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10:41.5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3111 212 0,'-21'0'0,"0"0"16,0 0-16,0 0 0,0 0 15,-1 0-15,1 0 16,0 0-16,0 0 16,42 0 15,0 0-16,0 0-15,1 0 0,20 0 16,0 0-16,1 0 0,62 0 16,-20-21-16,-21 21 0,20 0 15,-20 0-15,84-43 16,-63 43-16,-22 0 0,106-21 16,-63 21-1,-63 0-15,-22 0 16,-21 21-1,0 0 1,-21 1 15,-1-22-15,1 0-16,21 21 0</inkml:trace>
  <inkml:trace contextRef="#ctx0" brushRef="#br0" timeOffset="490.72">3768 254 0,'0'0'0,"-22"0"32,1 0-32,0 21 15,21 0 1,-21-21-16,21 22 0,0-1 0,0 0 15,0 0-15,0 0 0,0 0 16,0 1-16,0 20 0,0-21 0,0 21 16,0-20-16,0 62 15,-21 43-15,21-63 16,0-22-16,0 0 0,-21 22 16,21 84-1,0-63-15,-22-43 16,22-21-16,-42 64 0,42-64 0,-21 0 15,0 22-15,0-1 16,-1-42-16,-41 42 16,42-42-16,-43 0 15,22 0-15,0 0 0,-43-21 16,64 0-16,-64 0 16,43-22-16,-1 22 0,-20-21 15,42 21-15,0-22 0,-22-20 16,43 42-16,0 0 15,0-1-15,0 1 16,0 0-16,0 0 0,21 21 16,1 0-16,-1 0 0,0-21 15,0 21-15,43 0 0</inkml:trace>
  <inkml:trace contextRef="#ctx0" brushRef="#br0" timeOffset="1137.34">4233 1016 0,'21'-85'31,"-21"64"-31,0 0 15,-21 0-15,0 0 16,-21 0-16,21 21 0,-1 0 16,1 0-16,0 0 0,0 0 15,-43 42 1,22 0-16,0-21 0,21 22 16,-22 41-16,22-41 15,0-1-15,0 0 0,0-20 0,-1 20 16,1 0-16,0 43 15,21 0 1,21-64 0,0-21-16,22 21 15,-22-21-15,0 0 0,0 0 0,85-42 16,-42 20 0,-43-20-16,42 0 15,-42 21-15,1-22 0,41-20 16,-42 20-16,0 1 0,1-43 31,-1 22-31,-21 42 0,0 0 16,-21 42-1,21 0-15,-22 0 16,22 0-16,0 0 16,-21 85-16,21-85 15,0 22-15,0-22 0,0 21 16,0-21-16,0 22 0,0-22 0,0 0 15,0 0-15,0 22 16,21-43-16,22 21 16,-22-21-16,0 0 0,0 0 15,0 0-15,22 0 0,20-43 16,-20 1 0,-22 21-16</inkml:trace>
  <inkml:trace contextRef="#ctx0" brushRef="#br0" timeOffset="1413.19">4678 974 0,'0'0'0,"0"-21"0,-21-22 15,21 64 17,0 1-32,0-1 15,0 0-15,0 21 0,0-21 0,21 22 16,-21-22-16,21 21 0,-21-21 15,0 22-15,0-22 0,0 21 16,21 1 0,-21-22-16,0 0 0,0 0 15,21 0-15,0-21 16,1-21 0,-22 0-1,21 0-15,-21 0 0,21-1 16</inkml:trace>
  <inkml:trace contextRef="#ctx0" brushRef="#br0" timeOffset="1677.04">5080 889 0,'0'0'0,"-21"0"47,0 21-47,-1 0 15,1 1-15,0 20 0,0-21 16,0 21-16,21-20 0,-43 62 16,22-63-16,-21 43 0,21-22 15,21-21-15,-21 1 0,-1 20 16,1-21-16,21 0 16,0 0-16,21-21 31,1 0-31,-1-21 0,0 0 0</inkml:trace>
  <inkml:trace contextRef="#ctx0" brushRef="#br0" timeOffset="2216.76">5630 995 0,'0'0'0,"0"-21"0,0 0 16,0-1-16,0 1 16,-21 0-16,21 0 0,-21 21 15,0-21-15,0 21 16,-1 0-16,1 0 0,-21 0 16,21 0-16,-22 42 15,22-21-15,0 0 0,0 22 16,0-22-16,0 21 0,21 1 15,-64 84-15,64-64 16,0-21-16,0-20 0,0 41 16,0-42-16,0 22 15,0-22-15,0 0 16,21-21-16,0 0 16,1 0-16,20 0 0,0-21 15,-21 0-15,1-1 0,20 1 16,-21 0-16,85-106 15,-85 85-15,0 21 16,0-22-16,1-63 16,-22 85-16,21 0 0,-21 0 15,0 0-15,0 0 0,0 42 16,0 0 0,0 0-16,0 21 0,0-20 15,0 20-15,0-21 0,0 21 16,0 1-16,0-22 0,84 0 0,-62 0 0,-22 22 15,0-22-15,0 21 16,21-42-16,0 21 0,0-21 16</inkml:trace>
  <inkml:trace contextRef="#ctx0" brushRef="#br0" timeOffset="2283.19">6265 1080 0,'85'-43'15</inkml:trace>
  <inkml:trace contextRef="#ctx0" brushRef="#br0" timeOffset="2937.85">8043 423 0,'43'-21'16,"-43"0"-1,0 0-15,0 0 16,0 0-16,0-1 15,0 1-15,0 0 16,-22 0 0,1 21-16,21-21 0,-21 21 15,0 0-15,0 0 16,-22-21-16,22 21 0,0 0 16,-42 0-16,20 0 15,1 21-15,0 0 0,20-21 0,-20 21 16,0 0-16,-43 43 15,-42 63 1,106-85-16,0 0 0,-22 22 16,22-1-16,0 1 0,21-1 0,0 1 15,-21-22-15,21 22 0,0-22 0,0 0 16,42 128 0,-42-128-16,21 0 0,22-20 0,-22-1 15,21 0-15,1 0 0,105 21 16,21-42-1</inkml:trace>
  <inkml:trace contextRef="#ctx0" brushRef="#br0" timeOffset="2974.83">8170 1334 0,'64'-64'0</inkml:trace>
  <inkml:trace contextRef="#ctx0" brushRef="#br0" timeOffset="4085.19">8276 1334 0,'0'21'16,"-21"0"-1,0 0-15,-22-21 16,22 0-16,-21 21 0,0-21 16,-1 0-16,-20 21 0,20-21 15,1 0-15,-21 0 0,20 0 16,1 0-16,21 0 0,0 0 15,-1 0-15,1 0 16,21-21 0</inkml:trace>
  <inkml:trace contextRef="#ctx0" brushRef="#br0" timeOffset="4660.87">8742 910 0,'0'0'0,"0"-21"0,0 0 0,0 0 16,0 0-1,-21 21-15,-1 0 16,1 0-16,21 21 0,-21 0 16,-42 42-1,41-20-15,1-1 0,0 0 0,0 1 16,0-1-16,0 0 0,-22 22 16,43-22-16,-21 22 15,21-43-15,0 0 0,0 21 16,0-20-16,21-1 0,64-21 15,-22 0 1,-20 0-16,-1 0 0,22-21 16,-22-1-16,0 1 0,106-85 31,-105 22-31,-22 41 16,0 1-16,-21 0 0,0-22 15,0-20-15,-21 41 0,0 1 16,0 21-16,-22-22 0,22 22 15,-85 0 1,64 21-16,0 0 0,-22 21 0,43 0 16,0 22-16,-43 63 15,43-22 1,21-63-16,0 64 16,0-43-16,21-20 0,0-1 0,1 0 15,-1 0-15,0 0 0,21-21 16</inkml:trace>
  <inkml:trace contextRef="#ctx0" brushRef="#br0" timeOffset="5217.29">9356 847 0,'0'0'0,"0"-21"16,-22 21-1,22 21-15,-21-21 0,0 21 16,21 21-16,0-21 16,0 1-16,-21 20 0,21-21 0,-21 64 15,0-22 1,21-42-16,0 22 0,0 20 16,0-42-16,0 1 0,0-1 0,0 0 15,-22 0-15,22 0 16,0-42 15,0 0-15,0 0-16,0 0 0,0-1 0,0 1 15,0-21-15,0 21 0,0-22 16,0 1-16,43-43 16,-22 64-16,0-21 0,0 0 15,0 20-15,1 1 0,-1 0 0,21 0 16,-21 0-16,85 0 15,-42 42-15,-43 0 16,21 0-16,-21 0 16,0 0-16,1 22 0,-1-22 0,-21 85 15,0-43 1,0-42-16,-21 1 0,-22 20 16,22-21-16,0 0 0,0 0 0,-22 1 15,-20-1 1,63 0-16,0-42 47,42 21-47</inkml:trace>
  <inkml:trace contextRef="#ctx0" brushRef="#br0" timeOffset="5558.1">10499 826 0,'0'-22'0,"0"44"0,0-65 0,0 22 15,-22 21-15,1-21 16,0 21-16,0 0 0,0 0 16,0 0-16,-22 0 15,1 21-15,21 0 0,0 0 0,-43 43 16,-21 42-1,64-64-15,21-21 0,-21 22 16,21-1-16,0-21 0,-21 21 16,21-20-16,0 20 0,0-21 0,0 0 15,42 0-15,-21 1 16,22-22-16,-22 0 0,0 0 16,21 0-16,-20 0 0,20 0 0,-21 0 15,21 0-15,22-43 16,-43 43-16,64-63 15,-43 42-15</inkml:trace>
  <inkml:trace contextRef="#ctx0" brushRef="#br0" timeOffset="5967.86">10795 931 0,'0'0'0,"-21"22"15,21-1-15,-21 0 16,21 0-16,0 0 15,21-21 1,0 0-16,0 0 16,0 0-16,22 0 0,-22 0 0,0 0 15,0-21-15,43 0 16,-1 0-16,-42 0 0,0-1 16,1 1-16,-22 0 0,0 0 15,0 0-15,0 0 0,0-1 0,0 1 16,-22 21-16,1 0 15,0-21-15,-42 21 0,41 0 16,-20 0-16,21 21 0,-21 0 0,-1 1 16,22 20-16,0-21 0,-21 64 15,20 21 1,22-85-16,0 21 0,0-21 16,0 0-16,22 1 0,-22-1 0,42 0 15,0 0-15,43-21 16,-43 0-16,1 0 0,-1 0 15,0 0-15,1 0 0,-1 0 0,0-21 16,43-21-16,-22-1 16</inkml:trace>
  <inkml:trace contextRef="#ctx0" brushRef="#br0" timeOffset="6324.65">11578 741 0,'0'0'0,"0"-21"0,0 0 16,0 42 15,-21-21-31,21 21 0,-21 0 16,21 0-16,0 43 0,-21-22 15,21-21-15,-22 22 0,22-1 16,-21 21-16,21-20 0,0 20 0,-21-20 16,21 20-16,-21-21 0,0 85 15,21-63-15,-21-1 16,21 1-16,-22-22 0,22 22 0,0-1 15,-21 64-15,21-84 0,-21 62 16,0-62-16,21-1 16,0 0-16,0 1 0,-21-1 0,21-21 15,0 43-15,0-22 16,0-63 15,0 0-31,21 0 16,-21-1-16,21-41 0,0 21 15,-21-22-15,0 22 0,21-22 16,1 1-16,-22-1 0</inkml:trace>
  <inkml:trace contextRef="#ctx0" brushRef="#br0" timeOffset="6643.47">11409 1058 0,'0'0'0,"0"-42"0,-21-21 15,21 20-15,0 22 0,0-21 0,0-1 16,21 1-16,21 0 15,-21 21-15,0 21 0,43-22 16,-22 22-16,1 0 0,-1 0 16,21 22-16,-20-1 0,63 148 31,-106-127-31,0 1 16,0-1-16,-43 64 0,22-64 15,-21-21-15,21 22 0,-22-22 0,1 21 16,-22 1-16,22-22 15,21-21-15,-85 21 16,106-42 0,0 0-1,0-1-15,0 1 16,21 0-16,0 0 0,64-64 16</inkml:trace>
  <inkml:trace contextRef="#ctx0" brushRef="#br0" timeOffset="6915.32">12382 360 0,'0'0'0,"-21"-21"31,21 42-31,0 0 0,-21 0 16,21 0-16,-21 43 0,21-22 15,0 22-15,-21-22 0,21 22 16,-21-22-16,-1 21 0,1 43 16,0 0-1,0-64-15,21-20 0,0 20 0,0-21 16,0 0-16,0 0 0,0 22 16,21-43-1,0 0-15,0 0 0,1-21 0</inkml:trace>
  <inkml:trace contextRef="#ctx0" brushRef="#br0" timeOffset="7341.07">12742 910 0,'0'-21'0,"0"42"0,0-63 0,21 21 0,-21 0 16,0-1-1,0 1-15,0 0 16,-21 21-16,0 0 15,0 0-15,0 21 0,0 0 0,-22 1 16,22-1-16,0 21 0,-21 0 16,20 22-1,22-43-15,0 0 0,0 0 0,0 1 16,22-1 0,-1-21-16,21 0 0,-21 0 0,22 21 15,20-21 1,-42 21-16,0-21 0,22 0 0,-22 21 15,0 0-15,0-21 0,0 0 16,-21 22-16,0-1 16,-21 0-16,0-21 15,0 0-15,0 21 0,-22 0 0,22-21 16,-85 0 0,64 21-16,21-21 0,0 0 15,-22 0-15,22 0 16,21-21-1,0 0-15,0 0 16,0 0-16,0 0 16,21-1-16</inkml:trace>
  <inkml:trace contextRef="#ctx0" brushRef="#br0" timeOffset="7616.91">12277 593 0,'0'-21'31,"21"21"-31,21 0 16,-21 0-16,22 0 0,-22 0 0,21-22 0,0 22 16,22 0-16,-22 0 0,1 0 15,84 0 1,-43 0-16,-63 0 15,22 0-15,-22 0 0,0 0 0,0 0 16,-42 0 15,21-21-31,-21 21 16</inkml:trace>
  <inkml:trace contextRef="#ctx0" brushRef="#br0" timeOffset="8228.56">14690 381 0,'0'0'16,"0"-21"-16,0-21 0,0 20 0,0 1 15,0 0-15,0 0 0,0 0 16,0 42 15,0 0-31,0 0 0,0 22 0,0-1 16,-22 21-16,22 1 0,-21 63 15,0 42 1,0-84-16,0-22 0,0 86 16,-1-86-16,1 1 0,21 41 15,-21-62-15,21-22 0,-21 64 31,21-64-31,21-21 16,-21-21-16,0-1 16,21 1-16,-21 0 0,21-21 15,-21 21-15</inkml:trace>
  <inkml:trace contextRef="#ctx0" brushRef="#br0" timeOffset="8731.28">14584 656 0,'0'0'0,"0"-42"0,0 21 15,0-22-15,-21 1 0,21 21 16,0 0-16,0-22 16,0-20-16,21 42 15,0 0-15,0-1 0,21 1 16,-20 0-16,20 0 0,0 0 0,43 0 16,-43 21-16,22 0 15,-1 0-15,-20 42 0,62 21 16,-62-20-16,-1-1 0,0 0 0,-20 22 15,-22-22-15,0 22 0,0-1 16,-85 43-16,43-64 0,-22 1 16,1 20-16,20-20 0,-84 20 15,85-42-15,0 0 0,-1 1 16,-20-22 0,42 0-16,-1 0 0,1 0 15,21-22-15,0 1 0,0 0 16,0 0-16,0 0 0,0 0 15,21 21 1,1 0-16,-1 0 0,0 0 0,0 21 16,0 0-16,0 0 0,1 0 15,-1 0-15,0 22 0,0-22 0,21 42 16,1-20 0,-22-22-16,0 0 0,21 0 15,-20 0-15,-1 1 0,0-22 16,0 0-16,0 0 0,106 0 15,-63-22 1,-43 22-16,0-21 16,21 0-16,-20 0 0,-1 0 0,-21 0 15</inkml:trace>
  <inkml:trace contextRef="#ctx0" brushRef="#br0" timeOffset="9071.09">15515 1080 0,'-21'0'31,"42"0"-15,0 0 0,0 0-16,1 0 0,83-22 15,-83 22 1,20-21-16,0 0 0,22 0 16,-22 0-16,-21 0 0,22-1 15,-22 1-15,-21 0 16,-21 21-16,-43 0 15,43 0-15,0 0 16,-22 21-16,22 0 0,-21 1 0,-43 41 16,64 1-1,0-43-15,21 21 0,-21-21 16,21 0-16,0 1 0,0-1 16,21 21-16,0-42 15,0 0-15,43 21 0,-43-21 16,64 0-16,-43 0 0,0 0 15,1-21-15,62 0 16</inkml:trace>
  <inkml:trace contextRef="#ctx0" brushRef="#br0" timeOffset="10446.29">16700 974 0,'0'0'0,"22"-21"0,-22-1 0,0 1 15,0 0-15,0 0 0,-22 0 16,1 0-16,-21 21 15,21 0-15,-22 0 0,22 0 16,0 0-16,0 0 0,-21 21 16,-43 42-16,0 43 15,64-64-15,0 1 16,0-22-16,0 21 0,-1 1 16,22 20-16,0-42 0,0 0 15,22 43 1,20-64-16,0 0 0,-21 0 15,64 0-15,-43 0 16,-20 0-16,20-21 0,0 21 0,-21-21 16,22-1-16,-22 1 0,21-21 15,1-22 1,-22 43-16,0-21 0,-21 0 0,21 20 16,-21 1-16,0-21 0,21 0 15,-21 20-15,0 1 16,0 42 15,0 1-31,0-1 0,0 0 16,-21 21-16,21 1 0,-21-1 15,21 0-15,0 1 0,-21-1 0,0 0 16,-1 64-16,22 21 16,-21-63-16,0-1 15,0 64-15,0-63 0,0-1 16,21 1-16,-22 63 15,1-22-15,0-41 0,21-1 16,0-20-16,-21 63 0,21-64 16,0 0-16,-21 64 15,21-64 1,21-42 0,0 0-16,-21-21 0,21-21 0,22-22 15,-1-20 1,-21 41-16,21 22 0,22-106 15,-43 64-15,0-22 0,0 0 16,1 1-16,-1-22 0,21 21 16,22-190-16,-43 42 15,0 149 1,-21 20-16,0 1 0,0-1 0,0 22 16,0-43-16,-21 64 15,0-64 1,-1 85-1,22 21 1,0 1-16,0-1 0,0 21 16,0 0-16,0-20 0,0 20 15,0 21-15,0 22 16,0-64-16,0 43 16,0-43-16,0 21 0,22 1 15,-1-43-15,0 21 0,0 0 16,0-21-16,0 0 0,1 0 0,83 0 15,-41 0 1,21-42 0,-64 42-16,0-22 0,0 1 15,21 0-15,-42 0 0,85-85 32,-85 85-32,21-43 15,0-20-15,-21 63 16,0-1-16,0 1 0,0 42 47,0 1-47,-21-1 0,21 0 15,-21 21-15,21-21 0,-21 1 0,21 41 16,0 1 0,0-22-16,0-21 0,0 21 15,0-20-15,0-1 0,21 0 16,0-21-1,0 0-15,1 0 0,20 0 16,-21 0-16,0-21 0,0 0 16,1-1-16,-1 1 0,0 0 0,0-21 15,0-1-15,22-41 0,-43 41 16,21 1-16,-21 0 0,21-1 16,0-20-16,-21 42 0,0 0 15,0 42 1,0 0-1,0 21-15,0-21 0,-21 22 16,21-22-16,0 21 0,0 1 0,0-22 16,0 21-16,0-21 15,0 43-15,0-43 16,0 0-16,0 0 0,0 0 16,0-42 15,0 0-31,21 0 15,-21 0-15,0 0 0,21-22 0,-21 1 16</inkml:trace>
  <inkml:trace contextRef="#ctx0" brushRef="#br0" timeOffset="10637.19">17949 656 0,'0'0'0,"-21"-21"0,0 21 16,0 0-16,21-21 0,-21 21 15,42 0 32,0 0-47,0 0 16,0 0-16,0 21 16,1-21-16</inkml:trace>
  <inkml:trace contextRef="#ctx0" brushRef="#br0" timeOffset="11080.93">18224 953 0,'0'0'0,"-21"0"0,0 0 16,21-22 0,0 1-16,0 0 15,0 0-15,0 0 0,21 21 16,0-21-16,1-1 0,-1 22 15,0 0-15,0 0 0,0 0 16,0 0-16,1 0 0,41 0 16,-21 43-1,-20-22-15,-1 0 0,21 64 16,-42-64-16,0 21 0,0 1 0,0-1 16,0-21-16,0 21 0,-21-20 15,0 20-15,0-21 0,-22 0 16,43 0-16,-21-21 0,0 0 15,0 0-15,0 0 16,21-21 0,0 0-16,0 0 0,0 0 15,21-22-15,0 22 0,0-21 16,-21 0-16,21 20 0,0-20 0,1 0 16,41-43-1,-21 43-15,-20 21 16,-1-1-16,21 22 0,-21-21 15,0 21-15</inkml:trace>
  <inkml:trace contextRef="#ctx0" brushRef="#br0" timeOffset="11438.73">18796 1058 0,'0'0'0,"0"43"31,21-43-16,0 0 1,0 0-16,-21-21 0,22 21 0,20-22 16,0 1-16,-21 0 0,1 0 15,-1 0-15,0 0 0,0-1 16,43-41-16,-64 42 16,0 0-16,-22 21 15,1 0 1,0 0-16,-21 0 15,-22 42-15,43-21 0,0 21 16,0-20-16,0-1 16,-1 21-16,1-21 0,21 22 0,0-22 15,0 21-15,0-21 0,0 22 16,0-22-16,21 0 16,1 0-16,-1-21 0,21 21 15,-21-21-15,0 0 0,64 0 16,-43 0-16,43-21 15,-43 21-15</inkml:trace>
  <inkml:trace contextRef="#ctx0" brushRef="#br0" timeOffset="12006.41">19770 868 0,'0'0'0,"0"-127"31,0 106-31,-22 21 0,1 0 15,0 0-15,0 0 16,0 0-16,0 0 0,-43 42 16,22-21-16,21 22 0,-22-22 15,1 21-15,21 0 0,0-20 0,-22 20 16,22 0-16,0 64 16,21-21-1,0-43-15,0-21 0,21 0 16,0-21-16,22 0 15,-22 0-15,0 0 0,42 0 16,-41 0-16,-1-21 0,21 0 16,-21 0-16,22-21 0,-22 20 15,106-189 1,-64 84 0,1-64-16,-43 128 0,-21 20 15,0-62 1,0-1-16,0 85 15,0-22-15,0 22 0,0 0 16,0 42 0,-21 0-16,21 0 15,-21 1-15,-1 20 0,22 0 16,0 1-16,-21-1 0,0 21 0,21-20 16,-21 126-1,21-105-15,0-1 0,0 43 16,0-64-16,0 1 0,42 62 15,22-41 1,-43-64-16,21 0 16,-21 0-16,1 0 0,-1 0 15,63-21 1,-62 0-16,-1-1 0,21-20 16</inkml:trace>
  <inkml:trace contextRef="#ctx0" brushRef="#br0" timeOffset="12949.45">21738 466 0,'-21'21'0,"0"0"15,21 0 1,21-21 15,0 0-31,0 0 16,22-21-16,20 0 15,-42 0-15,22 0 0,-22-1 16,21 22-16,-21-21 0,0 0 0,64-85 31,-85 43-15,0 42-16,-21-1 15,0 22-15,-106 0 16,42 0-16,43 0 16,21 22-16,-64 20 0,64-21 15,-22 0-15,22 0 0,0 1 16,0 20-16,21 0 16,0 1-16,0-22 0,0 21 0,0-21 15,21 22-15,0-22 0,43 85 16,-43-85-16,0 21 15,0 0-15,0 1 0,22 41 16,-22-41-16,0-22 0,-21 64 16,0-43-16,0-21 15,-21 21-15,-43 1 0,-84 20 16,85-63-16,-1 0 16,1 0-16,-1 0 0,22 0 15,-22-21-15,-41-21 16,41-22-16,22 22 15,21 0-15,-22-43 0,22 43 0,21-1 16,0-20-16,0 20 16,0 1-16,0 0 0,21-64 15,22 64 1,-22 42-16,0 0 0,0 0 0,0 0 16,0 0-16,1 0 0,-1 21 15,0 0-15,0 0 0,-21 21 0,21 22 16,-21-1-1,21-41-15,1-1 0,-1-21 16</inkml:trace>
  <inkml:trace contextRef="#ctx0" brushRef="#br0" timeOffset="13341.22">22077 889 0,'0'0'0,"21"-42"32,-21 21-32,21 21 0,0-22 15,-21 1-15,21 0 16,1 21-16,-1-21 0,0 0 16,-21 0-16,21 21 0,-21-22 15,0 1-15,0 0 16,-21 21-1,0 0 1,0 21-16,-1 0 0,1 1 16,0-1-16,-21 0 0,21 21 0,-1 1 15,-20 84 1,0-22-16,42-62 16,0-1-16,0-21 0,0 0 15,0 1-15,0-1 0,21-21 16,106 0-1,-64 0 1,1-43-16,-22 1 0,-21 21 16,22-21-16</inkml:trace>
  <inkml:trace contextRef="#ctx0" brushRef="#br0" timeOffset="13647.05">22902 148 0,'0'0'15,"0"-21"-15,0 0 0,0 0 0,0 0 16,0 42 15,0 0-31,-21 21 0,0 1 0,21-1 16,-21 0-16,21 22 0,-21-1 16,-64 191-1,21-63 1,22-64-16,21-85 15,0 0-15,-22 43 0,43-43 16,0-20-16,0 20 16,0-21-16,22-21 31,-1 0-31,-21-21 0,21 0 16,0 0-16,0-1 0,0 1 0,1 0 15</inkml:trace>
  <inkml:trace contextRef="#ctx0" brushRef="#br0" timeOffset="14037.82">22902 974 0,'0'0'0,"0"21"16,21-21-16,1 0 15,-1 0-15,0 0 16,0 0-16,21 0 0,-20 0 15,-1 0-15,0-21 0,0 21 0,0-21 16,0-22 0,1 22-16,-22 0 15,-22 21 1,1 0-16,0 0 16,-21 0-16,21 21 15,-1 0-15,1 0 0,0 1 16,0-1-16,21 0 0,-21 64 15,21-43 1,0-21-16,0 0 0,0 0 0,0 1 16,0-1-16,21-21 15,-21 21-15,21-21 0,0 0 16,0 0-16,1 0 0,20 0 16,-21 0-16,0-21 0,22 21 0,20-43 15</inkml:trace>
  <inkml:trace contextRef="#ctx0" brushRef="#br0" timeOffset="14570.07">23601 826 0,'0'0'0,"0"-22"0,0-20 31,-21 42 0,21 21-31,0 0 0,-22-21 16,22 22-16,0 20 0,0-21 0,0 0 15,0 64 1,0-43-16,0-21 0,0 22 16,0-22-16,0 0 0,0 0 15,-21 43-15,21-43 16,-21-21 0,21-21 15,0 0-31,0-1 15,0 1-15,0 0 0,0-21 16,0 21-16,0-22 0,0 1 0,21 0 16,-21-1-16,43 22 0,-1-64 15,0 64-15,-21 0 16,22 0-16,-22 0 0,42 0 16,-41 21-16,20 0 0,-21 0 0,0 0 15,22 0-15,-1 0 16,-21 21-16,0 0 0,22 21 15,-43-21-15,0 22 0,0-22 16,0 21-16,0-21 0,0 22 0,0 20 16,0-42-1,-22 43-15,1-43 0,21 0 0,-21-21 16,21 21-16,0 1 0,0-1 16,-21-21-1,21-21 16,0-1-31,21 1 0</inkml:trace>
  <inkml:trace contextRef="#ctx0" brushRef="#br0" timeOffset="14829.21">24426 741 0,'0'21'47,"0"0"-47,0 22 16,0-22-16,0 21 0,0-21 0,-21 22 15,21-1-15,-21-21 0,21 21 16,-21 1-16,21-22 0,0 21 16,0-21-16,0 1 15,0-1 1,0-42-1,0-1 1,0 1-16,0 0 0</inkml:trace>
  <inkml:trace contextRef="#ctx0" brushRef="#br0" timeOffset="15166.02">24490 487 0,'0'0'0,"-21"0"0,-1 0 15,1 0-15,0 0 0,0 0 16,0 0-16,21 21 0,0 0 16,0 0-16,0 1 0,0-1 15,21 0 1,0-21-16,0 0 16,0 0-16,1 0 0,-1 0 15,0 0-15,0 0 0,-21-21 16,21 0-16,0 21 0,-21-22 15,0 1-15,0 0 0,0 0 16,0 0-16,0 0 0,-42 21 16,21 0-1,0 0-15,0 0 0,21 21 16,-22 0-16,22 0 16,-21 0-16,0 0 15,21 1-15,0-1 0,0 0 16,0 0-16</inkml:trace>
  <inkml:trace contextRef="#ctx0" brushRef="#br0" timeOffset="15601.91">24892 762 0,'-21'21'47,"21"0"-47,-21 1 0,21 20 15,-22-21-15,22 0 0,0 85 16,-21-64 0,21 43-1,21-64-15,1-21 16,-1 21-16,0-21 0,0 0 15,0 0-15,22 0 0,-22 0 0,0 0 16,0-21-16,0 21 0,0-21 16,1 0-16,20-21 15,-21-43-15,-21 64 0,21-22 16,0-41-16,-21 63 0,0-43 16,0 43-16,0 0 15,0 0 1,0 42 15,0 0-31,0 0 16,22 0-1</inkml:trace>
  <inkml:trace contextRef="#ctx0" brushRef="#br0" timeOffset="16333.24">25485 741 0,'0'0'0,"-22"0"47,1 21-47,21 0 16,0 0-16,0 1 0,-21-1 16,21 0-16,-21 21 0,21-21 0,0 22 15,0-22-15,-21 0 0,21 21 16,-21-20-16,21-1 0,0 0 0,0 0 15,0 0-15,0 0 16,0-42 31,0 0-47,0 0 16,0 0-16,0-22 0,21 22 15,0-21-15,-21 21 0,42-43 16,-21 43-16,1-21 0,-22 21 15,21-1-15,0 1 0,42-21 16,-20 42 0,-22 0-16,-21 21 15,21 0-15,-21 0 16,0 22-16,0-22 0,0 64 16,0-64-16,0 0 15,0 42-15,0-41 16,0-1-16,0 21 15,-21-42-15,21 21 16,-21-21 15,21-21-31,0 0 0,0 0 16,0 0-16,0-1 0,21 1 16,0-21-16,-21 21 0,64-43 15,-1 1 1,-42 20-16,22 22 0,-1 0 15,-21 0-15,21 0 0,1 21 0,-1 0 16,-21 0-16,85 0 16,-85 21-16,-21 21 0,21-21 15,-21 22-15,0-1 0,0 0 16,0 22-16,0-22 0,-21 1 16,0 20-16,0-42 0,0 22 15,0-22-15,-1-21 0,1 21 16,21 0-16,-21-21 15,0 21-15,0-21 16,0 0-16</inkml:trace>
  <inkml:trace contextRef="#ctx0" brushRef="#br0" timeOffset="17449.22">3535 1947 0,'0'0'0,"-43"0"0,22 0 0,0 0 0,0 0 16,21-21-1,42 21 17,-21 0-32,22 0 15,-1 0-15,0 0 0,1 0 0,84 0 16,-64 0-16,22 0 16,254-21-1,-149 21-15,-84 0 0,0-21 16,21 21-16,-21 0 0,-1 0 15,1 0-15,212 0 16,-149 0-16,-84 0 0,-1-21 16,1 21-16,-21 0 15,20 0-15,-41 0 0,20 0 0,-21 0 16,1 0-16,-1 0 0,0 0 0,-20 0 16,20 0-16,-21 0 0,0 0 15,0 0-15,-42 0 47</inkml:trace>
  <inkml:trace contextRef="#ctx0" brushRef="#br0" timeOffset="18236.73">7789 1947 0,'0'0'0,"-21"0"0,0 0 0,-21 0 0,-1 0 15,22 0 1,42 0 15,0 0-31,1-21 0,20 21 16,0 0-16,1 0 0,126-21 15,-106 21-15,1 0 16,21 0-16,-22 0 0,22-21 0,21 21 16,-22-21-16,22 21 0,0 0 0,211-21 15,-211 21 1,0 0-16,21 0 0,-21 0 15,21 0-15,0 0 0,0 0 0,0 0 16,0 0-16,233 0 16,-106 0-16,-148 0 15,21 0-15,84 0 16,-105 0-16,0 0 0,254 0 16,-191 0-1,-105 21-15,168-21 16,-189 21-16,20-21 0,-20 0 15,20 21-15,-21-21 0,43 21 16,-64-21-16,22 21 16,-22-21-16,0 0 0</inkml:trace>
  <inkml:trace contextRef="#ctx0" brushRef="#br0" timeOffset="19049.58">15536 1947 0,'0'0'0,"-42"0"0,0 0 0,20 0 0,-20 0 15,0 0-15,-1 0 0,1 0 16,0 0-16,-1 0 0,22-21 0,-42 21 15,-1 0 1,43 0-16,0 0 16,42-21 15,21 21-31,-20 0 0,20 0 16,0 0-16,1 0 0,-1 0 0,191 0 15,-149 0-15,-20 0 16,21 0-16,20 0 0,-20 0 15,338 0 1,-147-21 0,-171 21-16,22 0 0,127 0 15,-127 0-15,106 0 0,-106 0 16,0 0-16,0 0 0,254 0 16,-148-21-1,-106 21-15,-21 0 0,63 0 16,-84 0-16,63 0 15,-84 0-15,-1 0 0,-21 0 0,1 0 16,20 0-16,-20-21 16,-22 21-16,0 0 15,0 0 17,-21-22-32,21 22 15,-21-21-15,64 0 16,-43 21-16</inkml:trace>
  <inkml:trace contextRef="#ctx0" brushRef="#br0" timeOffset="19802.16">21463 1651 0,'0'0'0,"-42"0"0,-1 0 0,1-21 16,0 21-16,-1 0 0,22 0 16,0 0-16,-21 0 0,20 0 15,44 0 17,-1 0-17,0 21-15,42-21 0,43 21 16,21-21-1,-42 0-15,21 21 0,-22 1 0,22-22 16,0 0-16,148 0 0,-106 0 16,-21 0-16,21 0 0,-21 21 15,22-21-15,147 0 0,-148 0 16,21 0-16,128 0 16,-170 0-16,148 0 15,-127 0-15,-21 0 0,-21 0 0,211 0 16,-105 0-1,-148 0-15,-22 0 16,-21 0-16,0 0 0,0 0 16,1 0-16,-22-21 31,-22 21-15,1 0-1,21-22-15,-84 22 16,41 0-16</inkml:trace>
  <inkml:trace contextRef="#ctx0" brushRef="#br0" timeOffset="118452.87">1206 3852 0,'0'0'0,"-21"0"0,0 0 15,0 0-15,0 0 0,0 0 16,-1-21-16,1 21 16,0 0-1,42 0 32,0 0-31,1 0-16,20 0 0,-21 0 0,21 0 15,1 0-15,-1 0 0,22 0 16,-22 0-16,21 0 0,-20 0 16,20 0-16,1 0 0,-22 0 15,22 0-15,-22 0 0,21 0 0,22 0 16,0 21-1,-43-21-15,0 0 0,1 0 0,-22 0 16,21 0-16,1 0 0,-1 0 0,21 0 16,-20 0-1,-1 0-15,-21 0 16,0 0-16,-21-21 0,-21 21 47,0 0-32,0-21-15,0 21 16,0 0-16,-1-21 0</inkml:trace>
  <inkml:trace contextRef="#ctx0" brushRef="#br0" timeOffset="119021.14">2053 3535 0,'0'0'16,"-21"0"-16,0 0 31,21 21-15,0 0-1,21 0-15,0-21 0,0 22 16,0-1-16,1 0 15,-1-21-15,21 42 16,22-42-16,-43 21 16,0-21-16,42 0 0,-41 22 15,-1-22-15,0 0 0,0 0 16,0 0-16,0 0 0,22 0 16,-1 0-16,-21 0 15,0 0-15,1 0 16,-22 21-1,-22 0 1,1-21-16,0 21 16,-21 0-16,21 0 15,-1-21-15,-20 22 0,21-1 16,-21 0-16,-1 0 0,22 0 0,-64 43 16,64-43-16,-21 0 0,21 0 15,0 0-15,-1 1 0,1 41 31,0-42-31,21 0 0,0 1 16,0-1 0,0-42 31,0-1-47,21 1 15</inkml:trace>
  <inkml:trace contextRef="#ctx0" brushRef="#br0" timeOffset="122413">3323 3916 0,'0'0'16,"0"21"-16,0 0 0,0 0 0,0 1 15,0-1-15,0 0 16,0 0-16,0 0 0,21 0 15,-21 1-15,0-1 16,21-21-16,1 0 31,-22-21-15,0-1-16,0 1 16,0 0-16,0 0 0,0 0 0,0-22 15,0 22-15,0-21 16,0 0-16,0-1 0,0-20 0,0 20 15,0-20-15,0 21 0,0-22 16,0 22-16,21-1 0,0 1 0,0 21 16,0-21-16,0 20 0,1 1 15,-1 0-15,0 0 0,64 21 16,-43 0 0,-42 21-16,21 0 0,21 22 15,-42-22-15,0 0 16,0 0-16,22-21 15,-22 21-15,0 0 16,-22-21 31,22-21-47,0 0 16,-21 21-16,21-21 0,-21 21 0,21-21 15,-21 0-15,21-1 16,-21 22-16,0-21 15,-1 21-15,1 0 16,0 0-16,0 21 16,0-21-16,21 22 0,-21-1 0,-22 42 15,22 1 1,21-43-16,-21 21 0,21-21 16,0 22-16,-21-1 0,0 22 15,21-43-15,0 21 0,0 85 31,0-63-31,0-43 0,0 21 16,42 0-16,-21-20 16,0-1-16,0 0 0,1 0 15,-1-21-15,42 21 16,-20-21-16,-22 0 16,0 0-16,85-21 15,-85 0-15,0 0 0,0 0 16,0-22-16,22 22 0,-22-21 15,0 21-15,-21-22 0,21 22 0,64-127 16,-43 42 0,-21 64-16,-21-85 15,22 84-15,-22-41 16,0 41-16,0 22 0,0-85 31,0 85-31,0 0 0,-22 21 31,1 21-15,21 0 0,0 1-16,0 20 0,0-21 0,0 21 15,0 22-15,-21-22 0,21 1 16,0-22-16,0 21 0,0 0 16,0 1-16,0-22 0,0 42 15,21 1-15,-21-43 16,0 0-16,0 43 0,0-43 15,21 0-15,-21 0 0,22 22 16,-1-22 0,-21 0-16,21-21 0,0 0 0,-21 21 15,21-21-15,0 0 0,1 0 0,-1-21 16,21 0 0,-21 0-16,0-22 0,-21 22 15,22 21-15,-22-21 0,21 0 16,-21 0-16,21-22 0,0 22 0,21-42 15,-42 41-15,22 1 16,-1 0-16,0 0 0,0 0 0,0 0 16,64-43-1,0 43-15,-64 0 16,21 0-16,-21 21 0,0 0 0,1 0 16,41 21-1,-42 21-15,0-21 16,-21 0-16,0 1 15,22-1-15,-22 0 0,0 0 0,0 0 16,0 22 0,0-22-16,21-21 31,-21-21 0,0-1-31,0 1 16,0 0-16,-21-21 15,21-1-15,-22 22 0,1 0 16,0 0-16,0 0 0,0 0 16,-22-1-16,22 22 15,0 0-15,0 0 0,0 0 0,0 0 16,-1 0-16,-83 22 16,41 20-1,43-21-15,0 21 0,0-20 16,-1-1-16,-20 42 0,21-20 15,21-22-15,-21 21 0,0-21 16,21 0-16,0 1 0,21 20 16,0-21-16,-21 21 15,21-20-15,0-1 0,0 0 16,1 0-16,-22 0 0,21-21 0,42 43 16,-20-43-1,-22 0-15,0 0 0,21 0 16,-21-22-16,1 1 0,-1 0 15,21-21-15,22-1 16,-64 22 0,21 0-16,0-21 0,-21 21 0,21-1 0,0 1 15,0-63 1,-21-1 0,22 0-16,-22 64 15,0 0-15,0-21 0,0 20 16,0 1-16,0 42 47,0 1-47,0-1 15,0 21-15,0-21 0,0 0 0,0 1 16,0-1-16,-22 0 0,22 0 16,0 21-16,0-20 0,0-1 0,-21 63 31,21-62-31,0-1 0,0 0 15,0 21-15,0-21 0,0 1 16,21-22-16,-21 21 0,22 0 0,-22 0 16,21-21-16,-21 21 15,42-21-15,-21 21 16,0-21-16,1 0 16,-1 0-16,21-21 15,-21 0-15,-21 0 0,43 21 16,-22-21-16,0 0 0,21-1 0,-21-20 15,1 21-15,20 0 0,-21 0 16,0-22-16,43-20 16,-22 42-16,-21-1 0,0-20 0,-21 21 15,0 0-15,22 0 0,-22-1 0,0 1 16,0 0 0,-22 21 15,1 21-31,0 0 0,-21 1 15,42-1-15,0 0 0,0 0 16,0 0-16,0 0 0,0 1 16,0-1-16,0 0 15,21-21-15,0 21 0,0 0 16,22-21-16,-22 21 16,0-21-16,0 0 15,21 22-15,-20-22 16,-1 0-16,-21 21 0,21-21 15,-21 21-15,0 0 16,21-21-16,-21 21 16,0 0-16,-21-21 15,0 22-15,0-22 16,-1 0-16,1 0 0,0 0 16,0 0-16,0 0 15,0 0-15,21-22 0,-22 22 16,1-42-1,0 21-15,0 21 0,21-21 16,-21 21-16,21 21 63,0 0-63,0 0 15,21 0-15,-21 1 0,21-22 16,-21 21-16,0 0 0,21-21 15,0 21-15,1-21 0,20 21 16,0-21 0,-21 0-16,22 0 15,-1 0-15,-21 0 0,0 0 16,22 0-16,-22 0 0,21-21 0,22 0 16,-43 0-16,42 0 15,-41-1-15,-1 1 16,42-21-16,-42 21 0,1-22 15,62-20 1,-41-1-16,-43 43 16,0 0-16,21 0 0,-21 0 15,0 0-15,0-1 16,-21 22 15,-1 22-31,22-1 16,-21 0-16,0 0 15,0 0-15,21 0 0,0 1 16,0-1-16,0 0 0,0 0 16,0 21-1,0-20-15,0-1 16,21-21-16,0 0 0,0 21 16,1-21-16,-1 0 15,0 21-15,0 0 0,0 0 16,0-21-16,1 22 15,-22-1 1,0 0 0,0 0-1,-22-21-15,1 0 0,-42 21 16,20-21 0,22 0-16,-42 0 15,42 0-15,-1 0 0,1 0 0,0 0 16,0 0-1,0 0 1,42-21 47,0 21-48,-21-21-15,0 0 16</inkml:trace>
  <inkml:trace contextRef="#ctx0" brushRef="#br0" timeOffset="123649.03">7768 3789 0,'-21'0'0,"21"21"15,-21-21 1,0 0-16,21 21 16,-22-21-16,1 0 15,0 0-15,0 0 16,0 0-16,0 0 16,-22 0-16,22 0 15,0 21-15,0-21 16,42 0 62,0 0-78,21 0 0,-20 0 16,20 0-16,0 0 0,-21 0 15,85 0-15,64 0 16,-107 0-16,-21 0 0,22 0 15,-1 0-15,1 0 0,42 0 16,-64 0-16,0 0 0,22 0 16,-22 0-16,43 0 15,21 0-15,-64 0 16,0 0-16,64 0 0,-85 0 16,22 0-16,63 0 15,-85 0-15,0 0 16,0 0-16,0 0 0,0 0 15,-21-21 48,-21 21-47,0 0-16,21-21 0</inkml:trace>
  <inkml:trace contextRef="#ctx0" brushRef="#br0" timeOffset="124352.59">8763 3535 0,'0'0'0,"-21"0"0,21 21 63,0 0-48,0 0-15,0 1 16,21-22-16,0 21 0,0 0 15,0 0 1,1-21-16,-1 21 0,21 0 16,22 1-16,-43-1 0,21-21 15,-21 0-15,0 0 0,22 21 16,20 0-16,-42-21 16,1 0-16,83 21 15,-62-21 1,-22 0-1,0 0-15,-21 21 63,-21-21-47,0 22-16,0-22 0,-1 21 15,-20 0-15,21-21 16,-43 42-16,43-21 0,-21-21 15,21 22-15,0-1 0,-22 0 16,22 0-16,0-21 0,0 21 0,0 0 16,-1 1-16,-20-1 15,21 0-15,21 0 16,-21-21-16,21 21 16,0 0 15,0-42 16,21 0-32</inkml:trace>
  <inkml:trace contextRef="#ctx0" brushRef="#br0" timeOffset="134366.92">10287 3239 0,'0'0'0,"21"0"16,-21-22-16,0 1 15,21 21-15,-21-21 16,0 0 0,-21 21 15,0 0-15,0 0-1,21 21-15,-21-21 0,-22 42 16,22-20-16,0 41 15,0-42-15,0 0 0,-1 106 16,1-84 0,21-1-16,0-21 0,0 22 15,0-22-15,0 21 0,0-21 0,0 22 16,0-22-16,0 0 0,0 21 16,0-21-16,21 22 15,1-1-15,-22-21 0,21 0 0,0 1 16,0-1-16,-21 0 0,21 0 15,0 0-15,43 0 0,-43-21 16,0 0-16,0 0 0,1 0 0,-1 0 16,42 0-1,-42 0-15,1 0 0,-1 0 0,21-21 16,-21 0-16,0 0 0,1 21 0,20-21 16,0-22-16,1-20 15,-22 42-15,0 0 0,-21-43 16,21 22-16,-21-1 0,0-41 15,0-43 1,0 84-16,-21 1 0,0 21 16,0-21-16,-1-1 0,1 1 15,0 21-15,-42-43 16,-1 22-16,22 42 0,21-21 16,-43 0-16,43 21 0,0 0 15,0 0-15,-1 0 0,1 0 0,0 0 16,0 0-16,0 21 15,0 0-15,21 0 16,-22 0-16,22 0 16,0 1-16,0-1 0,22-21 15,20 0 1</inkml:trace>
  <inkml:trace contextRef="#ctx0" brushRef="#br0" timeOffset="135176.43">11028 2900 0,'-21'-21'31,"-1"21"-16,22 21-15,0 0 16,0 0-16,0 0 0,0 1 0,0 20 16,0-21-16,0 21 0,0 1 0,0 41 15,0 22 1,0-63-16,0 105 16,0-106-16,0 0 0,0 1 15,0-22-15,0 21 0,0 43 16,0-43-16,0 1 15,0-22-15,0 0 16,0 0-16,0 0 16,0 0-1,0-42 17,0 0-17,0 0-15,0 0 16,0 0-16,0-1 15,0 1-15,0 0 0,0 0 16,22-64 0,-22 64-16,21-21 0,0 21 0,0-1 15,-21 1-15,21-21 0,43 0 16,-1-1 0,-42 22-16,22 21 0,-22 0 0,0 0 15,21 0-15,-20 0 0,-1 0 16,42 21-16,1 22 15,-43-22-15,-21 0 0,21 0 16,-21 21-16,21-20 0,-21-1 16,0 42-1,0-20-15,-21-1 0,0-21 16,0 21-16,0-20 16,-1-1-16,-20 21 0,21-42 15,-21 21-15,-22 22 16,1-43-1,20 0-15,22 0 16,0 0 0,0 0-16,0 0 0,-1 0 15,22-22 32,22 22-31,-1-21-16,0 21 0,0-21 15</inkml:trace>
  <inkml:trace contextRef="#ctx0" brushRef="#br0" timeOffset="135825.2">11832 3916 0,'0'0'0,"21"0"0,0-21 15,-21 0-15,22-1 16,-1 1-16,-21 0 0,21 0 0,0 0 16,0 0-16,-21-1 0,0 1 15,21 0-15,1-21 16,-22 21-16,0-1 15,0 44 32,0-1-47,0 0 16,0 0-16,0 43 16,-22-22-16,22-21 15,-21 43-15,21-22 16,0-21-16,0 21 0,0 1 0,-21-22 15,21 21-15,0 106 16,0-63 0,0-43-16,0 22 0,0-22 0,0 43 15,21-43-15,-21 1 0,0-1 16,0 0-16,0 1 0,0-1 0,0 64 16,0-22-1,0-41-15,0-22 16,0 0-16,0 0 0,-21 22 15,21-22-15,-21-21 16,-43 21 0,43-21-16,0 0 0,0 0 15,0-21-15,0 0 0,21-1 16,-22 22-16,1-21 0,21 0 0,-21 0 16,21 0-16,0-43 15,0 43-15,0-21 0,0-1 16,0 1-16,0 0 0,0 21 15,21-22-15,-21 22 0,21-21 16,1-1-16</inkml:trace>
  <inkml:trace contextRef="#ctx0" brushRef="#br0" timeOffset="136257.03">11938 3196 0,'0'0'0,"-85"64"32,64-43-32,21 0 15,0 0-15,0 0 0,0 1 16,0 20-16,0-21 15,21-21-15,0 0 16,1 0-16,-1 0 0,0 0 0,0 0 16,0 0-16,43-42 15,-64-22 1,0 43 0,0 0-16,-21 0 0,-1 21 0,1 0 15,21-21-15,-21 21 0,0 0 16,0 0-16,21 21 15,0 0-15,0 0 16,0 0-16,0 0 0,0 1 16,0-1-16,0 0 0,21 42 15,0-41 1,0-22-16,0 21 0,1-21 16</inkml:trace>
  <inkml:trace contextRef="#ctx0" brushRef="#br0" timeOffset="136728.6">12340 3874 0,'21'0'0,"0"0"0,1 0 15,-1 0 1,0-22-16,0 1 16,0 21-16,-21-21 0,21 0 15,1 21-15,-22-21 0,0 0 16,42-22-16,-42 22 0,21 0 16,-21 0-16,0 0 15,0-1-15,-21 22 16,0 0-1,0 0-15,-1 0 0,1 0 16,0 0-16,21 22 0,-21-22 0,0 21 16,0 42-1,-1-42-15,1 43 16,21-43-16,0 0 0,0 0 0,0 43 16,0 21-1,0-64-15,0 0 0,0 0 16,0 0-16,0 0 15,21 1-15,1-22 0,-1 0 16,21 0-16,-21 0 0,0 0 16,1-22-16,-1 22 0,21-21 15,-21 0-15</inkml:trace>
  <inkml:trace contextRef="#ctx0" brushRef="#br0" timeOffset="137070.41">13144 3556 0,'0'0'0,"0"-21"0,0 0 15,-21 21 1,0 0 0,0 0-16,-21 21 15,20 0-15,22 0 0,-21 0 16,0 1-16,0-1 0,21 0 0,-42 85 15,42-43 1,0-42-16,0 1 0,0 20 16,0-21-16,0 0 0,0 22 0,21-1 31,42 0-31,-42-42 16,43 0-16,-43 0 0,21 0 15,-20 0-15,20 0 0,-21-21 16,21 0-16,-20 21 0,83-85 15,-83 64-15</inkml:trace>
  <inkml:trace contextRef="#ctx0" brushRef="#br0" timeOffset="137458.19">13779 2900 0,'0'0'0,"-21"0"16,21-21-16,-21 21 16,0 0-1,0 21-15,21 0 16,0 0-16,0 0 0,-21 1 16,21 20-16,-22 21 15,22-20-15,-21 41 16,21-20-16,-21 84 15,21-84-15,0-22 0,-21 85 16,0-42 0,21-64-16,0 21 0,0 22 15,0-43-15,0 0 0,0 0 16,0 0-16,21-21 0,0 21 0,0 1 16,22-22-1,-22 0-15,21 0 16,-21 0-16,0-22 0,22 1 15,-1 0-15,-21 21 16,0-21-16,22-21 0</inkml:trace>
  <inkml:trace contextRef="#ctx0" brushRef="#br0" timeOffset="137845.18">13483 3408 0,'0'0'0,"21"0"15,0-21 1,1 21-16,-1 0 0,42 0 15,-42 0-15,22 0 0,20-21 16,-20 21-16,-1 0 16,0 0-16,-21 0 0,22 0 0,-1 0 15,43-22 1,-22 22-16,-20 0 16,-22 0 15,-42 0 16</inkml:trace>
  <inkml:trace contextRef="#ctx0" brushRef="#br0" timeOffset="164693.18">2032 5779 0,'0'-22'94,"21"22"-94,0-21 16,0 0-16,-21 0 0,22 21 15,-22-21-15,21 0 0,-21-1 16,0 1-16,21 21 0,-21-42 16,21 21-16,-21 0 15,0-1 1,0 44 62,0-1-78,0 0 16,-21 0-16,21 0 15,0 0-15,-21 1 0,21-1 0,0 0 16,0 0-16,0 0 0,0 0 15,-21 64 1,-1-21-16,22-43 0,-21 0 16,21 21-16,0-21 15,0 1-15,0-1 0,-21 21 0,21-21 16,0 0-16,0 1 0,0-1 16,0 0-1,0 0-15,0 0 0,0 0 16,0 1-16,0-1 15,0 0 1,0 0 0,-21-21 31,0 0-32,0 0 1,-1 0-16,1 0 15,0 21-15,0-21 0,0 0 16,-22 0-16,22 0 0,0 0 16,0 0-16,0 0 0,0 0 15,-1 0-15,1 0 0,0 0 16,0 0-16,0 0 16,0 0-16,42 0 62,0 0-62,0 0 0,0 0 0,0 0 16,1 0-16,-1 0 0,85 0 15,-85 0-15,21 0 16,-21 0-16,22 0 0,-22 0 16,21 0-16,-21-21 0,22 21 15,-22 0-15,21 0 0,-21 0 16,22 0-16,-1-21 0,-21 21 15,0 0-15,-21-21 125,-21 21-125,21-21 16</inkml:trace>
  <inkml:trace contextRef="#ctx0" brushRef="#br0" timeOffset="165201.16">2752 5948 0,'0'21'16,"0"0"-16,0 0 16,0 1 15,21-22 0,-21-22-31,21 22 16,-21-21-16,21 21 0,-21-21 15,0 0-15,0 0 32,-21 21-17,0 0-15,0 21 16,21 0-16,-22-21 16,22 21-16,0 0 15</inkml:trace>
  <inkml:trace contextRef="#ctx0" brushRef="#br0" timeOffset="166189.07">3683 5503 0,'-21'0'0,"42"0"15,-42-21-15,21 0 16,0-21-1,0 21-15,0-1 16,0 1 0,21 21-1,0 0-15,0 0 16,0 0-16,1 21 16,-1-21-16,0 22 0,0-1 0,0 0 15,0 21-15,1-21 0,-1 22 16,0-1-16,0 43 15,21-1-15,-20-41 16,-22-1-16,0 0 0,21 1 0,-21-22 16,21 21-16,-21 1 0,0 20 15,0 43 1,0-85-16,0 0 0,21 22 16,-21-22-16,0 0 15,21-21-15,0-21 31,-21 0-31,0-1 16,0 1-16,0-21 0,22-64 16,-1 64-1,-21-1-15,0-20 0,21-1 0,0-41 16,0 41-16,0 1 0,22-22 16,-43 43-1,42-43-15,-21 64 0,0 0 16,1-1-16,-1 1 0,-21 0 15,21 0-15,21 0 16,-21 21 15,-21 21-15,0 0 0,0 0-16,0 0 15,22 1 1,-22-1-16,0 0 15,21-21-15</inkml:trace>
  <inkml:trace contextRef="#ctx0" brushRef="#br0" timeOffset="167301.63">4932 5990 0,'0'0'0,"21"0"0,0 0 16,0 0-1,-21-21-15,21 0 16,-21 0-16,22 21 0,-22-21 0,0-1 16,0 1-16,0 0 0,0 0 15,0 0-15,0-64 16,-22 64-16,22 0 0,-21 0 15,0 21-15,21-22 0,-63 1 16,-1 21 0,43 0-16,0 0 0,0 0 15,-1 21-15,1 1 0,0-22 0,0 42 16,-21 43 0,42-64-16,0 21 15,-22 22-15,1-43 0,21 0 16,0 0-16,0 21 0,0-20 15,0 20-15,0-21 16,0 0-16,0 0 16,21-21-16,1 0 0,-1 0 15,0 0-15,0 0 0,21 0 16,-20 0 0,-1 0-16,0-21 0,42-21 15,-41 21-15,-1 21 0,0-43 16,0 22-16,0 0 0,22-64 15,-43 1 1,21 63-16,-21-1 0,21 1 16,-21 0-16,0 0 0,0 0 15,0 42 32,0 0-47,-21 0 0,21 0 16,-21 1-16,21 41 15,-22-21-15,1-20 16,21-1-16,0 42 0,0-42 16,0 1-16,0 20 15,0 0 1,0-21-16,21-21 16,1 0-16,-22 22 0,42-22 15,0 0 1,-21 0-16,-21-22 0,22 22 15,-1-21-15,0 0 0,85-64 16,-64 22 0,0 42-16,22-106 15,-43 106-15,-21-1 16,0-20-16,0 21 0,0 0 16,0 0-16,-21 21 15,0 0-15,0 0 0,-1 0 0,1 0 16,0 21-16,0-21 15,0 21-15,21 0 0,0 0 16,0 0 0,21 1-16,0-22 0,0 21 15,0-21-15,1 21 0,-1 0 16,0-21-16,0 21 16,-21 0-16,21-21 0,-21 22 15,21-1-15,-21 0 16,0 0-16,0 0 15,0 0-15,0 1 0,0-1 0,0 21 16,0-21-16,0 0 16,0 1-1,22-1-15,-1-21 0,0 0 16,21 0-16,1 0 16,-1 0-16,-21 0 15,0 0-15,0-21 0,22 21 0,41-64 16</inkml:trace>
  <inkml:trace contextRef="#ctx0" brushRef="#br0" timeOffset="168121.69">6265 5779 0,'0'0'15,"0"-22"-15,0 1 0,0 0 0,0-21 16,0 21-16,-21 21 0,0-22 0,21 1 15,-21 21-15,0-21 0,-1 21 16,1 0-16,-21 0 16,21 0-16,0 0 0,-1 21 0,1-21 15,0 21-15,0 22 0,0-22 16,-43 42-16,22 1 16,21-43-16,21 21 0,-21 1 15,21-22-15,-22 21 0,22-21 16,0 1-16,0-1 0,0 21 0,0-21 15,22 0-15,-1 1 0,0-22 16,0 0-16,0 0 0,0 21 16,22-21-16,-22 0 0,0 0 15,21 0-15,-20-21 0,-1-1 0,0 22 16,0-21-16,0 0 0,0 0 16,22-85-1,-22 64-15,-21-22 16,0 43-16,0 0 0,0 0 15,0 0-15,0-1 0,0 1 16,0 42 15,0 1-31,0-1 16,0 21-16,0 0 16,0-20-16,0-1 0,0 21 0,0 0 15,-21-20-15,21 20 0,0-21 16,0 21-1,0 1-15,21-22 16,0-21-16,0 0 16,0 0-16,1 0 0,-1 0 15,42-21 1,-42 0-16,1 21 0,-1-22 0,21 1 16,-21 0-16,0 0 0,22-43 15,-1-20 1,-21 41-16,0 22 0,1-21 15,-22 21-15,0 0 0,21-1 16,-21 44 15,0-1-31,0 0 0,-21 0 16,21 0-16,0 0 0,-22 64 16,22-64-16,-21 0 15,21 22-15,0-22 0,0 0 16,0 0-16,0 0 15,21-21-15,1 0 16,-1 0-16,0 0 16,-21-21-1,21 21-15,-21-21 0,21 0 0</inkml:trace>
  <inkml:trace contextRef="#ctx0" brushRef="#br0" timeOffset="168502.93">6858 5440 0,'0'0'0,"-42"-21"31,20 21-31,1 0 16,21 21-16,-21-21 0,21 21 0,0 0 16,0 0-16,0 1 15,21-1 1,0-21-16,1 0 0,-1 0 15,0 0 1,0 0-16,0-21 0,0-1 16,1 1-16,-22 0 0,0 0 15,0 0-15,0 0 0,0-1 16,0 1-16,-22 21 16,1-21-16,-21 21 0,21 0 15,0 0-15,-1 0 16,1 0-16,0 21 0,0 0 0,-43 22 15,64-22 1,0 0-16,0 0 0,0 0 16,22-21-16,-1 0 15,0 0-15,21 0 16,-21 0-16,1 0 0</inkml:trace>
  <inkml:trace contextRef="#ctx0" brushRef="#br0" timeOffset="169139.09">7260 5355 0,'0'0'15,"0"-21"-15,0 0 0,0 42 47,0 0-47,0 0 0,0 1 16,0 20-1,0-21-15,0 0 0,0 22 0,0-1 16,0-21-16,0 21 0,0 1 0,-21-1 16,21 0-16,-21 1 0,-22 105 31,43-127-31,-21 43 0,21-43 0,-21 21 16,21-21-1,-21 0-15,21-42 31,0 0-15,0 0-16,0 0 0,0 0 0,0-1 16,0 1-16,21-21 15,-21 21-15,21 0 0,0-1 0,-21 1 16,22 0-16,-1 0 0,0 0 16,0 0-16,85-43 15,-43 64 1,-41 0-16,-1 0 0,21 0 0,-21 0 15,0 0-15,1 0 0,-1 21 0,0 43 16,0-43 0,-21 0-16,0 0 0,0 0 0,0 22 15,0-22-15,0 0 0,0 0 0,-63 43 16,41-43 0,1 0-16,-42 21 15,42-20-15,-22-22 0,22 21 0,0-21 16,-21 0-16,20 0 0,1 0 0,0 21 15,0-21-15,-21 0 16,20 0 0,22-21-16,0 0 15,0-1 1,22 1-16,-1 21 0,0-42 16</inkml:trace>
  <inkml:trace contextRef="#ctx0" brushRef="#br0" timeOffset="169513.06">8001 5313 0,'0'0'0,"0"-21"0,0 0 0,21 21 15,-21-22-15,0 44 31,0-1-15,0 0-16,0 42 16,-21 1-16,21-22 15,0 1-15,0-1 0,-21 0 0,21 1 16,-21 20-16,-1 85 16,1-105-1,21-22-15,-21 21 0,0 22 16,0-43-16,21 0 0,0 21 15,0-21 1,21-21 15,0-21-31,0 21 16,-21-21-16,21 0 0,1 0 16,-22 0-16</inkml:trace>
  <inkml:trace contextRef="#ctx0" brushRef="#br0" timeOffset="169940.82">8128 5906 0,'0'0'0,"21"0"31,0 0-15,0 0-16,1 0 0,-1 0 0,0 0 15,0 0-15,0 0 0,0-22 16,1 22-16,-1-21 0,0 21 15,0 0-15,-21-21 0,21 0 16,0 0-16,-21 0 0,22-1 16,-22 1-16,0 0 15,0 0 1,-22 21-16,1 0 0,0 0 0,0 0 16,0 0-16,0 21 0,-64 43 31,43-22-31,42-21 0,-22 0 15,22 0-15,-21 1 16,21-1-16,0 63 16,0-20-1,0-1-15,21-41 16,-21-1-16,22-21 16,-1 21-16,0-21 0,0 21 15,0-21-15,0 0 0,1 0 0,-1 0 16,21 0-16,-21 0 0,0 0 15,1 0-15,20-21 0,-21 21 0</inkml:trace>
  <inkml:trace contextRef="#ctx0" brushRef="#br0" timeOffset="170437.12">9207 5779 0,'0'0'0,"22"-22"0,-22 1 16,0-21-16,0 0 15,0 20 1,-22 22-16,1 0 16,0 0-16,0 0 0,-43 22 15,22-1 1,21 0-16,0 0 0,0 21 0,-22-20 0,22-1 16,0 0-16,21 21 0,-21-21 0,21 1 15,0-1-15,0 0 0,0 0 16,0 0-16,21-21 15,0 21-15,0-21 0,0 0 16,1 0-16,20 0 0,-21 22 0,0-22 16,0 0-16,22 0 0,-22 0 15,21 0 1,1 21-16,-43 0 16,0 0-1,0 0-15,-22-21 16,1 21-16,0-21 0,0 0 0,-85 43 15,85-43 1,-21 0-16,20 21 0,-20-21 0,21 0 0,-21 21 16,-1-21-1,22 0-15,0 0 16,0 0 0,0 0 15,-1 0-16</inkml:trace>
  <inkml:trace contextRef="#ctx0" brushRef="#br0" timeOffset="171598.01">1820 7853 0,'-21'0'63,"21"-21"-48,0 0-15,0-1 16,0 1-16,0 0 0,21 0 16,0 21-16,1-21 0,-1 0 15,0 21-15,42-22 16,-20 22-1,-22 0-15,0 0 0,0 0 0,0 22 16,1-1-16,-1 0 0,0 0 16,0 21-16,-21-20 0,0 83 15,0-62-15,0-1 0,0 22 16,-21-22-16,0 21 0,0-20 0,-22-1 16,-20 64-16,42-64 0,-64 22 15,43-22-15,-64 43 16,85-64-16,-22 0 15,22-21-15,0 21 0,0-21 16,-64 0 0,85-21-16,0 0 15,-21-21-15,21 20 16,0-20-16,0 21 0,0-21 16,0 20-16,0-20 0,0 21 0,0-43 15,21 43 1,-21 0-16,21 0 0,0 0 0,1 21 15,-1 0-15,0 0 0,0 0 0,0 0 16,0 0-16,22 63 16,-43-42-16,21 1 0,21 41 15,-42-42-15,21 22 0,-21-22 16,22 21-16,-1 22 16,-21-43-16,21-21 15,-21 21-15,0 0 0,21 0 16,0-21-16,0 0 15,1 0 1,-1-21-16,-21 0 0,21 0 16,0 0-16</inkml:trace>
  <inkml:trace contextRef="#ctx0" brushRef="#br0" timeOffset="171888.84">2603 8403 0,'0'0'0,"22"0"0,-1 0 16,0 0-16,0 0 0,0 0 15,0 0-15,1-21 0,-1 21 16,-21-21-16,0 0 0,21 21 16,-21-21-16,0-1 0,0 1 15,-21 21-15,0 0 16,-1 0-16,1 0 0,0 0 15,0 0-15,0 0 0,0 0 0,-1 21 16,1 1 0,21-1-16,0 0 15,0 0 1,21-21 0,1 0-16,-1 0 0</inkml:trace>
  <inkml:trace contextRef="#ctx0" brushRef="#br0" timeOffset="172435.01">4043 7557 0,'0'0'16,"0"-22"-16,0 1 0,0 0 0,0 0 16,0 42-1,0 21 1,0-20-16,-21 20 0,21 0 15,0 1-15,0-1 0,0 21 16,-22 128-16,22-128 0,-21 1 16,21-1-16,0-20 15,-21 20-15,0 22 0,21-43 16,0 1-16,0 41 16,0-105 15,0 0-31,0 0 0,0 0 15</inkml:trace>
  <inkml:trace contextRef="#ctx0" brushRef="#br0" timeOffset="173049.7">3725 7895 0,'0'0'0,"-21"-21"0,0 0 16,21 0-16,0 0 0,0-1 15,0 1-15,0 0 0,0 0 16,21-21-16,0 20 0,0 1 16,1 0-16,-1 0 0,42-21 15,-20 20-15,-22 1 16,21 21-16,0-21 0,-20 21 0,20 0 0,0 0 16,-21 0-16,106 64 15,-63-1 1,-43-21-16,0 1 0,22-1 0,-43 0 15,21 1-15,-21 20 0,0-20 0,0 62 16,0 22 0,0-84-16,0-1 0,0-21 15,0 0-15,-21 1 0,21-1 0,-22 0 16,1-21 0,21-21-1,0 0-15,0-1 0,0-20 16,0 0-16,0 21 0,43-191 31,20 64-31,-42 84 16,22 22-16,-1 0 0,0 20 15,1-20-15,41 0 0,-41 21 16,20-1-16,-21 22 0,64 22 16,-42 20-1,-22-21-15,0 85 16,-42-43-16,0-20 0,0-1 15,0 0-15,0 22 0,0-22 0,-63 106 16,42-63 0,0-64-16,-1 64 15,22-64-15,-21 0 16,21 0-16,0-42 31,21 0-31,-21 0 16,22 0-16,-1 0 0,-21-1 0</inkml:trace>
  <inkml:trace contextRef="#ctx0" brushRef="#br0" timeOffset="173430.85">5419 8213 0,'0'0'0,"0"21"0,21-21 16,0 0-16,0 0 15,0 0-15,0 0 16,1 0-16,-1-21 0,21 0 0,-21-1 16,0 1-16,1 0 0,20 0 0,-21 0 15,0-22-15,-21 22 0,0 0 16,21-42-16,-21 20 16,-21 22-16,0 21 0,-21 0 15,21 0-15,-22 0 0,22 0 16,-64 42-1,1 43-15,41-64 16,22 22-16,0-1 0,21 0 0,0-21 16,0 22-16,0 41 15,0-20 1,21-43-16,0 0 0,43 0 0,-43-21 16,21 0-16,-20 0 0,20 0 15,0 0-15,1 0 0,-1 0 0,43-21 16,-1-21-16</inkml:trace>
  <inkml:trace contextRef="#ctx0" brushRef="#br0" timeOffset="173734.6">6498 7557 0,'0'0'0,"0"-43"0,0 22 0,0 0 16,0 0-16,-21 21 0,21-21 15,-21 21-15,0 0 16,21 21-16,-22 0 0,22 0 16,-21 0-16,21 22 0,0-22 0,0 21 15,-21 0-15,21 1 0,0 20 0,0-20 16,-21 20-16,-21 85 16,20-84-16,22-22 15,0 0-15,-21 1 0,21 20 16,-21-42-16,21 1 0,0 41 15,21-63 1,0 0-16,1 0 16,-22-21-16,21 0 0,0 21 0,0-43 15,21 1-15</inkml:trace>
  <inkml:trace contextRef="#ctx0" brushRef="#br0" timeOffset="174245.47">6879 7493 0,'0'0'0,"0"-21"16,0-21 0,0 63-1,0 0 1,0 0-16,0 0 0,0 43 16,0-1-1,0-20-15,0-1 0,0 85 16,0-85-16,0 1 0,0 84 15,-21-43 1,0-41-16,21-22 0,0 21 16,0-21-16,0 0 0,0-42 47,0 0-47,0 0 0,0 0 15,0 0-15,0-43 16,0 22-16,0 21 0,21-22 0,-21 1 15,42-22-15,-21 22 0,22 21 16,-22 0-16,21-22 0,-21 22 0,22 0 16,-1 21-16,43-21 15,-22 21 1,-42 21-16,1 0 0,20 22 0,-42-1 16,0-21-16,0 21 15,0 1-15,0-1 0,0 85 16,-21-63-1,21-43-15,-21 0 16,-1 0-16,22-42 31,0 0-31,-21 0 16,21-1-16</inkml:trace>
  <inkml:trace contextRef="#ctx0" brushRef="#br0" timeOffset="174456.53">6329 7916 0,'-21'0'0,"42"0"0,-42-21 16,42 0-16,0 21 16,21 0-16,-21 0 0,22-21 15,-1 21-15,0 0 0,1 0 0,41-21 16,65 21-1,-107-21-15,0 21 0,22 0 16,-43 0-16,0 0 0</inkml:trace>
  <inkml:trace contextRef="#ctx0" brushRef="#br0" timeOffset="174909.6">8043 7789 0,'-63'0'31,"42"0"-31,-1 0 0,-20 0 0,21 22 16,0-1-16,-22 0 0,22 0 15,0 0-15,0 0 0,-21 106 16,20-21-1,22-63-15,0-22 0,0 21 16,0-21-16,0 0 0,22 1 16,-1-1-16,0-21 0,0 21 0,0-21 15,43 0-15,42 0 16,-64-21-16,-21 0 0,0-1 16,22 1-16,-22 0 0,0 0 15,21-85-15,-21 21 16,-21 43-16,0 0 0,-21-22 15,0 43-15,0 0 16,-64-43 0,64 64-16,-42 0 0,41 0 15,-20 0-15,21 22 0,0-1 16,21 0-16,0 0 16,0 0-16,0 0 15,0 1-15,21-22 0</inkml:trace>
  <inkml:trace contextRef="#ctx0" brushRef="#br0" timeOffset="175817.08">8953 7853 0,'0'0'0,"-21"-21"0,0 0 16,0 21-16,0 0 0,0-22 15,-1 22-15,-20 0 0,21 0 16,0 0-16,-43 0 16,43 0-16,-21 43 0,-1-22 0,22 0 15,-21 43-15,42-43 16,-21 21-16,21-21 0,-21 22 0,21-1 16,0-21-16,0 21 0,0 22 15,0-43-15,0 0 16,0 0-16,21 1 0,21 20 15,-21-42-15,0 0 0,1 0 0,-1 0 16,21 0-16,0-21 16,-20 21-16,-1-21 0,21-43 15,-21 22-15,22-1 0,20-168 32,-21 84-32,-42 63 0,22-63 15,-1 64-15,-21-1 0,0 1 16,0 20-16,0 1 0,0 0 0,0-64 31,0 85-31,0 0 0,0 42 16,0 0-1,0 0-15,0 0 0,0 22 16,-21 105-16,21-106 16,0 22-16,0-22 0,0 21 0,0 1 15,0-22-15,-22 128 16,22-65-1,0-62-15,0-1 0,0 0 0,0 22 16,22-43-16,-1 0 0,0 0 0,0-21 16,43 22-1,-43-22-15,0 0 0,42 0 16,-41-22-16,20 22 0,-21-21 0,85-63 16,-43-1-1,-20 43-15,-22-1 16,21 1-16,-21 21 0,1-22 0,-1 1 15,0-64 1,-21 85-16,-21 21 16,0-21-16,-22 21 0,22 0 15,0 21-15,0-21 0,0 21 0,-1 0 16,1 1-16,21 41 16,0 1-1,0-43-15,0 0 0,0 21 0,21-21 16,1 1-16,-1-1 0,21 21 15,-21-21-15,22 0 16,-22 1-16,0-1 0,0 0 16,-21 0-16,0 0 0,0 0 15,-21-21-15,0 0 16,-22 22-16,22-22 0,0 0 0,0 0 16,0 21-16,0-21 0,-1 0 15,1 0-15,0 0 16,0 0-1,0 21 1</inkml:trace>
  <inkml:trace contextRef="#ctx0" brushRef="#br0" timeOffset="176888.8">1799 10224 0,'-21'0'0,"42"0"0,-42-22 0,0 22 16,21-21 0,0 0-1,0 0 1,21 21-16,0 0 0,0 0 15,0 0-15,1 0 16,-1 0-16,0 0 0,0 21 16,0 0-16,-21 0 0,21 1 0,-21 20 15,0 0-15,0-21 0,0 22 16,-42 41-16,0 1 16,21-64-16,-1 22 15,-20-22-15,21 0 0,0 0 0,21 0 16,-21-21-16,-1 0 15,22-21 1,0 0-16,0 0 0,22 0 16,-1-1-16,0 1 15,-21 0-15,21 21 0,0-21 0,0 0 16,1 21-16,-1 0 0,0 0 16,0 0-16,21 0 0,43 0 15,-21 42 1,-1 22-1,-42-43-15,-21 0 0,0 21 16,0-21-16,0 22 0,-21-1 0,-64 43 16,1-22-1,63-20-15,-22-22 0,1 0 16,0-21-16,20 21 0,-20-21 0,0 0 16,21 0-16,-22 0 0,22 0 15,0 0-15,0-21 0,-43-21 16,43 42-16,0-22 15,21 1-15,0 0 0,-21 21 16,21-21 0,0 0-16,21 0 31,0 21-15,0 0-16</inkml:trace>
  <inkml:trace contextRef="#ctx0" brushRef="#br0" timeOffset="177200.62">2625 10710 0,'0'0'0,"21"0"0,0 0 15,0 0 1,0 0-16,0-21 15,-21 0-15,0 0 16,0 0-16,0 0 16,-21 21-1,0 0-15,0 0 0,0 0 16,0 0 0,-1 0-16,1 21 0,21 0 15,0 0-15,-21-21 0,21 21 16,0 0-1,21-21-15,0 0 0,1 0 16,-1 0-16,0 0 0</inkml:trace>
  <inkml:trace contextRef="#ctx0" brushRef="#br0" timeOffset="179988.59">4043 10033 0,'0'-21'0,"0"42"0,0-63 0,0 21 16,-21-1-16,-1 1 16,1 0-16,0 21 0,0 0 15,-21-21-15,20 21 0,-20 0 16,21 0-16,-21 21 0,20 0 15,-20 0-15,-21 22 16,41-1-16,-41 43 0,42-43 0,-22 64 16,43-43-16,0 1 15,-21-1-15,21 1 0,0-1 0,0 1 16,0-22-16,43 64 16,20 21-1,-21-106-15,-20 0 0,20 1 0,0-1 0,1-21 16,-22 0-16,63 0 15,-41 0-15,20-21 16,-20-1-16,62-41 16,-62 21-16,-22-1 0,21 22 0,64-106 15,-42 21 1,-43 64-16,-21 0 0,42-43 16,-42 64-16,0 0 0,0-22 15,0 22-15,-21 21 16,0 0-1,0 21-15,-1 0 16,1 22-16,0-22 0,21 21 16,-21 1-16,0 84 15,0-85-15,21 0 0,0 1 16,0-22-16,0 42 0,21-42 16,0 1-16,42-1 15,-20-21-15,20 0 16,-20 0-16,20-21 0,-21-1 15,-20 1-15,20 0 0,21-64 16,-41 64-16,-22-21 16,0 21-16,0 0 0,-22-43 15,1 22-15,0 21 0,-85-43 16,43 64 0,20 0-16,22 0 0,0 0 15,0 0-15,21-21 16,21 21-1,0 0-15,0 0 0,22-21 16,-1 21-16,0 0 0,1-21 0,20 21 16,-20-22-16,62 22 15,22-21 1,-105 21-16,83 0 16,-83 21-16,-1 22 0,-21-22 0,0 21 15,0 1-15,0-22 16,0 21-16,0 0 0,0 1 0,-21-1 15,21-21-15,0 22 0,-22-22 0,22 21 16,-21-21-16,21 0 0,0 22 16,0-22-1,0-42 1,21 0 0,-21-1-16,0 1 0,0 0 15,0-21-15,22 21 0,-22-22 16,42-41-16,-21 41 0,-21 22 0,21-21 15,22-1-15,-22 1 0,21 0 16,0-1-16,-20 22 16,20 21-16,-21-21 0,21 21 0,-20 0 15,-1 0-15,21 0 0,-21 0 16,0 21-16,1 0 0,20 43 16,-42-43-16,0 64 0,0-64 15,0 21-15,0 1 0,0-1 16,0-21-16,-21 21 0,21-20 0,0 41 15,0 1 1,0-43-16,0 0 16,21-21-16,0 0 0,43 0 15,-43-21-15,42-22 16,-20 22-16,20-21 16,-21 21-16,1-22 0,-22 22 15,21-21-15,-21 0 0,1 20 16,-1-20-16,21 0 0,-21-22 15,-42 64 17,0 0-32,0 21 0,0 1 15,-22-1-15,22 21 0,21-21 16,0 0-16,0 1 0,0-1 16,0 0-16,0 0 0,21 21 15,-21-20-15,43 20 16,-43-21-16,21 0 0,21 0 15,-42 1-15,0-44 47,-21 22-47,0-21 0,-22-21 16,1 0 0,42 20-16,-21 22 0,0-21 15,0 21 1,21 21-16,-22-21 15,22 22-15,0-1 0,0 42 16,0-42 0,22 43-16,-1-64 15,0 21-15,0 21 0,0-42 16,0 0-16,64 22 16,21-22-1,-64-22-15,1 22 0,-1-21 0,0 0 16,1 0-16,-1-21 0,0 20 15,-21-20-15,22 0 0,63-128 16,-1-20 0,-62 42-16,-22 84 0,-21 1 15,0-1-15,21 1 0,-21-22 16,0 43-16,0-22 16,0 43-16,0 0 0,0 0 15,0 0-15,-21 21 16,21 21-16,-21 0 15,21 42-15,0-41 0,-21 20 16,21 0-16,0 1 0,0 20 16,0-21-16,-22 1 0,22 20 0,0-20 15,0 20-15,-21 170 16,0-191-16,21 1 16,0 41-16,0-41 15,0-22-15,0 21 0,0 22 16,64-22-1,-43-42-15,0 0 0,0 0 16,0 0-16,0 0 0,22 0 0,-22 0 16,42-21-16,43-43 15,-85 43-15,1 0 16,20-21-16,-21 20 0,0-20 0,0 21 16,1-64-16,-22 64 0,0-42 15,0 41-15,0 1 16,-43 21-16,22 0 0,0 0 15,0 0-15,-43 0 16,1 43-16,63-22 16,-21-21-16,21 21 0,0 0 0,0 0 15,0 0-15,21-21 16,42 43-16,-42-43 16,1 21-16,41 0 0,-63 0 15,21-21-15,0 21 0,1-21 16,-22 22-16,21-1 0,-21 0 15,0 0-15,0 0 0,0 0 16,0 1-16,0-1 16,21-21-1,0 0 1,0 0-16,0 0 0,1 0 16,-1 0-16,0 0 0,21-21 0,-21-1 15,1 22-15,20-21 0,21-42 16,-41 42-16,-1-1 15,0 1-15,0-21 0,-21 21 0,0 0 16,21-43-16,0 43 16,-21 0-16,22-22 15,-22 22-15,0 42 32,-22 1-32,22-1 15,-21 0-15,21 0 0,-21 21 16,21 43-1,-21-64-15,21 0 0,0 1 0,0-1 16,0 0-16,0 42 16,42-63-1,-21 0-15,1 0 0,-1 0 16,0 0-16,0 0 0,0-21 16,64-21-16,-22-22 15,-63 22 1,43 0-16,-22-1 0,-21 22 15,21-42-15,0 42 0,-21-1 16,0-20 0,0 63-1,0 0-15,0 1 16,0-1-16,0 21 0,0-21 16,-21 0-16,21 22 0,-42 63 15,42-64 1,0 0-1,0-21-15,21-21 16,0 0-16,0 0 0,22 0 16,-22-21-16,0 21 0,42-42 15</inkml:trace>
  <inkml:trace contextRef="#ctx0" brushRef="#br0" timeOffset="180268.43">8784 10435 0,'0'0'0,"0"-21"0,0 0 15,0-21 1,-63-1-16,41 43 16,1 0-16,0 0 0,0 0 15,0 0-15,0 21 0,-1 1 16,22-1-16,-42 63 16,42 22-1,0-85-15,-21 22 0,21-22 16,0 0-16,0 21 0,0 1 15,42-1 1,-21-42-16,22 0 0,-22 0 16,0 0-16,0 0 0,0 0 0,64 0 15,-21-42 1,-43 21-16,0-1 0,21 1 16,-21 0-16,1 0 0,-1-21 0</inkml:trace>
  <inkml:trace contextRef="#ctx0" brushRef="#br0" timeOffset="180613.23">9271 9800 0,'0'0'0,"0"-21"0,0 0 15,0-21-15,0 20 0,0 1 16,0 0-16,-21 21 16,-22 0-16,22 21 15,0 0-15,0 1 0,0-1 16,0 21-16,-22 106 15,22 0 1,21-84-16,0-22 0,0 22 16,0-22-16,0 22 0,0-22 0,0 21 15,-21-20-15,21-1 0,0 0 0,0 22 16,-21 21 0,21-64-16,0 0 0,0 0 15,21-21 16,0 0-31,0 0 0,0-21 0,1 21 16,-1-21-16,21 0 0,-21-1 0,0 1 16,64-42-1,-43 42-15</inkml:trace>
  <inkml:trace contextRef="#ctx0" brushRef="#br0" timeOffset="181287.18">9461 10456 0,'22'-42'16,"-44"106"-16,44-149 0,-44 148 0,65-147 0,-43 63 15,0-1-15,-21 22 31,-1 22-31,-20 20 16,42-21-16,-21 21 16,21-20-16,0-1 0,-21 0 0,21 21 15,0-21-15,0 1 0,0-1 0,0 42 16,0-42-16,0 1 16,0-1-16,0 0 0,21-21 15,-21 21-15,63-21 16,-41 0-16,-1 0 15,0 0-15,0-21 0,0 0 16,0 0-16,1-1 0,-1 1 16,0 0-16,0-85 15,0 43-15,-21 20 16,0 1-16,0-43 0,0 64 16,0 0-16,0 0 15,-21 0-15,21 0 0,-21-1 0,-64 22 16,43 64-1,21-43-15,0 21 16,21 1-16,-22-22 0,22 21 16,0 1-16,0-1 0,0-21 0,0 64 15,22-64-15,-1 0 0,0-21 16,21 21-16,-21-21 0,1 0 16,20 0-16,-21 0 0,21 0 15,-20 0-15,83-42 16,-41 0-16,-22 20 0,85-41 15,-106 42-15,22 0 16,-22-1-16,21 1 0,-21 0 16,-21 0-16,22 21 15,-22 21 1,0 0-16,-43 22 16,43-1-16,-21-21 0,0 0 0,0 22 15,21-22-15,0 21 0,-21 0 16,21 22-1,0-43-15,21-21 0,0 21 16,21-21-16,-21 0 16,1 0-16,-1 0 0,42-21 15,-20 0-15,-22 0 0,21 21 0,0-43 16,1 22-16,-22 0 0,21-21 16,-21 21-16,1-43 15,-22 43-15,0-21 0</inkml:trace>
  <inkml:trace contextRef="#ctx0" brushRef="#br0" timeOffset="181573.42">9334 10033 0,'-42'0'0,"84"0"0,-126 0 0,63 0 0,-1 0 15,44 0 1,-1 0-16,21 0 0,-21 0 16,22 0-16,20 0 0,-21 0 15,22 0-15,-1 0 0,1 0 0,63 0 16,-64 0-16,22 0 16,-43 0-16,-20 0 0,20 0 15,-21 0-15,-21-21 16,0 0-16,-21 0 15,0 21-15,0-22 0,-1 1 16,-20 21-16</inkml:trace>
  <inkml:trace contextRef="#ctx0" brushRef="#br0" timeOffset="181900.48">6689 9948 0,'0'0'0,"-22"22"0,44-22 16,-1 0-1,21 0-15,0 0 0,22 0 0,42-22 16,-43 22-1,1-21-15,-1 21 0,-20 0 0,20 0 0,64-21 16,-85 21 0,-20 0-16,20 0 0,-21 0 15,0 0-15</inkml:trace>
  <inkml:trace contextRef="#ctx0" brushRef="#br1" timeOffset="201992.83">10118 5948 0,'21'0'31,"-42"0"47,-1 0-62,1 0 0,0 0-16,0 0 0,0 0 15,0 0 1,-1 0-16,1 0 15,0 0 1,0 0 15,0 0 1,42 0 30,0 0-62,0 0 16,0 0-16,1 0 15,-1 0-15,0 0 16,0 0-16,0 0 0,0 0 16,1 0-16,-1-21 31,0 21-31,0 0 15,0 0-15,0 0 0,1 0 16,-1 0-16,0 0 16,0 0-1,0 0-15,0 0 16,1-21-16,-1 21 47,0 0-32,-42 0 32,0 0-47,-1 0 16</inkml:trace>
  <inkml:trace contextRef="#ctx0" brushRef="#br1" timeOffset="203274.1">10012 5906 0,'0'0'0,"-21"0"0,-22 0 32,22 0-32,0 0 0,0 0 31,0 0-16,42 0 32,0 0-31,0 0-16,0 0 0,0 0 0,1 0 16,-1 0-16,42 0 15,-42 0-15,1 0 0,41 0 16,-21 0-16,1 0 0,-22 0 15,85 0 1,0 0-16,-64 0 16,21 0-16,-20 0 0,-1 0 15,64 0-15,-64 0 0,22 0 16,147 0 0,-126 0-1,-21 0-15,41 0 16,-62 0-16,-22 0 0,42 0 0,-20 0 15,-22 0-15,0 0 16,0 0-16,0 0 0,22 0 16,-22 0-1,-21-22 32,-21 22-47,0 0 31,-1-21-31,1 21 16,21-21 0,-21 21-16,0 0 15,21-21-15,-21 21 16,21-21-16,-21 21 0,-1-21 16,1 21-16,0-22 15,0 22-15,0-21 0,0 21 0,-1-21 16,-20 21-16,0-42 15,-1 21-15,22 21 16,0-22-16,0 22 0,0-21 16,21 0-16,-21 21 0,21-21 15,-22 21-15,22-21 0,0 42 94,22 0-94,-1 0 16,0-21-16,0 21 15,0-21-15,0 22 0,1-22 0,-1 21 16,0-21-16,42 21 0,-41 0 16,20-21-16,-21 0 0,0 21 15,43 0-15,-43-21 0,0 0 16,0 0-16,22 22 15,-1-22 1,-21 0-16,-21 21 0,21-21 0,-42 21 63,0-21-48,-21 21-15,20-21 0,1 21 0,0 0 16,-21-21-16,21 22 0,-22-1 15,1 0-15,0 0 0,20 0 0,-20-21 16,-64 64 0,64-43-16,21 0 0,0 0 15,-22 0-15,22 1 16,0-22-16,0 21 16,0-21-1,21 21 1,-22-21 62,22-21-47</inkml:trace>
  <inkml:trace contextRef="#ctx0" brushRef="#br1" timeOffset="204875.9">12827 5355 0,'0'21'0,"0"1"31,21-22-31,0 0 16,0 0 0,1 0-1,-1 0-15,0 0 0,0 0 0,0 0 16,0-22-16,1 22 0,20-21 16,0 0-16,1 0 0,-22 0 15,21 21-15,-21-21 0,0-1 0,1 1 16,-22 0-16,21-21 15,-21-1-15,0 22 16,-21 21-16,-1-21 0,1 21 16,0 0-16,-21 0 0,21 0 0,-64 0 15,0 42 1,43-20-16,21-1 0,-22 0 16,1 0-16,21 0 0,0 0 0,-64 64 15,85-43 1,0 1-1,0-22-15,0 0 16,21 0-16,0-21 0,1 21 16,-1 1-16,63-1 15,-20 0-15,-43-21 16,21 21-16,1-21 0,-22 0 0,21 21 16,22 0-16,-43 1 0,0-22 15,21 21-15,-42 0 16,0 0-16,0 0 0,0 0 15,0 1-15,-21-1 0,0 0 16,0 0-16,-21 0 0,-1 0 0,-105 43 16,63-43-1,22 0-15,21-21 0,-22 0 16,22 0-16,-1 0 0,22 0 16,0 0-16,-21 0 0,21-21 0,-22-21 15,1-22 1,42 43-16,-21-42 15,21 41 1,0 1-16,0 0 0,0 0 0,0 0 16,21 21-1,21 0-15,-42-21 0,64-1 16</inkml:trace>
  <inkml:trace contextRef="#ctx0" brushRef="#br1" timeOffset="205268.68">13652 5017 0,'0'0'0,"0"-22"0,0 1 0,0 0 15,0 42 17,0 0-32,0 1 15,-21 20-15,21 0 0,-21 1 0,21-1 16,0 0-16,0 1 16,-21-1-16,0 0 0,21 22 0,0-22 0,-21 0 15,-1 1-15,1 84 16,0-85-16,21-21 15,-21 22-15,0 20 16,21-42-16,0-42 47,0 0-47,0 0 0,21 0 16,-21-1-16,21 1 0</inkml:trace>
  <inkml:trace contextRef="#ctx0" brushRef="#br1" timeOffset="205529.41">13335 5503 0,'0'0'0,"-21"0"16,0 0 15,42 0-31,0 0 0,0 0 16,0 0-16,22-21 0,-22 21 15,21 0-15,0 0 0,1-21 0,-1 21 16,-21 0-16,22 0 0,-1-21 16,-21 21-16,43 0 15,-43 0-15,0 0 16,-21-21 0</inkml:trace>
  <inkml:trace contextRef="#ctx0" brushRef="#br1" timeOffset="206021.13">13991 5376 0,'-42'22'31,"21"-1"-31,-1-21 0,-20 63 16,0 1 0,42-43-16,-21 0 0,-1 0 15,1 43-15,21-43 0,0 0 16,0 21-16,0-20 0,0-1 16,0 0-16,21 0 0,1-21 0,41 21 15,-21-21 1,1 0-16,-22 0 0,21 0 15,1 0-15,20-42 16,-42 21-16,0 0 16,1-1-16,-1-20 15,-21 21-15,21-43 0,-21 43 16,0-42-16,0 20 16,0 22-16,-21-21 0,0 21 0,21 0 15,-22-1-15,-41 1 16,21 21-1,20 0-15,-20 0 16,21 0-16,21 21 0,-21-21 0,0 22 16,21-1-16,0 0 15,0 0-15,21-21 32,0 0-32,0 0 0,0 0 15</inkml:trace>
  <inkml:trace contextRef="#ctx0" brushRef="#br1" timeOffset="206472.87">14330 5461 0,'0'-21'31,"21"0"-15,0 21-16,0 0 15,0 0-15,1 0 0,-1 0 16,0 0-16,0 0 0,0 0 0,0 0 16,1 21-1,-1 0-15,0-21 0,-21 21 0,0 0 16,0 1-16,0 20 0,0-21 0,0 0 16,0 0-16,0 1 0,-21 62 15,0-84-15,21 43 16,-22-43-16,22 21 0,-21-21 31,21-21-15,0-1-1,0 1-15,0 0 0,0 0 0,21 0 16,-21-22-16,22 1 16,-22 21-16,21 0 0,0 0 0,-21-1 15,21 1-15,-21 0 0,21 0 0,0 0 16,1 21-1,-1 0-15,-21-21 16,21 21-16,0 0 16</inkml:trace>
  <inkml:trace contextRef="#ctx0" brushRef="#br1" timeOffset="206925.61">14944 5588 0,'42'0'31,"-21"0"-31,0 0 0,0-21 16,22 0-16,-22 21 15,0-21-15,0 21 0,0-22 16,1 22-16,-22-21 0,21 21 15,0-21-15,0 0 0,-21 0 16,0 0-16,0-1 16,0 1-1,-21 21-15,0 0 0,0 0 16,-1 0-16,-20 0 16,0 21-16,21 1 0,-64 20 15,64-21-15,0 0 0,-1 0 16,1 1-16,0 20 0,0 64 31,0-43-31,21-42 16,0 1-16,0-1 0,0 0 15,0 0-15,21-21 0,0 0 16,-21 21-16,21-21 0,0 0 16,1 0-16,-1 0 0,42 0 15,43-42 1,-21 0-16</inkml:trace>
  <inkml:trace contextRef="#ctx0" brushRef="#br1" timeOffset="207409.34">16552 4932 0,'0'-21'0,"0"42"0,-21-21 31,21 21-15,-21 0-16,0 0 0,21 1 0,0 20 16,-21-21-16,-1 21 0,1 43 15,-21 42 1,21-85-16,0 1 0,-1-1 16,1 0-16,0 1 0,21-1 15,-21 0-15,0 1 0,21-22 0,-21 64 16,21-64-16,-22 0 15,22 0-15,0 0 16,0-42 31,0 0-47,22 21 16,-22-21-16,0 0 15,21-1-15</inkml:trace>
  <inkml:trace contextRef="#ctx0" brushRef="#br1" timeOffset="208236.86">15917 5419 0,'0'0'0,"-21"0"0,0 0 31,0 0-31,42 0 16,0 0 0,0 0-16,22 0 0,-22 0 15,21 0-15,0 0 0,1 0 0,20-21 16,-20 21-16,62 0 16,1 0-16,-63-22 15,20 22-15,22-21 0,-43 21 0,0-21 16,-20 21-16,20-21 0,-21 21 15,0-21-15,0 0 0,22-22 16,-43-20 0,0 42-16,0-1 0,0 1 15,0 0-15,0 0 0,0 0 16,0 0-16,-21 21 31,-1 0-31,22 21 16,-21 0-16,21 0 15,-21 0-15,21 0 0,0 1 0,-21 41 16,21-42-16,-21 22 0,0 20 16,-1 43-1,1-85-15,21 21 16,-21 1-16,21-22 0,0 21 0,-21-21 16,0 85-1,0-85-15,21 22 0,0-22 16,-22 21-1,22-63 17,0 0-17,0 0-15,0 0 0,0-1 16,0 1-16,22 0 0,-22 0 0,63-64 16,-21 43-1,-20 21-15,20 0 0,0-22 16,-21 22-16,22 0 0,20 21 15,-42-21-15,1 21 16,62 0-16,-41 42 16,-43-21-16,0 22 15,0-1-15,0-21 16,0 21-16,0 1 0,-22-22 16,-20 42-1,21-41-15,21-1 0,-21 0 16,21 0-16,-21 0 15,42-42 17,0 21-17,-21-21-15,21 0 0,0 0 0</inkml:trace>
  <inkml:trace contextRef="#ctx0" brushRef="#br1" timeOffset="208681.61">17378 5567 0,'0'0'16,"-21"21"0,42-21-1,0 0-15,0 0 16,0 0-16,0 0 0,43-21 15,-1 0-15,-20 0 16,-22-1-16,0 22 16,0-21-16,0 0 0,1 21 0,-22-42 15,0 21 1,0-1 0,-22 22-16,1 0 0,0 0 0,-21 0 15,-1 22 1,22-22-16,0 21 0,-21 21 15,21-21-15,21 0 0,-22 22 16,1-1-16,21 0 16,0-20-16,0-1 0,0 0 15,0 0-15,0 0 0,0 0 16,21-21-16,22 22 16,-1-22-16,-21 0 15,0 0-15,1 0 0,-1 0 0,0 0 0,0-22 16,0 22-16,22-42 15</inkml:trace>
  <inkml:trace contextRef="#ctx0" brushRef="#br1" timeOffset="209697.03">18986 5588 0,'0'-21'15,"0"0"1,22 21 0,-22-21-16,21-1 15,0 1-15,-21 0 16,0 0-16,21 0 16,-21 0-16,0-1 0,0 1 15,0 0-15,0-21 16,-21 42-16,-21-43 15,20 43-15,-41 0 16,42 0-16,-22 0 0,22 0 16,-21 0-16,21 0 0,-22 22 0,-20 20 15,-1 21 1,22-41-16,21-1 0,0 0 16,21 0-16,-21 21 0,-1 22 15,22-43-15,0 0 16,0 0-16,0 1 0,22 20 15,-1-42-15,0 21 0,0-21 0,0 0 16,0 0-16,85 0 16,-85 0-16,22 0 15,-1-21-15,-21 0 0,22 0 0,-1-1 16,-21 1-16,21-21 16,-20 21-16,41-43 0,-42 22 15,22 21-15,-22-22 0,0 1 0,-21 0 0,0-22 16,21-84-1,-21 0 1,0 106-16,0-1 0,0 1 0,0 21 16,0 0-16,0-22 0,0 22 15,0 0-15,-21 21 16,21 21 0,0 0-16,0 0 0,-21 22 15,0 20-15,21 85 16,-43 22-1,43-128-15,0 0 0,0 1 16,0-1-16,0 0 0,0 1 16,0 41-16,0-41 15,0-22-15,0 0 16,21 0-16,1 0 0,-1-21 0,0 0 16,0 22-16,21-22 15,-20 0-15,-1 0 0,0 0 16,0-22-16,0 1 0,22 21 15,-22-21-15,42-21 16</inkml:trace>
  <inkml:trace contextRef="#ctx0" brushRef="#br1" timeOffset="210260.7">19939 5355 0,'0'0'0,"0"-21"0,0 0 0,0 0 16,0 0 0,0-1-16,-21 22 0,0 0 15,-1 0-15,1-21 0,0 21 16,0 0-16,-64 0 16,22 43-16,20-22 15,1 0-15,0 0 0,-1 0 0,1 0 16,21 1-16,-21-1 0,20 21 0,1-21 15,0 0-15,0 22 16,21-22-16,0 0 0,0 21 16,0-20-16,21-1 0,0 0 0,0 0 15,1-21-15,20 0 0,43 0 16,-43 0-16,64-21 16,-64 0-16,0 21 0,1-21 15,-22-22-15,21 22 0,-21 0 16,43-64-16,-43 43 15,-21-22-15,21 43 16,0-21-16,-21 21 0,0-22 16,0 65 15,0-1-15,-21 0-16,21 21 0,-21-21 0,21 1 15,0 20-15,0 0 16,0 1-16,0 41 15,0-41-15,0-22 16,0 0-16,21 0 0,0 0 16,1-21-16,-1 0 0,0 0 15,0 0-15,0 0 0,0 0 0,1 0 16,-1-21-16,21 21 0,-21-21 16,0 0-16</inkml:trace>
  <inkml:trace contextRef="#ctx0" brushRef="#br1" timeOffset="210605.51">20722 4720 0,'0'0'15,"0"-21"-15,0 0 16,-21 21-1,0 21-15,0 0 16,-1 0-16,1 64 16,0-43-16,0 1 0,21 20 15,-21-20-15,0 20 0,21-21 0,-22 107 16,1-65 0,21-41-16,-21 62 15,21-62-15,0-22 0,0 21 16,0-21-16,0 1 0,0-1 15,0 21-15,21-42 32,0 0-32,1-21 15,-1 21-15</inkml:trace>
  <inkml:trace contextRef="#ctx0" brushRef="#br1" timeOffset="211213.18">21230 5376 0,'0'0'0,"-21"-84"31,0 84-31,21-21 0,-21 21 16,-1 0-16,1 0 0,0 0 15,0 0-15,0 0 0,0 0 16,-1 0-16,1 0 0,0 21 0,-21 21 16,-43 22-1,64-43-15,0 0 16,0 42-16,-1-41 0,22 20 16,-21 43-1,21-43-15,0-21 0,0 0 16,21-21-16,1 21 0,-1-21 0,0 0 15,0 0-15,21 0 16,43 0 0,-64 0-16,0-21 0,1 0 0,-1 0 15,0 0-15,0 0 0,0-1 0,22-62 16,-1 20 0,-42 22-16,21 0 0,0 20 15,-21-20-15,0 21 0,0 0 0,21-22 16,-21 65 15,0-1-31,0 21 0,0-21 16,-21 43-16,21-43 0,0 21 15,0-21-15,0 22 0,0 41 16,0-62-16,0-1 16,0 0-16,0 0 0,21 0 0,1 0 15,62-21 1,1 0-1,-43 0-15,-21 0 0,22-21 0,-22 0 16,0 0-16,0 0 0,22 0 16,-22-1-16</inkml:trace>
  <inkml:trace contextRef="#ctx0" brushRef="#br1" timeOffset="211684.91">20320 4995 0,'0'0'0,"21"0"31,0 0-31,0-21 0,22 21 0,-1 0 16,85-21-16,-21 21 15,63-21 1,-126 21-16,-1 0 0,106-21 31,-106 21-31,-20 0 0,-1 0 16,0 0-16</inkml:trace>
  <inkml:trace contextRef="#ctx0" brushRef="#br1" timeOffset="-195443.55">10985 8043 0,'-21'0'0,"0"0"31,0 0-16,0 0-15,0 0 16,-1 0-16,-20 0 16,21 0-16,0 0 15,0 0-15,-22 0 16,22 0-16,0 0 0,0 0 0,0 0 16,-1 0-16,1 0 15,0 0 1,0 0-16,0 0 15,0 0 17,-1 0-17,44 0 95,-1 0-110,0 0 15,0 0-15,0 0 16,0 0-16,1 0 0,-1 0 16,0 0-16,21 0 0,-21 0 15,22 0-15,-1 0 0,0 0 0,1 0 16,20 0-16,-20 0 0,20 0 0,43-21 15,0 21 1,-64 0-16,22 0 0,20 0 16,-41 0-16,20 0 0,-21 0 15,1 0-15,-1 0 0,0 0 16,1 0-16,63-21 16,-43 21-16,-42 0 0,22 0 15,-22 0-15,0 0 0,0 0 16,0 0-16,0 0 0,1 0 0,-22-21 94,0 0-63</inkml:trace>
  <inkml:trace contextRef="#ctx0" brushRef="#br1" timeOffset="-194611.02">11747 7662 0,'-21'0'15,"21"22"48,0-1-48,21 0 1,1 0-16,-1-21 0,-21 21 16,42 0-16,-21-21 0,22 22 15,-1-22-15,-21 21 0,0-21 16,43 21-1,-43-21-15,42 0 0,-41 21 0,-1-21 16,42 0-16,-42 0 0,-21 21 16,22-21-16,20 0 15,-21 0 1,-21 21-16,21-21 16,-21 22 30,-21-22-30,0 21-16,21 0 0,-21 0 16,0-21-16,-1 21 15,1-21-15,0 21 0,0 1 0,-43 20 16,-41 21 0,83-41-16,1-1 15,-21 0-15,21 0 0,-22 0 16,1 0-16,21 1 0,0-1 15,0-21-15,-1 21 0,1 0 16,0-21-16,21 21 16,-21-21-16,0 21 15,0-21 32,42-21 47,0 21-78</inkml:trace>
  <inkml:trace contextRef="#ctx0" brushRef="#br1" timeOffset="-187423.75">13250 7451 0,'0'0'0,"21"0"0,-21-21 15,22-1-15,-1 22 16,-21-21-16,21 0 16,-21 0-16,21 21 15,-21-21-15,0 0 16,0-1-16,0 1 15,0 0-15,0 0 32,-21 42-1,0-21-31,0 21 0,-1 0 0,22 1 16,-21 20-16,0-21 0,0 0 0,0 22 15,0-1-15,-1 0 0,1-21 16,21 22-16,-21-1 0,0 0 15,-21 64-15,20-63 16,22-1-16,0-21 0,0 21 16,0 1-16,0-22 0,0 21 0,0 1 15,0-22-15,22 0 0,20 21 16,-21-21-16,0 1 0,0-1 16,1 0-16,20-21 0,-21 21 0,21-21 15,-20 0-15,62 0 16,-20 0-1,-43 0-15,0 0 0,21-21 0,-20 0 16,-1 21-16,0-21 0,21-1 0,1-41 16,20-43-1,-42 85-15,0-21 0,22-43 16,-43 21-16,21 22 0,-21 0 16,21-64-16,-21 21 15,0 22-15,0 20 0,-42-41 16,21 63-16,-22-22 15,22 22-15,-64-42 16,22 63-16,42 0 0,-22 0 16,22 0-16,0 0 0,-21 0 15,21 0-15,-1 21 0,1 0 16,0 0-16,-21 0 0,-1 64 16,43-64-16,0 21 15,0 43 1,0-43-16,43 1 15,-22-22-15,0-21 0,21 21 0</inkml:trace>
  <inkml:trace contextRef="#ctx0" brushRef="#br1" timeOffset="-187026.46">14160 7662 0,'0'0'16,"0"-21"-16,-21 21 31,21 21-15,0 1-16,0-1 0,-21 0 16,0 21-16,21 1 15,0-1-15,-21 43 16,21-43-16,0 0 0,0 1 0,-43 126 15,22-63 1,0-43-16,21-20 0,-42 62 16,42-62-16,-21 20 0,-22 85 15,22-63 1,21-43-16,-21 1 0,0 20 16,21-20-16,0-22 0,0 0 15,0 0-15,0 0 0,0 0 16,0-42-1,0 0 1,0 0-16,0-43 16,42-63-16</inkml:trace>
  <inkml:trace contextRef="#ctx0" brushRef="#br1" timeOffset="-186621.56">13991 7768 0,'-21'-21'16,"42"42"-16,-42-63 0,0 21 0,21 0 15,0-1-15,0 1 0,0 0 16,0 0-16,21 0 16,0 0-16,21-1 15,22 1-15,-43 21 0,21 0 16,22 0-16,-22 0 15,22 0-15,-43 0 0,21 21 16,1 22 0,-22-22-16,-21 64 0,0-64 15,0 0-15,0 21 0,-21-21 0,-1 1 16,1-1-16,-21 21 0,0-21 16,-64 43-1,85-43-15,-22 0 0,1 0 16,21-21-16,0 0 0,-1 0 0,22 21 15,22-21 17,-22-21-17,21 21-15,0-21 0,21 0 16,-42 0-16</inkml:trace>
  <inkml:trace contextRef="#ctx0" brushRef="#br1" timeOffset="-186215.62">14478 7832 0,'21'0'16,"0"0"-16,0 0 0,1 0 15,-1-21-15,0 21 16,0-22-16,43-20 15,-43 21-15,0 0 0,0 0 16,-21-1-16,21 1 0,-21 0 16,-21 21 15,0 0-31,0 0 0,0 21 16,-1 0-16,1 1 0,0-1 0,0 21 15,0-21-15,21 0 0,-21 85 31,21-63-31,0-22 16,0 0-16,0 0 0,0 0 0,21 0 16,0 1-16,0-22 0,0 21 15,0-21-15,43 0 16,-1-21 0,-41-1-16,-1 22 0,0-21 15,0 0-15,0 0 0</inkml:trace>
  <inkml:trace contextRef="#ctx0" brushRef="#br1" timeOffset="-185786.85">15049 7705 0,'0'0'0,"0"-43"32,0 22-32,22 21 15,-1-21-15,0 21 16,0 0-16,21 0 15,1 0-15,-22 0 0,0 21 16,21 0-16,-20 1 0,-1-1 16,-21 0-16,21 0 0,-21 0 15,21 0-15,-21 1 0,0 41 16,0 1-16,0-43 16,-21 0-16,0 0 0,21 0 15,-21-21-15,21 21 0,-22 1 16,1-22-1,21-22 1,0 1-16,0 0 0,0 0 16,0-43-16,0 22 15,21 21-15,-21-21 0,22 20 16,-22 1-16,0 0 0,21 0 0,42-43 16,-42 43-1,1 21-15,-1 0 16,0-21-16,0 21 0,0 0 15,22 0 1,-22 0-16,0 0 16</inkml:trace>
  <inkml:trace contextRef="#ctx0" brushRef="#br1" timeOffset="-185136.22">16108 7811 0,'0'0'16,"63"-43"-1,-63 22 1,21 0-16,-21 0 0,0 0 16,0-1-16,0 1 0,0 0 15,0 0-15,-21 0 0,21 0 16,-21 21-16,-21-22 15,-22 22-15,22 0 0,21 0 16,0 22-16,-1-22 0,-20 21 16,21 0-16,-43 64 15,22-22-15,21-42 0,21 22 16,-21-22-16,21 21 16,0-21-16,0 0 0,0 85 15,0-85 1,21 1-16,0-22 15,0 0-15,0 0 0,1 0 0,20 0 16,-21 0-16,0 0 0,0-22 0,22 1 16,-22 21-16,21-63 15,1 42-15,-22-1 0,21-41 16,-21 42-16,-21-22 0,21 22 0,1-42 16,-22-22-1,0 64-15,0 0 16,0 0-16,-22 21 15,1 0 1,21 21-16,0 0 0,0 0 16,-21 0-16,21 22 0,-21-1 15,21-21-15,0 0 0,0 22 16,0-22-16,0 85 16,0-85-16,0 0 15,21 21-15,0-42 16,0 0-16,43 0 15,-43 0 1,0 0-16,0-21 0,1 0 16,-1 0-16,0 0 0,0-1 0</inkml:trace>
  <inkml:trace contextRef="#ctx0" brushRef="#br1" timeOffset="-184825.4">16700 7154 0,'0'0'16,"0"-21"-16,0 0 0,0 0 0,0 0 16,-21 21-16,0 0 31,0 0-31,21 21 16,-21 0-16,21 21 0,0-20 0,0 20 15,0 0-15,-21 1 0,-1 41 16,22 64-1,0-105-15,-21-1 0,21 0 16,0 1-16,0-1 0,0 0 0,0 43 16,0-21-1,0-43-15,0 0 0,0 0 0,0 0 16,21-21 0,1 0-16,-1 0 15,0 0-15,0-21 0,-21 0 0,21 21 16</inkml:trace>
  <inkml:trace contextRef="#ctx0" brushRef="#br1" timeOffset="-184520.28">16976 7662 0,'0'0'0,"0"-21"0,-22 21 46,1 21-30,21 1-16,-21 20 16,21 21-1,0-41-15,-21-1 0,21 42 16,0-42-16,0 1 16,0-1-16,0 21 0,0-21 15,0 0-15,0 1 16,21-22-1,0 0-15,0 0 0,1 0 16,20 0-16,-21-22 0,0 1 16,43-21-16,-43 21 15</inkml:trace>
  <inkml:trace contextRef="#ctx0" brushRef="#br1" timeOffset="-183658.7">17357 7726 0,'0'0'0,"0"-21"16,0 0-1,-22 21 1,1 21 0,21 0-16,-21 0 15,0 0-15,21 0 0,-21 22 16,21-22-16,0 0 0,-21 21 16,21-20-16,0-1 0,0 42 15,0-42 1,0 1-16,21-22 15,0 0-15,-21 21 0,21-21 16,0 0-16,0 0 0,1 0 16,-1-21-16,0-1 15,-21 1-15,21 0 0,-21 0 0,0 0 16,0 0-16,0-22 16,0 22-16,0 0 0,-21 0 0,0 0 15,0-1-15,21 1 0,-64-42 16,64 42-1,0-1 1,21 22-16,0-21 16,22 21-16,-22 0 0,0 0 15,43-21-15,-43 21 0,21 0 16,-21 0-16,0 0 0,22 0 16,-22 0-16,0 0 0,0 21 15,0 22-15,-21-1 16,0-21-16,0 0 15,0 22-15,0-22 0,0 0 16,0 42 0,0-20-1,0-22-15,0 0 0,0 0 0,0 0 16,0 1-16,0-44 47,0 1-47,0 0 15,0 0-15,0 0 0,0-22 16,0 22-16,0-42 16,0 42-16,64-43 15,-43 22-15,-21 21 16,42-1-16,-20 1 0,-1 0 0,63-21 16,-41 42-1,20-21-15,-20 21 0,-1 0 16,-21 0-16,0 0 0,0 21 15,1-21-15,-1 21 0,-21 0 0,0 21 16,0 64 0,0-63-16,-43-1 15,1 43-15,42-64 16,-21 0-16,0 21 0,21-21 16,0 1-1,0-44 16,21 1-31,0 0 0,0 0 16,0 0-16</inkml:trace>
  <inkml:trace contextRef="#ctx0" brushRef="#br1" timeOffset="-183053.6">18944 7662 0,'0'0'0,"0"-42"31,0 21-15,-21 0-1,0 21-15,0 0 0,-1 0 16,1 0-16,0 0 15,0 0-15,0 0 0,0 21 16,-1 0-16,1 0 0,0 0 16,21 1-16,0-1 0,-21 0 0,0 0 15,21 0-15,0 0 16,0 1-16,21-1 16,0-21-16,0 0 0,0 0 15,22 0-15,-1 0 16,-21 0-16,0 0 15,22 0-15,-22 0 16,0 0-16,-21 21 16,21-21-16,0 21 15,-21 0-15,0 0 16,0 1-16,0 20 16,0 0-1,0-21-15,0 1 16,-21-22-16,0 21 0,-21 0 0,21-21 15,-1 21-15,-20-21 0,21 0 16,0 0-16,-43 0 16,43 0-16,0 0 0,-43 0 15,43 0-15,-21 0 0,-22 0 16,43-21 0,0 21-16,21-21 15,0 0-15,0-1 16,0 1-16,0 0 15,21 0-15,0 0 0</inkml:trace>
  <inkml:trace contextRef="#ctx0" brushRef="#br1" timeOffset="-182627.85">17589 6985 0,'-42'42'16,"21"-20"-16,21-1 15,0 0 1,21-21 0,0 0-16,0 0 15,1 0-15,-1 0 0,0 0 16,-21-21-16,21 21 16,-21-21-16,0-1 15,-21 22 1,0 0 15,0 22-15,21-1-16,0 0 15,-22-21 1</inkml:trace>
  <inkml:trace contextRef="#ctx0" brushRef="#br1" timeOffset="-182268.05">16404 7451 0,'0'0'0,"42"0"31,-20 0-31,-1 0 0,0 0 16,0 0-16,21 0 0,-20 0 16,-1 0-16,21 0 0,-21 0 0,64-21 15,-22 21 1,-41 0 0,-1 0-16,-42 0 93</inkml:trace>
  <inkml:trace contextRef="#ctx0" brushRef="#br1" timeOffset="-170855.46">14753 8530 0,'0'-21'16,"0"0"-16,0 0 15,0 0 1,0-1-16,0 1 16,0 0-16,0 0 15,0 0 1,0 42 46,0 0-62,0 0 16,0 0-16,0 22 0,0-22 0,-21 0 16,21 21-16,0 1 0,-21-1 15,21 0-15,0 1 0,0-1 0,0 0 16,-21 1-16,21 20 0,-22-20 0,22-1 15,-21 0-15,21 1 0,0 84 16,-21-85-16,21-21 16,-21 64-16,0-64 15,21 21-15,0 1 0,-21-1 16,21-21-16,0 0 0,0 0 16,-22 1-16,22 41 15,0-42-15,0 0 16,0-42 46,22 0-46,-1 0-16,0 0 16</inkml:trace>
  <inkml:trace contextRef="#ctx0" brushRef="#br1" timeOffset="-170369.74">14541 9716 0,'0'0'0,"-42"0"31,42 21-31,21-21 47,0 0-47,1 0 16,20 0-16,-21 0 0,21 0 0,1 0 15,-1 0-15,0 0 0,1 0 16,20 0-16,1 0 0,-1 0 0,64-21 15,-42 21-15,-22 0 0,64 0 16,-63 0-16,-1 0 16,128 0-16,-43 0 15,-106 0 1,1 0-16,41 0 0,-62 0 0,20 0 16,0 0-1,-21 0-15,1 0 0,-22 21 16,0-42 31,-22 21-47,1-22 15,21 1-15,-21 21 0,21-21 16</inkml:trace>
  <inkml:trace contextRef="#ctx0" brushRef="#br1" timeOffset="-169923.99">15960 9356 0,'0'0'16,"-22"0"-1,1 0 1,21 21 47</inkml:trace>
  <inkml:trace contextRef="#ctx0" brushRef="#br1" timeOffset="-166383.67">15833 9292 0,'-22'0'31,"22"21"-15,22-21-16,-22 22 15,21-22-15,0 21 0,0-21 16,43 42 0,-43-42-16,21 21 0,0 0 15,1 1-15,-22-22 0,85 21 16,-22 0 0,-62-21-16,-1 0 0,0 0 15,0 0-15,0 0 0,0 0 16,1 0-1,-22 21 1,-22-21-16,-20 21 0,21 0 16,0 1-16,-106 62 15,106-63-15,-22 22 16,-20-22-16,-22 42 0,43-20 16,21-1-16,-64 0 0,64 1 15,-22-22-15,22 0 0,0 0 16,0 0-16,0 1 15,21-1-15,-21-21 0,21-21 47,21-1-47,0 22 0</inkml:trace>
  <inkml:trace contextRef="#ctx0" brushRef="#br1" timeOffset="-165595.12">16806 9462 0,'0'-22'0,"0"44"0,-21-44 15,0 22 1,0 22-16,21-1 0,-21 0 15,21 0-15,0 0 0,-22 0 16,22 1-16,-21 41 16,0-42-16,21 22 0,0-1 15,-21-21-15,21 0 0,-21 43 16,21-22 0,0-21-16,-21-21 46,21-21-46,0 0 0,-22 0 16,22-43-16,0 1 16,0 20-16,0 22 0,0-21 15,22-43 1,20 22-16,-21 42 16,21-1-16,-20 1 0,-1 21 0,21-21 15,-21 21-15,0 0 0,43 0 16,-43 0-16,21 0 15,-20 0-15,-1 21 0,0 0 0,0 1 0,0 20 16,-21-21-16,21 21 0,-21 64 16,0-42-1,0-43-15,-21 21 0,0 1 16,0-22-16,21 0 0,-21 0 0,0-21 16,21 21-1,0-42 1,0 0-16,0 0 15,0 0-15,0-43 16,0 1-16,21 20 0,42-41 16,-42 41-16,22 22 15,-22 0-15,0 0 0,21 21 16,1 0-16,84 0 16,-64 21-1,-42 0-15,1 0 0,-1 0 16,0 1-16,-21-1 0,0 21 0,0-21 15,0 0-15,0 22 0,-64 20 16,43-20 0,0-22-16,0 0 0,0 0 15,21 0-15,0-42 32,0 0-32,0 0 15,21 0-15</inkml:trace>
  <inkml:trace contextRef="#ctx0" brushRef="#br1" timeOffset="-165236.33">17780 9737 0,'0'-21'0,"0"-1"0,21 1 16,-21 0-16,21 21 0,0-21 15,1 0-15,-1 21 0,-21-21 16,21-1-16,0 1 0,43-21 16,-43-22-1,-21 43-15,0 0 16,-21 21-16,-1 0 16,1 0-16,-21 0 0,21 0 15,0 21-15,-1 0 0,-20 1 16,21 20-16,0-21 0,-43 43 15,43-22-15,21 0 0,-21 1 16,0 41 0,21-20-16,0-43 15,21 0-15,0-21 0,0 0 16,22 0-16</inkml:trace>
  <inkml:trace contextRef="#ctx0" brushRef="#br1" timeOffset="-165207.34">17992 9800 0,'63'-21'16</inkml:trace>
  <inkml:trace contextRef="#ctx0" brushRef="#br1" timeOffset="-164927.5">18732 8975 0,'-42'63'31,"21"-42"-31,0 22 15,0 20-15,-1-20 0,-20 62 16,21-62-16,0 20 16,-43 85-1,1-21-15,42-105 16,-1 41-16,22-42 0,-21 0 16,21 22-16,43-64 31,-22-1-16,0-20-15,0 21 0,21-21 16</inkml:trace>
  <inkml:trace contextRef="#ctx0" brushRef="#br1" timeOffset="-164439.42">18902 9017 0,'0'0'0,"0"21"16,-21 0-16,21 1 15,-22 41-15,1 43 16,0-64-16,21 1 16,-21-1-16,21 21 0,0-20 15,-21-1-15,-22 85 16,43-63-16,-21-43 0,21 0 16,-21 0-16,21 0 0,0 0 15,0-42 16,0 0-31,0-106 32,0 85-32,0 21 0,64-64 15,-1 21 1,22 1 0,-64 63-16,0 0 0,21 0 15,-20 0-15,-1 0 16,-21 21-16,21 0 15,0 64-15,-21-64 0,0 43 16,0-43-16,0 21 16,-63 64-1,63-85-15,0 0 16,-22 0-16,22-42 47,0 0-47,0 0 0,0 0 0,0 0 15</inkml:trace>
  <inkml:trace contextRef="#ctx0" brushRef="#br1" timeOffset="-164206.53">18436 9440 0,'0'0'0,"21"0"47,0 0-47,1 0 0,-1 0 0,0 0 16,0 0-16,21 0 15,-20 0-15,20-21 0,-21 21 0,21 0 16,1 0-16,-22 0 16,0 0-16,-21-21 15,21 21 1</inkml:trace>
  <inkml:trace contextRef="#ctx0" brushRef="#br1" timeOffset="-163751.8">19389 9377 0,'-22'0'31,"1"0"-31,0 0 16,0 0-16,0 21 0,0-21 0,-1 42 15,1-20-15,0-1 16,0 21-16,21-21 0,0 0 16,-21 22-16,21 20 15,0 1-15,0-43 16,0 0-16,21-21 15,0 0-15,0 0 0,0 0 0,64 0 16,-43-21 0,43-43-1,-64 43-15,0 0 0,22-106 16,-43 64 0,0-1-1,-21 64-15,-1-21 0,-62 0 16,63 21-1,-22 0-15,22 0 0,0 0 16,0 0-16,21 21 0,-21 0 16,21 0-16,0 0 15,0 1-15,21-1 16</inkml:trace>
  <inkml:trace contextRef="#ctx0" brushRef="#br1" timeOffset="-163139.15">20087 9462 0,'0'0'0,"0"-43"16,-21 43-16,0-21 15,0 21-15,-1 0 0,1 0 16,0 0-16,0 0 0,0 0 15,21 21-15,-21-21 0,-1 21 16,-20 1-16,0 20 0,-22 21 16,43-20-1,21-22-15,-21 0 0,21 21 16,0-20-16,0-1 0,0 21 16,0 0-16,21-42 15,0 0-15,0 0 16,1 0-16,20 0 0,-21 0 15,21 0-15,-20-21 0,41-21 16,-42 21 0,0-22-16,1 22 0,-1-21 0,42-22 15,-42 22-15,1 0 0,-1-1 0,0-41 16,21 20 0,-42 22-16,21 0 0,-21-43 15,0 64-15,0-22 0,0 1 16,0 21-16,0 0 0,0 0 0,0-1 15,0 1-15,0 0 0,0 42 32,-21 0-17,21 22-15,0-1 0,-42 22 16,0 84-16,20-85 16,22-20-16,0-1 0,0 21 15,-21-20-15,21-1 0,0 0 16,0 1-16,0-22 0,0 85 15,21-64 1,43-42 0,-43 0-16,0 0 0,22-21 15</inkml:trace>
  <inkml:trace contextRef="#ctx0" brushRef="#br1" timeOffset="-162177.66">21061 9610 0,'0'0'0,"0"-64"15,0 43-15,0 0 16,0 0-16,0 0 0,0-1 16,0 1-16,0 42 47,0 1-47,0-1 0,-21 0 0,-1 64 15,22 20 1,-21-62-16,0 20 0,-21 128 15,42-128-15,-21 1 16,-1 63-16,1-64 16,0 1-16,-21 126 15,42-126-15,-21 20 16,-22 1-16,43-64 16,0 22-16,0-65 15,21 1 1,1 0-16,-1-21 15,0 21-15,-21-22 0,21-20 0,0 20 16</inkml:trace>
  <inkml:trace contextRef="#ctx0" brushRef="#br1" timeOffset="-161811.87">20997 9504 0,'0'0'0,"0"-21"0,0 0 0,0-1 0,-21 1 15,21 0-15,0 0 16,0-21-16,21-22 16,0 43-16,1 21 15,-1-21-15,21 21 16,0 0-16,-20-21 0,20 21 0,0 0 16,22 0-16,63 42 15,-64-21 1,-42 21-16,-21-20 0,0-1 0,0 42 15,-21-42-15,0 22 0,0-22 16,-21 0-16,-1 21 0,-63 22 16,64-64-16,-21 21 15,-1 0 1,64-42 31,21 21-47,0-21 0,1 21 0,-1-21 15,21 21-15</inkml:trace>
  <inkml:trace contextRef="#ctx0" brushRef="#br1" timeOffset="-161055.45">22034 9229 0,'0'-21'0,"0"-1"15,0 1-15,0 0 0,-21 21 16,0 0-16,0 0 16,0 0-16,0 0 0,-64 42 15,43 22 1,20-43-16,1 21 0,0-20 16,21 20-16,-21-21 0,0 21 0,21 85 15,0-105 1,0-1-16,0 0 0,0 0 15,21 0-15,0-21 0,43 0 32,-22 0-32,-21-21 0,0 21 0,22-42 15,-22 21-15,0-1 0,0-20 16,-21 21-16,21 0 16,0 0-16,-21-64 15,22 21-15,-1 43 16,-21 0-1,0 42 1,0 0-16,0 1 16,0-1-16,0 0 15,-21 21-15,21-21 0,-22 1 0,22 41 16,0 1 0,0-43-16,0 21 0,0-21 0,0 0 15,0 1-15,0-1 0,22-21 31,-1 0-31,0 0 0,0 0 16,0 0-16,0 0 0,1-21 0,-1-1 16,0-20-16,21 21 15,43-85-15,-64 85 0,21-21 16,-20 20-16,-1-20 0,0 21 0,0 0 16,-21-43-1,0 85 1,0 1-1,0-1-15,-21 0 0,0 0 16,21 0-16,-21 0 0,21 64 16,0-43-1,0 43 1,0-64-16,21 0 16,0 1-16,0-22 15,0 0-15,22 21 16,-1-21-16,43 0 0,-43-21 15,0 21-15,1-22 0</inkml:trace>
  <inkml:trace contextRef="#ctx0" brushRef="#br1" timeOffset="-160554.73">23220 9271 0,'0'-21'0,"0"42"0,0-63 0,0 21 16,0-1-16,-21 22 0,-1 0 15,1 0-15,0 0 0,0 0 16,-21 0-16,-1 43 16,22-22-16,-21 21 15,21-21-15,-1 1 0,-41 62 16,63 1 0,0-43-16,0-21 0,0 1 15,0-1-15,0 0 0,0 0 0,63 0 16,-20 0-1,-22-21-15,0 0 16,0 0-16,0 0 0,1-21 0,-1 21 16,63-63-16,-41-1 15,-22 43-15,-21-21 16,42-1-16,-42 1 0,21 21 16,-21 0-16,0 0 0,0-22 15,0 22 1,-21 42-1,21 0-15,-21 1 16,21-1-16,-21 42 16,21-42-16,0 1 0,0 83 15,0-83-15,0-1 16,0 0-16,0 0 0,42 21 16,-21-42-16,1 0 15,-1 0-15,21 0 16,-21-21-16,22 0 0,-22 0 0,0 0 15,0 0-15,21-1 0,-20 1 0</inkml:trace>
  <inkml:trace contextRef="#ctx0" brushRef="#br1" timeOffset="-159851.64">23707 9229 0,'0'0'16,"0"-21"-16,0 42 31,0 0-31,0 0 0,-22 0 15,22 0-15,0 1 0,0-1 16,-21 0-16,21 0 0,-21 21 0,21-20 16,0-1-16,0 0 0,-21 42 15,0-20 1,21-22-16,0-42 47,0 0-47,0-1 15,0 1-15,0-42 0,0-22 16,21 64 0,0 0-16,0 0 0,-21-22 0,21 22 15,1 0-15,41-43 16,-21 43 0,43 21-16,-64 0 0,0 0 15,1 0-15,20 64 16,-21-1-1,0 1-15,-21-43 0,0 21 16,0-21-16,0 43 16,0-43-16,0 0 0,-42 22 15,42-22 1,-21-21 0,21-21-1,0-22-15,0-20 16,0 42-16,0-22 15,42 1-15,-21-22 16,0 43-16,22-21 0,-22 21 16,42-22-1,-41 43-15,41-21 0,-21 21 16,43 21-16,-64-21 16,0 43-16,-21-22 15,0 0-15,0 85 16,0-85-16,-63 64 15,42-64 1,0 0-16,-1 0 16,22 0-16,0-42 31,0 0-31,22 0 16,-22 0-16,21 21 0,0-21 0</inkml:trace>
  <inkml:trace contextRef="#ctx0" brushRef="#br1" timeOffset="-159475.84">24659 9335 0,'-21'21'16,"21"0"0,21-21-16,0 0 0,0 0 15,1 0-15,-1 0 0,0 0 0,21 0 16,-21-21-16,43 0 15,-22-1-15,-21 1 16,22 0-16,-43 0 0,21-21 16,-21 20-16,0 1 0,0 0 15,0 0-15,-21 21 0,-22 0 16,22 0-16,0 0 0,0 0 16,-21 21-16,20 0 0,1 0 15,-21 1-15,21-1 0,0 21 0,-1-21 16,1 22-16,21-22 0,0 21 0,-21 43 31,21-22-31,0-42 0,0 1 0,21 20 16,0-42-16,1 21 0,-1-21 15,0 0-15,21 0 0,-21 0 16,1 0-16,41-21 16,43-43-16,-64 22 15</inkml:trace>
  <inkml:trace contextRef="#ctx0" brushRef="#br1" timeOffset="-159155.56">25633 8678 0,'0'0'0,"-21"22"31,-1-1-31,22 0 15,-21 21-15,0-21 0,0 22 16,-21 63-16,20-64 0,1 21 16,-21 43-16,21-63 0,0-1 15,-1 0-15,22 1 0,-21-1 16,21 0-16,-21 22 16,0-43-16,21 21 0,0-21 15,0 1-15,0-1 16,21-21-1,0-21-15,0-1 16,1 1-16,-1 0 16,-21 0-16,21 0 0</inkml:trace>
  <inkml:trace contextRef="#ctx0" brushRef="#br1" timeOffset="-158964.67">25273 9313 0,'0'0'0,"-21"0"0,42 0 63,0 0-63,0 0 15,0 0-15,1 0 0,20 0 16,-21 0-16,21 0 16,22-21-16,-22 21 15,-21-21-15,22 21 0</inkml:trace>
  <inkml:trace contextRef="#ctx0" brushRef="#br1" timeOffset="-158599.45">25760 9335 0,'0'21'0,"0"-42"0,-21 42 0,-1-21 16,22 21 0,22-21-1,-1 0-15,0 0 16,21 0-16,22-42 15,-43 20-15,21 1 16,-21 21-16,1-21 0,-22 0 16,0 0-16,0 0 15,0-1-15,-22 22 16,1 0-16,0 0 16,0 0-16,0 22 0,0-1 0,-1 0 15,1 0-15,0 0 0,0 22 16,0-1-16,21-21 15,-21 0-15,21 22 0,0-22 0,0 0 16,0 0-16,0 0 0,0 0 0,0 1 0,21-1 16,0 0-16,21-21 15,-21 0-15,85 21 16,-85-21-16,22 0 0,-1 0 0,0 0 16,1-21-16,-22 0 0,21 21 15</inkml:trace>
  <inkml:trace contextRef="#ctx0" brushRef="#br1" timeOffset="-158171.7">26374 9292 0,'0'-21'0,"0"42"0,-22-42 15,22 0-15,-21 21 0,21-21 0,0 0 32,0-1-32,21 22 15,22 0 1,-22 0-16,0 0 0,0 0 0,0 0 15,1 0-15,-1 22 0,21-1 16,-21 0-16,-21 21 0,0-21 16,0 22-16,0-22 0,0 0 15,0 0-15,0 22 0,0 41 16,0-63-16,-21 22 16,21-22-16,-42 21 15,42-21-15,-21-21 16,-1 0-16,1 0 15,21-21-15,0 0 16,0 0-16,0 0 0,0 0 16,21-64-16,1 64 15,-1-22-15,0 22 0,0 0 16,43-42-16,-43 41 0,0-20 16,64-21-1,-43 41-15,-21 1 0,21 21 16,1 0-16,-43-21 0,21 21 15,0 0-15</inkml:trace>
  <inkml:trace contextRef="#ctx0" brushRef="#br1" timeOffset="-156887.55">13017 10414 0,'0'0'0,"-21"0"0,0 0 16,0 0-16,0 0 15,42 0 1,0 0 0,0 0-16,0 0 0,22 0 0,84 0 15,-43 0 1,-62-21-16,62 21 15,-63 0-15,1 0 0,-1 0 16,0 0-16,0 0 16,-42 0-1,0 0-15,0 0 0,-1 0 16,1 0-16,-21 0 0,21 0 16,-22 0-16,22 0 0,0 0 15,-21 0-15,-1 0 0,22-21 0,0 21 16,0 0-16,0-21 0,0 21 15,-1 0-15,-20-22 16,21 22 31,21 22-47,-21-22 0,21 21 16,0 0-16,-21 21 0,-1-21 15,22 1-15,-21 20 0,21 0 0,-21 1 16,0-1-16,21 0 0,-21 43 15,21-43-15,-21 1 16,-1 41-16,22-41 0,0-1 16,0 106-1,0-63-15,0-43 0,0-21 16,0 22-16,0-1 0,0-21 0,0 0 16,64 43-1,-64-43-15,63 0 16,-41-21-16,-1 0 0,0 0 15,0 0-15,21 0 0,22-21 16,-22 0 0,-21 0-16,1-1 0,-22 1 15,21-21-15,0 21 0,0 0 0</inkml:trace>
  <inkml:trace contextRef="#ctx0" brushRef="#br1" timeOffset="-156323.14">13589 10732 0,'0'0'0,"0"21"31,0 0-15,21-21-1,0 0-15,0 0 16,1 0-16,-1 0 0,42-21 15,1 0 1,-43-1-16,0 22 0,0-21 16,22 0-16,-22 0 0,-21 0 15,0 0 1,-21 21 0,-1 0-16,1 0 15,0 21-15,0 0 0,21 0 0,0 0 16,-21 0-16,-22 64 15,43-43-15,0-20 0,0 41 16,0-21-16,0-20 0,0-1 16,0 21-16,0-21 0,0 22 15,0-22-15,0 0 0,0 21 0,0 22 16,-21-43 0,0 0-16,0 0 15,0-21-15,0 0 16,-1 0-16,-20 0 15,21 0-15,0 0 0,-22 0 0,22-21 16,0 21-16,-21-21 0,21 0 16,-1 21-16,1-21 0,0 21 0,21-22 15,0 1 1,0 0 0,21 21-16,0-21 15,1 21-15,-1-21 0,21 21 16,0 0-16</inkml:trace>
  <inkml:trace contextRef="#ctx0" brushRef="#br1" timeOffset="-155799">14118 11007 0,'0'-21'0,"-42"21"16,21 0-1,-1 21-15,1 0 16,21 21 0,0-21-16,0 1 15,0-1-15,0 21 0,-21-21 0,21 22 16,-21-1 0,21-21-16,0 0 0,0 0 15,0-42 16,0 0-31,0 0 16,0 0-16,0 0 0,0-1 16,21-41-16,21-1 15,-42 43-15,22 0 16,-1 0-16,0 21 0,21-21 16,-21 0-16,64-1 15,-21 22-15,-43 0 16,0 0-16,0 0 0,-21 22 0,21-1 15,-21 0-15,0 64 16,0-64 0,0 0-16,0 21 0,-21 43 15,21-64-15,-21 0 0,21 0 16,-21 1-16,0-1 0,21-42 47,21-1-32,0 1-15,-21 0 0,21 0 16,0-21-16</inkml:trace>
  <inkml:trace contextRef="#ctx0" brushRef="#br1" timeOffset="-155456.02">14774 10901 0,'0'0'15,"0"21"1,0 0 0,0 0-16,-21 1 0,0 20 15,21-21-15,-21 21 0,21 1 0,-21-1 16,21 0-16,0 1 0,-43 105 16,22-85-16,21 43 15,0-63-15,-21 20 16,0-21-16,21 22 0,-21-22 0,21 106 15,-22-42 1,22-85-16,0 1 0,0-1 16,0-42 15,0-1-15,0-20-16,0 21 0,0-21 15,0 20-15,0-20 0,22-43 16</inkml:trace>
  <inkml:trace contextRef="#ctx0" brushRef="#br1" timeOffset="-155136.02">14605 11176 0,'0'-21'0,"0"42"0,0-84 16,0 41-16,0 1 16,0 0-16,0 0 0,21 0 0,21 0 15,-20-22 1,-1 43-16,21 0 0,0-21 15,-20 21-15,20 0 0,0 0 0,1 0 16,-1 0-16,43 21 0,-43 22 16,-21-22-16,-21 0 15,0 21-15,0 1 0,-21-22 16,0 21-16,0-21 0,-1 0 0,-20 1 16,-43 41-1,1-21 1,63-42-16,-1 0 0,1 0 0,0 0 15,21-21 17,21 0-17,0 0-15,1 21 0,20-21 0</inkml:trace>
  <inkml:trace contextRef="#ctx0" brushRef="#br1" timeOffset="-154315.45">15515 10901 0,'-21'0'32,"21"21"-32,-21-21 0,21 21 0,0 0 15,0 1-15,-21-1 0,21 0 0,0 0 16,-22 0-16,22 22 0,0-22 15,0 0-15,0 0 0,0 0 16,0 0-16,22 1 16,20-22-1,-21 0-15,0-22 0,0 22 16,1-21-16,-1 0 0,0 0 16,0 21-16,0-21 0,-21 0 0,43-43 15,-43 43-15,21-21 16,-21 20-16,21 22 0,0-42 15,-21 21-15,0 0 32,0 42-17,0 0-15,0 0 16,0 0-16,0 1 0,0-1 16,0 0-16,-21 21 0,21-21 0,0 1 15,-21 20-15,21-21 0,0 0 0,0 0 16,0 1-16,0-1 0,0 0 15,0 0-15,0 0 0,21-21 16,42 0 0,-41 0-16,-1 0 0,0 0 15,21-21-15,-21 21 0,22-21 0,41-43 16,-41 1 0,-1 42-16,-21 0 0,0-22 15,1 22-15,-1-21 0,0-1 0,42-105 16,-63 85-1,0 20-15,0 22 16,0-21-16,0 21 0,0 0 0,0-1 16,0 1-16,0 42 31,0 1-31,-21-1 16,21 0-16,-21 21 0,0-21 0,21 22 15,0-1-15,-21 22 16,0-22-16,-1 21 15,22-20-15,0 63 0,0-85 16,0 21-16,0-21 0,0 0 16,0 1-16,0-1 0,0 0 0,22 0 15,-1-21-15,0 0 16,0 0-16,0 0 0,0 0 16,1 0-16,-1-21 0,0 0 15,-21 0-15,21-22 16,0 22-16,-21-21 15</inkml:trace>
  <inkml:trace contextRef="#ctx0" brushRef="#br1" timeOffset="-154112.05">16044 10880 0,'0'0'15,"21"0"1,1 0-16,20 0 15,21 0 1,-20 0-16,-22 0 0,64 0 16,-64 0-16,21 0 0,22 0 15,-43 0-15,21 0 16,-21-21-16,-21-1 16</inkml:trace>
  <inkml:trace contextRef="#ctx0" brushRef="#br1" timeOffset="-153306.61">17907 10647 0,'0'0'0,"0"-21"0,0 0 0,0-1 15,0 1-15,0 0 16,0 0-16,0 0 0,0 0 16,0-1-16,-21 22 31,21 22-31,0 20 16,-21-21-16,21 21 0,0-20 0,0 20 15,-22 0-15,22 1 0,-42 84 16,42-22-1,0-62-15,0-22 0,0 21 16,0-21-16,0 1 0,0-1 16,0 0-16,21-21 0,43 21 15,-22-21-15,-21 0 16,0 0-16,1-21 0,-1 0 16,0 0-16,64-43 15,-22-21 1,-21 1-16,-20 63 15,-1-22-15,-21-63 0,21 64 16,-21 0-16,21 21 0,-21-22 0,0 22 16,0-21-1,0 21-15,0-1 0,0 1 16,21 21 0,0 21-1,-21 1 1,0-1-16,22-21 0,-22 21 15,42 21-15</inkml:trace>
  <inkml:trace contextRef="#ctx0" brushRef="#br1" timeOffset="-152830.89">18817 10732 0,'0'0'15,"21"0"-15,-21-22 0,21-20 16,-21 21 0,0 0-1,-21 21-15,0 0 16,0 0-16,0 0 0,0 21 0,-1-21 16,1 21-16,0-21 0,0 21 15,0 22-15,21-1 16,0-21-16,0 0 15,0 0-15,0 1 16,21-22-16,0 21 0,0 0 16,0-21-16,1 21 0,-1 0 0,0-21 15,-21 21-15,21-21 16,0 22-16,0-22 0,-21 21 16,0 0-1,0 0-15,-21-21 16,0 0-16,-42 0 0,41 0 15,-20 0-15,21 0 0,-64 0 16,22 0 0,42 0-1,-1 0-15,22-21 16,22 21 0,-1 0-16,21-21 15,-21 21-15,0 0 0,22-21 16</inkml:trace>
  <inkml:trace contextRef="#ctx0" brushRef="#br1" timeOffset="-152422.11">19092 10901 0,'21'0'16,"1"0"-16,-1 0 0,0 0 15,0-21-15,0 0 0,0 21 16,1-22-16,-1 22 16,0-21-16,0 21 0,21-21 15,-42 0-15,22 0 0,-22-22 16,0 22 0,-22 0-16,1 21 15,0 0-15,0 0 16,-21 0-16,-1 42 15,22-20-15,0-1 0,0 21 16,21 0-16,-43 22 16,43-43-1,0 21-15,0-20 0,0-1 16,22 0 0,-1-21-16,0 0 0,0 0 15,21 0-15,-20 0 0,-1 0 16,21 0-16,-21 0 0,0 0 15,1 0-15,-1 0 0,42-42 16</inkml:trace>
  <inkml:trace contextRef="#ctx0" brushRef="#br1" timeOffset="-152023.55">19600 10753 0,'0'0'16,"0"-21"-1,0-1-15,21 22 0,22-42 16,-22 42 0,0 0-16,0 0 0,0 0 15,1 0-15,-1 21 16,0 0-16,-21 1 0,0-1 16,0 0-16,21 0 0,-21 0 0,0 0 15,0 22-15,0-22 0,0 0 16,0 0-16,0 0 15,0 1-15,0-1 16,-21-21-16,21 21 16,-21-21-1,21-21 1,0 0-16,0-1 16,0 1-16,21 0 0,-21 0 0,21 0 15,-21 0-15,21-1 0,0 1 16,1-21-16,-1 0 15,0 20-15,-21 1 0,21 21 16,0 0-16,-21-21 0,21 21 16,-21-21-16</inkml:trace>
  <inkml:trace contextRef="#ctx0" brushRef="#br1" timeOffset="-149548.39">20807 10732 0,'0'0'0,"-21"0"15,21 21-15,-22-21 16,22 21-16,0 0 15,22-21 1,-1 0-16,0 0 16,21 0-16,-21 0 15,1 0-15,20 0 0,0-21 16,1 0-16,-22 0 0,21-22 16,22-41-1,-43 62-15,-21 1 0,0-42 16,0 20-16,21 22 0,-21-63 15,0 20 1,0 43-16,0 0 16,-21 21-1,21 21 1,-21 0-16,-1 43 16,1 41-16,0-62 0,0 20 15,-21 43-15,20-42 0,1-1 16,0 1-16,-21-1 0,21 22 15,-1-22-15,1 22 0,-63 148 16,41-85 0,22-85-16,-21 1 0,21 21 15,-1-22-15,1 1 0,0-1 16,21-21-16,-21 22 0,21-22 0,-21 1 0,21 62 16,21-62-1,0-43-15,0 0 0,0 0 16,22 0-16,-22-21 0,21-1 0,64-83 15,-64 62-15,1 1 16,-1 0-16,-21-1 16,22 1-16,-22 0 0,0-22 0,0 22 0,0-1 15,-21-62 1,0-1-16,0 63 0,0-20 16,-21 21-16,0-1 0,0 1 0,0 0 15,-22-1-15,1-20 16,0 20-16,20 43 0,1-21 15,0 21-15,0 0 16,21-21 125,21 21-126,-21-21 204</inkml:trace>
  <inkml:trace contextRef="#ctx0" brushRef="#br1" timeOffset="-146725.98">20680 10097 0,'-21'0'0,"-1"-22"16,44 22 30,-1 0-46,21 0 0,-21 0 0,0 0 16,22-21-16,-22 21 0,21 0 16,43 0-1,-64 0-15,21 0 0,1 0 16,-22 0-16,0 0 16,-42 0 15,0 0-16,0 21-15,-1-21 16,1 22-16,21-1 16,0 0-16,-21-21 0,21 21 15,0 0-15,-21 0 0,21 1 16,0-1-16,0 21 16,0 43-16,0-43 15,0 0-15,0 22 0,0-22 0,0 1 16,0-1-16,0-21 15,0 21-15,0 22 0,0-22 16,0-21-16,0 43 0,0-22 16,0-21-16,0 128 15,0-86 1,0-21-16,0-20 0,0 20 16,0-21-16,0 0 0,0 43 15,0-43-15,0 0 0,0 0 0,0 0 16,0 1-16,0-1 15,0 0-15,-21-21 16,0 0-16,-1 0 0,22 21 16,-21-21-16,0 0 0,0 0 15,0 0-15,0 0 16,-1 0-16,-20 0 0,21 0 0,0 0 16,-22 0-16,22 0 0,0 0 15,-21 0-15,-22 0 16,43 0-16,0 0 15,42 0 48,-21-21-63,21 21 0,0 0 16,1-21-16,-1 21 15,0-21 1,0 21-1,0-22-15,0 1 16,1 21-16,-1-21 16,0 21-16,0-21 0,0 0 15,0 21-15,-21-21 0,22 21 16,-1-22-16,21-20 16,-21 0-16,0 21 0</inkml:trace>
  <inkml:trace contextRef="#ctx0" brushRef="#br1" timeOffset="-145823.65">20807 10181 0,'21'0'16,"0"0"-16,0 0 0,0 0 15,1 0-15,-1 0 0,0 0 16,0 0-16,0 0 0,0 0 0,1 0 16,-1 0-16,21 0 0,-21 0 15,-42 0 48,21 21-63,-21-21 0,21 22 0,0-1 15,0 0-15,-21 0 16,21 0-16,0 22 0,-21-22 16,21 21-16,0 0 0,-22 43 15,22-43-15,0 1 0,0-1 16,0 0-16,0 1 0,-21-1 0,21 22 16,-21-22-16,21 43 15,0-64-15,0 63 16,0-62-16,0 20 0,0 0 0,0 64 15,0-42 1,0-43-16,0 0 0,0 0 16,0 21-16,0-20 0,0-1 0,0 21 31,0 0-31,-21-20 16,0-1-16,0-21 15,-1 21-15,1-21 16,0 0-16,-21 0 15,-43 0-15,64 0 16,0 0-16,0 0 0,-22 0 0,22 0 16,0 0-16,0 0 15,0 0-15</inkml:trace>
  <inkml:trace contextRef="#ctx0" brushRef="#br1" timeOffset="-144383.47">13377 11811 0,'0'0'0,"0"-21"16,0 42 47,0 0-48,0 0-15,0 1 0,0-1 0,0 42 16,0 22-1,0-43-15,0 1 0,0 20 16,-21-21-16,21 1 0,0-1 0,-21 106 16,-21-21-1,42-84-15,-22-1 16,1 0-16,21 1 0,-21-1 16,21 0-16,-21 43 15,0 21-15,0-85 0,21 21 16,0-21-16,0 1 0,0-1 15,0 0-15,0 0 0,0 0 16,21 0 0,0-21-16,0 22 15,0-22-15,0 0 0,1 0 16,41 0-16,-21 0 16,1 0-16,41 0 15,-41 0-15,-1 0 0,0 0 0,22 0 16,-1 0-16,1 0 0,-1 0 0,64 0 15,85 0 1,-170 0-16,85 0 16,-84 0-16,-1 0 0,0 21 0,22-21 15,-22 0-15,1 21 16,-22-21-16,0 0 16,0 0-16,-21-21 78,0 0-78,-21-1 0,0 1 15,21 0-15</inkml:trace>
  <inkml:trace contextRef="#ctx0" brushRef="#br1" timeOffset="-143971.29">14563 12933 0,'0'21'47,"0"0"-47,0 0 16,42 1-16,-21-1 15,0 0-15,0-21 0,1 0 16,-1 21-16,42 0 15,-42-21-15,1 0 16,-1 0-16,42 0 16,-42 0-16,1 21 15,-22 1 1,0-1-16,0 0 16,-22-21-16,1 21 0,21 0 0,-42 0 15,21 1-15,0-1 0,-1 21 16,-41 0-16,-22 43 15,64-43-15,-21-20 0,21-1 16,-1 21-16,1-21 0,0 0 16,-42 22-1,41-22-15,1-21 0,21 21 16,0-42 0,0 0-1</inkml:trace>
  <inkml:trace contextRef="#ctx0" brushRef="#br1" timeOffset="-143003.74">15727 12806 0,'0'0'15,"-21"0"-15,-1 0 31,22 42-31,0-21 0,0 1 16,0 41-16,0 22 16,0-64-16,0 21 0,0 1 15,0-22-15,-21 0 0,21 21 0,0-21 16,0 1-16,-21-1 16,21-42 15,0-1-31,0 1 15,0-21-15,0 21 16,0 0-16,0-22 0,0 22 0,0-21 16,21-1-16,22-62 15,-1 41 1,-21 22-16,0 21 0,43-1 16,-22 22-16,-21 0 0,22 0 15,-1 0-15,-21 0 0,0 22 0,64 41 16,-43 1-1,-42-22-15,0-21 0,0 43 16,0-22-16,0-21 0,0 21 16,0-20-16,-21-1 15,21 0-15,-21-21 16,21-21 0,0 0-16,0-1 15,0 1-15,0 0 0,0 0 0,0-21 16,0 20-16,21-20 0,0 21 15,0-21-15,1 20 0,20-41 16,85-1 0,-64 64-1,-20 0-15,-22 0 0,42 43 16,-41-22-16,-1 0 0,0 21 16,-21 43-1,0-64-15,0 0 0,0 1 0,-21-1 16,21 0-16,-21 0 0,-1 0 15,1 22-15,0-43 16,21 21-16,0-42 31,0-1-31,21 1 16</inkml:trace>
  <inkml:trace contextRef="#ctx0" brushRef="#br1" timeOffset="-142639.95">16785 12933 0,'21'0'15,"0"0"1,1 0-16,-1-21 0,0 0 16,0 21-16,64-64 15,-43 43-15,-21 21 0,22-21 16,-22 0-16,0-1 0,0-20 15,-21 21-15,-21 21 32,-43 0-32,43 0 0,-42 42 15,42-21-15,-1 1 0,-20 20 16,21-21-16,0 21 0,21-20 16,-43 41-16,43-21 0,0-20 15,0 41-15,0-42 0,0 0 16,0 1-16,43-22 15,-22 0-15,0 0 16,0 0-16,43 0 16,20-64-1,-41 43-15,-1 0 0</inkml:trace>
  <inkml:trace contextRef="#ctx0" brushRef="#br1" timeOffset="-142371.73">17759 12319 0,'0'0'0,"0"-21"0,-21 21 16,21 21-1,-22 0-15,1 0 0,0 1 16,0 41-16,0-21 16,21 1-16,-21 20 0,-1-20 0,22-1 15,-21 21-15,0-20 0,0-1 16,0 22-16,-22 41 15,43-41-15,0-43 0,-21 0 16,21 0-16,21-42 31,1 21-31,-1-21 16,0-21-16,0 21 0</inkml:trace>
  <inkml:trace contextRef="#ctx0" brushRef="#br1" timeOffset="-141887.87">17970 12277 0,'-21'106'16,"0"-85"-16,21 21 0,0-21 16,-21 22-16,0-1 0,0 85 15,21-85-15,-22 1 16,1-1-16,0 43 15,21-22-15,-21-42 16,21 0-16,-21 1 0,21-1 16,0-42 15,0-1-31,0 1 0,0 0 16,0 0-16,0-21 0,21 20 15,-21 1-15,21-21 0,21-43 16,-20 64-16,41-21 15,-42 21-15,0 21 16,1 0-16,-1 0 0,0 0 16,0 21-16,0 0 0,-21 64 15,0-64 1,0 0-16,0 21 0,0 1 0,0-22 0,0 21 16,0 0-16,-21-20 0,0 20 15,21-21 1,-21 0-16,21 0 15,-21-42 17,21 0-32,-22 0 0,22 0 15,0 0-15,0-1 0</inkml:trace>
  <inkml:trace contextRef="#ctx0" brushRef="#br1" timeOffset="-141698.75">17484 12679 0,'0'0'0,"-22"0"16,1-21-16,42 21 16,22 0-1,-22 0-15,0 0 0,21 0 16,-20 0-16,20 0 0,0 0 0,1 0 16,-1 0-16,21 0 15,1-21-15,-43 21 0,21 0 16,-20 0-16</inkml:trace>
  <inkml:trace contextRef="#ctx0" brushRef="#br1" timeOffset="-141265.75">18584 12615 0,'0'0'0,"-21"22"0,0-22 0,21 21 0,-21 0 16,0 0-16,-1 0 0,1 22 16,-21 20-16,-22 22 15,43-64-15,21 21 16,0 1-16,0-22 0,0 0 16,0 0-16,21-21 15,43 0-15,-43 0 0,0 0 16,0 0-16,22 0 0,-22 0 15,21 0-15,22-42 16,-22-1-16,-21 22 0,-21 0 16,21 0-16,-21 0 0,0 0 15,0-1-15,-21-62 16,0 63-16,-21-22 16,21 22-16,-1 21 0,1 0 15,0 0-15,0 0 0,0 0 0,0 0 16,21 21-1,0 0 1,21 1-16,0-22 0,0 0 16,21 21-16,1-21 15</inkml:trace>
  <inkml:trace contextRef="#ctx0" brushRef="#br1" timeOffset="-140731.06">19325 12679 0,'0'0'0,"0"-21"0,-21 21 16,0 0-16,-22-21 15,22 21-15,-21 0 0,21 0 0,0 0 16,-1 0-16,-20 21 0,21 0 0,0 0 16,0 0-16,-43 43 15,43-43-15,0 21 0,21-21 0,-21 22 16,21-22-16,0 21 0,0 22 15,0-22 1,0-21-16,21-21 0,0 0 16,0 0-16,0 0 0,0 0 15,22 0-15,-22 0 0,0-21 16,64-21-16,-64 21 0,21-1 16,1-20-16,-1 0 0,-21 21 15,127-170 1,-63 43-16,-64 84 15,21 22-15,-20-21 0,-1-1 16,-21 22-16,0-1 0,21-20 0,-21 42 16,0-22-16,0 22 0,0 0 15,0 0-15,-21 21 16,0 21-16,-22 43 16,22-22-16,-21 0 0,21 22 0,-1 42 15,-41 63 1,63-106-16,0 1 0,0-22 15,0 1-15,0 20 0,0-42 16,0 64-16,0-64 0,42 21 16,1-20-16,-22-22 0,42 0 15,-42 0-15,22 0 16,-1 0-16,22 0 0,-22-22 16</inkml:trace>
  <inkml:trace contextRef="#ctx0" brushRef="#br1" timeOffset="-139865.12">20680 12615 0,'0'0'0,"0"-21"0,21 21 15,-21-21-15,0 42 47,0 0-47,0 1 0,-21 20 0,0 0 16,-1 64-1,1-64-15,0 22 16,21-43-16,0 0 0,0 0 16,0 22-16,21-43 31,0 0-31,1-21 16,-1-1-16,0 1 0,0 0 15,0-21-15,0 21 0,-21-1 16,22 1-16,-1-21 0,0 21 0,-21 0 15,21-1-15,0 22 16,-21 22 0,0-1-16,0 21 15,21-21-15,-21 0 0,0 1 16,0 20-16,0-21 0,0 21 16,22-20-16,-22-1 0,0 0 0,42 0 15,-21-21 1,0 0-16,0 0 0,22 0 15,-22 0-15,0-21 0,0 21 16,22-21-16,-22 0 0,0-22 0,21 22 16,1-42-16,20-64 15,-42 84 1,-21 22-16,0-21 0,0 21 0,0-1 16,0 1-16,0 0 0,0 0 15,-21 21-15,0 0 16,0 0-16,0 21 0,-1-21 15,22 21-15,-21 0 16,21 22-16,0-22 16,21-21-16,1 21 15,-1-21-15,0 0 0,0 0 16,0 0-16,22 0 0</inkml:trace>
  <inkml:trace contextRef="#ctx0" brushRef="#br1" timeOffset="-139640.04">21780 12573 0,'-21'0'31,"0"21"-31,21 0 0,-21 1 16,0-1-16,0 21 0,-1-21 16,22 0-16,-42 43 0,21 21 15,21-43-15,0-21 16,-21-21-16,21 21 0,0 0 15,21-21 1,0 0 0,0 0-16,0-21 0,1 0 15,-1 0-15,-21 0 0</inkml:trace>
  <inkml:trace contextRef="#ctx0" brushRef="#br1" timeOffset="-139293.74">21865 12256 0,'0'0'16,"-21"0"-16,0 0 0,0 0 16,-1 0-16,22 21 15,-21 0-15,0 0 0,21 0 16,0 0-16,21-21 16,0 22-1,1-22-15,-1 0 0,21 0 16,22-22-16,-43 1 15,0 0-15,-21 0 16,0 0-16,0 0 0,0-1 16,0 1-16,-21 0 15,0 21-15,-64-21 0,64 21 16,-22 0-16,-20 42 16,21 1-1,20-22-15,22 21 16,0-21-16,0 0 0,22 1 0,-1-22 15,21 21-15,-21-21 0,0 0 16,64 0-16</inkml:trace>
  <inkml:trace contextRef="#ctx0" brushRef="#br1" timeOffset="-139025.39">22437 12044 0,'0'0'0,"0"-21"0,0 0 0,0-1 0,-22 22 31,1 22-31,21 20 16,-21-21-16,0 21 0,0 1 0,0 63 15,-1-64-15,-20 64 16,21-64-16,0 64 16,0-64-16,-1 1 0,22-1 0,0 43 15,0-43 1,0 0-1,0-63 1,0 0-16,0 0 16,0-22-16</inkml:trace>
  <inkml:trace contextRef="#ctx0" brushRef="#br1" timeOffset="-138391.73">21950 12573 0,'0'0'15,"-21"0"-15,42 0 31,0 0-31,0 0 0,0 0 16,22 0-16,-1 0 0,-21 0 0,43-21 16,-22 21-16,0-21 0,22 21 15,-22-21-15,127-22 16,-105 22-16,-22 0 0,1-21 16,-1 20-16,0 1 0,-21-21 0,1-22 15,-22-41 1,0 62-16,0 22 0,0 0 15,0 0-15,-22 21 16,1 0-16,0 0 16,0 21-16,21 0 0,-21 0 15,21 0-15,0 22 0,0-22 0,0 21 16,-21 1-16,21-1 0,0 0 16,-22 1-16,1 41 0,0 22 15,0-64-15,21 1 16,-21-22-16,0 21 0,21-21 15,-22 22-15,1 20 16,0-20 0,0-22-16,21-42 31,0-1-31,0 1 16,0 0-16,0-21 0,21 21 15,0-1-15,0-20 0,1 21 0,20-43 16,21 1-1,-20 42-15,-1 21 0,-21-21 0,22-1 16,-22 22-16,0 0 0,0 0 0,21 0 16,1 43-1,-43-22-15,0 0 16,0 43-16,0-43 0,0 0 0,0 0 16,0 21-16,-21-20 15,21-1-15,-43 21 16,43-21-16,0 0 0,-21 1 15,21-44 17,21 1-32,0 0 15,-21 0-15</inkml:trace>
  <inkml:trace contextRef="#ctx0" brushRef="#br1" timeOffset="-137998.72">23241 12510 0,'0'0'16,"-21"21"0,0 0-1,-1 0-15,1 0 16,21 0-16,-21 1 0,0 20 0,21-21 16,0 0-16,-21 0 0,21 22 0,-21-22 15,21 0-15,0 0 0,0 0 16,0 22-1,63-43 1,-42 0-16,0 0 0,22 0 0,-22 0 16,21-21-16,22-1 15,-43 1-15,21 0 0,-21 0 0,1-21 16,-1 20-16,0 1 0,-21-63 16,0 41-16,-42 1 15,-22 0 1,43 42-16,-21 0 15,-1 0-15,22 0 0,0 0 16,0 42 0,21 0-16,21-21 15,0-21-15,0 22 0,22-22 16</inkml:trace>
  <inkml:trace contextRef="#ctx0" brushRef="#br1" timeOffset="-137583.95">23791 12531 0,'0'-21'0,"0"42"0,-21-42 15,0 21 1,0 21-16,0 0 0,21 0 16,0 0-16,-22 0 0,1 1 15,21 20-15,0-21 0,0 0 16,0 22-16,0 20 15,0-42-15,21-21 16,1 0-16,-1 0 0,21 0 16,0 0-16,22-21 15,-43 0-15,21 0 0,1-22 16,-22 22-16,0 0 0,21-85 16,-42 85-1,0 0-15,0 0 16,-21 21-1,0 0-15,21 21 0,0 0 16,-21 0 0,-21 22-16,42-22 15,0 0-15,0 0 16,21-21 0,0 0-1,-21-21-15,21 21 16</inkml:trace>
  <inkml:trace contextRef="#ctx0" brushRef="#br1" timeOffset="-137259.71">24596 11811 0,'0'0'0,"0"-21"0,-22 21 16,1 0-16,0 0 15,0 0-15,0 21 0,0 0 16,-1 0-16,1 22 0,21-1 0,-21 22 16,0-1-16,0-21 0,0 22 15,-1-1-15,-20 64 16,21-63-16,0-1 0,0 107 16,21-128-16,0 0 15,0 1-15,0-1 0,0 0 0,0 22 16,0-22-1,21-42-15,0 0 16,0 0-16,0 0 0,0 0 0,1-21 16,41-42-16,-21-1 15,-20 22-15</inkml:trace>
  <inkml:trace contextRef="#ctx0" brushRef="#br1" timeOffset="-137098.8">24215 12488 0,'0'0'0,"-22"0"16,44 22 15,-1-22-31,0 0 0,0 0 0,64 0 16,-43 0 0,-21 0-16,22-22 0,-1 22 0</inkml:trace>
  <inkml:trace contextRef="#ctx0" brushRef="#br1" timeOffset="-136576.62">24828 12552 0,'0'0'0,"0"21"15,0 0-15,-21 22 16,0-22-16,0 21 0,-21 127 16,20-105-16,-41 126 15,42-126-15,0 21 16,-22-22-16,22 1 0,0 20 15,-21-20-15,-1 84 16,22-63-16,-42 42 0,41-64 16,1 1-16,0-22 0,21 21 15,-21-20-15,21-22 0,-42 64 16,42-64 0,0-42-1,0-1-15,0 1 0,0-21 0,0 0 16</inkml:trace>
  <inkml:trace contextRef="#ctx0" brushRef="#br1" timeOffset="-136259.8">24659 12700 0,'0'0'0,"0"-21"0,0-21 0,0 20 0,42-83 31,-20 83-31,20-20 15,64 21-15,-64 21 16,0 0-16,22 0 0,-22 0 16,1 21-16,62 64 15,-105-64 1,0 21-16,0-21 0,-21 43 16,0-22-16,0-21 0,-21 1 0,-64 41 15,42-21 1,43-42-16,0 0 0,-21 22 15,63-22 17,0 0-17,0 0-15,0 0 0,0-22 0</inkml:trace>
  <inkml:trace contextRef="#ctx0" brushRef="#br1" timeOffset="-135603.77">25675 12510 0,'-63'-22'31,"126"44"-31,-169-44 0,85 22 0,-21 0 16,21 0-16,-22 22 0,22-1 15,0 0-15,-21 0 0,20 0 0,-20 22 16,21 20-1,21-21-15,0-20 0,0-1 16,0 0-16,0 0 0,0 0 16,42-21-16,-21 0 15,1 0-15,-1 0 0,0 0 0,0 0 16,21 0-16,-20 0 0,20-21 16,-21 0-16,0 0 0,0 0 0,1-22 15,20 1-15,-21 21 16,0-43-16,0 43 0,-21 0 15,0 0-15,0 0 0,0 42 32,0 21-17,-21-21-15,21 0 0,0 1 16,0 20-16,0-21 0,0 21 16,0-20-16,0 20 15,0-21-15,0 0 0,0 0 0,21-21 16,1 0-16,-1 0 15,42 0-15,1-42 16,-22-21 0,-21 20-16,22 1 15,-43 0-15,21 20 0,-21 1 16,21 0-16,0-21 0,-21 63 47,0 0-47,0 0 0,-21 0 15,21 1-15,0-1 16,0 0-16,0 0 0,0 0 0,0 0 0,0 1 16,0-1-16,0 0 15,0 0-15,21-21 16,0 0-16,0 0 0,1 0 16,-1 0-16,0 0 0</inkml:trace>
  <inkml:trace contextRef="#ctx0" brushRef="#br1" timeOffset="-135176.03">26458 12594 0,'0'-21'16,"0"42"-16,0-63 0,0 21 0,0 0 15,0-1 1,-21 22-16,0 0 0,0 0 16,0 0-16,-1 0 0,-20 0 15,21 22-15,0-1 16,0 0-16,-1 0 0,22 21 0,-21-20 15,21 62 1,0-20-16,0-43 16,21 0-16,1 0 0,-1-21 0,0 0 15,0 0-15,0 0 0,0 0 16,43-21 0,-43 0-16,0 0 0,-21-22 0,21 22 15,1 0-15,-1 0 0,-21-85 16,0 43-1,0 41-15,0 44 32,0-1-32,-21-21 0,-1 42 15,22-21-15,0 0 0,-21 22 16,21-22-16,0 0 0,0 64 31,21-43-31,1-42 16,20 0-16,-21 0 15,21-21-15,-20 0 0,-1 21 16</inkml:trace>
  <inkml:trace contextRef="#ctx0" brushRef="#br1" timeOffset="-134547.56">26839 12488 0,'0'0'16,"0"-21"-16,-21 21 31,0 21-31,21 1 15,0-1-15,0 0 0,0 0 16,0 0-16,0 0 0,-21 1 16,21-1-16,0 0 0,0 0 0,-21 0 15,21 0-15,0 1 0,0-1 0,0 0 16,-22-21 0,22-21-1,0 0 1,0-1-16,0 1 0,0 0 15,0-21-15,22 21 0,-22-1 16,0 1-16,21 0 0,0 0 0,0 0 16,0 0-16,0-1 0,-21 1 15,64 0 1,-43 0-16,0 21 0,0 0 0,1 0 16,-1 0-16,-21 21 0,21 21 15,-21 22 1,0-43-16,0 0 0,0 0 15,0 1-15,0-1 0,-21 0 16,21 0-16,0-42 47,0 0-47,0 0 0,21-1 16,-21 1-16,21 0 0,0 0 15,-21 0-15,21 0 0,1-1 0,-1 22 16,-21-21-16,21 0 0,0 0 15,0 21-15,22 0 16,-22 0-16,0 21 16,-21 0-16,21 0 0,-21 1 0,0-1 15,0 0-15,0 0 0,0 21 16,-42 22 0,21-43-16,21 0 0,0 0 15,0-42 16,21 0-31,0 21 16</inkml:trace>
  <inkml:trace contextRef="#ctx0" brushRef="#br1" timeOffset="-134183.58">27368 12552 0,'22'0'31,"-1"0"-16,0 0-15,0 0 16,0-21 0,-21 0-16,21 21 0,-21-22 15,22-20 1,-22 21-16,0 0 0,0 0 0,0-1 16,0 1-16,0 0 0,-22 0 15,1 21-15,0 0 16,21 21-16,-21 0 0,0 0 15,0 1-15,21-1 0,-22 0 16,-20 42-16,42 1 16,-21-22-16,21-21 0,-21 22 15,21-22-15,0 0 0,0 0 0,0 43 16,0-43 0,21-21-16,0 0 0,21 0 15,-20 0-15,-1-21 0,0 21 16,0-43-1,21 1-15,-20 0 0</inkml:trace>
  <inkml:trace contextRef="#ctx0" brushRef="#br1" timeOffset="-133889.74">27898 11811 0,'-22'-21'16,"44"42"-16,-65-63 0,22 42 0,0 0 15,21 21-15,-21 0 0,21 0 16,-21 0-16,21 22 0,0-22 16,-43 85-16,22 0 15,21-64-15,-21 21 0,0-20 16,0 20-16,21-20 0,-22-1 16,-20 127-1,21-105-15,21-43 16,0 0-16,-21 0 0,21 0 0,0 1 15,0-1 1,0-42 0,21 21-1,-21-22-15</inkml:trace>
  <inkml:trace contextRef="#ctx0" brushRef="#br1" timeOffset="-133559.77">27644 12658 0,'0'21'0,"0"0"16,21-21 15,0 0-15,0 0-16,0-21 16,-21 0-16,0 0 15,0-1 1,-21 22 15,0 0-31,21 22 0,0-1 16,0 0-16,-21-21 15,21 21-15,0 0 0,-21-21 0,21 21 16,0 1-16,0-1 16,0 0-1,21-21-15,0 0 16,0 0-16,21 0 15,-20 0-15,-1 0 0</inkml:trace>
  <inkml:trace contextRef="#ctx0" brushRef="#br1" timeOffset="-133235.95">27876 12488 0,'0'0'0,"0"22"0,0-1 16,0 0-16,0 0 0,0 0 16,0 0-16,0 1 15,0-1-15,0 0 0,0 0 16,0 0-16,-21-21 15,21 21-15,0 1 16,-21-22 0,21-22 15,0 1-31,0 0 16</inkml:trace>
  <inkml:trace contextRef="#ctx0" brushRef="#br1" timeOffset="-132979.41">27453 12171 0,'-21'-21'16,"42"42"-16,-63-42 0,42 0 0,0-1 16,0 1-1,21 21-15,0 0 0,64-21 16,-64 21-1,0 0-15,21 0 0,22 0 16,-43 0-16,0 0 0,0 0 16,-42 0 15,0 0-15,0 0-16</inkml:trace>
  <inkml:trace contextRef="#ctx0" brushRef="#br1" timeOffset="-131771.47">13187 13885 0,'0'0'0,"0"-21"16,21 0-1,0 21-15,21 0 16,-20-21-16,-1 21 0,21 0 16,43 0-16,-64-21 15,0 21-15,21 0 0,-20 0 16,-1 0-16,0 0 0,0 0 16,-42 0 15,0 0-31,0 0 15,-1 0-15,1 0 0,0 0 16,0 0-16,-21 0 0,20 0 0,1 0 16,0 0-16,0 0 0,0 0 0,0 0 15</inkml:trace>
  <inkml:trace contextRef="#ctx0" brushRef="#br1" timeOffset="-131473.4">13229 13801 0,'-21'0'0,"0"0"16,63 0-1,-84 21 1,42 0-16,0 0 0,-21 0 0,21 1 15,0-1-15,-22 0 0,1 0 16,21 0-16,0 22 0,-21-1 0,0-21 16,-21 64-16,42-43 15,-22 0-15,1 64 16,21-63-16,0-1 0,-21 64 16,21-85-16,-21 21 0,21 1 15,0-22-15,0 21 0,0-21 0,0 22 16,21-1-1,-21-21-15,21-21 0,0 0 16,1 21-16,-1-21 0,0 0 0,64 0 16,-22 0-1,-42 0-15,22-21 0,-1 0 16,0 0-16,-21 0 0,22-1 16</inkml:trace>
  <inkml:trace contextRef="#ctx0" brushRef="#br1" timeOffset="-129607.85">14139 14372 0,'0'0'0,"21"0"15,-21-21-15,22 0 16,-22 0-1,21 0-15,-21-1 0,0 1 16,0 0 0,-21 21-16,-1-21 0,1 21 15,-21 0-15,21 0 16,0 0-16,-64 0 16,43 0-16,20 0 0,-41 21 15,42-21-15,0 21 16,-1 0-16,1 1 0,0-22 0,0 21 0,21 0 15,0 0 1,0 0 0,21-21 77,-21-21-77,21 21-16,-21-21 16,21 21-1,-21-21 1,22 0 0,-22-1-16,21 1 15,0 21-15,0-21 16,0 21-16,0 0 15,1-21-15,-1 21 0,0 0 0,42 0 16,-41 0 0,-1 0-16,0 0 0,0 0 0,0 0 15,0 21-15,1 0 0,-22 0 0,21 22 16,-21 20 0,0-20-16,0-22 0,0 21 15,0 0-15,0 1 0,0-22 16,0 21-16,0-21 15,0 1-15,-21-22 16,21-22 31,0 1-47,0 0 16,0 0-16,0 0 0,42-64 15,-21 22 1,0 20-16,22-20 15,-22 42-15,21-1 0,-21 1 0,0 0 16,1 0-16,-1 21 0,0 0 16,0 0-16,21 0 15,-42 21-15,0 21 0,0 1 16,0-1-16,0 0 16,0 64-16,0-21 15,0-64-15,0 0 16,0 0-16,0 1 0,0-1 15,0 0 1,22-42 15,-1 21-31,-21-21 16,21-1-16,0 1 0,-21 0 0,21 21 16,0-21-16</inkml:trace>
  <inkml:trace contextRef="#ctx0" brushRef="#br1" timeOffset="-129197.77">15007 14224 0,'0'0'0,"-21"0"47,0 21-47,0 0 0,21 1 15,-43 41-15,22-42 0,21 22 16,-42 20-16,42-21 15,-21-20-15,21 20 0,0 0 16,0 22-16,0-43 16,21-21-16,0 0 15,0 0-15,0 0 0,22 0 16,-1 0-16,21-21 16,-41 0-16,20-1 0,-21 1 15,0 0-15,0 0 0,1-21 0,-1-85 16,-21 105-1,0-20-15,0 21 0,-43-21 16,22 20-16,-21 1 0,0 21 16,20 0-16,-20 0 15,-21 0-15,41 0 16,22 21 0,22-21-1,-1 0-15,0 0 0,0 0 16,43 0-16</inkml:trace>
  <inkml:trace contextRef="#ctx0" brushRef="#br1" timeOffset="-128875.95">15642 13928 0,'0'0'0,"0"-21"16,21 21-16,-21-22 0,0 1 15,0 42 16,0 1-31,-21-1 16,0 21-16,0 22 16,21-22-16,-21-21 0,21 64 15,-22-43-15,22 0 0,-21 1 16,21 41-16,0 22 16,0-85-16,0 22 15,0-1-15,0-21 16,0 0-16,21-21 15,1 0 1,-1 0 0,-21-21-16,21 0 15,0 0-15,-21 0 0,0 0 16,0-1-16</inkml:trace>
  <inkml:trace contextRef="#ctx0" brushRef="#br1" timeOffset="-128635.08">15452 14224 0,'0'0'0,"-22"0"15,44-21 1,-1 21-16,0 0 0,0 0 16,21 0-16,1-21 0,-22 21 15,21 0-15,-21 0 0,22 0 0,-22 0 16,42-21-1,43 21-15,-85 0 0,1 0 16</inkml:trace>
  <inkml:trace contextRef="#ctx0" brushRef="#br1" timeOffset="-128036.42">16933 14288 0,'0'-22'0,"0"44"0,0-65 0,0 22 16,0 0-1,0 0-15,0 0 16,21 21 0,1 0-16,-1 0 0,0 0 0,0 0 15,21 0-15,22 42 16,-43-21-16,0 0 0,0 64 16,-21-64-16,0 21 0,0 1 15,0 20 1,0-20-16,-21-1 0,0-21 15,21 0-15,-21 0 0,0-21 16,21-21 0,0 0-1,0 0-15,0 0 0,21 0 16,0-22-16,-21 22 0,21-21 16,0-1-16,1 22 0,-1-21 0,0 0 15,0 20-15,0 1 0,22 0 0,-1-21 16,21 21-1,-41 21-15,-1 0 0,0 0 0,0 0 16,0 0-16</inkml:trace>
  <inkml:trace contextRef="#ctx0" brushRef="#br1" timeOffset="-127697.62">17716 14436 0,'0'0'0,"0"21"0,43-21 15,-22 0-15,0 0 16,0 0-16,0-21 0,1 0 16,-1-1-16,0 1 0,0 0 15,0 0-15,0-21 16,-21 20-16,0-20 16,0 21-16,0 0 15,-21 21-15,0 0 0,0 0 16,0 0-16,0 0 0,-1 21 0,-20 0 15,21 0-15,-21 22 16,20-22-16,1 21 0,21-21 16,0 0-16,0 22 0,0-22 0,0 0 15,0 43-15,21-43 16,1 0-16,-1 0 0,21-21 16,-21 0-16,0 0 0,22 0 0,-1 0 15,85-21 1,-42 0-16</inkml:trace>
  <inkml:trace contextRef="#ctx0" brushRef="#br1" timeOffset="-126486.89">18711 14203 0,'0'0'0,"0"-21"0,0 0 0,0-1 16,-21 22-16,0 0 15,0 0-15,0 0 0,-43 0 16,22 0-16,21 22 0,-22-1 15,22 0-15,0 0 0,-85 85 16,85-43 0,21-20-16,0-22 0,0 0 15,0 0-15,0 0 0,0 1 0,42-1 16,1-21 0,-1 0-16,43-21 15,-43-1-15,-21 22 16,21-21-16,1-21 15,20 0-15,-42 20 0,-21 1 16,43-21-16,-43 0 0,0 20 16,0 1-16,21 0 0,-21 0 15,0 0-15,0 0 16,0 42 15,-21 0-31,21 0 0,0 0 0,-21 43 16,-22 84-1,43-106-15,-21 22 16,0-22-16,21 22 0,-21-22 0,0 21 16,-1 1-16,22-22 0,-21 22 0,0-22 15,21 22-15,0-22 0,0 0 16,-21 22-16,21-22 0,0-21 0,0 43 16,0-22-16,0-21 0,0 0 15,21-21 1,0 0-16,0 0 0,1-21 15,-1 0-15,0 0 0,0 0 0,0-22 16,22 22-16,-22-21 16,0-22-16,0 22 0,0 0 0,22-22 15,-22 1-15,0 20 0,42-168 16,-41 84 0,-1 63-16,0 1 0,-21-43 15,21 64-15,-21 20 0,0-20 16,21 21-16,-21 0 0,0 0 15,-21 21 17,21 21-32,-21 0 0,21 0 15,-21 43-15,21-43 16,0 21-16,0-21 0,0 22 0,0-22 16,0 21-16,0-21 0,0 0 15,0 1-15,0-1 16,0 0-16,21-21 0,0 21 0,0-21 15,0 0-15,1 0 0,-1 0 0,0 0 16,64-63 0,-1-1-16,-63 43 15,1-21-15,20-22 16,-21 43-16,-21 0 0,0 0 0,21-22 16,-21 22-16,21 21 0,-21-42 15,0 63 16,0 0-15,0 0-16,0 22 16,-21-22-16,21 0 0,0 21 0,0-21 15,0 1-15,0-1 0,0 21 0,0-21 16,0 0-16,21-21 0,1 43 16,-1-43-16,0 0 0,42 0 15,-41 0-15,-1 0 16,42-43-1,1-20-15,-43 42 16,0-22-16,21-20 0,-42 42 16,0 0-16,43-64 15,-43 64 1,0 42 0,0 0-16,0 0 15,-21 22-15,-1-1 16,22-21-16,0 21 15,0-20-15,0-1 0,0 0 16,0 0-16,0-42 47,0 0-31,0 0-16</inkml:trace>
  <inkml:trace contextRef="#ctx0" brushRef="#br1" timeOffset="-126323.37">19897 14034 0,'0'0'16,"0"-22"-16,-22 22 0,1 0 0,0 0 31,42 22 0,0-22-15,-21 21-16,22-21 0</inkml:trace>
  <inkml:trace contextRef="#ctx0" brushRef="#br1" timeOffset="-125907.6">20129 14245 0,'0'-21'15,"0"0"1,0 0-16,0 0 15,22-1-15,-1 22 16,0 0-16,0 0 0,0 0 16,0 0-16,22 0 15,-1 43 1,-21-43-16,0 63 0,-21-42 16,22 1-16,-22 20 0,0-21 0,0 0 15,0 22-15,0-22 0,-22 0 16,1 0-16,-21 21 15,21-42-15,0 22 0,-1-22 0,1 0 16,21-22 0,0 1-16,0-21 15,21 21-15,1 0 16,-1-22-16,0 22 0,21 0 16,-21-21-16,1 20 0,20-20 0,-21 21 15,43-21-15,20-1 16,-63 22-16,1 21 15,-1 0-15,-21 21 32</inkml:trace>
  <inkml:trace contextRef="#ctx0" brushRef="#br1" timeOffset="-125565.8">20701 14393 0,'0'0'0,"21"0"0,0 0 0,0 0 16,1 0-16,-1 0 0,21 0 16,-21-21-16,0 0 0,22 0 15,-22 0-15,42-43 16,-63 43-16,0 0 16,0 0-1,0 0-15,0-1 0,-42 22 16,21 0-16,0 0 15,0 0-15,21 22 0,-22-1 16,1 0-16,0 85 16,0-64-1,21 0-15,0-20 0,0-1 16,0 0-16,0 0 0,0 0 0,21 0 0,0-21 16,-21 22-16,21-22 0,43 0 15,-43 0-15,43 0 16,-22 0-16,0 0 0,43-22 15</inkml:trace>
  <inkml:trace contextRef="#ctx0" brushRef="#br1" timeOffset="-125072.08">21780 14182 0,'0'-21'0,"0"42"0,0-64 0,-21 22 15,0 0-15,0 21 0,0 0 16,-22-21-16,22 21 0,0 0 0,-21 0 15,21 0-15,-106 63 16,105-63 0,1 22-16,-42 62 0,42-63 15,21 22-15,0-1 0,0 0 16,0-20-16,0-1 0,0 0 16,0 0-16,21-21 0,0 21 15,0-21-15,43 0 16,-43 0-16,42 0 15,-42 0-15,1-21 0,20 0 0,-21 0 16,0 0-16,0-22 0,1 1 16,20-22-16,21-84 15,-63 106-15,22 0 0,-1-64 16,-21 42-16,21 22 16,-21 0-16,21-1 0,-21 22 0,0-42 15,-21 63 1,0 0-16,0 21 15,-1 0-15,-20 64 16,-21 63-16,41-106 16,1 0-16,21 22 0,0-22 15,0 1-15,0 20 0,0-21 0,0 1 16,0-1-16,64 43 16,20-22-1,-62-63-15,-1 0 0,0 0 0,21 0 16,-21-21-16,1 0 0</inkml:trace>
  <inkml:trace contextRef="#ctx0" brushRef="#br1" timeOffset="-123850.87">22945 14076 0,'21'0'31,"0"-21"-15,0 21-16,-21-21 0,21 21 0,0-22 15,1 1-15,-1 0 0,0 0 16,0 0-16,21 0 16,-42-22-16,0 22 15,0 0-15,22 0 0,-44 42 32,22 0-17,0 0-15,-21 0 0,0 22 0,21-1 16,-21-21-16,0 22 0,21 41 15,-21 43 1,21-84-16,0-1 0,0 0 16,0 1-16,0-1 0,0-21 0,0 21 15,-22-20-15,22 20 0,0-21 0,-21 21 32,0-42-32,0 0 0,-21 0 15,20 0-15,1 0 16,-21-42-16,21 42 15,0-21-15,-1 0 0,-41-43 16,21 22-16,20 21 16,1 21-16,0 0 15,21 21 17,0 0-32,21 0 0,64 43 15,-43-64 1,43 21-1,-43 0-15,-21-21 0,22 0 0,20 0 16,-20 0-16,-1 0 0,64-21 16,0-43-1,-22 1 1,-63 42-16,1 0 16,-1-1-16,0 1 0,-21 0 0,0 0 15,0 0 1,0 0-16,-21 42 15,0 0-15,21 0 16,-22 0-16,1-21 16,21 43-16,-42-1 0,42-21 15,-21 0-15,0 22 0,-1-43 16,22 21-16,0 0 16,0-42 15,22 21-31,-22-21 0,21-1 15,0 1-15,0 0 0,0 0 0,0 0 16,64-64 0,-64 64-16,0 0 0,22 0 0,-22-1 15,21 1-15,-21 21 0,1 0 16,20 0-16,-21 21 16,-21 1-16,0-1 0,0 0 15,0 0-15,0 0 0,0 0 16,0 1-16,0 62 15,0-41-15,-21-22 0,21 0 16,0 0-16,0 0 0,0 0 16,21-21-1,0 0 1,0 0-16,1 0 0,20-42 16,-21 21-16,0 0 0,0 0 0,1-1 0</inkml:trace>
  <inkml:trace contextRef="#ctx0" brushRef="#br1" timeOffset="-123527.05">24193 14118 0,'0'0'15,"22"-21"-15,-22 42 32,0 0-32,0 1 0,0-1 15,0 0-15,-22 21 0,22-21 0,-21 22 16,21-1-16,0 0 0,-21 1 15,21-1-15,-42 43 16,-1 63-16,43-106 16,-21 1-16,21 20 0,-21-21 15,0 22-15,21-22 0,-21 128 16,0-65 0,21-62-16,0-1 0,0-21 0,0 22 15,0-22-15,0 0 0,0 0 16,0-42-1,0 0 1,0 0-16,0-22 0,21-20 16</inkml:trace>
  <inkml:trace contextRef="#ctx0" brushRef="#br1" timeOffset="-122431.61">24151 14351 0,'0'-21'0,"0"42"0,0-190 31,0 148-31,42-43 16,-20 64-16,-1-21 0,0 21 15,21 0-15,-21 0 0,1 0 16,-1 0-16,63 63 16,-41-20-1,-43-1-15,0-21 0,0 43 16,0-22-16,0-21 0,-21 0 15,-1 22-15,1-22 0,0 0 0,-42 21 16,41-42-16,-20 0 16,21 0-1,21 22-15,-21-22 0,42 0 47,0 0-47,0 0 16,0 0-16,1-22 0,-1 1 0,21 21 15,-21-21-15,0 21 0,22-21 16,-22 0-16,0 0 0,0-1 0,0 1 16,43-21-16,-64 21 15,21 0-15,43-64 16,-43 64 0,-21 0-1,-21 42 1,-1 0-16,22 0 15,0 0-15,-21 0 0,21 1 16,-21 20-16,21-21 0,0 0 0,0 22 16,0-22-16,21 21 15,0-42-15,1 21 0,-1-21 16,0 0-16,0 0 0,0 0 16,64 0-16,-43-42 15,1 21-15,-22 0 16,21-22-16,-21 1 0,0 21 15,1 0-15,-1-43 16,0 22-16,-21 21 0,0-1 16,-21 44 15,21-1-15,-21 0-16,21 0 0,0 0 0,0 0 15,0 1-15,0 20 0,0-21 16,0 0-16,21 43 15,0-43-15,0 21 16,0-21-16,0-21 0,1 0 16,-1 22-16,0-22 0,0 0 0,43-22 15,-43 1-15,0 21 16,21-21-16,22-64 16,-43 43-16,-21 0 0,21-1 15,21-84-15,-20 43 16,-22 41-16,21 1 15,-21-43-15,0 43 0,0 0 16,0 21-16,0-1 0,0 1 16,0 0-16,-21 21 31,21 21-31,-22-21 16,22 43-16,0-22 0,-21 0 0,21 42 15,0-20 1,0-1-16,-21 0 0,21-20 0,-21 62 15,21-41-15,0-1 0,-21-21 0,0 21 16,21 1-16,-22-22 0,22 21 16,0-21-16,0 43 15,0-43-15,0 0 0,22-21 16,-1 0 0,0 0-16,0 0 15,0 0-15,0-21 0,1 21 0,-1-21 16,0 0-16,0 0 0,0-1 15,0 1-15,1 0 0,-1 0 0</inkml:trace>
  <inkml:trace contextRef="#ctx0" brushRef="#br1" timeOffset="-122207.67">25379 14076 0,'0'0'0,"-21"0"0,-1 0 31,44 0 0,-1 0-31,0 0 0,21 0 16,-21 0-16,1 0 0,20 0 0,0 0 16,22 0-16,20-42 15,-41 42-15,-22-22 16</inkml:trace>
  <inkml:trace contextRef="#ctx0" brushRef="#br1" timeOffset="-121602.95">26120 13589 0,'-43'-21'31,"43"0"-31,21 21 16,1 0-16,-1 0 0,0 0 15,0 0-15,0-21 0,0 21 16,22 0-16,-22 0 0,21-22 0,-21 22 16,22 0-16,-22 0 0,42-21 15,-41 21-15,-1 0 0,0 0 16,-21 21 15,0 1-31,0-1 16,0 0-16,-21 0 15,0 21-15,21-20 0,-22 41 16,1-42-16,21 22 16,0-22-16,-21 21 0,0 22 0,21-22 15,-21 0-15,21-21 0,-21 22 16,-1-1-16,22-21 0,0 22 0,0-1 15,0-21-15,0 21 0,0 1 16,0-22-16,0 21 0,0 1 0,0-1 16,0 0-16,-21-21 15,21 1-15,0-1 0,0 0 0,-21 0 16,0 0-16,0-21 16,0 0-16,-43 21 15,43-21 1,0 0-16,0 0 0,-1 0 0,1 0 15,-21 0 1,21 0-16,0 0 0,-1 0 16,22-21-16,-21 21 0,0 0 15,0 0 1,0-21-16,0 21 16</inkml:trace>
  <inkml:trace contextRef="#ctx0" brushRef="#br1" timeOffset="-119055.47">12954 15155 0,'-21'22'47,"21"-1"-47,0 0 16,-21 0-16,21 21 0,0-20 15,-22 20-15,22 0 0,-42 22 16,0 63-1,42-85-15,-21-21 0,21 22 16,-22-1-16,22-21 0,-21 85 16,21-21-1,0-64-15,0 0 0,0 21 16,21-42 0,1 21-16,20-21 0,64 0 15,-64 0 1,43-21-16,-43 21 0,22 0 15,84-21 1,-64 0-16,-41 0 0,-1 21 16,43 0-16,-64 0 15,21 0-15,22 0 16,-22 0 0,-21 0-1,-21-21 1,0-1-1,-21 22-15</inkml:trace>
  <inkml:trace contextRef="#ctx0" brushRef="#br1" timeOffset="-118711.65">13568 15769 0,'21'0'47,"0"0"-47,0 21 16,0-21-16,1 0 0,-1 0 0,21 0 15,-21 0-15,0 0 0,22 0 16,-1 22-16,-21-1 16,-21 0-16,0 0 15,0 0-15,-21 0 16,0 1-16,-21 20 15,20-21-15,1 21 0,0-20 16,0 20-16,0-21 0,0 21 0,-64 64 16,43-63-1,20-22-15,1-21 16,21 21-16,-21-21 0,21 21 16,21-21-1</inkml:trace>
  <inkml:trace contextRef="#ctx0" brushRef="#br1" timeOffset="-117765.2">15007 15685 0,'0'0'0,"0"-22"0,0 1 0,0 0 15,21 21 1,-21 21 0,0 0-1,0 1-15,0-1 16,0 21-16,0 43 15,0-43-15,0 0 0,0 1 16,0-1-16,-21 0 0,21-20 0,-21 62 16,0-41-1,21-22-15,-21-21 0,21-21 32,0-1-17,0 1-15,0 0 0,0-21 0,0 21 16,21-22-16,0 1 0,-21 0 0,21-1 15,0 22-15,0-21 16,43-64-16,-43 64 16,0 20-16,0 1 0,22 0 15,-22 21-15,0 0 0,0 0 0,22 0 16,-22 0-16,63 21 16,-62 43-1,-1-43-15,0 0 0,-21 0 0,0 22 16,0-22-16,0 21 0,0-21 0,0 43 15,0-1 1,0-42-16,-21-21 0,0 0 16,21-21-1,0 0 1,0 0-16,0-21 0,0 20 16,0 1-16,21-21 0,0 0 15,0 20-15,0-20 0,0 21 0,1 0 16,20-22-16,-21 22 0,64-21 15,-64 42-15,21 0 16,1 0-16,-22 21 0,0 0 16,0 0-16,0 1 0,-21 20 15,0-21-15,0 85 16,-21-43 0,0-20-16,0 41 15,0-62-15,21-1 0,-22 0 16,22-42 15,22 0-31,-1-1 16,0 1-16,0 0 0,0 0 0</inkml:trace>
  <inkml:trace contextRef="#ctx0" brushRef="#br1" timeOffset="-117413.33">16171 15833 0,'0'0'0,"21"0"0,1 0 0,-1 0 16,0 0-16,0 0 15,0 0-15,22-21 0,20-22 16,-42 43 0,0-21-16,1 0 0,-1 21 0,-21-21 15,0 0-15,0-1 0,0 1 16,-21 21-1,-22 0-15,-41 21 16,41 22 0,43-22-16,-21 21 0,-21 22 15,42-43-15,0 21 0,0 85 32,0-63-32,63-43 15,-20-21-15,-22 0 16,21 0-16,-21 0 0,22 0 15,168-106 1,-168 85-16</inkml:trace>
  <inkml:trace contextRef="#ctx0" brushRef="#br1" timeOffset="-117160.47">17145 15473 0,'0'0'15,"0"-21"-15,0 0 0,-21 42 31,0 0-31,21 21 16,-22-21-16,1 22 0,21-1 16,0-21-16,-21 22 0,0-1 0,21 21 15,-21-20-15,21-1 0,0 0 16,-21 1-16,21-1 0,0-21 0,-22 22 16,22-22-16,0 0 0,0 0 0,0 0 15,0 0-15,22-21 16,-1 0-16,0 0 0,0-21 15,0 0-15,0-21 16,1 21-16,-1-1 0</inkml:trace>
  <inkml:trace contextRef="#ctx0" brushRef="#br1" timeOffset="-116699.77">17441 15473 0,'0'0'15,"21"-21"-15,-21 0 0,0 42 31,0 0-31,0 0 16,0 21-16,0 22 16,0-22-16,-21-21 0,21 64 15,0-43-15,-21 1 0,21-1 16,-21-21-16,0 22 0,21-22 0,0 21 16,0-21-16,-21 0 0,21 1 15,-22-1-15,22-42 31,0-1-31,0 1 16,0 0-16,22 0 0,-1-21 16,0 20-16,-21-20 0,42 21 0,-21-21 15,1-1-15,-1 22 0,21 0 16,43-43-16,-43 43 16,-21 21-16,22 0 0,-22 0 0,0 0 15,0 21-15,0 22 16,0 20-1,-21-42-15,0 22 0,0 20 16,0-42-16,0 22 0,-21-22 16,0 0-16,21 0 0,0 22 0,-42-1 15,21-21 1,-1-21 0,1-21-1,0 21-15,21-21 16,-21 21-16</inkml:trace>
  <inkml:trace contextRef="#ctx0" brushRef="#br1" timeOffset="-116512.35">16954 15790 0,'-21'0'0,"42"0"0,-63-21 0,21 21 15,42 0 16,21 0-31,-20 0 0,20 0 0,0 0 16,22 0-16,-22-21 0,22 21 16,-1 0-16,-21 0 0,22-21 0,-1 21 15</inkml:trace>
  <inkml:trace contextRef="#ctx0" brushRef="#br1" timeOffset="-116101.58">18224 15706 0,'-42'0'31,"21"0"-31,0 0 0,-43 42 16,64-21-16,-42 22 15,21-1-15,0-21 0,21 21 16,0-20-16,0-1 0,0 42 15,0-42-15,0 1 0,21 41 16,42-42 0,-42-21-16,43 0 15,-22 0-15,-21 0 0,85-42 16,-42-22 0,-43 43-16,-21 0 0,0-21 15,0 21-15,0-1 0,-42-105 16,-1 106-1,1 0-15,21 0 16,0 21-16,-1 0 0,1 0 16,-21 0-16,21 0 0,0 0 15,21 21-15,0 0 16,0 0-16,21 22 16,42-22-16</inkml:trace>
  <inkml:trace contextRef="#ctx0" brushRef="#br1" timeOffset="-115566.87">18965 15812 0,'0'-43'16,"0"22"-1,0 0-15,-21 21 0,0 0 0,21-21 16,-42 21-16,20 0 0,1 0 15,0 0-15,0 21 16,-21 0-16,20 0 0,1 22 16,0-22-16,-21 42 15,42 43-15,0-85 16,0 0-16,0 1 0,0 20 0,0-21 16,21 0-16,0-21 15,0 0-15,0 0 16,1 0-16,-1 0 0,42-21 15,-42 0-15,1 0 0,-1 0 16,42-43-16,1-63 16,-22 85-16,-21-1 15,0 1-15,1-21 0,-1 20 0,0-168 16,-21 168 0,0 1-16,0 0 0,0-43 15,0 64-15,-21 21 16,0 0-16,-1 21 15,22 0-15,0 64 16,-42 84-16,21-127 16,21 22-16,0-1 0,0-20 15,0 20-15,0 1 0,0 20 16,0-41-16,0-1 0,0 0 16,21-20-16,0 20 0,0-21 0,1-21 15,-1 21-15,63-21 16,-20-21-16</inkml:trace>
  <inkml:trace contextRef="#ctx0" brushRef="#br1" timeOffset="-114869.84">20955 15409 0,'-21'-21'16,"42"42"-16,-42-63 0,0 21 0,21 0 0,-22 21 16,1 0-16,0 0 0,-64 0 31,64 21-31,-21 0 0,0 21 0,-22 22 15,22-22-15,21 1 16,-22-1-16,-20 64 16,20 21-16,43-85 15,0 0-15,22 22 0,-1-43 16,0 0-16,21 0 0,-21 1 16,22-1-16,-1-21 0,43 0 15,-43 0-15,0-21 16,22-1-16,-22 1 0,1 0 0,20 0 15,-21 0-15,1-22 0,-1 1 0,22-21 16,-43-64 0,-21 84-16,0-20 0,-21-22 15,-1 43-15,1-1 0,-21 1 16,21 0-16,-22 21 0,-20-22 16,21 43-16,20 0 0,-20 0 15,0 21-15,21 1 0,-1 20 16,-41 64-16,21-22 15,42-41-15,-22-1 16,22 22-16,0-22 0,0-21 16,0 21-16,64 1 15,21-1-15,-43-42 16,0 0-16,1 0 0</inkml:trace>
  <inkml:trace contextRef="#ctx0" brushRef="#br1" timeOffset="-113262.7">21526 15685 0,'22'0'31,"-22"21"-31,0 0 16,0 0-16,0 0 0,0 0 15,0 1-15,0-1 0,0 0 0,0 0 16,0 43-16,0-43 0,0 0 15,0 0-15,0 0 0,21 0 16,0-21-16,0 0 16,0 0-16,0 0 15,22-21 1,-22 0-16,0 21 0,21-63 16,-42 41-16,22 1 0,-1 0 0,0-21 15,-21 21-15,21-64 16,0 64-16,-21 0 15,21 21-15,-21-22 0,0 1 16,0 42 0,0 1-16,0-1 15,0 0-15,0 0 0,-21 21 16,21-20-16,0-1 0,0 0 16,0 21-16,0-21 0,0 43 15,0-43-15,21 0 16,-21 0-16,22-21 0,-1 0 15,21 22 1,-21-22-16,22 0 0,-22-22 16,0 1-16,21 0 0,-21 0 0,1 0 15,20 0-15,0-43 16,43-21 0,-64 64-16,0-21 0,-21 21 0,0 0 15,21-1-15,-21 1 0,0 0 16,0 0-16,-21 21 15,0 0-15,0 21 16,0-21-16,21 21 0,-21 0 16,-1 1-16,22-1 0,-21 0 0,21 42 15,0-20 1,0-22-16,0 21 0,0-21 0,0 1 16,0-1-16,21 0 0,1 0 15,-1 0-15,0 0 0,0-21 16,0 0-16,22 0 15,62 0-15,-62 0 0,84-63 16,-85 42 0,-21 0-16,0-1 0,22 1 15,-22 0-15,0-64 16,-21 64-16,0 0 16,-21 21-16,0 0 15,21 21 16,0 0-31,0 1 0,0-1 16,0 0-16,21 0 0,0 0 16,-21 0-16,0 1 0,21-1 15,-21 0-15,0 0 0,21 0 16,1-21-16,-1 21 16,0-21-16,0 0 0,0 0 15,43 0 1,-22-21-16,-21 21 0,0-21 15,22-21-15,-22 21 0,0-1 16,0-20-16,-21 21 0,21-21 16,1-1-16,-1-41 15,21-43-15,-42 84 16,21 1-16,-21 0 0,0-1 0,0 22 16,0 0-16,0-21 15,-21 42 1,21 21-16,-21 21 15,0-21-15,21 0 0,-21 64 16,-1-21 0,1-22-16,21 0 0,-21 64 15,21-85-15,0 85 16,0-21 0,21-43-16,-21-21 0,21-21 15,1 21-15,20 1 0,64-22 31,-43 0-31,-20-22 16,20 1-16,-21 0 0,1 0 0,-22-21 16,42-22-1,-41 22-15,-22 21 0,21-1 16,-21 1-16,0 0 0,0 0 16,-21 21-1,-1 0-15,22 21 16,0 0-16,-42 43 15,42-43-15,0 0 0,0 0 16,0 0-16,0 1 0,42 62 16,-20-63-1,-1 1-15,0-22 0,21 21 16,1-21-16,-22 0 0,42 0 16,-42 0-16,1 0 15,-1-21-15,0-1 0,0 1 0,0 0 16,-21 0-16,0-21 0,0 20 0,0-20 15,0 21-15,0-21 0,0 20 16,0-20-16,-21-43 16,-21 22-16,21 42 0,-1 21 15,1-21-15,0 21 0,0 0 16,-21 0-16,-22 21 16,22 21-1,21-21-15,-1 0 0,1 43 16,21-43-16,0 21 0,0 22 15,0-43-15,43 64 16,-22-64-16,42 21 16,-42-42-16,22 0 0,20 21 15</inkml:trace>
  <inkml:trace contextRef="#ctx0" brushRef="#br1" timeOffset="-111375.52">24765 15685 0,'0'-22'16,"0"44"-16,0-65 0,-21 22 0,0 21 15,-1 0-15,1 0 0,0 0 16,0 0-16,0 0 0,-64 21 16,0 43-1,64-43-15,0 21 0,0-21 16,21 22-16,0-22 0,-21 42 15,21-41-15,0 20 0,0 21 16,42-20 0,-21-43-16,0 0 15,1 0-15,-1 0 0,0 0 16,0-21-16,0-1 0,43-41 16,-22-1-1,-21 43-15,0-21 0,-21 21 16,0 0-16,22-22 0,-22 22 0,0 0 15,0 42 32,0 0-47,0 0 0,0 22 16,0-1-16,0-21 0,0 0 16,0 22-16,0-22 15,21 0-15,0 0 0,0-21 0,0 21 16,22 1-16,-22-22 0,21 0 0,0 0 15,1 0-15,41 0 16,-41 0-16,63-43 16,-64 22-16,0 0 0,22-64 15,-43 1 1,-21 62-16,0 1 0,0 0 16,0 0-16,0 0 0,-85-22 15,43 43 1,21 0-16,0 0 15,-1 0-15,1 0 0,-21 22 0,-22 62 32,43-41-32,0-22 15,21 0-15,0 21 0,0-21 0,0 1 16,0-1-16,0 0 0,21 21 16,22-21-16,-22-21 15,0 0-15,0 0 0,0 0 16,0 0-16,1 0 0,-1-21 0,42 0 15,22-64 1,-64 43-16,21 0 0,22-43 16,-43 43-16,21-22 15,-20 22-15,-1-22 0,0 22 0,21-106 16,-42 21 0,0 106-16,0 0 15,-21-1-15,0 22 0,0 0 16,0 0-16,-1 0 0,1 22 15,0-1-15,-21 42 16,21-20-16,21 41 0,-22-41 16,1 41-16,21-41 0,0-1 15,0 21-15,0-20 0,0-1 16,0-21-16,0 22 0,21-22 16,1 21-16,20 0 0,-21-20 15,0-1-15,22-21 16,-1 0-16,-21 21 0,21-21 0,-20 0 15,20 0-15,-21 0 0,0-21 0,43 0 16,-22-22 0,-42 22-16,21 0 0,-21-43 15,21 43-15,-21 0 0,0 0 0,0 0 16,0 0 0,0 42-1,-21-21 1,21 21-16,0 21 15,0-21-15,0 1 0,0-1 0,0 21 16,21-21 0,1-21-16,-1 21 0,21-21 15,0 0-15,-20 0 16,20 0-16,-21 0 0,0 0 16,0 0-16,22-21 0,-22 0 0,0 0 15,0 0-15,0 0 16,-21-1-16,0 1 15,0 0-15,22 21 0,-22 21 32,0 0-32,0 1 15,-22-1-15,22 0 0,0 0 16,-21 0 0,21 0-16,21-42 46,1 0-30,-1 0-16,0 0 16,-21 0-16,21-1 0,0 1 15,0 0-15,1 0 0,20-21 16,0 20-16,-21 22 16,1-21-16,20 21 0,-21 0 0,-21 21 15,0 1 1,0 20-1,0-21-15,0 0 0,21 22 16,0-22-16,-21 0 0,22 21 16,-1-21-16,42 1 15,-42-22-15,1 0 0,-1 0 16,0 0-16,21 0 0,-21 0 16,43-43-16,21-20 15,-64 42-15,21-22 16,-21 22-16,0-21 0,-21 21 0,0-22 15,22-41 1,-22 41-16,-22 22 0,-41 21 16,21 0-1,20 0-15,1 0 0,-21 21 16,0 22-16,20-22 0,1 0 16,21 0-16,-21 21 0,21-20 15,0-1-15,0 42 16,0-20-1,21-22-15,-21 0 0,21 0 0,-21 21 16,0-20-16,0 20 0,0 0 0,0 22 16,0-22-16,-21 43 15,0-43-15,21 0 0,0 1 16,0-1-16,0 0 0,0 1 0,0 41 16,21-20-1,0-22-15,1-21 16,-1 1-16,-21-1 0,21-21 0,-21 21 15,21-21 1,-21-21-16,0 0 16,0-1-16,-21 1 0,0-21 15,21 21-15</inkml:trace>
  <inkml:trace contextRef="#ctx0" brushRef="#br1" timeOffset="-111151.64">26606 15240 0,'0'0'0,"-21"-21"0,0 0 0,0 0 16,0 21-1,0 0-15,21-22 16,-22 22 31,22 22-47</inkml:trace>
  <inkml:trace contextRef="#ctx0" brushRef="#br1" timeOffset="-110243.46">15960 16468 0,'21'0'31,"0"0"-31,21-21 16,-21 21-16,22 0 0,-1-22 15,64 22-15,-85-21 16,21 21-16,-20 0 15,-1 0-15,-21-21 16,-21 21-16,-1 0 16,-20 0-16,21 0 15,0 0-15,-22 0 0,22 0 0,-42 0 16,20 0 0,22 0-16,0-21 15,0 21 1,0 0-1,0 0-15,-1 21 16,1 0-16,21 0 16,-21 1-16,0-22 0,21 21 15,-21 63-15,21-41 0,-21-22 16,21 21-16,-22 1 0,22-1 16,0 0-16,-21 22 0,0 20 15,21 1 1,0-64-16,0 22 0,0 20 15,0-42-15,0 0 0,0 1 16,21-22-16,0 0 0,1 0 16,-1 0-16,0 0 15,0 0-15,21 0 0,-20-22 0,41-20 16,-21 21-16,-20 0 0</inkml:trace>
  <inkml:trace contextRef="#ctx0" brushRef="#br1" timeOffset="-109802.24">16891 16510 0,'0'-21'0,"0"0"16,-21 21 15,0 0-31,-1 0 0,1 0 16,0 0-16,-21 21 0,-1 21 15,22-42-15,0 21 0,-21 43 16,21-1 0,21-41-16,21 20 15,0-42-15,0 21 0,0 0 0,0-21 16,1 21-16,-1 1 16,42 20-16,-42-42 15,-21 63-15,0-41 16,0-1-16,-21-21 15,0 21-15,0-21 0,-21 21 0,20-21 16,-20 0-16,0 0 0,-1 0 16,-62 0-16,83 0 15,-20 0-15,-21-42 16,20-1 0,43 1-16,0 21 15,21 21-15,1 0 0,-1-21 16,0 21-16,21 0 0,-21-21 15,22 21-15,-1 0 0,-21 0 16</inkml:trace>
  <inkml:trace contextRef="#ctx0" brushRef="#br1" timeOffset="-109243.56">17632 16849 0,'0'0'0,"0"-21"16,0-1 0,0 1-16,0 0 15,0 0-15,0 0 0,0-22 16,-21 1 0,-1 42-16,1-21 0,0 21 0,0 0 15,-21 0-15,20 0 0,1 0 16,0 0-16,-21 21 0,21 0 15,-1 0-15,-20 1 0,21-1 0,0 21 16,0-21-16,-1 22 0,-20 20 16,42-42-16,-21 0 0,21 43 15,0-43-15,0 0 0,21 0 16,0-21-16,0 0 0,22 0 16,-22 0-16,21 0 15,-21 0-15,22-21 0,-1 0 0,0 0 16,22-21-16,-22 20 0,-21 1 15,22 0-15,-22 0 0,0 0 16,0-85 0,-21 64-16,0 20 15,-21 22 1,0 0-16,21 22 16,0-1-16,0 0 0,-21 0 0,21 21 15,0-20-15,0-1 0,0 21 0,0-21 16,0 0-16,0 1 0,0-1 15,0 0-15,0 0 0,63 0 16,-20-21 0,-22 0-16,0 0 0,0 0 15,21-21-15,-20 0 0,-1 0 0,21 0 16,-21-1-16,0 1 0</inkml:trace>
  <inkml:trace contextRef="#ctx0" brushRef="#br1" timeOffset="-108635.27">18055 16679 0,'-21'106'31,"42"-212"-31,-21 128 16,-21 20-16,21-21 15,0 0-15,-21 43 0,0-43 16,21 0-16,0 0 0,0 0 0,0 1 16,-22-1-16,22 0 15,0 0-15,0 0 0,0-42 31,0 0-31,0 0 16,0 0-16,0-1 16,0-20-16,0 21 0,22-21 0,20-43 15,0 43 1,-21 20-16,1 1 0,-1 21 16,0 0-16,0 0 0,0 0 15,0 0-15,1 0 0,-1 21 16,0-21-16,0 22 0,0 20 0,-21-21 15,0 0-15,21 0 0,-21 22 16,22-1-16,-22-21 0,0 0 16,0 43-1,-22-64 1,1 0-16,21-21 31,0 0-31,0-1 0,0-20 16,21 0-1,1 21-15,-1-22 0,42-41 16,-20 62-16,-22 1 0,21 21 16,-21-21-16,0 21 0,85 21 15,-63 22 1,-22-22-16,-21 0 0,0 0 16,0 21-16,0-20 0,0-1 15,0 21-15,0-21 0,0 0 0,-21 1 16,21-1-16,-22 0 15,1 0-15,42-21 47,1-21-47,-22 0 0,21 0 0</inkml:trace>
  <inkml:trace contextRef="#ctx0" brushRef="#br1" timeOffset="-108298.03">18902 16806 0,'21'22'32,"0"-22"-32,0 0 15,0 0-15,1 0 16,-1 0-16,0 0 0,21 0 16,-21-22-16,22 1 0,-22 21 0,21-21 15,1 0 1,-22 0-16,0-22 0,-21 22 15,-21 0-15,0 21 16,-1 0-16,1 0 0,0 0 0,-21 21 16,-43 43-1,43-22-15,21 0 0,21-20 16,0 41-16,0-42 0,0 0 16,0 1-16,0 20 15,21-21 1,0-21-16,0 0 0,0 0 15,22 0-15,-22 0 0,127 0 16</inkml:trace>
  <inkml:trace contextRef="#ctx0" brushRef="#br1" timeOffset="-107644.02">20362 16468 0,'0'0'0,"0"-21"16,-42 21-16,21 0 15,0 0-15,-1 0 0,-20 0 0,21 0 16,-64 42-16,64-21 15,-21 0-15,-1 22 0,1-22 0,21 21 16,-85 106-16,64-63 16,21-43-1,21 1-15,0 20 0,21-42 0,0 0 16,0 1-16,21-1 0,-20-21 16,62 0-16,-41 0 15,20 0-15,-21 0 0,22 0 16,-1-21-16,1-1 0,190-105 15,-212 85 1,1 0-16,-22-1 0,0-41 16,-21 41-16,0 1 0,-21 0 0,0-1 15,-1 22-15,1-21 0,-21 21 16,0 0-16,-1-1 0,1 22 0,-64 0 16,64 0-16,-43 22 15,43-1-15,-1-21 0,1 42 16,21-21-16,0 0 15,21 22-15,0-22 0,0 0 0,0 21 16,21-20-16,0-1 16,0 0-16,22-21 0,-1 0 15,0 21-15</inkml:trace>
  <inkml:trace contextRef="#ctx0" brushRef="#br1" timeOffset="-107352.08">21082 16616 0,'-64'106'31,"64"-64"-31,-21 0 0,0 1 16,0-1-16,21 22 16,-21-22-16,0 21 0,-1-20 0,1 20 15,0-20-15,0 20 0,0 1 16,-22-1-16,-20 128 15,-1-86-15,64-62 16,-21-1-16,0 0 0,21-20 0,0-1 16,0 21-16,21-63 15,0 0 1,1 0-16,-1-64 16,0 43-16,0-1 0</inkml:trace>
  <inkml:trace contextRef="#ctx0" brushRef="#br1" timeOffset="-107071.23">20934 16785 0,'0'0'0,"21"-42"0,42-43 15,-20 64 1,168 0 15,-189 42-31,20 0 0,0 22 16,-42-22-16,0 21 0,0 0 15,0 1-15,-21-22 16,-21 0-16,21 0 0,-22 0 16,-20 22-16,20-43 15,1 21-15,0-21 0,21 0 16,21-21 15,21 21-31,0-21 0,0-1 16,0 22-16,22-21 0</inkml:trace>
  <inkml:trace contextRef="#ctx0" brushRef="#br1" timeOffset="-106745.12">21421 16891 0,'0'0'0,"21"0"0,0 0 16,0 0-16,0 0 0,-21-21 15,21 21-15,43-21 16,-22 0-16,-21-1 0,1 1 15,-1 0-15,0 0 0,-21 0 16,0 0-16,0-1 0,0 1 16,-21 21-1,0 0-15,-1 0 0,1 0 16,0 0-16,0 21 0,0 1 16,0 20-16,-43 43 15,22-1 1,42-63-16,0 1 0,0-1 15,0 0-15,21 0 0,0-21 0,43 21 16,41-21 0,-83 0-16,41 0 15,-21-21-15,-20 0 0,20 0 16,-21 21-16</inkml:trace>
  <inkml:trace contextRef="#ctx0" brushRef="#br1" timeOffset="-106444.3">21929 16743 0,'0'-21'0,"-22"105"0,65-189 15,-64 147-15,63-84 0,0 20 16,-21 22 0,1 0-16,20 0 15,21 43-15,-41-22 16,-1 0-16,21 21 0,-42-20 16,0 20-16,0 21 15,0-20 1,-21-22-16,-21 0 15,20 0-15,1-21 0,0 0 0,21-21 32,0 0-32,0 0 15,0 0-15,21-1 0,-21 1 16,21-21-16,1 21 0,-1 0 16,21-43-16,-21 43 0,0-21 15,1 20-15,-1 22 0,0-21 16,0 0-16,0 21 0,0 0 0,22 0 15</inkml:trace>
  <inkml:trace contextRef="#ctx0" brushRef="#br1" timeOffset="-105919.3">22923 16849 0,'0'0'0,"22"0"0,-1 0 16,0-21-16,-21-1 15,0 1-15,0 0 16,21 0-16,-21 0 0,0 0 0,0-1 16,0 1-16,0 0 0,-63 0 15,-1 21 1,43 0-16,-21 0 0,-1 0 0,1 0 16,0 21-16,-1 0 0,-84 85 15,106-64 1,0-20-16,0 20 0,0 21 15,21-41-15,0-1 0,21 42 32,63-20-32,-41-43 15,-22 0-15,21 0 0,-21 0 16,22 0-16,-1-22 0,-21 22 0,22-21 16,-22 0-16,21-21 0,-21 21 15,43-85-15,-43 63 16,-21 22-16,0-21 0,0 0 15,21 20-15,-21 1 0,0 0 16,0 42 0,0 0-16,0 1 15,-21-1-15,21 0 0,-21 21 0,21 43 16,0-64 0,0 21-16,0-20 0,0 20 15,0-21-15,0 0 0,21 0 16,0-21-16,0 0 15,0 0-15,22 0 0,20-21 16</inkml:trace>
  <inkml:trace contextRef="#ctx0" brushRef="#br1" timeOffset="-104803.93">23474 16510 0,'0'-21'0,"0"42"0,21-63 0,-21 21 0,0 42 31,-21 0-15,0 0-16,21 0 0,-22 0 16,1 22-16,21-22 0,-21 21 0,0 1 15,21-1-15,0 0 0,-21-21 16,21 85-16,0-42 16,0-43-16,0 0 15,21 0-15,0 0 0,0-21 16,0 0-16,1 0 0,20 0 0,43-21 31,-22-21-31,-42 21 0,22 0 0,-1-22 16,-21 1-1,-21 21-15,21 0 0,-21-1 0,21 1 16,-21 0-16,0 0 16,0 42-1,-42 0-15,21 0 16,21 1-16,-21 41 15,0-21 1,21-20-16,0-1 0,0 21 16,21-21-16,0-21 0,64 21 15,-22-21 1,-42 0-16,22 0 0,20 0 16,-42-21-16,0 0 0,1 21 15,-1-21-15,0 0 0,-21-43 16,0 43-16,0 0 15,0 0 1,0 42 0,-21 0-1,21 0-15,0 0 0,0 1 0,-21-1 16,21 0-16,0 0 16,0 0-16,0 0 0,21-21 15,0 0-15,0 0 31,0 0-31,-21-21 0,0 0 16,0 0-16,0-21 16,0 20-16,0-41 15,0 42-15,0 0 0,-21-1 16,0 1-16,21 0 0,0 0 16,21 21 15,0 0-16,0 0-15,1 0 0,-1-21 16,0 21-16,0 0 0,0 0 16,-21 21-16,0 0 0,21-21 15,-21 21-15,0 0 0,0 1 16,0-1-16,0 42 16,0-20-16,0-22 15,0 0-15,0 0 16,0 0-16,0-42 47,0 0-32,0 0-15,0 0 0,22-1 16,-1-20-16,-21 21 0,21 0 0,0-22 16,0 1-16,0 21 0,22-43 15,-1 43-15,-21 0 0,0 0 16,22 0-16,-22 21 0,0 0 15,43 0-15,-43 21 0,0 0 16,-21 21-16,0-20 0,0-1 0,0 21 16,0-21-16,0 22 0,0-22 15,0 0-15,0 21 0,0-21 0,-21 1 16,21-1-16,-21-21 0,21 21 16,-22 0-16,1-21 31,21-21-16,0 0-15,0 0 0,0-1 16</inkml:trace>
  <inkml:trace contextRef="#ctx0" brushRef="#br1" timeOffset="-104632.03">24553 16510 0,'-21'0'0,"42"0"0,-63 0 16,21 0-16,0 21 47,-1-21-32</inkml:trace>
  <inkml:trace contextRef="#ctx0" brushRef="#br1" timeOffset="-104437.12">23241 16595 0,'-42'0'0,"84"0"0,-106 0 15,43 0-15,21 21 0,21-21 32,1 0-32,20 0 0,-21 0 15,43 0-15,-22 0 0,85 0 16,-64 0-16,1 0 0,21 0 15,-1-21-15</inkml:trace>
  <inkml:trace contextRef="#ctx0" brushRef="#br1" timeOffset="-103979.39">25061 16404 0,'0'-21'0,"0"0"32,21 21-32,1 0 0,-1-21 15,0 21-15,21 0 0,-21 0 0,1-21 16,-1 21-16,21 0 0,64 0 16,-64 0-1,-21 0-15,1 0 16,-22 21-16,0 0 15,0 0-15,0 0 0,0 0 16,0 1-16,-22-1 0,1 85 16,21-85-16,0 21 15,-21-21-15,21 22 0,-21-1 16,21 0-16,-21 64 16,0-21-1,-1-1 1,1-62-16,0-1 0,21 0 0,-21 21 15,0 1 1,0-43-16,21 21 16,-22-21-16,1 0 0,0 0 15,0 0-15,0 0 16,0 0-16,-1 0 0,-41 0 16,21 0-16,-22-21 0</inkml:trace>
  <inkml:trace contextRef="#ctx0" brushRef="#br1" timeOffset="-102779.25">12255 16912 0,'0'0'0,"22"-21"0,-22 0 15,21 0-15,0 0 16,-21-1-16,0 1 0,0 42 47,0 1-47,0 20 15,0 0-15,0 1 0,0-1 16,0 21-16,-21-20 0,21 20 0,-21-20 16,-1 20-16,22 1 0,-21-22 0,0 21 15,21-20-15,-42 105 16,42-106-16,-21-21 0,-1 22 15,22-22-15,-21 0 0,21 0 16,0 0-16,0 1 16,21-22 15,1 0-15,-1 0-16,85 0 15,-1-22 1,-62 22-16,41-21 15,-41 0-15,-1 21 0,85-21 16,-63 0 0,-43 0-16,0-1 0,-21 1 15,0 0-15,0 0 16,-21 21 0,21-21-16,-21 21 15,21-21 1,21 21 15,0 0-15,0 0-16,0 0 0,22 21 15,-43 0-15,0 0 16,0 0-16,0 0 0,0 1 16,0-1-16,-22 0 0,-41 42 15,-1-20-15,22-22 16,21 0-16,0 0 0,0 0 15,-1 1-15,22-1 16,22-21 0,-1 0-16,0 0 0</inkml:trace>
  <inkml:trace contextRef="#ctx0" brushRef="#br1" timeOffset="-101875.72">13885 17484 0,'0'0'16,"0"-21"-16,0-1 0,-21 1 16,21 0-16,0 0 15,-21 21 1,0 21-1,21 0-15,-21 0 0,21 1 16,0 41-16,-22-21 0,22 1 16,-21-1-16,21 0 0,0 1 15,0 84 1,-21-106-16,21 0 0,0 0 16,0 0-16,0-42 31,0 0-16,0 0-15,0 0 0,21-22 16,-21 22-16,21-21 0,-21 0 0,22-1 16,-1 22-16,-21-21 0,42-43 15,-21 64-15,22-21 16,-22 20-16,0 22 0,0 0 16,0 0-16,0 0 0,1 0 0,20 22 15,21 41 1,-41-21-16,-22-20 0,21 62 15,-21-41-15,0 84 32,0-64-32,0-42 15,0 0-15,0 1 0,0-44 32,0 1-32,0 0 15,0 0-15,0-21 16,21 20-16,0-20 0,0 21 0,0-21 15,1-1-15,-1 1 0,42-43 16,1 43 0,-43 21-16,21 21 0,-21 0 15,1 0-15,-1 0 0,42 106 16,-63-85 0,0 21-16,21 0 0,-21-20 15,0 20-15,0 0 0,0-21 0,-21 85 16,0-42-1,0-64-15,21 21 16,0-42 15,21 0-31,0-1 16,0 22-16</inkml:trace>
  <inkml:trace contextRef="#ctx0" brushRef="#br1" timeOffset="-101528.91">14986 17738 0,'0'0'0,"63"0"31,-41-21-31,-1 21 0,-21-22 0,21 22 0,0-42 16,0 42-16,-21-21 0,0 0 15,0 0-15,-42-1 16,-22 22-1,43 0-15,-21 0 16,21 0-16,-22 22 0,22-1 0,-21 0 16,21 0-16,0 0 0,-1 0 15,1 22-15,0-22 0,21 0 16,-21 21-16,21 1 0,0-22 16,0 0-16,21 21 0,0-42 15,0 0-15,85 0 16,0 0-1,-21 0 1,-43-21-16,0 21 0,-20-21 0,62-21 16</inkml:trace>
  <inkml:trace contextRef="#ctx0" brushRef="#br1" timeOffset="-101298.31">15621 17463 0,'0'0'0,"21"-22"0,0 1 0,-21 0 0,21 21 16,-21-21-16,0 42 15,0 0 1,0 0-16,0 1 0,-21 20 16,21-21-16,-21 21 0,0 1 0,0-1 15,0 43 1,-1-43-16,1 0 0,0-20 0,0 20 0,21-21 16,0 0-16,0 0 0,0 1 15,0-1-15,21-21 16,0 0-1,0 0-15,1-21 0,20-1 0,-21 1 16,21-21-16</inkml:trace>
  <inkml:trace contextRef="#ctx0" brushRef="#br1" timeOffset="-100859.83">16108 17357 0,'0'0'0,"21"0"0,-21 21 16,0 0-16,0 0 15,-21 0-15,21 22 0,-21-22 16,-22 106-16,1-42 16,21-43-1,0 0-15,-1-21 0,22 22 0,-21-22 16,21 21-16,-42 1 16,42-22-1,0-42 1,0-1-1,21 1-15,0 0 16,-21-21-16,21 21 0,1-1 0,-1 1 16,-21-21-16,21 21 0,21 0 15,-21-1-15,1 1 0,-1 21 0,0-21 16,21 21-16,-21 0 0,1 0 16,-1 0-16,0 21 0,0 0 15,0 1-15,0-1 0,-21 0 0,22 42 16,-22 22-1,0-64-15,0 0 16,0 1-16,-22-1 0,1 0 16,21 0-16,-21-21 15,0 0 1,0-21-16,21 0 16</inkml:trace>
  <inkml:trace contextRef="#ctx0" brushRef="#br1" timeOffset="-100685.92">15557 17738 0,'0'0'15,"22"0"1,-1 0-16,0-21 16,21 21-16,1 0 0,-1 0 0,0 0 15,1 0-15,-1-22 0,21 22 16,-20 0-16,20 0 0,64 0 15</inkml:trace>
  <inkml:trace contextRef="#ctx0" brushRef="#br1" timeOffset="-100311.14">16806 17695 0,'-21'0'16,"0"22"-1,0-22-15,0 21 0,-1 0 16,1 0-16,21 0 0,-21 0 0,0 1 16,0 20-16,0-21 0,-1 43 15,22-43-15,0 21 16,0-21 0,22 0-16,-1-21 0,21 0 15,-21 0-15,0 0 16,22 0-16,-1-21 0,22 0 15,-43 0-15,0 0 16,0 0-16,0-1 0,-21-20 0,0 21 16,0 0-16,0-22 0,0 22 15,0 0-15,-42-21 0,21 21 16,0 21-16,-1 0 0,1 0 16,0 0-16,0 0 15,21 21 1,0 0-1,21-21-15,0 21 0</inkml:trace>
  <inkml:trace contextRef="#ctx0" brushRef="#br1" timeOffset="-99798.43">17420 17780 0,'0'0'0,"0"-21"0,-21-43 31,0 64-31,0 0 0,-1-21 0,1 21 16,0 0-16,0 0 0,0 0 15,0 21-15,-85 64 16,85-21 0,-1-43-16,1 42 15,21-42-15,0 22 0,0-22 0,0 0 16,0 0-16,21 0 0,1-21 15,20 0 1,0 0-16,-21 0 0,1 0 0,-1 0 16,0-21-16,21 0 0,-21 21 0,22-63 15,20-22 1,-63 43-16,21-1 16,-21-20-16,0 20 0,22-20 0,-1-1 15,0-20-15,-21-1 16,0 43-16,0 21 0,0-1 15,0 44 1,0-1 0,-21 21-16,21 0 0,0 1 0,-21-1 15,-1 0-15,22 22 0,-21-22 16,21 22-16,0 63 16,0-64-1,0-20-15,0-22 0,21 0 0,1-21 16,-1 21-16,21-21 15,-21 0-15,22 0 0,-1 0 0,0 0 16</inkml:trace>
  <inkml:trace contextRef="#ctx0" brushRef="#br1" timeOffset="-99139.58">19219 17547 0,'0'0'0,"0"-21"0,-21 0 16,21 0-16,-21 0 0,0-1 0,0-20 15,-22 42 1,22 0-16,0 0 0,-21 0 16,20 0-16,1 21 0,0 0 15,-21 1-15,21 20 0,-43 85 16,43-64-16,0-20 15,0-1-15,-1 0 0,22 22 16,0 42 0,0-43-16,22-42 0,-1 1 15,42-1-15,-42-21 16,22 21-16,-1-21 0,0 0 0,1 0 16,-1 0-16,22-21 0,-22 0 15,64-22-15,-64 22 16,-21-21-16,22 21 0,-22-22 15,0 22-15,-21-42 0,0 20 0,0-41 16,-42-22 0,20 63-16,-20 1 0,-21 0 15,20 21-15,1-1 0,0 22 16,-22 0-16,-42 64 16,85-43-16,0 21 15,0-20-15,0 20 0,-1 0 0,22-21 16,0 22-16,0-1 0,0-21 15,0 22-15,22-22 0,-1 21 0,21-21 16,-21 0-16,22 1 16,41-1-16,-41-21 0,20 0 15,-21 0-15</inkml:trace>
  <inkml:trace contextRef="#ctx0" brushRef="#br1" timeOffset="-97767.37">19748 17844 0,'0'0'0,"0"-22"0,0 1 0,0 42 31,0 1-15,0-1-16,0 0 0,-21 0 0,0 0 15,0 43 1,21-43-16,0 0 0,0 0 0,0 0 16,0 1-16,0-1 0,0 0 15,42-21 1,-21 0-16,1 0 0,20 0 15,0-21-15,-21 0 16,1-1-16,-1 1 0,21 0 0,-21 0 16,22-43-1,-1-20-15,-42 63 16,21 21 0,-21 21 15,-21 0-31,21 0 15,0 0-15,0 0 0,-21 1 16,21-1-16,0 0 0,-21 21 16,21-21-16,0 1 0,0 20 15,0-21-15,0 0 16,21-21-16,0 0 0,0 0 0,0 0 16,43 0-16,-1 0 15,-20 0-15,-22-21 0,63 0 16,-62 0-16,20 0 15,-21-1-15,0 1 0,0 0 16,1-42 0,-22-1-16,0 43 15,-22 21 1,1 0 0,21 21-16,-21 0 15,21 0-15,-21-21 0,21 22 0,0-1 16,-21 0-16,21 0 0,-21 21 15,21 1 1,0-22-16,21-21 16,0 21-16,0-21 0,0 0 0,0 0 15,64 0 1,-43 0-16,22-21 16,-22 0-16,1 0 0,-22-1 15,42-20-15,-20 21 0,-22 0 16,-21 0-16,0-1 0,21-20 15,-21 21-15,-21 0 16,0 21 0,-1 0-1,22 21-15,0 0 16,0 0-16,0 0 16,43 22-16,-43-22 15,0 0-15,0 0 16,21 0-16,-21 1 0,0 20 15,0-21-15,0 0 16,0 0-16,21-21 16,0 0-1,0 0-15,1 0 0,-1 0 0,42 0 16,-20-42 0,-1 42-16,-21-21 0,21 0 15,-20 0-15,20-1 0,-21 1 0,0-21 16,0 21-16,-21 0 0,0-1 15,0-20-15,0 21 16,-21 21-16,0 0 0,0 0 16,0 0-16,0 0 15,21 21 1,0 0-16,0 0 0,21 1 16,-21-1-16,21-21 15,0 21-15,-21 0 0,21 0 16,-21 0-16,21-21 0,-21 22 15,0-1-15,0 0 16,22 0-16,-1-21 16,0 0-1,0 0-15,0 0 0,22 0 16,-22 0-16,0 0 0,21 0 16,1-21-16,-22 21 0,21-21 15,22-22-15,-22 43 0,-21-21 16,0 0-16,0-21 0,22-1 15,-43 22-15,21 0 0,-21 0 16,0 0-16,0 42 31,-21 0-31,21 0 16,0 0-16,-21 22 16,21 20-16,0-42 15,0 1-15,0-1 0,0 0 16,0 0-16,21-21 15,0 0-15,0 0 16,0 0-16,0 0 0,1 0 16,-1-21-16,-21 0 15,21 0-15</inkml:trace>
  <inkml:trace contextRef="#ctx0" brushRef="#br1" timeOffset="-97590.47">22034 17653 0,'0'0'0,"-21"0"0,0-21 16,21 0-16,-21 21 16,42 0 46,0 0-62</inkml:trace>
  <inkml:trace contextRef="#ctx0" brushRef="#br1" timeOffset="-95796.33">22585 17992 0,'0'0'0,"21"0"0,42-43 31,-41 22-31,-22 0 16,0 0-16,0 0 0,-22 0 15,1-1-15,0 1 0,0 21 16,-21 0-16,20 0 0,-20 0 0,21 0 15,-43 21-15,22 1 16,0-1-16,21 0 16,21 21-16,-22-21 0,22 1 15,-21 41-15,21-42 16,0 0-16,21 22 0,1-22 16,20 0-16,-21-21 15,21 0-15,22 0 0,-22 0 16,1 0-16,62-21 15,-41 0 1,-43 0-16,0-1 0,0-20 16,1 21-16,-1-21 0,0-1 0,0-84 15,0 0 1,-21 85-16,0-22 0,0 22 16,0 0-16,0-1 0,0 1 15,0 21-15,0 0 0,0 0 16,0 42-1,0 0-15,-21 0 16,21 21-16,0 1 0,0-22 16,-42 85-16,42-64 0,-21 0 15,21 85 1,0-42-16,0-64 16,0 43-16,0-43 15,21 0-15,-21 0 0,42 0 16,-21 1-16,0-22 0,1 0 0,41 0 15,1 0 1,-22 0-16,0 0 0,22-22 16,-43 1-16,42 0 15,-41 0-15,-1 0 0,0-22 16,-21 22 0,0 0-16,-21 21 31,0 21-16,-1 0-15,22 1 16,-21-22-16,21 21 0,0 0 16,0 0-16,0 21 15,21-20-15,1-22 16,20 21-16,0-21 0,1 0 16,41 0-16,-63 0 15,22 0-15,-1-21 0,0 21 16,1-22-16,41 1 0,-62 0 15,-1 0-15,0 0 0,0-22 16,-21 22-16,0-21 16,-21 42-1,0 21 1,0 0-16,-1 0 16,22 1-16,-21 20 0,0-21 15,0 0-15,21 0 16,0 1-16,0-44 62,0 1-62,21 0 16,0 0-16,0 0 0,1 0 16,20-22-16,-21 22 15,-21 0-15,42 0 0,-20 21 16,-22-21-16,21 21 0,0 0 15,-21 42 1,0-21-16,0 0 0,0 0 16,0 1-16,0-1 0,0 0 0,0 0 15,21 0-15,21 22 16,-42-22-16,22-21 0,-1 0 16,0 21-16,0-21 0,43 0 15,-1 0 1,-21 0-16,1-21 0,20 0 15,-20-1-15,-22 1 16,21 0-16,-21 0 0,0 0 16,1-22-16,-22-20 15,0-1-15,0 43 0,0 0 16,-22 0-16,1 0 0,0 21 16,0 0-16,-21 0 0,20 0 0,1 0 15,0 21-15,-42 21 16,20 1-1,43 20-15,0-42 16,0 0-16,0 1 16,43 20-1,-43-21-15,21 0 16,-21 0-16,21 1 0,-21-1 16,0 0-16,0 42 15,0-41-15,0-1 0,0 21 16,0-21-16,-21 22 0,0-22 15,-22 85-15,1-43 16,42-42-16,0 0 16,-21 22-16,21-22 0,-21 0 15,21 0-15,-22 22 16,22-22-16,-21-21 16,0 0-16,21-21 31,-21 21-16,21-22-15,0 1 0,-21 0 16,21-21-16,0 21 0</inkml:trace>
  <inkml:trace contextRef="#ctx0" brushRef="#br1" timeOffset="-95564.92">23685 17632 0,'0'0'0,"-21"0"0,0 0 0,0 0 31,21-21-31,-21 21 0,0 0 16,-1 0 0,22 21-1</inkml:trace>
  <inkml:trace contextRef="#ctx0" brushRef="#br1" timeOffset="-94755.3">25146 17505 0,'0'0'0,"0"-21"0,21 0 32,0 21-32,0 0 0,1 0 0,20 0 15,-21 0-15,0 0 0,22 0 16,-1 0-16,21 0 15,-41 0-15,-44 0 47,1 0-47,-21 0 0,21 0 0,0 0 16,-22 0-16,22 0 0,-21 0 16,21 0-16,-1 0 0,1 0 0,0 0 15,0 0-15,0 0 0,-22 0 16,22 0-1,0 0 1,21 21-16,0 0 0,0 0 16,0 0-16,0 0 0,-21 1 0,21 20 15,0-21 1,-21 0-16,21 22 0,0-22 0,0 21 16,0-21-16,0 22 0,0-22 15,-21 21-15,21-21 0,0 64 16,0-64-16,0 21 0,0 1 15,0-1-15,0 0 0,0 1 0,0-22 16,0 64-16,0-22 16,0-21-16,0-20 15,0 20-15,21-21 0,-21 0 0,21 0 16,0-21-16,0 22 16,0-22-16,1 0 0,-1 0 15,21 0-15,-21 0 0,0 0 0,1 0 16,-1 0-16,42-43 15,-20 22 1,-22 21-16,-21-21 0,21 21 0,0 0 16,-21-21-16,0 0 15,21 21-15</inkml:trace>
  <inkml:trace contextRef="#ctx0" brushRef="#br1" timeOffset="-88431.75">25717 17886 0,'22'0'15,"-1"0"17,-21-21-17,0 0 16,0-1 1,0 1 93,0 0-110,21 0-15,0 21 0,0-21 16,0 0-16,1-1 16,-1 22-16,0 0 0,0-21 0,0 21 15,0 0-15,22 0 16,-22 21-1,0 22-15,-21-22 16,0 0-16,0 21 0,0-20 16,0 20-16,0-21 0,0 21 0,-21 43 15,0-64 1,21 0-16,-21 1 0,-1 20 16,22-21-1,-21-21-15,21-21 16,0 0-1,0-22 1,0 1-16,43-64 16,-22 85-16,-21-21 15,42 21-15,-21-22 0,0 22 16,43-21-16,-22 21 16,-21 21-16,22 0 0,20 0 15,1 42 1,-43 43-16,-21-43 15,0 0-15,0 1 0,0-22 16,-21 21-16,0 0 0,-1 1 16,1-1-16,0 0 15,21-20 1,0-1-16,0-42 31,0-1-15,0 1-16,21 21 0,0-21 15,-21 0-15,22 0 0</inkml:trace>
  <inkml:trace contextRef="#ctx0" brushRef="#br1" timeOffset="-88054.03">26564 18034 0,'21'0'15,"0"0"-15,43 0 16,-1-42 0,1-1-1,-43 22-15,0 0 0,0-64 16,-21 64 0,0 0-16,0 0 0,-21 21 15,0 0-15,0 0 0,-21 0 16,20 0-16,-41 42 15,42-21-15,0 22 0,-1-22 0,-20 21 16,21-21-16,21 22 16,-21-22-16,0 64 0,21-64 15,0 21-15,0-21 16,21 22-16,0-22 0,0-21 16,0 0-16,0 0 0,1 0 15,20 0-15,0 0 0,43 0 16,-22-43-1,-20 22-15,-1 0 0,0 0 0</inkml:trace>
  <inkml:trace contextRef="#ctx0" brushRef="#br1" timeOffset="-87543.19">27241 17886 0,'0'-21'0,"-42"127"0,84-191 16,-42 85 15,0 21-31,0 0 0,0 0 15,-21 1-15,0-1 0,21 0 0,-21 0 16,21 0-16,0 0 0,-21 1 16,21 20-16,0-21 15,21-21 17,0 0-32,-21-21 0,21 21 0,0-21 15,1 0-15,-1-1 0,0 1 16,0 0-16,0-21 15,0 21-15,-21 42 32,0 0-17,0 0-15,0 0 0,0 0 0,0 1 16,0-1-16,0 0 0,0 0 16,0 0-16,0 0 15,22-21-15,-1 0 0,42 22 16,-42-22-16,22 0 0,-22 0 15,21 0-15,1 0 0,-1-22 0,-21 1 16,21 0-16,43-42 16,-85 20-16,21 22 15,-21-21-15,0-1 0,0 22 16,0-63 0,-21 41-16,0 22 15,0 21-15,0 0 16,21 21-1,21-21 1,21 0-16</inkml:trace>
  <inkml:trace contextRef="#ctx0" brushRef="#br1" timeOffset="-85983.23">28723 17590 0,'-21'0'0,"42"0"0,-63 0 15,42 21-15,21-21 32,0 0-32,0 0 15,22-21-15,-22 21 0,21-22 16,-21 1-16,64-21 16,-64 42-16,0-21 0,43-43 15,-43 43-15,0 0 0,-21-43 16,0 22-1,0 21-15,0 0 0,-21 21 16,0 0-16,0 0 0,-1 0 16,1 21-16,0 0 0,0 0 15,0 22-15,0-1 0,21 21 16,-22 43-16,1-42 0,21-1 16,-21 1-16,21-1 0,0 1 15,0-22-15,0 106 16,0-63-1,0-64-15,0 21 0,0-20 16,0-1-16,0 0 0,-21 0 0,0-21 16,0 0-16,-1 0 0,1 0 15,-63-21 1,62 0-16,1 0 0,-21-1 16,21 1-16,0 0 0,-1-21 15,-41-1-15,63 22 16,0 42 15,0 1-31,0-1 16,0 0-16,0 0 0,21-21 15,-21 21-15,21 0 0,0 1 0,1-1 16,41 0 0,1-21-1,63 0-15,-85 0 16,0-21-16,85-22 15,-21-41 1,-85 63-16,0-1 0,1-20 16,-1 21-16,0 0 0,0 0 15,-21 42 17,0 0-32,0 0 0,-21 0 15,0 0-15,0 1 0,-1 41 16,22-42-1,-21-21-15,21 21 16,21-21 0,1 0-1,-22-21-15,21 0 0,0 21 16,0-21-16,0 0 0,0 0 0,1-1 16,-1 1-16,0 0 0,0 0 15,0 0-15,-21 0 0,21 21 0,1 0 16,-22 21-1,0 0 1,0 0-16,0 0 0,0 0 16,0 1-16,0-1 0,0 0 15,0 0-15,21-21 16,0 0 0,0 0-16,0 0 15,22 0-15,-22-21 16,0 0-16,0 21 0,21-43 15,-42 22-15,0 0 0,22 0 16,-1 0 0,-21 0-16,0 42 31,0 0-15,0 0-16,0 0 0,0 0 0,0 1 15,0-1 1,0 0-16,0 0 15,21-21-15,21 0 0,-21 0 16,1 0-16,-1 0 0,21 0 16,-21 0-16,0 0 0,22-21 15,-22 21-15,0-21 0,43-43 16,-43 22 0,0 21-16,-21-22 0,0 1 15,0 21-15,0 0 16,0 42-1,-21 21 1,0-21-16,-1 1 16,22 20-16,-21 0 15,0 1-15,0 41 0,0-20 16,0 42-16,-1-64 0,1 21 16,21-20-16,-21 20 0,21 1 15,0-22-15,-21 0 0,0 43 16,21 0-1,0-64-15,0 0 0,0 0 16,0 0-16,0 1 0,21-44 31,-21 1-31,0 0 0,21 0 0,-21 0 16,21-22-16,0 1 16,-21 0-16,22-1 0</inkml:trace>
  <inkml:trace contextRef="#ctx0" brushRef="#br1" timeOffset="-85698.25">30035 18013 0,'0'0'0,"0"-42"0,0-22 16,43 1-16,-1 20 15,-21 43 1,22 0-16,-22 0 0,21 0 0,-21 0 16,64 21-1,-64 1-15,43 20 0,-43 0 16,-21-21-16,0 1 0,0 20 15,0-21-15,0 0 0,-64 43 16,22-43 0,0 0-16,20 0 0,-20-21 0,21 0 15,-21 21-15,20-21 0,1 0 16,21-21 0,0 0-1,21 21-15,1-21 0,-1 0 0,0-22 16,21 22-16</inkml:trace>
  <inkml:trace contextRef="#ctx0" brushRef="#br1" timeOffset="-85420.09">30776 17209 0,'0'0'16,"0"-22"-16,21 1 15,-42 42 1,0 1-1,0 20-15,0 0 0,0 1 16,-22 126 0,22-106-16,0 22 0,0-21 0,0-1 15,21-21-15,-22 107 16,1-86 0,21-21-16,0-20 0,0-1 0,0 0 15,21-21 1,1 0-1,-1 0-15,-21-21 0,21 0 0,0 21 16,0-22-16</inkml:trace>
  <inkml:trace contextRef="#ctx0" brushRef="#br1" timeOffset="-82972.16">30713 17928 0,'0'21'15,"21"-21"16,0 0-31,0 0 16,0 0-16,22 0 16,-22 0-16,-21-21 0,21 21 15,-21-21-15,21 0 0,-21 0 16,0 0-16,0-1 16,-21 22-16,0 0 0,0 0 0,0 0 15,-1 0-15,-41 43 16,21-1-1,20-21-15,22 0 0,-21 1 0,21-1 16,0 0-16,0 0 0,0 0 16,21 0-1,22-21-15,-22 22 0,0-22 16,0 0-16,22 0 0,-22 0 16,0 0-16,42-22 15,22-20-15,-64 21 16,0 0-16,1 0 0,-22-1 15,0 1-15,21 0 0,-21 0 0,0 0 16,0 0-16,0 42 31,0 0-31,-21 0 0,21 0 16,0 0-16,-22 1 16,22-1-16,-21 0 0,0 21 15,21-21-15,0 1 16,0-1-1,0-42 1,0-1 0,21 1-16,0 0 0,-21 0 15,22 0-15,-1 0 0,0-43 16,0 43-16,0 0 16,0 0-16,1 21 0,-22-22 15,21 22 1,0 43-1,-21 20 1,0-42-16,0 1 0,0-1 16,0 0-16,0 0 0,0 0 15,21-21-15,-21 21 16,21-21-16,0 0 0,1 0 16,-1 0-16,0 0 15,0-21-15,0 0 16,0 0-16,1 0 0,-1 21 15,-21-21-15,0-1 0,21 1 16,0 21-16,-21-21 16,0 42-1,0 0 1,0 1-16,-21-1 0,21 0 16,0 0-16,0 0 15,0 0-15,0 1 16,21-22-16,0 0 15,0 0-15,1 0 0,-1 0 16,21 0-16,-21 0 0,0 0 16,22 0-16,-22-22 0,0 1 0,0 21 15,0-21-15,1 0 0,-22 0 16,0 0 0,0-1-16,0 1 0,0 0 15,-22 21 1,1 21-1,0-21-15,21 21 0,0 1 16,0-1-16,0 0 0,-21 0 16,21 0-16,0 0 15,0 1-15,21-22 16,0 0 0,0 0-1,1 0-15,-22-22 0,21 1 16,0 0-16,-21 0 15,0 42 32,0 0-47,0 0 16,21 1 0,0-22-16,0 0 15,1 0-15,-1 0 16,0 0-16,0 0 0,0 0 0,0 0 15,1 0-15,-1-22 0,0 22 16,0-42 0,21-21-16,-42 41 0,22-20 15,-1 0-15,-21-22 0,21 22 16,0-64-16,0 64 0,0-1 16,-21-84-1,0 106-15,0 0 16,-21 21-1,0 21-15,0 0 16,0 22-16,0-22 0,-1 21 16,-20 106-1,21-105-15,21-1 0,0 0 16,-21-20-16,21 20 0,-21 0 16,21-21-16,0 22 0,0-22 15,0 0-15,0 0 0,0 0 0,0 22 16,21-43-16,0 0 15,64 0-15,-64 0 16,0 0-16,21 0 0,-21 0 16,1-21-16,-1-1 0,0 22 15,0-42-15,0 21 16,-21 0-16,0 0 16,0-1-16,0 1 15,-21 21 1,0 0-16,0 0 31,21 21-31,0 1 16,0-1-16,0 0 15,21-21 17,0 0-17,0-21 1,-21 42 31,0 0-32,0 0-15,0 0 16,21-21-16,1 0 16,-1 0-16,0 0 15,0 0-15,0 0 0,0 0 16,1-21-16,-1 21 0,0-21 15,0-21-15,0-1 16,0 1-16,-21 0 0,43-64 16,-1-21-1,0-21 1,-42 105-16,0 22 0,0 0 16,0 0-16,-21 42 15,0 0-15,21 22 16,-21-1-16,0 0 0,0 1 15,-1-1-15,1 21 0,21-20 16,-42 84-16,21-64 16,21-20-16,0-22 15,0 0-15,0 21 0,0-21 16,0 1 0,21-22-1,0 0-15,0 0 0,0 0 16,1-22-16,-1 1 15,0 0-15,0 0 0,0 21 16,0-21-16,1-22 0,-22 22 16,21 21-16,-21 21 31,0 1-31,-21-1 16,21 0-16,-22 0 15,22 0-15,0 0 16,22-21-1,-1 0-15,0 0 0,0 0 16,0 0 0,0 0-16,1-21 0,-1 0 15,0 21-15,-21-21 0,21 21 16,-21 21 31,0 0-32,21-21 17,0 0-1,-21-21-15,0 0-16,0 0 15</inkml:trace>
  <inkml:trace contextRef="#ctx0" brushRef="#br1" timeOffset="-82759.27">32787 17801 0,'0'0'0,"21"0"47,0 0-47,1 0 0,-1 0 16,0 0-16,0 0 0,0 0 15,0 0-15,1 0 16,-22-21 0,0 0-1,-22 21-15,1-21 0</inkml:trace>
  <inkml:trace contextRef="#ctx0" brushRef="#br1" timeOffset="-82536.4">32067 17738 0,'-21'0'0,"42"0"0,-63 0 0,21 0 16,21 21-16,-21-21 0,42 0 31,0 0-31,0 0 16,0 0-16,22 0 0,-22 0 0,21 0 15,-21 0-15,22 0 0,-1 0 16,22-21-16</inkml:trace>
  <inkml:trace contextRef="#ctx0" brushRef="#br1" timeOffset="-81928.39">33210 17293 0,'0'0'0,"-21"0"0,0 0 0,0-21 15,0 21-15,0 0 0,42 0 32,21-21-32,-21 21 15,22 0-15,20 0 0,-21 0 16,1 0-16,-1 0 0,0 0 15,1 0-15,-22 0 0,21 0 16,-21 0-16,1 0 0,-1 0 16,-21 21-16,0 0 15,0 0 1,-21 1-16,21-1 0,-22 0 0,1 0 16,-21 64-1,21-43-15,21 0 16,0 1-16,-21-1 0,-1 0 0,22 1 15,-21 63-15,0-64 0,21 0 16,-21 1-16,21 41 16,0-63-16,0 22 15,0-1-15,0 0 0,0 1 0,0-22 16,0 64-16,21-43 16,-21-21-16,0 0 15,0 0-15,0 1 16,-21-22-16,-21 0 15,-85 0 1,42 0-16,43 0 16,-1 0-16,22 0 0,-21 0 15,21 0-15,-43 0 16,43 0-16,0 0 16,0 0-1,42 0 16,0 0-31</inkml:trace>
  <inkml:trace contextRef="#ctx0" brushRef="#br0" timeOffset="-57767.29">17124 10181 0,'-21'0'31,"-1"0"-16,1 0-15,0 0 16,0 0 0,0 0-16,0 0 0,-1 0 15,1 0-15,0 0 0,0 0 16,0 0-16,0 0 16,-1 0-16,1 0 15,0-21-15,0 21 16,0 0 15,21-21-31,21 21 94,0 0-79,0 0-15,0 0 16,1 0-16,-1 0 0,0 0 16,0 0-16,0 0 15,0 0-15,22 0 0,-22 0 0,21 0 16,1 0-16,41 0 0,1 0 16,-43 0-16,22 0 15,-22 0-15,0 0 0,22 0 0,-22 0 16,85 0-16,-84 0 15,-1 0-15,0 0 0,1 0 16,-1 0-16,0 0 0,1-21 0,-1 21 16,85 0-1,-21-21-15,-64 21 16,0 0-16,1 0 0,63 0 16,-64 0-16,0-22 0,85 22 15,-63 0-15,63 0 16,-43 0-1,-41-21-15,-1 21 0,106 0 16,-63 0 0,-43 0-16,-21 0 0,22 0 0,-1 0 15,-21 0-15,22 0 0,-22 0 16,42-21-16,-20 21 16,-22 0 15</inkml:trace>
  <inkml:trace contextRef="#ctx0" brushRef="#br0" timeOffset="-56651.79">21590 9927 0,'0'0'0,"-64"0"31,43 0-31,0 0 15,0 0-15,0 0 16,0 0 0,-1 0-1,44 0 48,-1 0-63,0 0 15,0 0-15,43 0 16,20 0-16,-41 0 0,20 0 16,43 0-16,-43 0 0,1 0 15,148 0 1,-43 0-16,-106 0 16,22 0-16,0 0 0,63 0 15,-85 0-15,22 0 0,-21 0 16,20 0-16,-20 0 0,20 0 0,65 0 15,83 0 1,-147 0-16,0 0 0,-1-21 16,1 21-16,0 0 0,-22 0 0,149 0 15,-85-21 1,-64 21-16,1 0 0,-1 0 16,1 0-16,-1 0 0,1 0 0,-1-21 15,43 21-15,-42 0 16,-22 0-16,0-21 0,1 21 15,-1 0-15,0 0 0,1-22 0,-22 22 16,0 0-16,21 0 0,-20 0 16,-1-21-16,0 21 0,21 0 15,-21 0-15,-21-21 0,22 21 16,-1 0-16,-42 0 78,-1 21-62,1-21-16</inkml:trace>
  <inkml:trace contextRef="#ctx0" brushRef="#br0" timeOffset="-55540.38">15833 13843 0,'-22'0'0,"1"0"32,21-21-32,-21 21 15,21-21 32,21 21-31,0 0-16,22 0 15,-22 0-15,21 0 0,43 0 16,-43-21-16,22 21 0,-22 0 16,22 0-16,-1 0 0,1 0 0,-1 0 15,22-22-15,-22 22 0,22 0 16,-22 0-16,107 0 16,-86 0-16,1 0 0,106-21 0,-86 21 15,-20 0-15,0 0 0,-1 0 16,1 0-16,127 0 15,-149 0-15,1 0 0,-1-21 16,-20 21-16,20 0 0,-21 0 16,-20 0-16,20 0 0,-21 0 0,43 0 15,-43 0 1,-21-21 46,0 0-46</inkml:trace>
  <inkml:trace contextRef="#ctx0" brushRef="#br0" timeOffset="-54581.48">20934 13208 0,'21'0'62,"0"0"-62,0 0 16,0 0-16,22 0 0,-22 0 0,21 0 16,1 0-16,62 0 15,-41 0-15,63 21 16,-42-21-16,-1 0 0,64 0 16,-63 0-16,-21 0 0,20 21 15,1-21-15,0 0 0,274 0 16,-253 0-16,85 0 15,20 0 1,-105 0-16,-21 0 0,338 0 16,-211 0-1,-127 0-15,20 0 0,-20 0 16,21 0-16,0 0 0,0 0 0,-1 0 16,107-21-16,-21 21 15,-86-21-15,-20 21 16,106-21-16,-107 21 0,22-21 15,-21 21-15,-1-21 0,1 21 16,0 0-16,-1-22 0,1 1 16,-21 21-16,84-21 0,-85 21 15,1-21-15,-1 21 0,1 0 0,-1 0 16,1-21-16,-1 21 0,43 0 16,0 0-1,-43-21-15,-20 21 0,41 0 0,-41 0 16,-1 0-16,-21 0 0,43 0 15,-1 0 1,-42 0-16,1 0 31,-44 0 1,1 0-32,0 0 15,-21 0-15,21 0 0</inkml:trace>
  <inkml:trace contextRef="#ctx0" brushRef="#br0" timeOffset="-52912">15727 16256 0,'0'0'0,"-43"0"0,22 0 0,0 0 15,0 0-15,-21 0 16,-1 0-1,22 0-15,0 0 0,0 0 16,42 0 31,0 0-47,0 21 16,0-21-16,64 0 0,-64 0 15,43 0-15,-22 0 0,0 0 16,22 0-16,-1 21 0,22-21 0,-21 0 15,20 0-15,64 0 16,22 0-16,-107 22 0,22-22 16,-22 0-16,107 0 15,-86 0-15,1 0 0,0 0 16,-1 0-16,403 0 16,-317 0-1,-65 0-15,-20 0 16,21 0-16,-21-22 0,-1 22 0,276-21 15,-296 21 1,20 0-16,128-21 16,-127 21-16,-1 0 0,1-21 0,63 21 15,106-21 1,-169 21-16,-22 0 0,107 0 16,-107 0-16,22 0 15,-1-21-15,86 21 16,63 0-16,-149 0 15,1 0-15,-22 0 0,22 0 16,-21-22-16,190 22 16,-85 0-16,-84 0 0,20-21 15,-20 21-15,0 0 0,-1 0 16,1 0-16,190-21 16,-105 21-1,-65-21-15,-20 21 0,21 0 0,0 0 16,-22-21-16,22 21 0,-21 0 0,0 0 0,20 0 15,-20-21-15,21 21 16,106 0-16,63 0 16,-169 0-16,-22-22 15,22 22-15,-21 0 0,21 0 0,275-21 16,-191 0 0,-105 21-16,-1 0 15,1 0-15,-21-21 0,20 21 0,1 0 16,0 0-16,-22 0 0,22 0 15,-22-21-15,85 21 0,22 0 16,-128-21-16,0 21 16,1 0-16,-1 0 0,0 0 15,-20-22-15,62 22 16,-41 0 0,-43-21-16,21 21 15,-42 0 16,-1 0-15,1 0-16,0 0 0,-21 0 16</inkml:trace>
  <inkml:trace contextRef="#ctx0" brushRef="#br0" timeOffset="-51431.65">15811 18246 0,'-42'0'0,"84"0"0,-126 0 16,63 21-16,-22-21 0,1 0 16,21 0-16,-22 0 0,22 0 15,-21 0-15,21 0 0,0 0 0,-1 0 16,1 0-16,0 0 0,0 0 16,0 0-16,42 0 46,0 0-30,0 0-16,0 0 0,1 0 0,20 0 16,-21 0-16,0 0 0,22 0 15,20 0-15,-21 0 16,1 0-16,-1 0 0,127 0 16,-105 0-1,-1 21-15,22-21 0,63 0 16,-63 0-16,0 0 0,84 0 15,106 0 1,-169 0-16,21 0 0,-21 0 16,21 0-16,-21 0 0,-1 0 0,22 0 15,-21 0-15,233-21 16,-212 21-16,-21-21 0,21 21 16,0 0-16,-21-21 0,275 21 15,-233 0 1,-21 0-16,0 0 0,0-22 15,127 22-15,-127 0 0,21 0 16,360 0 0,-381 0-1,0 0-15,0 0 0,0 0 0,0 0 0,0 0 16,0 0-16,-21 0 16,21 0-16,-21 0 0,105 0 15,-105 0-15,106 0 16,-106 0-16,-22 0 0,1 0 15,0 0-15,-1 0 0,-20 0 0,63 0 16,21 0 0,-106 0-16,-21 0 0,22 0 15,-22 0-15,0 0 0,21 0 16,-20 0-16,-1 0 0,0 0 16,0 0 15,-42 22 94,0-22-125,0 0 15,-1 0-15,1 0 0,0 0 0</inkml:trace>
  <inkml:trace contextRef="#ctx0" brushRef="#br0" timeOffset="-36896.56">6519 13674 0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35:26.9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762 0,'0'0'0,"21"-21"0,1 0 0,-22 0 16,21-1-16,0-20 0,-21 21 15,21 0-15,0 21 0,-21-21 16,0-1-16,0 1 0,0 0 15,0 0-15,-21 21 32,0 0-32,0 0 0,21 21 15,-21 0-15,-1 22 0,1-22 16,-21 127-16,21-106 16,21 22-16,-21-1 0,-1 1 15,1-22-15,0 22 0,0-1 16,-21 64-1,20-85-15,1 1 0,21-1 0,0-21 16,0 0-16,-21 1 0,21-1 16,0 0-16,0 0 0,0-42 31,0 0-15,0 0-16,0-1 0,0-62 15</inkml:trace>
  <inkml:trace contextRef="#ctx0" brushRef="#br0" timeOffset="313.81">2138 445 0,'0'0'0,"21"21"31,-21 0-15,0 0-16,0 0 0,21 43 15,-21-22-15,0 0 0,0 1 16,0-1-16,0 22 0,0-22 0,0 85 16,21-21-1,-21-64-15,0 0 0,0 1 16,0-1-16,0 0 0,0 1 0,0-22 16,0 0-16,21 0 0,-21 0 15,0 1-15,22-1 0,-22 0 16,0-42 15,0 0-31,0-1 16,0 1-16</inkml:trace>
  <inkml:trace contextRef="#ctx0" brushRef="#br0" timeOffset="518.7">1884 1334 0,'0'0'0,"-21"0"0,21-22 31,21 22-15,0 0-16,0-21 0,0 0 0,0 21 15,22-21-15,-1 21 0,0-21 16,1 21-16,-1-21 0,0 21 0,-20 0 16,20 0-16,-21-22 0,43 22 15,-43 0-15,-21-21 16,21 21-16</inkml:trace>
  <inkml:trace contextRef="#ctx0" brushRef="#br0" timeOffset="870.58">3048 868 0,'0'-21'16,"-21"21"-16,0 0 16,-1 0-16,1 0 0,-21 21 15,21-21-15,-22 21 0,22 0 0,-85 43 32,22-1-32,63-42 0,-43 64 15,43-64-15,21 22 16,0 62-16,0-62 15,0-22-15,21 0 16,0 0-16,0 0 0,1-21 0,-1 22 16,21-22-16,22 0 15,-1 0-15,-21 0 0,-20 0 16,62-43-16,-41 22 16,-22 21-16,21-21 0,-21-21 0,22 20 15</inkml:trace>
  <inkml:trace contextRef="#ctx0" brushRef="#br0" timeOffset="1148.42">3556 974 0,'0'0'0,"0"-21"0,0-1 15,0 1-15,0 0 0,0 0 16,-21 21 0,0 0-16,-1 0 15,1 0-15,0 21 0,0 0 0,0 0 16,-22 1-16,22 20 0,0 0 15,-21 1-15,-1 41 0,1-20 16,21-22-16,21 0 16,-21-20-16,21 20 0,0-21 0,0 0 15,21 0 1,0 1-16,21-22 16,-20 0-16,-1 0 0,63 0 0,-62 0 15,20 0-15,43-22 16,42-20-16</inkml:trace>
  <inkml:trace contextRef="#ctx0" brushRef="#br0" timeOffset="1550.96">4022 1101 0,'0'0'0,"21"0"0,42 0 32,-42 0-32,1 0 0,-1-21 15,0-1-15,21 1 0,-21 0 0,1 21 16,20-63 0,-42 41-16,0 1 15,0 0-15,-21 21 16,0 0-16,-1 0 0,1 0 15,-21 21-15,21 0 0,-43 22 16,-20 41 0,62-62-16,1 20 0,21-21 15,0 21-15,-21-20 0,21-1 0,0 63 16,0-41 0,21-43-16,0 21 15,1-21-15,20 0 16,-21 0-16,0 0 15,0 0-15,22-21 0,-22 0 0,21 21 16</inkml:trace>
  <inkml:trace contextRef="#ctx0" brushRef="#br0" timeOffset="1643.9">4953 931 0,'0'0'0,"85"-42"16</inkml:trace>
  <inkml:trace contextRef="#ctx0" brushRef="#br0" timeOffset="1988.7">4720 953 0,'-63'84'32,"41"-63"-32,1 1 0,21-1 15,0 0-15,0 0 16,21-21-16,1 0 0,-1 0 0,0 0 15,21 21-15,-21-21 0,22 0 16,-1 0-16,-21 21 0,22-21 16,-22 0-16,42 22 0,-42-1 0,-21 0 15,0 0 1,0 0-16,-21-21 0,0 21 16,0-21-16,0 22 15,-22-22-15,-20 0 0,21 21 16,20-21-16,-20 0 0,21 0 0,0 0 0,0 0 15,-1 0-15,1-21 16,0 21-16,0-43 16,21 22-1,0 0-15,21 0 16,0 21-16,0-21 0,22 21 16,-22-22-16</inkml:trace>
  <inkml:trace contextRef="#ctx0" brushRef="#br0" timeOffset="2490.42">5524 974 0,'0'0'0,"22"0"0,-22-21 15,0-22-15,21 22 16,-21 0-16,21 0 15,-21 0-15,0-1 16,-21 22-16,0 0 16,-1 0-16,1 0 0,0 22 0,0-1 15,-21-21-15,20 21 0,-20 0 16,21 0-16,0 0 0,-22 22 0,22-22 16,0 0-16,0 0 0,21 0 15,0 1-15,0-1 0,0 21 16,0-21-16,0 0 15,21 1-15,0-22 16,0 0-16,22 21 16,-1-21-16,0 21 0,-20-21 15,20 21-15,-21-21 0,0 0 16,-21 21-16,21 0 0,-21 1 16,0-1-1,-21-21 1,0 0-16,-21 21 0,21-21 15,-1 0-15,1 0 0,-21 21 0,-22-21 16,1 0 0,42 0-1,0 0 1,21-21 0,0 0-16</inkml:trace>
  <inkml:trace contextRef="#ctx0" brushRef="#br0" timeOffset="2766.26">5038 931 0,'0'0'0,"-22"0"47,1 0-47,0 0 0,-21 22 15,-1-1-15,22-21 0,-21 21 16,21 0-16,-22 0 0,1-21 0,21 21 16,0 1-16,-22-1 0,22 21 15,21-21 1</inkml:trace>
  <inkml:trace contextRef="#ctx0" brushRef="#br0" timeOffset="3385.97">7070 572 0,'105'-22'0,"-83"22"15,-22-21 1,0 0-16,21-21 15,0 42-15,-21-43 16,21 22-16,-21 0 16,0 0-16,0 0 0,0 0 0,-21-1 15,-43 22 1,43 0-16,-21 0 0,-43 22 16,43-1-16,-64 0 15,64 21-15,-1-21 0,1 1 0,21-1 16,-21 42-16,42 1 15,0-43-15,0 0 16,0 0-16,0 0 0,0 22 0,0-22 16,0 0-16,63 21 15,-21-20-15,1-1 0,-1 0 16,22 21-16,-22-21 0,0-21 16,-21 22-16,22-1 0,-22 0 15,21-21-15</inkml:trace>
  <inkml:trace contextRef="#ctx0" brushRef="#br0" timeOffset="3565.87">7324 1143 0,'0'21'0,"-22"0"16,22 1-16,-21-22 0,-63 42 16,20-21-1,22 0-15,-64-21 16,64 0-16,-22 0 0,1 0 0,-43 0 16,63 0-16,-20 0 15,-22-21 1,-42-21-16,106 21 0,-21-1 15,42 1-15,0 0 16,-21 0 0</inkml:trace>
  <inkml:trace contextRef="#ctx0" brushRef="#br0" timeOffset="3602.85">6689 3747 0,'0'0'0,"21"-424"0,0-41 0,0 62 16</inkml:trace>
  <inkml:trace contextRef="#ctx0" brushRef="#br0" timeOffset="3882.69">7599 804 0,'0'0'0,"21"-21"0,-21 0 0,0 0 16</inkml:trace>
  <inkml:trace contextRef="#ctx0" brushRef="#br0" timeOffset="3914.67">7683 3895 0,'0'0'0,"0"-43"0,0 1 16</inkml:trace>
  <inkml:trace contextRef="#ctx0" brushRef="#br0" timeOffset="4997.93">7027 847 0,'21'0'31,"1"0"1,-1 0-32,0 0 15,0 0-15,0 0 0,0 21 16,1 0-16,-1 0 0,0-21 16,0 21-16,-21 1 0,21-1 0,-21 0 15,21 0-15,-21 43 16,0-43-16,-21 42 15,0-42-15,-21 1 0,21-1 16,-1 0-16,-20 0 0,21 0 0,-43-21 16,43 21-16,0-21 15,0 0-15,0 0 16,21-21-16,0 0 16,0 0-16,21 0 15,0 0-15</inkml:trace>
  <inkml:trace contextRef="#ctx0" brushRef="#br0" timeOffset="5423.69">7747 677 0,'0'-21'31,"-21"21"-31,21 21 16,-21 1-16,21-1 15,0 0-15,0 21 0,-22 1 16,22-1-16,0 0 0,0 22 0,-21 84 16,0-85-1,0 1-15,21-1 0,-21 64 16,21-42-16,-21-21 0,21-1 15,-22 85-15,1 0 16,21-84-16,0-1 0,-21 1 16,21 42-16,-21-64 0,21 22 15,0-22-15,0-21 0,0 21 16,0-20-16,0 20 0,0-21 16,0 0-16,21-42 15,0 0 1,-21 0-16,21 0 0,1-43 15,-1 22-15,0-64 16,0 64-16</inkml:trace>
  <inkml:trace contextRef="#ctx0" brushRef="#br0" timeOffset="5758.5">7620 1037 0,'0'0'16,"-21"-21"-16,0-21 0,-1 21 0,1-1 15,21-20-15,-21 21 0,21 0 16,0-22-16,0 22 0,0 0 0,0 0 16,0-21-16,21 20 0,0 1 0,1 0 15,20 0-15,-21 0 0,21 21 16,43 0-16,-21 0 16,-22 0-16,0 0 0,43 21 15,-64 0-15,21 21 16,-20-20-16,-22 20 0,0 43 0,0-43 15,-22 0-15,1 1 0,0-22 16,-21 21-16,21 0 0,-106 43 16,42-64-1,85 0 1,-21-21-16,21-21 16,21 0-1,0 0-15,0 0 16</inkml:trace>
  <inkml:trace contextRef="#ctx0" brushRef="#br0" timeOffset="6131.28">8361 953 0,'0'0'0,"21"0"16,0 0-16,0 0 0,0 0 15,22-43 1,-22 22-16,0 21 0,0-21 16,0 0-16,1 0 0,-1-1 0,-21 1 15,0-21-15,0 21 16,0 0-16,0-1 0,-21 22 16,-1 0-16,1 0 0,0 0 0,-42 22 15,-22 41 1,64-42-16,0 22 0,-1-1 15,1-21-15,0 21 0,21 1 16,0-1-16,0-21 0,0 22 16,0-1-16,0-21 0,0 0 15,0 0-15,21-21 0,0 0 0,1 22 16,62-22 0,1 0-16,-43-22 15,1 22-15,20-42 0</inkml:trace>
  <inkml:trace contextRef="#ctx0" brushRef="#br0" timeOffset="6618.01">9165 614 0,'-42'0'16,"21"21"-16,-1 0 15,1 0-15,0 1 0,-42 62 16,41-41-16,1-22 16,0 63-16,21-62 0,-21 20 15,21 0-15,0 1 16,0 20-16,21-42 16,0 0-16,22-21 0,-22 0 15,0 0-15,85 0 16,-43-21-16,-20 21 15,-22-21-15,42-21 16,-42 21-16,1-1 0,-1 1 0,21-42 16,-42-22-1,0 64-15,21 0 0,-21 0 16,0-1-16,0 1 0,0 42 31,0 1-31,0 20 0,0-21 16,0 0-16,0 0 0,-21 22 15,21-1-15,0 43 16,0-64 0,0 0-16,0 0 15,0-42 17,0 0-32,0 0 0,0 0 0,0-1 15</inkml:trace>
  <inkml:trace contextRef="#ctx0" brushRef="#br0" timeOffset="7383.46">9631 953 0,'21'0'0,"-42"0"0,63 0 15,-21 0-15,0 0 0,1 0 16,-1 0-16,0 0 0,21-22 16,1 22-16,-1-21 0,-21 0 0,64-21 15,-43-1-15,0 22 16,1 0-16,-22-21 0,42-22 16,-41 43-16,-1-21 0,-21 21 0,21-22 15,-21 22-15,0-21 0,85-1 16,-64 1-16,-106 21 15,64 21-15,-21 0 0,20 0 16,1 0-16,0 0 16,0 0-16,0 21 0,21 0 0,0 0 15,-21 1-15,-1 20 16,22 0-16,-21-21 0,21 43 0,0-22 16,0 1-16,0 20 0,-21 64 15,0-85-15,21 43 16,0-21-16,0-1 0,-21 64 15,0-63-15,-1-1 0,22 22 0,-21 42 16,-21 21 0,42-85-16,-21 22 0,0-21 0,21-1 15,0 1-15,-22-1 0,22 1 0,0 63 16,0-85-16,0 43 16,0-43-16,0 0 0,22-21 0,-1 1 15,0-1-15,0 0 0,21-21 16,22 0-16,63-21 15,-85 0-15,1-1 16,20-41-16,-21 42 0,1-22 16,-1 1-16,0-43 15,1-20-15,-43 41 0,21 1 16,-21-1-16,0 1 0,0-22 0,-21 21 16,0-20-16,-64-64 15,-42 42 1</inkml:trace>
  <inkml:trace contextRef="#ctx0" brushRef="#br0" timeOffset="7731.26">9821 1228 0,'21'0'31,"1"0"-31,-1 0 0,21 0 16,22-21-16,-1-22 16,-21 43-16,22-42 15,-22 21-15,1 0 0,-1-1 0,21-20 16,-41 21-16,20-43 15,-42 22-15,21 21 0,21-21 16,-20 42-16,-22-22 0,0 1 16,-22 42 15,22 1-15,0-1-16,-21 0 15,21 0-15,0 21 0,0 1 16,0-1-16,0-21 15,0 0-15,0 1 16,0-1-16,0 0 0,21-42 31,-21 0-31,0-1 16,0 1-16,22 0 0,-22 0 16</inkml:trace>
  <inkml:trace contextRef="#ctx0" brushRef="#br0" timeOffset="7922.15">10350 614 0,'0'0'16,"43"0"-16,-1 0 0,0 0 31,-20 0-31,-1 0 16,-21 21-16,21-21 15,0 0-15,0 21 0,-42-21 16</inkml:trace>
  <inkml:trace contextRef="#ctx0" brushRef="#br0" timeOffset="8099.05">10774 931 0,'0'0'0,"21"0"0,0 0 0,0 0 16,22 0-16,-22 0 0,0-21 16,0 0-16,0 0 0,0 21 15,1-21-15,-1 0 0,0-1 16,-21-20-16</inkml:trace>
  <inkml:trace contextRef="#ctx0" brushRef="#br0" timeOffset="8282.94">10795 974 0,'0'21'0,"0"0"0,0 0 15,21 0-15,0-21 16,-21 22-16,64-22 16,-43 0-16,0 0 0,0 0 15,22 0-15,-22 0 0,85-43 16,-64 22-1,-21 21-15</inkml:trace>
  <inkml:trace contextRef="#ctx0" brushRef="#br0" timeOffset="8442.85">11366 656 0,'22'0'31,"-1"0"-31</inkml:trace>
  <inkml:trace contextRef="#ctx0" brushRef="#br0" timeOffset="8670.71">11536 974 0,'0'21'15,"0"0"-15,0 0 16,-21-21-16,-1 0 15,1 0 1,21-21 0,0 0-1,0 0-15,0 0 16,0-1-16,0 1 0,0 0 0,0 0 16,21 0-16,-21 0 15,22 21-15,-1-22 16,-21 1-1,0 0-15,21 21 0,-21-21 16</inkml:trace>
  <inkml:trace contextRef="#ctx0" brushRef="#br0" timeOffset="9790.4">10837 931 0,'-21'0'15</inkml:trace>
  <inkml:trace contextRef="#ctx0" brushRef="#br0" timeOffset="10050.25">10647 910 0,'0'0'0,"21"0"0,85 0 16</inkml:trace>
  <inkml:trace contextRef="#ctx0" brushRef="#br0" timeOffset="10162.19">11218 1101 0,'21'-64'15,"1"43"-15</inkml:trace>
  <inkml:trace contextRef="#ctx0" brushRef="#br0" timeOffset="11567.27">10985 868 0,'0'0'0,"22"-21"0,-1 21 16,-21-21-16,21-1 0,0 1 15,0 0-15,0 0 0,-21 0 16,0 0-16,0-1 16,22 22-1,-22-21-15,-22 21 0,1 0 0,-21-21 16,-22 21-16,43 0 0,0 21 15,-42 22 1,41-22-16,1 0 16,21 0-16,-21 21 0,0-20 0,0 20 15,0-21-15,21 21 0,0-20 0,0 20 16,-22-21-16,22 0 0,0 0 16,0 1-16,0-1 0,0 0 0,22 0 15,-1-21-15,0 21 0,21-21 16,43 0-1,-64 0-15,0 0 0,22 0 16,-22 0-16,0 0 0,0-21 16,0 0-16</inkml:trace>
  <inkml:trace contextRef="#ctx0" brushRef="#br0" timeOffset="19418.37">9483 360 0,'0'0'0,"-22"0"15,22 21 1,-21 0-16,0 0 16,21 1-16,-21-22 15,21 21-15,0 0 0,0 0 16,0 0-16,0 0 16,21-21-1,0 0-15,0 0 16,1 0-16,-1 0 0,0 0 15,0-21-15,0 21 16,0-21-16,-21-21 16,22 42-16,-22-21 0,0-1 0,0 1 15,-22 0-15,1 0 0,0 21 16,0 0-16,0 0 0,0 0 16,-43 42-1,43 1 1,21-22-16,0 0 0,0 0 0,0 0 15,0 0-15,21 1 0,0-22 16</inkml:trace>
  <inkml:trace contextRef="#ctx0" brushRef="#br0" timeOffset="20206">11451 741 0,'0'-42'31,"21"42"-31,0 0 16,-21 21 0,22 0-16,-1 0 15,-21 0-15,21 22 0,0 20 16,-21-42-16,0 22 0,0-1 15,0-21-15,0 0 0,0 43 16,0-43-16,0 0 0,0 0 31,0-42-15,0 0-16,0 0 16,0 0-16,0-1 0,0-20 0,0 21 15,0-21-15,21-43 16,22 21-16,-43 43 15,21 0-15,0-21 16,0 21-16,0 21 0,0-22 16,1 22-16,-1 0 0,0 0 15</inkml:trace>
  <inkml:trace contextRef="#ctx0" brushRef="#br0" timeOffset="20621.75">12319 699 0,'0'0'16,"21"0"-16,-21-22 0,0 1 16,0 0-16,-21 21 15,-21 0-15,20 0 16,1 0-16,-21 21 0,0-21 0,20 21 15,-62 22-15,63-22 16,-22-21-16,22 21 0,-21 21 16,42 1-1,0-22-15,0 0 0,21 0 16,0-21-16,21 21 0,1 1 0,-22-22 16,21 21-16,1-21 0,-1 21 15,21 0-15,22 21 16,-64-20-16,-21 20 15,0-21-15,-21 0 16,-21 0-16,21-21 0,-22 22 0,-84-1 31,0-21-31,85 0 16,21 0-16,-22 0 0,22 0 16,-21 0-16,21 0 0</inkml:trace>
  <inkml:trace contextRef="#ctx0" brushRef="#br0" timeOffset="21874.67">2540 1905 0,'0'0'0,"-42"0"0,-43-21 16,43 0-16,-149-22 31,170 43-31,0 0 0,0 0 0,-22 0 15,22 0 1,42 0 0,0 0-1,1 0-15,41 0 16,85 0-16,-84 0 16,-1 0-16,1 0 0,20 0 0,1 0 15,-21 0-15,20 0 0,1 0 16,211 0-1,43-21 1,-212 21-16,0 0 0,148-21 16,-127 21-16,0 0 0,318-21 15,0 0 1,-297 21-16,-21 0 16,22 0-16,-22 0 0,21 0 0,170 0 15,-170 0-15,0 0 0,1 0 16,-1 0-16,0 0 0,22 0 15,359 0 1,-169 0-16,-169 0 0,-22 0 16,1 0-16,-1 0 0,1 0 15,21 0-15,-22 0 0,1 0 0,20 0 16,551-21 0,-381 21-16,-190 0 15,-22 0-15,191 0 0,-191 0 16,1-22-16,-1 22 0,0 0 15,-21 0-15,1 0 0,-1 0 0,-21 0 16,0 0-16,106 0 16,-128-21-16,1 21 0,-21 0 15,0 0-15,-1 0 0,-20 0 0,105 0 16,-105 0 0,-43 0-16,0 0 0,0 0 15,0 0 1,-42 0 31,0 0-32,0 0-15,0 0 0,-1 0 0,22-21 16,-21 21-16,0 0 0,0-21 16,0 21-16,21-21 0</inkml:trace>
  <inkml:trace contextRef="#ctx0" brushRef="#br0" timeOffset="21973.61">14309 1630 0,'0'0'0,"0"21"16,0 0-1</inkml:trace>
  <inkml:trace contextRef="#ctx0" brushRef="#br1" timeOffset="30622.8">762 4297 0,'0'-21'15,"0"0"-15,0-1 16,0 1-16,0 0 16,-21 21-16,21-21 0,0 0 15,-43 0 32</inkml:trace>
  <inkml:trace contextRef="#ctx0" brushRef="#br1" timeOffset="30793.7">677 4805 0,'0'21'0,"0"0"16,0 0-16,0 1 0,0 20 15,0 0 1,0-21-16,0 1 0,0-1 0,0 0 16,0-42 30,21 0-46,-21-1 0,0 1 16,22 21-16</inkml:trace>
  <inkml:trace contextRef="#ctx0" brushRef="#br1" timeOffset="31178.48">1164 4657 0,'0'21'0,"0"0"16,21-21 31,0 0-47,1-21 0,-22 0 15,21 21-15,-21-21 0,21-1 0,-21 1 16,0 0-16,0 0 16,-21 21-1,0 0 1,-1 0-16,1 0 16,21 21-16,-21-21 0,21 21 31</inkml:trace>
  <inkml:trace contextRef="#ctx0" brushRef="#br1" timeOffset="31734.43">720 4001 0,'0'21'46,"0"0"-46,0 0 0,0 0 0,0 0 16,0 22-16,0-1 0,0 0 16,0 1-16,0 20 0,0-20 15,0-1-15,0 21 0,0-20 0,0 63 16,-22-64 0,22 0-16,-21 22 0,21-22 0,0 0 15,0-20-15,0 20 0,0-21 16,0 21-16,0 1 15,0-1-15,0-63 47,0 0-31,0 0-16,0-1 0,0 1 0,0 0 16,0 0-16</inkml:trace>
  <inkml:trace contextRef="#ctx0" brushRef="#br1" timeOffset="32458.38">1143 4636 0,'0'-22'94,"0"1"-94,0 0 0,0 0 16,-21 42 46,21 0-62,0 0 16,0 1-1,21-22 1,0 0-16,0 0 16,0 0-16,1 0 15,-22-22-15,21 22 0,-21-21 16,0 0 0,0 0-16,0 0 15,-21 21 1,-1-21-16,1 21 15,21 21 1,-21-21-16,21 21 16,-21 0-16,21 0 0,0 0 15,0 1-15,0-1 16,42-21 15,-21 0-15,1 0-16,-44 0 62,22-21-62,-21 21 0</inkml:trace>
  <inkml:trace contextRef="#ctx0" brushRef="#br1" timeOffset="33550.43">2836 3789 0,'-42'-21'31,"42"42"-15,0 0-16,0 0 0,0 0 15,0 1-15,-21 62 16,21-20-16,0-22 0,0 22 15,0-1-15,-21 106 16,-1-105-16,22-22 0,0 22 16,0-22-16,-21 0 0,0 85 15,21-63 1,0-43-16,0 0 0,0 22 16,0-65 15,0 1-16,0 0-15,0 0 0,0-43 0,0 43 16,0 0-16,0 0 0</inkml:trace>
  <inkml:trace contextRef="#ctx0" brushRef="#br1" timeOffset="33990.18">2561 4022 0,'-21'-21'0,"42"42"0,-63-64 16,42 22-16,-21 0 0,21 0 15,0 0-15,0 0 16,0-1-16,0 1 0,21 21 16,0-21-16,0 0 0,0 0 0,0 0 15,22-1-15,-1 22 0,0-21 16,1 0-16,-1 0 0,0 21 0,64-21 15,-63 21-15,-1 0 16,0 0-16,1 21 0,-1 0 16,-21 0-16,21 0 0,-42 22 0,0 63 15,-21-1 1,-21-41-16,21-22 16,-43 64-16,43-64 0,-21-20 15,21 20-15,-64 43 16,64-43-16,0-42 15,-1 21-15,44-21 47,-1 0-31,-21-21-16,21 21 0,-21-21 16,21 0-16,0 21 0,0-22 0</inkml:trace>
  <inkml:trace contextRef="#ctx0" brushRef="#br1" timeOffset="34246.03">3556 4191 0,'21'-42'31,"-42"63"1,21 0-32,0 21 15,0-20-15,-21-1 0,21 21 16,-21 0-16,21 1 0,0-1 0,0-21 16,-22 22-16,-20 20 0</inkml:trace>
  <inkml:trace contextRef="#ctx0" brushRef="#br1" timeOffset="34561.85">3768 4614 0,'21'-21'0,"0"0"15,-21 0-15,42-43 16,1 1-16,-43 21 0,42-64 16,-42 85-16,0-22 15,0 22-15,0 0 0,0 0 16,0-22-16,0 65 31,0-1-15,0 0-16,-21 21 0,21 1 15,0-22-15,0 21 0,0 0 16,-21 1-16,21-22 0,0 21 0,0 64 16,0-42-1,0-43-15,0 0 16,21-21-1,0-21-15,0 0 16,0-1-16,0 1 0,1-21 16</inkml:trace>
  <inkml:trace contextRef="#ctx0" brushRef="#br1" timeOffset="35222.48">4318 3725 0,'-21'-21'0,"0"21"15,21-21-15,0 42 32,0 0-17,0 1-15,0-1 0,0 42 16,0-20-16,0-1 0,0 0 15,0 22-15,0-22 0,0 22 0,0-22 16,0 0-16,-22 22 0,22-22 16,0 0-16,0 1 0,0-22 0,-21 21 15,21-21-15,0 22 0,0 41 32,-21-84-17,21 22-15,0-44 31,0 1-15,0 0-16,0 0 0,0 0 16,0 0-16,0-22 0,0 22 15,0 0-15,21-21 0,-21 20 0,21 1 16,1 0-16,-1-21 0,0 21 16,0-1-16,0 1 0,106-42 15,-63 63 1,-43 0-16,64 0 15,-43 0-15,-21 21 16,0 0-16,0 0 0,-21 0 0,22 1 16,-22-1-16,21 21 0,-21-21 0,0 43 15,0-43 1,-21 0-16,-43 43 16,1-22-16,41-21 0,-20 0 15,21 0-15,-21 1 0,-1-22 16,22 21-16,-21 0 0,21-21 0,-1 0 15,-20 21-15,21-21 0,0 0 16,-22 0-16,22 0 16,0 0-16,0 0 15,21-21-15,21 21 0,-42-42 16</inkml:trace>
  <inkml:trace contextRef="#ctx0" brushRef="#br1" timeOffset="35650.23">3577 4128 0,'21'21'15,"-21"0"-15,0 64 16,0-1 0,0-41-16,-42 20 15,21-21-15,21-20 0,0 20 16,0-21-16,0 0 16,0 0-16,0 1 15,42-22-15,-21 0 0,0 21 16,22-21-16,-22 0 0,21-21 15</inkml:trace>
  <inkml:trace contextRef="#ctx0" brushRef="#br1" timeOffset="36321.85">5080 3810 0,'0'0'0,"0"-21"0,0-21 31,0 63 1,0 0-17,0 0-15,0 21 0,-21-20 16,21 20-16,0 0 0,-21 1 0,21-1 15,0 21-15,0-20 0,0-1 16,-22 0-16,22 22 0,-21 21 16,21-64-16,0 21 0,0 0 15,0-20-15,0-1 0,0 0 16,0 0-16,0 0 0,0 0 0,21 1 16,22-22-1,-22 0-15,0 0 0,0 0 16,0 0-16,1-22 0,20 1 15,-21 0-15,0-21 16,22-22-16,-43 43 0,0-21 16,21 21-16,0-43 15,-21 22-15,0 21 0,0-1 0,0 1 16,0 0-16,0 42 31,0 0-31,0 1 0,0-1 16,0 0-16,0 0 0,0 21 15,0-20-15,0-1 0,0 63 16,0-62-16,0-1 16,0 0-16</inkml:trace>
  <inkml:trace contextRef="#ctx0" brushRef="#br1" timeOffset="36734.14">5503 4593 0,'0'0'16,"21"0"-16,128-148 31,-128 127-31,0-21 0,0-1 0,0 22 15,22-42-15,-22 20 16,-21 22-16,21 0 0,0 21 16,0-21-16,0 21 15,1 0-15,-22 21 16,0 0 0,0 0-16,0 0 0,0 1 15,0-44 32,21 22-47,-21-21 16,0 0-16,0 0 0,0 0 15,0 0-15,-21 21 16,21-22 0,-22 22-16,1 0 15,0 0-15,0 0 16,21 22-16,-21-22 0,0 21 15,-1 21-15,22-21 0,0 0 0,-21 22 16,0 20 0,21-42-16,0 22 0,0 63 15,0-43 1,0-42-16,42 0 16</inkml:trace>
  <inkml:trace contextRef="#ctx0" brushRef="#br1" timeOffset="36843.07">6117 4593 0,'64'-63'16,"-43"42"-16,0-43 16,-21 22-16,21 21 0,-21-64 15,0 43-15,0-1 0,0 1 16</inkml:trace>
  <inkml:trace contextRef="#ctx0" brushRef="#br1" timeOffset="37306.81">5524 3493 0,'-63'42'31,"63"-21"-15,0 0-16,0 0 0,0 1 15,0 20-15,21-42 16,0 0-16,0 0 0,1 0 15,-1 0-15,0 0 0,0 0 16,21-21-16,-20 0 16,-22-1-16,0 1 0,0 0 15,0 0-15,0 0 16,-22 21-16,1-21 0,0 21 16,-21 0-1,21 0-15,-1 0 0,22 21 16,-21-21-16,21 21 0,0 0 0,0 0 15,0 43 1,0-43-16,0 0 16</inkml:trace>
  <inkml:trace contextRef="#ctx0" brushRef="#br1" timeOffset="37847.15">5800 4233 0,'0'22'0,"0"-1"16,0 0-16,0 0 0,0 21 15,0-20-15,-22-1 0,22 21 16,-21-21-16,21 0 0,0 1 16,0 20-1,0-21-15,-21-21 16</inkml:trace>
  <inkml:trace contextRef="#ctx0" brushRef="#br1" timeOffset="39076.44">7768 3979 0,'0'0'0,"0"-21"16,-21 21-16,0 0 15,0 0-15,-1 0 16,1 0-16,0 0 0,0 0 16,0 0-16,0 0 0,-22-21 15,22 21-15,-21 0 16,-1 0-16,22 0 15,0 0 1,42 0 15,0 0-31,22 0 0,-22 21 16,0-21-16,21 0 0,1 0 0,-1 0 16,0 21-16,22-21 0,-1 0 15,64 0-15,-42 0 0,-21 0 16,20 0-16,-20 0 0,20 0 15,86 0-15,-86 0 0,-20 0 16,105 0-16,-105 0 16,-1 0-16,107 0 15,-43 0 1,-106 0-16,21 0 16,-21 0-16,0 0 0,-21-21 46,0 0-46,-21 21 16,21-21-16,-21 21 0,0-21 16,0 0-16,0 21 0,-1-22 15</inkml:trace>
  <inkml:trace contextRef="#ctx0" brushRef="#br1" timeOffset="39454.15">8996 3704 0,'-21'0'0,"42"0"0,-64 0 16,43 21 0,22 1-1,-1-1-15,0-21 16,21 21-16,-21 0 0,43 0 16,-43 0-16,43 1 15,-22-1-15,-21-21 0,21 0 16,-20 0-16,-1 21 0,0-21 0,64 0 15,-64 0 1,0 0-16,-21 21 16,0 0-16,0 0 15,-21 1-15,0-1 16,-1 0-16,1 0 0,0 0 0,-64 43 16,64-22-16,-21 0 0,0-20 15,20 20-15,-20 0 0,0-21 16,21 1-16,-43 41 15,43-21-15,21-20 16,21-22 0,0-22-1,0 1-15</inkml:trace>
  <inkml:trace contextRef="#ctx0" brushRef="#br1" timeOffset="40286.67">10816 4043 0,'0'0'0,"0"-21"0,21 21 0,-21-21 16,21-1-16,1 1 0,-22 0 16,21-21-16,-21 21 15,0-1-15,0-20 0,0-21 16,0 41-16,-21-20 16,-1 21-16,1 0 0,0 0 15,-106-22 1,106 43-16,-21 0 0,-1 0 15,-20 43-15,20-22 16,1 0-16,21 0 0,-21 0 0,20 22 16,1-1-16,-42 64 15,42-22 1,21-41-16,0-1 0,0-21 0,0 64 16,0-64-16,84 85 15,-20-85 1,-43 0-16,21-21 15,-21 0-15,22 0 0,20-21 16,-20 0-16,-22 0 0,21 0 0,0-1 16,22-41-16,-22 42 15,-21-22-15,1 22 0,20-63 16,-42 62-16,0-20 0,0 21 16,0-43-16,0 43 15,0 0-15,0 0 0,-21 21 16,0 0-16,-1 0 15,22 21-15,-21 0 0,21 0 16,-21 43-16,21-43 0,0 21 16,0 22-16,0-22 0,0-21 15,0 1-15,21 41 16,22 1 0,-22-43-16,0-21 0,21 21 15,-21-21-15,1 0 0,-1 0 16,42-21-16,22-22 15,-64 22-15,0 0 0</inkml:trace>
  <inkml:trace contextRef="#ctx0" brushRef="#br1" timeOffset="41400.03">11409 3768 0,'0'0'16,"0"-21"-16,0 42 15,0 0 1,-21 0-16,21 0 15,-22 22-15,22-1 16,0 0-16,-21-21 0,21 22 0,-21-1 16,21-21-16,-21 22 0,21-22 15,0 21-15,0 0 0,0-20 16,-21-1-16,21 0 0,0 0 0,0 0 31,0-42-15,0 0-16,21 0 0,-21 0 15,21-1-15,21-41 16,-42 21-16,22-1 0,-1 1 0,0 0 16,0-1-16,0 22 0,-21-21 0,43-22 15,20 22 1,-42 42-16,0 0 16,1 0-16,-22 21 0,0 0 15,0 0-15,21 1 16,-21-1-16,0 42 0,0-42 0,0 22 15,0 20-15,0-42 16,0 22-16,0-22 0,0 64 16,21-43-1,0-42-15,21 21 16,-20-21-16,-1 0 0,21 0 16,0-21-16,-20 0 0,20 0 0,21-22 15,-20 22-15,-1 0 16,-21-21-16,0 20 0,22-20 0,-22 21 15,0-21-15,0 20 0,-21-20 0,21 0 16,1-1 0,-22 22-16,0 42 31,0 1-15,0-1-16,0 0 0,0 21 15,0-21-15,-22 1 0,22-1 16,0 21-16,0 22 15,0 20 1,43-84-16,-43 21 16,21-21-16,0 0 0,21 0 15,-20 0-15,83-63 16,-83 21-16,41-1 16,1-41-1,-43 62-15,0-20 0,-21 21 0,21-43 16,-21 22-1,0 21-15,0 42 47,0 0-47,0 0 16,-21 1-16,21 20 0,-21 0 16,21 85-1,0-21-15,-21-42 0,21-22 16,0 21-16,21-20 0,-21 20 0,0-20 15,0 232 1,21-106-16,0-105 16,-42-22-16,42 21 0,-21-20 15,-21 41-15,42 213 16,-21-213 0,0-62-16,0-1 0,0 0 15,0 0-15,0 0 0,-63-21 16,-1 0-1,64-21-15,-21-21 0,-43-1 16,1 1-16,21 0 0,-1 42 0,1-21 16,-22-64-16,43 21 0,0 1 15,0-1-15,21 1 16,0-85-16,0 84 0,0 1 0,42-149 16,-21 149-1,22 20-15,-22 1 16,106-106-16,-85 105 15</inkml:trace>
  <inkml:trace contextRef="#ctx0" brushRef="#br1" timeOffset="42237.74">13843 3535 0,'0'0'0,"0"-21"0,0 0 0,0-1 0,-21 22 47,21 22-47,0-1 0,0 0 0,0 21 16,0-21-16,-21 22 0,-1 41 15,22-41-15,-21-1 0,21 43 16,0-43-16,-21 0 16,21 22-16,0-43 0,0 0 15,0 0-15,21-21 16,0 0 0,1-21-16,20-21 15,21-22-15,-20 22 0,-22 21 16,0 0-16,21-22 15,-20 22-15,-1-21 0,0 21 0,0 0 16,0-1-16,0 1 16,1 21-16,-22 21 15,0 1-15,0-1 16,0 0-16,0 21 0,0-21 0,0 1 16,0 62-1,0-63-15,21 22 16,0-22-16,0 0 0,0-21 15,0 0-15,1 0 0,20 0 16,-21 0-16,0 0 0,0-21 0,22 21 16,-22-21-16,21 0 0,-21-1 15,43-62 1,-22-1-16,-42-21 16,0 85-1,0-21-15,-21 21 0,0-1 0,0 1 16,-22-21-16,22 42 0,0 0 15,0 0-15,0 0 16,0 0-16,-1 21 0,22 0 16,0 0-1,0 1-15,43-1 16,-22-21-16,0 0 0,21 0 16,-20 0-16,20 0 0,0-21 0</inkml:trace>
  <inkml:trace contextRef="#ctx0" brushRef="#br1" timeOffset="42782.43">15134 3027 0,'0'0'0,"0"-21"0,0 0 16,0-1-16,0 1 16,0 42-1,0 1-15,0-1 0,0 0 16,0 0-16,0 21 0,0 1 15,0-1-15,0 0 0,0 1 16,0-1-16,0 22 0,0 41 16,-42 1-16,21-63 15,21 20-15,-22-21 0,1 1 0,21-22 16,-21 21-16,21 1 0,0-1 16,-21 0-1,21-21-15,-21-21 16,21-21-1,0 0-15,0 0 0,0 0 0,0-22 16,0 22-16,0-42 16,21 20-16,0 1 0,0 21 15,0-21-15,22-1 0,-22 1 16,85-43-16,-43 64 16,-42 21-16,22 0 15,-22 0-15,0 0 0,21 0 0,-20 21 16,-1 0-16,0 22 0,0-22 0,-21 21 15,0-21-15,0 22 0,0-22 16,0 21-16,0-21 0,0 22 0,0-22 16,-21 0-16,21 0 0,-21 0 0,0 1 15,21-1-15,-22 0 16,1 0 0,21-42 15,0 0-31,0 0 0,21-1 15,1 1-15,-22 0 0</inkml:trace>
  <inkml:trace contextRef="#ctx0" brushRef="#br1" timeOffset="43154.22">15727 3704 0,'0'0'0,"21"0"0,0 0 0,0 0 15,0 0 1,1 0-16,-1 0 0,0 0 16,0 0-16,0-21 0,22 0 15,-22 0-15,21-22 0,-21 22 16,0 0-16,1 0 16,-22 0-16,0 0 0,0-1 0,0-20 15,-22 42 1,1 0-16,0 0 0,-21 0 0,21 21 15,-1 0-15,-20 1 0,-21 62 16,20 22 0,43-85-16,0 0 0,0 22 15,0-22-15,0 0 0,0 0 0,0 0 16,64 1 0,-22-22-16,-21 0 15,43 0-15,-22 0 0,0 0 16,1-22-16,20 1 15</inkml:trace>
  <inkml:trace contextRef="#ctx0" brushRef="#br1" timeOffset="43558.98">16362 3514 0,'0'0'0,"0"-21"0,0-1 0,0 1 15,0 0-15,21 0 16,42 0-1,22 21 1,-64 0-16,0 0 16,1 21-16,-1 0 0,0 0 0,0 0 15,21 43-15,-42 42 16,0-85-16,0 21 16,0-21-16,0 22 0,0-22 0,-21 21 15,21-21-15,-21 1 0,21-1 31,0-42-15,0-1-16,0 1 0,0 0 16,21 0-16,0 0 15,-21 0-15,22-43 16,-1 22-16,0 21 0,0-43 0,-21 22 16,21 21-16,-21-1 0,43-20 15,-22 21 1,0 21-16,0 0 0,0 0 15,0 0-15,1 0 16,-22 21-16,42 0 16</inkml:trace>
  <inkml:trace contextRef="#ctx0" brushRef="#br1" timeOffset="43951.63">17208 3683 0,'0'0'0,"22"0"16,-1 0-1,0 0-15,0 0 0,0 0 16,0 0-16,22 0 16,-22-21-16,0 0 0,43 0 15,20-22 1,-63 22-16,22-21 0,-43 21 16,0-1-16,0 1 0,0 0 15,0 0 1,-21 21-16,-1 0 0,1 0 15,0 0-15,-21 0 0,21 0 0,-43 21 16,-21 64 0,64-64-16,0 0 0,-21 43 15,42-43-15,-21 21 0,21 0 16,0-20-16,0-1 16,0 0-16,42 0 0,-21 0 0,0-21 15,0 21-15,1-21 0,20 0 0,-21 0 16,85 0-1,0 0 1,-85-21-16,42 0 0,-41 0 16,-22 0-16,21 0 15</inkml:trace>
  <inkml:trace contextRef="#ctx0" brushRef="#br1" timeOffset="47383.15">1058 6350 0,'-21'0'0,"0"0"16,0 0-1,0 0-15,21-21 16,0 0-16,0 0 15,0-1-15,0 1 16,0 0-16,0 0 16,0 0-16,21 21 0,0-21 15,0-1-15,0 22 0,22-21 16,20 21-16,-42 0 16,22 0-16,-22 21 0,0 1 0,21-1 15,-21 0-15,1 0 0,20 43 16,-42 84-1,0-106-15,0 0 0,0 1 16,0 20-16,-21-20 0,0-1 0,-1 0 16,1 1-16,-42 20 15,20-42-15,22 22 0,-21-22 16,0 0-16,20 0 0,-20-21 16,-64 21-16,64-21 15,0 0-15,20 0 16,-20 0-16,21-21 0,0 0 15,0-43 1,21 1-16,0 21 16,0 20-16,21-41 0,0 42 15,0-22-15,64 1 16,-1 21 0,-62 21-16,-1 0 15,21 0-15,-21 21 0,43 0 16,-43 0-16,0 1 0,43 62 15,-64-63-15,21 43 16,-21-43-16,21 21 16,-21-20-16,0-1 0,21 0 15,-21 0-15,21-21 16,0 0-16,1 0 16,-1 0-16,0 0 15,21 0-15</inkml:trace>
  <inkml:trace contextRef="#ctx0" brushRef="#br1" timeOffset="47682.2">1863 6689 0,'0'42'31,"0"-21"-31,21-21 15,0 0 1,0-21 0,-21 0-1,0 0 1,-21 21 15,0 0-31,0 0 16,21 21-16,0 0 15,21-21 17</inkml:trace>
  <inkml:trace contextRef="#ctx0" brushRef="#br1" timeOffset="48226.98">3408 5948 0,'0'0'15,"0"-42"-15,21 20 0,-21-20 0,0 21 16,0-21-16,0 20 0,0-41 15,0 84 17,0 0-32,0 22 0,0-1 15,0 0-15,0 22 0,0 42 16,0-43-16,0 22 0,0-22 16,-21 1-16,21 20 0,-21-20 15,-1-1-15,1 64 16,0-84-16,0 63 0,21-64 0,0 0 15,0-21-15,0 1 16,0-1-16,0-42 31,21-1-31,0 1 0,-21 0 0,0 0 16,0-21-16,21 20 0,-21-20 0</inkml:trace>
  <inkml:trace contextRef="#ctx0" brushRef="#br1" timeOffset="48570.39">3281 6117 0,'0'0'0,"-21"-21"0,-1 0 16,22 0-16,-21 0 0,0-1 15,21 1-15,0 0 0,0 0 16,0 0-16,21 0 0,22-22 16,-1 1-16,0 21 0,1 0 15,-1-1-15,0 1 0,64 21 16,-64 0-16,1 0 15,-1 0-15,0 21 0,-20 1 16,62 62-16,-63-41 16,-21-1-16,0 43 0,0-43 15,0 0-15,-42 43 16,21-64-16,-64 85 16,64-64-16,-21 1 15,42-22-15,-21 0 0,-1-21 16,44 0 31,-1 0-47</inkml:trace>
  <inkml:trace contextRef="#ctx0" brushRef="#br1" timeOffset="49259.25">3916 6837 0,'0'0'0,"21"-21"31,0 21-31,-21-21 0,21-1 16,0 1-16,1-21 0,-22 21 15,21-22-15,0 1 0,21-43 16,-21 43-16,1-43 15,-22 43-15,21 21 0,-21-21 16,0 20-16,0 1 0,-21 21 16,-1 0-16,1 21 15,0-21-15,0 22 0,0-1 16,21 0-16,0 0 0,-21 0 0,21 22 16,0-22-16,0 0 15,21-21-15,0 21 16,21-21-16,-21 21 15,22 0-15,-22 1 0,0-22 16,0 21-16,0 0 0,1 0 16,-1 0-16,-21 0 0,21 1 15,-21 20 1,0-21-16,0 0 0,0 22 0,21-22 16,0-21-1,0 0-15,1 0 16,-1 0-16,0 0 0,0-21 15,0-1-15,0 1 0,1 21 0,62-63 16,-20-1 0,-43 43-16,0-21 0,0 21 15,-21-1-15,0-20 0,21 21 0,-21-43 16,-21 86 31,21-1-47,0 0 0,0 0 0,-21 21 15,21-20-15,0 20 0,-21 0 16,21-21-16,0 1 0,0 20 0,0-21 16,0 0-16,0 0 0,0 1 15,0-1-15,21-21 16,0 0-16,0 0 16,1 0-16,-22-21 0,21-1 15,-21 1-15,0-21 16</inkml:trace>
  <inkml:trace contextRef="#ctx0" brushRef="#br1" timeOffset="49604.05">4805 6075 0,'-21'0'0,"42"0"0,-64 0 0,43 21 0,-21 0 15,21 0-15,0 1 16,0 20-16,0-21 15,21-21-15,1 0 16,-1 0-16,0 0 16,0 0-16,0-21 0,0 0 0,-21 0 15,0-1-15,0 1 16,0 0-16,0 0 16,-21 21-16,21-21 15,-21 21-15,0 0 0,0 0 0,0 0 16,21 21-16,-22-21 15,22 21-15,0 21 16,0-20-16,0-1 0,0 0 16,0 0-16,22 0 0,-1-21 15,0 21-15,0-21 0,0 22 16</inkml:trace>
  <inkml:trace contextRef="#ctx0" brushRef="#br1" timeOffset="50047.19">5101 6392 0,'0'0'0,"0"-21"0,0 0 16,0 0 0,0 42 15,21 0-31,0 0 0,-21 1 15,22-1-15,-1 0 0,-21 21 16,21-21-16,-21 1 0,21 20 0,-21 0 16,0 1-16,0 41 15,0-63-15,0 1 16,0-1-16,0 0 16,0-42-1,0 0 1,21 21-16,-21-22 0,21 1 0,-21 0 15,22-42-15,-22 20 0,21 22 16,0-21-16,0-1 0,-21 1 16,21 0-16,0 21 0,1-43 15,-1 43-15,-21-21 16,0 20-16,21 22 0,0 0 16,0 0-16,0 0 15,-21 22 1,0-1-16,0 0 15,0 0-15,22 0 0,-22 0 16</inkml:trace>
  <inkml:trace contextRef="#ctx0" brushRef="#br1" timeOffset="50635.25">6117 6477 0,'21'0'15,"-42"0"-15,63-21 0,-20 0 0,-1 0 0,0-1 16,-21 1-16,0 0 0,21 0 16,-21 0-16,0 0 0,0-22 15,0 1 1,-21 21-16,0 0 0,0 21 16,-1 0-16,1 0 0,-21 21 15,-43 42 1,43-42-16,21 22 0,0-1 15,-22 0-15,22 1 0,0-1 0,0 0 16,0 1-16,21-22 0,0 21 0,0 22 16,0-22-1,0-21-15,0 0 0,21-21 0,0 0 16,0 0-16,21 0 0,-20 0 16,-1 0-16,0 0 0,42-42 15,-41 21-15,-1 0 0,63-85 16,-62 85-16,-1-22 15,0-41 1,0-22-16,-21 85 16,0-22-16,0 22 0,0 0 0,0 0 15,0 0-15,0 42 32,0 0-32,-21 0 15,21 22-15,0-22 0,0 0 0,-21 64 16,21-22-1,0-21-15,0-20 0,0 20 0,0-21 0,0 0 16,0 22-16,21-22 16,0 0-16,-21 0 0,21-21 0,22 0 15,-22 0-15,21 0 16,-21-21-16,0 0 16,43-22-16,-43 22 0,0 0 15,0-21-15,22-22 16</inkml:trace>
  <inkml:trace contextRef="#ctx0" brushRef="#br1" timeOffset="50918.01">6879 5673 0,'0'-21'16,"0"42"-16,0-64 0,0 65 31,0-1-31,0 0 0,-21 21 16,21-21-16,-21 22 0,0 63 15,21-64-15,0 0 16,-22 22-16,22-22 0,-21 0 0,0 22 16,21-22-16,0 1 0,-42 105 15,21-106-15,21 0 16,0-20-16,0 20 0,0-21 0,0 0 16,0 22-1,21-43 1,0 0-16,0 0 15,-21-22-15,21 1 0,0 0 0,1 0 16,-1 0-16</inkml:trace>
  <inkml:trace contextRef="#ctx0" brushRef="#br1" timeOffset="51317.93">7070 6392 0,'0'0'0,"0"22"15,0-1-15,21-21 32,0 0-32,0 0 15,0-21-15,0 21 0,1-22 0,-1 1 16,0 0-16,0 0 0,0 0 16,0-22-1,1 1-15,-22 21 0,0 0 16,-22 21-16,1 0 15,0 0-15,0 0 16,0 21-16,-43 21 16,64-21-16,-42 43 15,21-22-15,21 1 0,0-22 0,0 21 16,0 0-16,0-20 0,0-1 0,0 21 16,0-21-16,21 22 15,0-22-15,0-21 0,22 0 16,-22 0-16,42 0 15,-20 0-15,-1-21 0,0-1 0,64-41 16,-21 21 0,-64-1-16,0 22 0</inkml:trace>
  <inkml:trace contextRef="#ctx0" brushRef="#br1" timeOffset="51613.91">6583 5948 0,'-21'0'0,"42"0"0,-64 0 16,65 0 0,20 0-16,0 0 0,1 0 15,20 0-15,1 0 0,-22 0 16,21 0-16,1 0 0,-1-21 0,43 21 15,21-21 1,-84 21-16,-1 0 16,-21 0-16,0 0 0,0 0 0,-21-22 47</inkml:trace>
  <inkml:trace contextRef="#ctx0" brushRef="#br1" timeOffset="52238.21">9017 8932 0,'0'0'0,"-21"0"0,0 0 16,-1 0-16,1 0 0,-21 0 16,63 0 15,0 0-31,0 0 0,22 0 0,41 0 15,-41 22-15,63-22 16,-43 0-16,-21 0 0,107 0 16,-65 0-16,-20 0 0,317 0 15,-275 0 1,-43-22-16,-21 22 0,1 0 16,-1 0-16,-21 0 0,0 0 0,22-21 15,-22 21-15,0 0 16,-21-21-16,0 0 15,0 0-15,0 0 16,0-1 0,-21 1-1,21 0 1,-21 21 0,0 0-16</inkml:trace>
  <inkml:trace contextRef="#ctx0" brushRef="#br1" timeOffset="53376.06">8826 6096 0,'0'0'0,"-21"0"0,21-21 16,-21 21-16,0 0 16,0 0-1,0 0 1,42 0 31,0 0-47,0 0 0,21 0 0,1 0 15,-1 0-15,22 0 0,-1 0 16,1 0-16,-1 0 0,-21 0 0,22 0 16,21 0-16,-22 0 0,106-21 15,-63 21-15,-42 0 0,20 0 16,1 0-16,-21-21 0,-1 21 16,1 0-16,-22 0 0,85 0 15,-85-22 1,-21 22-16,1 0 0,-1 0 15,-21-21 1,0 0 15,-21 21-31,-1 0 16,22-21-16,-21 21 16,21-21-16,-21 21 0,0 0 0,0 0 15</inkml:trace>
  <inkml:trace contextRef="#ctx0" brushRef="#br1" timeOffset="53798.34">10012 5715 0,'0'0'0,"0"-21"0,-21 21 16,-1 0-16,22 21 47,0 0-47,22-21 15,-1 21-15,0 1 0,0-1 0,43 21 16,-43-42-16,63 42 16,-62-42-16,62 22 15,-63-22-15,22 21 0,-1-21 16,43 0-16,-22 0 16,-42 0-16,1 0 15,-1 0-15,-42 0 31,-1 21-31,1-21 16,0 21-16,-21-21 0,-1 21 0,1 0 16,-21 43-16,20-43 0,1 0 15,-22 22-15,-20 20 16,-1 1-16,43-43 16,21 0-16,-22 21 0,22-21 0,0 1 15,0-1-15,0 0 0,21 0 16,21-42 15,0 21-31</inkml:trace>
  <inkml:trace contextRef="#ctx0" brushRef="#br1" timeOffset="55226.72">11705 5990 0,'0'0'0,"0"-21"0,21 21 16,-21-21-16,0 0 0,0 0 15,0-22 1,0 22-16,0-42 15,0 41-15,0 1 0,0 0 16,0 0-16,-21 21 0,21-21 16,0 0-16,0-1 15,-21 22 1,0 0 0,0 22-1,21-1-15,0 0 0,-22 0 16,22 0-16,-21 0 0,21 1 0,-21-1 15,21 0-15,0 0 16,0 0-16,0 22 0,0-22 16,0 0-16,0 0 15,21-21-15,0 0 16,1 0-16,-1 0 0</inkml:trace>
  <inkml:trace contextRef="#ctx0" brushRef="#br1" timeOffset="57845.54">11642 5779 0,'21'0'16,"-21"-22"-16,21 1 0,0 21 0,-21-21 15,42-21 1,-20 21-16,-22-1 0,0 1 15,0 0-15,0 0 16,-22 21 0,1 21-16,0 0 15,0 0-15,21 1 0,-21 20 16,-43 64-16,43-64 16,21 0-16,-21 22 0,-21 21 15,20-43-15,22 0 0,0 1 16,-21-1-16,21 0 0,0-21 0,0 22 15,0-22-15,0 21 16,21-21-16,22 22 0,-22-43 0,0 21 16,43-21-16,-22 0 15,0 0-15,1 0 0,20-21 16,64-43 0,-85 43-16,-20 0 0,20 0 0,0 0 15,-21-22-15,22 22 0,-22-21 16,0 21-16,0-22 0,0-84 15,-21 43 1,0 20-16,0 22 0,0-1 0,0 1 16,-21 0-16,0-1 0,0 22 0,-64-42 15,43 42 1,0 21-16,20 0 0,-20 0 16,0 21-16,21 0 0,-22-21 0,1 42 15,0-21-15,-43 106 16,64-84-16,0 20 15,-1-20-15,1-1 0,21 0 0,0 1 16,0 84 0,21-85-16,64 43 15,-43-64-15,1-21 0,-1 21 16,0-21-16,22 0 0,84 0 16,21-42-1,-105 20-15,-22 1 0,1 0 16,20 0-16,-42 0 0,22 0 15,-22-22-15,21 22 0,-21 0 0,-21-64 16,21 64-16,-21 0 16,-21 42 15,21 0-31,-21 0 16,21 1-16,0-1 0,0 0 0,0 21 15,-21-21-15,21 1 0,-21-1 0,21 0 16,0 0-16,0 21 15,0-20-15,0-1 0,0-42 47,21-1-47,0 1 16,-21 0-16,21 0 0,-21 0 16,21 0-16,-21-1 0,43-62 15,-22 63 1,0-1-16,0 22 15,0 0-15,1 22 16,-22-1 0,0 0-16,0 0 0,0 21 15,0-20-15,0-1 0,0 0 16,21 0-16,-21 0 0,21 0 16,0-21-16,0 0 15,0 0-15,1 0 0,-1 0 0,42 0 16,-42 0-16,1 0 0,20 0 15,43-63 1,-1-1 0,1-41-16,-85 62 15,21 1-15,0-43 16,-21 43-16,0-64 16,0 64-16,21-1 0,-21-20 15,0 21-15,0 20 0,0 1 0,0 0 16,0 42 15,0 0-31,0 22 0,0-22 0,0 106 16,0-21-1,0-64-15,-21 0 16,21 1-16,0-1 0,0 0 0,0 1 16,-21-22-16,21 21 0,0-21 0,0 1 15,0 41-15,21-63 16,0 0-16,43 0 15,-43 0-15,21 0 16,22-42-16,-43 42 0,0-21 16,64-43-1,-43 22 1,-21 21-16,-21-1 0,22 1 0,-22 0 16,0 42 15,0 0-16,0 1-15,0-1 0,-22-21 16,22 21-16,0 0 0,0 0 0,0 22 16,0-22-1,43-21 1,-22 0-16,0 0 0,43 0 16,-22 0-16,0 0 0,43-64 31,-22 1-31,-63 42 0,22-22 15,-1 22-15,-21 0 0,0 0 16,0 0-16,0-1 16,0 1-16,-21 21 31,-1 21-15,22 1-16,0-1 0,0 0 15,0 0-15,-21 21 0,21 1 16,-21-1-16,21-21 0,-21 43 15,21-22-15,-21 0 0,21 22 0,-43 211 16,43-63 0,0-149-16,0 22 15,0-22-15,0 1 0,0 84 16,22-106-16,-22 22 0,0 63 16,21-85-16,0 22 0,0-22 15,0 0-15,-21-20 0,0-1 0,21 0 16,-21 21-16,-21-63 15,21 0 1,-42 0-16,-85-106 16,85 0-1,20 63-15,-62-42 0,41 43 16,22-1-16,-21-63 16,42 64-16,0-22 0,0-42 0,0 64 15,0-1-15,63-126 16,-20 147-16,20-41 15,-20 41-15,41 1 16,-41 21-16,20 0 0,-42 0 0,22-1 16,-22 22-16,0 0 0,0-21 15</inkml:trace>
  <inkml:trace contextRef="#ctx0" brushRef="#br1" timeOffset="60306.12">15430 5694 0,'0'-21'0,"22"0"15,-1-1-15,-21 1 16,0 0-16,0 0 16,0 0-16,0 42 46,0 0-46,0 0 0,0 43 16,-21-1 0,21-42-16,-22 22 0,22-1 15,-21-21-15,0 22 0,21-22 0,-21 42 16,0-42-16,0 22 16,21-22-16,0 0 15,21-42 16,0 0-31,0 21 0,0-21 0,0-1 16,-21 1-16,22 0 0,-1 0 0,0-21 16,0-1-1,43 1-15,-64 21 0,21 0 16,0 21-16,0 0 16,0 21-1,-21 0-15,21 0 16,-21 0-16,0 0 15,0 1-15,0-1 0,0 0 0,0 0 16,0 0-16,22 22 16,-1-43-16,-21 21 15,21-21-15,0 0 0,0 0 16,64-21-16,-43-22 16,-21 22-16,43 0 15,-43-21-15,0 20 0,22-20 16,-43 0-16,0 21 15,21-85 1,-21 42 0,0 85 15,-21 1-31,21 20 16,0-21-16,0 0 0,0 22 15,-22-22-15,22 21 0,0-21 0,0 0 16,0 22-16,0-22 15,0 0-15,0 0 0,0 0 16,22-21-16,-1 0 0,0 0 0,0 0 0,21 0 16,-20 0-16,20 0 15,-21-21-15,64-21 16,-43 21-16,-21 0 0,43-64 16,-43 0-1,0 43-15,-21 21 16,0 0-16,0-1 0,0 1 0,0 0 15,21 21 1,-21 21 0,0 0-16,0 1 0,0 20 15,0-21-15,0 0 0,0 22 16,0-22-16,0 0 0,-21 64 16,21-64-1,0 21 1,0-63 15,0 0-31,0 0 0,0-1 16</inkml:trace>
  <inkml:trace contextRef="#ctx0" brushRef="#br1" timeOffset="60665.91">16679 5186 0,'-42'42'16,"21"-42"-16,0 21 0,21 1 16,-22 41-1,22-21-15,0-20 16,22-1-16,-1-21 16,0 0-16,0 0 0,0 0 15,0 0-15,-21-21 0,22-1 16,-1 22-16,0-21 0,-21 0 15,21 0-15,-21 0 0,0 0 0,0-1 16,-21-41 0,0 63-16,0 0 0,-1 0 15,1 0-15,0 0 16,-21 63-16,21-41 16,21-1-16,0 0 0,0 0 15,0 0-15,0 0 0,0 1 16,42-1-1,-21-21-15,0 0 0,0 0 0,1 0 16</inkml:trace>
  <inkml:trace contextRef="#ctx0" brushRef="#br1" timeOffset="60933.76">17293 4953 0,'0'0'0,"0"21"15,0 0 1,0 1-16,0-1 0,0 21 0,0 0 16,0 1-16,-21-1 0,0 0 15,-22 64-15,22 0 16,0-42-16,0-22 0,0 21 16,0-20-16,21 20 0,0-20 0,0-1 15,0-21-15,0 21 0,0-20 0,0-1 16,0 42-1,21-63 1,-21-21-16,0 0 16</inkml:trace>
  <inkml:trace contextRef="#ctx0" brushRef="#br1" timeOffset="62166.05">16849 5694 0,'0'0'0,"-22"0"0,1-64 0,21 43 0,0 42 15,21-21 1,1 0-16,20 0 0,-21 0 16,21 0-16,107-21 15,-107 0-15,21 21 0,-20-21 16,20 0-16,1 0 0,-22-1 16,0-20-16,64 21 0,-42-43 15,-22 43-15,-21-21 0,0 0 16,1 20-16,-22-20 0,0 21 15,0-21-15,0-1 16,0 1-16,-22 42 0,22 21 16,-21-21-1,21 42-15,-21-20 0,21 20 0,0-21 16,0 21-16,-21 1 0,21-1 16,0 43-16,-21-22 0,0-20 15,-1 41-15,22-41 16,0-1-16,-21-21 0,0 64 15,21-43 1,0-21-16,0-42 31,0 0-15,0 0-16,21 0 0,0-22 0,1 22 16,-22 0-16,21-21 0,0 20 15,0 1-15,-21-21 0,21 21 0,0 0 16,22-1-1,-22 22-15,0 0 16,-21 22-16,0-1 16,0 0-16,0 0 0,0 21 15,0-20-15,0 41 16,0-42-16,21 22 16,43-1-1,-43-21-15,0-21 16,21 0-16,-20 0 0,62 0 15,-41-21-15,-1 0 0,0 0 0,64-64 16,-21 0 0,-22-21-1,-63 85-15,0 0 0,0 0 16,0 0-16,-21 42 31,0 0-15,21 0-16,-21 0 0,21 1 0,0-1 15,-21 85 1,21-64 0,0-21-16,0 21 0,21-42 0,0 0 15,0 0-15,0 0 0,0 0 16,22 0-16,41-42 16,22-21-1,-42-22 1,-64 64-16,0 0 0,21-43 15,-21 43 1,0 42 15,-21 0-31,21 22 0,0-22 16,-21 42-16,-1 1 16,1-43-16,21 0 0,0 21 15,-21-20-15,21-1 0,0 0 16,0-42 15,0 0-15,0-1-16,0-20 0,21 0 15,0 21-15,-21-22 0,22 1 16,-1 0-16,42-64 16,-42 63-16,22 1 15,-22 0-15,42 21 0,-41 21 16,20 0-16,-21 0 0,21 0 0,1 21 15,-22 21 1,0-21-16,-21 0 0,21 22 0,-21-22 16,0 21-16,0 1 0,0-22 0,-42 85 15,21-43 1,0-42-16,-1 22 16,1-43-1,0-22 1,21 1-1,-21 0-15,21 0 0,-21 0 0,21 0 16</inkml:trace>
  <inkml:trace contextRef="#ctx0" brushRef="#br1" timeOffset="62353.69">18627 5144 0,'-22'-22'31,"44"22"1,-1 0-17,0 0-15,0 0 16,0 0-16,0-21 16</inkml:trace>
  <inkml:trace contextRef="#ctx0" brushRef="#br1" timeOffset="62944.37">20997 5122 0,'0'0'0,"0"-21"0,0 0 16,0 0-16,-21 21 15,0 0 1,0 0-16,0 0 0,-1 0 16,1 0-16,-42 21 0,42 0 15,-1 0-15,1 1 16,-21-1-16,-22 85 15,22-64-15,21-21 0,0 64 16,21-43-16,-21 0 0,21 64 16,21-42-1,0-43-15,0 21 0,0-21 16,0 1-16,22-22 0,-22 21 0,169-21 16,-63 0-1,-63-21 1,-22-1-16,22 1 0,-22-21 0,0 21 15,1-22-15,20 22 0,-42-21 16,85-85 0,-63 85-16</inkml:trace>
  <inkml:trace contextRef="#ctx0" brushRef="#br1" timeOffset="63186.22">21653 4847 0,'0'-42'0,"0"84"0,0-126 0,0 41 15,0 22-15,0 0 0,0 0 16,0 0-16,-21 42 15,21 0-15,0 0 0,-21 21 16,0 1-16,0-1 16,21 22-16,0-1 0,-21 1 0,21-1 15,-22-21-15,1 22 0,21-1 0,0-20 0,-21-1 16,21 22-16,-21 20 16,21-41-16,0-1 0,0-21 15,0 21-15,0-20 0,0-1 0,0 0 16,0 0-16,21 0 15,0-21-15,0 0 16,22 0-16,-22-21 0,0 0 16,0 21-16</inkml:trace>
  <inkml:trace contextRef="#ctx0" brushRef="#br1" timeOffset="64291.15">22225 5334 0,'0'0'0,"0"-21"15,21-43 1,-21 43-16,0 0 0,-21-21 16,0 21-16,0 21 0,-1-22 0,1 22 15,0 0-15,-21 0 16,21 22-16,-1-1 0,-20 21 16,21 0-16,0-20 0,0 20 15,-1 0-15,22 1 0,0-22 16,-21 21-16,21 0 0,0 43 15,0-64-15,0 0 0,0 1 16,21-22-16,1 21 16,-1-21-16,63 0 15,-41-43 1,-22 22-16,0 0 0,21-21 16,-42-1-16,22 22 0,-1-21 0,0 21 15,-21-22-15,42-41 16,-42 41-1,0 22-15,0 42 16,0 1 0,0-1-16,0 21 0,-42 43 15,42 21 1,-21-64-16,21 21 16,0-41-16,0-1 0,21 0 15,0-21-15,21 21 0,43-21 16,-43 0-16,107-63 15,-86 41-15,-21 1 16,107-63 0,-65 20-16,-63 22 15,22-1-15,-1-20 0,-42 42 0,0 0 16,0-1-16,-21 22 16,0 0-1,0 0-15,-1 0 0,22 22 0,-21-1 16,0 0-16,0 0 0,21 0 0,0 22 15,0-22-15,0 21 16,0-21-16,0 22 0,0-1 16,0-21-16,0 0 0,0 22 15,0-22 1,0 0-16,-21-21 0,0 0 16,-1 0-16,1-21 0,0 0 15,0 21-15,0-22 0,21 1 16,-43-21-1,43 21-15,0 42 32,0 0-32,0 0 15,0 0-15,0 1 0,22-1 16,20 0-16,-21-21 16,0 0-16,22 0 0,41 21 15,-41-21 1,-1 0-16,0-21 0,85-64 15,-84 64-15,-22 0 0,21-21 16,0 20-16,1 1 0,-1-21 0,22-22 16,-1-41-1,-63 62-15,0 1 0,0 0 16,0 20-16,-21 1 0,0 21 16,-43 43-16,1-22 15,42 0-15,21 0 0,-22 21 16,1-20-16,21 20 0,0-21 0,-21 21 15,63 85 1,1-63-16,-43-22 16,21-21-16,0 1 0,-21-1 0,21 0 15,-21 0-15,0 0 16,0 0-16,-21-21 16,0 0-1,0 0-15,0 0 0,-1 0 0,-41 0 16,-1 0-1,43 0-15,-21 0 0,-22 0 0,22 0 16</inkml:trace>
  <inkml:trace contextRef="#ctx0" brushRef="#br1" timeOffset="66272.39">1079 8467 0,'0'0'0,"-21"0"16,0 0-1,0 0-15,21-21 31,0-1-15,0 1-16,0 0 0,0 0 16,21 21-16,0-21 15,0 21-15,1 0 0,20 0 0,-21 0 16,0 21-16,43 21 16,-43-21-16,0 1 0,0-1 0,-21 21 15,0-21-15,0 22 0,-42 105 31,-22-85-31,43-42 16,0 22-16,-42-22 0,41 0 16,1-21-16,0 0 15,0 0-15,21-21 16,0 0 0,0 0-16,0-1 15,0 1-15,42 21 0,1-42 16,20 42-1,-21 0-15,1 0 0,-1 0 0,0 0 16,1 0-16,-1 0 0,-21 21 0,43 21 16,-22 64-1,-42-63-15,0-1 16,0-21-16,-21 21 0,0 1 0,0-1 16,-43 22-16,-21-22 15,43-21-15,0 0 0,-64 0 16,64-21-16,-1 0 15,1 0-15,-22 0 0,1 0 16,42-21-16,0 0 16,-1 0-16,1 21 0,21-21 0,0 0 15,-21-22 1,21 22 0,0 0-16,21 21 0,0 0 15,1-21-15,-1 21 0,21-21 16,-21 21-16</inkml:trace>
  <inkml:trace contextRef="#ctx0" brushRef="#br1" timeOffset="66479.28">2011 8763 0,'0'0'0,"21"0"0,0 0 0,-21-21 15,0 0 32,21 21-15</inkml:trace>
  <inkml:trace contextRef="#ctx0" brushRef="#br1" timeOffset="67412">3598 8149 0,'0'0'0,"-21"-42"0,21 21 0,0-22 16,0 22-16,-21 21 16,21 43-1,0-22-15,0 42 0,-21-20 16,21 20-16,-21 1 0,21-1 0,0 1 16,-22-1-16,1 22 0,-21 42 15,21-64-15,0 1 16,-22 63-16,43-85 0,-21 0 0,0-20 15,0 41 1,0-63-16,-1 0 16,22-21-1,0 0-15,0 0 0,0-1 0,0-20 16,0 0-16,0-1 0,0 1 16,0-106-16,0 106 15,0-1-15,0 1 0,22 0 0,-1 20 16,-21-20-16,21 42 0,0-21 15,0 21-15,0 21 16,1-21-16,-1 21 0,0 0 0,0 22 16,-21-22-16,21 21 0,43 64 15,-22-21 1,-42-64-16,21 21 0,0-21 16,1 22-16,-1-22 0,0 0 0,64 0 15,-22-21 1,-21 0-16,1-21 0,-22 0 15,21 0-15,1 0 0,-22-1 0,21-20 16,22-21 0,20-64-16,-63 84 0,1-20 15,-22-22-15,0 22 0,0-1 16,-64-105 0,-42 21-1,64 105-15,0 1 0,-1 0 0,1 20 16,0 22-16,-107 0 15,86 22-15,21-1 16,-1 0-16,-20 106 16,63-64-16,0-20 0,0 20 0,0-20 15,0-1-15,21 21 0,0-20 16,43 20-16,41 22 16,-62-64-16,-1 0 0,0-21 15,1 0-15,-1 0 0,0 0 16,22 0-16,-22 0 15,43-21-15,-43 0 0</inkml:trace>
  <inkml:trace contextRef="#ctx0" brushRef="#br1" timeOffset="67833.75">4530 8551 0,'0'43'16,"0"-22"-16,21-21 15,-21 21-15,21-21 16,0 0-16,0 0 16,0 0-16,22-21 15,-22 0-15,0 21 0,0-21 0,43-1 16,-1-41 0,-42 42-16,-21 0 0,0-22 15,0 22-15,0 0 0,0 0 16,-21 21-16,21-21 0,-84 21 15,62 0-15,-41 0 16,42 21-16,0 0 16,-1 0-16,-20 21 15,0 64-15,42-85 16,0 22-16,0-22 0,0 21 16,0 1-16,0-1 0,0 0 15,21-21-15,0 1 0,43 20 16,-22-42-1,0 0-15,64 0 16,-64-21-16,-20 21 0,20-21 16,0-1-16,1 1 0,-1-21 0,-21 21 15,21-22-15</inkml:trace>
  <inkml:trace contextRef="#ctx0" brushRef="#br1" timeOffset="68359.47">5609 7895 0,'0'0'15,"0"-42"-15,0 21 0,-21 0 16,0 21-16,0 0 0,-1 0 16,1 0-16,0 0 0,0 21 0,0-21 15,-43 169 1,43-42 0,0-63-16,21-1 0,-21 22 15,0-22-15,21 22 0,0 0 0,-22-1 0,1 1 16,21 0-16,-21-1 0,0 86 15,21-86-15,-21 86 16,0-86-16,-1 107 16,22-107-16,-21 1 0,0 0 0,0 126 15,21-41 1,0-149-16,0 21 0,0-21 16,21-21-16,0 0 15,0 0-15,22-21 0,-22-21 0,64-22 16,-43 22-16,-21 0 0,64-64 15,-64 42-15,21 1 16,-21-1-16,43-63 16,-64-84-16,0 147 0,0 1 15,-42-43-15,-1 64 0,1-22 16,0 22-16,-43-22 16,-63 22-1,127 42-15,-22 0 0,22 0 16,0 0-16,0 0 0,21 21 15,21-21 1,0 0-16,0 0 0,0 0 16,1 0-16,20 0 0,0-21 15,-21 0-15,22 0 0,20-1 0,-20 1 16,62-21-16,-62 0 0</inkml:trace>
  <inkml:trace contextRef="#ctx0" brushRef="#br1" timeOffset="69778.64">6075 8403 0,'0'0'0,"0"-21"0,0 0 16,-21 0-16,21 0 0,-43-1 15,-20 22-15,42 0 16,-22 0-16,22 0 0,0 22 16,0-1-16,0 0 0,-1 0 0,1 0 15,0 22-15,0-1 0,-21 21 16,20 22-1,22-43-15,0-20 0,0 62 16,0-63-16,0 1 0,43 41 16,-22-63-16,0 0 0,21 0 15,-20 0-15,-1 0 0,42-21 16,-20 0-16,-22 0 0,21-1 16,43-41-16,-64 21 15,0 20-15,0-20 0,-21 0 16,21-1-16,-21 22 0,0 0 15,0-21 1,0 63 0,0 0-1,0 0-15,-21 0 0,21 22 16,0-1-16,-21 0 0,21-20 16,0 20-16,0 0 15,0-21-15,0 1 0,0-1 0,21-21 0,0 21 16,1-21-16,-1 0 15,0 0-15,0 0 0,0 0 16,0 0-16,1-21 0,20 0 16,-21-1-16,0 1 0,0-21 15,1 21-15,-22 0 0,21-22 0,21-41 16,-21 20 0,-21 43-16,0-21 15,0 63 1,0 0-1,0 0-15,0 21 0,-21-20 16,21 41-16,0-42 0,0 0 16,0 43-16,0-43 15,0 0-15,0 0 0,0 1 16,21-22-16,0 0 0,1 0 16,20 0-1,-21-22-15,43-20 0,-43 21 16,0 0-16,21 0 0,1-64 15,-1 21 1,-21 43-16,-21 0 0,21 0 16,-21 0-16,0 0 0,0-1 15,0 44 1,0-1 0,0 0-16,-21 0 0,21 0 0,0 0 15,0 43-15,0-43 0,-21 43 16,21-22-16,0-21 15,0 0-15,0 0 0,0 1 0,21-1 16,21 0 0,22 0-16,-43-21 15,21 0-15,-20-21 0,-1 0 0,21 0 16,-21-1-16,43-41 16,-22 21-16,-21-22 15,0 22-15,1-1 0,-22 1 16,0 0-16,63-149 15,-42 64 1,-21 106-16,0-21 0,21 21 16,-21-1-16,0 44 15,0-1 1,0 21-16,-21-21 0,21 22 16,-21-1-16,0 0 0,21 1 0,-21-1 15,21 43-15,-43 42 16,43-85-16,0-21 15,0 21-15,0-20 0,0 20 16,0 0-16,0-21 0,0 1 16,22-22-16,20 0 15,0 0-15,-21 0 0,22 0 0,-1 0 16,-21 0-16,43-22 0,-22 1 0,0-21 16,1 21-16,84-85 15,0-21 1,-106 85-16,42-64 0,-41 42 15,-22 1-15,21-1 0,-21 1 16,21-1-16,-21 22 0,0-22 0,0 22 0,0 0 16,0 21-16,0-22 15,0 22-15,0 42 16,-21 22 0,0-22-16,-1 21 0,1 127 15,-21 22 1,21-128-16,21 1 0,0-22 15,-43 128 1,43-86-16,0-63 0,0 22 16,0 20-16,0-42 0,0 1 15,43-1 1,-22-21-16,0 0 0,0 0 16,22-21-16,-22-1 15,0 1-15,0-21 0,0 21 16,-21 0-16,0-22 0,0 1 0</inkml:trace>
  <inkml:trace contextRef="#ctx0" brushRef="#br1" timeOffset="69974.53">7853 8234 0,'0'0'0,"21"0"31,21 0-31,-21 0 0,1 0 0,20 0 15,0 0-15,-21 0 0,22 0 16,20-21-16,-20 21 16,-22 0-16,21-21 0,22-1 15,-43 22 1,-21-21-16,21 21 0</inkml:trace>
  <inkml:trace contextRef="#ctx0" brushRef="#br1" timeOffset="70774.47">10033 8382 0,'0'0'0,"21"0"16,0 0-1,0 0 1,1 0-16,-22 21 16,21 0-16,0 1 0,0-1 15,0 0-15,0 0 0,1 0 16,-1 0-16,0 1 0,0-22 15,21 21-15,-20 0 0,20-21 0,-21 21 16,21-21-16,1 0 0,-22 0 0,21 0 0,1 0 16,-22 0-16,42 0 15,-20 0-15,-22 0 0,0 0 16,0 0-16,0 0 0,-42 0 31,0 21-31,0 0 0,0-21 16,-22 22-16,22 20 0,-21-21 0,-1 0 15,1 22-15,-43 20 16,43-21-16,-21 43 0,-22 0 16,64-43-16,-22-21 15,22 22-15,-21-22 0,21 0 0,0 0 0,-1 0 16,22 0 0,0 1-16,0-44 31,0 1-31,22 21 15</inkml:trace>
  <inkml:trace contextRef="#ctx0" brushRef="#br1" timeOffset="72388.87">12107 8170 0,'0'0'0,"0"-21"0,21 21 0,-21-21 0,22 0 15,-22 0-15,0 0 0,0-1 16,21 1-16,-21 0 0,0 0 16,0 0-16,0 0 0,0-1 15,0 44 1,0-1-16,-21 0 16,21 21-16,-22 1 0,1 20 15,21-21-15,-21 85 0,0-84 16,0 20-16,21-20 0,-21-1 15,21 0-15,-22 1 0,22-1 16,0-21-16,0 0 0,0 0 0,0 22 16,22-43-1,-1 0-15,0-21 16,0-1-16,0 1 0,0 0 0,1 0 16,-1 0-16,0 0 0,0-22 15,21-20-15,22-22 16,-43 64-16,-21 0 15,0 0-15,21-1 0,0 22 0,-21 22 32,0-1-32,0 21 0,0-21 15,0 22-15,0 20 16,0-42-16,0 22 0,0-22 0,0 0 16,0 0-16,22 0 0,-1 22 15,21-43-15,-21 0 16,0 0-16,1 0 15,-1 0-15,21 0 0,-21-22 0,64-41 16,-43 42-16,22-22 16,-43 1-16,21 0 0,-21 21 15,1-22-15,-1 1 0,-21 0 16,0-1-16,0 1 0,21 0 0,-21-64 16,0 63-1,0 22-15,-21 42 16,0 22-16,21-22 15,0 21-15,0-21 0,-22 43 0,22-22 16,0 1-16,-63 41 16,63 22-16,0-85 15,42 43-15,-21-43 0,1-21 16,-1 21-16,21 0 0,-21-21 16,0 0-16,22 0 15,-1-21-15,-21 21 0,22-21 0,-1 0 16,-21 0-16,21-1 0,43-62 15,-64 41 1,0 22-16,-21-21 0,0 0 16,0 20-16,0 1 0,0 0 15,0 42 1,0 0-16,0 1 16,-21 20-16,21-21 0,0 0 0,-21 43 15,21-22-15</inkml:trace>
  <inkml:trace contextRef="#ctx0" brushRef="#br1" timeOffset="72454.84">13441 8551 0,'0'0'0,"0"-21"15,0 0-15</inkml:trace>
  <inkml:trace contextRef="#ctx0" brushRef="#br1" timeOffset="72798.64">13504 7916 0,'0'0'0,"0"-21"0,-21 21 16,0 0-16,21 21 16,0 1-16,0-1 0,0 0 15,0 0-15,21 0 16,43 0-16,-43-21 16,0 0-16,0 0 15,0 0-15,0-21 0,1 0 0,-1 0 16,-21 0-16,0 0 0,0-1 15,-21-20 1,-22 21-16,-41 21 16,62 0-16,1 0 15,0 21-15,0-21 0,0 21 16,0 0-16,-1 1 0,22 41 16,0 22-1,0-64-15,22 0 0,-1 0 16,21 0-16,0-21 15,-20 0-15,-1 0 0,21 0 0</inkml:trace>
  <inkml:trace contextRef="#ctx0" brushRef="#br1" timeOffset="73046.49">14245 7811 0,'0'0'0,"0"-22"0,0 1 0,-21 21 31,21 21-31,-21 1 16,21-1-16,-21 42 0,-1-20 16,22 20-16,0-21 0,-21 1 0,21 20 15,-21-20-15,0 20 0,21-42 16,0 43-16,-21 63 16,21-43-16,0-62 15,0-1-15,0 0 16,21-21-16,-21-21 31,0 0-31</inkml:trace>
  <inkml:trace contextRef="#ctx0" brushRef="#br1" timeOffset="74255.11">13695 8340 0,'0'0'15,"-21"-21"-15,42 21 16,0 0-1,21 0-15,-21 0 0,22 0 0,20 0 16,-20 0-16,20-22 0,1 22 0,20-21 16,43-21-16,-63 21 15,63-22-15,-85 1 0,0 21 16,43-43-16,-43 43 0,-20-21 16,-1-85-1,-21 63 1,0 22-1,-21 42-15,-22 21 16,43 0-16,0 1 0,-21-1 16,21 21-16,-21 0 0,21 1 0,-21 105 15,21-106-15,0 64 16,0-64-16,-21 1 16,21-1-16,0 0 0,-22-20 0,22 20 15,0-21-15,0 0 0,0 0 0,0 43 16,0-85 15,0 0-31,22-1 16,-1 1-16,0 0 0,0 0 0,0 0 15,-21-22-15,43-41 16,-1 20 0,-21 43-16,0 21 15,-21 21 1,0 0-16,0 1 0,0-1 15,0 42 1,0-42-16,0 1 0,0-1 0,0 0 16,0 0-16,21-21 0,-21 21 0,0 22 15,43-22 1,-1-21-16,-21 0 0,22-21 16,-22-1-16,21 22 0,0-21 0,64-63 15,-42 41 1,-43 1-16,0 21 15,0-22-15,0 22 0,1 0 0,-22-21 16,0 21-16,-22 42 31,22 0-31,0 0 16,0 0-16,-21 0 0,0 1 0,21-1 16,0 0-16,0 21 15,0-21-15,0 1 0,0-1 16,0 0-16,0 0 0,21-21 0,0 0 15,1 0-15,20 0 0,43 0 16,-22-21 0,-21 21-16,-20-21 0,20 0 0,-21-1 15,0 1-15,0-21 0,22 21 0,-22-85 16,0 64 0,-21 20-16,0 1 0,-21 42 31,21 1-31,-21-1 0,0 21 15,21 0-15,0-20 16,0-1-16,0 21 0,0-21 16,-22 22-16,1-22 0,21 0 15,-21 21 1,21-21-16,0-42 31,0 0-31,0 0 16,0 0-16,0-43 15,0 43-15,21-21 0,0-1 0,1 1 16,-1 0-16,0-1 0,64-62 16,-1 20-1,-41 64-15,-22 21 0,21-21 16,0 21-16,-20 0 0,20 0 0,0 21 16,1 21-16,-1 64 15,-21-64-15,-21 1 16,0-1-16,0 0 0,-21 1 0,0-22 15,-22 63-15,22-62 0,-21 41 16,21-42 0,21 0-16,-21 1 0,21-44 47,0 1-47,0 0 0,0 0 0,-22 0 15,22 0-15,-21-22 0</inkml:trace>
  <inkml:trace contextRef="#ctx0" brushRef="#br1" timeOffset="74428">15473 7789 0,'0'-21'0,"0"42"0,-21-42 16,-1 21 0,44 0 15,-1 0-31,0 0 15,0-21 1</inkml:trace>
  <inkml:trace contextRef="#ctx0" brushRef="#br1" timeOffset="74972.7">17822 7345 0,'0'0'0,"0"-42"0,0 20 0,0 1 0,0 0 16,0 0-16,0 0 0,0 0 15,0 42 17,-21 0-32,21 21 0,0 1 0,-21 147 15,0 22 1,-22-64 0,43-63-16,-21-22 0,0 22 0,21-22 15,-21 1-15,0-22 0,21 22 0,-21-1 16,21-21-16,0 1 15,0-22-15,0-42 47,0 0-47,0-22 0,0 22 16,0-21-16,0 21 0</inkml:trace>
  <inkml:trace contextRef="#ctx0" brushRef="#br1" timeOffset="75310.5">17568 7662 0,'0'0'0,"0"-42"16,-42 0-16,21-22 16,21 43-16,0-21 0,0 21 15,0-1-15,84-105 16,-41 85-16,-22 21 16,42 0-16,-20-22 0,-1 22 0,22 21 15,-22-21-15,21 21 0,1 0 0,63 21 16,21 64-1,-127-43-15,22 22 0,-43 42 16,0-64-16,-22 21 0,1 1 16,-63 21-16,41-43 15,-84 43-15,85-43 0,0-21 16,-22 21-16,22-20 0,-1-1 0,22 0 16,-42 0-1,42-21-15,42 0 31,21 0-31,-21-21 0,64 0 16,-43 21-16</inkml:trace>
  <inkml:trace contextRef="#ctx0" brushRef="#br1" timeOffset="75823.85">18796 8022 0,'0'0'0,"21"0"0,0 0 15,0 0-15,1-21 0,-1-21 16,-21 21 0,0-1-16,0 1 15,0 0-15,-21 0 16,-22 0-16,22 0 16,-21 21-16,21 0 0,-22 0 15,22 21-15,-42 21 16,-43 64-1,85-64-15,-1 1 0,-20 20 16,21-21-16,21 1 0,0-1 0,0 0 16,21 1-1,0-22-15,0 0 0,1-21 0,20 0 16,-21 0-16,21 0 0,-20 0 0,20 0 16,-21-21-16,21 0 0,-20 0 15,41-22-15,22-41 16,-64 41-16,-21 1 0,21 0 15,-21 20-15,21-20 0,-21 0 16,0 21-16,0-22 16,0 64-1,0 1 1,0-1-16,0 0 0,0 21 16,0-21-16,0 85 15,0-85-15,0 1 0,0-1 16,0 0-16,0 0 0,0 0 15,21-21-15,1 0 0,-1 21 0,85-21 16,-43-21 0,-42 0-16,64 0 15</inkml:trace>
  <inkml:trace contextRef="#ctx0" brushRef="#br1" timeOffset="76081.7">19643 7789 0,'0'0'16,"0"-21"-16,0 0 0,0 0 0,0 0 0,-22 21 15,1 0 1,-21 21-16,21 0 16,-43 64-16,64-64 15,-21 21-15,21 1 0,-21-1 16,21 0-16,-21 106 16,21-84-1,0-43-15,21 0 0,0 0 0,0 1 16,22-22-16,-22 0 0,0 0 15,21 0-15,1 0 0,-1 0 0,106-43 16,-84-20 0,-1-1-1,-42 22-15,0 0 0</inkml:trace>
  <inkml:trace contextRef="#ctx0" brushRef="#br1" timeOffset="77512.28">20151 7387 0,'0'0'0,"0"-84"16,0 62-1,0 44 1,0-1-16,-22 21 0,1 0 16,0 43-16,0 42 15,21-63-15,0-22 16,-21 148 0,21-126-16,0-22 0,-21 1 15,-1 20-15,22-21 16,0-20-16,0-1 0,0 0 15,0-42 17,0 0-32,0-1 0,0 1 0,22-85 15,-1 64 1,0 0-16,21-1 0,1-41 16,-1 63-16,-21-22 0,0 22 0,22 0 15,-22 21-15,21 0 0,-21 0 0,64 0 16,-43 21-1,-21 0-15,-21 43 16,0-43-16,0 0 16,-21-21-16,0 21 0,-21 0 15,21 1-15,-64-22 16,-21 0-16,85 0 16,0 0-16,0-22 0,-1 22 15,1-21-15,0-21 16,0 42-1,21 21 1,0 0-16,0 0 16,0 22-16,0-22 0,0 0 0,21 21 15,0 22 1,-21-43-16,21 0 0,1 22 0,-1-22 16,0 0-16,21 0 0,1 0 0,105 22 15,0-43 1,-85 0-16,1 0 0,-1 0 15,-20 0-15,20 0 0,-20 0 0,126-85 16,-106 21 0,-41 43-16,-22-21 15,21-43-15,-21 43 0,0 21 16,0-85 0,-21 85-16,21 0 0,-22 21 15,1 0-15,0 0 0,0 0 16,0 21-16,0 0 0,-64 42 15,43 1 1,20-22-16,1 1 0,0 20 16,21-42-16,0 22 0,0-22 0,0 21 15,21-21 1,0 0-16,22-21 16,-1 0-16,-21 0 0,0-21 0,43-21 15,-1-43 1,-41 43-16,-1 21 15,-21-22-15,21 1 0,-21 21 16,21-21-16,-21 20 0,0 1 0,0 0 16,0 42 15,0 0-31,0 1 0,-21 20 16,21-21-16,-21 21 0,21-20 15,-21 83-15,21-83 16,0 20-16,0 0 0,21-21 15,-21 1-15,148-1 16,-21-21 0,-85 0-16,85 0 15,-63-21-15,-22-1 0,22 1 0,-22 0 16,0 0-16,1 0 0,-22-22 0,42-41 16,-42 41-16,1 1 15,-1 0-15,-21-1 0,0 22 0,0-42 16,0 42-16,-21-1 0,-1 22 15,1 0-15,-21 0 0,-22 0 16,43 0-16,-21 22 0,-43 41 16,43-42-16,21 0 0,0 22 15,-1-22-15,1 0 0,21 21 16,0-20-16,0-1 16,0 0-16,21 0 0,22-21 15,-1 0-15,0 0 0,-20 0 16,20 0-16,-21 0 0,21-21 15,-20 21 1,-1 0-16,-21 21 16,0 0-16,0 0 0,0 1 15,0 20-15,0-21 0,-21 21 0,-1 43 16,1-21-16,0-22 0,21 0 16,-21 1-16,0-1 0,21 21 15,-21-20-15,-1 20 0,1-20 0,0 20 16,0-21-16,0 1 0,21-1 0,-21 64 15,-22-43 1,43-41-16,-21-22 16,21-22 15,0 1-31,0 0 0,21-21 16,-21 21-16,21-22 0,1 1 15,-1 0-15,21-1 0,-21 1 0,22-22 16</inkml:trace>
  <inkml:trace contextRef="#ctx0" brushRef="#br1" timeOffset="78145.92">22288 8086 0,'0'-21'16,"0"-1"-16,64 1 15,-22 0 1,-21 0-16,22-21 15,-22 42-15,0-22 0,0 1 16,22-42 0,-43 20-16,0 22 0,0 0 15,-22 0-15,1 21 16,0 0-16,-21 0 16,-1 21-16,22 0 0,-21 0 15,-22 64-15,43-64 16,0 22-16,0 20 0,21-42 15,0 22-15,0-22 0,0 0 16,0 21-16,0-21 0,42 22 16,1-43-16,-22 21 0,63-21 15,-41 0-15,-1 0 0,43 0 16,42-64 0,-85 43-16,0 0 0,1-42 0,-1 20 15,-21 1-15,22 0 0,-1 20 16,0-62-16,1-1 15,-22 64-15,0 21 16,-21-21-16,-21 21 16,0 0-16,-1 21 15,1 0-15,-21 21 0,21-42 16,0 64-16,21-43 16,0 0-16,0 0 0,0 1 15,21-1-15,21 21 16,-21-21-16,22 43 15,-43-43-15,42 21 0,-42-21 16,0 1-16,0 20 16,0 0-1,-21-42-15,0 21 0,-1-21 16,1 0-16,0 22 0,0-22 0,0 0 16,0 0-16,-22 21 15,22-21-15,-21 0 16,21 0-16,-1 0 0</inkml:trace>
  <inkml:trace contextRef="#ctx0" brushRef="#br1" timeOffset="79873.37">1143 11070 0,'0'0'0,"-21"-21"16,21 0-16,-21 0 15,-1 0-15,22-1 16,0 1-16,-21 0 0,21 0 16,-21 0-16,21-22 15,-21 1 1,0 42-16,21 21 15,0 0-15,0 22 16,0-1-16,0 106 16,0-84-16,-21 63 15,-1-64-15,22-20 0,-42 84 16,21-85-16,0 0 0,0 1 16,21-22-16,-22-21 0</inkml:trace>
  <inkml:trace contextRef="#ctx0" brushRef="#br1" timeOffset="79923.34">783 11684 0,'0'-42'15,"21"21"-15,-42 84 0,42-148 0,-21 64 0,0 0 16</inkml:trace>
  <inkml:trace contextRef="#ctx0" brushRef="#br1" timeOffset="80166.2">995 11430 0,'0'0'0,"21"0"0,0 0 0,0 0 16,0 0-16,22 0 0,-1 21 16,22-21-16,-22 0 0,-21 0 15,21 0-15,-20 0 0,20 0 0,-21 0 16,0 0-16,0 0 0,1 0 15,-1-42 1,-21 21-16,0 0 0,0-22 16,0 22-16,0 0 0,0-21 0,-21-1 15,-1 22 1,22 0-16,0 0 0,-42 21 0,21 21 16,21 0-1,0 21-15,0 1 0,0 41 16,0-41-16,0-1 0,0 0 15,0 1-15,0-1 0</inkml:trace>
  <inkml:trace contextRef="#ctx0" brushRef="#br1" timeOffset="80262.14">1333 11896 0,'0'21'15,"0"-42"-15,-42 42 0,42 0 0,21-21 16,0 0 0,22 0-16,-22-21 15,0 0-15,0 0 0,-21-22 0</inkml:trace>
  <inkml:trace contextRef="#ctx0" brushRef="#br1" timeOffset="80454.17">2053 11472 0,'0'0'16,"0"-21"-16,0 0 15,0 0-15,0 0 0,-21 21 16,42-21 31,0 21-32,-21-22-15</inkml:trace>
  <inkml:trace contextRef="#ctx0" brushRef="#br1" timeOffset="81126.97">1524 11536 0,'-21'-21'31,"0"21"-31,21 21 16,-22-21-1,22 21-15,-21 21 0,21 43 16,0-21 0,0 41-1,0-83-15,0 20 0,0-21 16,21 21-16,-21-42 16,64-21-1,-43 0-15</inkml:trace>
  <inkml:trace contextRef="#ctx0" brushRef="#br1" timeOffset="81474.23">3154 10837 0,'0'-21'0,"0"42"0,0-63 16,-43 21-16,43 0 0,0-22 15,0 22-15,-21 21 0,21-21 16,-21 21 0,0 0-16,0 0 0,21 21 0,0 0 15,0 1-15,0-1 0,-21 21 0,21 0 16,-22 1-16,1 41 0,21-20 0,0 42 15,0 105 1,0-147-16,0-1 16,0 43-16,-21-63 0,21 20 15,-21-21-15,21-20 0,-21 20 16,0 0-16</inkml:trace>
  <inkml:trace contextRef="#ctx0" brushRef="#br1" timeOffset="81546.19">2942 11663 0,'0'-21'0,"0"0"16,0-22-16</inkml:trace>
  <inkml:trace contextRef="#ctx0" brushRef="#br1" timeOffset="81698.14">2836 11007 0,'0'0'15,"-21"-21"-15,21-1 0,-85-126 31,107 127-31,-22-21 0,21 21 0,0-1 16,21 1-16,-21-21 0,22 21 16,-1 21-16,22-21 0,-43-1 0</inkml:trace>
  <inkml:trace contextRef="#ctx0" brushRef="#br1" timeOffset="81891.32">3429 10605 0,'21'0'0,"-42"0"0,84 42 16,-41-21-16,-22 64 15,0 42-15,-22-85 16,-20 0-16,0 1 0,21-1 15,-22 0-15,-126 85 16,127-84-16,20 20 16,-20-42-16,-21 22 15,41-43-15,22 21 0,0 0 32,22-21-32,-1 0 0,21-21 15,-21 0-15,22 21 0,-22 0 16,0 0-16</inkml:trace>
  <inkml:trace contextRef="#ctx0" brushRef="#br1" timeOffset="81982.33">3535 11684 0</inkml:trace>
  <inkml:trace contextRef="#ctx0" brushRef="#br1" timeOffset="82312.21">3514 11748 0,'21'0'16,"0"0"-1,21-43-15,-21 22 16,1 0-16,-1 0 0,21 0 16,-21-22-16,0 1 0,22 21 0,-22-22 0,42-62 15,-41 62 1,-22 1-16,21 0 0,-21-1 0,0 22 16,0-21-16,0 21 0,-21 21 15,-1 0-15,1 0 16,0 0-16,0 0 0,0 21 0,0 0 15,-1 0-15,1 0 0,21 0 0,0 1 16,0-1-16,0 0 0,0 21 16,21-21-16,1-21 0,-1 22 15,21-1-15,-21 0 0,0 0 16,22 0-16,-22 0 0,-21 1 16,21 20-1,-21 0-15,0-21 16,0 1-16,0-1 0,0 21 15,21-21-15,64-21 32</inkml:trace>
  <inkml:trace contextRef="#ctx0" brushRef="#br1" timeOffset="82430.14">4276 11451 0,'0'0'0,"0"-21"0,21 0 0,0 0 0,0 0 15,0-1-15,0 1 0,-21 0 16,0 0-16,22 0 0,-22 0 0,0-1 31,-22 1-31</inkml:trace>
  <inkml:trace contextRef="#ctx0" brushRef="#br1" timeOffset="82672.42">4318 11367 0,'0'21'0,"0"-42"0,0 63 16,0 43 0,0-43-16,0 0 0,0-21 15,0 43-15,21-43 16,0-21-16,22 21 0,-22-21 15,21 0-15,85-21 16,-63 0 0,-22 0-16,0 0 0,-21-1 0,22-20 15,-22 21-15,0 0 0,0-22 16,-21 1-16,0 21 0,0-21 0,0-64 16,-63 21-1,42 64-15,-22 21 16,22 0-16,-21 0 0,-1 0 0,22 0 15,-42 0-15,20 0 0,65 0 16</inkml:trace>
  <inkml:trace contextRef="#ctx0" brushRef="#br1" timeOffset="82762.56">4254 11324 0,'0'21'15,"0"-42"-15,0 64 0,22-43 16,20 21-16,-21-21 16,0 0-16,0 0 0,1 0 15,-1-21-15,0 21 0</inkml:trace>
  <inkml:trace contextRef="#ctx0" brushRef="#br1" timeOffset="83799.37">5334 10753 0,'0'-21'16,"21"-1"-16,-21 1 0,0 42 47,-21 1-32,21-1-15,-21 21 0,21 22 16,-21-22-16,-1 0 0,22 1 15,-21 20-15,21-21 0,0 22 0,-21-1 16,21-20-16,-21 20 16,21 64-16,-21-84 0,21-1 15,0 0-15,-21-21 0,21 1 16,0-1-16,0 21 16,21-42-1,0 0 1,-21-21-16,0 0 0,21 21 15,-21-21-15,21-22 16,-21 22-16,0 0 0,0 0 0</inkml:trace>
  <inkml:trace contextRef="#ctx0" brushRef="#br1" timeOffset="84018.24">5059 11240 0,'21'0'15,"0"0"1,0 0-16,0-22 16,43 22-1,-43-21-15,43 0 0,-43 0 0,21 21 16,22-21 0,-1 0-16,-42 21 15,0 0-15,-21-22 0,22 22 16,-1 0-16</inkml:trace>
  <inkml:trace contextRef="#ctx0" brushRef="#br1" timeOffset="84410.02">5757 11282 0,'21'63'31,"1"-63"-31,-1 0 0,0 0 16,21-21-16,-21 21 0,1-21 0,-1 0 16,21 0-16,-21 0 0,0-1 15,22 1-15,-22 0 0,0 0 0,0 0 16,0-43 0,-21 43-16,-21 21 15,0 0-15,0 0 16,0 0-16,-22 0 0,22 21 0,0 0 15,-21-21-15,21 43 0,-22-22 16,22 0-16,0 0 0,-21 43 16,20-22-16,22-21 0,0 0 15,0 22-15,0-22 0,0 0 0,0 0 16,0 0-16,0 1 0,0-1 16,43-21-16,-1 0 15,-21 0-15,0 0 0,22 0 16,-22 0-16,0-21 0,21-1 15,1 1-15,-1 0 0</inkml:trace>
  <inkml:trace contextRef="#ctx0" brushRef="#br1" timeOffset="85194.58">6625 11007 0,'0'0'16,"-21"0"-1,0 0-15,0 0 16,-1 0-16,-20 63 16,21-42-16,0 1 0,0 20 15,21-21-15,0 21 0,-22-20 16,1 20-16,21-21 0,-21 21 0,21 64 16,0-85-1,0 1-15,21-1 16,0 0-16,1-21 0,-1 0 0,0 0 15,21 0-15,-21 0 0,22 0 0,20-21 16,-20 0-16,-1-1 16,0 1-16,1 0 0,-1-21 15,-21 21-15,21-22 0,1 1 0,-22 0 0,0-1 16,21-41 0,1-43-16,-22 84 15,-21 1-15,0-43 0,0 43 16,0 0-16,0 20 0,0-20 15,0 21-15,0 0 16,0 42 0,-21 21-16,21-21 15,-21 1-15,21 20 0,0 0 16,0-21-16,-22 22 0,22-1 0,0 43 16,0-43-16,0 0 0,-21 22 15,21-22-15,0 1 0,0-1 0,0-21 16,0 21-16,0-20 0,0 62 15,0-63 1,43 1-16,-22-22 0,0 0 16,0 0-16,21 0 0,-20 0 15,-1 0-15,42-43 16,22-20 0,0-22-16,-64 43 15,0 21-15,0-64 16,-21 43-1,0 20-15,0 1 0,-21 21 16,0 0-16,0 0 0,-1 0 16,1 21-16,21 1 0,-21 41 15,21-42-15,-21 43 16,21-43-16,0 42 16,0-41-16,0-1 0,0 21 15,0-21-15,0 0 0,0 1 16,21-22-16,0 21 0,0-21 15,1 0-15,-1 0 16,0 0-16,0 0 0,0 0 0,0-21 16,22-1-16</inkml:trace>
  <inkml:trace contextRef="#ctx0" brushRef="#br1" timeOffset="85791.24">8255 11091 0,'0'-21'0,"0"42"0,0-63 16,0 21-16,0 0 16,-21 0-16,0 21 15,-1 0-15,1 0 0,0 0 0,-21 0 16,-1 21 0,22 0-16,0 0 0,0 0 0,0 0 15,0 1-15,-1 20 0,-20 43 16,21-43-16,0 0 15,21 1-15,0-22 0,0 0 16,0 0-16,0 0 0,0 0 16,21 22-1,0-43-15,0 21 0,0-21 16,22 0-16,-1-21 0,-21 21 16,85-85-1,-64 0-15,-20 64 16,20-21-16,-21-22 0,0 22 0,0 0 15,-21-1-15,43-105 16,-43 85-16,0 20 16,21-20-16,-21 21 0,0-43 15,0 43-15,0-1 0,0 1 16,0 21-16,0 0 0,-21 21 16,0 21-16,21 0 15,-22 0-15,22 21 0,0-20 0,0 20 16,-21 0-16,21 22 0,-21-22 15,21 0-15,-21 22 0,21-22 0,0 64 16,0-64-16,-21 107 16,21-107-16,0 0 0,0 1 15,0 20 1,42 1-16,-21-43 16,0-21-16,1 0 0,20 0 15,-21 0-15,0 0 0,43-21 16,-1-1-16,-42 1 15,1 0-15,20-42 0,-21 41 16</inkml:trace>
  <inkml:trace contextRef="#ctx0" brushRef="#br1" timeOffset="86122.42">6858 10901 0,'-42'0'16,"84"0"-16,-127 21 0,43-21 0,0 0 0,20 0 16,44 0-1,20 0-15,-21 0 0,64-21 16,63 0-1,-85 0-15,43 21 16,-63 0-16,62-22 16,-62 22-16,-1 0 0,-21 0 0,22 0 15,-22 0-15,0 0 0,0 0 0,0 0 16,0 0 15</inkml:trace>
  <inkml:trace contextRef="#ctx0" brushRef="#br1" timeOffset="87127.97">10033 10986 0,'0'0'0,"-21"0"0,0 0 0,-1 0 16,-20 0-1,21 0-15,0-22 0,0 22 16,42 0 15,0 0-31,21 0 0,-21 0 16,22 0-16,20 22 0,-20-22 16,62 0-16,22 0 15,-63 0-15,-1 0 0,86 0 16,-86 0-16,22 0 0,211 0 15,-190 0 1,-43 0-16,22 0 16,-43 0-16,-20 0 0,-1 0 15,21-22-15,-21 22 0,-21-21 16,0 0 15,0 0-31,-21 21 0,0-21 0,0 21 16,21-21-16,-85-1 15,22 1 1,41 21-16,-20 0 0,0 0 0,-1-21 16,22 21-16,-21-21 0,0 21 15,-1 0-15,22 0 0,0 0 0,-21 0 16,20 0-16,44 0 31,-1 21-31,0-21 16,21 0-16,-21 0 0,64 21 15,-43-21-15,1 0 0,-1 0 16,43 0-16,-43 0 16,22 0-16,-22 0 0,-21 0 15,0 0-15,43 0 16,-43 21-16,-21 1 16,0-1-1,-21 0-15,0 0 0,-22 0 16,-20 43-16,42-43 15,-22 21-15,22-21 0,-21 22 0,-1-1 16,1 0-16,-85 85 16,42-63-1,64-43-15,21 0 0,0 0 16,0 1 0,0-44-1,43 1-15</inkml:trace>
  <inkml:trace contextRef="#ctx0" brushRef="#br1" timeOffset="88579.67">12806 10520 0,'0'-21'31,"0"0"-15,0-1-1,0 1-15,0 0 16,0 0 15,0 42-15,0 0-1,-21 0-15,21 1 0,0 20 0,-22 43 16,1 20 0,21-62-16,0-1 0,-21 43 15,0-43-15,21 0 0,-21 64 16,21-85-1,0 1-15,0-1 16,21-21 0,0-21-16,0-1 15,0 1-15,1 0 0,-22 0 16,42-43-16,-21 43 0,-21 0 16,42-42-16,-20 41 0,-22-20 15,42 0 1,-42 21-16,21 21 0,0 0 15,0 21-15,-21 0 16,0 0-16,22 21 0,-22-20 16,21 41-1,-21-42-15,0 0 0,21 22 16,0-22-16,-21 0 0,21 0 16,0-21-16,1 0 0,-1 0 15,21 0-15,-21 0 0,0 0 16,22 0-16,-22-21 0,0 0 0,21 0 15,-20 0-15,-1-1 0,21 1 16,-21-21-16,0 21 0,1-22 0,-1 1 16,0-64-16,-21 22 15,0 62-15,0-20 16,0 21-16,0 0 0,0 0 16,-21 21-16,0 0 15,21 21-15,0 0 0,-22 42 16,1 1-16,21-22 15,-21 1-15,21-1 0,0 21 16,0-20-16,0-1 0,0-21 0,0 0 16,0 22-16,0-22 0,64 21 15,-22-42 1,-21 0-16,0 0 0,22 0 0,-22 0 16,21 0-16,-21-21 0,22 0 15,-22 21-15,21-21 0,0 0 0,43-64 16,-64 64-16,22-43 15,-22 43-15,-21-21 16,21 21-16,-21-1 0,0 1 16,0-21-1,0 63 1,-21 0-16,21 0 0,-21 1 16,21 20-16,-43 21 15,22 1-15,21-43 0,0 0 16,0 0-16,0 1 15,-21-22-15,42 0 16,0 0 0,0-22-16,1 1 0,-22 0 15</inkml:trace>
  <inkml:trace contextRef="#ctx0" brushRef="#br1" timeOffset="88911.48">14245 10308 0,'0'-42'0,"0"84"0,0-105 15,0 42-15,-21 21 16,0 0-16,21 21 0,-21 0 16,21 0-16,0 0 15,0 0-15,21-21 16,0 0-16,0 0 16,0 0-16,0 0 0,22-21 15,20-21 1,-63 0-16,0 20 15,0 1-15,0 0 16,-21 21-16,0 0 0,-21 0 16,-1 0-16,22 0 15,-21 0-15,21 21 0,-1 0 16,1 1-16,0-1 0,0 0 0,0 42 16,21-41-16,0-1 0,0 0 0,21 42 31,42-63-31,-41 0 0,105 0 15,-106 0-15</inkml:trace>
  <inkml:trace contextRef="#ctx0" brushRef="#br1" timeOffset="89166.33">14986 10097 0,'-42'21'31,"42"0"-31,-22 21 15,1-21-15,0 22 0,0-1 0,21 0 16,-21 1-16,-43 126 16,43-42-1,0-85-15,0 1 0,21-1 0,-21 43 16,21-43-16,-22 22 16,22-22-1,22-42-15,-1 0 16,0 0-16,0-21 15,0 0-15,22-1 0,-22-20 0,21 21 16</inkml:trace>
  <inkml:trace contextRef="#ctx0" brushRef="#br1" timeOffset="90159.05">15430 10118 0,'0'0'0,"0"-21"0,0 42 31,0 0-31,0 0 15,-21 0-15,-21 64 0,42-43 16,-21 22-16,0-22 0,-1 22 16,22-22-16,-21 21 0,0-20 15,0-1-15,0 0 0,21 1 0,-43 63 16,43-64 0,22-42 15,-1 0-31,-21-21 0,21 0 15,0-1-15,0 1 0,22-42 16,-22 42-16,0-1 16,0 1-16,-21 42 31,0 1-31,0-1 16,0 0-16,0 21 0,0-21 15,0 1-15,0-1 0,21 0 16,0 0-16,22 21 15,41-42 1,-41 0-16,-22 0 0,64 0 0,-64 0 16,21-21-16,-21 0 15,43-21-15,20-22 16,-62 43-16,-1-21 0,-21 21 16,0-22-16,21 22 0,-21 0 15,0 0-15,0 0 0,0-1 0,-21 44 31,21-1-31,0 0 0,-21 0 16,21 0-16,-22 0 0,22 1 0,0 20 16,0 0-16,0-21 0,0 22 15,0-22 1,22-21-16,-1 0 0,21 0 16,-21 0-16,43 0 15,42-42-15,-64 42 16,0-22-16,-21 1 0,1 0 15,-1-21-15,0 21 0,21-64 16,-42 21 0,-21 64-1,21 22 1,-21-1-16,21 0 0,-21 42 16,21-41-16,-21-1 0,-1 0 15,22 0-15,-21 0 0,0 43 16,21-43-1,0-42 17,0 0-32,21-1 15,0 1-15,1 0 0,-1 0 0,0-21 16,0 20-16,0-20 0,0 0 16,22-1-16,20-20 15,-42 21-15,64-22 0,-64 64 16,0 0-16,1 0 0,-1 21 15,-21 0-15,21 43 16,-21-22-16,21 22 16,-21-1-16,0-20 15,0-22-15,0 0 0,-63 64 16,41-64 0,22 0-16,-21-21 31,21-21-31,0 0 0,0-1 15,0 1-15,0-21 0</inkml:trace>
  <inkml:trace contextRef="#ctx0" brushRef="#br1" timeOffset="90326.95">16658 10139 0,'0'0'0,"-21"0"0,21-21 15,-21 21-15,0 0 31,-1 21-31,1 0 16,0-21 0,0 0-16,0 0 0,0 0 0,-1 0 15</inkml:trace>
  <inkml:trace contextRef="#ctx0" brushRef="#br1" timeOffset="90474.87">14626 10520 0,'-42'42'0,"84"-84"0,-127 105 0,64-41 15,0-22-15</inkml:trace>
  <inkml:trace contextRef="#ctx0" brushRef="#br1" timeOffset="90545.83">14753 10520 0,'21'0'15,"106"0"1,-275 0-16,339-21 0,-128 0 0,1-1 0,-1 1 15,1 0-15,-1 0 0,-21 0 0</inkml:trace>
  <inkml:trace contextRef="#ctx0" brushRef="#br1" timeOffset="91060.59">18542 9758 0,'0'-21'0,"0"42"0,0-63 15,42 42-15,-42-22 0,-21 22 16,0 22-1,21-1-15,0 0 0,0 21 16,-21 22-16,0-22 0,21 22 16,-22-22-16,-20 170 15,0-22-15,21-126 16,21-1-16,0 1 0,-22-22 16,22 43-16,0-43 0,0-21 15,0 0-15,0 0 0,22-21 16,-1 0-1,0-21 1,-21 0-16,0 0 0,0-43 16</inkml:trace>
  <inkml:trace contextRef="#ctx0" brushRef="#br1" timeOffset="91313.72">18351 10033 0,'-21'-21'0,"42"42"0,-42-84 16,0 41-16,21 1 0,-21-63 15,21 62-15,0-41 16,21 21-16,43-1 16,-22 22-16,0-21 0,1 21 15,126-1 1,-127 22-16,22 0 0,-22 22 0,64 62 16,-64-41-1,-42-1-15,0 64 0,0-64 16,-21 0-16,0 1 0,-43 41 15,-84 22 1,106-85-16,0 1 0,-43 20 16</inkml:trace>
  <inkml:trace contextRef="#ctx0" brushRef="#br1" timeOffset="91372.68">18394 10351 0,'21'0'16,"-42"0"-16,84 0 0,-42 0 0,22 0 16,-22-22-16,21 22 0,43-21 15</inkml:trace>
  <inkml:trace contextRef="#ctx0" brushRef="#br1" timeOffset="91890.39">19452 10329 0,'0'0'0,"21"0"16,-21-21-16,21 21 0,-21-21 0,22 0 15,-22 0-15,21 0 0,-21-1 16,0 1-16,0-21 15,0 21 1,-21 0-16,-1 21 0,-20 0 16,21 0-16,-21 0 0,20 0 15,-20 21-15,21 0 0,-64 21 16,64 1-16,-21-22 0,-1 63 16,22-41-16,0-1 0,0 0 15,21 1-15,0-1 0,0 0 0,0 64 31,42-85-31,43-21 16,-43 0-16,-21 0 0,64-21 16,-43 0-16,1 0 0,-22 0 15,64-43 1,-64 22-16,0 21 0,0-22 0,0 1 16,0-21-16,-21 20 0,0 22 0,0 0 15,0-21 1,-21 42-1,21 21-15,0 0 0,0 0 0,0 0 16,0 22-16,0 20 0,0-42 16,0 22-16,0-22 0,21 42 15,22 1 1,-1-64-16,-21 21 0,0-21 0,1 0 16,20 0-16,-21 0 0,43 0 15,-22-21-15,43 0 16</inkml:trace>
  <inkml:trace contextRef="#ctx0" brushRef="#br1" timeOffset="93371.56">20489 10054 0,'0'-21'0,"0"42"0,0-63 0,0 21 16,-21 21-16,0 0 16,0 0-16,-22 21 15,-41 42-15,63-20 0,-1-1 16,1 0-16,0 1 0,0-1 15,0 0-15,-43 107 16,85-44 0,1-83-16,-1-1 0,0 0 0,0-21 15,21 21-15,1-21 0,105 0 16,-42-21 0,-43 0-16,-20 0 0,-1-22 0,0 22 15,1-21-15,-1-1 0,43-84 16,-43-42-1,-42 106-15,21 20 0,-21-20 16,0-1-16,0 22 0,0-43 16,0 64-16,0 42 31,-21 22-31,0-22 0,21 21 16,-21 0-16,21 43 15,-43 63-15,22-105 16,21 20-16,0-21 0,0 1 15,-21-22-15,21 21 0,-21 22 16,21-22 0,21-42-1,0-21-15,0-21 0,0 20 0,22-20 16,20-43 0,-42 64-16,22 0 0,-22 0 15,0 0-15,0 0 0,43-1 16,-43 22-16,0 0 15,-21 22 1,0-1-16,0 0 0,-21 21 16,-43-21-1,1 1 1,42-22-16,0 0 0,-1 0 16,1 0-16,-21 0 15,21 21-15,21 0 16,-21-21-16,21 21 0,0 0 15,0 0-15,0 1 0,0-1 16,42 42 0,-42-42-16,21 1 0,0-1 15,0-21-15,1 21 0,41 0 16,-63 21-16,254-63 16,-42 0-1,-43-42 1,-105 63-16,-22 0 0,43-43 15,-64 1-15,21-22 16,-21 22-16,0 0 0,-21-1 16,0-62-1,0 41-15,-21 43 16,-21 21-16,0 0 0,20 0 16,-41 21-16,21 0 15,20 22-15,-41 20 0,21-42 16,20 22-16,-20 84 15,42-64 1,64-42 0,-43-21-16,0 0 15,21 0-15,-21 0 0,22 0 0,84-63 16,-85-22 0,-21 64-16,0-21 0,1 20 15,20 1-15,-42 0 0,42-21 16,-42 21-16,0-1 15,0 44 1,0-1-16,-21 42 16,0-42-16,21 1 15,-21 41-15,21-42 0,0 0 16,0 22 0,0-22-16,42 0 0,-21-21 0,0 0 15,43 0-15,-22 0 0,1 0 16,-1 0-16,85-42 15,0-1 1,-64 22-16,1 0 0,-22 0 0,22-21 16,-22 20-16,-21-20 0,43-21 15,-64 41-15,0-20 0,0-21 16,-21 41-16,-64 1 16,0 21-1,43 0-15,0 21 0,-1 1 16,1-1-16,21 0 0,0-21 0,-22 85 31,43-64-31,0 0 0,21 0 16,1-21-16,-22 21 0,42 22 15,-21-22-15,0 0 0,-21 0 16,0 64-16,0-64 0,0 21 16,0 1-16,0-1 0,0 0 15,-63 149 1,20-85-16,22-64 15,0 0-15,-64 64 16,64-85-16,21 85 16,0-42-1,0-86-15,0-20 16,0 21-16,21-21 0,1 20 0,41-41 16,-42 21-16,64-64 15</inkml:trace>
  <inkml:trace contextRef="#ctx0" brushRef="#br1" timeOffset="93738.97">23241 10224 0,'0'0'0,"-21"0"0,0 0 16,42-22 15,0 22-31,21 0 0,-21 0 16,1-21-16,20 21 0,-21-21 15,21 21-15,-20-21 0,20 0 0,-21 21 16,0-21-16,22-1 0,-22-20 16,-21 0-1,0 21-15,-21 21 0,-1 0 16,1 0-16,-21 0 0,21 0 0,-64 42 16,-42 64-1,106-64-15,-64 64 16,64-64-16,21 1 0,0 20 15,0-21-15,42-20 16,-20-1-16,62 21 0,43-42 16,-63 0-16,-22 0 15,22 0-15,-22 0 0,21-21 16,-20 0-16,-1 0 0,0-1 0,-20 1 16,20-21-16</inkml:trace>
  <inkml:trace contextRef="#ctx0" brushRef="#br1" timeOffset="95523.53">11811 12277 0,'0'0'0,"0"-21"0,0-1 15,0 1-15,0 0 16,0 0-16,-21 21 15,0 0-15,-1 0 16,-20 0-16,21 0 0,0 0 0,0 21 16,-1 0-16,-20 0 0,21 22 15,0-22-15,-64 127 16,64-84-16,-43 105 16,64-106-16,0 22 0,0-43 15,0 85-15,0-84 0,0-1 16,43 43-16,-22-64 0,0 0 15,0 0-15,64 22 16,-64-43-16,85-22 16,-21-20-1,-64 21-15,21 0 0,0-22 16,1 22-16,-1-42 0,85-128 16,-127 128-16,21-64 15,-21 63-15,0 22 16,0-22-16,0 1 0,-21-1 0,0 22 15,21-21-15,-42 20 0,20 1 0,-41-22 16,42 43-16,-43 0 16,22 21-16,21 0 0,-22 21 15,22 0-15,-21 1 0,21 20 0,-22 0 16,-20 106 0,21-21-16,20-63 15,22-1-15,0 43 0,0-42 16,0-1-16,0 1 0,0-22 15,0 0-15,22 43 0,-1-64 16,0 22-16,21-22 0,-21 0 0,22-21 16,-1 0-16,127 0 15,-126-21-15,-1 21 16,22-43-16,-22 22 0,0 0 16,1-21-16,-1 21 0,0-22 15,-21 1-15,22 0 0,-22-1 0,21-41 16,-21 62-16,-21 1 0,22-21 15,-22 21-15,0 0 0,-22 42 32,22 0-32,-21 0 15,21 21-15,-21-20 0,21 20 16,-21 0-16,21-21 0,0 22 0,0-1 16,0 0-16,0-20 0,0 20 0,0-21 15,0 0-15,0 0 0,0 1 16,21-1-16,64-21 15,-22 0 1,-42-21-16,22-1 0,-22 1 0,0 0 16,21 0-16,1-43 15,-1 22-15,-21 0 0,22-22 16,-22 22-16,-21 21 0,0 0 16,0-1-16,0 1 0,21 21 0,-42 0 31,21 21-31,-21 1 0,21-1 15,0 21-15,0-21 0,0 0 0,0 22 16,0 63 0,0-64-16,0-21 0,0 0 15,21 0-15,0 1 0,0-1 0,43-21 16,-43 0-16,0 0 0,21 0 16,-21 0-16,22-21 0,-1-1 15,106-83 1,-42-22-1,-42 21-15,-43 63 16,0-20-16,-21 21 0,21-22 0,0 22 16,-21-22-16,21 22 0,-21-22 0,0 22 15,0 0-15,0 21 0,0-1 16,0 1-16,0 42 16,0 1-16,0-1 0,0 21 15,-21 0-15,0 1 0,21 20 16,-21-20-16,0 20 0,21-21 0,-43 191 15,43-148 1,0-43 0,0 1-16,0-22 0,0 21 0,0-21 15,0 0-15,22-21 0,-1 22 0,0-22 16,42 0 0,-20-22-1,-22 22-15,0-42 0,-21 21 0,21 0 16,-21-43-16,0 43 0</inkml:trace>
  <inkml:trace contextRef="#ctx0" brushRef="#br1" timeOffset="95706.61">13123 12658 0,'0'0'0,"-21"0"31,42 0-31,0 0 16,22 0-16,-22 0 0,0 0 15,21 0-15,22 0 0,21-21 16,-43 21-16,-21-22 0,85 22 16,-85-21-16,0 21 15,0 0-15</inkml:trace>
  <inkml:trace contextRef="#ctx0" brushRef="#br1" timeOffset="96163.65">14139 12700 0,'0'0'0,"43"-85"16,-43 64 0,0 0-16,0 0 15,-43 21 1,22 0-16,0 0 0,-21 0 0,-1 0 15,1 21-15,21 0 0,-106 64 32,106-22-32,21 1 15,21-43-15,21-21 16,-21 21-16,0 0 0,22-21 16,20 22-16,-42-1 0,22-21 15,-22 21-15,64 42 16,-85-41-1,-22 20 1,1-42-16,0 21 0,-21-21 0,-22 0 16,22 0-16,-106 0 15,63-21 1,43 21 0,21-21-16,-1 21 15,22-21-15,-21-1 0,21 1 16,21 21-16,43-21 0,-1 21 15,-20 0-15,-1-21 0</inkml:trace>
  <inkml:trace contextRef="#ctx0" brushRef="#br1" timeOffset="96381.77">14499 12700 0,'0'0'15,"21"21"1,-21 0-16,0 1 0,-21-1 15,21 21-15,-42 43 16,42-43-16,0-21 16,-64 22-16,64-1 15,0-21-15,0 0 0,21-42 32,-21 0-17,22 21-15,-22-21 0,21-22 0</inkml:trace>
  <inkml:trace contextRef="#ctx0" brushRef="#br1" timeOffset="96534.35">14499 12510 0,'0'0'0,"0"-22"0,0 1 0,-42 21 32,42 21-17,0 1 1,21-22-16,0 21 0,0 0 15</inkml:trace>
  <inkml:trace contextRef="#ctx0" brushRef="#br1" timeOffset="97221.96">15219 12700 0,'0'-21'0,"-43"-64"31,22 85-31,0-21 0,-21 0 0,-22 21 16,-20 0-1,62 21-15,1 0 0,0 0 16,0 1-16,0-1 0,0 21 16,-43 106-1,64-84-15,0-43 16,0 0-16,0 0 0,21 0 15,0 1-15,1-1 0,62-21 16,-20 0 0,-22-21-16,-21-1 0,22 22 0,-1-21 15,-21-21-15,0 21 0,64-85 16,-43-21 0,-21 85-16,-21-22 0,22 22 15,-22-22-15,0 22 0,0-127 16,0 126-1,-22 22-15,22 0 0,-21 42 16,0 21 0,21 1-16,0-1 0,0 0 15,-21 85-15,21-42 16,0-21-16,0-22 16,0 0-16,0 1 0,0-22 0,0 21 15,63 64 1,-20-85-16,-1-21 15,43 0 1,-43-21-16,-21 21 0,0-21 0,22 0 0,-22-1 16,21 1-16,22-63 15,-64-1 1,0 64-16,0 0 16,-21 21-16,-22 0 15,22 21-15,-85 63 16,106-41-16,-21-22 0,21 0 0,0 0 15,0 0-15,0 1 0,0-1 16,21 0-16,0-21 0,1 21 16,-1 0-16,21-21 0,22 0 15,-43 0 1,0-21-16,21 0 0</inkml:trace>
  <inkml:trace contextRef="#ctx0" brushRef="#br1" timeOffset="97720.19">17505 11896 0,'0'0'0,"0"-43"0,21 22 16,-21 0-16,0 42 16,0 0-16,0 22 15,0-1-15,-21 0 0,0 64 16,-1 21 0,1-63-16,21-1 0,-42 64 15,42-63-15,-21-1 0,0 1 0,21 42 16,-22-64-16,1 43 15,21-43-15,0 0 16,0-21-16,0-42 31,21 0-31,-21 0 0,22 0 0,-22-43 16</inkml:trace>
  <inkml:trace contextRef="#ctx0" brushRef="#br1" timeOffset="98060">17187 12171 0,'0'0'16,"-42"-21"-16,21-22 0,-22-41 16,43 41-16,0 1 15,0 0-15,64-43 16,-22 64-16,-21 0 0,22 0 16,20-1-16,-20 1 0,-1 0 0,148 21 15,-147 0-15,20 21 16,-20 0-16,20 22 15,-21-22-15,1 21 0,-22 1 0,0-1 0,0 0 16,-21 1-16,0 20 0,0-21 16,-21 1-16,-21-1 0,21 0 15,-22 1-15,-84 41 16,21-20-16,22-22 16,63-42-16,-1 0 15,1 21-15,42-21 31,1 0-15,-1 0-16,0 0 0,0 0 0,0 0 16</inkml:trace>
  <inkml:trace contextRef="#ctx0" brushRef="#br1" timeOffset="98189.92">18351 12467 0,'0'0'16,"0"-21"-16,0 0 0,0 0 16,-42 0-16</inkml:trace>
  <inkml:trace contextRef="#ctx0" brushRef="#br1" timeOffset="98486.11">18140 12319 0,'-64'21'16,"128"-42"-16,-149 42 16,64 0-16,0 1 0,0-1 15,-64 85-15,85-85 16,-21 106-16,21-85 15,0-21-15,0 22 0,0-22 16,0 21-16,84 0 0,-62-42 16,-1 0-16,42 0 15,1-21 1,-22 21-16,43-63 16,-64 42-16,21-22 0,-21 22 0,43-42 15,-43 20-15,0 22 16,-21-21-16,0 21 0,0-1 0,0-20 15,-21 63 17,21 0-32,-21 1 0,21-1 15,-21 0-15,0 42 0,42 22 16,-21-64-16,0 22 16</inkml:trace>
  <inkml:trace contextRef="#ctx0" brushRef="#br1" timeOffset="98546.08">18351 12827 0,'149'42'16,"-319"-84"-16,191 42 0,170 42 0,-149-42 0,1 0 15,20-21-15,-21 0 0,1 21 16,-1-21-16</inkml:trace>
  <inkml:trace contextRef="#ctx0" brushRef="#br1" timeOffset="98685">19219 12425 0,'0'0'0,"0"-21"0,0 0 0,-21-22 15,0 43-15,0 0 0,0 0 16,-1 0-16,1 0 0,-21 0 15,21 21-15,0 1 0,-1-1 0,-41 85 16</inkml:trace>
  <inkml:trace contextRef="#ctx0" brushRef="#br1" timeOffset="99719.05">18838 12891 0,'21'21'16,"1"-21"-16,105 21 16,-85-21-1,0 0-15,1-21 0,-1 21 16,0-21-16,64-22 0,-64 22 15,22-21-15,84-106 16,-106 63 0,-20 43-16,-1-22 0,0 1 15,-21 20-15,21-20 0,-21-64 16,0 84-16,0 1 0,0 0 0,0-22 16,0 43-1,-21 21-15,0 21 0,21 0 0,0 1 16,-21 20-16,21 0 0,-22 85 15,1 21 1,21-105-16,0 41 16,0-41-16,0-1 15,0-21-15,0 22 0,0-22 0,0 0 16,0 0-16,-21 21 16,21-63 15,21 0-31,0 0 0,-21 0 15,22-22-15,20 1 0,-21 21 16,0-21-16,0 20 0,1 1 16,20 0-16,-21 0 0,43-21 15,-43 42-15,0 0 16,0 0-16,-21 21 16,0 0-16,0 0 15,-21 0-15,0-21 16,0 0-16,-1 21 0,1-21 0,0 0 15,0 0-15,0 0 0,0 0 0,-1 0 16,-20 0-16,21 0 16,21 22-16,0-1 15,0 0 1,0 0-16,0 0 16,0 22-16,0-22 15,21 0-15,0 0 0,0 0 16,1-21-16,-1 21 0,0-21 15,127 22 1,-127-22-16,106 0 0,-63-22 16,-1 1-16,128 64 0,-128-65 15,-20 1-15,-1 21 0,21-63 16,-20 42 0,-22-1-16,0-62 15,-21 63-15,0-1 0,0 1 16,0 0-16,0 0 0,-63-21 15,-1 42 1,43 0-16,-43 42 16,43-21-16,0 0 15,21 0-15,-21 1 0,-21-1 0,20 42 16,-41 43 0,63-64-16,0-20 15,21-22 1,0 0-16,0 0 0,43 0 15,-22-22-15,-21 1 0,22 0 16,-43-21-16,21 21 0,21-1 16,1 1-16,-22 0 0,42-21 15,1-22 1,-64 43-16,0 0 0,42 21 16,-63 21-1,0-21 1,0 21-16,-1 0 0,22 1 15,0-1-15,0 21 0,-42-21 0,42 0 16,0 22-16,21-1 16,0-21-16,1 0 0,20 43 15,0-64-15,-21 0 0,22 0 16</inkml:trace>
  <inkml:trace contextRef="#ctx0" brushRef="#br1" timeOffset="100204.18">21230 12658 0,'85'21'15,"-170"-42"-15,212 42 0,-106-42 16,43 21-16,-22-21 0,0-22 0,-20 22 15,-1 0-15,0-21 0,0-1 16,-21 22-16,0-21 0,0-1 16,-21 22-16,-21-21 15,20 42-15,1 0 0,-21 0 0,0 21 16,20-21-16,-20 21 0,0 0 0,-22 43 16,43-43-16,-21 43 15,21-43-15,21 21 16,0-21-16,0 0 0,42-21 15,-42 22-15,21-22 16,43 0-16,-43 0 0,85 0 16,-85 0-16,0 0 15,0-22-15,0 22 0,0 0 16,1 0-16,-1 0 0,-21 22 31,0 20-31,0-21 0,0 0 0,-21 22 16,-1-22-16,22 42 15,-21-20-15,-21 41 0,21-41 0,0-1 16,-1 43-16,44-43 16,-22 0-16,-22 1 0,-62 126 15,41-106 1,22-20-16,21-22 0,-21 21 16,0 1-16,21-22 0,-21 0 0,-22 21 15,22-42 1,21-21-16,0 0 15,0 0-15,0 0 0,0-1 16,43-41-16,20-43 16,-42 64-16,0-1 0,43-62 15</inkml:trace>
  <inkml:trace contextRef="#ctx0" brushRef="#br1" timeOffset="100582.96">22034 12488 0,'0'0'0,"0"64"16,0-85-1,0 0 1,22-1-16,-1 22 0,0 0 16,-21-21-16,21 0 0,0 21 15,22-21-15,-1-43 16,0 22-1,-42 21-15,0 0 16,21 0-16,-21-1 16,-21 22-16,0 0 0,0 0 0,-43 43 15,43-22 1,0 0-16,0 0 0,0 22 0,0-22 16,-1 21-16,22-21 0,0 0 15,0 1-15,0 20 16,43-21-1,41 0-15,-62-21 0,-1 0 16,0 0-16,42 0 16,-20-21-1,-43 0-15,0 0 0</inkml:trace>
  <inkml:trace contextRef="#ctx0" brushRef="#br1" timeOffset="101390.04">14182 14055 0,'0'0'0,"0"-21"16,0-1 0,0 44 15,0 20-31,0-21 0,0 21 15,0 1-15,-22-1 0,22 0 16,-21 1-16,21-1 0,-21 43 16,0-43-16,0 43 15,21-64-15,-21 21 0,21-21 0,0 1 16,21-44 15,0 1-31,0 0 0,21 0 16,-20 0-16</inkml:trace>
  <inkml:trace contextRef="#ctx0" brushRef="#br1" timeOffset="101781.85">14901 14139 0,'0'0'0,"-21"0"15,0 0-15,0 0 16,-22 0-16,1 0 15,0 0-15,21 0 0,-22 22 0,22-1 16,0 0-16,0 0 0,21 0 16,0 0-16,0 43 15,21-22 1,0-42-16,21 21 16,1 1-16,-22-1 0,21 0 15,-21 0-15,1 0 0,-1 0 16,-21 22-16,0-1 15,0-21-15,-21 0 0,-1-21 0,1 22 16,0-1-16,0-21 0,-21 0 16,-1 0-16,-41 0 15,62 0-15,1-21 0,0 21 16,21-22-16,0 1 0,0 0 16,0 0-16,0 0 15,0 0-15,21 21 16,0 0-1,1 0-15,-1 0 0</inkml:trace>
  <inkml:trace contextRef="#ctx0" brushRef="#br1" timeOffset="102455.47">16277 13970 0,'0'0'0,"0"42"32,0-20-17,0 20-15,0-21 0,-21 127 16,0-84 0,21-22-16,-21 0 0,-1 64 15,1-63-15,0-1 0,0 64 16,21-85-1,0-42 1,0 0 0,0-1-16,0-20 0,21 21 15,0-21-15,0-22 16,22-21-16,-43 22 0,21 21 0,21-43 16,-21 43-16,1-1 15,62-63 1,1 43-1,-64 42-15,43 21 0,-43 0 16,0 0-16,21 42 0,-21-21 16,1 0-16,-1 22 0,0 41 15,-21 1 1,0-21-16,0-22 0,0 0 0,0 1 16,0 20-16,0-21 0,0-20 0,0 83 15,-21-83 1,21-1-16,-21-21 15,21-21 1,-22-1 0,1 22-16,0-21 0,0 0 15,0 0-15,0 21 0</inkml:trace>
  <inkml:trace contextRef="#ctx0" brushRef="#br1" timeOffset="102649.87">16087 14478 0,'0'0'0,"-22"0"0,22-21 15,22 0-15,-1 21 16,21 0-16,43-21 16,-22-1-16,107 1 0,-107 0 15,-21 21-15,64-21 16,21 0 0,-84 21-16,-22 0 0,0 0 0,0 0 15,0 0-15,-21-21 16</inkml:trace>
  <inkml:trace contextRef="#ctx0" brushRef="#br1" timeOffset="103133.62">18288 13991 0,'0'0'0,"0"-21"0,0 0 0,0-21 15,0 20-15,0 1 0,0 0 0,0 0 16,0 0-16,0 42 31,0 21-31,-21-21 0,0 22 16,21-1-16,-22 0 0,1 1 0,0 20 15,21 1-15,-21-22 0,-21 85 16,20-42 0,1-22-16,21 22 0,0-64 15,0 0-15,0 0 0,0 22 16,21-43 15,-21-21-31,22-1 0,-22 1 0,0 0 16</inkml:trace>
  <inkml:trace contextRef="#ctx0" brushRef="#br1" timeOffset="103607.61">18182 14055 0,'0'-43'0,"0"86"0,0-107 16,0 22-16,0 21 0,0-22 0,0-84 31,21 64-31,-21 42 16,21 0-16,43-22 0,-22 22 15,1 0-15,-1 21 0,0 0 0,1 0 16,-1 21-16,85 85 16,-42 42-1,-85-106-15,0 1 0,0 20 16,-22-20-16,1-1 0,-21 0 16,0 1-16,-1-22 0,1 21 0,-170 64 15,170-106 1,0 0-16,20 21 0,-62-21 15,84-21-15,0 0 16,0 0-16,0-1 16,21-41-1,21 63-15,-21 0 0,1 0 16,20 0-16,-21 0 16,43 63-16,-43-41 0,0 20 15,64 85 1,-64-64-1,0-20-15,0-22 0,-21 0 0,21 0 16,-21 0-16,43 1 0,-22-1 16,0-21-16,21 0 15,22-43 1,-22 43-16,0-63 16,-20 42-16</inkml:trace>
  <inkml:trace contextRef="#ctx0" brushRef="#br1" timeOffset="103996.74">18944 14393 0,'0'0'0,"0"22"16,-21-1 0,21 0-1,21-21 1,0 0-16,0 0 0,1 0 16,62-42-1,-63 20-15,64-20 16,-43 21-16,-20 0 0,-1 0 15,-21-1-15,0-41 16,-21 63 0,-22 0-16,22 0 0,0 0 15,0 0-15,-22 0 0,-41 85 16,41-22 0,22-21-16,21 1 0,-21 20 15,21-20-15,0-22 0,0 21 16,0-21-16,0 0 0,0 1 0,64 20 15,-22-42 1,-21 0-16,21 0 0,1 0 0,84-21 16,-85 0-16,22-1 15,-22 1-15,0 0 0,1-21 16,62-22-16,-62 22 0,-22 0 16,85-107-16</inkml:trace>
  <inkml:trace contextRef="#ctx0" brushRef="#br1" timeOffset="104222.62">19897 13949 0,'0'-42'0,"21"-85"15,-21 105 1,-21 213-16,42-403 0,-21 191 0,-21 42 16,21 22-1,0-22-15,-22 21 0,22 0 16,-21 22-16,0-22 0,21 22 16,0-22-16,-21 22 0,21-1 0,-42 149 15,20-128 1,22-41-16,0-1 0,0-21 15,0 0-15,0 1 0,0-1 16,0 0-16,22-21 0,-1 0 16,63 0-16,-62 0 15,20-21-15,-21 0 0,64-22 16,-43 22-16</inkml:trace>
  <inkml:trace contextRef="#ctx0" brushRef="#br1" timeOffset="105954.2">20701 14436 0,'21'0'0,"-42"0"0,63-21 0,-42-1 16,0 1-16,0 0 15,0 0-15,0 0 0,0 0 0,-21-22 16,-42 1 0,41 21-16,1 21 15,-21 0-15,21 0 0,0 0 0,-1 0 0,-41 21 16,-1 64-1,43-43-15,-21-21 16,42 21-16,-21 1 0,0-1 0,-1 64 16,22-85-16,0 43 15,0-43-15,22-21 16,-1 21-16,0-21 0,0 0 0,21 0 16,43 0-1,0-21-15,-64 0 0,21-1 16,-21-20-16,22 21 0,-22-21 15,0 20-15,0-20 0,0 0 0,1-1 0,-1 1 16,-21 21-16,0-43 16,0 1-1,0 42-15,0 42 16,0 0-16,-21 21 16,21-20-16,-22 62 15,22-63-15,0 22 0,0 41 16,0-62-16,0 20 0,0-21 0,0 0 15,22 22-15,-1-22 0,63 21 16,22-42 0,-63 0-16,-22 0 15,21 0-15,0-21 0,22-43 16,-43 43-16,21-21 0,43-85 16,-64 85-1,0-1-15,1-20 0,-1 20 16,0-20-16,-21 21 0,0-1 0,21 1 15,-21 0-15,0-64 16,-21 127 15,21 0-31,0 21 0,0-20 16,-21 20-16,21 0 0,-21 1 0,21 41 16,0 64-1,0-105-15,0-1 0,0 43 16,0-64-16,0 21 0,0-21 15,21 1-15,0-1 0,127 0 32,-42-42-32,-43-22 15,-20 22-15,-1 0 16,-21 0-16,0-21 0,22 20 0,-22-20 16,42-64-1,-63 64-15,0 21 0,22 21 16,-22 21-1,0 0-15,0 21 16,-22-20-16,22-1 0,0 21 16,-21 0-16,21 1 15,0-22-15,0 0 0,0 0 0,0 0 16,0 1-16,0-1 16,21-21-16,1 0 0,20 0 15,-21 0-15,0 0 0,0 0 0,22-21 16,-22-1-16,21 1 0,-21 0 15,43-21-15,21-43 16,-64 64-16,-21 0 0,21 0 16,-21-1-16,0 1 15,0 42 1,0 1-16,-21-1 16,21 0-16,0 0 0,0 0 15,0 22-15,0-22 0,0 0 16,0 0-16,0 0 0,0 0 15,0 1-15,21-22 16,0 0-16,43 0 16,-22 0-16,-21-22 15,0 22-15,0-21 0,1 0 16,-22 0-16,21 0 0,-21 0 0,0-22 16,0 22-16,0-21 0,0 21 0,0-22 15,-64-20 1,43 63-16,0 0 0,0 0 15,0 0-15,-1 0 0,1 0 16,42 0 15,1 0-31,-1 0 0,0-21 0,21 21 16,-21 0-16,1 0 0,20-22 0,0 22 16,43-21-1,21 21-15,-43 0 16,-42 0-16,1 21 15,-22 22-15,0-22 0,0 0 16,0 21 0,0 1-16,0-1 15,0-21-15,0 0 0,-22 1 0,22-1 0,-21 0 16,21 0-16,0 0 16,0-42 30,0 0-46,0 0 16,0 0-16,0-1 0,21-20 0,1 21 16,-1-21-16,0-1 0,21 1 15,-21 0-15,22-1 0,105-63 16,-106 64-16,1 21 16,20 21-16,-42 0 0,22 0 0,-43 21 15,21 64 1,-21-22-16,0 1 15,-43 42-15,22-64 16,21 0-16,0-21 0,0 22 16,0-22-16,0 0 0,0 0 15,0 0-15,21-21 16,1 0-16,-1 0 0,21-21 16,-21 21-16,22-21 0,-22 0 15,0 0-15,21 0 0,-21-1 0,85-126 31,-85 85-31,-21 42 0,0-1 16,0-20-16,0 21 0,0 0 16,-21 0-16,0-1 0,-21 1 0,-1-21 15</inkml:trace>
  <inkml:trace contextRef="#ctx0" brushRef="#br1" timeOffset="106193.07">23262 13589 0,'-21'-21'0,"-64"21"15,85-21 1,-21 21 0,42 21 30,-21 0-30,0 0-16,-21-21 16,-21 21-16,21-21 0</inkml:trace>
  <inkml:trace contextRef="#ctx0" brushRef="#br1" timeOffset="106426.69">21442 14097 0,'0'0'16,"-21"21"-16,42-21 15,0 0-15,21 0 16,1 0-16,-1 0 0,21 0 0,-20 0 16,63-21-1,-43 0-15,-21 21 0,1 0 0,-1-21 16,0 21-16,1-21 0,-22 21 0,21-22 15,-42 1 1,-21 0-16</inkml:trace>
  <inkml:trace contextRef="#ctx0" brushRef="#br1" timeOffset="107291.14">19135 12340 0,'0'0'16,"21"0"-16,0 0 0,-21-21 63,-21 21-48,0 0-15,-1 0 16,1 0-16,0 0 0,0 21 15,-21-21-15,20 21 0,1 1 16,-21 20-16,21 0 16,0 1-16,-1-22 0,1 21 15,21 22-15,-21-43 0,21 21 16,0-21-16,0 22 0,0-22 0,21 21 16,0-21-16,22-21 15,-1 21-15,0-21 16,-20 0-16,20 0 0,43 0 15,-22 0-15,-21 0 0,-20-21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37:40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12954 402 0,'-21'0'16,"0"0"-16,-1 0 16,1 0-16,0 0 15,0 0-15,0 0 0,0 0 16,-1 0-16,1 0 15,0 0-15,0 0 0,-21 0 16,-22 0 0,43 0-16,0 0 0,-22 0 15,22 0-15,0 0 0,0 0 16,0 0 0,-22 0-16,65 0 46,-1 0-46,0 0 0,21 0 16,-21 0-16,22 0 0,-1 0 16,0 0-16,22 0 0,-1 0 0,1 0 15,21 0-15,63 0 16,0-21-16,-63 21 16,-22 0-16,64 0 15,-63-21-15,-22 21 0,64 0 16,-43 0-1,-42 0-15,-21 21 47,-21-21-31,0 0-16,0 0 16,0 0-16</inkml:trace>
  <inkml:trace contextRef="#ctx0" brushRef="#br0" timeOffset="423.78">13123 508 0,'0'0'0,"0"-21"31,0 42 16,-21 0-47,21 0 0,0 1 16,0-1-16,-21 0 0,21 21 15,0 1-15,0-1 0,0 0 0,0 22 16,-21 42-1,0 42-15,-1-85 16,1-20-16,0 41 0,0-41 0,21-1 16,0-21-16,0 21 0,-21-20 15,21-1-15,0 21 16,0 0-16,0-20 16,0-44 15,0 1-31,21 0 15,0 0-15,0 0 0</inkml:trace>
  <inkml:trace contextRef="#ctx0" brushRef="#br0" timeOffset="1180.34">13525 974 0,'0'21'47,"-21"0"-31,21 0-16,-21 64 16,0 0-1,0-64-15,0 42 16,21-42-16,-22 1 0,22 62 15,0-63-15,0 1 16,0-1-16,43-21 16,-22 0-16,21 0 15,1 0-15,-22 0 0,106-64 16,-21 1 0,-43-1-1,-42 43-15,22-21 0,-22 21 16,21-64-16,-21 43 15,-21 20-15,0 1 16,0 0-16,0 0 16,0 42 15,0 0-31,-21 0 16,0 1-16,0-1 0,21 21 15,-21-21-15,-1 22 0,22-22 0,-42 42 16,21 1-1,0-22-15,0-21 0,21 22 16,0-22-16,0 21 0,0 0 0,0 1 16,0-22-16,0 21 0,0 1 0,0-1 15,0-21-15,0 21 0,0 22 16,21-22-16,-21-21 0,0 22 16,0-22-16,0 21 0,0-21 0,0 64 15,-21-43 1,-1-42-16,22 22 0,-21-1 15,0-21-15,0 21 0,-21-21 16,20 0-16,-41 0 16,21 0-16,-43 0 0,21 0 0,22 0 15,0 0-15,-22 0 0,22 0 16,0 0-16,-22-21 16,22-22-1,42 22-15,0 0 0,21 21 16,0-21-16,0 21 0,85-64 15,-64 43 1,1-21-16</inkml:trace>
  <inkml:trace contextRef="#ctx0" brushRef="#br0" timeOffset="1595.11">14372 995 0,'0'0'0,"0"-21"0,0 0 16,-21 21 0,0 21-1,21 0-15,0 0 0,0 0 16,-21 22-16,21-1 0,0 21 15,0 43 1,0-63-16,-22 20 0,1-21 0,21 22 16,-21-22-16,21 22 0,-21-22 0,0 64 15,21-64-15,-43 64 16,43-64-16,-21-20 0,21 20 16,-21-21-16,21 21 0,-21-20 15,21 62-15,-21-63 16,21 1-16,0-44 47,0 1-47,0 0 15,0 0-15,21-21 0,-21 20 0</inkml:trace>
  <inkml:trace contextRef="#ctx0" brushRef="#br0" timeOffset="1995.89">14224 1270 0,'0'0'15,"0"-21"-15,0 0 0,0 0 0,0-1 16,0 1-16,0 0 0,0 0 16,0 0-16,0 0 0,0-1 0,21 1 15,0 0-15,43-21 16,-43 42-16,0-21 0,43 21 15,-43-22-15,21 22 0,-21 0 16,22 0-16,-22 0 0,21 22 16,-21-22-16,22 42 0,-22-21 15,-21 21-15,0-20 16,0 20-16,0-21 0,0 0 0,0 22 16,-21-22-16,-22 21 0,22 0 15,-21-20-15,-22 20 16,1 0-1,42-42-15,-1 0 16,22 21-16,22-21 47,-1 0-47,0-21 0,0 0 16</inkml:trace>
  <inkml:trace contextRef="#ctx0" brushRef="#br0" timeOffset="2468.07">14922 1122 0,'0'21'16,"22"-21"15,-1 0-31,0 0 16,0-21-16,0 21 0,0-21 0,1 21 15,-1-21-15,0 21 0,21-22 16,-42 1-16,21 0 0,1 21 16,-22-21-16,21 0 0,-21 0 15,0-1-15,-21 22 16,-1 0-16,1 0 15,0 0-15,0 0 0,0 0 16,-22 0-16,22 0 0,0 22 0,0-1 16,-21 0-16,20 0 15,1 0-15,0 43 0,0-43 16,21 0-16,-21 43 0,21-43 16,0 21-16,0 0 15,0 1 1,0-22-16,0 0 0,21-21 0,0 0 15,0 21-15,0-21 0,43 0 16,-1 0 0,-41 0-16,-1 0 0,0 0 15,0-21-15,21 0 0</inkml:trace>
  <inkml:trace contextRef="#ctx0" brushRef="#br0" timeOffset="2829.87">15811 995 0,'0'0'16,"0"-21"-16,0 0 16,0-1-16,0 1 0,-21 21 15,0-21-15,0 21 16,0 0-16,0 0 15,-1 0-15,1 0 16,21 21-16,-21-21 0,0 21 16,0 1-16,0-1 0,-1 42 15,1-20-15,0-22 0,0 42 16,21-20-16,-21-22 0,0 85 16,21-85-1,0 0-15,0 0 16,0 0-16,21-21 0,0 0 0,0 0 15,0 0-15,0 0 0,1 0 16,62 0 0,1-42-16</inkml:trace>
  <inkml:trace contextRef="#ctx0" brushRef="#br0" timeOffset="3411.36">16383 1101 0,'0'0'0,"0"-21"0,0-43 31,0 43-31,0 0 0,0 0 0,0-1 16,-21 1-1,0 21-15,21-21 0,-22 21 0,1 0 16,0 0-16,0 0 15,0 21-15,-43 22 16,22 20-16,21-42 0,0 22 16,-22 20-16,22-21 15,0 1-15,0-22 0,0 21 0,21-21 16,-22 22-16,22 20 16,0-20-1,22-43-15,-1 21 0,0-21 0,0 0 16,0 0-16,0 0 0,1 0 0,20 0 15,-21 0-15,85-64 16,-64 43 0,-21-21-16,43-43 15,-64 64-15,0-21 0,21 20 16,-21-20-16,0 21 0,0 0 16,0-43-16,0 43 15,0 42 16,0 0-31,-21 1 0,21-1 16,0 21-16,-21 0 16,0 64-1,21-42-15,0-43 16,-22 21-16,22-21 16,0 1-16,22-22 31,-1 0-31,0 0 0,0 0 15</inkml:trace>
  <inkml:trace contextRef="#ctx0" brushRef="#br0" timeOffset="3932.5">16912 1016 0,'21'0'0,"-42"0"0,42-21 0,0 0 16,-21 0-16,0-1 15,-21 22 17,0 0-32,0 0 0,0 0 0,0 0 15,-1 22-15,1-1 0,0 0 16,0 0-16,0 0 0,-22 22 16,22 20-16,21-42 15,0 0-15,0 1 16,0-1-16,21-21 0,1 0 15,-1 21 1,0-21-16,0 0 0,21 0 16,-20 0-16,-1 0 0,0 21 15,0-21-15,0 0 0,0 0 0,1 0 16,-1 21-16,0-21 0,0 0 16,0 21-16,-21 1 0,21-22 15,-21 21-15,0 0 16,-21 0-16,0-21 15,0 0-15,-21 21 0,20-21 0,1 0 16,0 21-16,-21-21 0,21 0 16,-1 0-16,-62 0 15,20 0 1,43 0-16,-21 0 0,21 0 16,-1 0-16,1 0 15,21-21 16,21 0-31,1 21 0,-22-21 16,21 0-16</inkml:trace>
  <inkml:trace contextRef="#ctx0" brushRef="#br0" timeOffset="5144.51">17441 487 0,'0'-21'0,"0"42"0,0-63 0,0 20 15,0 1-15,21 0 0,-21 0 16,0 0-16,-21 42 47,21 0-47,-21 21 0,21-20 0,0 20 16,-21-21-16,0 21 0,0 1 15,21-1-15,0 0 0,-22 22 0,1-22 16,21 22-16,0-22 0,-42 106 15,21-105-15,21 84 16,0-85 0,0-21-16,0 21 0,0-20 0,0-1 15,0 0-15,63 21 16,-42-21 0,1-21-16,-1 0 0,0 0 0,0 0 15,0 0-15,22-21 0,-1 0 16,43-42-1,-64 41-15,21-20 0,-21 21 16,0-21-16,-21 20 0,22 1 0,-1-42 16,-21 20-1,0 22-15,0 0 16,0 42 0,0 0-16,0 1 15,0-1-15,-21 0 16,-1 21-16,22-21 0,-21 1 15,21 20 1,0-21-16,0 21 0,0-20 0,0-1 16,21-21-1,1 0-15,-1 0 16,0 0-16,21 0 0,-21 0 16,22-43-16,-22 22 15,0 0-15,43-42 16,-22-43-1,-42 85-15,0-1 0,21 1 0,-21 0 16,0 0-16,0 42 47,0 0-47,0 0 0,0 1 16,-21-1-16,21 0 0,0 0 0,0 0 15,-21 0-15,21 1 0,-21-1 16,21 0-16,0 0 0,0 0 0,-22 43 15,1-64 1,21-21 31,0-1-31,0 1-16,0 0 0,0 0 0,0 0 15,0 0-15,21-64 16,64-21-1,-64 85 1,0-21-16,1 20 0,20 1 0,21-21 16,-20 21-16,-1 21 0,0 0 15,1-21-15,-22 21 0,64 0 16,-64 21-16,21 0 0,-21 0 16,-21 21-16,21-20 0,-21 20 0,0-21 15,0 21-15,0 1 0,0-22 16,-21 21-16,0-21 0,-21 64 15,21-64-15,21 0 16,-22 1-16,1-1 16,0-21-16,21 21 15,0-42 17,0 0-32,0-1 15,21 22-15,0-21 0</inkml:trace>
  <inkml:trace contextRef="#ctx0" brushRef="#br0" timeOffset="5942.5">19071 953 0,'0'0'0,"21"0"0,-21-22 0,0-20 15,21 42-15,-21-21 16,0 0-16,0 0 0,-21-1 31,0 22-31,0 0 0,0 0 16,-43 22 0,43-1-16,0 0 0,0 0 0,-22 21 15,22-20-15,0-1 0,0 21 0,0-21 16,0 22-16,-1-22 0,22 63 15,0-41 1,0-22-16,22-21 16,-1 0-16,0 0 0,0 0 15,0 0-15,0 0 0,22 0 0,20-42 32,-20-1-32,-1-63 15,-21 85-15,0 0 16,-21-21-16,0 21 0,21-1 15,1-20 1,-22 21-16,0 42 47,0 0-47,-22 0 0,1 1 16,21 20-16,-21-21 0,21 0 15,-21 22-15,0-22 0,21 21 0,-21-21 16,-1 22-16,1 62 15,21-20 1,-21-43-16,21 1 0,0-1 0,0 0 16,0 1-16,0-1 0,0 43 15,0-43-15,0 43 16,0-43-16,0 22 0,0 20 16,0-41-16,0-1 0,0-21 15,-21 64-15,-21 42 16,20-85-16,1 0 0,0-20 15,0 20-15,0-21 0,21 21 16,-21-20-16,21-1 0,-22-21 0,1 21 16,0-21-1,0 0 1,0-21 0,21 0-16,-21 21 15,21-22-15,0 1 0,0 0 16,0 0-16,0 0 0,0-43 15,0-20 1,0 62-16,0-20 0,0 21 0</inkml:trace>
  <inkml:trace contextRef="#ctx0" brushRef="#br0" timeOffset="6384.25">18119 423 0,'0'0'0,"-22"0"0,1 0 16,21 22 0,-21-22-16,21 21 0,0 0 15,21-21 1,0 0 0,1 0-16,-1 0 15,-21-21 1,0 0-1,-21-1-15,-1 22 16,1 0 0,0 0-1,21 22-15,0-1 0,0 0 16,-21 0 0,21 0-1</inkml:trace>
  <inkml:trace contextRef="#ctx0" brushRef="#br0" timeOffset="6719.35">17145 677 0,'-21'0'16,"42"0"-16,-63 0 0,42 22 0,-22-22 16,44 0-1,-1 0 1,0 0-16,21 0 0,-21 0 16,1 0-16,62 0 0,-63 0 15,22 0-15,20 0 0,-20 0 16,-22 0-16,42 0 15,-42 0 1,1 0 0,-22 21-16,-22 0 15,1 0-15</inkml:trace>
  <inkml:trace contextRef="#ctx0" brushRef="#br0" timeOffset="7704.47">11536 2053 0,'0'0'0,"-21"0"0,42 0 47,0 0-31,0 0-16,0 0 15,0 0-15,22 0 0,-22 0 0,0 0 16,64 0-16,-43 0 0,43 0 16,63 0-1,-106 0-15,22 0 0,147 0 31,-147 0-31,-1 0 0,170 0 16,-127 0-16,-21 0 0,21 0 16,-1 0-16,22 0 0,-21-21 15,381 21 1,-85-21 0,-127 21-16,-126-21 15,-1 21-15,190 0 0,-189 0 16,20 0-16,487-21 15,-169 21 1,0 0 0,-339 0-16,0 0 0,-21 0 15,21 0-15,0 0 0,-21 0 0,254 0 16,-254 0-16,85 0 16,42 0-1,-169 0-15,42 0 16,-64 0-16,-20-22 0,20 22 15,22-21 1,-22 21-16,-63-21 31,21 21 32,-21-21-32,22 21-31,-1 0 16</inkml:trace>
  <inkml:trace contextRef="#ctx0" brushRef="#br0" timeOffset="14363.8">10372 3471 0,'0'0'0,"-22"0"15,-20 22-15,21-1 0,-21 0 0,20-21 16,-20 21-16,21 0 0,0-21 15,0 0-15,42 0 47,0 0-47,0 0 0,0-21 0,22 21 16,-22-21-16,21 0 0,0 0 0,22-1 16,-1 1-16,64-42 15,149-64-15,-171 84 16,1 22-16,0-21 0,0 0 15,21-1-15,339-126 16,-339 127 0,0-1-16,-22 1 0,128-43 15,-106 43-15,-21 21 0,21-22 0,64-20 16,-1-1 0,-105 43-16,-22 0 0,1 0 0,-1 21 15,-20-21-15,-1 0 0,0 21 16,-21-22-16,1 22 0,-1 0 0,0 0 15,0-21-15,-21 0 16</inkml:trace>
  <inkml:trace contextRef="#ctx0" brushRef="#br0" timeOffset="15283.42">17378 2244 0,'0'0'16,"-21"-21"-16,21-1 0,-22 22 0,22-21 16,-21 21-16,0 0 15,0-21-15,21 0 16,21 42 31,0 0-47,0-21 0,1 21 15,20 1-15,-21-22 0,21 21 16,1 0-16,-1 0 0,127 106 16,-84-42-1,21 42 1,-64-85-16,22 0 0,20 64 16,-20-63-16,63 41 15,-64-20-15,22-22 0,63 64 16,-84-64-16,20 22 15,149 63-15,0 0 16,-148-85-16,-22 0 16,22 1-16,0-22 0,-22 21 15,1-21-15,20 22 0,-20-22 0,-22 0 16,22 21-16,41 1 16,-20 20-16,-43-42 0,-20 22 15,62-1-15,-63-21 0,22 0 16,20 43-1,-63-43-15,21 0 16,-21 0-16,22-21 16,-44 0 31,22-21-47,-21 0 15,21 0-15,0 0 16,0 0-16,0-1 0</inkml:trace>
  <inkml:trace contextRef="#ctx0" brushRef="#br0" timeOffset="15766.14">20341 3831 0,'-21'0'15,"42"0"-15,-42-21 16,21 0-16,-21 21 15,21 21 32,21-21-47,-21 21 16,21 0-16,0-21 0,-21 22 16,43 20-16,-22-21 15,0 0-15,0 0 0,-21 1 16,21-1-16,0-21 0,-21 21 0,22 21 15,-1-21 1,-21 1-16,0-1 16,0 0-1,-21-21 1,-1 21 0,1-21-16,-21 0 0,21 21 15,0-21-15,-22 21 0,-20 1 16,20-22-16,-20 42 15,-22-21-15,43 0 16,0-21-16,20 21 0,-20 1 0,-21-22 16,41 21-16,1-21 15,0 0-15,0 0 16,0 0-16,0 0 31</inkml:trace>
  <inkml:trace contextRef="#ctx0" brushRef="#br0" timeOffset="17259.47">10160 3683 0,'0'21'16,"0"0"15,-21-21-31,0 0 31,21-21 32,0 0-63,21 0 0,0 0 16,0 0-16,0-22 0,-21 22 15,85-85 1,-22-21-16,-20 43 15,-22 41-15,0 22 0,0-21 16,-21 21-16,21-1 0,-21 1 31,0 42 1,-21 1-17,21-1-15,-21 0 16,21 0-16,0 0 15,-21 0-15,0 22 16,0-1-16,-1-21 0,1 0 0,0 22 16,0-22-16,0 21 0,0-21 0,-43 43 15,43-43-15,-21 21 16,20-20-16,-20 20 16,21-21-16,21 0 0,-21-21 15,0 0 1,21 21-16,21-21 31,0 0-15,0-21-16,0 21 0,0 0 15,1 0-15,-1 0 0,21 0 0,-21 0 16,0 0-16,22 0 0,-22 0 16,0 0-16,43 0 15,-22 21-15,-21-21 16,0 0-16,-21 22 15,21-22-15,1 21 0,-1-21 16,-42 0 62</inkml:trace>
  <inkml:trace contextRef="#ctx0" brushRef="#br0" timeOffset="23982.19">2688 4043 0,'0'0'0,"0"-21"0,0 0 16,0-1-16,21 22 0,-21-21 16,0 0-16,0 0 0,0 0 0,0 0 15,0-1-15,0 1 16,0 0-16,0 0 16,-21 42 15,21 0-16,-21 0-15,21 22 0,0 20 0,0-20 16,0 41-16,0-20 0,-21-1 16,21 22-16,-21-22 0,21 22 15,-22-21-15,22 84 16,-21 63-16,0-168 16,21 20-16,0 43 0,0-85 15,0 22-15,0-22 0,0 21 16,0-21-16,0 22 15,0-65 17,0 1-32,0 0 0,0 0 15,0-21-15,0 20 0,0-20 0,0-64 16</inkml:trace>
  <inkml:trace contextRef="#ctx0" brushRef="#br0" timeOffset="24371.07">2455 4318 0,'0'0'16,"-21"-42"-16,0 21 0,0-1 0,0-20 0,-1 21 15,-20-43-15,21-20 16,21 41-16,0 22 16,0 0-16,21-21 0,0 21 15,22-1-15,20-20 16,43-21-16,-64 41 15,22 22-15,-22-21 0,0 0 0,22 21 16,-22 0-16,1 0 0,-1 21 16,-21 0-16,21 22 0,1 84 15,-43 42 1,-21-105-16,-43 41 16,43-41-16,-21-22 0,-43 106 15,21-84 1,22-43-16,21 0 0,0 0 15,21 1-15,-21-22 0,21 21 32,21-21-17,0 0-15,0 0 16,0 0-16,0 0 16,1 0-16</inkml:trace>
  <inkml:trace contextRef="#ctx0" brushRef="#br0" timeOffset="25073.69">2963 5038 0,'0'0'0,"0"21"0,0 0 16,0-42 15,21 0-31,1 0 15,-1-1-15,0 1 0,0-21 0,0 21 16,0-22-16,1 1 0,20 0 16,21-64-1,-41 21-15,-22 64 16,-22 21 0,1 0-16,0 0 0,0 0 15,0 21-15,-64 22 16,64-22-16,0 0 15,0-21-15,21 42 0,0-21 32,21-21-32,0 0 15,0 0-15,0 0 0,0 22 16,22-22-16,-22 21 0,0 0 0,0 0 16,0 0-16,1 43 15,-22-43-15,21 21 16,-21-21-16,0 22 0,0-22 0,0 21 31,0-21-31,21-21 0,0 0 16,0 0-16,0-21 15,22 0-15,-1-21 16,0 21-16,-20-1 0,20-20 16,21-43-16,-20 43 15,-22 21-15,0-21 0,-21 20 16,21 1-16,-21 42 31,0 1-15,0-1-16,0 0 0,0 21 15,0-21-15,0 22 0,0-22 0,0 42 16,0 22 0,0-64-16,0 0 0,0 1 15,21-22 1,1 0-16,-1-22 15,0 1-15,0-21 16,-21 21-16,0 0 0,0-22 16,0 1-16</inkml:trace>
  <inkml:trace contextRef="#ctx0" brushRef="#br0" timeOffset="25426.49">3852 4360 0,'0'0'16,"-21"0"-16,0 0 0,0 0 15,0 0-15,-1 0 0,22 22 16,-21-22-16,21 84 16,0-41-1,0-22-15,21-21 16,1 0-16,-1 0 0,0 0 16,0 0-16,21 0 0,22-64 15,-22 22 1,-42-22-1,0 43-15,-21 0 16,0 21-16,-21 0 0,20 0 16,1 0-16,0 0 0,0 0 15,-21 0-15,-1 42 16,22-20-16,21 20 0,0 0 16,0-21-16,0 1 0,0-1 15,0 0-15,0 0 0,21 0 0,0-21 16,1 21-16,62 1 15,-41-1-15</inkml:trace>
  <inkml:trace contextRef="#ctx0" brushRef="#br0" timeOffset="27367.44">4297 4699 0,'0'-21'16,"-21"21"-1,-1 0 1,22 21-16,0 0 0,0 0 16,0 22-16,0-22 15,0 42-15,0-41 0,0-1 16,0 42-16,0-20 16,0-22-16,0 42 15,0-42 1,0 1-16,0-44 31,0 1-31,0 0 0,0 0 16,0-43-16,22-63 15,-1 64 1,0 21-16,0 20 0,21-41 16,-20 42-16,-1 0 0,0-1 0,21 22 15,22 0 1,-43 0-16,21 22 15,-42-1-15,21 0 0,1 21 0,-22-21 16,21 22-16,0-22 0,0 64 16,-21-43-1,0-21-15,21 0 0,-21 0 16,0 1-16,21-1 0,1-21 16,-1 0-16,0 0 15,-21-21-15,21-1 16,0 1-16,0-21 0,-21 21 0,22-22 15,-1 22-15,0-21 0,0 0 16,64-64-16,-64 63 16,0 22-16,21-21 15,-20 21-15,-1 21 0,0 0 16,0 0-16,-21 21 16,0 0-16,0 0 0,0 0 15,0 1-15,0 20 0,0-21 16,0 21-16,0-20 0,0 20 0,0 21 15,0-41-15,0 20 0,0-21 16,0 0-16,0 0 0,85 22 16,-1-43-1,-41 0-15,-22 0 16,21-21-16,1-1 0,-22 1 16,106-85-1,-85 43-15,-21 42 16,22-43-16,-43 43 0,0 0 15,21 0-15,-21 0 0,0-1 16,0 1 0,0 42-1,0 1 1,-21-1-16,21 0 0,-22 0 16,22 0-16,0 0 0,0 22 0,-21 41 15,21-41-15,0-1 16,0-21-16,0 22 15,21-43-15,1 21 0,-1-21 16,0 0-16,0 0 0,0 0 0,85-43 31,-85 43-31,22-42 0,-1 21 0,-21 0 16,43-64-16,-43 43 0,21-1 16,-21 1-16,0-21 0,1 20 15,-1-20-15,21-43 0,-21 42 16,0 1-16,-21 21 0,0-1 0,22 1 15,-22 0-15,0-1 0,0 22 16,0-21-16,0 21 0,0-1 0,0 1 16,-22 21-1,1 21-15,0 1 16,21-1-16,-21 42 16,0-20-16,21-1 0,-21 0 15,21 1-15,0-1 0,-22 0 0,-20 149 31,42-64-31,0-21 16,0-64-16,0 0 16,0 1-16,0-22 0,21 0 15,0 21-15,22 1 16,20-22 0,22-21-16,-43-21 15,-21-1-15,22 22 0,-22-21 0,0-21 16,21 21-16,43-106 15,-43 84 1,-20-20 0,-22 42-16,21 21 0,-21-21 15,0 42 1,0 0 0,0 0-16,0 0 0,0 0 15,0 22-15,0-22 0,0 0 16,-21 0-16,21 0 0,0 22 15,0-22-15,0 0 0,0 0 0,21-21 16,0 21-16,0-21 16,0 0-16,64-21 15,-64 0-15,0 0 16,22-21-16,-22-1 0,21 22 16,0-42-1,-20 41-15,-1-20 0,0 21 0,0 0 16,-21 0-16,0-1 0,21 22 15,-21 22 17,0-1-32,0 0 15,0 0-15,0 21 0,0-20 16,0-1-16,-21 21 16,21-21-16,0 0 0,0 1 0,0-1 15,0 0-15,0 0 0,21 0 16,43-21-1,-43 0-15,0 0 0,21 0 16,-20 0-16,20-21 0,-21 21 16,127-85-1,-63 22 1,-64 42-16,0-22 0,0 22 0,1 0 16,-22-42-16,21 41 0,-21 1 15,0-63 1,0 62-1,-21 22-15,-1 0 0,1 22 16,0-22-16,0 21 16,0 0-16,21 0 0,-21 21 0,-1 43 15,22 0 1,0-22 0,0-42-16,22-21 0,-1 22 15,0-1-15,0-21 0,0 0 0,106 0 16,-63 0-1,-22-21-15,-21 21 16,22-22-16,-1 22 0,-21-21 16,43 0-16,-43 0 0,0 21 0,21-42 15,-42 20-15,0 1 0,0 0 16,0 0-16</inkml:trace>
  <inkml:trace contextRef="#ctx0" brushRef="#br0" timeOffset="27591.83">7535 4001 0,'0'0'0,"-21"0"16,0 0-16,0 0 0,0 0 0,-1 0 15,1 0 63,0 0-78</inkml:trace>
  <inkml:trace contextRef="#ctx0" brushRef="#br0" timeOffset="27835.69">6477 4233 0,'0'0'0,"0"22"31,21-22-31,21 0 16,-20 0-16,20 0 0,85-43 16,-85 43-16,43-21 15,-43 21-15,43 0 16,-43-21-16,-21 21 0,22 0 15,-22 0-15,-21-21 16,-21 21 0,0-21-16,-22 21 0,1 0 15</inkml:trace>
  <inkml:trace contextRef="#ctx0" brushRef="#br0" timeOffset="28023.58">5863 4128 0,'0'0'16,"-21"0"-16,0 21 0,0-21 16,42 0 31,0 0-47,0 0 15,0 0-15,0 0 16,1 0-16</inkml:trace>
  <inkml:trace contextRef="#ctx0" brushRef="#br0" timeOffset="29100.1">17505 4572 0,'0'-42'31,"0"21"-15,0-1-16,0 44 31,0-1-31,0 0 0,0 0 16,-21 0-16,21 43 16,-22-22-16,22 0 0,-21 1 0,-21 105 15,0-21 1,20-64-1,22-41-15,-21-1 0,21 0 0,0 0 16,0-42 15,0 0-31,21 0 0,1-1 16,-22-20-16,42-21 16,0-64-16,-21 63 15,1 22-15,-1-1 0,0 1 16,21 21-16,-21-21 0,1 20 0,20-20 15,-21 42-15,64-42 16,-22 63 0,-42 0-16,-21 0 0,22 0 15,-1 22-15,-21-22 0,21 21 16,-21 1-16,0-1 0,0 43 16,0-43-16,0 0 0,0-21 0,0 43 15,0-1 1,0-41-16,0-1 0,0-42 47,0-1-47,21 1 0,0 0 15,-21 0-15,21-21 0,1 20 16</inkml:trace>
  <inkml:trace contextRef="#ctx0" brushRef="#br0" timeOffset="29791.7">18373 4614 0,'0'0'0,"0"22"32,0-1-32,-22 0 0,-20 64 15,0-22 1,21-21-16,-1 1 0,1-1 16,0-21-16,0 22 0,21 20 15,-21-42-15,21 0 0,0 1 16,0-1-16,21-21 15,0 0-15,0 0 0,64-21 16,-43-1-16,-21 1 16,1 0-16,-1-21 0,-21 21 0,0-43 15,0 43-15,0-21 16,-21-85 0,-1 84-1,1 22-15,21-21 0,21 21 16,1 21-1,-1 0-15,21 0 0,43 0 16,-22 21 0,-42 0-16,22 0 0,-22 43 15,0-22-15,-21-21 0,21 21 16,-21-20-16,0 20 0,0 85 16,-21-85-1,0-21-15,21 1 16,0-1-16,0-42 31,0-1-31,0 1 16,0 0-16,0-21 0,21 21 0,-21-22 15,21 1-15,43-85 16,-64 85-16,42-1 0,-21 22 16,22-21-16,-22 21 0,0 21 15,21 0-15,-21 0 16,1 21-16,20 42 15,-21 43 1,-21-64-16,0 1 0,0-22 16,0 21-16,-21 1 0,-21 41 15,42-20 1,-22-43-16,22 0 16,0-42 15,0 0-31,0 0 0,0-1 15,22 1-15</inkml:trace>
  <inkml:trace contextRef="#ctx0" brushRef="#br0" timeOffset="30099.52">19939 4530 0,'0'0'0,"0"-21"0,-21 42 32,21 0-32,-21 0 0,21 0 0,-22 0 15,22 22-15,0-1 0,0 0 0,0 1 16,-21-1-16,21 0 0,-21 1 16,21 20-16,-21 64 15,21-106-15,0 22 0,-21-22 16,21 0-16,0 0 0,0 22 15,0-22-15,21-21 32,-21-21-32,21 21 15,-21-22-15,0 1 0,0-21 0,0 21 16</inkml:trace>
  <inkml:trace contextRef="#ctx0" brushRef="#br0" timeOffset="30383.36">19791 4699 0,'0'0'0,"0"-21"0,0 0 0,0 0 0,0-1 16,0 1-16,0 0 16,0 0-16,21 21 0,0-21 0,21-22 15,22 22 1,-22 21-16,-21 0 0,43 0 16,-22 0-16,-21 0 0,22 21 15,-22 1-15,-21-1 0,0 21 16,0 0-16,-64 64 15,43-63-15,-21-22 0,21 21 16,-22-21-16,1 22 0,-64 41 31,106-63-31,21-21 32,1 0-32,-1 0 15,0 0-15</inkml:trace>
  <inkml:trace contextRef="#ctx0" brushRef="#br0" timeOffset="30998.01">20256 5228 0,'0'0'0,"-21"0"16,21 21-16,0-42 31,21 0-31,1 0 0,41-21 15,-42 20-15,0-20 0,22 0 16,-22 21-16,21-22 0,-21 1 16,1 0-16,-1-1 0,0-41 15,-21 62-15,-21 22 16,0 0 0,-1 0-16,-20 0 0,21 22 15,-43 20-15,64-21 0,0 0 16,0 0-16,0 1 15,0-1-15,0 0 0,22 21 16,-1-21-16,21 1 16,-42-1-16,42 21 15,-20-21-15,-22 0 0,0 22 16,21-43-16,-21 21 0,0 0 16,21-21-16,-21 21 0,21-21 15,0 0-15,22 0 16,-22 0-16,0-21 15,0 0-15,0 0 0,0 21 0,1-43 16,-1 22-16,0 0 0,0-21 0,21-43 31,-20 22-31,-22 41 0,0 1 16,0 0-16,0 42 16,0 0-1,-43 85 1,43-21-1,0-43 1,0-21-16,0 22 16,21-43 15,-21-21-31,22-43 16</inkml:trace>
  <inkml:trace contextRef="#ctx0" brushRef="#br0" timeOffset="31155.92">20934 4657 0,'0'0'0,"0"-21"0,0-1 16,-21 22-1,21 22 32,21-1-31,0 0-16</inkml:trace>
  <inkml:trace contextRef="#ctx0" brushRef="#br0" timeOffset="33108.21">21294 4805 0,'0'21'16,"0"0"-1,0 0-15,0 1 0,0-1 16,0 0-16,-22 64 16,1-64-16,21 0 0,0 21 15,0-21-15,0 1 16,0 41 0,0-42-16,0-42 46,0 0-46,0 0 0,0 0 0,0-1 16,21 1-16,1-21 0,-22 0 16,21 20-16,0-20 0,21-64 15,1 43 1,-22 42-16,0-1 0,0 22 0,0 0 16,0 0-16,1 0 0,-1 22 15,-21-1-15,21 21 16,-21 0-16,0 1 15,0-22-15,0 21 0,0-21 0,0 22 16,0 41-16,0-62 16,0-1-16,0 0 15,0-42 17,0 0-32,21-1 0,0 1 15,22-42-15,-22 20 0,0 1 16,21-21-16,-21 20 15,1 22-15,-1-21 0,21 21 16,-21-1-16,0 1 0,64 21 16,-85 21-1,21-21-15,-21 64 16,0-43-16,0 21 0,0 22 16,0-43-16,0 21 0,0 22 15,0-43-15,0 21 16,21-20-16,1-22 15,-1 21-15,0-21 16,0 0-16,0 0 0,22-21 0,62-43 31,-41 22-31,-1-64 16,-41 64-16,-1 20 16,-21-41-16,21 42 0,-21 0 15,-21 42 16,0 0-31,21 0 0,-22 0 16,1 22-16,21-22 0,0 0 0,0 21 16,-21-21-16,21 22 0,0 20 15,0-20 1,21-1 0,0-42-16,1 0 0,20 0 0,-21 0 15,21 0-15,1 0 0,-1 0 16,43-21-16,-43 0 0,43-22 15,-64 1-15,21 21 0,-21-22 16,22 1-16,-22-21 0,42-107 16,-41 128-1,-1-149-15,-21 149 16,0-21-16,21 20 0,-21 1 0,0 0 16,0-1-16,0 22 0,-21 42 31,-22 64-16,43-64-15,-21 21 0,0 1 16,21-1-16,-21 22 0,21-22 0,-21 0 16,0 22-16,21-22 0,-22 170 15,22-170 1,0 0-16,0 1 0,0 20 16,0-42-16,22 1 0,-1 20 15,0-42-15,0 0 0,64 0 16,-1 0-1,-62-21-15,20 0 0,-21-22 16,0 22-16,0-21 0,22-22 16,-22 43-16,0-21 0,0-22 31,-21 43-31,0 42 16,0 0-1,0 1-15,0-1 0,-21 0 16,21 0-16,-21 21 0,21 22 15,0 21 1,0-64-16,0 0 16,0 0-16,42-21 15,1 0 1,-22 0-16,0 0 0,0-21 0,0 0 16,0 0-16,1-1 0,-1 1 15,42-21-15,1-43 16,-43 64-16,0 0 15,0 0-15,0 21 0,-21-21 0,0 42 32,0 0-17,0 0-15,0 0 0,0 0 0,0 1 16,0-1-16,-21 21 16,21-21-16,0 0 0,0 1 0,0-1 15,0 0-15,0 0 16,21-21-16,1 0 15,-1 0-15,0 0 16,0-21-16,0 0 0,0 21 0,22-21 16,-22-1-16,21 1 0,-21 0 0,22-21 15,-22 21-15,0-1 0,21-20 16,1-21 0,-43 84 15,0 0-31,-21 0 0,21 0 15,-22 0-15,22 1 0,0-1 0,0 0 16,0 0-16,0 0 0,0 0 16,0 1-16,22 20 15,-1-42-15,0 21 16,0-21-16,0 0 0,22 0 16,-1 0-16,127-21 15,-63 0 1,-64 0-16,22-43 15,-22 43-15,-21-21 0,1-1 0,-1 22 16,0-21-16,-21-1 0,0-20 16,-21 42-1,0 21-15,-22 0 0,-41 21 16,62 0-16,1 0 0,-21 43 16,21 42-1,21-64-15,0-21 0,0 21 16,0-20-16,21-1 15,0 0-15,0 0 0,0-21 0,1 0 16,62 21-16,-20-21 16,-22 0-16,-21-21 15,0 21-15,22-21 0,-1-21 16,-21 20-16,0 1 0,22-21 0</inkml:trace>
  <inkml:trace contextRef="#ctx0" brushRef="#br0" timeOffset="33346.9">24871 4339 0,'0'0'0,"-21"0"0,-1 0 15,1 0-15,0 0 0,0 0 16,0 0-1,42 0 17</inkml:trace>
  <inkml:trace contextRef="#ctx0" brushRef="#br0" timeOffset="33578.76">23050 4509 0,'0'0'0,"-42"21"0,21-21 16,21 21-16,42-21 16,-21 0-16,22 0 0,-22 0 15,21 0-15,1 0 0,-1 0 16,21 0-16,-20 0 0,20 0 15,43-21-15,42 0 16,-105 21-16,-1-22 16,-21 22-16,0-21 0</inkml:trace>
  <inkml:trace contextRef="#ctx0" brushRef="#br0" timeOffset="33783.65">22839 4276 0,'0'-21'16,"-21"21"-1,-1 0 1,1 0-16,0 0 0</inkml:trace>
  <inkml:trace contextRef="#ctx0" brushRef="#br0" timeOffset="34831.19">5524 5800 0,'0'0'16,"43"0"-16,-22-21 0,21 21 0,-21 0 0,22-22 15,-22 22-15,0 0 16,-42 0 15,0 22-31,-22-1 16,1 0-16,-85 64 0,42-43 15,22 0-15,-43 22 0,0-1 16,0 22-16,-148 84 0,127-84 16,-21 21-16,21-22 0,0 1 0,0 0 15,-211 169 1,232-191-16,21 22 0,-63 21 16,84-64-16,1 0 0,21 1 15,20-22-15,-20 21 16,21-42-16,21-21 15,21 21 1,0-21-16,0-21 0,1-1 16,-1 1-16,0 21 15</inkml:trace>
  <inkml:trace contextRef="#ctx0" brushRef="#br0" timeOffset="35263.94">3704 6752 0,'0'0'0,"0"21"31,0 1-31,-21-22 16,0 21-16,0 0 0,-22 0 16,22 21-16,0-20 0,-21-1 15,20 0-15,1 0 0,-21 0 0,21 0 16,0 1-16,-43 41 15,43-63-15,0 21 0,21 0 16,0 1 15,21-22-15,0 21-16,0-21 0,0 21 0,22 0 16,-22 0-16,21 0 0,1 1 15,-1-1-15,0 21 0,1-21 16,84 43-16,-85-22 0,0-21 15,-21 0-15,22-21 16,-22 22-16,0-1 0,0-21 0,0 0 16,1 21-16,-1-21 15,0 0 1,0-21-16,-21 0 16,21-1-16,0-20 0,1 21 0</inkml:trace>
  <inkml:trace contextRef="#ctx0" brushRef="#br0" timeOffset="35840.62">7197 5821 0,'0'0'0,"-22"-21"0,22 0 16,-21-1-16,21 1 0,0 0 15,0 0-15,0 0 16,21 21-1,1 0 1,20 21-16,0 42 16,-21-41-16,1 20 0,20 0 15,-21 1-15,21 20 0,-20-21 0,62 64 16,-41-42-16,41 42 16,-20-43-16,-22-21 15,0 22-15,64 42 0,-42-43 16,-22-20-16,106 105 15,-84-64-15,-22-41 16,0-1-16,1-21 0,-22 22 0,0-22 16,21 21-16,43 43 15,-43-43 1,-20-21-16,-1 0 0,0-21 0,-21 22 16,21-22-16,0 0 15,0 0 1,-21-22-1,0 1 1,0 0-16,0 0 16,0 0-16,0-22 15</inkml:trace>
  <inkml:trace contextRef="#ctx0" brushRef="#br0" timeOffset="36284.11">8805 6922 0,'0'0'0,"0"-22"16,-21 22-16,0 0 15,21 22 32,0-1-47,0 0 0,21-21 16,0 21-16,0 0 0,1 0 0,-1 22 15,42 41 1,-42-62-16,1-1 0,-1 21 16,0-21-16,0 0 0,0 1 15,0 20-15,1 0 16,-22-21 0,0 1-16,-43-1 15,22-21 1,0 0-16,-21 21 15,-64 0-15,63-21 16,1 21-16,-21 0 0,20 1 16,22-22-16,-21 0 0,21 0 15,-1 21-15,1-21 0,0 21 0,-21-21 16,-1 0 0,22 0-16,0 0 15,0 0-15,0 0 0,0 0 16</inkml:trace>
  <inkml:trace contextRef="#ctx0" brushRef="#br0" timeOffset="37371.12">423 8340 0,'0'0'0,"0"-21"0,0-1 0,0 1 16,0 0-16,0 0 0,0-21 16,0-1-1,-21 43 1,0 21 0,21 22-16,0-1 0,0 64 15,0-64-15,0 22 0,0-1 16,0 1-16,-21 20 0,0 86 15,21-64 1,0-64-16,0 0 0,0 1 16,0-22-16,0 0 15,0-42 1,0 0 0,0-1-16,0 1 0</inkml:trace>
  <inkml:trace contextRef="#ctx0" brushRef="#br0" timeOffset="37827.85">85 8509 0,'0'0'16,"-22"-21"-16,1-21 0,0-1 0,0 22 15,21-21-15,0-1 0,0-20 16,21 42-16,21-43 16,1 43-16,-1 0 0,22 0 15,-1 0-15,1-1 0,-1 22 16,64 22-16,0 20 15,-63 0-15,-22 22 0,0-22 16,1 22-16,-22-1 0,0 1 0,0 126 16,-21-63-1,0-85-15,0 22 0,0-22 16,-21 1-16,21-1 0,0-21 16,-21 21-1,0-42-15,21-21 16,0 0-16,-22-21 0,22 21 15,0-22-15,0-20 16,0-107-16,0 107 16,0-1-16,22-20 0,-1-1 15,0 22-15,-21-22 0,21 0 0,0 22 16,22-43 0,-22 64-16,0 20 0,0 1 0,-21 0 15,21 21-15,0 0 0,-21 21 16,22 0-16,-22 1 15,21-1-15,0 63 16,-21-62-16,0 20 0,21 21 16,0-20-16</inkml:trace>
  <inkml:trace contextRef="#ctx0" brushRef="#br0" timeOffset="39307.22">1545 8763 0,'21'0'32,"-21"-21"-32,21 21 0,-21-21 0,0 0 15,0-1-15,0 1 0,0 0 0,0 0 16,0 0-16,0-22 0,0 22 0,-21 0 16,0-21-1,0 21-15,0 21 0,0 0 0,-1 0 16,1 0-16,0 0 0,0 21 15,0 0-15,0 0 0,-1 21 0,1 1 16,-21 41-16,21 1 16,21-43-16,0-20 0,0 20 15,0-21-15,0 21 0,0-20 16,21-1-16,0-21 0,0 0 16,0 0-16,1 0 0,20-21 15,-21 21-15,0-22 16,0 1-16,22 0 0,-22-21 0,0 21 15,0-22-15,0-41 16,1 41-16,-22 22 16,0 0-16,0-21 0,0 20 15,0 1-15,0 42 32,0 1-17,0 20-15,0-21 0,0 21 0,0-20 16,0 20-16,0-21 0,21 85 15,-21-43 1,21-41-16,0-1 0,0-21 16,0 0-16,1 21 0,-1-21 0,63-21 15,1-43 1,-64 43 0,22-42-16,-22 20 0,0 1 15,0 0-15,-21-1 0,21 22 16,-21-21-16,0-85 15,-21 106 1,-21 21-16,21 0 16,-1 0-16,1 42 0,21-21 15,-21 0-15,21 22 16,0-22-16,0 0 16,21 0-16,0 0 0,1 0 15,-1-21-15,0 22 0,0-1 0,0 0 16,22 42-1,-43-41-15,0-1 0,21 0 16,-21 0-16,21 0 0,-21 0 16,21-21-16,-21 22 0,0-1 0,21-21 15,0 0-15,1 0 16,-1 0-16,0 0 0,21-21 16,-21 21-16,43-64 0,-1 22 15,-20-1-15,-22 1 16,21 21-16,-21-21 0,1-1 15,-1 1-15,-21-22 0,0 22 0,0 21 16,0 0-16,-21 0 16,-1 21-16,-41 0 15,42 0-15,0 0 0,-22 21 0,22 0 16,-21 0-16,21 0 0,-1-21 0,22 43 16,0-22-1,0 0-15,43-21 16,-1 21-16,-21-21 0,22 21 0,-1 0 15,21 1 1,-41-1-16,-1 0 0,-21 0 16,21 0-16,-21 0 0,0 1 15,0 41 1,21 1-16,-21-43 16,21-21-16,0 0 15,1 0-15,-1 0 0,0 0 0,0 0 16,0-21-16,0 21 0,22-22 15,-1-20-15,-21 21 0,0 0 16,22 0-16,-1-43 0,-21 22 16,-21 21-16,21-43 15,1 1 1,-22 41-16,0 1 0,-22 21 31,1 21-31,21 1 16,0-1-16,0 21 0,-21-21 0,21 22 15,-21-22-15,21 21 0,-21 0 16,21-20-16,0-1 0,0 21 0,0 0 16,0-20-16,0-1 0,42-21 15,-21 0-15,0 0 16,1 0-16,41-21 0,43-22 16,-85 22-16,21 0 15,-20-21-15,-1 20 0,0 1 16,0-127-1,-42 85 1,0 41-16,0-20 0,-1 21 0,1 0 16,-21 0-16,21 21 0,0 0 0,-22 0 15,22 0-15,0 0 0,0 21 16,-22 0-16,1 42 16,21-41-16,21-1 0,0 42 15,0-42-15,0 1 0,0 20 16,21-42-16,21 21 15,-20-21-15,-1 0 0,21 0 0</inkml:trace>
  <inkml:trace contextRef="#ctx0" brushRef="#br0" timeOffset="40615.21">3725 8488 0,'0'0'0,"-21"0"16,0 21-1,21 0-15,-21 0 0,21 1 16,0-1-16,0 0 0,-21 0 0,21 21 16,0-20-16,0 20 15,0 21 1,0-41-16,0-1 0,21-21 16,0 0-1,0 0-15,0-21 0,0-1 16,1 1-16,-1 0 0,0 0 15,-21 0-15,21 0 0,-21-1 16,21 1-16,-21 0 0,21 21 0,-21-21 16,0 42-1,0 0 1,0 0-16,0 1 16,0 20-16,0-21 0,0 0 15,0 22-15,22-22 0,-1-21 16,0 21-16,0-21 15,0 0-15,43 0 16,-43 0-16,42-42 16,-41 42-16,20-43 0,0 22 15,-21 0-15,1 0 0,-1-64 16,0 22 0,-21 41-16,0 1 0,0 0 15,0 42 1,0 0-1,0 1-15,0-1 0,0 0 16,0 0-16,0 0 0,0 0 0,0 1 16,0 20-16,21 21 15,-21-41 1,21-22-16,0 0 0,1 0 16,-1 0-16,21-22 15,22 1-15,-43 0 0,0 21 16,0-21-16,0 0 0,0 0 15,1-1-15,-1-20 16,0 21-16,-21-21 16,21 20-16,-21 44 31,0-1-15,0 0-16,0 0 0,0 0 15,0 0-15,0 1 0,0-1 16,0 21-16,0 22 15,21-64-15,0 21 0,1-21 16,-1 0-16,0 0 16,0 0-16,0 0 0,43-64 15,-22 43-15,-21 0 0,0 0 16,1 0-16,-1-1 0,0 1 16,0-21-16,0 21 15,0 0-15,-21 42 47,0 0-47,0 0 0,0 0 16,0 0-16,0 1 0,0-1 15,0 0-15,0 0 0,0 0 16,22 0-16,-1 1 16,0-22-16,0 21 0,43-21 15,-43 0-15,21 0 0,-21 0 0,22-21 16,-1 21-16,0-22 0,1 1 15,-1 0-15,43-42 16,-43 41-16,-21-20 0,0 21 16,-21-21-16,0 20 0,0-20 0,0 21 0,-21-43 15,21 43 1,-63 0-16,41 21 0,1 0 16,-42 0-16,20 0 0,22 0 15,0 21-15,0 0 0,0 1 16,0-22-16,21 84 15,0-41-15,0-22 16,0 21-16,21 0 0,0-20 16,0 20-16,-21-21 0,21 21 15,-21 1-15,43 84 16,-43-85-16,0 43 16,0-43-16,0 0 0,0 22 0,-22-22 15,1 1-15,0-1 0,0-21 16,0 64-16,0-64 0,-1 42 15,1-41-15,21-1 16,0-42 15,0-1-31,21 1 0,-21 0 0,43-64 16,-22 43-16,0 21 16</inkml:trace>
  <inkml:trace contextRef="#ctx0" brushRef="#br0" timeOffset="40801.11">5186 8234 0,'0'0'0,"-21"-21"0,-1 0 16,22-1-16,0 1 0,-21 21 16,21-21-1,0 0 16</inkml:trace>
  <inkml:trace contextRef="#ctx0" brushRef="#br0" timeOffset="41929.68">8128 8065 0,'0'-22'0,"0"44"0,21-86 0,-21 43 16,0 0-16,0-22 0,0 22 15,21 0-15,-21 42 32,0 0-32,0 1 0,0 20 15,0 0-15,0 22 0,0-22 0,-21 22 16,21-1-16,-21-21 0,0 170 16,21-148-1,0-43-15,0 21 0,0-21 16,21-21-1,0 0-15,0-21 16,22-21-16,-22 21 16,0-22-16,0 22 0,-21-21 15,21-1-15,0 1 0,1 21 0,-22-21 16,21-1-16,-21 22 0,21 0 0,-21 0 16,21 0-1,-21 63-15,0-21 16,0 43-16,0-43 0,21 21 15,-21 0-15,0 22 16,21 21-16,-21-43 16,22-21-16,-1 0 0,0 0 0,0-21 15,0 22-15,43-22 16,42-22 0,-22-20-1,-63 21-15,22 0 0,-22-22 0,0 22 16,0-21-16,22 0 0,-22-1 15,0-63-15,0-63 16,-21 127-16,0-1 0,0-20 16,0 42-16,0 42 31,0 21-31,-21-21 0,0 64 16,21-43-16,-21 1 15,-1 20-15,22-20 0,-21-1 0,21 0 16,-21 149-1,21-128 1,42-42-16,-20 1 16,20-22-16,-21 0 0,43 0 15,-22 0-15,0-22 0,1 1 16,-22 0-16,21 0 0,0 0 0,-20 0 16,-1-22-16,0 22 0,42-106 15,-63 64 1,0 41-16,0 44 31,0-1-31,0 0 0,0 0 0,0 0 16,-21 22-16,0 20 15,21-42-15,0 0 16,0 1-16,0-1 0,0 0 16,0 0-1,0-42 1,0 0-1,0 0-15,0-1 0,0 1 0</inkml:trace>
  <inkml:trace contextRef="#ctx0" brushRef="#br0" timeOffset="42079.59">9461 8086 0,'0'0'0,"-21"-21"16,0 21-1,21 21 16,0 0-15,21 0-16,0-21 0,1 21 16,-1 0-16,0-21 0</inkml:trace>
  <inkml:trace contextRef="#ctx0" brushRef="#br0" timeOffset="42649.28">10075 8424 0,'21'-21'0,"-42"42"0,42-63 15,-21 21-15,0 0 0,0 0 16,0-1-16,-21 1 0,0 0 16,0 0-16,0 0 0,0 21 0,-85 21 15,85 0 1,-22 0-16,22 0 0,-64 64 15,64-64-15,0 22 0,0-22 16,0 21-16,21-21 0,0 43 16,0-43-16,0 42 15,21-63-15,64 22 16,-43-22-16,-21 0 16,21 0-16,1-22 0,-1 22 15,0-21-15,107-63 16,-86 20-1,-42 22-15,22-64 0,-43 64 16,0-22-16,0 22 0,0-22 0,0 1 16,0-1-16,0-105 15,0 105 1,0 43-16,-22 21 16,22 21-16,-21 1 15,21-1-15,-21 63 16,21-41-16,0 20 0,0-20 0,0 20 15,0-21-15,0 22 0,0 126 32,0-147-32,0 20 0,0-42 0,0 1 15,21-1-15,0 0 0,22 0 16,-22-21-16,0 0 16,21 0-16,-20 0 0,-1 0 0,0-21 15,21 0-15</inkml:trace>
  <inkml:trace contextRef="#ctx0" brushRef="#br0" timeOffset="44676.97">10774 8297 0,'0'0'0,"21"0"0,-21-84 31,-21 84-31,0 0 0,-1 0 16,1 0-16,0 0 0,0 0 15,0 0-15,0 21 0,-1 0 16,1 0-16,0 22 0,-42 84 15,41-106-15,22 42 16,0 1 0,0-43-16,0 0 0,22-21 15,-1 21-15,0-21 16,42 0-16,-41 0 0,20-21 16,0-21-16,1 21 0,-22-1 15,42-41-15,-42 42 0,1-22 16,20-105-1,-42-42 1,0 126-16,0-42 0,0 64 0,0 0 16,0-1-16,0-20 15,0 42 1,0 42 0,-21 0-16,21 0 0,-21 22 15,-1 62 1,22-62-16,0 20 0,0-20 15,0-1-15,0 21 0,0-20 0,0-1 16,0 22-16,0-22 0,0-21 0,0 21 16,0 1-16,22 41 15,-1-62-15,0-1 0,0-21 16,0 21-16,0-21 0,1 0 0,62 0 16,-20 0-1,-22-21-15,-21 0 0,22-1 16,20-20-16,-42 21 15,22 0-15,20-85 16,-63 42-16,0 43 16,0-21-1,0 21-15,-21 21 16,0 21-16,0 0 16,21 0-16,-22 0 0,22 1 15,0-1-15,-21 0 0,21 42 16,0-41-16,0-1 0,0 0 0,0 0 15,0 0-15,0 0 0,0 1 16,21-1-16,1-21 16,41 0-16,-42 0 15,64 0-15,-64-21 0,85-22 16,-85 22-16,0 0 16,43-21-16,-64 20 15,21-20-15,0-43 16,-21 43-1,0 21-15,0 42 16,-21 0-16,21 0 16,-21 1-16,21-1 0,0 0 15,0 0-15,-21 0 0,-1 43 0,22-43 16,0 0-16,0 0 16,0 0-1,0-42 1,22 0-1,-1 0-15,0 21 16,-21-42-16,42-1 0,1 1 16,-22 0-16,-21 20 0,63-41 15,-42 42-15,1 21 16,-22 21 15,0 0-31,0 0 0,0 0 0,0 1 0,0-1 16,0 42-16,0-42 0,-22 1 15,22-1-15,0 0 16,0 0-16,43 21 16,41-20-1,-20-22 1,-43 0-16,21 0 0,1-22 16,-22 22-16,21-21 0,-21 0 0,43-21 15,-43 21-15,0-1 0,-21 1 0,21 0 16,-21 0-16,22 0 0,-22-22 31,0 65-15,0-1-16,0 0 0,0 0 15,0 0-15,0 0 16,-22 1-16,22-1 0,-21 0 0,21 0 16,0 0-16,0 0 0,0 1 15,21-22-15,1 0 16,-1 0-16,0 0 0,0 0 15,21 0-15,-20-22 0,62-20 16,-20 21 0,-43 0-16,0 0 0,-21-1 0,21 1 15,-21 0-15,21-21 16,1 21-16,-22 42 31,0 0-31,-22 0 0,1 0 16,0 0-16,21 1 0,0-1 0,-42 21 15,21-21-15,21 0 16,0 1-16,21-22 31,0-22-31,0 22 16,0-21-16,-21 0 0,21 0 0,1 21 16,41-64-1,-63 43-15,21 0 0,0 0 0,-21 0 16,22 0-16,-22 42 31,0 0-15,0 0-16,0 0 0,0 0 0,0 1 15,0-1-15,0 63 16,21-41 0,21-43-1,-21 0-15,22 21 0,-1-21 0,43 0 16,-22 0-16,-21 0 0,149-21 15,-85-22 1,-64 22-16,-21 0 16,0 0-16,1-21 0,-1 20 15,-21-20-15,0 0 0,0 21 0,0-22 16,-43-63 0,-20 64-16,-1 42 15,22 21-15,21 0 16,0 1-16,-22-1 0,22 21 0,0-21 15,0 0-15,0 85 16,21-42 0,0-43-16,21 42 15,-21-41-15,21-1 0,0 0 0,0 0 16,-21 0-16,22 0 0,-1 22 16,0 41-1,-21-62-15,0 20 0,0 21 16,0-41-16,0 41 15,-21-21-15,21-20 0,0 20 16,-21 21-16,-22 22 16,43-64-16,0 0 0,0 1 15,-21-1-15,21 0 0,0 0 0,0 0 32,0 0-32,0-42 15,0 0 1,0 0-16,21 0 15,-21-64-15,0 43 16</inkml:trace>
  <inkml:trace contextRef="#ctx0" brushRef="#br0" timeOffset="44910.83">12763 7832 0,'0'0'0,"-42"-21"16,42-1-1,21 22 17,0 0-32,1 0 15,-22-21 1,21 21-16</inkml:trace>
  <inkml:trace contextRef="#ctx0" brushRef="#br0" timeOffset="45740.12">20320 5503 0,'169'-84'16,"-148"84"0,1-21-16,-1 21 0,42-43 15,-42 43-15,1 0 16,-44 21 15,-20-21-31,0 43 0,-106 63 16,84-64-16,-84 85 15,42-64-15,21 1 0,-20-1 16,-1 1-16,-21-1 0,0 1 16,21-1-16,-127 64 0,-63 43 15,211-107 1,0-20-16,22-1 0,-22 0 0,22 1 15,20-22-15,-62 42 16,-1-20-16,85-43 16,-1 0-16,1 0 0,21-22 31,0 1-31,0 0 0,0 0 0,21-21 16</inkml:trace>
  <inkml:trace contextRef="#ctx0" brushRef="#br0" timeOffset="46147.57">18711 6160 0,'0'0'0,"21"0"15,-21 21 17,0 0-32,-21-21 15,0 21-15,-21 0 0,21 22 0,-1-22 16,1 0-16,-21 21 0,21 1 15,-22-22-15,-41 85 16,-1-22 0,64-63-16,0-21 0,21 22 0,21-22 31,0 0-15,21 0-1,-20 0-15,41 21 0,1 0 16,-22 0-16,-21 0 0,64 0 15,-64 1-15,21-1 16,1 0-16,-22 0 0,0-21 0,21 42 16,-21-42-16,1 22 0,-22-1 15,0 0 1,21-21-16,0 0 16,0-42-1,43-1-15,-43 22 16</inkml:trace>
  <inkml:trace contextRef="#ctx0" brushRef="#br0" timeOffset="46771.21">22394 5334 0,'0'0'0,"21"-21"0,-21 0 15,0 0-15,0-1 0,-21 22 16,42 22 31,1-1-47,-1 0 15,21 0-15,-21 0 0,43 0 0,-22 1 16,0 20-16,22-21 0,-1 21 0,22 1 16,-21-1-16,147 106 15,-126-105-15,-22 20 0,107 43 16,-64-43-16,-22-20 16,22 20-16,63 43 0,-20 0 15,-86-64-15,1 22 0,-1-22 16,-21 0-16,22 1 15,-22-22-15,85 64 16,-21-22-16,-85-42 16,0-21-16,1 0 0,-22 21 15,21-21 1,-21-21 0,0 0-1,21 0-15</inkml:trace>
  <inkml:trace contextRef="#ctx0" brushRef="#br0" timeOffset="47147">24850 6371 0,'0'0'0,"-22"0"0,1 0 15,0 0-15,21 21 16,0 1-1,0-1-15,0 0 0,42 0 16,-20 0-16,-1 0 0,21-21 16,-21 22-16,22-1 0,-22-21 15,21 21-15,-21 0 0,43 0 16,-22 0 0,-42 1-16,0-1 15,-21 0 1,0-21-16,0 21 0,-22-21 15,1 21-15,0-21 0,-22 21 0,22 1 16,-22-22-16,22 21 0,-22 0 0,-41 21 16,62-42-16,1 21 0,-64 22 31,64-22-31,21-21 0,-1 0 0,22 21 16,-21-21-16,0 0 31</inkml:trace>
  <inkml:trace contextRef="#ctx0" brushRef="#br0" timeOffset="48100.14">16192 7811 0,'0'-22'0,"0"-41"31,0 42-31,0 0 0,0-1 31,0 44-15,0-1-16,0 0 16,0 21-16,0 1 15,-21-1-15,21 0 0,-21 22 0,21-22 16,-21 22-16,21 41 0,-21 44 16,21-107-1,0 0-15,0-21 0,0 22 0,21-22 16,21-21-16,-21 0 15,22 0-15,41 0 0,-41-21 16,41-22-16,-41 22 0,-1-21 16,0 21-16,64-106 15,-85 84-15,1 1 16,-22 0-16,0-1 0,0 1 0,21 0 0,-21-1 16,0 1-16,0 0 15,0 21-15,0-1 0,0 1 16,0 42 31,21-21-47,-21 22 0,0-1 15,21-21-15,0 21 16</inkml:trace>
  <inkml:trace contextRef="#ctx0" brushRef="#br0" timeOffset="48471.93">17145 7811 0,'0'0'0,"0"-22"16,-21 22-1,0 0-15,-1 22 16,22-1-16,0 0 16,-21 21-16,21 1 0,-42 62 15,42-41-15,0-1 0,-64 128 16,43 63-1,-21 0 1,42-169-16,-21-1 0,21 1 0,-21 0 16,21-1-16,0 1 0,0-22 15,0 22-15,0 0 0,-22-22 16,1 64-16,0-63 0,21-1 16,-21 22-16,0-43 0,21 1 15,-21-1-15,21-21 16,-22 0-16,22-42 15,0 0-15,0 0 16,0-22-16,22 1 0,-22 0 0,21-1 16,0-20-16,0-1 0,-21 1 15,42-85-15</inkml:trace>
  <inkml:trace contextRef="#ctx0" brushRef="#br0" timeOffset="48811.73">16954 8361 0,'0'-233'31,"0"466"-31,0-487 0,0 212 16,0 20-16,0-20 0,0 21 15,0 0-15,0 0 0,22-22 0,-1 22 16,85-21-16,-1 42 16,-62 0-16,-1 0 15,22 0-15,-22 0 0,-21 42 0,21-21 16,-20 127-1,-22-105-15,0-1 16,-43 0-16,-20 22 0,20-22 16,22-21-16,-148 85 15,148-106-15,-22 21 16,22-21-16,0 0 0,21 22 16,-21-22-16,21-22 31,21 22-31,0 0 0,0-21 15,1 0-15,20 21 0,-21-21 0,21 0 16</inkml:trace>
  <inkml:trace contextRef="#ctx0" brushRef="#br0" timeOffset="49096.17">17970 7938 0,'0'-22'0,"0"44"0,0-65 15,0 22-15,0 0 16,-21 21 0,0 0-16,0 0 0,0 0 15,-22 42-15,22-21 16,0 22-16,0-22 0,0 21 0,0 1 16,-1-1-16,-20 21 15,42-20-15,0-1 0,0 22 16,0-43-16,0 0 0,21 0 15,0 0-15,1-21 0,-1 21 0,21-21 16,-21 0-16,0 0 0,22 0 0,20 0 16,22 0-1,-64 0-15,21 0 0</inkml:trace>
  <inkml:trace contextRef="#ctx0" brushRef="#br0" timeOffset="49555.9">18563 7959 0,'0'-21'0,"0"42"0,0-64 0,0 22 0,0 0 16,-21 21-16,0 0 0,0 0 15,-1 0-15,1 0 0,-42 21 16,-22 64 0,64-64-16,-64 106 15,64-85-15,0 1 0,0-1 16,0 0-16,21-20 0,0 62 15,42-41 1,-21-43-16,0 21 0,0-21 16,22 0-16,-22 0 0,0 0 0,106-85 31,-85 43-31,-20-1 0,-1 22 16,0-21-16,0 0 0,-21-1 15,0 1-15,0 0 0,0 20 0,21-20 16,-21 0-16,0 21 0,0 42 31,0 0-31,-21 0 16,21 21-16,-21-20 0,21 20 0,-21 0 15,0 1-15,-1-22 0,22 21 16,-21 64 0,21-85-16,0 0 0,0 0 0,0 1 15,0-1-15,21-21 0,1 0 16,-1 0-16,0 0 0,42 0 15,-41 0-15,20-21 0,-21 21 0,64-43 16</inkml:trace>
  <inkml:trace contextRef="#ctx0" brushRef="#br0" timeOffset="49905.28">19198 7938 0,'0'0'16,"0"-22"-16,0 1 0,-21 21 15,0 0-15,0 0 0,-22 0 16,22 0-16,0 21 0,0-21 0,0 22 15,-1-1-15,1 0 16,0 42-16,21-41 16,0-1-16,0 0 0,0 0 0,21 0 15,0 0-15,1-21 16,20 22-16,-21-22 0,21 42 16,-20-42-16,-1 21 0,-21 0 15,21 0-15,-21 22 16,0-22-1,-21-21-15,0 0 0,-22 21 0,1-21 16,0 0-16,-1 0 0,22 0 16,-21 0-16,-1 0 0,22 0 15,-42 0-15,42 0 16,42 0 0,0-21-1,21 21-15,43-42 16,-22-1-16</inkml:trace>
  <inkml:trace contextRef="#ctx0" brushRef="#br0" timeOffset="51119.78">19706 7472 0,'0'0'0,"0"-21"0,0 0 0,0-1 0,-21-20 16,0 42-1,0 0-15,-1 21 16,22 0-16,-21 22 0,0-22 16,21 21-16,-21 1 0,-43 105 15,43-85-15,0-20 0,-21 84 16,21-64-16,21 1 16,-22-22-16,22 64 0,0-22 15,0-62-15,0 20 0,22 0 16,-1-21-16,0-21 15,0 0-15,43 0 16,41-21-16,-83 0 16,20 21-16,43-85 15,-64 64-15,21-42 16,-42 20-16,21-41 16,-21 63-16,0-1 0,0 1 15,-21 42 1,21 1-16,-21 20 15,0-21-15,21 0 0,0 22 0,0-22 16,-21 21-16,21-21 0,0 43 16,21-1-1,63-63 1,-62 0-16,20 0 16,-21 0-16,21 0 0,-20-21 15,105-42 1,-106 20-16,21 1 0,-21 21 15,-21-43-15,0 43 16,0 0-16,0 0 0,-21 21 16,21 21-1,-42 42 1,21 1-16,-1-43 16,22 0-16,-21 22 15,0-22-15,21 0 0,-21 0 16,21 0-16,0-42 31,0 0-31,21 0 16,0 0-16,0-1 0,-21 1 15,64-63 1,-43 41-16,43-20 0,-22 20 16,-21 22-16,0 0 0,22 21 15,-43 21 1,0 0-16,0 22 15,0-22-15,0 0 16,0 21-16,0 1 0,0-1 16,0-21-16,0 22 0,0-22 15,21 0-15,42 0 16,43-21 0,-64 0-16,1 0 0,-1 0 15,0 0-15,1 0 0,-1-21 0,0 0 16,1 0-16,-22-1 0,21 1 0,1-42 15,-22 42-15,-21-85 16,0 63-16,0 22 16,0 0-16,0 0 0,-64 0 15,1 21 1,20 21-16,22 0 0,0 0 16,-21 0-16,21 1 0,-1-1 15,-20 63 1,42-41-16,0-22 15,21 0-15,0-21 16,1 21-16,-1 0 0,-21 1 16,21-1-16,-21 0 0,21 21 15,-21 64 1,0-85-16,0 22 0,0-1 16,-21 0-16,0 22 0,0-22 0,-1 0 15,1 22-15,-21-22 0,21 22 0,-127 126 16,126-169-1,-20 22-15,0-1 16,21-21-16,21 0 0,0-42 31,21 0-31,0 0 16,0-21-16,0 20 0,0-20 16,1 0-16</inkml:trace>
  <inkml:trace contextRef="#ctx0" brushRef="#br0" timeOffset="51327.22">20807 7705 0,'0'0'0,"-64"-43"16,43 43 62</inkml:trace>
  <inkml:trace contextRef="#ctx0" brushRef="#br0" timeOffset="51537.1">19431 7768 0,'0'0'0,"0"21"0,21-21 16,21 0-1,1 0-15,-1 0 0,0 0 0,22 0 16,-22 0-16,22 0 0,63-21 16,21 0-1,-85 21-15,22-21 16,-64 21-16,0-21 0,1 21 15</inkml:trace>
  <inkml:trace contextRef="#ctx0" brushRef="#br0" timeOffset="52548.42">23304 7535 0,'0'0'0,"22"-105"31,-22 83-31,0 44 31,0-1-31,-22 0 0,1 21 16,21 1-16,-21-1 0,0 0 16,0 22-16,21-1 0,-64 85 15,-20 22 1,62-128-16,1 22 15,0-43-15,21 0 0,0 0 16,-21 0-16,21-42 16,0 0-1,21 0-15,0 0 0,0-1 0,-21 1 16,22-21-16,-1 0 0,-21-1 16,42-20-16,-21-64 15,0 106 1,-21-1-16,0 44 15,0-1 1,0 0-16,0 21 0,0 1 16,0-22-16,0 21 0,0 0 0,0 1 15,0-1-15,0 0 0,22 22 16,20-22 0,-42-21-16,42 1 0,-21-22 0,1 0 15,20 0-15,-21 0 0,21 0 0,85 0 16,-21-64-1,-85 43-15,22-21 0,-22 20 16,21-20-16,-21-21 0,-21 20 0,22 1 16,-22-22-16,21 22 0,-21-148 15,-21 20 1,-1 107-16,1-1 16,0 22-16,0 0 0,0 20 15,-22-20-15,1 42 0,21 0 16,-43 21-16,22 0 0,21 22 15,-64 84 1,43-64-16,21 43 16,21-64-16,0 22 0,0-22 0,0 1 15,0 41-15,21-41 0,0-1 16,0-21-16,0 0 0,1 22 16,-1-43-16,21 21 0,-21 0 15,22-21-15,-22 0 0,63 0 16,-41 0-16,-22-21 0,148-64 15</inkml:trace>
  <inkml:trace contextRef="#ctx0" brushRef="#br0" timeOffset="52913.16">24172 7768 0,'0'-21'0,"0"42"0,0-63 0,0 21 16,0 42 0,0 0-1,-21 0-15,-21 22 16,-1 84-1,22-64-15,0-21 0,21 1 16,0-22-16,0 42 16,0-41-16,21-1 15,0 0-15,43-21 0,-43 0 16,0 0-16,22-21 0,-22 0 16,0-1-16,0 22 0,0-21 0,22-42 15,-22-22 1,-21 64-16,0-21 0,0 20 15,0-20-15,-21 21 0,-43-21 16,43 42-16,-21 0 16,20 0-16,-41 21 15,42-21-15,21 21 0,-21 0 16,-1 43-16,22-1 16,22-42-1,-1-21-15,21 0 0,-21 0 16,22 0-16,20-21 0</inkml:trace>
  <inkml:trace contextRef="#ctx0" brushRef="#br0" timeOffset="53799.83">24680 7853 0,'0'0'16,"0"21"15,0 0-31,-21 0 0,21 1 0,-42 62 16,21-63-1,21 1-15,-22 20 0,1-21 0,21 0 16,0 0-16,0 1 0,0-1 0,0 0 16,0 0-16,21-21 0,1 0 15,-1 0-15,42 0 16,-42-21-16,1 21 0,20-21 16,-21 0-16,0-1 0,0 1 0,22 0 15,-1-42 1,0 20-16,-42 22 0,0 0 0,22 21 15,-22-21-15,0 42 32,-22-21-32,1 42 0,0-21 15,0 1-15,21 20 0,-21-21 16,21 0-16,0 43 16,21-43-1,0-21-15,0 0 0,0 0 16,1 0-16,20 0 0,0-21 15,22-22 1,-64 22-16,0 0 0,21-21 16,-21 21-16,0-22 0,0 22 15,0 0-15,0 0 0,0 0 16,-21-1-16,21 1 0,0 0 0,-43 0 16,43 0-1,22 21 1,-1 0-16,0-21 0,0 21 15,0 0-15,0 0 16,43 0-16,-43 0 0,0 0 16,0 0-16,-21 21 0,22 0 0,-1 0 15,-21 21-15,0-20 16,0-1-16,0 42 0,0-42 16,0 1-16,0 41 15,0-42-15,0 0 0,0 1 16,0 20-16,-21-21 15,-1-21 1,22-21 0,0 0-1,0 0-15,0-1 0,0 1 16,0-21-16,0 21 0,22 0 16,-1-22-16,21-20 15,-21 42-15,43-43 0,-22 43 16,43 0-16,-43 21 15,-21 0-15,0 0 0,22 21 16,-22 0-16,21 85 16,-42-43-1,0-20-15,-21-22 0,0 21 16,21-21-16,-21 1 0,-22 20 0,22-21 16,21-42 30,21 0-46,-21 0 0</inkml:trace>
  <inkml:trace contextRef="#ctx0" brushRef="#br0" timeOffset="54064.19">26162 7832 0,'0'-21'16,"0"42"-16,-21-42 15,-43 42 1,22 21 0,0-21-16,20 0 0,1 22 0,0-22 0,0 21 15,0-21-15,0 22 0,-1-22 16,22 21-16,-21-21 0,21 43 16,21-43-1,1 0-15,41-21 16,-21 0-16,-20 0 0,20 0 15,0 0-15,-21-21 0,22 21 0,-1-21 16,-21 0-16</inkml:trace>
  <inkml:trace contextRef="#ctx0" brushRef="#br0" timeOffset="54760.02">26501 7895 0,'0'0'0,"0"-21"0,-22 21 31,1 0-31,0 0 15,0 0-15,0 21 0,0 0 0,-1 22 16,-20-1-16,21 0 16,0-20-16,0 41 15,-1 1-15,22-43 16,0 0-16,0 0 0,22-21 16,-1 0-16,0 0 15,0 0-15,0 0 0,0-21 16,-21 0-16,64-22 15,-43 22-15,0-42 16,-21 42-16,21-1 0,-21 1 0,0-42 16,22 42-1,-22 42 1,0 0 0,-22 0-16,1 64 15,-21-43-15,42 0 16,0 1-16,0-22 0,0 0 15,0 0-15,21-21 16,0 0-16,0 0 16,1 0-16,-1 0 0,21 0 15,-21-21-15,0 0 0,22 21 0,-22-21 16,0 0-16,21-1 0,1-20 16,-1-21-1,-21 41-15,-21 1 0,0-21 16,0 21-16,0 0 15,-21 21-15,-21 0 16,21 0-16,-1 0 0,22 21 0,-21 0 16,21 0-16,-21 0 0,21 0 0,0 1 15,0 20-15,0 0 16,0-21-16,0 1 0,21-1 16,0 0-16,-21 0 15,22-21-15,-22 21 16,-22-21 15,1 0-31,0 0 0,-42 0 16,20 0-1,1 0-15,63-21 32,0 21-32,0 0 0,1-21 15</inkml:trace>
  <inkml:trace contextRef="#ctx0" brushRef="#br0" timeOffset="55680.11">27051 7768 0,'0'0'0,"0"-21"0,-21 42 31,0 0-15,-1 1-16,22-1 0,-21 21 15,0-21-15,0 43 0,0-22 16,0 43-16,21-43 0,-22-21 16,22 22-16,0-22 0,0 0 15,0 0-15,0 0 0,0 0 0,0 1 16,22-22-16,-1 0 0,0 0 16,0 0-16,0 0 0,0 0 15,1 0-15,-1 0 0,0 0 0,0-22 16,0 22-16,0-21 0,22-42 15,-22 42-15,21-22 16,-42 22-16,0 0 16,0 42 15,0 0-31,0 0 0,0 1 0,-21-22 16,21 21-16,-21 0 0,21 0 0,-21 0 15,21 0 1,21-21-1,0 0-15,0-21 16,0 21-16,-21-21 0,22 21 16,20-42-16,-21 21 15,0-1-15,22 1 0,-43 0 16,0 0-16,21 21 0,-21 21 31,0 0-15,0 0-16,0 1 0,0-1 15,0 0-15,0 0 16,21-21-16,0 0 16,0 0-16,0 0 0,22 0 15,-1 0-15,0 0 16,-20 0-16,41-21 16,-42 21-16,0-21 0,-21 0 15,22-43 1,-22 43-16,0 0 15,0 0-15,-22 21 0,1 0 16,0 0-16,-21 0 16,21 0-16,21 21 15,0 0-15,-22-21 0,22 21 0,-21 0 16,21 0-16,0 1 0,-21-1 0,21 0 16,0 0-16,0 0 15,0 0-15,-21 43 16,21-22-16,-21-21 0,0 43 15,21-43-15,0 0 0,-22 22 16,1 20-16,0 43 16,21-64-16,0-21 0,-21 22 15,21-22-15,0 0 0,-21 0 0,21 0 16,0 1-16,0-44 47,21 1-47,0 0 15,-21 0-15,0 0 0,21-22 16,0 22-16</inkml:trace>
  <inkml:trace contextRef="#ctx0" brushRef="#br0" timeOffset="55887.99">27707 7874 0,'0'0'0,"-21"0"0,0 0 32,0 0 15,-1 0-32</inkml:trace>
  <inkml:trace contextRef="#ctx0" brushRef="#br0" timeOffset="56138.85">26945 7853 0,'42'0'31,"-20"0"-31,-1 0 0,0 0 0,21 0 15,-21 0-15,22 0 0,-22 0 16,0 0-16,0 0 0,0 0 16,1 0-16,-1 0 0,0 0 15,21 0-15,-21 0 16,1 0 0,-22-21-16</inkml:trace>
  <inkml:trace contextRef="#ctx0" brushRef="#br1" timeOffset="75832.28">16468 8827 0,'0'0'0,"-22"0"0,1 0 15,0 0-15,0 0 16,0 0-16,0 0 0,-1 0 15,1 0-15,0 0 16,0 0-16,0 0 0,0 0 16,63 0 46,-21 0-62,0 0 16,0 0-16,22 0 0,-1 0 15,0 0-15,-20 0 0,20 0 0,0 0 16,1 0-16,105 0 16,-106 0-16,22 0 0,-22 0 15,64 0-15,-43 0 0,1 0 16,-1 0-16,1 0 0,-1 21 16,1-21-16,-1 0 0,64 0 15,64 0 1,-149 0-16,85 0 15,-63 0-15,20 0 0,-20 0 16,20 0-16,1 0 0,0 0 0,63 0 16,85 0-1,-170 0-15,22 0 0,-22-21 0,1 21 16,21-22-16,-22 22 0,22 0 16,42-21-16,84 21 15,-147-21-15,-1 21 16,-20 0-16,20 0 0,1 0 15,126-21 1,-147 21-16,-1 0 0,0 0 16,22 0-16,-43 0 0,0 0 15,0 0-15,22 0 16,-22 0 0,0 0-16,-42-21 62,0 21-62,-1 0 0,1 0 16,-21 0-16,0 0 0,-1 0 15</inkml:trace>
  <inkml:trace contextRef="#ctx0" brushRef="#br1" timeOffset="77344.16">16362 8975 0,'-106'21'16,"85"-21"0,0 0-16,-1 0 15,1 0-15,0 0 0,0 0 31,42 0 16,0 0-47,0 0 0,1 0 16,-1 0-16,0 0 0,0 0 16,0 0-16,0 0 0,1 0 0,20-21 15,-21 21-15,21 0 0,1 0 16,-22 0-16,21 0 0,1 0 0,-1 0 15,85 0 1,-21 0-16,-43 0 0,107 0 16,-107 0-16,1 0 15,84 0-15,-85 0 16,1-21-16,105 21 16,-105 0-16,41 0 15,-41 0-15,-1 0 0,1-22 16,-1 22-16,1 0 0,84 0 15,-84 0-15,20 0 0,107 0 16,-64 0 0,-64 0-16,-20 0 0,20 0 0,-21 0 15,22 0-15,-1 0 0,-20 0 16,20-21-16,1 21 0,-1 0 0,212 0 16,-211 0-1,-1-21-15,-20 21 0,84 0 16,-85 0-16,22 0 0,-22 0 15,0-21-15,22 21 0,-22 0 16,64 0 0,-64 0-16,1 0 0,-22 0 15,0 0-15,0 0 0,0 0 16,0-21-16,1 21 16,-44 0 530,1 0-530,0 0-16,0 0 16,0 0-16,0 0 0,-1 0 15,-20 0-15,0 0 0</inkml:trace>
  <inkml:trace contextRef="#ctx0" brushRef="#br1" timeOffset="83379.64">12044 10732 0,'0'0'0,"-21"0"0,-1 0 15,1 0-15,0 0 0,0 0 16,0 0-16,0 0 0,-1 0 16,1 0-16,0 0 15,0 0-15,42 0 47,0 0-47,0 0 16,1 0-16,20 0 0,0 0 0,1 0 15,-1 0-15,0 0 0,1 0 16,20 0-16,1 0 0,-1 0 16,1-22-16,126 22 15,-42 0-15,-63 0 0,-22 0 16,1 0-16,-1 0 0,1-21 16,-1 21-16,-20 0 0,-1 0 0,0 0 15,1 0-15,41 0 16,-41 0-1,-22 0-15,-21-21 63,0 0-47</inkml:trace>
  <inkml:trace contextRef="#ctx0" brushRef="#br1" timeOffset="84143.9">13039 10329 0,'0'0'0,"-43"-21"32,64 42 15,-21 1-32,22-22-15,-1 21 0,0 0 16,42 21-1,43 22-15,-42-43 16,-22 0-16,0 0 16,22 0-16,-22-21 0,1 0 15,20 22-15,-21-22 0,-20 0 16,-1 0-16,21 0 16,-21 21-16,0-21 15,-21 21 16,-21-21-31,0 21 0,0-21 16,0 21-16,0 0 0,-1-21 16,1 22-16,0-1 0,-21 0 0,-1 0 15,-41 21 1,20 1-16,-42 20 16,64-42-16,21 1 0,-64 20 15,64-42-15,0 0 16,21 21-16,-21-21 15,0 21-15</inkml:trace>
  <inkml:trace contextRef="#ctx0" brushRef="#br1" timeOffset="85521.8">14605 10245 0,'0'0'0,"0"-64"31,0 43-31,0 0 0,0 0 16,21 0-16,0 21 16,-21-22-1,21 22 1,-21-21-16,0 0 0,22 0 16,-22 0-1,0 0-15,0-1 16,0 1-16,0 0 15,-22 21 1,1 21 0,0 0-16,21 1 15,0-1-15,0 21 0,-21-21 16,21 22-16,-42 126 16,20-42-16,1-64 15,21 1-15,-21-1 0,21-20 16,0 20-16,-21-20 0,21-1 0,-21 0 15,21-21-15,0 1 0,0-1 0,0 21 16,21-42 15,-21-21-31,21 0 0,0 0 0,0-22 16,1 22-16,-1-64 16,-21 64-16,42-63 15,-42 41-15,21 22 0,0-21 0,1-1 16,-22 22-16,21 0 0,-21 0 0,21 0 15,0 21 1,0 0-16,0 21 16,-21 21-16,22-21 0,-22 22 15,0-22-15,0 21 0,0 1 16,0 20-16,0-21 0,21-20 16,0 41-16,-21-42 0,21 0 15,0-21-15,0 22 0,1-22 16,-1 0-16,63 0 15,-41 0 1,-1-22-16,-21 1 0,0 21 16,1-21-16,-1 0 0,21-43 15,-21 43-15,0 0 0,1-21 0,-1-22 16,-21 43 0,0 0-16,0 42 31,0 0-31,0 22 15,0-22-15,0 0 0,0 0 0,0 21 16,0-20-16,0-1 0,0 0 0,0 0 16,0 21-1,0-20-15,21-22 32,-21-22-32,21 22 15,-21-21-15,0 0 0,0-21 16</inkml:trace>
  <inkml:trace contextRef="#ctx0" brushRef="#br1" timeOffset="85707.26">15494 10245 0,'85'-21'16,"-107"21"-1,1 0-15,21 21 47,0 0-31,0 0-16,21 0 15</inkml:trace>
  <inkml:trace contextRef="#ctx0" brushRef="#br1" timeOffset="86351.89">16044 10668 0,'0'0'0,"21"-21"31,1 0-31,-22 0 16,0-1-16,0 1 0,0 0 16,0 0-16,0 0 0,0 0 0,0-1 15,-22 1-15,1 0 0,0 0 16,0 0-16,0 21 0,0 0 0,-85 21 15,85 0 1,-1 0-16,-20 0 0,21 1 16,0 20-16,0 0 0,-1-21 15,1 22-15,0-1 0,0 0 0,21-20 0,-21 20 16,21-21-16,0 0 16,0 43-16,0-43 15,21-21-15,21 21 0,-21-21 16,1 0-16,-1 0 0,0 0 15,21-21-15,-21 21 0,22-21 0,20-22 16,22 1 0,-64 0-16,21 21 0,-20-22 0,20 22 15,-21-21-15,0-1 0,43-147 16,-43 105 0,-21 43-16,0 0 0,0-1 15,0 1-15,0 21 0,0-22 16,0 22-16,0 0 0,0 42 31,-21 0-15,21 1-16,-21-1 0,21 21 0,0 0 15,0 1-15,-22 63 16,1-43-16,21-21 0,-21 22 0,21-22 16,0 1-16,0 20 0,0-42 0,0 22 15,0-1-15,0 21 16,21-41-16,0-1 15,1-21-15,20 0 0,-21 0 16,0 0-16,43-21 0,-43 21 16,0-22-16,0 1 0,0 21 15,1-21-15,-1 0 0</inkml:trace>
  <inkml:trace contextRef="#ctx0" brushRef="#br1" timeOffset="86783.54">16595 10626 0,'0'21'16,"21"-21"30,0 0-46,0-21 16,0 0-16,0-1 0,1 1 16,-1 0-16,-21 0 15,0 0-15,21 0 0,-21-1 16,-21 22 15,0 0-31,-1 0 0,22 22 16,-21-1-16,0 0 0,0 0 0,0 0 15,0 22-15,-1 20 16,1-42-16,21 22 16,0-1-16,0-21 0,0 0 15,0 0-15,0 1 0,21-22 16,1 0-16,-1 0 0,0 0 16,42 0-16,-41 0 0,20 0 15,-21 0-15,106-43 16,-42 1-16</inkml:trace>
  <inkml:trace contextRef="#ctx0" brushRef="#br1" timeOffset="87239.35">17272 10478 0,'0'0'0,"-21"0"0,0 0 0,-1 0 15,-20 42 1,42 0-16,-42 1 15,42-22-15,-21 0 0,21 21 16,0-21-16,-22 1 0,22-1 16,0 0-1,-21 21-15,21-63 32,0 0-17,0 0-15,0 0 16,0-1-16,0-20 0,0 21 15,21-21-15,1 20 0,-22-20 0,42 0 16,0-22 0,1 43-16,-22 21 0,0-21 0,21 21 15,1 0-15,-22 0 0,21 0 0,0 21 16,22 21 0,-43 1-16,-21-22 0,0 0 0,0 21 15,0-20-15,0-1 0,0 21 0,0-21 16,0 0-16,0 1 0,-21-1 15,0 0-15,0-21 0,21 21 16,0 0-16,-22-21 0,22-21 47,0 0-47,22 21 0,-1-21 0,-21 0 16</inkml:trace>
  <inkml:trace contextRef="#ctx0" brushRef="#br1" timeOffset="87459.4">17843 10435 0,'0'0'0,"0"21"0,0 1 0,0-1 15,0 0-15,0 0 0,0 0 16,-21 0-16,0 1 0,21-1 0,-21 21 16,0 0-1,0-20-15,21-1 0,-22-21 0,22 42 16,0-63 15,22 0-15,-22 0-16,21-1 0,-21 1 0,21 0 15</inkml:trace>
  <inkml:trace contextRef="#ctx0" brushRef="#br1" timeOffset="87523.37">17822 10266 0,'0'0'0,"-21"-21"16</inkml:trace>
  <inkml:trace contextRef="#ctx0" brushRef="#br1" timeOffset="87625.68">17865 10329 0,'21'0'16</inkml:trace>
  <inkml:trace contextRef="#ctx0" brushRef="#br1" timeOffset="87720.78">18203 10414 0,'-21'0'0</inkml:trace>
  <inkml:trace contextRef="#ctx0" brushRef="#br1" timeOffset="88067">18055 10520 0,'0'42'31,"0"-84"-31,0 127 0,0-64 0,0 0 16,0 0-16,0 64 15,0-64 1,0 0-16,0-42 47,0 0-47,0 0 0,0-1 16,0 1-16,0 0 0,0 0 0,21-21 15,22-22-15,20-21 16,-42 64-16,0 0 15,22 0-15,-22 21 0,21-21 0,22 21 16,-22 0-16,-21 0 0,22 21 16,41 21-1,-41 43-15,-43 0 16,0-64 0,0 21-16,-22 0 0,22-20 15,-21-1-15,0 0 0,0 0 16,21 0-16,-21 0 15,42-21 1</inkml:trace>
  <inkml:trace contextRef="#ctx0" brushRef="#br1" timeOffset="88101.98">18796 10710 0,'63'-42'16</inkml:trace>
  <inkml:trace contextRef="#ctx0" brushRef="#br1" timeOffset="88940.15">18986 10605 0,'22'0'16,"-1"0"-16,-21-22 15,21 1-15,0 0 16,0-21-16,0 21 0,-21-1 16,0 1-16,0 0 15,0 0-15,0 0 0,0 0 16,-21 21-16,0-22 0,0 22 15,-43 0 1,43 22-16,0-1 0,0 0 16,0 0-16,0 21 0,-43 64 15,22-42 1,21-43-16,21 0 0,0 0 0,0 0 16,0 1-16,0-1 0,21-21 0,21 0 15,-21 0-15,43 0 16,-43 0-16,0 0 0,21-21 15,-20 21-15,20-22 0,-21 1 16,64-63-16,-22 20 16,-63 43-16,0 0 15,0 0-15,0-1 0,0 1 16,0 0 0,-21 21-1,0 21-15,21 0 16,0 1-16,0 20 0,-21-21 0,0 21 15,21 1-15,-43 105 16,22-21 0,0-42-1,21-43-15,0 0 0,0 22 0,0 126 16,-21-105 0,0-43-16,21 1 15,-22-22-15,22 21 0,-21-21 0,0 22 16,0-43-16,0 0 0,0 21 15,-64-21 1,21-43-16</inkml:trace>
  <inkml:trace contextRef="#ctx0" brushRef="#br1" timeOffset="89017.11">18542 11430 0,'0'-21'15,"0"42"-15,0-63 0,0 21 16,21-1-16,0 22 16,0-21-16,43-42 15,-22 42-15,-21-1 0</inkml:trace>
  <inkml:trace contextRef="#ctx0" brushRef="#br1" timeOffset="89316.94">20045 10033 0,'0'0'0,"63"-42"0,-63 21 0,0-1 16,0 1-16,-21 0 0,0 21 0,21-21 15,-21 21 1,0 21-16,21 0 16,0 22-16,0-22 0,-22 21 0,1 0 15,21 1-15,0-1 0,-21 0 16,-21 149 0,42-106-16,-21-43 0,21-21 15,-22 21-15,22-20 0,0-1 16,0 0-16,22-21 15,-1-21 1,0 0-16,0-1 0</inkml:trace>
  <inkml:trace contextRef="#ctx0" brushRef="#br1" timeOffset="89789.66">20320 9970 0,'0'0'16,"0"-22"-16,0 1 0,0 42 31,0 1-15,0 20-16,-21-21 0,21 0 0,-21 22 15,-1-1-15,22-21 0,0 21 0,-21 1 16,-21 63 0,21-1-1,0-41-15,-1-43 16,22 0-16,0-42 31,0 0-31,0 0 16,0 0-16,0-1 0,0-20 15,22 21-15,-1-21 0,0 20 0,21-41 16,43-1 0,-64 43-16,0 0 0,0 21 0,22 0 15,-22 0-15,0 0 0,0 0 16,22 0-16,-22 64 15,0-22-15,-21-21 0,0 0 16,0 22-16,0-1 16,0 43-1,-21-64-15,0 42 0,-1-42 16,1-21-16,21 22 16,0-44-1,0 1 1,0 0-16,0 0 0,21 0 0,1 0 15</inkml:trace>
  <inkml:trace contextRef="#ctx0" brushRef="#br1" timeOffset="90169.46">20722 10287 0,'21'0'31,"0"21"-31,1-21 15,-1 0-15,21 0 0,-21 0 0,0-21 16,1 21-16,-1-21 0,0 21 16,0-21-16,0 21 0,0-21 0,-21-1 15,0 1-15,0 0 16,0 0-16,-21 21 16,0 0-16,0 0 15,0 0-15,0 0 0,-1 21 16,1-21-16,0 21 0,-21 0 15,42 1-15,-21 20 0,-1-21 0,22 0 16,-21 22-16,21 62 16,0-83-16,43 41 15,-22-42 1,0-21-16,21 0 0,1 0 16,-1 0-16,-21 0 0,0 0 0,106-84 15,-106 62 1,22-41-1,-43 42-15</inkml:trace>
  <inkml:trace contextRef="#ctx0" brushRef="#br1" timeOffset="90492.96">19939 10118 0,'-21'21'16,"-149"-21"0,213 0-1,-22 0 1,21 0-16,85 0 16,-84 0-16,20-21 0,149 21 15,-149 0 1,-20 0-16,-1-21 0,0 21 15,1 0-15,-22 0 0,0 0 0,0 0 16,-42 0 15,0 0-31,0 21 16,-22-21-16,22 21 0</inkml:trace>
  <inkml:trace contextRef="#ctx0" brushRef="#br1" timeOffset="91388.4">12658 11917 0,'0'0'0,"0"-21"32,21 21-32,0-21 0,0 21 15,0-22-15,0 22 0,1-21 16,20 0-16,0 0 0,1 0 16,-22 0-16,0 21 0,0-22 15,0 1-15,0-21 16,-21 0-16,-21 20 15,0 22-15,-21 0 0,21 0 16,-22 0-16,-20 0 0,20 0 0,-41 22 16,-43 20-1,84-21-15,1 0 0,0 0 16,21 1-16,-1-1 0,22 0 16,0 0-16,0 0 0,0 0 15,22 1-15,-1-1 0,0 0 0,0 0 16,21 0-16,85 64 15,-21-22 1,-85-41-16,1-1 16,-22 0-16,0 0 0,0 0 15,0 0-15,0 1 0,-22 20 0,-20-21 16,21-21-16,-106 64 16,42-64-16,22 0 15,-64 0-15,106 0 16,-22 0-16,1-22 0,21 1 15,0 0-15,-1 0 0,1-21 16,0 20-16,21-105 16,85 85-1,-43 42 1,0-21-16,-20 21 0,41 0 16,-21 0-16,-20 0 0,20 0 15,-21 0-15,21 0 0</inkml:trace>
  <inkml:trace contextRef="#ctx0" brushRef="#br1" timeOffset="91883.63">13123 11938 0,'21'-21'16,"-42"42"15,0-21-31,0 21 0,0 43 15,-22-22-15,43 0 16,-21-20-16,21-1 0,-21 21 0,0-21 16,21 0-16,0 1 0,0 20 15,0-21-15,21 0 16,0-21-16,43 0 16,-43 0-16,21 0 0,22-21 15,-22 0-15,-21 0 0,22 0 16,20-43-16,1 22 15,-43-1-15,0 22 0,0 0 0,-21-42 16,0 41-16,21 1 16,-21 0-16,0 0 15,-21 21 1,0 0-16,21 21 16,-21 0-16,21 0 15,-21 1-15,21 41 0,0-42 0,0 22 16,0-22-16,0 21 0,0-21 0,0 22 15,0-22-15,0 21 16,21 0 0,0-42-16,0 0 0,0 0 15,0 0-15,22-21 0,-22 0 0,42-21 16,22-43 0,-64 43-16,0-1 0,1 1 15</inkml:trace>
  <inkml:trace contextRef="#ctx0" brushRef="#br1" timeOffset="92393.13">13928 11621 0,'0'-22'16,"0"44"-16,0-65 0,0 22 0,0 0 0,0 0 16,-22 42-1,22 0 1,0 0-16,0 22 0,0-22 16,0 21-16,0 22 15,-21 20-15,21-41 16,0-1-16,0 43 0,0-43 15,0-21-15,-21 106 16,21-106 0,0 0-16,0 1 0,0-1 0,-21-21 15,0-21 17,21-1-32,0 1 0,0-21 15,0 21-15,0 0 0,0-22 0,0 22 16,0-21-16,21 21 0,0-22 15,0 22-15,-21 0 0,85-43 16,-64 43-16,0 21 16,0 0-16,22 0 0,-22 0 0,0 0 15,21 21-15,-20-21 0,62 64 16,-63-43-16,-21 21 16,0 1-16,0-1 0,0-21 15,0 0-15,-21 1 0,-21 41 16,0-63-16,20 21 0,-20 0 15,-43 1-15,43-22 16,21 21-16,-43-21 16,43 0-1,21-21 1,0-1-16,21 22 0,1-21 16,-1 21-16,0-21 0,0 21 0,0-21 15</inkml:trace>
  <inkml:trace contextRef="#ctx0" brushRef="#br1" timeOffset="93951.94">14795 11811 0,'0'0'0,"0"-21"0,-21 21 31,0 0-31,0 0 0,0 0 16,0 0-16,-1 21 15,1 0-15,0 0 0,-21 64 16,42-43-16,0 22 16,0-43-16,0 21 15,0-20-15,0-1 0,0 21 0,42 0 16,22-20 0,-43-22-16,21 0 0,-21 0 15,22 0-15,-1 0 0,0-22 0,85-41 16,-63 21-1,-22-1-15,-21 1 0,22 0 16,-22-1-16,0 1 0,0 0 16,0-1-16,0 1 0,-21-22 0,0 22 15,0 0-15,0-64 16,0 64-16,0 20 16,-21 22-16,0 0 15,0 22-15,21-1 0,0 0 16,0 0-16,-21 85 15,21 0 1,0-64-16,0 43 16,0-43-16,0 0 0,0 22 15,0-22-15,0-21 0,84 64 16,-20-64 0,-43-21-16,21 0 0,22 0 15,-43 0-15,21 0 0,-20 0 16,20-21-16,-21 0 0,0 21 15,43-85 1,-43 1-16,-21 62 0,0-20 16,0 21-16,0-21 0,0 20 15,0 1-15,-21 0 0,21 0 0,-85 0 32,22 21-32,41 21 15,1-21-15,0 21 0,0 21 16,0-20-16,0 20 0,-1 43 15,22-1-15,0-63 16,0 1-16,0-1 0,22 0 16,-1 0-16,-21 0 0,21 0 0,0-21 15,0 0-15,0 0 0,22 0 16,-1 0-16,-21 0 0,0-21 16,-21 0-16,22 0 0,20-21 15,-42-1-15,0 22 0,0-21 0,0-22 16,0 43-16,0-42 15,0 41-15,0 1 0,0 0 16,0 0-16,0 42 31,0 0-31,0 0 0,0 1 0,0-1 16,0 21-16,0-21 0,0 22 16,0-22-16,0 63 15,0-20-15,0-43 0,0 0 16,0 0-16,21 1 15,0-22-15,0 0 0,22 0 16,41 0 0,-41-22-16,-1 1 0,43-21 15,-43 0-15,-21 20 0,43-41 16,-43 21-16,21-43 16,-42 43-16,0 20 0,0 1 15,0 0-15,-21 21 16,0 0-16,-43 21 15,64 0 1,0 22-16,0-22 0,0 0 0,0 43 16,0-43-16,0 0 15,43 42 1,-43-41-16,21 20 0,0-21 16,0-21-1,-42 0 16,0 0-31,21-21 0,-42 0 16,20 0-16,22-1 16,-21 22-16,21-21 0,-21 0 0,0 21 15,21 21 1,0 0 0,0 1-16,21-1 15,0-21-15,-21 21 0,21 0 0,22 0 16,20-21-1,-42 0 1,1 0-16,-1 0 0,21 0 0,-21 0 16,85-42-16,0-43 15,-64 43-15,-21 21 16,22-22-16,-22 1 0,0 21 16,43-106-1,-64 85-15,-22 42 16,1 0-1,0 0-15,0 21 0,0 0 16,21 0-16,0 43 16,0-43-16,0 0 0,0 42 15,0-20-15,21-22 0,0 0 16,-21 0-16,21 0 0,0 1 0,1 20 16,-1-21-1,-42-21 16,-1 0-31,1 0 0,0 0 0,0 0 16,0 0-16,21-21 16</inkml:trace>
  <inkml:trace contextRef="#ctx0" brushRef="#br1" timeOffset="94468.58">17738 11748 0,'0'-22'0,"0"44"0,0-65 0,0 22 0,0 0 16,0 0-16,0 0 0,0 42 31,0 0-31,0 0 15,-22 0-15,22 0 0,0 22 16,0-1-16,0 0 0,0 22 16,0-1-16,0-20 0,-21 211 15,21-64 1,-21-126-16,0 42 16,0-43-16,21-21 0,-21 85 15,-1-63 1,22-43-16,0 0 0,0 0 0,0-42 31,0 0-31,0 0 16,0-43-16,0 22 0,0-43 15,22 43-15</inkml:trace>
  <inkml:trace contextRef="#ctx0" brushRef="#br1" timeOffset="94559.53">17589 11896 0,'-21'-21'0,"42"42"0</inkml:trace>
  <inkml:trace contextRef="#ctx0" brushRef="#br1" timeOffset="94823.98">17484 11705 0,'21'-21'15,"0"0"1,0 0-16,0 0 0,0 21 16,1-22-16,20 1 0,-21 21 0,43-21 15,20 21 1,-63 0-16,22 0 0,20 21 15,-20 0-15,-22-21 0,-21 22 0,0 41 16,0 22 0,-21-64-16,-22 0 15,22 0-15,-21 22 0,21-22 0,-22 0 16,-20 0 0,42 0-16,-43 0 0,43-21 15,21 22-15,-21-22 0,42 0 31,0-22-31,0 22 0,0-21 16,1 0-16,-1 21 0,0-21 16,0 0-16,21 21 0</inkml:trace>
  <inkml:trace contextRef="#ctx0" brushRef="#br1" timeOffset="95247.74">18182 11705 0,'-21'-63'32,"21"42"-32,0-1 15,21 22 1,0 0-16,0 0 0,1-21 0,20 21 16,-21 0-16,43 21 15,-22-21-15,-21 22 0,21-1 16,1 21-16,-1-21 0,-42 0 15,21 1-15,-21-1 0,0 63 16,0-20 0,-21-43-16,-21 0 0,21 0 15,-1-21-15,1 0 0,0 0 16,0-21 0,21 0-16,0 0 0,0 0 0,0 0 15,0-1-15,0 1 0,0 0 16,21 0-16,0-21 0,-21 20 0,21 1 0,1-21 15,20 0 1,-21 42-16,0-22 16,0 22-16,1 0 0,-1 0 15,21 0-15,-21 22 16,0-22 0,1 21-16</inkml:trace>
  <inkml:trace contextRef="#ctx0" brushRef="#br1" timeOffset="95672.75">19071 11578 0,'0'0'0,"0"-21"16,-21 21 0,0 0-16,0 0 15,-1 0-15,1 21 16,0-21-16,0 21 15,21 1-15,-21-1 0,0 21 0,21 0 16,-22-20-16,22-1 0,0 63 31,0-41-31,22-22 16,20 0-16,-21-21 0,0 0 0,0 0 16,1 0-16,20 0 15,-21-21-15,43 0 0,-43 0 16,0-1-16,64-83 15,-85 83-15,0-41 16,0 21-16,-22-1 16,1 22-16,0 21 0,-42-42 15,-22 42 1,64 0-16,-22 42 16,43-21-16,-21 0 15,21 1-15,0-1 0,0 0 0,21 21 31,64-21-31</inkml:trace>
  <inkml:trace contextRef="#ctx0" brushRef="#br1" timeOffset="96016.38">19664 11515 0,'-21'0'31,"-1"0"-31,1 21 16,21 0-16,-21 0 16,21 22-16,0-22 0,0 21 0,0-21 15,-21 22-15,21 20 0,-21 85 16,0-42 0,-1-42-16,1-1 0,21 1 15,0-22-15,-21 21 0,0-20 0,-21 126 16,-1-42-1,22-85-15,21 1 0,0-22 16,-21 0-16,21 0 0,0 0 16,-21-21-16,21-21 15,0 0 1,21-21-16,0 21 16,0-22-16,0 1 0,1 21 15,-1-43-15,0 22 0,0 0 0</inkml:trace>
  <inkml:trace contextRef="#ctx0" brushRef="#br1" timeOffset="96323.21">19558 11875 0,'0'0'0,"-21"-43"0,0 1 15,-1-22 1,22 43-16,0 0 0,0 0 16,0 0-16,0 0 0,0-1 0,22 1 15,-1 0-15,0 0 0,0 21 0,43-21 16,-43 21-16,21 0 15,-21 0-15,22 0 0,-22 0 0,0 0 16,0 0-16,0 21 0,0 0 16,-21 43-16,-21 20 15,0-63-15,0 1 16,0-1-16,-22 0 0,22 0 16,-85 43-1,43-64-15,84-22 47,0 22-47,0-21 0,1 0 0,-1 0 16,21 21-16</inkml:trace>
  <inkml:trace contextRef="#ctx0" brushRef="#br1" timeOffset="96656.02">19939 11726 0,'0'0'16,"-21"0"-16,0 22 0,42-22 15,0 0-15,0 0 0,0 0 0,0 0 16,1 0-16,-1 0 0,0-22 16,21 1-16,22-21 15,-22 21-15,-21 0 0,0-1 16,1-20-16,-22 21 16,0-43-1,-22 64-15,1 0 16,-21 0-16,21 0 0,0 22 15,-22-1-15,1 21 0,21 0 16,0-20-16,-1-1 0,1 106 16,21-85-1,0-21-15,0 22 16,21-22-16,1 0 0,-1-21 16,0 0-16,0 0 0,0 0 0,64 0 15,0-42 1,-64 20-16</inkml:trace>
  <inkml:trace contextRef="#ctx0" brushRef="#br1" timeOffset="96720.98">20447 11599 0,'0'0'0,"-21"-21"0</inkml:trace>
  <inkml:trace contextRef="#ctx0" brushRef="#br1" timeOffset="96987.47">20426 11536 0,'21'0'16,"-42"0"-16,63 0 0,-21 0 15,0 0-15,1 0 0,-1 0 16,0 0-16,0 0 0,0 0 0,0 0 15,1 0-15,-1 21 0,0 0 0,-21 0 16,0 1-16,0-1 0,0 0 16,0 0-16,0 21 15,0 1-15,-21-22 0,-22 21 16,22-21-16,0 1 0,0-1 16,0-21-16,21-21 31,0-1-31,0 1 15,0 0-15,21 0 0,0 0 0,-21-22 16,21 22-16,0-21 0,1 21 16,20-64-16,-21 64 0,0 0 15,0 0-15,-21-1 0,22 1 0,-22 0 16</inkml:trace>
  <inkml:trace contextRef="#ctx0" brushRef="#br1" timeOffset="97017.46">20997 11303 0,'64'-21'0</inkml:trace>
  <inkml:trace contextRef="#ctx0" brushRef="#br1" timeOffset="97884.96">21272 11197 0,'-63'-42'31,"42"42"-31,0 0 0,21 21 16,-22 0-16,1 0 0,0 1 15,21 20-15,0-21 0,-21 21 0,0 43 16,0 0-1,-1-43-15,22-21 0,-21 22 16,21-1-16,0 0 0,0-21 0,0 22 0,0 20 16,0-20-1,21-43 1,1 0-16,-1 0 0,0 0 0,0 0 16,0 0-16,64-43 15,-43 1-15,-21 0 0,1 20 16,-1 1-16,0 0 0,0 0 15,0 0-15,-21-43 16,0 43 0,-21 42 15,21 0-31,-21 1 0,0-1 0,0 0 16,21 0-16,0 21 0,0-20 15,0-1-15,0 0 0,0 0 0,0 0 16,0 0-16,0 1 0,21-22 15,21 0-15,64 0 16,-85 0-16,0 0 16,22-22-16,-22 22 0,21-21 0,-21 0 15,43-42 1,-43 41-16,-21-20 0,0 21 16,0 0-16,0 0 15,0-1-15,0 1 0,-21 21 16,0 0-16,-1 21 0,22 1 15,-21-1-15,21 0 16,-21 0-16,21 0 0,-21 0 0,21 1 16,0-1-16,0 0 0,0 0 15,0 0-15,0 0 16,21-21-16,0 0 0,0 0 0,22 0 16,-22 0-16,21 0 0,-21 0 0,64 0 15,-64-21-15,64-21 16,-64 21-16,21-22 0,-20 22 15,20 0-15,-21-21 0,21-64 16,-42 64 0,-21 42-1,0 21 1,0-21-16,0 21 0,21 0 16,0 0-16,0 22 0,0-22 15,0 0-15,0 0 0,0 0 0,0 0 0,0 1 16,0-1-16,0 0 15,0 0-15,0 21 0,0-20 16,-21-22 0,-1 0-16,1 0 15,0 0 1,21-22-16,0 1 16,0 0-16,0 0 0,0 0 15,0 0-15</inkml:trace>
  <inkml:trace contextRef="#ctx0" brushRef="#br1" timeOffset="98075.85">22034 11218 0,'0'0'0,"-21"0"0,21-21 16,-21 21-16,0 0 16,21-21 30,-21 0-14</inkml:trace>
  <inkml:trace contextRef="#ctx0" brushRef="#br1" timeOffset="98287.75">20976 11282 0,'-21'0'15,"42"0"-15,-63 21 0,21-21 0,21 21 16,21 0-16,0-21 16,0 0-16,0 0 0,22 0 0,-22 0 15,63 0-15,22 0 16,-63 0-16,-1 0 16,-21 0-16,0 0 0,-42 0 31,-21 0-16</inkml:trace>
  <inkml:trace contextRef="#ctx0" brushRef="#br1" timeOffset="100659.03">13356 12912 0,'0'0'0,"0"-21"0,0-1 0,21 1 0,-21 0 16,0 0-16,0 0 0,0 0 16,0-1-16,-21 22 15,0 0 1,0 0-16,0 0 0,-1 0 0,-20 22 16,0 20-16,-1 0 15,-62 106 1,62-105-16,1 41 15,42 1-15,0-43 16,0-20-16,0 41 0,0-42 16,21 0-16,0 1 0,0-1 0,22-21 15,20 0 1,-20 0-16,-1 0 0,0 0 0,64-21 16,-42-1-16,-22 1 0,21 0 15,1-21-15,-1 21 0,-20-22 0,41-41 16,-41 41-16,-22 1 15,0 0-15,-21-1 0,0-41 16,0 41-16,-21 1 0,0 0 16,-43-43-16,-42 21 15,64 43-15,0 21 16,-22 0-16,22 0 0,0 21 16,-1 1-16,22-1 0,-21 21 15,21 0-15,-43 43 16,64-21-16,-21-22 0,21 21 15,0-20-15,0 41 0,0-41 16,0-22-16,0 21 0,63 43 16,1-64-1,-22-21-15,-21 0 0,85 0 16,-63 0-16,-1 0 0,0 0 0,22-21 16,-22 0-16,0 0 0,22-1 15,21-20-15,-22-21 16,-42 41-16,22-20 15,-43 21-15,21 21 0,-21-21 0,0 42 32,-21-21-32,21 21 15,-22 0-15,22 0 0,0 1 16,0-1-16,-21 42 16,0-42-16,21 22 0,0-22 15,0 0-15,-21 0 0,21-42 47,0 0-47,21 0 16,0 0-16,-21-1 0,21 1 0,1 0 15,-1-21-15,0 21 0,0-1 0,0 1 16,0 0-16,43-21 16,-43 21-16,0 21 0,0 0 15,1 0-15,-1 0 16,0 21-16,-21 0 0,0 0 15,0 0-15,0 22 0,0-1 16,0-21-16,0 21 16,0-20-16,0-1 0,21 0 0,0 0 15,0 0-15,1-21 0,-1 0 16,0 0-16,0 0 16,0 0-16,22 0 0,-22 0 0,0-21 15,0 21-15,64-85 16,-43 64-16,-21-21 0,0 0 15,22-43-15,-22 43 0,0-1 16,-21-20-16,0-22 16,0-42-1,0 106-15,0 0 0,0 0 0,0-1 16,0 44 0,0-1-1,0 0-15,0 21 0,0-21 0,0 22 16,0-1-16,-21 0 0,21 1 15,0 41-15,-21 43 16,21-84-16,0-22 16,0 21-16,0-21 0,0 1 0,0-1 15,21 21-15,0-42 0,0 0 16,0 0-16,1 0 16,20 0-16,-21 0 0,21-21 15,-20 0-15,62-22 16,-20-20-16,-43 42 15,0 0-15,0-22 16,0 22-16,-21 42 31,0 0-15,0 1-16,0-1 16,0 0-16,0 0 0,0 0 0,0 0 15,0 1-15,0-1 0,0 0 16,22-21-1,-1 0-15,21 0 16,-21 0-16,22 0 0,-1 0 0,0 0 16,22-42-16,42-22 15,-85 43-15,0 0 16,0 0-16,-21-1 0,0 1 16,21 0-16,-21 0 15,0 42 16,-21 0-31,21 0 0,-21-21 16,21 43-16,0-22 0,0 21 16,-21 22-1,0-22-15,21 0 0,-22 1 0,22-1 16,0 0-16,0 1 0,-21 105 16,21-42-1,0-43-15,0-20 0,0 20 0,0-21 16,0 22-16,0-22 0,0 22 0,21 84 15,-21-106 1,0 1-16,0-1 0,0 0 0,0 22 16,0-43-16,0 0 0,-21 0 15,0-21-15,0 0 16,-43-42 0,22 0-16,0-1 15,21 1-15,-43-43 0,43 43 16,0 0-16,0-22 0,21 22 15,0-1-15,0-62 0,0 41 16,0 22-16,21-1 0,21-62 16,-21 62-16,22-41 15,-22 41-15,0 22 0,21-42 16,-21 41-16,1 1 0,-1 0 16,0 0-16,0 0 0,64 0 15,-85-1 1</inkml:trace>
  <inkml:trace contextRef="#ctx0" brushRef="#br1" timeOffset="102124.89">16531 13441 0,'0'0'16,"0"-21"-1,0 0-15,21-1 16,-21 1-16,21 0 16,1 0-16,-1 0 0,21-22 0,-21 1 15,22 0-15,-22-1 16,106-105-16,-85 106 15,0-22-15,-20 22 0,20 0 0,-21-1 16,0 1-16,-21 21 0,0 0 16,-84 21-1,62 0-15,-20 0 0,0 21 16,-1 0-16,1 0 0,0 0 0,-22 64 16,64-43-1,0 1-15,21-1 16,1-21-16,20 22 0,-21-22 0,21 0 15,1 0-15,-1 0 0,0 22 16,1-22-16,-1 0 0,-21 0 16,22 21-16,-22-20 0,-21-1 0,0 0 15,0 21 1,-64-21-16,1-21 16,20 0-16,22 0 0,-21 0 15,-22 0 1,1-63-16,42 42 0,0 0 15,21-22-15,-22 43 16,22-21-16,0 0 0,0 42 31,0 0-31,0 0 16,22 1-16,-22-1 0,0 0 0,42 21 16,0 22-1,-21-64-15,1 21 0,-1-21 16,0 0-16,0 0 0,21 0 0,64 0 15,-63 0-15,-22 0 16,21-21-16,85-43 16,-85 43-16,-20 0 0,20-21 15,-21 20-15,0 1 0,-21-21 16,0 21-16,21-64 16,-21 64-16,0 0 15,0 42 1,0 0-1,0 0-15,0 0 0,-21 1 0,21-1 16,0 0-16,0 0 0,0 21 16,0-20-16,0-1 0,0 0 0,0 21 15,0-21 1,21 1-16,1-1 0,-1-21 0,0 0 16,0 0-16,0 0 0,0 0 0,85 0 15,-42-43 1,-43 22-16,21 0 0,1-42 15,-1 41-15,-21 1 0,0-42 16,-21-22 0,0 64-16,0 0 15,-21 42 1,21 0-16,-21 0 16,21 0-16,0 1 0,0-1 0,0 0 15,0 21-15,0-21 0,0 1 16,0 83-1,63-62 1,-41-43-16,-1 0 0,0 0 0,21 0 16,-21 0-16,149-43 15,-107 1 1,-42 21-16,1 0 16,-1 0-16,0-22 0,-21 22 0,0 0 15,0-21-15,0 20 0,0 1 0,0 0 16,0 0-16,0 0 0,0 42 47,-21 0-47,21 0 0,0 22 0,-21-1 15,21-21-15,0 21 0,0 1 0,-22 126 32,-20 22-32,21-128 15,0 1-15,0 84 0,-1-85 16,1-20-16,21 20 0,-21 1 15,0-1-15,0-21 0,-22 107 16,22-107 0,21-21-16,0 0 0,0-42 15,0 0-15,21 0 16,1-22-16,-1 1 0,0 0 0,21-64 16</inkml:trace>
  <inkml:trace contextRef="#ctx0" brushRef="#br1" timeOffset="102449.71">18351 13314 0,'0'0'0,"0"-21"0,-21 0 0,21-1 15,-21 1-15,21 0 0,0 0 16,0 0-16,0 0 0,0-1 16,64-20-1,-43 21-15,42-21 0,-20 42 0,-22 0 16,21 0-16,-21 0 0,22 0 15,-22 0-15,0 21 0,0 0 0,-21 0 16,0 0-16,0 22 0,0-1 16,0-21-16,-42 21 15,-1 1-15,1-22 16,21 0-16,-21 0 0,-22 0 16,43 1-16,0-22 0,0 0 15,42 0 16,0-22-15,0 1-16,0 21 0,0-21 0,22 0 16,-22 21-16</inkml:trace>
  <inkml:trace contextRef="#ctx0" brushRef="#br1" timeOffset="102812.52">18859 13187 0,'22'0'31,"-1"0"-31,0 0 16,0-21-16,0 0 15,0 21-15,-21-22 0,22 1 16,-1 0-16,0 21 0,-21-21 16,21 0-16,-21 0 0,0-1 15,-21 22 1,0 0-1,0 22-15,-1-22 0,1 21 0,0 21 16,0 0-16,0-20 16,21-1-16,-21 0 0,21 42 15,0-41-15,0-1 0,0 0 16,0 0-16,0 0 0,21-21 16,0 21-16,0-21 0,0 0 15,0 0-15,1 0 0,-1 0 16,0 0-16,0 0 0,21 0 0,-20 0 15,-1 0-15,21-21 0,-21 21 16,22-21-16</inkml:trace>
  <inkml:trace contextRef="#ctx0" brushRef="#br1" timeOffset="103173.92">19367 13081 0,'0'0'0,"0"-21"0,0 0 15,0 0-15,0-1 16,0 1-1,0 0-15,22 21 0,-1 0 16,0 0-16,0 0 16,0 0-16,0 0 0,1 21 0,-1 0 15,0 1-15,-21-1 0,0 21 16,21-21-16,-21 0 0,0 22 16,0-22-16,0 21 15,0 1-15,-21-22 0,21 0 16,-21 0-16,0-21 15,21 21-15,0-42 16,0 0 0,0 0-16,0 0 15,0-22-15,0 22 0,21 0 0,0-85 16,21 43 0,-21 41-16,-21 1 0,22 0 15,-1 0-15,0 0 0,0 21 16,-21-21-16,21 21 0,0 0 15</inkml:trace>
  <inkml:trace contextRef="#ctx0" brushRef="#br1" timeOffset="103773.24">20235 13018 0,'21'-22'15,"1"22"-15,-22-21 16,21 0-16,-21 0 0,0 0 16,0 0-16,0-1 15,0 1-15,0 0 16,-21 21-16,-1 0 0,1 0 16,0 0-16,-42 21 15,41 22-15,1-22 0,-21 42 16,42-20-16,-21-1 0,21 0 15,-21 1-15,21-22 0,0 21 16,0 64 0,42-85-16,21 0 15,-41 0-15,20-21 0,0 0 16,1 0-16,-1 0 0,0 0 0,1-21 16,41-21-1,-41 42-15,41-64 0,-41 43 0,-1 0 16</inkml:trace>
  <inkml:trace contextRef="#ctx0" brushRef="#br1" timeOffset="104054.08">21061 12552 0,'0'0'0,"0"-21"0,0 0 16,0-1-16,0 1 0,0 0 16,-21 21-1,21 21 1,-22 0-16,1 1 0,0 20 15,21 0-15,0 1 0,-21-1 0,0 0 16,21 22-16,-43 105 16,22-127-16,0 22 15,0 21-15,21-43 0,-21 0 0,21-21 16,0 22-16,0-22 0,0 0 16,0 0-16,0 0 15,42-21-15,0 0 16,-20 0-16,-1-21 0,0 21 15,21-21-15,-21 0 0,22 0 0</inkml:trace>
  <inkml:trace contextRef="#ctx0" brushRef="#br1" timeOffset="105147.39">21505 13039 0,'0'0'0,"21"0"0,-21-64 15,0 43-15,0-21 16,-63-22-1,42 43-15,0 21 16,-1 0-16,1 0 0,0 0 0,0 0 16,-21 21-16,-1 22 0,-20-1 15,42 0-15,-43 64 16,64-64-16,0-20 16,-21 41-1,21-21-15,0 1 0,0-22 0,21 0 16,21-21-16,-20 21 0,20-21 15,-21 0-15,43 0 16,-43 0-16,42-42 16,-20 42-16,-1-42 0,0 20 0,-21 1 15,1-21-15,-22 0 16,21-1-16,-21-20 16,0 42-16,0-1 0,0-20 15,-21 42 16,21 21-31,0 0 0,0 1 16,0 20-16,-22-21 0,22 0 16,0 0-16,0 22 0,0-22 0,0 0 15,0 0-15,0 0 0,22-21 16,-1 22-16,0-22 0,0 0 0,0 0 16,0 0-16,1 0 0,20 0 0,-21 0 15,0 0-15,43-22 16,-1-20-16,-42 21 15,22 0-15,-22 0 0,0-22 0,0 22 16,0-21-16,1 21 0,-22-22 16,21 22-16,-21 0 0,0-21 15,0 20-15,-21 44 16,-1-1-16,1 63 16,21 1-1,0-21 1,0-43-16,0 0 0,0 21 15,0-21-15,21 1 0,1-1 16,-44-42 31,1 21-47,21-22 0,-21 22 16,0-42-16,0 42 0,0-21 15,-1 21-15,1 0 16,0 0-1,21 21 1,0 0-16,0 0 0,0 1 16,21-22-16,0 21 0,1-21 15,-22 21-15,21-21 0,21 0 16,-21 0-16,43 0 16,-43 0-16,0 0 0,21 0 15,-20 0-15,20 0 0,127-85 16,-105 22-1,-43 42-15,21-43 16,-21 22-16,-21 21 0,0-22 16,0 1-16,0 21 0,0 0 0,-42-1 31,-21 22-31,41 0 0,22 43 16,0-1-16,0-21 15,0 22-15,0-22 0,0 21 0,0-21 16,0 64-1,0-64-15,22 21 0,-22-20 16,0 20-16,0-21 16,0 0-1,-22-21-15,1 0 0,0 0 16,0 0-16,0 0 16,0 0-16,21-21 15,-22 0-15,1 0 0</inkml:trace>
  <inkml:trace contextRef="#ctx0" brushRef="#br1" timeOffset="124951.44">15981 7154 0</inkml:trace>
  <inkml:trace contextRef="#ctx0" brushRef="#br1" timeOffset="125728.07">15388 8107 0,'0'0'0,"-21"0"0,0 0 16,21 21-16,-43 0 16,22-21-16,0 0 0,0 21 15,0-21-15,0 0 0,21 22 16,-22-22-16,1 0 15,0 0 1,21 21 0,-21-21-16,42 0 31,21-21-15,1-1-16,-1 1 0,22 0 15,-1-21-15,106-22 16,-84 22-16,106-43 15,253-63-15,-338 106 16,84-43-16,-105 64 16,0-21-16,-22 20 0,64-41 15,21-1-15,-126 64 16,20-21-16,-21 21 16,0 0-16,-21-21 0,21 21 0,1 0 15,-44 21 48,1-21-63,0 21 15,0 1-15,0-22 0,0 21 0,-22 0 16,22 0-16</inkml:trace>
  <inkml:trace contextRef="#ctx0" brushRef="#br1" timeOffset="126228.78">15282 8403 0,'0'0'0,"-21"0"0,0 21 0,0 1 16,0-22-16,-1 21 0,1-21 16,0 0-16,0 21 0,0-21 15,42 0 17,21 0-17,1-21-15,-1 0 0,0-1 16,22 1-16,20 0 0,-20-21 15,21 21-15,190-106 16,-64 42-16,-105 43 16,106-43-16,-127 64 0,-1-22 15,1 22-15,190-85 16,-233 85-16,22 0 16,-43 0-16,43 0 15,-43 21-15,0-21 0,0 21 0,-42 0 63,0 0-63,-22 21 0,22-21 15,0 21-15,-21-21 0,21 21 0,-22 0 16,1-21-16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40:04.2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13674 677 0,'0'0'0,"0"-21"15,0 0 1,0 0-16,0 0 16,21 0-16,-21-1 15,21 1-15,-21 0 0,0 0 16,0 0-16,0 0 16,0-1-16,0 1 0,-21 0 15,0 0-15,-1 21 16,1 0-16,-21-21 0,-22 21 15,22 0-15,21 0 16,-21 0-16,-1 0 0,22 0 0,-21 21 16,-43 0-1,-42 43-15,85-22 16,-1-21-16,-41 43 0,41-22 16,22 21-16,-21-20 0,0-1 15,20 22-15,-20-1 0,0 43 16,42 0-1,0-43-15,0-20 0,0-1 0,0 21 16,0-20-16,0-1 0,21 22 0,0-22 16,0 0-16,0 22 0,43 20 15,-22-41-15,1-1 0,-1 0 16,0-20-16,1-1 0,-1 0 0,21 0 16,-20-21-16,-1 0 0,22 0 0,-22 0 15,21-21-15,86-21 16,-107 20-16,64-62 15,-64 63-15,-21-1 16,43-41 0,-22 21-16,-42 20 0</inkml:trace>
  <inkml:trace contextRef="#ctx0" brushRef="#br0" timeOffset="495.71">14160 1101 0,'0'0'0,"0"-21"0,0-1 0,0 1 0,0 0 16,0 0-16,0 0 0,-21 21 15,0-21-15,0 21 16,0 0-16,0 0 16,21 21-16,-22 0 0,22 0 0,-21 0 15,-21 43-15,0 20 16,20-41-16,22-1 0,-21 0 15,0 1-15,21-1 0,-21-21 0,21 85 32,0-42-32,0-43 0,21 0 15,0 0-15,0 0 0,1-21 0,20 0 16,-21 0-16,64 0 16,21-21-16,-64 0 15,-21 0-15,21 0 0,-20-1 16,20 1-16,0-21 0,-21 21 15,1 0-15,-1-22 0,-21 22 0,0-21 16,0-22 0,0 22-16,0 0 0,-21-1 0,-22-20 15,22 20-15,0 1 0,-21 21 16,20 0-16,1 0 0,0 21 0,0 0 16,-21 0-16,20 0 0,1 0 15,0 0-15,0 0 0,0 0 16,0 21-16,21 0 0,0 0 0,0 0 15,0 22 1,42-43 0,-21 0-16</inkml:trace>
  <inkml:trace contextRef="#ctx0" brushRef="#br0" timeOffset="851.51">14795 487 0,'0'0'0,"0"-21"16,-21-85-1,0 106 1,21 21 0,0 0-16,0 22 15,0-1-15,0 0 0,0 1 0,0 20 16,0-21-16,0 43 0,0-21 15,0-1-15,-21 1 0,21 20 0,-21-20 16,21-1-16,-21-20 16,-1 62-16,1-41 0,0-43 15,21 64-15,0-64 0,-21 21 16,21-21-16,0 43 16,0-43-16,21-21 31,-21-21-16,21 0-15,0 0 0,-21-1 16,22-20-16,-1 21 0</inkml:trace>
  <inkml:trace contextRef="#ctx0" brushRef="#br0" timeOffset="1215.3">15176 402 0,'-21'-21'16,"42"42"-16,-63-42 0,42 0 15,-21 21-15,0 0 16,21 21 0,0 0-16,0 22 0,0-1 15,0-21-15,0 85 16,0 84-1,0-105-15,0-21 0,-43 63 16,22-43-16,21-20 0,-21-22 16,0 64-16,0 21 15,21-85-15,0-21 0,0 1 16,0 20-16,0-21 16,21 0-16,0-21 0,0 0 15,0 0-15,1 0 0,-1-21 16,0 0-16,0 0 15,0 0-15,0-1 0</inkml:trace>
  <inkml:trace contextRef="#ctx0" brushRef="#br0" timeOffset="1640.06">15515 1312 0,'-21'43'31,"42"-43"-15,0 0-16,0 0 15,1 0-15,-1-21 0,0 21 16,0-22-16,21 1 0,-20 21 0,-1-21 16,0 0-16,0-21 15,0 20-15,-21 1 16,0 0-16,0 0 0,0 0 15,0 0-15,-21 21 0,-42 0 16,41 0-16,1 0 16,0 21-16,0 0 0,0 0 15,-43 21-15,43 1 0,0-22 16,0 21-16,0 43 16,-1-43-1,22-21-15,0 43 16,0-43-16,22 0 0,-1 0 15,0-21-15,0 0 0,21 22 16,-20-22-16,-1 0 0,42 0 16,-42 0-16,22-22 0,-22 1 15,0 21-15,21-21 0,1 0 0</inkml:trace>
  <inkml:trace contextRef="#ctx0" brushRef="#br0" timeOffset="1950.88">16277 1122 0,'0'0'0,"0"-21"16,0-22-16,0 22 0,0 0 16,-21 21-16,0 0 15,0 0-15,-1 0 16,1 0-16,0 0 16,0 21-16,0 22 0,0 41 15,-22 22 1,43-42-16,0-22 15,0 0-15,0 1 16,0-1-16,0-21 0,0 0 0,21 22 16,64-1-1,-64-42-15,43 0 16,-43 0-16,21 0 0,-21-21 16,22 0-16,-1-1 0,-21 22 0,106-127 31,-106 106-31</inkml:trace>
  <inkml:trace contextRef="#ctx0" brushRef="#br0" timeOffset="2347.65">16870 296 0,'0'0'0,"0"-21"15,-21-42 1,-1 42-16,22-1 0,0 1 15,-21 21-15,0 0 0,0 0 16,21 21 0,-21 1-16,21 20 0,-21 0 15,21 1-15,-22-1 0,22 127 16,-21-105-16,21-1 16,-21 1-16,21-1 0,-21 1 0,21 20 15,-21 43-15,-22-21 16,43-42-16,0-22 0,0 0 15,0 1-15,-21-1 0,21 0 0,0 1 16,0-22 0,0 21-16,21-21 0,-21 1 15,43-22-15,-22 0 0,0 0 16,0 0-16,0 0 16,64-43-16,-64 22 15,0 0-15,22-21 0,-1 20 16,-21 1-16,43-63 15,-43 41-15</inkml:trace>
  <inkml:trace contextRef="#ctx0" brushRef="#br0" timeOffset="2567.53">17081 1164 0,'0'0'0,"0"-21"0,0 0 0,0 0 15,0 0 1,-21 21 0,21 21-16,-21 0 15,0 0-15,21 43 16,0-43-16,-21 0 0,21 0 15,-21 21-15,21-20 0,0-1 16,0 63-16,0-20 16,0-43-16,0 0 15,0 0-15,21-21 16,63 0 0,-20 0-16,-22 0 15,1-21-15,-22 21 0,21-21 0,0 0 16</inkml:trace>
  <inkml:trace contextRef="#ctx0" brushRef="#br0" timeOffset="3397.05">17611 1207 0,'0'0'0,"0"-43"31,0 22-31,-22 21 16,1 0-16,0 0 15,0 21-15,21 0 0,-21 1 16,-22 41-16,22-42 0,21 22 15,0-22-15,-21 0 0,0 42 16,21-41-16,0-1 0,0 0 16,0 0-16,0 0 0,0 0 15,21-21 1,0 0-16,0 0 0,1 0 16,-1 0-16,0 0 0,0 0 15,0-21-15,0 0 0,1-42 16,-1-1-1,-21 43-15,0-21 0,0 20 16,0 1-16,0 0 0,-21-21 16,21 21-16,-22 21 0,22-43 15,0 22 1,22 0 0,-1 21-1,0-21-15,0 21 0,21-21 0,-20 21 16,-1 0-16,21 0 15,-21 0-15,0 0 0,22 42 16,-43-21-16,21 0 16,-21 0-16,0 1 0,0 20 15,0-21-15,0 64 16,0-43-16,0-21 16,0 0-16,0 1 0,0-1 0,0 0 15,0 0-15,0 0 0,0 0 16,0-42 31,0 0-47,0 0 15,0 0-15,0 0 0,0-1 0,0 1 16,0 0-16,21-21 0,0-1 16,0 1-16,1 21 0,62-64 15,-20 22 1,-22 42-16,0 21 0,43-22 15,-43 22-15,-20 0 0,20 0 16,21 43-16,-20-1 16,-43 0-16,0-20 15,0-1-15,0 21 0,0 0 0,0-20 16,0 20-16,-43 21 16,-20 1-16,42-43 15,0 0-15,21 22 0,-22-22 16,22 0-16,22-21 47,-1-21-47,-21 0 0,21-1 15,0 1-15,21 0 0</inkml:trace>
  <inkml:trace contextRef="#ctx0" brushRef="#br0" timeOffset="3911.76">19071 1185 0,'0'0'0,"21"0"0,0-21 0,1 0 15,-1 0-15,0 0 16,-21 0-16,0-1 0,21 22 0,0-21 16,-21 0-16,21 0 0,-21 0 0,0 0 15,-21 21 1,0 0-1,-21 0-15,21 0 0,-1 21 16,-20-21-16,21 21 0,-43 42 16,43-41-16,-21 41 15,21-42-15,-22 43 16,43-43-16,0 0 0,0 0 0,0 0 16,0 1-16,0-1 15,22-21-15,-1 0 0,0 21 0,0-21 16,0 0-16,0 0 0,22 0 0,-1 21 15,-21-21-15,0 0 16,1 0-16,20 21 16,-21 0-16,0 1 0,-21-1 15,0 0 1,0 0-16,-21 0 16,0-21-16,0 21 0,0-21 15,-22 22 1,-41-1-16,62-21 15,1 0-15,0 0 0,0 0 16,0 0-16,0 0 16,-1 0-16,1-21 15,21-1-15,-21 22 0,21-21 0,0 0 16,0 0-16,0 0 0,-21 0 16</inkml:trace>
  <inkml:trace contextRef="#ctx0" brushRef="#br0" timeOffset="4323.52">18097 381 0,'-21'0'0,"42"0"0,-63 21 0,21-21 16,21 21-16,-21 1 15,21-1-15,0 0 16,21-21 0,0 0-16,0 0 15,0 0-15,22-21 16,-43 0-16,0-1 15,0 1-15,0 0 0,-21 0 16,-1 21 0,1 0-16,0 0 15,0 21 1,21 0 0,0 0-16,0 1 15,-21-22 1</inkml:trace>
  <inkml:trace contextRef="#ctx0" brushRef="#br0" timeOffset="4656.33">16468 677 0,'0'0'0,"21"0"31,0 0-31,0 0 16,0 0-16,0 0 0,22 0 0,-1 0 15,0 0-15,1 0 0,-1 0 0,0 0 16,1 0-16,-1 0 15,-21 0-15,43 0 0,-43 0 16,0 0-16,0 0 0,-42 0 31,0 0-31,0 0 16,-22 22-16,22-22 0</inkml:trace>
  <inkml:trace contextRef="#ctx0" brushRef="#br0" timeOffset="5515.84">12636 2011 0,'0'-21'47,"22"21"-47,-1 0 15,0 0-15,0 0 16,0 0-16,22 0 0,-22 0 16,0 0-16,21 21 0,1-21 0,62 0 15,-41 21-15,63-21 16,-42 0-16,-1 0 0,1 21 15,0-21-15,20 0 0,1 0 0,21 0 16,127 0-16,-106 21 16,1-21-16,-1 0 0,21 0 0,170 0 15,-149 0-15,-20 0 16,20 0-16,191 0 16,169 0-16,-359 0 15,-1 0-15,191 0 0,-190 0 16,-22 0-16,22 0 0,-22 0 15,0 0-15,149 0 16,-170 0-16,0 0 0,85 0 16,-106 0-16,-21 0 0,0 0 0,63 0 15,-105 0-15,41 0 16,-62 0-16,-1 0 16,-21 0-16,0 0 0,-42 0 46,0 0-46,0 0 16,0 0-16,0 0 16,-1 0-16,1 0 15,0 0-15</inkml:trace>
  <inkml:trace contextRef="#ctx0" brushRef="#br0" timeOffset="5667.76">19664 2074 0,'0'22'0,"21"-22"32,-42 0-1,0 0-15,-1 0-16</inkml:trace>
  <inkml:trace contextRef="#ctx0" brushRef="#br0" timeOffset="80704.99">14795 2392 0,'0'0'0,"22"0"16,-1 0-1,0 0 1,-42 0 62,0 21-78,-1-21 0,22 21 16,-21-21-16,0 21 0,0-21 15,0 22-15,-22-1 0,22-21 0,0 21 16,-21-21-16,21 21 16,-22 0-16,-20 0 0,20 1 0,1-1 15,21 0-15,-43 0 0,22-21 0,0 21 16,-22 0-16,-42 22 15,64-22-15,-64 21 16,64-42-16,-22 21 0,-20 22 16,63-43-16,-22 21 0,1 0 0,-22 0 15,1 0 1,21 1-16,20-22 0,-20 21 16,0-21-16,-1 21 0,22 0 0,-106 21 15,106-42-15,-64 22 16,64-1-16,-21 0 15,21-21-15,-22 21 0,22-21 0,0 21 16,-21-21-16,21 0 0,-1 21 0,-20-21 16,0 22-1,-43 20-15,64-42 0,-21 21 16,-22 0-16,22 0 16,-22 1-16,22-22 15,0 21-15,-107 21 16,65 0-1,-22-20 1,85-22-16,0 21 0,-43 0 16,22-21-16,-43 21 15,64 0-15,0-21 0,-22 21 16,22-21-16,0 22 16,0-22-16,0 21 0,-22 0 15,1-21-15,21 21 0,0-21 0,-22 21 16,22-21-16,0 21 0,-21-21 15,21 0-15,-22 22 0,1-22 16,-22 21-16,43-21 0,-21 0 16,21 21-16,-43-21 15,-20 21-15,62-21 0,-20 0 16,-43 42-16,43-42 0,0 0 16,21 22-16,-22-22 0,1 0 15,0 21-15,20-21 0,-62 21 16,-1 0-16,43-21 15,21 21-15,-22-21 0,22 0 16,-21 21-16,-64 1 16,85-22-16,-85 42 15,64-42-15,-22 21 16,22 0-16,21 0 0,-22-21 16,22 0-16,-21 22 0,21-1 0,-64 0 31,64 0-31,-22-21 0,22 21 0,0-21 0,-21 21 15,-1 1-15,22-22 0,0 21 16,-21-21-16,21 0 0,-1 21 16,-83 0-1,62 0-15,22-21 0,-42 21 16,41-21-16,1 0 16,-21 0-16,21 22 0,0-22 15,-1 21-15,-20-21 0,21 0 16,0 21-16,-22-21 15,22 0 1,42 0 31,1 0-47,-1 0 16,-21-21 15,21 21-31,0 0 15,-21-21-15,0-1 16,21 22-16,0-21 0,1-21 16,-1 42-1,0-21-15,21-22 0,-21 1 0,1 21 16,20-43-16,-21 22 0,21 21 16,-20-21-16,62-22 15,-41 22 1,-22 21-16,0-1 0,-21 44 78,-21-22-62,0 21-16,-1 0 0,1 0 15,0 0-15,0 0 0,0 1 0,0-1 16,-1 0-16,22 0 0,-21 0 0,-42 43 15,20-1 1,22-42-16,0-21 16,0 43-16,0-22 0,0 0 15,21 0-15,-22 0 16,22 1-16,-21-22 16,21 21-16,21-21 46,1 0-30,-1 0-16,0 0 16,0 0-16,0 0 0,0 0 15,1 0-15,-1 21 0,0-21 16,21 21-16,-21 0 16,1 0-16,-1 1 15,0-1-15,-21 0 0,21 0 16,0 0-16,0 0 15,-21 1 1,22-22-16,-1 21 16,0-21-16,-21 21 15,21-21 1,0 0 15,-21-21-31,0 0 16,0-1-16,0 1 0</inkml:trace>
  <inkml:trace contextRef="#ctx0" brushRef="#br0" timeOffset="81991.39">17801 2477 0,'0'0'15,"0"-22"-15,0 1 0,0 0 16,0 0 0,0 0-16,0 0 0,0-1 15,0 1 1,-21 21 0,21 21 30,0 1-46,0-1 16,0 0-16,21 0 0,0 0 0,0 0 16,1 1-16,-1 20 15,21-21-15,-21 0 0,22 0 0,84 85 16,-22-42 0,-62-22-16,20-21 0,43 43 15,21 20-15,-85-41 16,22-1-16,-1-21 0,-20 22 0,168 126 31,-84-84-31,64 20 16,-128-62-16,22-1 15,42 22-15,-42-22 0,-22-21 16,1 21-16,-1 1 0,1-22 16,-22 21-16,127 64 15,-42-42-15,-63-22 16,-1 0-16,1-21 0,-22 22 0,22-1 15,-1-21-15,1 22 0,-1-22 0,-20 21 16,20-21-16,-21 22 0,1-22 16,-1 0-16,0 21 0,1-21 15,-1 1-15,0-1 0,22 21 16,-22-21-16,-21 0 0,22 1 16,-22-1-16,21 0 0,-21 0 0,22 0 15,-22 0-15,0 1 0,0-1 0,22 0 16,-22 0-16,0 0 0,21 0 15,-21 1-15,1-22 0,-1 21 16,0-21-16,0 0 0,-21 21 16,21-21-16,0 0 15,-21-21 79,0 0-94,0-1 16</inkml:trace>
  <inkml:trace contextRef="#ctx0" brushRef="#br0" timeOffset="82611.7">21675 4509 0,'-22'0'0,"44"0"0,-65-22 16,43 1-16,0 0 15,-21 21 1,21-21-16,0 42 47,21 0-47,-21 0 0,21-21 15,-21 22-15,43 20 0,-22-21 16,0 0-16,-21 0 16,21 1-16,0-1 0,22 21 15,-1 0 1,-42-20-16,21-22 0,0 21 16,-21 0-16,22-21 0,-1 21 0,-21 0 15,21-21-15,0 21 0,-21 1 16,21-22-1,-21 21-15,21-21 0,-21 21 16,0 0 15,-21 0-15,0-21 0,0 0-16,0 21 15,-22-21-15,22 0 0,-85 43 16,1-22-1,62 0-15,-20-21 0,20 21 16,-20-21-16,-1 21 0,-20 1 16,20-1-16,22-21 0,21 21 0,-64 0 15,43 0 1,42 0 0,21-21 15,0 0-31,0 0 15,-21-21 1,0 0 0</inkml:trace>
  <inkml:trace contextRef="#ctx0" brushRef="#br0" timeOffset="84295.16">4106 5186 0,'0'-21'0,"0"0"15,0-1 1,0 1-16,0 0 16,0 0-16,0 0 0,0 0 15,0-1-15,0 1 0,0 0 0,0 0 16,0-43 0,0 43-16,0 0 0,0 0 0,0 0 15,0 0-15,0-1 0,0 1 16,0 42 31,0 1-47,0-1 0,0 21 0,-21 43 15,21-43-15,0 0 16,-21 64-16,21-63 0,0 20 16,-21 85-1,0-63-15,21-43 0,-22 22 16,22 20-16,0-41 0,-21-1 15,0 0-15,21-20 0,0 20 16,0 0-16,-21-21 0,-21 43 16,42-22-1,-22-42 1,1-21 15,21 0-31,0 0 0,0 0 16,0-1-16,0-20 15,0 21-15,0-43 0,0-41 16,21 83-16,1-20 0,20-21 16,-42 41-1,21 1-15,0 21 16,0 0-16,1 0 16,-22 21-1,21 1-15,-21-1 0,0 0 0,0 0 16,21 0-16,-21 0 0,21 1 15,-21 20-15,0 0 0,21-21 16,-21 22-16,43-1 16,-43-21-16,21-21 0,0 21 15,0-21-15,0 0 0,0 0 16,1 0-16,-1 0 0,0 0 0,21 0 16,-21 0-16,1-21 0,-1 0 0,21-21 15,-21 21-15,0-1 16,1-20-16,-1 21 0,-21-64 15,21 64-15,-21-21 0,0 21 0,0-43 16,0 22 0,0 21-16,0 42 31,0 0-15,0 0-16,0 0 0,0 22 0,0-22 15,0 0-15,0 21 0,0-21 0,0 22 16,0-22-16,0 0 0,0 21 15,0 22 1,-21-64-16,21 21 0,0 0 16,0-42 15,0 0-31,0 0 16,0 0-16,0-1 0,0-20 0</inkml:trace>
  <inkml:trace contextRef="#ctx0" brushRef="#br0" timeOffset="84640.21">4741 5080 0,'0'0'0,"-21"21"16,0 0-16,0 1 0,21-1 15,0 0 1,21-21-1,0 0 1,0-21-16,0 0 0,1 21 0,-22-22 16,21 22-16,-21-21 0,0 0 15,0 0-15,0-21 16,-21 42-16,-1 0 16,1 0-16,-21 0 0,21 21 15,0-21-15,-1 21 0,1 0 0,0 21 16,21-20-16,0-1 15,-21 0-15,21 0 0,0 0 16,0 0-16,0 1 0,21-22 16,0 21-16,0-21 15,1 0-15,20 0 0</inkml:trace>
  <inkml:trace contextRef="#ctx0" brushRef="#br0" timeOffset="85160.13">5122 5292 0,'0'0'0,"21"0"0,-21-21 0,22 21 16,-22-22-16,21 22 16,-21-21-16,-43 42 46,1 1-46,21-1 0,0-21 16,-43 63 0,43-42-16,21 1 15,-21 20-15,21-21 16,21 0-16,0-21 16,0 21-16,43 1 15,-22-1-15,1-21 16,-22 21-16,21-21 0,0 21 15,-20-21-15,20 21 0,-21 0 0,0-21 16,0 22-16,-21-1 0,0 0 16,-21 42-1,0-41-15,-21-22 0,-22 42 16,22-42-16,0 21 0,-1-21 16,1 0-16,0 0 0,20 0 0,-62 0 15,63 0-15,-22 0 16,22 0-16,0 0 0,21-21 31,0 0-15,21 21-1,0-21-15,0 21 0,1 0 0,-1-22 16,0 1-16,21 0 0</inkml:trace>
  <inkml:trace contextRef="#ctx0" brushRef="#br0" timeOffset="85586.88">5778 4911 0,'0'0'15,"0"-21"-15,0-1 0,0 1 16,0 42 15,-21 1-31,21-1 16,-21 63-16,21-62 15,0 20-15,0 0 0,-21 1 16,21 20-16,-21-21 0,0 1 0,21-1 16,0 0-16,-22 64 15,22 21-15,0-84 16,0-22-16,0 63 0,0-62 15,0-1-15,0 21 0,0-21 16,0 0-16,0 1 0,0-1 0,22 0 16,-1-21-1,0 21-15,0-21 0,0 0 16,0 0-16,1 0 0,-1 0 16,0-21-16,21 21 0,-21-21 0,1 0 0,20-1 15,-21-20 1,0 21-16,-21 0 0,21 0 0,-21-22 15</inkml:trace>
  <inkml:trace contextRef="#ctx0" brushRef="#br0" timeOffset="85820.02">5567 5461 0,'0'0'0,"21"0"31,0 0-31,0 0 0,0 0 0,22 0 16,-22 0-16,21 0 0,43-21 16,0 21-16,-64-21 15,21 21-15,22-21 16,-43 21-16,0-22 0,0 22 0,-21-21 16,0 0-1,0 0-15,-21 21 16,-21-21-16</inkml:trace>
  <inkml:trace contextRef="#ctx0" brushRef="#br0" timeOffset="86375.75">3048 4636 0,'-21'-64'31,"21"43"-31,-21 21 16,-1-21-16,22 42 31,0 0-31,0 0 16,0 0-16,0 22 15,0-1-15,0 64 0,0-21 0,0-22 16,0 22-16,0-1 0,0 1 15,0 0-15,0 190 16,-21-21 0,21-169-16,0 42 15,0-64-15,0 1 0,0-1 0,0 43 16,0-21 0,0-43-16,0 0 0,0-21 0,0 1 15,0-1-15,21 0 0,-21 0 0,0-42 31,0 0-31,0 0 0,0-64 16,0 43-16,0-1 16,0 1-16</inkml:trace>
  <inkml:trace contextRef="#ctx0" brushRef="#br0" timeOffset="87338.12">3090 4678 0,'0'-21'0,"0"42"0,-21-42 16,21 0-16,0-1 16,21 22-1,-21-21-15,43 0 0,-22 21 0,21 0 16,-21 0-16,43-21 15,-22 21-15,106 0 0,106-21 16,-148 21 0,-21 0-16,42 0 0,-21 0 0,21 0 15,0 0-15,148 0 16,-127 0-16,-21 0 0,21 0 0,0 0 16,149-21-16,-170 21 0,21 0 15,85-22 1,-128 22-16,86-21 0,-85 21 15,-43-21-15,64 21 0,-84 0 0,-1 0 16,0-21-16,1 21 16,20 0-1,-42 0-15,0 0 0,1 0 16,-1 0 0,0 0-16,-21 21 0,0 0 15,0 0-15,21-21 16,-21 22-16,0-1 0,0 0 0,0 0 15,0 43-15,0-1 16,0-21-16,0 1 0,0-1 16,0 22-16,0-22 0,0 21 0,21 149 15,-21-148 1,0-1-16,0-21 0,0 22 16,0-1-16,0 1 0,0-1 15,0 1-15,0-22 0,0 22 0,0-1 16,0 1-16,0 42 15,0-64-15,0 0 0,0 43 16,0-43-16,0 1 0,0-1 0,0 0 16,0 1-16,0-22 0,0 85 15,-21-43 1,0-42-16,0 0 16,0-21-16,-1 22 15,1-22-15,0 0 0,-21 0 16,21 0-16,-22 0 0,22 21 0,-21-21 15,-1 0-15,1 0 0,-21 0 16,-64 0-16,63 0 16,-84 0-16,84 21 0,-41-21 15,-86 0-15,85 21 0,0-21 16,-253 21 0,-22 0-16,275 1 15,-21-22-15,21 0 0,0 0 0,21 0 16,-20 0-16,20 0 0,0 0 15,-21 0-15,-148 0 16,43-22 0,168 22-16,-20 0 0,42 0 0,-22 0 15,22-21-15,0 21 0,21-21 32,21 21-32,0 0 15,1 0-15,-1-21 0,0 21 0,21-42 16,43-1-1</inkml:trace>
  <inkml:trace contextRef="#ctx0" brushRef="#br0" timeOffset="87991.71">6858 4826 0,'0'0'0,"0"-21"0,0 0 16,-21 21-1,21 21 1,0 0 0,0 0-16,0 0 0,-21 1 0,21 20 15,0-21-15,-22 21 0,22-20 0,0 20 16,0-21-16,0 0 0,0 0 16,-21 1-16,21 20 15,0 0-15</inkml:trace>
  <inkml:trace contextRef="#ctx0" brushRef="#br0" timeOffset="88235.83">6625 5249 0,'0'0'0,"-21"0"15,21 22-15,-21-22 16,21 21-16,21-21 16,0 0-16,0 0 15,0 0-15,43 0 16,-43 0-16,64 0 16,-64 0-16,42 0 0,-20 0 0,-22 0 15,0 0-15,0 0 0,0 0 16,-21-21-16,0-1 15,-21 22 1,0-21-16</inkml:trace>
  <inkml:trace contextRef="#ctx0" brushRef="#br0" timeOffset="88479.04">6646 4826 0,'-21'0'16,"42"-21"15,0 21-31,1 0 0,-1 0 0,0 0 16,21 0-16,-21 0 0,1-21 15,20 21-15,-21 0 16,43 0-16,-43-21 0,0 21 0,0 0 15,0 0-15,-21-22 0</inkml:trace>
  <inkml:trace contextRef="#ctx0" brushRef="#br0" timeOffset="89041.72">6879 4551 0,'0'0'0,"-21"0"0,0 0 0,0 0 16,-1 0-16,1 0 0,0 0 0,-21 0 15,-22 21-15,43-21 0,0 21 16,-21-21-16,20 21 0,1 1 16,-21 20-16,0 0 0,20-21 15,22 22-15,-21-1 0,0 0 16,0 43-16,0-43 0,21 1 15,0 41-15,0-41 0,0-1 16,0 0-16,0 1 0,0-22 16,21 21-16,0-21 0,21 43 15,22-22 1,-43-21-16,21 1 0,1-1 0,-1-21 16,0 0-16,22 0 0,84 0 15,-106 0-15,1 0 16,-1-21-16,0-1 0,22 1 0,-1-21 15,-20 21-15,-1-22 0,-21 22 16,22-21-16,-22 0 0,0-1 16,0 1-16,-21 0 0,0-1 0,0-20 15,0 20-15,0-20 0,0 21 0,-21-1 16,0-20-16,0 20 16,-1 1-16,-83-43 15,62 43-15,-41 0 16,20 21-16,-21-1 0,22 22 15,21 0-15,-22 0 0,22 0 0,-1 0 16,1 0-16,-21 0 0,20 0 16,-84 64-1,106-43-15,0 0 16,0 0-16,21 1 0,0-1 16,0 0-16,0 0 0</inkml:trace>
  <inkml:trace contextRef="#ctx0" brushRef="#br0" timeOffset="90075.55">20129 5673 0,'0'0'0,"0"-21"16,0-1-16,22 22 0,-22-21 16,0 42 15,0 1-15,0-1-16,0 21 0,0-21 15,-22 43-15,1-22 0,21 0 0,-21 22 16,21-1-16,-21-20 0,0 84 15,-22 0-15,43-64 16,0 1-16,-21 42 0,0-43 16,21-21-16,-21 1 0,21 41 15,0-20 1,21-64 15,0-21-31,-21 0 0,21-22 0,1 22 16,-22-21-16,21-1 0</inkml:trace>
  <inkml:trace contextRef="#ctx0" brushRef="#br0" timeOffset="91107.99">20256 5736 0,'-21'-21'0,"42"42"0,-42-63 16,21 21-1,21 21 1,22 0-16,-22 0 16,0 0-16,21 0 15,1-21-15,-1 21 0,22 0 0,126-22 16,-21 22 0,-84-21-16,106 21 15,-86 0-15,22 0 0,106-21 16,-106 21-16,-21 0 0,169 0 15,-127 0-15,-21 0 16,318-21-16,-191 21 16,-127 0-16,0 0 0,0-21 15,-21 21-15,0 0 0,105 0 16,-126 0-16,-22 0 0,128 0 16,-128 0-1,-20 0-15,-22 0 0,21 0 16,-21 0-16,1 0 0,-1 0 0,0 0 15,0 0 1,-21 21 15,0 0-31,0 0 0,0 22 16,0-22-16,0 0 0,0 21 0,0 1 16,-21-1-16,21 0 0,0 1 15,0-1-15,0 0 0,0 22 0,0 84 16,0-85-1,0-20-15,0 20 0,21-20 16,-21 20-16,0-21 0,0 22 0,0-22 16,0 43-16,0 42 15,0-106-15,0 21 16,0-20-16,-21-1 0,21 0 0,0 21 16,-21-21-16,0 1 15,-22 20-15,43-21 0,0 0 16,-21 0-16,0-21 15,21 22-15,-21-22 16,-22 0-16,22 0 16,0 0-16,0 0 15,0 0-15,-22 0 0,22 0 0,-21 0 16,0 0-16,-22 0 0,22 0 16,-43 0-16,-148-22 15,127 1-15,22 21 0,-22-21 16,-21 21-16,21 0 0,-21-21 0,0 21 15,-127 0-15,-127-21 16,254 21-16,0-21 0,21 21 16,-21 0-16,0 0 0,0 0 15,-84-22-15,84 22 16,-170 0-16,191 0 16,22 0-16,20 0 0,-20 0 15,41 0-15,-105 0 16,85 0-16,41 0 15,1 0 1,0 0-16,0 0 0,0 0 16,0 0-16,-1 0 15,1 0-15,0 0 16,0 0-16,0-21 0,0 21 0,-1 0 16,1-21-16,0 21 0,0 0 15,21-21-15,-21 21 16,0 0-16,21-21 0,0 0 0,0-1 15,0 1 1,0 0-16</inkml:trace>
  <inkml:trace contextRef="#ctx0" brushRef="#br0" timeOffset="91695.67">20976 6202 0,'0'0'0,"21"0"0,-21-21 15,21 21-15,1 0 16,-22-21-16,42-1 16,-21 1-16,0 21 0,0-21 0,22 0 15,-22 21-15,0-21 0,0 0 0,0 21 16,1-22-16,-22 1 15,-22 21 1,-20-21-16,21 21 0,-21 0 16,20 0-16,-20 0 0,0 0 0,-1 0 15,-41 42 1,-1-20 0,85 20-16,-21-42 0,21 21 15,0 0-15,0 0 0,0 1 16,21-1-16,0 0 0,0 0 15,-21 0-15,64 43 16,-22-1 0,-21-42-16,1 22 0,-1 20 0,-21-42 15,0 1-15,-21 62 16,-22-41 0,1-22-16,21 0 0,-106 21 15,84-42-15,1 0 0,-85 0 16,64-21-1,41 21-15,1-21 0,-21-21 16,21-1-16,21 22 16,-21-64-16,21 43 15,0 21-15,0 0 16,21 0 0,0 21-16,42 0 15,-20 0-15,-22 0 16,21-22-16</inkml:trace>
  <inkml:trace contextRef="#ctx0" brushRef="#br0" timeOffset="92083.45">21399 6477 0,'64'0'16,"-43"-21"-1,0 0-15,0 21 0,-21-21 0,22-1 16,-1 1-16,-21 0 0,21 0 16,0-43-1,-21 43-15,0 0 0,0 0 16,-21 0 0,0 21-16,0 0 0,-22 0 15,-41 21-15,62 0 16,1 0-16,0 0 0,0 1 15,0 20-15,0-21 0,-1 64 16,22-64-16,-21 21 16,21 1-16,0-22 0,0 63 15,0-62-15,21-1 16,1 0-16,-1 0 0,0-21 0,42 0 16,-41 0-16,62 0 15,-41 0-15,20-21 16,-21 0-16,-20 0 0,20-1 15,0 1-15</inkml:trace>
  <inkml:trace contextRef="#ctx0" brushRef="#br0" timeOffset="92393.77">22183 5927 0,'0'0'0,"0"-43"16,0 65-1,-22-1 1,22 0-16,-21 0 0,21 43 16,-63 63-1,42-85-15,21 0 0,-22 22 16,1-22-16,21 22 0,-21-22 0,0 64 16,0 0-1,21-64-15,0-21 0,0 0 16,0 0-16,0 1 0,21-1 15,0-21-15,21 0 16,-20 0-16,-1 0 0,0-43 16,0 22-16,0 0 0,0-64 15</inkml:trace>
  <inkml:trace contextRef="#ctx0" brushRef="#br0" timeOffset="92585.67">21929 6329 0,'0'0'16,"21"0"-1,0 0-15,0 0 16,0 0-16,0 0 0,1 0 0,-1 0 16,21 0-16,-21 0 0,0 0 0,22 0 15,63 0 1,-85-21-16,21 21 0,-21-21 15</inkml:trace>
  <inkml:trace contextRef="#ctx0" brushRef="#br0" timeOffset="92935.08">23601 5842 0,'0'0'16,"-21"0"0,-1 0-1,22 21-15,0 0 16,0 1-16,-21-1 0,21 0 15,0 21-15,0-21 0,-21 1 0,21 20 16,-21 0-16,0 1 16,21-22-16,0 0 0,0 0 15,0 0-15</inkml:trace>
  <inkml:trace contextRef="#ctx0" brushRef="#br0" timeOffset="93163.95">23283 6244 0,'0'21'0,"0"-42"0,0 64 16,-21-43-16,42 0 31,0 0-31,1 0 0,-1 0 15,0 0-15,0 0 0,0 0 16,43 0-16,-43 0 0,0 0 16,0 0-16,0 0 0,1 0 15,-22-22-15,0 1 16,0 0-16,0 0 16</inkml:trace>
  <inkml:trace contextRef="#ctx0" brushRef="#br0" timeOffset="93400.81">23347 5884 0,'0'0'0,"21"0"31,0 0-31,0 0 15,22 0-15,-22 0 0,0 0 16,21 0-16,-21 0 0,1 0 0,20 0 16,-21 0-16,0 0 0,0 0 15,-21-21-15,0 0 16</inkml:trace>
  <inkml:trace contextRef="#ctx0" brushRef="#br0" timeOffset="93958.83">23707 5525 0,'0'0'0,"-22"0"0,1 0 15,0 0-15,-21 0 0,-22 0 16,43 0-16,-21 0 0,21 0 15,-22 21-15,1 0 0,0-21 16,20 21-16,-20 0 0,21 22 16,-85 84-1,64-22-15,42-62 16,-21-22-16,21 21 0,0 1 16,0 20-16,0-42 0,0 0 15,0 22-15,21-22 16,-21 0-16,63 43 0,-42-43 15,22 0-15,-22-21 0,21 21 0,-21-21 16,22 0-16,20 0 16,64 0-1,-84 0-15,-22-21 0,21 0 0,-21 0 16,22 21-16,-22-22 0,0 1 16,42-21-16,1-43 15,-43 43-15,0 21 0,-21-22 16,0 1-16,0 0 0,0-106 15,0 105-15,0 1 16,-21 0-16,-42-43 16,41 64-16,-20 0 0,0-1 15,21 22-15,-22 0 0,22 0 0,-21 0 16,21 0-16,-22 0 16,22 0-16,-21 0 0,21 0 0,-1 22 15,-20-22-15,21 21 0,0 0 16,-22 0-16,22 0 0,-42 22 15</inkml:trace>
  <inkml:trace contextRef="#ctx0" brushRef="#br1" timeOffset="120831.86">2815 550 0,'-21'0'94,"0"0"-78,0 0-1,-1 0-15,1 0 0,0 0 16,-21 22-16,21-22 0,-1 0 15,-41 0-15,42 0 0,-22 0 16,22 0-16,-21 0 0,21 0 16,0 0-16,-1 0 0,1 0 15,0 0-15,-42 0 16,84 0 46,21 0-62,-21 0 16,22 0-16,-1 0 0,0 0 0,1 0 16,20 0-16,-21 0 0,22 0 15,105 0-15,-105-22 16,-1 22-16,1 0 0,84 0 16,-85 0-16,-20 0 15,-1 0-15,0 0 0,1 0 16,-1 0-16,22 0 15,-43 0-15,0 0 0,0 0 16,0 0-16,22 0 0,-22 0 31,-21-21-15,0 0 15,-21 21-15,21-21-16,-22 21 15</inkml:trace>
  <inkml:trace contextRef="#ctx0" brushRef="#br1" timeOffset="121388.2">3429 296 0,'-21'0'0,"42"0"0,-42-21 0,0 21 16,-1 0 0,22 21 15,22 1-15,-1-1-16,0 0 15,0 0-15,0 0 0,0-21 16,-21 21-16,22 1 0,-1-1 15,21-21-15,43 21 16,-64 0-16,0-21 16,21 0-16,-20 0 0,-1 0 0,21 0 15,-21 0-15,0 0 0,1 0 16,-1 0-16,0 0 16,-21 21-1,-21 0 1,0-21-16,-1 0 15,1 22-15,0-22 0,0 21 16,0 0-16,0-21 0,-22 21 16,22 0-16,-21 0 0,-22 22 15,-20-1-15,62-21 16,-20 0-16,21 1 0,-21-1 16,20 0-16,1 0 0,-21 0 15,21 0 1,0-21-16,21-21 62,21 21-62</inkml:trace>
  <inkml:trace contextRef="#ctx0" brushRef="#br1" timeOffset="122276.04">4297 148 0,'0'0'0,"0"-21"31,0 42 0,0 0-31,0 1 0,0-1 16,0 21-16,0-21 0,0 22 15,0-1-15,0 64 16,0-64-16,0 0 0,0 1 16,0-22-16,0 21 0,0 43 15,0 0 1,0-64-16,0 0 0,0 0 16,0 0-16,0 0 31,-21-21-31,21-21 15,0 0 1,-22 0-16,22 0 0,0 0 16,0-1-16,0-20 0,0 21 15,0 0-15,0-22 0,0 22 0,0 0 16,22-21-16,20-1 16,-21 22-16,0 0 0,0 0 15,1 0-15,20 0 0,-21 21 16,21-22-16,-20 22 0,83 0 15,-62 0-15,-1 22 16,-21-1-16,22 63 16,-43-62-16,0-1 0,0 21 15,0-21-15,-22 0 0,22 22 16,-42-1-16,21 0 16,0-20-16,0-1 0,-1 0 15,1-21 16,21-21 1,0 0-17,21-1 1,1 22-16,-22-21 0</inkml:trace>
  <inkml:trace contextRef="#ctx0" brushRef="#br1" timeOffset="122687.81">4953 635 0,'0'21'0,"21"-21"16,0 0-16,0 0 16,1 0-16,-1 0 0,0-21 15,0 21-15,0-21 16,0 21-16,-21-21 0,22 21 15,-1-21-15,-21-1 16,0 1-16,0 0 0,0 0 0,0 0 16,0 0-1,-21 21-15,-1 0 0,1 0 16,0 0-16,0 21 0,0-21 16,-22 21-16,1 21 0,21-21 15,0 1-15,0-1 0,-1 63 16,1-20-1,21-22 1,0-21-16,0 1 0,21-1 16,1 0-16,-1-21 15,0 0-15,0 0 0,0 0 0,22 0 16,-22 0-16,0 0 16,0 0-16,21-21 0,-20 0 0,-1-1 15,21-20-15,-21 21 0</inkml:trace>
  <inkml:trace contextRef="#ctx0" brushRef="#br1" timeOffset="123011.62">5567 85 0,'0'0'0,"0"-21"0,0-1 0,0 1 15,-21 21 1,-1 0-16,22 21 15,0 22 1,-21-22-16,21 21 0,0-21 16,0 22-16,-21-1 0,21 22 0,0-22 15,0 0-15,0 1 0,0-1 16,0 0-16,0 1 0,-21 20 16,21-21-16,-21-20 0,21-1 0,0 0 15,0 0-15,0 43 16,21-64 31,-21-22-47,21 22 0,-21-21 15,21 0-15,-21 0 0</inkml:trace>
  <inkml:trace contextRef="#ctx0" brushRef="#br1" timeOffset="123237.45">5292 529 0,'0'0'16,"-22"0"-16,1 0 0,42 0 31,1 0-31,-1 0 16,0 0-16,21-21 0,-21 21 0,1 0 15,-1 0-15,0 0 0,21 0 16,-21 0-16,1 0 0,-1 0 15,0 0-15</inkml:trace>
  <inkml:trace contextRef="#ctx0" brushRef="#br1" timeOffset="123700.68">5694 487 0,'21'-42'31,"0"42"-31,0-22 16,0 22 0,1 0-16,-1 22 15,0-22-15,0 21 16,-21 0-16,21 0 0,0 0 0,1 0 15,-22 1-15,21-1 0,0 0 16,-21 64 0,0-64-16,0 0 0,0 0 0,0 0 15,0 0-15,0 1 0,-21-22 16,21 21-16,-21-21 16,21-21-1,-22-1-15,22 1 16,0 0-16,0 0 0,0 0 15,0 0-15,0-1 0,0 1 0,22-21 16,20 0 0,-42 20-16,21-20 15,0 21-15,0 21 0,-21-21 0,43 21 32,-22 0-17,0 0 1</inkml:trace>
  <inkml:trace contextRef="#ctx0" brushRef="#br1" timeOffset="124032.49">6329 445 0,'0'0'0,"-21"0"31,-1 0-15,22 21-16,-21 0 0,21 0 16,0 0-16,-21 0 0,21 1 15,-21-1-15,21 0 0,-21 0 0,21 21 16,0-20-16,0-1 16,0 0-16,0 21 15,21-21-15,0-21 16,0 0-16,0 0 15,22 0-15,-22 0 0,0 0 16,0 0-16,0-21 0,1 0 16,20 0-16,-21 0 0,-21 0 15,21-1-15,-21 1 0,0 0 16,0 0-16</inkml:trace>
  <inkml:trace contextRef="#ctx0" brushRef="#br1" timeOffset="124139.43">6392 402 0,'-42'0'16,"21"0"-1,0 0-15,-1 21 16,22 1-16,0-1 16,-21-21-16,21 21 15</inkml:trace>
  <inkml:trace contextRef="#ctx0" brushRef="#br1" timeOffset="125727.73">6350 487 0,'0'-21'31,"21"21"16,0-21-47,0 21 16,1 0-16,-1 0 0,0 0 15,0 0-15,0 0 16,0 0-16,-21 21 16,22 0-16,-1 0 15,-21 0-15,0 0 0,0 1 16,0 20-16,-64 0 16,64-21-16,-42 1 15,21-1-15,0 0 0,-1-21 16,1 0-16,0 0 15</inkml:trace>
  <inkml:trace contextRef="#ctx0" brushRef="#br1" timeOffset="126563.39">7175 529 0,'0'0'16,"0"-21"-16,22 21 0,-22-21 0,21 0 16,-21 0-1,0-1-15,0 1 0,0 0 16,-21 0-1,-1 21-15,1 0 16,0 0-16,-21 0 0,-1 21 16,1 21-16,21-20 0,-21-1 15,20 0-15,1 21 0,0-21 16,0 1-16,-21 41 16,42-42-16,0 0 15,0 1-15,21-1 0,0-21 16,0 0-16,21 0 0,1 0 15,20 0 1,-20-21-16,-22 21 0,0-22 0,21 22 16,-21-21-16,1 0 0,-1 21 0,21-42 15,-42-1 1,0 22-16,0 0 16,0 42 30,0 0-30,-21 1-16,21-1 0,0 0 16,-21 0-16,21 21 0,0-20 0,0 20 15,0 0-15,0 1 0,0-1 16,0 0-16,-21 1 0,21 84 16,0-43-16,0-41 15,0-22-15,21 21 0,-21 0 16,0 1-16,0-1 0,0 43 15,0-43 1,-21-21-16,-1 0 0,1-21 16,0 22-16,0-22 0,0 0 0,-64 0 15,64 0-15,-21 0 16,20-22-16,-20 1 0,-43-21 16,64 21-16,-21 0 0,0-1 15,-22-62 1,43 63-16,21-22 0,0 22 0,0 0 15,0-21-15,0 20 0,21 1 16,43-42 0,20-1-16,-63 43 15,614-381 32</inkml:trace>
  <inkml:trace contextRef="#ctx0" brushRef="#br1" timeOffset="127348.14">7451 614 0,'0'0'0,"0"-21"16,-22 21-16,22-21 16,0-1-1,22 22-15,-1 0 0,0-42 16,0 42-16,-21-21 15,21 21-15,-21-21 0,0 0 16,0-1-16,-21 22 31,0 0-31,0 0 0,0 0 16,-1 0-16,1 22 0,0-22 16,0 63-16,21-21 15,-21-20-15,21-1 0,0 0 0,0 0 16,0 0-16,0 0 0,0 1 15,63-1 1,-42-21-16,1 0 0,41 0 16,-42 0-16,22 0 0,84-64 31,-64 43-31,-42 0 0,0-21 16,1 20-16,-22 1 15,0 0-15,0 0 0,0 0 0,0 0 16,0-1-1,-22 22 17,22 22-32,0-1 15,0 0-15,0 21 16,0-21-16,0 1 0,0-1 0,0 0 0,0 0 16,0 0-16,0 0 15,0 1-15,-21-1 0,0-21 47,21-21-31,0-1-1,0 1-15,0 0 0,0-21 16,21 21-16,0-1 0,22-20 16,-22 21-16,0 0 0,64-43 31,-22 64-31,-42 0 15,43 0-15,-43 21 16,0-21-16,-21 22 0,0 20 0,0-21 16,0 0-16,0 43 15,-21-1 1,0-20-16,21-22 16,-21-21-16,21 21 0,-21-21 15,21-21 16,21 0-31,0-1 16</inkml:trace>
  <inkml:trace contextRef="#ctx0" brushRef="#br1" timeOffset="127469.07">8509 360 0,'-21'-21'15</inkml:trace>
  <inkml:trace contextRef="#ctx0" brushRef="#br1" timeOffset="127821.87">8403 360 0,'0'0'0,"-21"21"0,21 0 15,-21 0-15,21 1 16,-21-1-16,21 0 0,-22 21 16,22 1-1,0-22-15,0 0 0,0 0 0,0 0 16,0 0-16,0 1 0,22-1 15,-1-21-15,0 0 16,0 0-16,43 0 16,-43 0-16,0 0 0,0 0 0,0-21 15,0-1-15,22 1 16,-43 0-16,21-42 16,-21 41-16,0 1 0,0-21 15,0 21-15,0 0 0,-21-22 16,-22 1-16,1-22 15,21 64-15,0 0 0,0 0 16,-1 0-16,1 0 16,0 0-16,21 22 0,0-1 0,-21 0 15,21 0 1,-21 0-16,21 0 0,0 1 16,0-1-16,0 0 0,21-21 15,0 0-15,0 0 16,0 0-16</inkml:trace>
  <inkml:trace contextRef="#ctx0" brushRef="#br1" timeOffset="128587.89">8784 402 0,'0'0'0,"0"-21"16,0 0-1,0 42 16,-21 0-31,21 0 16,0 1-16,0-1 0,0 0 0,0 0 16,-21 0-16,21 0 0,0 1 15,0-1-15,-21 0 0,21 42 16,0-41 0,42-1-16,-21-21 15,0 0-15,22 0 16,-22 0-16,0 0 0,0 0 0,43-43 15,-22 1 1,-21 21-16,0 0 0,0-22 16,-21 1-16,22 21 0,-1-21 15,-21 20-15,0 1 16,0 0-16,0 0 0,0 42 47,0 0-47,0 0 0,0 1 15,0 20-15,0-21 0,0 0 16,0 0-16,-21 1 0,21-1 16,0 0-16,0 0 0,0 0 0,0 0 15,0 1-15,0-1 16,21-21-16,0 0 16,0 0-16,0 0 0,0 0 15,1 0-15,83-21 16,-62-22-1,-22 22-15,21-21 16,1 21-16,-22-1 0,0-20 0,-21 21 0,21-21 16,0-1-1,-21 22-15,0 0 0,0 0 16,-21 21-16,0 0 0,0 0 16,0 21-1,21 0-15,0 0 0,0 0 16,0 1-16,0-1 0,0 0 15,0 0-15,21 0 0,0-21 16,0 64-16,0-43 16,-21 0-16,0 0 15,0 0-15,-21-21 16,0 22 0,0-22-16,0 0 15,-1 0-15,1 0 0,0-22 31</inkml:trace>
  <inkml:trace contextRef="#ctx0" brushRef="#br1" timeOffset="128637.87">9356 677 0,'-43'0'15</inkml:trace>
  <inkml:trace contextRef="#ctx0" brushRef="#br1" timeOffset="129364.56">2455 1482 0,'0'0'0,"-21"0"0,0 0 0,0-21 15,0 21 1,42 0 15,21 0-31,-21 0 0,22 0 16,62 0-16,-41 0 0,21 21 15,-22-21-15,22 0 0,-22 0 16,22 0-16,0 0 0,-1 0 16,-20 0-16,20 0 15,-20 0-15,21 0 0,42 0 0,-85 0 16,21 0-16,-20 0 0,-1 0 0,-21 0 16,0 0-16,1 0 0,-22-21 46,-22 21-46,-20-22 16</inkml:trace>
  <inkml:trace contextRef="#ctx0" brushRef="#br1" timeOffset="129679.38">3683 1312 0,'0'0'0,"-21"0"31,42 0-15,0 0 0,0 0-16,0 0 0,22 0 15,-22 22-15,21-22 0,-21 0 0,22 21 16,-22-21-16,0 21 0,0-21 16,22 42-1,-43-21-15,0 1 0,0-1 0,-22 0 16,1 0-16,0 0 15,-21 0-15,21 1 0,-43-1 16,22 0-16,-1 0 0,22-21 0,-21 21 16,21-21-16,-22 0 15,65-21 1,-1 21 0,-21 21-16,21-21 0,0-21 15,0 0-15</inkml:trace>
  <inkml:trace contextRef="#ctx0" brushRef="#br1" timeOffset="130552.27">4974 1334 0,'0'-22'15,"0"1"16,-21 21-15,0-21-16,0 21 0,-1 0 0,-20 0 16,21 0-16,0 0 0,-22 0 15,22 21-15,0-21 0,-21 21 0,-43 64 32,43-21-17,42-43-15,-21 21 0,21 22 16,0-43-16,0 0 15,63 0 1,1-21-16,-43 0 16,0 0-16,0 0 15,0 0-15,0-21 0,22 0 0,-22 21 16,0-21-16,43-22 16,-43 22-16,0 0 15,0 0-15,-21 0 0,0-1 0,21 1 16,0 0-16,1-64 15,-1 1 1,-21 63-16,0-22 0,0 22 16,0 0-16,0 0 0,21 0 0,-21-1 15,0 44 17,0-1-32,0 0 15,0 0-15,-21 21 0,21 64 16,0-85-16,0 22 15,0-22-15,-21 21 0,21-21 16,0 1-16,0 62 16,0-63-16,0 1 15,21-22-15,0 0 16,0 0-16,0 0 0,-21-22 16,43 1-1,-22 0-15</inkml:trace>
  <inkml:trace contextRef="#ctx0" brushRef="#br1" timeOffset="131119.46">5355 1334 0,'0'0'0,"21"0"15,-42 0 17,0 21-32,21 0 15,0 0-15,0 0 16,-21 0-16,21 1 0,0-1 15,0 0-15,0 0 0,0 0 16,21 0 0,0-21-16,0 0 0,0 0 15,1 0-15,20 0 16,21-21-16,-41 21 16,20-21-16,-21 21 0,0-21 0,0 0 15,1 0-15,-1-1 16,-21 1-16,0-21 15,0 21-15,0 42 47,0 0-31,0 0 0,0 0-16,0 1 0,0-1 0,-21 63 15,21-41-15,0-22 16,0 21-16,0 1 0,0-22 15,0 127 1,0-106-16,0 1 0,0-22 16,0 0-16,0 0 0,0 0 15,0 0-15,-22 1 0,1-1 16,-42 0 0,42-21-16,-1 0 0,1 0 0,-21 0 15,0 0-15,20 0 0,-20 0 0,0-21 16,21 0-16,-64-1 15,64 22-15,0-21 0,21 0 16,0 0-16,0 0 16,0 0-16</inkml:trace>
  <inkml:trace contextRef="#ctx0" brushRef="#br1" timeOffset="131166.44">5461 1651 0,'21'0'0,"0"-21"16</inkml:trace>
  <inkml:trace contextRef="#ctx0" brushRef="#br1" timeOffset="131795.5">6011 1270 0,'0'0'0,"0"-21"0,0 0 16,0 42 15,0 0-15,0 0-16,0 0 0,0 64 15,0-64-15,0 0 16,0 1-16,0-1 0,0 21 16,0-21-16,0 0 15,0 1-15,0-1 0,0-42 47,0-1-47,0 1 0,0 0 0,0 0 16,0 0-16,0-22 15,0 22-15,0 0 0,43-42 16,-22 20 0,0 22-16,21-21 15,-21 21-15,22 21 0,63 0 16,-85 0 0,0 21-16,21-21 0,-21 21 0,22 21 15,-43-21-15,0 1 0,0 20 16,0 0-16,0 22 15,0-43-15,-21 0 16,-1-21-16,22 21 0,-21 0 0,21-42 47,0 0-31,21 21-16</inkml:trace>
  <inkml:trace contextRef="#ctx0" brushRef="#br1" timeOffset="132301.22">7006 1270 0,'0'0'0,"0"-85"31,-21 85-16,0-21-15,0 21 0,-1 0 16,-41 0-16,42 21 0,-22-21 16,22 22-16,-21-1 0,21 0 15,0 21-15,-22-21 0,1 43 16,21-1-16,21-20 16,0-22-16,0 0 0,0 0 15,21 0-15,42-21 16,1 0-1,-43 0-15,21 0 0,-20 0 16,20-21-16,0 0 0,-21 0 0,85-43 16,-85 43-1,1 0-15,-22-21 0,0 21 16,0-1-16,0 1 0,0 0 16,0 0-16,-22 42 31,22 0-31,-21 0 15,21 1-15,-21-1 0,21 0 0,0 0 16,0 0-16,0 0 0,0 22 16,0-22-1,0 0-15,21-21 0,0 0 16,1 21-16,20-21 16,43-21-1</inkml:trace>
  <inkml:trace contextRef="#ctx0" brushRef="#br1" timeOffset="133650.1">7556 1207 0,'0'0'16,"0"-22"-16,-21 1 0,0 21 0,0 0 16,0 0-16,0 21 15,21 1-15,0-1 16,0 0-16,0 0 0,0 0 15,-22 0-15,22 1 0,0-1 0,0 0 16,0 0-16,0 0 0,0 0 16,0 22-1,0-22-15,0-42 47,0 0-47,0-1 16,0 1-16,0 0 15,22 0-15,-22 0 0,21-22 16,42-41 0,-42 63-1,1-1-15,-1 22 0,0 0 0,0 0 16,0 0-16,-21 43 16,21-43-16,1 21 0,-22 0 15,0 0-15,0 22 0,0-22 0,0 42 16,0-20-1,0-22-15,0 0 16,0 0-16,0-42 47,0 0-47,21 0 0,0 21 16,0-22-16,0 1 0,22-42 15,-22 42-15,0-1 16,0 1-16,21-21 0,-20 21 0,-1 21 15,0-21-15,0-1 0,0 22 0,0 0 16,1 0 0,-22 22-16,0-1 0,0 0 15,0 0-15,0 0 0,0 0 0,0 1 16,0 41 0,0-42-16,0 0 0,0 22 15,21-43-15,0 21 16,0-21-16,43 0 15,-43 0-15,21 0 16,-21 0-16,0-21 0,1 0 16,20-22-1,-21 1-15,-21 21 16,0 0-16,0-1 0,0 1 0,0 0 0,0 0 16,0 0-16,0 42 46,0 0-46,0 0 16,0 0-16,0 1 0,0 41 16,0-42-16,0 22 15,0-22-15,0 0 16,21-21-16,22 0 16,-22 0-16,0 0 15,0 0-15,0 0 0,0-21 16,-21 0-16,22 21 0,-1-22 0,42-41 15,-42 42 1,43-64-16,-64 64 16,21 0-16,0 0 0,0-1 15,1 1-15,20 0 16,0 21-16,-21 0 16,1 0-1,-22 21 1,0-42 46,-22 21-46,22-21-16,-21 0 16,0 21-16,0 0 15,0 0-15,0 0 0,-1 0 16,1 0-16,21 21 0,-21 0 15,0-21-15,0 42 16,21-20-16,-21 62 16,21-41-16,0-22 0,0 0 15,0 21-15,0-21 16,21 1-16,0-22 16,0 21-16,0-21 0,0 0 15,1 0-15,-1 0 0,21 0 0,-21-21 16,0 21-16,1-22 0,20 1 15,21-21 1,-63 21-16,22-22 16,-22 22-16,0 0 15,0 0-15,0 0 0,0 0 16</inkml:trace>
  <inkml:trace contextRef="#ctx0" brushRef="#br1" timeOffset="133764.03">8615 953 0,'-21'-22'0,"42"44"0</inkml:trace>
  <inkml:trace contextRef="#ctx0" brushRef="#br1" timeOffset="133868.66">8530 931 0,'0'22'46,"21"-22"-46,0 0 32,1 0-32</inkml:trace>
  <inkml:trace contextRef="#ctx0" brushRef="#br1" timeOffset="134821.1">10308 1101 0,'-21'0'15,"42"0"32,0 0-31,0-21-16,1 21 0,-1-22 15,0 1-15,0 0 0,0 0 16,-21 0 0,0 0-16,-21 21 15,-21 0-15,21 0 0,-43 0 16,-21 0 0,22 21-16,21 0 15,20-21-15,1 21 0,0 0 0,21 0 16,0 1-16,0-1 15,0 0-15,0 0 0,21 0 16,22 22 0,-22-43-16,21 21 0,0 21 15,-20-21-15,-1 0 0,0 1 0,-21-1 16,0 0-16,21-21 0,-21 63 16,-63-41-1,20-22-15,1 21 0,0-21 16,-1 0-16,1 0 0,0 0 15,-43 0-15,43 0 16,-1-43-16,22 43 0,0-21 0,0 21 16,21-21-16,0 0 0,0 0 15,0 0 1,21-1-16,0 22 16,0-21-16,0 21 15,1 0-15,-1 0 0,42 0 16</inkml:trace>
  <inkml:trace contextRef="#ctx0" brushRef="#br1" timeOffset="135062.97">10541 1207 0,'0'21'16,"0"0"-1,0 0-15,0 21 0,0 1 16,-21-22-16,0-21 16,21 21-16,0 0 0,0 0 0,-22-21 15,22 22-15,-21-22 16,21-22 15,21 22-31,1-21 0</inkml:trace>
  <inkml:trace contextRef="#ctx0" brushRef="#br1" timeOffset="135323.57">10689 1016 0,'0'21'47,"21"-21"-16,0 0 47,1 0-62,-1 0-16</inkml:trace>
  <inkml:trace contextRef="#ctx0" brushRef="#br1" timeOffset="135419.84">10922 1101 0,'0'0'0,"-42"0"0</inkml:trace>
  <inkml:trace contextRef="#ctx0" brushRef="#br1" timeOffset="135897.57">10858 1164 0,'0'0'0,"22"0"15,-1 0-15,0 0 0,21 0 16,43-21 0,0 0-16,-43 21 15,-21 0-15,0 0 0,0-21 0,1 21 16,-1 0 0,-42 0-1,-1 21-15,1 0 16,0 0-16,0 0 0,-64 43 15,22-22 1,42-21-16,-22 1 0,1 20 16,0-21-16,20 0 0,1-21 15,0 21-15,0-21 16,21 22-16,-21-22 0,21-22 62,21 22-62,-21-21 0,21 21 0,0-21 16,0 21-16,1 0 0,-1-21 16,0 21-16,0 0 15,0 0-15,0 0 0,1 0 0,-1 0 16,0 0-16,0 0 16,0 42-16,-21-21 15,21-21-15,-21 22 0,22-22 16,-22 21-16,21-21 0,0 0 15,0 0 1,0 0-16,0 0 0,1 0 16,-22-21-16,21 21 0,0-22 0,0 1 15,21-21 1</inkml:trace>
  <inkml:trace contextRef="#ctx0" brushRef="#br1" timeOffset="136287.35">11493 1228 0,'22'0'47,"-1"0"-47,0 0 16,0 0-16,0 0 16,0 0-16,1 0 0,-1-21 15,0 21-15,0-22 0,0 1 16,0 0-16,-21 0 15,22 0-15,-22 0 0,0-1 16,0 1-16,-22 21 0,1 0 16,0 0-16,0 0 0,0 0 15,0 0-15,-1 0 0,1 0 0,0 21 16,0 1-16,0-1 0,0 0 0,-1 0 16,22 21-16,0-20 0,0 20 15,0-21-15,0 21 0,0-20 16,0-1-16,0 0 15,22 0-15,20 0 16,0-21-16,-21 0 0,1 0 0,41 0 16,-42 0-16,0 0 15,22 0-15,-1 0 16,43-42-16,-64 21 16,21 0-16</inkml:trace>
  <inkml:trace contextRef="#ctx0" brushRef="#br1" timeOffset="146786.99">1736 3895 0,'21'0'62,"-42"0"1,-1 0-48,1 0-15,0 0 16,0 0-16,0 0 0,0 0 16,-1 0-16,1 0 0,0 0 15,0 0-15,0 0 0,0 0 16,-1 0-16,1 0 0,0 0 15,0 0 1,42 0 62,0 0-78,0 0 0,1 0 16,20 0-16,0 0 0,1 0 15,-1 0-15,0 0 0,64 0 16,0 0 0,-43 0-16,-20 0 0,-1 0 0,22 0 15,-22 0-15,0 0 0,1 0 16,62 0-16,-41 0 16,-22 0-16,-21 0 0,43 0 15,-43 0-15,0 0 0,0 0 16,1 0-1</inkml:trace>
  <inkml:trace contextRef="#ctx0" brushRef="#br1" timeOffset="147162.78">2434 3683 0,'0'0'0,"-63"-21"31,41 42-15,22 0-16,0 0 16,22-21-16,-1 22 15,21-22 1,-21 0 0,0 21-16,22-21 0,-1 21 0,22 0 15,-43-21-15,0 0 16,64 21-16,-43-21 0,-21 0 0,-21 21 15,21-21-15,0 0 0,-21 22 16,22-22 0,-22 21-16,21-21 15,42 21 1,-63 21-16,-42-21 0,0-21 16</inkml:trace>
  <inkml:trace contextRef="#ctx0" brushRef="#br1" timeOffset="147316.69">2625 4085 0,'0'0'16,"-22"21"-16,1-21 0,0 22 0,0-1 0,-21 0 15,-1 0-15,-20 21 16,42-20-16,-1-22 16,-20 21-16,21 0 0,0 0 15,21-42 32,21 0-47,0 0 0,21-1 0</inkml:trace>
  <inkml:trace contextRef="#ctx0" brushRef="#br1" timeOffset="148319.87">2603 4128 0,'0'0'0,"-84"42"31,63-42-15,-1 21-16,1-21 15,42 0 32,1-21-47,20 21 16,-21-21-16,0 0 0,22 21 0,20-43 16,-21 22-16,64-21 15,-21-1 1,-64 22-16,21 21 0,-20-21 15,-1 21-15,0 0 16,-21-21-16,-21 21 47</inkml:trace>
  <inkml:trace contextRef="#ctx0" brushRef="#br1" timeOffset="148659.69">3492 3662 0,'0'0'16,"-42"-21"-16,42 42 62,0 0-62,0 0 16,0 0-16,0 1 16,0 20-16,0-21 0,-21 0 15,21 0-15,-21 22 0,21-1 16,-21 22-16,-22 20 0</inkml:trace>
  <inkml:trace contextRef="#ctx0" brushRef="#br1" timeOffset="148796.62">3260 4064 0,'0'0'0,"63"-21"0,64 84 16,-106-63-16,0 0 0,22 0 15,-1-21-15,-21 0 16,43-21-16,-1-1 16,-42 22-16,1-21 15,-1 21-15,-21 0 0,21-1 16,-21-62 0</inkml:trace>
  <inkml:trace contextRef="#ctx0" brushRef="#br1" timeOffset="148908.56">3789 3683 0,'21'0'63,"0"0"-48,0 0 17</inkml:trace>
  <inkml:trace contextRef="#ctx0" brushRef="#br1" timeOffset="149251.35">4043 3662 0,'0'-21'15,"0"0"-15,42 21 16,-42 21-16,0 0 16,-21-21-16,21 21 15,-21 0-15,21 0 0,0 1 16,0-1-16,-21 0 0,21 42 15,-22 1 1,22-43-16,0 21 0,0 1 0,-21-22 16,21 0-16,0 21 0,-21 43 15,21-64-15,0 43 16,0-22-16,0-21 0,-21 22 16,0-1-16,21-21 0,0 0 31,0-42 16,0 0-47</inkml:trace>
  <inkml:trace contextRef="#ctx0" brushRef="#br1" timeOffset="149293.32">3958 4149 0,'0'-21'16,"0"42"-16,0-64 0</inkml:trace>
  <inkml:trace contextRef="#ctx0" brushRef="#br1" timeOffset="149663.63">3979 3747 0,'0'0'15,"-21"-22"1,0 22-16,21-21 16,21 21-16,-21-21 15,42 21-15,-20-21 16,-1 21-16,0 0 0,21 0 15,-21 0-15,1 0 0,-1 0 16,0 0 0,0 0-16,21 21 0,-42 21 15,0-20-15,0-1 16,0 0-16,-21 0 0,0 0 0,0 0 16,-64 22-1,64-43-15,0 21 16,0 0-16,21 0 0,0-42 94,21 21-94</inkml:trace>
  <inkml:trace contextRef="#ctx0" brushRef="#br1" timeOffset="150017.43">4487 3704 0,'0'0'0,"0"-21"0,21 21 31,-84 21-16,42-21-15,0 21 0,-1-21 0,22 22 16,0-1-16,-21 0 0,21 0 0,-21 0 16,21 0-1,0 1-15,0-1 0,0 0 0,0 0 16,0 0 0,21-21-1,0 0-15,1 0 0,-1 0 16,0 0-16,0-21 15,0 0-15,-21 0 16,0 0-16,0-1 16,0 1-16,0 0 0,-21 0 15,0 21-15</inkml:trace>
  <inkml:trace contextRef="#ctx0" brushRef="#br1" timeOffset="150336.25">4339 3662 0,'21'0'0,"0"0"15,1 0-15,-1-21 16,21 0-16,-21 21 15,0 0-15,1 0 0,-1 0 0,0 0 16,0 0-16,0 0 0,43 42 16,-22 0-1,-42-21-15,21 1 16,-21-1-16,0 0 0,0 0 16,0 0-16,0 0 0,-21-21 0,21 22 15,0 20 1,0-21-1,-21-21 17,21-21-17,0 0-15,0 0 16,0-1-16,0 1 0,42 0 16,-42 0-16,0 0 0,0-22 15,0 22-15,0 0 0,21 0 0,1 0 16,-1 21-16,0-21 0</inkml:trace>
  <inkml:trace contextRef="#ctx0" brushRef="#br1" timeOffset="150435.19">5038 3598 0,'21'0'0,"0"0"16,0 0-16,0 22 0,0-22 15,-21 21-15,0 0 0,22 0 0,-22 0 16,0 0-16,0 1 0,0-1 16,0 0-16,-22 0 15,1 0-15,0 0 0</inkml:trace>
  <inkml:trace contextRef="#ctx0" brushRef="#br1" timeOffset="151628.54">4826 3641 0,'0'21'16,"0"0"-1,-21-21 17,21-21-1,21 21-31,0-21 16,0 21-16,0 0 0,-21-21 15,22 21-15,-1 0 0,0 0 0,0-22 16,0 22-16,0 0 15,1 0-15</inkml:trace>
  <inkml:trace contextRef="#ctx0" brushRef="#br1" timeOffset="153083.26">5588 3366 0,'0'0'0,"0"21"62,0 0-46,0 0-16,21 0 16,0-21-16,0 21 15,1-21-15,-1 0 0,21 0 16,-21 0 0,0 0-16,1 0 0,-1 0 0,0 0 15,42-42 1,-41 42-16,-1-21 0,-21 0 15,21 0-15,-21-1 0,21 1 16,-21 0-16,0 0 0,0 0 16,0 0-1,-21 21 17,21 21-32,-21-21 0,21 21 15,0 21-15,-21-21 0,21 22 16,-22-1-16,22 0 15,0 1-15,0-22 0,0 42 16,0-41-16,0 20 0,-21-21 16,21 0-16,0 0 0,-21 64 31,21-64-31,0 22 0,0-22 16,0 0-16,0 0 15,-21-21-15,0 21 16,0-21-1,-1 0 1,1 0-16,0 0 0,0-21 16,0 21-16,0-21 0,-1 21 15,-20-42 1,21 42-16,0 0 0,21-22 0,-21 22 16,-1 0-16,1 0 0,0 0 31,21 22-16,21-1 1,0 0 0,1-21-16,-1 0 0,0 21 15,0-21-15,0 0 0,0 0 16,1 0-16,-1 0 0,0 0 16,64 0-16,-64-21 0,0 0 15,0 21-15,0-21 0,22 21 16,-22-22-16,0 22 0,0-21 15,-21 0-15,21 0 0,0 0 0,1 0 16,-22-1-16,0 1 16,0 0-16,21 21 15,-21-21-15,0 42 32,0 0-17,0 0-15,0 1 16,0-1-16,0 0 15,0 21-15,0-21 16,0 1-16,-21-1 0,21 0 31,-22-21 16,22-21-47,0 0 16,0-1-16,0 1 0,0 0 15,0 0-15,0 0 16,22 0-16,-1-1 0,21 1 16,-42 0-16,64 0 15,-43 0-15,0 21 0,0 0 16,0 0-16,0 0 0,1 0 0,41 0 16,-42 0-16,0 0 15,-21 21-15,0 0 0,0 0 16,0 0-16,0 1 0,0 41 15,-21-42 1,21 0-16,-21 1 0,0-1 16,21 0-1,-21-21 1,21-21 31,0 0-47,21-1 15</inkml:trace>
  <inkml:trace contextRef="#ctx0" brushRef="#br1" timeOffset="153839.7">7027 3725 0,'0'-21'0,"0"0"16,0 0-1,0 0-15,0 0 16,-21 21-16,21-22 0,-21 22 16,0-21-16,0 21 15,-1 0-15,1 0 16,0 0-16,0 0 0,0 0 15,-22 43-15,1-43 16,21 21-16,0 0 0,0 0 16,-1 0-16,1 0 0,-42 64 15,42-64-15,-1 0 16,1 1-16,21-1 0,0 0 16,21 0-1,1-21-15,-1 0 0,21 0 16,-21 0-16,22 0 0,-22 0 15,21-21-15,-21 21 0,43-21 16,-22 0-16,-21-1 0,0 22 16,64-63-16,-43-1 15,-42 43 1,22-21-16,-1 21 0,0-22 0,-21 1 0,0 21 16,42-64-1,-42 43-15,0-22 0,0 22 16,0-21-16,0 41 15,0 1-15,0 0 16,0 42 31,0 0-47,0 1 0,0-1 16,-21 21-16,21 0 0,0-20 0,0 20 15,-21 0-15,0 1 0,21-1 16,-21 21-16,-1 22 15,22-43-15,0-20 0,0-1 16,0 0-16,0 0 0,0 21 16,0-20-1,0-1 1,22-21 0,-1 0-16,0 0 15,0 0 1,0 0-16,-21-21 15,21-1-15,1 22 0</inkml:trace>
  <inkml:trace contextRef="#ctx0" brushRef="#br1" timeOffset="154284.45">7345 3641 0,'0'21'16,"21"-21"15,0 0-15,0 0-16,0 0 0,1 0 16,-22-21-16,21 21 15,0 0-15,-21-21 0,0-1 16,0 1-16,0 0 31,-21 21-15,0 0-16,-1 0 15,22 21-15,-21 0 16,21 1-16,-21-22 0,21 21 0,-21 42 16,21 1-1,0-43 1,0 0-16,0 0 0,0 0 15,21-21-15,0 0 16,0 0-16,1 0 16,-1 0-16,0 0 0,0 0 15,21 0-15,-20-21 0,-1 21 16,0-21-16,0 21 16,0-21-16</inkml:trace>
  <inkml:trace contextRef="#ctx0" brushRef="#br1" timeOffset="154615.59">7853 3535 0,'0'0'0,"0"-21"0,21 21 47,0 0-47,0 21 16,-21 0-16,21 0 15,1 0-15,-22 1 0,0-1 0,0 0 16,21 0-16,0 0 0,-21 0 0,21 1 16,0 20-16,0 0 15,1-21-15,-1 1 16,-21-1-16,0-42 62,0-1-46,0 1-16,0 0 16</inkml:trace>
  <inkml:trace contextRef="#ctx0" brushRef="#br1" timeOffset="154983.38">8234 3514 0,'0'0'0,"0"-21"16,0-1 0,-21 22 31,21 22-32,-22-1-15,1-21 0,-21 42 16,-22 22-1,43-22-15,-42 0 16,20-21-16,22 1 0,0-1 0,-21 0 16,21 0-16,-1 0 0,-41 22 15,42-22 1,21 0-16,-21-21 16</inkml:trace>
  <inkml:trace contextRef="#ctx0" brushRef="#br1" timeOffset="164199.76">2011 3133 0,'-21'0'16,"-1"0"0,1 0-16,0 0 15,0 0-15,0 0 16,0 0-16,-1 0 0,1 0 16,-21 0-16,0 0 15,20 0-15,1 0 0,0 0 0,0 0 16,0 0-16,0 0 0,-1 0 15,22-21-15,22 21 32,-1 0-17,21 0-15,-21 0 0,22 0 0,-1 0 16,21 0-16,-20 0 0,-1 0 16,22 0-16,-1 0 0,1 0 0,-1 0 15,1 0-15,-1 0 16,1 0-16,41 0 0,-41 0 15,-1 0-15,-20 0 16,-22 0-16,42 0 16,-84-22 62</inkml:trace>
  <inkml:trace contextRef="#ctx0" brushRef="#br1" timeOffset="164567.54">2603 2942 0,'0'21'31,"22"-21"-31,-1 22 16,0-22-16,0 21 15,0-21-15,64 21 16,-64-21-16,0 21 16,0 0-16,1-21 0,-1 21 15,-21 1-15,0-1 16,0 0-16,-21-21 15,-1 21-15,1 0 0,0 0 0,-21 1 16,21-1-16,-22 0 0,22 0 16,-85 21-16,64-20 15,21-1-15,0-21 16,-1 0-16,44 0 31,-1 0-31,0-21 0,0-1 0,21 22 16</inkml:trace>
  <inkml:trace contextRef="#ctx0" brushRef="#br1" timeOffset="166148.88">4022 2879 0,'-22'0'32,"22"21"-1,0 0-31,0 0 0,-21 22 15,21 20-15,-21-42 16,21 0-16,0 22 0,0-22 16,0 0-16,0 0 0,-21 22 15,21-22 1,0 0-16,-21-21 0,21 21 16,0-42 15,0 0-31,0 0 0,0-1 15,0 1-15,0 0 16,0 0-16,0-21 0,0-43 16,21 64-16,0 0 15,0-1-15,0 22 0,-21-21 16,43 0-16,-22 21 0,0 0 16,0 0-16,0 0 15,1 0-15,-1 0 0,0 21 16,-21 22-1,21 20-15,-21-42 16,0 0-16,0 1 0,0-1 0,0 0 16,0 0-16,0 43 15,21-43 1,0-21 0,1 0-16,-1 0 0,0 0 15,21 0-15,-42-21 16,21-1-16,1 22 0,-1-21 0,0 0 15,-21 0-15,21 0 0,0-22 16,0 22-16,-21 0 0,0 0 16,22-21-16,-22-22 15,0 43 1,0 42 15,-22 0-31,1 43 16,21-43-16,0 0 15,0 21-15,0-20 0,0-1 16,0 0-16,0 0 0,0 0 16,0 0-16,21-21 0,-21 22 15,22-22-15,-1 0 16,0 0-16,21 0 16,-21-22-16,1 1 0,-1 21 0,0-21 15,21 0-15,-42 0 0,64-22 16,-43-20-1,0 42-15,-21 0 16,0-1-16,0 1 0,0 0 16,-21 21 15,21 21-31,0 0 0,0 1 16,-21-1-16,21 0 0,-21 42 15,21-41 1,0-1-16,0 0 0,0 0 15,0 0-15,21-21 16,0 21-16,0-21 16,0 0-16,0 0 0,1 0 15,-1 0-15,0 0 0,42-21 16,-20-21 0,-22 21-16,0 21 0,0-43 15,0 22-15,1 0 0,-1-85 16,0 64-1,-21 21-15,21 0 0,-21-22 16,0 22-16,0 0 16,0 42 15,-21 0-31,21 0 16,0 1-16,0-1 0,0 21 15,0 0-15,-21-20 16,21-1-16,0 0 0,0 0 0,0 0 15,0 0-15,0 43 16,0-43-16,21 0 16,0-21-16,0 0 15,0 0-15,1 0 16,-1 0-16,42-21 16,-42 21-16,22-42 15,-22 21-15,0-1 0,0 1 16,43-63-16,-22-1 15,-42 64 1,21-22-16,-21 1 0,0 21 0,0-64 16,0 64-1,-21 42 17,21 0-32,0 1 15,-21 20-15,21-21 0,-21 21 0,21-20 16,-21 20-16,21 0 0,0-21 15,0 22-15,0-22 0,0 21 16,0 22 0,0-43-16,0 0 15,21-21-15,0 0 16,0 0-16</inkml:trace>
  <inkml:trace contextRef="#ctx0" brushRef="#br1" timeOffset="166964.41">7366 2921 0,'0'0'0,"-21"0"31,63 0 0,-21 0-31,64 0 16,0 0 0,-22 0-16,1 0 0,-1 0 0,1 21 15,-1-21-15,149 0 16,-128 0 0,-41 0-16,-1 0 0,0 0 15,-63 0 16,0-21-15,0 21-16,0 0 0,0-21 16,-1 21-16,1-21 15,0 21-15,0 0 0,21-21 0,-21 21 16,21-22 0,21 22 15,0 0-16,0 0-15,-21 22 0,21-22 16,1 21-16,-22 0 0,0 0 16,0 0-1,0 0-15,-22 1 16,1-1-16,0-21 0,0 21 0,0 0 16,0-21-16,-1 0 15,65 0 16</inkml:trace>
  <inkml:trace contextRef="#ctx0" brushRef="#br1" timeOffset="167596.04">8975 2942 0,'0'0'0,"21"-42"31,-21 21-15,0 0-16,-21-1 0,-1 22 16,1 0-16,0 0 0,0 0 0,0 0 15,0 0-15,-22 0 0,22 0 16,-42 22-16,-1-1 15,43 0-15,0 0 0,-22 43 16,22-43-16,0 0 0,21 0 16,-21 0-16,21 0 0,0 1 15,0-1-15,42 0 16,-21 0-16,1-21 16,41 0-16,-42 0 0,22 0 15,-22 0-15,42-21 16,1 0-16,-43 0 0,21-1 15,1-20-15,-22 21 16,0 0-16,0 0 0,-21-1 0,0 1 16,0 0-16,21-21 0,-21-22 15,21-20 1,-21 41-16,0 22 0,0-21 16,22 21-16,-22-22 0,21-20 15,-21 84 16,0 0-31,0 0 0,-21 22 0,21-1 16,-22 0-16,1 85 16,21-84-16,-21-1 0,21 0 15,-21 1-15,21-22 0,0 21 16,0 22 0,0-22-16,21-42 15,0 0-15,0 0 16,1 0-16,-1 0 15,0-21-15</inkml:trace>
  <inkml:trace contextRef="#ctx0" brushRef="#br1" timeOffset="167996.82">9334 2879 0,'-21'21'16,"0"0"-1,21 0-15,0 0 0,0 1 16,0-1-16,-21-21 0,21 21 0,0 21 16,0 1-1,0-22 1,21-21 0,0 0-16,0 0 15,1 0-15,-1 0 0,0 0 16,0 0-16,0-21 0,0 21 0,1-22 15,-22 1-15,21 0 0,0 0 16,-21 0-16,0 0 16,0-1-16,0 1 0,0 0 15,0 0-15,0 42 32,-21 0-17,21 0 1,-21 1-16,21-1 15,21-21 17</inkml:trace>
  <inkml:trace contextRef="#ctx0" brushRef="#br1" timeOffset="168309.64">9927 2815 0,'-21'0'0,"0"0"0,0 21 16,-1 1-1,1-1-15,0 0 0,21 0 0,-21 0 16,0 22-16,21-22 0,-21 0 16,-1 21-16,22-21 0,-21 85 15,-21 0 1,21-64-16,21-20 0,0 41 15,0-42-15,0 43 16,0-43-16,0 0 0,21-21 47,0 0-47,-21-21 0,21 0 0,0 21 16,-21-43-16,22 22 15,-1 0-15</inkml:trace>
  <inkml:trace contextRef="#ctx0" brushRef="#br1" timeOffset="168587.48">9821 2942 0,'0'-21'0,"0"42"0,0-63 0,0 21 0,-21 21 0,21-21 15,0-1-15,0 1 16,21 21 0,0 0-16,1 0 15,20 0-15,-21 0 0,0 0 16,22 21-16,-22 22 15,-21-22-15,0 0 16,0 0-16,0 0 0,-21 1 0,-1-1 16,-20 21-16,21-21 0,-43 22 15,22-22-15,0 0 16,21-21-16,-1 0 16,22-21 15,22 0-31,-1-1 0,0 22 15,0-21-15,0 0 0</inkml:trace>
  <inkml:trace contextRef="#ctx0" brushRef="#br1" timeOffset="169051.22">10414 2477 0,'0'0'0,"0"21"31,-21 0-31,21 21 0,0-21 16,0 22-16,-21-1 15,21-21-15,-22 22 0,22-1 0,-21-21 16,21 21-16,0 43 16,0-64-16,0 22 0,0-22 15,0 0-15,0 0 0,0 0 16,0 0-1,21-21-15,1 0 0,-1 0 16,0 0-16,0-21 0,0 0 0,0 21 16,1-21-16,41-21 15,-63-1 1,21 22-16,-21 0 0,0 0 16,0 0-16,0 42 15,0 0 1,0 0-16,0 0 0,-21 0 15,21 1-15,0-1 16,0 0-16,0 0 0,0 0 16,0-42 31,0 0-47,0 0 0,21 0 15</inkml:trace>
  <inkml:trace contextRef="#ctx0" brushRef="#br1" timeOffset="169232.12">10668 2773 0,'-21'0'15,"0"0"-15,-1 0 16,44 21 31,-1-21-32,0 0-15,0 0 16,0 0-16</inkml:trace>
  <inkml:trace contextRef="#ctx0" brushRef="#br1" timeOffset="169501.96">11091 2794 0,'-42'-21'31,"21"21"-31,0 0 0,-1 0 16,1 0-16,0 0 15,0 21-15,0 0 0,0 0 16,-1 1-16,1-1 0,0 63 16,21-41-1,0-1 1,21-21-16,0-21 15,1 0-15,-1 0 0,0 0 16,64 0-16,-43 0 16,0 0-16,-21-21 0</inkml:trace>
  <inkml:trace contextRef="#ctx0" brushRef="#br1" timeOffset="169927.71">11366 2836 0,'0'0'0,"0"-21"0,0 0 0,0 0 15,-21 21-15,0 0 16,0 0 0,0 0-16,0 21 0,-1 0 15,1 0-15,-21 1 0,21-1 16,21 0-16,-21 0 16,-1 0-16,22 0 0,0 1 0,0-1 15,0 0-15,0 0 0,22-21 31,-1 0-31,0 0 16,0 0-16,0 0 0,0-21 0,1 0 16,-1 0-16,42-22 15,-63 22-15,0 0 16,21 0-16,-21 0 0,22-1 16,-22 44-1,-22-1 1,22 0-16,-21 0 0,21 0 15,0 0-15,0 1 0,0-1 16,-21 42-16,21-42 16,0 1-1,21-22-15,0 0 16,1 0-16,20 0 16,-21-22-16,-21 1 0,42-21 15,-20 21-15</inkml:trace>
  <inkml:trace contextRef="#ctx0" brushRef="#br1" timeOffset="170177.91">11832 2434 0,'0'-21'0,"0"42"0,-21-42 16,0 42 0,0 0-16,-1 22 0,1-22 15,0 21-15,21-21 0,-21 22 16,0-1-16,0 0 0,21 1 0,0-22 15,0 21-15,-43 85 16,43-84 0,0-1-1,0-21-15,21-21 16,1 0 0,-1 0-16,0 0 0,21-21 15</inkml:trace>
  <inkml:trace contextRef="#ctx0" brushRef="#br1" timeOffset="170264.86">11832 2900 0,'0'0'0,"-21"0"0</inkml:trace>
  <inkml:trace contextRef="#ctx0" brushRef="#br1" timeOffset="170771.95">11811 5609 0,'0'0'0,"21"0"15,0 0-15,-21-21 0,21-191 0,1-190 16,-1 0-16,-21 42 0,21 43 15,0 63-15,21-212 0,-42 360 16,22 43-16,-22-1 0,0 22 16,0 0-16,0 20 0,0 1 15,-22 21 1,1 0-16,0 0 0,0 0 16,0 21-16,21 1 0,-21-22 0,-1 42 15,22-21 1,0 0-16,0 0 0,0 1 15,0-1-15,0 0 16,22-21 0,-1 0-16,0 0 0,21 0 15,1 0-15,-22 0 0,21 0 16,-21-21-16,22 21 0,-22-21 0,63-22 31,1-20-31,-85 42 16,21-1-16,-21 1 0,0 0 15,0 0-15,-21 21 16,0 0 0,0 21-1,0 0-15,21 0 16,0 22 0,0-22-16,0 0 15,0 0-15,0 0 0,0 1 16,21-22-1,-21 21-15,0 0 16,-21-21 0,-1 0-16,1 0 0,0 0 15,0 0-15,21 21 0,-42-21 16</inkml:trace>
  <inkml:trace contextRef="#ctx0" brushRef="#br1" timeOffset="170823.92">12150 3006 0,'0'0'0,"0"-21"0,21-1 16</inkml:trace>
  <inkml:trace contextRef="#ctx0" brushRef="#br1" timeOffset="171151.76">11705 2540 0,'0'0'0,"0"-21"0,-42 21 0,42 21 16,0 0-16,21-21 16,21-21-16,1 0 0,-1 21 15,21 0-15,1-21 0,-22 21 0,64 0 16,-42 0-16,-22 0 0,0 0 16,1 0-16,-22 0 0,63-21 15,-62 21 1,-22-22 15,0 44-15,-22-22-1,1 0-15,0 21 16,0-21-16</inkml:trace>
  <inkml:trace contextRef="#ctx0" brushRef="#br0" timeOffset="176397.32">4953 7006 0,'21'0'0,"-21"-21"16,0 0-1,0 0-15,-21 21 47,0 0-47,0 0 16,-22 21-16,22 0 0,-21-21 0,-1 42 16,1-20-16,-21-1 0,20 21 0,-20 0 15,-149 85 1,127-84-16,1 20 0,-1-20 15,0 20-15,1-21 0,-22 22 0,-190 105 16,105-21 0,85-84-16,0-1 0,22 1 15,-107 84-15,107-84 16,-170 105-16,63-21 16,128-106-16,20 1 15,-20-1-15,20 0 0,1-20 16,-21 41-16,41-42 0,1 0 15,-21 1 1,21-22-16,21-22 16,21 1-1,0 0-15,21 0 0,43-43 16</inkml:trace>
  <inkml:trace contextRef="#ctx0" brushRef="#br0" timeOffset="177132.75">6985 6837 0,'0'-21'16,"0"42"-16,0-63 0,0 20 15,0 1-15,0 0 16,0 0-16,0 0 16,0 0-1,0 42 1,0 0 0,0 0-16,0 21 0,0 43 15,21-43-15,-21 85 16,0-63-16,0-1 15,0 22-15,0 0 0,0-22 0,0 22 16,0 0-16,0-1 0,0-20 0,-21 20 16,21 1-16,-21 0 0,21-1 0,0 1 15,0-21-15,-21 20 0,21-20 16,-22-1-16,22 22 0,0-22 0,0 43 16,-21-42-16,21-1 0,-21-20 15,21-1-15,0 0 0,-21 1 16,21-22-16,0 21 0,0-21 15,0 0-15,0-42 16,0-21 0,42-43-1,-21 43-15</inkml:trace>
  <inkml:trace contextRef="#ctx0" brushRef="#br0" timeOffset="177799.88">7556 6541 0,'0'0'0,"0"-22"0,0 1 16,0 0-16,0 0 15,22 21 17,-1 0-32,0 0 0,0 0 0,64 21 31,-43 0-31,85 43 0,64 20 16,-128-62-16,1 20 15,-1 0-15,1-21 0,-1 22 16,276 147-1,-233-147-15,84 84 16,43-22-16,-127-41 16,21-1-16,127 64 0,-127-63 15,0-1-15,0 1 0,0-1 16,0 1-16,0-1 0,0 1 0,21-1 16,-21 1-16,-21-1 0,338 128 15,-253-106 1,42 20-1,-191-83-15,21-1 0,22 21 16,-43-21-16,-20 0 0,-1-21 16,0 22-16,0-22 0,-42-22 47,0 22-47,0-21 0,-1 21 15</inkml:trace>
  <inkml:trace contextRef="#ctx0" brushRef="#br0" timeOffset="178695.72">656 8869 0,'0'0'0,"0"-21"0,0 0 15,0-43 1,0 43-16,0 0 0,-21 21 47,21 42-47,0 0 0,-21 1 0,21 20 16,-21 1-16,-1-1 0,22 22 15,-63 148 1,21-64-16,20-84 15,-20 63-15,42-85 0,-21 1 16,21-22-16,0 1 0,-21-1 16,21 0-16,0 43 15,0-64-15,0 0 16,0-42 15,0 0-31,0 0 0,0 0 16,0-22-16</inkml:trace>
  <inkml:trace contextRef="#ctx0" brushRef="#br0" timeOffset="179663.16">635 8975 0,'0'0'0,"-21"0"0,0 0 16,63 0 15,-21 0-31,0 0 0,22 0 16,-22 0-16,21 0 0,0 0 15,128 0-15,-107 0 16,22 0-16,0 0 0,105 0 15,-84 0-15,0 0 0,0 0 16,-1 0-16,1 0 0,275 0 16,-127 0-1,21 0-15,-148 0 16,0 0-16,22 0 0,-22 0 0,338 0 16,-359 0-1,0 0-15,-21 0 0,84 0 16,-84 0-16,-22 0 15,1-21-15,-1 21 0,-21 0 0,1 0 16,-1 0-16,0 0 0,1 0 16,-22 0-16,0 0 0,-21-22 0,21 22 15,0 0 1,-21 22 15,0-1-31,0 0 16,0 0-16,0 0 15,0 0-15,0 1 0,0 20 0,0-21 16,0 21-16,0-20 0,0 20 16,-21 0-16,21 1 0,0-1 15,0 0-15,0 1 0,0 20 0,0-21 16,0 107-16,0-44 16,0-62-16,0-1 15,0 0-15,0 1 0,0-22 0,0 21 16,0 22-16,0-43 0,0 0 15,0 0-15,0 22 16,0 20-16,0-42 16,-21 0-1,0-21-15,0 0 0,-22 0 16,1 22 0,21-22-16,-21 0 0,-43 0 15,43 0-15,-1 0 0,-20 0 16,20 0-16,-20 0 0,-1 0 0,-190 0 15,-84 0 1,211 0-16,-148 0 16,126 0-16,1 0 0,0 0 15,-21 0-15,21 0 0,-1 0 0,-20-22 16,21 22-16,-360 0 16,339 0-16,-1 0 0,22 0 15,-21 0-15,21 0 0,21 0 16,0 0-16,0 0 15,-149-42-15,213 21 16,63 0-16,0 0 16,0-1-1,42 1 1,1 0-16,-1 21 16,-21 0-16</inkml:trace>
  <inkml:trace contextRef="#ctx0" brushRef="#br0" timeOffset="180307.8">1312 9356 0,'0'63'16,"-21"-42"-1,0 1-15,0 20 0,0 0 16,-1 1-16,1-1 0,0 0 0,0 1 16,0-1-16,-43 64 15,64-64-15,0-21 0,-21 0 16,21 1-16,0-44 47,0 1-47,21 0 0,0 0 0,1-21 15,-22 20-15,21-20 16,42-85-16,-42 64 16,1 20-16,-1 1 0,21 0 15,-21-1-15,0 1 0,22 0 16,-1-1-16,-21 64 16,-21 1-16,21-1 15,-21 0-15,0 21 0,0 1 16,0-1-16,22 106 15,-22-106-15,0 22 0,0-22 16,21 1-16,-21-22 0,0 85 16,0-85-1,21-21-15,-21 21 16,0-42 0,-21 0-1,0-1-15</inkml:trace>
  <inkml:trace contextRef="#ctx0" brushRef="#br0" timeOffset="180496.6">1079 9821 0,'0'0'0,"22"0"47,-1 0-47,42-21 16,1 0-1,-22 21-15,0 0 0,-20-21 0,20 0 16,-21 21-16,21 0 0,-20-21 0,-1 21 16</inkml:trace>
  <inkml:trace contextRef="#ctx0" brushRef="#br0" timeOffset="180859.41">1587 9652 0,'0'-42'16,"0"21"0,22 21-1,-1 0-15,0 0 0,0 21 16,0 0-16,0 0 0,1-21 16,-1 21-16,-21 22 0,21-22 0,0 21 15,-21 22 1,0-43-16,0 0 15,0 0-15,0 0 0,-21-21 16,0 0 0,0-21-1,21 0 1,0 0-16,0 0 0,0-1 16,0-20-16,0 21 0,0 0 15,0 0-15,21-1 0,-21 1 16,42 0-1,0 0-15,-20 21 0,-1 0 16,0-21-16</inkml:trace>
  <inkml:trace contextRef="#ctx0" brushRef="#br0" timeOffset="181257.14">1990 9567 0,'0'0'16,"0"-21"-16,0 0 0,0 0 31,21 21-15,0 0-16,-21 21 16,21-21-16,0 21 0,-21 0 0,21 1 15,-21-1-15,22 21 0,-22-21 16,0 0-16,0 43 15,0-1-15,0-41 16,0-1-16,-22-21 31,22-21-15,0-1-16,0 1 16,0 0-16,0 0 0,0 0 15,0 0-15,0-22 16,0 22-16,0 0 0,0-21 15,22 42-15,-1 0 0,42-22 16,-42 22 0,1 0-16,-1 0 0</inkml:trace>
  <inkml:trace contextRef="#ctx0" brushRef="#br0" timeOffset="181797.61">2625 9610 0,'0'0'0,"21"-21"15,-21-22 1,0 22-16,0 0 0,-21 21 16,-1 0-16,1 0 15,0 0-15,0 0 16,0 0-16,0 21 0,-22 21 15,22-20-15,0-1 0,0 0 0,-22 42 16,22 1 0,21-43-16,0 0 0,0 0 0,0 1 15,0-1-15,21-21 16,1 0-16,-1 0 0,21 0 16,-21 0-16,22 0 15,-22-21-15,0 21 0,0-22 0,0 1 16,0 0-16,22-21 15,-22-1-15,-21 22 16,0 0-16,21 0 0,-21 0 0,0 0 16,21-1-16,-21 1 15,0 42 17,0 1-32,0-1 15,0 0-15,-21 42 16,21-41-16,0-1 0,0 21 15,0-21-15,0 0 0,0 1 16,0-1 0,21-21-16,0 0 15,1 0-15,-1-21 16,0-1 0,0 1-16,0 0 0,-21 0 0</inkml:trace>
  <inkml:trace contextRef="#ctx0" brushRef="#br0" timeOffset="182360.29">2984 9567 0,'0'0'0,"0"22"31,0-1-31,0 0 16,-21 0-16,21 0 0,0 0 16,0 1-16,0-1 0,0 0 15,0 0-15,21-21 31,1 0-31,-1 0 16,0 0-16,0-21 0,0 0 16,0 0-16,1-1 0,-1-20 15,0 21-15,0 0 16,0-22 0,-21 22-16,0 0 0,0 42 46,0 0-46,0 1 16,-21-1-16,21 42 0,0-20 16,-42 41-16,42-41 0,-21-1 15,21 0-15,0 1 0,0-1 16,0 0-16,0 22 0,0-22 0,0 0 16,0 22-16,0-22 0,0 1 15,0 20-15,0-21 0,0 22 16,0-22-16,0 1 0,0-1 0,-22 85 15,1-64 1,0-20-16,0-22 0,-21 21 16,20-21-16,1-21 0,-21 0 15,-43 0-15,22-21 16,20 0-16,22 0 16,-21 0-16,21-22 0,-22 22 0,22-21 15,0 0-15,0 20 0,0-20 16,21 21-16,0-85 15,42 0-15,-21 64 16,0 0-16,22-1 0</inkml:trace>
  <inkml:trace contextRef="#ctx0" brushRef="#br0" timeOffset="183023.71">3641 9292 0,'-22'0'16,"1"0"-16,21 21 0,-21 1 16,21-1-16,-21 0 0,0 42 15,0-41-15,21 20 16,0 0-16,-22 1 0,1-1 0,21-21 15,0 21-15,-42 22 16,21-1-16,0-41 16,21-1-1,0-42 1,0-1 0,0 1-16,0 0 15,0 0-15,0 0 0,0 0 0,0-22 16,21 1-1,0 42-15,-21-21 16,21 21-16,0 21 16,-21 0-16,21 0 0,1 0 15,-22 1-15,0-1 16,0 21-16,0-21 0,21 0 16,0 1-16,0-22 15,0 0-15,0 0 16,1 0-16,-1 0 0,0 0 15,0-22-15,0 1 0,-21 0 16,21 0-16,22-43 16,-43 22-16,0 21 15,0 0-15,0 42 32,0 0-17,0 0-15,0 0 0,0 1 0,0-1 16,0 0-16,0 0 0,0 0 15,0 0-15,0 1 16,0-44 15,0 1-15,0 0-16</inkml:trace>
  <inkml:trace contextRef="#ctx0" brushRef="#br0" timeOffset="183179.62">3810 9462 0,'-21'0'16,"42"0"46,-21 21-62</inkml:trace>
  <inkml:trace contextRef="#ctx0" brushRef="#br0" timeOffset="183535.42">4043 9504 0,'-21'0'0,"-1"0"15,1 0-15,0 0 0,0 0 16,0 21-16,21 0 15,0 0-15,0 1 16,0-1-16,0 0 16,0 0-16,21-21 0,0 21 15,0 0-15,0-21 0,-21 22 16,22 20 0,-22-21-16,0 0 15,0 0-15,-22-21 16,1 22-16,-21-22 15,21 0-15,0 0 0,-1 0 16,1 0-16,0 0 16,21-22-1,0 1 1,0 0-16,0 0 0,21 0 0,0 21 16</inkml:trace>
  <inkml:trace contextRef="#ctx0" brushRef="#br0" timeOffset="183808.26">4191 9335 0,'0'0'0,"-21"0"16,0 21 0,21 0-16,0 0 0,0 0 15,0 0-15,0 1 0,0 20 16,0-21-16,0 85 15,0-85-15,0 21 0,-22-20 16,22 20-16,0-21 0,0 43 16,0-43-1,22-21 1,-1 0 0,-21-21-16,0-1 0,42-20 15</inkml:trace>
  <inkml:trace contextRef="#ctx0" brushRef="#br0" timeOffset="183968.17">4127 9631 0,'0'0'0,"22"-21"47,-1 21-47,0-21 16,0-1-16,0 22 0,0-21 15,1 21-15,20-21 0</inkml:trace>
  <inkml:trace contextRef="#ctx0" brushRef="#br0" timeOffset="184208.03">4678 9186 0,'0'22'31,"0"-1"-31,-21 0 16,21 0-16,0 0 15,0 0-15,0 1 0,-22-1 16,22 0-16,0 0 0,0 21 16,0-20-1</inkml:trace>
  <inkml:trace contextRef="#ctx0" brushRef="#br0" timeOffset="184407.92">4487 9483 0,'-21'0'0,"42"21"15,0-21 1,1 0-16,-1 0 0,0 0 15,21 0-15,-21 0 0,1 0 16,-1 0-16,0 0 0,0 0 0,0-21 16,22 0-1,-43-1-15,0 1 16,0 0-16</inkml:trace>
  <inkml:trace contextRef="#ctx0" brushRef="#br0" timeOffset="185058.03">4614 9250 0,'0'-21'15,"21"0"-15,1 21 16,-1-22-16,0 22 15,0 0-15,0 0 0,0-21 16,1 21-16,-1 0 0,0 0 31,-21 21-15,-21-21 0,0 0 30,-1 0-14,1 0-32,0 0 15,0 0-15,0 0 16,0 0-16,-1 22 0,1-22 16,21 21-16,-21 0 0,0 21 15,-21 1 1,42-22-16,0 0 0,0 21 0,-22-21 15,22 1-15,0-1 0,0 0 16,43 0 0,-22-21-16,0 0 0,0 0 0,0 0 15,1 0-15,20 0 0,-21-21 0,0 21 16,0-21-16,1 0 0,-1 21 16,21-43-16,-42 22 0,21 0 15</inkml:trace>
  <inkml:trace contextRef="#ctx0" brushRef="#br0" timeOffset="185526.76">4847 8975 0,'0'0'15,"-21"-21"-15,0 21 0,0 0 0,-1 0 16,1 0-16,0 0 0,-42 0 15,41 21-15,1-21 0,-21 42 16,21-21-16,0 0 0,-1 22 16,1-22-16,0 21 0,0-21 0,-21 85 15,20-42 1,22-22-16,0-21 16,0 43-16,0-43 0,0 0 15,43 21-15,-22-20 0,0-22 16,21 0-16,22 0 15,42 0-15,-64 0 16,64-43-16,-85 22 16,21 0-16,-20 0 0,20 0 15,-21-22-15,21-84 16,-42 21 0,0 64-16,0 0 15,-21-1-15,0 1 0,0 21 0,0-21 16,-22 20-16,22 1 0,-21 0 0,0 21 15,-1 0-15,1 0 0,-22 0 16,22 0-16,0 21 0,-22 22 16,22-22-16,21 0 0,-22 0 0,1 0 15,21 0-15,-21-21 16</inkml:trace>
  <inkml:trace contextRef="#ctx0" brushRef="#br0" timeOffset="186143.42">1820 8594 0,'43'-21'31,"-43"-1"-31,21 22 16,-21 22-1,0-1-15,0 0 0,0 0 16,0 0-16,0 22 0,0-22 0,0 21 16,0-21-16,0 22 0,0-22 0,0 21 15,0 0 1,0 1-16,21-43 31,0-21-31,0-1 16,0 22-16,22-21 15,-22 0-15,21 21 0,-21-21 0,22 0 16,-1 21-16,0 0 0,1 0 16,-1 0-16,-21 0 0,64-21 15,-43 21-15</inkml:trace>
  <inkml:trace contextRef="#ctx0" brushRef="#br0" timeOffset="186796.06">5948 9377 0,'0'0'0,"0"-21"0,0 0 0,0-1 16,0 1-16,0 0 0,0 0 31,0 42-15,0 0-16,0 0 15,0 1-15,0 20 0,0 0 16,0 22-16,0-22 0,0 106 16,0-84-16,0 63 0,-21-64 15,-1 1-15,1 42 16,21-64-16,0 0 0,0 1 0,0 41 15,0-63-15,0 22 16,0-22-16,0 0 0,0-42 31,0 0-15,0 0-16,0-1 0,0-20 16,0 21-16,0 0 0,0-22 0</inkml:trace>
  <inkml:trace contextRef="#ctx0" brushRef="#br0" timeOffset="187664.7">5969 9335 0,'0'0'0,"-21"0"15,21-22 1,0 1-1,21 21 1,0 0-16,0-21 16,0 21-16,1 0 0,20 0 15,-21 0-15,21 0 0,85-21 16,-63 21-16,-1 0 0,1 0 16,21 0-16,-1 0 0,107 0 15,-107 0-15,22 0 0,106 0 16,-106 0-16,21-21 0,0 21 15,-21 0-15,21 0 16,0 0-16,211-21 16,-232 21-16,106-22 0,-106 1 15,-1 21-15,-20 0 0,0-21 16,-22 21-16,22 0 0,21-21 16,-43 21-16,1-21 15,-22 0-15,-21 21 0,0 0 16,1 0-16,-1 0 0,0-22 0,-21 44 31,0-1-31,0 0 16,0 0-16,0 0 0,0 22 15,0-22-15,0 42 16,0-42-16,0 1 16,0 20-16,0-21 0,21 21 0,-21 1 15,42 126 1,-20-42-16,-1-42 15,-21-22-15,0-20 16,21 62 0,-21-62-16,0 41 0,0-62 0,0 20 15,0 0-15,0-21 0,0 1 16,0 20-16,-21 21 16,0-41-16,-22-1 15,22 0-15,-64 0 16,43-21-16,-43 0 15,43 0-15,-21 0 0,-318 21 16,84-21 0,64 0-1,85 0-15,0 0 0,-148 0 16,126 0-16,1 0 0,-148 0 16,126 0-16,43 21 0,21-21 15,-64-21-15,43 0 16,106 0-16,-22 0 15,22 21-15,0 0 0,21-21 0,-1 21 0,1 0 16,21-22 0,21 22-1,1 0-15,20 0 0,-21 0 16,0-21-16,22 0 16</inkml:trace>
  <inkml:trace contextRef="#ctx0" brushRef="#br0" timeOffset="187939.54">6392 9864 0,'0'-106'15,"0"212"-15,0-233 16,21 127-1,1 21-15,-22 0 0,21 21 0,0-20 16,0 20-16,0-21 0,0 21 16,-21 22-16,22-22 0,-22 1 15,0-22-15,0 21 0,0-21 0,21 0 16,-21 1-16,0-1 16,0 0-1,21-21 1</inkml:trace>
  <inkml:trace contextRef="#ctx0" brushRef="#br0" timeOffset="188183.4">6879 9694 0,'0'0'0,"-21"43"15,0-22-15,0 0 16,-22 0-16,22 22 0,0-1 15,-43 64-15,22-64 16,21 0-16,0-20 0,0 20 0,-1-21 16,22 21-16,-21 22 15,21-43-15,21-21 16,1 0-16,-1 0 16,0 0-16,42-42 15</inkml:trace>
  <inkml:trace contextRef="#ctx0" brushRef="#br0" timeOffset="188532.2">6964 10118 0,'63'21'31,"-42"-21"-31,1 0 0,-1 0 0,0 0 16,21-21-16,-21 0 0,1-1 15,-1 22-15,-21-21 0,0 0 16,0 0 0,-21 0-16,-22 21 15,22 0-15,0 0 0,-21 0 16,20 0-16,1 21 0,-21 0 16,21 0-16,0 0 0,-43 43 15,64-1 1,0-41-16,0-1 15,0 0-15,0 0 0,21-21 0,0 21 16,1-21-16,-1 0 0,42 0 16,-42 0-16,22 0 0,-1 0 15,-21-21-15,22 0 0,-22 21 0,63-42 16</inkml:trace>
  <inkml:trace contextRef="#ctx0" brushRef="#br0" timeOffset="188772.06">7662 9800 0,'0'-21'0,"0"42"0,-21-42 16,0 21-16,0 0 15,0 0-15,-22 42 0,22-20 16,0-1-16,0 0 0,0 42 16,-1 1-1,22-22-15,0-21 0,-21 43 16,21-43-16,0 0 0,0 0 0,21 1 15,1-1-15,-1-21 0,0 0 16,0 0-16,64 0 16,-43 0-16,-21 0 0,43-21 15,-43-1-15,21 22 0,-21-21 16</inkml:trace>
  <inkml:trace contextRef="#ctx0" brushRef="#br0" timeOffset="189040.91">8213 9483 0,'0'0'0,"0"-21"0,-22 21 0,1 0 15,0 0-15,0 0 16,0 21-16,0 0 0,-1 21 16,22-21-16,-21 22 0,21 41 15,-21-41-15,21 20 0,-21 64 16,21-42-1,0-43-15,0-21 0,0 22 0,0-22 16,0 0-16,0 0 0,0 0 0,0 22 16,0-22-1,21-21-15,0 0 0,0 0 16,1-21-16,-1 21 0,0-21 16</inkml:trace>
  <inkml:trace contextRef="#ctx0" brushRef="#br0" timeOffset="189396.71">8445 9885 0,'0'0'0,"0"21"15,0 0-15,-21-21 0,0 21 16,0 1-16,0 20 0,0 0 16,-1-21-16,1 43 15,0-22 1,21-21-16,0 1 0,0-1 15,21-21-15,0 0 16,1 0-16,-1 0 0,21-21 16,-21 21-16,22-22 0,-1 1 15,-21 0-15,0 0 0,0-21 16,-21 20-16,0 1 16,0 0-16,0 0 0,0 0 0,0 0 15,-42-1-15,21 22 0,0 0 16,0 0-16,-1 0 15,1 0-15,0 22 16,21-1-16,21-21 31,0 0-31,1 0 16</inkml:trace>
  <inkml:trace contextRef="#ctx0" brushRef="#br0" timeOffset="189731.52">8763 9927 0,'0'-21'0,"21"21"16,-21-21-16,21 21 0,0 0 15,1 0 1,-1 0-16,-21 21 0,21 0 16,0-21-16,-21 21 0,0 1 0,0-1 15,0 21-15,0 22 16,0-43-16,0 0 15,0 0-15,0 0 0,0 0 16,-21-21-16,0 0 0,0 0 16,21-21-1,0 0 1,0 0-16,42-43 16,-21 22-1,21-21 1,-42 41-16,0 1 0,43 0 15,-43 0-15,21 21 0,-21-21 16,0 0-16</inkml:trace>
  <inkml:trace contextRef="#ctx0" brushRef="#br0" timeOffset="189977.38">7832 9779 0,'0'0'16,"-22"0"-16,1 0 0,64 0 31,-22 0-31,21 0 0,-21-21 0,22 21 16,-1 0-16,0 0 15,1-21-15,20 21 0,-21 0 0,1 0 16,-1 0-16,-21-21 0,22 21 0,-1 0 15,-21-22-15,0 1 16,0 21-16</inkml:trace>
  <inkml:trace contextRef="#ctx0" brushRef="#br0" timeOffset="190287.78">9356 9271 0,'0'0'0,"-22"0"16,1 0 0,0 0-16,0 21 0,21 0 15,-21 1-15,21-1 16,-21 0-16,21 0 0,0 0 15,0 0-15,0 1 0,0 20 16,0-21-16,21 0 0,0-21 16,0 0-16,43 0 15,-43 0-15,0 0 16,0-21-16,0 0 0,0 21 16</inkml:trace>
  <inkml:trace contextRef="#ctx0" brushRef="#br0" timeOffset="190725.57">9440 9081 0,'0'0'16,"-21"0"-16,-21 0 0,-1 0 16,-41 63-1,41-63-15,22 21 0,-21 22 0,21-22 16,0 0-16,-1 21 0,-20 22 15,21-43-15,0 42 16,21-20-16,0-22 0,0 21 0,0-21 16,21 22-16,0-22 0,0 0 15,22 21-15,41 1 16,-41-43-16,-22 0 0,42 0 16,-42 0-16,22 0 0,-22-21 15,0-1-15,0 22 0,106-127 31,-106 22-15,-21 41-16,0 22 16,0 21-16,0-22 0,0 22 0,-21-21 15,0 21-15,-64-43 16,43 64 0,21 0-16,0 0 0,0 0 15,-1 0-15,1 0 0,0 0 0,0 0 16,-21 21-1,20-21 1</inkml:trace>
  <inkml:trace contextRef="#ctx0" brushRef="#br0" timeOffset="191291.27">6244 8700 0,'0'0'16,"21"0"-16,0 0 0,1 0 0,-1-22 15,0 22-15,0 0 0,0 0 0,0 0 16,22 0-16,-22 22 0,21-22 16,1 21-16,20 21 15,-42 0-15,22-20 0,-1 41 16,0-21-16,-21-20 0,1-1 0,-1 42 15,21 1 1,-21-64-16,-21 21 0,0 0 16,21-21 15,-21-21-31,22 0 0,-22 0 0,21-1 16</inkml:trace>
  <inkml:trace contextRef="#ctx0" brushRef="#br0" timeOffset="191483.16">7345 8530 0,'0'0'0,"0"21"15,0 1 1,-21-1-16,-1 21 0,1-21 16,21 0-16,-21 22 0,0-1 15,0-21-15,0 22 0,-1-1 0,-20 43 16,21-43-1,21-21-15,0 0 0,0 0 16,-21 1-16</inkml:trace>
  <inkml:trace contextRef="#ctx0" brushRef="#br0" timeOffset="192131.81">10710 9165 0,'0'-21'0,"0"42"0,0-63 0,0 21 0,0 0 16,0-1-16,0 44 31,0 20-31,0-21 16,0 21-16,0 1 0,0 20 0,0 1 15,0-22-15,-21 22 0,21 20 0,-42 43 16,42-63-16,-43 63 16,22-64-16,21-20 0,-21 62 15,21-83-15,-21 20 0,21-21 16,0 21-16,0-20 0,-21-1 15,21-42 17,0-1-32,0 1 15,0 0-15</inkml:trace>
  <inkml:trace contextRef="#ctx0" brushRef="#br0" timeOffset="193131.26">10837 9186 0,'0'-42'16,"0"84"-16,0-105 0,0 42 0,0 0 0,0-1 15,21 22 17,1 0-32,-1 0 15,0 0-15,21 0 0,1 0 16,-1 0-16,21 0 0,-20 0 0,20 0 15,1 0-15,-1 0 0,22 0 0,-22 0 16,22 0-16,127 0 16,-106 0-16,148 0 15,-127 0-15,21 0 0,0 0 0,21-21 16,149 21-16,-170 0 16,21 0-16,-21 0 0,339-21 15,-190 21 1,-149 0-16,0 0 0,0 0 0,0 0 15,0 0-15,-21-21 0,0 21 0,127-21 16,-42 21 0,-127 0-16,21-21 0,-22 21 0,-20 0 15,20 0-15,-20 0 0,-1-22 0,22 22 16,21-21 0,-85 21-16,0 0 15,-21 21 16,0 1-15,-21-1-16,21 0 0,0 0 0,0 0 16,-21 0-16,21 22 0,-21-22 15,21 21-15,-21-21 0,21 22 0,0-1 16,0-21-16,0 64 16,-22-43-16,-20 128 15,42-65 1,0-62-16,-21 20 0,0-20 0,21-1 15,-21 0-15,21 1 0,-22-1 0,1 21 16,-42 43 0,42-63-16,-1-22 0,1 21 15,21-21-15,-21 0 0,0 1 16,0-1-16,-43 0 0,1 21 16,20-42-16,1 21 15,0-21-15,21 0 0,-22 0 16,-20 22-1,-1-22-15,-42 0 0,43 0 0,-1 0 16,-105 0-16,84 0 0,1 0 16,-128 0-1,106 0-15,-296 0 0,254-22 16,-148 22-16,126 0 16,-20 0-16,20 0 0,-20 0 0,21 0 15,-22 0-15,1 22 0,20-22 16,-20 21-16,42 0 0,-551 21 15,360-21 1,149-21 0,105 0-16,-63 0 15,85 0-15,-1 0 0,22 0 0,21 0 16,-22 0-16,22 0 16,42 0 15,0-21-31,1 21 15,-22-21 1,0 0 0,0 0-16,0 0 15</inkml:trace>
  <inkml:trace contextRef="#ctx0" brushRef="#br0" timeOffset="193847.9">11430 9610 0,'0'0'0,"0"-21"0,0-1 16,0 1-16,0 0 0,-21 0 0,21 0 15,-21 21-15,-1 0 16,1 21-16,21 0 15,-21 43-15,0-22 0,21 0 16,-21 1-16,0 20 0,21-21 0,-22 1 16,1 63-1,0-64-15,-21 21 0,21-20 0,-1-22 16,1 21-16,0-21 0,0 1 0,0-1 16,0-21-16,-1 21 15,-20-21 1,21 0-16,0-21 0,21 0 15,0-1-15,0 1 0,0 0 16,0 0-16,0-64 16,21 64-16,21-42 15,-42 41-15,21 1 0,1 0 0,-1 0 16,0 21-16,0 0 0,0 0 16,0 0-16,1 0 0,-1 42 15,-21-21-15,0 1 0,21 20 16,-21-21-16,0 0 15,0 43 1,42-43-16,-42 0 0,21 0 16,1-21-16,-1 0 0,0 0 15,0 0-15,21 0 16,22-21-16,-43 0 16,0 21-16,22-21 0,-22 0 15,-21-1-15,0 1 0,21 0 16,-21 0-16,21 0 0,-21 0 15,0 42 17,0 0-32,-21-21 0,0 42 15,21 1 1,-21-22-16,21 0 0,-22-21 16,22 21-16,-21-21 0,21 21 15,0-42 16,0 0-31,21 0 0,-21 0 16</inkml:trace>
  <inkml:trace contextRef="#ctx0" brushRef="#br0" timeOffset="194011.81">11599 9821 0,'0'0'0,"0"-21"16,0 0-1,-21 21 1,21 21 31,21-21-47,0 0 0,1 21 15,-1-21-15</inkml:trace>
  <inkml:trace contextRef="#ctx0" brushRef="#br0" timeOffset="194439.56">12001 9885 0,'0'21'0,"-42"43"15,42-43-15,0 0 16,-21 21-16,21-21 0,0 1 16,-21-1-16,21 0 0,0 0 15,-21 0 1,-1-21-1,1 0-15,21-21 16,0 0 0,0 0-16,0 0 15,0-1-15,0 1 0,21 0 0,22-42 16,-43 41-16,21-20 0,0 21 16,21 0-16,-20 0 0,-1-1 15,63 22-15,1 0 16,-64 22-16,43 41 15,-64-42-15,0 0 16,0 22 0,0-22-16,0 21 0,0-21 15,0 1-15,-21-1 0,-1 0 0,22-42 63</inkml:trace>
  <inkml:trace contextRef="#ctx0" brushRef="#br0" timeOffset="195012.8">12679 9419 0,'0'0'0,"0"-21"0,-21 21 15,-1 21 1,22 0-16,-21 22 15,21-22-15,0 21 0,-42 64 16,21-21-16,21-43 0,0 0 16,0 22-16,-21-43 0,21 21 0,-22 1 15,22-22-15,0 42 16,0-20-16,-21-43 16,0 0-1,21-21 1,0-1-1,0 1-15,0 0 0,0 0 16,0 0-16,21 0 0,0-1 0,1 1 16,41-42-1,-42 63-15,0-21 0,1 21 16,-1 0-16,0 0 0,0-22 0,0 22 16,-21 22-1,0-1 1,0 0-16,-21-21 0,0 21 0,0-21 15,0 0-15,-1 21 0,-41 0 16,42-21-16,0 0 16,-1 0-16,22 22 15,0-1 1,0 0 0,0 0-16,22-21 0,-22 21 15,21 0-15,-21 1 0,21-1 16,0-21-16,-21 21 0,21-21 15,-21 21-15,43-21 16,-22 0-16,0 0 16,0 0-16,0 0 0,0-21 0,22 0 15</inkml:trace>
  <inkml:trace contextRef="#ctx0" brushRef="#br0" timeOffset="195363.6">13102 9991 0,'0'0'0,"0"21"16,21-21 15,0 0-15,1 0-16,20 0 0,0-21 15,-21 21-15,1-21 0,-1 21 16,0-22-16,21 1 15,-42 0-15,21 0 0,-21 0 0,0 0 16,-21 21 0,0 0-16,0 0 0,0 0 15,0 0-15,-1 0 0,1 21 0,0-21 16,-21 42-16,21-21 0,-22 22 16,43-22-16,0 0 15,0 0-15,0 0 0,0 0 0,0 1 16,21-1-1,43-21-15,-43 0 16,0 0-16,22 0 0,-22 0 16</inkml:trace>
  <inkml:trace contextRef="#ctx0" brushRef="#br0" timeOffset="195867.31">13949 9843 0,'0'0'16,"-21"-22"-16,-1 22 0,1 0 0,-21 0 16,21 0-16,0-21 0,-1 21 0,-20 0 15,21 0-15,0 0 0,0 0 0,-22 43 16,22-22-16,-21 21 16,21-21-16,-1 0 0,22 1 15,0-1-15,0 0 0,0 0 0,0 0 16,0 22-16,22-1 15,-1-42-15,21 0 16,-21 0-16,0 0 16,1 0-16,-1 0 0,42 0 15,22-42-15,-64 20 16,0 22-16,0-42 0,1 21 16,-1 0-16,0-22 0,21-62 15,-21-1 1,-21 63-16,22 1 0,-22 0 0,0-1 15,0 1-15,0 0 0,0-22 16,-22 64 0,1 0-1,21 43-15,0-22 0,-21 21 16,-21 64-16,42 21 16,0-85-16,0 1 15,-21-1-15,21 85 16,0-106-1,21 0-15,0-21 0,0 0 16,0 0-16,0 0 16,1 0-16</inkml:trace>
  <inkml:trace contextRef="#ctx0" brushRef="#br0" timeOffset="196499.95">14499 9504 0,'-21'0'16,"0"0"-16,21 42 15,-21-21-15,21 22 0,-22-22 16,22 21-16,-21 1 0,21-22 0,-21 21 16,21 0-16,0 1 0,-42 63 15,21-22 1,21-41-16,-22-22 0,1 0 15,0-21 17,21-21-17,0 0-15,0-1 16,0 1-16,0 0 0,0 0 16,0-21-16,0 20 0,0-41 15,21 63 1,0 0-1,1 21 1,-22 0-16,21 0 0,-21 1 0,21-22 16,0 21-16,-21 0 0,21 0 15,0 0-15,22-21 16,-22 0-16,0 0 0,0 0 16,0 0-16,1 0 0,-1 0 0,21 0 15,-21 0-15,0-21 0,1 0 16,-1 0-16,0-22 15,0-20-15,-21-1 16,0 43 0,0 0-16,0 42 15,0 0-15,0 1 16,-21-1-16,21 0 16,0 0-16,0 21 0,0 1 15,-21-1 1,21-21-16,0 0 0,0 1 15,0-44 17,0 1-32,21 21 0</inkml:trace>
  <inkml:trace contextRef="#ctx0" brushRef="#br0" timeOffset="196691.62">14838 9589 0,'0'0'0,"-21"0"32,21 21 15,21-21-32,0 0 1</inkml:trace>
  <inkml:trace contextRef="#ctx0" brushRef="#br0" timeOffset="197061.41">15261 9673 0,'0'-21'15,"-21"21"-15,0 0 0,0 0 16,-1 0-16,1 0 0,-21 0 15,21 0-15,0 21 0,-1 0 0,1-21 16,-21 64 0,42-43-16,0 21 0,0-20 15,0-1-15,21 0 0,0 0 16,0-21-16,1 21 0,20-21 16,-21 21-16,43 1 15,-22-1-15,-21-21 16,-21 21-16,0 0 15,0 0-15,-21-21 16,0 21-16,-22-21 0,22 0 16,-21 22-16,21-22 0,-22 0 15,22 0-15,0 0 0,-21 0 0,21 0 0,-1 0 16,1 0 0,21-22-1,0 1-15,21 21 0</inkml:trace>
  <inkml:trace contextRef="#ctx0" brushRef="#br0" timeOffset="197367.24">15769 9313 0,'-42'43'32,"21"-22"-32,-1 0 0,22 0 0,-42 127 31,42-105-31,-42 41 0,21 1 16,21-64-16,0 22 0,0 20 15,0-42-15,0 0 0,0 1 16,0-1-16,0 0 15,21-21-15,0 0 0,0 0 16,0 0-16,0-21 16,1 21-16</inkml:trace>
  <inkml:trace contextRef="#ctx0" brushRef="#br0" timeOffset="197535.14">15515 9716 0,'0'21'16,"21"-21"-1,0 0-15,1 0 0,-1 0 16,0 0-16,0-21 0,0 21 0,0-22 16</inkml:trace>
  <inkml:trace contextRef="#ctx0" brushRef="#br0" timeOffset="197847.96">16214 9165 0,'-22'-21'0,"44"42"0,-65-42 15,22 21-15,0 0 16,0 0-16,0 0 0,-1 21 16,1 0-16,0 1 15,21-1-15,0 0 0,0 0 16,0 21-16,0-20 16,0-1-16,0 0 0,21-21 15,0 21-15,1-21 16,-1 0-16,0 0 0,0 0 0,21 0 15,-20 0-15,-1-21 16</inkml:trace>
  <inkml:trace contextRef="#ctx0" brushRef="#br0" timeOffset="198279.71">16341 8932 0,'0'0'0,"-22"0"0,-20 0 16,21 0-16,-21 0 0,-43 0 16,64 0-16,-22 22 0,1-1 0,21 0 15,-21 0-15,20 0 0,-20 22 16,21-22-16,0 21 0,0 64 16,-1-85-16,22 21 15,0-20-15,0-1 0,0 21 0,64 43 16,-22-43-1,1-21-15,-1-21 16,-21 21-16,21-21 0,1 0 16,-1 0-16,64-21 15,-21-21-15,-64 0 16,21 20-16,-21-20 0,0 21 16,1-21-16,-22-1 0,21-41 15,-21 41-15,0-63 16,0 85-16,-43-63 15,22 62-15,-21 1 0,0 21 0,20 0 0,-20 0 16,0 0-16,-1 0 0,1 0 0,21 21 16,-21 1-16,-1-22 0,22 21 15,0 0-15,-21-21 0,-1 42 16,22-42-16</inkml:trace>
  <inkml:trace contextRef="#ctx0" brushRef="#br0" timeOffset="199232">11409 8678 0,'21'0'32,"0"0"-32,0 0 15,0 0-15,1 0 0,-1 0 0,0 0 16,21 0-16,43 22 15,-43-1-15,-21 0 16,22 0-16,-22 0 0,21 0 16,-21 1-16,1-22 0,41 42 15,43 0-15,-85-21 16,0-21-16,22 0 0,-22 22 16,0-22-16,0 0 0,21 0 15,-20 0-15,-1 0 16,-21-22-1,0 1-15,0 0 0,0 0 16,0 0-16</inkml:trace>
  <inkml:trace contextRef="#ctx0" brushRef="#br0" timeOffset="199491.85">12319 8424 0,'0'-127'16,"0"254"-16,0-317 15,0 169-15,-21 21 16,21 21 0,0 0-16,0 21 15,21 1-15,0 84 16,0-43-16,0-41 16,1-1-16,-22 0 0,0-20 15,0 20-15,21 0 0,0 43 16,-21-43-1</inkml:trace>
  <inkml:trace contextRef="#ctx0" brushRef="#br1" timeOffset="-214017.09">677 11663 0,'21'0'16,"-42"0"77,0 21-93,0-21 16,0 0-16,0 0 16,-1 0-16,1 0 0,0 0 0,0 0 15,0 0-15,0 0 0,-1 0 16,1 0-16,0 0 0,0 0 0,0 0 16,0 0-1,-1 0-15,1 0 16,0 0-1,42 0 79,0 0-94,1 0 0,-1 0 0,0 0 16,21 0-16,-21 0 15,1 0-15,20 0 0,-21 0 16,21 0-16,1 0 0,-1 0 16,0 0-16,1 0 0,41 0 0,-41 0 15,-1-21-15,22 21 0,-22 0 16,0 0-16,22 0 0,-22 0 16,0 0-16,1 0 0,-1 0 15,0-21-15,-20 21 0,20 0 0,-21 0 16,43 0-16,-1 0 15,-42 0 1,0 0-16,-21-21 16,22 21-16,-1 0 31,-21-22 31,-21 1-46</inkml:trace>
  <inkml:trace contextRef="#ctx0" brushRef="#br1" timeOffset="-213428.43">1291 11367 0,'0'-22'15,"-21"22"1,42 22 15,0-1-15,0 0-16,1-21 0,-1 21 15,0-21-15,21 21 0,-21 0 16,1-21-16,20 22 0,-21-22 0,21 21 16,-20-21-16,20 0 0,-21 21 0,43-21 15,-43 0-15,21 21 16,-21-21-16,0 0 15,-21 21 32,-21-21-47,0 21 16,0-21-16,-21 43 16,-1-22-16,22 0 15,0 0-15,0 0 0,0 1 0,-1-1 16,-20 0-16,21 0 0,-21 43 15,-22-22 1,64-21-16,0 0 0,-21 0 16,0-21 31,21-21-32</inkml:trace>
  <inkml:trace contextRef="#ctx0" brushRef="#br1" timeOffset="-200401.09">2540 11367 0,'0'-22'16,"-21"22"15,42 0 32,0-21-48,0 21-15,0 0 0,22 0 16,41 0-16,-41 0 16,-22 0-16,21 0 0,-21 0 15,1-21-15,-1 21 0,0 0 0,0 0 16,-42 0 15,0 0-15,0 0-16,-1 0 15,1 0-15,0 0 16</inkml:trace>
  <inkml:trace contextRef="#ctx0" brushRef="#br1" timeOffset="-199835.06">2582 11282 0,'-21'0'16,"0"0"-1,0 0-15,21 21 0,-21-21 16,21 21-16,0 0 0,-22 1 0,22-1 16,-21 0-16,0 0 0,21 21 15,-21 43 1,0-43-16,21-20 0,0-1 0,0 0 16,0 0-16,0 0 15,-21-21-15,21 21 0,0-42 47,0 0-47,21 21 0,-21-21 16,0 0-16,21 21 15,0-21-15,0 21 0,0-22 16,1 22-16,-1 0 0,0 0 16,0-21-16,43 21 15,-22 0-15,0 0 16,1 43-16,-22-43 15,0 21-15,21 21 0,-42-21 16,0 0-16,0 1 16,0-1-16,0 0 0,-84 64 15,20-64 1,43 0-16,-21 0 0,20-21 16,-20 21-16,21-21 0,-43 0 15,22 0-15,21 0 0,0 0 0,-43 0 31,43 0-31,0-21 16,21 0 15,21 21-15,0-21-16,0 21 0,22-21 16</inkml:trace>
  <inkml:trace contextRef="#ctx0" brushRef="#br1" timeOffset="-199328.45">3196 11451 0,'0'0'16,"0"21"15,-21-21-31,21 22 0,-21-1 0,0 0 16,21 0-16,-22 0 0,22 0 15,-21 22-15,0-1 16,0 22-16,0-43 0,0 0 16,21 0-16,0 0 0,0 0 15,0 1-15,0 20 16,42-42-16,-21 0 15,0 0-15,0 0 0,22 0 16,-22-21-16,0 21 0,85-43 16,-85 22-1,21 0-15,-20 0 0,41-21 16,-63 20-16,0 1 0,0-63 16,0 62-16,0 1 15,-21 0-15,0 0 0,-22 0 16,22 0-16,0 21 0,-64 0 15,43 0 1,21 0-16,0 21 0,0-21 16,21 21-16,0 0 0,-22-21 0,22 21 15,0 0-15,0 1 16,22-22 0,20 0-16</inkml:trace>
  <inkml:trace contextRef="#ctx0" brushRef="#br1" timeOffset="-198968.65">3725 11536 0,'0'21'15,"-21"0"1,21 0-1,0 1-15,21-22 16,0 0-16,1 0 16,-1 0-16,0 0 15,0-43-15,0 43 0,-21-21 16,0 0-16,0 0 16,-21 0-1,0 21-15,0 0 0,0 0 16,-43 0-1,43 0-15,0 0 0,0 21 16,21 0-16,0 0 16,0 0-16,21-21 31,0 0-31,0 0 0</inkml:trace>
  <inkml:trace contextRef="#ctx0" brushRef="#br1" timeOffset="-198644.83">4360 11091 0,'-42'0'15,"21"22"1,21-1-16,-21 0 0,21 0 15,0 21-15,-22 22 16,22-22-16,-21 1 0,0-22 0,21 21 16,-21 0-16,-43 85 15,22 0 1,21-105-16,0 20 0,0-21 16,-1 0-16,22 0 0,0 1 0,-21-1 15,21 0-15,-21-21 0,21 21 16,21-42 15,0 21-31</inkml:trace>
  <inkml:trace contextRef="#ctx0" brushRef="#br1" timeOffset="-198325.42">4381 11663 0,'0'0'0,"0"21"0,22-21 31,-1 0-31,0 0 16,0-21 0,0 21-16,-21-21 15,0 0-15,0-1 16,-21 22-1,0 0-15,0 0 16,0 0-16,-1 0 16,22 22-16,-21-22 0,21 21 15,21-21 17</inkml:trace>
  <inkml:trace contextRef="#ctx0" brushRef="#br1" timeOffset="-197697.14">5990 11536 0,'0'0'0,"-21"0"0,-21 0 0,20 0 0,-20 0 15,21 0-15,0 0 0,0 0 16,63 0 15,-21 0-31,21 0 16,1 0-16,20 0 0,-20 0 0,20 0 16,1 0-16,84 0 15,-21 0-15,-43 0 0,-20 0 16,126 0-1,-147 0-15,41 0 0,-62 0 16,-1 0-16,0 0 0,-21-21 47,-21 21-47,0-21 16,-1-1-16</inkml:trace>
  <inkml:trace contextRef="#ctx0" brushRef="#br1" timeOffset="-197311.36">6731 11303 0,'-64'0'32,"43"0"-32,21 21 15,21-21 1,1 0-16,-1 21 0,21-21 0,-21 0 15,22 22-15,-22-22 0,21 21 16,64-21 0,-85 0-16,21 0 0,1 0 0,-22 0 15,-21 21-15,0 0 16,0 0-16,0 0 16,0 1-16,-21-22 0,0 21 15,-1 0-15,-20 0 0,21 0 0,-21 0 16,20-21-16,-41 43 15,21-22-15,-43 42 16,64-63-16,0 22 0,-1-1 16,1 0-1,42-21 17,1 0-32,-1-21 0,21 0 15,-21 21-15</inkml:trace>
  <inkml:trace contextRef="#ctx0" brushRef="#br1" timeOffset="-197011.53">7366 11282 0,'0'21'31,"0"0"-31,0 0 0,-21 1 16,21-1-16,0 0 0,0 21 16,0-21-16,-21 43 15,21-43-15,0 43 0,0-1 16,0-42-16,0 0 0,0 1 31,0-1-31,21-21 31,0 0-31,-21-21 0,42-1 16,1 1-16</inkml:trace>
  <inkml:trace contextRef="#ctx0" brushRef="#br1" timeOffset="-196320.74">7683 11409 0,'-21'21'31,"21"0"-31,-21 0 0,0 1 16,21-1-16,0 0 15,-21 21-15,21-21 16,0 1-16,0-1 0,0 0 16,21-21-16,0 0 15,0 21-15,0-21 0,1 0 16,-1 0-16,0 0 0,0 0 15,0-21 1,-21 0-16,0 0 0,0-1 16,0 1-16,0 0 15,0 0-15,0 0 0,0 0 16,0-1-16,-21 1 0,0-42 16,21 42-1,42-1 1,-21 1-16,1 21 0,-1 0 15,0 0-15,21 0 0,-21 0 16,43 0-16,-43 0 0,0 0 16,0 0-16,-21 21 0,22 1 0,-22-1 15,0 0-15,0 0 0,0 0 16,-22 22 0,-20 20-16,42-42 15,-21 22-15,21-22 0,0 0 16,0 0-1,42-21-15,-21 0 16,22 0-16,-1 0 16,0 0-16,-20 0 0,20-21 0,-21 21 0,21-21 15,-20 0-15,20-1 16,-21 1-16,-21 0 0,0-42 16,0 41-16,0 1 0,0-42 15,0 42-15,-21-1 0,0 1 0,0 0 16,-1 0-16,-20 21 15,0 0-15,21 0 0,-22 0 16,22 0-16,0 21 0,21 21 16,-21-42-16,21 22 0,0-1 15,0 0-15,0 0 16,21-21 0,0 0-16,0 0 0,0 0 0,1 0 15</inkml:trace>
  <inkml:trace contextRef="#ctx0" brushRef="#br1" timeOffset="-195980.75">8763 11303 0,'0'0'16,"-21"0"-16,0 21 0,-1-21 15,22 21-15,-21-21 0,21 22 16,21-22 15,1 0-15,-1 0-16,0 0 15,-21-22-15,0 1 16,0 0 0,0 0-16,-21 21 15,0 0-15,-1 0 16,1 0-16,0 0 0,0 0 15,0 0-15,21 21 16,21-21 15,0 0-31</inkml:trace>
  <inkml:trace contextRef="#ctx0" brushRef="#br1" timeOffset="-195677.09">9207 10964 0,'0'0'0,"-21"0"47,21 22-47,-21-1 0,0 0 0,21 0 15,-21 21-15,0-20 0,-1 20 16,1 0-16,-21 43 15,21-43-15,-64 106 0,64-105 16,-64 63 0,64-85-16,0 0 0,0 21 15,21-21-15,0 1 16,0-1-16,21-21 31,0-21-31,0 21 0,0-22 16,22 1-16</inkml:trace>
  <inkml:trace contextRef="#ctx0" brushRef="#br1" timeOffset="-195389.25">9313 11472 0,'0'22'0,"-21"-1"15,21 0-15,-21-21 16,21 21-16,21-21 31,0 0-15,-21-21-1,21 21-15,-21-21 0,0 0 16,-42-1 62,21 22-78</inkml:trace>
  <inkml:trace contextRef="#ctx0" brushRef="#br1" timeOffset="-194155.4">466 12933 0,'-22'-21'15,"1"21"1,0 0-16,21-21 16,-21 21-16,0-22 31,42 22 0,0 0-15,0 0-16,22 0 0,-22 22 15,21-22-15,-21 0 0,22-22 0,20 22 16,1 0-16,-1 22 0,1-22 16,-1 0-16,1 0 0,84 21 15,-85-21-15,1 0 0,-1 0 16,-20 0-16,-1 0 0,0 0 0,-21 0 15</inkml:trace>
  <inkml:trace contextRef="#ctx0" brushRef="#br1" timeOffset="-193927.53">1524 12891 0,'-21'0'31,"42"0"-31,-63 0 0,42-22 0,-22 1 0,1 0 16,0 0 0,-42 0-1,41 0-15,1 21 16,0-22-16,0 22 0,0 0 15,0 0 1,42 22 15,0-22-31,0 0 16,21 0-16,-20 0 0,-1 0 16,0 0-16,21 0 0,-21 0 15,22 0-15</inkml:trace>
  <inkml:trace contextRef="#ctx0" brushRef="#br1" timeOffset="-193800.86">1566 12933 0,'0'21'0,"-42"0"16,84-63-16,-105 105 0,42-41 16,-1-1-16,1-21 0,0 21 0,0-21 15,0 0-15,21 21 0,-21-21 16,42-21 15,0 0-31,0 21 0,0-21 16,0-1-16</inkml:trace>
  <inkml:trace contextRef="#ctx0" brushRef="#br1" timeOffset="-193412.08">1968 12637 0,'0'42'16,"0"-21"15,0 0-15,0 0-16,0 1 0,0-1 0,0 0 15,0 0-15,0 64 16,0-64-16,0 0 0,0 0 16,0 0-16,0 1 0,0-1 15,0 0 1,-42 0 15,42-63-15,0 21-16,0-1 0,0 1 15,0-21-15,0 21 0,0-22 16,0 22-16,0 0 0,21-21 0,0-43 16,-21 64-1,22 21-15,-1-42 0,0 42 16,0 0-16,0 0 0,0-22 15</inkml:trace>
  <inkml:trace contextRef="#ctx0" brushRef="#br1" timeOffset="-193255.17">2371 12721 0,'21'64'15,"-42"-128"-15,42 170 0,-21-85 16,0 0-16,0 1 0,0-1 16,0 0-16,0 0 0,-21-21 0,21 21 15,-22-21 1,22-21 15,0 0-31,22 21 0,-1-21 16</inkml:trace>
  <inkml:trace contextRef="#ctx0" brushRef="#br1" timeOffset="-192921.36">2836 12594 0,'0'0'0,"-21"0"16,0 0-1,0 0-15,0 0 16,-1 21 0,22 1-16,-21-22 0,21 21 15,-21 42-15,21-42 16,0 1-16,-21 20 0,21-21 15,0 0-15,0 0 0,0 22 16,42-1-16,-21-42 16,1 0-16,-1 0 0,0 0 15,0 0-15,0 0 0,0 0 16,1-21-16,20 0 16,-21 0-16,-21-1 0,21 1 0,-21-21 15,0 21-15,21 21 0,-21-21 0,0-1 16,0-20-16</inkml:trace>
  <inkml:trace contextRef="#ctx0" brushRef="#br1" timeOffset="-192821.42">2857 12552 0,'-63'0'16,"126"0"-16,-147 0 15,84 21 1,0 0-16,0 0 0,-21-21 16</inkml:trace>
  <inkml:trace contextRef="#ctx0" brushRef="#br1" timeOffset="-192783.44">2730 12721 0</inkml:trace>
  <inkml:trace contextRef="#ctx0" brushRef="#br1" timeOffset="-192364.68">2201 12700 0,'0'0'0,"0"-21"31,21 21-15,1 0-16,-1 0 16,0 0-16,42 0 15,-41 0-15,-1 0 0,21 0 16,-21 21-16,0 0 0,-21 0 0,22 1 16,-22-1-16,0 0 0,0 0 15,0 0-15,-22 0 0,22 1 0,-21-1 16,0 21-16,0-21 0,-21 22 15,20-43-15,1 21 0,0 0 16,0-21-16</inkml:trace>
  <inkml:trace contextRef="#ctx0" brushRef="#br1" timeOffset="-191807.96">2836 12615 0,'0'0'0,"-21"0"31,0 0 0,0 0-31,0 0 16,-1 0-1,22 22-15,-21-1 16,21 0-16,0 0 0,0 0 16,-21 0-16,21 1 0,0 20 0,0-21 15,0 0-15,0 0 0,0 22 16,0-22-16,21 0 16,0-21-16,1 0 15,-1 0-15</inkml:trace>
  <inkml:trace contextRef="#ctx0" brushRef="#br1" timeOffset="-191616.87">2963 12891 0,'43'-64'31,"-86"128"-31,86-149 16,-43 64-16,0 0 0,0-1 0,0-20 15,-22 0 1,1 21-16,0-1 0,-21 1 16,21 21-16,-1 0 0,1 0 15,0 0-15,0 0 0,-43 21 16,43-21-1,21 22-15,0-1 16,0 0-16,21-21 16,1 21-16,-1-21 0,0 0 15</inkml:trace>
  <inkml:trace contextRef="#ctx0" brushRef="#br1" timeOffset="-191316.59">3260 12361 0,'0'22'47,"0"-1"-47,0 0 16,0 0-16,0 0 0,0 0 0,0 22 15,0 20 1,0-42-16,0 22 0,-22-22 16,22 21-16,0-21 0,-21 22 0,21 20 15,0 1 1,0-43 0</inkml:trace>
  <inkml:trace contextRef="#ctx0" brushRef="#br1" timeOffset="-191271.62">3302 12912 0,'21'-43'31,"-42"86"-31,63-107 0</inkml:trace>
  <inkml:trace contextRef="#ctx0" brushRef="#br1" timeOffset="-191000.78">3133 12637 0,'-22'0'0,"44"-22"32,-1 22-32,0 0 0,0-21 15,43 0-15,-22 21 16,0 0-16,-21 0 16,22 0-16,-22 0 0,0 0 15,0 0-15,0 0 31</inkml:trace>
  <inkml:trace contextRef="#ctx0" brushRef="#br1" timeOffset="-189825.17">1884 13568 0,'0'-21'32,"0"0"-17,21 21-15,-21-22 0,21 1 16,0 21-16,0-21 0,-21 0 16,22 0-16,-22 0 15,0-1-15,-22 22 16,1 0-16,0 0 15,0 0-15,0 0 0,-22 0 0,22 22 16,-42-1-16,20 0 16,1 0-16,42 0 0,-21 0 15,21 1-15,0-1 16,0 0-16,21 0 16,0 0-16,0 0 0,1-21 15,62 43-15,-63-22 16,1 0-16,20-21 0,-21 21 15,0 0-15,0 22 16,-21-1 0,-42 0-16,21-20 15,-21-22-15,20 21 0,-20 0 16,0-21-16,-1 0 0,-105 21 16,106-21-1,21-21-15,-22 0 0,1 0 16,21-1-16,0 1 15,21 0-15,0 0 0,0 0 0,0-43 32,21 43-1,0 21-31,0 0 0,0 0 16,1 0-16,20-21 0</inkml:trace>
  <inkml:trace contextRef="#ctx0" brushRef="#br1" timeOffset="-189162.55">2053 13589 0,'21'0'15,"-21"21"1,0 0-16,0 1 0,0-1 15,0 0-15,0 0 0,0 21 16,0-20-16,0-1 16,0 0-16,0 0 0,21 0 15,1-21 1,-1 0-16,0 0 16,0 0-16,0 0 0,0-21 15,43 0-15,-43 0 16,0 21-16,0-21 0,1-1 0,-22 1 15,21 0-15,-21 0 0,21 0 16,-21 0-16,0-1 0,0 1 0,0 0 16,0 0-1,-21 21-15,0 0 16,21 21 0,0 0-1,0 0-15,0 43 16,0-43-16,0 0 0,0 43 15,0-43-15,0 0 0,0 85 16,21-64 0,-21 1-16,0-22 0,0 42 15,0-20-15,0-22 16,0 21-16,-21-21 0,-1 22 0,1-22 16,0 21-16,-21 22 0,-1-22 15,1-21-15,21 0 16,-43-21-16,43 0 0,0 0 15,0 0-15,0 0 0,0 0 16,-1-21-16,-20-21 16,21-22-1,21 43-15,-21 0 0,21 0 16,0 0-16,0-1 0,0 1 16,0 0-16,0-21 15,63-1 1,22-20-1</inkml:trace>
  <inkml:trace contextRef="#ctx0" brushRef="#br1" timeOffset="-188672.83">2709 13589 0,'0'0'0,"0"21"31,0 0-31,0 1 16,0-1-16,0 0 0,0 0 15,0 0-15,-21 0 0,21 43 16,0-1 0,0-41-16,0-1 15,-21-21-15,21-21 47,0-1-47,0 1 0,0 0 16,0-21-16,0 21 0,0-1 15,21 1-15,0-42 16,43-1-16,-22 43 16,-21 21-16,0 0 15,22 0-15,-22 0 0,0 0 0,0 0 16,0 21-16,1 0 15,-22 43-15,0-43 0,0 0 16,0 0-16,0 22 0,0-22 0,0 0 16,-22 0-16,-20 22 15,21-1 1,21-63 15,0 0-31,21-1 16,0 22-16</inkml:trace>
  <inkml:trace contextRef="#ctx0" brushRef="#br1" timeOffset="-188431.06">3217 13504 0,'-42'0'31,"21"22"-31,0-1 15,21 21-15,-22-21 0,22 0 0,0 22 16,0-1-16,-21 0 0,21-20 16,0-1-16,0 0 0,0 0 15,0 0-15,0 22 16,21-43-16,1 0 16,-1 0-16,0 0 0,0-22 0,21 1 15,-20 0-15</inkml:trace>
  <inkml:trace contextRef="#ctx0" brushRef="#br1" timeOffset="-187933.07">3598 13272 0,'0'0'16,"-63"-22"-1,63 44 1,0-1-16,0 0 15,0 0-15,-21 0 0,21 22 0,0-22 16,0 42-16,0-20 0,-22-22 16,22 21-16,0 0 15,0-20-15,-21 20 0,0 0 16,21-21-16,-21 1 0,21-1 16,0 0-16,0 0 0,0 0 15,0-42 16,0 0-15,0 0-16,0 0 16,0-1-16,21-20 0,0 21 15,22-43-15,20 22 16,-42 21-16,0 0 16,43 21-1,-43 0-15,0 21 16,-21 0-16,0 0 0,0 22 15,0-22-15,0 42 16,-21-20-16,0-22 16,21 0-16,0 0 0,0 0 15,0-42 17,0 0-17,21 0-15</inkml:trace>
  <inkml:trace contextRef="#ctx0" brushRef="#br1" timeOffset="-187564.19">3852 13526 0,'0'-22'31,"21"22"-31,1 0 16,-1 0-16,0 0 15,0 0-15,-21 22 0,0-1 16,21 0-16,-21 0 0,21 0 0,-21 0 16,0 22-1,0-22-15,0 0 0,0 0 0,0 0 16,0 1-16,0-1 0,0 0 16,-21-21-16,0 21 0,21-42 46,0 0-46,0 0 0,0-1 16,0 1-16,0-21 0,0 21 0,21-22 16,0-20-1,1 42-15,-22 0 0,0-1 16,21 22-16,0-21 16,0 21-1</inkml:trace>
  <inkml:trace contextRef="#ctx0" brushRef="#br1" timeOffset="-187160.83">4318 13483 0,'-21'0'15,"0"0"-15,21 21 16,-22 1-16,1-1 15,21 0-15,0 0 0,0 0 0,-21 0 16,21 1-16,-21 41 16,21-42-16,0 0 0,0 1 15,0-1-15,0 0 16,21-21-16,21 0 16,-20 0-1,-1 0-15,0-21 0,0 0 0,0 21 16,0-22-16,-21 1 0,22 21 0,-22-21 15,21-21 1,-21-43-16,0 64 16,0 0-16,0 0 0,-21-1 0,-1 1 0,1 0 15,0 21 1,0 0-16,0 0 0,0 0 16,-1 0-16,22 21 15,0 0 1,22-21-1</inkml:trace>
  <inkml:trace contextRef="#ctx0" brushRef="#br1" timeOffset="-186676.96">4593 13441 0,'-21'0'31,"21"21"-15,0 0-16,0 0 0,0 1 16,0-1-16,0 0 0,0 0 15,0 0-15,-21 0 0,21 22 16,0-22-16,0 21 16,0-21-16,0-42 46,0 0-30,0 0-16,0 0 0,0 0 16,0-1-16,0 1 0,0 0 0,0 0 15,21 0-15,0 0 0,-21-1 16,21 1-16,0 0 0,-21 0 0,22 0 16,20 21-16,0-21 15,-21 21 1,1 21-16,-22 0 0,0 0 15,21 0-15,-21 22 0,0-22 16,0 0-16,0 0 0,0 0 0,0 0 16,0 22-16,0-22 15,0 0-15,0 0 0,21-42 63</inkml:trace>
  <inkml:trace contextRef="#ctx0" brushRef="#br1" timeOffset="-186447.52">5059 13441 0,'0'0'16,"0"21"15,0 0-15,0 0-16,0 1 0,0 20 15,-21 0-15,21-21 16,-22 22-16,22-22 0,0 0 16,0 0-16,0-42 47,0 0-47</inkml:trace>
  <inkml:trace contextRef="#ctx0" brushRef="#br1" timeOffset="-186252.73">5080 13293 0,'0'0'0,"-21"0"32,0 0-32,42 0 62,0 0-62,0 0 0,0 0 16</inkml:trace>
  <inkml:trace contextRef="#ctx0" brushRef="#br1" timeOffset="-185660.75">5376 13462 0,'0'0'0,"21"0"47,1 0-31,-1 0-16,0 0 16,0 0-16,-21 21 15,21 0-15,-21 1 0,0-1 16,0 0-16,0 0 15,0 0-15,-21 0 0,-21 22 16,-1-22-16,22 0 0,0 0 16,0 0-16,0-21 0,0 22 15,-1-1-15,1-21 0,0 21 16,42-21 31,0 0-47,1 0 0,-1 0 0,0 0 15,0 0-15,0 0 16,0 0-16,1 0 0,-1 0 0,0 0 16,21 21-16,43 43 15,-64-43-15,0 0 16,0 0-16,1 0 0,-22 0 0,0 1 16,21 62-16,-21-41 15,-21-22-15,-1 0 16,1 0-16,0 0 0,0 0 0,-21 1 15,20-1-15,-83 0 16,20-21-16,43 0 16,20 0-16,1 0 0,0 0 15,0-21-15,0 0 16,0-1-16,21 1 16,0 0-16,0 0 15,0 0-15,0 0 0,21-1 16,0 1-16,0-21 0</inkml:trace>
  <inkml:trace contextRef="#ctx0" brushRef="#br1" timeOffset="-185328.55">5588 13631 0,'0'0'0,"-21"0"16,21-21-1,21 0 1,0 21-16,0 0 0,0-21 16,22-21-16,-22 42 15,-21-22-15,21 22 0,-21-21 16,0 0 0,-21 21-1,0 0-15,0 0 0,-1 0 16,22 21-16,-21 0 0,0-21 15,21 22-15,-21-1 0,21 0 16,0 21-16,0-21 16,0 1-16,0-1 0,0 0 15,21-21-15,0 0 16,0 0-16,1 0 0,-1 0 0,0 0 16,0 0-16</inkml:trace>
  <inkml:trace contextRef="#ctx0" brushRef="#br1" timeOffset="-184820.91">6032 13483 0,'0'0'15,"0"-21"-15,-21 0 16,0 21-16,0 0 16,0 0-16,0 0 15,-1 0-15,1 0 0,0 42 16,21-21-16,-21 1 15,21 41-15,-21 1 16,21-43-16,0 21 16,21-21-1,0-21-15,0 0 16,0 0-16,22 0 16,-1-42-1,0 0-15,-20-1 16,-1 22-16,21-106 15,-42 106-15,21-21 16,0-1-16,1-20 0,-22 20 16,0 22-16,0-42 0,21 42 15,-21-22-15,0 22 16,0 0-16,0 42 16,0 0-1,-21 0-15,21 22 0,0-22 16,-22 21-16,1 22 15,21-22-15,0 0 0,0 43 16,0-43-16,0 1 0,0-1 0,0 22 16,0-43-16,21 21 15,1-21-15,-22 0 0,42 1 16,-21-22-16,0 0 16,0 0-16,1-22 15</inkml:trace>
  <inkml:trace contextRef="#ctx0" brushRef="#br1" timeOffset="-183944.98">6837 12192 0,'-21'21'15,"42"-42"32,0 21-47,-21-21 0,21 0 16,0 21-16,-21-21 0,0-1 15,21 22-15,-21-21 0,0 0 16,-21 21-16,0 0 16,0 0-16,0 0 0,-22 0 0,1 0 15,-43 21-15,64-21 16,-21 21-16,21 1 0,-64 20 16,85-21-16,0 0 15,0 0-15,0 22 16,21-22-16,0 0 0,128 43 15,-86-43 1,-42 0-16,22 0 0,-22-21 16,0 21-16,-21 0 0,0 1 15,0-1-15,0 0 0,-42-21 16,20 21-16,1-21 16,-63 0-16,41 21 0,22-21 0,-64 0 15,43 0-15,21 0 16,0 0-16,-22 0 0,22-21 15,0 0-15,0 0 16,21 0-16,0-1 0,0 1 16,21 0-1,0 21-15,0 0 0,22 0 16,41-21 0,-62 21-16,20-21 0,0 21 15</inkml:trace>
  <inkml:trace contextRef="#ctx0" brushRef="#br1" timeOffset="-183388.61">7048 12361 0,'0'22'31,"0"-1"-15,0 0-16,0 0 0,0 0 15,0 0-15,0 22 16,0-22-16,22 0 15,-1-21-15,0 0 16,42 0 0,-41 0-16,41 0 15,-42-21-15,0 0 16,22 21-16,-22-21 0,0 21 0,0-43 16,0 22-16,1 0 0,-22 0 15,0-22 1,0 22-16,0 42 31,0 1-15,0-1-16,0 0 0,0 0 15,0 0-15,0 22 0,0-22 0,0 0 16,0 21-16,0 64 16,0-64-16,0 1 15,0 41-15,0-62 0,0 20 16,0 0-16,0 43 15,0 0-15,-22-43 16,1-21-16,0 21 0,0-20 16,0-1-16,0-21 0,-1 0 0,1 21 15,0-21-15,0 0 0,0 0 16,-64-42 0,64 42-16,0-22 0,21-20 15,-21 0-15,21 21 0,0-1 0,0 1 16,0 0-16,0 0 0,63-64 15,1 1 1</inkml:trace>
  <inkml:trace contextRef="#ctx0" brushRef="#br1" timeOffset="-182912.3">7556 12383 0,'0'-22'15,"0"44"17,0-1-32,0 0 15,0 0-15,0 0 0,0 0 16,0 1-16,0 20 16,0-21-16,0 0 0,0 0 0,0 1 31,0-44 0,0 1-31,0 0 16,0 0-16,0 0 0,0-22 15,0 22-15,0-21 16,22 21 0,-1 21-16,-21-21 0,42-1 0,-21 22 15,22-21-15,-22 21 0,21 0 16,-21 0-16,0 0 0,1 0 0,-1 0 15,42 43 1,-63-1-16,0-21 0,0 0 16,0 0-16,0 1 0,0-1 0,-21 0 15,0 0-15,0 0 16,0-21-16,21 21 0,21-42 47,0 0-32,0 21-15</inkml:trace>
  <inkml:trace contextRef="#ctx0" brushRef="#br1" timeOffset="-182672.44">8128 12319 0,'0'0'0,"-21"0"31,0 0-31,-1 21 0,1 0 15,0 1-15,21-1 0,0 0 16,0 0-16,-21 0 0,21 0 16,0 1-16,0-1 0,0 0 15,0 0-15,21 0 0,0-21 16,0 0-16,1 0 16,-1 0-16,0 0 0,0 0 15,0 0-15,0 0 0,22-63 16</inkml:trace>
  <inkml:trace contextRef="#ctx0" brushRef="#br1" timeOffset="-182212.69">8340 12044 0,'0'0'0,"0"-21"0,0 0 16,0 42-1,0 0-15,0 0 16,0 0-16,0 22 0,0-22 15,0 21-15,0 0 0,0 22 16,-22 42-16,22-64 16,0-21-16,0 0 0,0 1 15,0-1-15,-21 21 16,21-21-16,-21-21 16,21-21 15,0 0-31,0 0 0,0 0 15,0-1-15,21 1 16,0 0-16,1 0 0,-1 0 16,0 0-16,0-1 15,0 22-15,0 0 16,1 0-16,-22 22 16,0-1-16,0 0 0,0 0 15,0 0-15,0 0 0,0 22 16,0-22-16,0 0 15,0 0 1,0-42 15,0 0-15,0 0 0</inkml:trace>
  <inkml:trace contextRef="#ctx0" brushRef="#br1" timeOffset="-181862.84">8657 12319 0,'0'0'0,"0"-21"15,21 21 1,0 0 0,1 0-16,-1 0 0,0 0 15,-21 21-15,0 0 16,21 0-16,-21 1 0,0-1 15,0 0-15,0 0 0,0 21 16,-21-20-16,21-1 0,0 0 16,-21-21-16,21 21 0,-21-21 0,21-21 47,0 0-32,0 0-15,0-1 0,21 22 16,-21-21-16,21 0 0,-21 0 0,0 0 15,21 0-15,21-22 16,-20 22-16,-1 21 16,0-21-16</inkml:trace>
  <inkml:trace contextRef="#ctx0" brushRef="#br1" timeOffset="-181485.03">9123 12277 0,'-21'21'15,"-1"-21"-15,-20 42 16,42-21-16,-42 1 16,42-1-16,-21 0 0,21 0 0,0 0 15,0 0-15,0 1 0,0-1 16,21 0-1,0-21-15,0 0 16,0 0-16,0 0 0,1 0 0,-1 0 16,21-21-16,0-43 15,-42 43-15,22 0 0,-22 0 16,0 0-16,0-1 0,-22-62 31,-20 63-31,21 21 16,0 0-16,0 0 0,-1 0 15,1 0-15,21 21 16,0 0-16,0 0 0,0 0 16,0 0-16,21-21 15</inkml:trace>
  <inkml:trace contextRef="#ctx0" brushRef="#br1" timeOffset="-181021.29">9334 12277 0,'0'0'0,"0"21"63,0 0-63,0 0 0,0 0 16,0 1-16,0-1 0,0 0 0,0 0 15,0 0-15,-21-21 0,21 21 16,0 1-16,0-1 0,-21-21 15,21-21 32,0-1-47,0 1 16,0 0-16,0 0 0,21 0 16,-21 0-16,43-43 15,-22 43-15,0 0 0,0 0 16,0-1-16,0 1 0,1 21 15,-1 0-15,0 0 0,0 0 16,-21 21-16,21 43 16,-21-43-16,0 0 0,0 22 15,0-22-15,0 0 0,-21 0 16,21 0-16,-21 0 16,21 1-16,-21-1 15,42-42 32</inkml:trace>
  <inkml:trace contextRef="#ctx0" brushRef="#br1" timeOffset="-180784.43">9842 12234 0,'-21'0'31,"21"22"-15,-21-22-16,21 21 0,0 42 16,-21-42-16,21 1 0,-21 20 15,21-21-15,0 0 16,0 0-16,0 1 16,0-44 30,0 1-46</inkml:trace>
  <inkml:trace contextRef="#ctx0" brushRef="#br1" timeOffset="-180612.53">9842 12129 0,'0'0'0,"-21"0"16,-21-22-1,42 1-15,-21 21 0,42 0 63,0 0-63,0 0 0,0 0 15</inkml:trace>
  <inkml:trace contextRef="#ctx0" brushRef="#br1" timeOffset="-180056.76">10118 12256 0,'21'0'47,"0"0"-31,0 0-16,0 21 15,0 0 1,-21 0-16,0 0 0,0 0 0,0 1 15,0-1-15,-21 0 16,0 0-16,-21 0 0,21-21 0,-22 21 16,22 1-16,-21-1 0,21-21 0,-64 21 15,64-21-15,0 21 16,-1-21-16,1 0 0,42 0 31,1 0-31,-1 0 0,0 0 16,0 0-16,0 0 15,43 0-15,-43 21 16,0 0-16,21 1 0,-20-22 0,-1 21 16,0 0-16,0 0 0,0 0 15,0 0-15,1 1 0,-1 20 16,-21-21-16,21 64 16,-21-64-16,0 21 0,0 1 15,-21-1-15,0-21 0,-1 0 16,-20 0-16,-21 22 15,41-43-15,-20 0 0,-21 0 16,20 0-16,22 0 0,0 0 0,0 0 16,0 0-16,-1 0 0,1-43 15,21 22-15,0 0 16,0 0-16,0 0 0,0 0 16,21-1-16,22-20 15,-1 0-15,-21 21 16</inkml:trace>
  <inkml:trace contextRef="#ctx0" brushRef="#br1" timeOffset="-179722.95">10350 12404 0,'0'-21'31,"0"-1"-31,22 22 15,-1-21 1,-21 0-16,21 21 0,0-21 16,-21 0-1,-21 42 32,0-21-47,21 21 0,0 0 0,-21 0 16,21 1-16,-22-1 15,22 42-15,0-42 16,22-21 0,-1 0-16,0 0 15,0 0-15,0 0 0,0 0 16</inkml:trace>
  <inkml:trace contextRef="#ctx0" brushRef="#br1" timeOffset="-179225.23">10753 12277 0,'-22'-43'31,"1"43"-31,0 0 16,0 0 0,0 22-16,0-22 0,21 21 0,0 0 15,-43 0-15,43 0 0,-21 0 16,21 1-16,0-1 0,0 0 15,0 0-15,0 0 0,0 0 16,21-21 0,0 0-1,1 0-15,-1 0 0,0 0 16,21-63 0,-21 63-16,-21-21 0,0-22 0,22 22 0,-1 0 15,-21-21-15,21 21 0,-21-22 16,0 1-16,0-43 15,21 43-15,-21 21 0,0-64 16,0 64-16,0-21 0,0 20 16,0-20-16,0 21 0,-21 21 31,21 21-31,-21 0 0,21 0 0,0 1 16,0 20-16,0-21 15,-21 64-15,21-43 0,0 0 0,0 1 16,0-1-16,0 0 0,0 1 0,0-22 15,21 42 1,0 1-16,-21-43 0,21-21 16,0 21-16,0-21 15,1 0 1</inkml:trace>
  <inkml:trace contextRef="#ctx0" brushRef="#br1" timeOffset="-179073.32">10880 12446 0,'-22'0'94,"1"0"-94</inkml:trace>
  <inkml:trace contextRef="#ctx0" brushRef="#br1" timeOffset="-177425.31">762 15367 0,'0'0'0,"21"0"0,0 0 0,0 0 15,1 0-15,-1 0 0,0 0 16,0 0-16,0 0 0,0 0 16,1 0-16,20 0 0,-21 0 0,21 0 15,22 0-15,-22 0 16,1 21-16,-1-21 0,0 0 15,1 0-15,-1 0 0,0 0 0,64 0 16,-42 0 0,-43 0-16,0 0 0,0 0 15,0 0-15,0 0 16,1 0 0,-1 0-1,-21-21-15,21 21 16,0 0-16,0 0 15,0 0-15,1 0 16,-44 0 31,1 0-47,0 0 16,0 0-16,0 0 0,0 0 15,-22 0 1,22 0-16</inkml:trace>
  <inkml:trace contextRef="#ctx0" brushRef="#br1" timeOffset="-176802.67">1609 15155 0,'0'0'0,"-22"0"31,22 22 16,22-22-31,-1 21-16,0 0 16,0-21-16,0 21 0,0 0 15,22 0-15,-22-21 16,0 22-16,0-22 0,0 0 0,1 21 15,-1 0 1,0-21-16,-21 21 31,0 0-15,0 0-16,-21-21 16,0 22-16,-1-22 0,1 21 15,0 0-15,0 0 0,0 0 0,0 0 16,21 1-16,-22-22 0,1 21 0,-21 21 15,21 0 1,0-20-16,21-1 16,0 0-1,21-21 17,0 0-32,0 0 0,0-21 15,0 0-15,1-1 0</inkml:trace>
  <inkml:trace contextRef="#ctx0" brushRef="#br1" timeOffset="-175891.93">2857 15304 0,'0'0'0,"-21"0"16,21 21 15,21-21-31,1 0 16,-1 0-16,0 0 0,0 0 16,0 0-16,0 0 0,43-43 15,-1 22 1,-20 0-16,-22 0 0,64-21 15,-64-1-15,21 22 0,-21 0 0,0 0 16,-21 0-16,0-1 0,0 1 16,0-21-16,0 21 0,0 0 15,-21 21-15,0-22 0,-21 1 16,21 0-16,-1 21 0,-20 0 16,21 0-16,0 0 15,0 0-15,-1 21 0,1 43 16,21-43-1,-21 21-15,21 1 0,-21-1 0,21 21 16,-21-20-16,21 20 0,0-20 0,-21 20 16,-1 43-1,1-43-15,21 128 16,-21-128-16,21-20 0,0 20 16,-21 1-16,21-1 0,0 107 15,0-107-15,0 22 16,0-43-16,0-21 15,0 22-15,0-22 0,0 0 0,21-21 16,0 0 0,0 0-16,1-21 0,-1 21 0,21-43 15,-42 22-15,21-21 0,0 21 16,1 0-16,-1-22 0,42-84 16,-42 21-1,-21 64 1,0-43-16,-21 43 0,0 0 15,-21-1-15,-64-41 16,64 63-16,-1-1 0,22 1 16,-21 0-16,-1 0 0,22 21 0,-21 0 15,21-21-15,42 21 32,0 0-17,0-21-15,22 21 0,-22 0 16,21 0-16,-21-22 0,22 22 0,-22-21 0,21 21 15,22-42 1,-22 21-16,-21 21 0</inkml:trace>
  <inkml:trace contextRef="#ctx0" brushRef="#br1" timeOffset="-175424.19">3789 15071 0,'0'0'0,"0"-21"0,0-1 15,0 1 1,0 0-16,-21 21 16,-1 0-16,-20 0 0,21 0 0,0 0 15,0 21-15,-22 22 16,-20 41 0,42-41-16,-1 41 15,1-63-15,21 1 0,-21-1 16,21 0-16,0 0 0,0 0 15,21-21-15,0 0 16,1 0-16,-1 0 0,21-21 16,-21 0-16,0 0 0,43-22 15,-43 22-15,0 0 0,22 0 16,-22 0-16,-21 0 0,21-22 16,0-20-16,-21 42 15,-21 21 16,21 21-31,-21 0 0,21 0 16,-21 43-16,21-43 16,-22 21-16,22-21 0,-21 0 0,21 1 15,0-1-15,0 21 16,0 0 0,21-42-16,1 0 0,-1 0 15,0 0-15,21-21 0,1 0 16</inkml:trace>
  <inkml:trace contextRef="#ctx0" brushRef="#br1" timeOffset="-175064.4">4254 15007 0,'-63'0'31,"42"0"-31,0 21 0,-1-21 16,1 22-16,0-1 0,0 0 0,0 0 15,21 0-15,-21 0 16,21 22-16,0-22 16,21 0-16,0-21 0,0 21 0,0-21 15,0 0-15,43 43 16,-22-22-16,-21-21 16,1 21-16,-22 0 15,0 0-15,0 0 0,-43 1 16,1-22-1,21 0-15,0 21 0,-1-21 0,1 0 16,0 0-16,0 0 0,0 0 0,0 0 16,-1 0-16,1 0 0,21-21 0,-21-22 15,21 22 1,0 0-16,0 0 0,21-22 16,0 22-16,1 0 15,-1 0-15</inkml:trace>
  <inkml:trace contextRef="#ctx0" brushRef="#br1" timeOffset="-174791.56">4551 14732 0,'0'0'0,"-21"0"31,21 21-31,-22 0 16,1 1-16,21 20 0,-21-21 0,21 21 15,0-20-15,0 20 16,0 0-16,0 1 0,-21-1 0,21 43 16,-21-43-16,21 0 0,0 1 15,0-22-15,0 21 0,0 22 16,21-43 0,0-21-16,0 0 15,0 0-15,-21-21 0,22 21 16,-1-22-16,0 1 0</inkml:trace>
  <inkml:trace contextRef="#ctx0" brushRef="#br1" timeOffset="-174604.66">4360 15134 0,'0'0'0,"-42"43"31,63-43-16,0 0-15,0 0 0,1 0 0,41-22 16,-42 22-16,85-42 16,-85 42-16,43-42 15,-43 21-15,0 21 0</inkml:trace>
  <inkml:trace contextRef="#ctx0" brushRef="#br1" timeOffset="-174214.61">4911 15028 0,'0'0'16,"0"22"-16,-22-22 0,1 21 0,0-21 15,21 21 1,21-21 15,0 0-31,1 0 0,-1-21 16,0 21-16,0 0 0,-21-21 0,21 21 15,-21-22-15,0 1 16,-21 21 0,0 0-1,0 21-15,0-21 0,-1 22 16,1-1-16,21 0 0,-21 21 16,21 1-16,0-22 0,-21 21 15,21 0-15,0-20 16,0 20-1,0-21-15,42-21 0,-21 0 0,22 0 16,-22 0 0,0 0-16,0-21 15,22-21-15,-43 20 16,21 1-16,-21 0 0</inkml:trace>
  <inkml:trace contextRef="#ctx0" brushRef="#br1" timeOffset="-173924.95">5143 14986 0,'64'-42'16,"-43"42"0,0 0-16,0 0 15,1 21-15,-1 0 0,0 0 0,0 0 16,0 1-16,0-1 0,1 0 0,-1 0 16,0 43-16,-21-22 15,0-21-15,0 0 16,0 0-16,-21-21 0,0 0 15,-1 0-15,1 0 16,0-21 0,21 0-16,0 0 0,0 0 15,0-22-15,0 22 0,0 0 16,0-64-16,21 64 16,0 0-16,-21 0 0,22 0 0,-1 0 15,0-1-15,42 1 16</inkml:trace>
  <inkml:trace contextRef="#ctx0" brushRef="#br1" timeOffset="-173260.67">6604 14901 0,'-21'0'0,"0"0"32,42 0-17,0 22-15,21-22 0,1 0 0,-1 0 16,0 0-16,22 0 0,-22 0 16,22 0-16,-1 0 0,128 0 15,-149 0-15,21 0 16,64 0-16,-84 0 0,20 0 15,-20 0-15,-22 0 0,21 0 16,-21 0-16,0 0 0,-21-22 0,-21 1 16,-21 21-1,21 0-15,-43-42 16,22 42-16,-22 0 16,43-21-16,0 21 0,0 0 15,21-21-15,0-1 16,21 22-1,0 0-15,0 0 16,1 0-16,-1 0 0,0 0 0,0 0 16,0 0-16,22 43 15,-43-22-15,0 0 16,0 0-16,0 0 0,0 1 0,0-1 16,-43 21-16,1 0 15,0-20-15,20-1 0,22 0 16,-21 0-16,42-42 31,22 0-31</inkml:trace>
  <inkml:trace contextRef="#ctx0" brushRef="#br1" timeOffset="-172052.76">8276 14647 0,'0'-21'15,"0"0"1,21 0 62,0 21-62,-21-21-1,0 0 17,22 21-17,-22-22 48,-22 22-48,22-21-15,-21 21 16,0 0 0,0 0-16,0 0 15,0 0 1,-1 0-16,1 0 172,0 21-157,0-21 1,0 0 15,42 0 1,0 0-17,0 0-15,-21-21 16,21 0-16,1 0 15,-22 0 1,0 0 0,0-1-16,21 22 15,-21-21-15,0 42 47,0 1-47,0-1 16,0 0-16,0 21 0,0-21 0,0 22 15,0-1-15,0-21 0,0 22 16,0-1-16,0 21 16,-21 22-16,21-64 15,0 0-15,0 1 0,0-1 16,0 0-16,0 0 16,0-42 46,0 0-46,0 0-1,0-1 1,0 1 0,0 0-1</inkml:trace>
  <inkml:trace contextRef="#ctx0" brushRef="#br1" timeOffset="-170862.72">8170 14563 0,'21'0'32,"1"-21"-32,-1 21 15,-21-22-15,0 1 16,0 0-1,-21 21 1,-1 0 0,1 0-16,0 0 0,-42 42 15,41-42-15,1 22 16,0-1-16,21 0 0,0 0 16,0 0-16,21 0 15,0 1-15,1-1 0,-1-21 0,0 21 16,0 0-16,0 0 0,0 0 15,1-21-15,41 43 16,-42-1-16,-21-21 16,0 0-16,0 1 15,-21-22-15,-21 0 0,-1 21 16,-20-21-16,21 0 0,20 0 16,-20 0-16,21 0 0,0 0 15,0 0-15,-1 0 0,22-21 16,-21 21-16,21-22 15,0 1-15,0 0 16,21 0-16,1 0 16,-1 0-16,0-1 0,21-20 15</inkml:trace>
  <inkml:trace contextRef="#ctx0" brushRef="#br1" timeOffset="-170580.88">8551 14161 0,'0'-22'15,"0"44"-15,0-65 0,0 1 16,-21 42 0,0 0-16,0 21 15,21 0-15,-21 0 16,21 22-16,0 20 0,0 1 16,0-22-16,0 0 0,0 22 0,0-22 15,0 1-15,-22-1 0,1 43 16,21-43-16,-21 21 15,21-41-15,0-1 0,0 0 16,0 0-16,0 0 0,-21-21 0,42-21 47,-21 0-47,21 0 16,0 0-16</inkml:trace>
  <inkml:trace contextRef="#ctx0" brushRef="#br1" timeOffset="-170198.1">8699 14605 0,'22'0'16,"-44"21"-1,1 0 1,21 1-16,-21-1 0,0 0 16,0 42-1,0-41-15,21-1 16,0 0-16,0 0 0,0 0 15,21-21-15,0 0 16,0 0-16,0 0 0,0 0 16,1 0-16,20-21 0,-21 0 0,43-21 15,-1-22 1,-42 43-16,-21 0 0,0 0 16,0-1-16,0 1 0,-21-21 15,0 21-15,-21 0 0,-1 21 16,1 0-16,21 0 0,-22 0 15,-62 42 1,105-21 0,-22 21-16,22-20 15,0-1-15,22 0 16,20-21-16,0 0 16,-21 0-16,22 0 0,-22 0 0</inkml:trace>
  <inkml:trace contextRef="#ctx0" brushRef="#br1" timeOffset="-169532.48">9229 14520 0,'0'-21'0,"0"42"32,0 1-32,0-1 0,-22 0 15,22 21-15,0-21 0,-21 1 16,21 20-16,-21-21 0,21 0 15,0 0-15,0 1 16,0 20-16,21-42 31,0 0-31,1 0 16,-1-21-16,0 0 16,0-1-16,-21 1 0,21 21 15,0-21-15,1 0 0,-22 0 0,21-43 16,0 64-1,-21-21-15,0 42 32,0 0-32,0 1 15,0-1-15,0 0 16,0 0-16,0 0 0,0 0 0,0 1 16,0-1-16,21 0 0,0 0 15,0-21-15,1 0 16,-1 0-16,0 0 0,0 0 15,0 0-15,22 0 0,-1-21 16,-21 0-16,0 0 16,0-1-16,1 1 0,-22 0 15,0 0-15,0-64 16,0 1-16,0 62 16,-22 1-16,1 0 0,0 0 15,0 0-15,21 0 0,-64 21 16,86 0 15,-1 0-15,0 0-16,21 0 15,-21 0-15,1 0 0,62 0 16,-63 0-16,1 0 0,-1 0 16,0 0-16,0-22 0,-42 44 46,0-22-46</inkml:trace>
  <inkml:trace contextRef="#ctx0" brushRef="#br1" timeOffset="-167642.62">106 16743 0,'21'0'15,"0"0"1,0 0-16,0 0 16,1 0-16,-1 21 0,0-21 15,0 21-15,0-21 0,22 0 16,-1 0-16,-21 21 0,21-21 15,22 22-15,84-22 16,-106 0-16,85 0 16,-84 0-16,20 0 0,-20 0 15,-1 0-15,21 0 0,-20 0 0,84 0 32,-43 0-32,-41-22 15,-22 22 1,-21-21-1,21 21-15,-21-21 16,0 0-16,0 0 31,0 0-15,0-1 0,-21 22-16,0-21 15,0 21-15,21-21 16,-22 21-16,1 0 15,21-21 1,0 42 31,21 0-31,1-21-1,-1 21-15,0-21 0,-21 22 16,21-22-16,0 21 15,-21 0-15,0 0 16,0 0-16,0 0 0,0 1 16,0-1-16,0 0 0,0 21 15,-21-21-15,0 1 0,-21-1 16,20 0-16,1 21 0,0-21 16,-21 1-16,-1-1 15,22 0-15,0 0 0,0-21 16,42 0-1,0-21 1,0 0-16</inkml:trace>
  <inkml:trace contextRef="#ctx0" brushRef="#br1" timeOffset="-166356.47">2625 16976 0,'0'0'0,"0"21"0,-22-21 15,1 0-15,0 21 16,0-21-16,0 0 15,0 0-15,42-21 47,0 21-47,0-21 0,0 0 16,43-22-16,20-63 16,-41 64-16,-1 0 15,-21 21-15,22-22 0,-22 1 0,0 0 16,0-43-1,-21-42-15,0 106 0,0-22 16,0 22-16,-21 0 0,21 0 0,-21 0 16,0 21-16,-1 0 15,1 0-15,0 0 0,0 21 16,0 0-16,21 21 0,-21-20 16,21 20-16,-22-21 0,22 21 0,0-20 15,0 20-15,0 0 0,0 22 16,0-22-16,0 22 15,0-43-15,22 21 16,-1-21-16,0 0 0,0 1 0,64 20 16,-64-42-1,0 0-15,21 0 0,22 0 16,-43-21-16,0 21 0,22-43 16,20-20-1,-42 42-15,-21 0 16,0-1-16,21 1 0,-21 0 15,0 0-15,0 0 16,0-22-16,-21 43 16,0 43 15,21-22-31,0 0 0,0 0 0,0 0 16,0 1-16,0-1 0,0 0 15,0 0-15,0 0 0,21 22 16,0-43-16,22 21 15,-22-21-15,0 0 0,21 0 16,-20 0-16,20 0 0,-21-21 0,85-22 16,-64 22-1,-21 0-15,22 21 0</inkml:trace>
  <inkml:trace contextRef="#ctx0" brushRef="#br1" timeOffset="-165742.35">3831 16552 0,'0'0'0,"0"-21"0,0 0 15,-21 21 1,0 0-16,0 0 0,-1 0 16,1 0-16,0 21 15,0-21-15,0 21 0,0 1 0,21-1 16,0 0-16,-22 0 0,22 0 16,-21 0-16,21 22 15,0-22-15,0 0 0,0 0 16,21-21-16,1 0 0,-1 0 15,0 0-15,21-21 16,1 0-16,-22 0 0,0 0 0,0 21 16,0-22-16,0 1 0,22-21 15,-43 21-15,21 21 0,-21-21 16,0 42 31,0 0-47,0 0 15,0 21-15,0-20 0,0-1 0,0 21 16,0-21-16,0 22 0,0-1 16,0 0-16,0 64 15,0-21-15,0-43 16,0 0-16,0 1 0,0-1 0,0-21 16,0 22-16,0 41 15,0-41-15,-21-1 0,-43 64 16,43-64-16,-42 22 15,20-22 1,22-42-16,0 0 16,0 0-16,0-21 0,-1 0 0,1-1 15,0 1-15,21-21 0,-21 0 16,-21-43-16,42-63 16,0 84-16,0 22 15,0-22-15,0 22 0,0 0 0,21-1 16,0 1-16,21 21 0,22-43 15,-43 43-15,21 0 0,22-21 16,-22 21-16,-21-1 16,22 22-16,-22-21 0</inkml:trace>
  <inkml:trace contextRef="#ctx0" brushRef="#br1" timeOffset="-165277.3">4276 16510 0,'0'0'16,"0"-21"-16,0 0 0,0 0 16,0-1-1,-22 22-15,1 0 0,0 0 16,0 0-16,0 22 16,0-1-16,21 0 15,-22 0-15,22 0 0,0 0 0,0 22 16,0-1-16,0 0 15,0-20-15,0-1 0,0 0 16,0 0-16,22-21 16,-1 0-16,0 0 0,0 0 15,0 0-15,-21-21 0,43 0 16,-1-22-16,-21 22 16,-21 0-16,0 0 0,21 0 15,-21 0-15,0-1 0,21 1 16,-21 0-1,0 0-15,0 42 32,0 0-32,-21 0 0,21 1 15,0-1-15,0 0 0,0 0 16,0 0-16,0 0 16,0 1-16,21-22 0,22 21 15,-22-21-15,0 0 16,0 0-16,0 0 0,1-21 0,62-22 15</inkml:trace>
  <inkml:trace contextRef="#ctx0" brushRef="#br1" timeOffset="-164382.27">4847 16404 0,'0'0'0,"-21"-42"31,0 42-31,0 0 15,21 21-15,-22 0 0,1 0 16,21 1-16,0-1 0,0 0 0,-21 42 16,21 1-1,0-43-15,0 21 16,0-20-16,21-22 0,0 0 16,1 0-1,-1 0-15,21 0 0,-21 0 0,0 0 16,1 0-16,-1-22 0,0 1 0,21 21 15,-21-21-15,1 0 0,-1 0 16,21-43 0,-21 22-16,-21 21 15,0 0 1,0 42 0,0 0-16,0 0 15,0 0-15,0 0 16,0 1-16,0-1 0,0 0 15,21 0 1,1-21-16,-22 21 0,42-21 16,-21 0-16,0 0 0,0 0 15,1-21-15,41-21 16,1-1 0,-64 22-16,0 0 0,21 0 15,-21 0-15,21 21 0,-21-21 16,0-1-16,0 1 15,0 42 17,0 1-17,0-1-15,0 0 16,0 21-16,0-21 16,0 22-16,0 20 0,-21-20 15,21-1-15,-21 0 0,-1 1 16,22 20-16,0-21 0,0 64 15,0-63-15,0 20 0,0 22 16,0-22-16,0-20 0,0 20 16,0-21-16,22 22 0,-1-22 0,0 64 15,-21-21 1,0-64-16,0 21 0,0-21 16,0 1-16,0-1 0,0 0 0,-21 0 15,-43-42 1,22 0-16,21 0 15,0-22-15,-22 22 0,22-21 0,-21-1 16,-22-62 0,43 41-16,-21-105 0,21 105 15,21 1-15,0-1 0,0 1 16,21 20-16,42-126 16,64 42-1,-84 106-15,-1-21 0,0 20 0,22 1 16,-22 0-16,22 21 0,20-42 15,-20 42-15,-1-21 16,-42 21-16,22 0 0</inkml:trace>
  <inkml:trace contextRef="#ctx0" brushRef="#br1" timeOffset="-163124.79">4022 17822 0,'21'0'32,"0"-21"-32,0 0 15,-21 0-15,21 21 0,0-21 16,-21 0-16,0-1 0,22 1 15,-22 0-15,0 0 16,0 0 0,0 42-1,0 0 1,0 0-16,0 0 0,0 22 16,0-1-16,0 0 15,21-20-15,-21-1 0,0 42 16,0 1-1,0-43-15,0 0 0,0 0 0,0 0 16,0 1-16,0-1 16,0 0-16,-21 0 15,-1-21-15,1 0 16,0 21-16,0-21 0,0 0 0,0 0 16,-22 0-16,-41 21 15,62-21-15,1 0 0,-21 0 16,21 0-1,42 0 17,0 0-32,0 0 0,0 0 0,22 0 15,-22 0-15,21 0 16,64 0-16,-85 0 16,22 0-16,-22 0 0,21 0 15,-21 0-15,22-21 16,-22 21-1,-21-21 1,0 0 0</inkml:trace>
  <inkml:trace contextRef="#ctx0" brushRef="#br1" timeOffset="-162824.67">4614 17907 0,'-63'42'16,"63"-20"-1,21-22 17,0-22-17,0 1 1,-21 0-16,-21 21 31,0 0 0,42 0-15,0-21 0,0 21-16</inkml:trace>
  <inkml:trace contextRef="#ctx0" brushRef="#br1" timeOffset="-162700.74">4974 17695 0,'0'-21'0</inkml:trace>
  <inkml:trace contextRef="#ctx0" brushRef="#br1" timeOffset="-162572.83">5059 17632 0,'21'0'15,"64"0"-15,-191 0 0,233 0 16,-106 0-16,0-21 0,0 21 16,0 0-16,1 0 0,-1 0 0,-42 0 47,-1 0-47,1 21 0,0-21 0</inkml:trace>
  <inkml:trace contextRef="#ctx0" brushRef="#br1" timeOffset="-162100.6">5080 17632 0,'-42'21'31,"42"0"-31,-22 0 0,22 1 16,-21-1-16,0 0 0,0 0 16,21 0-16,0 0 0,-21 1 15,21-1-15,-21 0 0,-1 21 16,1-21-1,21 1-15,21-44 47,1 22-31,-1 0-16,-21-21 16,21 21-16,0 0 0,0 0 0,0 0 15,1 0-15,-1 0 0,0 0 16,0 0-16,0 0 0,0 0 0,1 0 15,20 0-15,-21 43 16,0-43-16,-21 21 16,0 0-16,0 0 0,0 0 15,-21 0 1,-64 43-16,64-64 16,0 21-16,0 0 0,0-21 15,0 0-15,-85 0 16,85 0-1,-1 0-15,1 0 0,0 0 16,21-21 0,0 0-1,0-21-15,21 42 16</inkml:trace>
  <inkml:trace contextRef="#ctx0" brushRef="#br1" timeOffset="-160293.12">6985 16383 0,'0'0'0,"0"21"32,0-42-1,21 21-31,0-21 0,0 0 16,1 0-16,-22-1 0,21 1 0,21 0 15,0-42-15,43-64 16,-64 84-16,0 1 15,1 0-15,-22-1 0,0 1 0,0-64 32,0 85-32,-22 21 15,1 0-15,0 0 16,0 21-16,0 0 0,-22 22 16,22-1-16,0 0 15,0 1-15,21-1 0,0 43 16,0-43-16,0 0 0,0 1 0,0 84 15,21-64 1,0-42-16,-21 0 0,43 22 16,-22-43-16,0 0 0,42 0 15,-41 0-15,-1 0 0,21 0 16,22-21-16,20-43 16,-63 43-16,1 0 15,-1 0-15,-21-1 0,0 1 0,0 0 16,0 0-16,0-43 15,0 43-15,0 0 16,-21 21-16,-1 0 31,1 21-31,21 0 0,0 1 16,0-1-16,0 0 16,0 21-16,0-21 0,0 22 15,0-1-15,0-21 16,0 0-16,21-21 15,1 22-15,-1-22 0,42 0 16,-42 0-16,43 0 16,-43-22-16,43 1 15,-22 0-15,-21 21 0,21-21 0,22-43 16,-22 22 0,-42 21-16,0 0 0,0 0 15,0-1-15,0 1 16,-21 21-16,0 0 15,0 0-15,0 0 0,-1 0 16,1 21-16,0 1 16,0-22-16,21 21 0,-21 0 0,0 0 15,-1 0-15,22 0 0,-21 22 16,21-22 0,0 0-16,21-21 15,1 0-15,-1 0 0,21-21 16,0 0-1,-20 0-15,20-22 16,-21 43-16,0-21 0,0 0 0,-21 0 16,0 42 15,0 0-31,0 0 0,0 0 16,0 43-16,0-1 15,0-41-15,0 20 16,0 0-16,0 1 0,0-1 0,0 0 15,0 1-15,0 126 16,0-63-16,0-64 16,0 22-16,0 20 0,0-41 15,0-1-15,0 0 0,0 1 0,-21-22 16,21 21-16,-63 43 16,-1-22-1,-63-63 1,106 0-16,0-21 0,-21 0 15,20 0-15,1 0 0,-42-106 16,63 42 0,0 21-16,0 22 0,0-21 15,0 20-15,0-20 0,21 20 0,64-84 16,-64 85-16,42-43 16,-20 43-16,-22 21 15,21-21-15,-21 20 0,22 1 0,20-42 16</inkml:trace>
  <inkml:trace contextRef="#ctx0" brushRef="#br1" timeOffset="-159822.95">8572 16108 0,'0'0'0,"0"-85"31,0 64-31,-21 0 0,-21 0 16,0 21 0,20 0-16,-20 21 0,21 0 15,0 0-15,0 0 0,-22 22 16,22-22-16,21 21 0,-21 22 16,21-1-1,21-42 1,0-21-16,0 0 0,1 0 15,20 0-15,-21 0 0,64-42 16,-43 21-16,-21 0 16,0 0-16,1-1 0,-1 1 0,0 0 15,0 0-15,-21 0 16,0 0-16,0-1 16,-21 22-16,0 22 15,21-1-15,-21 0 16,21 0-16,0 0 0,0 43 15,0-1 1,0-42-16,0 1 0,21 20 16,0-21-16,0-21 15,0 0-15,0 0 0,22 0 16,-1 0-16,-21-21 0,0 21 0,22-21 16,-22 0-16,0-1 0</inkml:trace>
  <inkml:trace contextRef="#ctx0" brushRef="#br1" timeOffset="-159047.29">9165 16002 0,'-42'85'16,"84"-170"-16,-42 64 0,0 0 16,0 0-16,-21 21 15,0 0-15,0 0 0,-1 0 16,22 21-16,-21 0 0,21 0 16,-21 0-16,21 0 0,-21 43 15,21-1 1,0-41-16,0-1 0,0 0 15,21 0-15,21-21 0,-20 21 16,-1-21-16,0 0 0,21 0 16,-21 0-16,1-21 0,-1 0 15,0 0-15,21 0 16,-21-1-16,1 1 0,-22 0 16,21-42-16,-21 41 0,21 1 15,-21 0-15,0 42 31,0 0-31,0 1 16,0-1-16,0 0 0,0 0 16,0 0-16,0 0 0,0 1 15,0-1-15,21-21 16,0 0-16,0 0 16,1 0-16,-1 0 0,0 0 15,0-21-15,0-1 0,22 1 16,20-42-1,-42 42-15,0-1 0,-21-20 16,22 21-16,-22 42 47,0 0-47,0 0 16,0 1-16,-22-1 0,22 21 0,-21-21 15,21 22-15,-21-1 0,0 0 0,21 1 16,-21 41-16,21-20 0,0-22 15,0 22-15,0-22 0,0 85 16,0-64-16,0-20 0,0 20 16,0 107-1,-21-65-15,-1-62 16,22-1-16,-21 43 0,0-43 16,0 0-16,-21 22 0,20-43 15,22 0-15,-21-21 0,0 0 16,-42 0-1,41 0-15,22-21 0,-21-42 16,0 20-16,21 1 0,0 0 0,0-149 16,85-105-1,-43 148 1,-21 84-16,22 1 0,-22 20 16,21-20-16,-21 20 0,64-84 15,-64 106-15,0 0 16,0-21-16,1 21 0</inkml:trace>
  <inkml:trace contextRef="#ctx0" brushRef="#br1" timeOffset="-158247.17">6498 16129 0,'0'0'15,"-42"0"-15,21 0 0,-22 0 0,1 0 16,0 21 0,20-21-16,44 0 31,-1 0-31,0 0 0,21 0 16,1 0-16,-1 0 0,0 0 0,43-21 15,-22 21-15,-20 0 16,20 0-16,22 0 0,21-21 15,-64 21-15,-21 0 16,0 0-16,1-21 16,-22 0-1,-22 21-15,1 0 16,0 0-16,21-22 0,-21 22 16,0 0-16,0-21 0,-1 21 15,-41-21-15,42 21 16,0 0 15,42 0-15,0 21-1,0-21-15,0 0 0,0 21 16,1-21-16,20 0 16,-42 22-16,21-22 0,-21 21 15,0 0-15,0 0 16,-42 21-1,-22 1-15,43-22 0,-42 0 16,41 0 0,1 0-16,-21-21 0</inkml:trace>
  <inkml:trace contextRef="#ctx0" brushRef="#br1" timeOffset="-150677.3">11705 11536 0,'-21'0'31,"0"0"-31,0 0 0,-1 0 16,1 0-16,0 0 0,0 0 15,-21 0-15,20 0 0,-20 0 16,21 0-16,0 0 16,0 0-16,-1 0 0,-20 0 0,21 0 15,21-21-15,21 21 63,0 0-63,0 0 0,22 0 15,-22 0-15,21 0 0,1 0 16,-1 0-16,0 0 0,22 0 0,-22 0 16,85 0-16,21 0 15,-84 0-15,126 0 16,-147 0-16,-1 0 0,0 0 15,22 0 1,-43 0 0,-42 0 15,0 0-15,21-21-1,-22 21-15,22-22 16,-21 22-16</inkml:trace>
  <inkml:trace contextRef="#ctx0" brushRef="#br1" timeOffset="-150156.6">12171 11197 0,'-21'0'16,"21"21"-1,21 1 1,-21-1-16,21-21 16,42 63-1,-41-63-15,-1 21 0,21 1 0,-21-22 0,0 21 16,22-21-16,41 21 15,1-21 1,21 0 0,-85 0-16,0 0 15,-42 0 17,0 0-17,0 21-15,0-21 0,-1 21 16,-105 64-1,64-43-15,-43 43 16,64-64-16,21 0 16,-22 0-16,22 1 0,-21-1 0,21-21 15,-22 21 1,43 0-16,-21-21 16,42 0 30</inkml:trace>
  <inkml:trace contextRef="#ctx0" brushRef="#br1" timeOffset="-148651.45">13525 11218 0,'0'22'16,"22"-22"46,-1 0-62,0 0 16,0 0-16,0 0 0,0-22 16,1 22-16,-1-21 0,0 21 15,0-21-15,0 21 0,-21-21 16,21 0-16,-21 0 16,0-1-1,-21 22-15,0 0 16,0 0-16,-43 0 15,22 0-15,0 0 0,-1 22 16,22-1-16,0-21 16,0 21-16,0 0 0,21 0 15,-43 43 1,22-22-16,21-21 16,0 0-16,0 1 15,0-1-15,21 0 0,1-21 16,-1 21-16,42 21 15,1 1 1,-1-1 0,-63-21-16,0 0 0,21 1 15,-21-1-15,0 0 0,-21 0 16,0 0-16,-42 0 16,-1 1-1,22-1-15,-1-21 0,1 0 0,21 0 16,-21 0-16,-1 0 0,22 0 15,0 0-15,-21 0 0,20 0 0,1-21 16,0-1-16,0 1 0,21 0 0,0 0 16,-42-43-1,42 43-15,0 0 16,0 0-16,-22 21 0,22-21 16,22 21-1,-1 0 1,0 0-16,0 0 0,21 0 15,-20 21-15,-1-21 0,21 0 0</inkml:trace>
  <inkml:trace contextRef="#ctx0" brushRef="#br1" timeOffset="-148056.8">14160 11578 0,'0'0'0,"22"0"0,-1-21 0,0 0 16,0 21-16,-21-21 0,21 21 15,-21-21-15,0-1 16,0 1-16,0 0 16,-21 0-16,0 0 0,0 21 15,0 0-15,-1 0 0,-20 0 16,21 0-16,0 0 0,0 0 15,-22 0-15,22 21 0,0 0 0,-21 0 16,20 0-16,1 1 0,-63 83 16,62-20-1,22-21 1,0-43-16,22 0 16,-1-21-16,0 0 15,21 0 1,22 0-16,20-42 15,-62 20-15,20 1 0,-21 0 16,0 0-16,22 0 0,41-64 31,-63 43-31,-21 21 0,22 21 16,-22-22-16,-22 22 31,22 22-31,-21-1 16,21 0-16,-21 21 15,0 22 1,21-43-16,0 0 0,0 0 16,0 0-16,0 1 0,42-22 15,22 0 1,-1 0 0,-20 0-16,-22-22 0,0 22 0,0-21 15,21 21-15,-20-21 16</inkml:trace>
  <inkml:trace contextRef="#ctx0" brushRef="#br1" timeOffset="-147372.59">14647 11409 0,'0'21'32,"0"0"-32,0 0 0,-21 1 15,21-1-15,0 0 0,0 0 16,0 0-16,-21 0 0,21 1 0,-21-1 15,21 0-15,-21 0 16,21 0-16,0 0 16,0-42 31,0 0-47,0 0 15,0 0-15,0 0 16,0-22-16,0 1 15,0 0-15,21 20 0,0 22 0,0-42 16,0 42-16,0 0 16,-21-21-16,22 21 0,-1 0 15,0 0-15,0 0 0,0 0 16,0 21-16,22 21 16,-1 22-1,-42-22-15,0-21 16,0 1-16,0 20 15,0-21-15,-21 0 16,0-21-16,21 21 16,-21-21-1,21-21 1,0 0-16,0 0 0,0 0 16,0 0-16,21-1 0,0 1 15,-21 0-15,21 0 0,0 0 16,0 0-16,64-43 15,-43 22-15,1 42 0,20-21 16,-42 21-16,1 0 16,41 0-16,-42 21 0,-21 0 15,0 0-15,0 0 0,0 0 16,0 1-16,0-1 0,0 0 16,-21 0-16,-42 64 15,20-64 1,22 0-1,21-42 17,21 0-32,-21 0 0</inkml:trace>
  <inkml:trace contextRef="#ctx0" brushRef="#br1" timeOffset="-146966.87">15452 11472 0,'0'0'0,"0"22"0,21-22 0,0 0 0,0 0 16,0 0-16,0-22 16,1 22-16,-1-21 0,0 0 15,0 0-15,-21 0 16,21 0-16,0-1 15,-21 1-15,0 0 0,-21 21 16,0 0-16,0 0 16,0 0-16,-43 42 15,22 1 1,0-1-16,20-21 0,1 0 0,0 64 16,21-43-1,0-20-15,0-1 0,21 0 16,0-21-16,1 0 15,62 0-15,-41 0 16,-22 0-16,21 0 0,-21 0 16,43-21-16,-43 0 0,0 21 15,21-43 1</inkml:trace>
  <inkml:trace contextRef="#ctx0" brushRef="#br1" timeOffset="-146260.28">13377 12256 0,'0'0'0,"0"-43"15,-21 43 1,0 0-16,0 21 16,0 1-16,-1-1 0,1 0 15,0 0-15,-21 64 0,-1-22 16,22-20-16,0-1 0,0 21 15,21-20-15,-21-22 0,21 21 16,0 22 0,21-22-16,0-42 0,64 0 15,-43 0-15,-21 0 16,22 0-16,-1-21 0,-21 0 16,127-64-1,-127 64-15,43-21 16,-43 20-16,0-41 15,-21 21-15,0 20 0,0-41 16,0 42-16,-21-22 0,-21 1 16,-1 21-16,22 0 0,0 21 15,-42 0-15,-22 0 16,43 21-16,-1 21 16,22-21-16,0 1 0,21-1 15,-21 0-15,21 0 0,0 0 0,0 43 31,21-43-31,0 0 0,64-21 16,-43 0-16,0 0 0</inkml:trace>
  <inkml:trace contextRef="#ctx0" brushRef="#br1" timeOffset="-145863.52">13737 12531 0,'0'-21'0,"0"-1"31,0 1-31,21 21 16,0 0-1,1 0-15,-1 0 0,0 0 16,0 0-16,0 21 0,0 1 0,1-22 16,-1 21-16,-21 0 0,21 42 15,-21-20 1,0-1-16,0-21 0,-42 22 15,20-22-15,1 0 16,-21-21 0,42-21-1,0 0-15,0-1 16,0 1-16,0 0 0,0 0 16,0 0-16,42-43 15,1 22-15,-22 21 16,0 0-16,0 21 15,0 0-15,0 0 16,1 0-16,-1 0 0,21 0 16,-21 0-1,-21 21-15</inkml:trace>
  <inkml:trace contextRef="#ctx0" brushRef="#br1" timeOffset="-145315.83">14668 12615 0,'0'0'0,"0"-21"0,22 0 15,-22 0-15,0 0 16,-22 0 0,-20-1-16,21 1 15,0 21 1,0 0-16,-1 0 0,-20 21 0,21 1 15,0-1-15,-43 42 16,43-20 0,21-22-16,-21 21 0,21 22 15,0-43-15,0 0 0,21 0 16,43-21 0,-43 0-16,21 0 15,-21 0-15,0-21 0,22 0 16,-22 0-16,0-1 15,0 1-15,-21 0 0,21 0 0,-21-21 16,22 20-16,-1 1 0,-21-21 0,0 21 16,21-85-1,-21 21-15,0 64 0,0-21 16,0-1-16,0 22 0,0 0 16,0 42-1,0 0 1,0 22-16,0-22 0,-21 85 15,21-43 1,0 43 0,0-64-16,0-20 0,0 41 15,0-42-15,0 0 0,0 22 16,21-43 0,0 0-1,0 0-15</inkml:trace>
  <inkml:trace contextRef="#ctx0" brushRef="#br1" timeOffset="-144936.48">15134 12594 0,'21'0'15,"0"0"-15,1 0 16,-1-21 0,0 21-16,-21-21 0,21 21 0,0-42 15,-21 20 1,0 1 0,-21 21-16,0 0 15,0 0-15,0 0 0,21 21 16,-64 22-16,43-22 15,0 0-15,21 0 0,0 0 16,-21 1-16,21-1 0,0 0 0,0 0 16,0 0-16,0 0 0,21 1 15,0-22 1,0 0-16,0 0 0,0 0 16,43 0-16,-43-22 15,0 22-15,22-21 0</inkml:trace>
  <inkml:trace contextRef="#ctx0" brushRef="#br1" timeOffset="-144563.7">15621 12531 0,'0'-43'32,"0"22"-32,21 21 15,0 0-15,22-21 16,-22 21-1,0 0-15,0 21 0,0 0 0,-21 1 16,21-1-16,-21 0 16,0 0-16,0 43 15,-21 20-15,0-63 16,21 1-16,-21-1 0,0 0 0,21 0 16,-21 0-16,-1-21 15,22-21 1,0 0-1,0 0-15,22 0 16,-1-22-16,-21 22 0,42-64 16,0 1-1,-20 63-15,-22-22 0,21 22 16,0 0-16,0 0 0,0 0 16,0 21-1</inkml:trace>
  <inkml:trace contextRef="#ctx0" brushRef="#br1" timeOffset="-144085.25">13779 13631 0,'0'0'0,"0"-21"0,0 42 47,0 1-47,0-1 0,0 0 16,-21 0-16,0 21 0,21-20 0,-21-1 15,21 0-15,0 0 16,-21 0-16,0 0 0,21 1 16,-22-22-16,22-22 47,0 1-47</inkml:trace>
  <inkml:trace contextRef="#ctx0" brushRef="#br1" timeOffset="-143909.34">13695 13441 0,'0'-21'16,"0"42"-16,0-63 0,0 20 15,-21 22 1,21 22 15,21-1-15,-21 0-16,21-21 15,0 21-15,0 0 0</inkml:trace>
  <inkml:trace contextRef="#ctx0" brushRef="#br1" timeOffset="-141436.61">14118 13547 0,'-21'21'0,"21"0"0,-21-21 0,21 21 15,0 0-15,0 1 0,-21-1 16,21 21-16,-22 0 16,22-20-16,0-1 15,0 0-15,0 0 0,0 0 16,0 0-16,0 1 0,-21-22 16,0 0-1,21-22 16,0 1-31,0 0 0,0 0 16,0 0-16,0-22 16,0 22-16,21-21 0,0 21 0,1 0 15,-1-22-15,21 22 0,-21 0 0,85-43 16,0 64 0,-64 0-16,1 0 15,-22 22-15,0-1 0,-21 0 16,21 0-16,-21 0 0,0 22 15,0 20 1,-21 22-16,0-64 0,21 0 16,-21 0-16,21 0 0,0 1 15,0-1-15,21-21 16,0 0-16,0 0 16,0 0-16,0-21 0,1 21 15,41-22-15,-42 1 0,0 0 16,1 0-16,41-64 15,1 22 1,-64 42-16,21-1 0,-21 1 16,0-21-16,21 42 0,-21-21 0,0 0 0,-21 21 31,0 0-31,-1 0 0,22 21 0,0 0 16,-21 0-16,21 0 0,0 22 15,0-22-15,0 21 16,0-21-16,21 0 0,1 1 15,-1-1-15,-21 0 0,21 21 32,-21-21-32,-21-21 31,0 0-15,-1 0-16,22-21 0,-21 21 0,0-21 15,21 0-15,-21 21 0,0-21 16,21 42 15,0 0-15,0 0-16,0 0 15,21-21-15,0 22 0,0-22 16,0 0-16,1 0 0,-1 0 16,0 0-16,21 0 0,-21 0 15,1 0-15,83-22 16,-83 1-16,-1 0 0,42 0 15,-42 0-15,-21 0 16,43-43-16,-43 22 16,0 21-16,0-1 0,0 1 15,-21 21 1,-1 0-16,1 0 0,21 21 16,-42 43-1,21-43 1,21 43-16,0-43 0,0 0 15,0 0-15,0 0 16,0 0-16,21-21 0,0 0 16,-21 22-16,21-22 0,43 0 15,-43 0-15,21-43 16,-21 43-16,1-21 16,-1 0-16,0 0 0,0 0 0,21-64 15,-20 64 1,-22 0-16,0-1 15,0 44 1,0-1 0,0 0-16,0 0 15,0 0-15,0 0 0,0 1 16,0 20-16,0-21 16,0 0-16,21-21 0,0 0 15,0 0-15,0 0 16,0 0-16,1 0 15,-1 0-15,42-42 16,-42 21-16,22-85 16,-43 85-16,42-43 15,-42 22-15,0 0 0,21-1 16,-21 22-16,21-42 16,1 20-16,-22 22 0,0 0 0,0-43 15,-22 86 16,22-1-15,-21 0-16,21 0 0,-21 0 0,21 22 16,0-22-16,0 21 0,0 0 15,0 22-15,0-22 0,0 1 16,0 20-16,0-42 16,0 0-16,0 43 15,42-43 1,-20-21-16,-1 0 0,0 0 15,0 0-15,0 0 0,43-42 16,-43 42-16,0-21 16,0-1-16,0 1 0,1 0 15,-22 0-15,21 0 0,-21-64 16,21 85 0,-21-21-16,0 42 15,0 0 1,0 0-16,0 1 0,-21 20 15,21-21-15,0 0 0,0 0 16,0 1-16,0-1 0,0 0 16,0 0-16,21-21 15,0 0 1,0 0-16,22 0 0,-22 0 16,21 0-16,0-21 0,22 0 15,-22 0-15,22-1 0,-43 1 16,0 0-16,0 0 0,-21 0 15,0 0-15,-21 21 32,21 21-32,-21 0 15,0 0-15,21 0 0,-21 0 16,21 1-16,0 20 16,0-21-16,0 0 15,0 0 1,21-21-16,0 0 15,0 0-15,0 0 0,0 0 0,22 0 16,-22-21-16,42-21 16,-63 21-16,0 0 15,0-22 1,0-20 0,-42 42-16,21-1 0,0 22 15,0 0-15,-1 0 0,1 0 31,42 0-15,1 0-16,-1 0 16,0 0-16,0-21 0,0 21 15,64-21-15,-43 0 16,-21 21-16,22 0 16,-22 0-16,0 0 15,-21 21-15,21-21 0,-21 21 0,0 0 16,21 1-16,-21-1 0,0 0 15,0 0-15,0 0 0,0 0 16,0 1-16,0-1 0,0 0 16,0 0-16,0 0 31,0-42 0,0 0-15,-21 0-16,21 0 0,0-1 15,0 1-15,0 0 0,0-42 16,21-22 0,43 21-1,-43 43-15,21 21 0,-20-21 0,20 21 16,-21 0-16,21 0 0,1 0 0,41 0 16,-41 0-16,20 42 15,-20-20-15,-22-1 0,-21 42 16,0-20-16,0-22 15,0 63-15,-43-20 16,43-43-16,-21 0 16,21 0-16,-21-21 15,21 22-15,-21-22 0,21-22 32,0 1-17,0 0-15</inkml:trace>
  <inkml:trace contextRef="#ctx0" brushRef="#br1" timeOffset="-141220.74">17145 13229 0,'-21'0'0,"42"0"0,-63 0 15,42-21-15,-43 21 0,22 21 78,0-21-62</inkml:trace>
  <inkml:trace contextRef="#ctx0" brushRef="#br1" timeOffset="-140940.9">15706 13441 0,'0'0'0,"-43"0"0,22 0 0,42 0 31,0 0-31,1 0 15,-1 0-15,0 0 0,0 0 0,0 0 16,22-21-16,-22 21 0,0 0 16,21 0-16,1 0 0,-1 0 15,-21-21-15</inkml:trace>
  <inkml:trace contextRef="#ctx0" brushRef="#br2" timeOffset="-123171.73">21399 3069 0,'0'0'0,"-21"0"16,0 0 0,-42 0-1,41 0-15,1 0 16,-21 0-16,21 0 0,0 0 16,-1 0-16,1 0 0,0 0 31,42 0 0,0 0-31,22 0 0,-22 0 16,21 0-16,1 0 0,-1 0 15,0 0-15,22 0 0,-22 0 0,22 0 0,-1 0 16,-21 0-16,22 0 0,63 0 16,21 21-1,-106-21-15,1 0 0,-22 0 0,21 0 16,-21 0-16,1 0 0,20 0 15,-21 0-15,0 0 16,0 0-16,-21-21 94</inkml:trace>
  <inkml:trace contextRef="#ctx0" brushRef="#br2" timeOffset="-122689.02">22119 2879 0,'-21'0'15,"42"0"-15,-63 0 0,42 21 47,0 0-31,21-21-16,-21 21 0,21-21 0,21 21 16,-20 1-16,-1-22 15,21 21-15,0-21 0,-20 0 16,62 21-1,-20-21-15,-43 0 16,0 0-16,21 0 0,-20 0 16,-1 0-1,-21 21 1,0 0 0,-21-21-16,-1 21 0,-20 1 15,-21-1 1,41 0-16,-20 0 0,21-21 0,-21 21 15,20 0-15,-20 1 0,-43 20 16,43 0 0,21-21-16,0-21 15,21 22-15,-21-22 0,21 21 16</inkml:trace>
  <inkml:trace contextRef="#ctx0" brushRef="#br2" timeOffset="-120632.9">23283 2773 0,'0'-21'0,"-21"21"16,21-21-1,0-1-15,0 1 16,0 0-1,0 0-15,0 0 0,0 0 16,0-1-16,0 1 0,0 0 16,0 42 31,0 0-32,0 1-15,0-1 16,0 21-16,0-21 0,0 0 15,-21 1-15,21 20 0,0-21 16,0 0-16,0 0 0,-21 43 16,0-43-16,21 21 0,0-20 15,0-1-15,0 0 0,0 0 16,0 43-16,0-43 16,0 0-16,0 0 15,21-21-15,0 0 0,0 0 0,-21 21 16,21-21-16,22 0 15,41 0-15,-63-21 16,1 21-16,-1-21 0,0 0 0,0 21 16,21-21-16,-20-1 0,-1 1 15,0 0-15,0 0 0,43-43 16,-22 1-16,-21 21 16,0-1-16,-21-41 15,21 41-15,-21 22 0,22-21 0,-22 21 16,0-1-16,0-41 15,0 42-15,-22 21 32,1 21-17,21 0-15,0 0 0,0 22 16,-21-22-16,21 21 0,0-21 16,-21 22-16,21-22 0,0 21 15,0 0-15,0 1 16,0-22-16,0 21 0,0-21 0,0 1 15,0 20 1,42-21 0,-21 0-16,43-21 15,-43 0-15,0 0 16,0 0-16,1 0 0,-1-21 0,21-21 16,-21 21-16,0-1 15,22-41 1,-43 42-16,21 0 0,-21-22 15,0 22-15,0 0 16,0 42 31,-21 0-47,0 0 16,21 1-16,0-1 0,0 0 15,0 0-15,-22 0 0,22 0 16,0 1-16,-21 20 15,0-21-15,21 0 32,0-42-1,0 0-31,21 21 16,-21-21-16,21 0 0,1-43 15,20-21 1,-21 43-1,0 21-15,-21 0 0,43-22 16,-22 22-16,0 21 16,0 0-16,0 0 0,0 0 15,1 0-15,-1 21 0,-21 1 16,0-1-16,0 0 0,0 0 16,0 0-16,0 0 0,0 22 15,0-22-15,0 0 16,0 0-16,0 0 0,0 1 0,0-1 15,0 0 1,21-21 0,0 0-16,0 0 15,0 0-15,1 0 0,-1 0 16,0 0-16,42-42 16,-41 20-16,-1 1 15,0 0-15,0 0 0,0 0 0,0-43 16,1 43-1,-1 21-15,-21-21 16,0 42 15,-21 0-15,21 0-16,-22 1 16,22-1-16,0 0 0,-21 21 15,0-21-15,0-21 16,42 43-16,0-22 0,0-21 15,22 21-15,-1-21 16,0 21-16,-20-21 0</inkml:trace>
  <inkml:trace contextRef="#ctx0" brushRef="#br2" timeOffset="-119216.27">25442 2942 0,'0'-21'0,"0"0"15,0 0-15,0 0 0,0-1 16,0 1-16,0 0 0,0 0 15,0 0-15,-21 21 16,0-21-16,0 21 0,0 0 16,-1 0-16,1 0 0,0 0 15,0 21-15,0 0 0,0-21 16,-22 42-16,22-21 0,-42 64 16,41-64-1,1 0-15,21 1 0,0-1 16,0 0-16,0 0 15,21 0-15,1-21 16,-1 0-16,21 0 0,-21 0 16,0 0-16,1 0 0,-1 0 0,0 0 15,0-21-15,21-21 16,-42 21-16,43-22 16,-43 22-16,0 0 15,21 0-15,-21 0 0,0-1 0,21 22 16,-21-21-16,-21 21 47,21 21-47,-21 1 0,21-1 15,0 0-15,0 0 16,-21 21-16,-1-20 0,22-1 16,0 21-16,0-21 0,-21 0 15,0 43-15,21-22 0,0 1 16,-21-1-16,21 21 15,0-20-15,-21 41 0,21-41 16,0 20-16,0-20 0,0-22 16,0 0-16,0 64 15,0-64-15,0 0 16,42 0-16,-21-21 16,-21-21-16,21 0 15,-21 0 1,22 21-16,-22-22 0,63-83 15,-63 62-15,42-41 16,-20 41-16,-1-20 0,0 20 16,21-126-16,1 63 15,-43 64-15,0 0 0,21 20 16,-21-20-16,21 21 0,-21-21 16,0 20-16,0 1 0,0 0 0,0 0 15,0 0 1,0 0-16,0 42 47,0 0-47,0 0 0,0 0 15,0 0-15,0 1 16,0-1-16,0 0 0,0 0 0,0 21 16,21 1-1,-21-22-15,21 0 16,0-21-16,1 0 15,-1 0-15,0 0 0,0 0 16,0 0-16,22 0 16,-22-21-16,0 0 15,21-43-15,-21 64 16,1-21-16,-1 0 0,-21 0 16,21-22-16,-21 22 0,21 0 15,-21 0 1,0 0-16,0 42 47,-21-21-47,21 21 15,-21 0-15,21 0 0,0 1 16,0-1-16,0 0 16,0 0-16,0 21 15,0-20-15,0-1 0,21 0 16,0-21-16,0 0 0,-21 21 15,43-21-15,-22 0 16,0 0-16,0 0 0,0 0 16,0 0-16,1 0 0,-1-21 0,21-21 15,0-1 1,-20 43-16,-1-42 0,0 21 16,-21 0-16,21-1 0,-21 1 0,21 0 15,-21-21 1,0-1-16,0 22 15,-21 21 1,0 0-16,0 0 16,21 21-16,-21 1 0,-1-1 15,22 0-15,-21 0 16,21 0-16,0 0 0,-21 22 16,21-22-16,0 0 0,0 0 0,0 22 15,21-22 1,0 0-16,1-21 15,-1 0-15,0 0 0,0 0 0,0 0 16,0 0-16,1 0 0,41-42 16,-42 42-16,0-22 15,-21 1-15,22 21 16,-22-21-16</inkml:trace>
  <inkml:trace contextRef="#ctx0" brushRef="#br2" timeOffset="-119176.29">26628 2794 0,'-22'0'0</inkml:trace>
  <inkml:trace contextRef="#ctx0" brushRef="#br2" timeOffset="-118912.52">25294 2477 0,'0'0'0,"-21"0"0,21 21 78,21-21-62,0 0-16</inkml:trace>
  <inkml:trace contextRef="#ctx0" brushRef="#br2" timeOffset="-117576.86">27453 2773 0,'21'0'31,"-21"-21"-15,0 0-16,0-1 16,0 1-16,-21 0 15,0 0-15,0 21 0,-22-21 31,22 21-31,0 0 0,-64 42 32,43-21-32,21 0 0,0 43 15,0-22-15,21-21 16,0 1-16,0-1 0,0 0 16,0 42-1,21-41-15,0-1 0,0-21 16,0 0-16,0 0 0,1 0 15,-1 0-15,0 0 0,0 0 0,0 0 16,0-21-16,43-22 16,-1-20-1,-20-22 1,-22 43-16,0-1 0,-21 1 16,0 0-16,0-1 0,0 1 0,0 0 15,0-1-15,0 1 0,0 0 16,0-1-16,0 22 0,0 0 0,0-42 31,-21 63-31,0 42 16,21-21-16,0 0 0,0 22 15,-21-1-15,21 0 0,-22 1 16,22-1-16,0 0 0,0 1 0,-21 84 16,21-64-1,0-42-15,0 0 16,0 1-16,21-1 0,-21 0 0,22 0 0,-1-21 15,0 21-15,0-21 16,0 0-16,43 0 0,-43 0 16,21 0-16,22 0 0,-43 0 15,21 0-15,-21 0 0,1-21 16,20 0-16,-21 0 0,0 0 0,22-22 16,-43 22-1,0 0-15,21 0 0,-21-22 0,0 22 16,0 0-16,0 0 0,0 0 0,-21 21 15,-22 0 1,22 0-16,0 21 0,0 0 16,-22 0-16,22-21 0,0 21 15,0 43-15,-21-1 16,42-41-16,0-1 16,0 0-16,0 0 15,21 0-15,0-21 16,21 0-16,-21 0 0,1 0 15,-1 0-15,0 0 16,0 0-16,64-84 16,-85 62-16,21 1 15,-21 0-15,21-21 16,0 21-16,-21-1 0,0 1 16</inkml:trace>
  <inkml:trace contextRef="#ctx0" brushRef="#br2" timeOffset="-116669.39">28067 2752 0,'0'42'0,"-21"-21"15,42-84-15,-42 147 0,21-62 16,0-1-16,0 0 0,0 0 16,21 0-16,0-21 15,21 0-15,-20 21 0,-1-21 0,21 0 16,43 0-16,-64 0 0,42 0 16,-20 0-16,-22-21 15,0 0-15,0 0 0,0 0 0,1 0 16,-1-43-1,0-84-15,0 106 0,-21-1 16,0-63-16,0 64 16,0 0-16,0-64 15,0 64 1,0 20-16,-21 22 16,21 22-1,0-1-15,0 0 0,-21 0 16,21 0-16,0 22 0,0-22 15,0 21-15,0 0 0,0 1 0,-21-1 0,21 0 16,-22 1-16,22-22 16,0 21-16,0 1 0,0-22 0,0 63 15,0-62 1,0-1-16,0 0 0,0 0 0,22-21 16,20 21-16,0-21 15,-21 0-15,22 0 16,-1 0-16,-42 21 0,64-21 0,-43-21 15,21 21-15,22-42 16,-43 21-16,21-22 0,-21 22 16,0 0-16,1 0 0,-22 0 0,0 0 15,0-1-15,0-20 16,0 0 0,-22 42-16,22-21 0,-21 21 15,0 0-15,0 0 0,-43 21 16,22 21-1,21-21-15,0 0 16,21 1-16,0-1 0,0 0 0,-21 0 16,21 0-16,0 0 0,0 1 0,0-1 15,0 0 1,0 0-16,42 0 16,-21-21-16,0 0 15,22 0-15,-22 0 0,0-21 16,0 21-16,-21-21 0,21-21 15,0 20-15,1 1 0,-1 0 16,0 0-16,0 0 0,-21 0 16,21-1-16,0 22 0,-21-21 15,0 42 1,0 1-16,-21-1 16,0 0-16,21 21 15,0-21-15,0 1 0,0-1 16,0 0-16,0 0 15,0 0 1,0 0-16,64-21 16,-43 0-16,21 0 0,-21-21 15,43 0-15,-1 0 16,-42 0-16,1 0 16,-1-1-16,-21 1 0,0 0 15,21-21 1,-21 21-16</inkml:trace>
  <inkml:trace contextRef="#ctx0" brushRef="#br2" timeOffset="-116365.55">28554 2455 0,'-21'0'0,"42"0"0,-64 0 0,43-21 16,22 21 0,-1-21-16,0 21 0,85 0 15,-64 0-15,0 0 16,1 0-16,-1 0 0,22 0 0,-22-21 16,0 21-16,1 0 15,62 0-15,-83 0 0,-1 0 16,0 0-1,-21 21 17,-21-21-17,0 0-15</inkml:trace>
  <inkml:trace contextRef="#ctx0" brushRef="#br2" timeOffset="-115956.6">24807 3810 0,'0'0'16,"-21"-21"-16</inkml:trace>
  <inkml:trace contextRef="#ctx0" brushRef="#br2" timeOffset="-115744.72">24744 3641 0,'-21'-21'31,"21"-1"-31,21 65 0,-42-64 32,21 42-32,0 0 0,0 42 15,0-41-15,0 20 16,0 0-16,0 1 0,-22 41 16,22-41-16,0-1 0,-21 0 0,21 1 15,0-22-15,0 21 0,-21 0 16,21-20-16,-21-22 0,21 21 0,0-42 31,0-1-15,0 1-16,0 0 0</inkml:trace>
  <inkml:trace contextRef="#ctx0" brushRef="#br2" timeOffset="-115163.06">24638 3704 0,'0'0'15,"-21"0"-15,21-21 0,-21 21 0,21-21 16,0 0-16,0 0 16,0-1-16,21 22 15,0-21-15,0 21 0,0 0 16,22-21-16,-22 21 0,21 0 16,64 0-1,-64 21-15,-21 0 0,22 1 16,-1-1-16,-21 0 0,0 0 0,-21 0 15,0 22-15,0-22 0,0 21 0,-84 43 16,63-64 0,-22 0-16,1 0 0,0 0 0,-22 22 15,22-43-15,-1 21 0,22 0 16,-21-21-16,42-21 16,0 0-1,21 0-15,0-1 16,0 22-16,1 0 0,41-21 15,1 21-15,-43-21 16,21 21-16,22 0 0,-22 0 16,0 0-16,-21 21 0,43 22 15,21 20 1,-64-42-16,-21 0 0,21 22 16,-21-1-16,0-21 0,-21 0 15,0 1-15,-22-1 0,-147 63 16,147-62-1,-147-22 1,148 0-16,20 0 0,1 0 16,0-22-16,0 1 15,21 0 1,0 0-16,21 0 16,0 21-16,0 0 15,1 0-15,-1 0 16,0-21-16,21 21 0,1-22 15</inkml:trace>
  <inkml:trace contextRef="#ctx0" brushRef="#br2" timeOffset="-114845.24">25442 4022 0,'21'63'31,"-21"-42"-15,-21 1-16,21-1 0,-21 0 16,21 0-16,-21 0 0,21 0 15,0 1-15,0-1 0,0 0 0,0 0 16,0 21-16,21-42 16,-21 22-16,21-22 15,22 0-15,-22 0 0,21 0 0,0-22 16,64-20-1,-21 0-15,-64 21 16,0-1-16,0 1 0,1 0 0,-22 0 16,21 0-16,-21 0 0,0-1 15,0 1-15</inkml:trace>
  <inkml:trace contextRef="#ctx0" brushRef="#br2" timeOffset="-114548.41">25866 4170 0,'0'42'15,"-22"64"1,44-254-16,-44 317 0,22-126 15,-21-1-15,21 0 0,0-21 0,0 22 16,0-1-16,0 0 0,0 149 31,0-64-31,0-42 16,0-43-16,0 0 16,-21 22-16,0-43 0,21 0 15,-21-21-15,0 21 0,-1-21 0,1 0 16,0 0-16,0 0 15,42 0-15,-42-21 0,0 0 16,0-21-16,-1-1 0,22 1 0,-42 0 16,21-22-16,21-105 15,21 126-15,0-20 0,0 21 16,1-22-16,41-21 0,-42 22 16,22 21-16,126-85 15,-106 63 1,-20 64-16</inkml:trace>
  <inkml:trace contextRef="#ctx0" brushRef="#br2" timeOffset="-113569.18">26924 18606 0,'42'0'16,"43"-22"0,-212 44-16,275-44 0,-106 22 15,-20 0 1,-1 0-16,0 0 16,0 0-1,0 0-15,0 0 16,1 0-16,-1 0 0,21 0 15,-21 0-15,22 0 0,-22 0 16,21 0-16,-21 0 0,0 0 0,1 0 16,-1 0-16,0 0 15,-21 22-15,-21-22 32,0 0-32,-1 0 15,1 0-15,0 0 16,0 0-16,0 0 15,0 0-15,21-22 0,-22 22 16,44 0 15,-1 0-15,0 0-16,21 0 16,-21 0-16,43 0 0,-22 0 0,-21 0 15,64 0-15,-64 0 0,22 0 16,62 0-1,-83 0 1,-1 0 31,0 0-16</inkml:trace>
  <inkml:trace contextRef="#ctx0" brushRef="#br2" timeOffset="-85202.5">26649 4276 0,'0'0'0,"0"21"0,0 0 15,0-42 48,0 0-63,21 21 0,0-21 0,-21-1 15,21 1-15,0 0 0,1-21 16,20-43 0,21-42-16,-41 106 15,-1-21-15,-21 20 0,0 1 16,0 0-16,0 0 0,0 0 16,-21 21-1,-1 0-15,-20 0 0,21 21 16,0-21-16,-22 21 0,-20 21 15,42-42-15,0 22 0,21-1 16,-22 0-16,22 0 0,0 0 16,22 0-1,-1-21-15,0 0 0,21 0 16,-21 0-16,22-21 16,-22 21-16,0-21 0,21 21 0,-20-21 15,62-21 1,-41 42-16,-22-22 0,0 22 31,-21 22-15,0-1-1,0 0-15,0 0 0,0 0 16,0 0-16,-21 43 16,0-22-16,21-21 15,0 1-15,0-1 0,0 0 16,0 0-16,0 0 0,0 0 0,0 1 15,21-1 1,0-21-16,42 0 16,-41 0-16,-1 0 0,21 0 15,0-21-15,-20 21 0,-1-22 16,0 1-16,0 0 0,43-64 31,-43 1-31,-21 20 16,0 43-16,0 0 15,0-21 1,0 20-16,-21 22 16,-1 22-1,22-1-15,-21 0 0,0 21 16,0 43 0,21-43-16,0 1 15,0-22-15,0 21 16,0-21-16,0 0 0,42 1 15,-21-22-15,22 0 16,41 0 0,-62 0-16,-1 0 0,42-43 15,-42 22-15,1 0 0,-1 0 16,0 0-16,0-1 0,0-105 31,-21 85-31,0 21 16,0 42 15,0 0-15,0 0-16,0 1 0,-21-1 0,21 0 15,-21 64 1,21-22 0,0-42-16,0 22 0,0-22 15,0 0 1,0-42 15,0 0-31,0-1 0,0-20 16,0 21-16,0 0 0,0 0 0,42-43 15,-21 1 1,1 41-16,-1 1 0,0 0 0,0 0 16,0 21-16,0 0 0,43-21 15,-22 21 1,22 21-16,-43 0 15,0 0-15,-21 0 0,0 1 16,21 20-16,-21 0 0,0-21 16,0 1-16,0 20 15,0 21 1,0-41-16,-21-1 0,21-42 47,0-1-47,0 1 15,0 0-15,0 0 0,0 0 16,21 0-16,0-22 0,-21 22 0,43-42 16,20-1-1,-42 43-15,1 21 0,41-21 16,-42 21-16,22 21 16,-22 21-1,-21-21-15,0 1 0,0-1 16,0 0-16,0 21 0,0-21 15,0 64 1,0-43-16,0-20 0,0-1 16,0 0-16,21-21 15,0 21-15,0-21 0,22 0 16,-22 0-16,42-21 16,22-21-1,-43 20-15,-21 1 0,22 0 16,-22-21-16,0 21 0,0-1 0,0-20 15,1 21-15,-22 0 0,0-43 16,0 22 0,-22 63 15,1 0-31,21 0 0,-21 1 0,0 20 16,21-21-16,-21 0 15,0 22-15,21-22 0,0 21 16,0-21-16,0 0 0,0 1 0,0 20 31,42-42-31,-21 0 16,0 0-16,0 0 0,1 0 15,20 0-15,85-64 16,-64 1 0,-41 42-16,-1-22 0,-21 22 15,0 0-15,0-106 16,-21 85-1,-1 21-15,-20-1 16,21 22-16,0 0 0,0 0 0,-22 0 16,22 0-16,0 0 0,-21 22 0,-22 20 15,22 21 1,21 22 0,21-64-16,0 22 0,0-1 15,21 0-15,0-21 0,0 1 16,0-1-16,0-21 0,1 21 15,83-21 1,-83 0-16,20 0 0,-21 0 16,64-21-16,-43 21 0,-21-21 15,22-1-15,-22 1 0,21 0 16,-21 0-16,22-43 16,-22 43-16,0-63 15,-21 62-15,0 1 0,0 0 16,-21 42 15,21 0-15,0 1-16,0-1 0,-21 21 0,21-21 15,-22 22 1,22-1-16,0-21 0,0 0 0,0 0 0,0 1 16,0-1-16,22-21 15,-1 0-15,0 0 0,21 21 16,-21-21-16,22 0 15,-22 0-15,0-21 0,0 0 0,22-22 16,-22 22-16,0 0 16,0 0-16,0-43 15,0 1-15,-21 42 16,0-1-16,0 1 16,0 42 15,-21-21-31,21 22 0,0-1 0,0 0 15,0 0-15,0 21 0,-21-20 16,21-1-16,0 0 0,0 0 16,0 0-16,0 0 0,0 1 0,21-1 15,0-21 1,1 0-16,20 0 0,21 0 16,-20 0-16,-22 0 0,21 0 15,1-21-15,-22-1 0,21 1 16,43-63-1,-43 41-15,-42 22 0,21 0 16,-21 0-16,0 0 0,21-1 0,-21 44 47,-21-1-47,21 0 0,-21 0 0,21 0 16,0 0-16,-21 1 0,21-1 15,-21 0-15,21 0 0,-21 0 16,21 0-16,0 1 15,0-1-15,0 0 16,21-21-16,0 0 16,0 0-16,0 0 15,0 0-15,-21-21 0,22 0 16,-1 21-16,-21-22 0,0 1 16,0 0-16,21 0 0,-21-21 15,21 20-15,-21 1 0,0 0 16,0 0-16,0 0 0,0 0 15,0 42 32,0 0-47,0 0 0,0 21 16,0-20 0,-42 41-16,42-42 15,0 0-15,-21-21 0,42 0 31,0 0-15,0 0-16,0-21 16,-21 0-16,21 21 0,1-21 15,20-43-15,0 43 16,-21 0 0,1 21-16,-22 21 31,0 0-31,0 1 15,0-1-15,0 0 0,0 0 16,0 0-16,21 0 0,0 1 16,0-22-16,0 0 15,64 21 1,21-21-16,-64 0 0,22-21 16,-22 21-16,0-22 15,1 22-15,-1-21 0,0 0 0,1 0 16,-22 0-16,0-22 0,0 22 15,0 0-15,-21-21 0,0-43 16,0 64 0,0 0-16,0 0 0,-21-1 0,-42 1 15,41 21-15,1 0 0,-21 0 16,21 0-16,-22 21 0,-20 22 16,42-22-16,-22 0 0,22 0 15,0 0-15,21 1 0,-21-1 0,21 42 16,0-20-1,0-22-15,0 0 16,0 0-16,21 0 0,-21 0 16,21 1-16,0-1 0,-21 0 15,0 0-15,22 21 16,-22-20-16,0-1 0,0 0 0,0 0 16,0 21-16,0-20 0,-22-1 0,22 21 15,-21-21-15,-21 22 16,-22 20-16,43-42 15,0 0-15,0 1 16,0-22-16,21-22 31,0 1-31,0 0 16,0 0-16,0 0 0,0 0 16,0-22-16</inkml:trace>
  <inkml:trace contextRef="#ctx0" brushRef="#br2" timeOffset="-84972.63">30353 3662 0,'0'0'0,"0"-21"0,-21 21 16,21-21-16,0 42 47,0 0-47,0 0 15,0 0-15,0 0 16</inkml:trace>
  <inkml:trace contextRef="#ctx0" brushRef="#br2" timeOffset="-83557.44">28300 5271 0,'0'0'0,"0"-22"16,0 1-1,21 0-15,0 0 16,0 0-16,0 0 0,1-1 16,-1-20-16,0 21 0,-21-43 15,0 43 1,0 0-16,0 0 0,0 0 0,-21 21 16,0 0-16,-22 0 15,-20 21 1,20 0-16,22 0 0,-21 0 0,0 22 15,20-22-15,-20 21 0,21-21 0,-43 64 16,43-21 0,21-43-16,0 0 0,21-21 15,1 0-15,-1 0 16,21 0-16,0 0 0,-20 0 0,20 0 16,0-21-16,1 0 0,20-22 15,-21 22-15,-20-21 0,20 21 16,0-64-16,22-42 15,-64 63-15,0 22 16,0 0-16,0-1 0,21 22 16,-21-21-16,0-22 15,-21 86 1,21-1 0,-21 0-16,21 21 0,0 22 15,0 84 1,0-106-16,0-21 0,0 22 0,0-1 15,0 0-15,0-20 0,0 20 16,42 0 0,-21-42-16,0 0 0,0 0 15,1 0-15,20 0 0,-21 0 0,64-21 16,-22-21 0,-42 21-16,1-1 0,-1 1 15,0 0-15,-21 0 0,21-21 0,-21-1 16,0 1-1,0 63 1,-21 0-16,21 0 16,-21 1-16,21-1 15,-21 42-15,21-42 0,0 1 16,0 20-16,0-21 16,0 0-16,21-21 15,0 0-15,0 0 0,0 0 0,22 0 16,20 0-1,-42-21-15,0 0 0,43 0 16,-43 0-16,0-1 0,22-20 16,-43-21-1,0 41-15,0 44 32,0-1-32,-22 0 15,22 0-15,-21 0 0,21 0 0,0 1 16,0-1-16,0 0 15,0 0-15,0 0 0,0 0 16,21-21-16,22 22 0,-22-22 16,0 0-16,0 0 0,0 0 15,43 0-15,-43-22 0,0 1 16,0 0-16,22 0 16,-1-43-16,-42 43 15,21 0-15,-21 0 0,0 0 16,21 0-16,-21-1 0,0 1 15,-21 21 17,21 21-32,0 22 0,-21-22 15,21 0-15,0 21 0,-21-20 16,21 20-16,0 43 0,-21-1 16,0-41-16,21-1 0,-43 43 15,43-22-15,-21 43 16,0-64-16,0 1 0,0 147 31,21-169-31,0 0 0,0 22 16,0-64-1,21-1 1,-21 1-16,42-21 16,-21-85-1,0 85-15</inkml:trace>
  <inkml:trace contextRef="#ctx0" brushRef="#br2" timeOffset="-83238.62">29718 4995 0,'0'0'16,"0"-21"-16,0 0 0,0-21 16,0 21-16,21-1 15,0 22-15,0 0 0,64-21 31,0 21-31,-64 0 16,42 64-16,-41-43 16,-22 0-16,0 0 0,0 22 15,0-22-15,-22 0 0,1 21 0,0-21 16,-21 1-16,21-1 0,-22 0 16,22 0-16,-85 21 15,64-42 1,21 0-16,42 0 31,-21-21-31,21 21 16,0-21-16,0 21 0,1-21 0</inkml:trace>
  <inkml:trace contextRef="#ctx0" brushRef="#br2" timeOffset="-82788.88">30374 4657 0,'0'0'0,"-21"0"15,0 21 1,21 0-16,0 0 0,0 22 16,0 62-1,-21-62-15,21-22 0,0 21 16,0 1-16,0-22 0,0 21 15,0-21-15,0 0 0,0 1 0,21 41 16,21-63 0,-21 0-1,0 0-15,1 0 0,20-21 16,-42 0-16,21 0 0,21-64 16,-20 43-1,-22 20-15,0 1 0,0 42 31,0 1-15,0-1-16,0 21 16,-22 0-16,22-20 15,0-1-15,0 0 0,0 0 16,0 0 0,0-42-1,0 0 1,0 0-16,0 0 0,0-1 15</inkml:trace>
  <inkml:trace contextRef="#ctx0" brushRef="#br2" timeOffset="-82612.07">30628 4763 0,'0'0'16,"0"-22"-16,0 44 62,0-1-46,0 0-1</inkml:trace>
  <inkml:trace contextRef="#ctx0" brushRef="#br2" timeOffset="-82329.24">31178 4911 0,'0'-64'31,"0"43"-31,-21 21 32,0 0-32,0 0 0,0 0 15,21 21-15,-21-21 0,-1 21 0,1 22 16,-21-1-16,0 22 15,20-22-15,22-21 16,-21 21-16,21-20 0,0-1 16,0 0-16,0 21 15,21-42-15,1 21 0,-1-21 16,0 0-16,21 0 0,-21 0 16,1 0-16,20 0 0</inkml:trace>
  <inkml:trace contextRef="#ctx0" brushRef="#br2" timeOffset="-81339.43">31538 4953 0,'0'0'0,"0"-21"0,0 0 15,0 0-15,0-1 16,-21 22-16,0 0 0,0 0 16,0 0-16,-1 0 15,1 22-15,-42 20 16,42 21-16,-1-41 15,22-1-15,-21 21 0,21-21 0,0 0 16,0 1-16,0-1 0,0 0 0,0 0 16,43-21-1,-1 0-15,-21 0 0,0 0 16,0 0-16,1 0 0,-1 0 16,0-21-16,0 0 0,0 0 15,0-1-15,-21-20 0,22-21 16,-1 41-16,0-41 15,-21 42-15,0-22 16,0 22-16,0 42 16,0 1-1,-21-1-15,0 0 0,-1 64 16,22-1 0,0-63-16,0 1 0,0-1 15,0 0-15,22-21 0,-1 21 0,0 0 16,21-21-1,-21 0-15,22 0 0,-22 0 16,0 0-16,0-21 0,22 21 16,-22-21-16,21-43 15,-21 43-15,0-21 0,1 0 0,-1-1 16,21-41-16,-21 20 0,-21 22 16,0-1-16,21-41 15,-21 20-15,0 43 0,0 0 16,0 0-16,-21 21 31,0 0-31,21 21 0,-21 0 16,21 0-16,-21 0 0,21 22 15,0-22-15,-21 21 0,21 1 16,0 41-16,-22 1 16,22-43-16,0-21 0,0 22 15,0-22-15,0 0 0,22 0 0,20 22 16,21-22-1,-20 0-15,-1-21 0,0 0 16,-20 0-16,20 0 0,0 0 16,-21-21-16,43 0 15,-22-43-15,-21 43 0,-21 0 16,0 0-16,0-22 0,0 22 0,0 0 16,0 0-16,0 0 15,-21 21 1,0 0-1,0 0-15,0 21 0,21 0 0,-21 0 16,-1-21-16,1 21 0,21 22 16,0-1-1,0-21-15,0 0 0,0 0 0,0 1 16,0-1-16,0 0 0,21 0 16,1-21-16,20 0 15,-21 0-15,0 0 0,22 0 0,-22 0 16,21 0-16,-21 0 15,64-21-15,-64 0 16,0 0-16,22-1 0,-22 1 16,0 0-16,-21 0 15,21 0-15,-21 0 0,0-22 16</inkml:trace>
  <inkml:trace contextRef="#ctx0" brushRef="#br2" timeOffset="-81000.62">31729 4593 0,'0'0'0,"21"0"31,0 0-31,0-21 0,22 21 16,62 0-16,-62 0 0,126 0 16,-127-21-1,22 21-15,-22 0 0,1 0 0,-1 0 16,43 0 0,-64 0-16,0 0 15,-42 0 48,0 0-63</inkml:trace>
  <inkml:trace contextRef="#ctx0" brushRef="#br0" timeOffset="-71651.39">21780 7408 0,'0'0'15,"22"0"-15,-1-21 0,0 21 16,0-21-16,0 0 0,0 21 16,-21-42-1,22 42 1,-44 0 0,1 21-1,0 0-15,0 0 0,0 0 16,-22 0-16,1 1 0,0 20 15,-1-21-15,1 0 0,-21 22 16,-213 84 0,149-64-16,64-21 15,-85 43-15,84-43 0,-20 1 16,-149 84 0,21 0-16,149-85 15,-64 22-15,84-22 0,-20 0 16,-1-21-16,22 22 15,-22-1-15,1-21 0,-43 43 16,43-22-16,-1-21 0,-105 85 16,21-42-1,105-64-15,22 21 0,0-21 16,0 21-16,21-42 31,21 21-31,0-21 0,0-1 16,22 22-16,-22-21 0,21 0 0,85-21 15</inkml:trace>
  <inkml:trace contextRef="#ctx0" brushRef="#br0" timeOffset="-70728.62">24257 7176 0,'0'0'0,"0"-22"15,0 1 1,0 42 15,0 1-31,0-1 16,0 0-16,0 21 0,0-21 16,0 22-16,0-1 0,0 0 0,-21 107 15,21-65 1,0-20-16,0-22 0,0 22 15,0-1-15,0 1 0,0-1 16,0 22-16,0-22 0,21 64 16,-21-63-16,21-1 0,-21 1 15,0 63-15,0-64 16,0 1-16,0 105 16,0-127-16,0 64 15,0-63-15,0 20 0,0-42 16,0 0-16,0 22 15,0-64 17,21-1-32,0-20 0,1 21 15,-22 0-15,21-22 16</inkml:trace>
  <inkml:trace contextRef="#ctx0" brushRef="#br0" timeOffset="-69938.57">24998 6964 0,'0'0'0,"21"0"0,0 21 0,0-21 16,22 21-16,-22-21 0,21 21 0,-21-21 16,22 22-16,-1-1 15,0 0-15,22 0 0,-1 0 0,1 0 16,-1 1-16,22 20 0,0-21 16,-1 21-16,1 1 0,0-1 0,147 85 15,-126-85 1,-21 1-16,21-1 0,21 0 0,106 43 15,-106-43-15,0 1 0,0-1 16,21 0-16,0 1 0,296 84 16,-168-43-1,-128-41-15,0-1 0,0 0 16,-21 1-16,0-22 0,0 21 0,0-21 16,-42 22-16,21-22 15,-22 0-15,128 43 16,-85-43-16,-85 0 15,1-21-15,20 0 0,-42 0 16,0 0-16,1 0 0,20 0 16,-21 0-1,-42 0 1,-21 0-16,20 0 16,-83 0-16,62 0 0</inkml:trace>
  <inkml:trace contextRef="#ctx0" brushRef="#br0" timeOffset="-68934.69">18478 8827 0,'0'-22'31,"-21"22"-16,21 22-15,0-1 0,-21 21 16,21-21-16,0 22 0,0-1 16,0 0-16,0 1 0,0 20 0,0-21 15,0 22-15,0-22 0,0 22 16,0-1-16,0 64 16,0 64-16,0-128 15,0 1-15,0-22 0,21 22 16,-21-22-16,0 0 0,0 85 15,0-63 1,0-43-16,0 0 0,0 21 0,0-20 16,0-44 15,0 1-31,0 0 0,0 0 0,0 0 16,0 0-16,0-22 0,0 22 15</inkml:trace>
  <inkml:trace contextRef="#ctx0" brushRef="#br0" timeOffset="-67989.22">18669 8890 0,'0'0'15,"21"0"-15,0 21 0,22-21 0,-1 0 16,0 0-16,1 0 0,20 21 0,-21-21 15,43 0-15,0 0 0,21 0 16,84 0-16,-84 0 0,0 0 16,0 0-16,21 0 15,105 0-15,-105 0 0,0 0 16,106 0-16,-127 0 16,169 22-16,-190-22 0,21 21 15,-22-21-15,22 0 16,-21 0-16,211 0 15,-232 0-15,-1 0 16,64 0-16,-106 0 16,1 0-16,41 0 15,-42 0 1,-21 21 0,0 0-1,0 0 1,0 0-16,0 1 0,0-1 0,0 0 15,-21 0-15,21 21 0,-21-20 0,21 20 16,0 21-16,-21 22 16,21-43-16,0 1 15,0 20-15,0-20 0,0-1 0,0 21 16,0-20-16,0-1 16,0 106-16,0-127 0,0 22 15,-21 20-15,21-20 0,0-22 16,0 0-16,-22 21 0,1-21 15,0 1-15,-21 20 16,21-21-16,-1 0 16,1 0-16,0-21 0,0 0 15,0 22-15,0-22 0,-1 0 0,-62 21 16,-1-21 0,22 0-16,20 0 0,-20 0 0,-85 0 15,84 0-15,1 0 0,-22 0 16,0 0-16,1 0 0,-107 0 15,85 0-15,0 0 0,1 0 16,-234 0 0,0 0-16,128 0 15,105 0-15,21 0 16,0 0-16,22 0 0,-1 0 16,1 0-16,-1 0 0,22 0 15,-43 0-15,64 0 0,-21 0 16,21 0-16,-43 0 0,43 0 15,0 0-15,21-21 32,21 21-32,0-22 0,0 1 15,22 21-15</inkml:trace>
  <inkml:trace contextRef="#ctx0" brushRef="#br0" timeOffset="-67384.62">23326 9208 0,'21'-22'16,"-42"44"-16,42-65 0,-21 64 47,0 1-32,0 20-15,0-21 0,0 21 16,0 64-16,0-63 0,-21 20 15,21 1-15,-22-1 0,22 1 16,-21-1-16,0 170 16,21-191-1,-21 1-15,21-1 0,-21 0 0,21 1 16,0-1-16,0 0 0,0-21 0,-21 22 16,21-22-16,0 0 15,0-42 16,0 0-31,21 0 0,-21-22 16,42-20-16,-21 42 0,-21-22 16</inkml:trace>
  <inkml:trace contextRef="#ctx0" brushRef="#br0" timeOffset="-66494.43">23453 9229 0,'0'0'0,"42"0"31,-21 0-31,0 0 0,22 0 16,-1 0-16,21 0 0,1 0 16,-1 0-16,1 0 0,-1 0 0,22 0 15,63 0-15,43-21 16,-85 21-16,105 0 15,-105 0-15,0 0 0,21 0 0,212-22 16,-85 22 0,-127 0-16,0 0 0,105-21 15,-105 21-15,-21 0 16,21 0-16,-21 0 0,0-21 0,0 21 16,169 0-1,-85-21 1,-41 21-16,-128 0 15,0 0-15,0 0 16,0 0-16,0 0 0,-21 21 31,0 0-15,0 0-16,0 1 0,0-1 16,-21 0-16,21 0 0,-21 21 0,0 43 15,21 0 1,-21-43-16,0 0 15,21 1-15,-22-1 0,1 0 0,0 22 0,-21 63 16,21-42 0,21-43-16,-22 0 15,22 43-15,0-64 0,0 21 16,0 43 0,0 0-16,0-64 15,0 21-15,0-21 0,0 1 16,-21-1-16,0-21 15,0 0-15,0 21 0,-22-21 16,-41 0 0,63 0-16,-43 0 0,22 0 0,-1 0 15,-20 0-15,-1 0 0,-147 0 16,126-21-16,-21 21 16,0 0-16,-21-21 0,-127-1 15,106 22-15,21-21 0,-21 21 0,-127 0 16,-106-21-1,275 21-15,-21 0 0,21-21 16,0 21-16,22 0 0,-22 0 16,21-21-16,1 21 0,-1 0 0,0 0 15,22 0-15,-1 0 0,1 0 16,20-21-16,1 21 0,0 0 0,-1 0 16,-20 0-1,42 0-15,0 0 16,42-22-1,0 22 1,21-21-16,-21 21 0,22-21 16,-1 21-16,0-21 0,1 0 0</inkml:trace>
  <inkml:trace contextRef="#ctx0" brushRef="#br0" timeOffset="-65853.8">28977 9102 0,'0'-21'0,"0"42"16,21-42-16,0 21 0,-21-22 15,22 44 1,-22-1-1,0 0-15,0 21 0,0 1 16,0-1-16,0 0 0,0 85 16,0 148-1,0-84 1,0-149-16,0 22 0,0-22 16,0 0-16,0-20 0,-22 41 15,22-42-15,0 0 0,0 1 0,-21-22 16,21-22 15,0 1-31,21 0 16,-21 0-16,22-21 0,-1 20 15,21-105 1</inkml:trace>
  <inkml:trace contextRef="#ctx0" brushRef="#br0" timeOffset="-64976.94">29104 9144 0,'0'-21'0,"0"0"31,21 21-31,22 0 0,-22 0 16,21-21-16,22 21 0,41 0 15,-41 0-15,84 0 16,-42 0-16,0 0 0,0 0 0,-1 0 15,1 0-15,233-22 16,-212 1-16,0 21 0,0-21 16,0 21-16,21-21 0,-21 0 15,127 0-15,-21 21 16,-106-22-16,0 22 16,85 0-16,-107-21 15,-20 21-15,0 0 0,84 0 16,-42-21-16,-63 21 15,-22-21-15,21 21 0,-20 0 0,-1-21 16,0 21-16,1 0 0,-1-21 16,0 21-1,-20 0-15,-1 0 0,-21 21 32,0 0-32,0 0 15,0 0-15,0 0 0,0 1 0,0 20 16,0-21-16,0 21 0,-21 1 15,-1 41-15,22 1 16,0-43-16,-21 1 16,0 20-16,0-20 0,0 20 0,0 1 15,-22 63-15,22-85 16,0 85-16,21-85 16,-21 1-16,21 20 0,-21-21 0,21 1 15,0 84 1,0-21-16,0-64 15,0-21-15,0 0 0,0 0 16,0 1-16,0 41 16,0-42-1,-22-21 17,1 0-32,0 0 0,-21 0 15,21 0-15,-22 0 0,-20 0 16,20 0-16,-20 0 0,-22-21 0,-21 0 15,1 21-15,-1-21 0,-148 0 16,106-1-16,-1 1 0,-20 0 16,0 21-16,-1-21 0,-338 0 15,339 0 1,-170 21-16,191 0 16,-106 0-16,127 0 0,21 0 0,22 0 15,-86 0 1,107 0-16,-22 0 0,43 0 15,21 0-15,-22 0 0,43-22 32,0 1-17,0 0 1</inkml:trace>
  <inkml:trace contextRef="#ctx0" brushRef="#br0" timeOffset="-64148.72">18605 9483 0,'-21'0'0,"42"0"0,-63 0 16,63 0 15,0 0-31,1 0 0,20 0 0,-21 0 16,21 0-16,22 0 16,-22 0-16,1 0 0,-1 0 0,64 0 15,-43 0 1,-20 0-16,-22 0 0,0 0 0,-42 0 31</inkml:trace>
  <inkml:trace contextRef="#ctx0" brushRef="#br0" timeOffset="-63872.88">18859 9525 0,'0'42'16,"0"-20"0,0 20-16,0 21 0,-21-20 15,21-22-15,-21 64 16,21-43-16,0 0 0,-21 64 16,0-42-1,21-22 1,21-63 15,0 0-15,-21-1-16</inkml:trace>
  <inkml:trace contextRef="#ctx0" brushRef="#br0" timeOffset="-63485.1">18944 9843 0,'0'0'0,"0"-22"0,0 1 16,21 21-1,0 0-15,1 0 0,-1 0 16,0 0-16,0 0 0,0 0 16,0 21-16,1 1 0,41 20 15,-42-21-15,-21 0 0,21 0 0,-21 22 16,0-1-1,0-21-15,-21 0 0,0 1 0,-21-1 16,21 0-16,-1-21 0,-20 21 16,21-21-16,0 0 15,21-21 1,0 0-16,0 0 16,0-1-16,0 1 0,21-21 15,42-22-15,-41 43 16,-22 0-16,42 0 0,-21 0 15,0 0-15,64-1 16,-64 1-16,0 21 16,22 0-16,-22 0 0,21 0 15,-21 0-15</inkml:trace>
  <inkml:trace contextRef="#ctx0" brushRef="#br0" timeOffset="-63133.3">19494 10012 0,'0'0'0,"22"0"15,-1 0-15,0 0 0,0 0 0,0-21 16,0 21-16,22-21 0,-22 21 16,0-22-16,0 1 15,0-21-15,1 21 0,-22 0 16,0-1-16,0 1 15,-22 21-15,1 0 0,0 0 16,-64 0-16,64 21 16,0-21-16,0 22 15,-21-1-15,20 0 0,-41 64 16,63-64 0,0 0-16,0 0 0,0 0 15,0 0-15,21-21 0,21 22 16,1-22-1,-1 0-15,-21 0 0,0 0 0,43 0 16,-43 0-16,0 0 0,0 0 16</inkml:trace>
  <inkml:trace contextRef="#ctx0" brushRef="#br0" timeOffset="-62776.51">19939 9948 0,'21'0'31,"0"0"-15,0 0-16,1 0 15,-1 0-15,0 0 16,0-21-16,0 21 0,0-21 0,43-21 16,-64 21-1,0-1-15,0 1 16,-21 21-16,-22 0 15,22 0-15,-21 0 16,0 0-16,20 0 0,1 21 16,-21 1-16,21-1 0,0 0 0,-1 0 15,1 21-15,0 22 16,21-43-16,0 0 16,0 0-16,21 1 15,0-22-15,1 0 0,-1 0 16,0 0-16,0 0 0,0 0 15,0 0-15,1 0 0</inkml:trace>
  <inkml:trace contextRef="#ctx0" brushRef="#br0" timeOffset="-62392.73">20743 9610 0,'0'0'15,"-21"0"-15,0 0 0,-21 0 16,20 0-16,-20 0 0,21 21 16,-21 0-16,20-21 0,-20 21 0,21 0 15,-21 22 1,42 20-16,0-42 0,0 1 16,0-1-16,21 0 0,0 0 15,0 0-15,0-21 0,0 21 16,1 1-16,-1-22 0,21 42 15,-42-21-15,0 0 16,-21-21 0,21 21-16,-42-21 0,20 0 0,-41 0 15,-1 0 1,43 0-16,-21 0 16,21 0-16,0-21 0,-1 21 0,22-21 15,0 0 1,0 0-16,22 21 0,-1 0 15,0-21-15,0 21 0,21 0 16,-20-22-16</inkml:trace>
  <inkml:trace contextRef="#ctx0" brushRef="#br0" timeOffset="-62039.93">20870 9948 0,'64'0'15,"-43"0"-15,0 0 16,21-42 0,-20 42-16,-1-21 0,0 0 15,-21 0-15,0-1 0,0 1 16,0 0-16,-21 21 16,0 0-16,-1 0 15,1 0-15,0 0 0,0 0 0,0 21 16,-22 0-16,-20 43 15,63-43-15,-21 0 0,21 0 16,-21 1-16,21-1 0,0 0 0,0 0 16,0 0-16,0 0 15,21-21-15,0 22 0,21-22 16,1 0-16,-22 0 16,63 0-1,1-43-15,-64 22 16,22 0-16,-1 0 0,-21 0 15</inkml:trace>
  <inkml:trace contextRef="#ctx0" brushRef="#br0" timeOffset="-61781.08">21505 9462 0,'0'-22'0,"0"44"16,0-22-1,0 21 1,0 0-16,-21 42 15,21-20-15,0-1 0,-21 0 16,21 1-16,-21-1 0,0 0 0,21 64 16,0-42-1,0-43-15,0 0 0,0 0 16,0 0-16,21-21 16,0 0-16,0 0 15,0 0-15,0 0 0,1-21 16,-1 0-16,0 0 15,-21 0-15,21 0 0</inkml:trace>
  <inkml:trace contextRef="#ctx0" brushRef="#br0" timeOffset="-61608.17">21272 9716 0,'0'0'15,"64"0"1,-43 0-16,0 0 15,0 0-15,22 0 0,-22 0 16,21 0-16,-21-22 0,1 22 0,-1-21 16,21 0-16,0 0 15</inkml:trace>
  <inkml:trace contextRef="#ctx0" brushRef="#br0" timeOffset="-61332.71">21992 9059 0,'0'0'0,"-21"0"16,0 0-16,0 0 15,-1 0-15,1 0 0,0 22 0,0-1 16,0 0-16,0 0 0,-1 0 15,22 0-15,-21 1 0,21 20 16,-21-21-16,21 0 0,0 0 0,0 22 16,0-22-1,21 0-15,0-21 0,1 0 16,20 0-16,-21 0 0,0 0 16,0 0-16</inkml:trace>
  <inkml:trace contextRef="#ctx0" brushRef="#br0" timeOffset="-60892.87">22098 8784 0,'0'0'0,"-21"-21"0,0 21 0,-1 0 16,22-21-16,-21 21 0,0 0 15,0 0-15,-21 21 0,20 0 0,1 0 16,-42 22-16,-1 41 15,43-41-15,-21-1 0,21 0 16,-1 22-16,1-22 0,0 1 0,-21 62 16,42-20-1,0-64-15,21 0 0,42 22 16,-20-22-16,-1 0 16,-21 0-16,22-21 0,-1 0 0,0 0 15,1 0-15,20 0 16,1-42-16,-22 21 15,-21 0-15,43-43 0,-22 43 16,-21-21-16,0-1 0,0 1 0,1 0 16,-22-1-16,0-63 15,0 64-15,0-21 0,-22-22 16,1 43-16,0-1 0,0 22 16,0 0-16,-22 21 0,-20 0 15,21 0-15,-1 0 0,22 0 16,-64 42-16,43 1 15,21-1-15,0-21 0,21 0 16,0 22-16,0-22 0</inkml:trace>
  <inkml:trace contextRef="#ctx0" brushRef="#br0" timeOffset="-60085.47">23834 9377 0,'0'0'0,"-22"21"0,22 0 16,0 0-16,0 1 0,-21 41 15,21-21-15,-21 1 16,21-1-16,0 0 0,0 1 0,0-1 16,0 0-16,-21 1 0,21-22 0,-21 21 15,21-21-15,-21 1 0,21-1 16,0 0-16,-22-21 16,1 0-1,21-21 1,-21 21-16,21-21 0,0-1 15,0 1-15,0 0 0,0 0 16,42-85 0,-42 85-16,43 0 0,-22 0 15,0-22-15,0 22 0,127 0 16,-126 21 0,-1 0-16,0 21 0,21 0 15,-21 22-15,1-22 0,-22 0 0,0 21 16,0-21-16,0 1 0,0 20 15,0-21-15,0 0 0,-22 0 0,1 1 16,0-22-16,21 21 0,0 0 0</inkml:trace>
  <inkml:trace contextRef="#ctx0" brushRef="#br0" timeOffset="-59622.74">24426 9694 0,'0'0'16,"0"-21"-16,0 0 0,0 0 0,-21 0 16,-42 0-1,41 21-15,1 0 16,0 21-16,0 0 0,0 0 15,0 0-15,21 0 0,-22 1 16,1 41-16,0-42 0,21 22 16,0-22-16,0 0 0,-21 0 15,21 0-15,0 0 0,0 1 16,21-22-16,0 0 16,0 0-16,1 0 0,-1 0 15,0-22-15,0 22 0,0-21 16,0 21-16,22-21 15,-22 0-15,21-21 0,-21 20 16,1 1-16,-1 0 0,0 21 0,-21-21 16,0 0-16,0 42 15,0 0 1,-21 0-16,0 0 16,21 1-16,0-1 0,-43 21 15,43-21-15,0 0 0,0 1 16,0-1-1,21-21-15,1 0 16,-1 0-16,0 0 0,0-21 16,0-1-16,22 22 0</inkml:trace>
  <inkml:trace contextRef="#ctx0" brushRef="#br0" timeOffset="-59284.93">24955 9652 0,'0'0'0,"-21"0"15,-21 0-15,21 0 0,0 0 16,-64 0-16,64 21 16,-22-21-16,22 21 0,0 1 15,0-1-15,0-21 0,21 21 0,0 21 16,21 1 0,0-43-16,43 21 15,-43 0-15,21-21 0,64 42 16,-21-21-1,-64 1-15,-21-1 16,-21-21 0,-22 0-16,22 21 0,-21-21 15,-1 0-15,1 0 0,0 0 16,-1 0-16,1 0 0,-21 0 16,-1 0-16,64-21 15,0 0-15,0-1 16,21 1-16,0 21 0,22-21 15,-1 0-15</inkml:trace>
  <inkml:trace contextRef="#ctx0" brushRef="#br0" timeOffset="-58815.2">25273 9440 0,'0'0'0,"0"-21"0,0 42 31,-21 1-31,21-1 16,0 0-16,0 0 0,0 21 0,0-20 16,0 20-16,0 85 15,0-106-15,0 21 0,0 1 16,0-22-16,0 0 16,0 21-16,0-20 0,-21 20 15,21-21-15,-22-21 16,1 0-1,21-21 1,0 0-16,0 0 16,0-1-16,0 1 0,0 0 15,21 0-15,-21-21 0,22 20 0,20-20 16,21 0 0,-41 21-16,-1 21 0,21 0 15,-21 0-15,0 0 0,1 0 16,-1 0-16,-21 21 0,0 0 15,21 21-15,-21 43 16,0-64-16,0 0 0,-21 0 16,21 1-16,-21-1 15,-1-21-15,1 21 0,42-42 47</inkml:trace>
  <inkml:trace contextRef="#ctx0" brushRef="#br0" timeOffset="-58453.11">25971 9673 0,'22'-21'0,"-44"42"0,44-63 0,-22 21 31,-22 21-31,-20 0 0,21 0 0,0 0 16,-22 0-16,22 0 0,-42 21 15,20-21-15,1 63 16,42-41-16,0-1 16,0 0-16,0 0 0,21 0 15,0 0-15,1 1 0,-1-1 0,21 0 16,-21-21-16,0 21 16,1-21-16,-1 21 0,-21 0 0,21-21 15,-21 22 1,0-1-16,-21-21 0,0 0 15,-22 0-15,1 21 0,0-21 16,20 0-16,-20 0 0,21 0 0,0 0 16,0 0-16,42-21 31,0 21-15,0-21-16,21 21 0</inkml:trace>
  <inkml:trace contextRef="#ctx0" brushRef="#br0" timeOffset="-58105.27">26162 9885 0,'21'-21'16,"-42"42"-16,63-42 0,-21 21 0,1 0 0,-1-21 15,0-1 1,0 22-16,0-42 15,-21 21-15,0 0 0,0 0 16,0-1-16,-21 22 16,0 0-1,0 0-15,0 0 16,-1 22-16,1-1 0,21 0 0,-21 21 16,21-21-16,-21 43 15,21-43-15,0 21 16,0-20-16,0-1 0,21 0 15,0-21 1,0 0-16,1 0 0,-1 0 0,0 0 16,0 0-16,21-21 0,-20 21 0,20-43 15</inkml:trace>
  <inkml:trace contextRef="#ctx0" brushRef="#br0" timeOffset="-57842.42">26733 9398 0,'-21'0'0,"0"21"15,0 0-15,21 1 0,-21-1 16,21 21-16,-21 0 0,21 1 0,-22 63 16,1-22-1,21-20 1,0-22-16,0-21 0,0 0 0,0 1 15,0 41-15,21-63 16,1 0-16,-1 0 0,0 0 16,0 0-16,0 0 0,0 0 0,1 0 15,41-42-15,-21-1 16</inkml:trace>
  <inkml:trace contextRef="#ctx0" brushRef="#br0" timeOffset="-57677.51">26564 9694 0,'-21'0'16,"42"0"-16,-21 0 31,21 0-31,22 0 16,-22 0-16,21 0 0,22-21 15,-43 0-15,21 21 0,0-21 0</inkml:trace>
  <inkml:trace contextRef="#ctx0" brushRef="#br0" timeOffset="-57428.66">27284 9271 0,'-21'0'0,"42"0"0,-64 0 0,22 21 16,0 0-16,0 1 16,21-1-16,-21 21 15,0-21-15,21 0 0,0 1 16,0-1-16,0 0 0,0 0 0,21 0 16,21-21-1,-21 0-15,22 0 16,-22 0-16</inkml:trace>
  <inkml:trace contextRef="#ctx0" brushRef="#br0" timeOffset="-57008.64">27347 9059 0,'-42'0'0,"84"0"0,-105 0 0,20 22 15,1-1-15,-21 21 16,-22 22-16,64-43 0,-22 21 16,22 0-16,-21 22 15,42-22-15,-21-21 0,21 22 16,0-1-16,0-21 0,21 22 0,85 62 16,-64-83-1,106-1 1,-127-21-16,22 0 0,-22 0 15,21-21-15,1-1 0,-22 1 16,85-63 0,-22-22-16,-63 21 15,-21 43-15,22-1 0,-22-62 16,0 83-16,-22-20 0,-20-21 16,0 41-1,21 1-15,-64 21 0,43 0 16,-1 0-16,22 21 0,-21-21 15,21 22-15,-22-1 0,22 0 0,-21 0 16,21 0-16,-22 22 0</inkml:trace>
  <inkml:trace contextRef="#ctx0" brushRef="#br0" timeOffset="-55996.22">29654 9292 0,'-21'0'0,"42"0"0,-42-21 0,0 21 0,0 0 16,21 21-1,0 0-15,-21 1 16,21 20-16,0-21 0,0 21 16,-21 1-16,21-1 0,0 0 0,-22 43 15,1 0 1,21-64-16,-21 21 0,21 1 15,0-22-15,-21 0 0,21 0 16,-21-21-16,0 0 16,-1-21-1,1 0-15,21 0 16,0-1-16,0 1 0,-21-21 0,21 21 16,0 0-16,0-43 15,0 22-15,0 21 0,0-1 16,21 22-1,-21 22-15,21-1 16,-21 0-16,22 21 16,-1-21-16,-21 1 0,0-1 15,21 0-15,0 0 0,21 21 16,-20-42 0,-1 0-16,0 0 0,21 0 15,-21 0-15,1 0 0,20-21 16,-21 0-16,0 0 0,43-21 15,-43-43 1,-21 64-16,21 0 16,-21-1-16,0 1 15,0 42 1,0 1 0,0-1-16,0 0 0,0 0 0,-21 0 15,0 0-15,21 1 16,0-1-16,-21 0 0,21-42 47</inkml:trace>
  <inkml:trace contextRef="#ctx0" brushRef="#br0" timeOffset="-55821.32">29908 9440 0,'-21'127'31,"42"-254"-31,-21 106 0,-21 21 0,0 0 16,21 21 15,21 1-31,0-22 0,1 0 16,-1 0-16,0 0 16,0 0-16</inkml:trace>
  <inkml:trace contextRef="#ctx0" brushRef="#br0" timeOffset="-55421.55">30205 9525 0,'0'0'0,"0"21"0,0 0 0,-21 22 16,21-22-16,-22 21 16,22-21-16,-21 1 0,21-1 15,0 0-15,0 0 0,0 0 0,0 22 16,0-65 31,0 1-47,0 0 15,0 0-15,0 0 0,0 0 0,21-1 16,-21 1-16,22-21 0,-1 21 16,0 0-16,0-1 0,64-20 15,-64 42-15,0 0 16,21 0-16,-20 0 0,-1 0 15,0 0-15,0 64 16,-21-1-16,0-42 16,0 0-16,-21 43 15,0-43-15,21 0 0,0 0 0,-21 1 16,-1-1-16,22-42 47,22-1-47,-1 1 0</inkml:trace>
  <inkml:trace contextRef="#ctx0" brushRef="#br0" timeOffset="-54759.93">30692 9313 0,'0'64'16,"0"-43"-16,0 21 0,0-20 15,-22 126 1,22-106-16,-21-21 0,21 22 16,-21-1-16,21-21 15,0 0-15,0 0 16,0-42 15,0 0-31,0 0 16,0 0-16,0 0 0,21-1 0,-21 1 15,21 0-15,1 0 16,-1 0-16,0 0 0,0 21 16,0 0-16,-21 21 31,-21 0-15,0-21-16,0 21 0,0 0 15,-1-21-15,22 21 16,-21 1-16,0-1 0,21 0 15,0 0-15,0 0 16,0 0-16,0 1 0,21-22 16,0 21-16,1-21 0,20 0 15,21 0 1,64-21 0,-84-1-16,-1 1 15,0 21-15,1-21 0,-22 0 0,42-21 16,-41-1-16,-1 22 0,-21 0 15,0 0-15,0 0 0,0-22 16,-21 22 0,-1 21-16,1 0 15,0 21-15,0-21 16,21 21-16,-21 1 0,21-1 0,-21 21 16,21-21-16,0 0 15,0 1-15,0-1 0,0 0 0,0 0 16,21 0-16,0-21 15,21 0-15,-21 0 0,1 0 16,20 0-16,-21 0 0,0 0 16</inkml:trace>
  <inkml:trace contextRef="#ctx0" brushRef="#br0" timeOffset="-54317.18">31686 9483 0,'-84'0'32,"63"0"-32,21 21 0,-22-21 0,1 21 15,0 0-15,21 0 0,-21 22 16,0-1-16,21 0 16,0-20-16,0-1 15,0 0-15,0 0 0,0 0 16,21-21-16,0 0 0,0 0 15,22 0-15,-22 0 16,0-21-16,-21 0 0,21 0 16,0 0-16,0-1 0,-21 1 0,0-21 15,22 21-15,-1-22 0,-21 1 16,0 21-16,0-21 0,21-1 16,-21 1-16,21 0 0,-21-1 0,0 1 15,0 21-15,0-22 0,21 22 0,-21 0 16,0 42-1,0 0-15,0 1 16,-21 20-16,21-21 0,0 21 16,0 1-16,-21-1 0,21 0 0,0 1 15,-21 20-15,21 43 16,0-85-16,0 0 16,21 1-16,-21-1 0,21 0 15</inkml:trace>
  <inkml:trace contextRef="#ctx0" brushRef="#br0" timeOffset="-53737.51">30120 10054 0,'0'-21'0,"0"42"0,0-63 16,21 21-16,-21 0 0,0 42 46,0 0-46,0 0 0,0 0 16,0 0-16,0 22 0,-21-22 0,21 0 16,0 0-16,0 22 0,-21-22 15,21 0-15,-21 0 0,21 0 16,0 0-16,0 1 0,-21-22 16,21 21-16,0-42 31,0-1-31,0 1 0,21 0 15,-21 0-15,21 0 16,0 0-16,-21-1 0,21 1 16,0 21-16,22-42 15,-22 42-15,21-21 0,-21 21 0,22 0 16,-22 0 0,0 21-16,-21 0 0,0 0 15,0 0-15,0 1 16,0 20-16,0-21 15,-21 0 1</inkml:trace>
  <inkml:trace contextRef="#ctx0" brushRef="#br0" timeOffset="-53069.09">30734 10118 0,'21'0'16,"-42"0"-16,42-21 0,-21-1 0,-21 1 16,0 21-16,0 0 15,-1 0-15,1 0 0,-21 0 16,21 21-16,0 1 16,-1-1-16,1 0 0,0 0 15,21 0-15,-21 0 0,21 1 16,0-1-16,0 0 15,0 0-15,21-21 0,0 0 16,0 0-16,1 0 16,-1 0-16,21-21 0,-21 21 15,0-21-15,1 21 0,-1-21 16,0-1-16,-21 1 0,21-21 16,0 0-1,-21 20-15,0 44 47,0-1-47,-21 0 0,21 0 16,-21 0-16,21 0 15,0 1-15,0-1 0,0 0 16,21-21 0,0 0-16,0 0 0,1 0 15,-1 0-15,42 0 16,-20-21-16,-1 0 0,-21 21 15,21-22-15,-20 1 0,-1 21 0,0-21 16,0-21 0,0 21-16,-21-1 0,-21 22 31,0 0-31,0 0 16,0 22-16,21-1 0,0 0 15,0 0-15,0 0 0,0 0 16,0 1-16,21-1 0,0-21 15,-21 21-15,21-21 16,-21 21-16,-21-21 31,0 0-31,0 0 0,-22 0 16,43-21 0,0 0-16,0 0 15,0-1-15</inkml:trace>
  <inkml:trace contextRef="#ctx0" brushRef="#br0" timeOffset="-52636.34">31369 9948 0,'0'22'0,"0"41"31,0-42-31,0 0 0,0 1 16,0-1-16,-21 0 0,21 0 0,-21 43 15,21-22 1,0-21-16,-22-21 16,22 21-16,0-42 47,0 0-47,0 0 15,0 0-15,22-1 0,-1 1 16,0 0-16,0 0 0,0 0 15,0 21-15,22-21 16,-1 21 0,-21 0-16,0 0 0,1 21 15,-22 0 1,0 0-16,0 0 0,0 0 16,0 1-16,0-1 0,-22-21 15,-20 21-15,42 0 16,21-21 15,0-21-31,1 21 0</inkml:trace>
  <inkml:trace contextRef="#ctx0" brushRef="#br0" timeOffset="-52292.54">31983 10033 0,'0'-21'15,"-21"21"1,-1 0-16,1 0 0,0 0 0,0 0 16,0 0-16,0 21 0,-1 0 15,-20 22 1,21-22-16,21 0 0,0 0 16,0 0-16,21-21 0,0 0 15,0 21-15,22-21 16,-22 22-16,0-22 0,0 0 15,-21 21-15,-21 0 32,0-21-32,0 0 0,0 0 15,-22 0-15,22 0 0,0 0 16,0 0-16,0 0 0,21-21 47,21 21-47,0-21 0</inkml:trace>
  <inkml:trace contextRef="#ctx0" brushRef="#br0" timeOffset="-51709.87">32046 10181 0,'21'0'15,"1"-21"1,-1 21-16,0 0 0,0-21 15,0 21-15,0-21 16,1 0-16,-22-1 16,-22 22-1,1 0 1,0 0-16,0 0 16,-43 43-16,43-22 0,0-21 0,0 21 15,0 0-15,21 0 16,0 1-16,-21 20 15,21-21-15,0 0 16,21-21-16,21 0 16,-21 0-16,0 0 0,1 0 15,83 0 1,-83-21-16,20 21 0,-21-21 16,21 0-16,-20 0 0,20-1 0,-21 1 15,0 0-15,0 0 0,43-85 16,-22 43-1,-42 41-15,0 1 0,0-21 16,0 21-16,0 42 31,-21 0-31,0 21 16,21-20-16,-21-1 0,0 21 16,21-21-16,-22 43 0,1-22 15,0-21-15,21 0 16,0 22-16,0-22 15,0 0-15,21-21 16,0 0-16,1 0 16,-1 0-16,0 0 0,0 0 0,0 0 15,0 0-15,1-21 16,-22 0-16,0 0 0,0-1 0</inkml:trace>
  <inkml:trace contextRef="#ctx0" brushRef="#br0" timeOffset="-51560.95">32406 10075 0,'85'0'32,"-170"-21"-32,85 42 0,21-42 15,0 21 1,64 0-16,-64-21 16,43 0-16,-43 0 15,21 0-15,-21-1 0,22 22 0</inkml:trace>
  <inkml:trace contextRef="#ctx0" brushRef="#br0" timeOffset="-51257.13">32978 9081 0,'0'-22'0,"0"44"0,-22-65 16,1 22-16,0 21 0,0-21 16,0 21-16,0 0 15,-1 21-15,1 0 0,0 22 16,0-22-16,0 0 0,21 21 16,0-21-16,-21 1 0,21-1 15,0 21-15,0 0 16,0-20-16,0-1 0,21-21 15,0 0-15,0 0 16,21 0-16,-20 0 0,-1 0 16,0 0-16</inkml:trace>
  <inkml:trace contextRef="#ctx0" brushRef="#br0" timeOffset="-50837.37">33020 8869 0,'0'0'0,"-42"0"0,-1 21 16,1-21-16,0 21 0,-1 22 0,-20-22 15,20 0-15,1 21 0,0 1 16,-1-22-16,22 21 0,-42 43 16,63-64-16,0 21 15,0 43-15,0-64 0,0 21 16,21 1-16,0-22 0,21 0 15,22 43-15,-22-43 0,1 0 16,-1-21-16,0 0 0,22 0 16,-22 0-16,85 0 15,21-64 1,-105 43-16,-1-21 0,-21 0 16,21 20-16,-20-20 0,-1-21 0,-21 20 15,0-20-15,0-1 0,0 22 0,-43-85 16,-41 42-1,41 64-15,1-21 0,-43 42 16,43 0-16,0 0 16,21 0-16,-64 42 0,64-21 15,0 0-15,-22 1 0,1 20 16,21-21-16,0 0 0,-1 0 16</inkml:trace>
  <inkml:trace contextRef="#ctx0" brushRef="#br0" timeOffset="-50121">29887 8213 0,'0'42'15,"0"-21"-15,21-21 0,1 21 16,20 1-16,-21-1 16,0 0-16,43 21 0,-22-21 15,-21 1-15,0-1 0,22 0 0,-22 0 0,0 0 16,-21 0-16,0 1 16,0-1-16,0 0 0,-42 21 15,21-42-15,-22 21 0,1 1 16,0-22-16,-22 21 0,1 0 0,-64 0 15,-43 0 1,107 0-16,20-21 0,-84 22 16,64-1-16,-1-21 0</inkml:trace>
  <inkml:trace contextRef="#ctx0" brushRef="#br0" timeOffset="-49376.63">23728 8784 0,'42'-21'31,"-21"21"-31,22 21 0,-22-21 16,0 21-16,21 1 0,-21-1 0,22 0 15,-1 0-15,-21 21 0,64 43 16,0-21 0,-22-1-1,-42-42-15,0 0 0,-21 1 16,22-22-16,-22-22 31,0 1-15,0 0-16</inkml:trace>
  <inkml:trace contextRef="#ctx0" brushRef="#br0" timeOffset="-49153.76">24807 8573 0,'-21'84'31,"0"-63"-31,-106 106 16,0-21 0,42-42-1,43-43-15,0 0 0,-43 21 16,43-20-16,-1-22 0,1 0 0</inkml:trace>
  <inkml:trace contextRef="#ctx0" brushRef="#br0" timeOffset="-48427.66">20002 8255 0,'0'0'16,"0"-21"-16,-21 21 0,0-21 15,0 21 1,0 0-16,0 0 0,21 21 16,-22 0-16,1 21 0,21-20 15,-21 20-15,21 0 0,-21 1 0,0 41 16,21-41-16,-21-1 16,-1 64-1,22-64-15,0-21 0,0 0 16,0 1-16,22-22 15,-1 0-15,0-22 16,0 1-16,0 0 0,0 0 16,22 21-16,-22-21 0,21 0 0,1-1 15,-1 22-15,106-21 16,-63 21-16,-64 0 16,21 0-16,-21 0 0,1 0 15,-1 0-15</inkml:trace>
  <inkml:trace contextRef="#ctx0" brushRef="#br2" timeOffset="-42500.97">17907 11557 0,'-21'0'0,"42"0"0,-63 0 15,20 0-15,-20 0 0,21 0 0,0 0 16,0 0-16,-1 0 0,1 0 16,0 0-16,-21 0 15,21 0 1,42 0 0,0 21-1,0-21-15,43 0 16,-1 0-16,-21 0 0,85 0 15,-42 0-15,-21 0 0,105 0 16,-84 0-16,-1 0 16,-20 0-16,105 0 15,-42 0-15,-106 0 16,0 0 0,-21-21-1,-21 21-15,0-21 0,0 0 16,0 21-16,0 0 15,-1-21-15,1 21 0,0-22 0,0 1 16,-21 21-16,20-21 0,1 21 16,0 0-16,0-21 0,0 21 15,0 0-15,-1-21 16,44 21 15,-1 0-31,0 21 16,21-21-16,-21 0 0,22 21 15,-22-21-15,0 0 0,21 21 0,-20 0 16,20 22 0,-42-22-16,0 0 0,0 0 15,0 0-15,-21 22 0,0-22 0,-64 42 16,64-41 0,-22-1-16,22-21 0,-21 21 15,0 0-15,20 0 0,1-21 16,42 0 15,1-21-31,-1 21 16,0-21-16,0 0 0</inkml:trace>
  <inkml:trace contextRef="#ctx0" brushRef="#br2" timeOffset="-41873.33">19494 11578 0,'0'-42'16,"22"21"-1,-22 0-15,0-1 16,0 1-16,0 0 15,0 0-15,0 0 16,-22-22 0,1 22-16,0 0 15,0 21-15,0 0 0,0 0 0,-1 0 16,1 0-16,0 0 0,-21 42 16,-22 1-1,43-1-15,0-21 0,0 43 16,0-43-16,21 21 0,0-21 15,-22 1-15,22-1 0,0 21 0,0 0 16,0 1 0,22-22-1,-1-21-15,0 0 0,0 0 0,0 0 16,43 0-16,-22-21 16,-21 21-16,0-21 0,1-1 15,41 1-15,-42 0 0,-21 0 16,21 0-16,-21 0 0,22-1 0,-22 1 15,0-42 1,0 42-16,0-22 0,0 22 16,0 0-16,0 42 15,0 0 1,0 0-16,0 22 16,0-22-16,0 0 0,0 0 15,0 0-15,0 1 0,0-1 0,0 0 16,0 0-16,0 0 0,0 0 0,0 22 15,21-43 1,0 0 0,0 0-16,0 0 0,-21-21 0</inkml:trace>
  <inkml:trace contextRef="#ctx0" brushRef="#br2" timeOffset="-41445.58">20045 11388 0,'21'0'0,"-42"0"0,42-21 16,-21-1-16,0 1 15,-21 21 1,0 0-16,-1 0 0,1 0 16,0 21-16,-21 1 15,21-1-15,-43 42 16,43-42-16,21 1 0,0 41 15,0-42 1,21 0 0,0-21-16,0 0 0,1 0 0,-1 0 15,0 22-15,21-22 16,-42 21-16,0 0 16,0 0-1,-21 0 1,0-21-16,0 0 0,-22 21 15,22-21-15,0 0 0,-21 0 0,21 0 16,-1 0-16,-20 0 16,21 0-16,42 0 31,0 0-31,0 0 16,1-21-16,-1 21 0</inkml:trace>
  <inkml:trace contextRef="#ctx0" brushRef="#br2" timeOffset="-41160.74">20426 11367 0,'0'0'15,"-21"-22"-15,-1 22 16,1 0-16,0 0 0,0 0 0,0 0 15,0 22-15,-1-1 0,1 0 16,0 0-16,-21 21 16,21-20-16,-1 20 0,22-21 15,0 0-15,-21 22 0,21-22 16,0 0-16,0 0 0,0 0 16,0 0-16,21-21 0,1 0 15,-1 0-15,0 0 0,0 0 16,0 0-16,0 0 0,22 0 0,-22 0 15,0-21-15</inkml:trace>
  <inkml:trace contextRef="#ctx0" brushRef="#br2" timeOffset="-40789.17">20637 11536 0,'0'0'0,"-21"0"15,42 0 17,1 0-32,-1 0 15,0 0-15,0-21 0,0 21 16,0-21-16,1 21 0,-22-22 0,21 22 16,-21-21-16,21 21 0,-21-21 15,0 0-15,-21 21 16,0 0-1,-1 0-15,1 0 0,0 0 0,-21 21 16,-1 0-16,1 22 16,42-22-16,-21 0 0,0 0 15,21 0-15,-21 0 0,21 1 16,0-1-16,0 0 0,0 0 16,21-21-16,0 0 0,0 0 15,21 0-15,-20 0 0,41 0 16,-42 0-16,0-21 15</inkml:trace>
  <inkml:trace contextRef="#ctx0" brushRef="#br2" timeOffset="-40297.15">20997 11430 0,'0'21'16,"0"-42"-16,0 63 0,0-20 0,0-1 0,0 0 16,0 0-16,0 0 15,0 0-15,0 1 0,0-1 16,-21 0 0,21-42 30,0 0-46,0-1 16,0 1-16,0 0 0,0 0 16,0 0-16,21-22 0,0 1 15,22 0-15,-43 21 16,21-1-16,42 1 0,-41 21 16,-1 0-16,42 0 15,-42 0-15,1 0 0,20 0 0,-21 21 16,43 43-1,-64-43-15,0 0 0,0 0 0,0 1 16,0-1-16,0 0 0,0 0 16,-22 0-16,-20 22 15,21-43-15,21 21 16,0-42 15,21-1-15</inkml:trace>
  <inkml:trace contextRef="#ctx0" brushRef="#br2" timeOffset="-39560.57">21865 11345 0,'0'-21'0,"0"42"0,0-63 16,0 21-16,0 0 15,-21 21-15,0 0 0,0-21 16,-1 21-16,1 0 16,0 0-16,0 21 0,0 0 0,0 0 15,-1 0-15,1 22 0,-21-1 16,21 0-16,21-21 0,-21 64 16,21-64-1,0 22-15,42-43 16,-42 21-1,21-21-15,0 0 0,43 0 16,-22-21-16,-21-1 0,0 1 16,22-21-16,-22 21 15,0-22-15,0 22 0,0-21 0,-21 21 16,0-22-16,22 1 0,-22-21 16,21 20-16,-21 1 15,0 0-15,0 20 0,0-20 0,0 21 16,0 0-16,0 0 0,0-1 15,0 44 1,-21-1 0,21 0-16,0 21 0,0 1 0,-22-22 15,22 21-15,0 0 0,0 43 16,0-43-16,0 1 0,0 20 16,0-42-16,0 1 0,0-1 15,0 21-15,22-21 16,-1-21-16,0 0 15,0 0-15,0 0 16,0 0-16,43-42 16,-22 21-16,-42 0 15,0-1-15,21-20 0,1 21 16,-22 0-16,0 0 0,0-1 16,0 1-16,0 42 31,0 1-31,0-1 0,0 0 15,0 0-15,-22 21 16,1-20-16,21-1 0,0 0 16,0 0-16,0 0 15,0-42 32,21 0-47,-21 0 0</inkml:trace>
  <inkml:trace contextRef="#ctx0" brushRef="#br2" timeOffset="-39390.67">22225 11134 0,'0'-21'16,"-21"21"0,21 21 30,0 0-30,21-21-16</inkml:trace>
  <inkml:trace contextRef="#ctx0" brushRef="#br2" timeOffset="-38910.94">22394 11261 0,'0'63'16,"0"-42"0,-21-21-16,21 64 15,-21-22-15,21-21 16,0 1-16,-21-1 16,0 0-16,21-42 62,0 0-62,0-1 0,0 1 16,0 0-16,21 0 0,0 0 15,-21 0-15,21-1 0,0 1 0,0 0 16,1 0-16,20-21 16,-21 42-16,0 0 15,22 0-15,-22 0 0,0 0 16,0 0-16,21 42 15,-20-21-15,-1 0 16,-21 0-16,0 1 0,0 20 0,0-21 16,0 43-1,-21-22-15,-1-21 16,1 0-16,21 0 16,0-42 15,21 0-16</inkml:trace>
  <inkml:trace contextRef="#ctx0" brushRef="#br2" timeOffset="-37960.48">23135 11367 0,'0'0'15,"21"-22"-15,-21 1 16,0 0-16,0 0 0,0 0 15,-21 21 17,0 0-32,0 0 0,0 21 0,-1-21 15,1 21-15,0 21 16,-21 1 0,42-22-16,0 0 0,-21-21 0,21 21 0,0 0 15,-22 1-15,22-1 0,22-21 31,-1 0-31,0 0 16,0 0-16,0 0 0,0 0 0,1 0 16,-1-21-16,21-22 15,-21 43-15,-21-21 0,21 0 16,-21 0-16,0 0 16,0-1-16,0 1 15,0 0 1,0 42 15,0 0-31,0 1 16,0-1-16,0 0 15,0 0-15,-21 43 0,0-43 16,21 21-16,-21 22 16,21-22-16,0 0 0,0 43 15,0 84 1,0-126-16,21 20 0,21 43 15,-42-43-15,22-20 0,-1 20 0,0-20 16,-21 20-16,21-21 0,0 1 16,-21 41-16,43 65 15,-43-107-15,0 0 0,0-21 16,0 22-16,0-1 0,-22 43 16,-20-43-1,21-21-15,0-21 16,0 0-16,-1 0 15,1 0-15,0 0 0,0 0 16,0-21-16,-22 0 16,22 21-16,-21-21 0,21 0 15,-22-22-15,-41-20 0,41 42 16,1-22-16,-21 1 0,41-22 0,-20 22 16,21 0-16,0-22 0,21 22 15,0-22-15,21-41 0,0 41 16,0 1-16,22-1 0,-22 22 0,21-22 15,0 22-15,-20 0 0,62-43 16,-63 43-16,85-22 16,-85 43-16,22 0 0,-22 0 15,0-1-15,21 22 0,22-21 16,-43 0 0,0 21-1,-21 21 79,0 0-78</inkml:trace>
  <inkml:trace contextRef="#ctx0" brushRef="#br2" timeOffset="-36857.11">23812 11536 0,'0'0'0,"-42"0"32,63 0 14,0 0-30,1 0-16,20 0 0,0 0 0,1 0 16,20 0-16,-21 0 15,22 0-15,42 0 0,-43 0 16,1 0-16,63 0 0,-64 0 16,-20 0-16,-1 0 0,0 0 15,-21 0-15,1 0 0,-1 0 0,0 0 16,-21-21-1,-21 21 1,0 0-16,-1 0 0,1-21 0,0-1 16,-21 1-1,42 0-15,-21 21 16,-1-21-16,1 21 0,21-21 16,-21 0-1,0 21-15,42 0 31,0 0-15,0 0-16,1 0 0,-1 0 16,0 0-16,21 0 15,-21 0-15,64 42 0,-64-42 16,-21 21-16,0 0 0,0 0 16,0 1-16,-42 41 15,21-42-15,-22 0 16,22 1-16,-42 20 15,20-21-15,1 0 0,21 0 0,-43 1 16,43-1-16,0-21 0,0 21 16</inkml:trace>
  <inkml:trace contextRef="#ctx0" brushRef="#br2" timeOffset="-34009.09">25485 11367 0,'0'-22'16,"0"1"0,0 0-16,0 0 15,0 0-15,0 0 0,0-1 16,0 1-16,0 0 0,0 0 15,-22 0-15,1 21 16,0 0-16,0 0 16,0 0-16,0 21 0,-1 0 15,1 43-15,-21-1 16,42-21-16,0-20 0,-21 62 16,0-41-16,21-22 0,0 42 15,0-42-15,0 1 0,21-1 16,0 0-16,0-21 15,0 0-15,64 0 16,-43 0-16,1-21 16,-1 0-16,0-1 15,-21 1-15,1 0 0,-22 0 0,21 0 16,-21-22-16,0 22 0,0 0 16,0 0-16,0-21 0,0-22 15,0 43-15,0-21 0,0 20 16,0 44-1,0-1 1,0 0-16,0 21 0,0-21 16,0 22-16,0-22 0,0 64 15,0-1 1,0-63-16,21 1 0,0-22 16,0 21-16,0-21 15,1 0-15,-1 0 0,0 0 16,0 0-16,43 0 0,-43 0 15,21-43-15,-21 22 16,22 0-16,-22 0 0,-21-21 16,0 20-16,21 1 0,-21 0 0,0-21 15,0 21-15,0-22 16,0 1-16,0 63 31,-21 0-31,21 0 0,-21 22 16,-1-22-16,1 42 15,21-41-15,0 41 16,0-42-16,0 0 16,0 22-16,64-43 15,-43 0-15,0 0 0,0 0 16,0 0-16,1 0 0,20 0 16,-21-21-16,0-1 0,0 22 0,22-42 15,-22 21-15,-21 0 0,21-22 16,0 1-16,-21 21 15,0-64 1,0 43-16,0 63 31,0 0-15,0 22-16,0-22 0,0 0 16,0 21-16,0-21 0,0 1 0,0 20 15,0-21-15,0 0 0,0 43 16,0-43-1,21-21-15,1 0 0,-1 0 16,0 0-16,0 0 0,43-21 16,-43 21-16,0-21 0,21-1 0,1-20 15,-1-21 1,-21 41-16,0-20 0,0 0 16,1 21-16,-22-22 0,0-20 0,21 20 0,0-20 31,0-43-31,-21 64 0,21 21 15,-21-1-15,0 44 32,0-1-32,-21 0 0,21 21 15,-21-21-15,21 22 0,0-1 0,-21 22 16,0-22-16,-1 43 16,22-43-16,0 64 15,0-85-15,0 21 16,0-21-16,0 1 0,22-22 15,-1 21-15,42-21 16,-42 0-16,43-21 16,-22 21-16,1-22 0,41-41 15,1-1 1,-64 22-16,-21 21 0,0 0 16,21 0-16,-21-1 0,0 1 15,0 42 1,-21 1-16,21-1 15,0 0-15,-21 0 0,0 0 16,21 0-16,0 1 0,0-1 16,0 0-16,0 0 0,0 21 15,0-20 1,21-22-16,0 0 16,0 0-16,0 0 0,1 0 0,-1 0 15,0 0-15,0-22 0,0 1 16,0 0-16,1 21 0,-1-21 0,-21-21 15,0 20-15,0 1 0,0 0 0,0-42 16,0 20 0,0 22-16,-21 0 0,-1 21 15,1-21-15,0 21 0,0 0 16,0 21-16,0 0 16,-1 0-16,1 0 0,21 1 15,0-1-15,-21 0 0,0-21 16,21 21-16,-21-21 31,21-21-31</inkml:trace>
  <inkml:trace contextRef="#ctx0" brushRef="#br2" timeOffset="-33757.24">26564 11134 0,'0'0'16,"21"0"0,22 0-16,-22 0 0,21 0 15,0 0-15,1 0 0,20-21 16,-20 21-16,20 0 0,-21 0 0,22-22 16,21 22-16,-1 0 15,-63 0-15,1 0 0,-1 0 16,0 0-16,-21 22 31,0-1-31,-21-21 0,0 21 16</inkml:trace>
  <inkml:trace contextRef="#ctx0" brushRef="#br2" timeOffset="-33072.63">25463 12446 0,'0'-21'16,"0"0"-16,22 0 16,-1-1-16,0 22 0,-21-21 15,21 0-15,-21 0 0,21 0 16,-21 0-1,0-1-15,0 1 0,-21 21 16,0 0-16,-21 0 0,-22 0 16,1 43-1,41-43-15,1 21 0,-21 0 0,42 0 16,-21 0-16,0 0 0,21 1 16,-22 20-16,22-21 0,0 43 15,22-64-15,-1 21 16,0 0-16,21 0 0,-21 0 15,1 0-15,-1 1 0,0-1 0,0 0 16,0 0 0,-21 43-16,-21-43 0,0-21 15,-21 42-15,-1-42 16,1 0-16,-22 21 16,-41-21-16,83 0 15,-20-21-15,21 21 0,0-21 16,21 0-16,0 0 0,-21-1 0,21-41 15,0 42-15,0-22 16,21-20 0,0 63-16,0-21 15,0 21-15,0 0 16,1 0-16,-1 0 16,0 0-1</inkml:trace>
  <inkml:trace contextRef="#ctx0" brushRef="#br2" timeOffset="-32624.54">25844 12446 0,'22'-21'0,"-44"21"31,1 0-31,0 0 15,0 21-15,0-21 0,0 21 0,21 0 16,-22 1-16,1-1 0,0 0 16,0 42-16,21-41 0,0 20 15,0-21-15,0 0 0,0 0 16,0 1-16,21-1 16,0-21-16,22 0 0,20 0 15,-42 0-15,0 0 0,22-21 16,-22 21-16,21-22 0,-21 1 15,43-42 1,-43-1-16,-21 43 16,0-21-16,-21 21 0,0-1 15,0 1-15,-43 0 16,43 21-16,0 0 0,0 0 0,-22 0 16,22 0-16,0 0 0,0 0 15,21 21-15,-21 22 16,21-1-1,21-21-15,0-21 16,0 0-16,21 0 0,-20 0 0,20 0 16</inkml:trace>
  <inkml:trace contextRef="#ctx0" brushRef="#br2" timeOffset="-32252.76">26204 12510 0,'0'-43'16,"21"43"0,1 0-1,-1 0-15,0 0 0,0 0 16,21 21 0,-20 1-16,-1-1 0,0 0 0,0 0 15,-21 0-15,0 0 0,0 1 16,0-1-16,0 0 0,0 0 0,0 0 15,0 0-15,-21 22 16,0-22-16,21 0 0,-21-21 16,-1 0-16,22-21 31,0 0-31,0 0 0,0-1 16,22 1-16,-22 0 0,21 0 15,-21-21-15,21 20 0,0 1 0,-21 0 16,42-21-16,-42 21 0,43-1 15,-22 1-15,-21 0 16,21 21-16,0 0 0,0-21 0,1 21 16</inkml:trace>
  <inkml:trace contextRef="#ctx0" brushRef="#br2" timeOffset="-31958.65">26945 12213 0,'0'0'15,"0"-21"-15,0 0 16,0 42 0,0 0-16,0 0 15,-21 1-15,0 20 0,21-21 0,-21 21 16,-22 22-16,22-1 16,0-20-16,21-1 0,0-21 15,-21 0-15,21 22 0,0-22 16,0 64-1,21-64 1,0-21-16,0 0 0,0 0 16,1 0-16,-1 0 0,0-21 15,-21-1-15,42-20 16,-42 0-16</inkml:trace>
  <inkml:trace contextRef="#ctx0" brushRef="#br2" timeOffset="-31782.75">26691 12510 0,'-42'0'16,"190"0"-16,-254 0 0,85 0 15,42 0 1,0 0-16,0 0 0,1 0 0,-1 0 16,0 0-16,0 0 0,21 0 15,22-22 1,-43 22-16,21 0 0,-20-21 0</inkml:trace>
  <inkml:trace contextRef="#ctx0" brushRef="#br2" timeOffset="-31448.67">27114 12552 0,'43'0'31,"-22"0"-31,0 0 0,0 0 16,0 0-16,1 0 0,-1 0 16,-21-21-16,21 21 0,21-21 15,-42-1 1,-21 22 15,0 0-31,0 0 0,0 0 0,-1 0 16,1 22-16,0-1 0,21 0 15,-21 0-15,21 0 16,-21 0-16,21 1 0,0 20 16,0 0-16,0-21 15,0 1-15,21-22 16,-21 21-16,21-21 0,21 0 16,1 0-16,-1 0 0</inkml:trace>
  <inkml:trace contextRef="#ctx0" brushRef="#br2" timeOffset="-30924.55">27919 12552 0,'0'0'0,"0"-21"0,0 0 16,0-1-16,0 1 0,-21 0 16,-1 21-16,1-21 0,21 0 0,-21 21 15,-21 0-15,-22 0 16,43 0-16,-21 21 15,21-21-15,-1 21 0,1 0 0,0 0 16,-42 64 0,63-43-16,-22-20 0,22-1 15,0 0-15,0 21 0,0-21 16,0 1-16,64 20 16,-22-42-1,-21 0-15,1 0 0,20 0 16,-21 0-16,0 0 0,0-21 0,1 21 15,20-21-15,-21-1 0,0 1 0,22-42 16,-1-1 0,-42 43-16,21-21 0,0-1 0,0-41 15,-21 41-15,22-41 16,-1 20-16,-21 22 0,0 21 16,0-22-16,0 22 0,0 0 0,0-21 15,-21 63 1,-1 0-1,1 0-15,0 0 16,21 22-16,-42 84 0,21-85 16,21 43-16,0-43 0,-22 0 15,22 1-15,0 41 16,22-20 0,20-22-1,-21-42-15,0 0 0,0 0 16,1 0-16</inkml:trace>
  <inkml:trace contextRef="#ctx0" brushRef="#br2" timeOffset="-30096.38">29041 11536 0,'0'0'0,"0"-21"16,-22 21-16,1 0 0,42 0 47,1 0-47,-1 0 15,21 0-15,0 0 0,1 21 16,-1-21-16,64 0 15,-64 0-15,149 0 16,-149-21-16,22 21 0,-1 0 16,22-21-16,-1-1 15,-84 1-15,-21 21 16,0-21-16,0 21 16,-43-21-16,-20 21 15,63-21-15,-1 21 0,1 0 16,0 0-16,21-21 15,21 21 1,0 0 0,1 0-16,-1 0 15,0 0-15,0 0 0,21 0 16,-20 21-16,-22 0 16,0 0-16,0 21 0,0-20 15,0-1-15,0 0 0,-64 64 16,22-43-1,21-21-15,-1-21 0,22 21 16,-21 0-16,42-21 31,1 0-31,-1 0 0,0-21 16</inkml:trace>
  <inkml:trace contextRef="#ctx0" brushRef="#br2" timeOffset="-29556.69">30755 11303 0,'0'0'0,"21"0"0,0-21 16,1 21-16,-1-21 0,0 21 15,42-21 1,-41-1-16,-1 22 0,42-21 15,-42 0-15,1 0 0,-1 0 16,-42 21 0,-22 0-16,22 0 0,-42 0 15,20 0-15,1 0 0,-22 0 16,22 21-16,-21 0 0,20 0 0,-105 43 16,127-22-1,21-21-15,0 22 16,0-22-16,21-21 0,0 21 15,0 0-15,22 0 0,-22 0 16,127 43 0,-84-22-16,-43-21 15,21 22-15,-42-22 16,0 0-16,0 0 16,-21-21-16,0 0 0,-43 21 15,22-21-15,-43 0 16,43 0-16,-43 0 15,43 0-15,21 0 0,-43-21 16,43 0-16,0 0 0,0 0 16,21 0-1,21 21 1,0 0-16,0 0 0,22 0 0,-22 0 16,0-22-16,0 22 0,0 0 15</inkml:trace>
  <inkml:trace contextRef="#ctx0" brushRef="#br2" timeOffset="-29072.53">31369 11494 0,'21'-22'15,"-42"44"-15,42-65 0,-21 22 16,0 0-16,0 0 0,-21 21 15,0-21-15,0 21 0,-1 0 16,1 0-16,0 21 16,-21 0-16,21 0 0,-22 21 15,22-20-15,0 20 0,0-21 16,0 21-16,-1-20 0,22-1 0,-21 0 16,21 0-16,0 0 0,0 0 15,0 1-15,64-22 16,-43 0-16,0 0 0,0 0 15,43 0-15,-1-43 16,-42 22 0,-21 0-16,22 21 0,-1-21 15,-21 0-15,0-22 0,0 22 0,21 0 16,-21 0-16,0 0 0,21-1 16,-21 44 15,0-1-31,0 0 0,0 21 15,0-21-15,0 1 0,0 20 16,0-21-16,0 0 0,0 0 16,0 1-16,21-22 0,0 21 15,22-21-15,-22 0 16,0 0-16,21 0 0,22 0 16,-22 0-16,-21-21 0,1-1 15</inkml:trace>
  <inkml:trace contextRef="#ctx0" brushRef="#br2" timeOffset="-28459.77">31813 11515 0,'0'84'16,"0"-189"-16,0 126 0,-21-42 15,21 42-15,-21-21 16,21 21-16,0 0 0,-21 0 16,21 0-16,0 43 15,0-22 1,0-21-16,0 1 15,0-1-15,-21-21 16,21-21 15,0-1-31,0 1 16,0 0-16,0 0 0,0 0 0,0 0 16,21-1-16,-21 1 0,21 0 15,0 0-15,-21 0 0,21 0 0,22-1 16,-22 22-1,0 0-15,0 0 0,0 0 0,-21 22 16,22-1-16,-1 0 16,-21 0-16,0 0 0,0 0 0,0 1 15,0-1-15,0 21 16,0 0 0,-21-42-16,21 22 0,-22-22 31,22-22-16,0 1-15,0 0 16,22 0-16,-22 0 0,21 0 16,0-22-16,0 22 0,0 0 15,22-21-15,-22 20 0,85-20 16,-22 42 0,-63 0-16,1 21 0,-1 0 15,0 22-15,-21-22 16,0 0-16,0 21 0,0-20 0,0-1 15,0 21-15,0-21 0,-21 22 16,21-22-16,0-42 47,21-1-31</inkml:trace>
  <inkml:trace contextRef="#ctx0" brushRef="#br2" timeOffset="-28131.63">32554 11536 0,'43'0'16,"-22"0"-16,21 0 15,-21 0-15,-21-21 0,21 0 16,1 21-16,-22-22 0,0 1 15,0 0 1,0-21-16,-22 42 16,1 0-1,0 0-15,0 63 16,-21-20-16,20-1 16,22-21-16,0 21 0,0-20 15,0-1-15,0 0 0,0 0 16,0 0-16,0 0 0,43-21 15,-1 0 1,0 0-16,-20 0 0,-1 0 16,21 0-16</inkml:trace>
  <inkml:trace contextRef="#ctx0" brushRef="#br2" timeOffset="-27488.68">30501 12361 0,'0'-21'0,"-21"0"15,0 21 1,0 0-1,21 21-15,-22 0 0,22 1 16,-21-1-16,0 0 0,21 21 0,-21-21 16,0 1-16,0 62 15,-1 1-15,1-43 16,21-21-16,0 22 0,0-22 16,0 0-16,0 0 0,85 0 15,-43-21-15,1 0 16,-1 0-16,-21 0 0,21-21 15,1 0-15,-22 0 0,21-21 0,22-22 16,-1-42 0,-63 64-16,0-43 15,0 43-15,0 21 0,-21-22 16,0 1-16,0 21 0,0 0 0,-1 0 16,1 21-16,0 0 0,0 0 15,0 0-15,0 0 0,-1 21 16,-41 42-16,21 1 15,42-43 1,0 21-16,0-21 0,0 1 16,21-1-16,0 0 0,0-21 15,0 0-15</inkml:trace>
  <inkml:trace contextRef="#ctx0" brushRef="#br2" timeOffset="-27091.91">31030 12531 0,'-21'-21'16,"21"-1"-1,21 22 1,0 0 0,1 0-16,-1 0 0,0 0 0,0 0 15,0 22-15,0-1 0,22-21 16,-1 42-16,-42-21 0,21 0 15,-21 43 1,0-22-16,0-21 0,-21 1 16,0-1-16,0 0 0,0-21 15,-1 0 1,22-21-16,0 0 16,0-1-16,0 1 0,0 0 15,0 0-15,0 0 0,0 0 0,22-43 16,20 22-1,-42 21-15,21-1 0,0-20 16,0 42-16,1 0 0,-1-21 16,0 21-16,21 0 15,-21 0-15,22 42 16</inkml:trace>
  <inkml:trace contextRef="#ctx0" brushRef="#br2" timeOffset="-26241.4">31835 12552 0,'21'-64'15,"-21"43"-15,0 0 16,0 0-16,0 0 0,0 0 16,-21 21-16,-1-22 15,1 22-15,-21 0 16,0 22-16,20-22 0,-20 42 15,0 0 1,21 1-16,-1-22 0,-20 63 16,42-41-1,0-1-15,0-21 0,0 0 0,0 1 16,21-1-16,0-21 16,1 0-16,-1 0 0,63-21 15,-41-1-15,-22 1 16,21 0-16,-21 0 0,1 0 0,20 0 15,0-43-15,-21 22 0,1-22 16,-1 22 0,0-43-16,-21 43 0,0 0 15,0-1-15,0-41 16,0 62 0,-21 44-1,0-1-15,-1 0 0,22 21 0,-21-21 16,0 22-16,21 41 15,-21-41-15,21-1 0,0-21 16,0 22-16,0-1 0,0-21 0,21 64 16,0-43-1,0-42-15,1 21 0,-1-21 16,0 0-16,0 0 0,0 0 16,43 0-16,-22-21 15,-21 0-15,0 21 0,-21-21 16,22-22-16,-1 22 15,-21 0-15,0 42 47,0 0-47,0 1 16,-21-1-16,21 0 0,0 0 16,0 0-16,21-21 15,0 0 1,0 0-16,0 0 0,0 0 15,1 0-15,-1 0 0,21 0 16,-21-21-16,0 0 16,1 21-16,-1-21 0,0 0 0,21-43 15,-21 43 1,1 0-16,-22 42 31,0 0-31,0 0 16,0 0-16,0 1 15,0-1-15,0 0 0,-22-21 0,22 21 16,0 0-16,-21 0 16</inkml:trace>
  <inkml:trace contextRef="#ctx0" brushRef="#br2" timeOffset="-25588.95">30162 13716 0,'0'-42'15,"0"21"1,0-1-16,0 1 0,0 0 15,0-21-15,22 21 0,-22-1 0,42-41 16,-21 42-16,-21-22 16,0 22-16,21 0 0,-21-21 0,0 21 15,0-1-15,0 1 0,0 0 16,-21 21 0,0 0-16,0 21 0,0 0 15,21 1-15,0 20 0,-22-21 16,1 21-16,21 22 0,-21 21 15,21-43-15,0 21 0,0-20 16,0-22-16,0 21 16,0 1-16,0 62 15,0-62-15,0-22 16,0 0-16,-21 0 0,0-21 16,0 21-16,-1-21 0,1 0 15,0 0-15,0 0 16,0-21-16,0 0 0,-1 21 0,1-21 15,0 0-15,0 21 0,0-21 16,0-1-16,-22 1 16,22 0-16,42 0 31,0 21-15</inkml:trace>
  <inkml:trace contextRef="#ctx0" brushRef="#br2" timeOffset="-23215.3">30374 13695 0,'0'-21'0,"0"0"31,0 42-15,0 0-16,0 0 0,-21 21 15,0 22 1,21-1-1,0-41-15,0-1 0,0 0 16,0 0-16,0 0 0,0 0 16,0-42 15,0 0-31,21 21 0,0-21 16,-21 0-16,21 0 0,0-43 15,1 43-15,-1-21 0,0 20 16,0-20-16,0 21 0,0-21 15,43-22 1,-43 64-16,0 0 0,0 0 16,22 0-16,-22 21 15,-21 22-15,21-22 16,-21 0-16,0 0 0,21 21 16,-21-20-16,0-1 0,0 42 0,0-42 15,0 1-15,0 20 16,0-21-1,0 0-15,21-21 0,22 0 16,-22 0-16,0 0 0,0 0 16,22-21-16,-22 0 0,21 0 0,22 0 15,-43-1-15,21 1 0,-21-21 16,0 21-16,1 0 16,-1-1-16,0 1 0,-21 0 0,0 0 15,0 0-15,-21 21 16,0 0-1,-1 21-15,22 0 0,0 0 16,0 43 0,0-22-16,0-21 0,0 0 15,22 1-15,-1-1 0,0 0 16,-21 0 0,-21-21 15,21-21-31,-21 21 15,-1-21-15,1 21 0,-21-21 16,21 21 0,0 0-16,-1 0 15,22 21 1,0 0-16,0 0 16,22-21-16,-1 21 0,0-21 15,0 21-15,0-21 0,0 0 16,64 0-16,0 0 15,-64 0-15,21 0 0,-21-21 16,22 0-16,-22 21 0,0-21 16,0 0-16,0 0 0,1 21 15,-22-22-15,21 1 0,-21 0 16,0 0-16,0-21 0,0 20 16,0 1-16,-21 42 31,21 1-16,0-1-15,-22 0 0,22 0 0,0 0 16,0 0-16,0 1 0,0-1 16,0 0-16,22-21 15,-1 0-15,0 0 16,0 0-16,0 0 0,0 0 16,1 0-16,-22-21 15,21 0-15,0 21 0,0-22 16,-21 1-16,21 0 0,-21 0 0,21 0 15,-21-22 1,22 22-16,-22 42 31,0 1-31,0-1 16,0 0-16,0 0 0,0 0 16,21 0-16,-21 1 0,0-1 15,21-21-15,0 0 16,0 21-16,0-21 0,1 0 15,-1 0-15,0 0 0,0 0 16,21 0-16,-20-21 0,-1 0 0,42-22 16,-20-20-1,-43 20-15,21 1 0,21-43 16,-21 43-16,0 0 16,1-22-16,-22 22 0,21 0 0,21-43 15,-42 43-15,21-43 31,-21 106-15,-21 21-16,0-20 0,21 20 16,-21 0-16,0 1 0,-1-1 15,22 106 1,0-63-16,0-43 16,0-21-16,0 43 0,0-43 15,0 0-15,0 0 0,22 0 16,-1-21-1,0 0-15,0 0 0,21 0 16,-20 0-16,-1 0 0,21-42 16,-21 21-16,43-21 15,-43 20-15,0-20 0,0 21 16,0 0-16,1 0 0,-1-22 16,-21 64 15,0 1-31,0-1 0,-21 0 15,21 0-15,-22 0 0,22 22 16,0-22-16,0 0 0,0 0 16,0 0-16,0 0 0,0 1 15,22-22 1,-1 0-16,0 0 0,0 0 16,0 0-16,22 0 0,-22-22 15,0 22-15,64-63 16,-43 21-1,-21 20 1,-21 1-16,0 42 31,0 1-31,-21-1 16,0 0-16,21 0 0,0 0 16,0 0-16,0 1 15,21-22 16,0 0-31,0 0 16,-21-22-16,21 22 16,-21-21-16,0 0 0,0 0 15,0 0-15,0 0 0,0-1 16,-21 1-16,21 0 0,-21 21 16,21-21-16,-21 0 0,21 0 31,21 21-16,0-22-15,43 22 16,-43 0 0,0 0-16,0 0 0,22 0 15,-22 0-15,0 0 0,0 0 16,-21 22-16,21-1 0,0 42 16,-21-42-1,0 22-15,0-22 0,0 0 16,0 0-16,0 0 0,0 22 15,0-22 1,0-42 31,0 0-47,0-1 16,0 1-16,0 0 0,0 0 15,0 0-15,22 0 0,-1-22 16,0 22-16,0-21 0,21-22 15,22 22 1,-22 21-16,-21 0 0,22-1 16,-1 22-16,-21 0 0,22 43 15,-43-22-15,21 21 16,-21-21-16,0 22 0,0 20 16,0-42-16,0 22 0,0-22 15,0 0-15,0 0 0,-43 22 16,43-22-1,-21-21 1,0 0 0,21-21-1,0-1-15,0 1 16,0-21-16</inkml:trace>
  <inkml:trace contextRef="#ctx0" brushRef="#br2" timeOffset="-22997.13">33401 13293 0,'-21'-21'0,"42"42"0,-63-42 16,20 21 0,22-22-16,-21 22 31,0 0 16,0 0-47</inkml:trace>
  <inkml:trace contextRef="#ctx0" brushRef="#br2" timeOffset="-22701.31">32046 13420 0,'21'0'31,"1"0"-31,-1 0 0,21 0 16,-21 0-16,22 0 0,-1 0 15,0 0-15,1-21 0,-22 21 16,63 0-16,-62 0 0,20 0 16,-21 0-16,0 0 15,-42 0 17</inkml:trace>
  <inkml:trace contextRef="#ctx0" brushRef="#br2" timeOffset="-20600.79">19008 14330 0,'0'-21'16,"-22"21"0,22-21-16,-21 21 0,21-22 15,-21 1-15,0 21 16,21-21-16,-21 21 15,0 0 32,21 21-47,0 0 0,0 1 16,-22-1-16,22 0 0,0 21 16,0-21-16,0 22 0,0-1 0,0 0 15,22 43-15,-22-43 0,42 64 16,-21-63-16,21 41 15,-20-41-15,-1-1 0,0 0 16,21 1-16,-21-22 0,22 21 0,-1 0 16,0 1-16,1-1 15,-1 0-15,22-20 0,-22 20 0,21-21 16,-20 21-16,20-20 0,1-1 0,-1 0 16,-20 0-16,147 43 15,-63-43 1,-42-21-16,-22 0 0,85 0 15,-63 0-15,-21 0 0,20 0 0,1 0 16,-22 0-16,22 0 0,-21 0 0,84-21 16,0-1-1,-85 1-15,22 0 0,63-21 16,-84 21-16,20-22 0,128-20 16,-148 42-16,-1-22 15,1 22-15,-1 0 0,1 0 16,84-43-16,-85 43 0,22 0 15,-22 0-15,22 0 0,0-22 0,-1 22 16,-20 0-16,21 0 0,-1 0 16,1-1-16,-22 1 0,22 0 0,0 0 15,21 0-15,-22 0 0,1 21 16,0-22-16,190-20 16,-21 0-16,-170 42 15,1 0-15,63 0 16,-63 0-16,0 0 0,84 0 15,-106 0-15,86 0 16,-65 0-16,-20 0 0,63 42 16,-43-42-16,-20 21 0,-1 0 15,1 1-15,-1-1 0,1 0 0,-1 0 16,64 21-16,-21 22 16,-63-22-16,-1-21 0,43 64 15,-43-43-15,0 1 0,64 63 16,-42-43-1,-43-21-15,0-20 0,21 41 16,-21-42-16,-21 0 0,22 1 16,-1 41-1,-21-42-15,21-21 16,-21 21 0,0-42 15,0 0-31,0 0 15,0 0-15,0 0 0,21-1 16,-21 1-16,21 0 16,-21 0-16,0 0 0,21 0 0,1-22 15,-22 22-15,21 0 0,0 0 0,0-22 16,0 22-16,22-42 16,-1 42-16,-21-22 0,43 1 15,-22 21-15,0 0 0,1-1 16,-1 1-16,0 0 0,22 0 15,-22 0-15,22 0 0,-22-1 0,43 1 16,211-21 0,-42 21-1,-85 21-15,-84 0 16,0 0-16,105 0 0,-105 0 16,21 0-16,-22 0 0,128 0 15,190 63 1,-296-63-16,21 21 15,-21 1-15,0-22 0,21 21 0,-22 0 16,1 0-16,0 0 0,0 0 0,106 43 16,126 42-1,-232-85-15,0 21 0,0 1 16,0-1-16,-22-21 0,22 21 16,85 22-16,-22-22 15,-84-21-15,-1 1 16,64-1-16,-84 0 0,-1-21 0,128 0 31,-106 0-31,-43 0 0,0-21 16,1 0-16,-1-1 0,0 1 15,-21 0-15,43-21 16,-43-1-16,21-20 16,-20 21-16,-22-1 0,21 22 0,-21-21 15,21-1-15,0-62 16,-21 83-1,21 22-15,-21-21 0,0 0 16,-21 21 15,-21 21-31,-1 0 16</inkml:trace>
  <inkml:trace contextRef="#ctx0" brushRef="#br2" timeOffset="-19501.05">23876 16362 0,'0'0'0,"0"-21"16,-21 0-16,21-1 15,0 1 1,0 0-16,0 0 15,21 0 1,0 21-16,0 0 0,0 0 0,1 0 16,-1 0-16,42 21 15,22 42 1,-22 43-16,-41-63 16,-22-22-16,21 21 0,-21 0 15,0 1-15,-43 105 16,22-127-1,0 0-15,0 0 0,0 1 16,0-22-16,21-22 16,0 1-1,0 0-15,0-21 0,21 21 16,-21-22-16,21 22 0,21-64 16,1 64-16,-22-21 0,42-43 15,-42 43-15,22 21 16,41-43-1,-62 43-15,20 21 0,-21 0 16,0 0-16,-21 21 16,0 0-16</inkml:trace>
  <inkml:trace contextRef="#ctx0" brushRef="#br2" timeOffset="-19142.96">24596 16679 0,'0'0'0,"84"0"32,-63 0-17,22-21-15,-22 0 0,0 21 0,0-21 16,0 0-16,22 0 0,-22-1 16,-21 1-16,21 21 0,-21-21 0,0-21 15,0 21 1,-21 21-16,0 0 15,0 0-15,-1 0 0,-20 21 0,21 0 16,0 0-16,0 0 0,-1 0 16,-20 43-16,42-43 15,-21 21-15,21 1 0,0-22 16,0 0-16,21 0 0,0 0 16,0 1-16,22-22 0,20 0 15,1 0 1,-22 0-16,-21 0 0,22-22 0,-1 22 15,-21-21-15,21 0 0,-20 0 0,41-21 16</inkml:trace>
  <inkml:trace contextRef="#ctx0" brushRef="#br2" timeOffset="-18480.38">25336 16447 0,'43'42'16,"-43"0"-16,0-21 15,0 1-15,0-1 0,0 0 16,-21 21-16,21-21 0,0 1 16,0 20-16,-22-21 15,22 0-15,0 22 0,0-22 0,0 0 16,-21-21 0,0-21-1,21 0 1,0-1-16,0 1 0,0 0 15,0 0-15,0 0 0,0-43 16,0 43-16,85-106 16,-43 85-1,22-1 1,-22 43-16,-21 0 0,43 0 16,-43 0-16,21 22 15,-21-22-15,0 21 0,1 0 0,-1 0 16,21 64-16,-42-43 15,0-21-15,0 43 16,0-43-16,0 0 0,0 0 16,-21-21-1,0 0-15,0 0 0,-1 0 16,1 0 0,21-21-16,0 0 15,0 0-15,0 0 0,0-1 0,0-20 16,21 21-16,1 0 0,-1 0 15,0-1-15,0 1 0,0 0 0,43-21 16,20 42 0,-62-21-16,20 21 0,0 0 0,-21 21 15,1-21-15,-1 21 0,21 0 16,-42 0-16,0 64 16,0-64-16,0 43 15,-21-43-15,0 0 16,0 0-16,21 0 0,0 0 0,-22 1 15,22-1-15,22-42 32,-1-1-17,0 1-15,0 0 0</inkml:trace>
  <inkml:trace contextRef="#ctx0" brushRef="#br2" timeOffset="-16764.73">26501 16404 0,'-64'21'16,"64"1"-1,-21-1-15,21 0 16,-21 21-16,21-21 0,-21 1 0,21-1 16,0 21-16,0-21 0,0 106 15,42-84 1,43 20-1,-64-63-15,0 0 0,21 0 16,64 0 0,-42-42-16,-22 21 15,21-43-15,-41 43 16,-22-21-16,0 20 0,0-20 16,0 21-16,0 0 0,-43-43 15,1 43-15,0 0 16,20 0-16,-20 21 0,0 0 0,21 0 15,-22 0-15,-41 21 16,20 42 0,43-41-16,21 20 0,0-21 15,0 0-15,0 22 0,0-22 16,0 21-16,21-21 0,0 0 0,0 1 0,1-1 16,20 0-16,0 0 15,1-21-15,-22 0 0,21 0 16,-21 0-16,22 0 0,-22 0 15,0-21-15,42-21 0,-20-1 16,-22 22-16,0-21 16,0-1-16,0 22 0,-21-21 15,22 0 1,-22 20-16,0 44 31,0-1-31,0 0 16,0 0-16,0 21 15,0-20-15,0-1 0,0 0 16,0 0-16,21 0 0,0 22 16,21-43-1,-21 0-15,1 0 16,-1 0-16,0 0 0,0-22 0,0 22 16,0-21-16,1 0 0,-1 0 15,0-43-15,21-20 16,-21 84-1,-21-21-15,0-1 0,22 22 16,-22 22 15,0-1-31,0 0 16,0 0-16,0 0 0,0 22 16,0-22-16,0 0 0,0 0 0,0 0 15,0 0-15,0 1 0,0-1 16,21 0-16,0-21 15,0 0-15,0 0 16,22 0-16,-22 0 0,0-21 0,21 0 16,22-43-1,-43 22-15,0 21 16,-21-1-16,0 1 0,21 0 0,0-42 16,-21 84 15,0 0-16,0 0-15,-21 0 16,21 0-16,0 1 0,0-1 0,0 0 16,0 0-16,0 0 0,0 0 15,0 1-15,0-1 16,21-21-16,1 0 0,-1 0 16,0 0-16,21 0 0,-21 0 15,1-21-15,41-1 0,-21 1 0,-20 0 16,-1 0-16,21-43 15,0 1 1,-20 42-16,-22 42 31,0 0-31,0 0 16,0 0-16,0 1 16,0-1-16,-22 0 0,22 0 15,22-21 16,-22-21-15,21 0-16,0 0 16,-21-1-16,21 1 0,-21 0 15,0 0 1,21 21-16,-21 21 31,0 0-15,0 0-16,0 1 0,21-1 15,-21 21-15,0-21 16,22-21-16,-1 0 16,0 21-16,21-21 0,-21 0 0,64 0 15,-43 0-15,1 0 16,-1 0-16,106-21 16,-105 0-16,-1 0 0,0-21 15,1 20-15,-43 1 16,0-21-16,0 21 0,0-43 15,-22 43-15,1 21 16,0 0-16,0 0 0,0 0 16,0 0-16,-43 0 15,1 42-15,41-20 0,1 20 16,21-21-16,0 0 0,-21 22 0,21-22 16,0 63-1,0 1 1,21-64-16,0 22 0,-21 20 15,22-42-15,20 43 16,-42-22-16,21-21 0,-21 22 0,21-1 16,-21-21-16,0 85 15,0-85-15,-21 43 16,0-43-16,0 0 0,0 0 16,-1-21-16,1 0 15,0 0-15,21-21 16,0 0-16,0 0 0,-21-22 15,21 22-15,0 0 0,-21-21 16</inkml:trace>
  <inkml:trace contextRef="#ctx0" brushRef="#br2" timeOffset="-16592.83">27876 16383 0,'0'0'15,"22"0"48,-1 0-63</inkml:trace>
  <inkml:trace contextRef="#ctx0" brushRef="#br2" timeOffset="-15128.55">29676 16552 0,'0'0'0,"21"0"0,0 0 16,-21-21-16,21 0 15,0 0 1,-21 0-16,0 0 0,0-1 16,0-20-16,0 21 15,-21 0-15,0 0 0,0-1 0,0 22 16,-1-21-16,1 21 0,0 0 15,0 0-15,0 0 0,0 0 0,-22 43 16,-20-1 0,42-21-16,-1 0 0,1 22 15,0-22-15,0 0 0,0 21 0,21-21 0,0 1 16,0 41 0,0-42-16,21 0 0,21-21 15,1 22-15,-22-22 16,85 0-1,-85 0-15,21-22 0,-21 1 0,43-21 16,-22 42-16,-21-42 0,0 20 16,22-83-1,-22 41-15,0 22 0,-21-22 16,0 22-16,0-64 0,0 43 16,0-64-1,0 42-15,0 64 16,0 42-1,-21 0-15,0 21 16,21 1-16,-21 20 0,21-20 16,-22 84-16,1-22 15,21-62-15,0 20 0,0-20 16,0-1-16,0 0 0,21-21 0,1 22 16,-1-22-16,0 0 0,21 0 15,-21 0-15,1 1 0,20-22 0,85 0 31,-85 0-31,-21-22 0,1 1 16,-1 21-16,0-21 0,0 0 0,-21 0 16,0-22-16,21 22 15,-21 0-15,21-42 16,-21 41-16,0 1 0,0 0 16,0 42-1,0 0-15,-21 1 16,21-1-16,-21 0 0,21 85 15,0-85 1,0 0-16,0 43 16,21-64-16,0 0 0,22 21 15,-22-21-15,0 0 0,85-21 16,-64-1 0,-21 1-16,1 0 15,-1-21-15,-21 21 0,0-1 16,0 1-16,0 0 0,0 0 15,0 0-15,0 42 32,0 0-32,0 0 0,0 0 15,0 1-15,0-1 16,0 42-16,0-42 0,0 1 16,21-22-16,0 21 0,0-21 15,0 0-15,1 0 0,-1 0 0,0 0 16,0 0-16,21 0 15,-20 0-15,-1 0 0,42-43 16,-42 43-16,-21-21 0,22 0 16,-1 0-16,-21 0 0,21 0 0,-21-22 15,0 22-15,0-21 16,0 21-16,0-1 0,0 44 31,0-1-15,0 21-16,0-21 0,-21 22 15,21-1-15,-21 0 0,21 1 0,0-1 16,0 0-16,0 22 0,-22-22 0,22 0 16,0 1-16,0 20 15,0 22-15,0-43 0,0 1 16,-21 41-16,21-63 16,0 22-16,-21-1 15,21-21-15,0 0 16,-21-21-16,21-21 15,0 0-15,0 0 16,0-21-16,0-22 16,0 22-16</inkml:trace>
  <inkml:trace contextRef="#ctx0" brushRef="#br2" timeOffset="-14856.75">30988 16404 0,'0'-21'16,"21"0"-16,-21 0 0,-63 317 0,126-613 0,-84 401 0,63-190 15,1 106-15,-22 0 16,0 0-16,0 0 0,0 0 16,0 0-16,22 22 0,-1 20 15,-42-21-15,21 0 16,-21 22-16,0-22 0,0 0 16,-21 42-1,0-41-15,0-1 0,-43 21 0,22-42 16,-22 42-1,43-42-15,0 0 0,0 0 0,0 0 16,21-21 0,21 0-1,0 0-15,0 0 0</inkml:trace>
  <inkml:trace contextRef="#ctx0" brushRef="#br2" timeOffset="-14424.93">31475 15981 0,'21'-21'0,"-42"42"0,42-63 16,0 20-16,-21 1 0,0 0 0,0 42 16,0 0-1,0 1-15,0-1 16,0 21-16,-21 0 0,21 1 0,0-1 16,-21 0-16,21 1 0,0-1 15,0 0-15,0 1 0,0 41 16,0-41-16,0-22 15,0 21-15,0-21 0,21 22 0,0-22 16,0-21-16,22 21 16,-1-21-1,-21-21-15,0 0 16,0 21-16,1-21 0,-22-1 0,0-20 0,21 0 16,0-1-1,-21 22-15,0 0 0,0 42 31,0 0-31,0 1 16,-21-1-16,21 0 0,-21 42 16,21-41-16,0-1 15,0 0-15,0 0 16,21-42 15,-21 0-15,0 0-16</inkml:trace>
  <inkml:trace contextRef="#ctx0" brushRef="#br2" timeOffset="-14248.7">31750 16193 0,'0'-22'16,"0"149"-16,0-232 0,-21 83 0,0 22 16,-1 0-1,1 0-15,0 0 16,21 22-1,0-1-15,21-21 16,0 21-16,1 0 16,-1-21-16</inkml:trace>
  <inkml:trace contextRef="#ctx0" brushRef="#br2" timeOffset="-13961.02">32089 16341 0,'0'-21'16,"0"-1"0,-22 22-16,1 0 0,0 0 15,0 0-15,0 22 16,0-22-16,-1 21 0,1 0 16,0 21-16,21-21 0,-21 43 15,21-43-15,0 0 0,0 22 16,0-22-16,0 0 0,0 0 15,21 0-15,-21 0 0,21-21 16,22 0-16,-22 22 0,21-22 0,0 0 16,1 0-16,-1 0 0,0 0 15,43-43-15,-43 22 0,1 0 16,-1 0-16</inkml:trace>
  <inkml:trace contextRef="#ctx0" brushRef="#br2" timeOffset="-13160.47">32512 16489 0,'0'-106'46,"-127"106"-14,106 21-32,169 64 0,-317-170 0,147 106 0,-20 22 15,21 20 1,0-42-16,21 1 0,0-1 16,0 0-16,0 0 15,21-21-15,0 0 0,21 0 16,-20 0-16,-1 0 0,21 0 15,-21-21-15,-21 0 16,21 0-16,22-22 16,-43 1-16,21 21 15,-21 0-15,21-1 0,-21 1 0,0 0 16,0 42 0,-21 0-1,0 1-15,21-1 0,-21 0 16,21 0-16,0 0 0,0 0 15,0 1-15,0-1 0,21 0 16,0-21-16,0 0 16,0 0-16,0 0 0,1 0 15,20 0-15,-21 0 0,21-21 16,-20 0-16,-1-1 16,0 1-16,0 0 0,-21 0 0,21-21 15,-21-1-15,21 1 0,-21-43 16,22 43-16,-22 0 0,0-1 15,0 1-15,0 21 0,0 0 16,0-1-16,0 44 16,-22-22-16,1 42 15,21-21-15,-21 21 0,0 1 16,21-22-16,-21 106 16,21-85-16,0 1 15,0-22-15,0 42 0,0-20 16,21-22-16,-21 0 0,21 0 15,21 0-15,-20 0 0,20 1 16,85-22-16,-85 0 16,22 0-16,42-43 15,-64 22-15,-21 0 16,21 0-16,-42 0 0,22-22 0,-22 22 16,0 0-16,0 0 0,0-22 15,-22 43 1,1 0-16,0 0 0,0 22 15,21-1-15,0 0 0,-21 0 16,21 0-16,0 0 0,0 1 16,0-1-16,0 0 15,21-21-15,0 0 0,0 0 16,64 0 0,-22 0-1,-41 0-15,62-42 0,-63 42 16,1-22-16,-22 1 0,0 0 15,21 21-15</inkml:trace>
  <inkml:trace contextRef="#ctx0" brushRef="#br2" timeOffset="-12884.76">32893 16235 0,'21'0'32,"0"0"-32,0 0 0,22 0 0,-22 0 15,21-21-15,-21 21 0,22-21 16,41-1-16,-41 22 16,-1-21-16,43 0 15,-43 21 1,-21 0-16,0 0 0,-21-21 0,22 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40:12.6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12636 572 0,'0'0'0,"0"-43"32,0 64-17,-21 1-15,21-1 0,-21 0 0,21 21 0,-21 22 16,0-22-16,21 22 0,-21-1 16,-1 1-16,1-1 0,0 1 15,0-1-15,0 1 0,-22-1 16,22 1-16,0-22 0,0 21 0,21-20 15,-21-1-15,0 22 0,21-43 16,0 0-16,0 0 0,0 0 16,0-42-1,21 0 1,-21 0-16,21-22 0</inkml:trace>
  <inkml:trace contextRef="#ctx0" brushRef="#br0" timeOffset="297.83">12531 826 0,'0'0'16,"0"-22"-16,0-41 0,21 42 15,-21 0-15,21-1 0,0 22 16,0 0-16,0 0 0,1 0 16,-1 0-16,21 22 15,-21-1-15,0 21 0,1-21 0,-1 22 16,0 20-16,21 43 15,-42-43-15,0 107 16,0-22 0,0-106-16,0-21 0,0 22 15,0-1-15,-21-21 0,21 0 0,-21 22 16,0-22-16,0-42 47,21 0-47,-22 21 0,22-22 15</inkml:trace>
  <inkml:trace contextRef="#ctx0" brushRef="#br0" timeOffset="501.17">12446 1355 0,'0'0'0,"-21"0"0,42 0 46,21 0-46,-21 0 0,1-21 16,20 21-16,0 0 0,1 0 0,-1-22 16,0 22-16,1-21 0,-1 21 15,0 0-15,1 0 0,20-21 16,-42 21-16,22 0 0,-22 0 16</inkml:trace>
  <inkml:trace contextRef="#ctx0" brushRef="#br0" timeOffset="922.93">13293 1101 0,'0'-21'15,"-22"21"-15,1-43 16,21 22 0,21 21-1,1 0 1,-1 21-16,0 0 0,0 1 0,0-1 15,0 0-15,1 0 0,-1 0 0,0 22 16,0-22-16,0 21 0,-21 43 16,0-22-1,0-20-15,0-1 16,0-21-16,0 0 0,-21 0 0,21 1 16,-21-1-16,0-21 15,21-21 1,0-1-16,0 1 15,0 0-15,0 0 0,0-43 16,0 22-16,0 21 0,21-21 16,0-64-1,43 21 1,-22 43-16,-21 42 16,0 0-16,0 0 15,1 0-15,-1 21 16,0-21-16,-21 21 15</inkml:trace>
  <inkml:trace contextRef="#ctx0" brushRef="#br0" timeOffset="1339.69">13885 1122 0,'0'-21'0,"43"-64"31,-43 64-31,21 21 16,0 0-16,0 0 16,0 0-16,0 0 0,1 21 15,-1 0-15,21 22 0,22 41 16,-43-63-16,0 22 16,-21-22-16,0 21 0,0-21 15,0 22-15,0-22 0,-21 42 16,0-20-1,-1-22-15,1 0 0,21 0 16,-21-21 0,21-21-16,0 0 15,0 0-15,0 0 0,0-1 16,21 1-16,-21 0 0,21-21 0,1 21 16,-22-22-16,42-41 15,-21 41-15,0 22 0,0-21 16,1 21-16,-22-1 0,21 22 15,0-21-15,0 21 0,0 0 16,0 0-16,1 0 16,-1 0-16</inkml:trace>
  <inkml:trace contextRef="#ctx0" brushRef="#br0" timeOffset="1893.37">14986 1207 0,'21'-22'16,"-42"44"-16,63-65 0,-21 22 0,1 0 15,-22 0-15,21 0 0,0-1 0,-21-62 16,0 41 0,0 22-16,-21 0 0,0 21 15,-1-21-15,1 21 0,-21 0 16,21 0-16,-22 0 0,22 0 0,-21 21 15,21 0-15,-22 22 0,22-22 16,0 21-16,-64 85 16,43-42-16,42 42 15,0-106-15,0 21 16,0-21-16,0 1 0,0-1 0,0 0 16,64 0-1,-22-21-15,0 0 16,-21 0-16,1 0 0,20-21 0,-21 0 0,21 0 15,-20-1-15,41-20 16,-42 0-16,0 21 16,22-22-16,-22 22 0,0-64 15,-21 64-15,21-21 0,-21-43 16,0 43 0,0 21-16,0 42 15,0 0 1,0 0-16,0 0 0,-42 85 15,42-63-15,0-22 16,0 21-16,0-21 0,0 22 0,0-22 16,0 42-1,0-20-15,21-43 16,0 0-16,0 0 16,43 0-16,-43-22 15,0 1-15</inkml:trace>
  <inkml:trace contextRef="#ctx0" brushRef="#br0" timeOffset="2845.83">15663 1016 0,'0'0'0,"0"-21"15,0 0-15,0-22 32,-21 65-32,0-1 15,21 0-15,0 0 16,0 21-16,-21-20 0,0 20 0,-1 21 15,22-41-15,0 20 0,-21 21 16,21-41-16,0-1 16,0 0-16,0 21 0,43 1 15,-22-43-15,21 0 16,-21 0-16,22 0 0,-1 0 16,-21 0-16,64-22 15,21-20-15,-85 21 16,0 0-16,0 0 0,0-1 0,0-20 15,-21 21-15,0 0 0,0 0 16,22-43 0,-22 43-16,0 0 0,0 0 15,0-1-15,0 44 32,0-1-32,0 0 0,0 0 15,-22 0-15,22 22 0,-21-22 16,21 63-16,-42 22 15,42-63-15,0 20 16,0-21-16,0 22 0,0-1 0,0 1 16,0-1-16,0 1 0,0-1 0,21 64 15,-21-63 1,21-1-16,-21 1 0,0-1 0,0-20 16,0 20-16,0 1 0,0-22 0,0 22 15,0-22-15,0 43 16,-21-43-16,0 0 15,-21-21-15,20 1 0,-41-1 16,42-21-16,-22 0 0,1 0 0,-21 0 16,41 0-16,-20-21 15,42-22-15,0 1 16,0 0-16,0-1 0,0 1 0,21-22 16,0 1-16,22-1 0,-22 1 15,64-85-15,-43 63 0,64-84 16,-43 84-16,64-84 15,-63 84-15,-1 0 0,64-63 16,-63 85-16,-1-1 16,-20 1-16,41-43 0,-41-21 15,-43 106-15,0 0 16,0-1-16,0 1 0,-22 21 16,1 0-16,-42 0 15,-1 21-15,43-21 0,0 22 16,0-1-16,21 0 0,0 0 15,0 0-15,0 0 0,0 1 16,42 41 0,-21-42-16,0 0 0,1 1 15,-1-1-15,0-21 0,42 63 16,-63-42-16,0 1 16,0-1-16,0 0 0,0 0 15,0 0 1,-21-21-16,0 0 15,0 0-15,0 0 16,0 0 0,-1 0-16,1 0 15,0 0-15</inkml:trace>
  <inkml:trace contextRef="#ctx0" brushRef="#br0" timeOffset="3614.46">11853 2159 0,'0'0'0,"-21"0"0,-21 0 16,-1 0-16,22 0 0,0 0 16,0 0-1,0 0-15,0-21 0,-1 21 16,22-21 15,22 21-31,-1 0 16,0 0-16,0 0 0,43 0 15,-22 0-15,0 0 0,149 0 16,-43 0 0,-63 0-16,-1 0 0,107 0 15,-85 0-15,-1 0 0,1 0 16,148 0-16,148 0 15,-253 0-15,-1 0 0,0 0 16,0 0-16,0 0 0,297 0 16,-297 0-1,169 0-15,-168 0 0,-22 0 16,21 0-16,-21 0 0,21-21 16,-21 21-16,254 0 15,-148-22-15,-127 22 16,-22 0-16,86-21 0,-107 21 15,-21 0-15,43 0 0,-64 0 16,0 0-16,1 0 0,-44 0 31,1 0-15,0 0-16,0 0 31,0 0 0,0 0 16,-1 0-47,1 0 0,0 0 16,0 0-16</inkml:trace>
  <inkml:trace contextRef="#ctx0" brushRef="#br1" timeOffset="9174.24">8255 3493 0,'-21'0'0,"42"0"0,-63-22 0,20 22 15,1 0-15,0-21 0,-21 21 16,21-21 0,-1 21-16,44 0 31,-1 0-31,0 0 0,21 21 15,1-21-15,-1 0 0,21 0 0,1 0 16,21 0-16,-1 0 0,1 0 16,0 0-16,84 0 0,0 0 15,-84 0-15,-22 0 16,1 0-16,-1 0 0,1 0 0,-22 0 16,64 0-1,-64 0-15,-42-21 16,-21 21-16,0-21 15</inkml:trace>
  <inkml:trace contextRef="#ctx0" brushRef="#br1" timeOffset="9502.04">9292 3154 0,'21'0'31,"0"0"-31,1 0 0,20 21 16,-21-21-16,21 0 15,1 0-15,-1 21 16,-21-21-16,0 21 0,22-21 0,-22 22 16,0-22-16,-21 21 0,0 0 15,0 0-15,-21 85 16,0-85-1,-22 21-15,22-20 0,-42 41 0,20-42 16,22 22-16,-42-1 0,42-21 16,-22 0-16,22 0 0,21 1 15,-21-22-15,21-22 32,21 1-32</inkml:trace>
  <inkml:trace contextRef="#ctx0" brushRef="#br1" timeOffset="10320.08">10626 3260 0,'0'-21'0,"0"42"0,21-64 15,0 43-15,0-21 0,-21 0 16,42-21-16,1-22 16,-22 43-16,-21 0 15,0-21-15,0 20 0,0 1 16,0-63-16,0 62 16,0 1-16,-21 21 15,0 0-15,-1 0 0,1 0 16,0 21-16,0 1 15,0 83-15,0-62 16,21 20-16,-22-20 0,22 20 16,0 1-16,0 168 15,-21-126 1,21-63-16,0-22 0,0 21 16,0-21-16,0 0 0,0 1 0,0 20 15,0-63 16,0 0-31,0-1 16,0 1-16,0 0 0,0-42 16,0 41-16,21-20 0,1 0 15,-1 21-15,0-22 0,0 1 16,85-43-16,-43 43 16,-41 21-16,20 21 15,21 0-15,-41 0 0,-1 21 16,42 21-16,-42 1 0,-21-22 15,22 42 1,-22-42-16,0 22 0,0 20 16,0-42-16,0 22 0,0-22 15,0 0-15,0 0 0,0 0 0,0 1 16,21-22 0,0 0-1,0 0-15,0 0 0,-21-22 0,21 1 16,1 0-16,-1 0 0,0 21 0,0-64 15,0 43-15</inkml:trace>
  <inkml:trace contextRef="#ctx0" brushRef="#br1" timeOffset="10745.84">11451 3260 0,'0'0'0,"0"21"31,0 0-31,0 0 0,0 0 15,0 1-15,0 20 0,0-21 16,-21 0-16,21 22 0,-21-22 0,21 21 16,0-21-16,0 0 0,0 22 15,0-22-15,0 21 16,21-21 0,0-21-16,0 0 15,0 0-15,1-21 0,-1 0 0,0 21 0,64-63 16,-64 20-1,0 22-15,0 0 0,0-21 16,0 20-16,1-20 0,-1 21 0,-21-21 16,21 20-16,-21 1 0,0 0 15,0 0-15,0 42 32,-21 0-32,0 0 15,21 22-15,-22 41 16,1-20-16,0-43 15,21 0-15,0 0 0,0 1 16,0-1-16,0 0 0,21 21 16,22-42-1,-22 0-15,21 0 0,22 0 16,-22 0-16,0-21 0,1 0 0</inkml:trace>
  <inkml:trace contextRef="#ctx0" brushRef="#br1" timeOffset="11421.69">12467 3344 0,'0'0'0,"21"-21"0,-21 0 0,0 0 16,0 0-16,0 0 15,-21 21-15,0 0 0,0-22 16,0 22-16,-1 0 0,1 0 0,0 0 16,0 0-16,-64 64 15,22-1-15,42-41 16,-22 20-16,1 21 15,42-41-15,0 20 0,-21-21 0,21 0 16,0 22-16,0-22 0,42 21 16,0-42-1,85 0 1,-84-21-16,-22 0 0,21 0 16,-21 21-16,1-22 0,-1-20 15,42-21-15,-63 20 16,21 22-16,1-21 15,-22 21-15,0 42 47,0 0-47,0 0 16,-22 21-16,22 22 0,-21-1 16,21 1-16,0-22 15,-21 1-15,21 20 0,0-21 0,0 22 16,0 126-1,0-41-15,0-86 16,0 1-16,21-1 0,0 1 0,-21 20 16,22-20-16,-22-1 0,21 107 15,-21-65 1,0-62-16,0-1 0,0 22 16,0-43-16,0 0 0,-21-21 0,-22 0 15,1 0-15,21 0 16,-22 0-16,22-21 0,-63-43 15,62 22-15,-20 0 0,21-22 0,-21 1 16,42-1-16,0 1 0,-22 20 16,22-20-16,0-1 0,0 1 15,22-1-15,-22 1 0,21-1 0,21 1 16,0-43-16,1 64 16,-22-1-16,21-20 0,22-22 15,20 0-15,-41 43 0,-1 21 16,0-21-16,1-1 0,-1 1 15</inkml:trace>
  <inkml:trace contextRef="#ctx0" brushRef="#br1" timeOffset="11755.5">12912 3471 0,'0'0'0,"-22"0"0,1 22 16,21-1-16,-21-21 15,21 21-15,21-21 31,0 0-31,1 0 0,-1-21 16,85-43 0,-85 43-16,0 0 0,21-43 15,-42 43-15,0 0 16,0 0-16,0 0 0,-21 21 0,0 0 16,0 0-16,0 0 0,-1 0 15,-83 42 1,62 0-1,22 1-15,0-22 0,21 42 16,0-20-16,0-22 0,0 0 0,0 0 16,21 0-16,21 1 15,1-22-15,-22 0 0,21 0 0,64 0 16,-42-43 0</inkml:trace>
  <inkml:trace contextRef="#ctx0" brushRef="#br1" timeOffset="12511.26">14330 3366 0,'21'-22'0,"0"1"15,-21 0-15,21 0 16,0 0-16,-21 0 0,0-1 16,0 1-16,0 0 0,0 0 15,0 0-15,-21 0 0,0 21 16,0-22-16,0 22 0,0 0 0,-1 0 16,-20 0-16,0 0 0,21 0 15,-106 64 1,84-43-16,-20 64 0,20-64 0,22 21 15,0 1-15,0-22 16,21 21-16,0 43 16,0-64-1,21 0-15,0-21 0,0 0 0,22 0 16,-22 0-16,21 0 0,1 0 0,-1-21 0,43 0 16,-1-43-1,-41 43-15,-1-21 0,-21 21 0,21-22 16,-20 1-16,-1 0 0,0-1 0,21-41 15,-42-43 1,0 84-16,0 1 0,0-43 16,0 64-16,0 0 15,0 0-15,-21 0 0,0 21 16,-21 21 0,20 21-16,1 0 15,21 1-15,0 41 0,0-41 16,0-1-16,0 0 0,0 22 15,0-22-15,0 128 16,21-86 0,1-63-16,-1 22 15,0-22-15,0 0 0,0-21 0,0 0 16,1 0-16,-1 0 0,0 0 0</inkml:trace>
  <inkml:trace contextRef="#ctx0" brushRef="#br1" timeOffset="12983.98">15071 3133 0,'0'0'0,"0"-21"0,0-1 16,-22 1 0,-41 21-16,42 0 15,0 0-15,-1 0 16,-20 21-16,21 1 15,0 20-15,0-21 0,-1 0 0,22 22 16,-21-1-16,21-21 16,-21 21-16,21-20 0,-21 20 0,21 64 15,0-64 1,42-42 0,-21 0-16,1 0 0,41 0 15,-42-21-15,0 21 0,64-106 16,-43 21-1,-20 1 1,-22 63-16,0-22 0,0 1 16,0 21-16,0 0 0,0-1 15,-22 44 1,22-1 0,-21 0-16,21 0 0,0 0 0,0 22 15,0-22-15,0 21 0,0-21 16,0 22-16,0-22 0,0 21 15,21 22-15,1-43 16,-1 0-16,0-21 16,0 0-16,21 0 0,1 0 15,-1-21-15,22-22 0</inkml:trace>
  <inkml:trace contextRef="#ctx0" brushRef="#br1" timeOffset="13249.83">15790 2709 0,'0'-21'0,"0"42"0,0-63 0,0 21 16,0 0-16,-21 21 15,21 21-15,-21 0 16,0 0-16,0 22 0,-1 62 16,1-41-16,0-22 15,21 64-15,-21-64 16,21 22-16,-21-22 0,21 22 15,0-22-15,0 43 16,0-43-16,0 0 0,0-20 0,0-1 16,0 0-16,21 0 0,64 0 15,-1-21 1,-41-21-16,-22 0 16,21 21-16</inkml:trace>
  <inkml:trace contextRef="#ctx0" brushRef="#br1" timeOffset="13733.56">16319 3175 0,'0'-21'0,"0"42"0,0-63 0,0 21 0,0-1 16,-21 1-1,0 21-15,0-21 0,0 21 16,0 0-16,-1 0 16,-20 0-16,21 21 0,0 0 15,0 1-15,21-1 0,-22 0 0,1 21 16,0-21-16,0 43 15,21 21-15,0-43 16,0-21-16,0 0 0,0 0 16,21-21-16,21 0 15,22 0 1,-22-21-16,-21 0 0,1 0 16,-1 0-16,0 0 0,0-64 15,0 21 1,-21 22-16,0 21 0,0-21 15,-21 42 17,21 21-32,-21 0 0,21 0 15,0 0-15,-21 0 0,21 22 0,0-22 16,0 0-16,0 21 0,0-20 16,0-1-16,21 21 15,0-21-15,0-21 0,0 21 0,1-21 0,-1 0 16,21 0-16,-21 0 0,22 0 15,-22 0-15,85-21 16,-85 0 0,0 0-16,0 0 0,21-22 15,-42 1-15,0 21 0,0-21 0</inkml:trace>
  <inkml:trace contextRef="#ctx0" brushRef="#br1" timeOffset="14035.39">15473 2921 0,'-43'21'0,"86"-42"0,-107 42 16,85-21-1,1 0-15,20 0 0,0 0 0,1 0 16,-1 0-16,21-21 0,1 21 15,-1-21-15,22 21 0,-21 0 0,20-21 16,-20 21-16,20 0 0,-20 0 16,-1-21-16,1 21 0,84 0 15,-127 0 1,0 0-16,1 0 0,-1 0 16,-42 0-1,-1 0-15,1 0 16,-21 0-16</inkml:trace>
  <inkml:trace contextRef="#ctx0" brushRef="#br1" timeOffset="14750.08">7070 5334 0,'21'0'47,"0"21"-47,21-21 0,1 0 16,-1 21-16,21-21 0,22 0 0,0 0 16,21 0-16,-1 0 15,213 0-15,-212 0 0,21 0 16,-43 0-16,22 0 0,0 0 15,-21 0-15,-1 0 0,1 0 16,-21 0-16,41 0 0,-62 0 16,-1 0-16,0 0 0,-20 0 15,-22-21 1,0 0-16,-22 21 16</inkml:trace>
  <inkml:trace contextRef="#ctx0" brushRef="#br1" timeOffset="14974.96">8721 5271 0,'0'0'0,"-22"-22"0,1 22 0,42 0 47,1 0-47,-1 0 0,0 0 0,21 0 16,-21 0-16,22 0 0,-22 0 16,0 0-16,0 22 0,0-1 15,-21 21-15,0-21 16,-21 0-16,0 22 0,0-22 0,-21 0 15,-1 0-15,1 22 0,0-22 0,-1 0 16,1 0-16,-43 21 16</inkml:trace>
  <inkml:trace contextRef="#ctx0" brushRef="#br1" timeOffset="15529.67">9821 4678 0,'0'0'0,"0"-21"0,0 0 0,0-1 15,-21 22-15,0 0 16,-21 0-16,20 22 15,22 20-15,-42 21 0,21-20 16,0 20-16,0 43 16,21-42-16,-22 126 15,22-148-15,0 22 0,0-22 0,-21 1 16,21-1-16,0 0 0,0 1 16,0-22-16,-21 63 15,21-62-15,0-44 31,0 1-31,0 0 0,21-21 16,-21-1-16,21 22 16,-21-21-16,22 21 0,-1-22 15,42-62-15,22-1 16,-43 85 0,1-1-16,-1 1 0,0 21 0,1 0 15,-1 0-15,-21 0 0,21 0 16,1 21-16,-22 1 0,0-1 15,0 21-15,-21-21 0,0 64 0,0-64 16,0 21-16,0 1 0,-42 20 16,42-42-16,-21 22 15,0-22-15,21 0 0,0 0 16,0-42 15,21 0-31,0 0 0,0 0 0,0-1 16</inkml:trace>
  <inkml:trace contextRef="#ctx0" brushRef="#br1" timeOffset="15907.46">10520 5144 0,'0'0'0,"0"-22"0,0 44 32,-21-1-32,21 0 0,-22 0 15,1 0-15,21 0 16,-21 64-16,0-43 15,21-20-15,0 20 0,0-21 0,0 0 16,0 0-16,0 22 16,21-22-16,0-21 15,0 0-15,22 0 0,-22 0 0,0 0 16,21 0-16,-20-21 0,-1 0 0,42-22 16,1-20-1,-64 42-15,21-22 0,-21 22 0,0 0 16,0 0-16,-21-22 0,0 22 15,-43 0-15,-21 0 16,43 21-16,21 0 0,-21 21 16,20-21-16,1 21 15,21 0-15,0 1 16,21-22 0,22 0-16,-22 0 0,21 0 15,-21 0-15,22 0 0,20-22 16</inkml:trace>
  <inkml:trace contextRef="#ctx0" brushRef="#br1" timeOffset="16560.39">11007 5144 0,'0'0'0,"0"21"31,0 0-31,0 0 16,0 43-1,0-43-15,0 0 16,0 0-16,0 21 0,0-20 0,0-1 15,0 21 1,0-21-16,0 0 0,-22 1 16,22-44-1,0 1 1,0 0-16,0 0 16,0 0-16,0-22 15,43-62-15,-43 83 16,21-20-16,0 21 0,0-21 0,0 20 15,22-20-15,-22 21 16,21 21-16,-21 0 0,1 0 0,-1 0 16,21 0-16,-21 21 15,0 0-15,1 0 0,20 43 16,-21-43-16,-21 21 0,0-20 0,21-1 16,-21 21-16,0-21 0,21 22 15,-21-22-15,0 0 16,0 0-16,-21-21 31,21-21-31,0 0 16,0 0-16,0-1 0,0 1 15,21 0-15,-21-21 16,22 21-16,62-85 16,-20 63-16,-22 22 0,-21 0 15,64 0-15,-64 21 16,21 0-16,-20 0 0,20 0 0,-21 21 15,0 0-15,22 22 16,-22-1-16,0 0 0,-21 1 16,0-22-16,0 42 0,0-42 15,-21 1-15,0 20 0,21-21 0,-22 0 16,1 0-16,0-21 0,0 22 16,63-22 15,-42-22-31,43 22 15,-1-42-15</inkml:trace>
  <inkml:trace contextRef="#ctx0" brushRef="#br1" timeOffset="16893.22">12446 5165 0,'0'0'0,"0"-21"0,0-1 16,0 44 15,-21-1-31,0 0 0,21 0 0,-22 0 15,1 0-15,0 22 0,21-22 16,-21 21-16,0-21 0,21 22 16,-21-22-16,21 21 15,0-21-15,0 1 0,0-1 0,0 0 0,21-21 16,0 0-16,0 0 0,21 0 16,64-42-1,-63 42-15,-1-22 0,-21 1 0,21-21 16,-20 21-16,41-106 15,-63 42 1,-21 64-16,0 0 16,0 0-16,-1-1 0,1 22 0,0 0 15,-21 0-15,-22 0 16,43 0-16,0 0 16,0 0-16,0 0 15</inkml:trace>
  <inkml:trace contextRef="#ctx0" brushRef="#br1" timeOffset="17783.77">13568 5313 0,'21'0'31,"-21"-21"-31,21 21 0,-21-21 0,21-1 15,0 1-15,-21 0 16,22 21-16,-22-21 0,0 0 16,0-22-1,0 22-15,-43 0 16,22 0-16,0 21 0,0 0 0,-22 0 16,1 0-16,0 0 0,-1 0 0,-41 42 15,41-21-15,1 1 0,0-1 16,-1 21-16,-20 22 15,42-43-15,0 0 0,21 21 0,0-21 16,0 1-16,0-1 0,21-21 16,0 0-16,21 0 15,-21 0-15,22 0 0,-1 0 0,0 0 16,1-21-16,-1 21 0,0-22 0,1 1 16,-1 0-16,0 0 15,1 0-15,20-22 0,-42 22 0,1 0 16,-22-21-16,0 21 15,0-1-15,0 1 0,0 42 47,-22 1-47,22 20 0,-21 21 16,21-20-16,0 84 16,0-85-16,0 22 15,0-1-15,0-21 0,0 22 0,0 211 16,0-148-1,0-63-15,0 84 16,0-64-16,0 1 0,-42 63 16,21-84-16,21-1 0,-21 1 15,-1-1-15,-20 43 0,0-21 16,-1-64-16,22 0 16,0 0-16,0-21 0,-21 0 0,20 0 15,-20-21-15,-21-42 16,-22-22-16,64 43 15,-22-22-15,22-105 0,21 84 16,0 0-16,0-20 0,21 20 0,22-84 16,20 20-1,-20 65-15,20 20 0,-21 1 0,1 20 16,20-20-16,-20 21 0,105-85 16,-64 63-1,-41 22-15,-1 21 0,0-22 0</inkml:trace>
  <inkml:trace contextRef="#ctx0" brushRef="#br1" timeOffset="18138.41">13991 5228 0,'-21'0'0,"0"0"16,42 0 15,0-21-15,21 21-16,-20-21 0,-1 0 15,21 0-15,43-43 0,-64 43 16,21-21-16,-42 20 16,0 1-16,0-63 15,-42 84 1,21 0-16,-22 0 16,1 21-16,21 0 0,0 21 0,0-21 15,-1 22-15,1-1 0,21 64 16,0 0-1,0-85-15,0 0 0,64 0 16,-43-21-16,42 0 16,-20 0-16,-1 0 0,0 0 15,85-63 1,-63 20-16,-22 1 0,1 21 16,20-43-16,-42 22 0</inkml:trace>
  <inkml:trace contextRef="#ctx0" brushRef="#br1" timeOffset="18560.16">14711 4890 0,'21'0'15,"-42"0"-15,42-22 0,-21 44 32,0-1-32,0 0 15,0 0-15,0 0 0,0 0 0,-21 43 16,21-43-16,-21 43 16,21 20-1,0-63-15,0 1 0,0-1 16,0 0-16,0-42 31,0 0-15,0-1-16,0 1 0,0 0 0,0-21 15,0 21-15,0-22 0,0 22 16,0-21-16,21-1 16,-21 22-16,63-85 0,-20 85 15,-22 0-15,0 0 0,21 21 0,-21 0 16,22 0-16,-22 0 0,21 21 15,-21 0-15,85 85 16,-106-42 0,0 41-16,0-62 15,-21-22-15,0 0 0,0 0 16,0 0-16,21 1 0,-22-1 16,44-42 15,-1-1-31,0 1 15,0-21-15</inkml:trace>
  <inkml:trace contextRef="#ctx0" brushRef="#br1" timeOffset="18973.95">15621 4741 0,'-42'64'31,"20"-43"-31,1 21 16,0-20-16,0 20 0,0 0 16,21-21-16,0 22 0,-21-1 0,21 22 15,0-22 1,0 0-16,0-21 0,21-21 0,0 22 16,0-22-16,0 0 0,0 0 0,1 0 0,20 0 15,-21 0-15,43 0 16,-22-22-16,0 1 0,22-21 15,-43 21-15,0 0 0,0-85 16,-21-21 0,0 84-16,-42-20 15,21 21-15,0 42 0,-106-22 32,84 22-32,1 22 0,21-1 15,0 21-15,-1-21 0,22 0 16,0 22-16,0-1 0,0-21 0,0 22 15,0-22-15,0 21 16,64 22-16,-43-64 16,0 0-16,22 0 0,-22 0 0,21 0 15,-21 0-15</inkml:trace>
  <inkml:trace contextRef="#ctx0" brushRef="#br1" timeOffset="19693.93">16256 4805 0,'0'-21'0,"0"42"0,0-63 0,0 20 16,0 44 15,-21-1-31,21 0 0,0 0 0,-21 21 16,21-20-16,0 20 0,0-21 16,0 21-16,0-20 0,0 20 0,0-21 15,21 64 1,0-64-16,0-21 15,0 0-15,43 0 0,-43 0 16,21 0-16,-21 0 0,1-21 0,20 0 16,-21-1-16,64-105 15,-43 43 1,-42 41-16,0 22 0,21-21 16,-21 0-16,21 20 0,-21-20 15,0 63 1,-21 22-1,21-22-15,-21 0 0,0 21 16,21 1-16,0-1 0,0-21 0,0 21 16,0 1-16,0-22 15,0 0-15,0 21 0,0-20 0,0-1 0,21 0 16,0-21-16,0 0 16,22 0-16,-22 0 0,0 0 15,21 0-15,1-21 0,-22 21 0,21-21 16,1-1-16,-1-20 0,-21 21 0,21-21 15,1 20-15,20-62 16,1-22-16,-64 64 16,0-1-16,0 22 0,0 0 15,0 0-15,0 0 0,-21 21 16,-22 0 0,1 21-16,21 0 0,0 21 15,21-21-15,0 1 0,-22-1 0,22 21 16,0-21-16,0 0 0,0 1 0,64 41 15,-22-21 1,-21-20-16,22-1 16,-43 0-16,0 0 15,0 0-15,-43 0 16,22-21-16,0 0 16,-21 0-16,21 22 0,-22-22 15,22 0-15,0 0 0,0 0 16,0 0-16,-1 0 15,1 0-15,0 0 16</inkml:trace>
  <inkml:trace contextRef="#ctx0" brushRef="#br1" timeOffset="25201.34">10435 8446 0,'0'-22'78,"0"1"-47,0 0-15,0 0-16,0 0 15,0 0 1,0-1 0,0 44 15,0-1-16,0 0-15,0 21 0,0 1 0,21 20 16,-21-21-16,21 22 0,-21-1 16,0 22-16,0 63 0,0-21 15,0-63-15,0-1 0,0 43 16,0-64-16,0 85 31,0-84-31,0-64 31,0-1-31,0 1 16,0 0-16,0 0 0</inkml:trace>
  <inkml:trace contextRef="#ctx0" brushRef="#br1" timeOffset="25626.35">10266 8551 0,'0'0'0,"-21"-21"16,21 0-16,-22-21 16,22 21-16,0-1 0,0 1 15,0-21-15,22 0 16,-1 20-16,0 22 16,0-21-16,21 21 0,-20 0 15,20 0-15,43 0 16,20 43-16,-62-22 0,20 0 15,-20 21-15,20 1 0,1-1 0,-22 21 16,0 1-16,1-1 0,20 64 16,-63 22-16,0-86 15,0 1-15,-42 63 16,-1-64-16,1 1 0,-21-22 0,-107 106 16,107-106-1,-1-20-15,1 20 0,-22 0 16,43-21-16,-1-21 0,1 0 0,0 0 15,21 0-15,-1 0 0,1 0 0,0 0 16,0 0-16,21-21 0,0 0 31,0 0-31,42 21 0,1-21 0,20 0 16,-42 21-16,22-22 16</inkml:trace>
  <inkml:trace contextRef="#ctx0" brushRef="#br1" timeOffset="26089.08">11261 9250 0,'0'-21'15,"0"42"-15,0-63 0,-22 20 0,1 1 16,21 0-16,0 0 15,0 0-15,0 0 0,0-1 16,21 22-16,1 0 16,-1 0-16,0 0 0,0 22 15,0-1-15,22 0 0,-22 0 16,63 127 0,-84-84-16,0-22 0,0-21 15,0 22-15,0-1 0,0-21 16,-21 0-16,0 0 0,0 1 0,0-1 15,0-21-15,-1 0 0,1-21 32,21-1-32,0 1 0,0 0 0,0 0 15,0 0-15,0-22 0,43-20 16,-22-1 0,0 22-16,0 0 0,0 21 0,0-22 15,22 22-15,-22-21 0,64-1 16,-43 22-1,-21 21-15,0 0 0,0 0 16,-21 21-16,0 1 0,22-1 16,-22 0-16</inkml:trace>
  <inkml:trace contextRef="#ctx0" brushRef="#br1" timeOffset="26638.77">12150 9440 0,'0'0'0,"21"0"0,21 0 16,-21 0-16,0 0 16,1-21-16,-22 0 0,0 0 15,21 21-15,0-21 0,-21 0 0,21-1 16,-21-41-16,0 42 16,0 0-16,0-22 0,0 1 15,-21 21-15,0 0 0,0-1 0,-1 1 16,1 21-16,-42 0 15,42 0-15,-22 21 0,-20 22 16,42-1-16,-22-21 0,22 22 0,-21 41 16,21-41-1,-1 20-15,1-21 0,21 64 16,0-85-16,0 22 16,21-22-16,1 0 15,-1-21-15,21 0 0,0 0 16,-20-21-16,20 0 0,-21 0 0,21-1 15,1 1-15,-22 0 0,21 0 0,-21 0 16,43-43 0,-43 22-16,0 21 0,22-43 15,-43 43-15,0-21 0,0-1 0,0 22 16,0 0-16,0 42 31,0 0-31,0 1 16,0-1-16,0 0 0,0 21 15,0-21-15,0 1 0,0-1 0,0 21 16,0-21-16,0 0 0,0 1 0,0-1 16,0 0-16,42 0 15,-21 0-15,0-21 16,0 0-16,1 0 0,-1 0 16,0-21-16,0 0 0</inkml:trace>
  <inkml:trace contextRef="#ctx0" brushRef="#br1" timeOffset="27690.22">12827 9123 0,'0'0'0,"21"0"0,0-42 16,0 42-16,1-43 15,-22 22 1,0 42 15,0 0-31,0 22 0,0-22 16,0 21-16,0 1 0,0-22 0,0 21 15,0 0-15,-43 43 16,22 0 0,21-64-16,0 0 0,0 0 15,0-42 1,21 0-1,0 21-15,1-21 0,-1 0 0,0-1 16,0 1-16,0 0 0,43-64 16,-1 1-1,-63 63-15,21 21 16,1 0-16,-22 21 16,0 0-1,0 21-15,0 1 0,0-22 16,0 21-16,0-21 0,0 22 15,0-22-15,0 85 16,21-43-16,0-42 16,0-21-16,0 0 0,0 0 15,22 0-15,63-21 16,-1-21 0,-62-1-16,-1 22 0,-21 0 15,0-21-15,22 21 0,20-128 16,-63 22-1,-21 85-15,-21-43 16,21 64-16,-22-21 0,-20 21 16,42 21-16,-1 0 0,-62 0 15,63 0-15,-43 63 16,43-42-16,21 1 16,-21-1-16,21 21 0,0-21 15,0 0-15,21 1 0,0-1 16,0-21-16,43 0 15,63-21-15,-64-1 16,-20 1-16</inkml:trace>
  <inkml:trace contextRef="#ctx0" brushRef="#br1" timeOffset="28242.91">14330 8424 0,'0'0'16,"0"-21"-16,0 0 0,0 0 0,-21 0 15,-1 21-15,1 0 16,21 21-16,-21 0 0,21 21 0,-21-20 16,21 20-16,0 0 0,0 22 15,0 42-15,0 84 16,0-126-16,0-1 16,0 1-16,0-1 0,0 1 15,0 126 1,0-126-16,0-22 0,0-21 15,0 0-15,-21 0 0,21 1 16,0-1-16,-21-21 16,-1 0-1,22-21-15,0-1 0,0 1 16,0 0-16,0 0 0,0-21 16,0-1-16,0 22 0,0-21 0,64-106 15,-22 126 1,-21-20-16,22 21 0,41 0 15,-41 21-15,-22 0 0,64 0 16,-64 21-16,21 0 0,-21 0 16,0 0-16,-21 1 0,22 105 15,-22-85 1,-22-21-16,1 0 0,0 22 16,-21-22-16,-1 0 15,22 0-15,-21-21 0,0 21 0,-1 0 0,1-21 16,-64 0-1,85 0-15,0 0 16,21-21-16,0 0 16,21 0-16,0 21 0,0-21 15,0 0-15,22 21 0,-1-43 16</inkml:trace>
  <inkml:trace contextRef="#ctx0" brushRef="#br1" timeOffset="28705.64">15219 9123 0,'0'0'0,"21"-21"0,-21 0 15,-21-43 1,0 64-16,-22 0 0,22 0 16,0 0-16,0 21 0,-22 0 15,1 22-15,0-1 0,21-21 16,-1 22-16,-62 62 15,63-20 1,21-21-16,0-43 0,0 0 16,0 0-16,21 0 0,0-21 15,0 0-15,0 0 0,0 0 16,64-21 0,-43 0-16,1 0 0,-22 0 0,0-1 15,21 1-15,-20 0 0,-1-21 16,21-22-16,-21-20 15,-21 62-15,0 1 0,0 0 16,0 0-16,0 42 16,0 0-1,0 0-15,0 22 0,-21-22 16,21 0-16,0 0 0,0 22 16,0-22-16,0 0 0,0 0 0,0 0 15,0 0-15,0 22 0,21-43 16,-21 21-16,43-21 15,-22 0-15,42 0 0,-42 0 16,1 0-16,20 0 0,21-21 16</inkml:trace>
  <inkml:trace contextRef="#ctx0" brushRef="#br1" timeOffset="28961.49">15960 8932 0,'0'0'16,"0"-21"-16,0 0 0,0 0 0,0 0 0,-22 21 15,1 0 1,0 0-16,21 21 0,-42 42 16,21-41-16,-1 20 0,1 0 15,0 43-15,0 0 16,0-43-16,21-21 0,0 21 16,0 1-16,0-22 0,0 0 15,21 0-15,21 0 16,1-21-16,-1 0 0,-21 0 15,64-21-15,-43 21 0,22-21 16,-22 0-16,0 0 0,-21 0 16,22-22-16,-1 22 0</inkml:trace>
  <inkml:trace contextRef="#ctx0" brushRef="#br1" timeOffset="29592.33">16510 8636 0,'0'0'0,"21"-42"0,-21-1 0,0-41 16,0 63-1,-21 21-15,0 0 0,21 21 16,-43 0-16,1 85 16,21-64-16,0 0 15,0 22-15,21-1 0,0 1 0,0-1 16,-22-20-16,22 20 0,0 1 0,-21-22 16,21 0-16,0 1 0,0-1 15,0 64 1,0-64-16,0-63 47,0 0-47,0 0 0,0 0 15,0-1-15,21 1 0,-21-21 16,22 0-16,20 20 0,-21-20 0,21-21 16,64-43-1,-85 85-15,1-1 0,20 22 16,-21 0-16,0 0 0,22 0 15,-1 64 1,-42-43-16,0 0 16,0 0-16,-21 1 0,0-1 0,-1-21 15,-20 42-15,-43-21 16,64-21-16,-21 0 16,21 0-16,0 0 0,-1 0 15,1 0-15,0 0 16,21-21-16,21 42 31,0-21-31,1 21 16,-22 1-16,42 20 15,-42-21-15,0 21 0,21-20 16,0-1-16,-21 21 0,43 43 16,-22-43-1,0-21-15,0-21 0,0 0 16,0 0-16,1 0 0,20 0 15,-21 0-15,0 0 0,0-21 0,22 0 16,-43 0-16,0-22 16</inkml:trace>
  <inkml:trace contextRef="#ctx0" brushRef="#br1" timeOffset="30385.9">9885 10224 0,'0'0'0,"-21"-22"0,-22 22 0,22 0 15,0 0-15,0-21 16,0 21-16,21-21 16,0 0-1,21 21-15,0 0 16,21-21-16,-21 21 0,22 0 15,-1 0-15,22 0 0,-22 0 0,21 0 16,1 0-16,21 0 0,-22 0 0,128 0 16,-86 0-16,128 0 15,-106 0-15,0 0 0,127 0 16,-106 0-16,1 0 0,464 0 31,-443 0-31,-1 0 0,0 0 0,22 0 16,190 0-16,-191 0 0,22 0 15,571 0 1,-592 0-16,211-21 16,0 21-1,-211 0-15,-1 0 0,191-22 16,-212 22-16,1 0 0,-1 0 16,0 0-16,-20-21 0,-1 21 0,212 0 15,-85 0 1,-212 0-16,1-21 0,-22 21 0,-21 0 15,22 0-15,-22 0 0,0 0 16,-42 0 15,0 0-15,-1 0-16,1 0 0,-21 0 16,0 21-16,-1 0 0,1-21 0</inkml:trace>
  <inkml:trace contextRef="#ctx0" brushRef="#br1" timeOffset="31225.78">8318 11832 0,'0'0'0,"-21"0"0,21-21 15,0 0-15,-21 0 0,21 0 16,-21 21-16,21-22 16,-21 22-16,21-21 0,-21 21 0,21-21 15,-22 21-15,1 0 0,0-21 16,0 21-16,0 0 0,0-21 0,-1 21 15,1 0 1,42 0 0,1 0-16,-1 0 0,21 0 15,64 21-15,127 0 16,-149 0-16,22-21 16,0 0-16,0 0 0,-21 0 15,20 0-15,107 0 0,127 0 16,-255 0-16,22 0 15,-21 0-15,21 0 0,-43-21 16,22 21-16,-43 0 0,64 0 16,-21-21-16,-85 0 15,-21 0 1,-1 21 0,1 0-16,0-22 0,-21 22 15,-1 0-15,22-21 16,-21 21-16,21 0 0,0 0 0,-22 0 15,22-21-15,0 21 16,42 0 0,0 0-1,22 0-15,-22 0 0,21 0 16,-21 0-16,0 21 0,1-21 16,-1 21-16,0-21 0,-21 22 15,0 62 1,-42-41-16,20-22 15,1 0-15,0 0 0,-21 0 16,21 0-16,-22 22 0,22-22 16,0-21-16</inkml:trace>
  <inkml:trace contextRef="#ctx0" brushRef="#br1" timeOffset="31949.89">11515 11324 0,'21'0'15,"0"0"-15,0-21 16,0 21-16,0 0 0,1-21 0,-1 0 15,0 21-15,21-21 0,-21-1 16,43 1-16,-22 0 0,1-21 16,-43 21-16,0-1 0,0 1 15,0 0-15,-22 0 16,1 21-16,-21-21 0,21 21 16,-127 0-1,84 21-15,-42 21 0,-42 22 16,106-22-16,21-21 15,-22 22-15,43-1 16,0-21-16,0 43 16,85-1-1,-43-42-15,1 0 0,41 43 16,-41-43-16,-1 0 0,21 22 16,-20-22-16,-1 0 0,43 64 15,-64-1 1,-21-63-16,-42 22 0,20-22 15,-20 0-15,0 0 0,-1 0 0,-41 22 16,41-43-16,-41 0 16,41 0-16,1 0 0,0 0 15,-1-21-15,1 21 0,21-22 0,-64-41 16,64-1 0,21 43-16,0 0 0,0 0 15,0-21-15,0 20 0,0 1 16,0 0-16,64-21 15,20 21-15,-63-1 0,22 22 16,-1 0-16,0-21 0</inkml:trace>
  <inkml:trace contextRef="#ctx0" brushRef="#br1" timeOffset="32216.74">12171 11515 0,'0'21'31,"0"0"-31,0 0 0,0 0 16,0 1-16,-21-1 0,21 21 15,-22 0-15,22 64 16,-21-85-16,21 1 16,-21 20-16,21-21 0,0 0 0,-21 22 31,42-43-16,0-22 1,0 1-16,-21 0 0,43-21 16,-22-1-16,0 22 0</inkml:trace>
  <inkml:trace contextRef="#ctx0" brushRef="#br1" timeOffset="32518.58">12298 11303 0,'0'-21'15,"0"42"-15,0-63 0,0 21 0,0-1 0,-21 22 16,-1 0-16,1 0 0,0 22 15,0-1-15,0 0 16,21 0-16,0 0 16,0 0-16,0 1 0,21-22 15,0 21-15,0-21 0,0 0 16,85-21 0,-63-1-16,-22-41 15,-21 42 1,0 0-16,0-1 0,-21 22 0,-1-21 15,1 0-15,0 21 0,0 0 16,-21 0-16,-22 0 16,43 42-1,21-20-15,0-1 0,0 0 0,0 0 16,0 0-16,63 22 16,22-1-1,-43-42-15</inkml:trace>
  <inkml:trace contextRef="#ctx0" brushRef="#br1" timeOffset="33322.17">12679 11515 0,'-21'21'0,"42"-42"0,-64 63 16,22-21-16,21 0 16,0 1-16,21-1 15,1-21 1,-1 0-16,21 0 0,-21 0 0,22 0 15,-22 0-15,21-21 0,0-1 16,1 1-16,-1 21 0,0-21 16,85-21-16,-105 21 15,20-1-15,-21 22 0,-21-21 16,-21 21 0,0 21-1,-22 1-15,22-1 0,-21 0 16,21 0-16,-22 0 0,22 0 0,-42 43 15,-43 42 1,64-85-16,20 21 0,-41 22 16,42-43-16,0 0 0,-1 0 15,1 22-15,21-22 16,21-42 15,1-1-15,-1 1-16,0 0 0,0 0 0,0 0 15,0 0-15,1-1 0,-1 1 0,0 0 16,21-21 0,-21 42-16,22 0 0,-22 0 15,-21 21 1,21 0-16,-21 0 16,0 0-16,0 22 15,0-22-15,21 0 0,-21 0 0,21 0 16,-21 1-16,22-22 0,-1 21 0,42 0 15,22-21 1,-43 0-16,43 0 16,-43 0-16,1-21 0,-1 0 0,-21 21 15,21-22-15,1 1 0,-22 0 16,42-42-16,-41 41 0,-1 1 16,0-21-16,0 21 0,-21 0 15,21-43-15,-21 22 0,0 21 16,0-1-16,0 1 15,-21 21-15,0 0 16,0 21-16,0 22 0,21-22 16,-22 0-16,22 21 0,0-20 15,0 20-15,0 64 16,0 0 0,0-85-1,22 0-15,-1-21 0,85 0 16,-64 0-1,0-21-15,-21 0 0,1-1 16,20 1-16,-21 21 0</inkml:trace>
  <inkml:trace contextRef="#ctx0" brushRef="#br1" timeOffset="33607.26">14774 11578 0,'0'0'0,"21"-21"0,1 21 16,-22 21 15,0 0-31,0 1 0,0-1 16,0 0-16,0 21 16,0-21-16,-22 1 0,22-1 0,-21 0 15,21 0-15,-21 21 0,0 22 16,21-43-1,0 0-15,21-21 32,0-21-32,0 21 0,1-21 15,-1 0-15,21-22 0</inkml:trace>
  <inkml:trace contextRef="#ctx0" brushRef="#br1" timeOffset="33954.08">15198 11515 0,'0'0'0,"21"-21"15,0 21-15,-21-22 0,-21 22 32,0 0-32,-1 22 0,1-1 15,0-21-15,0 21 0,0 0 16,0 0-16,-1-21 0,1 21 0,21 1 16,0-1-16,0 0 0,0 0 15,21-21-15,1 0 16,-1 21-16,42-21 15,-42 21-15,1-21 0,-1 0 0,0 22 16,0-22-16,-21 21 0,0 0 16,0 0-1,-21 0 1,0-21-16,0 0 0,-22 0 0,22 21 16,-64-21-16,1 0 15,63 0-15,-1 0 16,1 0-16,21-21 31,0 0-31,0 0 16</inkml:trace>
  <inkml:trace contextRef="#ctx0" brushRef="#br1" timeOffset="34130.18">14690 11282 0,'-43'-21'32</inkml:trace>
  <inkml:trace contextRef="#ctx0" brushRef="#br1" timeOffset="35814.87">16129 11705 0,'0'21'15,"0"-42"-15,0 21 31,21 0-31,0-21 0,0 21 16,22-21-16,-22 0 0,21 21 0,1-21 16,-1-1-16,0-20 0,1 21 15,20 0-15,-21-22 0,1 1 0,-1 21 16,0-21-16,1-1 0,-22 1 16,0 21-16,0-22 0,-21 1 15,0-21-15,0-1 16,0 43-16,0 0 0,-42-22 15,21 43-15,0-21 16,-1 21-16,1 0 0,0 0 0,21 21 16,-63 43-1,41 42-15,-20 84 16,21-126-16,0 20 0,21 1 16,-21 63-16,-1-63 0,22 0 15,0-1-15,0 1 0,0 0 16,0-1-16,0 1 0,0 0 15,0-1-15,0 191 16,0-190-16,0 0 0,0-1 16,0 1-16,-21 63 0,0-84 15,21-1-15,-21 149 16,21-149 0,0-41-16,0-1 0,21-21 15,0 0-15,0 0 0,1-21 0,83-64 16,1-42-1,-63 63-15,-1 22 0,-21-21 16,21-1-16,1 1 0,-22-22 0,21-63 16,-42 63-16,0-84 15,0 84-15,0 0 16,-42 1-16,21 20 0,0-20 0,-22 20 16,-84-84-16,43 84 15,41 43-15,1 21 16,0 0-16,-1 0 0,1 0 0,21 0 15,-22 0 1,65 0 0,20-21-16,-21 0 0,21 21 0,1-21 15,-1 0-15,0-1 0,22 1 16,84-42-16,-106 42 16,1-1-16,41-20 15,-41 21-15,-1 0 0,-21 0 0,0-1 16,-21-20-1,-21 63 17,21 0-17,0 1-15,0-1 0,0 0 0,0 0 16,0 0-16,0 0 0,0 1 16,21-1-16,-21 0 0,22 0 15,-1 0-15,0-21 0,0 0 16,0 0-16,0 0 0,1 0 15,-1 0-15,21-21 16,43-21-16,-64 21 16,0-22-16,0 22 0,0 0 15,1-21-15,62-64 16,-41 63 0,-22 43-16,21 0 0,-21 0 15,0 0-15,1 0 0,-1 0 0,-21 43 16,0 20-1,0-42-15,0 1 0,0-1 16,0 21-16,0-21 0,-21 0 0,-1 1 16,22-1-16,0 0 0,-21 0 0,0 0 15,21 0 1,0-42 15,21 0-31,0 0 16,1 0-16,-1 0 0,0-22 15,42-41-15,-63 41 16,22 22-16,-1 0 0,-21 0 16,21 0-16,-21-1 0,0 1 15,0 42 17,0 1-32,-21-1 15,21 0-15,-21 21 0,21-21 0,0 1 16,-22 20-16,22-21 0,0 0 15,0 64-15,64-43 16,-1-21 0,-20-21-16,-22 0 15,21 0-15,-21 0 0,22-21 0,126-63 32,-84 20-32,-85 1 15,0 41 1,0 1-16,0 0 0,0 0 0,0 0 0,-21 0 15,-1 21 1,-41 21 0,21 21-16,42 0 15,0-20-15,0 20 16,0-21-16,0 0 0,0 0 16,0 1-16,0-1 0,21 0 0,0 0 0,-21 0 15,21-21-15,21 0 0,1 21 16,20-21-1,-20 0-15,-1 0 0,0 0 0,1 0 0,-1 0 16</inkml:trace>
  <inkml:trace contextRef="#ctx0" brushRef="#br1" timeOffset="36391.56">19219 11451 0,'0'0'16,"0"-21"-16,0 0 0,0 0 0,0 0 15,-21-1-15,21 1 0,-21 0 0,0 21 16,0 0-16,-1 0 0,1 0 16,-21 0-16,21 0 0,0 21 15,-22 43-15,1-43 16,21 21-16,0 1 0,-1-1 0,22-21 16,0 21-16,-21-20 0,21 41 15,0-42-15,0 43 16,21-64-16,43 21 15,-43-21-15,0 0 0,0 0 16,43 0-16,21-21 16,-64 0-16,0-1 0,0 1 15,0-21-15,22 0 0,41-149 32,-63 128-32,1 20 0,-1-20 0,0-1 15,0 1-15,0-1 0,-21 22 0,0-22 16,21-63-1,-21 43-15,0 63 16,0-1-16,-21 44 31,21-1-31,-21 0 0,0 21 0,21 1 16,0-1-16,-21 21 0,0-20 16,21 20-16,-22 1 0,22-1 0,-21 64 15,21-63 1,-21-1-16,21 1 0,0-22 0,0 22 15,0-22-15,0 0 0,0-21 0,21 64 16,22-64-16,-22 0 16,21-21-16,-21 0 0,22 0 15,-1 0-15,0 0 0,1 0 0,84-63 16,-85 42-16,43-22 16,-64 1-16,0 21 15</inkml:trace>
  <inkml:trace contextRef="#ctx0" brushRef="#br1" timeOffset="36698.37">17674 10922 0,'0'0'0,"-21"0"16,0 0 15,21 21 16,0 0-47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47:37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423 0,'0'0'0,"-22"0"16,1 0-16,0 0 16,0 22-1,21-1-15,-21 0 16,21 0-16,-21 21 15,21-20-15,0-1 0,0 0 16,0 0-16,0 0 0,21-21 16,21 0-16,22 0 15,-1 0 1,-42 0-16,22-21 0,-22 21 16,21-21-16,-21 0 0,0 0 15,64-43 1,-85 22-16,0 21 15,0-1-15,0-20 0,-21 21 16,0 0-16,-64-22 16,-21 43-1,85 0-15,-21 0 0,-1 22 16,1-1-16,0 0 0,-22 42 16,-42 43-1,64-63-15,21-1 0,0 0 16,0-21-16,21 22 0,0-1 0,0 22 15,21-22 1,0-21-16,0 0 0,0-21 16,0 21-16,1-21 0,20 0 15,-21 0-15,21 0 0,-20 0 0,20 0 16,-21 0-16,0 0 0,64-42 16,-64 21-1,-42 21 16,0 0-31,0 0 0,-22 0 0,22 0 16,-21 21-16,21 0 0,-22 0 16,1 22-16,21-22 0,-22 21 15,-41 43-15,63-43 16,-1 1-16,22-22 16,0 21-16,0-21 0,0 22 15,0-22-15,0 0 0,43 42 16,-22-63-16,42 22 15,-41-22-15,41 21 16,-42-21-16,22 0 0,-22 0 16,0 0-16,21 0 0,-21 0 15,64-21 1,-64-1-16,22 1 0,41-63 16,-41 62-16</inkml:trace>
  <inkml:trace contextRef="#ctx0" brushRef="#br0" timeOffset="273.83">2434 826 0,'0'0'15,"-21"0"-15,0 0 16,21 21 15,0 0-31,21 0 0,0 0 16,0 0-16,-21 22 0,64 41 15,-43-41 1,0-22-16,-21 0 0,21 0 0,0 0 16,-21 1-16,22-1 0,-22 0 15,0 0 1,21-21 0,-21-21-1,0 0 1</inkml:trace>
  <inkml:trace contextRef="#ctx0" brushRef="#br0" timeOffset="569.36">2773 804 0,'-43'-21'31,"22"21"-31,0 0 15,0 21-15,0 1 0,-43 20 16,43 0-16,-21-21 0,-43 106 16,-21-21-1,85-63-15,0-22 16,-21 21-16,20-21 0,1 0 0,21 1 16,-21-1-16,21 0 0,-21-21 15,21 21-15,21-21 31,0 0-31,0-21 0,-21 0 16,22 21-16,-1-21 0,0-1 16,0 1-16</inkml:trace>
  <inkml:trace contextRef="#ctx0" brushRef="#br0" timeOffset="1083.07">3090 804 0,'0'-42'15,"0"21"1,-21 21-16,0 0 15,0 0-15,0 0 0,-1 21 16,1 0-16,0 0 0,0 1 16,0-1-16,0 21 0,-43 85 15,43-106-15,0 22 16,21-1-16,-21-21 0,21 21 0,0-20 16,0-1-16,0 0 15,42 0-15,-21 0 0,43-21 16,-43 0-1,0 0-15,21 0 0,-21-21 0,22 0 16,-1 21-16,43-64 16,-43 43-16,0-42 15</inkml:trace>
  <inkml:trace contextRef="#ctx0" brushRef="#br0" timeOffset="1519.44">3323 931 0,'-21'0'0,"0"0"0,21 22 16,0-1 0,-21-21-16,21 21 0,0 0 15,21-21 1,0 0-16,0 0 0,0 0 16,22 0-16,41-63 15,-63 63-15,22-22 16,-1-20-16,-21 21 15,0 0-15,-21-43 16,0 43 0,-42 0-1,21 21-15,0 0 0,0 0 0,-1 21 16,-20-21-16,21 21 0,-43 64 16,43-64-16,0 21 15,-21 85 1,21-84-16,21-22 0,0 0 15,0 0-15,0 0 0,0 1 16,42-1-16,0-21 16,64 0-1,-64 0-15,1-21 0,-1-1 16,0 1-16,22 0 0,-22 0 16,64-85-1,-42 43-15,-43 20 16</inkml:trace>
  <inkml:trace contextRef="#ctx0" brushRef="#br0" timeOffset="1814.27">4000 720 0,'0'-21'0,"0"42"0,-21-42 31,21 42-31,-21-21 0,21 21 16,0 0-16,0 21 0,-21-20 16,21 20-16,-21 0 0,21 1 0,-21-1 15,21 0-15,0 22 0,-22 42 16,1-43-16,0 64 15,0-63-15,0 20 0,0 64 16,-1-63-16,1-21 0,-42 168 16,42-105-1,-1-84-15,1 20 0,21 22 16,0-43-16,0-21 16,0 1-16,0 20 15,0-63-15,21 0 16,1-1-16,-1 1 0,0-21 15,42-149 1,-41 128-16</inkml:trace>
  <inkml:trace contextRef="#ctx0" brushRef="#br0" timeOffset="2126.09">3852 1080 0,'0'0'0,"-21"-43"0,0-20 16,0 42-16,21-22 0,-21 22 15,21 0-15,0-21 0,0-1 16,0 22-16,21 0 0,42-21 16,43 42-1,-64 0-15,1 0 0,-22 0 16,21 21-16,-21 0 0,43 106 31,-64-64-31,0-20 16,-21 20-16,0-42 0,-22 22 15,22-22-15,-64 42 16,22-41-16,21-22 16,211-191 31</inkml:trace>
  <inkml:trace contextRef="#ctx0" brushRef="#br0" timeOffset="3448.16">4508 169 0,'0'0'0,"-21"-21"0,21-21 0,-21 21 0,0 0 16,0 21-16,0 0 0,-1 0 15,-41 21 1,21 85-1,42 42-15,-22-85 16,22 1-16,0-1 0,-21 1 16,21-1-16,0 128 15,0-85 1,0-64-16,0 0 0,0 22 16,0-43-16,0 0 0,64 21 15,-1-42 1,-42 0-16,1-21 0,-1 0 15,0 21-15,0-42 0,64-22 16,-43 1 0,-21 20-16,-21 22 0,21-42 15,1 42-15,-22-1 0,21 22 16,-21 22 15,0-1-31,0 0 0,0 21 16,0-21-16,0 43 15,0-43-15,0 43 0,0-43 16,0 21-16,0-21 16,0 0-16,21-21 0,-21 22 15,21-22-15,43 0 16,20-43 0,-63 22-16,1 0 15,-1 0-15,0-22 0,0 22 0,0 0 16,0-21-16,1 21 0,-22-22 0,21 1 15,-21 21 1,0 42 0,0 0-16,0 0 0,0 0 15,0 22 1,0-22-16,0 42 0,0-41 16,0 20-16,21-21 15,-21 0-15,21-21 0,0 0 0,0 0 16,1 0-16,-1 0 15,21 0-15,-21-21 0,0 0 16,1 0-16,-1 0 0,0-1 16,-21 1-16,0 0 0,21-21 0,-21 21 15,0-22-15,0-20 16,-42-43 0,21 85-16,-1 0 0,-20-1 15,21 22-15,0 0 0,-64 0 16,22 64-1,63-22-15,0-21 16,0 1-16,0 20 0,0-21 0,0 21 16,0-20-16,0-1 0,21 0 0,21 21 15,-21-42-15,43 0 16,-22 0-16,22 0 16,-22 0-16,-21-21 0,64-21 15,-43 21-15,0-1 0,1 1 16,20-21-1,22-22-15,-64 43 16,0 21-16,-21-21 0,21 21 16,-21 21-1,0 0-15,0 22 0,0-1 16,0-21-16,0 43 16,0-1-1,0-42-15,0 1 0,22-22 31,-1 0-31,0 0 16,-21-22-16,21 1 0,43-42 16,-22-1-1,-21 22-15,0 0 0,43-22 16,-43 43-16,0-21 16,64-1-1,-64 64 1,-21 1-16,0-1 0,0 21 0,0-21 15,0 64 1,21 0-16,-21-64 16,0 0-16,21 0 0,0-21 15,1 0-15,-1 0 16,0 0-16,0 0 0,64-21 16,-64 0-16,21-22 15,43-41 1,-64 63-16,-21-43 15,21 43-15,-21 0 0,0 0 16,-21-64-16,-21 43 16</inkml:trace>
  <inkml:trace contextRef="#ctx0" brushRef="#br0" timeOffset="3641.05">5905 254 0,'0'0'16,"-21"0"-16,0 0 0,21 21 0,-21-21 0,0 0 16,0 0-1,21 21 1,-22-21 15</inkml:trace>
  <inkml:trace contextRef="#ctx0" brushRef="#br0" timeOffset="3794.97">4614 635 0</inkml:trace>
  <inkml:trace contextRef="#ctx0" brushRef="#br0" timeOffset="3865.93">5080 3302 0,'21'0'0,"0"-21"0,22 0 15,41 0 1,-63 21-16,22 0 0</inkml:trace>
  <inkml:trace contextRef="#ctx0" brushRef="#br0" timeOffset="4777.41">4254 445 0,'0'0'0</inkml:trace>
  <inkml:trace contextRef="#ctx0" brushRef="#br0" timeOffset="4913.34">4276 487 0,'0'0'0,"42"0"0,-21 0 0,21 0 16,1 0-16,20 0 0,-20 0 15,20-21-15,1 21 0,-1-21 0,-21 21 16,22 0-16,21 0 16,-43 0-16,0 0 15,-21 0-15,-21-22 31</inkml:trace>
  <inkml:trace contextRef="#ctx0" brushRef="#br0" timeOffset="7975.23">7175 868 0,'0'0'0,"-21"0"0,0 0 16,42 0 31,0 0-47,1 0 0,-1-21 15,0 0-15,0-1 0,0-20 16,22 21-16,-22-21 0,21 20 0,-21-20 15,22 0-15,20-64 16,-21-42 0,-42-43-16,0 149 15,-21-22-15,0 22 0,0 42 16,0 0-16,0 0 0,-64 0 16,43 0-1,-22 169 1,43-105-16,0 21 0,0-22 0,21 64 15,-43 85 1,43-149-16,-21 43 16,21-64-16,0 1 0,0-22 15,0 21-15,0-21 0,0 1 0,21-22 32,0 0-32,-21-22 15,0 1-15,22 0 0,-1-21 0,0-1 16,-21 22-16,21-21 0,0 0 15,-21 20-15,21-20 0,1 21 16,-1 0-16,-21 0 0,21-1 16,0 22-16,0 0 0,0 0 15,1 22-15,-1-1 0,-21 0 16,21 21-16,-21-21 0,42 64 16,-21-21-1,22-22 1,-43-21-16,21 0 0,0-21 0,0 21 15,22-21-15,-22 0 0,21 0 0,22 0 16,-22 0-16,43-42 16,-43 21-16,0 0 0,22-22 15,-43 22-15,21-21 16,-21 21-16,22-43 0,-43-20 16,0 62-1,0 1-15,0 0 0,-21 0 0,-1 21 16,1 0-16,-21 0 0,0 0 15,-1 0-15,22 21 16,-42 21-16,41 1 0,1-22 16,0 21-16,0 1 0,0-22 15,21 21-15,0-21 0,0 22 16,0-22-16,21 21 16,0-21-16,0-21 0,0 0 15,1 0-15,20 0 0,64-21 16,-85 21-16,21-21 15,-21 0-15,22 0 0,-22-22 0,0 22 16,0 0-16,0 0 0,-21-64 16,0 64-16,0 0 15,0 42 17,0 0-32,0 21 0,0-20 15,0 20-15,0-21 0,0 0 16,0 22-16,0-22 0,0 0 15,0 0-15,0 0 0,22 0 0,-22 1 16,21-22-16,63 0 16,1 0-1,21-64-15,-64 43 16,-21 0-16,22 0 0,-22-1 16,0-20-16,0 21 0,-21-21 15,21 20-15,-21 1 16,0 0-16,0 42 15,0 0-15,0 1 0,0-1 16,-42 42 0,42-42-16,0 22 0,-21-1 15,21-21-15,0 0 16,0 1-16,21-44 31,0 1-15,0 0-16,-21 0 0,22 0 15,-1 0-15,0-22 0,0 22 16,0 0-16,0 0 0,1 0 0,-1-1 16,0 22-16,21 0 15,1 0-15,-22 22 16,-21 20 0,0-21-16,21 0 0,-21 0 0,21 1 15,0-1-15,22 42 16,-22-42-16,63-21 15,-41 0 1,-22 0-16,21 0 0,1 0 16,-1 0-16,-21-21 0,85-21 15,-43 0 1,-20-1-16,-22 22 16,21-21-16,-42 21 0,0-22 15,0 22-15,0 0 0,0 0 16,-21 0-16,0 21 0,0 0 0,0 0 15,-85 0 1,42 21-16,43 0 16,0 0-16,-43 21 0,43-20 15,0 41-15,21-21 16,-21-20-16,21-1 0,0 42 16,21-20-1,0-22-15,0-21 0,22 0 16,-1 0-16,-21 0 0,43-21 15,-22-1-15,-21 1 0,22 0 16,-22 0-16,21-21 0,-21-1 0,0 1 16,1 0-16,-22-1 0,21 1 15,-21 0-15,21-22 0,-21 22 16,21-170 0,-21 170-16,0-1 0,0-41 15,0 63-15,0-1 16,0 44-1,-21-1-15,21 0 0,-21 21 16,21 1-16,-21 105 16,21-106-16,0 0 15,0 1-15,0 63 0,0-64 0,0 0 16,0 1-16,42 41 16,0 1-1,-21-64-15,22 0 0,-22 0 0,0-21 16,21 0-16,-20 0 0,20 0 0,-21 0 15,21 0-15,22-21 16,-22-21-16,-21 21 0,22 0 0,-1-22 16,-21 1-16,0 0 0,64-85 15,-43-43 1,-42 107-16,22-1 16,-22 22-16,0-22 0,0 22 0,0 0 15,0-1-15,0 22 0,-22 0 0,1 0 16,21 0-16,-21 21 15,-21 0-15,21 0 0,21 21 16,-22 0-16,-20 43 0,42-1 16,-21 128-1,21-22 1,0-21 0,0-106-16,0 22 0,21-43 0,0 21 15,0 1-15,22-1 16,-22-21-16,21 22 15,-21-43-15,1 0 0,-1 0 0,21 0 16,-21 0-16,0 0 0,22 0 0,-1-22 16,43-62-1,-64 63-15,21-1 0,-42-20 16,21 21-16,1 0 0,-1 0 16,-21-1-16,21 1 0,0 21 15,-21 21 1,0 1-16,21-1 15,-21 0-15,0 0 0,21 43 16,-21-43 0,22-21-16,-22 21 0,21-21 15,0 0-15,0 0 16,0 0-16,22 0 16,-22-21-16,0 0 0,21-1 0,-21 1 15,1 0-15,-1-21 0,21-1 16,-21 22-16,0-21 15,1 42-15,-1-21 16,-21 42 0,0 0-16,0 0 15,0 0-15,0 1 0,0-1 0,0 0 16,0 0-16,0 0 16,0 0-16,21 1 0,0-1 0,0 0 15,22 42 1,41-20-16,-41-43 15,-1 21-15,64-21 0,-64 0 16,22 0-16,41 0 0,-62 0 16,20 0-16,43-42 15,-21-1-15,-64 1 16,0 0-16,21-43 0,-20 43 16,-22-22-16,0 22 15,0-1-15,0 1 0,0 0 0,-43-43 16,1 64-1,21 21-15,-22 0 0,-20 21 16,21 0-16,-1 0 0,-41 43 16,41-22-16,1 1 15,0-1-15,20 0 0,1 1 0,0-1 16,21 85 0,0-85-16,21-21 0,0 1 15,1-1-15,20 0 0,-21-21 0,0 21 16,22 21-16,-22-20 0,0-1 15,42 63 1,-41 1 0,-22-43-16,0 1 0,0-1 0,0 0 0,0 1 15,0 20-15,0-20 16,0 20-16,0-21 0,-22 149 16,1-85-1,-21-22 1,21-84-16,0 43 15,-1-43-15,1 0 0,-63-21 16,62-1 0,1 1-16,-21-42 15,42 42-15,0-22 0,0-20 0,0 20 16</inkml:trace>
  <inkml:trace contextRef="#ctx0" brushRef="#br0" timeOffset="8253.07">11430 445 0,'42'0'15,"-21"0"-15,-21-22 16,0 1-16,0 0 15,0 0 1,0 0-16,-21 21 16,0 0 15,21 21-31,-21 0 0,21 0 16,0 0-16,-21 1 15</inkml:trace>
  <inkml:trace contextRef="#ctx0" brushRef="#br0" timeOffset="9247.86">1799 1693 0,'0'0'0,"-42"0"15,21 0-15,-1 0 16,-20 22-16,21-22 0,42 0 15,0-22-15,0 22 16,1 0-16,62 0 16,-41 0-16,41 0 0,-20 0 15,-1 0-15,1 0 0,20 0 0,1 0 16,0 0-16,3153-84 78,-3217 84-78,43 0 0,21 0 0,20 0 16,22 0-16,22 0 0,20 0 15,21-21-15,-20 21 0,20 0 0,657-22 32,-403 1-32,-232 21 0,21 0 15,0 0-15,0-21 0,-1 21 0,1 0 16,0 0-16,-21-21 0,21 21 15,-1-21-15,-20 21 0,0 0 16,380-21-16,-380 21 16,-43 0-16,22-22 0,-43 22 15,21 0-15,128-21 0,-149 21 16,-21-21-16,0 21 0,190-21 16,-147 21-1,-86 0-15,-20-21 0,-1 21 16,-20 0-16,20 0 0,-42 0 0,85-21 15,-63 21 1,-22 0 0,-42 0-1,-1 0 1,1 0-16,0 0 0,-21-22 0,-22 22 16,43 0-16</inkml:trace>
  <inkml:trace contextRef="#ctx0" brushRef="#br0" timeOffset="9337.95">13822 1334 0,'0'0'0,"-43"0"15</inkml:trace>
  <inkml:trace contextRef="#ctx0" brushRef="#br0" timeOffset="9397.93">13822 1397 0,'0'21'47</inkml:trace>
  <inkml:trace contextRef="#ctx0" brushRef="#br0" timeOffset="25875.66">5038 3239 0,'0'0'0,"-22"0"0,1 0 16,0 0-16,0 0 15,0 0-15,0 0 16,42 0 15,21 0-15,-21 0-16,22 0 0,-1 0 15,0 0-15,22 0 0,-22 0 16,22 0-16,-1 0 0,1 0 16,-1 0-16,1 0 0,-1 0 0,1 0 0,-1 0 15,1 0-15,41 0 16,-41 0-16,-22 0 0,1 0 16,-1 0-16,-21 0 0,21 0 0,-20 0 15,20 0-15,0 0 16,-21 0-1,1 0-15,-1 0 16,-21-22-16,0 1 16,0 0 15,-21 21-31,21-21 0,-22 21 16,1-21-16</inkml:trace>
  <inkml:trace contextRef="#ctx0" brushRef="#br0" timeOffset="26297.42">5969 2921 0,'0'0'0,"21"0"62,0 0-62,0 21 16,1 0-16,-1-21 0,21 22 0,-21-1 16,0-21-16,22 21 0,-1-21 0,-21 21 15,149 21 1,-65-20 0,-41-22-16,-43 0 15,0 21-15,0-21 16,-21 21-16,-21 0 15,0 0-15,0-21 16,-43 43-16,-20 20 16,41-42-16,1 0 0,0 22 15,-22-22-15,22 0 0,0 21 16,-1-20-16,1-1 0,0 0 0,-64 42 16,63-41-1,43-1 1,0-42-1</inkml:trace>
  <inkml:trace contextRef="#ctx0" brushRef="#br0" timeOffset="26948.05">8086 2709 0,'0'0'0,"0"-21"0,0 0 0,0 0 16,-22 0-16,1 21 0,0-21 15,0 21-15,0 0 0,-22 0 0,22 0 16,-63 0-16,20 0 15,22 21-15,-1 0 0,-62 42 16,62-41-16,1 20 0,0 0 16,-22 43-1,43-22-15,-21 22 0,20-21 16,22-22-16,0 64 0,0-64 16,0 0-16,0 1 0,0-1 15,22-21-15,-1 22 0,63 20 16,-41-42-1,-22-21-15,21 0 0,43 0 16,-64 0-16,21 0 0,1-21 0,63-21 16</inkml:trace>
  <inkml:trace contextRef="#ctx0" brushRef="#br0" timeOffset="27361.81">8128 3090 0,'0'0'16,"21"-21"-16,-42 21 31,21 21-31,-21 1 0,0-1 16,21 21-16,-22-21 0,1 22 0,0-1 15,0-21-15,21 21 0,-21 1 16,21-22-16,-21 42 0,21-41 16,0-1-16,0 0 0,0 0 15,0 0-15,21-21 0,0 0 16,0 0-16,0 0 0,64 0 15,-22-42 1,-41 21-16,-1 21 0,21-21 16,-21-1-16,-21-20 0,21 0 15,1-1-15,-22 22 0,0-21 16,0 21-16,0 0 0,-22-1 0,-20-20 16,21 21-16,0 21 0,-64 0 31,0 21-31,64 0 0,0-21 15,0 21-15,0 1 0,21-1 16,0 0 0,21-21-16,0 0 0,0 0 15,22 0-15,-22 0 0,0-21 16,21 21-16,-21-21 0,22 21 0</inkml:trace>
  <inkml:trace contextRef="#ctx0" brushRef="#br0" timeOffset="28021.43">8572 3090 0,'0'0'0,"22"0"0,-1 0 32,-21 22-32,0-1 0,0 42 15,0 1 1,0-43-16,-21 21 0,21-21 16,-22 22-16,22-22 0,0 0 0,0 0 15,-21 0-15,21 1 0,0-1 16,-21 0-16,21-42 47,0 0-47,0-1 15,0 1-15,0 0 0,0 0 0,0-21 16,0 20-16,0-20 0,21 21 16,0-21-16,64-43 15,21 21-15,-85 43 16,21 21-16,1 0 0,-1 0 15,-21 0-15,22 0 0,20 21 16,-42 1-16,22 20 16,-43-21-16,0 21 0,0-20 15,0 20-15,0-21 0,0 0 0,-22 64 16,-41-43 0,63-21-16,-21-21 15,0 0-15,-1 0 0,22-21 31,0 0-31,0 0 0,0 0 16,0 0-16,0-1 0,22-20 0,-22 21 16,21-21-16,21-22 15,22 22-15,-22-1 0,-21 22 16,21 21-16,1-21 0,-1 0 16,0 21-16,85 0 15,-105 21-15,20 0 16,-21 0-16,0 1 0,0-1 0,1 0 0,-22 0 15,0 21-15,0-20 0,0 41 16,-64 1 0,43-43-16,0 0 0,0 0 15,-1 0-15,1 0 0,0-21 16,42-21 15,0 0-31,1 0 16,-1 21-16</inkml:trace>
  <inkml:trace contextRef="#ctx0" brushRef="#br0" timeOffset="28335.25">9969 3048 0,'0'0'0,"0"-21"31,0 42-15,-21-21-16,21 21 0,-21 0 15,21 22-15,-21-22 0,21 21 0,0 1 0,-21-1 16,0 0-16,-1 22 0,22-22 16,-21 22-16,0 41 15,0-62-15,0 20 0,21 1 0,-21-22 16,-1 22-16,22-22 0,-21 21 0,-21 64 16,0-42-1,42-64-15,0 0 0,0 22 16,-22-43-16,22-21 31,0-1-31,0 1 0,22-21 16,-22 0-16,21-85 15</inkml:trace>
  <inkml:trace contextRef="#ctx0" brushRef="#br0" timeOffset="28630.09">9758 3239 0,'0'0'0,"0"-22"0,0 1 0,0 0 15,0 0-15,0 0 0,0 0 16,21-1-16,42-20 16,-41 21-16,20 21 0,21 0 15,-20 0-15,-1 0 0,-21 0 16,22 0-16,62 42 16,-83-21-16,-22 1 0,0-1 0,0 21 15,0-21-15,0 22 0,-22-1 16,-20 0-16,-64 43 15,64-64-15,-22 0 16,43 0-16,-21-21 0,0 22 16,20-22-16,-20 0 0,21 0 15,21-22 1,0 1-16,21 0 16,0 0-16,22-21 0,-22 20 0</inkml:trace>
  <inkml:trace contextRef="#ctx0" brushRef="#br0" timeOffset="28893.93">10541 2582 0,'0'0'0,"21"0"0,-21 22 31,0 20-31,0-21 0,0 21 0,0 1 16,0-1-16,0 0 0,0 1 15,-21 105-15,0 0 16,0-106-16,21 1 16,-22-1-16,22-21 0,-21 22 15,21-22-15,0 0 0,0 0 0,21-21 47,1-21-47,-1 0 0,-21 0 16</inkml:trace>
  <inkml:trace contextRef="#ctx0" brushRef="#br0" timeOffset="29117.76">10858 3027 0,'0'21'0,"-21"43"16,0-43-16,0 0 15,21 0-15,-21 21 0,0 43 31,21-43-31,0-20 0,0-1 16,0 0-16,0-42 31,0 0-15,21-1-16,-21 1 16,21-21-16</inkml:trace>
  <inkml:trace contextRef="#ctx0" brushRef="#br0" timeOffset="29281.66">10880 2858 0,'0'-22'0,"0"44"0,-22-44 16,44 22 46,-1 0-62,0 22 16,-21-1-16,21-21 0</inkml:trace>
  <inkml:trace contextRef="#ctx0" brushRef="#br0" timeOffset="29616.73">11112 3175 0,'0'0'0,"106"0"31,-85 0-31,1-21 0,-1 21 16,21-21-16,-21 0 0,0-1 0,1 22 16,-1-21-16,0 0 0,-21-21 15,0 21 1,-21 21-16,0 0 0,-1 0 16,1 0-16,0 0 0,0 0 0,-21 21 15,20 0-15,1 0 0,-42 21 16,42 1-16,-1-22 0,22 21 15,0-21-15,-21 1 0,21 20 0,0-21 16,0 43 0,43-43-16,-22-21 0,21 0 15,0 0-15,-20 0 0,20 0 16,21 0-16,86-43 16</inkml:trace>
  <inkml:trace contextRef="#ctx0" brushRef="#br0" timeOffset="31146.86">12234 3196 0,'0'0'0,"0"21"0,0 1 16,21-22-1,1 0-15,-1-22 16,0 1-16,0 21 0,0-21 0,0 0 15,22-21-15,-22 20 16,0-41-16,0 21 0,0-1 16,1 1-16,-22-22 0,21 22 0,-21-21 15,21-64 1,0-22-16,-21 107 16,21 0-16,-21-1 0,0 22 0,0 0 0,0 42 31,-21 0-31,0 22 15,0-1-15,21 0 0,-21 1 0,-1 20 16,1 1-16,21-22 0,-21 22 16,0 63-16,0-22 15,21-62-15,-21 20 0,21 22 16,0-43-16,0 1 0,21 62 16,0-62-1,0-43-15,0 0 0,0 0 0,43 0 16,-22 0-1,-21-21-15,22-1 0,-1 1 0,0-21 0,85-85 32,-63 42-32,-43 43 0,0 0 15,0-1-15,-21 22 16,0 0-16,-21 21 16,0 21-1,0 0-15,0 0 0,0 1 16,21 20-16,-22-21 0,22 0 15,-21 22-15,21-22 0,0 21 0,0-21 16,0 0-16,0 22 0,21 20 16,64-63-1,-21 0 1,-22 0-16,0 0 0,22-42 16,-22 21-16,0 0 0,64-85 15,-85 42 1,-21 43-16,22-21 15,-22 21-15,-22 42 32,22 0-17,-21 0-15,21 0 0,-21 0 16,21 1-16,-21 20 0,21-21 16,0 0-16,0 0 0,-21 1 15,21-1-15,-21 21 0,21-21 16,0-42 15,21 0-15,0 0-16,-21 0 0,21-22 0,-21 22 15,21 0-15,0-21 0,1-1 16,-1 22-16,0 0 0,42-43 16,-41 64-1,-1 0 1,-21 22-1,0-1-15,0 0 0,0 42 16,0-41-16,0 20 16,0 0-16,0-21 15,0 22-15,0-22 0,0 0 16,0 0-16,21-42 31,-21 0-15,21 21-16,0-21 0,0 0 15,-21-1-15,22-20 0,41-43 16,1 22 0,-43 42-16,0 0 0,0-1 15,0 22-15,-21-21 0,21 21 16,-21 21 0,0 1-16,0-1 15,0 21-15,0-21 0,0 22 16,-21-22-16,21 0 15,0 0-15,0 0 0,0 0 0,0 1 16,0 41 0,43-63-16,-22 0 15,21 0-15,0 0 0,-20 0 16,20 0-16,0 0 0,1 0 0,-1-21 16,21 21-16,1-42 15,-1-1-15,-20 22 16,-22 0-16,0 0 0,0 0 15,-21-1-15,0 1 0,21-21 0,-21 21 16,0 0-16,0-1 16,-21 22-16,0-21 15,0 21-15,0 0 0,0 0 16,-1 21-16,1 1 0,0-22 16,0 42-16,0 21 15,21-41-15,0-1 0,0 0 0,0 42 16,0-41-16,0-1 15,42 21-15,22 0 16,-43-42-16,0 0 16,21 0-16,-21 0 0,22 0 15,20-42 1,-42 21-16,22-21 0,-22 20 16,0 1-16,0-21 0,0 21 0,-21 0 15,0-1-15,0-20 16,22 21-16</inkml:trace>
  <inkml:trace contextRef="#ctx0" brushRef="#br0" timeOffset="31518.01">13610 2307 0,'0'21'0,"0"-42"78,-21 21-31,21 21-47,-21-21 15</inkml:trace>
  <inkml:trace contextRef="#ctx0" brushRef="#br0" timeOffset="31860.96">12192 2752 0,'0'0'0,"0"21"0,21-21 31,0 0-31,0 0 0,22 0 16,-1 0-16,0 0 0,1 0 0,-1 0 16,0 0-16,1 0 0,-1-21 0,43 21 15,21 0 1,-85 0-16,0 0 0,0 0 15,-42 0 48</inkml:trace>
  <inkml:trace contextRef="#ctx0" brushRef="#br0" timeOffset="33601.19">15727 2201 0,'0'0'0,"0"-21"15,21 0-15,0 21 0,-21-21 0,42 0 16,-42 0-16,22 21 0,-1-22 16,0 1-16,0 0 0,-21 0 15,21 0-15,22-22 16,-43 1-16,0 21 16,21 21-16,-21-21 0,21 21 15,-21-21-15,0 42 31,-21 0-31,0 21 16,-1 1-16,-20-1 0,21 0 16,0 22-16,-22-1 0,-41 85 15,41-63-15,1 0 0,-21-1 0,-107 170 16,43-84 0,64-86-16,-1-20 0,-63 84 15,85-84-15,-22-1 0,22 1 16,0-22-16,-1 0 0,1 1 15,-43 62 1,64-62-16,0-1 16</inkml:trace>
  <inkml:trace contextRef="#ctx0" brushRef="#br0" timeOffset="33650.18">14626 3747 0,'0'-43'15,"0"86"-15,0-107 0,0 43 0,21 0 16,0 0-16</inkml:trace>
  <inkml:trace contextRef="#ctx0" brushRef="#br0" timeOffset="34293.55">16404 2794 0,'0'-21'0,"21"0"16,-21 0 0,0-1-16,0 1 0,0 0 15,0 0-15,0 0 0,0 0 16,-21-1-16,0 1 16,0 21-16,0 0 0,-22 0 0,22 0 15,-21 0-15,-1 21 0,22 1 16,-21-1-16,0 21 0,-64 106 15,42-21 1,43-21 0,21-85-16,0 22 0,0 20 15,21-21-15,0-20 0,1-1 0,-1-21 16,0 21-16,21-21 0,1 0 16,-22 0-16,21 0 0,0 0 0,1-21 15,-1 21-15,0-21 0,1-1 16,-1 1-16,22-42 0,-22 20 15</inkml:trace>
  <inkml:trace contextRef="#ctx0" brushRef="#br0" timeOffset="34781.28">16827 2307 0,'0'0'0,"-21"-21"31,0 21-31,-21 42 0,42-20 15,-21-1-15,21 21 0,-22 64 16,22-64-16,0 22 0,-21-1 16,21-20-16,-21 20 0,21-21 0,0 64 15,-42 0 1,42-64-16,0-20 0,0-1 16,0 0-16,0 0 0,0 0 0,-21-21 31,21-21-16,0 0-15,0 0 16,0 0-16,0-43 0,0 1 16,21 41-16,-21 1 15,42-42-15,-21 42 0,0-1 16,64-41 0,-43 63-16,1 0 0,-22 0 15,0 21-15,0 0 0,0 0 0,1 1 16,-1-1-16,-21 42 15,0 22 1,0-43-16,0-21 0,-21 22 16,21-22-16,-22 0 0,22 0 15,-21 0-15,21 1 16,0-44 0,0 1-1,0 0-15,21-21 0,1 21 16</inkml:trace>
  <inkml:trace contextRef="#ctx0" brushRef="#br0" timeOffset="35105.08">17208 2942 0,'0'21'0,"0"1"16,22-22-16,-1 0 15,0 0-15,0 0 0,0 0 16,64-22-1,-43 1-15,1 0 0,-22 0 16,-21 0-16,21 0 0,-21-1 16,0 1-16,-21 21 15,0 0-15,-1 0 16,1 0-16,-21 0 0,21 21 16,-22 1-16,22-1 0,0 0 0,-21 0 15,-1 43-15,22 20 16,21-63-16,0 1 15,0-1-15,0 0 0,21 0 16,43 0-16,42-21 16,-64 0-1,0 0-15,1 0 0,-1-21 0,0 0 16,-20 21-16,20-21 0</inkml:trace>
  <inkml:trace contextRef="#ctx0" brushRef="#br0" timeOffset="36126.53">17865 2815 0,'0'0'15,"21"-21"-15,-21 0 0,21 0 16,-21 0 0,0 42-16,0 0 15,-21 0-15,0 0 0,-1 0 16,-20 43-16,21-1 16,0-20-16,21-22 0,-21 21 0,21-21 15,0 1-15,0-1 0,0 0 16,0 0-16,0 0 0,21-21 0,0 0 15,42 0-15,-41 0 16,20 0-16,-21 0 0,21 0 0,22-21 16,-22 21-16,1-21 0,-1 0 0,0 0 15,22-43 1,-1 1-16,-20 20 0,-22 1 16,0 0-16,21-64 0,-21 42 15,1 1-15,-22-43 16,21 64-16,-21-22 0,0 22 15,0 21-15,-21 42 32,21 0-32,-22 21 0,22-21 0,-21 22 15,0 20-15,21-20 0,0 20 16,-21-21-16,0 1 0,0 147 16,21-169-16,0 22 15,0-22-15,0 42 16,-22-41-16,22-1 0,0 0 15,0-42 17,0 0-32,0-1 0,0-20 15,0 21-15,22-43 0,-22 43 16,21-21-16,0 21 0,0 0 16,0-22-16,64 1 15,-43 21-15,-21 21 16,1-21-16,41 21 15,-42 0-15,0 21 0,-21 0 0,0 0 16,0 0-16,0 0 16,-21-21-16,-42 22 15,42-1-15,-1-21 0,-20 0 16,21 0-16,0 0 16,0 0-16,-1 0 0,1 0 0,21-21 15,-21 21-15,21 21 31,0 0-31,0 0 16,0 43 0,0-43-16,0 0 0,21 0 0,0 0 15,-21 0-15,22 1 16,-1-22-16,42 21 16,-20-21-16,20 0 15,128-21 1,-149-1-16,0 1 0,-21 0 15,22 21-15,20-63 0,-20 41 16,-22 1-16,0 0 0,0-42 16,-21 20-1,0 22-15,-21 21 16,0 0-16,0 0 0,-43 21 16,43 22-1,0-22-15,21 0 0,-21 42 16,21-41-16,0-1 0,0 0 15,0 0-15,0 0 0,0 0 0,0 1 16,21-1-16,0-21 0,0 21 16,0-21-16,0 0 0,22 0 15,20 0-15,-20 0 0,-1 0 16,0-21-16,85-22 16,-84 22-16</inkml:trace>
  <inkml:trace contextRef="#ctx0" brushRef="#br0" timeOffset="36645.99">19791 2794 0,'0'-21'0,"0"42"0,0-63 0,0 21 15,0-1-15,-21 22 16,-1 0-16,1 0 16,0 0-16,0 0 0,0 22 0,0-22 15,-1 21-15,1 21 0,-42 22 16,20 20-1,43-63-15,0 1 16,0-1-16,0 0 0,0 0 16,22 0-16,-1-21 0,0 21 15,0-21-15,0 0 0,0 0 16,1 0-16,20 0 0,-21-21 0,0 0 16,43-21-1,-22-22-15,-21 22 16,0 0-16,1-1 0,-1-20 0,0 20 15,-21-20-15,42-128 16,-21 86 0,-21 62-16,0 1 0,0 0 0,0 20 15,0 1-15,0 0 0,0 0 0,-21 21 16,0 21 0,0 0-16,0 0 0,0 22 15,-1-22-15,22 42 0,-21-20 16,0 20-16,21 1 0,-21-1 15,21 107-15,0-107 16,0-21-16,21 1 0,0-1 16,0 0-16,1-20 0,20-1 0,-21 0 15,106 0 1,-85-21-16,43 0 0,-43 0 16,43-21-16,-43 0 0,-20 0 15,20-22-15,-21 22 0</inkml:trace>
  <inkml:trace contextRef="#ctx0" brushRef="#br0" timeOffset="37810.65">4847 5271 0,'0'0'0,"-21"0"0,0 0 16,-22 0-1,-20 0-15,42 0 16,0 0-16,42 21 31,0-21-31,21 0 0,1 21 0,20-21 16,1 0-16,-1 0 0,1 21 15,20-21-15,1 0 0,0 0 0,84 0 16,-84 0-16,84 0 16,-84 0-16,-22 0 0,1 0 15,-1 0-15,-21 0 0,1 0 0,-1 0 16,0 0-16,-20-21 15,-22 0 1,-22 21-16,1-21 16,0-1-16,-42 1 0,-43 0 15,85 0-15,-22 21 16,1 0-16,21 0 0,0-21 16,-1 21-16,1 0 15,42 0 1,22 0-16,-22 0 0,21 0 15,1 0-15,-22 0 0,85 21 16,-64-21 0,-21 21-16,0-21 0,-21 21 15,0 0-15,0 1 0,-21-1 16,0 0-16,-21 0 0,20 0 0,-20 22 0,-43 20 16,-42 22-1,106-64-15,-21 0 0,21 0 16,21 0-16,21-21 15,0 0-15,0 0 16,0-21-16,22 0 0</inkml:trace>
  <inkml:trace contextRef="#ctx0" brushRef="#br0" timeOffset="38097.49">6985 4678 0,'0'0'0,"0"-21"0,0 0 0,0-1 16,0 44-1,0-1 1,-21 21-16,21 0 0,0 1 0,-21 20 16,-1 1-16,1 20 0,0-20 15,21-1-15,-21 1 0,0 21 0,0-43 16,-1 21-16,22-20 0,-21 84 15,21-106 1,0 21-16,0-21 0,21-21 16,22-42-1,-22 0-15</inkml:trace>
  <inkml:trace contextRef="#ctx0" brushRef="#br0" timeOffset="39301.8">6794 4847 0,'0'0'16,"-21"-21"-16,0 0 0,0-64 16,21 64-16,0 0 15,0 0-15,42-22 16,-21 22-16,1 0 0,20 21 0,106-21 16,-106 21-1,1 0-15,-1 0 0,43 21 16,-64 0-16,0 22 0,0-22 15,-21 21-15,0 0 0,0 1 0,0-1 16,-21 22-16,-21-22 16,-149 148-1,64-126 1,64-43-16,42-21 16,-22 0-16,22 0 0,21-21 15,0 0-15,0 0 16,21 21-1,0 0-15,22 21 16,-22 0-16,0 0 0,0 0 16,0 0-16,1 22 0,20-1 15,-21 0-15,-21-20 0,64 41 16,-22-42 0,-21 0-16,0-21 0,0 0 15,1 0-15,-1 0 0,85-84 31,-43 41-31,-42 22 0,0-21 16,1 21-16,-1-22 0,0 22 16,0-21-16,0 0 0,-21 20 0,0 1 15,0-21 1,0 63 0,0 0-16,0 0 0,-21 1 15,21 20-15,-21 43 16,21-43-1,0-21-15,0 0 0,0 22 0,0-22 16,21-21-16,21 0 16,1 0-1,-1 0-15,-21 0 0,22-21 16,-1-1-16,-21 1 0,85-63 16,-85 62-1,0 1-15,-21 0 0,21 0 0,-21 0 16,0 0-16,0 42 31,0 0-31,-21 0 0,21 0 16,0 0-16,-21 1 0,21-1 0,0 63 15,0-62 1,0-1-16,21 0 16,22-21-16,-22 0 15,0 0-15,0 0 0,43 0 16,-43 0-16,63-21 0,-62 0 15,-1-1-15,21 1 0,-21 0 16,0 0-16,1 0 0,-1-106 16,-21 84-1,0 22-15,0 42 32,-21 1-32,21-1 0,0 0 15,0 0-15,0 21 0,-22-20 16,22-1-16,0 0 0,0 0 0,0 0 15,0 0-15,0 1 0,0-1 16,0 0-16,0-42 31,0 0-15,0-1-16,0 1 16,0-21-16,0-22 15,22 43-15,20-63 0,-21 41 0,0 22 16,0-21-16,22 21 0,-22-1 0,0 22 15,21 0-15,85 22 16,-84 20 0,-1 43-1,-42-43-15,0-21 0,0 43 16,0-43-16,0 21 0,-21-21 16,0 0-16,21 1 0,-21-1 0,-1 0 15,22-42 16,22 0-15</inkml:trace>
  <inkml:trace contextRef="#ctx0" brushRef="#br0" timeOffset="40651.24">9356 5292 0,'0'0'0,"-22"21"0,44-21 32,-1-21-17,0 0-15,0-1 0,0 22 16,0-42-16,1 21 0,-1 0 0,21-22 16,-21 1-16,0 0 0,1-1 0,20-126 15,-42 127 1,0-1-16,0-20 0,0-1 15,0 22-15,0 21 0,-21 0 16,-22 21-16,1 0 16,21 0-16,21 21 15,-21 0-15,0 21 0,21-20 0,0 20 16,-43 127 0,43-126-16,0 20 0,0-21 0,0 22 15,0-22-15,0 1 0,0-1 0,21 0 16,-21 1-16,64 41 15,-22-63 1,1 1-16,-22-22 0,42 0 16,-20 0-16,-1-22 0,64-20 15,-85 21-15,42-43 16,-41 22-16,-1 21 0,0-21 16,-21 20-16,0-20 0,21 21 0,-21-43 15,0 86 1,-21-1-1,21 0-15,-21 0 0,21 0 0,0 0 16,-21 64-16,21-43 16,0 1-16,0-22 0,0 0 15,21 0-15,0-21 16,42 0 0,43 0-16,-63 0 15,-1 0-15,-21-21 0,21 0 16,-20 0-16,41-85 15,-42 42 1,-21 43-16,0 0 0,0 42 31,0 0-31,0 1 16,-21-1-16,21 0 0,-21 0 0,21 0 16,0 0-16,-21 1 0,21-1 15,0 0-15,0 0 16,21-21 15,0-21-31,-21 0 16,21 0-16,0 21 0,-21-22 0,22 1 15,-1-21-15,0 21 0,0 0 16,0-1-16,0 22 16,1 0-16,-1 0 15,-21 22 1,0-1-16,0 0 0,0 0 0,0 0 15,0 0-15,0 1 16,0-1-16,21 21 16,0-42-16,0 0 0,0 0 15,1 0-15,-1 0 16,0 0-16,21 0 16,-21-21-16,1 0 0,20 0 0,0-22 15,-21 22-15,1 0 0,-1-21 16,-21 20-16,21 1 15,0 0 1,-21 42 0,0 0-1,0 1-15,0-1 0,0 0 16,0 0-16,0 0 16,21 43-16,0-64 15,1 21-15,-1-21 0,0 0 16,21 0-16,-21 0 0,43 0 15,-22 0-15,43 0 16,21-21-16,-64 0 0,0-1 0,1 1 16,-22 0-16,0-21 0,21-22 15,-20-42 1,-22 85-16,0 0 0,-22-21 16,1 42-16,0 0 0,0 0 15,0 0-15,0 0 0,-1 42 16,1-21-16,0 22 0,21-1 15,0 0-15,0-21 16,0 22-16,0-1 0,42 22 16,-20-64-16,-1 21 15,21-21-15,0 0 0,-20 0 16,20 0-16,-21 0 0,0 0 16,22 0-16,-1-43 15,0 22-15,-21 0 0,1 0 0,-1 0 0,0-22 16,-21 22-16</inkml:trace>
  <inkml:trace contextRef="#ctx0" brushRef="#br0" timeOffset="40873.5">11303 4424 0,'0'0'0,"-42"-21"16,20 21-16,1 0 0,0 0 0,0 0 15,0 0-15,21 21 16,0 0 0,21-21-1,0 0-15,0 0 16,0 0-16</inkml:trace>
  <inkml:trace contextRef="#ctx0" brushRef="#br0" timeOffset="41751.41">9334 4932 0,'-21'-21'0</inkml:trace>
  <inkml:trace contextRef="#ctx0" brushRef="#br0" timeOffset="41880.33">9334 4890 0,'106'-22'31,"-63"1"-31,20 21 0,-21-21 16,43 0-16,-21 21 0,-1 0 0,1-21 16,-1 21-16,-21 0 0,43 0 15,-43-21-15,-20 21 0,-1 0 16,0 0 0,-21-22-16,21 22 15</inkml:trace>
  <inkml:trace contextRef="#ctx0" brushRef="#br0" timeOffset="43126.7">12742 4593 0,'-21'0'0,"42"0"0,-63 0 16,21 0-1,21 21 1,21 1 15,0-22-31,0 0 0,0 0 0,22 0 16,-1 0-16,0 0 0,64-22 16,-63 1-16,20 21 0,-21-21 15,1 21-15,-1-21 0,0 0 0,43 0 16,-85-1-16,0 1 15,-42 0-15,21 21 16,-22 0-16,1-21 0,-22 21 0,22 0 16,-21 0-16,-1 0 0,22 21 0,-1-21 15,1 21-15,0 0 16,-22 43-16,64-43 16,0 0-16,0 22 0,0-22 15,0 0-15,43 0 0,-22 0 16,63 43-16,-41-64 15,-1 0-15,0 21 0,-20-21 0,20 0 16,-21 0-16,0 0 0,0 0 16,-42 0-1,-21 0-15,0 21 0,-1-21 16,1 21-16,-22 0 0,22-21 16,-21 22-16,-43 62 15,63-63-15,22 22 0,0 20 16,21-42-16,0 1 0,0-1 15,0 0-15,0 0 0,85 21 16,-43-42-16,0 0 16,64 0-16,-63 0 0,20 0 15,1-21-15,-22 21 0,21-21 16,1 0-16,21-21 16,-43 20-16,64-62 0</inkml:trace>
  <inkml:trace contextRef="#ctx0" brushRef="#br0" timeOffset="43317.72">13483 4805 0,'0'0'0,"0"-21"0,0 0 16,0-1 0,0 44-16,21-22 15,0 21-15,1 0 0,20 64 16,-21-64 0,0 0-16,0 0 0,1 21 15,-22-20-15,21-1 0,-21 0 0,21 0 16,0-21-1,-21-21 1,21 0-16,0 0 0,1-1 16</inkml:trace>
  <inkml:trace contextRef="#ctx0" brushRef="#br0" timeOffset="43517.69">13864 4699 0,'0'0'0,"-42"0"31,21 0-31,-1 21 0,1 0 0,0 1 15,-21-1-15,21 21 0,-1-21 0,-20 22 16,0-1-16,21-21 0,-64 64 16,0-1-1,64-62-15,0-1 0,21 0 16,21-21 0,0 0-16,0 0 0,22-21 0,84-22 15</inkml:trace>
  <inkml:trace contextRef="#ctx0" brushRef="#br0" timeOffset="43796.53">14351 4678 0,'0'-21'0,"-21"21"16,0 21-1,21 0-15,0 0 16,0 22-16,-22 20 15,22 1-15,0-22 0,-21 21 0,21 1 0,0-1 16,0 1-16,-42 126 16,21 1-1,0-22 1,21-126-16,0-1 0,0 21 16,0-41-16,0-1 15,21-21 1,-21-21-16,21-22 0,0 22 15,0 0-15,-21-21 0</inkml:trace>
  <inkml:trace contextRef="#ctx0" brushRef="#br0" timeOffset="44075.97">14351 4741 0,'0'0'0,"-21"-42"0,21 21 15,0 0-15,0 0 0,21-1 0,0 22 16,0-21-16,43 21 15,42-42-15,-64 42 16,0 0-16,43 0 0,-64 21 16,0 0-16,0-21 0,1 43 15,-22-22-15,0 21 16,-22 0-16,1-20 0,0 20 0,-21-21 16,-1 0-16,22 22 0,-21-22 0,-85 21 15,85-42 1,20 0-16,44 0 15,-1 0 1,21-21-16,-21 0 0,22 0 16</inkml:trace>
  <inkml:trace contextRef="#ctx0" brushRef="#br0" timeOffset="44337.82">15811 3958 0,'0'0'0,"22"-21"0,-1 0 0,-21 0 0,0 0 16,0 42 15,-21 0-31,-1 0 0,1 21 0,0 22 16,0-1-16,0 1 0,0-1 16,-22 22-16,22 0 0,-21-1 0,-85 149 15,21 0 1,64-169-16,20-22 0,1 21 15,0-20-15,0-1 0,0-21 16,21 43-16,0-43 16,21-21-1,0-21-15</inkml:trace>
  <inkml:trace contextRef="#ctx0" brushRef="#br0" timeOffset="45430.89">16256 4487 0,'0'0'0,"0"-21"0,0 0 15,0 0-15,-21 21 16,0 0 0,-1 0-16,22 21 15,-21 21-15,0 22 16,21-22-16,-21-21 0,21 85 16,0-63-16,0-22 15,0 21-15,0-21 0,0 0 0,0 1 16,21-1-16,43-21 15,-43 0-15,0 0 16,21-21-16,-21-1 0,1 1 0,20 0 16,43-42-1,-1-22-15,-63 43 16,1 20-16,-1-20 0,0 21 16,-21 0-16,0 0 0,21 21 0,-21-22 15,21 22-15,-21 22 16,0-1-1,0 0-15,0 0 0,-21 43 0,21-43 16,-21 0-16,21 85 16,0-64-1,0-21-15,0 0 0,0 1 0,21-22 16,0 0-16,0 0 0,64 0 16,-21-22-1,-22 1-15,0 0 0,22-42 16,-43 41-16,21 1 0,-21-21 15,1 21-15,-1 0 0,0-22 16,-21 22-16,21 0 0,-21 0 0,0 0 16,0-1-16,-21 44 31,0-1-31,0 21 0,21-21 16,0 0-16,0 1 0,-22 20 15,22-21-15,-21 0 0,21 0 16,0 22-16,0-22 0,0 0 0,0 0 0,-21-21 15,21 21-15,0 1 16,0-44 0,0 1-1,0 0-15,0 0 16,21-43-16,22-20 16,-22 63-16,21-43 15,-21 22-15,22 21 0,-1-1 16,21 1-16,-20 21 0,20 0 15,-20 21-15,41 22 16,-84-1-16,0-21 16,0 64-1,0-43-15,-21 1 0,0-22 0,-21 21 16,20-21-16,1-21 16,0 21-16,0-21 15,21-21 1,42 21-16,-21-21 15,1 0-15,-1 0 0,0 0 16</inkml:trace>
  <inkml:trace contextRef="#ctx0" brushRef="#br0" timeOffset="45661.85">17843 4445 0,'0'0'15,"0"-21"-15,-21 21 16,0 0-16,0 0 15,0 21-15,-22 21 16,1 1-16,42-22 0,-21 21 16,0-21-16,21 1 0,0 20 15,0-21-15,0 0 0,0 22 0,0-22 16,0 0-16,63 21 16,1-42-1,20 0-15,-41 0 16,-22-21-16,42-21 0,-20 21 0,-1-1 15</inkml:trace>
  <inkml:trace contextRef="#ctx0" brushRef="#br0" timeOffset="46106.59">18373 4085 0,'0'-21'0,"0"42"0,0-84 0,-22 105 31,1-21-31,21 22 16,-21-22-16,0 63 0,0 65 15,-22-1 1,43-106-16,-21 0 16,0 107-1,21-107-15,0-21 0,0 21 16,0-63 31,0 0-47,0 0 0,0 0 0,21-22 15,-21 22-15,21-21 0,1 21 16,-1 0-16,0-22 0,42 1 16,-20 0-1,-22 42-15,0 0 0,0 0 16,0 0-16,1 21 0,-22 0 0,21 0 16,-21 0-16,0 0 0,0 64 15,0-21 1,-21-1-1,-1-63-15,22 21 0,-21-21 16,42-21 15,22 0-31,-43 0 0,21 0 16,0-1-16</inkml:trace>
  <inkml:trace contextRef="#ctx0" brushRef="#br0" timeOffset="46423.41">18732 4636 0,'0'21'16,"22"-21"15,-1 0-31,0 0 16,0 0-16,0-21 16,22-1-16,-43 1 15,21 0-15,-21 0 0,0 0 16,0 0-16,-21 21 15,-1 0-15,1 0 16,-21 21-16,21 0 0,0 21 16,-1-21-16,1 1 0,0-1 15,21 42-15,0-42 0,0 1 16,0 41 0,0-21-1,64-42-15,-43 0 16,0 0-16,21 0 0,-21 0 15,22-21-15,-1 0 0</inkml:trace>
  <inkml:trace contextRef="#ctx0" brushRef="#br0" timeOffset="46680.4">19219 4551 0,'-84'-21'31,"62"21"-31,1 0 16,21 21-16,-21 0 0,0 0 15,21 0-15,-21 1 0,0 20 16,21-21-16,0 0 16,0 22-16,0-22 0,0 0 0,0 0 15,0 0-15,0 0 0,21-21 16,0 0-16,0 22 16,0-22-16,22 0 15,41-22-15,-63 1 0,22 0 16,-22 0-16,21 0 0,-21 0 15,1-22-15,-1 1 0,0 21 0,0-22 16</inkml:trace>
  <inkml:trace contextRef="#ctx0" brushRef="#br0" timeOffset="48013.96">19643 4128 0,'0'-22'15,"21"22"-15,-21-21 0,21 0 0,-21 0 16,21 21-16,-21-21 0,0 0 16,0-1-1,-21 44 32,21-1-47,0 0 0,-42 106 16,-1 21-1,43-106-15,-21 1 0,0-1 16,0 22-16,0 20 0,-1-63 16,22 22-16,-21-22 0,0 85 15,21-85 1,-21-21 0,42-21-1,0 0-15,-21-1 0</inkml:trace>
  <inkml:trace contextRef="#ctx0" brushRef="#br0" timeOffset="48729.08">19685 4001 0,'0'-22'0,"0"44"16,21-44-16,-21 44 31,0-1-15,0 0-16,0 21 0,0 1 0,-21-1 16,21 0-16,-21 1 0,0-1 15,-1 0-15,22 22 0,-63 63 16,42-85-16,0 0 0,-1 1 15,1-22-15,0 0 0,21 21 0,-21 1 16,21-22-16,-21 0 16,42-42 46,-21 0-62,0 0 16,0-1-16,21 22 0,-21-21 0,21 0 15,0 0-15,-21-21 0,22 20 16,-1 1-16,0-21 0,0 0 16,0-1-16,22 1 15,-22 21-15,0 0 0,0 21 16,0-22-16,0 22 0,1 0 0,20 0 16,-21 0-1,-21 22-15,21-1 0,-21 21 16,0-21-16,0 0 0,0 1 15,-21 20-15,0-21 16,0-21-16,0 0 16,-1 21-16,1-21 0,0 0 0,0 0 15,0 0-15,21-21 16,0 0 0,0 42 15,0 0-16,0 0-15,0 1 16,0-1-16,0 0 0,0 21 16,21 22-1,0-43-15,0 0 0,22 0 0,20-21 16</inkml:trace>
  <inkml:trace contextRef="#ctx0" brushRef="#br0" timeOffset="48971.12">20193 4890 0,'0'0'0,"42"0"15,-21 0-15,22-22 0,-1-20 16,-21 42-16,0-21 0,1 0 15,-1-22-15,0 22 0,-21 0 0,0-85 16,0 43 0,0 42-16,0-1 0,0 1 15,-21 21-15,0 0 0,-1 0 16,1 21-16,0-21 16,21 22-16,0-1 0,-21 21 15,0 0-15,0-20 0,21 20 16,0 0-16,0-21 0,0 1 15,0-1-15,0 21 0,0-21 16,21-21-16,0 0 0,0 0 16,0 0-16,43 0 15,-43 0-15,21 0 0</inkml:trace>
  <inkml:trace contextRef="#ctx0" brushRef="#br0" timeOffset="49497.3">21082 4487 0,'0'-21'0,"0"42"0,0-63 0,-21 42 0,21-21 15,-64 21 1,22 0-16,21 0 16,0 0-16,-1 21 0,1 0 0,0 0 15,0 1-15,21-1 0,-21 0 0,0 0 16,-1 21-16,22 22 15,0-22 1,0-21-16,0 1 0,0 20 16,22-42-16,-1 21 0,0-21 0,0 0 15,21 0-15,1 0 16,-1-21-16,-42 0 16,21 0-16,0-1 0,22-20 15,-43 0-15,21-1 0,0 1 0,0-43 16,22-84-1,-22 106-15,-21-1 0,21-21 16,-21 22-16,0 42 16,0-43-16,0 43 15,0-21-15,0 21 0,-21 21 16,0 0-16,-1 42 16,1-21-16,21 0 0,0 22 15,-42 105-15,42-85 16,0-20-16,0 20 0,0-21 15,0 1-15,0 105 16,21-63 0,0-43-16,-21-21 0,43 21 0,-22-42 15,0 22-15,0-22 16,0 0-16,22 0 0,-22 0 0,0 0 16,21 0-16,-21 0 0</inkml:trace>
  <inkml:trace contextRef="#ctx0" brushRef="#br0" timeOffset="49945.05">19727 4741 0,'21'22'16,"-21"-1"-16,22 0 16,-1 0-16,0-21 0,0 21 15,0-21-15,0 21 0,1-21 16,62 22-16,-63-22 15,1 0-15,20 0 0,-21 0 0,0 0 16,22 0-16,-22-22 0</inkml:trace>
  <inkml:trace contextRef="#ctx0" brushRef="#br0" timeOffset="59614">11345 7006 0,'0'0'0,"0"-21"0,0 0 15,0 0-15,0 0 16,21-1-16,-21 1 0,22 0 16,-22 0-16,21 0 0,-21 0 0,0-1 15,0 1-15,21 0 16,0-42-16,-21 84 47,0 0-47,0 0 0,0 21 15,0 1-15,0 20 0,0-20 0,0 20 16,0 1-16,-21-1 0,21 22 16,-21-22-16,0 1 0,-22 126 15,22-147-15,0 84 16,0-85-16,21 0 15,0-21-15,0 1 0,0-1 16,-21-21 0,21-21-1,-22-1 1,22 1-16,0 0 16,-21 0-16,21 0 0,0 0 15,0-1-15,0-20 0,0 21 0,0-21 16,43-64-1,-1 63-15,-21 1 0,0 21 0,22-21 16,-1 20-16,21-20 0,-20 21 16,-1 21-16,22 0 0,-22 21 15,0 21-15,-21-20 0,22 20 16,-22-21-16,21 64 16,-42-43-16,0 0 0,0 43 15,0-43-15,0 1 0,0-22 0,-21 21 16,0-21-16,0 1 0,0-1 0,-1 21 15,1-21-15,0-21 16,21 21-16,-21-21 16,21-21-1,0 0-15,21 21 0,-21-21 16,21 0-16,22-22 0,-22 22 0,21 0 16</inkml:trace>
  <inkml:trace contextRef="#ctx0" brushRef="#br0" timeOffset="60164.68">12531 7557 0,'21'-22'0,"63"-20"15,-84 21 1,0 0-16,0 0 0,0-1 16,0 1-16,0 0 0,0 0 0,0 0 15,-21 0-15,21-1 0,-21 22 16,0-21-16,0 21 0,0 0 0,-22 0 15,22 0-15,0 21 0,-64 22 16,64-22-16,-21 0 0,-1 21 0,22 1 16,-21-1-16,21-21 0,-64 106 15,64-42 1,21-43-16,0-21 0,0 1 16,0-1-1,21 0-15,0-21 0,0 0 0,22 0 16,20 0-16,-20-21 0,-22 0 15,21 21-15,64-64 16,-64 43-16,1-43 16,20-20-1,-42 41-15,0 1 0,-21-21 16,0 41-16,0 1 0,0 0 0,0 42 31,0 0-31,0 1 16,0-1-16,0 21 0,-21-21 15,21 22-15,0-22 0,0 21 16,0 0-16,0 22 16,0-43-16,21 0 0,1-21 15,20 0-15,-21 0 16,43 0-16,-43 0 0,21 0 16,22-21-16,-22 0 0,-21 0 15,43-22-15,-43 1 0,0 21 16,21-21-16</inkml:trace>
  <inkml:trace contextRef="#ctx0" brushRef="#br0" timeOffset="60597.29">13187 7324 0,'0'0'0,"0"-21"0,-21 42 31,-1 0-31,22 21 0,0-21 16,-21 1-16,21 20 0,0-21 15,0 21-15,0-20 0,0 20 0,0 0 16,0-21-16,0 43 15,0-43-15,0 0 16,-21-21 15,21-21-31,-21 21 0,21-21 16,0 0-16,0 0 16,0-1-16,0 1 0,0-21 0,0 21 15,0-64-15,21 64 0,0-21 16,43-22-16,-22 43 0,0 0 15,85-43 1,22 64-16,-107 0 16,0 21-16,1 1 0,-22-1 0,21 0 15,-21 0-15,0 21 0,1-20 16,-1 20-16,-21 21 16,0-41-16,0 20 0,0-21 0,-21 0 15,-1 0-15,1 1 0,0-1 0,-21 21 16,-1-21-1,43 0-15,22-42 32,-1 0-17,0 21-15,0-21 0,21 0 0,-20 21 16</inkml:trace>
  <inkml:trace contextRef="#ctx0" brushRef="#br0" timeOffset="61176.96">14584 7345 0,'0'0'0,"0"-21"15,0 0-15,0-1 0,0 1 16,0 0-16,0 0 0,-21 21 0,-1 0 16,1-21-16,0 21 0,0 0 0,-85 42 15,0 22 1,64-22-16,-22 43 15,22-43-15,21-21 0,-21 21 16,20 1-16,1-22 0,21 21 0,0-21 16,0 22-16,43 20 15,-1-63-15,-21 0 16,0 0-16,22 0 0,-1 0 0,0 0 16,22-21-16,42-42 15,-64 41-15,-21-20 16,21 21-16,-20-21 0,-1-22 15,85-148 1,-43 22-16,-42 148 16,0-22-16,-21 22 0,0-22 15,22 22-15,-22 21 0,0-43 16,-22 64 0,-20 85-1,21-64-15,21 43 0,-21 41 16,0-62-16,21 20 0,0 149 31,0-64-31,0-84 16,0-22-16,0-21 0,0 0 15,21-21-15,0 21 0,0-21 0,0 0 16,22 0-16,-1 0 16,-21-21-16,21 21 15,-20-21-15,20 0 0,-21 0 0,0-22 0,22 22 16,41-106-1,-63 85-15</inkml:trace>
  <inkml:trace contextRef="#ctx0" brushRef="#br0" timeOffset="61421.82">15409 6773 0,'0'0'0,"21"-42"0,-21-43 16,22 43-16,-22 21 16,0 0-16,0 42 15,0 21 1,0-21-16,-22 22 0,22 20 0,-21-20 15,21 20-15,-21-21 0,0 22 0,21-1 16,-21 1-16,0-22 0,21 22 16,-22 42-16,1 42 15,21-127-15,0 21 0,-21-21 16,21 1-16,0-1 0,0 0 16,0 0-16,21-21 15,0-21 1,1 0-16,-1 0 0,0-1 15,21 1-15,-21-21 0</inkml:trace>
  <inkml:trace contextRef="#ctx0" brushRef="#br0" timeOffset="61822.06">15684 7218 0,'0'21'16,"0"0"-1,0 0-15,0 1 0,22-1 16,-1-21-1,0 0-15,0 0 0,0 0 16,0 0-16,22 0 0,-22-21 16,21-1-16,1-20 15,-22 42-15,0-21 0,-21 0 16,0 0-16,0-1 0,0 1 0,0 0 16,0-21-16,-21 42 0,-22 0 15,22 0-15,0 0 16,-42 21-16,41 0 0,-20 0 15,21 22-15,-21 20 16,20-21-16,-20 43 16,42-64-16,-21 43 0,21-22 15,0-21-15,0 0 0,63 22 16,1-43 0,-22 0-16,1 0 0,-1 0 15,0 0-15,1 0 0,-1 0 0,-21 0 0,85-21 16,-64-1-1,-21 22-15,-21-21 16,-21 0-16,0 21 16,0 0-16</inkml:trace>
  <inkml:trace contextRef="#ctx0" brushRef="#br0" timeOffset="62381.61">11515 8192 0,'0'0'0,"-85"0"0,21 21 15,-20-21-15,20 0 0,1 21 0,-1-21 16,22 0-16,0 0 0,-1 0 0,1 21 16,63 0-1,43-21 1,-1 0-16,-21 0 0,43 0 16,63 0-16,-63 0 0,21 0 15,0 0-15,21 0 0,0 0 0,0 0 16,21-21-16,0 21 0,0 0 15,191-21-15,-149 21 0,1-21 16,-1 21-16,403-43 16,-191 22-1,-190 0-15,-1 21 0,-20-21 0,21 21 16,-22-21-16,22 21 0,169-21 16,-212-1-16,0 22 0,1-21 15,-1 21-15,-42-21 0,275 0 16,-296 21-16,-21-21 0,-1 21 15,-20 0-15,-1-21 0,1 21 0,42 0 32,-43 0-32,-42 0 15,-42 0 1,0 0-16,0 0 16,0 0-16,-64 21 15</inkml:trace>
  <inkml:trace contextRef="#ctx0" brushRef="#br0" timeOffset="62921.06">13504 8424 0,'0'0'0,"21"0"0,-42 0 47,0 22-47,-21-1 0,-1 0 0,1 0 16,-21 21-16,-1-20 0,-21 20 0,1 0 16,-191 85-1,148-84-15,21 20 0,-21-21 0,21 22 16,-21-22-16,21 1 0,-211 84 15,211-85-15,21-21 16,0 21-16,1-20 0,20-1 0,1 0 16,-1 0-16,1 0 0,-1-21 0,-105 43 15,42-22 1,85-21 0,20 0-16,1 0 0,21-21 31,43-1-31,-22 1 0,21 0 0,-21 0 15,22 0-15,-1 0 0</inkml:trace>
  <inkml:trace contextRef="#ctx0" brushRef="#br0" timeOffset="63238.88">11430 9059 0,'0'0'0,"21"0"16,-21 22-1,-21-1-15,0 0 16,0 0-16,-22 0 0,22-21 15,-21 21-15,-1 1 0,-41 20 16,41-21-16,1 0 0,-43 0 16,43 1-16,21-22 0,-21 21 15,-1-21-15,22 0 0,0 21 16,0-21-16,0 21 0,-1-21 16,22 21-16,22 0 15,-1-21-15,21 22 0,-21-1 0,22-21 16,-1 21-16,21 0 0,-20-21 15,190 64 1,-191-64-16,127 42 16,-84-42-16,-22 0 15,-20 0-15,126 0 16,-105-21-16</inkml:trace>
  <inkml:trace contextRef="#ctx0" brushRef="#br0" timeOffset="63911.17">15176 8382 0,'0'0'0,"-21"0"0,0-21 16,0 21-16,21 21 15,21 0 1,0 0-16,0 1 0,22-1 15,20 42-15,107 64 16,-107-84-16,1 20 0,-1-21 16,22 22-16,-1-22 0,1 22 15,84 20-15,-63-20 0,64 21 16,-65-43-16,-20-21 16,0 21-16,-1-20 0,-20 20 0,21-21 15,-22 0-15,85 22 16,0 20-16,-105-42 15,-1 0-15,-21-21 0,-21 22 16,-21-22 0,0 0-16,0-22 15,0 22-15,-22-21 0,22 0 0,0 21 16,0-21-16,0 0 0,-1 21 16,22-21-16,-21 21 0,21-43 15,0 22 1,21 21-1,-21 21 1,22-21-16,-1 21 0,-21 1 0,21-1 16,-21 0-16,21 0 0,-21 0 0,0 0 15,0 1-15,-21 41 16,0-42-16,0 0 16,-22 22-16,22-43 0,0 21 15,-43 0-15,43-21 16,0 0-16,-21 0 0,21 0 0,-22 0 15</inkml:trace>
  <inkml:trace contextRef="#ctx0" brushRef="#br0" timeOffset="64631.44">6371 10012 0,'-21'-21'15</inkml:trace>
  <inkml:trace contextRef="#ctx0" brushRef="#br0" timeOffset="64765.36">6456 9991 0,'21'0'0,"21"0"15,1 0-15,62 0 16,-41 0-16,21 0 0,-22 0 0,1 0 16,-1 0-16,1 0 0,-1 0 15,1 0-15,-22 0 0,64 0 16,-64 0 0,-63 0-1,0 0-15,0 0 0,-1 0 0</inkml:trace>
  <inkml:trace contextRef="#ctx0" brushRef="#br0" timeOffset="65011.22">6816 10012 0,'0'0'0,"-22"0"0,22 21 16,-21 0 0,21 0-16,0 22 15,0 63-15,0-43 16,-21-21-16,21 22 0,-21-22 15,21 22-15,-21-1 0,21-20 0,-21-1 16,21 21-16,-22 86 16,1-107-1,21-21-15,21-21 16,1 0-16,-1-21 16,0 0-16,21 0 0,-21-1 0,1 1 15</inkml:trace>
  <inkml:trace contextRef="#ctx0" brushRef="#br0" timeOffset="65497.94">7154 10139 0,'0'0'0,"0"-21"0,21-22 16,-21 65 0,0-1-1,0 21-15,0-21 16,0 64-16,0-43 15,0 1-15,0 20 0,0-21 0,0 1 0,0-1 16,0 22-16,0 41 16,0-41-1,-21-22-15,21 1 16,0-22-16,0 0 0,-21-21 16,0 0-1,21-21-15,0 0 16,0-1-16,0 1 0,0 0 0,0-42 15,0 41-15,42-83 16,-21 62-16,1 22 16,20-21-16,-21 21 0,0-1 0,64 1 15,-43 21-15,1 21 16,-1-21-16,-21 22 16,0 20-16,0-21 0,-21 0 15,0 22-15,0 41 16,0 1-16,-21-43 15,21-21-15,-21 1 0,0-1 16,0-21-16,0 42 16,-1-42-1,22-21 1,0 0 0,0 0-16,22-1 0</inkml:trace>
  <inkml:trace contextRef="#ctx0" brushRef="#br0" timeOffset="65874.12">7641 10562 0,'0'0'15,"0"-21"-15,0 0 0,0 0 16,0 0-16,21-1 16,0 22-16,1-21 0,-1 21 15,0 0-15,21 0 0,-21-21 0,22 21 16,-1 0-16,22 0 15,-22 0-15,21 42 0,-41-20 16,-1-1-16,0 0 0,-21 0 0,0 21 16,0-20-16,0 20 0,0-21 15,0 0-15,0 43 0,0-43 16,-21 0-16,0 0 16,-1-21-16,1 0 15,21-21 1,0 0-16,0 0 0,0 0 15,0-1-15,0-20 0,0 21 16,21-43-16,22-41 16,-43 83-16,21 1 0,0 0 15,0 21-15,0-21 0,1 21 16,-1 0-16,0 0 16,0 0-16,0 0 0</inkml:trace>
  <inkml:trace contextRef="#ctx0" brushRef="#br0" timeOffset="66302.67">8742 10329 0,'0'-21'16,"-21"21"0,-1 0-16,1 0 15,0 21-15,0 1 16,0-1-16,0 0 0,-22 21 0,22-21 15,0 22-15,0-1 0,0-21 16,-1 22-16,-20 20 16,42-21-16,0-20 0,0-1 0,0 21 15,0-21-15,21 0 0,0-21 16,1 0-16,41 0 0,-42 0 16,22 0-16,-1-21 15,0 0-15,43 0 0,-64 0 0,21 0 16,-20-22-16,62-41 15,-63 20 1,-21 22-16,0-43 16,-21 43-16,-21-1 0,21 43 15,-22 0-15,1 0 0,-21 0 16,-22 0 0,64 22-16,-22-1 0,22-21 0,-21 42 15,42-21-15,-21 0 0,21 43 16,42-43-1,-21-21-15,0 0 0,1 0 0</inkml:trace>
  <inkml:trace contextRef="#ctx0" brushRef="#br0" timeOffset="66859.37">9271 10329 0,'0'22'47,"0"20"-47,0-21 16,-21 0-16,21 22 0,0-22 0,-21 21 15,21-21-15,0 22 0,0 20 16,0-42-16,0 0 16,0 1-16,0-1 0,0 0 15,21-21 1,0 0-16,-21-21 15,21 0-15,0-1 0,0 22 16,1-42-16,-1 21 0,-21 0 0,42-22 16,-42 22-16,0 0 0,21-21 15,0 42 1,-21 21 0,0 0-16,0 0 0,0 0 15,0 22-15,0-22 0,0 0 16,0 0-16,0 0 0,0 1 15,0-1-15,0 0 0,22-21 16,-1 0-16,21 0 0,-21 0 16,0 0-16,43 0 0,-43-21 15,0 21-15,22-21 0,20-22 16,1-41 0,-43 62-16,0-20 0,-21 21 15,0-21-15,0-1 0,0 22 0,0-42 16,0 41-16,-21-20 15,0 42-15,21 21 32,0 0-32,0 1 15,0-1-15,0 0 16,21-21-16</inkml:trace>
  <inkml:trace contextRef="#ctx0" brushRef="#br0" timeOffset="67205.17">10393 10351 0,'21'0'0,"-42"0"0,42-22 0,-21 1 16,-21 21-1,-22 0 1,22 0-16,0 0 0,0 0 16,0 21-16,0 1 0,-22 20 15,22 0-15,21-21 0,0 1 16,0-1-16,0 0 0,0 21 15,64 1 1,-43-43-16,63 21 16,-62-21-16,-1 21 15,0-21-15,0 0 0,-21 21 0,0 21 16,0-20 0,-42-1-16,21-21 15,-1 21-15,-20-21 0,21 21 16,-21-21-16,-64 21 15,63-21-15,22 0 16,0 0-16,-21 0 0,21-21 16</inkml:trace>
  <inkml:trace contextRef="#ctx0" brushRef="#br0" timeOffset="67238.14">10139 10710 0,'21'0'0,"42"-21"0</inkml:trace>
  <inkml:trace contextRef="#ctx0" brushRef="#br0" timeOffset="67828.81">15134 10054 0,'0'0'0,"0"-21"0,21 21 0,-21 21 46,-21 0-46,21 1 0,-21 20 0,0 0 16,21 1-16,-21-1 0,-1 0 0,1 22 16,0-1-16,0-20 0,0 20 15,0-21-15,21 22 0,-22 21 16,22-22 0,0-42-16,0 0 0,22 1 0,-1-1 15,0-21-15,0 0 0,0 0 16,43 0-16,-22 0 15,-21 0-15,0-21 0,1-1 0,-1 1 16,-21 0-16,0 0 0,0 0 16</inkml:trace>
  <inkml:trace contextRef="#ctx0" brushRef="#br0" timeOffset="67913.75">14753 10583 0,'0'0'15,"0"22"-15,-63-22 16,41 21-16,1-21 0</inkml:trace>
  <inkml:trace contextRef="#ctx0" brushRef="#br0" timeOffset="67995.72">14922 10562 0,'22'0'0,"62"0"15,-41-21-15,62 0 16,128-21 0</inkml:trace>
  <inkml:trace contextRef="#ctx0" brushRef="#br0" timeOffset="68359.94">15557 10478 0,'0'0'0,"-21"0"0,21-22 15,-21 22-15,21-21 16,0 0-16,0 0 0,0 0 16,0 0-16,21-1 0,0 22 15,1-21-15,-1 21 16,42 0-16,-42 21 0,22 1 15,-1 20-15,-21 0 0,0-21 16,1 22-16,-1-1 0,-21-21 16,0 22-16,0 20 15,0-42-15,0 22 16,-21-22-16,-1 0 0,22 0 0,-21-21 16,0 0-1,21-21-15,0 0 16,0 0-16,0-1 0,0 1 15,0 0-15,0 0 0,21-21 16,-21 20-16,21 1 0,1-42 16,-1 42-16,0-1 0,0 1 15,0 21-15,0-21 0,1 0 0,-1 21 16,42-21-16</inkml:trace>
  <inkml:trace contextRef="#ctx0" brushRef="#br0" timeOffset="68903.27">16404 10329 0,'-21'64'32,"0"-43"-32,0 21 15,21-20-15,-22-1 0,22 0 16,0 21-16,-21-21 0,21 1 0,0-1 0,0 0 16,0 0-16,0 0 0,0 0 15,43 1 1,-22-22-16,0 0 0,0 0 0,21 0 15,-20 0-15,20 0 0,-21-22 0,21 22 16,1-21-16,-22 0 0,21 0 16,22-43-16,-22-20 15,-21 63-15,-21-22 16,0 22-16,0 0 0,0 0 16,0 0-16,0-1 15,0 44 1,0-1-16,0 0 15,0 0-15,0 0 0,-21 22 0,21-22 16,0 21-16,-63 106 16,63-63-1,-43 42 1,22-85-16,21 22 0,0 20 16,0-20-16,0-1 0,-21 43 15,21-63-15,0-1 0,-21 21 16,21-20-16,0-1 0,0-21 0,-21 22 15,-1-22-15,1 0 0,0 0 0,-64 0 32,-20-21-32,83-21 15,-20 0-15,-21 21 0,20-21 0,1-22 16,42 22-16,0-21 16,0 21-16,0-22 0,0 1 0,21 21 15,0-21-15,0-22 0,106-84 16</inkml:trace>
  <inkml:trace contextRef="#ctx0" brushRef="#br0" timeOffset="69365">17568 10181 0,'21'-21'16,"-42"42"-16,42-63 0,-21 21 0,0 0 15,0-1-15,0 1 0,0 0 16,-21 21-1,0 0-15,0 0 0,0 0 16,0 21-16,-1 0 0,-20-21 16,21 22-16,-21-1 0,20 0 0,1 0 15,-42 0-15,42 0 0,21 22 16,0-22 0,0 0-16,0 0 0,21-21 15,0 21-15,42-21 16,-20 22-16,-1-1 15,0 0-15,-20-21 0,-1 0 16,0 21-16,-21 0 0,0 0 16,-21 1-1,0-1-15,-22-21 0,-20 21 16,42 0-16,-22 0 0,22-21 0,-21 0 16,21 21-16,-1-21 15,44 0 1,-1 0-16,0 0 15,0 0-15,0 0 0,0 0 0,22 0 16,-22 0-16,0 22 0,0-1 16,0 0-16,-21 42 15,0-41-15,0-1 0,-21-21 16,0 21-16,0 0 0,21 0 16</inkml:trace>
  <inkml:trace contextRef="#ctx0" brushRef="#br0" timeOffset="69822.33">17272 11578 0,'21'-21'31,"0"21"-31,0-21 0,1 21 16,-1 0-16,0-21 0,0 21 0,0 0 16,0 0-16,-21 21 31,0 0-31,0 0 0,-21 0 0,21 1 16,-21-1-16,0 0 0,0 0 15,0 0-15,21 22 16,-22-22-16,22 0 0,0 0 15,0 0 1,22-21-16,-1 21 16,0-21-16,0 0 0,-21 22 15,21-22-15,0 21 0,-21 0 16,0 0-16,0 0 16,0 0-16,0 1 0,-21 20 15,0-42-15,21 21 0,-21 21 16,21-20-16,-21-22 15,21 21-15,-21-21 0,-1 0 16,-20 0 0,21 0-16</inkml:trace>
  <inkml:trace contextRef="#ctx0" brushRef="#br0" timeOffset="70359.02">16023 13547 0,'0'-21'0,"0"42"0,0-85 0,0 43 0,-21 0 16,21 0-16,-42 0 15,20 21-15,-20 0 0,21 0 16,-21 21-16,20 0 16,1 21-16,-21-21 0,-22 106 15,43-21 1,0-63-16,21-1 0,-21 43 15,21-43-15,0-21 0,21 64 16,0-64-16,22 0 16,-22-21-16,21 0 0,22 21 15,-1-21-15,-21 0 0,1-21 0,63 0 16</inkml:trace>
  <inkml:trace contextRef="#ctx0" brushRef="#br0" timeOffset="71036.33">16531 13695 0,'0'0'16,"0"-21"-16,0 0 0,0-1 0,0 1 0,-21 21 16,0 0-16,-22 0 15,22 0-15,-21 43 0,21-1 16,-22-21-16,22 21 0,0-20 0,0 20 16,0 0-16,-22 22 15,22 42 1,21-85-16,0 0 15,43-21-15,-22 0 0,0 0 0,0 0 16,0 0-16,43-42 16,-43 20-16,21 1 0,1-21 15,-22 21-15,0 0 0,42-64 16,-63 0 0,0 64-16,0 0 15,-21 42 16,21 0-31,0 0 0,0 1 0,-21-1 16,21 21-16,-21-21 0,21 0 16,-21 22-16,21-22 0,0 0 15,0 21-15,0 1 0,0-22 16,21 0-16,0-21 0,0 0 16,0 0-16,1 21 0,20-21 15,43-21 1,-64 0-16,0 21 0,0-21 15,0 0-15,0-1 0,1-20 0,-1 21 16,-21-21-16,21 20 0,0-147 16,0 127-1,0-22-15,-21 43 0,22-42 16,-22 41-16,0 1 0,0 0 16,0 42-1,0 0-15,0 1 16,0 20-16,0-21 0,0 21 0,-22 22 15,22 21-15,0-43 16,-21 85-16,21-85 16,0-21-16,0 1 0,0 20 15,21-21-15,1 0 0,-1-21 16,0 0-16,21 0 16,-21 0-16,1 0 0,62-42 15,-84 0 1,0 20-16,0 1 0</inkml:trace>
  <inkml:trace contextRef="#ctx0" brushRef="#br0" timeOffset="71234.22">16785 13843 0,'0'0'0,"-21"0"0,952-212 141</inkml:trace>
  <inkml:trace contextRef="#ctx0" brushRef="#br0" timeOffset="71426.11">17695 13631 0,'-21'0'0,"0"0"0,0 0 16,0 0-1,-1 22-15,1-1 0,21 0 0,-21 0 16,0 0-16,21 0 0,-21 22 16,21-22-16,0 21 0,0-21 0,0 43 15,0-1 1,21-63-16,0 22 16,0-22-16,0 0 15,1 0-15,20 0 0,43-43 16,-43 22-16,-21 0 15,0 0-15,0 0 0,1-22 16</inkml:trace>
  <inkml:trace contextRef="#ctx0" brushRef="#br0" timeOffset="71848.92">18013 13377 0,'0'-42'0,"0"84"0,0-126 0,0 20 16,21 43-1,-21 42 1,0 0-16,0 1 0,0-1 0,0 21 15,0 0-15,0 43 16,0-43-16,-21 43 16,21-43-16,0 1 0,-21-1 0,21 22 15,0-22-15,0-21 0,-22 43 16,1-43 0,21-42 15,0-1-16,0 1-15,0 0 0,0 0 16,0 0-16,21-22 0,1 22 0,-1 0 16,0 0-16,0 0 0,0 0 15,0-1-15,1 22 0,62-21 16,-20 21 0,-43 21-16,0 1 0,21 20 15,-20-21-15,-22 0 0,0 22 16,0-22-16,0 21 0,-64 22 15,43-43-15,0 0 16,0-21-16,-1 0 16,44 0-1,-1-21 1</inkml:trace>
  <inkml:trace contextRef="#ctx0" brushRef="#br0" timeOffset="72303.36">19008 13483 0,'21'-63'31,"-21"42"-31,-21 21 16,-1 0-16,1 0 0,0 0 0,-21 0 16,21 0-16,-1 0 15,22 21-15,-21 0 0,0 0 16,0 0-16,21 0 0,-21 22 15,21-22-15,0 0 0,0 21 16,21-20 0,21-1-1,-21-21 1,-21 21 0,0 0-1,-21-21 1,21 21-16,-21-21 0,0 0 15,21 21-15,21-21 47,-21 22-47,21-22 0,0 0 16,-21 21-16,0 0 0,0 0 16,0 0-16,0 0 15,-21 1-15,0-1 0,0 0 16,0 0-16,0 0 0,-43 22 15,43-22-15,0-21 16</inkml:trace>
  <inkml:trace contextRef="#ctx0" brushRef="#br0" timeOffset="72338.34">18627 14182 0,'0'0'0,"21"21"15</inkml:trace>
  <inkml:trace contextRef="#ctx0" brushRef="#br0" timeOffset="72855.05">18902 15409 0,'0'0'0,"0"-21"0,0 0 16,0 0-1,-21 21 1,-1 21-1,22 0-15,-21 0 16,21 22-16,0-22 0,0 0 16,0 0-16,0 22 0,0-22 15,0 0-15,21 0 0,-21 0 16,22 0-16,-1 1 0,63 41 16,-20-21-1,-43-20-15,0-22 0,-21 21 16,0 0-16,0 0 0,-63 21 15,-1-42 1,43 0-16,-21 0 0,-1 0 16,22 0-16,-21 0 0,-85-63 15,85 42-15</inkml:trace>
  <inkml:trace contextRef="#ctx0" brushRef="#br0" timeOffset="73219.84">18796 14584 0,'-85'0'31,"106"0"0,1 0-31,20-21 0,-21 21 0,21 0 16,1-21-16,105-1 16,-85 1-16,-20 21 0,84 0 15,-64 0-15,1 0 0,-22 0 16,64 0-1,-85 0-15,-42 21 16,-21-21-16,20 0 0,-20 0 16,-21 22-16,-1-22 15,1 21-15,-1-21 0</inkml:trace>
  <inkml:trace contextRef="#ctx0" brushRef="#br0" timeOffset="73277.81">18648 14753 0,'0'0'0,"0"21"0</inkml:trace>
  <inkml:trace contextRef="#ctx0" brushRef="#br0" timeOffset="73401.74">18775 14817 0,'42'0'16,"-84"0"-16,105 0 0,-20 0 0,-1 0 0,0 0 16,1 0-16,84 0 15,-64 0-15,1 0 0,-1 0 0,106 0 16,-105 0 0,-43 0-16,0 0 15,-42 0 1,-21 0-16,21 0 0</inkml:trace>
  <inkml:trace contextRef="#ctx0" brushRef="#br0" timeOffset="73758.17">18754 15028 0,'0'0'0,"-22"22"0,1-22 15,21 21-15,21-21 16,1 0-1,20 0-15,-21 0 0,43 0 16,-22 0-16,85-21 16,106-1-16,-170 22 15,1 0-15,-1 0 0,1 0 16,-22 0-16,0 0 0,-20 0 0,-65 0 31,22 0-31</inkml:trace>
  <inkml:trace contextRef="#ctx0" brushRef="#br0" timeOffset="74491.75">17716 11070 0,'0'0'0,"22"0"32,-1 0-17,63 0-15,-20 0 16,-22 0-16,1-21 15,-1 21-15,0 0 0,1 0 0,-1 0 16,0-21-16,1 21 0,20 0 16,-42 0-16,0 0 0,1 0 15,-44 0 1,-20 21-16,21-21 0,-21 21 16</inkml:trace>
  <inkml:trace contextRef="#ctx0" brushRef="#br0" timeOffset="74900.99">17589 11621 0,'22'0'0,"168"0"32,-148 0-32,1-22 0,-1 22 15,22-21-15,-22 21 0,21-21 0,-20 21 16,-1-21-16,22 21 0,-43 0 0,42-21 16,-20 21-1,-43-21-15</inkml:trace>
  <inkml:trace contextRef="#ctx0" brushRef="#br0" timeOffset="75329.39">17716 11282 0,'-21'0'16,"0"0"-16,42 0 31,0 0-31,1 0 0,41 0 16,22 0-16,-22-21 15,-20 21-15,20 0 0,1 0 16,-22 0-16,21 0 0,-20-21 0,63 21 15,-64 0 1,-21 0-16,0 0 0,0 0 0,1 0 16,-22-22-16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17:16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804 0,'0'-21'15,"0"0"1,0 0-16,0 0 0,0 0 16,0-1-1,0 1-15,0 0 16,0 0-16,-21 21 15,-22 0-15,1 0 16,21 0-16,0 0 0,-22 0 16,1 0-16,0 21 0,-1 0 15,1 0-15,-64 22 16,22 41-16,20-41 16,22-1-16,-22 64 0,22-43 15,21-20-15,0 20 0,-1 1 16,1-1-16,0 43 15,21-64-15,0 107 16,21-86-16,0-21 0,22 1 16,-22-22-16,21 21 0,1-21 0,41 22 15,43-43 1,-84 0-16,-1 0 0,0 0 16,1 0-16,-1-21 0,-21-1 15</inkml:trace>
  <inkml:trace contextRef="#ctx0" brushRef="#br0" timeOffset="455.75">2011 1418 0,'21'-21'0,"-42"42"0,42-63 0,0 0 15,-21 20-15,0 1 0,0 0 16,0 0-16,0 0 16,-21 21-1,0 0-15,0 21 0,-1 0 16,1 21-16,0 1 15,0-1-15,-21 22 16,42-22-16,-22 0 0,1-21 16,21 22-16,-21-1 0,21 0 0,0-20 15,0 20-15,0 0 16,0-21-16,0 1 0,42-22 16,1 0-16,-22 0 0,0 0 15,64-43-15,-64 22 16,21 0-16,-21 0 0,43-43 15,-43 22-15,0 21 0,0-22 16,1 1-16,-22 21 0,21-21 16,-21-64-1,0 85-15,-21-22 0,-1 22 16,1 0-16,-21 21 0,21 0 0,-22 0 16,22 0-16,0 0 15,0 0-15,-21 42 16,42-21-16,-43 22 0,22-22 15,21 0-15,0 0 0,0 0 16,21 1 0,0-22-16,1 0 0,-1 0 0</inkml:trace>
  <inkml:trace contextRef="#ctx0" brushRef="#br0" timeOffset="1032.42">2603 1312 0,'0'0'0,"-63"0"31,42 0-15,0 0-16,21 22 16,0-1-16,0 0 15,0 0-15,0 0 0,0 0 16,0 1-16,0 20 0,0-21 15,0 43 1,0-43-16,0 21 0,0-21 16,0 0-16,0 1 0,-22 41 15,22-42 1,-21-21-16,21 21 0,-21-21 31,0 0-31,21-21 0,0 0 16,0 0-16,0 0 0,0-22 15,0 1-15,0 21 0,0-43 16,21 22-16,21 0 16,-20 21-16,41-43 0,22 22 15,-43 21 1,22-1-16,-22 1 0,0 21 0,1 0 0,-1-21 16,0 21-16,22 0 15,-1 21-15,-42 0 16,1 1-16,-22-1 0,0 0 15,0 0-15,0 0 0,0 106 16,-43-63 0,22 20-1,21-62-15,-21-1 0,21 0 16,0 0-16,21-42 47,-21 0-47,21 0 15,0-1-15</inkml:trace>
  <inkml:trace contextRef="#ctx0" brushRef="#br0" timeOffset="1593.1">3683 1418 0,'0'0'0,"63"-42"31,-63 21-31,22 0 16,-1-1-16,0 1 0,-21 0 15,0 0-15,0 0 16,-21 21 0,-22 0-16,22 0 0,0 21 15,-21-21-15,-1 21 0,22 0 16,-85 43-16,43-22 15,42-21-15,0 0 16,21 1-16,0-1 16,0 0-16,0 0 15,21-21-15,0 0 0,0 0 16,21 0-16,-20 21 0,20-21 16,21 0-16,-20 0 15,-22 0-15,21 0 0,1 0 0,-22 21 16,21-21-16,-21 0 0,0 0 15,-21 22-15,0-1 0,0 0 16,-21 0-16,0 0 16,0 0-16,-21 1 0,-1-1 0,-41 0 15,20-21 1,22 21-16,-1-21 0,1 0 0,21 0 16,-21 0-16,20 0 0,-20 0 0,0 0 15,21 0 1,-22 0-16,22-21 15,21 0 1,21 0 0,22-1-16,-22 1 15,0 0-15,21 0 0,1 0 0,-1 0 16</inkml:trace>
  <inkml:trace contextRef="#ctx0" brushRef="#br0" timeOffset="2793.41">4233 529 0,'0'0'0,"0"-42"0,0 21 16,0 0-16,0-1 0,0 1 15,0 42 16,0 1-31,0-1 0,0 0 16,0 21-16,0 1 0,0-1 0,0 0 16,0 1-16,0-1 15,-21 85-15,0-85 0,21 22 16,0-1-16,-42 43 0,20-42 0,22-22 16,-21 43-1,-21 42-15,42-85 16,0-21-16,0 21 0,0-20 15,-21 20-15,21-21 0,0 0 0,0 22 16,0-22 0,21-21-16,21 0 15,-21 0-15,1 0 0,-1-21 16,0-1-16,0 22 0,0-42 0,43 0 16,-43 21-16,21-43 15,1 22-15,-1-22 16,-21 43-16,0-21 0,0 21 15,-21-22-15,0 1 16,-21 42 0,0 0-16,0 0 15,0 0-15,0 0 0,-1 21 16,-20 21-16,42-20 16,0-1-1,0 0-15,0 0 16,21-21-16,0 21 15,1-21-15,-1 21 16,0-21-16,-21 22 0,21-22 0,0 21 16,0 21-1,-21-21-15,0 0 0,0 1 16,0-1-16,22 42 16,-22-42-1,42-21 1,-21 0-16,0 0 15,0 0-15,1 0 0,-1-21 16,0 21-16,0-21 0,0 0 16,43-21-16,-43 20 0,0 1 15,0-21-15,0 21 0,1 0 16,-22-1-16,21-20 0,-21 21 16,21 0-16,-21-22 15,0 22-15,0 0 0,0 0 16,-21 42 15,21 0-15,-21 0-16,21 1 0,0-1 15,0 0-15,0 0 0,0 21 16,0-20-16,0-1 0,0 0 0,0 0 16,0 0-16,0 0 0,0 1 15,0-1-15,0 0 0,42 0 16,-21 0-16,0-21 15,0 0-15,1 0 0,-1 0 16,0 0-16,42-42 16,-20 0-16,-22 20 0,0 1 15,-21 0-15,21-21 0,-21 21 16,21-22-16,1 1 0,-22 21 16,0 0-16,0-22 15,0 64 32,0 1-47,0-1 0,0 0 16,-22 0-16,22 0 0,-21 22 15,21-22-15,0 0 0,0 0 0,0 0 16,-21 22-16,21-1 16,0-21-16,0 0 0,0 0 15,21-21-15,0 0 16,1 0-16,-1 0 0,42-21 15,-42 0-15,22 0 0</inkml:trace>
  <inkml:trace contextRef="#ctx0" brushRef="#br0" timeOffset="3116.22">5884 1207 0,'0'0'0,"-21"-22"0,0 22 16,21-21-16,-21 21 16,0 0-16,-1 0 15,1 0-15,0 0 0,0 21 16,0 1-16,21-1 0,-21 0 16,21 21-16,0-21 0,-22 1 0,22-1 15,-21 21-15,21-21 16,0 0-16,-21 43 0,21-1 15,0-41-15,0-1 16,21-21-16,0 21 0,1-21 16,41 0-16,-21 0 15,-20 0-15,-1 0 16,21 0-16,-21 0 0,0-21 0,1 0 16,-1-1-16,0 1 0</inkml:trace>
  <inkml:trace contextRef="#ctx0" brushRef="#br0" timeOffset="3500">6350 529 0,'0'0'0,"0"-42"0,0 21 0,0 0 16,0-1-16,0 1 0,0 0 15,0 0-15,-21 21 0,0 0 16,-1 0-1,1 21 1,21 0-16,-21 0 0,21 22 16,0-22-16,-21 106 15,21-85-15,0 22 16,-21 105-16,21-127 16,0 22-16,-21-22 0,21 64 15,-22-21 1,22-43-16,0 0 0,0 22 0,-21-43 15,21 0-15,0 0 0,0 1 16,0-1-16,0 0 0,0 0 16,21-21 15,-21-21-31,22 0 0,-1 21 0,0-43 16,0 22-16</inkml:trace>
  <inkml:trace contextRef="#ctx0" brushRef="#br0" timeOffset="3892.78">6435 1185 0,'0'22'0,"-22"-1"16,22 0-16,0 0 0,-21 0 16,0 0-16,21 1 0,-21 20 15,21 0 1,0-21-16,0 1 0,0-1 0,0 0 15,0 0-15,21 0 16,0-21-16,43 0 16,-43 0-16,0 0 0,43-21 15,-43 0-15,0 0 0,21 21 16,-21-21-16,1-1 0,20-62 16,-42-1-1,0 43-15,-42-22 16,20 43-16,1 0 0,0 0 15,-64 0-15,43 21 16,21 0-16,0 21 0,-43 0 16,43 0-16,0 0 0,0 0 15,0 22 1,-1-1-16,22-21 16,22-21-1,-1 0 1,0 0-16</inkml:trace>
  <inkml:trace contextRef="#ctx0" brushRef="#br0" timeOffset="4404.49">6921 1164 0,'0'0'0,"0"-21"0,0 0 16,0 0-16,22 21 15,-1-21 1,0 21-16,0 0 0,0 0 16,0 0-16,1 0 15,-1 0-15,-21 21 0,21 0 0,-21 0 16,21 0-16,-21 0 0,21 1 15,-21 41-15,0-42 16,0 0-16,0 1 0,0 20 0,0-21 16,0 0-16,-21 0 0,-42 43 15,41-22 1,1-42-16,21 21 0,0-42 31,0 0-15,0 0-16,0 0 0,0 0 0,21-1 15,1-20-15,-1 21 0,0-21 16,0 20-16,0-41 0,22-1 16,-43 43-16,21 0 15,-21 0-15,21 0 16,0 21-16,-21-21 0,21 21 16,0 0-1,1 0-15</inkml:trace>
  <inkml:trace contextRef="#ctx0" brushRef="#br0" timeOffset="4779.41">6011 826 0,'0'0'0,"21"0"31,1-22-31,20 22 0,-21 0 15,85 0 1,-85 0-16,21 0 0,1-21 0,-22 21 16,21 0-16,1 0 0,-1 0 15,-21 0-15,21 0 0,-20 0 0,-1-21 16,0 21-16,0 0 0,0 0 16,-42 0-1,0 0 1,0 0-16,0 0 0</inkml:trace>
  <inkml:trace contextRef="#ctx0" brushRef="#br0" timeOffset="5136.27">4635 783 0,'22'0'31,"-1"0"-31,0 0 0,0 0 16,0 0-16,22 0 0,-1 0 0,-21 0 15,21 0-15,1 0 0,20-21 16,-20 21-16,-1 0 0,-21 0 16,0 0-16,22-21 0,-22 21 15,0 0-15,0 0 32</inkml:trace>
  <inkml:trace contextRef="#ctx0" brushRef="#br0" timeOffset="5900.91">8276 1207 0,'0'0'0,"-21"0"16,0 0-16,0 0 15,-1 0-15,1 0 0,0 0 16,0 21-16,-21-21 0,20 0 0,1 0 16,0 0-16,0 0 15,0 0-15,42 0 47,0 0-47,0 0 0,22 0 16,-1 0-16,0 0 0,1 0 15,-1 0-15,0 0 0,22 0 0,-22 0 16,22 0-16,63 0 16,-43 0-16,-20 0 0,-1 0 0,1 0 15,-1 0-15,-20 0 0,20 0 0,-21 0 16,1 0-16,-1 0 0,22 0 15,-43-21-15,0 21 0,21 0 16,-63-22 78</inkml:trace>
  <inkml:trace contextRef="#ctx0" brushRef="#br0" timeOffset="6340.66">9080 826 0,'0'0'0,"0"-22"16,0 44 15,0-1-15,0 0-16,22 0 16,-1 0-16,-21 0 0,21 1 15,0-1-15,0 0 0,0 0 0,1 0 16,-1-21-16,0 21 0,0 1 0,0-1 15,22-21-15,-22 21 0,0-21 16,0 0-16,21 21 16,-20-21-16,-1 0 0,0 0 15,0 0-15,0 0 0,0 0 16,-21 21 15,-21-21-15,0 0-16,21 21 0,-42 1 15,21-22-15,-1 21 0,-20 21 16,0-21-16,21 0 0,-64 43 16,-42-1-1</inkml:trace>
  <inkml:trace contextRef="#ctx0" brushRef="#br0" timeOffset="6525.44">8932 1609 0</inkml:trace>
  <inkml:trace contextRef="#ctx0" brushRef="#br1" timeOffset="14353.8">10795 1164 0,'0'0'0,"42"0"15,-42 21 1,-21-21 0,21-21-1,0 0-15,0 0 16,0 0 0,-21 0-16,21-1 15,-21 22-15,0-42 0,-1 42 16,1-21-16,0 21 0,0 0 15,-21 0-15,20 0 0,1 0 0,-21 0 16,21 0-16,-22 0 0,22 21 16,0 0-16,-21 0 0,21 1 0,-64 62 15,43-20 1,-1 42 0,43-85-16,0 0 0,0 21 15,0-21-15,0 1 0,21-1 16,1 0-16,-1-21 0,0 21 15,0-21-15,0 0 0,22 0 0,-1 0 16,-21 0-16,21 0 16,-20-21-16,41 0 0,43-43 15,-85 43-15,21-21 16,-20 21-16,-1-22 0,0 1 16,21 0-16,1-64 15,-22 42-15,0 22 0,-21-22 0,0 1 16,21-43-16,-21 64 0,21-1 15,-21 1-15,0-43 16,0 22 0,-21 63-16,0 0 0,0 0 15,0 21-15,21 0 16,0 22-16,-22-1 0,1 43 16,0-22-16,21-21 0,0 22 15,0-1-15,0 1 0,-21-22 0,21 106 16,0-63-1,0-43-15,0-20 0,0-1 16,21 0-16,0 0 0,-21 0 0,21-21 16,22 21-16,-22-21 15,21 0-15,-21 0 0,1 0 0,41-42 16,-42 42-16</inkml:trace>
  <inkml:trace contextRef="#ctx0" brushRef="#br1" timeOffset="14872.5">11515 1101 0,'0'0'0,"0"-21"0,0-1 15,0 1-15,0 0 16,0 0-16,-22 0 16,1 0-16,0 21 0,0 0 15,0 0-15,0 0 0,-1 0 16,1 21-16,0-21 0,0 21 0,0 0 15,0 21-15,-1-20 16,1 20-16,-21-21 0,21 21 0,0 1 16,-1-22-16,22 21 0,0-21 0,-21 1 15,21 41 1,0-21-16,21-42 16,1 0-16,-1 0 0,0 0 15,0 0-15,43 0 16,-43 0-16,85-63 15,-85 42-15,0 0 0,0-22 16,0 22-16,0-21 0,1 21 0,-1-43 16,-21 1-1,0 41-15,0 1 0,0 0 0,0 42 32,0 0-17,0 1-15,-21 20 0,21-21 0,0 21 16,-22-20-16,22-1 0,-21 21 0,21-21 15,0 0-15,0 43 16,0-43-16,0 0 0,0 0 16,21-21-1,1 0-15,-1 0 0,0 0 16,0-21-16,0 0 0,22 0 16,-22 0-16,0 0 0,0-1 15</inkml:trace>
  <inkml:trace contextRef="#ctx0" brushRef="#br1" timeOffset="15144.35">11980 614 0,'0'0'0,"0"-42"0,0-1 0,0 22 0,0-21 15,0 21-15,0-1 16,-21 22-16,0 0 16,21 22-16,0-1 0,-21 0 15,21 0-15,-21 21 0,21 1 16,-22 126-16,-20-42 15,21-63-15,0 41 16,21-41-16,-21-22 0,-1 43 16,22-64-16,0 21 15,0-20-15,0 20 16,0-21-16,22-21 0,-1 0 16,0 0-16,0 0 0,0 0 15,64-42-15</inkml:trace>
  <inkml:trace contextRef="#ctx0" brushRef="#br1" timeOffset="15637.07">12340 1058 0,'0'0'16,"21"-21"-16,-21 0 0,0 0 15,0 0-15,0 0 16,0-1-16,-21 22 15,0 0-15,0 0 16,0 22-16,-1-1 0,1 0 16,0 0-16,0 21 0,0-20 0,0 20 15,-1-21-15,1 21 0,0 43 16,0-64 0,21 0-16,0 1 0,0-1 0,0 0 15,21-21 1,0 0-16,0 0 0,1 0 15,-1 0-15,0-21 0,0 0 0,0-1 16,0 1-16,22 0 0,-1-64 16,0 43-1,-42 0-15,0 21 0,0-1 16,22 1-16,-22 0 0,0 63 31,0-20-15,0-1-16,-22 0 0,22 21 15,0-21-15,0 22 0,0-22 0,0 42 16,0-41 0,0 20-16,22-21 15,-1-21-15,0 0 16,0 0-16,0 0 0,22-21 16,-1 0-16,-21 0 0,0-1 15,0 1-15,1-21 0</inkml:trace>
  <inkml:trace contextRef="#ctx0" brushRef="#br1" timeOffset="15752">11938 804 0,'0'0'0</inkml:trace>
  <inkml:trace contextRef="#ctx0" brushRef="#br1" timeOffset="15940.89">12552 804 0,'21'0'16</inkml:trace>
  <inkml:trace contextRef="#ctx0" brushRef="#br1" timeOffset="16604.5">11705 868 0,'0'0'0,"21"0"32,0 0-17,1 0-15,20-21 0,43 21 16,63-21 0,-106 21-16,0 0 0,22-22 15,-22 22-15,-21 0 0,22 0 0,-1 0 16,-21 0-1,0 0 48</inkml:trace>
  <inkml:trace contextRef="#ctx0" brushRef="#br1" timeOffset="17385.14">13144 1080 0,'0'0'0,"64"-85"16,-64 64 0,-21 21-16,0-21 15,-22 21-15</inkml:trace>
  <inkml:trace contextRef="#ctx0" brushRef="#br1" timeOffset="17990.8">13102 1101 0,'0'21'0,"0"21"16,-21 1 0,0-22-16,21 21 0,0-21 15,0 0-15,0 1 0,-21 20 0,21-21 0,0 0 16,-22 0-16,22 1 0,0-44 47,0 1-32,0 0-15,0 0 16,0 0-16,22-22 0,-1 22 0,0-42 16,-21 20-16,21 1 0,0 21 15,22-85 1,20 64-16,-42 21 16,22 21-16,-22 0 0,0 0 15,42 0-15,-41 21 0,-1 0 16,21 0-16,-21 43 15,0-22-15,-21 0 0,0-21 16,0 85-16,0-85 16,0 1-16,-21-1 15,0 0-15,21 0 0,-21 0 16,0-21-16,21 21 0,-21-21 0,21-21 31,0 0-31,0 0 16,0 0-16,0 0 0,0-1 15,21-20-15,0 21 0,0-21 16,-21 20-16,42-20 0,22-43 16,-22 43-16,-21 21 0,22 21 15,-22-21-15,21 21 16,1 0-16,41 42 16,-41 0-16,-22 1 15,-21-22-15,0 42 0,0-41 16,0 20-16,0-21 0,-21 0 0,-1 0 15,22 1-15,-42 20 16,21-21-16,21-42 47,21 0-47,-21 0 16,21-1-16</inkml:trace>
  <inkml:trace contextRef="#ctx0" brushRef="#br1" timeOffset="18369.58">14118 1143 0,'0'0'0,"0"21"0,21-21 47,0 0-47,1 0 0,20-21 16,-21 21-16,0-21 15,0 0-15,1 21 0,-1-21 16,0-1-16,0 1 0,0 21 0,-21-21 0,0 0 16,0 0-16,0 0 15,-21 21 1,0 0-16,0 0 0,0 0 0,-22 0 16,22 21-16,-21 0 0,21 21 15,-1-21-15,-20 1 0,21 20 0,-21 43 16,42-22-1,0-42-15,0 0 0,0 22 16,21-22-16,0-21 16,0 0-16,0 0 0,0 0 0,22 0 15,-22 0-15,21 0 16,1 0-16,-22 0 0,21-21 0,-21 0 0,43-1 16,-22 1-16</inkml:trace>
  <inkml:trace contextRef="#ctx0" brushRef="#br1" timeOffset="19032.2">14753 889 0,'0'0'0,"0"21"31,0 0-31,0 1 0,0 41 16,0-21-1,0-20-15,0 20 0,0-21 16,0 0-16,0 0 0,-21 1 0,21-1 15,0 0-15,-21 21 16,21-21-16,0-42 47,0 0-47,0 0 16,0 0-16,0 0 0,0-22 15,0 22-15,0 0 0,21-43 16,21 1-16,-21 21 0,1 20 15,-1 1-15,0 0 16,0 21-16,0 0 0,22 0 16,-22 0-16,21 0 0,-21 21 15,0 0-15,1 1 0,-1-1 0,21 63 16,-42-41 0,0-22-16,0 21 15,0-21-15,0 1 0,0-1 16,0 0-16,-21-21 0,0 21 15,0-21-15,21-21 32,0 0-32,0 0 0,0-1 15,0 1-15,21 0 0,0-21 16,-21 21-16,42-22 0,-21 1 16,1 21-16,62-85 15,1 64-15,-64 20 16,21 22-16,22 0 15,-22 22-15,-21-1 0,1 0 0,-1 0 16,0 0-16,0 149 16,-21-149-1,0 0-15,0 0 0,-21 21 16,21-20-16,-21-1 16,0 0-16,21-42 31,0 0-16,21-1-15</inkml:trace>
  <inkml:trace contextRef="#ctx0" brushRef="#br1" timeOffset="19584.89">15938 381 0,'0'0'0,"0"-21"0,0 0 15,0-22 1,0 22-16,-21 42 15,21 1-15,0 20 0,0-21 16,-21 21-16,21 1 16,-21 41-16,21 86 15,-21-128-15,21 22 16,-21-22-16,21 21 0,-22-20 0,22-1 16,0 0-16,0 1 0,-21-1 0,0 22 15,21-22 1,0-21-1,-21-21 1,21-21-16,0 0 16,0 0-16,0-1 0,0-41 15,0 21-15,21 20 16,0-20-16,-21 21 16,21-21-16,1 20 0,-1-20 0,0 21 15,0 0-15,64 0 16,-22-1-1,-42 22-15,43 22 0,-43-1 16,0 21-16,-21-21 0,21 0 16,-21 22-16,22-22 0,-22 85 15,-22-85-15,1 0 16,0 21-16,-42 22 16,20-43-16,22-21 0,-106 42 15,85-20 1,-22-22-1,64-22 17,0 1-32,21 0 0,1 0 15,-1-21-15,0 20 0</inkml:trace>
  <inkml:trace contextRef="#ctx0" brushRef="#br1" timeOffset="19973.66">16383 1037 0,'21'0'32,"0"0"-32,0-21 0,1 21 15,-1-21-15,21 0 0,-21 0 16,0-1-16,1 22 0,20-21 0,0-63 15,-21 41 1,-42 43 0,0 0-16,0 0 15,0 0-15,0 21 0,-22 1 16,22-1-16,0 21 0,-21-21 16,-22 85-16,64-64 15,0-20-15,-21 20 0,21-21 16,0 0-16,0 43 15,63-22-15,-41-21 16,-1-21-16,0 0 16,21 0-16,-21 0 0,43 0 0,-43 0 15,21 0-15,22-42 16</inkml:trace>
  <inkml:trace contextRef="#ctx0" brushRef="#br1" timeOffset="20375.43">16933 953 0,'0'0'0,"0"-22"0,0 1 0,0 0 16,0 0 0,0 0-16,21 21 15,1 0-15,-1 0 0,0 0 16,0 0-16,0 0 0,0 0 0,1 0 16,-1 0-16,0 21 15,42 42-15,-41-20 0,-22-22 16,0 0-16,0 21 0,0-20 0,0 20 15,0-21-15,0 0 16,0 0-16,0 22 0,-22-22 16,22 0-16,-21-21 0,21 21 15,-21-21-15,0 0 16,21-21-16,0 0 16,0 0-16,0-22 15,21 1-15,-21 21 0,42-43 16,-42 22-16,22 21 0,-1-21 15,0 20-15,-21-20 0,63-21 16,-63 41-16,43 1 16,-1 0-1,-21 21 1,0 0-16,1 0 0,-1 0 16,0 0-16,0 0 0</inkml:trace>
  <inkml:trace contextRef="#ctx0" brushRef="#br1" timeOffset="20905.13">18034 868 0,'0'0'16,"0"-21"-16,42-64 15,-42 64 1,0 0-16,0 0 15,-21 21-15,0 0 16,0 0-16,0 0 0,-22 0 16,22 21-16,0-21 0,0 21 15,-22 0-15,22 0 0,0 0 0,21 1 16,-42 20 0,21 21-16,21-41 0,0-1 15,0 0-15,21-21 16,0 21-16,42-21 15,-20 21-15,-1-21 16,-21 0-16,0 0 0,22 21 16,-22-21-16,0 0 0,43 43 15,-64-22 1,0 0-16,0 0 16,0 0-16,-22 1 0,1-22 15,0 21-15,0-21 0,-43 0 16,43 0-16,-21 0 0,21 0 15,0 0-15,-1 0 0,1 0 0,0 0 16,0 0-16,0 0 0,0-21 16,-1 21-1,1 0 32,0 0-31</inkml:trace>
  <inkml:trace contextRef="#ctx0" brushRef="#br0" timeOffset="26718.26">8128 2477 0,'0'0'0,"0"-22"16,0 1-16,-21 0 15,21 0-15,0 0 16,-21 21-16,21-21 16,0 42 15,0 0-31,0 21 16,-22-21-16,22 22 0,-21-1 15,21 0-15,0 1 0,-21 63 16,0-64-16,0 21 0,21-20 15,-43 63-15,22-22 16,0-20-16,0-22 0,21 43 16,0-43-16,-21 0 0,21 1 15,0-22-15,0 21 0,0-21 16,0 1-16,0 20 0,0-21 16,0 0-1,21-21 16,-21-21-15,0 0-16,21 21 16,-21-21-16,21 21 0,-21-21 0,21-1 15,22 1 1</inkml:trace>
  <inkml:trace contextRef="#ctx0" brushRef="#br0" timeOffset="27107.04">7895 3471 0,'-21'22'16,"0"-1"-16,42-21 47,0 0-47,21 0 15,-20 0-15,20 0 0,0 0 0,1 0 16,-1 0-16,21 0 0,-20 0 16,126 0-16,-105 0 15,20 0-15,-20 0 0,105 0 16,-84 0-16,-22 0 0,22-21 16,0 21-16,-22 0 0,149-22 15,-149 22 1,-42 0-16,22 0 15,-22 0-15,-21-21 16,0 0 15,-21 21-31,21-21 0,-21 21 16,21-21-16,0 0 0</inkml:trace>
  <inkml:trace contextRef="#ctx0" brushRef="#br0" timeOffset="27536.79">9271 3175 0,'0'0'0,"-21"0"0,0 0 15,-1 0 1,22 21 15,22 0-15,-1-21-16,21 22 0,-21-22 15,0 21-15,85 0 16,-63-21-16,-22 0 0,42 21 16,-42-21-16,22 0 0,-22 0 15,21 0 1,-21 21-16,1-21 16,-22 21-16,0 1 15,-22-22 1,1 21-16,0 0 0,0-21 0,0 21 15,-22 0-15,22 0 0,0 1 16,-21 20-16,21-21 0,-85 43 16,63-1-1,1-42-15,21 0 0,0 1 16,0-1-16,-1 0 0,1-21 0,0 21 16,21 0-16,-21-21 0,21 21 15,0-42 16</inkml:trace>
  <inkml:trace contextRef="#ctx0" brushRef="#br0" timeOffset="28940.1">10795 2985 0,'0'-22'16,"-21"1"-16,63 21 0,-42-21 15,-21 21 1,21-21-16,0 42 47,0 0-32,0 64 1,-21-64-16,21 21 16,0-20-16,0 20 0,0 0 0,0 1 15,-21-1-15,21-21 0,0 21 0,0 22 16,-22-1-1,22-41-15,0-1 0,0 0 0,0 0 16,0-42 15,0 0-31,22 0 16,-1-22-16,-21 22 0,21 0 16,0-21-16,0-22 15,22 1-15,-22 20 16,0 22-16,0 0 0,-21 0 0,21 21 15,0 0-15,1 21 16,-1 0 0,-21 0-16,0 22 0,21-1 15,-21 0-15,0-21 0,0 1 16,21 20-16,-21-21 0,0 0 0,21 22 16,0-22-16,22-21 15,-22 21-15,0-21 0,0 0 16,22 0-16,-22 0 0,85-64 15,-64 22 1,-21 21-16,0-21 0,-21-22 16,0 43-16,0-21 0,0-1 15,0 22-15,0-21 0,0-1 16,0 22-16,-21-21 0,0 21 16,0 0-16,0-1 0,-1 22 15,1 0 1,0 22-1,21-1-15,0 0 16,0 0-16</inkml:trace>
  <inkml:trace contextRef="#ctx0" brushRef="#br0" timeOffset="29221.94">11811 2985 0,'0'21'31,"-21"0"-31,21 0 16,0 0-16,0 0 16,-21 22-16,-1-1 0,22-21 15,-21 0-15,21 1 0,0 20 16,0-21-16,-21 0 0,21 0 15,-21 1-15,21-1 16,21-42 15,0-1-31,-21 1 16,21 0-16</inkml:trace>
  <inkml:trace contextRef="#ctx0" brushRef="#br0" timeOffset="29596.72">11811 2667 0,'0'0'0,"-21"-21"16,21 0-16,-21 21 0,-1 0 15,1 21-15,21 0 16,-21-21-16,21 21 0,0 0 16,0 1-16,0-1 15,21 21-15,0-42 16,1 21-16,-1-21 0,0 0 15,0 0-15,0 0 0,22 0 0,-22 0 16,0-21-16,21 0 16,-42 0-16,0 0 0,21 21 0,-21-22 15,0 1-15,0 0 0,-42-42 16,0 41 0,21 22-16,-22 0 15,22 0-15,0 0 0,0 0 0,0 22 16,-1-1-16,22 0 0,-21 64 15,21-43 1,0 0 0,0-21-16,21-21 0,1 0 15,-1 0-15,21 0 0,-21 0 0,22 0 16</inkml:trace>
  <inkml:trace contextRef="#ctx0" brushRef="#br0" timeOffset="29885.56">12467 2413 0,'0'42'31,"0"-20"-31,0-1 0,0 0 16,0 21-16,0-21 0,-21 64 15,0-43-15,21 1 0,0-1 0,-21 0 16,-22 85-1,22-84-15,21-1 0,-42 64 16,42-64-16,0-21 0,-21 43 16,21-43-16,0 0 15,0 0-15,0-42 32,0 0-32,0 0 15,21 0-15,-21 0 0</inkml:trace>
  <inkml:trace contextRef="#ctx0" brushRef="#br0" timeOffset="29953.52">12023 3048 0,'0'0'0,"-43"-21"0</inkml:trace>
  <inkml:trace contextRef="#ctx0" brushRef="#br0" timeOffset="30577.16">12573 2921 0,'148'-85'31,"-127"43"-31,0 21 0,22 0 0,-22-22 16,-21 22-16,21-21 0,-21 0 0,21 20 16,-21-20-16,0 21 0,0-21 15,0 20-15,0 1 0,0 0 16,0 0-16,-21 21 15,0 21 1,21 0-16,-21 0 0,21 43 16,0-22-16,-21 1 15,21-22-15,0 21 0,-22 0 16,22 1-16,0-1 0,0 0 0,-21 22 16,0 21-1,21-64-15,-21 21 0,21-21 0,0 43 16,-21-43-16,21 0 0,0 0 15,-21 0-15,21 1 16,0-44 15,0 1-31,0 0 0,0 0 16,0 0-16,0-22 16,0 22-16,21 0 0,0 0 15,0 0-15,0-22 0,22 1 16,-1 21-16,0 0 0,-21 21 15,43-43-15,-43 43 0,21 0 16,-20 0-16,20 0 16,-21 64-1,-21-22-15,0-21 16,0 1-16,0 20 0,0-21 16,-21 0-16,21 0 0,-21-21 0,0 43 15,-1-22 1,22 0-16,-21-21 0,0 0 31,0 0-15,21-21-16,0 0 15</inkml:trace>
  <inkml:trace contextRef="#ctx0" brushRef="#br0" timeOffset="30900.01">11896 2985 0,'42'0'16,"-21"0"-16,0 0 16,22 0-16,-22 0 0,21 0 15,-21 0-15,22-22 0,-1 22 0,-21 0 16,85-21 0,-43 21-16,-41 0 15,-1 0-15,0 0 16,-21-21-16</inkml:trace>
  <inkml:trace contextRef="#ctx0" brushRef="#br0" timeOffset="33196.49">13843 2942 0,'0'-21'16,"21"21"-16,-21-21 16,0 0-16,0 0 0,0-1 15,0 1 1,0 42 15,0 1-31,0-1 16,-21 42-16,21 22 15,0-43-15,0 22 0,-21-22 16,21 22-16,-21-1 0,-1 64 16,22-63-16,0-1 0,-63 149 31,21-106-31,42-64 0,-22 0 16,22 1-16,0-1 0,0 0 0,0-21 15,-21 43 1,21-43-16,0-42 31,21 0-31,-21-22 0,0 22 16,0-21-16,22 0 0</inkml:trace>
  <inkml:trace contextRef="#ctx0" brushRef="#br0" timeOffset="33534.3">13716 2942 0,'0'-21'0,"0"42"0,0-63 0,0 21 16,0 0-16,0-1 0,0 1 15,21 21-15,85-63 16,-64 63 0,22 0-16,-22 0 15,43 0-15,-43 21 0,0 0 16,-20 0-16,41 43 15,-63-1-15,0-42 16,0 22-16,-42-1 16,21-21-16,-22 0 0,-20 43 0,20-64 15,-84 42 1,106-21-16,-21-21 16,21 0-16,42-21 31,0 21-31,0-21 15,0 0-15</inkml:trace>
  <inkml:trace contextRef="#ctx0" brushRef="#br0" timeOffset="34338.43">14647 2794 0,'0'-85'32,"-21"85"-32,0 0 0,0 0 15,0 0-15,-1 22 0,1-22 0,-21 63 16,-22-21 0,43 1-16,0-22 0,-21 64 15,21-64-15,21 0 0,0 64 16,0-43-1,0-21-15,0 0 0,42-21 16,-21 21-16,0-21 0,0 0 0,1 0 16,-1 0-16,0 0 0,0-21 15,0 0-15,0 21 0,1-21 0,20-21 16,-42 20-16,21 1 16,-21 0-16,21 0 0,0-21 15,-21 20-15,22-62 16,-22 20-16,0 43 15,0 0-15,0 42 32,0 0-17,0 0-15,-22 1 0,22 20 16,-21-21-16,21 0 0,0 0 16,0 22-16,0-1 15,0-21-15,0 0 0,0 1 0,0-1 16,0 0-16,0 0 0,21 0 15,22-21-15,-1 0 16,-21 0-16,0 0 16,1-21-16,20 0 0,0-21 15,-21 20-15,1 1 0,-1 0 16,42-64 0,-84 22-1,21 21-15,0 20 0,-21 22 16,0 0-1,0 0-15,21 22 16,0 20 0,0-21-16,21 0 15,0 0-15,0-21 0,-21 22 0,42 41 16,-42-42 0,0 0-16,0 1 0,0-1 15,0 0-15,0 0 0,0 0 16,0-42 31,22 0-32,-1 0-15</inkml:trace>
  <inkml:trace contextRef="#ctx0" brushRef="#br0" timeOffset="34837.19">15811 2836 0,'-21'-42'15,"21"21"-15,-21 0 16,0 21-16,0-21 0,0 21 16,-22-22-1,22 22-15,0 0 0,-21 22 16,20-22-16,-20 21 0,21 0 15,0 21-15,0-21 0,-43 64 16,43-64-16,21 22 0,0-22 16,-21 0-16,21 0 0,0 21 15,0-20-15,0-1 0,21-21 16,21 21-16,22-21 16,-22 0-16,-21 0 15,0-21-15,22 0 0,-22 21 0,0-22 16,0 1-16,0 0 15,43-42-15,-64 41 16,21 1-16,-21 0 0,0-21 0,0 21 16,0-1-16,0 1 15,0 42 1,0 1 0,0-1-16,0 0 0,-21 21 15,21-21-15,0 1 0,-21-1 0,21 42 16,0-42-1,0 1-15,21-1 16,0-21-16,0 0 16,0 0-16,1 0 0,-1-21 15,0-1-15,21 22 0</inkml:trace>
  <inkml:trace contextRef="#ctx0" brushRef="#br0" timeOffset="35524.72">16235 2752 0,'0'0'0,"-21"0"16,-1 42-16,1 0 15,0-20-15,21-1 0,0 0 16,-21 0-16,21 0 0,-21 43 16,0-22-1,21-21-15,0 0 0,0 1 16,-22-1-16,1-21 47,21-21-47,0-1 0,0 1 15,0 0-15,0-21 16,0-1-16,0 22 0,21-42 16,1 42-16,-1-1 15,0 1-15,0-21 0,0 21 0,0 21 16,64-43-1,0 43-15,-43 0 16,-21 0-16,22 43 0,-22-22 0,0 0 16,0 21-16,-21-20 0,0-1 15,21 21-15,-21-21 0,0 0 16,0 22-16,0 20 16,0-42-16,-21 1 15,21-1-15,-21-21 0,0 0 16,0 0 15,21-21-31,0-1 0,0 1 16,0 0-16,21 0 0,0-43 15,0 43-15,0-21 0,22-22 16,-22 43-16,21-21 16,0 0-16,-42 20 0,22 22 15,83 22 1,-41 20-16,-43 0 15,-21-21-15,0 1 0,0 20 0,0-21 16,0 0-16,0 0 0,0 1 16,0-1-16,0 0 0,0 21 15,0-21-15,-21-21 16,21-21 31,0 0-47,21 0 0</inkml:trace>
  <inkml:trace contextRef="#ctx0" brushRef="#br0" timeOffset="35904.51">17103 2879 0,'21'0'15,"0"0"1,0 0-16,0 0 0,0 0 15,1 0-15,20 0 0,-21 0 16,0 0-16,0-21 16,64-22-16,-64 22 15,0 0-15,1 0 0,-22 0 16,0-1-16,0 1 0,0 0 0,0-21 16,-22-1-1,1 43-15,0 0 0,0 0 0,0 0 0,-22 0 16,22 22-16,-21-22 0,-43 105 15,43 1 1,21-63-16,21-22 16,-21 21-16,21 0 0,0-20 0,0 41 15,0-42-15,0 0 0,63 22 32,-21-43-32,-20 0 0,20 0 15,21 0-15,-20 0 0,-22-21 16,21-1-16,1 22 0,-1-21 15</inkml:trace>
  <inkml:trace contextRef="#ctx0" brushRef="#br0" timeOffset="36222.61">18203 2032 0,'0'0'0,"-42"-21"31,21 21-31,0 0 16,-1 21-16,1 0 16,0 0-16,21 1 0,-21 20 0,-21 43 15,42-43-15,-22 21 16,1-20-16,0 20 0,0 1 0,0 126 16,0-147-16,-1 20 15,22-21-15,0 1 0,0-1 16,0 64-1,0-64-15,22-42 16,-1 0 0,0 0-16,0 0 0,21-21 15,-20-21-15,-1 21 16,0-1-16</inkml:trace>
  <inkml:trace contextRef="#ctx0" brushRef="#br0" timeOffset="36413.51">17801 2561 0,'0'0'0,"-21"0"16,21 21-16,21 1 15,0-22 1,0 0-16,1 0 0,20 0 16,0 0-16,-21 0 15,1 0-15,20 0 0,-21 0 0,21 0 16,22 0-1,-43 0-15</inkml:trace>
  <inkml:trace contextRef="#ctx0" brushRef="#br0" timeOffset="36775.37">18267 2858 0,'21'0'0,"-42"0"0,63 0 0,-21 0 16,0 0-16,1-22 0,20 22 0,-21-21 16,64-21-16,-43 0 15,-21 20-15,-21 1 16,0 0-16,0 0 0,-21 21 16,0 0-1,0 0-15,-22 21 16,22 0-16,-21 22 0,21-22 0,21 21 15,-43 0 1,22 1-16,21-22 0,0 0 0,-21 0 16,21 0-16,0 1 0,0-1 15,0 0-15,42-21 16,-20 21-16,-1-21 0,21 0 16,0 0-16,-20 0 0,20 0 15,-21 0-15,21 0 0,22-21 16</inkml:trace>
  <inkml:trace contextRef="#ctx0" brushRef="#br0" timeOffset="37164.79">18859 2646 0,'0'0'0,"22"0"0,-22-21 0,21 21 15,0 0-15,0-21 16,21 21-16,-20 0 15,-1 0-15,0 21 16,0 0-16,-21 21 0,0-21 16,0 1-16,0 20 0,0 0 15,0-21-15,0 43 16,0-22-16,0-21 0,-21 22 16,21-22-16,0 0 0,-42 43 15,20-64 1,22-22 15,0 1-31,0 0 16,22 0-16,-1 0 0,0-22 15,0 22-15,0-21 0,22 0 0,-22-1 16,85-105-16,-43 85 16,-42 20-16,22 22 15,-22 21-15,0-21 0,0 21 0</inkml:trace>
  <inkml:trace contextRef="#ctx0" brushRef="#br0" timeOffset="38089.1">7916 3768 0,'21'0'0,"-42"0"0,64-21 0,-43-1 16,0 1-16,21 21 0,-21-21 15,0 0 1,-21 42 0,21 0-1,-22 0-15,22 1 0,0 20 16,-21 0-16,21 22 0,-21-1 16,-64 318-1,85-317-15,-63 169 16,42-149-16,0 1 15,21-22-15,-22 22 0,22-21 0,-21-1 16,0 22-16,21 84 16,-42 0-1,42-105-15,-21 42 16,21-64-16,0 0 0,0 1 16,0-22-16,0 21 0,0-21 0,0 64 15,42-64 1,-21-21-1,0 0-15,0 0 0,1 0 16,-1-21-16,0 21 0,-21-21 16,42 0-16,-42-22 15,21 43-15,1-21 0</inkml:trace>
  <inkml:trace contextRef="#ctx0" brushRef="#br0" timeOffset="38688.75">7726 5821 0,'21'0'0,"-42"0"0,42 21 0,-42-21 16,21 21-16,0 0 15,0 1 1,21-22-16,0 0 0,0 0 16,22 21-16,-1-21 0,0 0 0,1 0 15,20 0-15,1 0 0,126 0 16,-21 0-1,-84 0-15,0 0 0,-1-21 0,86 21 16,-86 0-16,-20 0 16,21 0-16,-22 0 0,-21 0 0,149 0 31,-106-22-31,-64 22 16,0 0-1,-21-21-15,0 0 16,0 0-16,-21 0 15,21 0-15,-21 21 16,-1-22-16,1 22 0,21-21 0,-21 21 16,0 0-16,21-21 0,-21 21 0,0 0 15,-1 0-15,1 0 0,-21-21 16,21 21 0,0 0-16,42 0 31,0 0-31,0 0 15,0 0-15,0 0 0,1 0 0,-1 0 16,21 0-16,-21 0 0,0 0 0,64 21 31,-64 21-31,-21-20 16,0-1-16,-21 0 0,0 0 16,0 0-16,0 22 0,-1-22 0,-20 0 15,-43 64-15,22-43 16,42-21-16,-22 0 15,22 0-15,0-21 0,0 22 0,21-1 16</inkml:trace>
  <inkml:trace contextRef="#ctx0" brushRef="#br0" timeOffset="39508.33">10541 5567 0,'-21'-21'15,"42"42"-15,-42-63 0,21 20 16,0 1-16,0 42 47,0 1-47,0 20 0,0-21 15,0 21-15,-21 1 0,21-1 0,0 0 16,-64 64-16,64-63 16,-21-1-16,0-21 0,21 21 15,0-20-15,-21-22 16,42-22 0,0 22-1,-21-21-15,21-21 0,0 21 0,0 0 16,1-22-16,-1 22 0,0-21 0,0-1 15,0 1-15,0 21 16,43-64-16,-43 64 16,0 21-16,-21 21 15,0 0-15,0 1 16,0-1-16,0 0 0,0 42 16,0-20-16,0-22 0,0 21 0,0-21 15,0 22-15,0-22 0,0 21 16,0-21-16,43 22 15,-22-43-15,21 0 0,-21 0 16,0 0-16,22 0 0,20-21 16,-20-1-16,20-20 15,-21 21-15,1-21 0,-22 20 16,21-20-16,-21 0 0,1-1 16,-1-84-16,-21 0 15,0 106-15,-21 0 16,-1 0-16,1 0 0,0 21 15,0 0-15,-85 0 16,43 42-16,20-21 16,22 22-16,0-22 15,21 0-15,0 42 16,0-20 0,21-43-16,0 0 0,0 0 15,1 0-15,-1 0 0,21 0 0</inkml:trace>
  <inkml:trace contextRef="#ctx0" brushRef="#br0" timeOffset="39744.55">11493 5694 0,'-21'85'31,"21"-64"-31,-42 42 16,42-20-16,0-22 16,21-42 15,0-1-31,0-20 16,-21 21-16,22 0 0,-1-22 0</inkml:trace>
  <inkml:trace contextRef="#ctx0" brushRef="#br0" timeOffset="40099">11599 5101 0,'0'0'16,"0"-21"-16,-21 0 0,0 21 15,0 0-15,0 0 16,21 21-16,-22-21 0,22 21 0,0 0 16,0 1-16,0-1 0,0 42 15,0-42-15,22-21 16,-1 0-16,0 22 0,0-22 0,0 0 15,43 0 1,-43 0-16,42-43 0,-41 22 16,-1 0-16,-21 0 0,21 0 15,-21-1-15,0 1 0,-21-21 16,-43 0 0,43 42-16,0 0 0,0 0 15,0 0-15,-22 0 0,1 21 16,21 0-16,21 0 0,-21 21 0,21 22 15,0-1 1,0-41-16,21-1 16,0 0-16,0-21 0,0 0 0,22 0 15,-1 0-15,-21 0 0,21 0 16</inkml:trace>
  <inkml:trace contextRef="#ctx0" brushRef="#br0" timeOffset="40373.01">12340 5017 0,'-21'21'15,"0"-21"1,21 21-16,-21 0 0,21 0 0,-22 43 16,1 20-1,0-41-15,0-1 0,21 43 16,-21-43-16,0 0 0,-1 43 15,22-43-15,0 1 0,0-1 16,-21 0-16,21 1 0,0-22 16,0 0-16,0-42 47,0 0-47,-21 0 0,21-1 0,-21 1 15</inkml:trace>
  <inkml:trace contextRef="#ctx0" brushRef="#br0" timeOffset="40518.51">11726 5525 0,'-42'0'16,"-22"0"0,86 0-1,-1 0-15,0 0 16,21 0-16,1-22 0,20 22 16,1 0-16,-1-21 0,64 0 15,-63 21-15,63-42 16</inkml:trace>
  <inkml:trace contextRef="#ctx0" brushRef="#br0" timeOffset="40972.25">12742 5165 0,'0'-43'16,"0"22"-16,0-42 16,0 42-16,0-1 0,0-41 15,-21 63-15,0-21 0,-21 0 32,20 42-32,1 0 0,0 42 15,21-20-15,0-1 16,0 64-1,0-64-15,0 43 0,0-43 16,0 1-16,-21 20 0,21-21 16,-21 1-16,21 41 15,0-62-15,-21 20 16,-1-42 0,22-21-1,0 0 1,0-1-16,0 1 0,0 0 0,0 0 15,0-21-15,22 20 0,-1-20 16,-21 0-16,21 21 0,21-22 0,-21 22 16,1-21-16,20 21 0,-21-1 0,0 22 15,22 0-15,-22 0 16,42 0-16,-42 0 0,1 22 16,-1-1-16,-21 0 0,0 21 0,21-21 15,-21 1-15,0 20 16,0 0-16,0 22 0,0-43 0,-21 21 15,0 1-15,-1-22 0,22 0 16,0 0-16,-21 0 16,0 0-16,21-42 31,0 0-31</inkml:trace>
  <inkml:trace contextRef="#ctx0" brushRef="#br0" timeOffset="42588.84">13568 5313 0,'0'0'0,"0"-21"0,0 0 0,0-1 16,0 1-16,0 0 0,-21 21 16,21-21-16,-22 21 15,1 0-15,0 0 0,0 21 16,0 21-16,-22 1 15,-20 41 1,63-41-16,-21-22 0,0 106 16,21-106-1,0 0-15,0 0 0,21 1 16,0-22-16,21 0 0,-21 0 16,128 0-1,-128 0-15,21-22 0,0 1 16,43-21-16,-64 21 0,22 0 15,-22-1-15,21-41 16,-42-1-16,0 43 0,0-21 16,-21 21-16,-21-43 0,20 43 15,1 0-15,-21 0 0,21 21 16,-22 0-16,-20 0 16,42 0-16,-22 0 0,1 42 15,0-21-15,21 0 0,-1 1 16,1 20-16,21-21 0,0 21 0,0 43 15,0 0 1,21-64-16,1 0 16,-1 0-16,0-21 0,0 21 0,85-21 15,-85 0-15,64 0 16,-43 0-16,0-21 16,1 21-16,-1-21 0,0 0 0,43-21 15,-43 20-15,-20 1 0,20 0 16,21-21-1,1-22-15,-64 43 16,0 0-16,21 21 0,-21-21 0,-21 42 31,21 0-15,-21 0-16,21 0 0,-21 1 0,21-1 16,-22 0-16,22 0 0,-21 0 15,21 22-15,-21 20 16,21-42-16,0 0 0,0 1 15,21-22-15,0 0 16,1 0-16,-1 0 0,0 0 0,0 0 16,0 0-16,22 0 15,-22-22-15,0 22 0,-21-21 16,21 21 0,-21-21-16,21 21 125,0 0-94,-21-21-31,22 21 15,-22-21-15,21 0 16,0 21-16,-21-22 0,21 1 16,-21 0-16,21 0 0,0 0 15,-21 0-15,0-1 16,0-20-16,22 42 0,-22-63 16,0 41-1,0 1-15,0 42 31,-22-21-31,22 22 16,0-1-16,0 0 0,-21 0 16,21 0-16,-21 43 15,0-1-15,21-42 16,0 1-16,0-1 0,0 0 16,0 0-16,21 0 0,21-21 15,1 0 1,-22 0-16,0 0 0,21 0 15,-20 0-15,-1 0 0,85-63 16,-22-22 0,-63 64-16,1-43 15,-1 22-15,0 0 0,0-1 16,-21-20-16,0 21 0,21-1 16,0-105-1,-21 42-15,0 85 16,0-21-16,0 21 0,0 42 31,0 0-31,0 0 0,-21 21 16,21 1-16,-21-1 0,21 0 15,0 1-15,-42 63 16,21-64-16,21 0 0,0 64 16,-22-64-16,22-20 0,0 41 15,0-21-15,0-20 0,0-1 0,0 21 16,22-42-1,-1 0-15,0 0 0,0 0 16,0 0-16,0-21 0,1 0 16,-1 21-16,0-21 0,0-1 0,43-62 15</inkml:trace>
  <inkml:trace contextRef="#ctx0" brushRef="#br0" timeOffset="42804.72">14901 5165 0,'-21'0'0,"42"0"0,-63 0 16,63 0 15,0 0-31,0 0 16,1 0-16,20 0 0,-21 0 0,21-21 16,-20 21-16,20 0 0,0 0 0,-21 0 15,22-22-15,-22 22 0,0 0 16,0 0-16,0 0 0,22 0 0,-43-21 15,21 21-15,0 0 0,0 0 0,-21-21 16</inkml:trace>
  <inkml:trace contextRef="#ctx0" brushRef="#br0" timeOffset="43318.11">15938 5228 0,'0'0'0,"0"-21"0,0 0 0,0 0 0,0 0 15,0-1-15,0 1 0,0 0 16,0 42 15,-21 0-31,21 1 16,-21 20-16,21 0 0,-21 1 15,21 41-15,-21-20 0,0-22 16,-1 85-16,1-63 16,0-1-16,-42 128 15,41-107-15,22-20 0,-21-1 16,0 1-16,-21 63 0,21-64 16,-1 1-16,22-1 0,-42 64 15,42-42 1,0-64-16,0-42 15,21 0-15,0-43 16,1 22-16,20-64 16,-42 43-16</inkml:trace>
  <inkml:trace contextRef="#ctx0" brushRef="#br0" timeOffset="43644.92">15917 5207 0,'0'-21'0,"0"42"0,0-84 15,0 20-15,0 22 0,0 0 16,0-21-16,21 20 0,1 1 0,-1 0 16,0 0-16,21 0 15,1 0-15,20-1 16,-21 22-16,1 0 0,63 0 16,-64 22-16,0-22 0,-21 42 0,1-21 15,-1 21-15,-21-20 0,0 20 0,0 21 16,-21-20-1,-1-1-15,-20-21 0,0 0 0,-1 22 16,1-22-16,0 0 0,-1-21 0,-62 42 16,83-42-16,1 0 15,0 0-15,0 0 16,42 0 0,0 0-16,0 0 15,22-21-15,-22 0 0,21 21 0,-21-21 16,22 21-16</inkml:trace>
  <inkml:trace contextRef="#ctx0" brushRef="#br0" timeOffset="44321.53">16849 5038 0,'0'0'0,"0"-64"31,-22 64-31,1 0 0,0 0 15,0 0-15,0 21 0,0 1 16,-1-1-16,22 0 0,-21 0 0,0 85 16,0-43-1,0-41-15,21 20 0,0 0 16,0-21-16,0 1 0,0-1 16,0 0-16,21-21 15,0 0-15,0 0 16,0 0-16,22-21 15,-1 0 1,-42-1-16,42-41 0,-42 42 16,22-22-16,-1 1 0,-21 0 15,0 21-15,0-43 16,21 64 0,-21 21-1,0 0-15,0 1 0,0 20 16,0-21-16,0 0 0,0 22 0,0-1 15,0 0 1,0-21-16,21 43 16,0-64-16,0 0 15,1 0-15,-1 0 16,0 0-16,0 0 0,0 0 0,0-21 16,1 0-16,-1-1 0,0 22 0,0-21 15,21-21-15,-20 21 0,-1 0 16,0-1-16,21-41 15,-21-1-15,1 43 16,-22 42 0,0 1-1,0-1-15,0 0 0,0 0 0,0 0 16,-22 0-16,22 22 0,-21-22 16,21 0-16,0 0 0,0 0 0,0 22 15,0-1 1,21-42-16,1 21 0,-1-21 15,0 0-15,21 0 0,-21 0 0,64 0 16,-64-21-16,64 0 16,-43 0-16,-21 0 0</inkml:trace>
  <inkml:trace contextRef="#ctx0" brushRef="#br0" timeOffset="46049.55">18097 5038 0,'0'0'0,"0"-21"16,-42-22-16,21 43 0,0-21 15,-22 0-15,22 21 0,0 0 16,0 0-16,0 0 0,-22 21 16,22 0-16,0 0 0,-21 43 15,-1-1 1,22-41-16,0 20 0,21-21 0,0 21 0,0-20 16,0-1-16,0 63 15,42-41 1,-20-43-16,20 0 15,-21 0-15,0 0 0,0 0 0,22-21 16,-22 21-16,0-22 0,21-20 16,22-43-1,-64 64-15,0 0 0,21-42 16,-21 20-16,21 22 0,-21-21 16,0 21-16,-21 42 31,0 0-16,21 21-15,0-21 0,0 1 16,0 20-16,0 0 0,0-21 16,0 22-16,0-22 0,0 0 15,0 0-15,63 0 16,43-21 0,-63 0-16,-1-21 0,0 21 15,-21-21-15,22 0 0,-22 0 16,21 0-16,-21-1 0,1 1 0,41-85 15,-63 85 1,0-21-16,0 21 0,0 0 0,0-1 16,-21 22-1,0 22 1,21-1-16,0 0 0,-21 64 16,-1-64-16,22 21 15,0-21-15,-21 0 0,21 1 16,0 20-16,0-21 15,0-42 17,0 0-32,21 0 15,-21-1-15,22-20 16,-1 21-16,0-21 0,-21 20 0,0 1 16,21-21-16,21 0 15,-42 20-15,22 1 0,-1 0 16,0 21-16,0 0 15,-21 21-15,0 0 0,21 1 16,0-1-16,1 0 0,-22 21 16,0-21-16,0 1 0,21 20 15,0-21-15,-21 0 0,0 0 16,0 1-16,0-44 47,0 1-47,0 0 15,21 0-15,0 0 0,-21 0 16,21-22-16,43-41 16,-22 41-1,-21 22-15,1 0 0,-1 21 0,0 0 16,0 0-16,0 0 0,0 0 0,-21 21 16,0 0-16,0 0 0,0 1 15,0-1-15,0 21 0,0-21 16,0 0-16,0 1 0,0-1 0,22 42 15,-1-42-15,0 1 16,-21-1-16,21-21 0,0 0 0,0 0 16,22 0-16,-22 0 0,21 0 0,64 0 15,-42-21 1,-22-1-16,64-41 16,-64 42-16,0-22 15,1-41-15,-1 41 16,-21 1-16,43-127 15,-43 126-15,-21-62 0,21 62 16,-21 1-16,0 21 0,0-22 16,0 22-16,0 0 0,-21 0 0,0 21 15,0 0-15,-1 0 16,1 21-16,0 0 0,21 22 16,0-22-16,-21 0 0,21 21 15,-21 1-15,21-1 0,0 0 0,0 1 16,0-1-16,0 0 0,0 1 15,0 84-15,0-22 16,21-41 0,0-43-16,0 0 0,0 0 15,22 1-15,-22-22 0,106 0 32,-64-22-32,-20 22 0,-1-21 15,0 0-15,-20 0 0,20 0 0,-21-22 16,0 22-16,0 0 0,1 0 15,-22-21-15,0 20 0,0 1 0,0 0 16,-22 0 0,-20 21-1,21 0-15,0 21 16,0 0-16,21 0 0,-43 22 0,43-1 16,0-21-16,0 0 0,0 43 15,0-22 1,0-21-16,0 1 0,21-1 15,1-21-15,-1 0 0,0 0 0,0 0 16,0 0-16,43 0 16,-43 0-16,21 0 0,-21-21 0,1-1 15,20 1-15,-21 0 0,0 0 16,0 0-16,1 0 0,-1-22 0,0 22 16,0 0-16,0 0 0,-21 0 15,21-22 1,-21 64-1,0 1-15,0-1 16,-21 21-16,21 0 0,0-20 16,0 62-1,0-63 1,0 1-16,21-22 0,1 0 0,-1 0 16,0 0-16,0 0 15,0 0-15,0 0 0,22 0 16,-22-22-16,0 1 0,0 0 0,22-42 15,-43 20 1</inkml:trace>
  <inkml:trace contextRef="#ctx0" brushRef="#br0" timeOffset="46313.4">20045 4572 0,'0'0'0,"-21"0"0,-1 0 0,22 21 32,22-21-32,-1 0 0,0 0 0,21 0 15,1 0-15,189 0 16,-189 0 0,20 0-16,1 0 0,20 0 15,-20 0-15,-22 0 0,22 0 16,-22 0-16,-21 0 0,22 0 15,-22 0-15,-42 0 16,-1 0 0</inkml:trace>
  <inkml:trace contextRef="#ctx0" brushRef="#br0" timeOffset="47560.68">7789 6117 0,'0'0'0,"-63"-21"31,42 21-31,-1 0 0,-20 0 15,0 64 1,42 63 0,-21-64-16,21 1 0,0-1 15,0 22-15,-22-22 0,22 22 16,0 105-16,-21-63 16,21-63-16,0-1 15,0-20-15,0 20 0,-21-20 0,21-22 16,0 21-16,0-21 0,0 0 0,0 1 15,0-1 1,21-21 0,0 0-16,1 0 15,-1 0-15,85 0 16,63 0 0,-106 0-16,64 0 0,-42 0 15,-21 0-15,-1 0 0,22 0 16,-22 0-16,22 0 0,-22 0 0,128-21 15,-64 21 1,-42 0 0,-64 0-16,0-22 0,-21 1 15,0 0-15,0 0 16,-21 0 0,0 21-16,-1 0 15,22-21-15,-21 21 0,0 0 16,0 0-16,21-22 0,-21 22 15,42 0 17,0 22-32,0-22 0,0 21 15,43 21 1,-64-21-16,0 0 0,0 1 0,0-1 16,0 0-16,0 0 0,-64 64 15,22-43 1,0-21-16,21-21 0,-1 21 0,1 1 15,0-22-15,0 0 0,42-22 32</inkml:trace>
  <inkml:trace contextRef="#ctx0" brushRef="#br0" timeOffset="48449.21">10647 6985 0,'0'0'0,"0"-21"0,21 0 0,-21 0 16,21-1-16,-21 1 0,0 0 0,0 0 15,0 42 17,0 0-32,-21 0 15,21 22-15,-21-22 0,0 21 0,-1 1 16,1 20-16,0-21 0,0 1 15,-21 63-15,20-64 0,-20 21 16,21-20-16,0-1 0,-43 22 16,1-1-16,42-42 15,-1-21-15,1 0 16,21-21-16,0 0 16,0-43-1,0 22-15,0 21 0,0-21 16,21-1-16,-21 1 0,22 0 0,-22-1 15,21 1-15,0 0 0,-21-22 16,21 43-16,0 0 0,0 21 16,-21 21-1,22-21-15,-22 21 0,21 21 0,-21-20 16,0 41-16,21 22 16,0-43-16,-21-21 0,21 64 15,0-64-15,-21 21 0,22-20 16,-1-1-16,21 21 15,22-21-15,-22-21 16,-21 0-16,64 0 0,-43-21 16,0 0-16,1 21 0,105-85 15,-21-42 1,-106 85-16,21 0 0,-20-1 16,-1-20-16,-21 20 0,0-105 15,-21 0 1,-22 106-16,22-1 0,-21 22 15,-1-21-15,1 21 0,0 21 0,-106 0 16,63 21 0,43 21-16,-1-21 0,22 22 15,0-1-15,0-21 0,0 22 0,21 105 32,21-64-32,42-20 15,-42-43-15,22 0 16,41-21-16,-62 21 0,41-21 15,22 0-15,42-21 16,-85 0-16,0 0 16,1 0-16,-22 21 0,0-21 0</inkml:trace>
  <inkml:trace contextRef="#ctx0" brushRef="#br0" timeOffset="48830.99">11430 7133 0,'0'0'0,"0"21"0,-21 22 16,0-1-1,21-21-15,0 0 16,21 1-16,0-22 16,0 0-16,0 0 0,22 0 15,-22 0-15,0-22 0,42-20 16,-20 42-16,-22-21 0,21 0 16,-21 0-16,1-1 0,-1 1 0,-21 0 15,0 0-15,0 0 16,-21 21-16,-1-21 15,1 21-15,-21 0 0,21 0 0,0 0 16,-22 0-16,22 21 16,0 0-16,-21 21 0,20-21 15,1 22-15,0-1 0,0 0 16,21-20-16,0 20 0,0-21 16,0 0-16,0 22 0,0-22 0,21 0 15,43 0 1,-43-21-16,21 0 15,0 0-15,-20 0 0,20 0 0,43-63 16,-1 20 0,-41 1-16,-1 21 0,0-22 0,1 1 15</inkml:trace>
  <inkml:trace contextRef="#ctx0" brushRef="#br0" timeOffset="49372.68">12446 6689 0,'0'0'0,"0"-43"0,21 22 0,-21 0 0,0 0 15,0-21-15,-21 42 16,0 21 0,0 0-16,21 0 0,-22 0 0,1 22 15,21-1-15,-21 0 0,-21 106 16,-1-42 0,22-42-16,-42 63 15,42-64-15,-22 1 0,22 20 0,-21-20 16,21-1-16,-22 22 0,22-21 0,-64 147 15,43-63 1,21-84-16,0 21 0,21-43 16,0 21-16,0 1 0,0-22 0,0 1 15,0-1-15,0-21 0,21 0 0,64 0 32,-1-21-32,-41 0 0,-1-21 0,85-42 15,-85 42-15,1-22 16,-1 1-16,0 0 0,1-1 0,-22 1 15,21-64 1,-42 64-16,0-64 0,0 64 16,-42-107-16,-1 107 15,22 0-15,-127-22 16,63 22-16,22 42 16,42 0-16,-64-21 0,64 21 15,0 0-15,42 0 31,0-21-31,21 21 0,22 0 16,-22-22-16,1 1 0,-1 21 0,106-63 16,-84 63-1,-22-21-15,21-1 0,-20-20 16,20 21-16,-20 0 0,20 0 0,-21-22 0,64-41 31</inkml:trace>
  <inkml:trace contextRef="#ctx0" brushRef="#br0" timeOffset="50712.98">12933 7070 0,'0'-43'0,"-21"128"0,42-191 0,-21 170 0,0-149 0,0 64 15,-21 0-15,-1 0 0,1 21 16,-42 0 0,42 0-16,-22 0 0,22 21 15,-21 21-15,-1 0 0,43-20 16,-21-1-16,0 21 0,0 0 16,0-20-16,21 20 0,0 43 15,0-22 1,0-42-16,0 0 15,21-21-15,0 0 0,0 0 0,43 0 16,-1-42 0,-20 21-16,-1 0 0,-21 0 0,21-1 15,-20 1-15,20-21 0,43-64 16,-85 64 0,0 21-16,0 42 31,-22 0-16,1 0-15,0 0 0,21 0 16,-21 1-16,21 20 0,-21 0 16,21-21-16,0 22 0,0 20 15,0-42-15,0 22 0,21-22 16,0 0-16,43-21 0,-43 0 16,0 0-16,21 0 0,1 0 15,20-21 1,-21 0-16,-20 0 0,20-1 0,21-41 15,-41 42-15,-1-22 0,0 22 16,0-21-16,-21 21 0,21-64 16,0 64-16,-21 0 15,-21 42 17,21 0-32,-21 0 0,21 0 15,0 1-15,-21-1 0,21 21 0,0-21 16,-21 0-16,21 1 0,0-1 15,0 0-15,0 21 16,42-21-16,-21-21 16,0 0-16,1 0 0,-1 0 15,0-21-15,42-21 16,-20 21-16,-1-22 16,0 22-16,-20 0 0,-1-21 15,0 21-15,0-1 0,-21-41 16,21 42-16,-21 0 0,0-1 15,0 44 1,-21-1-16,21 21 16,-21-21-16,21 0 0,-21 22 15,21-22-15,-21 21 0,21-21 16,0 43-16,0-1 16,0-41-16,0-1 0,21-21 15,0 0-15,0 0 0,21 0 0,-20 0 16,41 0-16,22-21 15,-43 21-15,-21-22 16,22 1-16,41-42 0,-41 20 16,-22 22-16,42-63 15,22-43-15,-64 63 16,0 22-16,0-1 0,-21 1 0,0 0 16,22-1-16,-22-41 15,0 63-15,0-22 16,-22 64-1,1-21-15,0 43 0,21-22 16,-21 21-16,0 85 16,0-84-16,-1-1 0,22 0 0,-21 1 15,21-1-15,0 0 0,0 1 16,0-1-16,0 0 0,21 43 16,1-64-16,-1 0 15,0 0-15,0-21 0,0 0 0,22 0 16,20 0-1,-21 0-15,43-42 0,-43 21 0,1 0 16,20-43-16,-20 43 0,-1-21 16,-21-1-16,43-41 15,20-64-15,-63 105 16,-21-20-16,43-43 16,-43 64-16,0-1 0,0-20 15,0 20 1,0 65-1,0-1-15,0 21 16,-21-21-16,-1 22 0,22 20 0,-21-21 16,-21 107-16,0-44 15,20-62-15,1-1 16,21 0-16,0 1 0,-21-1 0,21-21 16,0 22-16,0-22 0,0 0 0,0 0 15,21 0-15,0-21 16,1 0-16,20 0 0,-21 0 15,0 0-15,22-21 0,-22 21 0,21-21 16,43-43 0,-64 43-16,21-21 0,-42 21 15,0 0-15</inkml:trace>
  <inkml:trace contextRef="#ctx0" brushRef="#br0" timeOffset="50928.86">14838 6879 0,'0'0'0,"-21"0"16,-1 21-16,44-21 16,-1 0-16,63 0 15,-62 0-15,41 0 0,-21 0 16,1 0-16,-1 0 0,22 0 0,-22 0 16,21 0-16,-20 0 0,-1 0 15,43-21-15,-1 21 16,-62 0-16,-22-21 15,-22 0 1</inkml:trace>
  <inkml:trace contextRef="#ctx0" brushRef="#br0" timeOffset="52125.22">7493 7662 0,'0'0'15,"-21"-21"-15,21 0 16,-21 21 0,-1 0-1,22 21-15,0 0 0,-21 1 16,0 41-16,21-21 0,0 64 16,-21 191-1,21-234-15,-21 22 16,-22 169-1,22-191-15,0 1 16,21-1-16,-21-20 0,0-1 0,0 0 16,21-21-16,0 43 0,-22-64 15,22 21-15,22-42 32,-1 21-17,0-21-15,0 21 0,21 0 0,-20 0 16,20 0-16,21 0 0,107 0 15,41 0 1,-62 0 0,-86 0-16,22 0 0,21 0 15,-43 0-15,-21-21 0,22 21 16,63 0 0,-106 0-16,0 0 0,-21-22 15,-21 1 1,0 21-16,0-21 15,0 0-15,-1 21 0,1 0 16,21-21-16,-21 21 0,0 0 16,21-21-16,21 21 31,0 21-15,0-21-16,1 21 0,-1 0 0,0 0 15,0 0 1,-21 1-16,0-1 0,0 21 0,0 22 15,-42-1 1,21-42-16,-22 0 0,22 1 0,0-1 16,-21 0-16,20 0 0,-62 43 15,63-64 1,42-22 15</inkml:trace>
  <inkml:trace contextRef="#ctx0" brushRef="#br0" timeOffset="52648.45">10372 8361 0,'0'0'16,"0"-21"-16,0-22 0,0 22 0,0 0 0,0 0 15,-43-21 1,22 20-16,0 22 0,-43 0 0,22 0 16,21 0-16,-64 64 0,43-43 15,21 21-15,-43 64 16,-20 42-1,62-84-15,1-1 0,21 43 16,0-42-16,0-1 0,0-20 16,0 41-16,0-20 15,43-43-15,-22 0 0,0 0 0,64 0 16,-64-21-16,21 0 16,0 0-16,1 0 0,-1-21 0,22 0 15,-1-21-15,-21 21 0,1-1 16</inkml:trace>
  <inkml:trace contextRef="#ctx0" brushRef="#br0" timeOffset="53712.25">10837 8594 0,'0'0'0,"0"21"16,-21-21-16,21 21 0,-21 0 0,-43 43 15,22-1 1,21-20-16,-43 84 15,43-85-15,0-21 0,21 64 16,0-64-16,0 0 16,21-21-16,22 0 15,-22 0-15,21 0 0,-21 0 0,22-21 16,62-21-16,-20-1 16,-43 22-16,-20 0 15,20-21-15,-21 20 0,-21 1 0,0 0 16,0 0-16,0 0 0,0 0 0,0-1 15,-63-20 1,-22 21-16,43 21 0,20 0 16,1 0-16,0 0 0,0-21 0,42 0 31,0 21-31,0 0 16,22-22-16,-22 22 0,21 0 0,1-21 15,-1 21-15,21 0 0,22 0 16,-21 0-1,-22 0-15,0 21 0,1 22 16,-22-22-16,0 0 0,0 0 0,-21 64 16,0 0-1,0-43 1,0-21-16,-21 0 0,0-21 16,21 21-16,0-42 31,0 0-31,0 0 15,0 0-15,0 0 0,21-43 16,0 43 0,0-21-16,0 20 0,1-20 0,-1 21 15,0 0-15,21 0 0,22-22 16,-1 43 0,-42 0-16,22 21 15,-43 1-15,0 20 0,0-21 16,0 0-16,0 22 0,0-22 0,0 85 15,-21-64 1,21-21-16,0 0 0,-22 22 16,22-22-16,22-21 31,-1 0-31,0-21 0,0 21 16,0-22-16,0 1 0,22 0 0,-22 0 15,106-43 1,-64 1-16,-20 21 0,-1-1 15,22 1-15,-43 0 0,0 20 16,0 1-16,-21 0 16,-21 21-16,0 0 15,0 0-15,-1 21 0,1 0 16,0 1-16,-21 41 16,42-21-1,0-20-15,0-1 0,0 0 16,21 0-16,0-21 0,0 21 0,0-21 15,-21 21-15,22 1 0,20-1 16,-42 0-16,21-21 16,-21 21-16,0 0 15,-21-21-15,0 0 16,0 0-16,-1 0 0,-41 0 16,42 0-16,0-21 15,-1 21-15,1-21 0,21 0 16,0 0-1,0-1 1,21 1 0,1 21-16,-1-21 0,21 0 15,-21 0-15</inkml:trace>
  <inkml:trace contextRef="#ctx0" brushRef="#br0" timeOffset="54666.19">13017 7980 0,'0'-42'0,"0"84"0,0-106 0,0 22 16,0 21-16,0 0 0,-21 21 15,0 0-15,0 0 0,0 0 16,0 0-16,-1 21 0,1 0 16,0 0-16,0 22 0,-43 84 15,64-64-15,-21-21 16,-21 85-16,21-84 0,0 20 15,21-20-15,-22 20 16,1 85-16,21-105 0,0-1 16,0-21-16,0 21 0,0-20 0,0 20 15,21 0 1,43-21-16,-43-21 0,21 0 16,64-42-16,-63 42 15,-1-21-15,0 0 0,1 0 16,-22-22-16,21 22 0,22-64 15,-43 22 1,-21 42-16,0 0 0,0-1 16,-21 1-16,-1 21 0,1 0 15,0 0-15,-21 0 0,21 0 0,-64 21 16,85 1-16,-21-1 16,21 0-16,0 0 15,0 0-15,0 0 0,21 1 16,21-1-1,22 21-15,-43-21 16,0-21-16,0 21 0,0-21 16,1 22-16,-22-1 0,21-21 15,0 0 1,0 0 0,0 0-16,0 0 0,1-21 15,-1 21-15,0-22 0,0 1 0,0 0 16,0 0-16,22 0 15,-1-22-15,0-41 16,-42 63-16,0-1 16,0 1-16,0 0 15,0 42 1,-21 0 0,21 1-16,-21 62 15,0-41-15,21 20 16,0-42-16,0 0 0,0 1 15,0-1-15,0 0 0,21-21 16,43 0 0,-22 0-1,0 0-15,1-21 0,-22 0 0,0-1 16,85-105 0,-85 106-1,-21 0-15,0-21 0,21-1 16,-21 22-16,0 42 31,0 1-31,-21-1 16,21 21-16,0-21 0,-21 0 0,21 22 15,0-22-15,0 0 0,0 0 0,0 0 16,0 1-16,0 20 16,21-42-16,0 0 0,0 0 15,22 0-15,-22 0 0,0 0 16,42 0-16,1-21 15,-22 0-15</inkml:trace>
  <inkml:trace contextRef="#ctx0" brushRef="#br0" timeOffset="54917.14">14436 8509 0,'21'-21'0,"-42"42"0,42-63 0,-21 21 16,0-1-16,-21 22 15,-1 0-15,1 0 16,0 22-16,0-22 0,0 21 0,0 0 15,-1 0-15,1 21 0,0-20 0,21-1 16,-21 21-16,0-21 0,21 0 0,-21 43 16,21-1-1,0-41-15,0-1 0,42 21 16,-21-42-16,0 0 0,0 0 16,1 0-16,20 0 0,-21 0 15,64-21 1,-22-21-16,-20 20 0,-22 1 15,42-42-15,-20 20 0</inkml:trace>
  <inkml:trace contextRef="#ctx0" brushRef="#br0" timeOffset="55760.96">14922 8170 0,'22'-42'0,"-44"84"0,44-147 16,-22 62-16,0 1 0,0 21 16,0-22-16,0 22 0,0 0 15,0 42 1,-22 22-16,1-22 15,21 21-15,-21 0 0,-21 128 16,21-64 0,21-64-16,-22 21 0,1 22 15,0-21-15,21-22 0,0 0 16,0-21-16,0 22 0,0-1 0,0-21 16,0 22-16,21-22 15,0-21-15,1 0 16,20 0-16,-21 0 0,0-21 0,22 21 15,-22-22-15,42-20 16,22-21-16,-64 20 0,0 22 16,0 0-16,-21 0 15,22 0-15,-22-1 0,0 1 16,-22 21 0,1 0-16,0 21 0,0 1 15,0-1-15,21 0 16,0 0-16,-21 0 0,21 22 0,-22-1 15,22 21 1,0-41-16,0-1 0,22 0 16,-1 0-16,0 0 0,21-21 15,1 0-15,20 0 16,-21 0-16,-20 0 0,41-21 16,-21 21-16,-20-21 15,-1 0-15,0-43 0,-21 22 16,0 0-16,0 20 0,0 1 15,0-42-15,-21 42 0,0-1 16,-1 22-16,1 0 0,-21-21 16,21 21-16,-64 21 15,43 22-15,21-22 0,21 0 16,-22 0-16,22 0 16,0 1-16,0-1 0,0 0 0,0 0 0,0 0 15,0 0-15,22-21 0,20 22 16,21-22-1,-41 0-15,-1 0 0,21 0 0,-21-22 16,22 22-16,-22-21 0,21 0 0,-21 0 16,43 0-16,-22-22 15,-21 1-15,0 21 0,-21 0 16,22 0-16,-22-1 0,0 44 31,0-1-31,0 0 0,-22 0 16,22 0-16,0 0 0,-21 64 15,21-64 1,0 22-16,0-22 16,21-21-16,1 0 15,-1 0-15,0 0 0,0 0 16,43-43-16,-43 43 16,0-21-16,0 0 0,0-21 15,0 21-15,-21-1 0,22 1 0</inkml:trace>
  <inkml:trace contextRef="#ctx0" brushRef="#br0" timeOffset="56001.82">15028 8234 0,'0'0'0,"-42"0"0,0 0 16,20 0-16,65 0 31,-1 0-31,0 0 0,1 0 0,-1-21 15,191 0 1,-127-1-16,-43 22 16,22-21-16,-43 21 0,1 0 15,-1-21-15,-42 0 16,-21 21 0,0 0-16,-1-21 0,-20 21 15,0 0-15</inkml:trace>
  <inkml:trace contextRef="#ctx0" brushRef="#br0" timeOffset="56235.69">12890 8297 0,'0'0'0,"-42"0"0,21 0 0,0 22 0,42-22 16,0 0-16,21 0 15,1-22-15,20 22 0,1-21 16,63 0-16,-64 21 16,85-42-16,-84 42 0,-22 0 15,22-21-15,-22 21 0,0-22 16,-20 22-16,-1 0 0,0-21 0</inkml:trace>
  <inkml:trace contextRef="#ctx0" brushRef="#br0" timeOffset="58149.99">17335 8086 0,'0'0'0,"43"-127"31,-43 106-31,0-1 0,0-20 16,0 21-16,0 0 15,-21 21-15,-1 0 0,1 0 0,-21 0 16,-22 63 0,43-42-16,-42 85 15,42-63-15,-1 20 0,-20 1 16,0 41-16,-1-41 0,1 42 15,21-43 1,21-20-16,0-1 0,0 0 0,0 1 16,0-1-16,42 21 15,1-20-15,-1-43 16,-21 0-16,21 0 0,1 0 0,-1 0 16,22 0-16,-22-21 0,43-22 15,-22 22-15,22-42 16,-43 20-16,0 22 0,1-21 0,-1-1 15,-21 1-15,0-21 0,1 20 16,-1-20-16,-21-1 0,0 1 0,0-43 16,-64-63-1,43 105-15,-21 22 0,21-1 16,-22 22-16,1 0 0,0 0 0,-107 0 16,65 42-1,20 0-15,22 21 0,0-20 16,-1 41-16,22-21 0,0 22 0,-21-1 15,20 64-15,22 64 16,0-149-16,0 22 16,22 20-16,20-41 0,-21-22 15,0 21-15,22-21 0,-1 1 16,0-1-16,1-21 0,62 0 16,-62 0-16,63 0 15,42-64 1,-106 43-16,0 0 0,85-85 15,-105 85-15,20-21 16,-42 20-16,0 1 16,21 0-16,-21 42 31,0 0-31,0 1 0,0-1 16,-21 0-16,21 0 0,0 0 0,0 22 15,0-22-15,-21 0 0,21 42 16,0-41-16,0-1 15,21 0 1,0-21-16,0 0 0,0 0 16,1 0-16,-1 0 0,0-21 0,0 21 15,0-21-15,0-1 0,22 22 16,20-63-16,-42 42 16,1 0-16,-1-1 0,-21 1 0,0 0 15,21 21-15,0-42 16,-21 63 15,-21 0-31,0 0 16,21 0-16,0 1 15,0-1-15,0 0 0,-21 0 0,21 0 16,0 0-16,0 1 16,0-1-16,0 0 0,21 0 15,0-21-15,0 0 16,0 0-16,0 0 0,22 0 0,-22 0 15,21 0-15,22-21 16,-1-21-16,-42 20 0,22 22 16,-22-21-16,0 0 0,21 0 0,-42-21 15,43-22 1,-43 43-16,0 0 0,0 0 16,0-1-16,-21 22 15,-1 0-15,1 0 0,0 0 16,0 0-16,0 0 15,0 22-15,-1-1 0,1 21 16,21-21-16,-21 0 0,21 1 0,0-1 16,0 0-16,0 0 0,0 0 0,0 22 15,42-22 1,-20-21-16,-1 0 0,21 0 16,-21 0-16,0 0 0,1 0 15,-1 0-15,21 0 0,-21-21 16,0 21-16,1-22 0,-1 1 15,21 0-15,-21 0 0,-21 0 16,0 0-16,21-1 0,-21 1 0,22 0 0,-22 0 16,21-21-1,0 20-15,0 22 16,-21 22 0,21-1-16,-21 0 0,0 0 15,0 21-15,0-20 16,0-1-16,21 21 15,1-21-15,-22 0 0,21-21 16,0 0-16,0 22 0,21-22 0,1 0 16,41 0-1,-62 0-15,-1-22 0,0 1 0,0 21 16,0-21-16,22 0 0,20-64 16,-42 1-1,0 41-15,1-20 0,-1 20 16,21-84-16,0 64 0,-20-1 15,20-63 1,-21 85-16,0-43 0,-21 64 16,0 0-16,0-21 0,0 63 15,-21 0 1,0 0-16,0 43 16,0-43-16,-1 21 0,1 22 0,0-22 15,0 0-15,0 22 0,-43 42 16,43-64-16,0 43 15,0-43-15,0 0 0,-1 43 16,22-64-16,0 22 0,0-22 16,0 0-16,0 0 0,0 0 0,22-21 15,-1 21-15,0-21 0,42 0 32,22-21-32,-64 0 0,0 0 15,1 0-15,-1 0 0,0-1 16,21-20-16,1 21 0</inkml:trace>
  <inkml:trace contextRef="#ctx0" brushRef="#br0" timeOffset="58512.7">20002 8340 0,'0'0'0,"0"21"15,-21 0 1,21 0-16,-42 22 0,42-22 16,-21 0-16,0 0 0,-1 43 15,22-22 1,0-21-16,0 0 0,0 0 15,0 1-15,22-22 0,-1 0 16,0 21-16,0-21 0,0 0 0,43 0 16,42 0-1,-22-43 1,-63 22-16,1 0 0,-1 0 0,0 0 16,-21 0-16,0-1 0,0 1 15,0-21 1,0 0-16,-42-1 0,20 22 0,1 0 15,-21-21-15,21 42 0,-22 0 16,22 0-16,0 0 0,0 0 16,-64 84-1,64-41-15,0-22 0,21 0 16,0 0-16,0 0 0,0 0 16,0 1-16,21-1 15,43-21 1</inkml:trace>
  <inkml:trace contextRef="#ctx0" brushRef="#br0" timeOffset="60530.53">20913 8446 0,'0'0'16,"0"-22"-16,0 1 0,-22 0 15,1 21-15,0-21 0,0 21 16,-43 0-1,-20 21-15,63 0 16,-43 22-16,43-22 16,-21 0-16,-1 21 0,22 1 15,21-22-15,-21 63 16,21-41-16,0-22 16,21-21-16,-21 21 0,21-21 0,22 0 15,-22 0-15,85 0 16,-43-21-1,-42 0-15,22 0 0,-22-1 16,0 1-16,0 0 0,0 0 0,43-43 16,-43-20-1,-21 63-15,0-1 16,0 44 0,-21-1-1,21 0-15,-21 0 16,21 0-16,-22 0 0,22 1 0,0 20 15,0-21-15,0 0 0,0 0 0,0 1 16,0-1-16,43 0 16,-22 0-16,0-21 0,21 21 0,43-21 15,-43 0-15,1 0 16,-1 0-16,106-21 16,-105 21-16,-1-21 15,-21 0-15,43-22 16,-22 22-16,-21 0 0,0 0 0,-21-64 15,0 43-15,0 0 16,-21 20-16,-21 1 16,21 21-16,-22 0 0,22 0 0,-21 0 15,-1 0-15,22 0 0,-21 0 0,-43 43 16,22-1 0,42 0-16,-1-21 0,1 1 0,21 20 15,0-21-15,0 21 0,0-20 16,0 20-1,21-42-15,22 42 0,-22-42 16,85 0-16,-85 0 16,21 0-16,1 0 0,-22-21 0,21 0 15,-21 0-15,43-22 16,-22 22-16,0-42 16,1 20-16,-22 1 0,21-64 0,-21 64 15,1-22-15,-1 1 0,-21-1 16,21 1-16,0-64 15,-21 85-15,0-22 0,21 22 0,-21-1 16,0 1-16,0 0 0,0 21 0,0-22 16,0 1-1,-21 42 1,21 21-16,-21 0 16,0 22-16,0 20 0,-43 85 15,43-84-15,0-1 16,0 1-16,-1-1 0,1-20 15,21 126 1,-21-127-16,21 43 0,0-43 0,0-21 16,21 22-16,0-22 0,22 21 15,-22-21-15,0-21 0,0 22 16,43-22 0,-22 0-16,-21 0 0,0 0 15,22-22-15,-22 1 0,21-21 0,-21 21 16,22 0-16,-43-1 0,42-20 15,-21 21-15,-21-21 16,0 20-16,0 44 31,0-1-31,-21 0 16,21 0-16,0 0 0,0 0 16,0 1-16,0-1 0,0 0 0,0 42 15,0-20 1,21-43-16,22 0 15,-22 0-15,0 0 0,21 0 16,-21 0-16,43 0 16,-1-21-16,-41-1 0,20 1 15,-21 0-15,0 0 0,0 0 16,1 0-16,-1-22 0,-21 22 16,0 0-16,-21 42 31,-1 0-31,22 0 15,-21 1-15,0-1 0,0 0 16,0 21 0,21-21-16,0 1 0,0-44 62,21 1-62,0 0 16,0 0-16,0 0 0,-21 0 0,22-1 15,-1 1-15,42-21 0,-20 0 16,-22 20-16,0 22 16,21-21-16,-21 21 0,1 0 15,-1 0-15,0 21 16,-21 1-16,0-1 16,0 0-16,21 0 0,-21 0 15,0 0-15,0 1 0,21-1 16,22 0-1,-22 0-15,0-21 0,21 21 16,-21-21-16,22 0 0,20 0 16,-20 0-16,-22 0 0,21 0 0,0 0 15,43-21-15,-21 0 16,-43 0-16,0 0 0,0-1 16,-21 1-16,0 0 0,0-21 0,0 21 15,0-1-15,0 1 0,-21 0 16,0 0-16,0 21 0,-1 0 0,1 0 15,-21 0-15,21 0 0,0 0 16,-43 42-16,43-21 0,0 1 16,-22-1-16,1 21 15,42 0-15,0-20 16,0-1-16,0 0 0,21-21 16,0 0-16,22 21 15,20-21 1,-42 0-16,1 0 15,-1 0-15,0 0 0,-21 21 0,21 0 16,-21 43 0,0-43-16,0 21 0,0 22 15,0-22-15,0 22 0,-42 84 16,-1 21 0,22-126-16,0 20 15,0 1-15,0-22 0,-22 21 0,22 1 16,0-22-16,0 22 0,-21-22 0,20 0 15,-41 43-15,-22 0 16,43-64-16,21-21 16,-22 21-16,22-21 0,0 0 0,0 0 15,0 0-15,-22 0 16,43-21-16,0 0 0,0 0 16,0-1-16,0 1 0,0-21 0,0 21 15,22-22-15,20-62 16,-21 62-16</inkml:trace>
  <inkml:trace contextRef="#ctx0" brushRef="#br0" timeOffset="60780.57">22500 7938 0,'0'0'0,"0"-43"31,21 43 1,0 0-32,-21-21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19:19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1524 0,'0'21'15,"21"-21"17,-21-21 30,21 21-62,-21-21 16,0 0-16,22 21 0,-22-21 0,0-1 15,0 1-15,0 0 0,21-21 16,-21 21-16,21-22 0,-21 1 0,0 0 16,0-1-16,21-105 15,-21 106-15,21-22 16,-21 22-16,21-22 0,-21 22 0,0 0 15,22-1 1,-22 22-16,21-63 0,0 62 0,-21 1 16,0 0-16,0 0 0,0 0 15,0 0-15,0-1 0,0 1 32,-21 21-1,0 0-31,21 21 15,-22 1-15,1-1 16,0-21-16,0 21 0,0 0 16,0 43-16,-43 41 15,43-20 1,21-43-16,-21 1 16,21 20-16,0-20 0,0-1 0,0 64 15,0-64-15,0 43 16,0-43-16,0 0 15,0 1-15,0-1 0,0 0 0,0-20 16,21 20-16,0 21 16,21-20-16,-20-22 15,-22 0-15,42 21 0,-21-42 16,0 22-16,85 20 16,-64-42-16,-20-21 15,-1 0-15,21-1 0,-21 1 16,22 0-16,-1 0 0,-21 0 0,43-43 15,20-42 1,-63 85-16,1-21 0,-1 21 16,0 0-16,-21-1 0,21 1 0,-21-21 15,0 0 1,0 20-16,-21 22 47,0 22-47,21-1 15,-21 21-15,21-21 0,-22 0 16,22 1-16,-21-1 0,21 21 16,-21 0-16,21 1 0,0-22 15,0 0-15,0 0 0,0 0 16,0 1-16,0-1 0,21 0 0,0 0 16,1-21-16,-22 21 0,21-21 15,0 0-15,0 0 16,21 0-16,-20 0 0,-1 0 0,21 0 15,-21 0-15,22 0 0,41-42 16,-41 0 0,-22 20-16,0 1 0,0 0 15,-21 0-15,0 0 0,21 0 0,-21-1 16,0 1-16,0-21 0,0 21 16,0-106-1,-21 106-15,0-1 0,0-20 16,0 21-16,-1 0 0,-41 21 31,-1 0-15,22 21-16,21 0 0,0-21 15,0 21-15,-1 0 0,1 1 0,0-1 16,0 42 0,0-42-16,21 1 15,0-1-15,0 0 16,0 0-16</inkml:trace>
  <inkml:trace contextRef="#ctx0" brushRef="#br0" timeOffset="52.97">2942 1418 0,'42'0'15</inkml:trace>
  <inkml:trace contextRef="#ctx0" brushRef="#br0" timeOffset="511.7">3535 1185 0,'0'0'0,"0"-21"15,-21 21 1,-1 0-16,1-21 16,0 21-1,0 0-15,0 0 16,21 21-16,-21 0 0,-1 1 15,1-1-15,21 0 0,-21 0 16,0 0-16,21 0 0,0 1 0,-42 41 16,20 1-1,22-43-15,0 21 0,0-21 16,0 0-16,0 1 0,0-1 0,0 0 16,22 0-16,20 0 15,0-21-15,-21 21 0,1-21 16,20 0-16,-21 0 0,21 0 15,-20 0-15,20 0 0,-21-21 0,21 21 16,43-63 0,-21 20-1,-43-20-15,-21 42 0,21 0 16,-21-22-16,0-41 16,0-22-1,-21 63-15,0 22 16,-1 0-16,1 0 0,0 0 0,-21-22 15</inkml:trace>
  <inkml:trace contextRef="#ctx0" brushRef="#br0" timeOffset="624.44">3429 1122 0,'-21'42'31,"21"-21"-31,0 1 0,0-1 16,0 0-16,0 0 0,0 0 16,0 0-16,21 1 15,0-1-15,21-21 16,1 0-16</inkml:trace>
  <inkml:trace contextRef="#ctx0" brushRef="#br0" timeOffset="905.28">4149 1122 0,'0'0'0,"0"-42"31,-22 42-15,1 0-1,21 21 1,-21 0-16,21 0 16,0 21-16,0 1 0,0 20 15,0-20-15,0-22 16,0 21-16,0 0 0,0 1 0,0-1 15,0 0-15,-21 43 0,0 21 16</inkml:trace>
  <inkml:trace contextRef="#ctx0" brushRef="#br0" timeOffset="1164.13">4043 2159 0,'0'0'15,"0"21"-15,0 43 16,0-43-16,0 42 16,0-41-16,21-1 0,-21 0 0,0 21 15,0-21-15,0 1 0,0 20 16,21-21-1,0-21 1,-21-21 0,0 0-1,0 0-15,318-1080 110</inkml:trace>
  <inkml:trace contextRef="#ctx0" brushRef="#br0" timeOffset="2431.82">3514 1101 0,'0'-21'16,"0"-1"0,-22 22 15,1 0-31,0 0 15,0 22-15,0-1 16,0 0-16,-1 21 16,1-21-16,0 43 15,21-43-15,-21 21 0,21-20 16,-21-1-16,21 0 0,0 106 31,0-106-31,0 0 0,0 0 0,0 22 16,0-22-16,0 0 15,0 0-15,21-21 0,0 21 16,-21 1-16,21-22 0,0 0 16,1 0-16,-1 0 0,0 0 15,21 0-15,-21 0 0,1 0 16,-1 0-16,21-22 0,-21 22 16,0-21-16,22 0 0,20-21 15,22-22 1,-64 43-16,21-21 15,-42-1-15,0 22 0,0-63 16,0 20 0,-21 22-16,0 21 0,0-1 15,0 1-15,0 0 0,-22 0 0,22 21 16,-42 0-16,-1 0 16,43 0-16,0 0 0,-43 0 15,43 21-15,0-21 16,-43 42-1,22 1-15,42-22 16,0 0-16,21-21 16,0 0-1,1 0-15</inkml:trace>
  <inkml:trace contextRef="#ctx0" brushRef="#br0" timeOffset="3068.93">4043 1164 0,'0'-21'0,"0"0"15,21 21-15,-21-21 16,0 42 31,0 0-32,0 0-15,0 0 16,0 22-16,0-22 0,0 21 0,0-21 16,0 22-16,0-22 0,0 148 15,0-63 1,0-64-16,0 22 15,0-22-15,0 1 0,0-1 0,-21 0 16,0 43 0,21 42-16,-22-106 0,22 21 15,-21-20-15,21 20 0,-21-21 16,21 0-16,0 22 0,0-22 16,0 21-1,0-63 32,0 0-47,0 0 0,0-1 16,21 1-16,0 0 0,-21-21 0,22 21 15,-22-22-15,0 1 0</inkml:trace>
  <inkml:trace contextRef="#ctx0" brushRef="#br0" timeOffset="3584.01">4043 1185 0,'0'0'0,"-21"0"0,21-21 15,0 0-15,-22 0 16,22 0-16,0 0 15,0-1-15,0 1 16,0 0-16,22 0 16,-1 0-16,0 21 0,21-21 15,-21 21-15,1-22 16,-1 22-16,21 0 0,-21 0 0,22 0 16,20 0-16,-21 0 15,1 0-15,-22 22 0,0-1 16,21 0-16,-20 0 0,-22 21 15,0-20-15,21 41 16,-21-21-16,-21 1 0,-1-1 16,1-21-16,0 0 0,-21 22 0,21-22 15,-43 21 1,43-21-16,-43 22 16,43-22-16,0 0 0,0 0 0,0-21 0,0 21 15,-1 1-15,1-1 16,0-21-1,21 21-15,0-42 47,21 0-47,0-1 16,1 1-16,-1 0 16</inkml:trace>
  <inkml:trace contextRef="#ctx0" brushRef="#br0" timeOffset="4227.01">5080 1164 0,'0'0'0,"42"-84"15,-42 62 1,0 1 0,0 0-16,-21 21 15,0 0-15,0 0 16,0 0-16,-22 0 0,22 21 0,0 0 16,-43 1-16,-20 62 15,63-63-15,-1 1 16,1-1-16,0 0 0,21 0 0,0 0 15,0 0 1,0 1-16,0-1 16,21-21-16,0 0 15,1 0-15,41 21 16,-21-21-16,-20 0 16,-1 0-16,21 0 0,0 0 15,-20 21-15,-1-21 0,0 0 16,21 42-1,-21-42-15,-21 22 0,0-1 16,0 0-16,0 0 16,-21 0-16,0-21 0,0 21 15,0 1-15,0-22 0,-1 21 16,-20-21-16,21 21 0,-85 0 16,64-21-1,21 0-15,-1 0 0,-20 0 16,21 0-16,0 0 31,21-21 32,-21 21-63</inkml:trace>
  <inkml:trace contextRef="#ctx0" brushRef="#br0" timeOffset="4889.35">2117 2117 0,'0'0'0,"-43"0"0,22 0 15,0 0-15,0 0 0,0 0 0,-1 0 16,1 0-16,0 0 15,0 0-15,0 0 0,42 0 63,0 0-63,0 21 16,0-21-16,22 0 0,-1 0 15,0 0-15,22 0 0,-1 0 16,1 0-16,84 0 15,127-42-15,-190 20 16,105 1-16,-84 21 0,21-21 16,106 0-16,-127 21 15,21 0-15,-21-21 0,0 21 16,-1 0-16,1 0 0,-21-21 0,21 21 16,-22 0-16,86 0 0,-86 0 15,1 0-15,127 0 16,-106 0-1,-43 0-15,-21 0 0,1 0 0,41 0 16,-62 0-16,-1 0 16,0 0-16,0 0 0,-21-22 47,-21 22-32,0 0-15,0 0 0,-1 0 16,1 0-16,-85 0 15,64 0-15</inkml:trace>
  <inkml:trace contextRef="#ctx0" brushRef="#br0" timeOffset="5594.94">2265 2265 0,'0'0'0,"-21"0"15,-1 0-15,1 0 0,-42 0 16,42 0-1,-1 0 1,44 0 78,-1 0-94,0 0 0,21 0 15,-21 0-15,22 0 0,-1 0 16,22 0-16,126-21 16,-126 21-16,-1 0 0,22-21 15,-1 21-15,-20 0 0,126-22 16,-105 1-16,21 21 0,0 0 16,105-21-16,1 21 15,-106-21-15,0 21 0,-22 0 16,22 0-16,-21 0 0,0 0 0,-1 0 15,64-21 1,-84 21-16,63 0 0,-85 0 16,22 0-16,-22 0 0,22 0 0,-22 0 15,0 0-15,-21 0 0,22 0 0,-1 0 16,-21 0-16,22 0 16,20 0-16,-42 0 15,0 0-15,1 0 0,-1 0 31,0 0-15,-21-21-16,0-1 31,-21 22 1,0-21-32,-1 21 0</inkml:trace>
  <inkml:trace contextRef="#ctx0" brushRef="#br0" timeOffset="5743.86">5313 2053 0,'-21'0'62,"-1"21"-46</inkml:trace>
  <inkml:trace contextRef="#ctx0" brushRef="#br0" timeOffset="10320.04">1757 3514 0,'-21'-21'0,"21"-1"32,0 1-17,0 0 1,0 0-16,0 0 16,0 0-16,0-1 15,0 1-15,0 0 0,0 0 16,0 0-16,-22 0 15,22-1-15,-21-20 16,21 21 0,-21 21-16,21-21 15,-21 21 1,21 21 0,0 0-16,0 0 15,0 0-15,0 1 0,-21-1 16,21 0-16,0 21 0,-21 64 15,-1-42-15,22-43 16,43 42-16,-64-42 0,21 22 16,0 63-1,0-1-15,0-83 16,0 20-16,21-21 0,0 0 0,-21 0 16,0 22-16,0-22 0,0 0 15,0 0-15,0 0 0,0 1 16,0-44 46,0 1-46</inkml:trace>
  <inkml:trace contextRef="#ctx0" brushRef="#br0" timeOffset="10715.83">2011 3831 0,'21'0'31,"-21"21"-15,0 1 0,0-1 15,21-21 0,-21-21-31,21-1 0,0 22 16,1 0-16,-1-21 15,-21 0-15,0 0 16,0 0-16,-21 21 0,21-21 16</inkml:trace>
  <inkml:trace contextRef="#ctx0" brushRef="#br0" timeOffset="10935.18">2159 3598 0,'0'0'0</inkml:trace>
  <inkml:trace contextRef="#ctx0" brushRef="#br0" timeOffset="12135.9">1757 3260 0,'0'-21'0,"0"-1"16,0 1 0,-21 21 15,21 21-31,0 1 16,-22-1-16,22 0 15,0 21-15,0 1 0,0-1 0,0 0 16,0 43-1,-21-22-15,21-20 0,0-1 0,0 0 16,0 1-16,0 20 0,0 85 16,0-84-1,0-43-15,0 21 16,0-20-16,0-1 16,-21-21-16,0 0 31,21-21-16,0-1-15</inkml:trace>
  <inkml:trace contextRef="#ctx0" brushRef="#br0" timeOffset="12663.87">2032 3874 0,'0'21'31,"-21"-21"-31,21 21 16,21-21 31,-21-21-47,21 0 15,0 21-15,-21-22 0,21 22 16,-21-42-1,0 21-15,0 0 0,-21 21 32,0 0-17,21 21-15,0 0 16,-21 0-16,21 0 0,0 1 16,0-1-16,0 0 15,0-42 32</inkml:trace>
  <inkml:trace contextRef="#ctx0" brushRef="#br0" timeOffset="14188.05">2942 3874 0,'0'-22'344,"0"1"-141</inkml:trace>
  <inkml:trace contextRef="#ctx0" brushRef="#br0" timeOffset="33455.58">3154 3810 0,'-21'0'31,"-1"0"0,44 0 79,-1 0-110,0 0 15,0 0-15,0 0 0,0 0 16,22 0-16,-22 0 0,64-42 16,-1 21-1,-41-1-15,-1 22 0,43-42 16,-43 21-16,0 0 0,1-22 0,41-20 16,1-43-1,-64 64-15,21-43 16,-42 43-16,0-1 0,0 1 15,0 21-15,0 0 0,0-22 0,0 22 16,0 0-16,0 0 0,0 0 16,-21 21-16,21-21 15,-21 21-15,21-22 0,-21 22 16,0 0 0,0 0-1,21 22-15,-22-22 0,1 21 16,21 0-16,-21 0 0,-21 43 15,21-1 1,21 1-16,-22-22 16,1-21-16,21 64 0,-21-43 15,0 0-15,0 1 0,0-1 16,21 22-16,-22-22 0,1 0 0,21 22 16,0-22-16,-21 22 0,0-1 15,21 22-15,0-22 0,-21 1 0,0 84 16,-1-63-16,1-22 15,-21 22-15,0-22 0,20 64 16,1-21-16,0-21 0,21-22 16,-42 170-16,63-85 15,-21-105-15,0-1 16,0 0-16,0-21 0,0 1 16,0-1-16,42 21 15,1-21-15,-22-21 16,0 0-16,0 0 0,0 0 15,0-21-15,1 0 16,-22-21-16,42-22 0,-42 22 16,21 21-16,-21-22 0,42 1 15,-42 0-15,43-22 0,-1 22 0,43-22 0,21 1 16,-85-22-16,-42 22 0,-22-128 16,43 128-16,-63-22 15,42 43-15,-1-1 0,1 1 16,0 0-16,0-1 0,0 1 0,-106-64 31,84 85-31,-41 0 16,63 21-16,-1 0 15,22-21 17,22-1-17,-1 22-15,0-21 0,21 21 16,-21-21-16,22 21 0,-1-21 0,0 0 15,1 0-15,41-22 0,-41 22 16,-1 0-16,0-21 0,22-1 16,-1 1-1,-20 21-15,-22 0 0,21-43 16,-21 43-16,-21 0 0,22-22 16,-22 22 15,0 42-16,0 1 1,0-1-16,-22 0 0,22 0 16,-21 0-16,21 22 0,-21-22 0,21 0 15,0 21-15,0-21 0,0 1 16,0 20-16,0-21 0,0 0 0,0 0 16,21 1-16,0-22 15,1 21-15,-1-21 16,0 0-16,0 0 0,0-21 15,0-1 1,1 1-16,-1-21 16,-21 21-16,21 0 0,-21-43 15,0 43-15,0-43 16,0 22-16,0 21 0,0 0 16,-21 0-16,0-1 0,21 1 0,-22 21 15,1 0-15,0 0 0,0 0 0,0 0 16,-22 21-1,43 1-15,-21-1 16,21 0-16,0 0 16,21-21 15,1 0-15</inkml:trace>
  <inkml:trace contextRef="#ctx0" brushRef="#br0" timeOffset="33935.57">4508 3620 0,'22'-22'31,"-1"1"-16,0 0-15,0 21 0,0 0 16,0 0-16,1 0 0,-1 0 16,0 21-16,0 0 0,21-21 15,-20 22-15,20 20 0,-21 21 16,-21-41-16,21-1 16,-21 42-16,0-42 0,85 1 15,-64-1-15,-63 42 16,21-42-16,-22 1 0,22-1 0,0-21 15,0 0-15,0 0 16,-1 0-16,22-21 16,0-1-16,0 1 15,0 0-15,0 0 0,0-43 16,0 43-16,0 0 0,22-21 16,-22 21-16,21-1 0,-21 1 0,0 0 15,42-21-15,-21 21 16,0 21-16,1-22 0,-1 22 15,0 0-15,0 0 16,0 0-16,0 0 16,1 0-1</inkml:trace>
  <inkml:trace contextRef="#ctx0" brushRef="#br0" timeOffset="34547.8">5482 3831 0,'85'-63'15,"-64"42"1,0-1-16,0-20 0,0 21 0,22-64 16,-22 43-16,0 21 15,21-64-15,-20 43 0,-22-1 16,0 1-16,0 0 0,0 21 16,0-22-16,0 1 0,0 21 15,0 0-15,0-1 0,-22 22 31,1 0-15,21 22-16,-21-1 16,21 0-16,-21 21 0,0-21 15,0 22-15,21-1 0,-22-21 0,1 64 16,-21 0 0,42-43-16,0 0 0,-21 1 0,21-1 15,-21-21-15,21 21 0,0 64 16,0-85-16,0 22 15,0-1-15,0-21 16,0 0-16,0 1 0,21-1 16,21-21-16,-21 0 15,22 0-15,-1 0 0,-21-21 16,0 21-16,0-22 0,22 22 0,-22-21 16,64-42-1,-64 42-15,0-1 0,-21-20 16,42 0-16,-42 21 0,0-22 15,21 22-15,-21 0 0,22 0 0,-22 0 16,0-1-16,0 1 16,0 0-16</inkml:trace>
  <inkml:trace contextRef="#ctx0" brushRef="#br0" timeOffset="34905.89">6011 3620 0,'0'0'16,"0"21"-16,0 0 0,-21 0 16,21 0-16,-21 22 15,21-22-15,0 0 0,-21 21 16,21-21-16,0 1 0,0-1 15,0 0-15,0 0 16,21 0-16,0 0 16,0-21-16,0 0 15,1 0-15,-1 0 0,0 0 0,0 0 16,0-21-16,0 0 0,1 0 16,-1 21-16,0-21 0,0 0 15,0-1-15,-21-41 0,0 42 16,0-43-16,21 22 0,-21 0 15,0 20-15,0 1 16,0 0-16,-21 0 0,-21-43 16,-22 64-1,43 0-15,0 0 0,0 0 16,0 0-16,21 22 0,-21-1 0,-22 0 16,43 0-16,0 0 15,-21 0-15,21 1 0,0-1 16,0 0-16,0 0 15,21-21 1,0 0-16</inkml:trace>
  <inkml:trace contextRef="#ctx0" brushRef="#br0" timeOffset="35452.58">6816 3577 0,'0'0'15,"0"-21"-15,0 0 16,0 0-16,-22 21 16,1 0-16,0 0 0,0 0 15,0 0-15,0 21 16,-1-21-16,22 21 0,-21 0 15,0 0-15,0 1 0,21-1 0,-21 0 16,0 0-16,-1 0 0,22 0 16,-21 22-16,0-1 0,21 22 15,0-43 1,0 0-16,0 0 16,21-21-16,0 0 0,1 0 15,20 0-15,0 0 16,22 0-16,-22-21 15,-21 21-15,0-21 0,1 0 16,20 21-16,-42-43 0,0 64 16,42-84-1,-21 21-15,-21 20 0,0-20 0,0 21 16,0-21-16,0 20 0,0 1 16,-21 0-16,0 0 0,-21 0 15,21 21-15,-1 0 0,-20 0 16,21 0-16,0 0 15,-22 0-15,43 21 16,0 0-16,0 0 16,0 0-16,22-21 15,-1 22 1,0-22-16,0 0 0</inkml:trace>
  <inkml:trace contextRef="#ctx0" brushRef="#br0" timeOffset="35768.41">7514 3471 0,'0'0'0,"-42"-42"31,21 42-15,-1 0-16,1 0 16,0 0-16,21 21 15,0 0-15,0 1 16,-21 20-16,21-21 0,0 21 16,0-20-16,-21 62 0,21-41 0,0 84 15,-21-64-15,21 1 16,-43 105-1,-20-63 1</inkml:trace>
  <inkml:trace contextRef="#ctx0" brushRef="#br0" timeOffset="35818.15">7154 4847 0,'-63'170'15,"20"-128"-15</inkml:trace>
  <inkml:trace contextRef="#ctx0" brushRef="#br0" timeOffset="35843.12">7070 5355 0,'0'21'0</inkml:trace>
  <inkml:trace contextRef="#ctx0" brushRef="#br0" timeOffset="35881.62">7154 5503 0,'0'-21'15</inkml:trace>
  <inkml:trace contextRef="#ctx0" brushRef="#br0" timeOffset="35985.58">7493 4339 0,'0'-63'0</inkml:trace>
  <inkml:trace contextRef="#ctx0" brushRef="#br0" timeOffset="36338.83">7429 3725 0,'0'0'16,"-21"-21"-16,21-42 16,0 42-16,0-1 15,0 1-15,0 0 0,21 0 16,1 0-16,-1 21 0,0-21 15,64-22-15,-22 43 16,-42 0-16,22 0 0,-1 0 16,-21 0-16,21 0 0,-20 0 15,62 21-15,-63 1 16,-21-1-16,0 0 16,0 0-16,0 0 0,0 22 0,-21-22 15,0 0-15,-21 0 0,21 21 0,-22-20 16,1-1-16,0 0 15,-64 42-15,63-41 16,22-22-16,0 21 0,0 0 0,0-21 0,0 0 16,21 21-16,-22-21 15</inkml:trace>
  <inkml:trace contextRef="#ctx0" brushRef="#br0" timeOffset="36683.73">7324 3979 0,'0'0'0,"42"-21"16,-21 21-16,-42 21 15,0 1 1,21-1-16,0 0 0,0 0 16,-21 0-16,21 22 0,-22-22 15,22 21-15,0-21 0,0 22 0,0-1 16,0 0-16,-21 1 0,21-1 15,-21 0-15,21 1 0,-21-1 0,0 0 16,21 64-16,-21-21 16,-22-43-16,22 0 0,-21 1 15</inkml:trace>
  <inkml:trace contextRef="#ctx0" brushRef="#br0" timeOffset="36739.69">7027 5186 0,'21'0'31,"-21"-21"-31</inkml:trace>
  <inkml:trace contextRef="#ctx0" brushRef="#br0" timeOffset="38019.39">1460 6350 0,'-42'0'32,"42"-21"-32,-21 21 0,21-21 15,-21 21-15,21-21 16,0-1-16,0 1 16,0 0-16,0 0 15,0 0-15,21 21 0,-21-21 16,21 21-16,0 0 0,0-22 0,1 22 0,-1 0 15,21 0-15,22 22 16,-43-22-16,0 21 16,0 0-16,0 0 0,22 106 15,-43-42 1,-22-43-16,1 22 16,-42 20-16,20-41 0,1-1 15,0 0-15,-1 1 16,-20-1-16,21-21 0,-1 21 0,1-20 15,-43 20-15,43-21 16,0-21-16,20 0 0,-41 0 16,21-21-1,20 0-15,22 0 0,-21-22 16,21 22-16,0 0 0,0-85 16,43 21-1,-22 64-15,0 0 0,0 0 16,0 0-16,22 21 0,-22 0 15,21 0-15,-21 0 0,22 0 0,-22 21 16,21 0-16,-21 0 0,22 43 16,-22-43-16,-21 0 0,21 21 15,-21-20-15,21-1 16,-21 42 0,0-42-16,21 22 0,0-43 15,-21 21-15,22-21 16,-1 0-16,0 0 15,0-21-15,0 0 16</inkml:trace>
  <inkml:trace contextRef="#ctx0" brushRef="#br0" timeOffset="38211.64">1926 6710 0,'21'0'31,"-21"-21"-31,0 0 47</inkml:trace>
  <inkml:trace contextRef="#ctx0" brushRef="#br0" timeOffset="40407.36">2963 6329 0,'0'0'0,"0"-21"16,0 63 31,0-21-47,0 22 0,-21-22 15,21 21-15,0 0 0,-21 22 16,21-22-16,-21 43 16,21-43-16,-21 1 0,-1-22 15,22 21-15,0-21 0,0 0 0,0 1 16,0-1-16,22-21 31,-1-21-31,0-1 16,0 1-16,-21 0 0,21 0 15,0-43-15,1 43 0,-1-21 16,0 0-16,0 20 0,0 1 16,-21 0-16,21 0 15,1 21-15,-1 0 16,-21 21-1,21-21-15,-21 21 0,0 0 0,0 1 16,0-1-16,0 21 16,0-21-16,0 0 0,0 1 0,0 41 15,0-42 1,0 0-16,42 1 16,-21-22-16,1 0 0,-1 0 15,0 0-15,0 0 0,85-43 16,-43 22-1,-20-21-15,-1 21 0,-21-1 16,22-20-16,-22 21 0,21-64 16,-21 43-16,0 0 15,1-43-15,-22 64 0,0-22 16,0 22-16,0-21 16,0 0-16,-22 42 31,1 0-31,21 21 0,0 0 15,-21 21-15,21-21 0,-42 85 16,42-42 0,0 42-1,0-64-15,0-21 0,0 0 16,0 22-16,0-22 0,0 0 0,42 21 16,22-42-1,-43 0-15,0 0 16,21 0-16,-21 0 0,22-21 0,-22 0 15,21 0-15,-21 0 0,22-1 16,-22-20-16,21 21 0,1-21 0,41-64 16,-41 63-16,-22-20 0,21 21 15,-21-22-15,0 22 0,-21-128 32,0 107-32,0 21 0,0 20 15,-21 1-15,0 21 0,21-21 0,-21 21 16,0 0-16,0 0 15,21 64-15,0-43 16,-22 42-16,22-20 16,0-1-16,-21 0 0,21 1 15,0-1-15,0 0 0,0 64 16,-21-64-16,21 1 0,0-1 16,-21 0-16,21 1 0,0 20 15,0-42-15,0 1 0,0-1 0,0 0 16,0 0-1,0-42 1,0 0 0,0 0-16,0-1 0,21 1 15,0 0-15,-21-21 0,21 21 0,1-22 16,-22 22-16,21-21 16,0 21-16,0-22 0,0 22 15,0 0-15,1 21 16,-1 0-16,0 0 15,-21 21-15,0 0 0,0 0 16,0 1-16,21 62 16,-21-41-1,21-22-15,-21 0 0,0 0 0,21 0 16,1 0-16,-1-21 0,-21 22 0,42-22 16,-21 0-16,0 21 0,22-21 0,20 0 15,22 0 1,-64 0-16,21-21 0,1-1 15,-22 22-15,21-21 0,-21 0 0,1 0 16,20-43-16,-21 43 0,0-42 16,0 42-16,-21-22 15,0 22-15,0 0 0,0 0 0,0 0 16,0-1 0,0 44-1,0-1-15,-21 21 16,21-21-16,-21 0 0,21 1 15,0 41-15,0-42 16,0 0-16,0 22 0,0-1 0,0-21 16,0 22-1,0-22-15,21-21 16,0 0-16,1 0 0,-1 0 0,21 0 16,-21 0-16,0 0 0,106-43 15,-63 1 1,-22 21-16,1-43 15,-1 43-15,-21-21 0,0 0 0,0-22 16,1 22-16,-1-1 0,0-105 16,0 42-1,-21 64-15,0 0 16,0 21-16,0-1 0,0 1 16,0 0-16,0-21 15,-42 84 16,21-21-31,21 22 0,0-22 0,0 21 16,-22 0-16,22-20 0,-21 20 16,21 0-16,0 1 0,0-1 15,0 0-15,-21 1 0,21 20 16,0-21-16,0 1 0,21 63 16,0-64-1,1-42-15,-1 21 0,0-21 16,21 0-16,-21 0 0,1 0 15,20 0-15,-21 0 0,21 0 0,-20 0 16,20 0-16,-21 0 0,21-21 0,64-64 31,-63 1-31,-22 41 16,-21 1-16,0 21 0,0 0 16,0-1-16,0 1 0,0 0 15,-21 21 1,-1 21-16,1 0 15,0 1 1,21 20-16,-21-21 0,21 0 0,0 22 16,0-22-16,0 21 0,0 22 15,21 20 1,21-41 0,-20-43-16,-1 0 0,42 0 15,1 0 1,-43-22-16,0 22 0,21-21 0,-20 0 15,20 0-15,-21 0 0,0 0 0,0-22 16,1 22-16,-22 0 0</inkml:trace>
  <inkml:trace contextRef="#ctx0" brushRef="#br0" timeOffset="40784.15">5122 6033 0,'-21'21'0,"42"-42"0,-84 42 0,42 0 0,-1-21 15,22 21-15,0 0 16,22-21-1,-1 0-15,0 0 0,0 0 16,21 0-16,-20 0 0,-1 0 0,0 0 16,0-21-16,0 0 15,0 21-15,-21-21 0,0 0 16,0-1-16,0 1 16,-21 21-16,0 0 15,0 0 1,0 21-16,21 1 15,0-1 1,0 0 0</inkml:trace>
  <inkml:trace contextRef="#ctx0" brushRef="#br0" timeOffset="41492.47">6858 6689 0,'0'0'0,"0"21"0,21-21 0,0 0 15,0 0 1,1 0-16,-1 0 16,0-21-16,0 21 0,0-21 15,0-1-15,1 1 0,20-21 16,-21 21-16,0-22 0,0 22 16,22-63-16,-22 41 0,0 1 15,21-106 1,-20 0-1,-22 105-15,0-41 0,0 41 16,0 1-16,0 21 0,0-22 16,0 22-16,0 42 15,-22-21 1,22 43-16,-21-22 0,21 21 16,0 1-16,0-1 0,-21 0 0,-21 106 15,42-63 1,-21-43-16,-1 64 15,22-63-15,0-1 0,0 0 0,0-21 16,0 22-16,0-22 0,0 0 0,22 0 16,20 0-1,-21-21-15,0 0 16,22 0-16,-22-21 0,21 0 16,-21 0-16,0 0 0,22 0 15,-22-22-15,85-84 16</inkml:trace>
  <inkml:trace contextRef="#ctx0" brushRef="#br0" timeOffset="42232.05">7683 6160 0,'0'21'16,"0"0"-16,-21-21 0,0 42 16,0 1-1,21-1-15,0-21 0,-21 43 16,0-43-16,21 0 0,0 0 15,0 21-15,0-20 0,0-1 16,0 0-16,21 0 0,0-21 16,0 0-16,0 0 0,0 0 15,1 0-15,20 0 0,-21 0 0,0 0 16,0-21-16,1 21 0,-1-21 0,0 0 16,0-1-16,0 1 0,-21 0 15,0 0-15,0 0 0,0 0 0,0-1 16,-63-83-1,42 105-15,-22-22 0,22 1 16,0 21-16,-21 0 0,20 0 16,1 0-16,0 0 0,42 0 31,22 0-15,-22 0-16,21 0 0,-21 0 0,22 0 15,-1 0-15,0-21 0,1 21 16,-1 0-16,-21 0 0,21-21 0,64 21 15,-85 0 1,1 0-16,-22 21 16,0 0-1,0 0-15,0 1 0,-22-1 16,22 21 0,-42 22-16,42-22 15,-21-21-15,21 0 0,0 0 0,0 1 16,0-1-16,0 0 15,0 0-15,21 0 16,0-21-16,0 0 0,1 0 0,-1 0 16,0 0-16,64-21 15,-64 0-15,21-21 16,0 20-16,1-20 16,-43 21-16,21-21 0,-21 20 0,0 1 15,0-21-15,0 21 0,0 0 16,0-1-16,-21 1 0,0 0 0,-22 0 15,22 21-15,-21 0 16,21 0-16,-1 0 0,-20 0 0,-43 0 31,64 42-31,21-21 16,21-21-16,1 0 16,-1 0-16,21 0 0,-21 0 0,0 0 15,43 0-15</inkml:trace>
  <inkml:trace contextRef="#ctx0" brushRef="#br0" timeOffset="42576.18">8911 6181 0,'-42'-21'16,"21"21"-1,-1 0-15,1 21 16,21 0-1,-21 0-15,0 0 0,21 22 0,0-22 16,0 21-16,-21 0 0,21 1 0,-21-1 16,21 0-16,0 22 0,0-22 15,0 22-15,-22-22 0,22 22 0,0-1 16,0-21-16,0 22 0,-21-1 16,21 1-16,0-22 0,0 22 15,0-1-15,0 1 0,-21 105 16,0-84-1,21-43-15,0-21 0,0 43 0,0-43 16,0 0-16,21-21 16,0 0-16,0-21 15,1 0-15,-1-22 0,0 22 16,0-21-16,-21 0 0</inkml:trace>
  <inkml:trace contextRef="#ctx0" brushRef="#br0" timeOffset="42943.39">8932 6287 0,'0'0'0,"0"-22"0,-21 1 0,0 0 0,21 0 16,0-21 0,0-1-16,0 22 15,0 0-15,21 21 0,0-21 16,0 21-16,22 0 0,-22 0 15,0 0-15,64 0 16,-43 0-16,0 42 16,1-42-16,-22 21 0,0 0 15,-21 1-15,21-1 0,-21 42 16,0-42-16,0 1 0,-84 105 16,62-106-1,-20 0-15,-43 21 16,64-21-16,-21 1 0,-22-1 15,43-21-15,0 0 0,0 0 0,0 0 16,21 21-16,-21-21 0</inkml:trace>
  <inkml:trace contextRef="#ctx0" brushRef="#br0" timeOffset="44048.71">1228 9102 0,'0'0'0,"-22"0"0,1 0 0,0 0 16,0 0-16,21-21 16,-21 21-16,21-22 15,0 1-15,0 0 32,21 21-32,0 0 0,0 0 15,0 0-15,22 0 0,-22 0 16,0 0-16,0 0 0,22 21 0,-22 22 15,0-22-15,-21 42 16,0-20-16,-21-1 16,0-21-16,-1 21 15,-20-20-15,21-1 0,-21 0 0,20 0 16,-20-21-16,21 21 0,0-21 16,0 21-16,-1-21 0,1 0 0,0 0 15,0 0-15,21-21 16,0 0-1,0 0-15,42 21 16,-21 0-16,1-21 0,-1 21 16,0 0-16,21 0 0,-21 0 15,22 0-15,63 0 16,-64 0-16,-21 21 0,21 0 16,-20-21-16,-1 21 0,-21 43 15,0 20 1,-43-62-16,22-1 0,-42 42 15,42-42-15,-22 1 0,1-1 16,21-21-16,-22 0 0,1 0 0,-21 0 16,20 0-1,22 0-15,0-21 0,0-1 0,0 1 16,-1 21-16,1-21 0,-42-21 31,63 21-31,21 21 31,0 0-15,0 0-16,0 0 0,22-22 16,-1 22-16</inkml:trace>
  <inkml:trace contextRef="#ctx0" brushRef="#br0" timeOffset="44255.59">1990 9419 0,'21'-21'0,"-42"42"0,63-42 15,-42 0 1</inkml:trace>
  <inkml:trace contextRef="#ctx0" brushRef="#br0" timeOffset="45015.45">3111 9419 0,'22'-21'15,"-1"21"1,-21-21-16,21 21 0,21-42 15,-42 20 1,21 1-16,-21 0 0,0 0 16,0 0-16,0 0 0,-21-1 15,0 1-15,-42-21 16,-1 21 0,43 21-16,-21 0 0,20 0 15,-20 0-15,21 0 0,-21 0 0,-43 63 16,43 1-1,20-22-15,1 0 0,0 1 16,21-1-16,-21 0 0,21 1 0,21 105 31,21-106-31,-20-21 0,-1 1 16,42-22-16,-20 0 0,-22 0 16,21 0-16,-21 0 0,22-22 15,-22 1-15,106-42 16,-64-22-16,-20 64 0,-1-21 15,0-1-15,1 1 16,-1-22-16,-21 22 0,64-127 16,-85 105-16,0 1 15,21-1-15,-21-42 0,0 64 16,0-21-16,0 41 0,-21-62 16,-22 63-1,22 21-15,0 21 16,0 0-16,0 0 0,21 21 15,-21 107-15,-1-22 16,1-64-16,21 1 16,0-1-16,0-21 0,0 22 0,0 21 15,0-43-15,0 0 16,0 22-16,0-43 0,0 0 16,85 21-1,-22-42 1,43-21-16,-85 0 15,22 0-15,-22 0 0</inkml:trace>
  <inkml:trace contextRef="#ctx0" brushRef="#br0" timeOffset="45375.46">3979 9144 0,'0'0'0,"0"-21"0,0 42 31,-21 0-31,0 0 15,21 1-15,0-1 0,-21 0 0,-22 64 16,43-1 0,0-63-16,0 1 15,0 20-15,0-21 0,22-21 16,-1 21-16,0-21 16,0 0-16,64 0 15,-43-21-15,-21 0 0,0 21 16,22-42-16,-22 20 0,0 1 15,0-63 1,0 41-16,-21-41 0,0 62 16,0-20-16,0 21 0,-21 0 15,0 0-15,0-1 0,-43 22 16,43 0-16,-42 22 16,42-22-16,-1 21 0,1-21 15,21 21-15,0 0 0,0 0 16,21-21-16,1 0 0</inkml:trace>
  <inkml:trace contextRef="#ctx0" brushRef="#br0" timeOffset="47489.02">4911 9059 0,'0'22'47,"-22"-1"-47,1 0 0,21 0 16,0 0-16,-21 0 0,0 22 15,0-22-15,0 42 0,-22 1 16,22-22-1,21-21-15,0 1 0,-21-22 0,21 21 16,21-21 15,0 0-31,0-21 16,1 21-16,-1-22 0,0 1 0,42-21 16,1 0-1,-43 20-15,-21 1 0,21 0 16,0 21-16,1 0 0,-1 0 15,0 0 1,-21 42-16,0-20 16,0-1-16,0 0 0,0 42 31,0-41-31,21-22 16,-21 21-16,21-21 15,0 0-15,1 0 0,-1 0 16,42-21-16,-20-1 15,-22 1-15,0 21 0,0-21 0,0 0 16,22 0-16,20-43 16,-21 22-16,-42 0 15,0 20-15,0-20 16,0 21-16,0 0 0,0-22 16,0 22-16,-21 21 31,21 21-31,0 1 0,0-1 15,-21 0-15,21 21 0,-21 1 0,0 20 16,21-42-16,0 22 0,0 20 16,0-42-16,0 0 0,0 1 15,0-1-15,21 0 0,0 0 16,64-21 0,-22 0-16,-20 0 0,41-21 15,-41 0-15,-1 0 16,43-43-16,-64 43 0,21-21 15,-21 20-15,64-105 16,-64 64-16,0-22 16,0-84-1,-21 127-15,0-1 0,0-20 16,0 20-16,0 22 0,-21 0 16,0 21-16,0 0 15,0 0-15,-22 85 16,43-64-16,-21 64 15,21-22-15,0-21 0,-21 1 16,21-1-16,0 22 0,0-22 0,0 106 31,-21-63-31,21-64 0,0 21 16,0-21-16,0 1 16,0-1-16,0-42 31,21 21-31,-21-22 15,0 1-15,21 0 0,0 0 16,-21 0-16,22 0 0,20-22 16,0-20-1,-42 42-15,21 21 0,1 0 16,-1 0-16,-21 21 16,21 0-16,-21 0 15,0 0-15,0 0 16,21 1-16,-21-1 0,0 0 15,21 0-15,22 43 16,-22-64-16,0 0 0,42 21 16,-41-21-16,20 0 15,85 0 1,-64-43-16,-20 22 0,41-21 16,-62 0-1,-1 20-15,0 1 0,-21 0 0,0-21 16,21 21-16,0-22 15,-21 1-15,0 63 32,0 0-17,0 0-15,-21 1 0,0 20 16,21-21-16,0 0 0,0 22 16,0-22-16,0 0 0,0 0 15,0 0-15,0 0 0,21 1 16,0-22-16,64 21 15,-43-21-15,1 0 16,-1-21-16,-21 21 0,21-22 16,-20 1-16,20 0 0,-21 0 0,43-64 15,-22 22 1,-21 20-16,0-20 0,-21 21 16,21-22-16,1 1 0,-1 20 15,42-168 1,-63 126-16,0 64 0,0 0 15,0-1-15,0 1 0,0 42 32,-21-21-32,21 22 15,-21-1-15,21 21 0,-21-21 16,21 22-16,0-1 0,0 64 16,0-64-16,-21 64 15,21-64-15,0 1 0,0 20 16,0-42-16,0 22 0,0-1 0,0 43 15,21-22 1,-21-42-16,21-21 0,0 21 0,0 1 16,0-22-16,1 0 0,-1 0 15,42 0-15,-20 0 0,41-22 16,-41 22-16,-1-21 0,43-21 16,-43 21-16,-21 0 0,21-1 15,43-83 1,-64 20-1,0 21-15,-21 43 0,0 0 16,-21 21 0,0 0-16,0 0 0,-43 21 15,22 43 1,21-22-16,21-21 0,0 0 0,0 22 16,0-22-16,0 21 0,0-21 15,0 1-15,0-1 0,0 0 0,42 42 16,22-41-1,-43-22-15,0 0 0,21 0 16,-20 0-16,20 0 0,-21 0 0,85-22 16,0-20-1,-85 21-15,21 0 0,-21 0 16,1-1-16,-1-20 16,0 21-16,-21 0 0,0 0 0,21-1 15,-21-20-15</inkml:trace>
  <inkml:trace contextRef="#ctx0" brushRef="#br0" timeOffset="47756.86">6964 8509 0,'0'0'16,"-21"0"-16,-1 0 0,1 0 15,0 0 1,21 21 46</inkml:trace>
  <inkml:trace contextRef="#ctx0" brushRef="#br0" timeOffset="48743.55">1143 11748 0,'0'0'0,"0"-22"16,0 44 15,0-1-31,0 21 16,0-21-16,0 22 0,0-1 16,0 0-16,-21 1 0,-43 84 15,22-22 1,21-62-1,21-22-15,0 0 0,0-42 47,21 21-47,0 0 0,0-21 0,0 21 16,1 0-16,-1-21 0,21 21 0,-21 0 16,43 0-16,-22 0 15,22-22-15,-22 22 16,0 0-16,-21-21 0,22 21 0,-22-21 15,0 21-15,21-42 16,1-1-16,-22 22 16,-21 0-16,0 0 0,0 0 15,0 0-15,-21-1 16,0 1 0,-1 21-16,1 21 15,21 1-15,0-1 0,0 0 16,0 0-16,0 21 0,-21 1 0,21-1 15,-21-21-15,21 22 16,-21-1-16,21 0 0,0-21 0,-43 43 16,43-43-16,-21 0 15,21 0-15,0 22 0,0-64 47,0-1-31,21 1-16</inkml:trace>
  <inkml:trace contextRef="#ctx0" brushRef="#br0" timeOffset="48927.45">1905 12150 0,'21'0'0,"-42"0"0,63 0 15,-42-21 1,21 21 31,-21-22-32</inkml:trace>
  <inkml:trace contextRef="#ctx0" brushRef="#br0" timeOffset="50168.23">3281 11451 0,'0'0'15,"-21"0"-15,-1 0 0,1 0 0,0 0 16,21 21-16,-21-21 16,21 22-16,0-1 0,0 0 15,0 0-15,0 0 16,21-21-16,0 0 15,43 0-15,-43 0 16,21 0-16,1 0 0,-1-21 16,0 0-16,1 21 0,84-64 15,-43 1-15,-41 42 16,-1 0-16,-21-22 0,0 22 16,0 0-16,-21 0 0,0-43 15,-21 43-15,-42 0 16,20 21-16,-62 0 15,62 0-15,-20 0 0,20 21 0,-105 43 32,64-1-32,41-21 0,-20 85 15,42-105-15,21 20 0,0 0 16,0 1-16,0-22 16,0 0-16,63 42 15,1-20-15,-22-43 16,43 0-16,-43 0 0,-21 0 15,21 0-15,1 0 0,-1 0 0,-21 0 16,0 0-16,1 0 16,-22-21-16,-22 21 15,1 0-15,-21 0 0,21 0 16,-22 0-16,1 0 0,0 21 16,-1 0-16,-41 21 15,63-21-15,-22 1 0,22 20 0,0-21 16,-21 21-16,20-20 0,1 83 15,21-20 1,0-43-16,43 1 16,-22-43-16,0 21 0,21-21 15,64 0-15,-42 0 16,-22 0-16,0-21 0,64 0 16,-64-1-16,22 1 0,-22 0 15,43-21 1,-43-1-16,1 1 0,-1 0 15,-21 21-15,-21-22 0,0 22 16,21 0-16,-21 0 16,-21 21-1,0 21 1,21 0-16,0 0 0,0 0 16,-21 1-16,0 41 0,21-42 15,0 0-15,0 1 0,-22 20 0,22-21 16,-21 0-16,21 0 0,0 22 15,0-64 17,0-1-17,0 1-15,0 0 16,0-21-16,43-43 16,-22 64-16,-21-21 0,21-1 15,42-20-15,-41 42 0,-1-1 16,21 1-16,64 0 15,-64 21-15,-21 0 0,22 0 16,-22 21-16,21 0 0,-21 1 0,1-1 16,-22 0-16,0 64 15,0 20 1,0-83-16,0-1 0,-22 0 16,1 0-16,21 0 0,-21 0 0,0-21 15,21 22-15,0-1 16,-21-21-16,21-21 31,0-1-31,21 1 16,0 0-16,0 0 0</inkml:trace>
  <inkml:trace contextRef="#ctx0" brushRef="#br0" timeOffset="52371.98">4974 11811 0,'-21'-21'16,"0"0"-16,0 21 15,-1 0-15,1 0 0,0 0 16,0 0-16,0 0 0,0 21 15,-1 0-15,1 0 0,-21 22 16,21-1-16,-22 21 16,22 22-16,21-21 15,-21-22-15,21-21 0,0 21 0,0 22 32,42-43-32,-20-21 0,20 0 15,21 0-15,-20 0 0,-22 0 16,21 0-16,1-21 0,-1 0 15,0 0-15,128-106 16,-65 0 0,-62 42-16,-22 43 15,0-1-15,-21-20 0,0 20 0,0 1 16,0 0-16,0 21 0,0-64 16,-42 64-1,21 21-15,-1 0 16,22 21-16,0 0 0,-21 0 0,0 0 15,21 22-15,-21-1 0,21 0 16,0 85-16,-21-42 16,21-43-16,0 1 0,0 41 15,0-41-15,0-22 16,0 0-16,0 0 0,0 0 0,0 1 16,0-1-1,21-21-15,0 0 0,0-43 16,0 22-16,-21 0 15,43-21-15,-22 21 0,0-1 16,-21 1-16,42-42 16,-20 42-1,-1 21-15,0 0 16,-21 21 0,0 0-16,0 0 0,21 0 15,-21 0-15,42 43 16,-20-43-16,-1 0 0,42 0 15,-42 1-15,22-1 0,-22-21 16,21 0-16,1 0 0,-1 0 0,85 0 16,0-21-1,-85-1-15,1 1 16,-1 0-16,0 0 0,-21 0 0,1 0 16,20-43-16,-21 43 15,0-85-15,-21 85 16,0-43-16,-21 43 0,0 0 15,0 21-15,0-21 0,-1 21 16,1-21-16,-85 21 16,85 0-16,-42 42 15,20-21-15,1 22 0,21-1 16,0-21-16,0 21 0,21 64 16,0-42-1,0-43-15,0 0 0,21 0 0,-21 0 16,21 1-16,0-22 0,43 0 15,20 0 1,-63 0-16,1-22 0,20 1 16,-21 0-16,0 0 0,0-21 15,43-1-15,-64 1 0,42-22 16,-42 43-16,0-21 0,0 0 16,0 20-16,0 1 15,0 42 1,0 1-1,0-1-15,0 21 0,0-21 16,0 0-16,0 1 0,0 20 16,0-21-16,0 21 15,0-20-15,0-1 0,43 21 16,-22-42-16,0 0 0,0 21 16,0-21-16,0 0 0,64 0 15,21-63 1,-64 42-16,-21-1 0,1 1 15,20 0-15,-21-21 0,0 21 0,0-43 16,-21 43-16,22-21 16,-22 20-16,0 1 0,0 42 31,-22 1-15,1-1-16,21 0 0,-21 0 0,21 21 15,0-20-15,0-1 0,-21 21 0,21-21 16,-21 0-16,21 22 15,-21-1-15,21-21 16,0-42 15,0 0-31,21 0 16,0 0-16,0-22 0,0 22 16,0-21-16,1 21 0,-1-1 0,21-62 15,0 63 1,-42-1-16,43 22 15,-43 22-15,21-1 16,-21 0-16,21 0 0,-21 0 16,21 0-16,0 43 15,1-43-15,-22 0 0,21 0 16,0 1-16,0-22 0,0 21 16,43-21-1,-43 0-15,0-21 0,0-1 16,0 1-16,1 0 0,-22 0 15,21 0-15,0 0 0,0-22 0,0 22 0,0-21 16,1 21-16,-1-22 16,42-41-16,-42 62 15,-21 1-15,43 0 0,-22 21 16,0 0-16,0 0 16,-21 21-1,0 0-15,0 1 0,0-1 16,0 0-1,0-42 48,0 0-63,0-1 16,-21 22-1,21-21-15,-21 21 0,0 0 16,0 0-16,-1 0 0,1 0 15,0 21-15,0 1 16,21-1-16,-21 21 16,21 0-16,-21 1 15,21-1-15,0-21 0,0 43 16,0-43-16,0 21 0,21-21 16,0 1-16,-21-1 0,21-21 0,0 21 15,22-21-15,-22 0 0,0 21 0,127-21 16,-63-21-1,-64 0-15,21 21 16,43-43-16,-64 1 0,0 21 16,22 0-16,-22-22 0,0 22 0,0-85 31,-21 64-31,0 21 0,0 0 16,0 0-16,-21 21 0,0 0 15,0 0-15,-1 0 16,1 21-16,0 21 15,21 0-15,0 1 16,0-22-16,-21 42 0,21-41 16,0-1-16,0 42 0,0-42 15,0 1-15,21-22 0,21 21 16,1 0 0,20-21-1,-42-21-15,22 21 0,41-64 16</inkml:trace>
  <inkml:trace contextRef="#ctx0" brushRef="#br0" timeOffset="52945.03">9059 11748 0,'0'0'0,"0"-22"0,0 1 16,0 0-16,-21 0 0,0 0 0,0 21 15,0-21-15,-1 21 0,1 0 0,0-22 16,0 22-16,0 0 16,0 0-16,-43 22 0,43-1 15,0 0-15,-43 21 0,43 1 16,0-22-16,-21 42 16,-1 43-1,43-85-15,0 22 0,0-22 0,0 0 16,0 0-16,0 0 0,0 0 0,85 1 15,-43-22 1,-21 0-16,64 0 16,-64 0-16,0-22 0,22-20 15,-22 21-15,0 0 0,21-22 0,22-84 16,21-21 0,-64 106-1,0-22-15,0 1 0,0 21 0,-21-22 16,21 1-16,22-86 15,-43 44-15,0 83 0,0-20 16,0 0-16,0 21 0,-21 21 31,-1 21-31,1 0 16,0 21-16,0 1 0,21-1 0,-21 0 16,21 22-16,-21-1 0,-1 107 15,22-1 1,0-106-16,0 22 15,0-43-15,0-20 0,22 20 0,-1-21 16,0 0-16,0 0 0,0-21 0,43 22 16,-22-22-1,-21-22-15,0 1 16</inkml:trace>
  <inkml:trace contextRef="#ctx0" brushRef="#br0" timeOffset="53543.65">10541 10943 0,'0'0'0,"0"-21"0,0 0 0,0 0 16,0 0-16,0-1 0,-21 22 31,0 0-15,-1 0-16,1 22 0,0-1 0,0 0 15,0 21-15,0 1 0,-1-1 0,-41 64 16,-1 21-1,43-64-15,-21 1 0,0-1 0,-1 22 16,1-22-16,0 1 0,-1-1 0,1 1 16,21 21-16,-22-22 0,1 1 0,21-1 15,-21 43-15,20-43 16,1-20-16,0-1 0,0 0 16,0 22-16,21-22 0,-21-21 15,21 1-15,0 20 16,0-21-16,0 0 0,21-21 31,0-21-31,0 21 16,0-21-16,0 0 0</inkml:trace>
  <inkml:trace contextRef="#ctx0" brushRef="#br0" timeOffset="54867.54">10689 11896 0,'21'0'0,"-42"0"0,0 0 0,0 0 0,0 0 16,21 21-1,-22-21-15,22 21 16,22-21-1,-1 0-15,0 0 16,0-21-16,64-21 16,-64 20-16,21 22 0,1-21 15,-22 0-15,21 0 0,0 0 16,22-43-16,21-20 16,-64 41-16,0 1 15,0-22-15,-21 22 0,0 21 16,0-21-16,0-1 15,0 1-15,-21 42 0,0 0 16,0 0-16,-1 0 0,1 0 16,21 21-16,-42 21 15,-22 43 1,43-43-16,0 1 0,0 20 0,0-20 0,0-1 16,-1 21-16,-41 128 15,21-64 1,20-42-16,1-22 0,0 64 15,21-42-15,0-22 0,-21 1 0,0 105 16,0-42 0,-1-63-16,1-22 0,21 21 15,0-20-15,-21-1 0,21 0 0,-21 85 16,21-63 0,0-43-16,0 0 15,21 0-15,0-21 16,22 0-1,-22 0-15,21-42 0,0 21 0,-20 0 16,-1-22-16,21 22 16,-21-21-16,0 0 0,22-22 0,-22 22 15,0-22-15,43-211 16,-64 63 0,0 149-16,-22-85 15,1 84-15,0 1 0,-64-64 16,-20 63-1,83 43-15,1 21 16,-21 0-16,21 0 0,0 0 16,42 0-1,21 0 1,-21-21-16,22 21 0,-1-21 16,0 21-16,22-21 0,-22-1 0,22 1 15,-22 0-15,21 0 0,86-43 16,-128 64-16,21-21 15,-21 0-15,22 0 0,-22 0 0,0 0 16,0-1 0,-21 1-16,0 0 15,-21 42 1,0 0 0,21 1-16,-21-1 0,21 0 15,-22 0-15,1 21 0,21-20 16,-21 20-16,21-21 0,0 106 15,0-85 1,0-20-16,21-22 0,0 0 16,1 0-16,-1 0 0,0 0 0,64-22 15,-64 22-15,21-21 16,-21 0-16,22 0 0,-1-21 16,-21 20-16,-21 1 0,0 0 15,0 0-15,0-21 0,0 20 0,0 1 16,-42-42-1,-1 42-15,1-22 0,21 43 16,-64-21-16,64 21 16,0 0-16,0 0 0,0 0 0,-1 0 15,1 64 1,21-22 0,43-42-1,-22 0-15,0 0 0,42 0 16,-41 0-16</inkml:trace>
  <inkml:trace contextRef="#ctx0" brushRef="#br0" timeOffset="55245.13">11874 11557 0,'0'0'0,"0"-21"31,22 21-31,-1 0 16,0 0-16,0 0 15,-21 21-15,21 0 0,0 0 0,1 1 16,-22-1-16,21 0 0,21 21 16,-42 22-1,0-22-15,0-21 0,0 0 0,0 22 0,0-22 16,0 0-16,-63 43 16,41-64-1,1 0 1,21-22-16,0 1 15,0 0-15,0 0 0,0-21 16,0 20-16,21 1 0,1-21 16,-22 21-16,21-22 0,0 22 0,42-85 15,-20 85 1,-22 0-16,0 21 0,0 0 16,0 0-16,1 0 15,-1 0-15,0 0 0</inkml:trace>
  <inkml:trace contextRef="#ctx0" brushRef="#br0" timeOffset="55632.44">12679 11748 0,'42'0'15,"-21"0"1,0-22-16,1 22 0,-1-21 16,0 21-16,0-21 0,43 0 15,-43 0-15,0 21 0,21-43 16,-21 43-16,1-21 16,-22-21-1,-22 42-15,1 0 16,-42 0-16,42 0 15,-22 21-15,-41 43 16,-1 20-16,64-63 16,0 64-16,21-64 15,0 0-15,21 43 16,21-22 0,-21-42-16,0 21 0,22-21 0,-22 0 15,0 0-15,0 0 0,22 0 16,-1 0-16,0-21 0</inkml:trace>
  <inkml:trace contextRef="#ctx0" brushRef="#br0" timeOffset="56084.31">13695 11599 0,'0'-42'15,"-21"42"1,-1-21-16,1 21 0,0 0 0,0-21 15,0 21-15,0 0 0,-1 0 16,1 0-16,0 21 0,-21-21 16,-22 85-16,43-64 15,21 21-15,-42 22 0,21-43 16,21 21-16,0 0 0,0-20 0,0 20 16,0-21-16,0 0 0,0 22 15,63-43 1,-21 0-16,-20 0 0,41 0 15,-42 0-15,22-22 0,-22 1 16,21 0-16,-21 0 0,0 0 0,64-106 16,-43 21-1,-42 64 1,0 20-16,0 1 16,0 0-16,-21 21 15,0 21 1,21 0-16,-21 22 0,0-22 15,21 0-15,0 0 0,0 22 16,0-22-16,0 0 0,0 0 0,0 0 16,0 0-16,0 43 15,42-43-15,-21-21 16,0 21-16,1-21 0,-1 0 16</inkml:trace>
  <inkml:trace contextRef="#ctx0" brushRef="#br0" timeOffset="56352.33">14330 11557 0,'0'0'0,"0"-21"0,-148-21 32,126 42-32,1 0 15,0 0-15,0 21 0,0-21 0,0 21 16,-43 64-1,64-1-15,0-41 0,0-22 16,0 0-16,0 21 16,0-21-16,0 1 0,64 41 15,-1-42 1,-42-21-16,22 0 0,-22 0 0,21 0 0,-21 0 16,22 0-16,-22-21 0,42 0 15</inkml:trace>
  <inkml:trace contextRef="#ctx0" brushRef="#br0" timeOffset="56869.28">14817 11007 0,'0'0'0,"0"-21"0,0-22 0,0 22 0,0-21 16,0 21-16,0-1 15,-22 22-15,1 0 0,0 0 16,21 22-16,0-1 0,-21 0 15,0 85 1,0 42-16,21-85 16,-22 1-16,22-1 0,0 1 0,0-1 15,-21 1-15,-21 84 16,42-63 0,-21-43-16,21 0 0,-21 1 0,-1-22 15,22 0-15,0-42 47,0 0-47,0 0 0,0-1 0,0 1 16,22-21-16,-1 21 0,0-22 0,0 22 15,0-21-15,64-43 16,-43 43-16,1 21 0,41-22 16,-41 22-16,-1 21 0,-21 0 15,64 0 1,-1 64-16,-62-43 0,-22 21 15,0 22-15,0-22 0,0 0 16,-85 85 0,64-84-16,0-22 15,-1 0-15,1 21 0,0-42 16,0 22-16,0-1 0,42-21 31,0-21-31,0-1 16,22 1-16</inkml:trace>
  <inkml:trace contextRef="#ctx0" brushRef="#br0" timeOffset="57164.12">16256 10922 0,'0'0'0,"0"-42"0,21 21 15,-21-43 1,0 43-16,-21 21 0,-43 0 15,43 0-15,0 21 16,0 0-16,0 22 0,0-22 16,-1 21-16,1 0 0,-42 85 15,-22 85-15,64-148 16,0-1-16,-22 22 0,22-22 0,0 1 16,0-1-16,-64 107 15,22-22 1,63-106-16,-21-21 0,21 22 15,-22-22-15,22 0 0,0 0 0,0 0 16</inkml:trace>
  <inkml:trace contextRef="#ctx0" brushRef="#br0" timeOffset="57919.73">16764 11748 0,'-21'0'0,"42"0"0,-42-22 31,21 1-15,0 0-16,0 0 15,0 0-15,0-22 0,0 22 16,0 0-16,-43-21 16,22 42-16,0-21 0,-42 21 15,20 0-15,-20 21 16,20-21-16,-41 42 15,41 0-15,22-20 0,-21-1 16,-22 42-16,1 22 16,63-43-16,0-21 0,0 22 15,0-22-15,21 0 16,0-21-16,0 0 0,22 0 16,41 0-16,-41-21 15,41 0-15,-41 0 0,-1-1 0,0 1 16,1 0-16,-22 0 0,21 0 15,-21 0-15,22-43 16,-22 1-16,-21 41 16,0 44 15,0-1-31,0 0 0,0 0 0,0 0 16,0 0-16,0 1 0,0-1 0,0 0 15,0 0-15,0 0 0,0 0 16,0 1-16,21-1 15,0-21-15,0 0 0,1 0 16,-1 0-16,0 0 0,0 0 16,0 0-16,22 0 0</inkml:trace>
  <inkml:trace contextRef="#ctx0" brushRef="#br0" timeOffset="58435.77">17462 11621 0,'0'0'0,"0"-22"0,0 1 0,0 0 15,0 0-15,-21 0 0,0 0 16,0 21-16,0 0 0,-22 0 16,-41 0-16,41 0 15,22 21-15,-21-21 0,0 21 16,20 0-16,1 21 0,-63 22 16,84-22-16,-22 22 15,22 20 1,0-62-16,22-1 15,20-21-15,-21 0 0,0 0 16,22 0-16,-1 0 0,0 0 0,-21 0 16,22-21-16,-1 21 0,0-22 0,1 1 15,-22 0-15,21-21 0,-21 21 0,22-22 16,-22 22-16,0-21 0,21-64 16,-42 42-16,22 22 0,-1-85 15,-21 85-15,0-22 0,0 1 16,0 20-16,0 1 0,0 0 15,0-1-15,0-20 16,0 42-16,-21 21 16,21 21-16,-22 0 15,1 0-15,0 22 0,0 105 16,0-21-16,0-64 16,21 1-16,0-1 0,-22 1 15,22-22-15,-21 22 0,21 84 16,0-106-1,21-21-15,22 22 16,-22-43-16,0 0 0,0 0 16,22 0-16,-1-43 15,-21 43-15,0-21 0</inkml:trace>
  <inkml:trace contextRef="#ctx0" brushRef="#br0" timeOffset="58788.11">17865 11515 0,'0'0'0,"0"-21"15,0 42 17,0 0-32,0 0 15,0 0-15,0 0 0,0 22 16,0 20 0,0-42-16,0 22 0,0-1 15,0-21-15,0 0 0,21 22 16,0-43-16,-21 21 0,21-21 0,0 0 15,22 0 1,-22-21-16,0 0 16,0-1-16,-21 1 0,21 0 0,43-64 15,-43 1 1,21 63-16,-42-22 0,21 22 16,1-21-16,-1 21 0,0 21 0,-21-22 15,21 1 1,-21 42-1,0 1 1,0-1 0</inkml:trace>
  <inkml:trace contextRef="#ctx0" brushRef="#br0" timeOffset="59275.83">18754 11536 0,'0'0'0,"0"-21"15,0 0-15,0-22 0,0 22 0,0 0 16,-22 0-16,22 0 16,-21 21-16,0 0 0,0 0 0,0 0 15,0 0-15,-22 0 0,22 21 0,-21 0 16,21 21-16,-22-21 0,22 22 15,-21-22-15,-1 64 16,43-64-16,0 42 0,0-20 0,0-22 16,0 0-16,0 0 0,22 0 15,-1 0-15,0-21 0,21 0 16,22 0 0,-43 0-16,0 0 0,0-21 0,0 0 0,1 0 15,-1 21-15,21-85 16,-21 1-1,-21 62-15,21-20 0,-21 21 0,0-21 16,0 20-16,0 1 0,0 42 31,0 1-31,0-1 0,0 21 16,-21-21-16,21 0 0,0 22 0,0-22 16,0 21-16,0-21 0,0 1 15,21 41-15,22-42 16,-22-21-16,21 21 15,22-21-15,-43 0 0,21 0 16,-21 0-16</inkml:trace>
  <inkml:trace contextRef="#ctx0" brushRef="#br0" timeOffset="60287.26">19240 11515 0,'0'-21'0,"0"42"0,0-64 0,0 22 15,0 0-15,-21 21 16,0 21-1,0 0-15,21 1 0,-21-1 16,21 21-16,0-21 0,-21 43 16,21-43-16,0 21 0,0 43 15,-22-64 1,22 0-16,0 0 0,0-42 47,0 0-47,22 0 15,-22 0-15,21-22 0,0 22 0,0-21 16,0 21-16,0-22 0,1 1 0,-1 21 16,0-21-16,42-22 15,1 22 1,-22 42 0,-21 21-16,-21 0 0,22 0 0,-1 0 15,-21 22-15,21-22 0,0 85 16,21-22-1,-42-62-15,43 41 16,-22-42-16,0-21 16,0 0-1,0 0-15,-21-21 0,22 21 16,20-42-16,-21 21 0,21-43 16,-20 43-16,-1-21 0,0 20 15,0-20-15,0 0 0,22 21 16,-22-22-16,0 22 0,0 0 0,0 0 15,43 21 1,-43 0-16,-21 21 16,0 0-16,0 0 15,0 0-15,0 1 0,-42 20 16,42-21-16,0 0 16,0-42 15,0 0-16,0 0-15,0 0 16,0-1-16,0 1 16,0 0-16,-22 0 15,1 21-15,0 0 16,0 0 0,0 0-16,21 21 0,-21 0 0,-43 43 15,64-43-15,-21 21 16,0-21-16,0 22 0,21-22 15,-22 21-15,22 1 16,0-1-16,0 0 0,22-21 0,-1 1 16,21-1-16,0 0 0,-20-21 15,20 0-15,21 0 16,64-21-16,-84 0 16,-1 21-16,0-22 0,1 1 0,-1 0 15,-21-21-15,22 21 16,-1-1-16,-21-20 0,21-21 15,-20 41-15,-22-20 0,0 0 16,0 21-16,-22 21 0,1 0 16,0 0-16,-64 42 15,64-21-15,0 0 0,21 0 16,-21 22-16,21-22 0,-21 0 0,21 21 16,0 1-1,0-22-15,21 42 0,42-20 16,-20-43-1,-22 0-15,21 0 0,1 0 0,-22 0 0,21 0 16,22 0-16</inkml:trace>
  <inkml:trace contextRef="#ctx0" brushRef="#br0" timeOffset="60756.98">21421 11599 0,'0'0'0,"0"-21"0,0 0 0,-43-21 15,-20-1 1,42 43-16,-1 0 0,1 0 16,0 0-16,0 22 0,0-1 15,-22 0-15,22 0 0,0 0 0,0 0 0,0 43 16,0-43-16,-1 21 16,22 1-16,0-22 15,0 0-15,0 0 0,0 0 0,0 1 16,22-1-16,-1 0 15,0-21-15,21 0 0,-21 0 0,1 0 16,20 0-16,-21 0 0,0-21 16,0 0-16,43-64 15,21-21 1,-64 64-16,0-1 0,0-20 16,0-1-16,0 1 0,1-1 0,-22 22 0,21-21 15,-21 20-15,0-84 16,0 106-1,-21 21-15,-1 0 0,1 0 0,-21 21 16,21 0-16,-22 64 16,22-43-16,0 1 0,0 20 0,21 85 15,0-42 1,0-63-16,0-1 0,0 0 16,0 1-16,21-22 0,0 0 0,0 0 15,1 0-15,-1 0 0,0 1 16,64-22-16</inkml:trace>
  <inkml:trace contextRef="#ctx0" brushRef="#br0" timeOffset="61704.49">22352 11853 0,'21'0'31,"0"0"-31,0-21 16,1 21-16,-1-21 0,0 0 15,0 21-15,0 0 16,-21-21-1,21 21 32,1 0 31,-1 0-62,0 0 15,0 0-15,-21-21 15,0-1-31,0 1 16,0 0-1,21 21-15,-21-21 16,21 21-16,-21-42 16,22 20-16,-22 1 15,0 0-15,21 21 0,-21-21 16,42-21-16,-42 20 16,21-20-16,0 0 0,1 21 15,-1-43-15,0 22 0,0 21 16,0-85-1,0 21-15,-21 64 16,0-43-16,0 43 0,0 0 16,-21 21-16,0-21 15,0 21-15,0 0 0,21 21 16,-21 0-16,-22 22 16,43-22-16,-21 21 0,21 22 15,-21-22-15,21 21 0,0-20 0,0 20 16,0 1-16,0-22 0,0 22 0,0-22 0,0 0 15,0 43 1,21-64-16,0 21 0,0 1 16,1-43-16,-1 21 0,0-21 0,42 0 15,-41 0 1,-1 0-16,21 0 0,-21-21 0</inkml:trace>
  <inkml:trace contextRef="#ctx0" brushRef="#br0" timeOffset="62411.82">23410 11409 0,'-63'21'15,"42"-21"-15,21 21 16,-22 0-16,1 1 0,-42 62 16,42 1-1,21-64-15,-22 0 0,22 0 16,0 1-16,0-1 0,0 0 15,0 0-15,22 0 0,-1-21 16,0 0-16,0 0 0,21 0 16,22-42-1,-64 21-15,42-22 16,-42 22-16,0-21 0,21 21 16,-21-43-16,0 43 15,0-42-15,0 41 0,-21 22 16,0-21-16,0 21 0,0 0 15,-43 0 1,43 0-16,42 21 16,0-21-1,1 0-15,20 0 0,0 0 16,85 0-16,-84 0 16,-1 0-16,64 0 15,-64-21-15,0 21 0,22 0 16,-22 0-1,-63 21 1,0-21-16,0 22 0,0-1 16,-1 0-16,-20 21 15,21-21-15,0 1 0,21-1 16,0 0-16,0 0 0,0 0 0,0 0 16,0 1-16,21-1 15,0-21-15,0 0 0,0 0 16,22 0-16,-22 0 0,21 0 0,-21 0 15,85 0 1,-42-43-16,-43 22 16,-21 0-16,21 0 0,-21 0 0,0 0 15,0-22-15,0 22 0,0-21 16,-42 21-16,-1 21 16,22 0-16,0 0 0,-21 0 15,21 0-15,-64 42 16,85 0-1,21-21 1,0-21-16,0 0 0,1 0 0,-1 0 16</inkml:trace>
  <inkml:trace contextRef="#ctx0" brushRef="#br0" timeOffset="62755.66">24532 11367 0,'0'0'0,"0"-22"15,-21 44 17,21-1-32,0 0 0,-21 0 15,21 0-15,-21 22 0,21-1 0,0 0 16,-22 1-16,1-1 0,0 0 16,-21 106-1,42-84-15,-21-22 0,-1 85 16,1-63-16,0-22 0,0 85 15,0-85-15,0 22 0,-1-22 16,1 43-16,0 42 16,21-85-16,0 1 0,-21-1 15,21 0-15,0-21 16,0 1-16,0-44 31,21 1-31,0 0 0,0 0 0,1-21 16,-1 20-16,0-20 0,0 0 15</inkml:trace>
  <inkml:trace contextRef="#ctx0" brushRef="#br0" timeOffset="63080.47">24511 11494 0,'21'-127'16,"-42"254"-16,63-276 0,-42 128 15,21 21-15,22-21 0,-22 21 16,0 0-16,21 0 0,1 0 0,20 0 16,43 0-1,-85 0-15,0 21 16,1 22-16,-22-22 16,0 0-16,-43 64 15,-41-22-15,-1-21 16,64-20-16,-22-1 15,1 0-15,21 0 0,-21 0 0,20 0 16,1-21-16,-21 22 16,21-1-16,0-21 15,-1 0-15</inkml:trace>
  <inkml:trace contextRef="#ctx0" brushRef="#br1" timeOffset="77276.38">8911 3725 0,'21'0'16,"-42"0"47,0 0-48,0 0-15,0 0 16,-1 0-16,1 0 0,0 0 15,-21 0 1,21 0-16,-1 0 0,1 0 0,0 0 16,0 0-16,0 0 0,0 0 31,42 0 16,0 0-47,0 0 15,21 0-15,-20 0 0,20 0 0,0 0 16,1 0-16,-1 0 16,85 0-16,-85 0 0,1 0 15,41 0-15,-41 0 0,-1 0 16,0 0-16,22 0 0,-22 0 16,64 0-1,-43 0-15,1 0 0,-1 0 0,1 0 16,-1 0-16,-20 0 0,20 0 0,22 0 15,21 0 1,-85 0-16,0 0 0,0 0 16,0 0-16,1 0 0,-44 0 78,1 0-63,0-21-15,0 21 16</inkml:trace>
  <inkml:trace contextRef="#ctx0" brushRef="#br1" timeOffset="77727.27">9864 3429 0,'0'21'15,"21"0"-15,-21 1 0,21-1 16,0 0-16,0 0 0,0 0 16,1 0-16,20-21 0,-21 0 15,21 22-15,22-1 16,-22-21-16,-21 0 0,43 21 15,-43-21-15,21 0 0,-20 0 0,-1 0 16,21 0-16,0 21 16,-20-21-16,-1 0 0,0 42 15,-21-63 32</inkml:trace>
  <inkml:trace contextRef="#ctx0" brushRef="#br1" timeOffset="77955.14">10350 3768 0,'-42'21'15,"84"-42"-15,-105 42 0,42-21 16,0 21-16,-22 0 16,22 0-16,0 1 0,-21-1 0,20 0 15,-20 0-15,-64 21 16,22 22-16,62-43 16,-41 21-16,63-20 15,-21-1-15,-22 0 16,65-21 62,-22-21-78,21 21 16</inkml:trace>
  <inkml:trace contextRef="#ctx0" brushRef="#br1" timeOffset="80207.87">11472 2836 0,'0'-21'16,"0"42"31,0 1-31,0-1-1,0 0 1,21 0-1,1-21-15,-1 0 16,0 0-16,0 0 0,0 0 16,0 0-16,1 0 0,20-21 15,-21 21-15,0-21 0,22 21 0,62-64 16,-41 22 0,-43 21-16,0 0 0,22-1 15,-22-20-15,0 21 0,0-21 0,-21 20 16,0-20-16,0 0 0,21-1 15,-21-20-15,0 42 16,0-43-16,0 43 16,0 0-16,0 0 0,0 0 0,-21-1 15,0 1 1,0 21 0,0 0-16,21 21 0,-22 1 15,1-1-15,21 0 0,-21 0 16,0 21-16,0-20 0,-22 105 15,1-22 1,42-41-16,-21-22 0,21 22 16,-21-1-16,0-20 0,21 20 0,0 43 15,0-43-15,0 64 16,0-63-16,-22-1 0,22 43 16,0-42-16,0-1 0,0 22 15,0-22-15,0 22 16,0-64-16,0 22 0,0-1 15,0-21-15,0 21 0,0-20 0,0-1 16,0 0 0,22-21-16,-1 0 0,0 0 15,0-21-15,0 0 0,22-1 0,-22 1 16,21 0-16,-21 0 0,22-21 16,20-22-16,-21 43 15,-20-21-15,-1-1 0,21-20 16,-42 20-16,0-84 15,-21 106-15,-64-106 16,64 106-16,-21-21 16,-1 21-16,1-22 0,-106-20 15,42 42 1,85 21-16,0 0 16,0 0-16,-1 0 0,44 0 31,-1 0-31,21 0 0,-21 0 15,22 0-15,-1 0 0,21-22 16,43 1-16,-42 0 0,-22 0 16,22 0-16,-1 0 0,-21-1 15,64-41-15,-85 42 0,22 0 16,-22-1-16,0 1 0,0 0 16,0 0-16,-21-43 15,0 43-15,0 0 16,-21 21-1,0 0 1,21 21-16,0 0 0,-21 22 16,21-22-16,-21 0 15,21 0-15,-21 22 0,21-22 0,-22 0 16,22 0-16,0 21 0,0 1 16,0-22-16,0 0 15,43 0-15,-22 0 16,0-21-16,0 0 15,0 0-15,1 0 0,-1 0 0,0 0 16,21-21 0,1 0-16,-43 0 0,0 0 15,0-22-15,0 22 0,0-21 16,0 21-16,-22-43 16,1 22-16,0 21 15,0 0-15,0-1 0,0 22 16,-1 0-16,1 0 0,0 0 15,0 22 1,21-1 0,0 0-16,21-21 15,-21 21-15,21-21 16,0 0-16,1 0 0,-1 0 0,0 0 16</inkml:trace>
  <inkml:trace contextRef="#ctx0" brushRef="#br1" timeOffset="80632.75">12827 2773 0,'0'-42'16,"0"20"-16,0 1 15,21 0-15,0 21 16,0 0-16,22-21 15,-22 21-15,0 0 0,0 0 16,22 0-16,-22 0 0,0 21 0,64 21 16,-43 1-1,-42-1-15,0-21 0,0 0 16,0 22-16,0-22 0,-21 21 16,0-21-16,-1 1 15,1-1-15,0-21 0,21 21 0,-21-21 16,0 0-16,0 0 15,21-21 1,0 0 0,0-1-16,0 1 0,0 0 0,21 0 15,-21 0-15,21 0 0,-21-1 16,21 1-16,-21-21 0,21 21 0,0 0 16,-21-1-16,43-41 15,-1 21 1,-42 20-16,21 1 0,0 0 15,1 21-15</inkml:trace>
  <inkml:trace contextRef="#ctx0" brushRef="#br1" timeOffset="81035.52">14160 1842 0,'0'0'0,"0"-22"0,0-20 0,0 21 15,0 0-15,-21 0 0,0-1 16,0 1-16,0 21 0,0 0 16,-1 0-16,-20 0 0,21 21 15,-21 22-15,-43 63 16,-21 63-1,64-42 1,-1-64-16,22 1 0,-21-1 0,-22 149 16,43-148-16,0-1 15,0 1-15,21-1 0,0 22 16,0-43-16,0 0 0,0 1 16,21-22-16,0 21 0,0-21 0,1 1 15,62-1 1,-20 0-16,-22-21 0,22 0 15,-22-21-15,-21 21 16,43-43-16,-43 22 0,21 0 16</inkml:trace>
  <inkml:trace contextRef="#ctx0" brushRef="#br1" timeOffset="81291.38">14266 2540 0,'0'0'16,"0"-21"0,0 42-1,0 0-15,0 0 0,0 1 16,0-1-16,-21 21 0,21-21 0,0 0 16,0 1-16,-21 20 0,21-21 15,-21 0-15,21 0 0,-21 1 16,21-1-16,0-42 47,0-1-47</inkml:trace>
  <inkml:trace contextRef="#ctx0" brushRef="#br1" timeOffset="81650.17">14287 2223 0,'0'0'0,"-21"0"0,-42 0 32,42 0-32,21 21 0,0 0 15,-22 0-15,22 0 16,0 0-16,22-21 16,-1 0-16,0 0 15,21 0-15,-21 0 0,1 0 16,-1 0-16,0 0 0,0 0 0,0 0 15,0-21-15,-21 0 0,0-21 16,0 21 0,0-1-16,-21 1 0,0 21 15,0 0-15,-43 0 16,43 0-16,-21 0 16,21 0-16,-22 43 15,22-22-15,21 0 0,0 0 16,0 0-16,0 0 0,21 1 15,1-1-15,-1-21 0,0 21 0,0 0 16</inkml:trace>
  <inkml:trace contextRef="#ctx0" brushRef="#br1" timeOffset="82143.89">14626 2434 0,'0'21'32,"0"1"-32,0-1 15,0 0-15,0 0 0,0 21 0,0-20 16,0-1-16,-21 0 0,21 0 16,-21 64-16,21-64 15,0 0-15,-21-21 16,21 21-16,-22-21 15,22-21 1,0 0 0,0 0-16,0 0 0,0-64 15,22 21 1,-1 43-16,0-42 16,0 20-16,21 22 0,-20 0 15,-1 0-15,21 0 0,-21 0 16,43 21-16,-22 0 0,22 0 15,-43 0-15,0 21 0,0 21 16,0-21-16,-21 0 0,0 22 16,0-1-16,0 22 15,-42 41-15,42-83 0,-21-1 16,0 21-16,-1-42 0,1 21 16,21 0-16,0 1 15,0-44 16,0 1-31,21 0 0,1 0 16</inkml:trace>
  <inkml:trace contextRef="#ctx0" brushRef="#br1" timeOffset="82507.67">15557 1905 0,'0'0'0,"0"-21"0,-21 21 31,21 21-15,0 0-16,-21 22 16,0-22-16,21 0 0,-21 42 15,-22 64-15,22-84 16,0-1-16,21 0 0,-21 1 15,0-1-15,21 0 0,0 1 0,-21 20 16,-1 1 0,22-22-16,0 0 15,0-20-15,0-1 0,0 0 0,43 0 16,20-21 0,-42 0-16,22 0 15,-22-21-15,0 0 0,0 0 16,0 21-16,1-22 0,-1 1 15,-21 0-15</inkml:trace>
  <inkml:trace contextRef="#ctx0" brushRef="#br1" timeOffset="82703.57">15303 2392 0,'0'0'0,"22"0"31,-1 0-31,0 0 0,0 0 16,0 0-16,22 0 0,-22 0 0,42-21 16,-20 21-16,-22 0 15,21-21-15,-21 21 0,22 0 16,-43-22-16,21 22 0</inkml:trace>
  <inkml:trace contextRef="#ctx0" brushRef="#br1" timeOffset="83259.25">16404 2307 0,'0'-21'47,"21"42"46</inkml:trace>
  <inkml:trace contextRef="#ctx0" brushRef="#br1" timeOffset="83515.1">16404 2625 0,'0'0'0,"0"21"15,0 0 1,0 0-16,0 0 16,0 1-16,0-1 15,0 0-15,0 0 0,-21-21 16,21 21-16,-21 0 0,-22 1 16,-20-1-16,21 0 15,20 0-15,-20 0 0,21-21 0,-43 0 16,43 0-16,0 0 0</inkml:trace>
  <inkml:trace contextRef="#ctx0" brushRef="#br1" timeOffset="83926.87">17293 2180 0,'0'0'0,"21"-21"0,-21 0 0,43-21 15,-22-1 1,-21 22-16,0 0 0,0-21 16,0 20-16,0-20 0,0 21 15,0 0-15,0 0 16,-21-1-16,-22 22 15,1 0-15,0 22 0,-22 20 16,22 0-16,21-21 0,-22 22 16,-63 84-1,43-43-15,42-41 16,0-1-16,-1 0 0,22 1 0,0-1 16,0 0-16,0 1 0,0-1 15,0-21-15,0 0 0,43 22 16,63-22-1,-85-21-15,21 0 0,-21 0 0,22 0 16,-1 0-16,64-42 16,-64 42-16,-21-22 0</inkml:trace>
  <inkml:trace contextRef="#ctx0" brushRef="#br1" timeOffset="84656.45">17547 2328 0,'0'0'0,"0"-21"0,-21 21 47,0 21-47,21 1 0,-21-1 16,-1 0-16,22 0 0,-21 0 15,0 22-15,0-22 0,21 0 0,0 0 16,0 0-16,0 43 16,0-43-1,21-21-15,0 0 16,0 0-16,1 0 0,-1 0 15,42-42 1,-42 20-16,-21 1 0,22-21 16,-22 21-16,0 0 0,0-22 15,-43 1 1,22 21-16,0 0 0,0 21 16,21-22-1,0 1-15,21 21 16,0-21-16,0 21 0,0-21 15,1 21-15,-1 0 0,21-21 16,0 21-16,-20 0 0,20 0 16,0 0-16,-21 0 15,1 21-15,-1 0 0,0 0 16,-21 0-16,0 1 16,0-1-16,0 21 0,0 0 15,-21 1-15,21-22 0,-21 0 16,21 0-16,0 0 15,-22-21-15,1 0 0,21-21 47,0 0-47,0 0 0,0 0 16,0 0-16,0-43 16,0 43-16,21 0 0,1-22 15,-1 22-15,0 0 0,0 0 16,0 0-16,0 21 0,1 0 15,41-21-15,-21 21 16,-20 0-16,20 0 0,-21 21 0,21-21 16,-20 21-16,-1 0 0,0 0 0,-21 0 15,0 64 1,0-64-16,0 22 0,0-22 0,-21 0 16,-22 21-16,22-21 15,0-21-15,21 22 16,0-44-1,21 1 1,-21 0-16</inkml:trace>
  <inkml:trace contextRef="#ctx0" brushRef="#br1" timeOffset="85387.03">18817 2286 0,'0'-21'0,"0"-43"32,0 43-32,-21 0 15,-21 0 1,-1 21-16,22 0 16,0 21-16,0-21 0,-22 42 15,22-20-15,0-1 0,-42 21 16,41 0-16,1-20 15,0 20-15,0-21 0,21 0 0,-21 22 16,21-22-16,0 0 0,21 21 16,0-42-16,43 0 15,20 0 1,-41-21-16,-22 0 16,0 0-16,21 0 0,-21-1 0,1 1 15,20-42-15,-21 42 0,0-22 16,0 1-16,-21 21 0,22-22 15,-22 1-15,21 21 0,-21-21 0,0-1 16,21-20 0,-21-1-16,0 85 31,0 1-31,-21-1 0,21 0 16,0 0-16,-21 21 0,21 1 15,-22-22-15,1 21 0,21-21 16,0 22-16,0-22 0,-21 21 0,21 22 15,-21 20 1,21-62-16,0-1 16,0 0-16,21 0 0,0-21 0,43 0 15,-43 0 1,0 0-16,0 0 0,0-21 0,22 0 16,-22 0-16,0-1 0,0 1 0,22-42 15,-22 42-15,0-22 16,-21 22-16,0 42 47,0 0-47,-21 1 0,21-1 15,-21 0-15,21 0 0,-22 0 16,22 0-16,0 1 0,0-1 0,0 0 16,22-21 15,-22-21-16,21 0-15</inkml:trace>
  <inkml:trace contextRef="#ctx0" brushRef="#br1" timeOffset="85555.94">19262 2159 0,'0'0'16,"0"-21"-16,0 0 15,21 21 48,0 0-48</inkml:trace>
  <inkml:trace contextRef="#ctx0" brushRef="#br1" timeOffset="85852.77">19791 1842 0,'-43'0'31,"22"21"-31,0 0 0,21 0 16,-21 0-16,0 0 0,0 22 0,-22 20 15,43-42-15,-21 22 0,0-1 16,0-21-16,0 22 0,21-1 15,-22 64-15,22-64 16,0 0-16,0 1 16,0-22-16,22-21 15,-22 21-15,21-21 0,0 0 0,0 0 16,0 0-16,22-21 16,-22 21-16,21-42 0,-21 20 15,-21 1-15</inkml:trace>
  <inkml:trace contextRef="#ctx0" brushRef="#br1" timeOffset="86183.58">19452 2265 0,'0'0'0,"-21"0"0,0 0 15,0 0-15,-1 0 0,44 0 16,-1 0 0,0 0-16,21-21 0,1 21 15,-1 0-15,0 0 0,1 0 0,-1-21 16,0 21-16,1 0 0,-22 0 15,21-22-15,22 22 0,20-21 16,-63 21 0,-21 21-1,0 1 1,-21-1-16,0 0 16,21 0-16,-21 0 0,21 0 15,-21 1-15,21-1 0,-21 0 0,21 0 16,0 21-16,0-20 15,21-44 17,-21 1-32,21 0 15,-21 0-15,21 0 0</inkml:trace>
  <inkml:trace contextRef="#ctx0" brushRef="#br1" timeOffset="86331.49">20002 2053 0,'0'0'0,"0"-21"0,0 0 0,-21 21 0,0-21 31,0 21-15,21 21-16,0 0 15,21-21 1,-21 21-16,21-21 0,0 0 0,-21 21 16</inkml:trace>
  <inkml:trace contextRef="#ctx0" brushRef="#br1" timeOffset="86984.12">20256 2159 0,'0'0'0,"-21"0"0,21 21 0,-21-21 15,0 21-15,0-21 0,21 22 16,0-1-16,-21-21 0,-1 84 16,22-62-1,0-1-15,0 21 16,22-42-16,-1 21 15,0-21-15,0 0 16,0-21 0,-21 0-16,0 0 0,0 0 15,0-1-15,0 1 16,0 0-16,0 0 0,0 0 0,0 0 16,0-1-16,0 1 15,0-21 1,21 42-16,1 0 0,-1-21 0,42 21 15,-42 0-15,1 0 0,20 0 16,-21 0-16,0 0 0,22 0 0,-22 42 16,-21-21-16,21-21 15,-21 21-15,0 1 0,0 20 16,0-21-16,0 0 0,-42 22 16,42-22-16,-22 0 15,1-21-15,21 21 0,0-42 47,0 0-47,0 0 16,0-1-16,0 1 0,0 0 15,21 0-15,1 0 0,-1 0 0,0-1 16,0 1-16,64-42 16,-22 42-16,-20 21 15,-22 0-15,42 0 0,-42 0 16,1 0-16,-1 42 15,-21-21-15,0 21 16,0-20-16,0-1 0,0 42 16,0-42-16,0 1 0,-21-1 15,21 0-15,-22 0 0,22 0 0,-21-21 16,21-21 15,21 0-31,1 0 0</inkml:trace>
  <inkml:trace contextRef="#ctx0" brushRef="#br1" timeOffset="87172.01">21399 2096 0,'0'21'78,"0"0"-62,0 0-16</inkml:trace>
  <inkml:trace contextRef="#ctx0" brushRef="#br1" timeOffset="87365.91">21442 2582 0,'0'0'0,"0"85"32,-21-64-32,21 0 0,-22-21 15,1 22-15,21-1 0,-21 0 0,0 0 16,0 0-16,0 0 0,-22-21 16,22 22-16,0-22 0,0 0 15,-64 0 1,43 0-16</inkml:trace>
  <inkml:trace contextRef="#ctx0" brushRef="#br1" timeOffset="87819.64">22056 1820 0,'0'0'16,"0"22"0,0-1-1,0 0-15,0 0 0,-22 0 16,22 0-16,0 1 0,-21-1 15,21 0-15,-21 0 0,21 0 16,0-42 31</inkml:trace>
  <inkml:trace contextRef="#ctx0" brushRef="#br1" timeOffset="87995.54">22013 1609 0,'0'0'0,"0"-21"0,0-1 16,21 22 31,1 0-32,-1 22-15,0-1 16</inkml:trace>
  <inkml:trace contextRef="#ctx0" brushRef="#br1" timeOffset="88440.01">22331 1715 0,'0'0'0,"0"21"15,0 0-15,0 0 16,0 0-16,0 0 0,0 1 0,0-1 15,-21 21-15,21-21 16,0 0-16,0 1 0,0-1 16,0 0-16,0 0 0,-22-21 0,22 21 15,-21 0 1,0-21 0,21-21-1,0 0-15,0 0 16,0 0-16,0 0 0,0-1 15,21 1-15,0 0 0,1 0 0,62-43 32,-41 22-32,-1 42 0,-21 0 15,43 0-15,-43 0 0,0 0 16,21 42 0,-42 22-16,0-43 0,0 0 15,0 0-15,-21 1 0,0-1 16,0 0-16,-22 21 15,1-21-15,42-42 47,21 21-47</inkml:trace>
  <inkml:trace contextRef="#ctx0" brushRef="#br1" timeOffset="88701.86">22966 1736 0,'0'0'0,"-21"0"31,-1 21-31,1 0 16,-21 21-16,21-20 16,21-1-16,-21 0 0,-1 0 15,1 21-15,0 1 0,21-22 0,0 0 16,0 21-1,21-42 1,0 0-16,1 0 0,-1 0 16,0 0-16,0 0 0,21-21 15,1 21-15,-22-21 0,0 0 0</inkml:trace>
  <inkml:trace contextRef="#ctx0" brushRef="#br1" timeOffset="88991.69">23643 1524 0,'-21'0'16,"0"21"-1,0 0-15,-22 22 0,22-22 16,-85 106-1,64-85-15,0 22 0,-1-22 16,1 22-16,-22-22 0,22 21 0,-21-20 16,-1 20-16,22-20 0,-22-1 15,1 21-15,20-20 0,1-1 0,-85 43 16,106-43-16,-21-21 16,42 0-1</inkml:trace>
  <inkml:trace contextRef="#ctx0" brushRef="#br1" timeOffset="89551.37">23114 2625 0,'21'-21'0,"-42"42"0,42-64 16,0 43-16,-21-21 0,21 0 15,-21 0-15,0 0 0,0 0 16,-21 21-16,0 0 0,0-22 16,-21 22-16,20 0 0,-83 0 15,62 22-15,22-22 0,-21 21 16,-1 0-16,22 0 0,-63 21 15,62-20 1,22 20-16,0-21 16,22 0-16,-1-21 0,0 0 15,21 0-15,-21 0 0,22 0 0,-22 0 16,21 0-16,43 0 16,-22-42-16,-20 42 0,-22-21 15,21-22-15,-21 22 0,22 0 16,-22-21-16,0-1 0,21-20 15,-20 42-15,-22-43 16,0 22-16,0 21 0,0 0 16,0-1-16,0 1 0,-22 42 31,1 1-31,0-22 0,21 21 16,-21 21-16,21-21 0,0 0 0,0 22 15,0-22-15,-21 64 16,21-64-16,0 0 0,0 0 15,0 0-15,0 0 0,0 1 16,0-1-16,21-21 16,0 0-16,0 0 15</inkml:trace>
  <inkml:trace contextRef="#ctx0" brushRef="#br1" timeOffset="89884.18">23453 2519 0,'21'0'31,"0"-21"-15,0 21-16,0-21 0,0 21 16,1-22-16,-1 22 0,0 0 15,-21-21-15,0 0 16,-21 21-1,0 0-15,-1 0 16,-20 21 0,-21 22-16,20 20 15,43-42 1,0 0-16,0 1 16,21-22-1,1 0-15,-1 0 16,0 0-16,0 0 0,64 0 15</inkml:trace>
  <inkml:trace contextRef="#ctx0" brushRef="#br1" timeOffset="90134.04">24024 2371 0,'0'0'0,"0"-21"15,0-22 1,-21 43-1,0 0-15,0 0 16,-1 21-16,1 1 0,0-1 0,0 21 16,0-21-16,0 0 15,21 1-15,-22-1 0,22 0 0,0 0 16,0 21 0,22-20-16,-1-22 15,0 0-15,0 0 0,21 0 16,-20 0-16,-1 0 0,21 0 0,22-43 15</inkml:trace>
  <inkml:trace contextRef="#ctx0" brushRef="#br1" timeOffset="90515.82">24469 1291 0,'0'0'0,"0"-21"0,21 21 47,21 0-47,-21 21 0,0 0 15,106 64-15,-105-43 16,20 1-16,0 20 0,-21-20 15,1 20-15,-1 1 0,-21-1 0,0 22 16,0-22-16,-21 64 16,-1-63-16,1-22 0,-21 22 15,0-1-15,-1-21 0,1 22 0,0-22 16,-1 1-16,22-1 0,-21 0 0,-22 22 16,-20-1-1,84-42-15,-22-21 0,1 22 16,0-22-16,0 0 15</inkml:trace>
  <inkml:trace contextRef="#ctx0" brushRef="#br1" timeOffset="92115.75">10012 6202 0,'0'0'0,"-21"0"0,-1 0 0,1 0 15,0 0-15,0 0 0,0 0 16,0 0-16,-22-21 0,22 21 0,0 0 16,0 0-16,0 0 0,-1 0 0,44 0 31,-1 0-15,0 0-16,21 0 0,22 0 15,42 0-15,-43 0 0,85 0 16,-84 0-16,-1 0 15,22 0-15,-22 0 0,1 0 0,148 0 16,-170 0-16,64 0 16,-64 0-16,0 0 15,-20 0-15,-1 0 0,0 0 0,0 0 16,-42-21 15,0 21-31</inkml:trace>
  <inkml:trace contextRef="#ctx0" brushRef="#br1" timeOffset="92571.49">10774 5821 0,'0'0'0,"0"21"31,0 0-31,0 0 0,21-21 0,0 22 16,0-1-16,22 0 0,-22 0 16,0 0-16,21-21 0,-21 21 15,22 1-15,-22-22 0,64 0 16,-64 21-16,42-21 0,-20 0 15,-22 0-15,0 0 0,0 0 16,-21 21-16,0 0 16,-21-21-1,0 21-15,0-21 16,-1 21-16,-20 1 0,21-1 0,-43 21 16,-41 22-1,62-43-15,22 21 0,-42 0 16,41-20-16,-20 20 15,21-21-15,-21 0 0,-1 22 16,22-43-16,21 21 0,-21-21 16,0 0-16</inkml:trace>
  <inkml:trace contextRef="#ctx0" brushRef="#br1" timeOffset="102241.04">12467 5376 0,'21'0'93,"-21"-21"-61,0 0-32,0 0 15,0 0-15,0 0 16,-21 21-1,0 0-15,0 0 16,0 0-16,-1 0 0,1 0 16,0 0-16,-21 0 0,21 0 15,-85 63 1,21 22 0,22-1-16,41-41 15,1-1-15,0 43 0,0-43 16,0 0-16,21 128 15,0-107 1,0-42-16,0 1 0,0 20 16,21-21-16,0 0 0,0-21 15,0 0-15,1 0 0,-1 0 16,0 0-16,21 0 0,-21 0 0,1 0 16,41 0-16,-42-21 0,22 21 15,-22-21-15,0 21 0,-21-21 0,21 0 16</inkml:trace>
  <inkml:trace contextRef="#ctx0" brushRef="#br1" timeOffset="102898.25">12531 5440 0,'0'0'0,"0"-21"0,0 0 15,0-1-15,0 1 32,-22 21-17,22-21-15,-21 21 0,0 0 16,0 0-1,0 0 1,0 0-16,-1 0 141,1 0-126,0 0-15,0 0 16,0 0-16,0 21 0,-1-21 16,1 21-16,0-21 0,0 22 15,0-1-15,0 0 0,-1 0 0,1 21 16,0-20-16,0 20 0,0 0 15,0 1-15,-1-1 0,1 21 16,21-20-16,0-1 0,0 0 0,0 1 16,0-22-16,0 21 0,0-21 15,21 64 1,22-43-16,-22-42 0,0 0 16,21 22-16,-20-22 0,-1 0 15,0 0-15,21 0 0,-21 0 0,1 0 16,62 0-16,-63 0 15,22 0-15,-22-22 0,0 22 16</inkml:trace>
  <inkml:trace contextRef="#ctx0" brushRef="#br1" timeOffset="103735.24">12890 5715 0,'0'0'15,"0"-21"-15,0 0 0,-21 21 16,0 0 0,0 0-16,-21 21 15,20 0-15,1 0 0,0 0 16,0 43-16,0-22 0,0-21 16,-1 43-16,22-43 15,0 21-15,-21-20 0,21-1 16,0 0-16,0 0 0,0 0 15,0 0-15,21-21 0,1 0 16,-1 0-16,0 0 0,0 0 16,0 0-16,64-42 15,-22 0 1,-41 42-16,-22-21 0,0-1 16,0 1-16,0 0 0,0-21 15,0 21-15,-22-1 0,1 1 0,0 21 16,21-21-16,-21 0 15,0 21-15,21-21 0,0 0 16,0-1 0,21 1-16,0 21 15,0-21-15,22 21 0,-22 0 0,21-21 16,0 21-16,-20 0 0,20 0 16,0 0-16,64 0 15,-64 21-15,1 0 0,-43 0 16,21 1-16,-21-1 0,0 0 15,0 0-15,0 21 0,0-20 0,0-1 16,0 21-16,0 0 16,0-20-16,-21-1 0,21 0 15,0 0-15,-21 0 16,-1-21-16,1 0 31,21-21-15,0 0-16,0 0 15,0 0-15,0-22 0,0 22 16,21-64-16,22 22 16,20-1-1,-20 43-15,-22 0 16,42 0-16,-20 21 0,-22 0 0,21 0 16,43 21-1,-43 0 1,-21 0-16,0 22 0,-21-22 0,0 0 15,0 21-15,0 1 0,0-22 16,0 0-16,-21 0 0,0 43 16,0-43-1,0 0-15,0-21 16,21-21 15,0 0-31,0 0 0</inkml:trace>
  <inkml:trace contextRef="#ctx0" brushRef="#br1" timeOffset="105831.84">14351 5863 0,'0'0'0,"0"-21"0,0 0 0,0 0 15,0 0-15,-21-1 16,0 1-16,-1 0 0,-20-21 16,21 21-1,-21 21-15,20 0 0,-20 0 16,21 0-16,-21 0 0,-1 21 16,22 0-16,0 0 0,-64 106 15,64-42 1,0-22-1,21-42-15,0 1 0,0-1 16,0 0-16,21 0 0,0-21 16,64 0-1,-43 0-15,1 0 0,41-21 16,-41 0-16,-22 0 16,63-64-1,-20-42 1,-43 85-16,0-43 0,0 43 15,-21-22-15,0 22 0,0-1 16,0 1-16,22-106 16,-22 127-1,0 42 1,-22 0 0,22 0-16,-21 0 0,21 22 15,0-1-15,0 0 0,-21 1 0,-21 147 16,42-105-1,0 21 1,0-85-16,0 0 16,0 21-16,0-20 0,21-22 15,21 21 1,1-21-16,-22 0 16,42-21-16,-42-1 15,1 22-15,-1-21 0,0 0 16,0 0-16,0-106 15,0 85 1,-21 20-16,0 1 0,0 42 47,0 1-47,0-1 0,0 0 16,0 0-16,0 0 0,-21 0 0,0 22 15,21-22-15,0 0 0,0 0 16,0 0-16,0 1 0,0 20 15,21-21 1,22-21 0,-22 0-16,0 0 0,21-21 15,-21 0-15,22 0 0,-22-1 16,64-62 0,-22-22-1,-21-42-15,-42 105 16,22 1-16,-22 0 0,0-1 15,0 22-15,0-21 0,0 21 16,0 0-16,0 42 31,-22 0-31,1 0 16,21 0-16,0 22 0,-21-22 0,0 21 16,21 0-16,-21 1 0,0-1 0,21 43 15,0-43-15,-22 22 16,22-43-16,0 21 0,0-21 15,0 0-15,0 1 0,22-22 0,-1 21 16,0-21-16,0 0 0,0 0 16,85 0-16,-42 0 15,-43 0-15,21-21 16,-21 21-16,22-22 0,-22 1 0,0 0 16,21-64-1,-21 22-15,-21 42 16,0 0-16,0 42 31,0 0-15,-21 0-16,21 0 0,0 0 0,0 1 15,0-1-15,0 0 0,0 0 16,0 0-16,0 22 16,0-22-16,0 0 0,21 0 15,1-21 1,-1 0-16,21 0 0,43 0 15,-64-21-15,0 0 16,0 21-16,0-21 0,1-1 16,41-20-1,-42-21-15,0 63 0,-21-22 16,0 1-16,-21 42 47,21 1-47,-21-1 15,0 0-15,21 0 0,-21 0 0,21 0 16,0 1-16,0-1 0,0 0 16,0 0-16,0 0 15,0 0-15,21-21 16,0 0-16,0 0 0,0 0 16,1 0-16,20-21 15,-21 21-15,0-21 0,0 0 0,1 21 16,-22-21-16,0 0 0,0-1 0,0-62 15,0 20 1,-43 1 0,22 42-1,0 21 1,42 0 15,0-22-31,0 22 0,1 0 16,41-21-16,-42 21 15,0 0-15,1 0 0,-1 0 0,21 0 16,-21 0-16,43 0 16,-1 21-1,-42 1-15,-21 20 0,22-21 16,-22 0-16,0 0 0,0 43 16,0-43-1,0 0-15,0 0 0,0 1 16,0-1-16,0 0 15,-22-21 1,1 0 0,21-21-1,0 0 1,0-1-16,0 1 0,0 0 16,0 0-16,0-21 0,0 20 0,21-20 15,1 21-15,-1-21 16,85-43-16,-85 43 15,21 20-15,43 1 0,-64 0 16,21 21-16,1 0 0,-1 0 16,-21 0-16,0 0 0,43 42 15,-64-20-15,21-1 0,-21 21 0,0-21 16,0 22-16,0-22 16,0 21-16,0-21 0,0 0 0,-64 85 15,43-85-15,21 1 16,-21-1-16,21 0 15,-21-21-15,21-21 47,0 0-47,0-1 16,0 1-16,0-21 0</inkml:trace>
  <inkml:trace contextRef="#ctx0" brushRef="#br1" timeOffset="106027.28">16446 5292 0,'0'0'0,"-63"0"31,42 0 31,0 0-62,-1 21 16,1-21-16,0 0 0</inkml:trace>
  <inkml:trace contextRef="#ctx0" brushRef="#br1" timeOffset="106256.15">15198 5630 0,'0'0'16,"21"0"-16,0 0 15,0 0-15,0 0 0,64 0 16,-64 0-16,21-21 0,1 21 16,-1 0-16,0 0 0,-20-21 15,20 21-15,-21 0 0,0 0 0,-21-21 16</inkml:trace>
  <inkml:trace contextRef="#ctx0" brushRef="#br1" timeOffset="106460.03">14859 5419 0,'0'0'0,"-21"0"31,42 0 32</inkml:trace>
  <inkml:trace contextRef="#ctx0" brushRef="#br1" timeOffset="107192.44">17589 5779 0,'-21'0'0,"-21"0"16,21 0-1,42 0 16,0 0-15,0 21-16,0-21 0,22 0 0,41 0 16,-41 0-16,63 0 15,-43 0-15,1 0 0,-1 0 16,85 0-16,-21 0 16,-63 0-16,-1 0 0,-20 0 15,20-21-15,-42 21 0,22 0 16,-22 0-16,0 0 0,-21-22 31,-21 22-15,21-21-16,-21 21 15,-1-21-15,1 21 0,-21 0 16</inkml:trace>
  <inkml:trace contextRef="#ctx0" brushRef="#br1" timeOffset="107613.2">18351 5503 0,'0'0'0,"-21"22"31,21-1-31,0 0 16,0 0-16,21-21 15,1 21-15,-1-21 0,0 21 16,21-21-16,-21 0 0,64 22 16,-43-22-16,22 0 15,-22 0 1,-21 0-16,1 0 0,-22 21 16,0 0-1,-22 0 1,1 0-16,0-21 0,-21 21 0,21 1 15,-22-1-15,22 0 0,-21 0 16,21 21-16,-64 1 0,21 20 16,43-42-16,0 1 0,0-22 15,0 21-15,0 0 0,-1 0 16,44-21 15,-1 0-15</inkml:trace>
  <inkml:trace contextRef="#ctx0" brushRef="#br1" timeOffset="110376.2">19621 5419 0,'0'-21'63,"0"-1"-63,22 22 0,-22-21 15,21 21-15,-21-21 0,0 0 16,0 0 15,0 0 110,21 21 78,-21-22-126,21 22 95,0 0-172,-21-21 93,-21 21 266,0 0-359,0 0-16,0 0 15,-1 0-15,1 0 16,0 0-16,0 0 0,0 21 15,0 1-15,-22 41 16,43-42-16,-21 22 16,21-22-16,-21 21 0,21 0 0,-21-20 15,21 105-15,0-85 16,0-21-16,0 21 16,0-20-16,21 20 0,0-21 0,0 0 0,0 0 15,64 22 1,-21-22-16,-43-21 15,21 0-15,22 0 0,-22-21 16,0 21-16,1-21 0,20-22 16,1 1-1,-43 21-15,0-22 0,21 1 0,-42 21 0,21-21 16,-21-1-16,22 1 0,-22-43 16,0-21-1,-22 64-15,1 0 0,0 21 16,0-1-16,0 1 0,0 0 0,-64 0 15,43 21 1,20 0-16,-20 0 0,0 0 16,-22 0-16,43 0 0,-21 21 15,21 0-15,21 0 16,0 1-16,0-1 0,0 0 16,21 21-16,0-21 0,0-21 15,64 43 1,-1-43-16</inkml:trace>
  <inkml:trace contextRef="#ctx0" brushRef="#br1" timeOffset="110743.99">20510 5228 0,'0'0'0,"-21"0"31,0 21-31,0 1 0,21-1 16,-21 21-16,21-21 0,0 22 15,-21-1-15,21 0 0,-22 1 0,22 20 16,-21 85 0,0-84-16,21-1 0,-21 1 15,0 84-15,21-106 16,-43 106-16,43-84 15,0-22-15,-21 1 0,0-1 16,0 0-16,21 1 0,-21 41 16,21-63-16,-21 22 15,21-22-15,21-21 16,0-21-16,0 21 16,0-43-16,0 22 0,1 0 0,-1-21 15,0-1-15,0 1 0,0 0 16,0-1-16</inkml:trace>
  <inkml:trace contextRef="#ctx0" brushRef="#br1" timeOffset="111082.73">20468 5419 0,'0'0'0,"-21"-21"0,0-1 0,21-20 31,0 21-31,0 0 15,21 21-15,21 0 0,-21 0 16,85 0-16,-63 0 16,20 0-16,-21 0 15,-20 21-15,20 0 0,-21 43 16,-21-22 0,0-21-16,-21 0 0,-43 22 15,22-22-15,0 0 0,-1 0 16,1 0-16,21 0 0,-21-21 0,-1 22 15,-20-22-15,42 0 16,21 21-16,21-21 31,0 0-31,21 0 16,-21 0-16,43 0 0</inkml:trace>
  <inkml:trace contextRef="#ctx0" brushRef="#br1" timeOffset="111447.52">21018 5588 0,'0'-21'16,"22"21"0,-1-21-16,0 0 15,0 21-15,21-22 16,-20 1-16,-1 21 0,21-42 15,-21 21-15,-21 0 0,21 21 16,-21-22-16,0 1 0,0 0 16,-21 21-1,0 0-15,0 0 16,0 0-16,-22 21 0,1 64 16,42-64-16,-21 0 15,21 22-15,0-22 0,0 21 16,0-21-16,0 64 15,42-43-15,-21-21 16,-21 1-16,22-22 0,-1 0 0,21 21 16,-21-21-16,0 0 0,22 0 15,20-21 1,-42-1-16,1 1 0</inkml:trace>
  <inkml:trace contextRef="#ctx0" brushRef="#br1" timeOffset="111836.3">21590 5419 0,'0'0'0,"-21"0"0,21-21 0,0-1 16,21-20-1,0 42-15,0 0 0,0-21 16,1 21-16,-1 0 0,21 0 16,0 0-16,-20 0 15,41 21-15,-42 0 0,0 0 16,-21 1-16,22-1 0,-22 21 15,21-21-15,-21 0 0,0 85 16,-21-21 0,21-43-1,-22-42-15,1 21 0,0-21 0,21-21 32,0 0-32,0 0 15,0-21-15,0 20 0,0 1 16,0 0-16,21-21 0,0 21 15,-21-22-15,64-20 16,-64 42-16,21-1 0,21-20 16,-20 42-16,-1-21 15,0 21-15,0 0 0,0 0 16,0 0-16,1 0 16</inkml:trace>
  <inkml:trace contextRef="#ctx0" brushRef="#br1" timeOffset="112361.01">22564 5567 0,'0'0'0,"21"-21"0,-21 0 16,63-43-1,-63 43-15,0 0 0,21 0 16,-21-1-16,0 1 0,0 0 0,0-21 15,-21 21-15,0 21 16,0-22-16,0 22 0,0 0 0,-1 0 16,-20 0-16,21 0 0,0 0 0,-43 43 15,-20 41 1,41-41-16,22-1 0,0 0 16,0 1-16,0-1 0,21 0 0,0 1 15,0 20 1,0-20-16,21-1 15,0-21-15,21-21 0,1 0 0,-1 0 16,-21 0-16,21-21 0,1 21 16,-22-21-16,21 0 0,43-85 15,-64 85-15,0-22 16,-21 1-16,21-22 16,-21 43-16,22 0 0,-22 0 0,0 0 15,-22 42 1,22 0-1,-21 0-15,0 0 0,21 1 0,0 20 16,0-21-16,-21 0 16,21 22-16,0 20 0,0 1 15,0-43-15,0 0 16,21 0-16,0-21 0,0 0 16,1 21-16,41-21 15,-21 0-15,22-21 0,-43 0 0</inkml:trace>
  <inkml:trace contextRef="#ctx0" brushRef="#br1" timeOffset="113659.67">23304 4868 0,'0'0'0,"0"-21"0,-21 21 0,21-21 16,-21 21-16,0 21 31,21 0-31,-21 22 0,21 63 16,0-64-16,-21 21 0,21-20 15,-22-1-15,1 22 0,21-22 16,-21 64-16,21-64 0,-21 85 16,0-85-1,21 1-15,0-22 0,0 21 0,0-21 16,21 22-1,21-22-15,-21-21 16,1 0-16,20 0 0,-21-21 16,0 0-16,43-64 15,-22 21 1,-21 22-16,22 0 0,-1-43 16,-42 64-16,21 0 0,-21 0 15,-21 42 1,0 0-1,0 0-15,21 0 0,-22 22 0,1-22 16,21 0-16,0 21 0,0-21 0,-21 1 16,21 41-16,0-21 15,0-20 1,21-1-16,0-21 0,1 0 0,-1 0 16,21 0-16,22 0 15,-43 0-15,21 0 0,-21-21 0,22-1 16,20-20-16,-42 21 0,0-21 15,1 20-15,-1 1 0,21-21 0,-42 21 16,21 0-16,0-1 16,-42 22 15,0 22-15,0-1-16,21 0 0,0 0 0,-21 21 15,21-20-15,0-1 16,0 0-16,0 0 0,0 0 15,21 0-15,21-21 16,-21 0 0,1 0-16,-1 0 0,0 0 0,0 0 15,43-42-15,-43 21 0,0-21 16,-21 20-16,21-20 16,-21 21-16,0 0 0,0-22 15,0 22-15,-21-21 16,-21 21-16,20 21 15,1 0-15,0 0 0,42 0 47,0 0-31,1 0-16,-1 0 0,0-21 0,0 21 16,0 0-16,43 0 15,-43 0-15,42 0 16,-41 0-16,-1 0 15,0 0-15,-21 21 16,0 21-16,0-21 0,0 22 16,0-22-16,0 21 15,0-21-15,0 0 0,0 1 0,0-1 16,-21 42-16,0-42 16,21 1-16,0-44 62,0 1-62,0 0 0,0-21 16,0 21-16,0-1 0,0-20 15,63-43 1,-42 64-16,0 0 0,22-42 16,-22 41-16,0 22 0,85-42 15,0 42 1,-64 0-16,0 0 0,1 0 15,-22 0-15,0 21 0,21 43 16,-42 20 0,0-41-16,-21-22 15,0 21-15,0 1 0,0-22 0,0 0 16,-1 0-16,1 21 0,0-20 0,0-22 16,0 21-16,0 0 15,21 0-15,0-42 31,0 0-15,0 0-16,0-1 0,21 1 16</inkml:trace>
  <inkml:trace contextRef="#ctx0" brushRef="#br1" timeOffset="113931.06">24490 4974 0,'0'0'0,"-21"0"0,-1 0 15,1 0 1,0 0 46,0 0-46,0 0 0,0 0-16,-1 0 0,1 21 15</inkml:trace>
  <inkml:trace contextRef="#ctx0" brushRef="#br1" timeOffset="114251.92">23262 5271 0,'42'0'0,"-84"0"0,127 0 0,-43 0 15,0 0-15,22 0 0,21 0 16,-43 0-16,0 0 0,1 0 16,-1 0-16,0 0 0,-21 0 15,22 0-15,-22 0 0,0 0 0,-42 0 47,0 0-31,0 0-16</inkml:trace>
  <inkml:trace contextRef="#ctx0" brushRef="#br1" timeOffset="116176.47">9334 9081 0,'0'0'0,"-21"0"16,0 0-16,0 0 0,0 0 16,0 0-16,-1 0 15,1 0-15,0 0 0,0 0 16,0 0-16,0 0 16,21-22-16,-22 22 15,22-21-15,0 0 31,0 0-15,22 21 15,-1 0-31,0 0 0,0 0 16,0 0-16,22 0 0,-22 0 16,21 0-16,-21 0 0,22 0 15,62 0-15,-41 21 0,63-21 16,-64 0-16,1 21 0,63 0 15,-64-21-15,1 0 16,-1 0-16,1 0 0,-22 0 0,128 0 31,-65 0-31,-83 0 0,-1 0 16,0 0-16,0 0 0,-21-21 31,0 0 0,0 0-15,-21 0 0,0 21-16</inkml:trace>
  <inkml:trace contextRef="#ctx0" brushRef="#br1" timeOffset="116835.09">10202 8721 0,'0'0'0,"21"0"31,1 0-15,-1 0-16,0 0 15,0 0 1,0 0-16,0 21 16,22-21-16,-22 21 15,0-21 1,0 0-16,0 21 0,1-21 16,-1 21-16,0-21 15,0 22 1,0-22-16,-21 21 0,21-21 15,1 0-15,-22 21 0,21-21 0,0 0 16,0 21-16,0-21 16,0 21-16,1-21 15,-1 21-15,0-21 0,-21 22 0,21-22 16,0 21-16,-21 0 16,0 0-1,0 0 1,0 0-16,-21 1 0,0-22 15,-43 21-15,43 0 16,-21 0-16,0 0 0,20 0 0,-20-21 16,0 22-16,-1-1 0,1 0 0,21 0 15,-21 0-15,-1 0 0,1 1 16,21-1-16,-22 0 0,-20 0 16,21 0-16,20 0 0,1-21 15,0 22-15,0-22 0,0 0 0,0 0 16,21 21-1,21-21 48,0 0-63,0 0 16</inkml:trace>
  <inkml:trace contextRef="#ctx0" brushRef="#br1" timeOffset="118579.38">12213 8424 0,'0'-21'0,"0"0"16,0 0-16,0 0 16,0 0-16,-21 21 15,0-22-15,0 22 16,-1 0-16,1 0 16,0 0-16,0 22 0,0-22 0,-22 21 15,22 0-15,0 0 0,0 0 16,0 0-16,0 1 0,-64 105 15,43-22 1,20-20 0,22-43-16,0 1 0,0 20 15,0-20-15,0-22 0,22 0 16,62 42 0,-41-63-16,62 0 15,-83 0-15,20-21 16,85-85-1,-106 85-15,21 0 0,-20-21 16,-1-1-16,-21 1 0,0 21 0,21-21 16,-21-1-16,0-84 15,-21 64 1,0 20-16,-22 22 0,1-42 16,21 42-16,-22-1 0,-20 22 15,42 0-15,0 0 0,-22 0 16,1 0-16,21 22 15,0-1-15,21 0 0,-22 0 16,22 0-16,0 0 0,0 1 16,0-1-16,0 0 0,22 0 0,-1-21 15,63 21-15,-62-21 16,-1 0-16,21 0 0</inkml:trace>
  <inkml:trace contextRef="#ctx0" brushRef="#br1" timeOffset="118925.18">12573 8276 0,'0'0'0,"0"-42"31,0 63-15,0 0-16,0 0 15,0 22-15,0-1 0,0 0 0,-21-20 16,21 41-16,0-21 0,-21 64 15,-22 106 1,22-127-16,0-22 0,0 85 16,0-84-16,-1 20 0,-20 170 15,42-190 1,-21-1-16,0-20 0,21-1 16,-21 43-16,21-64 0,-22 0 15,1 21 1,21-63-1,0 0-15,0 0 0,0-21 16,0-1-16,21 1 0,22-64 16,-1-63-16</inkml:trace>
  <inkml:trace contextRef="#ctx0" brushRef="#br1" timeOffset="119299.5">12488 8573 0,'0'0'0,"0"-22"0,0 1 16,0 0-16,0 0 0,0 0 16,0 0-16,21-1 15,1 1-15,-1 0 0,21 0 16,0 0-16,-20 21 0,62-21 16,-41 21-16,-1 0 15,0 0-15,1 0 0,-1 0 16,21 42-16,-41-21 0,-1 0 15,0 22-15,-21-22 0,0 0 16,-21 0-16,0 0 0,-43 22 16,43-22-16,-43 0 15,-41 0 1,83 0-16,1-21 0,-63 21 16,41-21-1,22 22-15,21-1 31,21-21-15,0 0-16,1 0 0,-1 0 0,0 0 16,0 0-16,21 0 0,-20-21 15</inkml:trace>
  <inkml:trace contextRef="#ctx0" brushRef="#br1" timeOffset="119682.73">13356 8615 0,'0'0'0,"21"0"0,0-21 16,1 21-16,-1-21 15,0-1-15,0 1 16,0 21-16,0-21 0,1 0 16,20-43-1,-21 64-15,-21-21 0,0-21 16,0 21-16,-21 21 15,-21 0 1,20 0-16,1 21 0,-42 21 16,42-21-16,-1 1 0,1 20 15,0-21-15,0 21 0,21-20 16,0 41-16,0 1 16,0-43-16,21 0 15,0 0-15,0 0 0,1 0 0,-1-21 16,63 22-1,1-22-15,-43 0 16,-20-22-16,-1 22 0,0-21 16,0 0-16,-21 0 0,21 0 15</inkml:trace>
  <inkml:trace contextRef="#ctx0" brushRef="#br1" timeOffset="120067.51">13822 8403 0,'0'0'0,"21"0"0,-21-21 15,42 0 1,-21 21-16,1-21 0,-1 21 0,0 0 16,0 0-16,21 0 0,-20 0 15,20 0-15,-21 0 0,64 63 16,-43-42-16,0 64 16,-42-64-16,0 22 15,0-1 1,-42 64-16,21-85 0,0 0 15,-22 21-15,43-20 0,-21-22 16,0 0-16,21-22 16,0 1-1,0 0-15,0 0 0,0 0 16,0 0-16,21-1 0,-21 1 16,21-21-16,1 21 0,-22 0 0,21-22 15,0 22-15,-21 0 0,21 0 0,0 0 16,-21-1-16,21 22 0,43-42 15,-43 42 1,-21-21-16,21 21 16,0 0-16,1 0 15</inkml:trace>
  <inkml:trace contextRef="#ctx0" brushRef="#br1" timeOffset="120646.68">15007 8551 0,'0'0'0,"0"-21"0,21 0 15,0 0-15,-21 0 16,0 0-16,0-1 0,0-20 0,-42 0 15,0-1 1,21 22-16,-64 21 16,64 0-16,0 0 0,-22 0 15,22 0-15,0 21 0,-21-21 16,20 22-16,-20 20 0,21-21 0,-43 64 16,43-43-16,0-21 15,21 0-15,-21 22 0,21-22 16,0 42-1,42 1-15,-21-43 0,1-21 16,41 0-16,-42 0 16,43 0-16,-22-21 0,-21 0 15,22 21-15,41-64 16,-41 22 0,-22 21-16,-21 0 0,21-22 0,-21 22 15,0 0-15,0-21 0,0-22 16,-21 64 15,21 21-31,0 0 0,-21 1 0,21-1 16,0 21-16,0-21 0,0 0 15,0 1-15,0-1 0,0 0 16,0 0-16,0 0 0,21-21 16,42 21-1,-42-21-15,1 0 16,20 0-16,-21 0 0,0 0 0,0-21 15,1 0-15</inkml:trace>
  <inkml:trace contextRef="#ctx0" brushRef="#br1" timeOffset="120920.52">15621 7853 0,'0'0'0,"0"-21"0,0 0 16,0-1-1,-21 22-15,0 0 16,-1 22-16,1-1 0,-21 21 16,42 0-16,-21-20 15,0 20-15,-1 21 0,1-20 0,-42 168 16,63-168 0,-21-1-16,21 0 0,0 1 15,0 20-15,0-20 0,0-22 16,0 0-16,21 21 15,21-21 1,-21-21-16,22 0 0,-22 0 0,0 0 16,21-21-16</inkml:trace>
  <inkml:trace contextRef="#ctx0" brushRef="#br1" timeOffset="121923.92">15917 8297 0,'0'-21'15,"0"42"-15,-21-21 16,0 22 0,21-1-16,-21 0 0,0 21 15,-1 1-15,1-22 16,21 0-16,0 21 0,-21-21 0,21 1 0,-21 41 16,21-42-1,0 0-15,0 1 0,21-22 16,0 21-16,0-21 0,1 0 15,-1 0-15,106-43 16,-64 22 0,22-63-16,-43 62 15,-21 1-15,1 0 0,-1-42 16,0 41 0,-21 44 15,-21-1-31,0 0 0,21 0 15,-22 0-15,22 0 0,0 1 16,-21-1-16,21 0 16,-21 0-16,21 0 0,0 0 15,42-21 1,-20 0-16,-1 0 0,0 0 16,0-21-16,0 0 0,0 21 0,1-21 15,41-43 1,-63 22-16,0 21 0,0 0 15,0 0-15,0-1 0,0 1 0,0 0 16,-21 21-16,0 0 0,21-21 0,-21 21 16,-1 0-1,22-21-15,22 21 16,-1 0 0,0-21-16,0 21 0,0 0 15,22-22-15,20 1 16,-21 21-16,-20 0 0,41 0 15,-42 0-15,22 0 0,20 21 16,-21 22 0,-42-22-16,0 0 0,0 0 0,0 0 15,0 1-15,0-1 0,0 0 16,0 42 0,-21 1-16,-21-22 15,42-21-15,0 1 16,-21-22-16,21-22 47,0 1-47,0 0 15,0-21-15,0 21 0,42-43 16,0-42 0,-20 85-16,-1-21 0,0-1 15,0 22-15,0 0 0,22-21 16,-22 21-16,21-1 0,0 22 0,85-21 15,-21 21 1,-63 21-16,-22 1 0,0-1 16,0 21-16,-21-21 0,0 127 31,-42-42-31,-22-21 16,43-64-16,0 0 15,0 22-15,0-22 0,-1 0 16,22-42 15,0 0-15,0-1-16,0 1 0</inkml:trace>
  <inkml:trace contextRef="#ctx0" brushRef="#br1" timeOffset="122161.38">16785 7811 0,'21'0'0,"-42"0"0,0 0 15,0-22-15,0 22 0,-1 0 16,22-21-16,0 42 47,0 1-32,-21-22-15,0 0 16,0 0-16,0 0 16</inkml:trace>
  <inkml:trace contextRef="#ctx0" brushRef="#br1" timeOffset="122435.32">15388 8043 0,'0'0'0,"-42"22"16,21-22-16,-1 0 0,1 0 0,21 21 31,21-21-31,1 0 0,-1 0 16,0 0-16,0 0 0,21 0 15,-20 0-15,-1 0 0,21 0 0,-21 0 16,22 0-16,-1 0 15,0 0-15,1 0 0,-22 0 16,0 0 0,0 0-16,0 0 0,0 0 15</inkml:trace>
  <inkml:trace contextRef="#ctx0" brushRef="#br1" timeOffset="123235.76">18013 8551 0,'-21'0'16,"63"0"15,-21 0-15,21 0-16,1 0 0,-1 0 0,22 0 15,-1 0-15,1 0 0,147 0 16,-147 0-16,-1 0 15,43 0-15,-64 0 0,22 0 16,42 0 0,-64-21-1,-42 0 1,-21 21-16,0 0 0,-22-21 16,1 21-16,0-21 15,-22 0 1,43 21-16,0-22 0,0 22 15,21-21-15,-21 21 16,42 0 15,0 0-15,0 0-16,0 0 0,0 0 0,1 0 16,-1 0-16,0 0 0,0 0 15,0 21-15,0-21 0,-21 22 0,0-1 16,0 0-16,0 0 0,0 0 15,0 22-15,-21-22 0,0 21 16,0-21-16,-21 0 0,-1 1 16,22-1-16,-21 0 0,-43 21 15,0 1-15,64-43 16,0 0-16,42-22 31,0 1-31,1 21 0</inkml:trace>
  <inkml:trace contextRef="#ctx0" brushRef="#br1" timeOffset="123772.53">20214 7980 0,'0'0'0,"0"-21"0,0 0 0,0-43 15,-42 43 1,42 0-16,-21 21 0,-22 0 16,22 0-16,0 0 15,-64 21-15,1 21 16,41 1-16,1-1 15,21 0-15,-22 1 0,1 20 0,0-21 16,21 22-16,-43 42 16,22 21-16,42-106 15,0 21-15,0 22 0,0-43 16,21 0-16,0 0 0,43 0 16,-1 1-1,-21-22-15,1 0 0,-1 0 0,43 0 16,-43 0-16,0 0 0,43-43 15,0 22 1</inkml:trace>
  <inkml:trace contextRef="#ctx0" brushRef="#br1" timeOffset="124508.18">20468 8340 0,'0'0'0,"0"-21"0,0-1 16,-21 22-1,0 0-15,0 0 0,-1 0 16,1 0-16,0 22 0,0-1 0,0 0 15,0 0-15,-1 0 0,22 0 0,-21 1 16,-21 62 0,42-20-1,0-43-15,0 0 0,21 0 16,0-21 0,22 0-16,-22 0 0,42 0 15,-20 0-15,-22 0 0,21-21 0,-21 0 16,0 21-16,1-21 0,-1 0 15,-21-1-15,0 1 0,0-85 16,0 64 0,-21 0-1,21 21-15,0-1 0,0 1 16,21 0-16,0 21 16,0 0-16,21-21 0,22 21 15,-43 0-15,21 0 16,-20 21-16,20-21 0,-21 21 0,21 0 15,-20 1-15,-1-1 0,0 0 16,0 0-16,-21 64 16,0-22-16,0-42 0,0 1 15,0-1-15,0 0 0,-21 0 16,21 0-16,-21-21 0,0 0 16,21 21-16,-22-21 0,22-21 31,0 0-31,0 0 15,0 0-15,0 0 0,0-1 0,0 1 16,0-21-16,0 21 16,22-22-16,-1 22 0,0-21 0,0 0 15,43-64-15,-1 63 16,-21 22-16,-20 0 16,20 21-16,0 0 0,1 0 0,-22 21 15,21-21-15,22 64 16,-22-1-16,-21-42 0,-21 22 15,0-1-15,0-21 0,0 22 0,0-22 16,-63 85 0,41-85-16,22 0 15,-21 0-15,0-21 0,21 21 16,21-21 31,-21-21-32,43 0-15</inkml:trace>
  <inkml:trace contextRef="#ctx0" brushRef="#br1" timeOffset="125324.71">22161 8403 0,'0'-21'15,"0"42"-15,0-63 0,0 21 0,0 0 0,0-1 16,0 1-16,-42-21 0,42 21 16,-21 0-16,0-1 0,0 1 15,-1 21-15,-41 0 16,42 0 0,0 21-16,-22-21 0,22 43 0,0-22 15,-21 0-15,20 21 0,1-20 0,-63 83 16,84-62-1,-22-22-15,22 64 16,22-64-16,-22 0 16,21-21-16,21 0 0,-21 21 0,0-21 15,43 0-15,42 0 16,-85-21-16,21 21 16,22-42-16,-43 20 0,21 1 15,-21-21-15,1 21 0,20-22 16,43-147-1,-43 84-15,-42 43 16,0-22-16,21 43 0,-21-1 16,0-20-16,0 42 0,-21 21 31,0 0-31,0 21 16,-1 21-16,22-21 15,0 22-15,0-1 0,0 0 16,0 1-16,-21 20 0,21-21 0,-21 128 15,21-128-15,0 0 16,0 1-16,0 63 16,0-64-16,0-21 0,21 0 15,0 0-15,1-21 0,-1 22 0,42-22 32,22 0-32,-22-22 15,-20 1-15,-22 0 0,0 21 16,0-21-16,0-21 15,1 20-15,62-83 16,-63 41-16,-21 43 16,0 0-16,0 0 0,0 42 31,-21 0-31,0 0 16,21 0-16,-21 0 15,21 1-15,0-1 0,-21 0 0,21 0 16,-21 0-16,21 0 0,0 1 0,0 20 15,0-21 1,21-21-16,0 0 16,0 0-16,0 0 0,0 0 15,-21-21-15,22 21 0,-1-21 16,-21 0-16</inkml:trace>
  <inkml:trace contextRef="#ctx0" brushRef="#br1" timeOffset="125615.81">22987 8065 0,'0'0'16,"-21"0"-16,0 0 0,-1 0 0,1 0 15,0 0 1,21 21 0,21-21-1,0 0-15,1 0 16,-1 0-16,0 0 15,-21-21-15,21 21 0,-21-22 16,0 1-16,0 0 0,0 0 16,0 0-16,-21 0 15,0 21-15,0 0 16,21 21-16,-22-21 0,22 21 16,-21 0-16,21 0 0,0 0 15,0 1-15,0-1 16</inkml:trace>
  <inkml:trace contextRef="#ctx0" brushRef="#br1" timeOffset="126162.49">23431 7726 0,'0'0'0,"0"-21"31,-21 21-31,0 21 16,0 21-1,0-21-15,0 1 0,21 20 16,-22-21-16,1 21 0,0 1 0,0 41 16,0-20-16,21-22 15,-21 43-15,21-43 0,-22 1 16,22-1-16,0 0 0,0-21 0,0 22 15,0-22-15,0 21 16,0 1-16,22-22 0,-1-21 16,0 21-16,0-21 0,0 0 15,0 0-15,43 0 16,-22-21-16,1 0 16,-1-1-16,-21 1 0,43-21 15,-22 0-15,-21 20 0,43-83 16,-43 41-1,-21 43-15,-21 42 32,21 0-17,-22 0-15,22 1 0,-21-1 0,0 0 16,21 0-16,0 21 0,0-20 16,0 20-16,0-21 15,0 21-15,0-20 0,0-1 16,42 0-16,-20-21 15,20 21-15,-21-21 0,64 0 16,-1-21-16,-41 0 16</inkml:trace>
  <inkml:trace contextRef="#ctx0" brushRef="#br1" timeOffset="126936.05">24299 8297 0,'0'-21'0,"0"42"0,0-63 0,0 21 15,-21 42 16,0 0-31,0 0 16,0 1-16,21-1 16,-22 0-16,1 21 0,21-21 0,-21 1 15,21 41-15,0-42 16,0 0-16,0 1 16,0-1-16,21-21 0,-21 21 15,21-21-15,1 0 0,-1 0 0,0 0 16,0 0-16,0 0 15,0-42-15,1 20 16,-22-20-16,0 21 0,0-21 16,0 20-16,0 1 0,0-21 15,0 21-15,0 0 0,0-1 16,-22 1-16,22 0 16,0 0-1,22 0 1,-1 21-16,0 0 0,0 0 0,0 0 15,22 0-15,-22 0 0,0 0 16,21 0-16,-21 0 0,1 0 0,20 0 16,0 0-16,1 42 15,-43-21-15,0 43 16,0-43-16,0 0 0,0 0 16,0 64-16,0-64 15,0 0 1,0 0-16,0 1 0,-22-22 15,1 0 1,0 0 0,21-22-1,0 1-15,0 0 0,0-21 16,0 21-16,21-43 16,22 1-1,-22 41-15,0-20 0,42-21 16,-20 20-16,-1 22 0,-21 0 0,64-21 15,-43 20-15,85 1 16,-106 21-16,22 0 16,-22 21-16,0 1 0,0-1 15,0 63-15,-21 1 16,0-43-16,0 1 16,-21-22-16,21 0 0,-21 21 15,0-20-15,0-1 0,0 0 0,-1 0 16,1 0-16,21 0 0,-21-21 15,21-21 17,0 0-17,0 0-15</inkml:trace>
  <inkml:trace contextRef="#ctx0" brushRef="#br1" timeOffset="127151.93">24765 7747 0,'0'0'0,"-21"0"0,0-21 0,-1 21 15,22-21 1,22 21 15,-22 21-15,0 0-1,-22-21 1,1 0-16,0 21 0</inkml:trace>
  <inkml:trace contextRef="#ctx0" brushRef="#br1" timeOffset="127391.79">23580 7916 0,'148'0'31,"-106"0"-31,22 0 0,-22 0 16,-21 0-16,21 0 15,-20 0-15,-44 0 31</inkml:trace>
  <inkml:trace contextRef="#ctx0" brushRef="#br1" timeOffset="146724.85">3746 14139 0,'-21'0'47,"21"22"93,0-1-124</inkml:trace>
  <inkml:trace contextRef="#ctx0" brushRef="#br1" timeOffset="148156.04">3746 14288 0,'-21'21'0,"21"0"31,-21-21-31,42 0 47,0 0-47,1 0 16,-1-21-16,0 21 16,0-21-16,0 21 0,22-43 15,-1 43-15,-21-21 0,0 0 16,0 0-16,1 21 0,-1-21 0,0-1 15,0 1-15,0 0 0,-21 0 16,21-21-16,-21-43 16,0 64-1,0 0-15,0-1 0,0-20 0,0 21 0,0-43 16,-21 43 0,21 0-16,-21 21 15,0-21-15,0 21 0,0 0 31,-1 0-31,1 21 0,21 0 0,-21 0 16,0 1-16,0-1 0,21 21 16,-21-21-16,21 22 0,-22-1 0,22-21 15,0 21-15,0 1 0,-21 20 16,21-20-16,0 20 0,0-21 0,0 22 16,0-1-16,0 1 0,0-1 15,0 1-15,0 169 16,0-170-1,0-20-15,0 20 0,-21 64 16,21-63-16,0-1 0,0 1 0,0-1 16,-21 1-16,21-1 0,0 1 15,-21-22-15,21 21 0,0-20 0,0 20 16,0-20-16,0 20 0,0 22 16,0-64-16,0 21 0,21-21 15,21 22-15,1-43 16,-22 0-16,0 0 0,21 0 15,-21-21-15,1-1 0,20 1 0,64-85 16,-22 43 0,-62-1-16,20 22 15,-21 0-15,21-64 0,-20 42 16,-22 22-16,0-21 0,0-64 16,-43 21-1,22 42-15,-42-20 16,20 41-16,1 1 0,-43-22 15,43 43-15,0 0 0,-1 0 0,-84 0 16,64 21 0,20 0-16,22 0 0,0 0 15,0 0-15,21-21 32,21 21-32,0 0 0,0 0 15,1-22-15,20 1 0,-21 21 16,21-21-16,1 0 0,-1 0 15,22 0-15,-22-22 0,0 22 16,-21 0-16,22 0 16,-1 0-16,22-43 0,-22 43 0,-21 0 15,0-22-15,43-20 16,-43-1 0,-21 43-16,21 21 0,-21-21 15,0 0-15,0 0 16,-21 21 31,0 21-47,21 0 0,-21 0 15,21 0-15,-22 1 0,22 20 0,0-21 16,-21 21-16,21-20 0,0 83 16,0-83-16,0-1 15,21 21-15,1-21 0,-1 0 16,0 1-16,0-22 0,21 21 15,-20-21-15,-1 0 16,0 0-16,21 0 16,1-21-16,-22 21 15,21-43-15,-21 22 0,0 0 16,1 0-16,-22 0 0,0-22 16,21 22-16,-21-85 15,0 22 1,-21 41-16,-1 22 15,1 0-15,0 0 0,0 0 0,-21-1 16,-1 22-16,22 0 0,-42 0 16,20 0-1,43 22-15,-21-22 0,21 21 16,-21-21-16,21 42 16,0-21-1,0 0-15,21 1 16,0-22-16,0 0 15,1 0-15,-1 21 16,21-21-16</inkml:trace>
  <inkml:trace contextRef="#ctx0" brushRef="#br1" timeOffset="148699.59">4889 14224 0,'0'0'0,"22"0"16,-22-21-16,0 0 16,21 21-16,0 0 15,0 0-15,-21-21 16,21 21-16,0 0 0,1 0 15,-1 0-15,0 0 16,0 0-16,0 21 0,0 0 16,1 0-16,-1 0 15,-21 0-15,21 1 0,-21 20 16,0-21-16,0 0 0,0 22 0,0-22 16,0 0-16,0 21 0,0 1 15,0 20 1,0-42-16,0 0 0,0 1 15,-21-1-15,0 0 0,-1-21 32,22-21-17,0 0 1,0-1-16,0 1 0,0 0 16,0-64-1,0 22-15,0 42 0,0 0 16,0-22-16,0 22 0,22 0 0,-22 0 15,21 0-15,-21-1 0,21 1 16,0 21-16,-21-21 16,21 21-16,0 0 15,1 0-15,-22-21 16,21 21-16</inkml:trace>
  <inkml:trace contextRef="#ctx0" brushRef="#br1" timeOffset="149295.5">6689 13420 0,'0'0'0,"0"-21"0,0-1 15,0 1 1,0 0-16,-22 21 0,1 0 16,0-21-16,0 21 15,0 0-15,0 0 0,-1 0 0,1 0 16,-21 0-1,0 0-15,20 21 0,-20 0 0,21 0 16,-21 1-16,20-1 0,-20 0 16,21 0-16,-21 21 0,20 1 0,-105 147 15,43-20 1,41-1 0,43-127-16,-21 22 0,0 63 15,21-64 1,0 43-16,0-42 0,0-22 15,0 43-15,0-43 16,0 0-16,21 1 0,22 20 16,-22-21-16,0-20 0,0-1 15,21 0-15,-20 0 0,-1-21 16,85 21 0,-1-21-16,-83 0 15,20 0-15,-21 0 0,0 0 16,22-21-16,-22 21 0,42-21 15,-42 21-15,1-21 16,-1 21-16,-21-21 0,21-1 16,-21 1-16</inkml:trace>
  <inkml:trace contextRef="#ctx0" brushRef="#br1" timeOffset="151588.19">6900 14012 0,'-21'0'16,"0"-21"-16,0 21 0,0 0 0,-1 0 16,-41 0-16,42 0 15,0 0-15,-64 21 16,21 43 0,22-22-16,42-21 0,0 1 15,0-1-15,-21 63 16,21-20-1,0-43-15,0 0 0,42 22 16,-21-22-16,-21 0 0,64 0 16,-43-21-16,64 0 15,-64 0-15,21 0 0,1-21 16,-1 21-16,-21-21 0,21 0 16,43-43-16,21-21 15,-85 43-15,0 0 0,0-1 16,1 1-16,-1 0 0,0-43 15,-21 43-15,0-1 0,0-62 32,-21 20-32,21 64 0,-21 0 15,-1 21-15,1 0 16,0 0 0,21 21-16,-21 21 0,0 0 15,21 1-15,0-1 0,0 0 16,0 1-16,0 41 0,0-41 15,0-1-15,0 85 16,0-106-16,0 43 16,21-43-16,0 0 0,0 21 15,0-20-15,1-22 0,-1 0 16,0 0-16,0 0 0,0 0 16,0-22-16</inkml:trace>
  <inkml:trace contextRef="#ctx0" brushRef="#br1" timeOffset="152109.63">7662 14012 0,'-21'0'16,"42"0"-16,-63 0 0,21-21 0,0 21 15,-1 0-15,-20 21 16,-21 22-1,63-22-15,-22 0 16,1 21-16,0-20 0,21 62 16,-21-63-16,21 22 0,0-22 0,0 42 15,0-20-15,0-22 16,0 0-16,0 0 0,21-21 16,21 0-1,1 0-15,20-42 16,-20 21-16,-22 0 0,0-22 15,21 22-15,-21-21 0,22-22 16,-22 22-16,0 0 0,-21 20 16,21-41-1,-21 42-15,0 0 0,0-1 16,0 44 0,0-1-16,-21 0 15,0 64 1,0-43-16,21-21 0,0 21 0,0-20 15,0 20-15,0-21 16,0 0-16,0 22 0,0-22 0,21 42 16,21-63-1,43 0 1,-64 0-16,0 0 0,64-63 16,-22-1-1,-41 43-15,-1-21 0</inkml:trace>
  <inkml:trace contextRef="#ctx0" brushRef="#br1" timeOffset="152375.93">8255 13653 0,'0'0'16,"0"-22"-16,0 44 16,0-1-1,0 0-15,0 0 0,-21 106 16,0-42-1,-1 42 1,22-85-16,-21 0 0,21 43 16,0-43-16,0-20 0,0 41 15,0-42-15,0 22 16,0-22-16,21-21 16,1 0-16,-1-21 15,-21-1-15,21-41 16,-21 42-16,0 0 0</inkml:trace>
  <inkml:trace contextRef="#ctx0" brushRef="#br1" timeOffset="152543.82">7980 14118 0,'0'0'0,"21"0"31,0 0-31,0-21 0,0 21 16,22-21-16,-22 21 0,21 0 0,22-21 15,-43 21 1,21-21-16,1 21 0,-22 0 0,42-22 16,-42 22-16,1 0 0</inkml:trace>
  <inkml:trace contextRef="#ctx0" brushRef="#br1" timeOffset="153059.88">8699 14097 0,'43'-21'16,"-43"0"-1,0 0-15,0-1 16,0 1-16,0 0 16,-21 21-16,-22-21 0,1 21 15,0 0-15,20 0 16,1 0-16,-63 42 15,62-21-15,1 1 16,0-1-16,-21 63 16,42-62-16,0-1 0,0 42 15,0-42-15,0 1 0,0-1 16,0 0-16,21-21 0,0 0 16,0 0-16,0 0 0,22 0 0,-22 0 15,21-21-15,-21 0 0,22-1 16,41-41-16,-20-22 15,-64 64 1,0 0-16,0 0 0,0 0 0,0-1 16,0 44 15,0-1-31,0 0 0,0 0 0,-21 0 16,21 0-16,-21 1 0,21 20 0,0-21 15,0 21-15,0 22 16,42-22-1,-21-42-15,0 0 16,0 0-16,1 0 0,20 0 0,-21-21 16,21 0-16,-20 0 0,-1 0 0,21-1 15</inkml:trace>
  <inkml:trace contextRef="#ctx0" brushRef="#br1" timeOffset="153295.75">9038 13653 0,'0'0'16,"-21"0"-16,-43 0 0,43 0 16,0 0-16,0 0 0,42 0 31,0 0-31,22 0 16,-22 0-16,21 0 0,-21 0 0,22 0 15,-1 0-15,0 0 16,-21 0-16,22 0 0,63 0 15,-64 0 1,-63 0 0</inkml:trace>
  <inkml:trace contextRef="#ctx0" brushRef="#br1" timeOffset="153535.6">9144 13716 0,'0'0'0,"0"21"0,0 0 0,-21 22 16,21-22-16,0 0 0,-21 21 0,21-20 16,0 83-1,-22-62-15,22-22 0,-21 21 16,0-21-16,21 22 0,0-22 0,0 0 16,0 0-16,0 22 15,0-1-15,21-42 16,0 0-1,1 0-15,-1 0 0,-21-21 16,21 0-16,21-22 0</inkml:trace>
  <inkml:trace contextRef="#ctx0" brushRef="#br1" timeOffset="154058.46">9334 14012 0,'-21'64'15,"0"-43"-15,21 0 0,0 0 0,-21 1 16,21-1-16,0 0 0,-21-21 16,21 63-1,21-41-15,0-22 0,0 0 16,0 0-16,1 0 0,20 0 16,-21-22-16,106-20 15,-63 0-15,-43 42 16,0-21-16,0-1 0,0 1 0,0 0 15,-21 0-15,22 0 0,-22 0 16,0-1 0,-22 22-1,1 0-15,0 22 0,21-1 16,-21 0-16,0 21 16,21-21-16,0 1 0,-21 41 15,21-21-15,0-20 16,-22 62-16,22-63 0,0 85 15,0-63 1,0 20-16,0-42 0,0 0 16,-21 22-16,0-1 15,-21 22-15,21-64 16,-1 21-16,1-21 0,0 0 16,0 0-16,-85 0 15,85 0-15,-21-43 16,20 43-16,1-42 15,21 21-15,0 0 0,0 0 16,0-1-16,0 1 0,21 0 0,43-42 16,-1 20-1</inkml:trace>
  <inkml:trace contextRef="#ctx0" brushRef="#br1" timeOffset="154344.69">10118 13949 0,'0'-21'16,"-22"21"-1,22 21-15,-21 0 16,0 0-16,21 22 0,0-22 0,0 21 16,-21-21-16,0 22 0,21-1 15,-21 0-15,-1 106 16,-41-21-16,63-84 15,0-1-15,0-21 16,-21 22-16,21-22 0,-21 0 0,21 42 16,21-63 15,0-21-31,-21 0 16,42-42-16</inkml:trace>
  <inkml:trace contextRef="#ctx0" brushRef="#br1" timeOffset="154635.51">9991 14076 0,'0'-21'0,"0"42"0,0-63 0,0 20 15,0 1-15,0 0 0,0 0 16,21 21-16,0-21 16,0 21-16,0 0 0,43-21 15,-22 21-15,22 0 16,-22 0-16,0 0 0,-21 21 0,1-21 15,-1 21-15,-21 0 0,0 21 16,0-20-16,-43 20 16,1-21-16,21 0 0,-21 0 15,-1 1-15,1-1 0,0-21 0,-22 21 16,43-21 0,42 0-1,0 0 1,0 0-16,1-21 0,-1 0 15</inkml:trace>
  <inkml:trace contextRef="#ctx0" brushRef="#br1" timeOffset="154987.82">10477 14097 0,'64'0'31,"-43"0"-16,0 0-15,0 0 0,22-21 16,-1 0-16,-21 0 0,43-1 16,-43 1-16,0 0 0,0 0 15,-21 0-15,21 21 0,-21-21 0,0-1 16,0 1-16,-21 0 16,0 21-16,0 0 15,0 0-15,-22 0 0,22 21 0,0 0 16,-21 1-16,-22 41 15,43-42-15,21 22 0,0-22 16,-21 21-16,21-21 0,0 0 0,0 43 16,0-43-1,0 21-15,21-20 0,-21-1 16,21-21-16,22 21 0,-22-21 0,0 0 0,21 0 16,1 0-16,-22 0 15,21-21-15,22-22 0</inkml:trace>
  <inkml:trace contextRef="#ctx0" brushRef="#br1" timeOffset="155775.6">12001 13716 0,'0'0'0,"-63"-21"16,63 0 0,0 0-16,0-1 15,0 1-15,0 0 16,21 0-16,64-21 15,-64 20-15,21 1 0,-21 21 16,22 0-16,20 0 0,-20 0 16,-22 0-16,0 21 0,64 64 15,-64 0 1,-21-43-16,21 0 0,-21 22 16,0-22-16,0 1 0,-21 41 15,0-20 1,-1-64-1,1 0-15,21-21 32,0-1-32,0 1 0,-21 0 0,21 0 15,0-21-15,0-1 0,0 22 16,0-21-16,0-1 0,21-41 16,43-22-16,-43 85 15,0 0-15,0 21 16,0-22-16,1 22 0,20 0 15,-21 0 1,0 0-16,0 0 0</inkml:trace>
  <inkml:trace contextRef="#ctx0" brushRef="#br1" timeOffset="156491.94">12700 13780 0,'0'0'0,"21"0"0,0 0 15,0 0-15,1 0 16,-1 0-16,0 0 0,0 0 15,0-22-15,0 1 0,22 0 16,20-21 0,-42 21-16,1-22 15,-22 22-15,0 0 0,0 0 16,-22 21-16,1-21 16,0 21-16,0 0 0,0 0 0,0 0 15,-1 21-15,1-21 0,0 21 0,-64 64 16,43-22-1,21-21-15,21 1 0,0 20 16,0-42-16,0 1 16,0 20-16,0 0 15,42 1-15,-21-43 0,1 0 16,20 0-16,-21 0 16,21 0-16,85 0 15,-63-22-15,21-20 0,-43 21 16</inkml:trace>
  <inkml:trace contextRef="#ctx0" brushRef="#br1" timeOffset="156968.67">13525 13314 0,'0'0'16,"0"-21"-16,0 0 0,0-1 16,-21 22-1,0 0-15,0 22 0,21-1 16,-21 0-16,0 21 15,-1-21-15,-20 149 16,21-64-16,0-43 0,-22 64 16,43-63-16,-21-1 15,0-21-15,0 22 0,0-1 0,21 1 16,0-22-16,-43 85 16,22-21-16,21-64 0,0 1 15,0-1-15,0 0 0,0 1 0,0-1 16,0-21-16,0 43 15,0-43-15,21-21 16,1 0-16,62 0 16,-41-21-16,-1 0 0,-21-1 15,21-20-15,1 21 0,-22-43 0,64-84 16,-64-21 0,-21 127-16,-21-1 15,-1 22-15,-20-21 0,0 21 0,-1-1 16,-41 1-16,20 21 0,22 0 15,0 0-15,-1 0 0,1 0 16,21 0-16,0 0 0,-1 0 0,22-21 16,22 21-1,-1 0-15,0-21 0,21 21 16,1-21-16,-1 21 0,0-21 16,22-1-16,20-20 0</inkml:trace>
  <inkml:trace contextRef="#ctx0" brushRef="#br1" timeOffset="157368.44">13779 13377 0,'0'0'0,"0"-21"0,0 0 31,0 42-15,22 0-16,-1 1 15,0-1-15,21 42 0,1 22 16,-43-43-16,21 1 16,-21 41-16,0-41 0,0-1 15,0 21-15,0-41 0,0-1 16,0 0-16,0 0 0,-21-21 16,21-21 15,0 0-31,0 0 0,0-22 15,0 1-15,0-22 16,21 22-16,0-43 16,0 43-16,0 0 0,43-85 15,-43 106 1,0-1-16,0 22 0,22 0 16,-1 0-16,0 0 15,-21 22-15,1-22 16,-1 21-16</inkml:trace>
  <inkml:trace contextRef="#ctx0" brushRef="#br1" timeOffset="158659.9">14605 13864 0,'0'0'0,"21"-21"0,0 0 0,-21 0 16,21 0-16,-21-1 15,22 1-15,-22-21 0,0 21 0,0 0 16,0-22-16,0 22 0,-22-21 0,1 21 16,-42-22-1,42 43-15,-1 0 0,-41 0 16,42 21-16,0-21 0,-1 43 16,-20-22-16,-21 85 15,41-85-15,1 21 0,21 22 16,0-22-16,0-21 15,0 43 1,0-43-16,43-21 0,-22 21 0,0-21 16,0 0-16,0 0 0,0 0 15,1 0-15,-1-21 0,0 0 0,21 0 16,1-22 0,-1-41-16,-42 62 0,21-20 15,-21 21-15,0 0 0,0 0 16,0-1-16,0 1 0,0 42 31,0 1-15,0-1-16,0 0 0,0 0 15,-21 43-15,21-22 16,0 0-16,0-21 0,0 1 0,0-1 16,0 0-16,21-21 0,21 42 15,-20-42-15,20 0 16,21 0-1,-20-21-15,-22 0 0,0 21 16,85-85 0,-64 43-16,-21 21 0,-21-43 15,22 43-15,-22 0 0,0 0 16,-22 21 15,1 21-31,0 0 0,21 0 16,0 0-16,-21 22 15,21-22-15,0 21 16,0-21-16,0 1 0,21-1 0,0 0 16,0-21-16,-21 21 0,22-21 15,-1 0-15,21 0 0,-21 0 0,43 0 16,42 0 0,-64-21-16,-21 0 0,21 21 15,-20-21-15,-1-1 0,21 1 0,-21 0 16,0-42-16,-21 20 15,0 1-15,0 21 16,0 0-16,0-1 0,0 1 0,0 0 16,-42 0-1,-21 21-15,41 0 0,-20 21 16,21 0-16,0 0 0,0 1 0,-22-1 16,-20 85-1,42-22-15,21-63 16,0 1-16,0-1 0,0 0 15,0 0-15,21-21 0,21 21 16,22-21 0,-43 0-16,0-21 15,0 0-15,21 0 0,-20 21 0,62-106 16,-63 64 0,-21-1-16,22 22 15,-22 0-15,21 21 0,-21-21 16,0 42-1,0 0-15,0 0 16,0 0-16,0 1 0,0-1 16,0 0-16,0 0 0,0 0 15,0 0-15,0 1 16,21-22-16,0 0 0,0 0 0,0 0 16,1 0-16,-1 0 15,21 0-15,-21-22 0,22-20 16,20-21-1,-63 41-15,21 1 0,-21 0 16,21 0-16,-21 0 0,0 42 16,0 0-1,0 0-15,-21 0 16,21 1-16,-21-1 0,21 0 0,0 21 16,0-21-16,0 1 15,0-1-15,21-21 31,0 0-15,-21-21-16,22-1 0,-22 1 16</inkml:trace>
  <inkml:trace contextRef="#ctx0" brushRef="#br1" timeOffset="158804.81">15960 13483 0,'0'-21'15,"0"42"-15,-22-63 0,1 42 16,0 0-16,42 0 47,0 0-32,1 0-15</inkml:trace>
  <inkml:trace contextRef="#ctx0" brushRef="#br1" timeOffset="159307.46">16383 13187 0,'0'0'0,"0"-21"32,-21 42-32,21 0 0,-21 0 15,21 0-15,-22 1 0,22-1 0,0 21 16,0-21-16,0 22 16,-21 84-16,0-85 15,21 0-15,-21 1 0,21-1 0,0 0 16,-21-21-16,21 22 0,0 20 15,0-20 1,0-22-16,0 0 0,21-42 31,-21 0-15,21-1-16,-21 1 0,21 0 16,0-21-16,1 21 0,20-22 15,-21 22-15,0 0 0,64-43 16,-64 64-16,21 0 15,-20-21-15,-1 21 0,0 0 16,21 0-16,-21 21 0,1 1 16,-22-1-16,0 0 0,0 64 15,0-64-15,0 0 16,-22 0-16,1 0 0,-21 22 0,21-43 16,-43 42-1,22-21-15,-22 0 0,22-21 0,21 0 16,-21 0-16,20 21 0,1-21 15,21-21 1,21 0 0,1 0-16,-1 0 0,0 0 15,0-22-15</inkml:trace>
  <inkml:trace contextRef="#ctx0" brushRef="#br1" timeOffset="159575.31">16954 13250 0,'0'-21'0,"0"42"0,0-63 16,22 42-16,-22 21 31,0 0-31,0 1 16,0-1-16,0 63 0,0-41 16,0 41-16,-22-20 15,22-22-15,-21 64 0,21-64 16,-21 1-16,21-1 0,0-21 15,-21 0-15,21 43 16,0-43 0,21-21-1,0-21-15,0 21 0,1-21 0,-1 0 16,0-1-16,0 1 0</inkml:trace>
  <inkml:trace contextRef="#ctx0" brushRef="#br1" timeOffset="159924.1">17208 13695 0,'0'0'0,"22"0"15,-1 0-15,0 0 0,0 0 16,0 0-16,22 0 0,-22 0 0,0 0 16,0 0-16,0-21 0,0 21 15,1-21-15,-1-1 0,0-20 16,-21 0-1,0 21-15,-21 21 0,0-22 16,-1 22-16,-20 0 0,0 0 16,-1 0-16,22 22 0,-21-1 0,-22 63 15,43-20 1,21-22-16,-21 43 16,21-43-16,0-21 0,0 1 15,0-1-15,21 0 0,64 21 31,-64-42-31,64 0 0,-22 0 16,-20-21-16,-22 0 16,42 0-16,-42 0 0,22-1 0</inkml:trace>
  <inkml:trace contextRef="#ctx0" brushRef="#br1" timeOffset="160939.32">18521 13356 0,'0'0'0,"0"21"47,21-21-32,0 0 1,0 0-16,0 0 0,1 0 0,-1 0 16,21 0-1,-21-21-15,-21 0 16,0 0 0,-21 21-1,0 0-15,0 0 0,-22 0 16,22 42-1,0-21 1,21 1-16,0-1 31,21-21-15,0 0-16,1 0 16,-22-21-1,0-1 1,0 1-1,-22 21 32,1 21-31,21 1-16,0-1 16,21-21 15,1 0-16,-1 0-15,0-21 16,-21-1-16,0 1 16,0 0-1,-21 21 1,0 0 0,-1 0-16,1 21 15,21 0-15,0 1 16,0-1-1,0 0 17</inkml:trace>
  <inkml:trace contextRef="#ctx0" brushRef="#br1" timeOffset="161778.32">18732 13949 0,'0'0'16,"0"21"-16,22-21 46,-1-21-30,-21 0-16,0 0 16,0-1-1,-21 22 1,-1 22 0,1-22-16,21 21 15,-21-21-15,21 21 16,0 0-16,21-21 31,0 0-31,1 0 16,-1-21-16,-21 0 15,0 0-15,0-1 16,0 1-16,-21 21 16,-1 0-16,1 0 15,0 0-15,0 0 0,0 21 16,21 1-16,-21-22 15,21 21-15,0 0 16,21-21 15,0 0-31,0-21 16,-21 0 0,0-1-16,0 1 15,0 0-15,0 0 16,-21 21-16,0 0 15,0 0-15,-1 21 16,-20 0 0,42 0-16,0 1 0,0-1 15,0 0-15,0 0 0,21-21 32,0 21-32,1-21 0,-1 0 15,0 0-15,0 0 0,0-21 16,0 0-1,-21 0-15,0 0 0,0-1 16,0 1-16,-42 0 16,21 21-1,0 0-15,0 0 16,-1 21-16,22 0 16,0 1-1,22-22 16,-1 0-31,0-22 0,42 1 16</inkml:trace>
  <inkml:trace contextRef="#ctx0" brushRef="#br1" timeOffset="163158.57">19875 13145 0,'85'-43'31,"-64"22"-15,-21 0-16,0 0 0,0 0 16,0-1-16,0-20 0,0 21 15,0 0-15,-21 0 0,0-1 16,-21-20-16,20 42 16,1 0-16,0 0 0,0 0 15,0 0-15,0 0 0,-1 21 0,1 22 16,0-22-16,-21 85 15,42-22 1,0-63-16,0 22 0,0 20 16,0-42-16,0 1 0,21-22 15,0 21-15,0 0 0,22-21 16,-22 0-16,0 0 0,42 0 16,-41-21-16,20 0 0,-21 21 15,0-22-15,22 1 0,-22 0 0,0-21 16,21 21-16,-21-1 0,1-20 0,-1 21 15,-21-21-15,0 20 0,21 1 16,-21-42 0,0 42-16,-21 42 15,0 0-15,21 0 16,0 0-16,-22 0 0,22 22 16,-21-22-16,21 21 0,0-21 15,0 1-15,0 20 0,0 21 16,0-20-1,0-22-15,0 0 0,21-21 16,1 0-16,-1 0 0,21 0 0,-21 0 16,22 0-16,-22 0 0,21 0 15,0-21-15,1 0 0,-1 0 0,0-1 16,1 1-16,-1 0 0,0-21 16,1 21-16,-1-22 0,-21 1 0,0 21 15,1-22-15,-22 22 0,0-21 0,0 21 16,0 0-16,-22 21 15,-20 0 1,-43 21-16,64 0 16,0-21-16,21 21 0,0 0 15,0 0-15,21 1 0,0-22 16,1 21-16,20-21 0,-21 21 16,0 0-16,22-21 0,-22 21 0,0 0 15,0 1-15,0-1 0,-21 0 0,0 0 16,0 0-16,0 0 15,0 1-15,0-1 0,0 0 16,21-21 31,22 0-47,-22-21 0,0 21 16,0-21-16,22-1 0,-22 1 0,21 0 15,22-21-15,-1-22 16,-42 22-16,22 21 0,-43 0 15,21-22-15,-21 22 0,0 0 0,0 0 16,-21 0 0,-1 21-16,1 0 0,-21 0 0,0 0 15,42 21-15,-22-21 16,22 21-16,0 0 0,0 0 16,0 0-16,22 1 15,20-1 1,-21 0-16,0 0 0,0 0 0,1 0 15,-1 1-15,-21-1 0,21 0 0,-21 0 16,0 0-16,0 22 16,0-22-1,0 0-15,0 0 16,21-21-16,0 0 16,0 0-16,64 0 15,-64 0-15,0 0 0,22 0 0,-22-21 16,21 21-16,1-21 15,-22 21-15,21-21 0,-21-1 0,22 1 16,20-21-16</inkml:trace>
  <inkml:trace contextRef="#ctx0" brushRef="#br1" timeOffset="164084.22">21992 12933 0,'-21'106'0,"42"-212"0,-21 85 0,0 0 16,-21-1-1,0 22-15,-22 0 0,22 0 16,0 22-16,-42 20 0,41-21 15,1 0-15,-42 64 16,20-64-16,22 43 16,0-43-16,21 21 15,0-21-15,0 0 0,0 1 16,42-1 0,-20-21-16,41 0 15,-42 0-15,0-21 0,1-1 0,20-20 16,-21 21-16,21-21 15,-20 20-15,-22-20 0,0 21 16,21 0-16,-21 0 0,21-1 16,-21 1-16,0 0 15,0 42 1,0 0 0,0 1-16,0-1 0,-21 0 0,21 0 15,0 0-15,0 22 0,0-22 16,0 0-16,0 21 15,0-21-15,0 1 16,21-22-16,0 0 0,0 0 0,0 0 16,1 0-16,-1 0 0,0 0 0,21 0 15,-21 0-15,1 0 0,41-43 16,-21 22-16,-20 0 16,-1-21-16,0 20 0,0 1 0,21-63 15,-42 41 1,0 22-1,-21 21 1,21 21-16,-21-21 0,0 21 16,21 1-16,0-1 0,0 0 0,-21 42 15,21-41 1,0-1-16,0 0 16,0 0-16,21-21 15,0 0-15,0 0 0,0 0 16,1 0-16,-1 0 0,21 0 0,-21-21 15,22 0-15,62-43 16,-83 43 0,-1-21-16,0-1 15,0 22-15,-21 0 0,0 42 32,0 0-17,-21 1-15,21-1 0,-21 0 16,0 21-16,21-21 0,-22 22 0,1-1 15,21 0-15,0-20 0,0 20 0,0 0 16,0 43 0,0 21-16,0-85 0,21 21 15,-21-21-15,0 1 0,0 20 16,0-21-16,0 0 0,-21 0 16,0-21-16,0 22 0,-43-22 15,-41 0-15,83 0 16,-62 0-16,63-22 15,-22 1-15,22 0 0,-42-42 16,41 41 0,22 1-16,0 0 0,0-21 15,43 21-15,-22-1 0,0 1 16,0 21-16,22-21 0,-1 0 16</inkml:trace>
  <inkml:trace contextRef="#ctx0" brushRef="#br1" timeOffset="164387.29">23770 12658 0,'0'0'0,"0"-21"0,0-1 16,-21 1-16,0 21 15,0 0-15,-22 21 16,1 22-1,0-1-15,-64 106 0,63-84 16,1-1-16,0 1 16,-1-1-16,1 1 0,0-1 0,-64 64 15,42-21 1,22-42-16,21-22 0,0 0 0,-22 1 16,22-1-16,0-21 0,21 0 0,-42 22 15,-1 20 1,22-63-16,0 0 15,0 0-15,0 0 0</inkml:trace>
  <inkml:trace contextRef="#ctx0" brushRef="#br1" timeOffset="165227.28">20891 13970 0,'0'0'0,"0"-21"0,22 0 0,-22 0 16,0-1-16,0 1 0,-22 21 16,1 0-16,-21 0 15,21 0-15,-22 0 0,1 21 16,0 1-16,-43 20 15,64 0-15,-21-21 0,-1 22 0,22-1 0,0-21 16,-21 22-16,20 20 16,22 43-1,0-85-15,0 21 0,22-20 0,20-1 16,-21 0-16,21 0 0,85 0 16,22 0-1,-107-21-15,64-21 16,-64 0-16,0 0 0,1 0 15,-1 0-15,-21-1 0,22-20 0,20-43 16,-21 43 0,-42 21-16,0 0 15,0 0-15,-21 21 16,0 21 0,0 0-16,0 0 0,0 0 15,-1 0-15,22 1 0,-21-1 0,21 21 16,-21-21-16,21 0 0,0 1 15,0-1-15,0 0 0,42 0 16,1 0 0,-22-21-16,21 0 0,1 0 15,-1-21-15,-21 0 0,21 0 16,-20 21-16,-1-43 0,0 22 0,-21-63 16,0 62-16,0-41 15,-42 42-15,20 0 16,1-1-16,0 1 0,0 21 15,-21 0-15,20 0 0,1 0 0,0 0 16,0 0 0,0 0-16,21 21 15,21-21-15,0 0 16,0 0-16,22 0 0,-1 0 16,21 0-16</inkml:trace>
  <inkml:trace contextRef="#ctx0" brushRef="#br1" timeOffset="165460.1">21865 13864 0,'0'0'0,"-21"64"31,0-22-31,0-21 16,21 22-16,-22-22 0,1 21 0,0 0 15,-21 85 1,21-63-16,-22 42 15,43-85-15,0 21 0,0-21 16,0 1-16,21-22 16,1 0-1,41-22-15,-42 1 0,0-21 16,1 21-16,20-22 16,-21 1-16</inkml:trace>
  <inkml:trace contextRef="#ctx0" brushRef="#br1" timeOffset="165684.7">22161 13758 0,'0'0'16,"0"-42"-16,22 42 0,-22-21 0,0 42 16,0 21-1,0-20-15,-43 62 16,43-41-16,-21-1 0,0 0 0,0 64 16,-22 21-1,43-63-15,-21-22 16,21-21-16,0 21 0,-21 1 0,21-22 15,0 0-15,0 0 0,0 0 0,21-21 32,0 0-32,1 0 0,-1-21 15,0 0-15,0 0 0</inkml:trace>
  <inkml:trace contextRef="#ctx0" brushRef="#br1" timeOffset="166027.51">22246 14224 0,'0'21'0,"0"0"16,21-21-16,0 0 0,1 0 15,-1 0-15,0 0 0,21 0 16,22-21 0,-43 0-16,0 21 0,21-21 15,-20 0-15,-22 0 16,0-1-16,-22 1 15,1 21-15,0 0 0,-21 0 16,21 21-16,-22 1 16,22-1-16,-21 21 15,21 43-15,-1-64 16,22 0-16,0 0 0,0 0 16,0 1-16,22 20 15,20-21-15,-21-21 16,0 0-16,0 0 0,22 0 0,-22 0 15,21 0-15,1-21 0,20 0 16</inkml:trace>
  <inkml:trace contextRef="#ctx0" brushRef="#br1" timeOffset="166258.59">23029 14097 0,'0'-21'0,"0"42"0,-21-42 31,0 21-31,0 21 15,21 0-15,-21 0 0,-1 1 0,1-1 16,-21 42-16,0 1 16,42-43-16,0 0 0,0 21 15,0 1-15,0-22 0,0 0 16,21 0-16,0-21 16,21 0-16,1 0 0,-22 0 15,0 0-15,0-21 0,21 0 16,-20 0-16,20 0 0,21-43 15</inkml:trace>
  <inkml:trace contextRef="#ctx0" brushRef="#br1" timeOffset="167583.54">23431 13716 0,'0'-21'0,"0"42"0,22-63 0,-22 21 16,-22 21-1,1 21-15,21 0 16,-42 42-16,42-20 0,-42 41 15,20-41-15,1 41 16,21-41-16,0-1 0,-21 43 16,21-43-16,0 0 0,0 64 31,0-85-31,0 22 0,21-22 16,0-21-16,1 0 15,-1 0-15,63 0 16,-62 0-16,20-42 15,0-1-15,22 1 0,-43 0 16,0 20-16,21-20 0,22-21 16,-64 20-1,-21 64 1,21 1 0,-21-1-16,-1 0 0,22 0 15,0 0-15,-21 0 0,0 22 16,21-22-16,0 0 0,0 0 15,0 0-15,0 1 16,42-22-16,-20 0 0,-1 0 16,21 0-16,-21 0 0,22 0 15,-22 0-15,21-22 0,-21 1 16,0 0-16,43-21 16,-1-22-16,-63 43 15,0 0-15,0 0 0,22 21 0,-44 0 31,1 0-31,0 21 0,0 0 16,0 0-16,0 0 16,21 1-16,-22-1 0,22 21 15,0-21 1,0 0-16,22-21 0,-1 0 16,0 0-16,0 0 0,0 0 15,0 0-15,1-21 0,-1 21 16,-21-42-16,21-43 15,-21 64-15,0 0 16,0 0-16,0-22 0,0 22 0,-42-21 31,42 21-31,21 21 32,0 0-17,0 0-15,0 0 0,0 0 16,1 0-16,-1 0 0,0 0 0,0 0 15,0 0-15,0 21 0,1 0 16,-22 43 0,0-43-16,0 42 15,0-42-15,0 1 0,0-1 16,0 0-16,0 0 0,-22-21 0,22 21 16,0-42 30,0 0-46,0 0 16,0 0-16,0-1 0,22 1 16,-22-21-16,21 21 0,0 0 0,0-1 15,0-20-15,0 21 0,1 0 16,-1 21-16,0-21 0,0-1 0,0 22 16,0 0-16,1 0 0,-1 0 0,0 0 15,0 0-15,-21 43 16,0 20-1,0 1-15,0-43 16,0 0-16,0 0 0,0 0 16,0 1-16,0-1 0,0 21 15,0-21 1,21-21-16,0 0 16,1 0-16,-1-21 0,0 0 15,0 0-15,0 0 0,0-1 16,22-62-1,-1 20-15,-42 43 0,0-21 0,21 21 16,-21-22-16,0 22 0,0 0 16,-21 21-1,21 21-15,0 0 0,0 0 16,-21 1-16,21-1 0,-42 63 16,42-62-1,-22-1-15,22 21 0,0-21 0,0 0 16,-42 43-1,21-43 1,21 0-16,-21-21 16,21-21-1,0 0 1,0 0-16,-21 0 0,21-1 16</inkml:trace>
  <inkml:trace contextRef="#ctx0" brushRef="#br1" timeOffset="167807.42">24130 13822 0,'0'-21'31,"-21"21"31,0 0-62</inkml:trace>
  <inkml:trace contextRef="#ctx0" brushRef="#br1" timeOffset="168008.04">23304 13907 0,'-21'0'0,"42"0"0,-42 21 0,21 0 31,21-21-31,1 0 0,-1 0 16,0 0-16,21 0 0,64 0 15,21 0-15,-63 0 16,20 0-16,64-21 0,-84 21 15,21-21-15</inkml:trace>
  <inkml:trace contextRef="#ctx0" brushRef="#br1" timeOffset="168384.62">25125 13250 0,'0'0'0,"0"-21"15,21 21 1,0 0-16,0 0 0,0 0 0,1 21 16,20 1-16,0-1 0,1 0 15,41 42-15,-41-20 0,20-1 16,-21 22-16,85 105 15,-84-42 1,-43-64-16,0 1 0,0 63 16,-21-85-16,-1 22 0,-20-22 15,21 22-15,-21-22 0,-64 85 16,63-106-16,1 21 0,21-20 16,-21-1-16,-1 21 0,1-21 15,0 0-15,-1-21 0,-126 64 16,63-43-1</inkml:trace>
  <inkml:trace contextRef="#ctx0" brushRef="#br1" timeOffset="169366.87">12467 14986 0,'0'-21'0,"0"42"0,21-63 16,-21 21-16,0-1 16,-21 22-1,-21 0-15,21 0 16,-1 0-16,-20 0 0,21 0 0,-21 22 15,-1-1-15,1-21 0,-85 63 16,42 1 0,43-43-1,42 0-15,0 0 0,0 0 16,42 1 0,-21-22-16,1 0 0,-1 21 15,21-21-15,0 0 0,1 21 0,-1-21 0,22 42 16,-43-42-16,21 21 15,-21 1-15,-21-1 0,0 21 16,0-21-16,0 0 16,-21 1-16,0-1 0,-64 21 15,43-42-15,21 0 16,-64 21-16,64-21 0,0 21 16,0-21-16,-1 0 15,44 0 1,-1 0-16,0 0 15,0 0-15,0 0 0,22 0 16,-22 0-16,0 22 16,0-1-16,-21 0 15,21 0-15,-21 0 0,0 22 16,-21-22-16,0 0 0,21 0 0,-42 0 16,20 0-16,1 22 15,0-43-15,21 21 0,-21 0 16</inkml:trace>
  <inkml:trace contextRef="#ctx0" brushRef="#br1" timeOffset="169935.73">12128 17230 0,'0'0'0,"0"-21"15,0-1 1,0 1-16,0 0 16,22 21-16,-1 0 15,0 0 1,-21 21 0,0 0-16,0 1 0,0-1 15,0 0-15,-21 21 16,-22 22-16,43-43 15,-21 0-15,21 43 0,0-43 16,0 0-16,0 0 0,0 21 16,21-20-16,22-1 15,-22 0-15,21 0 16,-21 0-16,1 0 0,20 1 16,-21-1-16,-21 0 0,0 0 15,0 0-15,-21 22 16,0-22-16,-22 0 15,1-21-15,0 21 0,-1 0 0,-62-21 16,62 21-16,-63-21 16,64 0-16,-43-63 15,64 42-15</inkml:trace>
  <inkml:trace contextRef="#ctx0" brushRef="#br1" timeOffset="170591.41">12531 16214 0,'-22'0'0,"44"0"0,-22 0 31,21 0-31,0 0 0,21 0 16,149 0 0,-64-21-16,-43 21 15,-20 0-15,105-22 0,-105 22 16,20 0-16,86-21 15,-64 21 1,-85 0-16,21 0 0,-21 0 16,-42 0-1,0 21 1,0-21-16,-43 0 16,22 0-16,0 0 0</inkml:trace>
  <inkml:trace contextRef="#ctx0" brushRef="#br1" timeOffset="170917.23">12509 16404 0,'43'0'15,"-1"0"1,-21 0-16,22 0 0,-1 0 0,21 0 15,-20 0-15,20 0 0,85 0 16,-84 0-16,-1 0 16,22 0-16,84 0 15,-105 0-15,-1 0 0,-20 0 0,-1 0 16,0 0-16,-20 0 0,41 0 16,-42 0-1,-42 0 1,0 0-1,0 0-15,-43 0 0,43 21 16,-21-21-16,-1 0 0</inkml:trace>
  <inkml:trace contextRef="#ctx0" brushRef="#br1" timeOffset="171217.06">12425 16679 0,'21'22'0,"0"-22"16,0 0-16,22 0 0,62 0 15,-41 0 1,-22 0-16,22 0 0,-1 0 0,1 0 16,-1 0-16,22 0 0,-22 0 0,64 0 15,43 0 1,-128 0-16,0 0 0,1 0 15,-22 0-15,21 0 0,-21 0 16,-21 21 15,-21-21-31,0 0 0,0 0 16,0 21-16,-22-21 16,-84 21-16</inkml:trace>
  <inkml:trace contextRef="#ctx0" brushRef="#br1" timeOffset="171467.43">12573 17018 0,'0'0'0,"63"21"32,-41-21-32,62 0 15,-41 0-15,20 0 0,-21 0 0,22 0 16,-1 0-16,1 0 0,21 0 15,-22 0-15,1 0 0,-1 0 0,-21 0 16,22 0-16,-22 0 0,43 0 16,-43-21-16,-21 21 15,22 0-15,-22 0 16,-21-21 0</inkml:trace>
  <inkml:trace contextRef="#ctx0" brushRef="#br1" timeOffset="179563.83">487 4022 0,'-21'0'0,"-1"0"15,1 0-15,0 0 0,0 0 16,0 0 0,0 0-16,-1 0 15,22 21 17,22-21 14,-1 0-46,21 0 16,0 0-16,1-21 0,20 21 16,1-21-16,84-22 15,-63 1-15</inkml:trace>
  <inkml:trace contextRef="#ctx0" brushRef="#br1" timeOffset="179749.72">1884 3641 0,'21'-21'0,"254"-43"31,-571 149-31,634-191 0,-274 85 0,-1 21 0,86-43 15,-86 43 1,-42 0-16,-21-21 16,21 21-16,-42 0 31,0 0-31,0 21 16,0-21-16,0 22 0,-1-22 0,1 0 15,-21 21 1,0 0-16</inkml:trace>
  <inkml:trace contextRef="#ctx0" brushRef="#br1" timeOffset="180284.71">466 4233 0,'0'0'0,"-43"22"0,1-22 0,21 21 15,0-21-15,-1 0 0,1 0 0,0 0 32,42 0-17,0 0 1,1 0-16,-1 0 0,0 0 15,0 0 1,0 0-16,0 0 16,1 0-16,-1-21 0,0 21 15,0 0-15,21-22 0,-20 22 16,20-21-16,0 21 0,22-21 0,-22 0 16,22 0-16,-22 0 0,170-22 15,-43 1 1,-84 0-16,20 20 0,86-20 15,-106 21-15,-1-21 0,-20 20 16,84 1-16,-21-21 16,-64 42-16,-20-21 0,-1 21 15,-21 0-15,22 0 0,-22 0 16,-21-21-16,21 21 0,-42 0 47,0 0-47,-1 0 15,-20 0-15,0 0 16,-1 0-16</inkml:trace>
  <inkml:trace contextRef="#ctx0" brushRef="#br1" timeOffset="180816.4">571 3874 0,'-21'0'0,"42"0"0,-63 0 32,42 21-32,21-21 15,0 21-15,1-21 16,-1 0-16,0 0 0,21 0 16,1 0-16,-1 0 0,43-21 15,-22 0-15,85-1 16,-42 1-16,-21 21 0,232-63 15,-211 63-15,0-21 16,-21-1-16,-1 1 0,86 0 16,-86 21-16,-20-21 0,-1 21 15,43-21-15,21 21 16,-85 0-16,-20 0 16,-1-21-16,0 21 15,0 0 16,-21 21 1,-21 0-17,0-21 1</inkml:trace>
  <inkml:trace contextRef="#ctx0" brushRef="#br1" timeOffset="181975.84">635 12234 0,'0'0'15,"-21"0"-15,21 22 0,-21-22 16,-1 0-16,44-22 62,-1 22-62,0-21 0,21 0 16,1 0-16,20 0 0,128-64 16,-107 43-1,1-1-15,232-84 16,-232 85-16,21 0 0,-21-1 16,20 1-16,-20 0 0,211-85 15,-232 106 1,-1-1-16,-20 1 0,63-21 15,-85 42-15,0 0 0,0 0 16,-42 0 31,0 0-47,0 0 0,-22 21 0,22-21 0,-21 21 16,-43 0-16</inkml:trace>
  <inkml:trace contextRef="#ctx0" brushRef="#br1" timeOffset="182479.62">720 12425 0,'21'0'46,"0"0"-46,0 0 16,64-42-16,-22 20 16,-20 1-16,20 0 0,1-21 15,20 21-15,1-22 0,0 1 16,-1 0-16,1-1 0,0 1 0,84-64 16,0 21-1,-84 43-15,-22 0 0,86-22 16,-86 43-16,1 0 0,-22 0 0,85-22 15,-64 43 1,-41 0-16,-1 0 0,-21-21 16,21 21-16,0 0 15,0 0-15,-21-21 16,21 21-16,1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22:54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508 0,'0'0'0,"21"0"0,0 0 16,-21-21-16,21 21 15,-21-21-15,22 21 16,-1-21-16,-21-1 15,0 1-15,21 21 0,-21-21 0,21 21 16,-21-21-16,0 0 0,0 0 16,0-1-16,0 1 15,0 0-15,-21 0 16,0 21-16,0-21 0,-1 21 16,1 0-16,0 0 0,-42 0 15,20 0-15,1 0 0,0 21 16,-1 0-16,1 0 0,0 0 15,-22 1-15,22-1 0,-1 21 16,1-21-16,-64 106 16,64-42-16,21-43 15,0 85-15,-1-84 0,22 20 16,0 1-16,0-22 16,0 21-16,0 1 0,22 63 15,20-42 1,-21-64-16,0 21 0,0-21 15,1 0-15,-1 1 0,63 20 16,-62-42-16,20 0 0,85 0 16,-42 0-1,-43 0-15,0-21 0,1 21 16,-1-21-16,0-1 0,-21 1 0,22 0 16</inkml:trace>
  <inkml:trace contextRef="#ctx0" brushRef="#br0" timeOffset="476.8">3154 910 0,'0'0'0,"0"-21"0,0 0 0,0 0 16,0 0-16,0-1 16,-21 22-16,-1 0 15,1 0-15,0 0 16,21 22-16,-21-1 0,0 0 0,0 0 15,-43 106 1,64-106-16,-21 22 0,0-1 16,0 0-16,21 1 0,0-22 0,0 42 15,0-20 1,0-22-16,0 0 0,42 21 16,-21-42-16,0 0 0,0 0 15,22 0-15,-22 0 0,21 0 16,-21 0-16,43-21 0,-1-21 15,-20 21-15,-22-1 16,0 1-16,21-21 0,-42 21 0,22-22 16,-22-84-1,0 85-15,0 21 16,0-21-16,-64-22 0,43 43 16,0 21-16,-22 0 0,22 0 15,0 0-15,-64 0 16,43 42-1,21-42-15,21 21 0,0 1 16,0-1 0,21-21-16,0 0 0,0 0 0,22 0 15</inkml:trace>
  <inkml:trace contextRef="#ctx0" brushRef="#br0" timeOffset="992.58">3577 868 0,'0'0'0,"0"21"47,0 0-47,0 0 16,0 1-16,0 41 0,0-21 15,0-20-15,0 20 0,0-21 16,0 21-16,0-20 0,0 20 0,-21 0 15,0 22 1,21-43-16,0 0 0,-21-21 16,-1 0-1,22-21 1,0 0-16,0 0 16,0-1-16,0 1 0,0 0 15,0 0-15,0-21 0,0-22 16,22 22-16,-1-1 0,0 1 15,21 21-15,-21-21 0,22 20 16,-22-20-16,21 21 0,1 0 0,-1 21 16,0 0-16,-21 0 0,22 0 15,-1 0-15,-21 0 0,22 21 0,-22 0 16,21 43 0,-42-43-16,0 42 0,0-20 15,0-1-15,0 0 0,0 1 16,-21-22-16,0 0 0,0 21 15,21-21-15,-43 1 16,43-1-16,-21-21 16,21-21 15,0-1-31</inkml:trace>
  <inkml:trace contextRef="#ctx0" brushRef="#br0" timeOffset="1864.65">4911 1058 0,'0'0'0,"0"-21"0,21 0 16,-21 0-16,0 0 0,0 0 15,0-1-15,0-20 0,0 21 0,0 0 16,-21-22-16,-1 22 0,22 0 0,-21 0 16,-42 0-1,42 21-15,-1 0 0,-20 21 16,0-21-16,21 21 0,-22 21 16,22-20-16,0-1 0,-43 63 15,43-41-15,0-22 16,0 21-16,0 1 0,0-1 0,-1 43 15,22-1 1,0-63-16,22 1 16,41-1-16,-42 0 0,0-21 15,22 0-15,-22 0 16,21 0-16,22 0 0,-22-21 16,-21 0-16,22-1 0,-22 1 15,21 0-15,-21 0 0,64-106 16,-43 21-1,-21 64-15,1-128 16,-1 107-16,-21 21 0,0-1 16,0-20-16,0 20 0,0-62 15,0 62 1,0 22-16,-21 21 16,21 21-1,0 22-15,-22 41 16,22-41-16,0-1 0,0 0 15,-21 1-15,21 20 0,0 128 32,0-149-32,0 0 0,0 1 15,0-22-15,0 21 0,0-21 0,0 0 16,21 1-16,22 41 16,20-63-1,-20 0-15,-22 0 16,0 0-16,-21-21 0,63-21 15,-41-22 1,-1 43-16,0-43 16,-21 43-16,0 0 0,0 0 0,21-43 15,-21 86 1,0-1 0,0 0-16,0 0 15,0 0-15,0 22 0,0-1 16,0-21-16,0 0 15,0 0-15,0 1 0,0-1 0,0 0 16,0 0-16,0 0 16,21-21-1,0-21-15,-21 0 16,22 0-16</inkml:trace>
  <inkml:trace contextRef="#ctx0" brushRef="#br0" timeOffset="2188.61">5461 656 0,'0'0'15,"-21"0"-15,0 0 0,21 21 16,-22 1-16,22-1 16,0 0-16,22-21 15,-1 0 1,0 0-16,0 0 0,0 0 15,0-21-15,1 0 16,-22-1-16,0 1 16,0 0-16,0 0 15,-22 0-15,1 21 0,0 0 16,-42 0-16,41 0 16,1 21-16,0 0 15,21 0-15,0 0 16,0 1-16,0-1 15,0 0-15,42 0 16,-20-21-16,-1 21 0</inkml:trace>
  <inkml:trace contextRef="#ctx0" brushRef="#br0" timeOffset="2543.03">5990 381 0,'0'-21'0,"0"42"0,0-63 0,-21 63 47,21 0-47,-21 0 0,21 22 16,0-22-16,0 21 15,-21 0-15,-1 43 16,1-21-16,21-22 0,-21 21 0,21-20 15,0-1-15,-21 22 0,0-22 0,0 43 16,21 20 0,0-62-16,0-1 15,0-21-15,0 0 0,21 1 0,0-22 16,21 0 0,-21 0-16,1 0 0,-1 0 15,0-22-15,-21 1 0,21-42 16</inkml:trace>
  <inkml:trace contextRef="#ctx0" brushRef="#br0" timeOffset="2900.84">5630 974 0,'-42'0'0,"84"0"0,-126 0 0,62 0 0,1 0 16,42 0-1,1 0-15,20-21 16,0 21-16,1 0 15,20 0-15,-21-22 0,22 1 0,-1 21 16,1-21-16,-22 21 0,22-21 0,63 0 16,-21 0-1,-64-1 1,-21 22-16,-21-21 16,0 42-1,0 1 1,-21-1-16,21 0 0,-21 0 15,21 21-15,0-20 0,0-1 16,-21 21-16,21 0 0,0 43 16,0-64-1,0 0-15,0 1 0,21-22 32,0 0-17,-21-22-15,21 1 0,-21 0 0</inkml:trace>
  <inkml:trace contextRef="#ctx0" brushRef="#br0" timeOffset="3208.67">6435 508 0,'-85'21'15,"85"0"1,21 1 15,0-22-31,0 0 0,1 0 16,-1 0-16,0-22 0,0 1 15,-21 0-15,0 0 16,0 0-16,0 0 16,-21 21-16,0 0 0,0 0 15,-1 0-15,1 0 16,0 0-16,21 21 0,0 21 15,0-21 1,0 0-16,0 1 16,0-1-16,0 0 0</inkml:trace>
  <inkml:trace contextRef="#ctx0" brushRef="#br0" timeOffset="3569.71">6985 783 0,'0'-21'16,"-21"21"-1,0 0-15,-1 0 16,-20 21-1,-21 43 1,41-22-16,1-21 0,21 43 16,0-43-16,0 0 0,0 0 15,0 64-15,21-64 16,1 0 0,-1-21-16,0 0 0,0 0 0,0 0 15,0 0-15,1 0 0,-1 0 0,-21-42 31,0-22-31,0 43 16,0-21-16</inkml:trace>
  <inkml:trace contextRef="#ctx0" brushRef="#br0" timeOffset="4021.43">7197 656 0,'105'21'31,"-62"22"-31,-22-22 0,0 0 15,0 21-15,0 22 16,1-22-16,-22-21 0,0 22 16,0-1-16,0-21 0,-22 22 0,1 20 15,-21-42 1,42 0-16,-21-21 0,21-21 31,0 0-15,0 0-16,0 0 0,0-22 15,0 22-15,0-21 0,0 21 16,63-127 0,1 84-16,20 1 15,-41 41-15,-22 22 16,21-21-16,43 21 16,21 64-1,-85-43-15,0 0 0,0 21 0,-21-20 16,0 20-16,0 0 0,0 22 15,-21 20 1,21-62-16,-21-1 0,0 0 16,0 0-16,-1 0 0,22 0 15,-21-21-15,21-21 32,0 0-32,0 0 0,0 0 15,0 0-15</inkml:trace>
  <inkml:trace contextRef="#ctx0" brushRef="#br0" timeOffset="4485.55">7048 614 0,'0'21'47,"-21"0"-32,0-21-15,0 21 0,0 1 16,0-1-16,-1 0 0,1 0 0,0 0 16,0 0-16,-21 1 0,-1 41 15</inkml:trace>
  <inkml:trace contextRef="#ctx0" brushRef="#br0" timeOffset="5656.54">8572 889 0,'0'-21'16,"0"0"-16,0 0 0,0-1 15,0 1-15,0 0 16,0 0-16,-21 21 0,0-21 0,0 0 16,0-1-16,0 22 0,-22 0 15,-63 0 1,85 0-16,-21 22 0,21-1 16,-22 0-16,22 0 0,-21 0 15,0 43-15,-1 42 16,22-85-16,21 21 15,0-21-15,0 0 0,0 1 16,0-1-16,0 21 0,21-21 16,0 0-16,1-21 15,-1 0-15,0 0 0,0 0 0,21 0 16,-20 0-16,-1 0 0,0 0 16,0-21-16,0 0 0,22 21 0,-22-21 15,0 0-15,0 0 0,0-1 16,0-20-16,1 21 0,20-43 15,-42 22-15,0 21 0,21-21 16,-21 20-16,21-41 16,-21 42-16,0 0 0,-21 21 31,21 21-15,-21 0-16,21 0 15,0 0-15,0 22 0,-21-22 0,21 21 16,-21-21-16,21 22 0,0-22 15,0 21-15,0-21 0,0 0 0,0 1 16,0 20-16,21 0 16,21-42-16,-21 0 15,22 0-15,-1 0 0,-21 0 16,21 0-16,1-21 0,-22 21 16,21-21-16,1 0 0,-1 0 15,-21-1-15,21-20 0,-20 21 16,20-21-16,-21-1 0,0 1 0,0 0 15,1-1-15,-1 1 0,-21 0 16,0-1-16,21 1 0,-21-43 16,0 43-16,0 0 0,0-1 15,0 22-15,0-21 0,0-1 0,-21 22 16,21 0-16,0 0 0,-21 21 16,21 21-1,-22 0-15,22 0 0,0 1 0,0 20 16,-21 0-16,21 1 0,-21 20 15,21-21-15,-21 22 0,21-22 16,0 22-16,0-22 0,-21 22 0,21-22 16,0 0-16,0 1 0,0-1 0,0 0 15,0-21-15,0 22 16,42-22-16,-21-21 16,0 0-16,1 0 0,-1 0 0,0 0 15,21 0-15,-21 0 0,1-21 16,-1 0-16</inkml:trace>
  <inkml:trace contextRef="#ctx0" brushRef="#br0" timeOffset="6448.52">10583 3429 0,'0'0'0,"-21"-21"0,0 21 16,21-21 15,21 0-15,21-1-16,-20 1 0,-1 0 0,0 0 15,0 0-15,21-297 0,1-528 16,-22 465-16,0 84 0,0 64 15,-21 22-15,0 63 0,0 42 0,0 0 16,-21 42-16,-85-84 16,64 127-16,0 0 15,-1 21-15,1 0 0,0 0 16,-1 0-16,-41 42 16,41-21-16,22 1 15,21-1-15,0 21 0,0-21 16,0 0-16,21 1 15,0-1-15,1 0 0,20 21 16,-21-21-16,21 1 0,-20-1 16,-1 0-16,21 0 0,22 21 15,-22 1 1,-21-22-16,-21 0 16,21 0-16,-21 0 0,0 1 0,0-1 15,0 0-15,-21 0 16,0 0-16,0-21 0,-22 21 0,22-21 15,0 0-15,-21 0 0,-1 0 0,22 0 16,-21 0-16,21 0 0,0 0 16,-64-42-1,64 21-15,0 0 0,-1 21 16,1-43-16,21 22 16,0 0-1,21 21 16,1 0-15,-1 0-16,0 0 16</inkml:trace>
  <inkml:trace contextRef="#ctx0" brushRef="#br0" timeOffset="6872.27">11197 381 0,'0'0'15,"0"-21"-15,0 0 0,0-22 16,0 22-16,0 0 15,0 0-15,42 21 0,-63 0 16,0 0-16,0 21 16,21 0-16,-42 43 15,20-22-15,1 0 0,0 43 16,0-43-16,0 1 0,-22 41 16,22-20-16,21-22 15,-63 85 1,63-84-16,0 20 0,0-42 15,0 0-15,0 1 0,0-1 16,21-21-16,0 0 0,0 0 16,0 0-16,1-21 15,-1-1-15,-21 1 0,21 0 16,-21 0-16,0 0 16</inkml:trace>
  <inkml:trace contextRef="#ctx0" brushRef="#br0" timeOffset="8208.42">10858 762 0,'0'0'0,"-21"0"0,0 0 15,0 0-15,0 0 0,0 0 16,-1 0-16,1 0 16,-21-21-16</inkml:trace>
  <inkml:trace contextRef="#ctx0" brushRef="#br0" timeOffset="8425.67">11536 762 0,'21'0'15</inkml:trace>
  <inkml:trace contextRef="#ctx0" brushRef="#br0" timeOffset="9276.9">11747 868 0,'0'0'0,"22"0"15,-44-21-15,86 0 0,-43 21 0,0 0 16,-21-43-16,0 22 15,21 0-15,-21 0 0,0 0 16,0-1-16,0 1 16,0 0-16,0 0 0,-21 0 15,0 21-15,0 0 16,0 0-16,-43 0 0,43 0 16,-21 0-16,-1 0 15,22 21-15,0 0 0,-21 0 0,21-21 16,-1 21-16,-20 43 15,21-22-15,-21 22 16,20-43-16,22 21 0,0 22 16,0-22-16,0 43 15,64-64 1,-43-21-16,43 0 16,-43 0-16,0 0 0,21 0 15,-21-21-15,22 21 0,-22-21 0,21-1 16,-21 1-16,1 0 0,-1-21 15,21-22-15,-21 43 0,0-21 16,1 21-16,-22-22 0,0 1 0,42-22 31,-42 22-31,0 63 32,0 0-32,0 1 15,0 20-15,0-21 0,-21 21 16,21 1-16,-21-22 0,21 21 15,0 1-15,0-22 0,0 85 16,0-64 0,0-21-16,21-21 15,0 0-15,0 0 0,0 0 0,43-21 16,-43 0-16,21 0 16,-21-1-16,22 1 0,20-42 15,-42 42-15,1-22 0,-1 1 0,0 0 16,0-1-16,0 1 0,0 0 15,1-64 1,-1 0-16,-21 42 16,0 43-1,0 42 1,0 22 0,0-22-16,0 0 0,0 21 0,-21 1 15,21-1-15,-22 43 0,1-43 16,21 43-16,0-43 15,0 0-15,-21 22 16,21-22-16,0-21 0,0 1 0,0 20 16,21-21-1,0-21-15,1 0 16,-1 0 0,0-21-16,-21-21 0,42 20 15,-42-20-15,0 21 0,0 0 16</inkml:trace>
  <inkml:trace contextRef="#ctx0" brushRef="#br0" timeOffset="9363.85">12234 720 0,'0'0'16,"-21"0"-16</inkml:trace>
  <inkml:trace contextRef="#ctx0" brushRef="#br0" timeOffset="9498.77">12531 677 0,'105'0'31,"-83"0"-31,20 0 0,-21-21 0,0 21 16,0 0-16,1 0 0,-44-21 31,1 21-31,-21 0 16</inkml:trace>
  <inkml:trace contextRef="#ctx0" brushRef="#br0" timeOffset="9796.6">11112 720 0,'0'0'0,"-21"0"15,42 0 1,1 0-16,-1 0 16,0 0-16,0 0 0,21 0 15,1 0-15,-22 0 0,21 0 0,-21-21 0,22 21 16,41 0 0,-62 0-16,-1 0 15,0 0 1,0 0-1,0 0-15</inkml:trace>
  <inkml:trace contextRef="#ctx0" brushRef="#br0" timeOffset="10340.31">12573 910 0,'0'0'0,"21"0"16,0 0 0,0 0-1,1 0-15,-1 0 0,0 0 16,0-21-16,0 21 0,0-21 16,1 0-16,-1 21 0,42-43 15,-63 1 1,0 21-1,0 0-15,-21 21 0,0 0 16,0 0-16,0 0 0,-1 0 0,1 0 16,-63 84-1,-1-20 1,64-22-16,21-21 16,0 1-16,0 20 0,-21-21 0,21 0 15,0 22-15,0-22 0,21 0 16,0-21-16,21 0 15,-21 0-15,22 0 0,-22 0 16,42 0 0,22-21-16,-43 0 0,1-1 15</inkml:trace>
  <inkml:trace contextRef="#ctx0" brushRef="#br0" timeOffset="11088.73">13271 699 0,'-21'0'16,"0"21"-1,0 0-15,21 0 16,0 0-16,0 0 0,0 1 0,0-1 16,0 42-16,0-20 15,0-22-15,0 21 16,0-21-16,0 0 0,-21 1 15,21-1 1,0-42 15,0-1-31,0 1 16,0 0-16,0 0 0,0 0 16,0-22-16,0 22 0,0 0 0,0 0 15,0-21-15,42-22 16,-21 22-16,0 21 15,1 21-15,-1-22 0,0 22 16,0 0-16,0 0 0,0 0 16,1 0-16,-1 0 0,0 0 0,21 43 15,-21 20 1,-21-42-16,0 1 0,22 41 16,-22-42-16,0 0 0,0 1 15,0-1-15,0 0 0,0 0 16,0 0-1,0 0-15,-22-21 16,22-21 0,0 0-16,-21 0 15,21 0-15,0 0 16,0-22-16,0 22 16,21 0-16,1-43 0,-1 43 0,0 0 15,0 0-15,0 0 0,0 21 16,1-21-16,62 21 15,-63 0 1,1 0-16,-1 21 0,21 0 16,-21 0-16,-21 0 0,21 22 15,1-22-15,-22 21 0,0 22 16,0-1 0,-22-42-16,1-21 0,0 21 15,0-21-15,21 22 16,0-44 15,0 1-31,0 0 16,42-21-16</inkml:trace>
  <inkml:trace contextRef="#ctx0" brushRef="#br0" timeOffset="11475.51">14160 868 0,'0'0'0,"22"0"0,-1 0 16,0 0 0,0 0-16,0 0 15,0 0-15,1 0 0,-1 0 16,0-21-16,0 0 0,0 21 16,0-22-16,1 1 0,-1 21 15,-21-21-15,0 0 0,21 0 0,-21-22 16,0 1-1,-42 42 1,20 0-16,-20 0 0,21 0 16,0 21-16,0 0 0,-1 1 15,-20 20-15,21 43 16,0-22-16,21-42 0,0 0 16,0 1-16,0-1 15,21 0-15,0 0 0,-21 0 0,21-21 0,0 0 16,1 21-16,-1-21 0,0 0 15,64 0 1,-64-21-16,0 21 0,42-42 16,-41 42-16,-1-21 0,0 0 15</inkml:trace>
  <inkml:trace contextRef="#ctx0" brushRef="#br0" timeOffset="11938.24">14774 635 0,'0'0'0,"0"21"31,0 0-15,0 1-16,0-1 0,0 0 15,0 0-15,0 21 0,-21-20 0,21-1 16,0 42-16,0-42 0,0 1 16,0-1-16,-21 21 15,21-21-15,-21-21 16,21-21 15,0 0-31,0 0 16,0 0-16,0-1 0,0 1 15,0 0-15,0-21 0,0 21 16,42-43-16,0 1 16,-20 20-16,-1 22 0,42-21 15,-20 21-15,-22 21 0,63 0 16,-41 0-16,20 0 15,-42 21-15,64 42 16,-64-42-16,0 22 0,-21-22 16,0 42-1,0 43-15,0-85 0,-42 64 16,42-64-16,-21 0 16,0 1-16,42-44 46,-21 1-46,21 0 16,0 0-16</inkml:trace>
  <inkml:trace contextRef="#ctx0" brushRef="#br0" timeOffset="12272.05">15833 233 0,'0'-21'0,"0"42"0,0-63 15,0 20-15,0 1 0,0 42 47,-22 1-47,22 20 16,-21 0-16,0-21 0,-21 128 16,21-65-16,-1-41 15,1-1-15,21 0 16,-21 22-16,21-43 0,-21 21 0,21 1 0,0-1 15,0-21-15,0 0 0,0 0 16,0 43 0,21-64-16,0 21 0,0-21 15,1 0-15,-1 0 0,0 0 16,0-21-16,43-21 16,-22 20-16,-21 1 0,21-21 15,-20 21-15</inkml:trace>
  <inkml:trace contextRef="#ctx0" brushRef="#br0" timeOffset="12373">15600 487 0,'0'0'16</inkml:trace>
  <inkml:trace contextRef="#ctx0" brushRef="#br0" timeOffset="12398.98">15557 2921 0,'0'0'0</inkml:trace>
  <inkml:trace contextRef="#ctx0" brushRef="#br0" timeOffset="12566.89">15833 445 0,'84'0'32,"-63"0"-32,1 0 0,20 0 0,-21 0 15,21-22-15,-20 22 0,-1 0 0,21 0 16,-21 0-16,0-21 0,1 21 16,-44 0 15,1 0-31,0 0 0,0 0 15,0 0-15,-22 0 0,22 0 16</inkml:trace>
  <inkml:trace contextRef="#ctx0" brushRef="#br0" timeOffset="13780.8">2709 1778 0,'-21'0'0,"42"0"0,-63 0 16,63 0 46,0 0-62,0 0 0,1 0 0,20 0 16,0 0-16,1 0 0,-1 0 16,0 0-16,22 0 0,-1 0 0,170 0 15,-21 0 1,-106 0-16,126 0 16,-105 0-16,0 0 0,0 0 0,0 0 15,0 0-15,22 0 0,-22 0 16,21 0-16,-21 0 0,21 0 0,148 0 15,128 0 1,-276-21-16,-21 21 16,21 0-16,21 0 0,-21-21 0,-21 0 15,170 21 1,-170 0-16,317-22 0,-317 1 16,21 21-16,-21 0 0,-21-21 15,21 21-15,-21 0 0,127 0 16,-64 0-16,-84-21 15,0 21-15,20 0 0,-41 0 16,-22 0-16,22 0 16,-43 0-1,-21-21 32,0 0-47,0-1 16</inkml:trace>
  <inkml:trace contextRef="#ctx0" brushRef="#br0" timeOffset="14156.74">10858 1609 0,'0'0'16,"-42"-21"-16,21 21 0</inkml:trace>
  <inkml:trace contextRef="#ctx0" brushRef="#br0" timeOffset="14688.44">10520 1588 0,'0'0'0,"-21"0"0,-64 0 15,64 0-15,-64 0 16,64 0-16,0 0 16,0 0-1,42 0 1,0 0-1,0 0-15,21 0 0,1 0 0,-1 0 16,0 0-16,1 0 0,168 0 16,-126 0-16,21 0 15,-21 0-15,20 0 0,1 0 16,318 0 0,-170 0-1,-127 0-15,127 0 0,-127 0 16,0 0-16,21 0 0,0 0 0,-21 0 15,21 0-15,-21 0 0,254 0 16,-42 0 0,-128-22-1,-126 22-15,0 0 0,84 0 16,-105 0-16,-1 0 0,1 0 16,-22-21-16,21 21 0,-20 0 0,-1 0 15,-21 0-15,22 0 0,-1 0 16,-21 0-1,-21-21 17,-21 21-17,0 0 1,21-21-16,-21 21 31,-1 0-15,1 0-1,0 0-15,0 0 16</inkml:trace>
  <inkml:trace contextRef="#ctx0" brushRef="#br1" timeOffset="30292.47">2879 2942 0,'0'-21'16,"-22"21"31,22 21-32,-21-21 1,21 21-16,0 1 0,0-1 16,0 0-1,0 0-15,21-21 0,1 21 16,-1-21-16,0 21 15,0-21-15,21 0 0,1 0 16,-22 0-16,0 0 16,21-21-16,-20 21 0,-1-21 0,63-21 15,1-22 1,-64 43-16,0 0 16,1 21-16,-22-21 0,0 0 15,0-22 1,-22 43 15,22 21-15,-21 1-16,0-1 0,21 0 15,0 0-15,-21-21 0,0 21 16,21 0-16,0 1 0,0-1 0,-21 42 16,-1 1-1,22-22-15,0 0 0,0 1 16,0-1-16,0 0 0,0 43 15,0-43-15,0 1 0,0-1 16,0 0-16,22 22 16,-22 21-16,21-22 15,-21-42-15,0 0 16,0 22 0,-43-22-16,43 0 15,-42-21-15,0 0 0,21 0 16,-1 0-16,-20 0 0,21 0 15,-21-21-15,20 21 0,-20-21 16,21 21-16,-43-43 16,43 43-16,-42-21 15,42 21-15,-1-21 0,22 0 47,22 21-47,-1-21 16,0 0-16,0 21 0,21-22 15</inkml:trace>
  <inkml:trace contextRef="#ctx0" brushRef="#br1" timeOffset="31019.06">3662 3556 0,'0'0'0,"42"0"16,-42-21-1,42 0-15,85-43 16,-127 43-16,22 0 0,-1 0 16,21 0-16,-21-1 0,0-20 0,1 21 15,-1-21-15,0 20 0,0-41 16,-21 42-16,0-22 0,0 1 15,0 21-15,0-21 16,0 20-16,0 1 0,0 0 16,0 0-16,-21 0 15,0 21-15,-22 0 0,1 0 16,21 0-16,0 0 16,0 42-16,-1-42 0,1 21 15,21 22-15,-21 20 16,-21 22-16,42-22 0,-21-20 15,-1-1-15,22 21 0,-21 1 16,0-22-16,21 22 0,-21 20 16,0 86-1,0-128-15,-1 0 0,-20 22 16,42-22-16,0 22 0,-42 84 16,21-21-1,-1-64-15,1 1 0,21-22 0,-21 22 16,0-22-16,21 22 0,-21-22 0,21 85 15,-21-64 1,21-20-16,0 20 16,0-42-16,21-21 15,0 0-15,0 0 0,64-21 32,-43 0-32,43-21 0,-43 21 15,0-22-15,22-20 0,-22 20 16,-21 22-16,1-21 0,20 0 15,-42-1-15,42-126 16,-42 63 0,0 64-16,-21-1 0,0 1 15,-21 0-15,20-1 0,-62-20 16,41 42-16,-20 0 0,-85-1 16,42 1-1</inkml:trace>
  <inkml:trace contextRef="#ctx0" brushRef="#br1" timeOffset="31115">3873 3831 0,'43'-21'16</inkml:trace>
  <inkml:trace contextRef="#ctx0" brushRef="#br1" timeOffset="31781.99">5609 2942 0,'0'0'15,"-21"-21"-15,21 0 0,-21 21 16,21-21-16,-21 21 0,21-21 0,-22 21 16,1-22-16,0 22 15,0-21-15,0 21 0,-22-21 16,22 21-16,-21 21 16,21 0-16,-22-21 0,1 22 15,0-1-15,-22 21 0,22-21 16,0 22-16,20-22 15,1 0-15,0-21 0,21 21 16,0 0-16,21 22 16,0-43-1,1 21-15,-1-21 0,0 0 16,0 0-16,21 0 0,22 21 16,-22 0-16,-21-21 0,22 0 15,-1 21-15,-21-21 0,0 21 0,22 22 16,-43-1-1,0-21-15,-85 43 16,43-22-16,-1-21 0,-20 0 16,21 1-16,-1-1 15,1 0-15,21 0 16,232 170 93,-211-170-93,-21 0 0,0 0-16,0-21 0,0 21 0,0 0 15,-43 22-15</inkml:trace>
  <inkml:trace contextRef="#ctx0" brushRef="#br1" timeOffset="31811.98">4995 4022 0,'0'0'16</inkml:trace>
  <inkml:trace contextRef="#ctx0" brushRef="#br1" timeOffset="31866.94">5080 4022 0,'42'-64'31</inkml:trace>
  <inkml:trace contextRef="#ctx0" brushRef="#br1" timeOffset="32496.59">5376 5228 0,'-42'0'16,"84"0"-16,-63 0 0,21-21 0,-42-21 15,21 21-15,-1-1 16,22 1-16,0 0 0,0 0 15,0 0-15,22-22 16,20 22 0,-21 0-16,21 21 0,22 0 15,-1 0-15,-20 0 16,-22 0-16,21 0 0,43 64 16,-85-22-1,0-21-15,0 21 0,-21-20 16,0-1-16,-22 21 0,1-21 0,0 22 15,-1-22-15,1 21 0,0-21 16,-43 43-16,21-43 0,22 0 16,21 0-16,0 0 0,0 1 0,21-1 15,0 0-15,0 0 16,0 0-16,21 0 16,21-21-16,-21 0 0,22 22 15,-1-22-15,-21 0 0,21 0 0,1 0 16,-22 0-16,0 0 0,21 0 15,-20 0-15,-1 21 0,-21 0 16,0 0-16,0 0 16,-21 22-16,-1-1 0,22-21 15,0 0-15,-21-21 0,-21 21 16,0 1-16</inkml:trace>
  <inkml:trace contextRef="#ctx0" brushRef="#br1" timeOffset="32628.51">5440 6181 0,'0'21'15,"-21"-21"17,-1 0-32,1 0 0,0 0 15,0 0 1,0 0-16,0-21 16</inkml:trace>
  <inkml:trace contextRef="#ctx0" brushRef="#br1" timeOffset="34004.33">2815 7980 0,'0'21'16,"0"0"-1,0 0-15,0 1 16,21-22 0,0 0-1,1 0-15,-1 0 16,0-22-16,64-20 16,-64 21-16,42-21 15,-42-1-15,1 22 0,-1 0 0,0 0 16,0 0-16,-21-1 0,0-20 15,0 21-15,0 0 0,0 0 0,-42-22 16,21 43-16,-22 0 0,22 0 16,0 0-16,-21 0 0,20 0 15,-62 64-15,20-1 16,43-20-16,0-1 16,0 0-16,0 1 0,-1 20 0,1-21 15,0 107 1,21-65-16,0-41 15,0-1-15,0 0 0,0 1 16,21-22-16,22 0 16,-22 0-16,42-21 0,-20 0 15,-22 0-15,21 0 0,0-21 16,1 0-16,-1 0 0,0-1 0,-20 1 0,20 0 16,0-21-16</inkml:trace>
  <inkml:trace contextRef="#ctx0" brushRef="#br1" timeOffset="34318.16">3768 7281 0,'0'-21'16,"0"42"-16,0-63 0,0 21 0,-22 21 15,1 21 1,21 21-16,0-20 15,-21 20-15,21 0 0,-21 1 0,21 20 16,0-21-16,0 22 0,0-1 16,-64 170-1,64-169-15,0-1 0,-21-20 16,21 20-16,-21 1 16,21-22-16,0-21 0,0 0 0,0 0 15,0 1-15,21-22 31,-21-22-31,0 1 0,21 0 0,1 0 16,-1 0-16</inkml:trace>
  <inkml:trace contextRef="#ctx0" brushRef="#br1" timeOffset="34798.89">4127 7874 0,'22'-21'0,"-44"42"0,65-42 16,-22 21-16,42-42 16,-63 20-16,0 1 15,0 0 1,-21 21-16,0 0 16,0 0-16,-21 0 15,-1 21-15,-20 0 16,20 1-16,22-1 0,-21 0 0,-43 42 15,43-20 1,21-22-16,21 0 0,0 21 16,0-20-16,0-1 15,21-21-15,0 21 0,0 0 16,22-21-16,-1 42 0,64 1 16,-85-22-16,0 0 15,21 0-15,-42 0 16,0 1-16,0-1 0,-21 21 15,-42-21 1,-22-21-16,43 0 16,21 0-16,-22 0 0,22 0 15,0 0-15,0 0 0,-22-21 16,22 21-16,21-21 16,21 21-1,1-21 1,20 0-16,-21-1 0,0 22 15</inkml:trace>
  <inkml:trace contextRef="#ctx0" brushRef="#br1" timeOffset="34945.8">4657 8149 0,'-22'0'0</inkml:trace>
  <inkml:trace contextRef="#ctx0" brushRef="#br1" timeOffset="35186.66">4657 8065 0,'63'-43'31,"-42"43"-31,22-42 0,-22 21 16,0 21-16,0-21 0,0-22 15,0 22 1,-42 21-1,0 0-15,0 0 0,-64 21 16,-42 43 0,85-22-16,21-21 15,-22 22-15,22-1 0,0-21 0,0 21 16,21-20-16,0 41 0,0-21 16,21-20-1,0-1-15,0-21 0,22 0 0,-22 0 16,21 0-16,1 0 0,-22 0 0,21 0 15,0 0-15,-20 0 0,41-43 16</inkml:trace>
  <inkml:trace contextRef="#ctx0" brushRef="#br1" timeOffset="35838.29">5863 7662 0,'0'0'16,"21"-21"-16,-21 0 0,0 0 0,0 0 15,0 0-15,-21 21 16,0-22 0,-21 22-16,-1 0 15,1 0-15,0 22 0,20-22 16,-105 63-16,106-42 15,-21 0-15,-22 43 16,43-43 0,21 0-16,0 0 0,21 1 15,1-22-15,-1 0 0,0 21 16,0-21-16,21 21 0,43 21 16,-21-21-1,-43 1-15,0-22 0,-21 42 16,0-21-16,-21 21 15,0-20-15,-1-1 0,-20 0 16,-64 21 0,22-21-16,62-21 0,-41 0 15,63-21 17,21 21-32,0 0 15,0-21-15,1 21 0,-1 0 0,0 0 16,21 0-16,-21 0 15,43 0-15,-43 21 16,0-21-16,0 21 0,-21 1 0,0-1 0,0 0 16,0 0-16,0 0 0,-21 22 15,-21 20 1,21-42-16,0 0 0,-22 22 16,22-22-16,0-21 0,0 21 0,21 0 15,0 0-15,21-21 31,0 0-15,0 0-16,0 0 0,1 0 16,-1 0-16</inkml:trace>
  <inkml:trace contextRef="#ctx0" brushRef="#br1" timeOffset="36576.87">5482 10054 0,'0'-21'16,"0"0"-16,21 21 0,0-21 15,1 0-15,-1 21 16,0-22-16,0 22 0,0 0 16,0 0-16,1 0 0,-1 0 15,0 0-15,0 0 0,0 0 16,-21 22 0,0-1-16,0 0 0,0 0 15,0 0-15,-21 0 0,0 1 16,-43 20-16,22 21 15,0-41-15,21-1 0,-22 21 0,1-21 16,21 0-16,-22 1 0,22-1 16,-21 21-16,42-21 0,0 0 15,0 1-15,0-1 0,0 0 16,21-21-16,0 21 0,0-21 16,1 21-16,-1-21 15,42 21-15,-42 1 0,1-22 0,20 21 16,0 0-16,-21 0 15,1-21-15,-1 64 16,-21-22-16,0-21 0,0 0 16,0 22-16,0-1 0,0 0 15,-21-21-15,-1 22 0,-41 20 16,42-42-16,-43 43 16,22-43-16,21-21 0,0 0 15,-1 0-15,1 0 16,0 0-16,0 0 0,-21-21 15,20 0-15,22-22 16,0 22-16,-42-21 0</inkml:trace>
  <inkml:trace contextRef="#ctx0" brushRef="#br1" timeOffset="37700.61">5609 5800 0,'-21'0'31,"21"21"16,0 0-32,0 0 1,0 0 0,0 1-16,0-1 15,-21 0-15,0 0 0,-1-21 16,22 21-16,-21-21 15,-21 21-15,21-21 16,-22 22-16,1-1 0,21-21 0,0 0 16</inkml:trace>
  <inkml:trace contextRef="#ctx0" brushRef="#br1" timeOffset="66896.99">21378 6223 0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24:26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656 0,'0'0'0,"21"-21"32,-21 0-17,0 0 1,0 0 0,0-1-1,-21 22-15,0 0 16,-1 0-16,1 0 15,0 0-15,0 0 0,-43 0 16,43 22 0,0-22-16,-42 42 15,41-21-15,1 0 0,21 0 16,-21 1-16,0-1 0,-43 127 16,43-85-1,0-20-15,21 41 16,0-62-16,0 62 15,0-63-15,0 22 0,0-22 16,0 85 0,0-64-16,42 22 15,-20-43-15,-22 0 16,21 0-16,0 0 16,0-21-16,43 43 15,-22-22 1,43-21-1,-64 0-15,0 0 0,21 0 0,-21-21 16,22 21-16,-22-22 0,64-20 16,-43 21-16,-21 21 15,21-21-15,22-43 16,-43 43-16,0 0 0,0 0 16,1 0-16,-22-1 0,42-62 15,-42 63 1,21-85-16,-21 42 15,0 22-15,0 0 16,0-85 0,-42 63-16,-1 1 15,22 41-15,21 1 16,-42-21 0,0 21-1,20 21-15,1-21 0,0 21 0,0 0 16,0 0-16,-43 0 15,22 0 1,21 0-16,-43 0 16,43 0-16,0 0 0,-43 0 15,1 21 1,42 0-16,0-21 0,-1 21 16,1 0-16,0 0 15,21 1-15,0-1 16,21-21-1</inkml:trace>
  <inkml:trace contextRef="#ctx0" brushRef="#br0" timeOffset="895.48">3810 656 0,'0'0'0,"0"-21"0,0 0 15,-21 0 1,0 21 0,-1 0-16,1 0 15,0 0 1,0 21-16,21 0 0,-21 0 16,0 0-16,21 1 15,-22-1-15,22 21 16,0-21-16,-21 22 0,0-1 15,21-21-15,-21 106 16,21-106 0,-21 0-16,21 1 0,0 20 0,0-21 15,0 0-15,0 0 0,0 1 16,0-1-16,0 0 0,0 0 16,0 21-16,0-20 0,0-1 15,21 21 1,0-21-16,-21 0 15,21-21 1,0 0-16,1 22 16,-1-22-16,0 0 0,21 0 15,-21 0-15,1 0 16,41 0 0,-21 0-16,-20-22 15,20 1-15,-21 21 16,0-21-16,43-21 15,-43-1 1,0 43-16,-21-42 16,21 21-16,-21 0 0,21-64 15,-21 22 1,0 41-16,0-41 16,0 42-16,0-22 0,0-84 15,0 85 1,-21 21-16,-21-21 15,42 20-15,-21 22 0,0-21 16,-1 0-16,1 21 16,-42 0-16,20 0 15,22 0-15,0 0 16,0 0-16,0 0 0,0 0 16,-1 42-1,-20-20 1,42-1-16,0 0 15,21-21-15,22 21 16</inkml:trace>
  <inkml:trace contextRef="#ctx0" brushRef="#br0" timeOffset="1404.26">4530 720 0,'0'0'0,"0"-21"0,0-1 16,0 1-16,0 0 31,0 42 0,0 0-31,0 1 16,0-1-16,0 0 0,0 42 15,-22-20-15,22 20 16,0-20-16,-42 41 16,42-41-16,-21-22 0,0 21 15,21 0-15,0-20 0,0 20 0,-21-21 0,21 43 16,-22-22-1,22-21-15,0 0 0,0 22 16,0-22-16,0 0 16,0 0-16,0 0 0,0 0 15,22 1-15,-1-22 47,-21-22-31,0 1-1,0 0-15,0 0 16,21 0-16,-21 0 0,21-1 0</inkml:trace>
  <inkml:trace contextRef="#ctx0" brushRef="#br0" timeOffset="1904.89">4466 783 0,'0'0'16,"-21"-21"-16,0 0 0,21 0 15,-21 0-15,21-1 16,0 1-16,0 0 16,0 0-16,21 0 15,0 21 1,0-21-16,21 21 0,-20 0 15,41 0-15,-21 0 16,-20 0-16,126 0 16,-127 0-1,0 0-15,21 0 0,22 63 16,-43-42-16,-21 0 0,0 1 16,0-1-16,0 21 0,0-21 0,0 43 15,0-43-15,-21 21 16,0-21-16,-22 22 0,1-1 15,0 0-15,-1-20 0,-62 20 16,20 21 0,64-63-16,-22 0 15,43 22-15,-21-22 0,0 0 16,0 0-16,21 21 0,21-21 78,-21-21-78,21 21 0,0-22 16</inkml:trace>
  <inkml:trace contextRef="#ctx0" brushRef="#br0" timeOffset="2615.88">5673 804 0,'0'0'0,"0"-21"0,21 21 0,-21-21 16,21 0-16,-21 0 15,0 0-15,0-1 16,0 1-16,0 0 15,-21 21 1,0 0-16,-1 0 0,-41 0 16,-1 21-1,22-21-15,21 21 0,-21 1 16,20-1-16,-20 0 0,21-21 0,0 21 16,0 21-16,-1-42 0,1 85 15,21-43 1,0 1-1,21-22-15,1-21 16,-1 21-16,0-21 0,0 21 16,0-21-16,22 21 15,41 1-15,-20-1 16,-43 0-16,0-21 16,43 21-1,-22 0 1,-21 22-16,0-22 15,-21 21 1,0-21 0,-42 0-16,21-21 15,0 0-15,-1 22 0,-41-22 16,42 21-16,-22-21 0,22 0 16,-85 21-16,22-21 15,41 0 1,1 0-16,21 0 15,-43 0-15,43 0 32,0 0-32,21-21 62,0 0-46,0-1-16</inkml:trace>
  <inkml:trace contextRef="#ctx0" brushRef="#br0" timeOffset="3580.06">6625 233 0,'0'0'0,"-21"0"0,0 0 16,0 0-16,-1 0 0,22-21 15,22 21 32,-1 0-47,0 0 0,21 0 0,1 0 16,20 0-16,-21 0 0,22 0 16,84 0-1,-106 0-15,43 0 16,-43 0-16,1 0 0,-22 0 15,-42 0 1,-22 21 0,22-21-16,-106 0 15,85 0-15,-43 0 16,64 0-16,-42 0 16,41 0-16,1-21 0,0 21 0,-21 0 15,42-21 1,-21 21-16,-1 0 15,1 0-15,0 0 16,0 0 0,0 0-16,0 42 15,21-21-15,-22 0 16,22 0-16,-21 1 0,21 20 16,0-21-16,-42 85 15,21-21 1,21-43-16,-21 43 0,21-43 15,-22 21-15,22-20 0,-21 20 0,21-20 16,0-1-16,0 170 16,0-128-1,0 86 1,0-128-16,0 0 16,0 1-16,0-1 0,21 0 0,43 64 15,-1-42 1,1-43-1,-43-21-15,21 0 0,85 0 32,-21-21-32,-42-22 15,-43 22-15,0 0 0,0 0 16,43-43-16</inkml:trace>
  <inkml:trace contextRef="#ctx0" brushRef="#br0" timeOffset="4096.14">7302 804 0,'0'0'0,"0"-21"0,0 0 0,-21 0 15,21 0-15,-21 0 0,0 21 31,0 0-15,0 0-16,21 21 0,0 0 0,-22 0 16,22 21-16,-21-20 0,0 20 15,21 0-15,-21 1 0,0 41 16,0 1-16,21-43 0,-22 1 16,22-1-16,0-21 15,0 21-15,0 1 0,0-22 0,22 0 16,-1 0-16,63 0 15,-41-21 1,-1 0-16,-21 0 0,43 0 16,-43-21-16,21 0 0,-21 21 15,1-21-15,-1 0 0,21-64 16,-42-42 0,0 85-16,0-64 15,0 64-15,-21-22 0,21 22 16,-21 21-16,0-22 0,-1 22 0,-20 0 15,0-21-15,-1 42 16,22 0-16,0 0 16,0 0-16,0 0 0,0 21 0,-1 21 31,22 0-31,22-20 16,-1-22-1,0 0-15</inkml:trace>
  <inkml:trace contextRef="#ctx0" brushRef="#br0" timeOffset="4725.1">7853 466 0,'0'0'0,"-21"0"0,-1 0 31,1 0-31,21 21 16,0 0-16,0 0 0,0 64 16,0-43-16,0 1 15,0-1-15,0 0 0,0 1 16,0 20-16,0 85 16,-21-63-16,0-43 0,21 22 15,0-22-15,-21-21 16,0 85-1,21-85 1,-22 0-16,22-42 47,0 0-47,0 0 0,0-21 16,22-1-16,-22-20 15,21 42-15,0-22 0,21-20 16,-42 42-16,21-1 0,1 1 15,20 0-15,-21 0 0,106-21 32,-63 42-32,20 21 15,-63 0-15,1 0 16,41 43 0,-63-1-16,0-42 0,0 0 15,0 22-15,-42-1 0,-1-21 16,22 0-16,-106 22 15,21-1 1,43-42 0,21 0-16,20 0 0,1 21 0,0-21 15,21-21 17,21 21-32,-21-21 0,21 21 0,1-21 15,-1 21-15</inkml:trace>
  <inkml:trace contextRef="#ctx0" brushRef="#br0" timeOffset="5259.74">8424 1334 0,'21'0'0,"1"-22"32,-1 1-32,0 0 15,0 0-15,0 0 0,0-43 16,1 43-16,-1 0 0,-21-21 16,0 20-16,21-20 0,0-43 15,-21 64 1,0 42 15,-21 1-15,21 20-16,-21-21 0,21 21 15,0-20-15,0 20 0,-21 0 0,21 1 16,-22 84 0,22 0-16,0-85 15,0 0-15,0 1 0,0 20 16,0-21-16,-21 64 0,21-63 15,0-1-15,-21 43 16,21-43-16,-21 43 16,-21-1-1,42-63-15,-22-21 0,1 22 16,0-22-16,0 0 0,21-22 16,0 1-16,-21 0 15,21 0-15,0 0 0,0 0 16,0-1-16,0 1 0,0-21 15,0 21-15,21-22 0,-21 22 0</inkml:trace>
  <inkml:trace contextRef="#ctx0" brushRef="#br0" timeOffset="5505.59">8551 656 0,'0'0'0,"-21"0"0,0-21 16,0 21-1,21-21-15,21 42 47,0-21-47,0 21 16,0-21-16,-21 21 0,22-21 15,-1 22-15</inkml:trace>
  <inkml:trace contextRef="#ctx0" brushRef="#br0" timeOffset="5844.37">8869 974 0,'0'0'0,"21"0"0,0 0 16,0 0-16,0 0 0,1 0 15,-1 0-15,0-21 0,21-1 16,1-20 0,-22-21-1,-21 41-15,0 1 0,0-21 16,-43 42 0,22 0-16,-21 21 15,21-21-15,0 21 0,-64 127 16,43-84-1,42-22-15,-22 22 16,22-22-16,0-21 0,0 0 16,0 1-16,0-1 0,0 0 15,22 0-15,-1-21 0,0 0 16,0 21-16,43-21 0,-22 0 0,-21 0 16,21-21-16,-20 0 0,20 21 15</inkml:trace>
  <inkml:trace contextRef="#ctx0" brushRef="#br0" timeOffset="6375.07">9525 826 0,'0'0'15,"-64"-64"1,43 64-16,0 0 16,0 0-16,0 0 15,0 21-15,-1 22 16,22-22-16,-21 0 0,21 21 0,0 1 15,0-22-15,0 21 0,0 0 16,0 22-16,0-22 16,0 1-16,0-22 15,21 0-15,1 0 0,-1-21 0,42 0 32,1 0-32,-22-21 15,-21 21-15,0-21 0,22 0 0,-22-22 16,0 22-16,64-106 15,-43 21-15,-21 43 16,0 20-16,1-20 16,-22-1-16,21 1 0,-21-1 0,0 22 0,0 0 15,0-1-15,0-41 16,0 63 0,-21 21-16,21 21 0,-22 0 15,22 0-15,0 0 16,-21 22-16,0-22 0,21 42 0,-21-42 15,0 85-15,21-42 0,-21 42 16,21-64-16,0 64 16,0-64-16,0 0 0,0 64 31,21-85-31,0 22 0,0-43 0,0 21 16,22-21-16,-22 0 0,0 0 15,42-21 1,-41 0-16</inkml:trace>
  <inkml:trace contextRef="#ctx0" brushRef="#br0" timeOffset="6544.97">9715 762 0,'0'0'0,"-21"0"0,42 0 31,1 0-31,-1 0 0,0 0 15,21 0-15,1 0 0,-22-21 0,106 21 32,-85-42-32,0 42 0,-20 0 15</inkml:trace>
  <inkml:trace contextRef="#ctx0" brushRef="#br0" timeOffset="7287.55">11261 466 0,'0'0'0,"0"-21"16,0-1-16,0 1 15,-22 21 17,1 0-32,0 21 0,21 1 0,-21-1 15,-21 21-15,20-21 0,1 22 16,0-1-16,-21 0 0,21 22 0,-43 63 16,1 42-1,63-105-15,0 41 16,0-62-16,0-1 0,0 0 15,21-20-15,0-1 0,21 0 0,-21 0 16,43 0-16,-22-21 0,43 0 16,-43 0-16,43-21 15,-43 0-15,22-21 16,-22 20-16,0-20 0,-20 21 0,20-43 16,0 22-16,1-85 15,-1-63-15,-42 126 16,0 1-16,0-1 0,0 1 15,-21-1-15,-64-84 16,64 127 0,-21 0-16,-43-1 15,43 22-15,20 0 0,1 0 0,-21 22 16,21-1-16,0 0 0,-1 0 0,-20 43 16,0 41-1,42-62-15,0-22 16,0 21-16,0 1 0,0-1 0,42 64 15,22-22 1,-22-41-16,-21-22 16</inkml:trace>
  <inkml:trace contextRef="#ctx0" brushRef="#br0" timeOffset="7884.23">11557 1249 0,'0'21'0,"42"-21"15,-21 0-15,1 0 0,-1 0 16,63-63 0,-20 20-1,-22 22-15,22-42 16,-43 41-16,21 1 0,1-42 16,-22 20-16,-21 22 0,0 0 15,0 0-15,0 0 0,-21 21 16,-1 0-16,1 0 0,0 0 15,0 0-15,-21 21 0,20 0 16,1 0-16,21 0 0,0 22 31,0 20-31,21-42 0,1 1 16,-1-1-16,0 0 16,-21 0-16,21 0 15,0 0-15,-21 1 0,21-1 16,-21 0-16,22 0 15,-1-21-15,0 0 16,0 0-16,43 0 16,-22-42-1,21-1 1,-20 1-16,-22 21 0,-21 0 0,21 0 16,0-22-16,0 22 0,22-85 15,-43 127 16,0 1-15,0-1-16,0 0 16,-21 64-16,-1-22 15,22-42-15,0 0 0,0 1 16,0-1 0,0-42 15,0-1-16,0 1-15,22 0 0</inkml:trace>
  <inkml:trace contextRef="#ctx0" brushRef="#br0" timeOffset="8056.13">12425 720 0,'0'0'0,"0"-21"0,0-1 15,-21 22 16,21 22-31,0-1 16,0 0 0,21-21-16,-21 21 15,21 21-15</inkml:trace>
  <inkml:trace contextRef="#ctx0" brushRef="#br0" timeOffset="8871.67">12552 1058 0,'63'0'15,"-42"0"1,1 0-16,-1 0 16,0 0-16,0 0 0,0-21 0,22 0 15,-22 21-15,-21-21 0,21 0 16,0-22-1,-21 22-15,0 0 0,-21 21 16,0-21-16,0 21 16,-1 0-16,1 0 15,-21 42-15,21-21 0,0 43 16,-1-43-16,22 0 16,0 22-16,0-22 0,0 0 0,-21 0 15,21 0-15,0 22 16,21-1-16,1-42 15,20 21-15,-21-21 16,0 0-16,22 0 0,-1 0 16,-21 0-16,21-21 0,1 0 0,63-22 15,-64 22-15,0-21 16,1-22 0,-22 43-16,0-21 0,0 0 15,-21 20-15,0 1 0,0 0 16,0 0-16,0 42 31,0 0-31,-21 0 0,21 1 16,-42 62-1,42-20-15,-43-1 16,43-42-16,-21 1 16,21 20-16,0-21 15,0-42 32,0 0-47,0 0 16,21-1-16,-21 1 15,0 0-15,21 21 16,-21-21-16,0 0 16,0 0-16,22 21 15,-22-22 1,0 1 109</inkml:trace>
  <inkml:trace contextRef="#ctx0" brushRef="#br0" timeOffset="10664.16">13229 974 0,'0'0'0,"0"-21"0,0-1 0,21 1 16,0 0-16,-21 42 62,0 0-62,0 1 0,0-1 0,0 0 16,0 0-16,-21 21 16,0 22-16,0-43 0,21 21 15,-21-20-15,21-1 16,-21-21-1,21-21 17,0-1-32,0 1 15,21 0-15,0 0 0,21-43 16,-21 43 0,1-21-16,-1 21 0,21-22 15,-21 22-15,0 21 0,22-21 16,-22 21-16,0 0 15,0 0 1,0 21-16,-21 0 0,0 1 16,0 20-16,0-21 0,0 0 0,0 85 31,0-85-31,0 0 0,0 1 16,0-1-16,0 0 0,22-21 15,-1 0-15,21 21 16,0-21-1,-20 0-15,41-21 16,-42 21-16,0-21 0,1 0 0,-1 21 16,0-22-16,64-126 15,-85 106 1,21 0-16,0-1 0,0-41 16,-21 41-16,21 22 0,-21-21 15,0 21-15,21-22 0,-21 22 16,22 0-16,-22 0 0,0 0 15,0-1 17,-22 22 46,22-21-31,0 0 78,-21 21-78,0 0-1,21 21-30,-21-21-16</inkml:trace>
  <inkml:trace contextRef="#ctx0" brushRef="#br0" timeOffset="12376.18">14012 423 0,'-21'22'31,"0"-1"-31,21 0 0,0 0 16,-21 0-16,0 0 0,-1 22 0,22 20 15,-42 22 1,42-43-16,-21 106 15,0-126-15,21 20 0,0 21 16,0-41-16,0-1 16,0 0-16,21 21 0,21-21 15,-21-21-15,1 0 16,-1 0-16,0 0 0,0 0 16,0 0-16,0-21 15,43-21-15,-64 21 0,0 0 16,21-1-16,-21 1 15</inkml:trace>
  <inkml:trace contextRef="#ctx0" brushRef="#br0" timeOffset="12573.08">13864 826 0,'21'0'31,"0"0"-31,1 0 15,-1 0-15,0 0 0,0 0 0,0 0 16,0 0-16,43-22 16,-22 22-16,-21 0 0,1 0 15,-1 0-15,0-21 0,0 21 0</inkml:trace>
  <inkml:trace contextRef="#ctx0" brushRef="#br0" timeOffset="12921.58">14245 953 0,'0'21'0,"0"-42"0,21 63 15,0-42-15,1 0 16,-1 0-16,0 0 0,0 0 16,0 0-16,0 0 0,22-21 0,20 0 15,-20-22 1,-22 43-16,-21-42 15,0 21-15,0 0 0,-21 21 32,-1 0-32,1 0 15,0 21-15,0 0 0,0 0 16,0 0-16,-1 0 0,1 22 0,0-22 16,0 64-1,0-43-15,21-21 0,0 0 16,0 22-16,21-22 0,0-21 15,21 21-15,1-21 16,-22 0-16,85 0 16,21 0-1</inkml:trace>
  <inkml:trace contextRef="#ctx0" brushRef="#br0" timeOffset="13476.26">15303 889 0,'0'0'0,"0"-21"0,0-21 16,-21 20-16,0 1 0,0 0 16,0 21-16,0-21 0,-1 21 0,1 0 15,0 0-15,0 0 0,0 0 0,-22 0 16,1 21 0,0 21-16,-1-20 0,22 20 15,-21 21-15,21-41 0,0 20 16,-22 85-1,43-64 1,0-20-16,21-22 16,1-21-16,-1 21 0,63-21 15,22 0 1,-42 0 0,-22-21-16,0 0 0,-20 0 0,105-64 15,-106 43-15,42-64 16,22-64-1,-64 128-15,21-21 0,-42-1 16,22 1-16,-1 20 0,-21-20 16,21 20-16,-21-20 0,0 21 15,0 20-15,-21 22 16,0 0-16,-1 22 16,1-1-16,-42 85 15,20-22-15,-20 86 16,42-107-1,21 1-15,0-22 0,0 64 16,0-64-16,0 43 16,21-64-16,42 64 15,-20-64-15,-1-21 0,-21 21 16,22-21-16,-1 0 0,106-21 16,-106 0-16,-20-1 15</inkml:trace>
  <inkml:trace contextRef="#ctx0" brushRef="#br0" timeOffset="14512.85">17187 699 0,'0'0'0,"21"-22"0,1 1 15,-22 0 1,0 0-16,0 0 16,0 0-16,-22 21 15,1 0 1,0 0-16,0 21 0,0 21 16,0-21-16,-22 85 15,1 42-15,21-84 0,0 20 16,-22 86-16,22-86 0,0-20 15,-43 253 1,22-190 0,21-63-16,-43 105 15,64-126-15,-21 20 16,0-42-16,21 0 0,-21 1 0,21-44 31,0 1-31,42-42 16,-42 20-16,0 1 0,43-106 15</inkml:trace>
  <inkml:trace contextRef="#ctx0" brushRef="#br0" timeOffset="14819.69">16764 1080 0,'0'0'0,"0"-43"0,0 1 16,-21 21-16,21-22 0,0 22 15,0 0-15,0-21 0,0 21 0,0-1 16,84-41-1,43 21-15,-84 42 16,20 0-16,-20 0 0,20 0 16,1 0-16,-22 21 0,85 42 15,-85 22 1,-42-43-16,-21 43 16,0-43-16,-21-21 0,-1 22 0,1-22 15,0 21-15,-22-21 0,22 1 16,-64 20-16,64-42 15,63 0 17,0 0-32,0 0 15,0 0-15,22 0 0,-22 0 0,0 0 16,21-21-16</inkml:trace>
  <inkml:trace contextRef="#ctx0" brushRef="#br0" timeOffset="15540.8">17441 1228 0,'21'0'32,"1"-21"-32,-1-1 15,0 1-15,-21 0 0,21 0 16,21 0-16,-20 0 0,-1-1 16,0-20-16,21 21 0,-21-21 0,43-22 15,-43 43-15,-21 0 16,0 0-16,-21 21 15,0 0 1,0 21-16,-1 0 0,1 0 16,0 0-16,0 0 0,0 1 0,21-1 15,0 0-15,0 0 16,0 21-16,0-20 0,0-1 0,0 0 16,42 42-1,-21-63-15,0 43 0,22-22 16,-22-21-1,0 0 1,0 0-16,0 0 0,1-21 16,20 0-1,21-43-15,-41 43 16,20-21-16,-21 20 0,0 1 16,0 0-16,1 0 0,-1 0 15,-21 0-15,21-1 0,-21 1 0,0 42 31,0 1-15,0-1-16,-21 0 0,0 0 16,21 0-16,0 22 0,-22-22 0,1 0 15,21 0-15,-21 0 0,21 0 16,0 1-16,0 20 16,0-21-16,21-21 15,0 0-15,1 0 0,-1 0 16,0 0-16,0 0 0,0 0 0,22-21 15,-22 0-15,42 0 16,1-43 0,-64 43-16,21-21 0,-21 20 15,0 1-15,0-42 0,-21 42 16,0-1-16,-1 22 0,-62-21 16,20 21-1,43 0-15,0 0 16,0 21-16,21 1 15,0-1-15,21-21 0,0 21 16,0-21-16,85 0 16,-64 0-16</inkml:trace>
  <inkml:trace contextRef="#ctx0" brushRef="#br0" timeOffset="18559.9">19008 847 0,'0'0'15,"0"-21"-15,-22 21 16,1 0-16,0 0 16,-85 21-16,85 0 15,-21 0-15,21 21 16,-22-20-16,22-1 0,-85 127 16,85-106-1,21 1-15,0-22 0,21 0 16,0 0-16,1-21 0,20 0 15,21 0-15,22 0 16,-43 0-16,-20 0 0,41-21 16,-42 0-16,0 0 15,1-1-15,20-20 16,-21-21-16,-21 20 0,21 22 16,-21 0-16,0 0 0,0 0 15,0-1 1,0 44-1,0-1-15,0 0 16,-21 21-16,21-21 16,-21 22-16,21-1 0,0 0 0,-21 43 15,0 84 1,-1-126-16,22 84 16,-21-85-16,21 22 0,-21-1 0,21 1 15,0-1-15,0 1 0,0-1 0,-21 64 16,0 21-1,0-84-15,21-22 0,-22 0 16,1 1-16,0-1 0,-21-21 0,-1 43 16,-41-43-1,63-21-15,-1 0 0,-20-42 16,0 20-16,42 1 16,-21-21-16,21 0 0,0-1 15,42-168 1,0 147-16,43-84 15,-43 84-15,22 1 0,-22-22 0,22 1 16,-22 20-16,0 1 0,1-22 0,20 21 16,1 1-16,126-106 15,-84 42 1,-85 84-16,-21 22 0,0 0 16,0 0-16,-85 0 15,43 21 1,-21 42-1,63-21-15,0 0 0,0 43 16,0-43-16,0 0 16,21 0-16,0 22 15,42-1-15,-41-21 0,-1 0 16,0-21-16,0 0 0,0 0 16,22 0-16,-22 0 0,0 0 15,21-42 1,1 0-16,-22 42 15,-21-43-15,42-20 0,-21 20 16,0 22-16,22-21 0,-22 0 16,21-1-16,-21 22 0,85-42 15,-21 63 1,-64 0-16,21 0 0,1 0 16,-22 21-16,0 0 15,0 0-15,-21 21 0,0-20 0,0 83 16,0-62-1,-21-22-15,0 21 16,21-63 31,0 0-31,0 0-16,0 0 0,0-1 0,0 1 15,0 0-15,0-42 16,-21-22-16,0 64 15,21 0-15,-22 21 0,1 0 16,0 0-16,0 0 0,-43 21 16,1 21-1,42 0-15,-43 22 16,43-22-16,0-21 0,-21 85 16,42-42-1,0-43-15,0 0 0,21 0 16,0 0-16,0-21 0,0 0 15,22 0-15,-22 0 0,0 0 0,106-21 16,-64-21 0,-41 21-16,20-43 15,-21 22-15,0 21 0,-21-22 16,0 1-16,21 21 0,-21-21 16,0 20-16,22 1 0,-44 21 31,1 0-31,21 21 0,-21 1 0,0-1 15,0 63 1,21 1 0,0-43-16,0-20 0,0-1 0,0 0 15,0 0-15,106 0 16,-64-21 0,-21 0-16,21 0 0,-20 0 15,20 0-15,0-21 0,64-64 16,-64 1-1,-20 63-15,20-43 16,-21 22-16,-21 21 0,0-1 0,0 1 16,0 0-16,0 42 31,0 0-31,-21 1 0,21-1 16,0 21-16,-21-21 0,0 0 0,21 22 15,-22-22-15,22 42 16,-21-20-16,0-22 15,21 0-15,-21-21 16,21-21 15,21 0-31,0 0 16,0-1-16,-21-20 0,22 21 16,-1-21-16,0-1 0,0 22 0,21-85 15,1 64 1,-22 21-16,0 21 15,0 0-15,-21 21 16,0 0-16,0 0 0,0 85 16,0-64-1,21 22-15,1-1 16,-22-41-16,0-1 0,0 0 16,0 0-16,21-21 15,0 0 1,-21-21-1,42 0-15,-42 0 0,21-1 16,1-20-16,-22 21 16,21 0-16,0 0 0,0-22 0,0 1 15,0 21-15,22-64 16,-22 64-16,0 0 0,0 0 16,-21-1-16,21 22 0,1 0 0,-22 22 31,0-1-31,0 0 0,0 42 15,0-41-15,0 20 0,0-21 16,-22 21-16,22-20 0,0 83 31,22-83-31,-1-1 0,21-21 16,-21 0-16,0 0 16,1 0-16,20 0 0,-21 0 15,0 0-15,85-64 16,-85 43-16,43-21 15,-22-64-15,-21 64 16,0-1-16,-21 22 16,0 0-16,0 0 15,-21 42 1,0 0 0,0 0-16,21 0 0,-21 1 0,0 62 15,-1-20 1,22-43-16,0 42 15,0-41-15,-21-22 0,21 21 16,0-42 31,0-1-47,21 1 0,1 0 16,-22 0-16,21 0 15,0 0-15,21-43 0,-21 22 16,43-43-16,-43 85 15,0-21-15,43 0 16,-22 21 0,-21 21-16,-21 0 15,0 0-15,0 0 0,0 85 16,0-63 0,0-1-16,0-21 0,0 21 15,0-20-15,0-1 16,0 0-1,21-21-15,1 0 16,-22-21-16,63-43 16,-21 22-1,43-64 1,-64 64-16,22 21 16,41-64-1,1 21-15,-64 64 16,0 0-16,-21 22 15,0-1-15,0 0 16,0 0-16,0 43 16,0-1-1,-21-42-15,0 22 0,21-22 0,-42 42 16,42 1 0,0-22-1,21-42-15,0 21 0,0-21 0,43 0 16,20 0-1,43-21 1,-106 21-16,22-21 16,-1 0-16,0 0 0,-20-22 0,20 22 15,43-106 1,-43 64-16,-42 41 0,0-20 16,0 21-16,-21 21 15,0 0 1,-1 0-16,-20 21 15,42 21-15,-21-20 16,21-1-16,0 21 0,0-21 16,0 0-16,0 1 0,0-1 15,21 0-15,0-21 0,43 63 16,-43-41 0,-21 20-1,-21-21-15,0 0 16,-1-21-16,1 0 0,-21 21 15,21-21-15,-22 0 16,43-21 15,22 0-15</inkml:trace>
  <inkml:trace contextRef="#ctx0" brushRef="#br0" timeOffset="19139.61">23389 360 0,'-21'-21'0,"0"21"0,21-21 31,0-1-31,21 22 0,64 0 16,63 0-1,-106 0 1,0-21-16,1 21 0,126 0 31,-148 0-31,0 0 0,-21 21 47,0 1-47,0-1 16,0 21-16,0-21 15,0 22-15,0-1 16,0-21-16,0 43 0,-21-22 16,0 0-16,-21 106 15,21-42 1,-1-63-16,-20 41 16,21-41-16,0-1 0,21-21 15,-21 21-15,-1 1 0,22-22 0,-21 64 16,-21-22-1,42-42-15,-42 22 16,20-22-16,1 0 16,0 0-16,0-21 0,0 0 15,0 21-15,-1-21 16,1 0-16,0 0 16,0 0-16,0 0 0,0 0 15,-1 0-15,1 0 16,-21 0-16,21 0 0,0 0 15,-1 0-15,1 0 0,0 0 16</inkml:trace>
  <inkml:trace contextRef="#ctx0" brushRef="#br0" timeOffset="30419.51">1545 3450 0,'21'0'16,"0"0"-1,-21-21-15,22 0 0,-1 21 16,-21-21-16,21 0 0,0-22 15,0 22-15,-21-42 16,0 41 0,0 1-16,0 0 15,0 42 32,-21-21-47,21 21 16,-21 1-16,21 62 15,0-41-15,-21-22 0,21 21 16,-21 0-16,21-20 0,0 20 16,0 0-16,0 1 0,0-1 15,0 0-15,0-21 0,0 64 16,0 21 0,0-21-16,0-43 15,0-21-15,0 21 0,0 43 16,0-43-1,0 1 1,0-22-16,0 0 16,-22-21-16,1 0 15,0 21 1,0-21-16,-43 0 16,43 0-1,0 0-15,0 0 0,-21 0 16,20 0-16,-41 0 15,-22 0 1,1 0-16,62 0 16,1 0-1,42 0 17,1 0-17,20 0-15,-21 0 0,43 0 16,20 0-1,-41 0-15,-1 0 0,0 0 0,1 0 16,-1 0-16,0 0 0,-21 0 16,43 0-16,-22 0 0,-21 0 15,1 0-15,20 0 16,-21 0 0,-21-21 15,0 0 0,0 0-15,0 0-16,-21 21 15</inkml:trace>
  <inkml:trace contextRef="#ctx0" brushRef="#br0" timeOffset="31031.95">1990 3852 0,'0'0'0,"0"-21"16,0 42 30,0 1-46,-22-22 16,22 21 0,22-21 15,-1 0-31,0-21 16,-21-1-1,21 22-15,-21-21 16,0 0-16,0 0 15,-21 21 1,0 0 0,21 21-1,-21-21-15,21 21 16,0 0-16,0 1 16,21-22 15,0 0-16,-21-22-15,21 22 16,-21-21-16,0 0 16,0 0 15,-21 21 31</inkml:trace>
  <inkml:trace contextRef="#ctx0" brushRef="#br0" timeOffset="36399.58">3344 3090 0,'0'-21'16,"0"0"-1,-21 0-15,21 0 16,0 42 31,0 21-32,0-21-15,0 1 0,0-1 16,0 21-16,0-21 0,0 0 0,0 22 16,0-22-16,0 0 0,0 0 15,0 0-15,0 1 0,0-1 16,64 0 0,-1-21-16,43 0 15,-64-21 1,43-22-16,-43 22 0,-21 0 15,22 0-15,20-43 16,-20 43-16,-1-42 16,-21 42-16,21-43 0,-20 43 0,-22 0 15,0 0-15,0-1 0,21 1 16,-21 0-16,0 0 0,0 0 16,0 42 30,0 0-46,0 0 0,0 0 16,0 22-16,0-22 0,0 21 0,0 1 16,0-1-16,-21 21 0,21-20 15,0 20-15,0-20 0,0 20 0,-43 149 32,43-128-32,0 107 15,0-149 1,0 1-16,0-1 0,0 0 0,0 128 31,0-128-31,0-21 16,-21 21-16,0-42 15,21 22-15,-21-22 0,0 0 16,-1 0-16,-41-22 16,42 1-16,-43-63 15,1 20 1,42 22-16,-43-43 15,43 64-15,0-21 0,21 20 0,-43-62 16,22 84 0,21 21 15,0 0-31,0 0 0,0 0 0,0 22 16,21-22-16,1 64 15,20-22-15,-21-42 0,0 0 16,0 22-16,1-22 0,-1 0 15,21 0-15,0 0 0,-20-21 16,105 0 0,-43-21-1,43-63-15,-84 62 16,-22-20-16,0 21 0,21-21 16,-21-1-16,64-105 15,-85 85 1,0 20-16,21 1 15,-21 21-15,0 0 0,0-1 16,0 44 0,0-1-1,-21 0 1,0 64-16,21-43 0,-21 0 16,21 1-16,-21-1 0,21-21 15,-22 21-15,22 1 0,0-22 0,0 42 16,0-41-16,0-1 15,0 0-15,-21-21 0,21 21 16,0-42 15,0 0-31,0 0 16,0-1-16,0-41 16,21-1-16,1 22 15,-1 0-15,-21 21 0,21-22 16,0 1-16,0 21 0,0 0 15,1-22-15,20 22 0,-21 0 0,64-21 16,-43 42 0,-21 0-16,43 21 15,-64 0-15,0 0 16,21 0-16,-21 0 0,0 22 0,0-1 16,0 127-1,0-147-15,0 20 0,0 0 16,0 1-16,0-22 0,0 0 15,42 0-15,-21-21 16,22 0-16,-22 0 0,21 0 16,-21-21-16,22 0 0,-22 21 0,0-21 15,21-22-15,22-63 16,-22 22 0,-21 41-16,22-105 15,-22 106-15,0 0 0,-21-22 16,0 1-16,0 20 0,0-126 15,0 127-15,0-43 16,0 43-16,0 20 0,0 1 16,0 0-16,0 0 0,0 42 31,0 0-31,0 0 0,-21 22 0,21-1 16,-21 0-16,0 1 0,21-1 15,-22 127 1,1-20-16,21-107 15,0 0-15,0 1 0,0-1 16,0 0-16,0 1 0,-21-1 0,21-21 16,0 21-16,0-20 0,0-1 15,0 0-15,0 21 0,-21-42 16,21 21-16,0-42 31,0 0-31,0 0 16,0 0-16,0 0 0,0-1 0,0-20 15,21 21-15,-21 0 0,21 0 16,-21-22-16,21 22 0,1 0 0,-1-21 16,0 20-16,0 1 0,0 0 15,0 21-15,1-21 0,20 0 16,43 0 0,-64 21-16,0 0 15,-21 21-15,21-21 0,-21 21 0,0 0 16,0 0-16,0 0 0,0 22 0,0-22 15,0 21-15,0-21 0,-21 22 16,21-22-16,0 21 0,0-21 0,0 1 16,0 20-16,0-21 0,0 0 15,0 0-15,0 1 0,63-22 16,-20 0-16,-1 0 16,-21 0-16,22 0 0,-1-22 15,-21 22-15,21-21 0,-20 0 16,20 21-16,-21-21 0,21-43 15,-20 43-15,-1 0 0,0-21 16,-21 21-16,0-22 0,0-20 16,0 42-16,0-22 0,0 22 0,0 0 15,0 0-15,0 0 0,0-1 16,0 1-16,-21 21 31,0 21-31,-1-21 0,22 22 0,-21-1 16,21 21-16,-21-21 0,21 22 15,-21-22-15,21 0 16,0 21-16,0-21 0,0 22 0,0-22 16,0 21-16,0 22 15,0-22 1,0-21-16,21 22 0,0-43 16,0 0-16,1 0 15,-1 0-15,21 0 0,-21 0 16,0 0-16,22-22 0,-22 1 0,21 0 15,-21-21-15,22 21 0,-22-1 16,21-20-16,-21 0 0,1 21 0,-1-22 16,0 22-16,-21-21 0,0 21 0,0-1 15,0 1-15,0 0 16,-21 21-16,0 0 16,-1 0-16,1 0 15,21 21-15,0 0 16,0 1-16,0-1 15,0 0-15,21 0 16,-21 0-16,22 0 0,-22 1 16,21-1-16,-21 63 15,21-62 1,0-1-16,-21 0 0,0 0 0,0 0 16,21 0-16,0-21 0,1 22 0,-1-1 15,0-21-15,0 0 16,0 0-16,0 0 0,64 0 15,-64 0-15,22-21 16,41-43 0,-41 43-16,-22 0 0,0-22 15,0 22-15,0-21 0,0 0 16,1-64 0,-1 63-16,-21 22 0,0 0 0,0 0 15,-21 21 16,21 21-31,0 0 0,-22 0 0,1 1 16,21-1-16,-21 21 16,21-21-16,0 22 0,0-22 0,-21 21 15,21-21-15,0 22 0,0-22 0,0 0 16,0 0-16,0 0 0,21 22 16,64-22-1,-43-21-15,-21 0 0,43 0 16,-22 0-16,0 0 15,-20-21-15,20-1 0,-21 1 0,106-85 16,-106 64 0,0-21-16,1 20 0,20 1 15,-21-22-15,0 22 0,-21-21 0,21 20 16,1-20-16,-22 20 0,0 1 0,21-106 31,-21 84-31,0 43 0,0 0 16,0 0-16,-21 21 15,-1 21 1,1 0 0,21 22-16,0 20 15,-21 43-15,0-64 0,21 1 16,-21-1-16,21 0 0,0 1 16,-21 126-1,-1-106 1,22 43-1,0-85-15,0 1 0,0 20 16,0-21-16,0 0 0,0 0 0,22 1 16,-1-22-16,0 21 0,64 0 15,-22-21 1,-42 0-16,43 0 16,-43 0-16,21 0 0,-21 0 15,1-21-15,-1 21 0,21 0 0,-21-21 16,22-22-1,-22 22-15,0 0 0,-21 0 16,21-22-16</inkml:trace>
  <inkml:trace contextRef="#ctx0" brushRef="#br0" timeOffset="36651.44">7556 3704 0,'0'0'0,"22"0"16,-1 0-16,0 0 15,0 0-15,0-21 16,43 21-16,-43-21 0,64 21 16,-43-21-16,-21 21 15,0-21-15,0 21 0,1 0 16,-22-22-1,-22 22 1,1-21-16</inkml:trace>
  <inkml:trace contextRef="#ctx0" brushRef="#br0" timeOffset="36840.33">7091 3535 0,'0'21'32,"21"-21"-1,0 0-31,0 0 0,0 0 16,1 0-16,-1 0 0</inkml:trace>
  <inkml:trace contextRef="#ctx0" brushRef="#br0" timeOffset="38940.12">8615 4064 0,'21'0'0,"-42"0"0,63-21 0,-21 0 15,0 0-15,-21-1 16,22 1-16,-22 0 0,0-21 16,0-64-1,0 85 1,-22 0-16,-105-43 16,43 64-1,20 21 1,22-21-16,-64 85 15,85-64-15,0 21 0,-64 85 16,64-84-16,21 63 16,0-43-1,0-42-15,21 0 0,0 1 0,0-22 16,1 21-16,-1-21 0,106 0 31,-21-21-31,-43-1 16,-42-20-16,22 21 0,-1-43 15,0 43-15,-21-21 0,-21 0 16,64-64 0,-64 63-16,0 22 15,0-42 1,0 84 15,-21 0-31,0 0 0,21 0 0,-22 22 16,22-22-16,0 21 0,0-21 15,0 22-15,0-22 0,0 21 0,0-21 16,0 1-16,0-1 0,22 0 0,-1 21 16,63-21-1,-62-21-15,20 0 16,0 0-16,-21 0 0,22 0 16,-22-21-16,0 21 0,21-21 15,43-85 1,-43 22-16,-42 62 15,43-62-15,-43 63 0,0-22 16,0 22-16,0 0 0,0 0 0,0 0 16,0 42 15,-21 42-15,-1-20-16,22-22 0,-21 21 15,21-21-15,0 22 0,-21 84 16,0-106-16,21 21 15,0 0 1,0-20-16,0-44 31,0 1-31,21 0 16,21-42 0,1-43-16,-1 42 15,-42 22-15,21 21 0,0-22 16,1 22-16,-22 0 0,21 0 0,-21 0 15,21 21-15,0 0 16,0 0-16,0 21 16,-21 42-16,0-41 15,22 41-15,-1-21 16,-21-20-16,21 41 0,0-21 16,0-20-16,0-1 0,43 21 15,-43-42-15,0 0 16,0 0-16,43 0 15,-43 0-15,0-21 0,0 0 0,1 21 16,20-43-16,-21 22 0,0 0 0,-21-21 16,21-1-16,1 22 0,-1-21 0,21 0 15,-21-1-15,0 1 0,1 21 16,20-43-16,-21 43 16,0 0-16,-21 42 15,0 0 1,0 0-16,0 1 15,0-1-15,0 0 0,0 0 0,0 0 16,0 0-16,0 1 16,0-44 15,0 1-15,0 0-16,0 0 15,0 0-15,0 0 16,0-1-16,0 1 0,0 0 15,0 0-15,-21 21 0,-21 0 16,21 0 0,-1 0-16,1 21 15,0 0-15,0 22 16,0-1-16,0-21 0,21 0 0,-43 85 31,43-21-31,0-64 0,0 0 16,0 21-16,21-20 0,43-1 15,-43 0-15,0-21 16,22 0-16,62 0 16,22 0-1,-42-42-15,-43 20 16,1 1-16,105-148 16,-85 84-1,-63 22 1,0 42-16,0-1 0,0 1 15,-21 21-15,-21 0 16,-22 43 0,1 20-1,63-42-15,0 22 0,-42 41 16,42-63 0,0 43-16,0-43 0,0 0 15,42 22-15,-42-22 0,21-21 16,64 21-1,-43-21-15,0 0 0,-20 0 16,41-42-16,-21 20 0,1 1 16,-1 0-16,0-21 0,-20 21 15,126-128 1,-106 65 0,-42 63-16,21-1 0,-21 1 15,-21 21-15,0 0 0,-21 0 16,-1 0-1,-20 64 1,63-43-16,-21 21 0,21-21 0,0 1 16,0-1-16,0 21 0,0-21 15,21 22-15,21 41 16,-42-63-16,21 22 16,-21-22-1,0 0 1,-21-21-1,0 0-15,0 21 0,0-21 16,-1 0-16,1 0 16,0 0-1,0 0 1,0 0-16</inkml:trace>
  <inkml:trace contextRef="#ctx0" brushRef="#br0" timeOffset="40165.43">1376 7493 0,'0'0'0,"0"-21"16,-21 21-16,-1-21 15,22 0-15,0-22 0,0 22 16,-21-21-16,21 21 0,0-1 16,21-62-1,1 63-15,-1-22 16,63 1-1,-62 42-15,20 0 0,43 0 16,-64 21-16,63 85 16,-62-64-1,-22 1-15,0-1 0,0 64 16,0-43-16,0-20 0,-22 20 0,-20 22 16,-21 63-1,20-106-15,1 1 0,21-1 16,-22-21-16,1 21 0,-85 43 31,64-85-31,41 0 16,-20 0-16,0 0 0,-1-21 15,22 0-15,-21-64 16,42 22 0,-21 20-16,21-20 15,0 42-15,21-22 0,-21 22 0,21-21 0,0 21 16,0-1-16,1 1 0,41 21 15,1 0 1,-43 21-16,21 22 16,-21-22-16,0 21 15,1-21-15,-1 22 0,0-1 0,0 0 0,21 64 16,1-42 0,-43-43-16,42 21 15,-42-21-15,21 1 0,0-22 16,1 0-16,-1 0 15,0 0-15,21-43 16,-21 1-16,1 0 16</inkml:trace>
  <inkml:trace contextRef="#ctx0" brushRef="#br0" timeOffset="40332.33">2159 7684 0,'0'0'0,"21"-22"16,0 22 47</inkml:trace>
  <inkml:trace contextRef="#ctx0" brushRef="#br0" timeOffset="40769.19">3810 6646 0,'0'0'16,"0"-21"-16,0 0 0,0 0 16,0 42-1,0 0-15,0 0 0,0 22 16,-21 41-16,21-20 0,0-1 15,0 1-15,0 21 0,-21-1 16,-1 234 0,22-170-16,-21-85 15,21 1-15,-21-22 0,21 22 0,0-22 16,0 85 0,0-85-1,0-63 1,0 0-1,0-21-15,0 21 0,0-22 16</inkml:trace>
  <inkml:trace contextRef="#ctx0" brushRef="#br0" timeOffset="41098.01">3577 7049 0,'-63'-127'15,"126"254"-15,-126-297 0,41 149 0,22-21 16,22-64-1,62-21-15,-41 106 16,20-22-16,-21 22 0,22 0 16,-1 0-16,128 21 15,-22 63 1,-42 64-16,-106-84 16,-21 20-16,-63 107 15,-85-1 1,105-127-16,-20 22 0,-43 42 15,64-85-15,-22 21 0,-20 43 16,41-64 0,64-21-1,1 21-15,-1-21 16,63 0 0,-20 0-16,-1-21 15</inkml:trace>
  <inkml:trace contextRef="#ctx0" brushRef="#br0" timeOffset="41519.76">4657 7324 0,'0'0'0,"-22"0"31,1 21-31,0-21 0,-21 63 16,-1 1-1,22-22-15,0 22 16,21-43-16,-21 21 0,21 106 16,0-126-1,42 20 1,1-42-16,-22 0 0,0 0 0,64 0 16,-64 0-16,21 0 0,0-21 15,22 0 1,-22-1-16,1-41 0,-22 42 15,21-85-15,-42 64 16,0-1-16,0 1 0,0 0 16,-21-1-16,-64-63 15,22 85 1,42 21-16,-1 0 0,-20 0 0,21 0 16,0 0-16,-22 43 15,22-22-15,21 0 0,0 0 0,0 0 16,0 0-16,0 1 0,21 20 0,43 21 15,-1-20 1</inkml:trace>
  <inkml:trace contextRef="#ctx0" brushRef="#br0" timeOffset="42516.19">5165 7768 0,'0'0'0,"63"0"16,-42-21-1,64-64 1,-64 43-16,43-21 16,-22-43-16,-21 42 0,21 22 15,1-85-15,-22 63 16,0 1-16,0-191 16,-21 127-1,0 85-15,0-107 16,0 128-16,0 0 0,0 0 15,-21 0-15,0 21 0,0 21 16,0 21-16,-22 85 16,43 43-1,-21-107-15,21 1 0,-21-1 16,21 1-16,-21 20 0,21-20 16,0 147-1,0-41-15,0-86 16,21-41-16,0-1 0,0-21 15,0 0-15,22 1 0,-22-1 0,21-21 16,106 0 0,-84-21-1,63-43-15,-106 22 16,21 21-16,1-43 0,-22 22 16,0-1-16,0 22 0,-21-42 15,21 42-15,-21-22 16,0 64-1,-21 1 1,21 20-16,-21 21 16,21 22-1,0-64-15,0 22 0,0-22 16,0 0-16,0 0 16,85-21-1,21 0-15,-22-42 16,-41 42-16,-1-21 15,106-106 1,-127 105-16,22-41 16,-22-1-16,0 43 15,-21 0-15,0-21 0,0 21 0,0-1 16,-21 44 15,0-22-31,-1 63 16,1-42-16,21 22 0,-63 126 15,42-84 1,-1-22-16,1 64 16,21-63-16,-21-1 0,0 212 15,21-63 1,0-149-16,0 86 16,0-86-16,21 1 0,-21 147 31,0-105-16,-42-64-15,21-42 0,-1 0 16,-20 0-16,21-21 0,-43 0 0,22 0 16,-148-85-1,84 0 1,85 64-16,-1 0 0,1-1 16,21 22-16,0-42 0,0 20 15,0 22-15,0-21 0,43-85 16,20 42-1,-42 43-15</inkml:trace>
  <inkml:trace contextRef="#ctx0" brushRef="#br0" timeOffset="43374.7">6985 7239 0,'-21'21'31,"21"0"-31,0 1 16,0 20-16,-21-21 0,-1 64 16,22-64-16,-21 21 0,21 1 0,-21 41 31,0 1-31,21-64 0,0 0 15,0-42 17,0 0-17,0 0-15,0 0 0,0-1 0,0-20 16,21 0-16,-21 21 0,21-22 16,-21-20-16,21 20 0,22-84 15,20 22 1,-20 83-16,-22 1 15,21 21-15,-21 0 0,22 0 0,41 21 16,-41 1-16,-1 20 16,0 0-16,-42 1 15,21-1-15,-21 0 0,0 1 0,0 84 16,-21-64 0,21-21-1,-21-42-15,21-21 31,0 0-31,0 0 16,0 0-16,21-22 0,0 22 0,1-21 16,20-22-16,-21 22 0,0-21 15,64-43 1,-64 85-16,85-22 16,-43 64-1,-41 1-15,-1-1 0,-21 21 16,0-21-16,0 22 0,0 105 15,0-106-15,-21 22 16,-22-1 0,43-42-16,-21 0 15,21 1-15,21-22 32,-21-22-32,43 1 0,-22 0 15,0 0-15,0 0 0,0-22 0,0 22 16</inkml:trace>
  <inkml:trace contextRef="#ctx0" brushRef="#br0" timeOffset="44273.19">8149 7133 0,'0'-21'0,"0"42"0,0-63 0,-21 63 31,21 0-15,0 22-16,-21-22 0,0 21 0,21 0 15,-22 1-15,22-1 0,0 0 16,0 1-16,0-1 0,0-21 15,0 22-15,0-22 0,0 0 0,22 42 16,41-41 0,1-22-1,-22 0-15,-21-22 0,85-62 16,-85 41 0,0 22-16,0-21 0,-21 0 15,0-22-15,0 22 0,0-1 0,0-20 16,0 21-16,0 20 0,-21-20 15,0 21-15,0-21 16,-21 20-16,-64 22 0,63 22 16,-41 20-16,41-21 15,-20 43-15,42-22 0,0 0 16,21 128 0,21-107-1,0-42-15,0 22 0,43-1 16,-43-21-16,21-21 0,127 21 15,-147-21 1,20 0-16,0-21 0,64 0 16,-64 0-16,1-22 0,41-20 15,-62 42-15,20-22 0,-21 1 0,43-43 16,-43-20 0,0 83-16,-21 1 0,0 42 31,0 1-16,-21 20-15,0-21 0,21 21 0,-22-20 0,22 20 16,-21 21-16,21-41 16,0-1-16,0 21 0,0-21 15,0 0-15,43 22 16,20-43 0,-42 0-16,43 0 0,-22 0 15,0-21-15,43-22 0,-64 22 16,22-21-16,-22 21 0,85-106 15,-106 84 1,0 22-16,21 0 0,-21-21 16,0 20-16,0 1 0,-21 42 15,-1 1 1,22-1-16,-63 127 16,21-42-1,42-43-15,-22-20 0,-20 84 16,21-64-16,0 1 15,-22 190 1,43-127-16,0-64 0,-21 1 16,0 41-16,21-62 0,0 20 15,0-20-15,0-22 0,0 21 16,0-21-16,0 22 16,42-43-1,1-43 1,-22 22-16,0-21 0,0-1 15,0 22-15,1-42 0,-1-43 16</inkml:trace>
  <inkml:trace contextRef="#ctx0" brushRef="#br0" timeOffset="44537.04">9271 7557 0,'0'0'0,"-21"-64"0,21 22 0,0-64 16,0 42-1,21 43-15,21 0 0,-21 21 16,1 0-16,20-21 0,-21 21 15,106 21 1,-85 21-16,-20 1 16,-22-22-16,0 21 0,0-21 15,0 22-15,0-22 0,-22 0 0,1 21 16,-21-20-16,-85 62 16,85-84-16,-1 21 15,1-21 1,63 0-1,21-21 1,1 0-16,-22 0 0,0 21 16,0-21-16</inkml:trace>
  <inkml:trace contextRef="#ctx0" brushRef="#br0" timeOffset="45542.46">9631 7578 0,'0'0'0,"21"0"0,0 0 16,0 0-16,0 0 0,1 0 0,-22-21 15,42-1-15,-21 1 0,0 0 16,0 0-16,22-21 0,-22 20 0,21-20 16,64-170-1,-64 170-15,-20-21 16,-1-107-16,0 107 16,-21-1-16,-21-105 15,0 148 1,-1 21-16,1 0 0,0 21 15,0 21-15,0-21 0,0 22 0,-1-1 16,22 0-16,0 1 0,-21 105 16,21 0-1,0-106-15,0 22 0,0-22 16,0 1-16,0-1 0,0 0 16,0 43-1,0-43-15,0-21 16,21-21-1,1-21-15,-22 0 16,42-21-16,-21 21 0,0-22 16,22-41-16,-22 62 15,0 1-15,-21-21 16,21 21 0,-21 42-16,0 0 15,0 0-15,0 0 0,0 1 16,0-1-16,21 0 0,0 64 15,1-64 1,-1 0-16,0-21 0,0 0 16,0 0-16,22 0 15,-22 0-15,0 0 0,0 0 0,106-106 32,-106 64-32,0-1 0,22-62 15,-43 83-15,21-20 16,-21 21-16,0 0 0,0 42 31,0 0-15,-42 64-16,20-64 0,22 0 15,0 43-15,0-43 16,0 0-16,0 0 0,0 43 16,43-43-1,41 0 1,-62-21-16,20 0 0,0 0 15,22-21-15,-22 0 0,0-1 0,85-41 16,-105 21-16,41-22 16,-42-21-1,-21 64-15,0-21 0,0 0 16,0 20-16,-21 22 0,-64 0 31,64 0-31,-21 43 0,0 20 16,42-42-16,0 1 0,0 41 15,0-42-15,21 0 16,21 85 0,-21-85-16,0 22 0,-21-22 15,0 42 1,-21-63 0,0 0-16,0 0 0,-43 0 15,43-21 1,0 0-16,21 0 15,0 0-15,0 0 16,21-1-16,22 1 0,-22 0 0,42-21 16</inkml:trace>
  <inkml:trace contextRef="#ctx0" brushRef="#br0" timeOffset="46172.1">11684 7070 0,'-21'21'31,"21"0"-31,-21 0 16,-1 0-16,1 43 16,0 21-16,21-64 15,0 0-15,0 0 0,0 0 16,0 43-16,0-43 16,0-42 15,0 0-16,0-1-15,0 1 0,0 0 0,21-85 16,0 64 0,-21 0-16,22-1 0,20-20 15,-21 20-15,0 22 0,22-21 16,-22 42-16,21 0 0,-21 0 16,22 0-16,-22 0 0,0 0 0,42 21 15,-41 0-15,-1 43 16,-21-22-16,0-21 0,0 22 15,0-22-15,0 21 0,0-21 16,-43 43 0,1-22-16,21-42 15,21-21 17,0 0-32,0 0 0,0-1 15,0 1-15,21 0 0,21-42 16,-20 20-16,62-41 0,-41 41 15,-1 22-15,0-21 0,106-43 16,-63 64 0,-43 21-16,-20 0 0,20 42 15,-21-21-15,-21 1 0,0 41 16,0-42-16,0 22 0,-21 62 31,0-62-31,0 20 0,-1-42 0,22 1 16,0-1-16,-21 0 0,21 0 0,-21-21 15,21 21-15,-21-21 16,21-21 0,-21-21-16,0 21 15</inkml:trace>
  <inkml:trace contextRef="#ctx0" brushRef="#br0" timeOffset="46379.98">11430 6329 0,'0'0'0,"-21"0"0,0 0 0,-1 0 15,1 0-15,0 0 16,42 0 15,0 0-15,1 0-16,-22 21 15</inkml:trace>
  <inkml:trace contextRef="#ctx0" brushRef="#br0" timeOffset="47566.31">1714 11621 0,'0'0'0,"-21"0"0,0 0 15,0 0-15,0-22 0,0 1 16,-1 21-16,22-21 0,0 0 16,0 0-16,0-22 0,0 22 15,43-21-15,63-22 16,-85 64-16,21 0 15,22 0-15,-22 0 0,-21 22 16,64 62 0,-85 43-1,0-106-15,0 22 0,-21-1 16,-1 0-16,-62 43 0,41-43 0,-20-20 16,21 20-16,-107 21 15,86-20 1,42-43-16,-22 0 15,43-21-15,0-1 16,22 1-16,-1 0 16,42 0-16,-42 0 0,64 0 15,-43-1-15,1 22 16,-1 0-16,-21 0 0,22 0 0,-1 0 16,-21 0-16,21 22 0,-20-1 0,41 42 31,-42-20-31,-21-1 0,0-21 0,0 43 15,-21-22-15,-21-21 16,21 21-16,-22-20 0,22 20 16,-21-21-16,-106 43 15,-1-22 1,22-42-16,85 0 16,0 0-16,21 0 0,-1-21 15,-20 0-15,0-43 16,21 22-1,21 21-15,0-1 0,0 1 16,21 21-16,0 0 16,21-21-16,43 0 15,-43 21-15,43-21 16</inkml:trace>
  <inkml:trace contextRef="#ctx0" brushRef="#br0" timeOffset="47760.2">2582 11980 0,'0'0'0,"21"0"0,1 0 15,-1-21 63</inkml:trace>
  <inkml:trace contextRef="#ctx0" brushRef="#br0" timeOffset="48484.78">4297 11240 0,'0'-43'0,"0"86"0,0-107 16,0 22-16,0-1 0,0-41 15,0 41 1,0 22-16,0 0 16,-21 42-1,-1 0-15,1 1 0,21 20 0,-106 297 31,85-255-31,21 1 0,-21-22 16,-21 86-16,21-86 0,-1 1 16,-20 41-16,42-41 0,0-22 15,-21 22 1,21-22 0,0-63-16,0 0 15,21 0-15,0-22 0,-21 22 16,21-21-16,1-1 0,41-189 15,-42 83 1,22-83 0,-22 147-16,-21 21 0,21-63 15,-21 85-15,21 21 0,-21-21 16,0 84 0,0 0-16,0 1 0,0 20 15,21 1-15,-21 20 0,21 43 16,-21-63-16,0-1 0,22 128 31,-1-64-31,-21-85 16,0-21-16,0 22 0,0-22 15,-21-21 17,-1-21-32,1-1 0,-21 1 15,21 0-15,-22 0 0,-20 0 16</inkml:trace>
  <inkml:trace contextRef="#ctx0" brushRef="#br0" timeOffset="49102.43">3619 11748 0,'0'0'0,"-21"0"0,0-22 16,42 22-1,22 0-15,-22 0 0,21 0 16,0-21-16,22 21 0,-22-21 16,233-42-1,-105 20-15,105-63 16,-169 64-16,42-64 15,-85 64-15,1-22 0,-22 22 16,22-106 0,-64 106-16,0-22 15,-64-21-15,43 64 0,0 21 16,-43 0-16,43 21 16,0 1-16,0-1 0,-21 63 15,20-20-15,1 42 16,0-22-16,21-20 0,-21-1 15,21 22-15,-21-21 0,21 63 16,-21-64-16,21 1 0,-22 41 16,22-62-16,0-1 0,0 0 15,0 43-15,0-64 16,-21-21 0,21-21-1,-21-42 1,21-22-16,0 0 15,21 64-15,0-21 0,22-1 16,-22 22-16,21-21 0,1 21 16,-1 0-16,106-1 15,-63 22-15,-43 0 16,-21 0-16,43 43 0,-22-1 16,-42-21-16,0 43 0,0-43 15,0 21-15,-63 43 16,-64 21-1,84-85-15,1 0 0,-22 0 16,22 0-16,0 1 0,-64-1 16,85-21-16,-22 0 15,43-21 1,22-1-16,-1 22 16,85-84-16,-22 41 15</inkml:trace>
  <inkml:trace contextRef="#ctx0" brushRef="#br0" timeOffset="49539.18">6054 11599 0,'21'-21'0,"-42"42"0,63-63 0,-42 21 16,21 0-16,-21 0 15,0-1-15,0 1 0,0 0 16,-21 21-1,0 0-15,0 0 0,-64 21 16,43 0-16,-1-21 0,-41 43 16,41-1-16,1-21 0,21 0 15,-43 22-15,64 20 16,0-42-16,21 1 16,22-22-16,-22 21 0,21-21 15,1 21-15,-1-21 0,0 21 0,106 43 16,-105-22-1,-22-21-15,-21 0 16,0 0-16,0 1 0,0-1 16,-127 42-1,85-42-15,-107 1 16,44-22-16,62 0 16,1 0-16,-85-64 15,106 43-15,21-21 16,0-1-1,0 22-15,0 0 0,63-43 0,-42 43 16,22-21-16,-1 21 0,106-64 16</inkml:trace>
  <inkml:trace contextRef="#ctx0" brushRef="#br0" timeOffset="49859">6689 10859 0,'0'0'0,"0"-43"0,0-20 16,0 42-16,0 42 31,0 0-31,0 21 0,-22 1 16,22-1-16,-21 0 0,0 22 16,0-1-16,-43 234 15,1-86 1,42-147-16,0-1 15,-1 1-15,1-22 0,0 43 16,0-43-16,21 0 0,0 22 16,21-64-1,21 0 1,-20-21-16,-1 0 0,0-1 0,0 1 16,0 0-16,0-21 0,-21 21 0,0-43 15</inkml:trace>
  <inkml:trace contextRef="#ctx0" brushRef="#br0" timeOffset="50016.91">6286 11621 0,'0'0'0,"0"-22"31,22 22-15,-1 0-16,21-21 0,43 0 15,-43 21 1,0 0-16,85 0 0,-105-21 15,20 21-15,-21 0 0,21 0 16,-20-21-16</inkml:trace>
  <inkml:trace contextRef="#ctx0" brushRef="#br0" timeOffset="50404.68">6858 11515 0,'0'0'0,"-21"0"0,21-21 15,0-1-15,21 22 16,0-21-16,0 21 0,0 0 16,22 0-16,-22 0 0,0 0 15,21 64 1,1 42 0,-1-22-16,-42-41 15,0-1-15,0-21 0,0 43 16,0-43-16,0 21 0,-21 22 15,-21-64 1,42 21-16,-22-21 16,22-21-16,0-1 0,0 1 15,0 0-15,0 0 0,0 0 0,43-85 16,-22 85-16,21-64 16,-21 43-16,22-22 15,-22 43-15,0 0 0,43-21 16,-43 20-16,0 22 0,85 0 31,-64 0-31,-21 0 16</inkml:trace>
  <inkml:trace contextRef="#ctx0" brushRef="#br0" timeOffset="50908.39">8149 11578 0,'0'-21'16,"0"42"-16,0-63 0,0 21 0,0 0 0,0-1 15,0-20-15,0 21 0,-85-43 16,64 43-16,-85 21 16,64 0-1,0 0-15,-1 0 0,1 21 0,-85 106 31,64 0-31,41-105 0,22 20 16,0 0-16,0 1 0,0-1 16,64 64-1,21-64-15,-64-42 16,21 0-16,0 0 0,1 0 16,-22-21-16,21 0 0,1 0 0,-1-1 15,-21 1-15,21 0 0,1-42 16,-22 41-16,0-20 15,0 0-15,-21-1 0,0-20 16,0 21-16,0 20 0,0 1 16,-21 21-1,0 0-15,21 21 0,-21 22 16,0-22-16,21 0 0,-22 21 0,22 43 16,0-43-16,0 1 15,0-22-15,0 21 16,22-21-16,-1-21 0,85 0 31,21-21-31,-85 21 16,0-21-16</inkml:trace>
  <inkml:trace contextRef="#ctx0" brushRef="#br0" timeOffset="52416.53">8911 11367 0,'0'-22'0,"0"44"0,0-65 0,0 22 16,-21 0-16,0 21 0,-64 0 15,64 0-15,-21 21 16,-1 21-16,1 1 16,21-1-16,0 0 0,-1 1 15,1-1-15,21-21 0,0 22 0,0 105 16,21-106 0,1-21-16,20 22 15,0-22-15,1-21 0,20 0 16,1 0-16,-22 0 0,127-43 31,-84 1-31,-64 21 0,21-21 16,1-43-16,-1 43 15,-21-22-15,0 22 0,1-22 0,-22 1 0,0-22 16,42-105 0,-42 84-16,0 42 0,21 22 15,-21-22-15,0 22 16,0 21-16,0 0 0,0 42 31,0 0-31,0 21 16,-21 1-16,0-1 0,21 0 15,-21 22-15,21-22 0,-22 22 0,1-1 16,21 1-16,0-1 0,-21 1 0,21-1 16,-21 43-1,21-21-15,0-43 0,0-21 0,21 43 16,0-43-16,-21 0 0,64 0 15,-43-21-15,0 0 16,21 0-16,-20 0 0,20 0 0,0-21 16,85-42-1,-21-22 1,-42-21-16,-43 64 16,-21 21-16,0-1 0,0 1 15,0 0-15,0 0 16,-21 63-1,21-21-15,0 1 16,-22 20-16,22-21 0,-21 43 16,21-43-16,0 0 0,0 0 0,0 43 15,21-43 1,64-21 0,-64 0-16,22 0 0,20 0 15,-42-21-15,22-1 0,-1 1 16,64-63-1,-22-22-15,-41 21 16,-22 64-16,-21 0 16,21 0-1,-21 42 1,-21 21-16,0-21 0,21 22 16,-21 20-16,21-42 15,-22 22-15,1 41 16,21-20-1,0-43 1,21-21-16,1 0 0,-1 0 16,0 0-16,0 0 0,43-21 15,-64 0-15,21-43 16,-21-21 0,0 43-16,0 21 0,-21-106 31,-43 106-31,1 21 15,41 0 1,1 0-16,21 21 16,21 0-1,1-21-15,-1 0 0,21 0 0,-21 0 16,64 0-16,-43-21 16,1 21-16,-1-21 0,0 21 0,-21 0 15,22-21-15,84 21 16,-85 0-1,22 42 1,-64-21-16,21 0 0,0 22 16,-21-22-16,0 0 0,0 0 15,0 0-15,0 0 0,0 64 16,-21-64 0,0-21-16,21 21 0,-22 1 15,1-22-15,0 0 31,21-22-15,0 1-16,0 0 0,0 0 16,21-21-16,-21 20 15,21 1-15,1-21 0,20 0 0,-21-1 16,21 1-16,85-85 16,-21 63-16,-42 43 15,-1 0-15,43 21 16,-64 0-16,1 0 0,-22 21 0,21 22 15,-42-22-15,0 21 0,0 22 16,0-22-16,0 0 0,-21 1 16,0-1-16,0 0 0,-22 22 15,1-22-15,21-21 0,0 0 0,-22 43 16,22-43 0,21-42 15,0 0-16,21-43 1,1 1-16,-22-22 16</inkml:trace>
  <inkml:trace contextRef="#ctx0" brushRef="#br0" timeOffset="52620.23">11239 10732 0,'-21'0'16,"42"0"-16,-63-22 0,21 22 0,0 0 16,0 0-1,21 22 17</inkml:trace>
  <inkml:trace contextRef="#ctx0" brushRef="#br0" timeOffset="52879.93">9525 11070 0,'-21'21'15,"42"-42"-15,-63 42 0,20 1 0,44-22 32,-1 0-32,0 0 0,0 0 15,21 0-15,-20 0 0,20 0 16,0 0-16,-21 0 0,22-22 0,-1 22 16,0 0-16,1 0 0,-22-21 0,21 21 15,43 0-15,-64 0 16,0 0-16</inkml:trace>
  <inkml:trace contextRef="#ctx0" brushRef="#br0" timeOffset="54524.38">1714 15113 0,'0'0'0,"0"-21"16,22 21-1,-22 21 16,0 0-31,0 0 0,0 22 16,0-22-16,0 21 0,0 1 16,-22 20-16,22-21 0,-42 85 15,21-42 1,0-64-16,0 22 0,21-22 16,0 0-16,-22 0 0,-20 21 31,42-63-16,0 0 1,0 0-16,0 0 16,21 0-16,0-1 15,1 22-15,-1 0 16,0-21-16,0 21 0,0 0 16,0 0-16,64 0 15,-21 0 1,-43 0-16,42-21 15,-20 21-15,-22-21 0,0 21 16,0-21-16,0 21 0,0-21 0,1-1 16,-22 1-16,0-42 15,0 42-15,0-1 16,0-20-16,0 21 0,0 0 0,0 0 16,0-1-16,0 44 15,-43 41 1,22-42-16,21 22 0,-21-1 15,0 0-15,0 1 0,-43 41 16,43-41-16,0-1 16,0 0-16,-1 1 0,22-1 15,0-21-15,0 21 0,0-20 0,0-1 16,0 0-16,0 0 16,0-42 15,22 0-31,-1 21 15,0-21-15,0-1 0,21-20 16,1 0-16</inkml:trace>
  <inkml:trace contextRef="#ctx0" brushRef="#br0" timeOffset="54712.27">2434 15621 0,'0'0'0,"21"0"15,22 0 1</inkml:trace>
  <inkml:trace contextRef="#ctx0" brushRef="#br0" timeOffset="55916.58">4530 14774 0,'-22'-21'16,"44"42"-16,-65-42 0,1 21 0,21 0 15,0 0-15,-1 0 0,1 0 16,21 21-16,-21 1 16,21-1-16,0 0 0,21 0 0,22 0 15,84-21 1,21 0 0,-106 0-16,22-21 15,-1 0-15,1 0 0,-22 0 0,21-1 16,107-62-1,-128 63-15,0-22 0,1 22 0,-22-21 16,0-22-16,-21 43 0,-21-42 16,-21 41-16,20 22 15,-41 0-15,-128 0 16,-41 85-16,147-64 16,21 22-16,1-1 15,-1 0-15,-105 128 16,148-128-16,21 21 15,42 22 1,-21-64-16,22-21 0,-1 21 0,0 1 16,1-22-16,20 0 0,149 0 15,-127 0 1,-22-22 0,-84 22-1,0 0-15,0 0 0,-22 0 16,-63 22-1,-63 62-15,0 22 16,148-64-16,-22 1 16,22-1-16,0-21 0,21 22 15,0-1-15,21 21 16,43 1 0,84-64-16,-106 0 15,22 0-15,-1 0 0,1 0 0,-1 0 16,-21-21-16,170-64 15,-148 43 1,-22 21-16,0-43 16,-42 43-16,0-43 15,0 43-15,0 0 0,0 0 0,-21 42 32,0 43-17,21-43-15,-21 21 0,21 64 31,-21-85-31,-1 64 0,1-43 16,21-21-16,0 0 0,0-42 31,0 0-15,0-21-16,21 21 16,-21-22-16,85-63 15,21-42 1,-85 106-16,21 21 0,1-22 15,-1 22-15,0 0 0,107 21 16,-86 42 0,-63-20-16,21 41 15,-21-21-15,0 1 0,0-22 0,0 21 16,0 1-16,-21-22 0,21 21 0,-42 22 16,-1-1-1,22-42-15,42-21 47,-21-21-47,22 0 16,-1 21-16,21-21 0,-21-22 0</inkml:trace>
  <inkml:trace contextRef="#ctx0" brushRef="#br0" timeOffset="56220.41">6329 15092 0,'0'0'0,"0"-21"0,0 0 0,0-22 32,0 22-32,-21 21 0,-22 0 15,22 0-15,0 0 0,0 21 16,0 0-16,-1 1 0,1-1 0,0 0 16,0 0-16,0 21 0,0 1 15,-1 63 1,1 21-16,21-106 0,0 21 15,0-21-15,0 0 0,0 1 16,64 20 0,-43-42-16,42 21 0,-41-21 15,41 0-15,-21 0 0,1-21 16,147-64 0,-84 22-16</inkml:trace>
  <inkml:trace contextRef="#ctx0" brushRef="#br0" timeOffset="56956.98">6921 15198 0,'22'-21'0,"-44"42"0,44-64 16,-22 22-16,0 0 16,0 0-16,-22 21 0,-20 0 15,21 0-15,0 0 0,-64 21 16,43 0-16,-22 22 16,43-22-16,-64 85 15,64-64-15,0 0 0,0-21 16,21 22-16,0-22 0,0 64 31,21-85-31,21 21 0,-20-21 16,-1 0-16,0 0 0,21 0 15,-21 0-15,22-21 0,-22-1 0,21 22 16,-21-21-16,64-42 16,-43-22-1,-42 64-15,22-21 0,-1 20 16,-21 44 15,0-1-31,0 0 16,0 0-16,0 21 0,-21-20 15,21-1-15,0 0 0,0 0 16,0 0-16,0 0 0,21 1 16,63-22-16,-20 0 15,-43 0-15,64 0 16,-43-22-16,-21 22 0,43-42 15,-22 21-15,-21-21 0,0 20 16,43-83 0,-22 41-16,-21 22 0,-21-1 15,22-20-15,-1 42 16,-21 0-16,21-1 16,-21 1-1,0 64-15,0-22 16,0 21-16,0-21 0,0 22 15,0-1-15,0 0 0,-21 22 0,-22 20 16,22-20-16,-21 42 16,42-43-16,-42 43 15,20-42-15,22 20 0,-84 191 16,41-42 0,43-169-16,-21 63 15,21-64-15,0 1 0,0 63 16,0-85-1,0 0-15,0-20 0,21-22 16,1 0 0,-1-22-16,-21 1 0,21-21 15,0 21-15,21-106 16,1 21-16,-22 42 16,0 1-16</inkml:trace>
  <inkml:trace contextRef="#ctx0" brushRef="#br0" timeOffset="57259.81">7726 15388 0,'0'0'0,"0"-42"0,0-43 16,21-42-1,0 85 1,64-22 0,-64 43-16,21 21 0,22-21 15,-22 0-15,-21 21 16,22 0-16,-1 0 0,-21 0 0,21 0 15,-20 0-15,-1 21 0,0 0 0,0 0 16,-21 22-16,0-22 0,-21 85 16,0-85-16,0 21 15,-43 1-15,22-1 0,-1-21 16,-62 43 0,20-43-16,64-21 15,-64 21-15,85-42 31,0 0-31,21-1 0</inkml:trace>
  <inkml:trace contextRef="#ctx0" brushRef="#br0" timeOffset="58654.49">8911 15113 0,'0'-42'32,"0"21"-32,21 21 15,0-22-15,1 22 0,-22-21 0,21-21 16,0 0 0,-21-1-1,-21 43 1,0 0-16,-22 0 15,22 0-15,-21 0 0,21 21 0,-106 43 32,105-43-32,-62 21 0,63 22 15,21-43 1,0 0-16,0 0 0,0 1 0,21-1 16,85 85-1,-64-85 1,-21 0-16,-21 21 0,21 1 15,-21-22-15,0 0 0,-21 0 16,0-21-16,0 0 0,0 21 16,-1-21-16,-20 0 0,-21 0 15,41 0-15,-20 0 0,21-21 0,-43 0 16,43 0-16,-42-43 16,20-20-1,43 62-15,0-20 31,22 63-15,-1 0-16,-21 1 16,42 41-16,-21-42 0,0 0 15,64 85 1,21-63 0,0-43-16,-64 0 15,0 0-15,1 0 0,20 0 0,-20-22 16,-1 22-16,106-63 15,-21-22 1,-106 43-16,22 21 0,-22-22 16,0 1-16,0 0 0,0-1 15,-21 1-15,21 21 0,-21-21 0,0 20 16,0 1-16,0 0 0,0 0 0,-21 42 31,0 0-31,0 22 16,0-22-16,21 0 15,0 21-15,0-21 0,0 22 0,0 84 32,21-106-17,21 0-15,1-21 0,-22 0 16,85 0 0,-64 0-16,-21-21 15,0 0-15,43-43 0,-43 43 16,0-21-16,0-1 0,-21 22 0,0-21 15,0 21-15,0-22 0,0-20 16,0 42 0,0 42-1,0 0-15,0 0 16,0 22-16,0-22 0,0 21 0,0 106 16,0-127-1,0 22-15,21-22 0,22 21 16,-22-21-16,21 1 15,-21-22-15,1 0 16,20 0-16,-21 0 0,0-22 16,85-83-1,-64 83-15,1-105 16,-1 43-16,-42 20 16,42-190-1,-42 170 1,0 41-16,0 1 0,0 21 15,0 42-15,0 0 16,-21 21-16,21-20 0,-21 62 16,0 43-1,0-84-15,21-1 0,0 43 16,0-43-16,0 0 0,0 64 16,21-21-1,0-64-15,0 0 16,0 0-16,1-21 0,62 0 31,1 0-31</inkml:trace>
  <inkml:trace contextRef="#ctx0" brushRef="#br0" timeOffset="60568.4">11239 14965 0,'0'0'0,"0"-21"0,0 0 15,0-1-15,-21-20 16,0 42-16,21-21 0,-21 21 16,0 0-16,0 0 0,-22 0 0,-41 63 15,-1 22 1,64-43-16,0-20 0,-1 20 16,1 0-16,0-21 0,0 106 15,42-63 1,21-43-1,1-21-15,-22 0 16,21 0-16,-21 0 0,22 0 0,-22-21 16,106-85-1,-106 85-15,0-21 0,0-1 16,1-20-16,-22 20 0,0 1 16,0 0-16,0 21 0,0-1 0,0-20 15,0 21-15,0 42 31,-22 0-31,22 22 16,0-22-16,-21 21 0,21 0 16,-21 1-16,21 20 0,0-20 0,0-1 0,0 43 15,0-1 1,42-41 0,-20-22-16,-1-21 0,21 0 0,106 0 15,-105-21 1,-22-1-16,21 1 0,43-63 15,-64 41-15,0 1 16,43-127 0,-64 63-16,21 42 0,0-63 15,-21 64-15,0-1 0,0 1 16,0-1-16,0 22 0,0 21 16,0 0-1,0 84 1,-21-21-16,21 1 0,-21-1 0,21 0 15,-22 22-15,1 84 16,21-106-16,0 128 16,0-43-1,0-85-15,0-21 0,21 64 16,22-64 0,-22-21-16,0 0 0,21 0 0,-20 0 15,-1 0-15,21-21 0,64-64 31,-43 22-31,-41 20 0,-1 1 16,0-21-16,-21 41 0,21-20 16,-21 21-16,0 0 0,0 42 31,0 0-15,-21 43-16,21-43 15,0 0-15,0 0 0,0 21 0,0-20 16,0-1-16,0 21 15,42 0 1,-21-42-16,1 0 0,41 0 16,-42 0-16,22 0 0,-1 0 0,21-21 15,22-42 1,-64 20-16,0 22 0,22-42 16,-22 42-16,0-22 0,-21 1 15,0 21 1,0 42-1,0 0 1,0 0-16,-21 0 16,-21 64-16,42-43 15,0-20-15,0-1 0,0 21 0,0-21 0,0 0 16,0 22 0,21-22-1,0-21-15,42 0 16,-41 0-16,-22-21 0,21 0 15,0 21-15,-21-22 0,21-105 16,-21 64 0,0 21-16,0-22 15,0 43-15,0 0 0,0-22 16,-21 43-16,0 0 16,0 0-16,21 22 31,21-22-16,0 0-15,0 0 16,0 0-16,0 0 0,22 0 16,-22-22-16,0 22 0,0 0 0,0 0 15,64 0 1,-43 0 0,-42 43-16,22-22 15,-22 0-15,0 43 0,0-43 16,0 0-16,0 21 0,0-21 15,0 1-15,-22 62 16,22-63-16,-21 1 16,0-1-1,21-42 17,0-1-32,0 1 15,21 0-15,43-64 16,-43 43-16,21 21 0,-21-21 15,22-1-15,-1 1 0,-21 0 0,22 20 16,84-41 0,-64 42-16,-21 21 0,-20 0 15,-1 42-15,-21-21 0,0 0 16,0 22-16,0-22 0,0 21 16,-64 85-1,43-84-15,21 41 16,0-63-1,0 1-15,0-1 0,85-21 16,-22 0 0,-42 0-16,22-21 0,-22 21 15,21-22-15,1 1 0,20-21 16,-21 21-16,-20-22 0,20 1 0,43-64 16,-43 22-1,-21 62-15,0-62 16,-21 63-16,0-1 0,0 1 15,-42 21-15,21 0 16,0 21-16,-22 43 16,43-1-1,0 22-15,0-64 16,0 0-16,0 22 0,0-22 16,0 0-16,0 43 15,0-22 1,0-21-16,0 0 0,-21-21 15,21 21-15,-21-21 0,0 0 16,0 0 0,-1 0-1,22-21-15,0 0 0,0 0 16,0 0-16</inkml:trace>
  <inkml:trace contextRef="#ctx0" brushRef="#br0" timeOffset="60832.25">13420 14415 0,'0'0'0,"0"-22"0,-22 22 0,1 0 15,0 0 1,0 0 62,0 0-78,-22 0 16,22 0-16</inkml:trace>
  <inkml:trace contextRef="#ctx0" brushRef="#br0" timeOffset="61084.1">11790 14711 0,'-21'21'0,"42"-42"0,-64 42 16,22-21-16,42 0 15,1 0 1,20 0-16,-21 0 15,21 0-15,22 0 0,-22 0 16,1 0-16,41-21 0,-41 21 16,-22 0-16,21 0 0,-21 0 15,-21-21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25:38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233 0,'0'0'0,"0"-21"16,0 0-16,0-1 0,0 1 15,-21 0 1,21 0-16,-21 21 15,21 21 1,-21 0 0,21 0-16,0 22 0,0-22 15,0 0-15,0 64 16,0-64-16,0 21 0,0-21 16,0 22-16,21-22 0,0 0 0,21 21 15,1-20 1,-22-22-16,0 0 0,21 0 0,-20 0 15,20 0-15,-21 0 0,21 0 16,1-22-16,-22 1 0,21 0 0,1 0 16,20-21-16,-21-43 15,-20 64-15,20-64 16,-42 64-16,0-21 0,21-1 16,-21 22-16,0 0 0,0-21 15,0-1 1,0 22-1,0 42 1,0 0 0,-21 22-16,21-22 0,-42 85 15,20 42 1,1-85-16,21 1 0,-21-22 16,21 22-16,0-1 0,-21 107 15,0 20 1,21-148-16,0 22 15,0-22-15,0 1 0,0-1 0,0 0 16,0 1-16,0-22 0,0 21 16,0 22-1,-21-22-15,-1-21 0,1-21 16,0 21-16,0-21 16,-21 0-16,20 0 15,1 0-15,-148-63 16,84 20-1,-21 1-15,85 21 16,0 0-16,0 0 0,0-1 16,0 22-16,-1-21 15,22 0-15,0 0 32,22 21-32,-1 0 15,0-21-15,0 21 0,0 0 0,22 0 16</inkml:trace>
  <inkml:trace contextRef="#ctx0" brushRef="#br0" timeOffset="566.66">2095 868 0,'0'0'0,"-21"0"32,21 21-32,-21-21 0,21 64 15,-21-43-15,0 63 16,21-62-16,-21 20 0,21 64 16,-22 0-1,1-85-15,21 0 0,0 0 16,0 0-16,0 22 15,0-22-15,0-42 47,0-1-47,0 1 16,0 0-16,0-21 0,0-1 16,21-20-16,-21 21 0,22-1 15,-1 1-15,0 0 0,42-43 16,1 21-16,-22 43 15,43 0 1,-43 21-16,1 0 0,-1 0 0,0 0 16,-21 0-16,22 21 0,20 85 15,-42 0 1,-21-21 0,-21-43-16,0-21 0,0 21 15,0-20-15,-22 20 0,22-21 0,-63 43 16,41-22-1,43-63 17,21 0-32,1-1 15,20-20-15</inkml:trace>
  <inkml:trace contextRef="#ctx0" brushRef="#br0" timeOffset="2208.32">3260 445 0,'0'0'0,"0"-22"0,0 1 16,0 0-16,0 0 0,-22 21 16,22-21-16,-21 21 0,0 0 15,0 84 1,-21 1-1,42-43-15,-22 1 16,22 20-16,-21 1 0,0-1 0,0 1 16,-43 126-1,22-42-15,42-105 16,-21-1-16,21 0 0,0-20 16,0 41-16,-21-63 0,21 21 15,0 0-15,0-42 47,0 0-47,0 0 0,0 0 16,0 0-16,21-43 15,21-21 1,1 64-16,-22-21 0,85-43 16,-43 22-1,-21 42-15,1-1 0,-1 22 16,0 0-16,-20 0 0,-1 0 0,21 0 15,-21 22-15,-21-1 0,0 0 16,0 64 0,0-1-16,0-63 0,-21 22 15,0-1-15,0 0 0,0 22 32,21-22-17,0-21-15,21-21 16,0 0-16,0 0 15,0 0-15,0 0 0,43-21 16,42-21 0,-64 21-16,-21 0 15,22-1-15,-22 1 0,0-21 0,0 21 0,21-22 16,-20 22-16,-1-21 0,0-64 16,0 64-1,-21 21-15,0-1 16,0 1-16,-21 21 15,0 0 1,21 21-16,-21 1 0,-1-1 0,1 0 16,21 21-16,-21-21 0,0 22 15,21-22-15,0 21 0,-21-21 16,0 85 0,21-63-1,0-22-15,0 0 0,21-21 0,0 0 16,0 0-16,21 0 15,43 0 1,-43-21-16,1 0 0,-22 21 0,21-22 16,1 1-16,-22-21 0,21 21 0,-21 0 15,0-22-15,22-41 16,-43 20 0,0 43-1,-21 21-15,-1 0 16,1 0-16,21 21 0,0 0 15,0 0-15,21 1 16,1-22-16,-22 21 0,21 0 16,0 0-16,-21 0 0,0 0 15,42 43-15,-42-22 16,0-21 0,0 43-16,0-43 15,0 0-15,0 0 16,21-21-16,1 0 15,-1 0-15,0 0 0,0 0 16,21 0-16,-20 0 0,20-21 0,-21 21 16,21-21-16,-20 0 0,41-21 15,22-43 1,-64 43-16,0 20 0,0-41 16,0 42-16,-21 0 0,22-22 15,-22 22 1,-22 21 15,1 21-31,21 0 0,-21 1 16,-21 62-16,-1 1 15,43-43-15,-21-21 16,21 1-16,0-1 0,0 0 16,0 42-1,0-41-15,21-22 16,64 0-16,-64 0 0,22 0 15,-22 0-15,85-43 16,-1-20 0,-83 20-16,41-20 15,-42 21-15,22-1 0,-22-20 16,0 20-16,21-20 0,22-149 16,-22 106-1,-42 64-15,0-21 16,0 41-16,0 1 0,0 0 15,-21 21 1,0 0-16,21 21 0,-21 0 16,21 22-16,-22-22 0,22 21 15,-21 1-15,21-1 0,0 0 0,0 1 16,-21 62 0,0-62-16,21 63 0,0-64 15,-21-21-15,21 21 0,0 1 16,0-22-16,0 21 0,0-21 0,0 1 15,0-1-15,21 21 16,42-42 0,-41 0-16,62 0 15,-41 0-15,84-42 16,-85 21 0</inkml:trace>
  <inkml:trace contextRef="#ctx0" brushRef="#br0" timeOffset="2446.17">5397 953 0,'22'0'31,"-1"0"-31,0 0 16,21 0-1,1 0-15,-22-22 0,21 22 0,0-21 0,-20 21 16,20-21-16,-21 21 16,21-21-16,-20 21 0,20-42 15,-42 20 1</inkml:trace>
  <inkml:trace contextRef="#ctx0" brushRef="#br0" timeOffset="2642.07">4995 762 0,'0'0'0,"-21"0"0,0 0 15,21 21 1,0 0 15,21-21-31,0 0 16,0 0-16,1 0 15,-1 0-15,0 0 16</inkml:trace>
  <inkml:trace contextRef="#ctx0" brushRef="#br0" timeOffset="4690.76">6181 1291 0,'0'0'16,"21"-21"-16,0 0 0,0 0 15,-21 0-15,0-1 0,0 1 0,0-21 16,0 21-16,0 0 0,0-22 16,0-41-1,0 62-15,-21 1 0,0 0 16,0 0-16,-1 21 0,-83 0 16,41 42-1,43-21-15,-85 85 16,85-63-16,0-1 0,-43 85 15,64-42 1,0-43 0,0-21-16,0 0 0,21 0 15,64-21 1,21 0-16,-64 0 16,-21-21-16,22 21 0,-1-21 0,0 0 15,64-85 1,-63 43-1,-22 41-15,21-62 0,-42 63 16,0-22-16,0 22 0,0 0 16,0 0-16,0 42 31,-21 0-31,0 0 0,0 22 16,21-22-16,0 21 0,0-21 15,-22 22-15,22-22 0,0 21 0,0 43 16,43-64-1,-22-21-15,0 21 16,0-21-16,0 0 0,43 0 16,-22 0-16,-21-21 0,22 0 15,-1 21-15,-21-21 0,22-1 16,20-41-16,-42 42 0,0-22 16,1 1-16,-1 21 0,0-21 15,0-107 1,-21 128-1,0 42 1,0 1-16,0-1 0,0 0 16,0 0-16,-63 148 15,63-147 1,0 20-16,-22 21 16,1-41-16,21-1 15,0 0 1,0-42-1,21 21-15,1-21 16,-22-1-16,0 1 0,21 0 16,0-21-16,0 21 0,0-1 0,0-20 15,22-21-15,-1-22 16,-21 64 0,22 0-16,-22 21 0,0 0 15,-21 21-15,21-21 16,-21 21-16,42 64 15,-20-1 1,20-20-16,-21-43 16,0 0-16,0 0 0,1-21 15,-1 21-15,0-21 16,0 0 0,0 0-16,-21-21 0,0 0 0,21 0 15,-21 0-15,22 0 0,20-106 31,0 63-31,-21 22 0,1-1 0,-1 22 16,0-21-16,0 21 16,21 0-16,-42-1 0,22 22 15,-1 0-15,-21 22 16,0-1-16,0 0 16,0 0-16,0 21 15,0-20-15,0-1 16,0-42 15,0-1-31,0 1 16,0 0-1,0 0-15,0-21 16,0 20 0,-21 22-16,-1 0 15,1 0-15,0 0 0,0 22 16,0-1-16,-22 21 15,22-21-15,21 22 0,-42 20 32,42 43-32,0-43 15,0-41-15,0-1 16,0 0-16,21 21 16,0-42-16,22 21 0,-22-21 15,21 0-15,-21 0 16,22 0-16,-1 0 0,-21 0 0,21 0 15,1-21-15,84-63 16,-85 20 0,43-42-1,-64 64-15,0 21 0,-21-22 16,0 22-16,21 0 0,-21-21 0,0-1 16,-21 43 15,0 0-31,0 0 0,0 0 15,-1 22-15,22 20 0,0-21 16,-42 106 0,42-63-16,0 20 15,0-63-15,0 1 16,0 41 0,64-42-16,-43-21 15,0 0-15,0 0 0,21 0 0,-20 0 16,20 0-16,0 0 0,-21 0 15,22-21-15,105-85 16,-63 43 0,-1-43-16,-63 64 15,1-1-15,-1 1 0,-21 21 16,0-22-16,0 22 0,0 0 16,0 0-16,0 0 0,0 0 0,-21 21 15,-1 0-15,1 0 0,-42 63 16,63-21-1,0 1-15,0-1 0,0-21 16,0 22-16,0-1 0,0 21 16,0-41-16,0-1 0,21 0 15,0 21-15,-21-21 0,21 1 16,-21-1-16,21 0 0,-21 0 16,0 0-1,0 0 1,-21-21-16,0 0 0,0 0 15,0 0-15,0 0 0,-1 0 16,1 0-16,0 22 0,0-22 16,0 0-16,-22 0 15,22 0 1</inkml:trace>
  <inkml:trace contextRef="#ctx0" brushRef="#br0" timeOffset="5497.41">2244 1778 0,'0'0'16,"-43"0"-16,22 0 0,-21 0 0,21 0 16,-22 0-16,1 21 15,21-21-15,0 0 16,21 21-16,-22-21 0,22 22 31,0-1-15,43-21-16,-22 0 0,21 0 15,1 0-15,20 0 0,22 0 0,84 0 16,170 0 0,84 0-1,-275 0-15,22 0 0,507 0 16,-127 0-1,1 0 1,-361 0-16,-21 0 16,1 0-16,-1 0 0,-21 0 15,508-43 1,-507 43-16,-1 0 0,-21 0 16,169-21-16,-169 21 0,0 0 15,106-21-15,-148 21 0,20 0 16,213-21-1,-191 21 1,-64-21-16,1 21 16,-43 0-16,0 0 0,0 0 0,1 0 15,-44 0 48,1 0-63,-21 0 0</inkml:trace>
  <inkml:trace contextRef="#ctx0" brushRef="#br1" timeOffset="12495.42">10054 1207 0,'0'-22'16,"-21"22"31,0 0-47,0 0 0,-1 0 15,1-21-15,-21 21 0,21 0 16,-43 0 0,22 0-16,0 0 0,-43 0 15,64 0-15,-22 0 0,22 0 0,-21 0 16,21 0-16,21 21 0,-21-21 16,42 0 15,0 0-16,42 0-15,22 0 16,-21 0-16,-1 0 0,1 0 16,-1-21-16,22 21 0,-22 0 15,22 0-15,-22 0 0,22-21 0,0 21 16,148 0 0,-22 0-1,-126-21-15,-22 21 0,1 0 0,-1 0 16,128 0-1,-170 0-15,0 0 16,0 0-16,22 0 0,-43-21 63,-21 21-48,-1 0-15,1 0 16,0 0-16</inkml:trace>
  <inkml:trace contextRef="#ctx0" brushRef="#br1" timeOffset="13078.08">11049 741 0,'-42'0'32,"42"21"-17,0 0 1,0 0-16,0 1 0,0-1 15,0 0-15,105 64 16,-41-43 0,-43-21-16,21-21 15,1 21-15,-1-21 0,-21 0 0,22 21 16,41-21 0,-20 0-16,-85 22 62,-1-22-62,1 21 16,0-21-16,0 21 0,0 0 0,0-21 15,-1 21-15,1 0 0,-42 43 16,-64-1 0,84-41-16,22 20 0,-21-21 15,0 0-15,-1 0 0,-41 43 16,62-43-16,-20 0 15,21 0-15,0-21 16,42 0 31,0-21-47</inkml:trace>
  <inkml:trace contextRef="#ctx0" brushRef="#br1" timeOffset="18914.12">12679 677 0,'0'0'0,"0"-21"0,0 0 16,21 0-16,-21 0 0,0-22 15,21 22-15,-21 0 0,0 0 16,0 0-16,0 0 0,0-1 16,0 44 15,0-1-16,0 21-15,-21-21 0,21 22 0,-21-1 16,0 21-16,-1 1 0,22-1 16,-21 1-16,0 21 0,-42 169 31,63-212-31,-22 43 0,1 20 16,0-105-16,21 22 15,0-1-15,0-42 47,0-1-47,0 1 0,0 0 16,0 0-16</inkml:trace>
  <inkml:trace contextRef="#ctx0" brushRef="#br1" timeOffset="19262.91">12679 466 0,'21'-21'0,"-42"42"0,42-64 16,0 43-1,-21 22 1,0-1 0,0 0-16,21 42 0,-21-20 0,0 41 15,0-20 1,0 63-16,0-64 0,0-20 15,0 20-15,0 107 16,0-65 0,0-20-16,0-64 15,0 0-15,0 22 16,0-22 0,0-42 15,0 0-31,-21 21 0,0-43 15</inkml:trace>
  <inkml:trace contextRef="#ctx0" brushRef="#br1" timeOffset="19495.79">12382 1270 0,'0'0'0,"22"0"16,-1 0-1,0 0-15,0 0 16,0 0-16,0-21 0,22 21 0,-22 0 16,0-21-16,85 21 15,-43-21 1,-20 21-16,-22 0 16,0-22-16,0 22 0,0 0 15,-21-21-15</inkml:trace>
  <inkml:trace contextRef="#ctx0" brushRef="#br1" timeOffset="19802.75">13039 953 0,'0'0'0,"21"0"31,0 0-31,0 0 0,0 21 16,-21 0-16,21 64 16,1-64-16,-22 21 15,21 43 1,-21-43-16,21-21 0,-21 22 0,0-1 16,0-21-16,0 21 15,0-20 1,21-22 15,-21-22-31,0 1 16,21 0-16,-21 0 15,21 0-15</inkml:trace>
  <inkml:trace contextRef="#ctx0" brushRef="#br1" timeOffset="20082.59">13483 804 0,'0'0'0,"0"22"31,0-1-31,0 21 16,0-21-16,-21 22 0,0-1 16,0 0-16,21 1 0,-64 84 15,22-22 1,21-83-16,21 20 15,-22-21-15,22 0 0,-21 22 16,42-65 31,1 22-47,-1-21 0,-21 0 16</inkml:trace>
  <inkml:trace contextRef="#ctx0" brushRef="#br1" timeOffset="20563.32">13674 953 0,'0'21'31,"0"0"-16,0 21-15,0 1 16,-22-1-16,22-21 0,-21 21 16,0-20-16,21 20 0,-42 64 15,42-85 1,0 0-16,0 0 0,0 0 16,0 1-16,21-22 15,0 0-15,0 0 0,0 0 16,1 0-16,20-22 15,21-20-15,-20 21 16,-22 0-16,21 0 0,-42-1 16,0 1-16,21-21 0,1 21 0,-1-22 15,-21 22-15,21-63 16,-21 62-16,0-62 16,0 63-16,0-1 0,0-20 15,-21 42-15,0-21 0,-43 0 16,43 21-1,0 21-15,-22 0 16,22 0-16,21 0 0,0 1 0,-21-1 16,21 0-16,0 0 0,0 43 15</inkml:trace>
  <inkml:trace contextRef="#ctx0" brushRef="#br1" timeOffset="20882.14">14436 995 0,'-22'0'31,"22"21"-31,0 0 0,0 22 15,-21 20 1,21-42-16,0 0 0,-21 43 16,21-43-16,0 0 0,0 22 15,0-22-15,0 0 16,0 21 0,0-63 15,0 0-16</inkml:trace>
  <inkml:trace contextRef="#ctx0" brushRef="#br1" timeOffset="21242.93">14372 720 0,'0'0'0,"0"21"16,0 0 0,0 0-16,21-21 15,0 0-15,1 0 16,-1 0-16,0 0 0,0 0 16,-21-21-16,21 21 15,0-21-15,-21 0 16,0 0-16,0-1 15,0 1-15,-21 21 16,21-21-16,-21 21 0,0 0 16,0 0-1,0 0-15,21 21 0,0 0 16,-22 1-16,22 20 16,0-21-16,0 0 0,0 0 15,0 1-15,0-1 0,0 0 0,0 0 16,22-21-16</inkml:trace>
  <inkml:trace contextRef="#ctx0" brushRef="#br1" timeOffset="21902.42">15092 1058 0,'0'0'0,"0"-21"0,-43-42 31,22 42-31,21-1 16,-21 22-16,0 0 0,0 0 16,0 0-16,-1 0 0,1 0 0,0 22 15,0-1-15,0 0 0,-64 64 16,22-1-1,41-41-15,1-1 16,21-21-16,0 21 0,-21-20 0,21 41 16,0-21-1,0-20-15,21-22 0,0 0 16,1 0-16,-1 0 0,0 0 16,0 0-16,0 0 0,22 0 15,-22-22-15,42 1 16,-20-42-16,-22 20 15,0 22-15,0 0 0,0-21 16,0-1-16,1 1 0,-1 0 0,0-22 16,0 22-16,0-127 15,0 42 1,1 84-16,-22 1 16,0 0-16,21 20 0,-21-20 0,21 21 0,-21 0 15,21 0-15,-21-1 0,0 44 31,0-1-31,-21 0 16,0 21-16,0 1 0,-1 20 16,-41 128-16,-1 20 15,64-147 1,-21 42-16,21-64 0,0 0 16,0 1-16,21-22 0,1 21 0,-1-21 15,63 0 1,43 1-1,-84-22-15,41-22 0,-41 1 16,41 0-16</inkml:trace>
  <inkml:trace contextRef="#ctx0" brushRef="#br1" timeOffset="24109.05">16637 762 0,'0'-21'0,"-21"21"16,21-21-16,0 0 15,0-1-15,0 1 16,21 0-1,0 0-15,0 0 16,0 21-16,1-21 0,20 21 16,-21 0-16,0-22 0,0 22 15,1 0-15,20 0 0,85 64 32,-85-1-32,1 86 15,-43-107-15,0 21 16,0-20-16,0-22 0,0 21 15,0 22-15,0-22 0,0-21 16,-43 22 0,22-43-1,0-22 1,0 1-16,0 0 0,21-42 16,0-1-1,0-42 1,0 85-16,0-21 0,21-1 15,0 22-15,0-21 0,85-43 16,-64 64 0,-21 21-16,43-21 15,-43 21-15,0 0 16,0 0-16,1 0 16,-22 21-1,21-21-15</inkml:trace>
  <inkml:trace contextRef="#ctx0" brushRef="#br1" timeOffset="24496.72">17441 868 0,'0'21'32,"21"-21"-32,1 0 15,-1 0-15,0 0 0,21 0 16,-21-21-16,22 0 0,-1 0 15,0-1-15,43-41 16,-64 21 0,-21-1-1,0 22-15,-21 21 16,0 0-16,0 0 0,-106 21 31,42 64-31,64-43 16,0-21-16,21 22 0,0-1 15,-21 64 1,21-21 0,63-22-16,-42-63 15,22 0-15,-22 21 0,85-21 16,-43 0 0,-21-21-16,1 0 0,-22 21 15,21-21-15,-21 0 0,22 21 0</inkml:trace>
  <inkml:trace contextRef="#ctx0" brushRef="#br1" timeOffset="24863.51">18309 677 0,'0'0'0,"0"-21"0,0 0 16,21 21-16,-21 21 31,0 0-15,0 1-16,0-1 0,0 0 0,-21 21 15,21 1-15,0-1 0,-21 0 16,0 1-16,21-1 0,-64 106 16,64-106-16,-21 22 15,0-22-15,-21 64 16,42-64-16,-22 22 0,1-1 0,21-20 16,-21 20-16,21-20 0,-21 126 15,0-127-15,0 43 16,21 21-1,0-85-15,0 0 0,0 0 16,21-21 15,0-21-31,-21 0 0,21 0 16,0 0-16,-21-1 0,21-20 16,1 21-16,-22-21 0,21-1 0,0-20 15,0 20-15</inkml:trace>
  <inkml:trace contextRef="#ctx0" brushRef="#br1" timeOffset="25195.37">18267 1016 0,'0'-21'15,"0"42"-15,0-84 0,-21 20 16,21 22-16,0 0 0,0-21 16,0 20-16,0 1 0,0 0 0,0 0 15,0 0-15,0 0 0,63-22 16,1 22-1,-43 21-15,42 0 16,-20 0-16,-22 0 0,21 0 0,-21 0 16,22 0-16,-22 21 0,0-21 15,0 64-15,-21-43 16,0 21-16,0 1 0,-63 62 16,41-83-16,-41 41 15,21-42-15,-1 0 16,-63 1-1,106-1 1,22-21 0,-1-21-1,0-1-15,0 1 0,43 0 16</inkml:trace>
  <inkml:trace contextRef="#ctx0" brushRef="#br1" timeOffset="25538.48">18754 931 0,'0'0'0,"21"0"15,0-21-15,0 21 0,0-42 16,0 42-16,1-21 16,-1 0-16,0-1 0,0 1 0,0 0 15,22-42 1,-22 41-1,-21 1-15,-21 21 16,-1 0-16,1 0 0,0 0 16,-21 43-1,21-22-15,-43 21 0,43-21 16,0 22-16,0-22 0,21 21 16,0-21-16,-22 22 0,22 41 15,22-41 1,41-1-1,-42-42-15,22 21 0,-22-21 0,42 0 16,-20 0 0,-1-21-16</inkml:trace>
  <inkml:trace contextRef="#ctx0" brushRef="#br1" timeOffset="26311.56">19621 699 0,'0'0'0,"0"-22"16,0 1-16,-21 0 16,0 21-16,0 0 0,0 0 15,0 0-15,-1 0 0,-41 21 16,21 0 0,-1 22-16,22-22 0,0 0 15,0 21-15,0-20 0,-1 20 0,1 0 16,21-21-16,0 22 0,0 41 15,0-41 1,21-43-16,1 0 16,-22 21-16,42-21 0,-21 0 0,21 0 15,1 0-15,-22-21 16,85-64 0,-64 22-16,0-64 15,-20 105-15,-22-20 16,21-43-1,-21 43-15,0 63 32,-21-21-32,-1 21 0,1 43 15,0-1 1,21-20-16,0-1 0,0-21 16,0 22-16,0-22 0,0 21 0,0-21 15,0 0-15,0 1 0,64 20 16,-22-42-1,43-21 1,-64 21-16,0-21 0,0-1 16,0 1-16,0-21 0,1 21 0,41-106 15,-42 21 1,0 64-16,1-1 0,-22-20 16,21 20-16,0 1 15,0 0-15,-21-1 0,21 22 0,-21-21 16,21 21-16,-21 0 0,0 63 31,-21-21-15,21 0-16,-42 64 15,42-43-15,0 1 0,0 20 0,0-21 16,-21 1-16,21 126 16,0-84-1,0-64-15,0 0 0,0 0 16,0 0-16,0 1 0,0-1 0,21-21 15,0 0 1,0 0-16,0 0 0,1 0 16,41-21-16,-21-22 15,-20 22-15,-22-21 0</inkml:trace>
  <inkml:trace contextRef="#ctx0" brushRef="#br1" timeOffset="26537.42">19960 656 0,'-21'0'0,"42"0"0,-63 0 16,63 0 15,0 0-31,0 0 16,0 0-16,1 0 0,-1 0 0,0 0 15,21 0-15,-21 0 0,22 0 16,-22 0-16,0 0 0,43 0 15,-43 0 1,-21-21-16,0 0 16</inkml:trace>
  <inkml:trace contextRef="#ctx0" brushRef="#br1" timeOffset="27921.37">20722 826 0,'21'0'0,"0"-22"15,-21 1-15,0 0 16,0 0-16,0 0 16,0 0-1,-21 21-15,21-22 16,-21 22-16,0 0 0,0 0 0,-22 0 16,22 22-16,0-22 0,-21 21 15,-43 85 1,22-1-16,20-41 15,43-22-15,0-21 16,0 43-16,0-43 0,0 0 16,0 0-16,64 1 15,-22-22-15,0 0 16,1 0-16,-1 0 16,-21-22-16,106-41 15,-63-43 1,-22 43-1,-42 20-15,0 1 0,21 21 0,-21-64 16,0 106 15,0 0-31,-21 1 16,21 20-16,0-21 0,-21 21 0,21-20 16,0 41-1,0-42-15,0 43 0,0-43 16,21 0-16,0-21 0,0 0 15,1 0-15,-1 0 0,0 0 0,0 0 16,21 0 0,-20-21-16</inkml:trace>
  <inkml:trace contextRef="#ctx0" brushRef="#br1" timeOffset="29991.81">21188 360 0,'0'-21'15,"0"42"-15,-21-21 16,21 21-16,0 0 16,0 22-16,0-22 0,0 21 15,0 0-15,0 1 0,0-1 0,0 43 16,0-22-16,0 22 16,0-43-16,0 1 0,0-1 15,0-21-15,0 21 0,0-20 16,-22 20-1,22-21-15,-21-21 16,21-21 0,0 0-16,0 0 0,0-1 15,0-62 1,43-1 0,-43 64-16,42 0 0,-21 0 15,0-1-15,0 1 0,22 21 0,63 0 16,-43 0-1,-42 0-15,22 21 0,-1 22 16,-21-22-16,0 0 16,-21 0-16,0 22 0,0-22 0,-63 42 15,-64 1 1,21-43 0,64-21-16,20 0 15,-41 0 1,21 0-16,42 21 31,21 0-15,0-21-16,0 21 15,0-21-15,0 0 0,1 0 16,20 0-16,-21 0 0,21 0 16,-20 0-16,20 0 0,85-21 15,-85 0 1,-21 0-16,64-64 15,-43 64-15,-20-21 0,-1-1 16,0 1-16,0 21 0,0-85 16,-21 127 15,0 0-31,0 1 16,0 20-1,0 21-15,0-41 0,0 20 16,0-21-16,0 0 15,0 0-15,0 1 0,0-1 16,21-21-16,1 0 0,20 0 16,21 0-1,-20-21-15,-22-1 16,0 1-16,0-21 0,0 21 0,1-22 16,-22 1-16,63-127 15,-21 63 1,-42 64-16,22-1 0,-22-20 15,0 20-15,0 1 0,0 0 16,0-1-16,0 1 0,0 21 0,0-43 16,0 107 15,0-22-31,0 21 16,0 1-16,-22-1 0,22 0 0,-21 1 15,21 105 1,0-42-16,-21-64 0,21 0 15,0 22-15,0-43 0,0 21 16,0 22-16,0-22 0,0-21 16,64 22-1,-1-43 1,-21-22 0,-20 1-16,-1 21 0,-21-21 15,21-21-15,0 21 0,-21-1 0,21-83 16,0 83-16,-21-62 15,0 63 1,0 42 0,0 0-1,0 0-15,0 0 0,-21 43 16,21-1 0,0-42-16,0 1 0,0-1 15,21 42 1,22-42-16,-22-21 15,21 22-15,1-22 0,-22 0 16,63-43 0,-62 22-16,41-42 0,-42 20 15,22-41-15,-22 41 16,21 1-16,-42 0 0,21-22 0,0 22 16,1-22-16,20-84 15,-42 63 1,0 43-16,0 0 0,0 21 0,0-1 15,0 1-15,0 0 0,0 42 32,-21 22-17,0-1-15,21 0 0,0 1 16,-22-1-16,22 21 0,0-20 16,0 105-1,-21-63-15,21-43 0,0 0 16,0 1-16,0-1 0,0-21 0,0 21 15,43 22 1,-1-43 0,0-21-16,-21 0 15,1 0-15,-1-21 0,0 21 0,0-21 0,0 0 16,22-85 0,-22 63-1,-21 22-15,0 0 16,0 42-1,0 0 1,0 1-16,0-1 0,-21 0 16,21 0-16,0 21 15,0-20-15,0-1 0,0 0 0,0 0 16,42 0 0,-21-21-16,64 0 15,-64 0-15,21 0 16,1-21-16,-22 0 0,0 0 15,21 0-15,1-43 16,-22 43-16,21-64 16,-21 22-16,-21 42 15,0-1 1,0 44 0,-21-22-1,21 21-15,-21 21 0,0 0 16,-43 85-1,43-84-15,-21 84 16,21-85-16,21 0 16,0 1-16,0 20 0,-22-20 0,22 147 31,0-42-31,0 22 16,0-128-16,22 127 31,-22-84-16,0-43-15,-22-21 0,1-21 16,-21 0 0,21 0-1,0 0-15,-1 0 0,22-21 16,-21 0-16,21-21 16,0-1-1,0 1-15,0-43 16,0 43-16</inkml:trace>
  <inkml:trace contextRef="#ctx0" brushRef="#br1" timeOffset="30337.61">22627 466 0,'0'0'15,"-21"0"-15,42 0 47,0 0-47,0 0 16,1 0-16,-22-21 31,-22 21-15</inkml:trace>
  <inkml:trace contextRef="#ctx0" brushRef="#br1" timeOffset="30537.5">22098 550 0,'0'0'0,"-64"22"31,43-22-15,21 21 15</inkml:trace>
  <inkml:trace contextRef="#ctx0" brushRef="#br1" timeOffset="30957.26">22712 381 0,'21'0'31,"0"0"-31,0 0 0,43 0 16,-22 0-16,0 0 16,43 0-16,-21 0 0,-22 0 15,106-21 1,-84 21-16</inkml:trace>
  <inkml:trace contextRef="#ctx0" brushRef="#br1" timeOffset="37645.24">10223 2540 0,'0'0'0,"-42"0"0,21 0 15,-106 0 1,106 0 0,21 21-1,21-21-15,21 21 16,-21-21-16,43 0 0,-22 0 0,149 22 15,20-1 1,22-21 0,-148 21-16,-22-21 0,1 0 15,-1 21-15,1-21 0,-22 0 0,64 0 16,-42 0 0,-43 0-1,-21-21 1,0 0-1,0 0-15,-21-1 16</inkml:trace>
  <inkml:trace contextRef="#ctx0" brushRef="#br1" timeOffset="37906.08">11599 2604 0,'0'21'0,"-21"0"0,0 0 15,-21 0-15,-1 0 0,-84 85 16</inkml:trace>
  <inkml:trace contextRef="#ctx0" brushRef="#br1" timeOffset="38028.01">11239 5694 0,'22'0'16,"41"-21"-16</inkml:trace>
  <inkml:trace contextRef="#ctx0" brushRef="#br1" timeOffset="38782.3">11218 2223 0,'0'0'0,"0"-43"31,0 64 16,21-21-47,1 22 15,-1-1-15,21-21 0,-21 21 16,22 0-16,-22 0 0,21 0 0,22 22 16,-22-22-16,43 21 15,-43-42-15,43 43 16,-64-22-16,0 0 0,21-21 0,-42 21 16,21-21-16,1 0 15,-22 21-15,-22-21 31,-20 21-31,21-21 0,-21 22 16,-22 20-16,22-21 0,-1-21 16,-62 42-1,-1 43 1,85-64-16,-22 0 0,-20 22 0,20-22 16,22 0-16,-42 21 15,42-20 1,21 20 15,21-42-31,0-21 16</inkml:trace>
  <inkml:trace contextRef="#ctx0" brushRef="#br1" timeOffset="40927.82">12890 2477 0,'0'0'0,"22"-22"0,-22-20 0,84 21 0,-63 0 15,-21 0-15,0-1 0,0 1 0,0 0 16,-21 0-16,21 0 16,0 0-16,-21-1 15,21 1-15,-21 21 31,21 21-31,-21-21 0,21 43 16,0-22-16,0 21 0,-21 1 16,-1-1-16,1 0 0,0 22 15,21-1-15,-21-20 0,0 20 0,-22 106 16,43-63 0,-42-63-16,21-1 15,21-21-15,0 0 0,0 0 0,0 1 16,0-1-1,0 0-15,0-42 16,0 0 0,0-1-16,0 1 15</inkml:trace>
  <inkml:trace contextRef="#ctx0" brushRef="#br1" timeOffset="41037.76">12721 2392 0,'0'0'0,"-21"-21"0</inkml:trace>
  <inkml:trace contextRef="#ctx0" brushRef="#br1" timeOffset="41209.66">12763 2117 0,'64'-43'16,"-43"43"-16,21-21 15,22 21-15,84 21 16,-106 1-1,1-1-15,-22 21 0,0-21 0,0 22 16,-21 84 0,-63 0-1,42-64-15,-64 1 0,43-22 16,-22 0-16,-42 1 16</inkml:trace>
  <inkml:trace contextRef="#ctx0" brushRef="#br1" timeOffset="42403.93">12615 2773 0,'0'-21'31,"0"0"-31,21 21 31,-21 21-15,22 0-16,-1 0 0,-21 0 16,0 0-16,42 1 15,0 41-15,-20-42 16,-1 0-16,0-21 0,0 22 15,64-22 1,-22 21-16,-20-21 16,62 0-16,-83 0 0,20 0 15,21 0-15,-41 0 16,20 0-16,43-43 16,-22-20-1,-42 42-15,0 0 0,-21-1 16,22 1-16,-22-21 0,21 21 0,-21-43 15,0 22 1,0 21 0,-21 21-1,-1 21-15,1 0 0,0 21 16,21-20-16,-21 20 16,0-21-16,21 0 0,-43 43 15,43-43-15,0 0 0,0 21 16,0-20-16,0-1 15,0 21-15,22-42 16,20 21-16,-21-21 0,0 0 16,22 21-16,-22-21 15,21-21-15,-21 21 0,22-42 16,41 0 0,-63 20-16,22-41 15,-22 42-15,0 0 0,43-106 16,-43 63-1,0 43 1,-21 0-16,-21 42 31,0 0-31,-1 0 16,22 0-16,0 1 0,-21 62 16,21-63-16,-21 1 15,21-1-15,0 0 0,0 0 0,21 64 31,0-85-31,1 0 16,20 0-16,-21 0 16,0 0-16,22 0 0,-22 0 0,0-21 15,64-43 1,-64 22 0,63-85-1,-84 106-15,22-1 0,-22 1 16,21 0-16,-21 0 0,21-21 15,-21 63 17,0 0-32,0 0 0,0 0 15,-21 0-15,21 1 0,-21 83 32,-43-41-32,64-43 15,0 0-15,0 0 0,21 1 16,0-22-16,1 0 15,-1 21-15,21-21 16,22-43-16,-1 22 16,-21 21-16,-20-21 15,20 0-15,-21 0 0,21 0 0,-20-1 16,-1-20-16,42-21 16,-63-1-1,0 22 1,-21 42-16,0 0 15,0 0-15,0 0 16,21 21-16,0 21 16,0-21-16,0 1 0,0-1 15,0 0-15,21 0 0,-21 0 0,42 64 16,-42-43 0,21-42-16,-21 43 15,0-22 1,-21-21-1,0 0 1,0 0-16</inkml:trace>
  <inkml:trace contextRef="#ctx0" brushRef="#br1" timeOffset="43116.49">14605 2921 0,'0'21'62,"0"0"-62,21-21 0,0 22 0,0-1 16,1 0-16,-1-21 15,0 0-15,42 42 16,-41-42-16,41 0 16,-21 0-16,1 0 0,20 0 15,-20 0-15,-1 0 0,0-21 0,22 0 16,20 0-16,22-22 16,-85 22-16,1 0 0,20-21 15,-21 21-15,-21-1 0,21-20 16,-21 21-16,21-21 0,-21 20 0,0-83 31,0 83-31,0 1 0,-21 21 16,0 0-16,-21 0 0,21 0 15,-43 21 1,-21 43 0,64-22-16,0-21 0,-21 43 0,42-43 15,0 21-15,-21 22 16,21-1-1,21-20 1,0-43-16,0 21 0,0-21 16,0 0-16,1 0 0,83-42 15,-41-22 1,-22 1 0,-21 41-16,-21-20 0,22-64 31,-22 64-31,0 21 15,-22 21 1,22 21-16,-21 0 16,21 0-16,-21 43 15,-21 20 1,42-62-16,0 20 0,0-21 16,21 0-16,0 0 0,0-21 15,-21 22-15,21-22 0,1 0 0,-1 21 16,0-21-16,0 0 0,21 0 15,85-43 1,-84-41 0,-22 41-16,-21 1 0,21 0 15,0-22-15,0 22 0,1-22 0,-1-105 16,0 127-16,-21-1 16,0-62-1,0 83-15,0 1 16</inkml:trace>
  <inkml:trace contextRef="#ctx0" brushRef="#br1" timeOffset="43871.19">15960 2223 0,'0'21'16,"0"0"-16,0 64 16,0 42-16,0-64 15,0-21-15,-22 1 0,22 20 16,-21-20-16,21 62 16,0-20-1,0-43 1,21-42-16,1 0 0,41 0 15,-21 43 1,-20-64-16,20-1 0,-21 1 16,0 0-16,0-21 0,1 21 15,-1-1-15,-21 1 0,0 0 0,0-21 16,0 21-16,0-1 0,0 1 16,-21 21-1,21 21 16,21-21-15,0 0-16,0 0 16,0 0-16,22 0 0,-22 0 15,0 0-15,64-21 16,-1-21 0,-63 42-16,-21-21 0,22 0 15,-22-1-15,21 22 0,-21-21 16,0 0-16,0 0 0,-21 21 31,21 21-15,-22 21-16,22-20 0,-21-1 0,21 0 15,0 21-15,0-21 0,0 43 16,0-43-16,0 0 0,0 0 16,0 1-16,0-1 0,0 0 15,21-21 1,22 21-16,41-21 15,-62-21-15,20 21 16,43-64 0,-64 43-16,63-85 15,-41 1-15,-22 62 16,0 1-16,0-22 0,0 22 0,1-21 16,-22 20-16,0-84 15,0 64 1,0 20-16,0 22 0,0 0 15,0 0-15,-22 63 32,22-21-32,-21 1 15,21 20-15,-21 0 0,21 1 16,0-1-16,0 0 0,0 22 0,-21-22 16,21 0-16,0 22 0,0-22 0,-21 85 15,21-84 1</inkml:trace>
  <inkml:trace contextRef="#ctx0" brushRef="#br1" timeOffset="44002.44">17039 2900 0,'64'0'32,"-43"0"-32,0-21 0,0 0 15,0 21-15,0-22 16,1 1-16,-1 0 0,0 0 0,0 0 16,0 0-16,22-64 15,-22 0 1,-21 64-16,0 0 15</inkml:trace>
  <inkml:trace contextRef="#ctx0" brushRef="#br1" timeOffset="44119.38">17357 2561 0,'0'21'0,"0"1"16,0 41-16,-22 22 15,22-64-15,0 21 16,0-21-16,0 1 0,22-1 16,-1-21-16,-21 21 0,21-21 0,0 0 15,0 0-15</inkml:trace>
  <inkml:trace contextRef="#ctx0" brushRef="#br1" timeOffset="44388.23">17716 2815 0,'22'-21'0,"-1"0"0,0 0 16,64-149 0,-43 43-16,-21 85 15,21-64-15,-20 64 0,-22-22 16,0-20-16,0 41 16,0 22-16,0-21 0,0-22 15,0 43-15,21 0 16,-21 0-16,42 21 0,-42 21 15,0 0 1,0 0 0,0 1-16,0 20 0,0 21 15,-21-41-15,0 20 0,21 0 0,-21 85 16,-1 21 0,22-105-16,-63-1 15,42 0-15,21 1 0,0-22 0,21 42 31,-21-41-31</inkml:trace>
  <inkml:trace contextRef="#ctx0" brushRef="#br1" timeOffset="44546.13">18034 2858 0,'0'0'16,"21"0"-16,0-22 0,0 22 0,1-21 15,83-63 1,-83 62-16,20 1 16,-21 0-16,21-42 0,-20 41 15,-22 1-15,21 0 0,-21 0 16,0 42-1,-21 0 1,21 0-16,-22 1 0,22-1 16,-21-21-16,21 21 0</inkml:trace>
  <inkml:trace contextRef="#ctx0" brushRef="#br1" timeOffset="44804.99">18288 2815 0,'0'0'0,"21"0"0,0 21 16,0-21-16,1 0 0,20 0 15,21 0 1,43 0-16,0-21 15,-85 0-15,22 0 16,-22 0-16,0 0 0,0-22 16,-21 22-16,21-85 15,0 64 1,-21 0-16,0 20 31,0 44-15,-21-1-16,0 0 0,0 0 15,21 0-15,-21 22 16,0-22-16,-1 21 0,1-21 0,-63 127 16,62-105-1</inkml:trace>
  <inkml:trace contextRef="#ctx0" brushRef="#br1" timeOffset="44965.98">18605 3514 0,'64'127'16,"-64"-106"-16,0 0 15,0 21-15,21-20 0,-21-1 16,0 0-16,0 0 0,0 0 0,0 0 16,-63 22-1,20-43 1,-20 0-16,42 0 16</inkml:trace>
  <inkml:trace contextRef="#ctx0" brushRef="#br1" timeOffset="45035.94">18457 3789 0,'21'-85'32</inkml:trace>
  <inkml:trace contextRef="#ctx0" brushRef="#br1" timeOffset="46994.06">13039 2244 0,'21'-21'0,"-21"-1"16,0 1-1,0 0-15,0 0 16,0 0-16,-21 21 31,-1 0-31,1 21 0,0 0 0,0 0 16,21 22-16,-42 41 16,-22 64-1,43-84-15,21-22 0,-21 1 16,21-1-16,-21 0 0</inkml:trace>
  <inkml:trace contextRef="#ctx0" brushRef="#br1" timeOffset="48092.13">16277 2265 0,'0'21'31,"0"0"-31,0 0 16,0 1-16,0-1 16,0 0-16,21-21 15,0 21-15,1-21 16,-1 0-16,0 0 0,-21-21 16,21 0-16,0 0 15,-21-1-15,0 1 16,-21 21-16,0-21 15,0 21-15,0-21 0,-1 21 16,1 0-16,0 0 16,21 21-16,0 0 15,0 0-15,0 1 16,0-1-16,0 0 0,21-21 0,22 42 16</inkml:trace>
  <inkml:trace contextRef="#ctx0" brushRef="#br1" timeOffset="48661.92">17399 2582 0,'0'22'0,"0"-1"16,0 0-16,0 0 16,-42 21-16,20 1 15,1-22-15,21 0 0,-21 43 16,21-43-16,0 0 0,0 21 16,0-21-1,21 1 1,0-22-16,1 0 15,62-22 1,1-20-16,-64 21 0,0 0 16</inkml:trace>
  <inkml:trace contextRef="#ctx0" brushRef="#br1" timeOffset="49050.7">17843 2307 0,'0'0'0,"0"-21"0,22 21 47,-1 0-31,0-21-16,0 21 0,0 0 16,22 0-16,-1 0 0,85-42 15,-42 42 1,-43 0-16,21 0 0,-41-22 15,-1 22-15,0 0 0,-21 22 32,-21-1-32,0-21 15</inkml:trace>
  <inkml:trace contextRef="#ctx0" brushRef="#br1" timeOffset="49431.88">18267 2582 0,'21'0'15,"-21"22"1,0-1-16,-21-21 0,0 21 16,-1 0-16,22 0 0,-42 43 15,42-43-15,-21 42 16,21-41-16,0-1 0,0 21 31,21-21-31,0-21 16,43 0-16,-43 0 15,21 0-15</inkml:trace>
  <inkml:trace contextRef="#ctx0" brushRef="#br1" timeOffset="51106.6">18690 2963 0,'0'0'0,"0"-21"16,21 21-16,-21-21 16,21 21-16,-21-21 0,0 0 31,-21 21 16,0 21-47,0 0 15,0 0-15,21 0 16,0 1-16,0-1 0,-21 42 16,21-20-16,-22 20 15,22-42-15,0 22 0,0-1 16,0 0-16,0 1 0,0-22 0,0 21 0,0 0 15,0 1-15,0 41 16,0-41-16,0 20 16,0-42-16,0 64 15,0-64-15,0 0 16,0 22-16,0-22 0,0 0 0,0 64 16,0-64-1,0 0-15,0 0 16,0 0-16,-21-21 15,0 0 1,0 0 0,0 0-16,21-21 15,0 0 1,0 0-16,-21 0 0,21 0 16,-22-22-16,22 22 15,0 0-15,0 0 16,0 0-16,0-22 0,0 1 0,0 0 15,0 20-15,0-20 0,22-106 16,20 0 0,21 21-1,-41 63-15,20 43 0,43-106 16,-43 106 0,-21 0-16,21 0 15,-20 21-15</inkml:trace>
  <inkml:trace contextRef="#ctx0" brushRef="#br1" timeOffset="71407.17">6265 4382 0,'0'-22'47,"0"1"-31,0 0-1,0 0-15,0 0 16,0 0-16,0-1 16,0 1-16,0 0 15,0 0 1,0 0-1,0 42 32,0 0-31,0 0-16,0 22 0,0-22 0,0 21 16,0-21-16,0 22 0,0-1 15,0 0-15,0 1 0,0-1 16,0 0-16,-21 22 0,21-22 0,0 0 15,-21 85 1,21-63 0,0-43-16,0 0 0,0 0 15,0 1-15,0-1 16,0-42 31,0-1-32,0 1-15,0 0 16,0 0-16,21 0 0</inkml:trace>
  <inkml:trace contextRef="#ctx0" brushRef="#br1" timeOffset="72254.32">7133 4339 0,'21'0'16,"-42"0"-16,42-21 15,-21 0 1,0 0 0,-21 0-1,0 21-15,0 0 16,0 0-16,-1 0 16,1 0-16,0 0 0,0 0 0,-43 42 15,-41 0 1,41 22-1,43-43-15,-21 0 0,-1 21 32,43 1-32,0-22 0,0 0 15,0 0 1,21-21-16,1 0 16,20 21-16,0-21 15,1 0-15,-22 0 0,0 0 16,0 0-16,0 0 0,22 22 0,-22-22 15,0 0-15,21 0 16,1 42 0,-22-42-16,0 21 0,-21 0 15,0 0-15,0 1 0,0-1 16,0 0-16,0 0 0,0 0 16,-42 22-16,-1-22 15,1 0-15,21 0 16,0-21-16,-22 21 0,22-21 0,-106 0 15,42 0 1,64 0-16,-21 0 16,21 0-16,0 0 0,21-21 15,-22 0-15,1 21 0,0-21 16,42 21 31,0-21-32</inkml:trace>
  <inkml:trace contextRef="#ctx0" brushRef="#br1" timeOffset="73069.87">8149 4318 0,'0'-21'0,"0"42"0,0-63 0,0 21 15,-21 21 1,0 0-1,21 21-15,-21-21 16,21 21-16,0 0 0,-22 43 16,1-1-1,0-42-15,-21 106 0,42-106 16,-21 22-16,-22 63 16,43-64-16,-21 21 15,0-41-15,21-1 0,0 21 16,0-21-16,-21 0 0,21 1 15,0-44 17,0 1-17,0 0-15,0 0 16,0-21-16,0-22 16,0 22-16,21-22 0,0 22 15,0-22-15,0 22 0,-21 0 16,64-64-1,-1 21 1,-41 64-16,-1 0 0,0 0 0,0 21 16,0-21-16,0-1 0,1 1 15,20 21-15,-21-21 0,43 21 16,41 21 0,-83 22-1,-1-22-15,-21 0 0,0 85 16,0-85-16,0 64 15,0-43-15,0-21 0,0 21 16,0-20-16,0 20 0,0-21 0,0 64 31,0-22-31,0-42 0,-21 1 16,21-1-16,0 0 0,0 0 16,0 0-16,0 0 15,0 1 16,0-44 1,0 1-32,0 0 15,0 0-15,-22 0 16</inkml:trace>
  <inkml:trace contextRef="#ctx0" brushRef="#br1" timeOffset="73403.67">7959 4763 0,'21'0'31,"0"-22"-31,0 22 0,0 0 15,43 0 1,-43-21-16,0 21 0,0 0 0,22 0 16,-22 0-16,63-21 15,-62 21 1,-1 0-16,0 0 0,0 0 16,0 0-1,0 0 32,-21-21-47</inkml:trace>
  <inkml:trace contextRef="#ctx0" brushRef="#br1" timeOffset="74241.53">10287 4699 0,'-42'-21'31,"20"21"-31,1 0 16,21-21-1,-21 21-15,63 0 31,-20 0-31,-1-21 16,21 21-16,0 0 0,22 0 0,-22 0 16,22 0-16,-1 0 0,22 0 15,-22 0-15,22-22 0,233 22 16,-170 0 0,-85 0-16,64 0 15,-63 0-15,-22 0 0,149-21 16,-107 21-1,-41-21 1,-22 21-16,-21-21 63,0 0-48,-21 21-15,-1-21 16</inkml:trace>
  <inkml:trace contextRef="#ctx0" brushRef="#br1" timeOffset="74798.24">11642 4255 0,'-22'0'0,"1"-22"16,21 44 31,0-1-47,21 0 16,-21 0-16,22 0 0,-1-21 0,0 21 15,21 22-15,-21-22 16,1 0-16,20-21 0,-21 21 0,21 0 15,1-21-15,63 22 16,-22-1 0,-63-21-16,1 0 0,-1 0 15,0 0-15,0 0 0,-42 0 47,0 0-31,0 0-16,-1 0 0,1 0 15,0 0-15,0 0 0,0 21 0,0 0 16,-64 21-16,21 22 16,43-43-16,-21 21 15,21-20-15,-22 20 0,22-21 0,-21 0 16,-43 85 0,85-64-16,-21-42 0,21 22 15,-21-22-15,21 21 16,-21-21-16,21-21 62</inkml:trace>
  <inkml:trace contextRef="#ctx0" brushRef="#br1" timeOffset="77367.92">13398 4890 0,'0'0'0,"-21"0"31,21 21-16,21-21 17,1 0-32,-22-21 0,21-1 15,0 22-15,21-21 0,-21 0 0,1 21 16,41-42 0,22-22-16,-43 43 15,-21 0-15,43-43 0,-43 43 0,0 0 16,0-21-16,0 21 0,1-1 15,-22 1-15,0-42 16,0 20 0,-22 43-1,1 0-15,0 0 0,0 0 16,-43 22-16,22-1 16,42 0-16,-42 42 15,21-41-15,-1-1 0,22 0 16,0 21-16,-21-21 0,21 22 0,-21-22 0,21 42 15,0 22 1,0-64-16,0 0 0,21 1 16,0-1-16,1 0 0,-1-21 15,42 42 1,1-42-16,-1 0 16,-42 0-16,1 0 15,62-63 1,-41-1-1,-1-20 1,-42 62-16,21-20 0,43-43 16,-22 43-1,-21 21-15,0 0 0,43 0 16,-22-1-16,-21 22 0,22 0 16,-22 0-16,21 0 0,-21 0 0,64 0 15,-43 43 1,-42-22-16,21 0 0,-21 0 15,0 0-15,0 1 0,0-1 0,0 42 16,0-42-16,0 1 0,-21 62 31,21-63-31,-42 22 0,0-22 16,42 0-16,-22-21 31,22-21-15,0 0-16,0 0 15,0-22-15,0 22 16,22 0-16,41-85 16,-21 21-1,1 22 1,-22 42-16,0 0 0,0-1 16,-21 1-16,21 21 15,-21 21 16,-21 1-31,21-1 0,0 0 0,-21 0 16,-21 43-16,42-1 16,-21-42-16,21 43 15,0-43-15,0 0 0,0 0 16,0 0-16,0 1 0,0-1 16,21 0-16,0-21 15,21 0-15,-21 0 16,1 0-16,-1 0 0,21 0 0,-21 0 15,22 0-15,41-42 16,1-43 0,-22 0-1,-41 64-15,-1-21 0,21-64 16,-21 64-16,22-43 16,-22-63-1,0 105-15,-21 22 0,0-42 16,0 20-1,0 65 17,0-1-32,0 0 0,0 0 15,0 21-15,0 1 0,0-22 0,0 21 16,-21 106 0,0-84-16,21-22 0,0 1 15,-22 41-15,22-63 16,-21 22-16,21 20 0,0-42 0,0 1 15,0 41 1,21-63 0,1 0-1,-1 0-15,0 0 0,0 0 16,0 0-16,0 0 0,1-21 0,41-64 16,-21 43-1,-42 21-15,22-22 16</inkml:trace>
  <inkml:trace contextRef="#ctx0" brushRef="#br1" timeOffset="77469.53">15219 4509 0,'-21'0'0,"42"0"0</inkml:trace>
  <inkml:trace contextRef="#ctx0" brushRef="#br1" timeOffset="77637.44">15176 4530 0,'0'0'0,"43"0"15,-1 0-15,0 0 16,-20 0-16,41 0 0,-42 0 16,22-21-16,-22 21 0,0 0 15,21 0-15,-21 0 0,22 0 16,-22 0 0</inkml:trace>
  <inkml:trace contextRef="#ctx0" brushRef="#br1" timeOffset="77795.35">15769 4763 0,'-21'0'16</inkml:trace>
  <inkml:trace contextRef="#ctx0" brushRef="#br1" timeOffset="78635.52">16065 4572 0,'0'-21'15,"22"0"-15,-22 0 0,0-1 16,-22 22 0,22-21-16,-21 21 0,0 0 15,-21 0-15,-22 21 16,43 1 0,-21-1-16,21 0 0,-1 0 15,22 0-15,-21 64 16,0-22-16,21-41 15,0-1-15,0 42 0,0-42 16,21 1-16,64 20 16,-43-21-1,1-21-15,-22 0 0,21 0 16,0 0-16,1 0 0,84-42 16,-64-1-1,-42 22-15,43-63 16,-43 62-16,-21-20 0,42-43 15,-42 43 1,0 21-16,0 0 16,0 42 15,0 0-15,0 0-16,0 0 0,-21 1 0,21-1 15,0 0-15,0 0 0,-21 0 0,21 22 16,-21-1-1,21-21-15,-21 43 16,21-43-16,0 0 0,0 0 0,-21-21 16,21 21-1,0-42 17,0 0-32,0 0 15,0 0-15,0-1 0,0-62 16,0 63-16,42-43 15,-21 43-15,-21 0 0,21-22 16,0 22-16,22 0 0,-22 21 0,64-42 16,-1 21-1,-41 21 1,20 0-16,-21 0 0,1 0 16,63 63-1,-106-42-15,0 0 0,0 1 16,0 83-16,0-83 15,0 20-15,-43 43 16,22-43 0,0 0-16,21-21 15,0-42 32,0 0-47,0 0 16,21 0-16,0 0 15,0-1-15,1 1 0</inkml:trace>
  <inkml:trace contextRef="#ctx0" brushRef="#br1" timeOffset="79303.64">17568 4678 0,'0'0'0,"0"-85"15,0 64 1,0 0-16,0 0 16,0 0-16,0-22 15,-21 43-15,0 0 16,0 0-16,0 0 0,-1 0 0,-20 0 16,21 21-16,-43 22 15,22-22-15,-21 21 16,41 1-16,1-22 0,0 0 15,0 21-15,0-21 0,21 1 0,-21 20 16,21-21-16,0 0 0,0 0 0,0 1 16,0-1-16,0 0 0,21 0 15,0-21-15,0 0 0,0 21 16,43-21-16,-43 0 0,0 0 16,43-21-16,-22 0 0,-21 21 15,0-21-15,64-64 16,-64 43-16,21-22 15,22-63 1,-64 85-16,42-43 0,-42 43 16,21-22-16,1-84 15,-22 42 1,21 64 0,-21 21-16,0 42 31,0 0-31,0 0 0,-21 1 0,-1 83 15,22-20 1,0-43-16,0 1 0,0 41 16,0-41-16,0-1 0,0 127 31,0-105-31,0-43 0,0 0 16,0 0-16,0 1 0,0-1 0,0 0 15,0 0 1,0 0-16,22-21 15,-1 0 1,0-21-16,0 0 16,-21 0-16,42-22 15,-20 22-15</inkml:trace>
  <inkml:trace contextRef="#ctx0" brushRef="#br1" timeOffset="79842.35">18267 4636 0,'0'0'0,"21"-22"0,0 1 0,0-42 16,-21 42 0,0-1-16,0 1 0,0 0 15,-21 21 1,0 0-16,0 0 16,-22 0-16,22 0 0,0 0 15,-64 42-15,64-20 16,0-1-16,0 0 0,0 0 15,0 0-15,-1 22 16,22-1 0,0-21-16,0 0 0,22-21 0,-1 0 15,0 21-15,0-21 0,43 0 16,-1 0 0,-42 0-16,0 22 15,1-22-15,-1 0 0,42 21 16,-42-21-1,1 21-15,-1-21 0,-21 21 16,21 0-16,0 0 16,-21 1-16,0-1 15,0 0-15,-21-21 16,0 21-16,0-21 0,-43 0 16,43 21-16,0-21 0,-22 0 15,22 0-15,0 0 0,0 0 16,-85 0-1,43 0 1,41 0-16,1 0 16,0 0-16,0 0 31,21-21-15</inkml:trace>
  <inkml:trace contextRef="#ctx0" brushRef="#br1" timeOffset="80657.88">15875 4657 0,'21'0'62,"0"0"-62,0 0 0,1 0 16,-1-21-16,0 21 0,42 0 16,-20-22-1,-1 1 1,-63 21 15,0 0-15,21 21 15</inkml:trace>
  <inkml:trace contextRef="#ctx0" brushRef="#br1" timeOffset="92371.17">4657 10329 0,'-127'64'0,"254"-128"0,-318 128 16,85-22-1,85-42-15,-21-21 32,42 0-17,-21-43-15,21-20 16,0 63-16,0-85 16,0 63-16,0 22 0,0-21 15,21 21-15,-21 0 0</inkml:trace>
  <inkml:trace contextRef="#ctx0" brushRef="#br1" timeOffset="93453.96">1249 9462 0,'0'0'16,"0"-22"-16,0 1 0,0 0 0,21 0 15,-21-43 1,0 43-16,0 0 0,0 0 16,0 0-16,0 0 0,0-1 15,0 1 1,0 42 0,-21 1-1,21-1-15,0 21 0,0 0 16,-21 1-16,-1 63 15,1-1-15,0-41 16,21 21-16,-21 42 0,0-64 16,0 1-16,21-1 0,0 1 15,0-22-15,-22 21 0,22 22 16,-21 42 0,21-106-16,0 22 0,0-22 15,0 0-15,0 0 0,0-42 47,0 0-47,0 0 16,0-1-16,0 1 15,0 0-15,0 0 16,0 0-16,0 0 16</inkml:trace>
  <inkml:trace contextRef="#ctx0" brushRef="#br0" timeOffset="99673.35">1291 9419 0,'0'0'0,"-21"0"16,0 0-16,-22 0 0</inkml:trace>
  <inkml:trace contextRef="#ctx0" brushRef="#br0" timeOffset="99800.28">1122 9440 0,'0'0'0,"0"-21"16,0 0-1,21 0-15,-21 0 16,0 0-16,0-1 15,0 1-15,0 0 0,0 0 0,21 21 16,-21-42 0,-21-1-1</inkml:trace>
  <inkml:trace contextRef="#ctx0" brushRef="#br0" timeOffset="100037.66">1164 9144 0,'0'0'0,"0"21"16,21 43-1,-21-22 1,0 0-16,0 1 0,0-1 15,0 0-15,0 22 0,0-1 0,-21 128 16,0-85 0,0-43-16,21 1 15,-21-22-15,21 0 0,0 1 0,-22-1 16,1 22-16,21 20 16,0-63-16,-21 1 15,21-44 16,0 1-15,0 0-16,0-21 0,0 21 16,0-1-16</inkml:trace>
  <inkml:trace contextRef="#ctx0" brushRef="#br0" timeOffset="100401.46">804 9313 0,'21'-21'16,"1"0"-16,-1 0 16,0 0-16,21 0 0,-21-1 15,22 1-15,20 0 0,1 0 0,-22 0 16,85-22-16,64 43 15,-149 22 1,0-1-16,-21 0 0,1 0 16,-22 21-16,-64 149 15,1-64 1,20-85-16,1 1 0,0-1 16,-1 0-16,1 1 0,0-1 0,-1-21 15,22 0-15,-21 0 0,-1 22 16,22-22-1,42-21 1</inkml:trace>
  <inkml:trace contextRef="#ctx0" brushRef="#br0" timeOffset="100467.43">1397 9652 0,'63'0'0</inkml:trace>
  <inkml:trace contextRef="#ctx0" brushRef="#br0" timeOffset="100582.36">1947 9419 0,'0'0'0,"0"-21"0</inkml:trace>
  <inkml:trace contextRef="#ctx0" brushRef="#br0" timeOffset="100785.76">1884 9398 0,'0'21'16,"0"-42"-16,0 63 0,-21-20 0,-1-1 15,1 21-15,0 22 16,0-43-16,21 21 0,-21 0 0,21-20 16,0-1-16,-21 21 0,21 0 15,0-20-15,21-1 16,0-21-16,0 0 0,43 0 16,-43 0-16,0-21 0,42-22 15,-20 22-15,-22 0 16,0 0-16,21-22 15,-20-62-15,-22 83 16,-22-20-16,22 21 0,0-21 16</inkml:trace>
  <inkml:trace contextRef="#ctx0" brushRef="#br0" timeOffset="100882.7">1884 9313 0,'-21'43'31,"21"-22"-31,0 0 0,0 21 16,21-20-1</inkml:trace>
  <inkml:trace contextRef="#ctx0" brushRef="#br0" timeOffset="100949.66">2180 9631 0,'21'0'0,"-21"21"0</inkml:trace>
  <inkml:trace contextRef="#ctx0" brushRef="#br0" timeOffset="101019.62">2307 9737 0,'0'0'0</inkml:trace>
  <inkml:trace contextRef="#ctx0" brushRef="#br0" timeOffset="101154.54">2434 9631 0,'21'-21'15,"0"0"-15,1-1 0,20-41 0,64-212 32,-85 211-32,-21 1 15,0 20-15,21-62 16,-21 41-16,0 1 15,0 20-15,0 22 0,0 0 0,0 0 16</inkml:trace>
  <inkml:trace contextRef="#ctx0" brushRef="#br0" timeOffset="101825.27">2540 8848 0,'0'21'16,"0"212"0,0-191-16,0 22 15,0-22-15,-21 0 16,0 64-16,21-64 0,0 1 0,0-1 15,0 0-15,0 1 16,0-1-16,21 43 16,21-64-16,-21-21 15,22 0-15,-22 0 16,0 0-16,0 0 0,0 0 0,0 0 16,1-21-16,-1 0 0,42-43 15,-42 22 1,1-1-16,20-20 15,-42 42-15,21-64 16,0 85 0,-21 21 15,0 0-31,0 1 16,0-1-16,0 21 0,0-21 0,-21 0 15,21 1-15,0 20 0,0-21 16,0 0-16,0 0 0,0 1 0,0-1 15,21-21 1,0 0-16,1 0 0,20 0 16,43-21-16,-64-1 15,21 1-15,-21 0 0,0 0 16,85-85 0,-85 64-16,-21 21 15,22-1-15,-22 1 16,0 0-16,0 0 15,0 42 32,-22 0-47,22 0 16,0 1-16,0-1 0,0 0 0,-21 42 16,0-41-16,21 20 0,-21 21 15,21-20-15,-21 41 16,0-41-16,21-1 0,0 43 15,0-43-15,0 0 0,0 1 16,21 105 0,0-21-16,-21-85 15,21 22-15,-21 63 0,0-85 16</inkml:trace>
  <inkml:trace contextRef="#ctx0" brushRef="#br0" timeOffset="101931.38">3344 11049 0,'0'21'15,"-21"-21"-15,-42 64 16,-22-43-1,64-21-15,-22 0 0,-20 0 16,21 0-16,-1 0 0,22 0 16,-64 21-16</inkml:trace>
  <inkml:trace contextRef="#ctx0" brushRef="#br0" timeOffset="101946.9">2709 11028 0</inkml:trace>
  <inkml:trace contextRef="#ctx0" brushRef="#br0" timeOffset="101978.88">2815 10901 0,'0'-21'15,"-106"169"-15,233-339 0</inkml:trace>
  <inkml:trace contextRef="#ctx0" brushRef="#br0" timeOffset="103411.46">3852 9313 0,'0'0'0,"0"-21"0,0 0 16,0 0-16,0 42 47,0 0-32,0 0-15,0 1 0,0 41 16,0-42-16,0 22 15,0-22-15,-21 21 0,21 0 0,-21 22 16,21-22-16,-21-21 0,0 22 16,21-22-16,0 0 0,0 0 15,0-42 17,0 0-17,0 0-15,0 0 0,0-43 16,0 1-16,0 20 0,0 1 15,21 21-15,0-22 0,-21 22 16,85-63 0,-43 62-16,-21 22 0,0 0 15,0 0-15,1 0 16,20 0-16,0 0 0,-21 22 0,1-1 16,-1 0-16,42 64 15,-42-22 1,-21-21-16,0-20 0,0 41 15,0-42-15,0 43 16,0-43-16,0-42 31,0 0-31,0-1 0,0 1 16,0 0-16,0 0 0,0 0 16,64-85-16,-1 21 15,1 22 1,-22 42-16,1-1 0,-1 1 15,-21 0-15,21 21 0,1 0 16,-22 0-16,85 64 16,-106-22-1,0 64-15,0-64 16,-43-21-16,1 64 0,21-64 16,21 21-16,-21-20 0,0-1 15,-1 0-15,22 0 16,0-42-1,22 0 1,-1 0-16,0-1 0,-21 1 16</inkml:trace>
  <inkml:trace contextRef="#ctx0" brushRef="#br0" timeOffset="103836.65">5122 9250 0,'0'0'0,"0"-21"16,0 42 15,-21 0-31,21 0 0,0 0 16,0 22-16,-21-22 0,21 0 0,-21 21 16,21-20-16,0 41 0,0-42 15,0 0-15,0 43 16,0-43-1,63-21 1,-42-21-16,1 21 0,-1-21 16,0 0-16,0-1 0,-21 1 15,64-63-15,-64-22 16,0 0 0,0 85-16,0 0 15,-22-1-15,22 1 0,-21 0 0,0 21 16,-21 0-1,21 0-15,-1 21 0,1 22 16,21-22-16,0 0 16,0 0-16,0 21 0,0-20 15,0-1-15,0 0 0,21 0 16,1 0-16,41 0 16</inkml:trace>
  <inkml:trace contextRef="#ctx0" brushRef="#br0" timeOffset="104260.4">5482 9589 0,'0'0'0,"0"21"0,21-21 0,0 0 31,1 0-31,-1-21 16,0-1-16,21 1 0,1-21 15,-22 0-15,0 20 16,0 1-16,0-21 0,0 21 0,1-22 15,20-62 1,-42 41-16,-21 64 16,-22 0-16,22 0 15,0 0-15,0 0 0,0 21 0,0 0 16,-1 1-16,1-1 0,21 0 16,0 42-1,0-41-15,0-1 0,21 21 16,1-21-16,-1 0 0,21 22 15,0 20 1,-42-42-16,22 1 16,-1-1-16,-21 0 0,21-21 0,0 21 15,21-21 1,22 0 0,-43 0-16,0-21 0,85-64 31,-85 64-31,0 0 0,1 0 15,20-43-15</inkml:trace>
  <inkml:trace contextRef="#ctx0" brushRef="#br0" timeOffset="104550.24">6286 9250 0,'0'0'0,"22"0"0,-22-21 15,0 42 17,-22 0-17,22 0-15,0 0 0,0 1 16,0 20-16,-42 85 15,21-85-15,21 1 0,-42 126 16,20 21 0,1 1-1,0-128-15,21 1 0,-21 190 16,21-191 0,0 22-16,0 0 15,0-43-15,0-21 0,0 0 16,0 1-16,0-1 0,0-42 15,21-1 1,0 1-16,0 0 0,-21-21 16,22-43-16,-1 22 0,-21-1 15</inkml:trace>
  <inkml:trace contextRef="#ctx0" brushRef="#br0" timeOffset="104853.58">6244 9440 0,'0'0'0,"0"-21"0,-21-21 0,21 21 16,0 0-16,0-22 0,-21 22 0,21 0 16,0 0-16,0 0 0,21-43 15,0 43-15,64 0 16,-22 21 0,-20 0-16,-22 0 0,21 0 0,-21 0 15,43 42 1,-43 0-16,-21-20 0,0 20 0,0-21 15,0 0-15,-21 0 0,0 22 16,-1-22-16,1 0 0,-21 0 16,21 0-16,-85 43 15,64-64 1,42-21 0,21 21-1,-21-21-15,21-1 0</inkml:trace>
  <inkml:trace contextRef="#ctx0" brushRef="#br0" timeOffset="105605.39">6562 9504 0,'0'0'0,"0"21"16,21-21 0,0 0-16,0 0 15,0-21-15,22 21 0,-22-21 16,0 0-16,85-64 15,21-21-15,-43 21 16,-62 43-16,20-21 16,0-43-16,-21 63 0,1 1 15,-22-85-15,0 106 16,0 0-16,0 0 0,-22 21 16,-41 21-1,21 63 1,42-62-16,-22 20 15,1 21-15,21-20 0,-21 63 16,21-64-16,-21 0 0,0 64 16,21-64-16,0 1 0,-21-1 0,21-21 15,0 22-15,0-22 0,0 63 32,21-84-32,21-21 15,-21 0-15,-21 0 16,21 0-16,1 0 0,-22-1 0,21-20 15,0-21 1,0 41-16,21-20 16,-20 42-1,-22 21-15,21 0 16,-21 1-16,0 20 16,0-21-16,0 0 0,21-21 15,-21 21-15,21 1 0,-21 20 0,21-42 16,0 21-16,1-21 0,-1 0 15,0 0-15,0 0 0,0 0 16,22 0-16,-1-42 16,0 42-16,-21-21 0,1-1 0,-1 1 0,0 0 15,0-21-15,0 21 0,0-64 16,-21 21 0,0 86 15,0-1-31,0 0 15,0 0-15,0 0 0,-21 43 16,21-43-16,0 0 16,0 0-16,0 0 15,0 1-15,0-44 32,21 1-32,-21 0 15,0 0-15</inkml:trace>
  <inkml:trace contextRef="#ctx0" brushRef="#br0" timeOffset="105764.3">7768 8954 0,'0'0'0,"-21"-22"16,0 22 0,42 0 15,-21 22-16,21-22-15,0 21 0</inkml:trace>
  <inkml:trace contextRef="#ctx0" brushRef="#br0" timeOffset="106211.34">8255 9102 0,'0'0'16,"21"0"-16,-21-21 0,21-1 15,0 1-15,1 0 0,-22 0 16,0 0-16,0 0 16,-22 21-1,1 0-15,0 0 16,-21 21-16,21 0 0,-22-21 16,22 21-16,-21 21 0,-22 22 15,64-43 1,0 0-16,0 0 15,21-21-15,1 22 0,-1-1 16,85 21 0,-64-21-16,-21 0 0,0-21 15,0 22-15,-21-1 16,0 0-16,0 0 0,0 0 16,0 0-16,-21 1 0,0-22 15,-21 0-15,-43 0 16,0 0-1,64 0-15,-21 0 16,21 0-16,21-22 0,0 1 16,0 0-1,21 21-15,0-21 16,0 21-16,0-21 0,1 21 0,-1 0 16,0 0-16</inkml:trace>
  <inkml:trace contextRef="#ctx0" brushRef="#br0" timeOffset="106929.18">8763 9038 0,'0'-21'32,"0"42"-17,0 0-15,0 1 16,0-1-16,0 0 0,0 0 15,-21 0-15,21 0 0,0 1 0,-21 62 16,-1-20 0,22-43-16,0 21 15,0-21-15,-21-21 32,21-21-17,-21 0-15,21 0 16,0 0-16,0 0 0,0-22 15,0 1-15,0 0 0,0 20 16,85-105 0,-64 106-16,21-21 0,-21 21 15,1 21-15,-1 0 0,0 0 16,21 0-16,-21 0 0,1 0 0,-1 21 16,0 0-16,21 64 15,-42-64 1,0 0-16,0 21 0,0 1 15,0-22-15,0 0 0,0 21 16,0-20-16,0-1 0,-21 0 16,0-21-1,0 0 1,21-21-16,0 0 16,0-1-16,0 1 0,0 0 0,0-21 15,21 21-15,0-22 0,21-41 16,1 41-16,-1-20 15,0 42-15,-20-1 16,-1 1-16,21 0 0,-21 21 16,0 0-16,85 21 15,-63 64 1,-22 21-16,-21-64 16,0-21-16,0 22 0,0-1 15,0-21-15,-64 106 16,43-63-1,0-43-15,0-21 16,0 0 0,-1 0-16</inkml:trace>
  <inkml:trace contextRef="#ctx0" brushRef="#br0" timeOffset="107885.57">1884 9991 0,'0'0'0,"-21"0"0,-1 0 16,-20 0-16,21 0 0,-85 0 16,43 21-1,20-21-15,1 0 16,21 0-16,42 0 31,0 0-31,21 0 16,22 0-16,-22 0 15,64 0-15,-64 0 0,22 0 16,232 0 0,-211 0-16,21 0 15,-22 0-15,128 0 0,-106 0 0,21 0 16,-21 0-16,21 0 0,0 0 16,0 0-16,0 0 0,148 0 15,169 0 1,-295 0-16,20 0 0,-21 0 0,21 0 15,1 0-15,-1 0 0,508 21 16,-338-21 0,-148 0-16,147 0 15,-168 0-15,-1 0 0,0 0 0,-21 0 16,22 0-16,-22 0 0,21 0 0,255 0 16,-170 0-1,-127 0-15,0 0 0,105 0 16,-126 0-16,-21 0 0,84 0 15,-84 0-15,-22 0 16,1 0-16,105 0 16,-105 0-1,-43 0 1,-42 0 31,0 0-47,-1 0 0,1 0 15,0 0-15</inkml:trace>
  <inkml:trace contextRef="#ctx0" brushRef="#br0" timeOffset="108010.5">9758 10033 0,'0'21'62,"21"0"-46,-21 1-1</inkml:trace>
  <inkml:trace contextRef="#ctx0" brushRef="#br0" timeOffset="108514.21">1863 18161 0,'0'0'0,"-22"21"15,22 0-15,-21 1 0,0-22 16,21 21-16,-21-21 16,21 21-16,0 0 15,0 0 1</inkml:trace>
  <inkml:trace contextRef="#ctx0" brushRef="#br1" timeOffset="112501.69">10753 9165 0,'0'0'0,"-22"0"16,1 0-16,0 0 0,0 21 0,0-21 16,0 0-1,21 22 17,21-22-32,0 0 0,64 0 15,20 0 1,107 21-16,-127-21 15,-22 0-15,22 0 0,-22 0 16,22 0-16,-21 0 0,-1 0 0,64 0 16,-63 0-16,63 0 15,-43 0 1,-63 0-16,-21-21 31,0-1-15,0 1-16,0 0 0</inkml:trace>
  <inkml:trace contextRef="#ctx0" brushRef="#br1" timeOffset="112897.68">11684 8954 0,'0'0'0,"-21"0"0,42 21 47,0 0-32,0-21-15,22 0 0,-22 21 0,0-21 16,42 0-16,43 21 16,-21-21-1,-64 0-15,0 0 0,0 0 16,-21 21-16,0 1 15,-21-1 1,-21 21-16,21-42 16,0 21-16,-43 43 0,43-43 15,-21 0-15,20 0 0,-20 0 16,21 1-16,0-1 0,-64 42 16,43 1-1,-1-43 1</inkml:trace>
  <inkml:trace contextRef="#ctx0" brushRef="#br1" timeOffset="113314.75">13547 8678 0,'0'0'0,"-22"0"0,1 0 0</inkml:trace>
  <inkml:trace contextRef="#ctx0" brushRef="#br1" timeOffset="113660.4">13250 8954 0,'0'42'16,"-21"-21"-16,21 64 15,0-64-15,0 21 0,0 1 16,0-22-16,0 0 0,64 21 16,-1-21-1,-42-21-15,0 0 0,43 0 16,-22 0-16,-21 0 0,22-21 16,-22 21-16,21-21 0,-21 0 0,106-64 31,-84 22-31,-43 20 0,0 22 15,0-63-15,0 41 0,0 1 16,0 0-16,0-1 0,0 1 16,-21 0-16,-1 20 0,1 1 0,0 0 15,-64 0 1,43 21-16,21 0 16,0 21-16,-43 43 15,43-43-15,0 0 0,0 0 0,21 0 16,0 22-16,0-22 0,0 21 15,0-21-15,42-21 16,0 0 0</inkml:trace>
  <inkml:trace contextRef="#ctx0" brushRef="#br1" timeOffset="114662.84">14097 8192 0,'0'105'16,"0"-62"-1,0-1-15,-21 106 16,21-84-16,-21 42 15,-1-64-15,22 21 0,0-20 0,0 20 16,0-20-16,0-1 0,-21 64 16,21-43-1,0-42 1,0-42 15,0 0-31,0 0 0,0 0 16,0 0-16,0-1 0,0 1 15,0 0-15,21-21 0,-21 21 0,22-1 16,-1-20-16,21 0 16,-21 21-16,22-22 0,-22 22 15,42 21-15,-20-21 0,-22 21 16,106 21 0,-64 21-1,-42 1-15,1-22 0,-1 0 16,-21 21-16,0-20 0,-21 83 15,-43-20 1,22-64-16,-1 0 16,22 1-16,-21-1 0,21-21 0,-22 21 15,1-21-15,21 0 0,0 21 0,-43 0 16,22-21 0,21 0-1,42 0 16,0 0-31,0 0 16,0 0-16,1 0 0,-1 0 16,42 0-1,1-21-15,-22 21 16,-21-21-16,22 21 0,-22 0 16,21-21-16,0 21 0,1-21 0,-22-1 15,21 1-15,106-63 16,-105 20-1,-22 43-15,0 0 0,0-22 16,-21 22-16,0 0 0,0-21 0,0-22 16,0 43-1,-21 21 1,21 21 0,-21 0-16,21 1 0,-21 20 15,21-21-15,0 21 16,-21 1-16,21-22 0,0 21 0,-22 1 15,22-1-15,0 0 0,0-21 0,0 22 16,0 84 0,-21-85-16,21 0 0,0 1 0,0-1 15,0 64-15,0-64 0,0 1 16,-21 147 0,21-148-16,0 22 15,-21-22-15,0 22 16,0-43-16,21 0 0,-22 0 15,1-21 1,21-21-16,-42 0 16</inkml:trace>
  <inkml:trace contextRef="#ctx0" brushRef="#br1" timeOffset="114703.81">14605 9948 0,'0'0'0,"0"-63"16,0 42-16,0-22 0</inkml:trace>
  <inkml:trace contextRef="#ctx0" brushRef="#br1" timeOffset="115285.31">15176 9017 0,'43'21'32,"-22"-21"-32,0-21 15,0 21-15,0-21 0,1 0 16,-1 21-16,0-43 16,0-20-16,0 42 15,-21 0-15,0-1 16,0 1-16,-21 21 15,-21 0 1,21 0-16,-1 21 0,-20 22 16,21-22-16,0 0 0,0 0 0,-1 0 15,22 1-15,0 20 0,-21 21 16,21-41-16,0 20 16,0-21-16,0 0 15,0 0-15,21-21 16,1 0-16,20 0 15,21 0-15,1-21 16,-43 21-16,0-21 16,0 21-16</inkml:trace>
  <inkml:trace contextRef="#ctx0" brushRef="#br1" timeOffset="115618.12">15621 8954 0,'0'84'15,"0"-63"-15,0 1 0,21 41 16,0-42-16,0 0 16,1 1-16,-1-22 15,0 0-15,42 0 16,22-22 0,21-41-16,-64 42 15,-21 0-15,22-22 0,41-20 16</inkml:trace>
  <inkml:trace contextRef="#ctx0" brushRef="#br1" timeOffset="115935.94">16446 8149 0,'0'21'16,"0"1"-16,-21-1 0,21 21 15,-42 64 1,21-21-16,0-43 0,21 0 0,-22 43 16,1-43-1,21 1-15,0-1 0,0 21 0,-21-20 16,21-22-16,0 85 16,0-64-16,0 0 15,0-20-15,21-1 0,-21 0 16,21-21-16,64 0 15,-64 0 1,0 0-16,1 0 16,-1-21-16,0 0 0,0 21 0,21-64 15</inkml:trace>
  <inkml:trace contextRef="#ctx0" brushRef="#br1" timeOffset="116158.69">16214 8573 0,'0'0'0,"21"0"31,21 0-31,-21 0 16,22-22-16,-22 22 0,42 0 15,-20 0-15,-1 0 0,21-21 16,-41 21-16,-1-21 0,21 21 16</inkml:trace>
  <inkml:trace contextRef="#ctx0" brushRef="#br1" timeOffset="117050.88">14711 8361 0,'0'0'0,"0"21"0,0 0 15,0 0-15,0 1 0,0-1 16,21-21 15,0 0-31,0 0 0,0 0 16,1 0-16,-1 0 0,0-21 0,0-1 15,-21 1 1,0 0-16,0 0 0,-21 0 16,0 21-1,0 0-15,-1 0 16,1 0-16,21 21 15,-21 0-15,21 0 0,0 22 16,0-22-16,0 0 16,21 0-16,0 0 0,1-21 15</inkml:trace>
  <inkml:trace contextRef="#ctx0" brushRef="#br1" timeOffset="117546.6">15896 8700 0,'0'0'0,"0"-22"16,-21 22 31,0 0-47,-22 22 15,22-1-15,0 0 0,0 0 16,-43 64-16,22-22 16,42-20-16,-21-1 15,21 0-15,0-21 0,0 22 16,0-22-16,21-21 0,0 21 15,43-21 1,42 0-16,-85 0 0,106-42 16,-85 21-16</inkml:trace>
  <inkml:trace contextRef="#ctx0" brushRef="#br1" timeOffset="118506.55">17992 8192 0,'0'-22'0,"0"44"0,0-65 16,0 22-1,0 0-15,0 0 16,0 42-1,0 0 1,0 0-16,-22 22 0,22-1 0,-21 43 16,21-43-1,-21 0-15,21 22 0,0-22 0,-21 0 0,21 22 16,-42 126 0,42-147-16,-22-1 15,1 0-15,21-20 0,-21-1 0,21 21 16,0-21-16,0 0 0,-21-21 31,21-21-15,0 0-16,0 0 0,0 0 0,0 0 15,0-1-15,0 1 0,0 0 0,21-42 16,21-22 0,-20 64-16,-1 0 0,21-22 15,0 22-15,-20 21 0,20-21 16,0 21-16,-21 0 0,170 0 31,-106 63-15,-43-20-16,-42-1 15,0 22-15,0-43 0,-21 0 16,0 21-16,-85 43 16,-21-43-1,106-21-15,-22 1 0,1-22 0,0 0 16,20 21-16,-62-21 15,63 0 1,-1 0-16,806-381 109</inkml:trace>
  <inkml:trace contextRef="#ctx0" brushRef="#br1" timeOffset="118835.36">18605 8784 0,'-21'0'0,"42"0"0,-21 21 0,22-21 32,-1 0-32,0 0 0,42-21 15,22-21 1,0-22-1,-43 43-15,-21 0 0,-21 0 16,21 21-16,-21-21 0,0 0 0,0-22 16,-42 22-1,0 21-15,21 0 16,-1 21-16,1 0 0,-21-21 16,0 43-16,-22 41 15,43-41-15,21-1 0,-21 22 16,21-43-16,0 21 0,0-21 15,0 0-15,0 1 0,84 41 32,-41-63-32,-22 0 15,21 0-15,-21 0 0,22 0 16,-22-21-16,148-85 16</inkml:trace>
  <inkml:trace contextRef="#ctx0" brushRef="#br1" timeOffset="119334.09">19643 8107 0,'0'-21'15,"0"42"-15,0-63 0,0 20 16,-22 22-16,1 0 16,21 22-16,0-1 0,-21 0 15,21 0-15,-21 21 0,0 107 16,-22-22-1,43-85-15,-21 0 16,21 1-16,0-1 0,-21 0 16,0 1-16,21-1 0,-21-21 0,21 21 15,0-20-15,-21 20 16,-1-21-16,22 0 16,0 0-16,-21-21 15,21-21 1,-21 0-16,21 0 15,0 0-15,0 0 0,0-22 16,21 22-16,0 0 0,1 0 0,41-64 16,43 22-1,-43 41 1,-41 22-16,20 0 0,-21 0 0,0 0 16,0 0-16,1 0 0,-1 22 0,0-1 15,0 21-15,-21 0 16,0 1-16,0-22 15,0 42-15,0-20 0,-21-22 0,0 0 16,-22 43 0,1-22-16,21-21 15,21-42 17</inkml:trace>
  <inkml:trace contextRef="#ctx0" brushRef="#br1" timeOffset="119371.07">19812 10097 0,'0'-233'16,"0"466"-16,21-678 0,21 255 0</inkml:trace>
  <inkml:trace contextRef="#ctx0" brushRef="#br1" timeOffset="120530.76">20447 8657 0,'0'-21'0,"0"42"0,0-63 15,0 21-15,0 0 0,0-1 16,-42-41-1,-1 42-15,22 21 0,0-21 16,0 21-16,0 0 0,-22 0 0,22 0 16,-21 21-16,21 0 0,-22 0 0,22 21 15,-21 22 1,-22 42-16,43-64 16,21 0-16,0 22 0,0-22 15,0-21-15,21 22 0,0-22 0,1 0 16,-1 0-16,21-21 15,85 0 1,-42-63 0,-64 42-16,21-1 0,22-62 15,-43-1 1,-21 64-16,21-21 0,-21-22 16,0 43-16,0 0 0,0 0 15,-21 21 1,21 21-1,-21 0-15,21 0 0,-21 0 16,21 0-16,-22 22 0,22-22 0,0 21 16,0-21-16,0 1 0,0 20 15,0 64 1,22-64 0,-1-42-16,21 0 0,-21 0 15,0 0-15,22 0 0,-22 0 0,0 0 16,21 0-16,64-127 15,-85 106 1,1-21-16,-1-22 16,0 43-16,-21-21 0,0 20 0,0 1 15,0 0-15,0 0 0,21 21 0,-63-42 16,42 63 0,0 0-16,0 0 15,0 21-15,0-20 0,0-1 16,0 63-16,0-41 15,0-22-15,0 0 16,0 21-16,0-20 0,0-1 16,21-21-1,42 0 1,-41 0-16,-1 0 16,0 0-16,42-106 15,-20 42 1,-22 22-1,-21 21-15,21 0 0,-21 0 0,21-43 16,-21 85 31,0 0-47,-21 1 16,21-1-16,-21 0 0,21 21 0,0 1 15,0-22-15,0 21 16,0-21-16,0 0 0,0 1 0,0-1 15,21 0 1,0 0-16,0-21 0,43 0 16,-43 0-16,0 0 15,0-21-15,22 0 0,-22 0 0,0-1 16,21 1-16,22-63 16,-43 41-16,0 22 15,0 0-15,1-64 0,-22 64 16,21 0-16,-21 42 31,-21 0-15,21 0-16,-22 22 0,1-1 15,21 0-15,0-20 0,0-1 16,0 0-16,0 21 0,0-21 0,0 22 31,0-22-31,21-21 0,1 0 16,-1 0-16,0 0 0,0 0 0,0-21 15,0 0-15,1-1 16,-1 1-16,-21 0 0,0-21 0</inkml:trace>
  <inkml:trace contextRef="#ctx0" brushRef="#br1" timeOffset="120718.18">21675 8403 0,'-22'-21'0,"-20"21"31,42 21 16</inkml:trace>
  <inkml:trace contextRef="#ctx0" brushRef="#br1" timeOffset="121233.73">22098 8551 0,'0'0'16,"0"-21"-16,-42 21 0,20 0 15,22-21-15,-21 21 0,0 0 16,0 0-16,0 0 16,0 21-16,-1 22 15,1-22-15,-42 42 16,63-42-16,0 22 0,-21-1 16,21-21-16,0 22 0,0 20 15,21-21 1,0-20-16,0-1 15,21-21-15,-20 0 0,20 0 16,-21 0-16,0 0 16,64-43-1,-64 43-15,0-21 0,0 0 0,1-64 16,-22 43-16,21 21 16,-21-21-16,0-1 15,0 22-15,0-106 16,-21 106-16,-22 0 15,22 21-15,-21 0 16,21 0-16,-1 0 0,1 0 0,0 0 16,0 21-16,0-21 0,21 21 0,-43 21 15,43-20 1,0-1-16,0 0 0,0 0 16,43-21-1,-1 21-15</inkml:trace>
  <inkml:trace contextRef="#ctx0" brushRef="#br1" timeOffset="121678.28">22373 8573 0,'0'-64'16,"21"64"-1,0 0-15,1 0 0,20 0 16,-21 0-16,21 0 16,64 21-1,-85 0-15,1-21 0,-22 22 16,0-1-16,21 0 0,-21 0 16,0 64-16,0-1 15,-21-62-15,-1 20 16,1-21-16,0 0 15,0 0-15,0-21 0,21 22 0,-43-22 32,43-22-17,0 1 1,0 0-16,22 0 0,-1 0 0,0-22 16,42-41-16,-41 63 15,-1-1-15,0 1 0,0 0 16,0 0-16,0 0 0,43-22 15,-22 22 1,-21 21-16,1-21 16,-22 0-1</inkml:trace>
  <inkml:trace contextRef="#ctx0" brushRef="#br1" timeOffset="123165.77">14880 10308 0,'0'0'0,"0"21"16,21-21 31,0-21-47,1 0 0,-1 21 16,0-21-16,-21 0 0,21 0 0,0-1 15,-21 1-15,0 0 0,0-42 31,0 41-31,0 1 0,-42 0 0,-22 21 16,22 0-16,-21 0 16,41 0-16,-20 21 15,0 0-15,-43 64 16,0 0 0,22 42-16,63-106 15,0 21-15,0-21 0,0 1 16,0-1-16,85 21 15,-1-42 1,-63 0-16,22-21 16,-1 0-16,-21 0 0,43-22 15,-22 1-15,-21 21 0,22 0 0,-22-22 16,0 22-16,0 0 0,0-21 0,0-22 31,1 1-31,-22 41 0,0 1 16,-22 21-1,22 21-15,0 1 16,-21-22-16,0 63 16,-21 43-16,42-85 15,0 64-15,0-64 0,0 21 16,0-21-16,0 22 0,0-22 16,0 0-16,84 21 15,1-42 1,-21-21-1,-22 0-15,-21 0 0,127-64 16,-63-21 0,-64 64-16,21 0 0,-20-1 15,-1 1-15,0 0 0,21-128 16,-42 86 0,0 41-16,0 22 0,0-21 15,0 21-15,0 42 31,0 21-31,0 1 0,-21-1 16,0 43-16,0-43 0,21 0 16,0 1-16,-21-1 0,-1 0 15,1 128 1,21-65-16,0-83 16,0-1-16,0 0 0,0 0 15,21-21-15,1 0 16,-1 0-16,0 0 15,21 0-15,-21-63 16,1 20 0,-22 22-16,21-21 0</inkml:trace>
  <inkml:trace contextRef="#ctx0" brushRef="#br1" timeOffset="123365.65">15409 10202 0,'-21'0'16,"42"0"-16,-21 0 0,21 0 0,1 0 16,-1 0-16,0 0 0,0 0 15,0 0-15,43-21 16,20 21 0,1-21-16,-64 0 15,0 21-15,22-21 0,-22 21 16</inkml:trace>
  <inkml:trace contextRef="#ctx0" brushRef="#br1" timeOffset="123897.91">17568 9800 0,'0'0'0,"21"-21"0,-21 0 16,0 0-16,0 0 0,0-22 15,-21 43 1,0 0-16,0 0 15,0 21-15,0 22 0,-1-22 0,-20 21 16,0 43 0,-43 42-16,22 0 15,41-85-15,1 1 16,0-1-16,21-21 0,0 21 0,0-20 16,-21-1-16,21 0 0,0 0 15,0 0-15,0 0 16,-21-42-1,21 0 1,0 0-16</inkml:trace>
  <inkml:trace contextRef="#ctx0" brushRef="#br1" timeOffset="123979.88">16700 10118 0,'0'0'0</inkml:trace>
  <inkml:trace contextRef="#ctx0" brushRef="#br1" timeOffset="124997.36">16679 10139 0,'43'0'15,"-86"0"1,128 0-16,-64 0 0,0 0 0,22 0 0,-1 0 16,170-21-1,-64 0 1,63-22-16,-147 22 0,-1 0 16,-20 0-16,20 0 0,-20-1 15,-22 1-15,63-63 16,-84 62-16,22-41 15,-22 42-15,0-22 0,0 22 16,0 0-16,-22 21 0,22-21 0,-42 21 16,21 0-16,-21 63 15,-1 1 1,43-22-16,-21 1 0,-21 41 16,21-41-16,-1 20 0,22-21 15,-42 43-15,-21 21 16,41-64-16,22 1 15,0-22-15,-21 0 0,21 0 0,-21 0 16,21 0 0,0 1-16,-42-22 15,42-22 1,21 1-16,0-21 16,0 21-16,0 0 15,-21-1-15,85-83 0,-64 83 16,0 1-16,22 0 0,-22 0 0,21 0 15,-21 0-15,1 21 0,41 0 16,-21 0 0,-42 21-16,22 0 0,-22 0 15,0 21-15,0-20 0,0 41 16,0-42-16,0 22 16,0-22-16,0 0 15,0 0-15,0 0 0,21-21 16,0 0-1,0 0-15,0 0 0,0 0 16,22-21-16,-22 0 0,0 21 0,21-21 16,64-64-1,-42 0 1,-22 43-16,-42 21 16,0 0-16,21 21 0,-21-21 15,-21 42 16,21 0-31,0 0 16,-21 0-16,0-21 0,21 21 0,-21 43 16,21-22-1,0-21-15,0 22 16,0-22-16,0 0 0,63-21 16,-42 0-16,43 0 15,-1-21 1,-20 21-16,-22-21 15,21 0-15,-21-1 0,22 1 0,-22 0 16,106-64 0,-64 1-16,-63 63 15,0-1-15,0 1 16,0 42 0,-21 1-16,21-1 15,-21 21-15,0-21 16,21 0-16,0 22 15,0-22-15,0 0 0,0 0 0,0 0 0,0 1 16,0-1-16,0 0 0,21 21 16,-21-21-1,-21-21 1,0 0-16,-64 0 16,64 0-1,21-21-15,-21 0 0</inkml:trace>
  <inkml:trace contextRef="#ctx0" brushRef="#br1" timeOffset="125035.34">18542 10181 0,'0'-42'0</inkml:trace>
  <inkml:trace contextRef="#ctx0" brushRef="#br1" timeOffset="125174.26">18478 9885 0,'0'-21'0,"0"42"0,22-42 62,-44 0-46,44 21-1</inkml:trace>
  <inkml:trace contextRef="#ctx0" brushRef="#br1" timeOffset="125697.17">19833 9589 0,'0'0'16,"21"0"-16,-21-43 0,0 22 15,0 0 1,0 42 0,0 0-1,0 0-15,0 22 0,0-22 16,0 21-16,0 1 0,0-1 16,0 21-16,0 22 0,0-21 15,-21-22-15,63 43 0,-63-43 16,0 0-16,-42 85 15,-1-63 1,43-22-16,0-21 0,21 0 0,-21 1 16,-1-22-16,22 21 0,-21-21 0,0-21 31</inkml:trace>
  <inkml:trace contextRef="#ctx0" brushRef="#br1" timeOffset="126129.92">19706 10160 0,'0'0'0,"0"-21"0,21 0 15,0 21-15,-21-21 0,22 21 0,-1 0 0,0-22 32,0 22-32,0 43 15,0-22-15,-21 0 16,22 43 0,-22-43-16,21 0 0,-21 0 15,21-21-15,-21 21 0,21 0 0,0-21 16,22 22-16,-22-22 15,0 0-15,42 0 16,-20-22-16,20-20 16,1 0-1,-43 21-15,0-43 16,-21 43-16,21 0 0,-21 0 16,0-43-1,0 43-15,0 42 16,0 0-1,0 0-15,-21 1 0,0-1 16,21 0-16,0 21 0,0-21 0,-21 1 16,21-1-16,0 0 0,0 0 15,0 0 1,21-42 15,-21 0-31,0 0 0,21 0 16,-21-1-1,0 1-15</inkml:trace>
  <inkml:trace contextRef="#ctx0" brushRef="#br1" timeOffset="126306">20405 9843 0,'0'0'0,"21"0"78,0 0-62,0 0-1</inkml:trace>
  <inkml:trace contextRef="#ctx0" brushRef="#br1" timeOffset="126742.75">20595 10202 0,'21'0'0,"0"-21"16,1 21-16,-1-21 0,0 21 0,0-21 15,21 0-15,-20 21 0,-1-21 16,21-1-16,-21 1 0,22 0 0,-1-21 16,-21 21-16,0-1 15,0 1-15,1 0 0,-22-21 0,0 21 0,0-1 16,0-41 0,0 21-16,0 20 15,-22 22-15,1 0 16,0 22-1,0-1-15,0 0 16,21 0-16,0 21 0,-21 22 0,21-43 16,-22 21-16,22 1 0,-21 20 15,0 64 1,0-84-16,0-1 0,0 64 16,-1-64-16,1 0 0,0 64 15,0-63-15,0-1 0,0 0 16,-1 1-16</inkml:trace>
  <inkml:trace contextRef="#ctx0" brushRef="#br1" timeOffset="127233.52">20574 11134 0,'0'42'0,"0"-21"16,0-84-16,0 169 0,0-85 0,21-21 15,21 21-15,-20-21 0,-1 0 16,0 0-16,0 0 0,0 0 16,0-21-16,22 0 0,20-22 15,22-41-15,-64 41 16,0 22-16,0-21 0,1-1 0,-22 1 15,21 0-15,-21-43 16,0 43-16,-43-43 16,22 43-16,0-1 0,-21-20 15,-1 42-15,22 0 0,0-1 0,-42 1 16,41 0 0,44 21-1,-22-21 1,21 21-16,21 0 0,-21 0 15,22-21-15,-22 0 0,42-1 16,-20 22-16,-22-21 0,21 21 16,-21-21-16,22 0 0,-22 21 0,21-21 15,-21 0-15,0 21 0,1-22 16,-44 1-16,22 0 0,22 0 0,-1 0 16,-21-22-16,0 22 15,0 0-15,0 0 16,-21 21-16,-1 0 15,1 21-15,0 0 16,0 0-16,21 1 0,0-1 16,0 0-16,-21 21 0,21-21 0,0 22 15,0-22-15,0 0 0,0 0 16,0 0-16,0 1 0,21-22 0,0 0 16,0 0-16,64 0 15</inkml:trace>
  <inkml:trace contextRef="#ctx0" brushRef="#br1" timeOffset="127279.5">21696 10181 0,'0'0'0,"42"-21"0,-21 21 0</inkml:trace>
  <inkml:trace contextRef="#ctx0" brushRef="#br1" timeOffset="129089.02">22945 9716 0,'21'0'0,"-21"-22"0,21 22 15,0-21-15,0 0 0,0 0 16,-21 0-16,22 0 0,20-22 15,-42 22 1,0-42-16,0 41 16,-21 1-1,0 21-15,-22 0 16,-20 0-16,42 21 0,-22 1 16,22-1-16,-21 0 0,-1 21 15,22-21-15,-21 22 0,0-1 0,-1 0 16,1-20-16,-22 62 15,22-41-15,21-1 0,0-21 16,0 21-16,21 43 0,0-64 16,0 0-16,21 1 0,42 20 15,1-42 1,-1 21-16,-20-21 0,-1 0 0,21 0 16,-20 0-16,-1 0 0,106 0 15,-105 0-15,20-42 16,-21 42-16,-20-21 15,20 21-15,-21-22 0,0 1 0,0 21 16,-21-42-16,22 21 0,-22 0 16,21 21-16,-21-22 15,-21 22 1,21 22 0,-22-1-16,1 0 15,21 0-15,0 0 0,-21 0 0,21 1 16,0-1-16,0 0 15,21-21 1,0 0-16,1 0 16,20 0-16,-21 0 0,0 0 15,22 0-15,-1 0 0,21-21 16,-41 0-16,-1 21 0,0-22 0,21 1 16,-21 0-16,1 0 15,-1-21-15,-21 20 16,0 1-1,0 42 17,0 1-32,-21-22 0,21 21 0,-22 0 15,22 0-15,-21 0 0,21 0 16,0 22-16,-21-22 0,21 0 0,-21 21 16,21 1-16,-21-1 0,21 43 15,-21-1-15,21-20 16,-22-22-16,1 64 0,21-64 15,0 1-15,-21-1 0,-21 43 16,21-1 0,-1-41-16,1-22 0,0 42 15,0-20-15,0-22 0,0 0 0,-22 0 16,1-21 0,21 0-16,0 0 15,-1-21-15,1 0 0,21 0 0,0-64 16,0 43-16,0 21 15,0-22-15,0 1 0,21-43 16,1 43-16,-1 0 0,21-43 16,-21 43-16,0 20 0,22-41 15,-1 21-15,-21 20 16,0 1-16,1-21 0,20 21 16,-21 0-16,0-1 0</inkml:trace>
  <inkml:trace contextRef="#ctx0" brushRef="#br1" timeOffset="129430.84">24236 9758 0,'0'-21'15,"0"42"-15,21-63 0,-21 20 0,0 1 16,-21 21-1,0 0-15,-1 0 16,1 0-16,0 21 0,0-21 16,-21 64-16,20-43 15,-62 127 1,84-63 0,0-43-16,0-21 15,0 1-15,0 20 0,21-42 16,0 21-16,43 0 15,-22-21 1,-21 0-16,0 0 0,0-21 0,1 0 16,-1 21-16,0-21 0,21-43 15</inkml:trace>
  <inkml:trace contextRef="#ctx0" brushRef="#br1" timeOffset="129741.66">24807 9250 0,'0'0'0,"0"-21"0,21-64 16,-42 106 15,0 0-31,0 1 0,0 20 0,0-21 16,-1 21-16,1 1 15,-21 63-15,42-64 0,-21 0 16,0 22-16,-1-1 0,22-20 0,0 20 15,-21-21-15,-21 85 16,42-84-16,0-1 16,0 0-16,-21 1 15,21-22-15,0 0 16,21-21 0,0-21-16,0 0 15,0 0-15,1-1 0,-22 1 16,42 0-16</inkml:trace>
  <inkml:trace contextRef="#ctx0" brushRef="#br1" timeOffset="130149.35">24786 9906 0,'0'0'0,"-21"21"0,0 0 16,21 1-16,0-1 15,21-21 16,0 0-31,0 0 0,0 0 16,1 0-16,-1 0 0,21-21 16,-21 21-16,0-22 0,22 1 15,-22 21-15,0-42 16,0 21-16,-21 0 0,0-1 16,0 1-16,0 0 15,-21 21-15,0 0 0,-43 0 16,43 0-16,-21 21 0,21 0 15,-22 1-15,22-1 0,0 21 16,-21-21-16,21 0 0,-1 22 0,1-22 16,21 0-16,0 0 0,0 0 0,0 1 15,0-1-15,0 0 0,0 0 16,43-21 0,-1 0-16,0 0 0,-21 0 0,1 0 15,20 0-15,-21 0 16,21 0-16,64-42 15,-85 21 1</inkml:trace>
  <inkml:trace contextRef="#ctx0" brushRef="#br1" timeOffset="131207.85">20828 10562 0,'-21'0'15,"0"0"1,21 21 0,-22-21-1,22 22-15,-21-22 0,21 21 16,-21 0-16,0 0 16,21 0-16,-21 0 15,21 1-15,0-1 0,0 0 0,-21 0 16,21 0-16,-22 0 0,22 43 15,-21-1 1,0-41-16,21 20 0,-21-21 0,21 0 16,0 0-16,0 1 0,0-1 15,0 0-15,0 0 0,0 0 16</inkml:trace>
  <inkml:trace contextRef="#ctx0" brushRef="#br1" timeOffset="135190.03">7366 11684 0,'0'-21'0</inkml:trace>
  <inkml:trace contextRef="#ctx0" brushRef="#br1" timeOffset="135566.63">7472 12192 0</inkml:trace>
  <inkml:trace contextRef="#ctx0" brushRef="#br1" timeOffset="136661.97">7514 11726 0,'-21'0'0,"0"-21"16</inkml:trace>
  <inkml:trace contextRef="#ctx0" brushRef="#br1" timeOffset="137031.76">7260 12510 0,'0'0'0</inkml:trace>
  <inkml:trace contextRef="#ctx0" brushRef="#br1" timeOffset="137093.72">7472 12277 0,'42'-21'0</inkml:trace>
  <inkml:trace contextRef="#ctx0" brushRef="#br1" timeOffset="138229.44">8064 11875 0,'0'0'0,"0"-22"16,0 1 0,0 0-16,0 0 15,0 0 1,0 42 15,0 0-15,0 0-16,0 0 0,0 1 0,0 20 15,0 43-15,0-43 0,0 0 16,-21 1-16,21-1 16,0 0-16,0 1 0,0-1 0,-21 0 0,21 1 15,-21 62 1,0-41-16,0-22 15,21-21-15,0 1 0,0-1 0,0 0 16,0 0-16,0-42 47,0 0-47,0 0 16,0-1-16,0 1 15</inkml:trace>
  <inkml:trace contextRef="#ctx0" brushRef="#br1" timeOffset="138574.24">8424 12446 0,'0'21'31,"0"-42"0,21 21-31,-21-21 0,22 21 16,-22-21-16,0 0 16,0-1-1,-22 22 1,1 0-16,0 0 0,0 22 15,0-1-15,21 0 16,-21 0-16,21 0 16,21-21-1,0 0 1,0 0-16,0 0 0</inkml:trace>
  <inkml:trace contextRef="#ctx0" brushRef="#br1" timeOffset="139191.88">10287 11663 0,'0'0'0,"0"-21"0,0-43 31,0 43-31,-21 0 16,0 0-16,-22 0 16,22 21-16,0 0 0,0 0 15,0 0-15,-1 0 0,-83 21 16,62 21-1,22-21-15,-21 0 16,21 22-16,-1-22 0,1 21 0,-21 1 16,-22 84-16,1-22 15,42-62-15,21 20 0,-21 1 16,21-22-16,-22 22 0,22-1 16,0-21-16,0 1 0,0 20 0,0-20 15,0-1-15,0 43 16,43-22-16,-22-42 15,-21 22-15,63-1 0,-41-42 16,-1 0-16,42 0 0,-20 0 16,-22 0-16,21 0 0,0-21 15,1 0-15,41-43 16,-41 43-16</inkml:trace>
  <inkml:trace contextRef="#ctx0" brushRef="#br1" timeOffset="140221.68">10520 12213 0,'0'0'0,"0"-21"0,-21 21 31,-1 21-31,22 0 0,-21-21 16,21 22-16,-42 62 16,21-41-16,21-22 0,0 21 15,-21 0-15,21-20 0,0 20 16,0 0-1,0-21-15,21-21 16,0 0-16,0 0 0,0 0 16,0 0-16,1 0 0,41-21 15,-42 0-15,43-21 16,-43 21-16,0-43 16,-21 43-16,0 0 0,0 0 0,-21-64 15,-21 43 1,-1 20-16,22 1 0,-21 21 15,21 0-15,-1 0 0,1 0 16,0 0-16,42 0 31,0-21-15,1 21-16,20 0 0,-21 0 0,21-21 16,1 21-16,-22-21 15,21 21-15,43 0 0,-43 0 16,-21 0-16,22 0 0,-22 0 0,21 21 15,-21 0-15,1-21 0,-1 21 16,21 64-16,-42-64 16,0 0-16,0 0 0,0 1 0,0-1 15,0 21-15,0-21 0,0 0 16,0 43 0,-21-43-16,0-21 15,21 21-15,-21-21 16,21-21 15,0 0-31,0 0 0,0 0 16,21-1-16,21-41 15,-21 42-15,-21 0 0,43-43 16,-22 43-16,0-21 0,0 20 16,0 1-16,43 0 15,-43 0-15,0 21 16,0 21-16,0 0 0,1 0 15,-1 43 1,-21 21 0,21-64-16,-21 0 0,0 0 15,0 0-15,0 0 0,0 1 0,0-1 16,0 0 0,0-42 15,0 0-31,0-1 15,0 1-15,21 0 0,-21 0 0,21 0 16,0-22-16,-21 22 0,22 0 16,41-85-1,-21 64-15,1 42 16,-22 0-16,0 0 0,0 21 16,0 0-1,22 22-15,-43-22 0,0 0 0,21 0 16,-21 0-16,0 43 15,0-22 1,0-21-16,0 0 0,0 1 0,0-1 16,-21-21-16,21 21 15,21-42 17,0 0-32,0-1 15</inkml:trace>
  <inkml:trace contextRef="#ctx0" brushRef="#br1" timeOffset="140569.89">12192 12129 0,'0'-22'0,"-21"22"31,21 22-31,0-1 16,0 0-16,0 0 0,0 0 15,0 22-15,-21 41 0,-1-41 0,22-1 16,0 0-16,0 1 0,-21-1 16,0 0-16,0 128 15,0-1 1,0-127-16,21 22 0,0-22 16,0 0-16,0 1 0,0-1 0,-43 85 15,22-42 1,21-64-16,0 0 0,0 0 15,0-42 17,21 21-32,0-21 0,1 0 0,-22 0 15,21-22-15,0 22 0,-21-21 0,21-1 16,0 1-16</inkml:trace>
  <inkml:trace contextRef="#ctx0" brushRef="#br1" timeOffset="140897.71">12192 12340 0,'0'0'0,"0"-21"0,-21 0 0,21 0 15,0 0-15,0-1 16,0 1-16,21 0 0,0 21 16,0-21-16,0 21 0,1 0 0,41-21 15,1 21 1,-22 0-16,-21 21 0,43 21 15,-43-21-15,0 1 0,0 83 16,-21-83 0,-21 20-16,0-21 0,0 0 15,-1 0-15,-20-21 0,21 22 0,0-1 16,-43-21-16,43 21 0,0-21 16,0 0-16,0 0 15,42 0 16,0 0-31,0-21 0,0 21 0,0 0 16,1 0-16</inkml:trace>
  <inkml:trace contextRef="#ctx0" brushRef="#br1" timeOffset="141770.21">12763 12531 0,'0'0'16,"22"0"-16,-1 0 15,0 0-15,0-21 0,0-1 16,22-20-16,-22 0 16,0 21-16,21-22 15,-21 1-15,1 0 0,-22-1 16,42-84 0,-21 43-16,-21 41 0,0 1 15,0-22-15,0 43 16,0 0-16,0 0 0,0 0 15,-21 21 1,21 21-16,-21 0 16,21 0-16,0 43 15,0-22-15,0 0 0,0 1 0,0 41 16,0-41-16,0-1 0,0 0 0,0 1 16,0-1-16,0 0 0,0 22 15,0-43-15,0 0 0,0 0 16,0 1-16,21-1 0,0-21 15,0 0-15,0 0 16,22 0-16,-1-43 16,-21 22-16,22-21 15,-22 21-15,0 0 0,0-1 16,0-20-16,-21 21 0,21 0 16,1 0-16,-1-22 0,-21 22 15,0 0-15,0 42 31,0 0-31,0 0 16,0 1-16,0-1 0,0 0 16,0 0-16,0 0 0,0 0 0,0 1 15,0-1-15,0 0 16,0 0-16,0 0 0,42 22 16,-21-22-16,22-21 15,-22 0-15,21 0 0,64 0 16,-43 0-1,-20-21-15,-1 21 0,0-22 0,43 1 16,-43 0-16,-20 0 0,20 0 16,0-43-16,-21 1 15,-21 20-15,0 22 16,0 0-16,0 0 0,-21 0 16,0 21-16,0 0 0,0 0 15,0 0-15,-1 0 16,1 0-16,0 21 0,21 0 0,-21 21 15,21-20-15,-21-1 0,21 0 0,0 0 16,0 21-16,0-20 0,0-1 16,0 0-16,42 0 15,-21 0-15,-21 0 0,43-21 16,-1 0-16,-21 22 0,0-22 0,22 0 16,-22 0-16,21 0 0,-21 0 0,43-43 15,20 1 1,-62 42-16,-1-21 0,0-22 15,-21 1-15,0 21 0,21 0 16</inkml:trace>
  <inkml:trace contextRef="#ctx0" brushRef="#br1" timeOffset="142112.13">13716 11705 0,'0'0'0,"-21"0"0,-22 0 15,43 21-15,-21-21 0,21 22 16,-21-1-16,21 0 0,0 0 16,21 0-1,0-21-15,1 0 0,-1 0 16,0 0-16,0 0 0,43-21 15,-43 21-15,0-21 0,-21 0 16,0 0-16,0-1 16,0 1-1,-21 21-15,0 0 0,-1 0 16,1 0-16,21 21 16,-21-21-16,21 22 0,-21-1 15,21 0-15,-21-21 16</inkml:trace>
  <inkml:trace contextRef="#ctx0" brushRef="#br1" timeOffset="142148.1">13547 12065 0,'-64'42'16</inkml:trace>
  <inkml:trace contextRef="#ctx0" brushRef="#br1" timeOffset="143081.79">8064 14097 0,'0'0'0,"-21"-21"15,21 0 1,-21 0-16,21-1 15,0 1-15,0 0 16,0 0-16,0 0 0,0 0 0,0-1 16,21 1-16,22-21 15,-22 21-15,0 21 16,0 0-16,0-21 0,22 21 0,-1 0 16,-21 21-16,0 0 0,0 0 0,22 43 15,-1-1 1,-42-21-16,0 1 0,0 41 15,0-20-15,0-22 0,-21 1 16,0-1-16,0 21 0,-1-20 16,1-1-16,-21 0 0,21 1 0,-22-22 15,-20 42-15,21-41 0,20-1 16,-62 21-16,63-42 16,-1 0-16,-20 0 0,21 0 0,0 0 15,-85-21 1,85-21-16,21 20 15,-21-20-15,21 21 0,0-21 0,0 20 16,0-20-16,0 21 0,0-21 0,21-1 16,0 22-16,42-42 15,-41 41-15,62 22 16,-41 0 0,-22 22-16,0-1 0,0 0 15,0 0-15,0 21 0,1-20 0,20 126 16,-21-64-1,-21-62 1,0-1-16,21 0 0,-21 0 0,21 0 16,1 0-16,-1-21 15,0 0-15,0 0 16,0 0-16,-21-21 0,21 0 16</inkml:trace>
  <inkml:trace contextRef="#ctx0" brushRef="#br1" timeOffset="143392.14">8805 14436 0,'0'0'0,"0"21"31,21-21-31,1 0 16,-1-21-1,-21 0-15,0-1 16,0 1-16,0 0 16,0 0-16,-21 21 15,-1 0-15,1 0 16,0 0-16,0 0 16,0 0-16,21 21 0,0 0 15,0 0 1,21-21-16,0 0 0,-21 22 0,21-22 15,22 0-15,-22 0 0,0 0 0</inkml:trace>
  <inkml:trace contextRef="#ctx0" brushRef="#br1" timeOffset="143745.93">9991 13885 0,'0'0'0,"0"-21"0,0 0 0,0-21 31,-22 42-31,1 0 16,0 21-16,21 0 0,-21 0 15,0 22-15,21-1 0,0 0 16,-21 1-16,-1-1 0,1 0 0,21 1 15,0 20-15,-21-21 0,0 22 0,0-22 16,21 22-16,-21-22 0,21 22 16,-22-22-16,22 0 0,-21 1 0,21-22 15,-21 21-15,21 22 16,0-86 15,21 1-31,-21 0 16,21 0-16,1-21 0</inkml:trace>
  <inkml:trace contextRef="#ctx0" brushRef="#br1" timeOffset="145133.53">9779 14161 0,'0'0'0,"-21"-22"16,-22-41 0,43 21-16,0 20 15,0 1-15,0 0 16,0 0-16,0 0 0,22 0 0,-1-1 15,0 1-15,21 0 0,-21 0 16,22 0-16,-1 0 0,0-1 0,-20 22 16,20 0-16,0 0 0,1 0 15,-1 0-15,-21 0 0,43 22 16,-43-1-16,0 21 0,21 64 16,-42-85-16,0 64 15,0-43-15,-42 22 16,0-22-16,20 0 0,-20-21 0,0 22 15,-1-22-15,22 0 0,-63 21 16,41-20-16,22-22 0,-21 0 16,21 21-16,-1-21 0,1 0 0,0 0 15,0-21 1,21-1-16,0 1 16,21 42 15,-21 1-31,21-22 15,-21 21-15,21 0 0,-21 21 0,22-21 16,-1 1-16,-21-1 0,21 0 16,0 21-16,-21-21 0,21 1 15,0-1-15,1 0 0,-1 0 0,0-21 16,0 0-16,43 0 16,20 0-1,-20-42 1,-43 21-16,21-1 0,-21 1 0,1 0 15,-1-21-15,21 21 0,-42-22 16,21 22-16,0-21 0,1-1 0,-22 22 16,21-42-16,-21 42 0,21-22 15,-42 64 17,21 1-17,-21-1-15,21 21 0,0-21 16,0 0-16,-22 85 15,22-85-15,0 43 16,0-43-16,0 21 0,0-20 16,0-1-16,22-21 0,-22 21 15,21-21-15,0 0 0,42 0 16,1-21 0,-43 21-16,21-21 0,1-1 0,-22 1 15,21 0-15,-21 0 0,106-127 16,-84 84-1,-43 1 1,0 42-16,0-1 0,-21 44 31,21-1-15,-22 0-16,22 0 0,-21 0 0,21 0 16,0 22-16,0-22 0,0 21 0,0-21 15,0 64 1,0-43-16,21-20 15,22-1-15,-1-21 0,-21 0 16,0 0-16,128 0 16,-86-21-1,-42-1-15,22 1 0,-1-21 16,-21 21-16,0 0 0,0-85 16,-21 85-16,0-1 15,0-20-15,0 0 16,0 21-16,0 42 15,0 0 1,-21 0-16,21 0 16,0 0-16,-21 1 0,21 20 0,0-21 15,0 64-15,-21-43 16,21-21-16,0 0 16,0 22-16,-21-22 15,21-42 16,0 0-15,0-1-16,0 1 0,0 0 0,0 0 16,21-21-16,0-1 0,0 22 15,22-106 1,-22 106-16,0-21 0,21-1 16,-21 22-16,1 0 0,83 0 15,-62 21 1,-22 21-16,0-21 0,21 63 15,-20-41-15,-1-1 0,0 21 16,-21-21-16,0 22 0,0-22 0,0 42 16,0 22-1,0-64-15,0 0 0,0 0 16,-21 1-16,21-1 0,0-42 47,21-1-32,0 1-15</inkml:trace>
  <inkml:trace contextRef="#ctx0" brushRef="#br1" timeOffset="146923.74">12573 14563 0,'-21'0'16,"42"0"-16,-63 0 16,20 0-1,22 21-15,22-21 32,-1 0-17,-21-21-15,42 0 0,-21-1 16,0 1-16,43-42 15,-22 20-15,-21 1 0,22-21 16,-22 20-16,0 1 0,21-85 16,-42 0-1,0 21 1,0 85-16,0-21 0,-21 20 16,21 1-1,-21 21-15,0 0 16,0 0-16,0 43 0,21-1 15,0-21-15,0 21 0,-22 1 16,22-1-16,-21 0 0,21 1 0,0-1 16,0 0-16,-21 1 0,21-1 15,-21 0-15,21 1 0,0-1 0,0 0 16,0 1-16,0-22 0,0 21 0,0-21 16,0 1-16,0-1 0,21 0 15,0-21-15,0 21 0,1-21 16,-1 0-16,0 0 0,0 0 0,21 0 15,-20-21-15,20 0 0,-21 0 16,85-22 0,-43-20-16,-41 42 0,-1-1 15,0 1-15,0-21 0,0 21 0,0 21 16,-21-21-16,22-1 0,-22 44 47,-22-1-47,1 0 15,21 21-15,-21-21 0,21 22 16,0-1-16,0 0 16,0-20-16,0 20 15,21-21-15,0 0 0,64 0 16,-21-21 0,-43 0-16,21 0 0,-21-21 15,22 21-15,-22-21 0,21 0 0,43-43 16,-43 1-1,-21 21-15,-21 20 0,21-20 0,-21 21 16,22 0-16,-22 0 0,0-1 16,0-20-16,0 21 15,-22 42 1,22 0 0,-21 0-16,21 22 15,-21 20-15,21-42 16,0 22-16,-21-22 0,21 0 15,0 0-15,0 0 0,-21 22 16,21-22-16,0-42 47,0 0-47,21 21 0,-21-22 16,21-20-16,0 21 0,-21 0 15,0 0-15,21-22 0,1 22 0,-1-42 16,42-1-1,-63 43-15,21 0 16,1 21-16,-1 0 0,0 0 16,0 0-16,-21 21 0,0 0 15,0 0-15,21 22 0,-21-22 16,0 0-16,0 0 0,0 0 16,0 64-1,21-43-15,-21-21 0,0 1 16,22-22-16,-1 0 15,0 0 1,0-22-16,0 1 16,-21 0-1,21 0-15,1 0 0,-22 0 0,42-43 16,-42 22-16,42-1 16,-21 22-16,1-21 0,20 0 15,-21 42-15,21-22 16,-20 22-1,-1 0 1,-21 22-16,0-1 0,0 0 16,0 0-16,0 0 0,0 0 0,0 22 15,-21 41 1,-1 1-16,22-64 16,0 0-16,0 1 0,0-1 15,22 0-15,20-21 0,-21 21 16,0-21-16,64 0 15,-43 0-15,-21 0 0,22-21 16,-1 21-16,0-42 0,1 20 16,-22 1-16,21 0 0,-21 0 0,1-21 15,-1 20-15,0-20 0,21-21 16,-42-22 0,21 43-16,-21-1 15,0 22-15,0 0 0,0 0 0,-21 21 16,-21 21-1,0 42 1,42-41-16,0-1 16,0 21-16,0-21 0,0 22 15,0 84 1,0-64 0,21-42-16,0 22 0,0-43 15,21 0-15,1 0 0,-22 0 16,0 0-16,0 0 0,22 0 0,-22-22 15,21 1-15,22-21 16,-43 21-16,21-43 16,-21 43-16,0-42 0,-21 20 15</inkml:trace>
  <inkml:trace contextRef="#ctx0" brushRef="#br1" timeOffset="147210.29">14372 13589 0,'0'0'0,"-21"0"0,21-21 0,-21 21 16,42 0 31,0 0-47,-21 21 47,-21-21-47</inkml:trace>
  <inkml:trace contextRef="#ctx0" brushRef="#br1" timeOffset="147518.72">12890 14118 0,'0'0'0,"-21"0"0,42 0 31,22 0-31,-22 0 16,21 0-16,-21 0 0,22 0 15,-1 0-15,-21 0 0,22-21 0,-1 21 16,0 0-16,-21 0 0,1 0 16,20-21-16,21 21 15,-41 0 1,-22-21-1</inkml:trace>
  <inkml:trace contextRef="#ctx0" brushRef="#br1" timeOffset="148389.51">15727 12044 0,'0'0'0,"-21"0"0,-1 0 0,1 0 16,0 0-16,0 0 0,0-21 16,0 21-16,-1 0 15,44 0 48,-1 0-63,0 0 0,0 0 15,21 0-15,1 0 0,-1 0 16,0 0-16,22 0 0,-1 0 0,1 0 16,-1 0-16,22 0 0,63 0 15,-63 0-15,0 0 0,63 0 16,-85 0-16,1 0 0,-1 0 15,-20 0-15,20 0 0,43 0 16,-85 0-16,21 0 16,-20 0-16,-1 0 15,-21-21 17,0-1-1,-21 22-16,-1 0-15,22-21 0</inkml:trace>
  <inkml:trace contextRef="#ctx0" brushRef="#br1" timeOffset="148881.47">16827 11726 0,'0'0'0,"0"22"31,0-1-15,0 0-16,0 0 15,22-21-15,-22 21 0,21 0 16,0-21-16,21 22 0,1-1 15,-22 0-15,0-21 0,21 0 0,-21 21 16,22-21-16,-22 0 0,21 0 16,43 0-16,-64 0 15,0 0-15,22 0 0,-43 21 47,-22-21-47,1 0 0,0 21 0,0-21 16,0 22-16,0-1 0,-43 21 15,1 22 1,41-22-16,1-21 0,-21 0 16,21 0-16,0 22 0,-1-22 0,1 0 15,0 0-15,-42 22 16,63-22 0,-22-21-16,1 0 15,0 0 1,0 0-1</inkml:trace>
  <inkml:trace contextRef="#ctx0" brushRef="#br1" timeOffset="163845.99">18182 11917 0,'0'0'0,"0"-21"16,-21 0 15,0 21-15,21 21-1,-21 0-15,21 0 16,-22 0-16,22 22 0,0-22 0,-21 63 15,21 1 1,0-43-16,-21 1 0,0 41 16,21-62-16,0 20 0,-21 0 15,21 1-15,-21-22 16,21 0-16,0-42 31,0 0-15,0-1-16,0 1 15,0-42 1,0-43-16,0 85 16,21-22-16,42-62 15,-42 20-15,1 64 16,-1 0-16,21-22 0,0 22 16,-20 0-16,-1 21 0,0 0 15,0 0-15,0 0 0,64 21 16,-43 43-1,-21-43-15,1 0 0,-22 64 16,21-64-16,-21 21 0,0-21 16,0 22-16,0-22 0,0 21 0,0-21 0,0 0 15,0 1-15,0 20 16,-21-21-16,21-42 47,0 0-47,0 0 15,0-1-15,0 1 0,0 0 0,0-21 16,21 21-16,0-43 16,64-63-16,-64 106 15,0-21-15,64-1 0,-64 22 16,21 21-16,22 0 16,-22 0-16,21 0 15,-41 21-15,-1 22 0,-21 20 16,0-42-16,0 22 0,0-1 0,0 21 15,-64 22 1,64-43-16,-21-20 0,0-1 16,0 0-16,21 0 0,21-21 31,0 0-15,0-21-16,0 0 0,-21 0 0,22-1 15</inkml:trace>
  <inkml:trace contextRef="#ctx0" brushRef="#br1" timeOffset="164219.78">19219 12234 0,'-21'0'0,"42"0"0,-42 22 0,42-22 31,0 0-15,1 0-16,-1 0 0,0-22 0,42 1 15,22-21 1,-43 21-16,1-43 16,-43 43-16,21-42 15,-21 41-15,0 1 0,0 0 16,-21 0-16,0 21 0,-1 0 16,-41 0-16,42 21 15,-22 0-15,22 0 0,0 22 0,0-22 16,-21 64-16,20-43 0,22-21 15,-21 21-15,21-20 0,0 20 16,0-21-16,0 0 0,21 22 16,22-22-16,-22-21 0,0 0 15,0 0-15,22 21 0,-22-21 16,0 0-16,85-21 16,-43-22-16</inkml:trace>
  <inkml:trace contextRef="#ctx0" brushRef="#br1" timeOffset="164477.63">20172 11705 0,'0'0'0,"0"-21"0,0 0 0,0 0 16,-21 21 0,-1 21-16,22 21 15,-21-21-15,0 1 16,21 20-16,0 0 0,0 1 0,-21-1 15,21 43-15,-21-43 0,21 0 16,-21 43-16,21-64 0,0 21 16,0-20-16,0 41 15,0-21 1,0-63 15</inkml:trace>
  <inkml:trace contextRef="#ctx0" brushRef="#br1" timeOffset="165112.26">19685 12107 0,'0'0'0,"-21"0"0,42 0 16,0-21-16,0 21 16,0 0-16,22 0 0,105-21 31,0-21-31,0-22 15,-105 43 1,20-21-16,-21 21 0,-20-1 0,20 1 16,-21-21-16,43-22 15,-64 22-15,0 21 16,0 0-16,0 0 16,-22 21-16,1 0 15,0 21-15,21 0 16,0 0-16,-21 64 15,0-43-15,21 0 0,0 1 16,0-1-16,0 0 0,-21 1 0,-22 84 16,22-43-1,0-41-15,0-1 16,21-21-16,0 0 0,-21 1 16,-1-1-1,22-42 1,0-1-1,0 1-15,0 0 0,0 0 16,0-21-16,22-1 16,62-41-1,-63 62-15,43 1 0,-22 0 16,-21 21-16,1 0 0,-1 0 16,0 0-16,42 64 15,-41 20 1,-22-63-16,0 1 0,0-1 15,0 0-15,0 0 0,-43 43 16,22-43 0,0-21-16,21-21 47,21 21-47,-21-22 0,21 1 15,22-21-15</inkml:trace>
  <inkml:trace contextRef="#ctx0" brushRef="#br1" timeOffset="165497.04">20997 12002 0,'0'0'16,"-21"0"0,0 0-16,0 21 15,0 0-15,-1 21 16,1-21-16,0 1 0,0-1 15,0 21-15,0-21 0,-1 0 0,1 85 16,21-63 0,21-1-1,1-42-15,-1 0 0,21 0 16,-21 0-16,0 0 0,22 0 16,-1-21-1,0 0-15,22-43 0,-22-21 16,-42 43-16,0 21 15,0-21-15,0 20 0,0 1 16,0 0-16,-21 0 0,0 0 0,0 21 16,-64 0-1,64 0-15,-21 21 16,20 0-16,-20 21 0,21-20 16,0-1-16,21 0 0,0 21 15,21-21-15,0 1 0,43-1 16</inkml:trace>
  <inkml:trace contextRef="#ctx0" brushRef="#br1" timeOffset="165601.99">21738 12213 0,'0'-42'15</inkml:trace>
  <inkml:trace contextRef="#ctx0" brushRef="#br1" timeOffset="166009.75">21569 12002 0,'169'211'15,"-381"-422"-15,191 211 16,0 0-16,106 0 0,-191 0 0,85 0 0,0 0 16,-1 21-16,1 0 0,-21 0 15,21 0-15,0 0 0,-43 64 16,43-21 0,21-22-16,0-21 0,0 0 15,0 22-15,21-22 0,21 0 16,-20 0-16,20 0 0,-21-21 0,43 0 15,-22 0-15,0 0 0,1 0 16,-22-21-16,21 0 0,106-106 16,-105 42-1,-1 43-15,-21 0 0,0-22 16,-21 1-16,21 20 0,-21-20 16,22-1-16,-22 22 0,0 0 0,0-64 15,0 85-15,0-1 16,-22 22-16,1 0 15,0 0-15,-21 64 16,21-1-16,-1-20 0,-20 63 16,42-64-1,0 21-15,0 86 16,0-107-16,0 0 0,0 1 0,0-22 16,0 21-16,64 22 15,-22-64 1,-21 0-16,21 0 15,-20 0-15,-22-22 0</inkml:trace>
  <inkml:trace contextRef="#ctx0" brushRef="#br1" timeOffset="166743.32">22945 11536 0,'0'-42'15,"0"20"1,-43 22-16,22 0 15,0 0-15,0 0 0,0 0 0,-1 0 16,1 0-16,0 43 0,-21-22 16,-128 148-1,107-63 1,21-64-16,-22 64 16,22-42-16,21-22 0,-1 43 15,22-43-15,0 0 0,0-20 16,0-1-16,0 21 0,22-21 0,62 0 15,-41-21-15,41 0 16,64-21 0,-105 0-16,-1 0 0,0 0 0,1 0 15,-1-22-15,0 1 0,85-149 16,-127 86 0,22 41-16,-22-21 15,0 43-15,-22 0 16,1-1-16,0 22 0,0 0 0,0 0 15,-22 0-15,22 21 0,-21 0 0,0 0 16,-64 42 0,0 22-16,64-43 15,20 0-15,1 21 0,21 1 16,0-22-16,0 0 0,0 0 16,0 0-16,0 22 0,85 20 15,0-42 1,-43 0-16,0 1 0</inkml:trace>
  <inkml:trace contextRef="#ctx0" brushRef="#br1" timeOffset="168261.46">23347 11896 0,'0'0'15,"-21"0"-15,-1 0 16,1 0-16,21 21 15,-21 0-15,21 0 0,0 0 16,-21 1-16,21 20 16,0-21-16,0 43 15,0-1-15,0-42 16,0 0-16,21-21 16,0 22-16,0-22 0,1 0 15,-1 0-15,0 0 0,42-22 16,-41-20-1,-1 21-15,0-21 16,-21-1-16,21 22 0,0 0 0,0-21 16,-21 20-16,0 1 0,43-42 31,-43 42-31,0 42 16,0 0-1,0 0-15,0 0 16,0 0-16,-21 22 15,21 41-15,0-62 16,0-1-16,0 0 0,0 0 16,21 0-16,0-21 15,0 21-15,0-21 0,43 0 16,-22 0 0,0 0-16,-20 0 0,20-21 15,-21 0-15,21 0 0,1-21 0,-22 20 16,0 1-16,0 0 0,22-64 15,-43 1 1,0 41 0,-22 43-16,-20 0 15,21 0-15,0 0 0,0 0 16,-1 22 0,-20 62-16,42-63 0,0 22 15,0-22-15,0 21 0,0-21 16,0 1-16,0-1 0,21 0 15,0 0-15,1-21 0,-1 21 0,0-21 16,42 0 0,-41 0-16,20 0 15,21-42-15,-41 42 16,-1-21-16,21-64 16,-21 43-1,0 21-15,-21 42 31,0 0-31,0 0 16,0 0-16,0 0 0,0 1 0,0-1 16,0 0-16,0 0 15,0 0-15,22-21 16,-1 0-16,0 0 0,0 0 16,0 0-16,0 0 15,1 0-15,-1 0 0,0-21 0,0 0 16,0 0-16,0 0 0,1-1 15,-1 1-15,0-42 16,42-64-16,-63 84 16,0 1-16,22-43 0,-1 43 15,-21 0-15,0 21 0,0-22 0,0 22 16,0 0-16,0 0 16,-21 21-1,-1 21-15,1-21 0,21 21 16,0 21-16,0-20 0,-21 20 0,0 21 15,21-20-15,-21 20 16,21-20-16,0 62 16,0-62-16,0-1 0,0-21 15,0 0-15,0 1 0,21 62 16,21-84 0,-21 0-16,1 0 15,-1 0-15,21 0 0,-21 0 16,22-21-16,-22 21 0,0-21 0,0 0 15,64-85 1,-64 21 0,-21 64-16,0 0 0,0 0 15,0 42 17,-21 0-32,21 0 0,0 0 0,-21 1 15,21-1-15,-22 0 16,22 0-16,0 0 0,0 0 0,0 1 0,0-1 15,0 0-15,0 0 0,0 0 16,22-21-16,-1 0 0,0 21 16,0-21-16,0 0 0,22 0 0,-22 0 15,0 0-15,0 0 0,0 0 0,43-42 16,-22-21 0,-42 41-16,21 1 0,-21-21 15,21 21-15,-21-22 0,0 22 16,0-85-1,0 85-15,-21 0 0,0 0 16,-21 0-16,21 21 0,-22 0 16,22 0-16,-42 0 15,-22 42-15,64-21 16,21 0-16,-21 1 0,21-1 16,0 0-16,-22 0 0,22 43 15,22-22 1,-1-42-16,0 21 15,0-21-15,0 0 0,0 21 0</inkml:trace>
  <inkml:trace contextRef="#ctx0" brushRef="#br1" timeOffset="169965.49">25802 11959 0,'0'0'0,"0"-63"31,0 42-31,-21-1 0,0 22 16,0 0-16,-1 0 15,-20 0-15,21 0 16,0 22-16,0-1 16,-22 0-16,22 0 0,0 0 0,-21 64 15,20-43 1,22-21-16,0 1 15,0-1-15,0 0 0,0 0 0,22-21 16,20 0 0,-21 0-16,0 0 0,0 0 15,1 0-15,-1 0 0,0-21 0,0 0 16,0-22-16,0 22 0,1 0 16,-1 0-16,-21-21 0,0 20 15,21 1-15,-21 0 0,21 21 16,-21-21-16,0 42 31,0 0-15,0 0-16,-21 22 15,21-22-15,0 21 0,0-21 16,0 1-16,0-1 0,0 0 0,21-21 16,0 21-16,0 0 0,1-21 15,-1 21-15,21-21 0,22 0 16,41 0-1,-62 0-15,-22-21 0,21 0 0,-21 21 16,1-42-16,-1 21 0,21-64 16,-42 0-1,0 43-15,0 21 0,0 0 16,0-1-16,0 1 0,-21 0 16,0 21-16,0 0 0,-22 0 15,22 0-15,0 0 0,0 21 16,-22 0-16,22 1 0,0-1 15,0 42 1,0 1 0,21-1-16,0-42 0,21 1 15,0-1 1,0-21-16,22 0 16,-22 0-16,0 0 0,42-21 15,-41-1-15,-1 22 0,21-63 16,0-1-1,-42 43-15,22-21 0,-1 0 0,0-1 16,0 1-16,-21 0 0,21-1 0,0 1 0,1-64 16,-1 21-1,-21 43-15,0 0 0,0-1 16,0 22-16,0 0 0,0 0 0,0 0 16,-21 21-1,-1 0-15,22 21 0,0 0 16,-21 21-16,0-20 0,21 20 15,-21-21-15,21 64 16,-21-1-16,21-20 0,-21-22 16,21 43-16,0-43 0,0 1 15,0-1-15,0-21 0,0 21 0,0 1 16,0-22-16,0 21 16,42 1-16,-21-43 15,0 0-15,0 0 0,1 0 16,-1 0-16,0-22 15,0 1-15,43-63 16,-43 62-16,0 1 0,-21 0 16,21 0-16,0 0 0,-21 42 47,0 0-47,0 0 0,0 0 15,0 1-15,0-1 0,0 0 0,-21-21 16,21 21-16,0 0 15,0 0-15,21-21 47,0 0-47,1-21 0,-22 0 16,21 21-16,0-21 0,21 0 16,-42 0-16,21 21 0,1 0 0,-1-22 15,0 22 1,0 0-16,-21 22 15,0-1-15,0 0 16,0 0-16,0 0 16,0 0-16,21 1 15,0-22-15,22 21 16,-22-21-16,0 0 0,0 21 16,0-21-16,1 0 15,62 0 1,-41-21-16,-22 0 15,0 21-15,-21-22 0,0 1 16,42-21-16,-42 21 0,0 0 16,0-1-16,0-41 15,0 42-15,-21 21 16,0 0-16,0 0 16,0 0-16,-1 0 0,1 21 0,0-21 15,0 21-15,0 0 0,0 22 16,-1 20-1,22-42-15,-21 0 0,21 1 16,0-1-16,0 0 0,0 0 0,0 0 16,0 0-16,0 22 0,0-22 15,0 42-15,0 1 16,0-43-16,0 21 0,-21-20 0,0 41 16,0-42-16,21 22 0,-21-22 15,-22 21-15,-20 22 16,42-64-16,-1 21 15,1-21-15,0 0 0,0 0 0,0 0 16,0 0 0,21-21-1,0-1-15,0 1 0,0 0 16,21 0-16,0 0 0,-21 0 16,21-1-16,0 1 0,0-21 0</inkml:trace>
  <inkml:trace contextRef="#ctx0" brushRef="#br1" timeOffset="170192.44">27136 11642 0,'0'0'0,"-22"0"0,22-21 0,0-1 15,0 44 48,0-1-48,0 0 1</inkml:trace>
  <inkml:trace contextRef="#ctx0" brushRef="#br1" timeOffset="171266.85">15854 14288 0,'0'0'0,"-43"0"31,22 0-31,0 0 16,21-22-16,-21 22 0,42 0 47,0 0-47,0 0 15,85 22-15,-63-22 16,20 0-16,22 0 0,63 21 16,-63-21-16,-22 0 0,170 0 15,-170 0-15,1 0 16,-1 0-16,-20 0 0,20 0 15,22 0-15,-43 0 0,1 0 16,-22 0-16,21 0 16,0 0-16,-42-21 31,0-1 0,0 1-15,-21 21-16,0 0 0,0-21 15,0 21-15</inkml:trace>
  <inkml:trace contextRef="#ctx0" brushRef="#br1" timeOffset="171751.91">16870 14034 0,'-21'0'0,"21"-22"32,0 44-1,0-1-31,21-21 16,-21 21-16,21-21 0,0 21 15,0-21-15,0 21 0,1-21 0,41 21 16,22 1-1,-43-22-15,0 21 0,-20-21 16,20 0-16,-21 0 0,0 0 0,43 21 16,-43-21-1,-21 21 1,0 0-16,0 0 16,-21-21-16,0 22 0,-64 41 15,43-42 1,-22 22-16,22-22 0,-1 21 15,1-21-15,-85 64 16,64-22-16,41-41 16,-41 20-16,42-21 0,0-21 15,-1 21-15,22 0 16,22-21 15,-1 0-31,0 0 0,0 0 16,0-21-16,0 21 0,-21-21 15</inkml:trace>
  <inkml:trace contextRef="#ctx0" brushRef="#br1" timeOffset="187010.44">18267 13885 0,'0'-21'78,"-21"21"-47,21 21-31,0 1 0,-22-1 16,22 0-16,-21 0 15,21 21-15,0-20 0,-21-1 16,0 21-16,21-21 0,-21 43 16,21-22-16,-21-21 0,-1 43 15,22-22-15,0-21 0,0 0 16,0 22-16,0-1 15,0-63 48,0 0-63,0 0 0,0-1 16,0 1-16,0 0 0,0 0 0,0 0 15,0 0-15,0-43 0,0 43 16,0 0-16,0 0 0,22-22 15,-22 22-15,21 0 0,21-21 16,0-1 0,-20 22-16,-1 0 15,0 21-15,0 0 0,0 0 0,0 0 16,1 0-16,-1 0 0,0 42 16,0 1-1,0-1-15,-21-21 16,0 0-16,0 0 0,0 1 0,0 20 15,0-21-15,0 0 0,0 0 16,0 64 0,0-64-16,0 0 31,-21-42-15,21 0-1,0 0-15,-21 21 0,21-21 16,0 0-16,0-22 0,0 22 15,0 0-15,0 0 0,0 0 0,21-22 16,0 22-16,0 0 0,-21 0 16,22 0-16,-1-1 0,21 1 0,-21 21 15,0-21-15,22 0 0,-22 21 0,64 0 16,-22 0 0,-42 0-16,0 0 0,22 42 15,-22-21-15,-21 1 16,21 20-16,-21-21 0,0 0 0,0 0 15,0 64 1,0-43-16,-21-20 0,21-1 16,-21 21-16,21-21 15,0 0-15,0-42 47,0 0-31,0 0-16,0 0 0,0-22 15</inkml:trace>
  <inkml:trace contextRef="#ctx0" brushRef="#br1" timeOffset="187390.23">19135 14139 0,'0'0'0,"21"0"0,0 0 0,0 0 15,0 0-15,0 0 16,1 0-16,-1 0 0,21 0 0,-21-21 16,0 21-16,43-21 15,-22-21-15,-21 42 0,1-21 16,-22-22-16,0 22 0,0 0 16,0 0-16,0 0 15,-43-1-15,22 22 16,0 0-16,0 0 0,-22 0 0,22 0 0,-21 0 15,0 22-15,-22 20 16,22 0-16,-22 22 16,43-22-16,0-21 0,21 43 15,0-22-15,0-21 0,0 22 16,0-22-16,0 0 0,0 21 0,21-42 16,21 43-16,43-22 15,-64-21-15,22 0 0,-1 0 16,0 0-16,1-21 0,-22-1 15,63-20-15,-41 21 0</inkml:trace>
  <inkml:trace contextRef="#ctx0" brushRef="#br1" timeOffset="187700.05">20045 13589 0,'0'0'16,"-21"21"0,-1 22-1,1-22-15,21 21 0,-21-21 0,0 22 16,21-1-16,-21 0 0,21 43 16,-21 42-1,21-106-15,0 21 0,0-20 16,0-1-16,0 0 0,0 0 15,0 0-15,0 22 0,21-22 16,0-21 0,0 0-1,-21-21-15,21-1 0,0 1 16,-21 0-16</inkml:trace>
  <inkml:trace contextRef="#ctx0" brushRef="#br1" timeOffset="188169.78">20362 13526 0,'0'21'0,"0"0"0,0 0 16,0 0-16,0 22 0,0-1 0,0 0 16,0 1-16,0-1 0,-21 0 15,21 1-15,-21 20 16,21 22-16,-21-43 0,21-21 15,-21 43-15,21-43 0,0 0 16,0 0-16,-22 0 0,22 1 16,0-44 15,0 1-31,0 0 16,0 0-16,0-21 0,0 20 0,22 1 15,-22-21-15,21 21 0,0-22 0,0 22 16,0 0-16,0 0 0,43-21 15,-1 20 1,-20 22-16,-22 0 0,0 0 16,21 22-16,-20-1 0,41 42 15,-42 1 1,-21-22-16,0-21 0,0 0 16,0 22-16,0-22 0,0 0 15,0 21-15,-21-20 0,0 20 16,0-42-16,21 21 0,-21-42 47,21 0-47,0 0 0,-22-1 0</inkml:trace>
  <inkml:trace contextRef="#ctx0" brushRef="#br1" timeOffset="188365.77">19939 13949 0,'0'0'0,"-21"0"0,0 0 0,42 0 31,0 0-31,21 0 16,-21 0-16,1 0 0,20 0 0,0 0 16,1-21-16,-1 21 0,0 0 15,43 0-15,21-21 16</inkml:trace>
  <inkml:trace contextRef="#ctx0" brushRef="#br1" timeOffset="188806.07">21230 13885 0,'0'0'0,"-21"0"16,0 0-16,0 0 0,-1 0 16,-41 43-1,42-22-15,21 0 0,-43 21 16,22 1-16,21-22 0,-21 21 16,21 22-1,0-43-15,0 0 0,21-21 0,0 21 16,-21 0-16,22-21 0,-1 0 15,21 0-15,22 0 16,-43 0-16,0 0 0,0-21 16,0 21-16,0-21 0,1 0 0,-1 0 15,0-22-15,-21 22 16,0-42-16,0 42 0,0-1 16,0-20-16,0 21 0,0 0 0,-21 0 15,-43-1 1,22 1-1,21 21-15,0 0 0,-1 21 16,22 1-16,0-1 0,0 0 16,0 0-16,22 0 15,-1 0-15,21 1 0</inkml:trace>
  <inkml:trace contextRef="#ctx0" brushRef="#br1" timeOffset="189323.83">22013 13949 0,'0'0'0,"-21"-21"0,21 0 0,-42 21 0,21 0 16,-1 0-16,-20 0 16,21 0-16,-64 0 0,64 0 15,-21 21-15,-43 21 0,64-21 16,0 0-16,-43 43 15,64-22-15,0 1 16,0-22-16,0 21 16,21-21-16,1 0 0,62 22 15,-63-43-15,43 0 16,-22 0-16,64-21 16,-85-1-16,22 1 0,-22 0 15,42-42-15,1-64 16,-43 84-16,0-20 15,-21 20-15,21-20 0,0-1 16,1-147 0,-1 147-16,-21 22 0,0 21 15,-21 21 1,-1 21-16,22 0 0,-21 0 16,-21 64-16,21-22 0,21-20 15,-21 20-15,-1-20 0,22 20 16,-21-21-16,21 22 0,0-22 15,0 1-15,0-1 0,0 43 16,0-43 0,0-21-16,21 0 0,1-21 15,-1 0-15,0 0 0,0 0 16,0 0-16</inkml:trace>
  <inkml:trace contextRef="#ctx0" brushRef="#br1" timeOffset="190070.72">22987 13547 0,'0'0'0,"0"-21"0,0-1 16,0 1-16,0 0 0,0 0 15,-21 21-15,0 0 16,-1 0-16,1 0 16,0 0-16,0 0 0,-43 42 15,-20 64-15,41-64 16,1 22-16,21-22 0,-21 22 15,-1-22-15,-20 106 16,42-21 0,21-84-16,0-22 0,0 21 15,0-21-15,21 0 0,0 1 0,42-1 16,-41-21-16,62 0 16,-63 0-16,64 0 15,-43-21-15,1-1 0,20 22 0,64-84 16,-106 41-16,64-41 15,-64 41 1,22-62-16,-22 41 0,-21 1 16,0-43-16,0 42 0,0 22 15,0 0-15,0-1 0,-21 22 16,-1 0-16,-20 0 0,21 21 0,-21 0 16,-64 21-1,63 0-15,1 21 0,0 1 0,-1-22 16,1 21-16,21 1 0,-43 84 15,43-43 1,21-63-16,0 22 0,21-1 16,1 0-16,-1-20 0,21-1 15,-21-21-15,22 21 0,-1-21 0,-21 0 16,21 21-16</inkml:trace>
  <inkml:trace contextRef="#ctx0" brushRef="#br1" timeOffset="192666.95">23368 13970 0,'0'21'31,"0"0"-15,0 1-16,-21-1 0,21 0 15,0 0-15,0 0 0,0 0 16,0 1-16,0-1 0,0 0 15,0 21 1,21-42-16,0 0 0,0 0 16,0 0-16,1 0 15,-1 0-15,21-42 16,-21 21-16,0 0 0,-21-1 0,22 1 16,-1 0-16,0-21 0,0 21 15,21-43-15,1 1 16,-22 41-16,-21 1 15,0 42 17,0 1-32,0-1 0,0 0 15,0 0-15,-21 0 0,21 0 16,0 1-16,-21 41 16,21 1-1,21-43-15,0-21 16,0 21-16,0-21 15,0 0-15,64 0 16,-43-42 0,22-22-1,-43 43-15,-21 0 0,21 0 16,0-1-16,-21 1 0,22 0 0,-22 0 16,0 0-16,0-22 15,-22 43 1,1 0-16,0 0 15,0 22-15,21-1 16,-21-21-16,0 42 16,21-21-16,0 22 0,0-22 0,0 0 15,0 0-15,0 0 0,0 0 16,0 1-16,21-1 16,0-21-16,0 0 0,0 0 15,0 0-15,1 0 0,-1 0 16,0 0-16,21 0 15,-21-21-15,1-1 0,20-20 16,-21 21-16,0 0 0,-21 0 0,43-22 16,-43 22-16,21-42 15,-21 41 1,-21 22 0,-1 0-16,22 22 15,0-1-15,0 21 16,0-21-16,0 0 15,0 1-15,0-1 0,0 0 16,0 21-16,0-21 0,22 1 16,-22-1-16,21 0 15,-21 0-15,21-21 16,0 0-16,0 0 16,22 0-1,-22 0-15,0 0 0,0 0 16,21 0-16,-20 0 0,41-42 0,-21 42 15,-20-21-15,20-1 0,21-62 16,-20 20 0,-22 43-16,-21 0 0,0 0 15,0 0-15,0-1 0,0 1 0,-21 21 16,-22 0 0,22 0-16,21 21 0,-21-21 0,21 22 15,-21-1-15,21 0 0,0 0 0,0 0 16,0 22-16,0-22 15,0 0-15,0 0 16,42 21-16,-42-20 16,43-22-16,-43 21 0,21-21 15,0 0-15,0 0 16,21 0-16,-20 0 0,-1 0 16,21 0-16,22-21 15,-1-22 1,-42 22-16,0 0 0,1 21 15,-22-21-15,0 0 0,21-1 16,0 22 0,-21 22-1,0-1-15,0 0 16,0 0-16,0 0 16,0 0-16,0 1 15,0-1 1,21-21-16,0 21 0,0-21 15,64 0 1,0 0-16,-64 0 0,21 0 16,1 0-16,-22 0 0,0 0 15,21-21-15,1 0 0,-22-1 16,0 1-16,-21-21 16,21 0-16,-21 20 15,0 1-15,-21 0 0,0 0 16,0 21-16,-1 0 0,1 0 15,0 0-15,0 0 0,-43 0 16,1 42 0,42-21-16,0 1 0,21-1 15,0 0-15,0 0 0,0 0 16,0 0-16,0 1 0,21-1 16,21-21-1,-21 0-15,0 0 16,1 0-16,-1 0 0,0 0 0,0 0 15,64-85 1,-43 22-16,-21 41 0,22-20 16,-22 0-16,-21-1 0,21 1 15,21-64-15,-21 64 0,1-22 16,-22 1-16,21 21 0,-21 20 16,0-62-1,-21 84 1,-22 0-16,22 0 0,0 21 15,-43 64 1,1 20 0,63-62-16,-21-1 0,0 43 15,21-43-15,0 0 0,0-20 16,0 20-16,0 0 0,0-21 0,0 1 16,21 62-16,21-41 15,-21-22 1,0 0-16,1-21 0,-1 0 0,21 21 15,0-21-15,-20 0 0,41 0 32,22-63-32,-64 20 15,0 22-15,-21 0 16,0 0-16,21 0 0,-21-1 16,0 44 15,0-1-31,0 0 15,0 0-15,0 0 16,0 0-16,0 1 16,0-1-1,21-21-15,1 0 16,-1 0-16,0 0 0,0 0 16,0 0-16,0-21 0,1 21 0,-1-22 0,0-20 15,42 0 1,-63 21-16,0-1 15,22 22-15,-22-21 0,0 42 47,0 1-47,0-1 0,0 0 16,0 0-16,0 0 16,0 0-16,21-21 15,-21 22-15,42-22 16,22 21-1,-22-21-15,-21 0 0,43 0 16,-43 0-16,0 0 0,21 0 16,-21 0-16,1-21 0,62-22 15,-63 22-15,-21-21 16,0-1-16,0 1 16,0 21-16,0 0 0,0 0 15,0-1-15,-21 1 0,0 21 0,-64-21 16,22 21-1,42 21-15,-22 0 16,22 1-16,0-1 0,-21 0 0,21 0 0,-1 0 16,1 64-16,21-64 15,0 0-15,0 0 16,0 22-16,0-1 0,21-21 16,1 0-16,41 64 15,-42-64-15,22 22 0,-22-22 16,0 21-16,-21-21 0,0 22 0,0-1 15,0-21-15,0 85 16,-64 0 0,43-85-16,-21 42 15,0-41-15,20-1 0,1 21 0,-85 22 16,85-22 0,0-42-16,0 0 15,21-21 1,-21 21-1,21-21-15,0-22 16,0-20-16,0 42 0,21-22 16</inkml:trace>
  <inkml:trace contextRef="#ctx0" brushRef="#br1" timeOffset="192930.79">26522 13716 0,'0'0'0,"-21"0"0,21-21 16,-22 21-16,1 0 78,0 0-63,0 0-15,0 0 0</inkml:trace>
  <inkml:trace contextRef="#ctx0" brushRef="#br1" timeOffset="193205.83">24892 13758 0,'0'0'0,"-21"0"0,0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29:09.4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550 0,'0'0'0,"22"-21"0,-22 0 16,0 0-16,0 0 0,0 0 15,0 42 17,0 0-32,-22 0 15,1 21-15,0 1 0,0 20 16,0 1-16,0-22 0,-1 43 0,-20-22 15,0 1-15,-1-1 16,1 1-16,-43 42 0,43-64 16,21 0-16,-21 1 0,20-1 15,1-21-15,0 0 0,21 0 16,0-42 0,0 0-1,21-21-15,0 21 0,22-64 16</inkml:trace>
  <inkml:trace contextRef="#ctx0" brushRef="#br0" timeOffset="303.82">1926 445 0,'0'0'0,"42"-85"31,-42 106 0,22 21-31,-22-20 16,0 20-16,0 0 0,0 1 16,0 20-16,21 43 0,-21-43 15,0 1-15,0-22 16,0 22-16,0-1 0,0-20 0,0 84 16,0-106-16,0 21 15,0-21-15,0 43 16,0-43-1,0-42 17,-21 21-32,-1-21 0,22-1 0,-21 22 15</inkml:trace>
  <inkml:trace contextRef="#ctx0" brushRef="#br0" timeOffset="492.71">1460 1164 0,'0'0'0,"0"85"0,0-64 0,0-42 16,22 0 0,20 21-16,-21-21 0,21-1 15,1 22-15,-1-21 0,0 0 0,43-21 16,-21 21-16,41-1 16,44-62-1,-107 63-15,43-22 16</inkml:trace>
  <inkml:trace contextRef="#ctx0" brushRef="#br0" timeOffset="1048.4">2582 360 0,'0'0'16,"0"-21"-16,0 0 0,-21 21 15,0 21 1,21 0-16,0 0 0,-21 0 0,21 0 15,0 22-15,-21-1 0,21 0 16,0 1-16,0 20 0,0 43 16,-43 42-1,43 0 1,-21-126-16,21 20 0,-21 0 16,21-21-16,-21 1 0,21 20 15,0-21 1,-21-21-16,-1 0 15,22-21 1,0 0-16,-21 0 0,21-22 16,0 22-16,0 0 0,21-43 15,-21 22-15,22 21 0,-1-21 16,21 20-16,-21 1 0,85-42 16,-64 42-1,1 21-15,-1 0 0,0 0 0,1 0 16,20 0-1,43 84-15,-106-63 0,0 22 16,0-22-16,0 21 0,0-21 16,-21 22-16,0-22 0,-43 42 15,-20-20 1,41-1-16,1-21 0,-43 0 16,43 1-16,0-22 0,20 0 0,-20 0 15,21 0-15,0 0 16,42-22 15,0 22-31,0-21 0,0 0 0,22 0 16,-22 21-16</inkml:trace>
  <inkml:trace contextRef="#ctx0" brushRef="#br0" timeOffset="1531.97">3535 847 0,'0'0'15,"21"-21"-15,-21-1 0,0 1 0,21 21 16,-21-21-16,0 0 0,0 0 16,-21 21-1,0 0-15,0 0 0,-22 0 16,-63 21-16,64 0 15,0 0-15,-1 0 0,-41 43 16,63-43-16,-1 0 16,1-21-16,21 21 0,0 1 0,0-1 15,0 0-15,21-21 16,64 42 0,42-21-16,-85 1 15,1-22-15,-1 21 0,0 0 0,-20-21 16,41 42-16,-63-21 15,0 1-15,0-1 16,-21 0-16,-43 21 16,22-42-16,0 21 0,-1-21 15,1 0-15,0 22 0,-1-22 0,1 0 16,0 0-16,-1 0 0,1 0 16,0 0-16,-1-22 15,22 1-15,21 0 16,21 0-16,1 0 15,-1 21-15,0-21 0,21-1 16,-21 1-16,22 0 0</inkml:trace>
  <inkml:trace contextRef="#ctx0" brushRef="#br0" timeOffset="1888.77">4000 275 0,'0'0'0,"0"-21"0,0 0 15,-21 21 1,0 0 0,21 21-16,0 0 15,0 22-15,0-22 0,0 21 16,0 0-16,0 22 0,-21 42 15,0-43-15,0-20 0,21 20 16,-43 64-16,1-21 16,42-64-16,0 1 0,0-1 15,-21 0-15,21-21 0,0 1 16,0 41 0,21-63-1,0 0-15,0 0 0,0 0 0,1-21 16,-1 0-16,-21 0 0,0-1 15</inkml:trace>
  <inkml:trace contextRef="#ctx0" brushRef="#br0" timeOffset="2086.65">3641 931 0,'0'0'0,"21"0"31,0 0-31,21 0 0,1 0 16,-1-21-16,-21 0 16,21 21-16,1 0 0,-22-21 0,21 21 15,-21-21-15,22 21 0,-22-21 16,21 21-16</inkml:trace>
  <inkml:trace contextRef="#ctx0" brushRef="#br0" timeOffset="2510.41">4233 804 0,'0'0'0,"-21"0"0,21-21 16,-21 0-16,21 0 16,0 0-1,21 21 1,0 0-16,0 0 0,1 0 15,20 0-15,0 21 16,1 0-16,-22 0 0,0 0 16,0 1-16,0 20 0,-21-21 0,0 21 15,21-20-15,-21 20 0,0-21 16,0 43-16,-21-43 0,21 0 16,-21 0-16,0 0 0,0 0 15,0-21-15,-1 0 16,22-21-1,0 0 1,0 0-16,0 0 0,0 0 0,0-1 16,0-20-16,43-43 15,-22 22 1,0 21-16,-21 20 0,21 1 16,0 0-16,1 0 0,-1 0 0,21 0 15,-21-1-15,22 1 16,-22 21-16,0 0 0,42 0 15</inkml:trace>
  <inkml:trace contextRef="#ctx0" brushRef="#br0" timeOffset="3072.09">5165 995 0,'0'0'0,"21"0"15,0-21-15,0 0 16,0-1-16,-21 1 16,0 0-16,0 0 0,0 0 15,0 0-15,0-1 0,0 1 0,0 0 16,0 0-16,-21 0 0,21 0 16,-21-1-16,0 22 0,0 0 15,-1 0-15,1 0 0,0 0 0,-64 64 31,22-1-31,-1 64 16,43-84-16,0-22 0,21 64 16,0-43-16,-21-21 15,21 21-15,0-20 0,0-1 0,0 0 16,21 0-16,0-21 0,0 0 16,1 21-16,62-21 15,1-21 1,-43-21-16,-21 21 15,22-1-15,-43 1 0,21 0 0,0-21 16,-21-1-16,21 22 0,-21-63 16,0 62-16,0-41 15,0 21-15,0 20 0,0 1 16,0 42 0,0 1-1,-21-1-15,21 0 0,0 42 16,0-20-16,0-22 0,0 21 15,0-21-15,0 22 0,0-22 0,0 0 16,0 21-16,21 1 16,0-43-16,1 21 15,-1-21-15,0 0 0,21 0 16,-21 0-16</inkml:trace>
  <inkml:trace contextRef="#ctx0" brushRef="#br0" timeOffset="3365.92">5927 868 0,'0'-21'0,"0"42"0,0-63 16,0 20-16,0 1 0,0 0 15,-22 21-15,1 0 0,0 0 16,0 0-16,0 0 16,0 0-16,-22 21 15,22 0-15,0 1 0,0-1 16,0 21-16,-1-21 0,22 22 0,-42 105 15,42-106 1,0-21-16,0 0 0,0 43 16,0-43-16,21 0 0,0-21 15,1 21-15,-1 1 0,0-22 16,0 0-16,43 0 0,-1 0 16,-42-22-16,0 1 0,22 21 15,-22-21-15,0 0 0</inkml:trace>
  <inkml:trace contextRef="#ctx0" brushRef="#br0" timeOffset="3700.73">6308 360 0,'0'0'0,"0"-21"0,-22-43 31,1 64-15,21 21-16,-21 1 0,0-1 15,21 21-15,0 0 0,0 1 16,-21-1-16,21 0 0,0 64 16,-21-42-16,21-22 0,0 22 15,0-22-15,0 21 0,0-20 16,0-1-16,0 0 0,0 1 16,0 20-16,0-42 0,0 1 15,0 20-15,21-42 16,0 0-16,0 0 0,0 0 15,0 0-15,22-21 0,-22 0 16,42-22-16,-20 22 16,-22-21-16,106-106 15,-106 105-15</inkml:trace>
  <inkml:trace contextRef="#ctx0" brushRef="#br0" timeOffset="4618.21">6667 804 0,'0'43'16,"0"-86"-16,0 65 31,-21-1-31,21 0 0,0 21 15,0-21-15,-21 1 0,21 20 16,-21-21-16,21 21 0,0-20 0,0 105 31,0-85-31,0-21 16,21 0-16,0-21 0,0 0 0,1 0 16,-1 0-16,0 0 0,0 0 15,43-21-15,-22 0 0,-21 0 16,21 21-16,22-43 15,-22-20-15,-21 42 16,1 0-16,-22-43 16,21 43-16,-21 0 0,0 0 15,0 42 1,0 0 0,0 0-16,-21 0 0,21 0 0,0 43 15,-22-43 1,22 0-16,0 0 0,0 1 15,0-1-15,22-21 16,-1 0 0,0 0-16,0-21 15,0 21-15,0-22 0,-21 1 16,0 0-16,22 0 0,-22 0 16,0 0-16,0-1 0,0 1 0,0 0 15,-64-42 1,43 41-16,0 22 15,21-21-15,0 0 16,0 0 0,21 21-16,0 0 15,0-21-15,0 0 16,1 21-16,-1 0 0,21 0 16,-21 0-16,0 0 0,1 0 15,-1 0-15,0 0 0,0 21 0,0 42 16,22 22-1,-22-43-15,-21 1 16,0-1-16,0-21 0,0 0 16,0 0-16,0 1 0,0-1 15,0 0 1,-21-21 0,-1-21-1,1 0-15,21-1 16,0 1-16,0 0 0,0-21 15,0 21-15,0-22 0,0 22 0,0-21 16,21-1-16,22-20 16,20-1-16,-20 43 15,-22 0-15,21 0 0,-21 0 0,22 21 16,-1 0-16,-21 0 0,43 0 16,-22 0-16,0 42 15,-21-21-15,1 0 16,-22 22-16,0-22 0,21 21 0,-21 85 15,0-84 1,0-22-16,0 0 0,-21 21 0,21-21 16,-22 1-16,22-1 0,0 0 15,-21 0-15,0-21 16,0 0-16,21-21 31,0 0-31,0 0 0,-21-1 16</inkml:trace>
  <inkml:trace contextRef="#ctx0" brushRef="#br0" timeOffset="4832.08">7599 402 0,'0'0'0,"-43"0"0,22 0 0,-21 0 0,21 0 16,0 0-16,-1 0 0,1 0 15,0 0-15,0 0 16,0 0 31</inkml:trace>
  <inkml:trace contextRef="#ctx0" brushRef="#br0" timeOffset="5051.96">6371 572 0,'0'0'0,"42"0"15,-20 0-15,-1 0 0,21-22 16,0 22-16,85 0 15,-105-21-15,20 21 0,-21 0 16,0 0-16,0 0 0</inkml:trace>
  <inkml:trace contextRef="#ctx0" brushRef="#br0" timeOffset="5428.74">1609 1884 0,'0'0'0,"-22"0"0,-41 0 15</inkml:trace>
  <inkml:trace contextRef="#ctx0" brushRef="#br0" timeOffset="5849.5">1439 1905 0,'85'0'31,"-64"-21"-31,0 21 0,22 0 16,-1 0-16,0 0 0,1 0 15,20 0-15,-21 0 0,22 0 0,-1 0 16,22 0-16,-21 0 0,20 0 16,86-42-16,147 42 15,-211 0-15,21 0 16,-21 0-16,21 0 0,21 0 16,-21 21-16,21-21 0,0 0 0,0 0 15,1 0-15,20 0 0,-21 0 16,21 0-16,-20 0 0,20 0 0,-21 0 15,170 0-15,-170 0 0,21 0 16,-42 0-16,21 0 0,0 0 16,-21 0-16,424 0 15,-318 0 1,-106-21-16,105 21 16,-126 0-16,0 0 0,85 0 15,-107 0-15,1 0 0,127 0 16,-107 0-1,-62 0-15,-1 0 0,-21 0 0,0 0 16,1 0-16,-1 0 16,0 0-16,-42-22 15,0 22 1,-1 0-16,1 0 16,21-21-16,-21 21 0</inkml:trace>
  <inkml:trace contextRef="#ctx0" brushRef="#br0" timeOffset="5885.48">8234 1693 0,'0'-21'15,"21"0"-15</inkml:trace>
  <inkml:trace contextRef="#ctx0" brushRef="#br0" timeOffset="6260.27">9059 974 0,'-21'0'0,"0"21"15,21 0-15,0 0 16,21-21 15,0-21-15,-21 0-16,0 0 15,0 0-15,0-1 16,-21 22 15,0 0-15,21 22 0,0-1-16,0 0 15,-42-21 1,42 21-16,0 0 15</inkml:trace>
  <inkml:trace contextRef="#ctx0" brushRef="#br0" timeOffset="8488.43">8996 1439 0,'0'22'16,"0"-1"15,21-21-31,0 0 15,0 0 1,0 0-16,1 0 0,-1 0 16,0 0-16,-21-21 0,21-1 15,-21 1 1,0 0-16,0 0 16,-21 0-1,0 21-15,0 0 16,-1 0-16,22 21 0,-21 0 15,0-21-15,21 42 16,-21-20-16,0-1 0,21 0 16,0 0-1,21-21 1,0 0-16,0 0 16,0 0-16,1 0 15,-22-21-15,21 0 0,-21 0 16,0-1-1,-21 22 17,21 22-17,0-1 17,0 0-32,0 0 15,-22-21-15</inkml:trace>
  <inkml:trace contextRef="#ctx0" brushRef="#br1" timeOffset="31424.54">10774 550 0,'-21'-21'31,"-1"21"-31,1 0 0,21-21 16,-21 21-16,0 0 16,0 0-16,0 0 0,-1 0 15,44 0 32,-1 0-31,0 0-16,21 0 0,1 0 0,62 0 15,-41 0-15,-1 0 16,1 0-16,-1 0 0,64 0 16,-63 0-16,-22 0 0,106-21 15,-42 21 1,-85 0-16,1 0 0,-1 0 16,-42 0 46,-1 0-46,1 0-16</inkml:trace>
  <inkml:trace contextRef="#ctx0" brushRef="#br1" timeOffset="31555.47">11324 550 0,'-42'-21'15</inkml:trace>
  <inkml:trace contextRef="#ctx0" brushRef="#br1" timeOffset="31852.3">11282 529 0,'0'21'31,"0"1"-15,-21-22-16,21 21 0,0 21 15,0 0-15,0-20 0,0 20 16,0 0-16,-22 1 0,22-1 16,-21 21-16,21-20 0,0-1 15,-42 106-15,42-105 0,-21-1 16,21 0-16,0-21 0,0 22 16,0-22-16,-21 0 0,21 43 15,-22-22 1,22-21-16,0 0 15,-21-21 1,0 0 15,21-21-15,0 0 0,-21 21-16,21-21 15</inkml:trace>
  <inkml:trace contextRef="#ctx0" brushRef="#br1" timeOffset="32224.09">10647 1503 0,'0'0'0,"-21"21"0,-22-21 16,22 0-16,21 21 15,0 0 1,21-21-16,0 0 0,1 0 0,-1 0 16,21 0-16,0 0 15,43 0-15,63 0 16,-84 0-16,-22 0 0,22 0 16,-22-21-16,0 21 0,128-21 15,-107 21 1,-42-21-1,0 21-15,1 0 16,-22-21 15,0 0-15,0-1 15</inkml:trace>
  <inkml:trace contextRef="#ctx0" brushRef="#br1" timeOffset="32738.79">11832 1037 0,'-21'0'16,"21"21"-1,-21 1-15,21-1 16,0 0-16,0 0 0,0 0 16,0 0-16,0 1 0,0-1 15,-21 63-15,-1-62 16,22-1-16,0 21 0,0-21 16,-21 0-16,21 22 15,-21-1-15,21-21 16,0 0-16,0 1 15,0-1-15,-21-21 47,21-21-31,-21-1-16,21 1 0,0 0 16,0 0-16,0 0 15,0 0-15,0-1 0,21 1 0,0 0 16,0-21-16,-21 21 0,43-22 15,-1 1-15,-21 21 0,0 0 16,43-43-16,-43 43 0,21 0 16,1 0-16,-1-1 0,-21 22 15,21-21-15,64 0 16,-63 21-16,-22 0 16,0 0-16,21 42 0,-21-20 15,-21 20-15,0-21 0</inkml:trace>
  <inkml:trace contextRef="#ctx0" brushRef="#br1" timeOffset="32892.71">12340 4106 0,'-21'85'16,"0"-43"-16,-22-20 16,43-1-16,-21 0 0,21 0 0,0 0 15,-21-21-15,21 21 16,0-42 31,0 0-32,21 0-15,0 0 0</inkml:trace>
  <inkml:trace contextRef="#ctx0" brushRef="#br1" timeOffset="33021.62">12700 656 0,'0'0'0,"0"-42"0</inkml:trace>
  <inkml:trace contextRef="#ctx0" brushRef="#br1" timeOffset="33160.55">12742 572 0,'0'21'32,"0"0"-17,0 0 1,0 0-1,-21-21 1</inkml:trace>
  <inkml:trace contextRef="#ctx0" brushRef="#br1" timeOffset="34294.26">12171 1101 0,'0'0'0,"0"-21"31,0-1-31,0 1 0,21 21 0,0 0 16,0 0-16,0 0 15,1 0-15,-1 0 16,0 21-1,0 1-15,-21-1 16,0 0-16,0 0 0</inkml:trace>
  <inkml:trace contextRef="#ctx0" brushRef="#br1" timeOffset="34452.18">12340 1376 0,'0'21'16,"0"0"-16,0 0 16,-21 1-16,21-1 0,0 21 15,-21-21-15,21 0 0,-21 1 0,-1 20 16,22-21-1,0 0-15,-21-21 16,21-21 15,0 0-15,21 0-16</inkml:trace>
  <inkml:trace contextRef="#ctx0" brushRef="#br1" timeOffset="34722.01">12658 593 0,'21'0'16,"-21"-21"-16</inkml:trace>
  <inkml:trace contextRef="#ctx0" brushRef="#br1" timeOffset="34816.97">12700 550 0,'0'22'31,"0"-1"-31,0 0 0,0 0 16,0 21-16,0-20 0,-21 20 15,-22 43-15</inkml:trace>
  <inkml:trace contextRef="#ctx0" brushRef="#br1" timeOffset="34955.89">12573 1207 0,'0'21'0,"0"0"0,-21 0 0,21 0 15,-21 0-15,21 1 0,0 20 0,0-21 16,0 21-16,0 1 15,0-22 1,0 0-16,0 0 0,21-21 31,0 0-31,0 0 0,0 0 16</inkml:trace>
  <inkml:trace contextRef="#ctx0" brushRef="#br1" timeOffset="35017.86">12827 1355 0,'0'-21'15</inkml:trace>
  <inkml:trace contextRef="#ctx0" brushRef="#br1" timeOffset="35304.69">12488 1037 0,'0'0'0,"21"0"16,1 0-16,-1 0 15,42-21 1,-42 21-16,1 0 0,41 0 15,-42 0-15,0 0 0,1-21 16</inkml:trace>
  <inkml:trace contextRef="#ctx0" brushRef="#br1" timeOffset="35358.66">13039 910 0,'0'0'0</inkml:trace>
  <inkml:trace contextRef="#ctx0" brushRef="#br1" timeOffset="37225">12679 635 0,'0'-21'16,"0"0"15,0 42 1,0 0-17,0 0-15,0 0 0,0 1 16,-21-1-16,21 21 0,-22 0 15,22-20-15,-21 20 0,21 43 16,0-43-16,-21 21 16,0-20-16,0 63 15,21-85-15,0 42 16,0-42-16,0 1 0,-21 62 16,21-63-1,0 1-15,0-1 0,0 0 16,0 0-16,0 0 0,21-21 31,0 0-31,0 0 0,0 0 16,0-21-16,1 21 0,-1-21 15,0 0-15,0 0 16,-21-1-16,21 1 16,0 0-1</inkml:trace>
  <inkml:trace contextRef="#ctx0" brushRef="#br1" timeOffset="37523.83">12382 1164 0,'22'0'31,"-1"0"-31,0 0 0,0 0 16,21 0-16,-20 0 0,20 0 16,21-21-16,-20 21 0,-1-21 15,0 21-15,1 0 0,-22 0 16,21 0-16,-21 0 0,1 0 16,-1 0-16</inkml:trace>
  <inkml:trace contextRef="#ctx0" brushRef="#br1" timeOffset="37964.61">13017 1270 0,'22'0'0,"-1"0"16,0 0-16,0-21 16,0 21-16,-21-21 0,43 0 15,-1-1-15,-42 1 16,0 0-16,21 21 0,-21-21 15,0 0-15,-21 21 32,0 0-32,0 0 0,-1 21 0,-20 0 15,21 0-15,0 0 16,0 1-16,-1-1 0,1 21 16,0-21-16,21 0 0,0 1 0,0 20 31,0 0-31,0-21 0,21 1 15,0-22 1,1 0-16,-1 0 0,0 0 16,127 21-1,-84-21 1,20-43-16,-63 22 16,1 0-16</inkml:trace>
  <inkml:trace contextRef="#ctx0" brushRef="#br1" timeOffset="38399.36">13568 1080 0,'0'-22'16,"42"1"-1,-21 21-15,0 0 0,1 0 16,-1 0-16,0 0 0,0 0 0,0 0 15,22 21-15,-22-21 16,0 22-16,-21-1 0,0 0 0,21 0 16,-21 21-16,0 1 15,0-22-15,0 0 0,0 0 0,0 0 16,-42 22-16,42-22 16,-21-21-16,-1 21 0,1-21 15,0 0 1,0 0-16,21-21 31,0 0-31,0 0 0,21-1 16,0 1-16,-21 0 0,21 0 15,1 0-15,-1 0 0,21-22 16,-21 22-16,0 0 0,43 0 16,-43 0-16,64-22 15,-64 22-15,0 0 0,0 21 16,-21-21-16,21 21 15</inkml:trace>
  <inkml:trace contextRef="#ctx0" brushRef="#br1" timeOffset="39261.87">14224 1397 0,'0'0'0,"0"21"0,21-21 16,0 0-16,0 0 16,1 0-16,-1 0 15,0-21-15,0 0 0,0 21 0,22-21 16,-22 0-16,0-1 0,21 1 0,-21 0 16,22-21-16,41-64 15,-62 85-15,-1-22 0,0 1 16,0 0-16,0-1 0,-21 1 15,0-64 1,0 43-16,0 42 0,0-1 16,0 1-16,0 0 15,-21 21-15,0 0 16,0 0-16,21 21 16,-21 0-1,21 1-15,-22-1 0,22 0 16,-21 21-16,21 1 0,0-1 0,-21 43 15,0 20 1,21-41-16,-21-22 0,21 43 16,-21-22-16,-1-20 0,1-1 0,21 22 15,-21-22-15,21 21 0,-21-20 16,-21 84-16,42-64 0,-22 64 16,1-63-16,0-1 15,21 1-15,0-1 0,-21 1 0,0 126 16,0-126-16,21 42 15,0-43-15,0-21 16,0 1-16,0-1 0,0 0 16,0 1-16,21 20 0,0-42 15,42 22-15,-41-43 16,20 21-16,-21-21 16,21 0-16,-20-21 0,41 0 15,64-64 1,-85 64-16,1-22 0,-1 22 0,-21-21 15,22 0-15,-1-1 0,43-168 16,-85 126 0,0 21-16,0 22 0,-22 0 15,1-22-15,-21 22 0,-22-43 16,22 43-16,0 0 0,-85-43 16,21 21-1,64 43-15,-1 21 0,22-21 16,-42-21-16,41 42 0,1 0 15,21-21-15,0-1 16,21 1 0,1 21-16,-1 0 15,0 0-15,0-21 0,0 0 0,0 21 16,43-21-16,-43 0 16,0 21-16,0 0 0,22-43 15,20 1 1,-42 0-1,1 20-15</inkml:trace>
  <inkml:trace contextRef="#ctx0" brushRef="#br1" timeOffset="39807.56">15388 931 0,'0'0'0,"0"-21"0,0 0 0,0 0 16,-21 0-16,0 21 15,0 0-15,-22 0 0,22 0 16,-21 21-16,-43 42 16,43-20-16,21-22 0,-22 21 15,22 1-15,-42 41 16,41-41-16,1-22 0,21 63 15,0-62-15,0 20 0,0-21 16,0 0-16,0 0 0,21 1 0,22-22 16,63 0-1,-85 0-15,21 0 16,0 0-16,1-22 0,-22 1 0,21 0 16,1 0-16,-22 0 0,21 0 15,0-43-15,-20 22 0,20-22 16,-42 22-16,0 21 15,0 0-15,0-22 0,0 22 0,0 0 16,-21 21 15,21 21-31,-21 21 0,21-20 16,-22-1-16,22 21 0,0-21 16,0 22-16,0 41 15,0-41 1,0-22-16,0 0 0,22 21 15,-1-42-15,0 0 0,42 21 16,1-21 0,-43-21-16,21 0 15</inkml:trace>
  <inkml:trace contextRef="#ctx0" brushRef="#br1" timeOffset="40120.37">16129 889 0,'-21'0'15,"0"0"1,-1 0-16,1 0 0,0 42 16,0-20-16,-21 41 15,-1 22-15,43-43 16,-21 0-16,21 22 15,0-43-15,0 21 0,0-20 0,0 20 16,0 21 0,21-41-16,0-1 15,1-21-15,-1 0 0,42 0 16,22 0 0,-43-21-16,-21-1 15,22 1-15,-22 0 0,21 0 0</inkml:trace>
  <inkml:trace contextRef="#ctx0" brushRef="#br1" timeOffset="40589.33">16531 1143 0,'0'0'15,"0"21"-15,-21-21 0,21 21 16,0 1-1,21-22 1,0 0 0,0 0-16,1 0 0,20 0 15,-21-22-15,43 1 16,-43 0-16,0 0 0,0 0 0,21-22 16,-20-20-1,-22 42-15,0 0 0,0-1 16,0 1-16,-22 0 15,1 21-15,0 0 0,-21 0 16,21 0-16,-1 0 0,-20 42 16,0-20-16,21-1 15,-1 21-15,-20-21 0,21 22 16,0-1-16,0 0 0,-1-21 16,22 22-16,0-1 0,-21 22 0,21-43 15,0 21-15,0-21 0,21 0 16,-21 1-16,85 20 15,-64-21-15,22-21 16,-22 0-16,21 0 0,0 0 0,1 0 16,-1 0-16,-21 0 0,149-63 15,-86 41 1,-63 1-16,1 21 0,-1-21 0,0 21 16</inkml:trace>
  <inkml:trace contextRef="#ctx0" brushRef="#br1" timeOffset="41596.76">10795 2074 0,'0'0'15,"-21"0"-15,-22 0 0,22 0 16,-21 0-16,0-21 16,63 21 46,0 0-62,0 0 16,21 0-16,-20 0 0,62 0 15,-41 0-15,-1 0 0,0 0 16,85 0-16,-84 0 0,20 0 16,64 0-1,-63 0-15,-1 0 0,106 0 16,-84 0-16,0 0 0,21 0 15,21-21-15,-22 21 0,255 0 16,-233-21-16,148 21 16,-148 0-16,149 0 15,-128 0-15,-21 0 0,21 0 0,148 0 16,-148 0-16,1-21 16,-1 21-16,0 0 0,0 0 0,0 0 15,0 0-15,22 0 0,-43 0 0,169 0 16,106 0-1,-275 0-15,21 0 16,106 0-16,-148 0 0,0 0 16,21 0-16,64 0 15,20 0-15,-126 0 0,0 0 16,-22-21-16,22 21 0,-22 0 16,-20 0-16,147 0 15,-126 0 1,-43-22-16,21 22 0,-21 0 15,0 0-15,-21-21 32,0 0-17,-21 21 17,21-21-32,-21 21 0,0 0 0</inkml:trace>
  <inkml:trace contextRef="#ctx0" brushRef="#br1" timeOffset="41752.19">17949 1905 0,'-21'21'31,"0"-21"1,0 0-1,0 0-31</inkml:trace>
  <inkml:trace contextRef="#ctx0" brushRef="#br1" timeOffset="49248.05">5186 3239 0,'-21'0'0,"42"0"0,-64 0 0,22 0 16,0 0-16,21-22 31,21 22-31,0 0 0,22 0 16,-1 0-16,0 0 0,22 0 0,148 0 16,-43 0-1,-84 0-15,-1 0 0,64 0 16,-84 0-16,-1 0 15,1 0-15,-1 0 0,1 0 0,-1 0 16,-20 0-16,20 0 0,64 0 16,-84 0-16,20 0 0,-21 0 15,1 0-15,-22 0 0,21 0 0,-21 0 16,1 0-16,-22-21 31,0 0-31,-22 21 16,1-21-16,0 21 0</inkml:trace>
  <inkml:trace contextRef="#ctx0" brushRef="#br1" timeOffset="49652.82">6562 2942 0,'0'0'0,"0"21"31,0 1-31,21-1 16,0 0-16,0-21 0,21 21 16,-20 0-16,20-21 0,64 21 15,-85 1-15,21-22 16,-21 0-16,22 0 0,-22 0 16,0 0-16,43 0 15,-22 0-15,-42 21 31,-21 0-31,0-21 0,-1 21 16,-20 0-16,21 0 0,-21 1 16,20-1-16,-62 42 15,41-20-15,1-22 0,-21 21 0,-1 22 16,-42 20 0,64-63-16,21 1 0,-22 20 15,43-21-15,-21-21 16,21 21-16</inkml:trace>
  <inkml:trace contextRef="#ctx0" brushRef="#br1" timeOffset="50239.13">8170 2858 0,'0'0'0,"-42"0"31,63 0-15,0 0 0,22 0-16,-1 0 0,0 0 15,1 0-15,20 0 0,1 0 0,-1 0 16,64 0-16,85 0 15,-149 0-15,-20 0 16,20 0-16,-21 0 0,1 21 0,20-21 16,-42 0-1,-42 0 1,0 0-16,0 0 16,-21 0-16,-22 0 15,22 0-15,-43 0 0</inkml:trace>
  <inkml:trace contextRef="#ctx0" brushRef="#br1" timeOffset="50663.88">8615 2921 0,'0'21'16,"0"0"-16,0 1 15,0-1-15,0 0 0,0 0 16,0 21-16,0 1 0,-21-22 16,21 21-16,0 1 0,0 84 15,0-85-15,0 0 16,0-21-16,0 22 0,0-1 16,0 85-1,0-85-15,0-20 0,-22-1 16,1 0-16,0 0 0,-21 0 15,21 0-15,-106 1 16,84-22-16,-63 0 16,64 0-16,-64-22 15,64 1-15,0 0 0,-1 21 0,-20-42 16,42 21-16,-1-1 0,1 1 16,21-21-16,0 0 15,0 20-15,21 22 0,43-21 16,-43 21-16,64-21 15,-43 21-15,0-21 0,43 21 16</inkml:trace>
  <inkml:trace contextRef="#ctx0" brushRef="#br1" timeOffset="51188.58">9250 3387 0,'0'0'0,"0"-21"0,0-1 0,0-20 15,-21 42 1,-1-21-16,1 21 0,0 0 0,0 0 16,0 0-16,-106 63 15,84-41-15,22 20 16,-21-21-16,0 21 0,20 1 0,1-22 15,0 21-15,0-21 0,0 22 0,21-22 16,0 0-16,0 43 16,0-43-16,0 0 15,21-21-15,0 0 0,0 21 0,0-21 16,43 0 0,-43 0-16,43-21 0,-43 21 0,0-21 15,21 0-15,1-22 0,-22 22 16,0 0-16,21-43 15,-42-20 1,0 63-16,0-1 0,0-20 16,0 21-16,0 0 0,0 42 15,0 0 1,0 0-16,0 0 16,0 1-16,0 20 0,0-21 0,0 21 15,0 1-15,0-1 0,0-21 16,0 0-16,21 1 0,1-1 15,-1 0-15,0-21 16,0 0-16,0 0 0,0 0 0,1 0 16,-1 0-16,0-21 15,0 0-15</inkml:trace>
  <inkml:trace contextRef="#ctx0" brushRef="#br1" timeOffset="51421.45">9546 3260 0,'0'0'0,"0"21"16,0 0-16,21 0 15,-21 0-15,0 22 0,0-22 0,21 21 16,-21 1-16,0-22 0,0 21 0,0-21 16,0 22-16,0 41 15,0-41 1,0-22-16,22-21 15,-1 0 1,0 0-16,0 0 16,0-21-16</inkml:trace>
  <inkml:trace contextRef="#ctx0" brushRef="#br1" timeOffset="51654.32">10033 3323 0,'-21'0'16,"0"0"-16,-64 64 16,21-1-1,43-42-15,0 1 16,0 20-16,0-21 0,-22 0 0,22 0 16,21 22-16,-21-22 0,0-21 0,0 63 15,42-63 16,0 0-31,0 0 0,22 0 0,-22 0 16</inkml:trace>
  <inkml:trace contextRef="#ctx0" brushRef="#br1" timeOffset="52110.06">10435 3387 0,'0'0'16,"0"-21"-16,-21 21 0,-43 0 16,22 0-1,21 0-15,0 0 0,-43 42 16,22-21-16,21 0 0,-43 43 16,43-43-16,0 21 0,0-21 15,0 1-15,21 20 0,0-21 0,0 21 16,0-20-16,21-1 15,0-21-15,0 0 16,0 0-16,22 0 0,-22 0 0,0 0 16,21 0-16,-21 0 0,22-21 0,-22-1 15,21 1-15,-21 0 0,1 0 16,20 0-16,0-106 16,-21 63-1,-21 43-15,0-21 16,-21 63-1,21 0-15,-21 0 0,0 43 16,21-1 0,0-42-16,0 22 0,0-22 0,0 42 15,0-41-15,0-1 0,0 0 16,21-21-16,0 21 0,0-21 16,1 0-16,-1 0 0,21 0 0,-21 0 15,22 0-15,-1-21 0</inkml:trace>
  <inkml:trace contextRef="#ctx0" brushRef="#br1" timeOffset="52568.79">11409 3027 0,'-21'-21'0,"42"42"0,-64-42 0,22 21 16,0-21-16,42 21 31,22 0-31,-22 0 0,21 0 16,0 0-16,1 0 0,-1 0 15,22 0-15,-1 0 0,1 0 0,-1 0 16,1 0-16,105 0 15,-127 0-15,22 0 16,-43 0-16,0 0 16,-42 0-16,0 0 0,0 0 15,-1 0-15,-20 0 16</inkml:trace>
  <inkml:trace contextRef="#ctx0" brushRef="#br1" timeOffset="52848.63">11896 2963 0,'21'0'15,"-21"22"-15,0-1 0,0 0 16,-43 106 0,22-42-16,0-22 15,0 22-15,0-43 16,0 22-16,21-22 0,-22 21 15,22-20-15,0-22 0,0 64 16,0-64 0,0 0-16,22-21 15,-1 0 1,0 0-16,0 0 0,0-21 0,0 0 16,1-1-16,20 1 0,-21 0 0</inkml:trace>
  <inkml:trace contextRef="#ctx0" brushRef="#br1" timeOffset="53426.31">12340 3302 0,'-21'85'32,"21"-43"-32,-21-21 0,0 0 0,21 1 15,0-1-15,0 21 0,0-21 16,-22 0-16,22 1 0,0-1 0,0 0 15,22 0-15,20-21 16,43 21 0,-64-21-16,21 0 0,0 0 15,-20 0-15,-1-21 0,106-21 16,-85-22 0,-21 1-1,0 63-15,-21-21 16,0-1-16,0 44 47,-21-1-47,21 0 0,-21 0 0,0 0 15,21 0-15,0 22 0,-21-22 0,0 0 16,21 21-16,-22 1 0,22-22 16,0 21-16,-21 64 15,21 21 1,0-85-16,0 22 15,0-22-15,0 22 0,-21-43 16,21 0-16,-21 0 0,0 22 16,0-43-16,-22 21 15,22-21-15,-85 0 16,85 0-16,-21 0 0,-43-21 16,64 21-16,-21-22 0,-22-20 15,64 21 1,0 0-16,0 0 0,21-1 15,22 1-15,20 0 16,-42 0-16,22 0 0,-1 0 16</inkml:trace>
  <inkml:trace contextRef="#ctx0" brushRef="#br1" timeOffset="53748.12">13187 3344 0,'0'-21'15,"0"42"1,0 1-16,0-1 0,0 0 16,0 21-16,0 64 15,0-64-15,-21 43 16,-1-43-16,22 1 0,0-1 0,0 0 15,-21-20-15,0 105 16,0-106-16,21 21 0,0 22 16,0-43-16,0 0 0,0 0 15,0 0-15,0 0 16,0 1-16,0-44 31,0 1-15,0 0-16,0 0 0</inkml:trace>
  <inkml:trace contextRef="#ctx0" brushRef="#br1" timeOffset="54036.96">13166 3471 0,'0'0'0,"-22"-21"0,1 0 0,21-21 0,0 21 16,0-1-16,0 1 15,0 0-15,21 0 0,22 0 16,-1 21-16,-21 0 0,22 0 15,-1-21-15,-21 21 0,21 0 16,43 42-16,-43 21 16,-42-41-16,0-1 15,0 42-15,0-20 0,0-22 16,-63 42-16,42-42 0,0 1 16,-43-1-16,43 0 15,-21-21-15,20 0 0,1 0 16,42 0-1,-21-21 1,22 21-16,-1-21 0,0-1 0</inkml:trace>
  <inkml:trace contextRef="#ctx0" brushRef="#br1" timeOffset="54386.76">13631 3493 0,'106'0'16,"-85"0"0,0-22-16,1 1 0,-1 21 0,21-21 15,-21 0-15,0 0 0,1 0 16,-1-1-16,0 1 0,0 0 0,-21 0 16,0-21-1,-42 42-15,21 0 16,-22 0-16,-41 42 0,62-21 15,-20 0-15,-43 43 0,64-22 16,0-21-16,0 22 0,0-1 16,21-21-16,0 64 15,0-64-15,21 0 0,0-21 16,43 21-16,-43-21 0,21 0 16,0 0-16,-20 0 0,20 0 0,85 0 31,-85-21-31,-21 21 0,1-21 0</inkml:trace>
  <inkml:trace contextRef="#ctx0" brushRef="#br1" timeOffset="55059.36">4762 5398 0,'0'0'16,"-21"0"-16,0 0 0,42 0 31,0 21-16,22-21-15,-1 0 0,85 21 16,-63-21-16,20 0 16,1 21-16,21-21 0,0 21 0,-1-21 15,1 0-15,191 21 16,-213-21-16,-20 0 0,20 0 16,22 0-16,-63 0 0,-1 0 15,21 0-15,-41 0 16,-44-21-1,1 0-15,0 21 16,0-21-16,0 21 0,0-21 16,-1 0-16,1 21 0,-42-22 15</inkml:trace>
  <inkml:trace contextRef="#ctx0" brushRef="#br1" timeOffset="55321.22">6011 5313 0,'43'0'31,"-22"0"-31,21 0 0,43 21 16,-1 0 0,-41-21-16,-1 21 0,-21-21 15,22 22-15,-22-1 0,0 0 0,-21 0 16,0 21-16,-42 43 16,20-64-1,1 0-15,-42 43 0,20-43 16,22 0-16,-42 43 15,-1-22 1,43-42-16,42 0 31,22-21-31,-22 0 0,0 0 0,21-1 16</inkml:trace>
  <inkml:trace contextRef="#ctx0" brushRef="#br1" timeOffset="55592.06">7260 4995 0,'0'22'16,"0"-1"-16,0 0 0,0 0 15,0 21-15,-21 1 0,21 41 0,0-41 16,-21-22-16,21 21 0,-21 1 15,21-1-15,0 0 0,-43 22 16,43-22-16,-21 0 16,21-20-16,0-1 0,0 0 15,21-21 1,0 0-16,1-21 0,20-22 16,-21 22-16</inkml:trace>
  <inkml:trace contextRef="#ctx0" brushRef="#br1" timeOffset="56325.64">7768 5080 0,'0'0'0,"-21"21"0,0 0 0,21 1 0,-21-1 15,-43 85 1,43-85-16,21 21 0,-21-21 15,0 22-15,21-22 0,-22 21 0,22-21 16,0 22-16,0-22 0,22 21 16,62-21-1,1-21 1,-43-21-16,1 0 0,20 0 16,-42 0-16,0-1 0,22-83 15,-43 62 1,0 1-16,-43 0 15,22 20-15,-21-41 16,0 42-16,20 21 0,-20-21 16,-21-1-1,63 1-15,21 21 16,42-21-16,-20 21 16,-1 0-16,0-21 0,1 21 15,-1 0-15,0 0 0,1 0 16,-1 0-16,0 0 0,22 21 0,-43 0 15,0-21-15,-21 43 16,0 20 0,0-42-16,0 0 0,-21 1 0,0-1 0,21 0 15,0 0-15,-64 43 16,64-22 0,0-21-16,-21 0 0,21 0 15,0 1-15,0-1 16,21-21-16,0 0 0,1 0 15,-1 0-15,0 0 0,21 0 0,1-21 16,-22 21-16,21-22 0,106-62 16,-84 20-1,-43 43-15,0-21 0,-21 21 16,21-22-16,-21 1 0,0 21 16,-42-64-1,-43 43-15,64 42 16,0 0-16,-21 0 0,20 0 15,-20 21-15,21 0 0,0-21 0,-22 21 16,22 0-16,21 1 0,0-1 0,0 0 16,0 42-1,0-41-15,21-22 0,43 21 16,-43-21-16</inkml:trace>
  <inkml:trace contextRef="#ctx0" brushRef="#br1" timeOffset="56643.85">9250 5144 0,'-21'0'0,"-1"21"0,1 0 0,0 0 16,21 0-16,-21-21 0,21 21 16,0 1-1,21-22-15,0 0 16,0 0-16,1 0 0,-1 0 15,-21-22-15,21 22 0,0-21 16,-21 0-16,0 0 0,0-21 16,0 20-1,0 1-15,-21 21 16,0 0-16,0 0 16,-1 0-16,1 0 0,21 21 15,21-21 16,1 0-31,-1 0 0</inkml:trace>
  <inkml:trace contextRef="#ctx0" brushRef="#br1" timeOffset="56895.99">9885 4763 0,'-21'21'31,"-1"0"-31,1 21 16,-21-21-16,21 22 0,-22 20 0,1-20 16,0-1-16,-1 21 0,-84 86 15,64-65 1,42-20-16,-22-22 0,22-21 0,0 64 16,21-64-16,0 21 15,0-20-15,0-1 0,21-21 31,0 0-31,1-21 0,-1-1 16</inkml:trace>
  <inkml:trace contextRef="#ctx0" brushRef="#br1" timeOffset="57155.84">9800 5376 0,'0'22'15,"21"-22"-15,0 0 16,1 0-16,-1 0 0,0 0 16,0 0-16,0 0 0,0-22 15,1 22-15,-22-21 0,0 0 16,0 0 0,-22 21-16,1 0 0,0 0 15,0 0-15,0 0 0,0 0 0,-22 0 16,22 0-16,-21 21 15,21-21-15,-1 0 0</inkml:trace>
  <inkml:trace contextRef="#ctx0" brushRef="#br1" timeOffset="57944.39">11409 5249 0,'0'-21'31,"0"0"-16,0 0-15,21 21 0,0-21 16,-21 0-16,21-1 0,-21 1 16,0 0-16,0 0 0,0-43 15,0 43-15,0-42 16,0 42-16,-21-22 16,0 43-16,0 0 0,-22 0 0,-20 0 15,-64 85 1,85-43-16,-1 1 0,-20-1 15,20 0-15,22 1 0,-21-1 0,0 21 16,42-20-16,0 20 16,0-42-16,21 1 0,42-1 15,-42 0-15,22-21 0,-1 0 16,0 0-16,1 0 0,20 0 16,22-21-16,-43 0 15,1-1-15,41-20 0,-63 21 16,22-21-16,-22 20 0,0-20 15,0 21-15,0-21 0,1-85 16,-22 63 0,0 43-16,0 0 0,0 42 15,-22 0-15,22 0 16,-21 0-16,21 22 0,-21-1 16,21 22-16,0-1 15,0-21-15,0 22 16,0-43-16,0 0 0,0 0 0,0 1 15,42-22 1,-20 0-16,-1 0 0,0 0 16,0 0-16,21 0 0,-20 0 15,-1-22-15,42-20 0</inkml:trace>
  <inkml:trace contextRef="#ctx0" brushRef="#br1" timeOffset="58421.46">12128 4678 0,'0'-21'0,"0"42"0,0-63 0,0 20 0,0 44 32,-21-1-32,0 21 15,0-21-15,21 64 16,-21-43-16,0 22 0,21-22 16,0 0-16,-22 1 0,1 126 15,0-84 1,21-64-16,0 0 15,0 0-15,0 0 16,0-42 0,0 0-1,0 0-15,0 0 0,21 0 16,0-1-16,1 1 0,-1 0 0,0 0 16,64-43-1,-43 43-15,21 21 16,22 0-16,-64 0 15,22 43-15,-22-22 16,-21 0-16,0 0 0,0 43 16,-21-1-1,-22-42-15,22 0 16,-21 1-16,21-1 0,-22-21 0,-20 21 16,20-21-16,22 0 0,-21 0 15,21 0-15,0 0 16,21-21-1,21 0-15,0 21 0,21-22 0,-21 1 16,1 0-16,20 0 0</inkml:trace>
  <inkml:trace contextRef="#ctx0" brushRef="#br1" timeOffset="58812.31">12933 4953 0,'0'0'0,"21"0"0,0-21 0,-21 0 15,-21 21 1,0 0 0,-22 0-16,22 21 0,-21 0 15,21 0-15,-64 22 16,64-1-16,0-21 0,-22 21 16,43-20-16,-21-22 0,21 21 15,0 0-15,21 0 0,1-21 16,-1 21-16,0-21 0,21 0 0,-21 21 15,22-21-15,-1 0 0,-21 22 16,22-22-16,-22 21 0,21 0 0,-21-21 16,0 42-16,-21-21 15,0 1-15,0-1 16,-21-21-16,0 21 0,0-21 0,-21 0 16,-1 21-16,-63-21 15,43 0-15,21 0 16,20 0-16,1 0 0,0 0 15,0 0-15,0-21 0,21 0 0,0 0 16,0-1-16,0 1 16,21 21-16,0-21 0,21 0 15,-20-21-15,20 20 0</inkml:trace>
  <inkml:trace contextRef="#ctx0" brushRef="#br1" timeOffset="59103.57">13547 4551 0,'0'-21'16,"0"42"-1,-22 0 1,1 0-16,0 0 0,0 22 0,21-22 16,-21 21-16,0 1 0,21 20 0,0-21 15,-22 1-15,-20 63 16,42-22-16,-21-41 0,21-1 15,-21-21-15,21 21 0,-21-20 0,21-1 16,0 0-16,0 21 16,0-21-1,0 1-15,21-22 0,0 0 16,0 0-16,0 0 0,22-64 16,-1 22-1</inkml:trace>
  <inkml:trace contextRef="#ctx0" brushRef="#br1" timeOffset="59280.61">13123 5038 0,'0'0'0,"0"21"0,21-21 47,1 0-47,20 0 0,-21 0 0,21 0 16,-20 0-16,20 0 0,0-21 15,1 21-15,-1-21 0,21-1 16</inkml:trace>
  <inkml:trace contextRef="#ctx0" brushRef="#br1" timeOffset="59676.38">13610 4974 0,'0'0'0,"0"-21"0,0 0 0,0 0 16,0 0-16,21-22 16,0 43-16,1 0 15,20 0-15,-21 0 0,21 0 16,-20 21-16,-1 1 0,21-1 0,-21 0 16,0 0-16,1 21 15,-1-20-15,-21 62 0,0-63 0,0 22 16,0 20-16,0-42 15,-21 1-15,21 20 0,-22-42 0,1 21 16,0 0-16,-21-21 16,21 0-1,21-21-15,0 0 16,0 0-16,0 0 16,0-22-16,21 22 0,0 0 15,21-43-15,-21 22 0,43-64 16,21 64-1,-64 21-15,21 21 16,-21 0-16,0 0 0,1 0 16,-1 0-16</inkml:trace>
  <inkml:trace contextRef="#ctx0" brushRef="#br1" timeOffset="60200.61">14753 4995 0,'0'0'0,"0"-21"0,0-21 0,0-43 16,0 64-16,0 0 15,0 0-15,-21 0 0,-21-1 16,20 22-16,1 0 0,-63 43 15,41-22-15,1 21 16,21-21-16,-22 22 0,22-1 16,-21 0-16,21 1 0,0-1 0,-1-21 15,22 22-15,0-22 0,0 21 16,0-21-16,0 0 0,22 1 0,-1-1 16,42 0-16,-42-21 0,22 0 15,-22 0-15,21 0 0,-21 0 16,85-42-1,-42-22 1,-43 43-16,0-21 0,0 20 0,-21-20 16,0 21-16,21-21 0,-21-1 15,22 22-15,-22 0 16,0 42 0,0 0-16,0 0 0,-22 1 15,1 41-15,0 1 16,21-43-16,0 0 0,0 21 15,0-21-15,0 1 0,0-1 0,0 0 16,21 0-16,22 0 16,-22-21-16,0 0 0,21 0 15,1 0-15,-1 0 0,0 0 16,1-21-16</inkml:trace>
  <inkml:trace contextRef="#ctx0" brushRef="#br1" timeOffset="60456.82">15409 4868 0,'0'0'0,"0"-21"0,0 0 0,0 0 16,-21 21-1,0 0-15,0 21 0,0-21 0,-22 64 16,1-1 0,0-42-16,20 22 0,22-22 0,-21 21 15,0 0-15,21-20 0,-21 126 31,42-127-31,0 0 0,43 21 16,-43-42-16,21 0 16,-21 0-16,22 0 0,-1 0 0,-21 0 15,22 0-15,-1 0 0,0-21 16,22-21-16,-22 21 0</inkml:trace>
  <inkml:trace contextRef="#ctx0" brushRef="#br1" timeOffset="61732.62">16065 4255 0,'-21'0'0,"0"0"16,0 0-16,0 21 0,0 0 15,-22 42-15,1 22 16,42-43-16,-21 1 0,0-1 15,-1 22-15,22-22 0,-21 21 0,21 1 16,-21 42-16,0 0 16,21-64-16,0 0 0,0 1 15,0-22-15,0 21 0,0-21 0,21 22 32,0-22-32,0 0 0,1-21 15,-1 0-15,0 0 0,0 0 16,0-21-16,22 0 0,20-22 15,43-20 1,0-43-16,-85 85 16,-21 0-16,0-22 0,21 43 15,-21-21-15,0 0 0,-21 21 16,0 0 0,0 21-16,-1 21 15,22-20-15,-21-1 0,0 21 16,21-21-16,0 22 0,0-22 15,0 21-15,0 0 16,21-20-16,0-1 16,1-21-16,-1 0 0,0 21 0,0-21 15,43 0-15,63 0 16,-85-21-16,0 0 16,22-1-16,-22 1 15,-21 0-15,0 0 0,1 0 16,-22 0-16,21-22 0,-42 43 31,-1 21-15,22 1-16,-21-1 0,0-21 15,21 21-15,0 0 0,0 0 16,0 0-16,0 1 0,0-1 16,0 0-16,21-21 15,0 0-15,1 0 16,-1 0-16,0 0 0,0 0 15,0-21-15,0 21 0,-21-43 16,22 22-16,-22 0 0,0 0 16,0 0-16,0 0 0,0-1 0,-22-41 15,1 42 1,-21 0-16,21 21 0,21-22 16,0 1 15,21 21-31,0 0 15,21-21-15,-20 21 0,-1 0 0,21-21 16,-21 21-16,22 0 0,-22 0 16,21 0-16,-21 0 0,0 0 0,43 0 15,-22 0 1,-21 0-16,1 21 0,-22 0 0,0 0 16,21 1-16,-21-1 0,0 0 0,0 42 15,0-20 1,0-22-16,0 0 0,0 21 15,0-20-15,0 20 16,-21-42 0,21 21-16,0-42 47,0 0-32,0 0-15,0-1 0,0 1 0,21 0 16,-21 0-16,21-21 0,21-22 15,43-63 1,21 21 0,-64 85-16,0 0 0,1 0 0,-1 0 15,0 21-15,22 0 16,-22 0-16,-21 0 0,22 21 0,-1 42 16,-42-20-1,0-1-15,0 0 0,0 1 0,0-22 16,0 21-16,0 0 0,-21-20 15,-21 41-15,-22 22 16,43-64-16,21 0 16,-21-21-16,21 21 15,0-42 17,0 0-32,0 0 0,0 0 15,0-1-15</inkml:trace>
  <inkml:trace contextRef="#ctx0" brushRef="#br1" timeOffset="61968.49">17611 4551 0,'-22'-21'0,"44"42"0,-65-42 0,22 21 0,0 0 31,21 21-16,0 0 1,0 0 0,-21-21 15,0 0-15,-1 0-16</inkml:trace>
  <inkml:trace contextRef="#ctx0" brushRef="#br1" timeOffset="62232.58">15833 4636 0,'0'0'0,"-43"0"0,1 21 31,63-21-16,0 0-15,22 0 0,-22 0 0,21 0 16,-21 0-16,22 0 0,-1 0 16,0 0-16,1 0 0,-1 0 0,43 0 15,-64 0-15,21 0 16,-21 0-16,-42 0 31,0 0-31</inkml:trace>
  <inkml:trace contextRef="#ctx0" brushRef="#br1" timeOffset="62644.65">3535 6731 0,'0'0'0,"21"-21"0,21 21 0,22-21 15</inkml:trace>
  <inkml:trace contextRef="#ctx0" brushRef="#br1" timeOffset="63344.25">4212 7197 0,'0'0'0,"-21"0"0,-85 0 31,85 21-31,0-21 16,42 0 15,0 0-31,0 0 0,22 0 16,-1 0-16,0 0 0,22 0 0,-1 0 15,22 0-15,-22 0 0,22 0 0,84-21 16,85 0 0,-169 21-16,0 0 0,-1-22 15,1 22-15,0 0 0,-22 0 0,22-21 16,-22 21-16,1 0 0,63-21 16,-85 21-16,1 0 15,-1 0-15,21-21 0,-41 21 0,-1 0 31,0 0-31,-21-21 63,0 0-47</inkml:trace>
  <inkml:trace contextRef="#ctx0" brushRef="#br1" timeOffset="63820.98">5778 6858 0,'-42'0'31,"42"21"-15,0 0-16,21 1 15,0-1-15,1-21 0,-1 21 16,21-21-16,-21 21 0,22-21 16,-1 0-16,-21 21 0,21-21 15,-20 21-15,20-21 0,64 0 16,-43 0 0,-42 0-16,-42 0 31,0 0-16,0 0-15,0 22 0,-22-22 0,22 21 16,0 0-16,-21 0 0,21 0 16,-106 85-1,21 0-15,85-85 16,-1 21-16,1-20 0,0-1 16,-21 21-16,42-21 15,-21-21-15,21 43 0,0-22 31,0-42 16,0-1-31</inkml:trace>
  <inkml:trace contextRef="#ctx0" brushRef="#br1" timeOffset="66328.12">7197 6922 0,'0'-22'0,"0"1"15,0 0-15,0 0 16,0 0 0,21 21-1,-21-21-15,21 21 0,0 0 0,0 0 16,0 0-16,1 0 15,-1 0-15,21 21 0,-21 0 0,0 0 16,1 21-16,62 85 16,-84-42-1,0 63 1,0-105-16,0-1 0,0 0 0,-42 43 16,42-22-1,-21-41 1,21-44-1,0 1 1,0-21-16,0 21 0,0-43 16,21 43-16,-21-21 0,21-1 15,0 1-15,-21 0 0,21-1 16,43-105-16,-22 64 16,1 41-16,-22 1 15,0 0-15,0-1 0,21 22 16,-20 0-16,20-21 15,-21 42 1,-21 21-16,21 0 16,-21 0-16,21 21 15,-21 1 1,0-22-16,0 0 0</inkml:trace>
  <inkml:trace contextRef="#ctx0" brushRef="#br1" timeOffset="67838.78">8318 7345 0,'0'0'16,"22"-21"-16,-22 0 0,21 21 15,-21-22-15,0 1 0,0 0 16,21 0-16,-21 0 0,0 0 0,0-1 15,0-20-15,0 21 0,0 0 16,0-22-16,-21 22 16,0 0-16,21 0 0,-43 21 15,-20 0 1,20 21-16,22-21 0,0 21 16,0 0-16,0 22 0,-64 63 15,64-64-15,0 85 16,0-85-16,21-21 15,0 22-15,0-1 0,0-21 0,42 64 16,0-64 0,-21-21-16,1 0 0,41 0 15,-42 0-15,0 0 0,22-21 16,41-21 0,-62 20-16,-1-20 0,0 21 15,0-21-15,21-22 0,-20 1 16,-22 20-16,21-41 15,21-22-15,-42 85 16,0-1-16,0 1 0,0 0 0,0 0 16,0 42-1,0 0 1,0 0-16,0 43 16,0-22-16,0-21 0,0 22 0,-21 41 15,21-41-15,0 20 16,0-42-16,0 22 0,0-22 15,0 0-15,21 0 0,64 0 16,-1-21 0,-41 0-1,20-42-15,-42 21 0,22 0 16,-22 0-16,21-1 0,-21 1 0,1-21 16,20-22-16,-21 22 15,-21 0-15,0 21 0,0-43 16,0 43-16,0-21 0,-21 42 15,0 0 1,0 0-16,-1 42 16,1 21-1,21-41-15,0-1 0,0 0 0,0 21 16,21-21-16,1 1 0,20 62 16,0-20-1,-21-43-15,1 0 0,-1 0 16,0 0-16,0-21 0,0 22 15,43-22-15,-22 0 16,-21 0-16,0 0 0,22-22 16,-1 1-16,0 0 15,-20 0-15,-1 0 0,21-22 16,0-41 0,-20 63-16,-22-22 0,21 1 15,-21 21-15,0-43 0,0 22 16,0 21-16,-21 0 0,-1-1 15,1 22-15,-21 0 16,21 0-16,-43 22 16,43-1-16,-21 42 0,-1-42 15,22 22-15,0-1 0,0 0 0,0-20 16,0 20-16,21 85 16,0-85-1,0-21-15,21 1 0,21-22 16,-21 0-16,0 0 0,1 0 15,-1 0-15,0 0 0,0 0 16,64-64-16,-64 43 16,21-21-16,-21 20 0,22-41 15,-43 21-15,21 20 16,0-41-16,-21 42 0,0 0 16,0-1-16,0 1 0,0 0 0,0 42 31,0 0-31,0 1 15,0-1-15,0 0 0,0 0 0,0 21 16,0-20-16,0 41 16,0-42-16,0 43 15,0-43-15,0 0 0,0 0 16,21 0-16,0 1 0,22-22 0,-22 0 16,21 0-16,1 0 0,41 0 15,-41 0-15,-1 0 0,0-22 16,-21 1-16,22 0 0,-1 0 0,-21 0 15,22-22-15,-22 22 0,0-21 16,21-22-16,-21-41 16,1 83-16,-22 1 15,0 0-15,0 42 32,0 0-32,0 1 0,-22 20 0,22-21 15,0 21-15,-21-20 0,21 20 16,0-21-16,0 0 0,0 22 15,0-1-15,0-21 16,0 0-16,21-21 0,1 0 16,-1 0-16,0 0 15,0 0-15,21-42 16,-42 21-16,43-22 0</inkml:trace>
  <inkml:trace contextRef="#ctx0" brushRef="#br1" timeOffset="68169.64">10456 6795 0,'0'0'0,"-21"0"0,0 0 15,0 21-15,0 0 0,21 0 16,0 0-16,0 0 0,-22-21 0,22 22 16,0-1-16,0 0 0,22 0 15,-1-21-15,0 0 16,21 0-16,-21 0 0,1 0 15,-1 0-15,-21-21 0,21 0 0,0 21 16,-21-21-16,0-43 16,0-21-1,-21 22 1,0 63-16,0-21 0,-1 21 16,1 0-16,0 0 0,-64 63 15,85 1 1,0-22-1,0-21-15,22 0 0,-22 1 16,84-22-16,-20 21 16</inkml:trace>
  <inkml:trace contextRef="#ctx0" brushRef="#br1" timeOffset="68688.64">11197 6519 0,'0'0'0,"-21"0"0,0 0 0,0 0 16,-1 0-16,22 22 15,-21-1-15,0 21 0,21-21 0,-21 22 0,21-1 16,-21 0-16,0 1 0,21 105 16,-22-64-1,22-20-15,-21-22 0,21 43 16,-21-43-16,21 1 0,0-1 0,0 43 15,-21-64 1,21 0-16,-21-21 16,21-21-1,0 0-15,0-1 16,0 1-16,0-42 16,42-22-16,-21 43 0,0 21 15,22-22-15,-22 22 0,21-21 16,1 21-16,41-22 0,-41 22 0,-1 21 15,106 0 1,-84 42 0,-43-20-16,0 20 0,0 21 15,-21-41-15,0 20 0,0-21 16,-21 21-16,0 1 0,-106 63 16,42-85-1,43 0-15,-1 0 0,-41-21 16,41 21-16,1-21 0,21 0 15,0 0-15,0 0 0,21-21 16,0 0 0,63-21-16,-21-1 15,1 1-15,-1 21 0</inkml:trace>
  <inkml:trace contextRef="#ctx0" brushRef="#br1" timeOffset="68948.49">12150 6498 0,'0'0'0,"0"-21"0,0 42 31,0 0-31,-22 22 0,1-1 16,0 0-16,21 1 0,-21-1 0,21 0 16,-21 22-16,0-22 0,21 22 0,-22-22 15,1 127 1,21-126-16,-21-1 0,21 0 0,0-20 15,0 20-15,0-21 0,0 0 0,0 0 16,21-21 0,0-21-1,1 21-15,-1-21 0,21 0 16,-21-21-16</inkml:trace>
  <inkml:trace contextRef="#ctx0" brushRef="#br1" timeOffset="69534.14">12277 7070 0,'21'0'31,"0"0"-31,0 0 0,0 0 16,0 0-16,1 0 0,-1-21 16,0 21-16,0-22 0,0 22 0,22-42 15,-22 21-15,0-21 16,-21 20-1,-21 22 1,0 0-16,-1 0 0,1 0 0,-42 64 31,42-43-31,-22 43 0,22-43 0,0 42 16,21-20-16,-21-22 16,21 42-16,0-42 0,0 1 15,0-1-15,21 0 16,64 0-16,-64-21 15,21 0-15,43 0 0,-43 0 16,0 0-16,22-21 0,21-21 16,20-1-1,-62 22-15,-1-21 0,22-22 16,-22 22-16,-21 21 0,0-22 0,0 1 16,-21 0-1,-21 42-15,0 0 0,-42 0 16,41 0-16,-20 0 0,0 42 15,21-21-15,21 0 16,0 22-16,0-22 0,0 0 0,0 21 16,0-20-16,21-1 0,0 21 0,-21-21 15,42 43-15,22 20 16,-43-62-16,-21-1 16,0 21-16,0-21 0,0 0 15,-21 1 1,-22-22-16,22 0 0,0 0 15,-42 0-15,20 0 0,22 0 16,-21 0-16,-1 0 0</inkml:trace>
  <inkml:trace contextRef="#ctx0" brushRef="#br1" timeOffset="70412.46">3810 8954 0,'0'0'0,"-42"21"0,-22-21 0,22 0 16,-1 0-16,1 0 0,0 21 0,-1-21 15,22 0-15,0 0 0,21 21 16,21-21-16,22 0 16,-1 0-16,0 0 0,22 0 15,20 21-15,1-21 0,0 0 16,-1 0-16,22 0 0,0 0 0,127 0 16,-106 0-16,85 0 15,-107 0-15,65 0 16,-86 0-16,-20 0 0,-1 0 0,64 0 15,-84 0 1,-43-21-16,-21 21 16,-1-21-16,1 21 15,-42-21-15,42 21 0,-1-21 16,-20-1-16,21 22 16,0 0-16,0-21 0,-1 21 0,22-21 15,-21 21 1,42 0-1,1 0-15,-1 0 16,0 0-16,0 0 0,21 21 0,-20-21 16,-1 21-16,21 1 0,-21-1 15,0 0-15,1 21 0,-22 43 16,-22-22 0,1-41-16,-42 41 15,20-42-15,1 0 0,0 1 0,-43 20 16,64-21-16,0-21 15,21-21 1,21 21-16,21-21 0</inkml:trace>
  <inkml:trace contextRef="#ctx0" brushRef="#br1" timeOffset="71788.67">7218 8678 0,'0'0'0,"0"-21"15,-21 21-15,-1 0 16,1 0-1,21 21 1,0 1-16,0-1 0,0 21 16,0-21-16,0 22 0,-21 84 15,21-85-15,-21 64 16,0-64 0,0-21-16,21 22 0,-22-1 15,1-21-15,21 0 0,-21-21 0,21 21 0,0-42 47,0 0-31,0 0-16,0 0 15,0 0 188,0-1-187,21 22-16,-21-21 16,0 0-1,0 0-15,0 0 16,0 0-16,0-1 0,0 1 16,0 0-1,21 21 95,-21-21-79,22 21-31,-22-21 15,21 0-15,-21-1 16,21 1-16,-21 0 0,21 0 16,0 0-16,0-43 0,43 1 15,-64 42-15,0-1 16,21 22-16,-21-21 0,-21 21 16,0 0-1,0 0-15,-1 21 0,-20-21 0,21 22 16,-43 20-16,22-21 15,-21 21-15,63-20 0,-22-1 16,22 0-16,0 0 0,0 0 16,0 0-16,22 22 15,-1-22-15,0 0 0,21 21 16,1-20-16,-22-1 0,21 0 0,43 42 16,-43-20-1,-21-43-15,0 21 0,-21 0 16,22 0-16,-22 0 0,-43 1 15,-20-22 1,42 0-16,-22 21 0,1-21 16,-43 0-16,43 0 0,0 0 15,-64-43-15,63 22 16,22 21-16,0-21 0,21 0 16,-21 0-16,21 0 0,0-1 15,21 22 1,0 0-16,0 0 15,1 0-15,20-21 0,-21 21 0,21 0 16,-20 0-16,20-21 0,-21 21 0,21-21 16</inkml:trace>
  <inkml:trace contextRef="#ctx0" brushRef="#br1" timeOffset="72085.5">7810 8573 0,'0'0'15,"0"-22"-15,0 1 0,0 0 0,-21 42 32,0 22-17,0-22-15,21 0 0,-21 21 16,0 1-16,-1-1 0,1 21 0,21-20 16,-63 105-1,-1-21-15,64-85 16,-21 1-16,21-1 0,0-21 15,0 0-15,21-21 16,0 0-16,1 0 0,62 0 16,1-42-1,-64 21-15,0 0 0,0-1 16,1 1-16,-22 0 0,0 0 16</inkml:trace>
  <inkml:trace contextRef="#ctx0" brushRef="#br1" timeOffset="72252.42">7408 8954 0,'0'0'16,"-21"0"-16,0 0 0,42 0 16,0 0-1,0 0-15,22 0 0,-1-22 0,0 22 16,1 0-16,-1 0 0,0 0 0,1-21 16,105 21-1,-42-21-15,-85 21 16,64 0-16</inkml:trace>
  <inkml:trace contextRef="#ctx0" brushRef="#br1" timeOffset="72805.1">8467 8932 0,'0'0'0,"21"-42"31,-21 21-31,0 0 0,0 0 16,0-1-16,-21 1 15,21 0-15,-22 21 0,1-21 0,-21 21 16,21 0-16,0 0 0,-1 0 0,1 0 16,-21 0-16,21 21 15,-22 43-15,22-43 0,0 21 16,21-21-16,-21 85 15,21-64-15,0 22 16,0-1-16,21-41 16,0-22-16,0 21 15,22-21-15,-22 0 0,64 0 16,-1-64 0,-63 64-16,43-84 15,-43 62-15,0 1 0,0-21 16,1 21-16,-22-22 0,0-62 15,0 41 1,0 43-16,0 42 31,0 0-31,-22 22 0,22-22 16,-21 21-16,21-21 0,0 22 0,0-22 16,0 21-16,0-21 15,0 22-15,0-22 0,0 21 16,0 0-16,21-42 0,1 0 15,-1 22-15,0-22 16,21 0-16,-21 0 0,64-43 16,0-41-1</inkml:trace>
  <inkml:trace contextRef="#ctx0" brushRef="#br1" timeOffset="73628.63">9186 8340 0,'0'0'0,"21"-21"0,-42 42 32,0 0-32,0 21 15,21-21-15,-21 22 0,21-1 0,-21 0 16,-1 22-16,1 42 0,0 42 16,0-85-1,21-20-15,0-1 0,0-21 0,0 22 16,0-22-16,0 21 0,21-42 15,0 0-15,0 0 0,1 0 16,-1 0-16,0 0 0,0-21 16,0 0-16,22 0 0,-1-22 15,0-41 1,-21 62-16,-21 1 0,22 0 16,-22 0-16,21 0 0,-21 42 31,0 0-31,0 0 0,0 0 0,0 1 15,-21-1-15,21 0 0,0 0 16,0 43-16,0-22 16,0-21-16,21 0 0,0-21 15,0 0-15,0 0 16,43 0-16,20-21 16,-41 21-16,-1-21 0,-21 0 15,22 0-15,-22-22 16,21 22-16,-21 0 0,43-64 15,-43 64-15,21-42 0,-21 41 16,1-20-16,-22 21 0,21 21 16,-21 21 15,0 0-31,0 0 16,21 1-1,0-22 1,0 0-16,-21-22 15,21 1-15,-21 0 16,0 0-16,0-21 16,0 20-1,0 1-15,-21 21 16,0 0 0,0 0-16,0 21 0,0 1 15,-1-1-15,1 0 0,21 0 0,-21 21 16,0 1-16,0-22 0,21 21 15,-21-21-15,21 106 16,0-105 0,42-1-16,-42 0 0,42-21 0,-21 0 15,1 21-15,41-21 16,-21 0-16,-20 0 0,20 0 16,0-21-16,1 0 0,-22 21 0,42-43 15,-42 22-15,1-21 0,20-22 16,-42 22-16,0 0 0</inkml:trace>
  <inkml:trace contextRef="#ctx0" brushRef="#br1" timeOffset="73816.83">10075 8361 0,'0'-21'47</inkml:trace>
  <inkml:trace contextRef="#ctx0" brushRef="#br1" timeOffset="74012.71">9080 8530 0,'-21'21'15,"42"-42"-15,-21 42 16,22-21-16,20 0 16,-21 0-16,21 0 0,-20 0 0,20 0 15,0 0-15,106-21 16,-105 21-16,-1-21 0,0 21 15,22 0-15</inkml:trace>
  <inkml:trace contextRef="#ctx0" brushRef="#br1" timeOffset="74916.97">10731 8657 0,'0'0'0,"0"-21"0,-21 0 16,21 42 30,0 0-46,0 0 16,0 1-16,0-1 0,0 21 0,0-21 0,0 22 16,0-22-16,0 21 15,0-21-15,0 0 0,0 22 0,0-22 16,0 0-16,0 0 0,-21-21 31,21-21-15,0 0-1,0 0-15,0 0 0,0-1 16,0-20-16,21 21 0,0-21 0,1 20 16,-1-20-16,42-43 15,22 22 1,-64 63-16,21-21 0,43 21 16,-43 0-16,1 0 0,-22 0 15,21 21-15,-21-21 0,22 21 0,-1 43 16,-21-43-16,-21 42 15,0-42-15,0 1 0,0 20 0,0-21 16,0 0-16,0 0 0,0 1 16,-21-22-1,0 0 1,21-22-16,0 1 16,0 0-16,0 0 0,0 0 15,21-22-15,0 22 0,0 0 16,1-21-16,-1 21 0,21-22 0,-21 22 15,22 0-15,20-43 0,-42 43 16,22 21-16,-1-21 0,0 21 16,-21 0-16,22 0 0,-22 0 0,0 21 15,21 0-15,-20 1 0,-22-1 0,21 21 16,-21-21-16,0 22 16,0-22-16,0 21 0,0-21 0,0 22 15,-21-22-15,21 21 0,-22-21 0,-20 43 16,63-85 31,-21-1-47</inkml:trace>
  <inkml:trace contextRef="#ctx0" brushRef="#br1" timeOffset="75261.78">12213 8700 0,'0'0'0,"21"-22"0,0 22 0,1 0 0,-1-21 16,0 0-16,21 0 15,-21-21 1,1-22 0,-22 43-16,0 0 0,-64 21 15,22 0 1,21 0-16,-43 42 15,43 0-15,0-20 0,0 20 0,-64 64 16,85 21 0,0-43-1,0-62-15,21-1 0,106 21 32,-63-42-32,-22 0 0,43-21 15,-43 21-15,-21-21 16,21 0-16,85-64 15</inkml:trace>
  <inkml:trace contextRef="#ctx0" brushRef="#br1" timeOffset="75492.64">13060 8255 0,'0'-21'0,"0"42"0,0-63 0,0 21 16,0-1-16,0 44 15,-21-1-15,-1 21 16,1-21-16,0 22 0,0-1 0,-21 85 15,42-85-15,-43 43 16,22-22-16,21-20 16,-21-1-16,21 0 0,-21 22 15,21-43-15,0 0 0,0 43 16,21-64 0,0 0-1,0 0-15,0-21 0,22-1 0,-22 1 16</inkml:trace>
  <inkml:trace contextRef="#ctx0" brushRef="#br1" timeOffset="75953.38">13377 8234 0,'-63'148'15,"42"-127"1,-1 22-16,22-1 0,-21 0 15,0 1-15,0-1 0,-21 85 16,20-85-16,1 22 16,21-22-16,0-21 0,0 0 15,-21 1-15,21-1 16,0-42 0,0-1-1,0 1-15,0 0 16,21-21-16,0 21 0,1-1 0,-22 1 15,21-21-15,0 21 0,21 0 0,-21-22 16,1 22-16,20 21 0,-21-21 16,64 0-16,-64 21 15,0 0-15,21 0 16,-20 21-16,-22 0 0,0 0 0,0 0 16,0 22-16,0-22 0,0 0 0,0 43 15,0 20 1,0-63-16,0 1 0,0-1 15,-22 0-15,22 0 0,-21-21 0,21 21 16,0-42 15,21 21-31,22-42 16</inkml:trace>
  <inkml:trace contextRef="#ctx0" brushRef="#br1" timeOffset="76328.17">14076 8636 0,'-21'0'0,"-85"21"31,85 0-31,-1 1 0,-20 20 16,21-21-16,0 21 0,-22 1 15,43-22-15,-21 21 0,21-21 16,0 1-16,0-1 0,0 0 15,0 0-15,64 0 16,-43-21-16,0 0 0,0 0 16,22 0-16,-22 0 0,0-21 0,42 0 15,22-43 1,-64 43-16,-21-21 16,21-22-16,-21 43 0,0-21 15,0 21-15,0-22 16,-21 1-16,0 42 0,0 0 15,0 0-15,0 0 0,-1 0 0,1 0 16,0 0-16,-21 21 16,21 43-16,21-43 15,0 0-15,0 0 16,21-21-16,0 21 0</inkml:trace>
  <inkml:trace contextRef="#ctx0" brushRef="#br1" timeOffset="76889.84">14647 8615 0,'0'0'16,"-21"-21"-16,0 21 0,0-21 0,0 21 16,-1 0-16,-20 0 0,21 0 15,0 21-15,-43 0 0,43 0 16,0 21-16,0-20 0,-22 20 0,43-21 15,-21 21-15,21 1 0,-21-22 16,21 21-16,0-21 0,0 43 16,64-22-16,-43-21 15,21-21-15,-21 0 16,22 0-16,-22 0 0,63 0 16,1-63-1,-64 42-15,0 0 0,1-1 0,-1-20 16,-21 0-16,21-1 0,0 1 15,0-43-15,43-84 16,-64 127-16,21-22 0,0 22 16,-21 0-16,0-1 0,0 1 15,0-22-15,0 43 0,0 0 16,0 42 0,-21 0-16,0 1 15,0-1-15,-1 63 16,-20 43-16,21-84 15,0-1-15,21 22 0,0-22 16,0 0-16,-21 22 0,-1 20 16,22 43-1,0-84-15,0-22 0,0 42 16,22-41-16,20-1 0,-21-21 16,0 21-16,22-21 0,-22 0 0,42 0 15,22-42 1,-64 20-16,21 1 0,-20 0 15,-1-21-15</inkml:trace>
  <inkml:trace contextRef="#ctx0" brushRef="#br1" timeOffset="77152.69">12742 8403 0,'0'0'16,"-42"0"-16,0 0 0,20 0 15,1 0-15,85 0 16,-22 0-16,127 0 16,-84-21-16,-21 21 15,20 0-15,-20 0 0,84 0 16,-85 0-16,-20-21 0,-1 21 0,0 0 15,-20 0-15</inkml:trace>
  <inkml:trace contextRef="#ctx0" brushRef="#br1" timeOffset="78012.62">3471 10329 0,'-42'0'0,"84"0"0,-126 0 0,41 0 15,22 0-15,-21 22 16,21-22-16,21 21 0,21 0 15,21-21 1,0 0-16,22 21 0,63-21 16,-42 0-16,-1 0 0,1 0 0,0 0 15,20 0-15,-20 0 0,0 0 16,105 0-16,85-21 16,-190 21-16,0 0 0,-22 0 15,1-21-15,-1 21 0,-20 0 16,-22 0-16,42-21 15,-63-1-15,-21 22 16,0-21-16,0 21 16,-22 0-16,22 0 0,-42-21 15,-22 21 1,64 0-16,42 0 31,0 0-31,0 0 16,1 0-16,20 0 0,-21 0 0,21 0 0,-20 0 15,20 21-15,-21-21 0,0 21 16,0 1-16,1-1 0,-22 0 16,0 21-16,0-21 0,-22 43 15,1-43-15,-21 0 0,21 0 16,-22 1-16,1 20 0,21-21 16,-106 21-16,63-20 15,43-22-15,42 0 31</inkml:trace>
  <inkml:trace contextRef="#ctx0" brushRef="#br1" timeOffset="78668.25">6202 10202 0,'0'0'0,"0"-21"15,0 0-15,0 0 0,0 0 16,21 21 0,0 0-16,0 0 15,0 21-15,1-21 0,20 42 16,-21 22 0,-21-22-16,21 0 0,-21 43 0,0-64 15,0 22-15,0-1 0,0 43 16,-21-43-1,21-21-15,-21 0 16,0-21-16,21-21 16,0 0-1,0 0-15,0 0 0,0-22 16,0 1-16,0 21 0,21-22 16,0 1-16,0 0 0,0-1 0,1 22 15,20-21-15,-21 0 0,85-22 16,-64 43-16,1 0 15,41 21-15,-63 0 16,22 0-16,-22 21 0,21 0 0,-21 0 16,1 0-16,-22 1 0,0 20 15,0-21-15,0 64 16,0-64-16,0 21 0,-22 1 0,1-22 0,0 21 16,0-21-16,21 0 0,-42 43 15,20-64 1,44 0-1,-1 0 1,0-21-16,21 0 0,1-43 16,-1 43-16</inkml:trace>
  <inkml:trace contextRef="#ctx0" brushRef="#br1" timeOffset="79276.89">7281 10245 0,'0'21'16,"0"0"-1,0 0-15,-21 0 0,0 43 16,0-1-16,21-41 16,0-1-16,0 0 15,0 0-15,0 0 0,21-21 32,-21-21-17,0 0-15,0 0 16,0 0-16,0-43 15,0 43-15,0-21 0,21-1 16,0 1-16,0 21 0,1 0 16,-1-1-16,0 1 0,0 21 15,43-21-15,-22 21 0,0 0 16,22 0-16,-22 21 0,-21-21 16,22 21-16,-22 1 0,0 20 15,0-21-15,0 43 0,-21 41 16,0-83-16,0-1 15,0 42-15,0-42 0,-21 1 16,0-1-16,0-21 0,21 21 16,-21-21-1,-1 0-15,22-21 16,0 0-16,0-1 0,0 1 16,0 0-16,43-42 15,-22 20-15,0 1 0,43-22 16,-22 22-16,-21 0 0,21 21 0,-20-1 15,20 1-15,0 21 0,85 0 16,-63 43 0,-64-1-16,21 21 15,-21-41-15,0 20 0,0-21 16,0 0-16,0 22 0,0-1 16,0-21-16,0 0 0,0 0 15,-21 1-15,21-44 47,0 1-47</inkml:trace>
  <inkml:trace contextRef="#ctx0" brushRef="#br1" timeOffset="79854.64">8975 10583 0,'0'0'16,"21"0"15,0-21-31,0 0 0,0 0 16,0 0-16,1 0 0,-1-22 0,0 22 15,0-21-15,21 21 16,-20-22-16,62-63 16,-41 64-16,-22 21 0,0-21 0,-21 20 15,0 1-15,0 0 0,0 0 16,-21 21-1,0 21-15,-1 0 0,-20 0 0,21 1 16,0-1-16,21 0 0,0 21 0,-21 1 16,21 20-1,0-42-15,21 0 0,0 22 0,0-1 16,0-21-16,0 22 0,22 20 16,-22-21-1,-21-20-15,0-1 16,0 0-16,-21-21 0,0 0 15,-1 0-15,1 0 0,0 0 0,0 0 16,0 0-16,-22-21 16,22 21-16,0-64 15,21 43-15,0-21 0,0 21 16,21-1-16,0 1 0,43-63 16,-22 62-16</inkml:trace>
  <inkml:trace contextRef="#ctx0" brushRef="#br1" timeOffset="80093.5">9906 9927 0,'0'0'0,"0"21"16,0 1-16,-21-1 0,0 0 16,-1 21-16,22-21 0,0 22 15,-42 63-15,21 21 16,21-106-16,-21 21 15,21 22-15,0-43 16,0 21-16,0-21 0,0 0 16,0 1-16,21-22 15,0-22-15,-21 1 16,21 21-16,-21-21 16,0 0-16,0 0 0</inkml:trace>
  <inkml:trace contextRef="#ctx0" brushRef="#br1" timeOffset="80240.55">9546 10245 0,'0'0'0,"21"0"31,0 0-31,1 0 16,-1-21-16,21 21 0,0 0 16,-20 0-16,20 0 0,0 0 0,43-22 15,-43 22-15,1 0 0</inkml:trace>
  <inkml:trace contextRef="#ctx0" brushRef="#br1" timeOffset="81584.97">10520 10308 0,'63'-63'31,"-63"42"-31,0-1 0,0 1 16,0 0-16,0-21 16,-21 42-16,0 0 0,-21-21 15,20 21-15,1 0 16,0 0-16,-21 21 0,-43 42 16,64-42-16,0 22 15,-22 20-15,22-20 0,21-22 16,-21 63-1,21-20-15,21-43 0,0-21 16,1 21-16,-1-21 0,0 0 0,0 0 16,21 0-16,-20 0 0,-1 0 15,21-21-15,-21 21 0,43-42 16,-1-22 0,-42 22-16,1 21 0,-22-22 15,0 22-15,21-21 0,-21-43 16,0 43-1,0 63 17,-21 0-32,21 0 0,0 22 0,0-22 15,0 0-15,0 21 0,0-20 0,0 20 16,0-21-16,0 0 0,42 64 16,0-85-1,1 0-15,-22 0 16,42 0-16,-20 0 0,-1 0 15,0-21-15,1 0 0,-1-1 16,0-20-16,1 21 0,-1-43 16,43-63-16,-64 85 15,0 0-15,0-22 0,-21 22 16,0 0-16,42-170 16,-42 170-1,0 63 1,0 0-1,-21 0-15,21 21 0,-42 43 16,42-43-16,0 1 0,-21-1 16,21 0-16,-21 1 0,-1 41 15,22-41-15,0-1 0,0-21 16,0 22-16,0 20 0,0-21 16,22-20-16,-1-22 15,42 0-15,-42 0 0,1 0 16,20 0-16,21-22 15,-41 1-15,62-42 0,-63 42 16,1-1-16,-1-20 0,-21 21 16,21 0-16,0-22 15,0 43-15,-21 22 32,0-1-32,0 0 0,0 42 15,0 1 1,-21-43-16,21 0 0,0 22 15,0-22-15,21-21 16,0 0-16,1 0 0,-1 0 0,0 0 16,42 0-16,1-21 15,-22-1-15,1 1 0,-22 0 16,0 0-16,21-21 0,-21 20 0,1-20 16,62-64-1,-20 43-15,-43 42 16,-21-1-16,21 22 15,-21 22 1,0-1 0,0 0-1,21-21 1,0 0-16,1-21 16,-22 0-1,0-1-15,21 22 16,-21-21-16,0 0 0,0 0 15,-21 21 1,-1 0-16,1 0 16,0 0-16,0 21 15,0 0-15,-22 43 16,1 20 0,0-20-16,42-43 0,0 21 0,0-20 15,0-1-15,0 0 0,0 0 16,21 43-16,0-64 15,0 0-15,0 0 0,22 0 16,-22 0-16,0 0 0,0 0 16,22-22-16,-22 1 0,21-21 15,43-22 1,-85 22-16,21 21 0,0-21 16</inkml:trace>
  <inkml:trace contextRef="#ctx0" brushRef="#br1" timeOffset="81792.95">12171 9779 0,'0'0'16,"-21"0"-16,-1 0 16</inkml:trace>
  <inkml:trace contextRef="#ctx0" brushRef="#br1" timeOffset="81973.85">11112 10033 0,'-21'21'16,"42"-42"-16,-42 63 0,42-42 16,22 0-16,-22 0 0,21 0 15,1 0-15,-1 0 0,0 0 16,1 0-16,-1-21 0,0 0 0,64 0 16,-64 0-16,1 0 0</inkml:trace>
  <inkml:trace contextRef="#ctx0" brushRef="#br1" timeOffset="82863.92">13208 10118 0,'-64'0'32,"43"21"-32,21 0 0,0 0 0,0 0 15,0 1-15,0 20 16,0-21-16,-21 0 0,21 0 0,0 43 15,0-22 1,0-21 0,0 1-16,-21-22 15,21-22 1,0 1-16,0 0 16,0 0-16,0 0 0,0 0 15,0-22-15,21 22 0,0-21 0,0 21 16,43-43-16,-43 43 0,21 0 15,-20 0-15,20-1 0,0 1 16,128 21 0,-86 21-1,-41 22-15,-22-22 16,-21 0-16,0 21 0,0 1 16,0-22-16,0 42 15,0-41-15,-21-1 0,-1 0 16,22 0-16,-21-21 15,0 0 1,21-21-16,0 0 0,0 0 16,0-1-16,0 1 0,21 0 15,0-21-15,1 21 0,-1-1 16,21-41-16,64-1 16,-64 43-16,1 0 15,-1 0-15,-21 21 0,21 0 16,1 0-16,-22 0 0,42 42 15,-20 1-15,-43-22 0,0 21 16,0-21-16,0 0 0,0 22 16,0-22-16,-21 21 0,-1-21 0,1 1 15,0-1-15,0 0 0,21 21 16,21-42 15,0 0-31,0-21 0,1 0 0</inkml:trace>
  <inkml:trace contextRef="#ctx0" brushRef="#br1" timeOffset="83206.74">14457 10160 0,'21'0'15,"0"0"1,-21-21-16,42 0 15,1 21-15,-22-21 0,0 21 16,0-22-16,0 22 0,1-21 0,-1 21 16,-21-42-1,-21 42 1,-1 0-16,1 0 16,0 0-16,0 21 0,-21 0 0,-1 22 15,1 20 1,21-42-16,0 0 0,21 43 15,0-43-15,0 0 0,0 0 0,21 43 16,21-22 0,-21-42-16,0 0 0,1 0 15,20 0-15,-21 0 0,0 0 0,22 0 16</inkml:trace>
  <inkml:trace contextRef="#ctx0" brushRef="#br1" timeOffset="83464.1">15240 9800 0,'0'0'16,"0"-42"-16,0 21 0,0-22 15,0 22-15,0 0 0,-21 42 16,0 22 0,21-22-16,-22 21 0,22-21 0,-42 85 15,21 21 1,0-85-16,0 1 0,21-1 15,0-21-15,0 22 0,-22-22 16,22 21-16,0-21 0,0 0 0,0 1 16,0 20-16,22-42 15,-1 0 1,0-21-16,0 0 0,0-1 16,0 1-16</inkml:trace>
  <inkml:trace contextRef="#ctx0" brushRef="#br1" timeOffset="83910.86">15515 9716 0,'0'0'16,"0"-22"-16,0-20 15,0 63 1,0 22-16,0-22 16,0 21-16,0 0 0,-21 64 15,21-63-15,-21-1 0,0 43 16,21-43-16,-22 0 0,1-21 15,21 22-15,-21-1 0,21 0 16,0-20-16,0-1 0,0 0 0,-21-21 16,21-21 15,0 0-31,0-1 0,0-20 16,0 21-16,21 0 0,21-43 15,1 22-15,-22 21 16,21-43-16,1 43 0,-22 0 15,21 0-15,43 0 16,-43 21-16,-21 21 16,-21 0-16,0 42 0,0-41 15,0 20-15,0-21 0,0 21 16,0-20-16,0 20 0,-21 43 16,21-43-1,-21-21-15,0-21 16,0-21-1,21 0 1,-22 21-16</inkml:trace>
  <inkml:trace contextRef="#ctx0" brushRef="#br1" timeOffset="84110.2">15028 9970 0,'0'0'0,"21"0"15,1 0 1,-1 0-16,0 0 0,42 0 16,1 0-1,-22 0-15,-21 0 0,22 0 0,-1 0 16,-21 0-16,22 0 0,-22 0 0,0 0 16,0 0-16,0 0 0,0 0 0</inkml:trace>
  <inkml:trace contextRef="#ctx0" brushRef="#br1" timeOffset="84519.44">16129 10012 0,'0'0'0,"-85"0"31,64 0-31,-21 21 0,21 0 0,-1 0 16,1 1-16,0 20 16,0-21-16,21 0 0,-21 0 0,21 1 15,0-1-15,0 0 0,0 0 0,0 0 16,0 0-16,21 1 0,0-22 16,0 21-16,22-21 15,-1 0-15,-21 0 0,43 0 16,-22 0-16,-21-21 0,21 21 0,1-43 15,20-20 1,-63 42-16,0-1 0,0 1 16,0 0-16,0-21 0,0 21 0,-21-1 15,0 1-15,-21 21 16,20 0-16,1 0 0,-21 0 16,21 0-16,0 0 0,21 21 31,0 1-31,21-22 15,21 21-15</inkml:trace>
  <inkml:trace contextRef="#ctx0" brushRef="#br1" timeOffset="85060.05">16849 10118 0,'0'0'0,"0"-21"0,0-1 15,0 1-15,-22 0 16,1 21-16,-21 0 16,21 0-16,0 0 0,-1 0 15,1 0-15,-21 21 0,21 0 0,0 1 16,-1-1-16,1 0 0,0 0 0,-21 21 16,42-20-16,-21 20 15,21-21-15,0 0 0,0 0 16,0 1-16,0-1 0,21 0 0,0-21 15,0 21-15,0-21 0,0 0 0,1 0 16,-1 0-16,21 0 0,-21 0 16,0 0-16,1-21 0,-1 21 0,0-21 15,0 0-15,64-64 16,-22-42 0,1-21-1,-64 105-15,21-20 0,0 21 16,-21-22-16,21 22 0,-21-85 15,0 63 1,0 43-16,-21 42 16,0 0-1,0 1-15,0 62 0,-22 43 16,22-63-16,21-22 16,0 0-16,0 22 0,0-22 15,0 1-15,0-1 0,0 0 0,0 1 16,42 62-1,22-62 1,-22-43-16,1 0 0,-22 0 16,42-21-1</inkml:trace>
  <inkml:trace contextRef="#ctx0" brushRef="#br1" timeOffset="85243.95">17145 10308 0,'0'0'0,"-21"0"32</inkml:trace>
  <inkml:trace contextRef="#ctx0" brushRef="#br1" timeOffset="105060.44">14393 6985 0,'-21'0'31,"0"0"-15,0 0-1,0 0 1,-1 0-16,1 0 16,0 0-16,0 0 15,0 0-15,0 0 16,-1 0-16,1 0 16,0 0-16,0 0 0,0 0 15,0 0-15,-1 0 16,1 0-16,21-21 0,-21 21 15,42 0 79,0 0-94,1 0 0,-1 0 16,21 0-16,-21 0 0,22 0 15,-1 0-15,21 0 0,-20 0 16,-1 0-16,127 0 16,-63 0-16,-63 0 0,20 0 15,1 0-15,-1 0 0,1 0 16,20 21-16,-20-21 0,-1 0 16,22 0-16,-22 0 0,191 0 15,-148 0 1,42 0-1,-105 0-15,-1 0 0,-21 0 0,22 0 16,-22 0-16,21 0 0,-21 0 0,22 0 16,-22 0-1,-21-21 79</inkml:trace>
  <inkml:trace contextRef="#ctx0" brushRef="#br1" timeOffset="105880.5">15981 6689 0,'0'0'0,"-21"0"31,-1 0-16,22 21 17,0 0-17,0 0-15,22-21 0,-1 21 16,0 1-16,21-22 0,1 42 16,62-21-16,-83 0 15,20-21-15,21 21 16,-20 1-16,-22-22 0,64 21 15,-43-21 1,-21 0-16,0 0 0,0 21 16,1-21-1,-44 0 32,1 0-47,21 21 0,-21-21 16,-21 21-16,-43 22 15,64-22-15,-21 0 0,20-21 16,-20 42-16,21-21 16,-21 1-16,-43 41 15,0 1-15,64-64 16,0 21-16,21 0 0,-21-21 16,21 21-1,21-21 63,0 0-78,0-21 16,0 21-16,1-21 0,-1 0 0,21 21 16,-21-22-16,22 1 0,-22 0 0,21 0 15,-21 0-15,43-22 16,-22 22-16,-21 0 0,0 21 15,1-21-15,-1 21 0,0 0 0,0-21 16,0 21 15,-21-21 32,21 21-63</inkml:trace>
  <inkml:trace contextRef="#ctx0" brushRef="#br1" timeOffset="110804.36">17547 6350 0,'0'0'0,"21"-21"16,-21 0 0,0 0-16,21-1 15,-21 1 1,0 42 15,0 1-15,0-1-16,0 0 0,0 64 15,0-43-15,-21 0 0,21 22 16,-21-22-16,21 22 0,0-1 0,0-21 16,0 1-16,0 20 0,0 43 15,0 0 1,0-85-16,0 0 0,0 0 16,0 1-16,0-1 0,0 0 15,0-42 16,0 0-15,0-1-16,0 1 0,0 0 16,0 0-16,0 0 15</inkml:trace>
  <inkml:trace contextRef="#ctx0" brushRef="#br1" timeOffset="111172.15">17462 6541 0,'0'0'0,"0"-22"0,0-41 31,0 42-31,0 0 0,0-1 0,0 1 16,22 0-16,-1 0 0,42-21 16,-20 20-16,20 1 15,-21 21-15,1 0 0,-22 0 16,21 0-16,1 0 0,20 21 15,-42 1-15,0-1 0,1 106 32,-22-43-32,0-41 0,-43-1 15,1 0-15,-64 85 0,64-105 16,21-1-16,-1 0 0,22 0 16,-21-21-16,-21 42 15,42-20 1,21-22 15,0 0-31,0 0 0,1 0 0,-1-22 16</inkml:trace>
  <inkml:trace contextRef="#ctx0" brushRef="#br1" timeOffset="111637.48">18119 6710 0,'0'0'0,"0"-21"16,0 42 0,0 0-1,0 0-15,0 0 16,0 22-16,-22-22 0,1 64 16,21-43-16,0-21 15,0 0-15,0 0 16,0 1-16,0-1 0,0 0 0,21-21 15,1 0-15,41 0 16,-42 0 0,0 0-16,1 0 0,41-42 15,-42 20-15,0 1 0,1-21 16,-1 21-16,0 0 0,0-1 16,0-62-16,0 41 15,-21 22-15,0 0 16,0 42-1,0 0-15,0 1 16,-63 83 0,63-62-1,0 20-15,-21-42 0,21 1 0,0-1 16,0 21-16,0-21 16,21 0-16,0-21 15,0 0-15,0 0 0,1 0 16,-1 0-16,0-21 0,0 0 0,-21 0 15,21 0-15</inkml:trace>
  <inkml:trace contextRef="#ctx0" brushRef="#br1" timeOffset="111742.43">18902 6265 0,'0'0'0,"0"-21"0,0 0 0</inkml:trace>
  <inkml:trace contextRef="#ctx0" brushRef="#br1" timeOffset="112192.19">18838 6541 0,'0'21'16,"0"63"-1,0-62-15,0 20 0,-21 0 0,21-21 16,0 128 0,0-86-1,0-42-15,0 0 16,-21-21-16,21 22 0,0-44 31,0 1-15,0 0-16,0 0 0,0 0 15,0 0-15,0-1 0,21 1 0,0 0 16,-21 0-16,21 0 0,64-43 16,-21 43-1,-22 21 1,0 0-16,-21 0 0,1 0 15,-1 21-15,0 0 0,-21 1 0,63 62 32,-63 1-32,-84-22 15,63-41 1,-22-1-16,1 0 0,21 0 0,-22 0 16,1-21-16,-64 21 15,64-21 1,21 0-16,21-21 15,0 0 1,21 0 0,0 0-16,0 0 0,0 21 15,1-22-15</inkml:trace>
  <inkml:trace contextRef="#ctx0" brushRef="#br1" timeOffset="112607.95">18902 6265 0,'21'-21'32,"-21"42"-17,0 1-15,0-1 16,0 0-16,0 21 0,0 1 0,-21 41 15,0-41-15,21 20 0,-43 106 32,22-105-32,21-43 0,0 0 15,0 0-15,0 1 0,0-1 16,0 0-16,21-21 16,0 0-1,1-21-15</inkml:trace>
  <inkml:trace contextRef="#ctx0" brushRef="#br1" timeOffset="113652.54">19494 6350 0,'22'0'0,"-44"0"0,44-21 0,-22 0 31,0 42 1,0 0-32,0 0 0,0 22 15,0-22-15,0 21 0,0 0 16,0 1-16,0-1 0,-22 64 15,1 21 1,0-106-16,21 43 16,0-43-16,0 0 0,0 0 0,0 0 15,0 0-15,0 1 0,21-1 16,43-21 0,-43 0-16,21 0 15,-21-21-15,1 21 0,20-43 16,-42 22-16,21 0 0,0 0 15,22-43 1,-43 43-16,21-21 0,-21 21 0,21-1 16,-21 1-16,0 0 15,0 42 17,0 0-32,0 1 0,-21-1 15,21 0-15,0 0 0,-21 0 0,21 22 16,0-22-16,0 0 0,0 0 15,0 21 1,0-20-16,0-1 0,21-21 0,0 0 16,0 0-16,-21 21 0,21-21 15,0 0-15,1 0 0,20-21 16,-21 0-16,-21-1 0,21 22 16,0-42-16,1 21 0,-1 0 15,-21 0-15,21-22 0,85-84 16,-85 85-1,0 21-15,0 0 0,0 21 16,1 0-16,-1 0 0,-42 0 16,21 21-16,42 0 15,-42 0-15,21-21 16,-21 21-16,21-21 47,-21-21-47,0 0 15,0 0-15,0 0 16,0-1-16,0 1 16,0 0-1,-21 21-15,0 0 0,0 0 16,0 0-16,21 21 16,-22-21-16,1 21 0,0 1 0,0 41 15,0-42-15,0 0 0,-22 85 16,43-63-1,0-1-15,0-21 0,0 0 16,0 0-16,0 1 0,0-1 0,0 0 16,21 0-16,1-21 15,-1 0-15,0 0 0,0 0 16,21 0-16,1 0 0,-1 0 16,-21 0-16,0-21 0,22 21 15,-22-21-15,21-22 0,-21 22 16,1 0-16,-22 0 0,0-64 15,0 64-15</inkml:trace>
  <inkml:trace contextRef="#ctx0" brushRef="#br1" timeOffset="113856.42">20108 6414 0,'0'0'0,"-21"0"0,0 0 16,21-22 0,0 44 31</inkml:trace>
  <inkml:trace contextRef="#ctx0" brushRef="#br1" timeOffset="114404.11">21294 6562 0,'0'0'16,"21"0"-16,-21-21 0,21 21 0,0 0 16,-21-22-16,21 1 0,0 0 15,-21 0-15,22 0 16,-22 0-16,0-1 0,0 1 16,-22 21-1,1 0-15,0 0 16,0 0-16,-21 21 0,-1 1 0,22-1 15,-21 0-15,-43 64 16,64-43 0,21-21-16,-21 0 0,21 22 15,0-22-15,0 0 0,21-21 0,21 21 16,43 21 0,-43-20-16,-21-22 0,22 21 15,-22-21-15,21 21 0,-21-21 0,1 21 16,20 0-16,-42 0 15,0 1-15,-21-1 16,0-21-16,-1 0 0,1 0 16,-21 21-16,21-21 0,-22 21 15,22-21-15,-42 0 16,42 0-16,-22 0 0,22 0 16,21-21-1,0 0 1,21 0-16,0-1 15,1 1 1,20 21-16,-21-21 0</inkml:trace>
  <inkml:trace contextRef="#ctx0" brushRef="#br1" timeOffset="114692.94">21759 6265 0,'0'-21'0,"0"42"0,21-63 16,-21 21-16,0 0 0,0 0 15,0 42 17,0 0-32,0 0 0,0 21 15,0-20-15,0 41 16,0-21-16,-21 107 0,0-107 16,21 21-16,-21-20 0,0-1 15,0 0-15,-1 64 16,1-63-16,0-22 15,21 0-15,0 0 0,21-21 32,0 0-32,-21-21 15,0 0-15,22 0 0</inkml:trace>
  <inkml:trace contextRef="#ctx0" brushRef="#br1" timeOffset="114884.83">21526 6710 0,'0'0'0,"-21"0"0,42 0 31,1-21-31,-1 21 16,21 0-16,-21 0 0,0-21 16,1 21-16,20 0 0,-21 0 0,0-22 15,0 22-15,22 0 0,-1-21 16,0 21-1,-20 0-15</inkml:trace>
  <inkml:trace contextRef="#ctx0" brushRef="#br1" timeOffset="115444.51">22225 6710 0,'0'-21'46,"0"0"-46,21-1 16,-21 1-16,0 0 0,21 0 16,-21 0-16,0 0 0,0-1 0,0 1 15,-21 21 17,0 0-32,0 0 0,0 0 0,-1 21 15,1 22-15,-21-22 0,0 42 16,-1 1-1,1-22-15,21-21 0,0 43 16,21-43-16,-22 0 0,22 0 0,0 1 16,0-1-16,0 0 0,22-21 15,-1 21-15,0-21 0,0 0 16,0 0-16,0 0 0,1 0 16,-1-21-16,21 0 0,-21 0 0,64-43 15,-43 1 1,-21 20-16,1 22 15,-1-21-15,0-1 0,-21 22 0,0 0 16,21-21 0,-21 63-1,0 0-15,-21 0 16,21 22-16,-21-1 16,21 21-16,0-41 0,0-1 15,0 0-15,0 0 0,0 0 0,0 0 16,0 1-16,0-1 15,21 0-15,0-21 16,0 0-16,0 0 0,1 0 16,-1 0-16,0-21 0,0 0 15,0-1-15,0-20 0,1 21 16</inkml:trace>
  <inkml:trace contextRef="#ctx0" brushRef="#br1" timeOffset="116297.03">22796 6096 0,'0'0'16,"0"-21"-16,0 0 0,0 42 31,-21 0-31,21 0 16,0 0-16,0 1 0,-21 62 16,21 1-16,0-43 15,0 1-15,-21-1 0,21 21 16,-21-20-16,21-1 0,-21 22 0,21-22 15,0-21-15,0 21 0,0 43 16,0-64-16,0 0 16,21-21-16,-21 22 0,42-22 15,-21 0-15,0 0 0,1 0 16,-1 0-16,0 0 0,0-22 16,0 1-16,43-42 15,-43 42-15,-21-22 0,21 1 16,-21 21-16,21 0 0,-21-1 15,0 44 17,0-1-32,0 0 15,0 0-15,-21 0 0,21 0 0,0 1 16,0-1-16,0 21 16,0-21-16,0 0 15,21-21 1,0 0-16,1 0 0,-1-21 15,21 0 1,-21-21-16,0 21 0,22-22 16,-22 1-16,-21 21 0,85-106 15,-64 106 1,0 21-16,0 0 16,0-22 62,-21 1-63,0 0-15,0 0 32,-21 21-32,0 0 0,0 0 15,0 0-15,21 21 0,-22 0 16,1 0-16,21 1 0,-21 20 15,0 0 1,0 1-16,0-22 0,21 0 0,0 21 16,0-21-16,0 1 0,0-1 0,0 21 15,21 0 1,0-42-16,0 0 0,0 0 0,0 0 16,22 0-16,-22 0 15,42 0-15,-41-21 0,62-42 16,-41 42-16,-22-22 15,0 22-15,0 0 0,0 0 16,0-43-16,-21 22 16</inkml:trace>
  <inkml:trace contextRef="#ctx0" brushRef="#br1" timeOffset="116507.9">23495 6244 0,'-21'0'0,"0"0"15,21-21 48</inkml:trace>
  <inkml:trace contextRef="#ctx0" brushRef="#br1" timeOffset="116717.69">22627 6371 0,'0'0'0,"0"21"0,42-21 15,-20 0 1,-1 0-16,21 0 0,0 0 16,1 0-16,-22 0 0,21 0 0,1 0 15,-1 0-15,-21 0 0,43 0 16,-1-21 0</inkml:trace>
  <inkml:trace contextRef="#ctx0" brushRef="#br1" timeOffset="118808.6">24215 6710 0,'21'0'32,"0"0"-17,0 0-15,0 0 16,22-21-16,-22 21 0,0-21 16,0-1-16,0 1 0,0 0 0,1 0 15,-1 0-15,42-64 16,-20-42-1,-43 106-15,21-21 0,-21-1 16,0 22-16,0-21 0,0 21 16,0-1-16,0 1 0,0 0 0,-21 0 15,-1 21 1,1 0-16,21 21 16,0 0-16,0 0 0,-21 22 15,21-1-15,0-21 0,-21 85 16,21-64-16,0 22 0,-21 21 15,0-22-15,21-21 16,0 1-16,-22 63 0,1 21 16,0-85-16,21 21 15,0-20-15,0 20 0,0-20 16,0 20-16,0 43 16,0-64-16,0 43 0,0-64 0,0 21 15,0-20-15,0-1 0,0 0 16,21 0-16,22-21 15,41 0 1,-63 0-16,43-42 16,-22 21-16,-21-1 0,1 1 0,41-85 15,-42 22 1,-21 41-16,0-41 16,0 41-16,-21 1 0,-21 0 0,21-1 15,-22 1-15,1 21 0,0 0 0,-22-22 16,22 22-16,-43 0 15,64 21-15,0-21 0,-22 21 16,22 0 0,21-21-1,21 21-15,1 0 0,-1 0 0,0-21 16,0 21-16,21-22 16,-20 22-16,20-21 0,43-21 15,-1 21-15,-41 0 0,-1-22 16,21 1-16,-20 21 15,-22 0-15,21-43 16,-21 43 0,-21 42-1,0 0-15,0 0 16,0 1-16,0-1 16,0 0-16,0 0 0,0 0 0,0 22 15,0-22-15,0 0 16,0 0-16,0 0 15,0-42 17,0 0-32,0 0 15</inkml:trace>
  <inkml:trace contextRef="#ctx0" brushRef="#br1" timeOffset="118996.49">24977 6308 0,'0'-43'32,"0"22"-32,0 42 47,21 1-32,0-1-15,0 0 16</inkml:trace>
  <inkml:trace contextRef="#ctx0" brushRef="#br1" timeOffset="119508.2">25315 6477 0,'-21'21'0,"21"0"16,0 1-16,0-1 15,0 0-15,-21-21 0,21 21 16,0 0-16,0 0 0,0 1 16,-21-1-16,21 0 15,0 0-15,0 0 16,0-42 31,0 0-47,0 0 15,0 0-15,0-1 0,0-41 16,0 42-16,21 0 16,0-22-16,-21 22 0,21 0 15,0-21-15,1 20 0,-1 1 16,42-21 0,22 42-1,-64 0-15,43 0 0,-22 21 0,-21 0 16,21 0-16,-20 1 15,-1-1-15,0 21 0,-21-21 0,21 0 16,-21 22-16,0-22 0,0 42 16,-21-41-16,0-1 0,21 0 15,-21 0-15,-1-21 0,22 21 0,-21-21 16,21 21 0,0-42 15,21 0-31</inkml:trace>
  <inkml:trace contextRef="#ctx0" brushRef="#br1" timeOffset="120319.22">26204 6414 0,'0'0'0,"-21"-64"32,0 64-32,0 0 0,0 0 15,-1 0-15,1 0 0,-21 42 16,21-20-16,0-1 0,-1 21 16,1-21-16,0 0 0,0 22 0,21-1 15,-21 43 1,21-64-16,0 0 15,0 0-15,21-21 16,0 21-16,0-21 0,0 0 16,1 0-16,-1 0 0,0 0 15,0 0-15,0-21 0,0 0 0,1 21 16,20-42 0,-21-1-16,0 1 0,0 21 0,-21-21 15,22-1-15,-22 22 0,21 0 16,-21 0-16,0 42 31,0 0-31,0 0 16,0 0-16,0 1 0,0-1 15,0 0-15,0 0 0,0 43 16,0-22 0,0-21-16,0 0 0,21-21 15,0 21-15,0-21 0,0 0 16,22 0-1,-22 0-15,21-21 0,-42 0 0,21 21 16,1-21-16,-1 0 0,0 0 16,0-43-16,0 22 15,22-64-15,-43 64 16,0-1-16,21 1 0,-21 0 16,0-1-16,0 22 0,0-42 15,0 20-15,-21 43 16,-1 0-1,22 21-15,-21-21 0,21 43 16,-21 20-16,21-42 16,0 22-16,0-1 0,0 0 15,0 1-15,0-1 0,0 0 0,0 22 16,0 42 0,0-85-16,0 0 0,0 0 15,0 0-15,0 1 0,21-1 0,0-21 16,1 0-16,-1 0 0,85 0 15,-85 0-15,21-21 16,-21 21-16,22-22 0,-22 22 16,42-42-16,-42 21 0,-21 0 15,22 21-15</inkml:trace>
  <inkml:trace contextRef="#ctx0" brushRef="#br1" timeOffset="124152.18">15938 8615 0,'0'0'0,"-21"0"47,0 0-31,0 0-16,0 0 0,0 0 15,-1 0-15,-20 0 16,-21 0-16,41 0 0,-20 21 16,21-21-16,0 0 0,0 0 0,-22 0 15,22 0-15,0 0 16,0 0-1,42 0 17,0 0-17,0 0-15,0 0 0,1 0 0,62 0 16,-63 0-16,22 0 0,20 0 16,-20 0-16,20 0 0,106 0 15,-42 0 1,-84 0-16,20 0 0,43 0 15,-64 0-15,1 0 0,-1 0 16,22 0-16,-43 0 0,21 0 16,-21 0-1,-21-21 48,-21 21-48,21-21-15,-21 21 16</inkml:trace>
  <inkml:trace contextRef="#ctx0" brushRef="#br1" timeOffset="124682.88">16468 8276 0,'0'0'0,"0"21"31,0 1-31,0-1 0,0 0 16,21 0-16,0 0 0,0-21 15,-21 21-15,42 22 16,43-1-1,-64-21-15,0-21 0,22 21 16,-1-21-16,-21 0 0,0 0 16,1 22-16,-1-22 0,42 0 15,-84 21 32,0-21-31,0 0-16,0 21 0,-1-21 15,1 21-15,-21 0 0,21 0 0,0-21 16,-64 64 0,21-22-16,43-21 0,0 1 15,0-1-15,0 0 0,0 0 16,-1 0-16,1 0 16,0-21-16,21 22 15,0-44 48,0 1-63,21 21 0</inkml:trace>
  <inkml:trace contextRef="#ctx0" brushRef="#br1" timeOffset="129901.59">17780 8170 0,'0'0'0,"0"-21"0,0 0 0,0 0 0,0 0 16,0 0 0,21-1-16,-21 1 0,0 0 15,0 0-15,0 42 32,0 0-32,0 0 0,0 22 15,0-22-15,0 21 16,0 1-16,0 20 0,0 64 15,0-85-15,0 1 0,0-1 16,0 0-16,-21 1 0,21-22 16,-21 64-16,21-22 15,0-42-15,0 0 16,0-42 31,0 0-47,0 0 15,0 0-15,0 0 0,0-22 16</inkml:trace>
  <inkml:trace contextRef="#ctx0" brushRef="#br1" timeOffset="130409.3">17611 8086 0,'0'0'0,"0"-21"31,0-1-31,0 1 0,0 0 16,0 0-1,21 21-15,0-21 0,0 21 0,0 0 16,0-21-16,22 21 0,-1 0 15,-21-22-15,22 22 0,-22 0 16,127 0-16,-106 22 16,22-1-16,-22 0 15,22 0-15,-22 21 0,21-20 0,43 105 16,-63 0 0,-43-85-16,0 0 0,0 1 15,-22-1-15,1-21 0,-85 85 16,64-64-16,-64 22 15,64-43-15,-64 21 16,64-21-16,-1 1 0,22-22 16,-85 21-1,64 0-15,21-21 16,0 0-16,42 0 62,0-21-62,0 21 16,0-21-16,1-1 0,20 1 0</inkml:trace>
  <inkml:trace contextRef="#ctx0" brushRef="#br1" timeOffset="131280.84">19494 8319 0,'0'-43'31,"22"43"-31,-22-21 0,21 21 0,-21-21 16,0 0-16,21 21 0,0-21 15,-21-1-15,21 1 0,0 0 16,-21-21 0,0 21-16,-42-1 15,21 22-15,0 0 0,-22 0 16,-20 22 0,21-22-16,20 21 0,-20 0 15,21 0-15,-21 0 0,20 0 0,-20 1 16,21 20-16,0-21 0,0 0 0,-1 43 15,1-43-15,21 21 16,0-21-16,21 22 16,1-22-16,-1-21 15,21 21-15,-21-21 0,85 21 16,-85-21-16,22 0 16,-22 0-16,0 0 0,21 0 0,-21 0 15,1 0 1,-1 0-16,-21-21 15,-21 21 1,-1 0-16,1 0 0,-21 0 16,21 0-16,-64 0 15,64 0-15,0 0 0,0 21 16,-1-21-16,-20 21 0,0 22 16,21-43-16,-1 21 0,1 0 0,-63 64 15,84-64 1,-22 0-16,22 0 15,0 0-15,0 1 0,22-22 16,-1 0 0,0 0-16,0 0 0,0 0 15,22 0-15,-22 0 0,21-22 16,43-20-16,-43 42 0,0-21 16,1 0-16,-1 0 0,-21 21 15,43-22-15,-43 22 16,0 0-16,-21 22 15,0-1 1,0 0-16,0 0 0,-21 43 16,0-43-16,21 42 15,-21-42-15,-22 43 16,43-43-16,0 21 16,-21-20-16,21-1 0,0 0 0,0 0 15,21-21 16,-21-21-31,0 0 16,0 0-16,21-1 0</inkml:trace>
  <inkml:trace contextRef="#ctx0" brushRef="#br1" timeOffset="132049.32">20680 7874 0,'0'0'0,"0"-21"0,0 42 31,0 0-16,0 0-15,0 22 0,0-1 16,-21 0-16,21 1 0,-22-1 0,1 22 16,21-22-16,-21 0 0,0 64 15,-21 0 1,42-85-16,-22 0 0,22 22 16,0-22-16,0 0 0,0 0 15,0-42 16,0 0-15,22 0-16,-22-1 0,0 1 0,21 0 16,-21 0-16,0 0 0</inkml:trace>
  <inkml:trace contextRef="#ctx0" brushRef="#br1" timeOffset="132701.95">20489 7938 0,'0'-22'16,"0"1"15,0 0-15,21 0-1,1 0 1,-1 21-16,0 0 0,0 0 16,0 0-16,0 0 0,22 0 15,-22 0-15,21 0 0,-21 0 16,22 0-16,-1 0 0,0 21 0,1 0 16,-1 0-16,0 0 0,1 22 0,41 20 15,-20 64 1,-43-84-16,-21-1 0,0 0 15,0 1-15,-21-22 0,0 21 0,0 0 16,-43 22-16,-63-1 16,64-41-16,20-1 15,1 0-15,-22-21 0,22 21 16,-106 0 0,84-21-16,43 0 0,0 0 15,42 0 32,0 0-31,1-21-16,-1 21 0,21-21 15,-21 0-15,43 0 16,-43-1-16,21 22 0</inkml:trace>
  <inkml:trace contextRef="#ctx0" brushRef="#br1" timeOffset="133119.71">21294 8403 0,'0'21'16,"21"-21"-1,0 0-15,0 0 16,0 0-16,0-21 0,1 0 15,-1 21-15,0-21 0,0 21 0,21-21 16,-20 21-16,20-43 16,-42 22-1,21 0-15,-21 0 0,0 0 16,-21 21-16,0 0 16,0 0-16,-22 21 15,1 0-15,21 0 0,-22 22 16,22-22-16,21 21 0,-21-21 15,21 0-15,-21 1 0,21-1 0,0 0 16,0 21-16,0-21 16,0 1-16,21-22 0,0 21 15,0-21-15,1 0 0,-1 0 16,63 0 0,1-21-16,-43-1 15,1 1-15,-22 21 0,21-21 16,-21 0-16</inkml:trace>
  <inkml:trace contextRef="#ctx0" brushRef="#br1" timeOffset="133652.79">22140 7832 0,'0'0'0,"0"-21"0,0-1 16,0 44 15,0-1-31,-21 0 0,21 21 15,-21 1-15,21-1 0,-21 0 16,-22 170 0,43-127-16,-21 20 15,0-62-15,21-1 0,-21 0 16,0 64-16,0-63 0,-1 20 16,1-21-16,0 1 0,0 20 0,0-20 15,-22 105 1,22-42-1,21-64-15,0 0 0,0-21 16,0 1-16,21-1 16,1-21-16,-1 0 0,21 0 0,0 0 15,43-21 1,-64-1-16,22 1 0,-22 0 0,63-42 16,-62 41-16,20-20 0,-21 0 15,0-1-15,0 1 0,-21 0 0,0-64 16,0 64-16,-21-1 0,-42-20 15,42 20-15,-22 22 16,1 0-16,0 21 0,-22-21 0,-63 0 16,64 21-1,41 0-15,44 0 32,-1 0-32,0 0 15,0 0-15,43 0 0,-43 0 16,21-21-16,-21 21 0,22-22 15,-1 1-15,-21 21 0,21-21 0,1 0 16,-1 0-16</inkml:trace>
  <inkml:trace contextRef="#ctx0" brushRef="#br1" timeOffset="134143.51">22691 7789 0,'0'0'0,"0"-21"0,0 0 16,0 42 15,-22 0-15,22 1-16,0-1 0,0 0 0,0 0 16,0 21-16,0-20 0,0-1 15,0 21-15,-21-21 0,21 0 16,0 43-16,0-43 15,0 0-15,-21-42 32,21 0-17,0 0-15,0 0 16,0-1-16,0 1 0,0-21 0,21-43 16,0 64-16,22-42 15,-1 20 1,0 22-16,-20 0 0,20 0 0,21 21 15,43-21 1,-85 21-16,22 21 16,-1 0-16,-21 0 0,0 0 0,-21 22 15,0-22-15,0 0 0,0 85 16,0-22 0,0-62-16,0-1 15,0 0-15,-21 0 0,0 0 16,21 0-16,-21-21 0,21 22 15</inkml:trace>
  <inkml:trace contextRef="#ctx0" brushRef="#br1" timeOffset="135772.57">17843 10139 0,'-21'-21'47,"0"21"-47,0 0 31,0 0-31,0 0 0,-1 0 16,1 0-16,0 0 0,0 0 15,0 0-15,0 0 16,-1 0-16,65 0 94,-22 0-94,0 0 0,0 0 0,0 0 15,22 0-15,-22 0 0,64 0 16,-1 0-16,-20-21 15,42 21-15,-64 0 0,0 0 16,22-22-16,42 22 16,-64 0-16,-21 0 0,0 0 15,0 0-15,-42 0 47,0 0-31,0 0-16,0 0 15,0 0-15,-1 0 0,1 0 16</inkml:trace>
  <inkml:trace contextRef="#ctx0" brushRef="#br1" timeOffset="136294.28">18182 9737 0,'0'0'0,"0"21"47,0 0-31,21 0-16,0 0 0,-21 1 15,22-1-15,-1-21 0,42 63 16,22-20-1,-64-43-15,21 21 16,-20-21-16,-1 21 0,85-21 16,-64 21-1,-63 0 32,0 0-47,-1-21 16,1 22-16,0-1 0,0-21 15,-21 21-15,20 0 0,-41 21 16,-43 43-16,64-64 16,-22 43-16,22-43 15,21 0-15,0 0 0,-43 43 16,43-43 0,0-21-16,21 21 0,21-42 46,0 21-30,-21-21-16,21 0 0,0 21 0,1-22 16,-1 22-16</inkml:trace>
  <inkml:trace contextRef="#ctx0" brushRef="#br1" timeOffset="137300.64">19981 10202 0,'0'22'16,"21"-44"15,1 1-31,-1 21 0,-21-21 16,21 0-16,0-21 15,0 20-15,-21-41 16,0 21-16,0 20 16,0-20-1,-42-43-15,42 64 0,-21 0 16,0 0-16,-1 0 0,1 21 0,0 0 15,-21 0-15,21 0 16,-1 0-16,-126 63 16,85 1-1,42-43-15,-43 64 0,43-64 16,0 21-16,0 0 0,21-20 16,0 20-16,0-21 0,0 21 0,0 43 15,0-64-15,21 22 16,42-1-1,-42-42-15,22 0 0,-22 0 16,42 0-16,-20 0 0,20-21 16,-42 0-16,22 21 15,-22-22-15,21 1 0,-21 0 0,22 0 16,-1-43-16,22-20 16,-43 63-16,0-22 15,-21 22-15,21-21 0,-21 21 0,0-1 16,0 1-16,0 0 0,0 0 15,0 0-15,0 42 32,0 0-32,0 0 0,0 0 0,0 1 15,0 20-15,0-21 0,0 43 16,-21-1 0,21-42-16,0 0 0,0 22 0,0-22 15,0 0-15,0 0 0,21 0 16,0-21-1,0 0-15,1 0 0,20 0 16,-21-21-16,0 0 0,0 0 16,43-21-16</inkml:trace>
  <inkml:trace contextRef="#ctx0" brushRef="#br1" timeOffset="137852.35">20659 9504 0,'0'21'32,"0"0"-32,0 0 0,0 1 15,0 20-15,0-21 0,0 21 16,21 1-16,-21-1 0,0 0 0,0 22 16,0-22-16,0 1 0,0-1 0,0-21 15,0 21-15,0 1 0,0 20 16,0-42-16,0 43 15,0-43-15,-21 0 0,21 0 16,-22-21-16,22-21 47,0 0-47,0 0 16,0 0-16,0 0 0,22-43 15,20 1 1,-21 41-16,21 1 0,-20 0 15,-1 0-15,42 21 0,-42-21 16,1 21-16,41 0 0,-21 0 16,-20 0-16,62 42 15,-41 22 1,-43-43-16,0 21 16,0-21-16,0 0 0,0 22 0,-22-22 15,-20 0-15,21 0 0,-21 0 0,-22 1 16,22-1-16,-22 0 15,22-21-15,21 21 0,-22-21 16,22 0-16,0 0 0,0 0 16,0 0-16,21-21 15,21 0 1,0 0-16,0 21 16,22-22-16,-22 1 0,21 0 0,-21 0 15</inkml:trace>
  <inkml:trace contextRef="#ctx0" brushRef="#br1" timeOffset="138312.07">21759 9906 0,'0'0'0,"0"-21"0,-21 21 0,0 0 16,0 0-16,0 0 0,-1 0 0,-20 21 15,21-21-15,-21 21 0,-1 0 16,1-21-16,21 22 0,-43 20 16,43-21-16,0 0 0,0 0 15,21 1-15,0-1 16,21-21-16,0 21 16,0-21-16,22 0 0,-22 0 0,21 0 15,0 0-15,1 0 0,-22 0 16,21 0-16,64 21 15,-42 21-15,-43-20 16,-21-1-16,0 0 16,0 0-16,0 0 0,-43 0 15,-41 22 1,41-43-16,1 21 0,0-21 0,-22 0 16,22 21-16,-106-21 15,84 0 1,43 0-16,21-21 15,-21 21-15,21-21 0,0 0 0,0-1 16,0-20-16,21 21 16,0 0-16,0 0 0,1-1 15,20 22-15</inkml:trace>
  <inkml:trace contextRef="#ctx0" brushRef="#br1" timeOffset="138624.9">22119 9546 0,'0'0'0,"0"-21"16,0 42 0,0 0-16,0 22 15,0-22-15,0 21 0,0 1 0,0 20 16,-21-21-16,21 1 0,-21-1 15,21 22-15,0-22 0,-21 43 16,21-64-16,-22 21 0,22 0 0,0-20 16,0-1-16,-21 0 0,21 21 15,0-21-15,0 1 16,21-22 0,1 0-16,-1 0 0,-21-22 15,21 1 1,-21 0-16</inkml:trace>
  <inkml:trace contextRef="#ctx0" brushRef="#br1" timeOffset="138844.78">21844 10097 0,'0'0'0,"-21"0"0,42 0 31,0 0-31,0 0 0,0 0 15,1 0-15,20 0 0,-21 0 0,0 0 16,0-22-16,22 22 0,20-21 16,-42 21-16,1 0 15,-1-21-15,0 0 0,0 21 16,0-21 0,22 21-16</inkml:trace>
  <inkml:trace contextRef="#ctx0" brushRef="#br1" timeOffset="139304.51">22500 10033 0,'0'-21'31,"0"0"-31,0 0 0,21-1 16,0 22-16,1-21 0,-1 21 15,0-21-15,0 21 16,43 0-16,-1 0 16,-21 0-16,-20 21 0,-1 0 15,0 1-15,0-1 0,64 85 32,-64-43-32,-21-42 0,0 22 15,0-22-15,0 0 0,-21 0 16,0 0-16,-1 0 0,1 1 0,0-22 15,21 21-15,-63-21 16,41 0-16,1-21 16,21-1-16,0 1 15,0 0-15,0 0 0,21 0 16,-21 0-16,22-22 16,-1 22-16,0 0 0,21-21 15,-21 20-15,1-20 0,-1 21 0,0 21 16,0-21-16,0 0 0,0 21 15,22-22-15,-1 22 16,-21 0-16,0 0 31</inkml:trace>
  <inkml:trace contextRef="#ctx0" brushRef="#br1" timeOffset="139866.12">23558 10097 0,'0'0'0,"22"0"16,-1 0-16,0 0 0,0-22 15,0 1-15,0 21 0,1-21 0,-1 0 16,-21 0-16,21 0 16,-21-1-16,0 1 0,0 0 0,0 0 15,0 0-15,0 0 0,-21-1 16,0 22-16,-1 0 0,1 0 15,-21 0-15,0 0 16,-1 0-16,22 22 0,0-1 0,-21 0 16,20 0-16,1 0 15,-63 85-15,62-85 16,1 43-16,21-22 0,-21-21 16,21 0-16,0 1 0,0-1 15,0 0-15,21 21 16,22-42-16,-22 0 0,0 0 15,0 0-15,0 0 0,22 0 16,-22-21-16,63-21 16,-41 21-16,-1-43 15,-21 43-15,0 0 0,1 0 16,-1-22-16,-21 22 0,21-64 16,0 85-1,-21 22 1,0-1-1,-21 0-15,21 0 0,-21 0 0,21 0 16,0 43 0,0-43-16,0 21 0,0-20 0,0-1 15,0 0-15,0 0 16,21-21-16,0 0 0,0 0 16,0 0-1,1 0-15,20-21 0,-21 21 0</inkml:trace>
  <inkml:trace contextRef="#ctx0" brushRef="#br1" timeOffset="140503.75">24278 9864 0,'0'0'0,"0"-21"16,-21 21-1,0 0-15,0 0 16,-1 0-16,22 21 15,-21 0-15,0-21 0,21 21 0,0 0 16,-21 0-16,21 1 0,-21 20 0,21 21 16,-21 1-1,21-43-15,0 0 16,0 0-16,0 1 0,0-1 0,0 0 16,42 0-16,0-21 15,-21 0-15,1 0 16,-1 0-16,21 0 0,-21 0 0,22 0 15,-22-21-15,63-21 16,-20-22-16,-22 43 16,-21-21-16,22-43 0,-1 43 15,-21-22-15,22-105 16,-22 126-16,0-20 16,-21-1-16,0 22 0,21 0 0,0-43 15,-21 43-15,0-22 16,0 43-16,0 0 15,0 42 1,-21 0 0,21 0-16,-21 1 0,21 20 15,0-21-15,0 21 0,-21 1 0,0 20 16,21 85 0,-22-105-16,22-1 0,-21 22 15,0 63-15,21-85 16,0-21-16,0 85 15,0-64 1,42 1-16,-20-43 16,-1 0-16,0 0 0,64 0 15,-43 0 1,-21 0-16,21 0 0,-20 0 16,-1 0-16,0-22 0,0 22 0,-21-21 15,21 0-15,0 21 0,1-42 16</inkml:trace>
  <inkml:trace contextRef="#ctx0" brushRef="#br1" timeOffset="140804.57">24596 9694 0,'-22'0'0,"44"0"0,-65 0 16,22 0-16,21-21 15,21 21-15,0 0 0,1 0 16,20 0-16,0 0 0,1 0 16,-1-21-16,0 21 0,1 0 0,-1 0 15,21 0-15,22-21 16,-43 21-16,-20 0 0,83 0 16,-62 0-1,-22 0-15,0 0 31,-42 21 16</inkml:trace>
  <inkml:trace contextRef="#ctx0" brushRef="#br1" timeOffset="146153.23">3535 12425 0,'0'0'0,"-21"0"16,-1 0-16,1 0 0,0 0 0,0 0 15,-21 0-15,20 0 0,1 0 16,0 0-16,-42 0 15,41 0 1,1 0-16,0 0 0,42 0 31,0 0-15,22 0-16,20 0 0,85 0 16,-63-21-16,0 21 15,-1 0-15,22-21 0,-21 21 0,105-22 16,-84 22-16,0-21 0,-21 21 0,-1 0 15,1 0-15,-21 0 0,105-21 16,-127 21-16,43 0 16,-64 0-16,21 0 15,-63 0 32,0 0-31,0-21-16,0 21 0,0 0 15,-1-21-15,1 0 0</inkml:trace>
  <inkml:trace contextRef="#ctx0" brushRef="#br1" timeOffset="146584.57">4741 11980 0,'0'0'0,"-21"0"0,0 0 16,0 0 0,21 22-1,0-1-15,0 0 0,21 0 16,0 0-16,43 0 16,-43 1-16,21-22 0,-21 21 15,22-21-15,-1 0 0,-21 0 16,85 21-1,-21-21-15,-64 0 16,0 0-16,-21 21 0,0 0 16,0 0-1,0 1-15,-21-1 16,0 0-16,-1 0 0,1 0 16,-21 0-16,21 1 0,-22-1 0,22 21 15,-21-21-15,0 22 0,-1-22 16,1 0-16,-22 21 0,22-21 0,-64 64 15,0-21 1,85-64-16,21 21 0,-21-21 16,42 0 15,0 0-31,1-21 0,-1 21 16</inkml:trace>
  <inkml:trace contextRef="#ctx0" brushRef="#br1" timeOffset="149397.07">6435 11832 0,'0'-21'0,"0"42"0,0-63 16,0 21-16,0 0 0,-22-1 15,-20 1 1,21 21-16,0 0 0,0 0 16,-1 0-16,1 0 15,0 21-15,-42 43 16,41-1-16,1 1 16,0-22-16,0 1 0,21 20 0,-21 1 15,21-22-15,0 21 0,0-20 0,0 20 16,0-20-16,0-1 0,0 0 15,0 1-15,42-1 0,-21-21 16,0 0-16,1 0 0,20-21 0,-21 0 16,0 0-16,43 0 15,42 0-15,-64-21 16,0 0-16,-21 0 0,22 0 16,-1 0-16,-21-1 0,64-62 15,-43 20 1,-21 43-16,1-21 0,-22 21 0,21-22 15,-21 22-15,0 42 32,0 0-17,0 1-15,0-1 0,0 0 16,-21 0-16,21 0 0,0 22 0,0-22 16,-22 21-16,22-21 0,0 0 0,-21 43 15,21-43 1,0 0-16,21-21 0,1 0 0,20 0 15,-21 0-15,0 0 16,0 0-16,1 0 0,20 0 16,43-63-16,-64 63 15,0-21-15,-21-43 0,0 43 16,0 0-16,0-22 0,0 22 0,0 0 16,-21 0-16,0-21 0,-1 20 15,1 22-15,-63-42 16,41 42-16,22 0 0,0 0 15,21-21-15,-21 21 0,21-21 16,21 21 0,0-21-16,0 21 0,22-22 15,-1 22-15,-21-21 0,21 21 16,85-21-16,-21 21 16,-63 0-16,-1 0 15,0 0-15,-21 21 0,22 0 16,-22 1-16,42 62 15,-41-20-15,-22-43 0,21 21 16,-21 1-16,0-22 16,0 0-16,0 42 15,0-41-15,0-1 16,-21-21 0,21-21-1,0-1 1,0 1-16,0 0 15,0 0-15,0-21 0,0 20 0,21-20 16,21-21-16,0-1 16,-20 43-16,20-21 0,0-1 15,1 22-15,-22 21 0,21 0 16,0 0-16,-20 0 0,-1 21 16,21 0-16,-21 43 15,-21-43-15,0 0 0,0 43 16,0-22-16,0-21 0,0 0 15,-21 43 1,0-22-16,21-21 0,0 1 0,0-1 16,21-21-1,0 0-15,22 0 16,20 0 0,-42-21-16,22-1 0,20-20 15,-42 21-15,22 0 0,-22-22 0,0 22 16,21 0-16,43-127 15,-85 63 1,0 64-16,-21 21 16,0 0-1,-1 0-15,1 21 16,0 0-16,21 1 0,0-1 16,0 0-16,0 0 0,0 21 15,0-20-15,0 20 16,21-21-16,22 21 0,-43-20 0,21-1 15,0 0-15,0 0 16,0-21-16,-21 21 0,-21-21 47,0 0-47,0 0 0,-22-21 16,-20-42-1,42 41-15,0 22 0,21-21 0,0 0 16,-22 21-16,1 0 15,21 21 1,0 0-16,0 1 16,0-1-16,21 0 15,-21 0-15,22 0 0,-1 0 0,21 22 16,-21-43 0,0 0-16,22 0 0,-22 0 15,0 0-15,0 0 0,22 0 0,-22 0 16,127-64-1,-42-20 1,-85 41-16,21 1 0,-21 0 16,22-1-16,-22-20 0,0 20 0,0-20 15,0 21-15,22-64 0,-43 42 16,21 22-16,0-22 0,0 22 16,0 0-16,-21-1 0,0 1 15,0 0-15,0 21 0,0-1 0,0-20 16,0 21-16,0 42 15,-21 21 1,21-20-16,0 62 16,-21-41-16,21-1 0,-21 148 31,21-105-31,0-21 0,0-22 16,0 0-16,0 22 0,0-22 15,0 43-15,0-64 0,0 21 16,0-21-16,0 43 15,21-22-15,0-42 16,0 0-16,22 0 0,-1 0 16,-21 0-16,22 0 0,-22 0 0,21 0 15,-21-21-15,85-42 16,-42-22 0,-22-21-1,-42 64-15,0 21 0,0-1 0,-21-41 16,-22 63-1,22 0-15,0 0 0,-21 0 16,21 21-16,-1 0 0,1 0 16,21 1-16,0-1 15,0 0-15,0 21 0,64 1 16,-43-22-16,0-21 16,0 21-16,-21 0 0,21 0 15,1-21-15,-1 21 0,-21 1 16,0-1-16,21 21 15,0-21 1,-21 0-16,21-21 0,0 0 16,1 0-16,-1 0 15,0 0-15,0 0 0,43-21 16,20-42 0,-63 42-16,1-1 0,-1 1 0,0-21 15,0 21-15,0-22 0,0 22 0,-21 0 16,0 0-16,0 0 0,0-22 15,0 65 17,0-1-17,-21 21-15,21-21 0,-21 22 16,0-1-16,21-21 0,0 21 16,0-20-16,0-1 15,0 21 1,0-21-16,21 0 0,0-21 0,0 0 15,22 0-15,-22 0 0,0 0 16,21 0-16,-20 0 0,-1 0 16,21-21-16,22-21 15,-43 21-15,21-22 0,-42 1 16,0 21-16,0 0 0,0-22 0,21 22 16,-21 0-16,0-42 15,0 41-15,0 1 16,0 42-1,0 1 1,0-1-16,0 21 0,0-21 16,-21 0-16,21 22 0,0-22 0,0 0 15,0 21-15,0-20 0,0-1 16,0 21-16,0-21 16,0 0-16,21-21 15,0 0-15,1 0 16,-1 0-16,0 0 15,0-21-15,0 0 0</inkml:trace>
  <inkml:trace contextRef="#ctx0" brushRef="#br1" timeOffset="150634.79">11049 12065 0,'0'-21'0,"0"42"0,0-63 0,0 21 0,0-1 16,0 1-16,-21 21 15,0 0-15,-1 0 0,1 0 0,0 0 16,0 0-16,0 0 0,-85 64 31,42 20-31,22 22 16,42-63-16,0-22 16,0 21-16,0-21 0,0 0 0,0 1 15,0 20-15,0-21 0,64 21 16,-43-42-16,0 0 15,42 22-15,-20-22 0,-22 0 16,21 0-16,43 0 16,-22-43-16,-20 22 0,-1 0 15,0 0-15,1 0 0,-22-22 0,21 1 16,-21 0-16,22-1 0,-22 1 0,21-22 16,-21 22-16,43-127 15,-22 63 1,-42 42-16,21 22 0,-21 0 0,0-1 15,0 22-15,0-21 0,0 21 16,0 0-16,0-1 0,-21 1 0,-21 21 16,21 21-1,21 43 1,-21-43-16,21 0 0,0 64 16,0-43-16,0 1 0,0-1 15,0 127 1,0-63-16,0-64 15,0 1-15,-22 41 0,22-41 16,0-1-16,0 0 0,0-20 0,0-1 16,0 0-16,22 42 15,20-63 1,-21 0-16,21 0 0,1 0 16,-1 0-16,-21 0 0,22-21 15,-1 0-15,-21 0 0,21 0 16,-20 0-16,20-1 0,-21-20 0,85-85 15,-106 106-15,21-21 16,-21-1 0,-21 43-1,0 21 1,0 1-16,21-1 0,-22 42 16,1-42-16,21 22 15,0-22-15,0 0 0,0 0 0,0 0 16,0 1-16,0 20 15,43-21-15,-22 0 16,0-21-16,0 0 0,0 0 0,0 0 16,22 0-16,41-42 15,-20 0 1,-43 20-16,0-20 0,-21 21 0,21-21 16,-21 20-16,0-20 0,0-64 15,-42 43 1,21 42-16,0-22 0,0 22 0,-1 21 15,1-21-15,0 21 0,-64 21 16,1 43 0,63-43-16,-1 0 0,1 21 15,21-21-15,0 22 0,0-22 16,0 21-16,43 22 16,-22-43-16,0 0 0,21 0 15,1-21-15,-22 0 16,85 0-1,-43 0-15,-42-21 0,0 0 16,22 0-16,-22 0 0,0-1 0,21 1 16,-20-21-16,41-43 15,-21 1-15,-20 62 16,-1 1-16,-21 0 0,0 0 16,21 21-16,0 0 0,-21 21 15,0 0-15,0 0 16,0 22-16,0-22 0,0 0 0,0 21 15,0-20-15,0 20 0,-21-21 16,21 0-16,0 0 0,0 22 0,0-1 16,0 22-1,0-43-15,21 0 16,0-21 0,0 0-16,22 0 15,41-21-15,-62 0 16,-1-1-16,0 1 0,21 0 0,-21-21 15</inkml:trace>
  <inkml:trace contextRef="#ctx0" brushRef="#br1" timeOffset="150909.07">11832 11705 0,'0'0'0,"-42"0"0,42-21 32,21 21-32,0 0 0,21 0 0,-20 0 15,20 0-15,21 0 0,-20-21 0,-1 21 16,22 0-16,84 0 16,-106 0-16,0 0 0,-20 0 15,20 0-15,-21 0 0,21 0 0,-20 0 16,-22-21-1,-22 21 1,1 0-16,-21 0 0,0-21 0</inkml:trace>
  <inkml:trace contextRef="#ctx0" brushRef="#br1" timeOffset="151199.35">9229 11726 0,'21'0'31,"21"0"-31,-21 0 0,0 0 0,1 0 16,20 0-16,21-21 15,64 21-15,-105 0 16,20 0-16,21 0 0,-41 0 16,20 0-16,0 0 15,22 0 1</inkml:trace>
  <inkml:trace contextRef="#ctx0" brushRef="#br1" timeOffset="151825.57">14668 11663 0,'0'0'0,"-21"-85"31,21 64-31,21 21 47,1 21-47,-1 0 15,0 1-15,0 20 0,0-21 16,22 21-16,-22 1 0,21-1 0,-21 0 16,22 1-16,20 63 15,-42-64-15,22 0 0,-22 1 16,21-1-16,-21 0 0,22 22 16,-1-22-16,-21-21 0,21 22 15,-42-22-15,22-21 0,-1 21 16,-21-42 15,0 0-31,0-1 0,0 1 16,0 0-16,0 0 15,0-43-15,0 43 0</inkml:trace>
  <inkml:trace contextRef="#ctx0" brushRef="#br1" timeOffset="152200.34">15494 11578 0,'0'0'16,"0"-21"0,0 42-1,-21-21 1,0 21-16,-64 64 15,43-64-15,-1 22 0,1-1 16,0-21-16,-22 43 0,-42 20 16,43-41-16,20-1 0,-211 170 31,212-170-31,0 0 0,-1-21 16,-20 22-16,42-22 0,0 0 15,-1-21-15,1 21 0,0-21 16,0 0 46,0 0-46,0 21-16</inkml:trace>
  <inkml:trace contextRef="#ctx0" brushRef="#br1" timeOffset="153224.31">3027 14245 0,'-21'0'0,"-1"0"32,44 0-1,-1 0-31,0 0 0,21 0 15,1 0-15,-1 0 0,21 0 16,1 0-16,-1 0 0,1 0 0,21 0 16,-1 0-16,-20 0 0,20 0 0,-20 0 15,21 0-15,42 0 16,-43 0-16,-20 0 0,-1-21 16,1 21-16,-1 0 0,1 0 0,-1 0 15,43-21-15,-64 21 16,1 0-16,-22-21 0,21 21 0,-21 0 15,1 0-15,-1 0 16,-21-21 0,-21 21 15,-1-22-15,1 22-16,0 0 15</inkml:trace>
  <inkml:trace contextRef="#ctx0" brushRef="#br1" timeOffset="153656.41">4360 13970 0,'0'0'16,"21"21"-16,1-21 0,-1 21 0,0 1 16,0-22-16,21 21 0,64-21 15,-85 21 1,22-21-16,-1 0 0,22 0 16,-22 0-16,-21 0 0,0 0 0,0 0 15,1 0-15,-22 21 16,0 0-1,-22 0-15,1 1 0,0-22 16,0 21-16,-21 21 0,20-21 16,-20 0-16,0 22 0,-1-1 0,-84 64 31,43-21-31,41-64 0,22 21 16,-42 0-16,42-20 0,21-1 15,0 0-15,-22-21 0,22 21 16,22-21-1,-1-21 1,0 0-16</inkml:trace>
  <inkml:trace contextRef="#ctx0" brushRef="#br1" timeOffset="155297.62">6244 13653 0,'0'0'0,"0"-22"16,0 1-16,-21 21 31,21 21-31,0 1 0,-21-1 15,21 21-15,0 0 0,0 1 16,0-1-16,-21 0 0,-1 64 16,22-63-16,-21-1 0,0 43 15,21-43-15,-21 0 16,0 43-16,21-43 16,21-42-1,0 0 1,-21-21-16,64-42 15,-43 20-15,0 1 0,0 21 16,0-22-16,0 22 0,1-21 16,-1 0-16,42-43 15,-42 64 1,1 21-16,-22 21 16,21-21-16,-21 21 0,0 64 15,0-64 1,0 21-16,0-21 0,0 43 15,21-43-15,-21 0 0,21 0 0,0 1 16,-21-1-16,21 0 0,43-21 16,-22 0-1,1 0-15,-22 0 0,0 0 0,21-21 16,-21 21-16,22-21 0,-22-1 16,0 1-16,21-21 0,22-64 15,-43 64-15,-21-43 16,0 43-16,0-1 15,0 1-15,0 0 0,0-1 0,0 22 16,0-21-16,21 0 16,-21 20-1,0 44 1,0 20-16,0-21 0,0 21 16,0-20-16,0 20 0,0 0 15,0 1-15,0-1 0,0 0 0,0 1 16,0-22-16,0 21 0,21 0 0,-21-20 15,22-1-15,-1 21 0,42 22 16,-20-64 0,-22 0-16,0 0 15,0 0-15,21 0 0,-20 0 16,-1 0-16,0-22 0,0 1 0,0 0 16,0 0-16,1 0 0,20 0 0,-21-1 15,0 1-15,0 0 0,1-21 16,-1 21-16,-21-1 0,0 1 0,0 0 15,0-21-15,-21 42 32,-1 0-32,-20 42 15,21-21-15,0 0 0,0 1 0,21-1 16,-22 0-16,22 21 0,0-21 16,0 1-16,0-1 0,0 0 0,0 21 15,43-21 1,-22 1-16,0-22 0,21 0 0,-20 0 15,20 0-15,-21 0 0,21 0 0,107-22 16,-65 1 0,-20 0-16</inkml:trace>
  <inkml:trace contextRef="#ctx0" brushRef="#br1" timeOffset="157725.59">9377 13589 0,'0'0'0,"21"-21"15,-21 0-15,0 0 16,0-1-16,0 1 0,0 0 0,0 0 15,0 0-15,0 0 0,-21 21 0,21-22 16,0 1-16,-21 21 0,-1 0 16,1 0-16,-42 0 15,-1 0-15,43 21 16,0 1-16,-21 20 0,20-21 0,-20 21 16,21 1-16,-64 105 15,64-85-15,0 43 16,21-63-16,0 41 15,0-41-15,0-22 0,21 21 0,85 22 16,-21-43 0,-43-21-16,64 0 15,-64 0-15,22 0 0,-22 0 0,127-21 16,-126-1-16,20 1 16,-21 0-16,1 0 0,20-21 15,-20-1-15,-43 22 0,0 0 16,0 0-16,0-22 0,0 22 0,0 0 15,-22 0-15,1 0 0,-21 21 16,21 0-16,-22-21 0,22 21 16,-21 0-16,-22 0 0,22 21 15,21 0-15,-21 0 0,20 0 16,1 0-16,-21 64 16,21-64-16,21 0 0,0 22 15,0-22-15,0 0 0,0 0 16,0 0-16,0 1 0,21-22 0,42 0 15,-20 0 1,-22 0-16,21 0 0,22-22 16,-22 1-16,0 0 0,-20 0 0,20 0 15,0 0-15,-21-1 0,22-41 16,-22 42-16,-21-64 16,0 64-16,0 0 15,-21 21 1,0 0-16,-1 0 15,1 21-15,0 64 16,0-22 0,21-21-16,0-20 0,0-1 15,0 0-15,0 0 0,21 0 0,0-21 16,22 0-16,41 21 16,1-21-1,-43-21-15,22 0 16,-22 0-16,0 0 0,-20 0 0,41-22 15,1-41 1,-64 62-16,0-20 16,0 21-16,0 0 0,0 42 31,-22 0-31,22 0 16,0 22-16,-21-22 0,21 0 0,-21 0 15,21 21-15,0-20 0,0-1 16,-21 0-16,21 0 0,0 0 15,-21 0-15,21 1 0,0-44 47,0 1-47,0 0 16,21 0-16,-21-21 0,21 20 16,0 1-16,-21-21 0,21 21 15,1-22-15,-1 1 0,0 0 16,0-1-16,0 22 0,0 21 15,1 0-15,-1 0 0,21 0 16,-21 21-16,0 22 16,-21-22-16,0 0 0,0 21 15,0-20-15,0 20 0,0-21 16,22 43-16,-1-1 16,0-42-16,0-21 15,0 0-15,-21 21 0,43-21 16,41 0-1,-63 0-15,64-21 0,-64 0 0,22 21 16,20-42-16,-42 21 16,0-1-16,1-20 0,20-21 15,-21-22-15,-21 64 16,0 0-16,0-1 0,0 1 16,-21 21-1,0 21-15,0 1 16,21-1-16,0 0 0,-22 0 15,1 21-15,0-20 0,21 20 0,0-21 16,-21 0-16,0 0 0,21 1 0,-21-1 16,21 0-16,0 0 0,0 0 15,21-42 17,0 0-17,0 0-15,0-22 16,0 22-16,1 0 0,-1-21 0,0 21 15,0-1-15,21-41 16,1 21-16,-22 20 16,0 22-16,0 0 0,0 0 15,-21 22-15,0-1 16,0 0-16,0 0 0,0 0 16,0 0-16,0 1 0,0 20 15,0-21-15,0 0 0,0 0 0,0 64 16,22-64-1,-1 0-15,0-21 0,21 22 16,1-22-16,-22 0 0,63 0 16,-62 0-16,20 0 0,43-43 15,-43 22-15,21 0 16,-20-21-16,-22 20 0,21-20 16,-21 0-16,1 21 0,-22-1 15,0 1-15,0 0 0,0 0 16,0 42-1,0 0 1,0 0-16,-22 1 0,22-1 16,-21 21-16,21-21 0,-21 22 15,21-1-15,0 0 16,0-21-16,0 1 0,0-1 16,21-21-16,0 21 0,1-21 0,-1 0 15,0 0-15,0 0 0,64 0 16,-1-21-1,-62 0-15,-1-1 0,0 1 16,-21 0-16,0 0 0,21-85 16,-42 0-1,-21 43 1,20 42-16,1-1 0,-21 1 16,21 21-16,-22 0 0,22 0 0,-21 0 15,-22 21-15,22 1 16,0 20-16,21-21 15,-1 43-15,22-43 0,0 0 16,0 0-16,64 64 16,-22-85-16,-21 21 0,22 0 15,-1-21-15,0 0 0,1 0 0,-1 0 16,0 0-16,-20 0 0,62 0 16,-41-21-16,20 0 15,-42-22-15,22 1 16,-22 0-16,0-1 0,0 1 0,21-170 15,-20 128 1,-22 20-16,21 1 16,-21 42-16,0-1 0,0 44 31,0 20-31,0-21 16,-21 21-16,-1 1 0,22-1 0,0 0 15,-21 22-15,21-22 0,-21 1 0,21-1 16,-21 0-16,21 1 15,0 62-15,0-83 0,0 20 16,0-21-16,0 0 0,21-21 0,0 21 16,-21 1-16,21-22 0,1 0 15,20 0 1,-21 0-16,21-43 16,-20 43-16,-1-42 0,0 21 0,-21 0 0</inkml:trace>
  <inkml:trace contextRef="#ctx0" brushRef="#br1" timeOffset="157900.49">12404 13695 0,'0'0'15,"21"0"1,21 0 0,-21-21-16,22 21 0,-22 0 0,63-21 15,-62 21-15,62 0 16,-63-22-16,22 22 0,-22 0 15,21-21-15,-21 0 0,1 21 0</inkml:trace>
  <inkml:trace contextRef="#ctx0" brushRef="#br1" timeOffset="159229.73">14309 13907 0,'-22'0'0,"44"0"0,-44 21 0,1-21 16,0 0 0,21-21-1,0-1-15,0 1 0,0 0 16,0 0-16,0 0 0,0 0 0,0-64 15,0 43-15,64-107 16,20 1 0,-63 106-16,22 0 15,-1-1-15,-21 22 0,0 0 0,64 0 16,-64 42 0,-21 0-16,0 21 15,0 1-15,0-1 0,0-21 16,-21 0-16,21 1 0,0-1 0,-21-21 15,21 21 1,0-42 15,21 0-31,0 21 0,-21-22 16,0-41-16,0 42 16,0-22-16,0 1 15,0 21-15,0-21 0,-21 20 16,21 1-16,-21 21 15,0 0-15,0 0 0,-1 0 16,1 21-16,0 1 16,21-1-16,-21-21 0,21 42 15,-21-21-15,0 0 0,21 1 16,-22-1-16,22 0 0,0 0 16,-21 64-16,-21-1 15,42-62-15,0 20 16,0 0-16,0-21 0,0 22 15,0-1-15,0-21 0,0 0 0,0 22 16,0-22-16,0 0 16,21 21-16,0-42 0,0 0 15,22 0-15,20 0 0,-42 0 16,22-21-16,63-42 16,42-22-1,-21-21 1,-106 85-16,21-21 0,-42 21 15,21-22-15,-21 22 0,0 0 0,-42-21 16,0 42 0,21 0-16,-22 0 15,22 0-15,0 21 0,21 0 16,0 0-16,0 0 0,0 0 16,0 1-1,42-1-15,-21 0 0,22-21 16,20 42-16,-42-21 15,1 1-15,-22-1 0,0 0 16,21 0-16,0 64 16,-21-43-16,21-42 15,-21 21-15,21-21 0,0 0 16,1 0-16,20 0 0,-21 0 16,0 0-16,85-42 15,-85 21-15,43-22 16,-22 22-16,-21 0 0,43-42 15,-43 20-15,0 22 0,0-21 0,-21 21 16,21-1-16,-21-20 0,0-21 16,-21 63-1,-42 0 1,42 0-16,-1 21 16,1 0-16,0 21 0,0 22 15,0-43-15,21 21 0,0-21 16,0 22-16,0-22 0,0 0 15,42 43-15,22-1 16,-43-63-16,21 0 16,-21 21-16,0-21 0,22 0 15,-22 0-15,21 0 0,43-21 16,42-21 0,-85 21-16,1 21 0,20-22 0,-21 1 15</inkml:trace>
  <inkml:trace contextRef="#ctx0" brushRef="#br1" timeOffset="160136.54">16595 13356 0,'0'0'15,"0"-21"-15,-22 0 0,-20 21 16,21 0-16,0 0 0,0 0 0,-1 0 16,-62 42-1,20 1-15,22-22 0,21 0 16,0 21-16,-1-21 0,1 22 15,0-22-15,0 21 0,21-21 0,0 1 0,0-1 16,0 21 0,0-21-16,42 0 15,-21-21-15,1 0 0,41 0 0,-42 0 16,43 0-16,-22-21 16,-21 0-16,85-85 15,-64 43 1,-42 20-16,0 22 0,0-21 15,0 21-15,22 0 0,-22-1 0,0-20 16,-22 42 15,22 21-31,0 0 0,0 1 0,-21-1 0,21 0 16,0 0-16,-21 21 0,21 1 16,0-1-16,0-21 15,0 22-15,21-22 0,0 0 16,1 0-16,-1-21 0,0 21 15,21-21-15,-21 0 0,64 0 16,-43-21-16,1 0 16,-22 0-16,21 0 0,-21-1 0,22-20 15,-22 0-15,0-1 0,21 1 16,-20 0-16,62-85 16,-20-43-1,-43 128-15,-21 0 0,0-1 0,0 1 16,0 21-16,0 0 0,0-22 15,-21 43 1,21 22-16,-21-1 0,-1 0 16,1 21-16,0-21 0,21 22 0,-21 84 15,0-64 1,21-20-16,0-1 0,0 0 0,0 43 16,0-43-16,0-21 0,42 85 31,22-63-31,-43-22 0,21 0 0,-21-21 15,22 0-15,-1 0 0,0 0 16,1 0-16,41 0 16,43-64-16,-106 43 15,22 0-15,-1-21 0,-42-1 16,0 22-16,0 0 0,0 0 0,0 0 16,0 0-16,-21 21 15,0 0-15,0 0 16,-1 0-16,1 63 15,21-42-15,-21 0 16,21 1-16,0 20 0,0-21 0,0 0 0,0 22 16,21-22-16,22 0 15,-22-21-15,0 0 16,0 0-16,0 0 0,85-21 16,-42 0-1,-43-1-15,0 1 16,21-42-16,-42 42 0,0-1 15,0 1-15</inkml:trace>
  <inkml:trace contextRef="#ctx0" brushRef="#br1" timeOffset="160364.03">16976 13166 0,'0'0'0,"-22"0"0,1 0 16,42 0-1,1 0-15,20 0 16,-21 0-16,21 0 0,1 0 0,20 0 16,-20 0-16,20 0 0,1 0 15,63 0-15,21 0 16,-106 0-16,-21 0 0,22-21 16,-22 21-16,-21-22 0</inkml:trace>
  <inkml:trace contextRef="#ctx0" brushRef="#br1" timeOffset="161044.94">19431 12891 0,'0'-22'0,"0"44"0,-21-44 0,21 1 15,-21 21-15,-1 0 16,1-21-16,0 21 0,0 0 16,0 21-16,0-21 0,-1 21 15,-41 64 1,21-43-16,20 1 0,-20 20 15,21-20-15,0-1 0,0 0 16,-1 43-16,22 0 16,0-43-16,0 0 15,22-21-15,-1-21 0,0 22 16,42-22-16,86 0 16,-107 0-16,21-22 0,-20 1 15,20 0-15,-20 0 0,-1 0 16,0 0-16,1-1 0,-22 1 0,21-85 31,-42 64-31,0-21 0,-21 20 16,0 1-16,0 21 0,-1-22 0,-20 22 15,0 0-15,-64 0 16,64 21-16,20 0 0,-20 0 16,21 0-16,-21 21 0,20 0 15,1 0-15,0-21 0,21 22 16,0-1-16,0 0 0,0 42 15,64-41 1,-22-22-16,-21 0 16,21 0-16</inkml:trace>
  <inkml:trace contextRef="#ctx0" brushRef="#br1" timeOffset="161990.69">20045 12573 0,'0'0'0,"0"-21"0,0 0 0,0 0 16,0 42-1,0 0 1,0 21-16,-21-21 0,21 22 16,0-1-16,0 0 0,-22 128 15,22-1 1,0-84-1,0-43-15,0 0 0,0 1 0,0 84 16,-21-106 0,21 0-16,0-42 47,0 0-47,0 0 0,0-22 15,0 22-15,0 0 0,21 0 16,1 0-16,-1-22 0,0 22 0,0 0 15,0 0-15,0 0 16,64-22-16,-64 43 16,22 0-16,-1 0 0,0 21 15,-21 1-15,22-1 16,-22 0-16,0 64 16,-21-64-16,0 21 0,0-21 15,-21 0-15,0-21 16,0 22-16,-1-1 0,-20 0 0,-85 0 15,106-21 1,0 21-16,-22-21 0,22 0 16,0 0-16,0 0 0,21 21 15,0 1 17,21-22-32,0 0 0,0 0 0,64 0 15,-43 0-15,-20 0 16,20 0-16,0 0 0,1-22 15,-1 22-15,64-21 0,42-42 16,-106 42-16,1-1 16,-22 1-16,21 0 0,-21 0 15,22-21-15,-22 20 0,0 1 16,-21 0-16,0 0 0,0 0 16,0 0-16,0-1 15,0 1-15,0 42 31,0 1-31,0-1 16,-21 0-16,21 21 0,-21-21 0,21 22 16,-22-22-16,22 21 0,0 1 15,-21-1-15,0 0 0,0 1 0,21 20 16,-42 106-16,-1-63 16,43-42-16,0-22 0,0 22 15,-21 41-15,21-62 16,0-1-16,0 22 0,0-43 15,0 21-15,0 43 16,0-64-16,0 0 16,0-42-1,0 0 1,0 0-16,0-1 0,0-20 16,0-43-1,0 64-15,0-21 0,0 21 0</inkml:trace>
  <inkml:trace contextRef="#ctx0" brushRef="#br1" timeOffset="162225.4">20807 12785 0,'0'-21'0,"0"42"0,0-64 16,-21 22-1,21 42 32,21 1-47,0-22 0,-21 21 16,21 0-16,0 0 0,0-21 16,1 42-16,-1-20 15</inkml:trace>
  <inkml:trace contextRef="#ctx0" brushRef="#br1" timeOffset="162568.2">21167 13229 0,'0'0'0,"21"0"0,0 0 0,0 0 16,0 0-16,0-21 15,1 21-15,-1-21 0,0-21 16,0 20-16,0 1 15,0-21-15,-21 21 0,0 0 16,0-1-16,0 1 16,-21 21-1,-21 0-15,21 21 0,0 1 16,-1-1-16,1 0 0,-42 21 16,20 22-16,43-43 15,0 0-15,0 21 0,0-20 16,0-1-16,0 0 0,0 21 15,64 1 1,-43-43-16,0 0 0,0 0 16,22 0-16,-22 0 0,21 0 15,43-22-15,-43 1 16</inkml:trace>
  <inkml:trace contextRef="#ctx0" brushRef="#br1" timeOffset="163132.88">21950 13039 0,'0'-21'0,"0"42"0,0-64 0,0 22 16,-21 0-16,-1 21 16,-20 0-16,21 0 15,0 0-15,0 21 0,21 0 16,-22 1-16,22 20 0,-21 21 16,21 1-1,-21-43-15,21 21 0,0-20 0,0 20 16,0-21-16,0 0 0,0 0 15,0 1-15,21-1 0,0 0 0,22 0 16,-22-21-16,21 0 16,-21 0-16,22 0 0,20 0 15,-20-21-15,-22 0 0,21 0 16,22-22-16,20-63 16,-63 64-16,1 0 15,-1-1-15,0-20 0,0 21 0,0-22 16,0-84-1,-21 63-15,0 43 0,0 0 16,0 20-16,0 1 0,0 0 16,0 0-16,-21 21 15,0 21-15,0-21 16,21 21-16,-21 64 16,0-64-16,21 43 0,-22-22 0,22 0 0,0 22 15,0-22-15,0 149 16,0-86-1,0-20 1,0-43-16,0-20 0,22-1 16,-1 0-16,21 0 15,-21-21-15,0 0 0,1 0 16,-1 0-16,0 0 0,0 0 16,0 0-16,22 0 0,-22 0 0,0-21 15,21-21-15,1-1 16,-43 22-16,0-21 15</inkml:trace>
  <inkml:trace contextRef="#ctx0" brushRef="#br1" timeOffset="163436.46">22288 12933 0,'0'0'0,"0"-21"15,22 21-15,-1 0 16,21 0-16,-21-21 0,22 21 0,-1 0 16,-21-22-16,21 22 0,1 0 15,-1-21-15,-21 21 0,64 0 16,-64 0-16,21 0 0,-20 0 0,20 0 16,-21 0-1</inkml:trace>
  <inkml:trace contextRef="#ctx0" brushRef="#br1" timeOffset="173835.78">3302 15960 0,'0'0'0,"-21"0"15,0 0 1,42 0 15,0 0-31,21 0 16,1 0-16,-1 0 0,64 0 15,-43 0-15,1 0 0,-1 0 16,170 0-16,-64 0 16,85-43-1,-169 43-15,0 0 0,126-21 16,-168 21-1,20 0-15,-20 0 0,-1 0 16,-21 0-16,43-21 16,-43 21-16,-42 0 31,-1 0-31,1 0 0,0 0 16,-42-21-16,41 21 15,-20 0-15,-43-21 16,64 21-16,-21-21 0,0-1 0,-64-20 15,0 0 1,64 21 0,20-1-16,1 22 0,21-21 15,-21 21-15,42 0 47,0 0-47,22 21 0,-22-21 0,21 0 16,1 0-16,41 22 15,22-22-15,-64 21 0,85-21 16,-84 0 0,-1 0-16,43 21 15,-43-21 1,-21 0-16,-21 21 0,0 0 16,0 0-1,0 1-15,0-1 16,-21-21-16,0 21 0,0 0 15,0 0-15,-1-21 0,22 21 16,-21 1-16,0-1 0,0-21 16,21 21-16,-21 0 0,0-21 0,-1 21 15,1 0-15,0-21 0,0 22 16,0-22 0</inkml:trace>
  <inkml:trace contextRef="#ctx0" brushRef="#br1" timeOffset="175345.41">6371 15663 0,'0'0'0,"0"-21"16,0 0-16,0 0 16,0 0-1,-21 21 32,21 21-47,0 0 16,0 0-16,0 22 0,-21-22 0,21 21 15,0 0-15,0 22 0,0-1 16,-21-20-16,21 20 0,-22 1 0,22 20 16,0-20-16,0-1 15,0 1-15,-21 63 0,21-64 16,0 1-16,-21 63 0,21-64 16,0-20-16,0 20 0,-21 22 15,0 0 1,21-64-16,-21 0 0,21 0 15,-22-21 1,1-21 0,21 0-1,0 0-15,0-1 0,0 1 0,0 0 16,0-21-16,-21-85 16,21 84-16</inkml:trace>
  <inkml:trace contextRef="#ctx0" brushRef="#br1" timeOffset="175777.11">6138 15769 0,'-21'0'0,"0"-42"31,21 21-31,0 0 16,21-1-16,0 22 16,22-21-16,-22 21 0,21-21 15,-21 21-15,22 0 0,-1 0 0,43-21 16,63 21 0,-106 21-16,0 0 0,1 0 15,-22 1-15,0 20 0,0-21 16,-21 106-16,-42 0 15,21-85-15,0 1 16,-22-1-16,22 0 0,-21-20 16,-64 83-1,85-83-15,0-22 0,-1 21 16,1-21-16,0 0 16,21-21 15,0-1-31,21 1 15,0 0-15,1 0 16,-1 0-16</inkml:trace>
  <inkml:trace contextRef="#ctx0" brushRef="#br1" timeOffset="180294.87">7175 15706 0,'0'-21'46,"0"42"-14,-21-21-32,21 21 15,0 0-15,-21 0 0,21 22 16,0-1-16,0 0 0,0 43 16,0-43-16,0 1 0,0-1 15,0 0-15,0 1 0,0-22 0,0 63 16,21-41-1,0-43-15,1 0 16,-1 0-16,0 0 0,0-21 16,43-22-1,-43 22-15,0 0 0,0-21 16,21 20-16,1-41 0,-22 21 16,0-1-16,0 22 0,0-21 15,1-1-15,-22 22 0,0-42 16,21-1-16,-21 43 15,21 21-15,-21-21 0,0 42 47,0 21-47,0-20 16,0-1-16,0 21 0,0 0 16,0 1-16,0 63 15,0-64-15,0 0 0,0 22 16,0-43-16,0 0 15,21 0-15,0 0 0,-21 1 0,21-22 16,85 0 0,-85 0-16,1 0 0,20-22 15,21 1-15,-41-21 0,20 21 16,-21 0-16,21-22 0,-20 1 0,-1 0 16,42-85-1,-42 84-15,-21-41 16,0 41-16,0-20 0,0 20 15,0 22-15,0-42 16,0 42 0,-21 21-16,21 21 15,-21 0-15,21 0 0,0 85 16,0-21 0,0-43-16,0 0 0,0 1 15,-21 20-15,21-21 0,0 1 0,0-1 16,-21-21-16,21 22 0,0-22 15,0 21-15,0 0 16,0-20 0,0-44-1,0 1 1,0 0-16,0 0 0,21 0 0,-21 0 16,21-1-16,0-20 0,-21 21 15,21-21-15,1 20 0,41-62 16,-42 63-1,0-1-15,1 22 0,-1 0 0,0 0 16,0 0-16,0 0 0,0 0 0,43 43 16,-22-1-1,-21-21-15,1 64 16,-22-64-16,0 0 0,0 0 16,0 1-16,0-1 0,-22 0 15,-41 21-15,42-21 0,-22 1 16,1-1-16,21-21 0,0 0 15,0 0-15,-1 0 0,-20 0 16,-21 0 0,41-21-16,1 21 0,0-22 15,0 1-15,21 0 0,-21 0 0,21 42 47,21 0-31,0-21-16,-21 21 0,21-21 0,22 43 15,-1-43 1,-21 0-16,0 0 0,43 0 16,-22 0-16,-21 0 0,22 0 15,-1 0-15,0-21 0,106-43 16,-105 43-16,20-43 16,-42 43-16,43-63 15,-43 41-15,0 1 16,22-43-16,-22 43 0,-21-22 0,21-41 31,0-22-31,-21 105 16,0 1-16,0 0 0,0 0 0,0 0 15,0 42 1,0 21 0,0-21-16,0 22 0,0-22 15,0 21-15,0 1 0,-21-1 16,21 0-16,0 1 0,0 105 15,0-106-15,0 0 16,0 1-16,0 20 16,0-20-16,0-22 0,21 42 15,21-42 1,-20-21-16,-1 0 16,0 0-16,21-21 0,-21 0 0,22 0 15,-1 0-15,0-43 16,-20 43-16,-1-21 0,0 21 15,0-22-15,0 1 0,-21 21 16,21-43 0,-21 43-16,22 21 0,-22 21 15,0 0-15,0 1 16,0-1-16,0 21 0,0-21 16,0 22-16,0 41 15,0-63-15,0 22 16,0-22-16,21-21 0,0 21 15,0-21-15,0 0 0,22 0 16,-22 0-16,21 0 0,64-21 16,-64-21-1,43-43 1,-85 64-16,21-22 0,0 1 0,0-21 16,22-43-1,-43 85-15,21-1 0,-21 1 16,21 21-16,0 0 15,0 0 1,-21 21 0,22-21-16,-22 22 15,0-1-15,21-21 16,-21-21 15,0-1-15,0 1-1,0 0-15,-21 0 16,-1 21 0,1 0-16,0 0 15,0 0 1,0 0-16,0 0 16,-1 21-16,22 0 0,-42 43 15,42-43-15,-21 21 0,21-21 16,0 22-16,0-22 0,0 85 15,21-64 1,0-21-16,0 0 16,1 1-16,-1-1 0,0-21 15,64 0 1,-22 0-16,-42 0 16,22 0-16,-22-21 0,0 21 0,0-22 15,64-41 1,-85 21-1,21 20-15,-21 1 0,0 0 16,21 0-16,0-21 0,-21 20 0,0-20 16</inkml:trace>
  <inkml:trace contextRef="#ctx0" brushRef="#br1" timeOffset="180683.67">9567 15261 0,'-21'0'16,"42"0"-16,-63 0 0,21 0 0,0 0 0,-1 0 16,22 21-1,0 1-15,0-1 16,0 0-1,22-21-15,-1 0 0,0 0 16,0 0-16,21 0 16,-20 0-16,-22-21 0,21 21 15,-21-21-15,0-1 16,0 1 0,-21 21-16,-1 0 0,1 0 15,0 0-15,0 0 16,21 21-16,0 1 15,-21-1-15,21 0 16,0 0 0,21-21-1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32:17.3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1291 0,'0'0'0,"0"-21"0,21 21 0,0 0 0,0-21 15,0 21 1,0-21-16,-21 0 0,22-1 16,-22 1-1,0 0-15,0 0 16,0 0-16,0 0 16,-22-1-16,1 22 15,0-21-15,0 21 16,0-21-16,0 21 0,-22 0 15,22 0-15,0 0 0,-21 0 16,-22 0-16,1 0 16,20 21-16,1-21 15,-22 21-15,43 1 0,0-22 16,-64 42 0,43-21-16,21 0 15,-21 0-15,20 1 0,1-1 0,0 0 16,-21 0-16,-1 43 15,-41-1 1,63-21-16,-1-20 0,1 20 16,0-21-16,21 21 0,-21 43 15,21-43-15,-21 1 0,21-1 0,0 43 16,0-22 0,0-20-16,0-1 0,0-21 15,21 21-15,0-20 0,0-1 0,0 21 16,1 0-16,41 1 15,-42-43-15,0 21 0,43-21 16,-22 0-16,1 0 0,-1 0 16,43 0-16,20 0 15,-41-21-15,-22 21 0,22-21 16,-22-1-16,0 22 16,1-21-16,20 0 0,-42 21 0,22-21 0,-22 0 15,21 21-15,-21-21 16,1 21-16,-22-22 0,21 22 15,0-21-15,-42 21 79</inkml:trace>
  <inkml:trace contextRef="#ctx0" brushRef="#br0" timeOffset="742.94">3323 3048 0,'0'0'0,"21"-21"0,0 0 0,-21 0 16,0-1-1,22 22-15,-22-21 0,0 42 63,0 1-63,0-1 0,0 0 15,-22 21-15,22 1 0,0-1 16,0 0-16,0 1 0,0 20 0,-21 85 16,0-84-1,21-22-15,0 0 0,0 64 16,0-63-16,0 20 0,0 43 15,0-43-15,0-20 0,0 190 32,0-170-32,0-21 15,0 107-15,0-86 0,0-21 16,0 43-16,0-43 0,0-20 16,-21 20-16,21 0 0,0-21 15,-21 64-15,21-64 16,0 0-16,0-42 31,0 0-15,0 0-16,0-21 15,0 20-15,0-20 0,0 21 0,0-21 0,21-1 16,0-63 0</inkml:trace>
  <inkml:trace contextRef="#ctx0" brushRef="#br0" timeOffset="1567.04">3365 2963 0,'0'0'0,"-21"0"31,0 22-31,21-1 0,-21-21 16,21 21-16,0 0 0,-21 0 16,21 22-16,-21-22 0,-1 21 0,1 43 15,-42 42 1,42-85-16,-1 0 0,1 1 15,21-1-15,-21 0 0,0-20 16,0 20-16,0-21 0,-1 0 0,22 0 16,0 1-16,-42 20 15,42-21 1,0-42 15,0 0-31,21 0 16,0-1-16,1 1 0,-22-21 15,21 21-15,0-22 0,0 1 16,64-85 0,-64 85-16,0-22 0,43-20 15,-43 41-15,21 22 0,-21-21 16,0 21-16,1-22 0,-22 22 0,42-21 16,-21-1-1,0 22-15,-21 0 0,21 21 16,-21-21-16,22 0 15,-1 21 1,-21 21 0,21 0-16,0 0 15,-21 0-15,0 1 16,42 20-16,-42 0 16,22-21-16,-22 22 0,0-22 0,21 21 15,-21-21-15,21 64 16,-21-43-16,21 22 0,0-22 15,0 1-15,-21-22 0,0 21 16,0-21-16,22 22 0,-22-22 0,21 0 16,-21 0-16,21 0 15,-21 0-15,0 1 0,21-22 16,-21-22 15,0 1-15,0 0-16,0 0 15,0 0-15,0 0 0,0-1 16,-21-20-16,21 21 0</inkml:trace>
  <inkml:trace contextRef="#ctx0" brushRef="#br0" timeOffset="3391.82">3471 5567 0,'21'0'15,"-42"0"-15,64 0 0,-43-21 16,21 21 0,-21-21-16,0-1 15,0 1 1,-21 21-16,-1-21 16,1 21-1,0 0-15,0 0 0,0 0 0,0 0 0,-1 0 16,-20 0-16,0 0 15,-22 0 1,22 0-16,21 21 0,0-21 0,-1 0 16,-20 21-16,21 1 0,0-22 15,0 21-15,-22 0 0,22 0 0,-64 43 16,22 20 0,-1-41-1,43-1-15,21-21 0,-42 43 16,21-43-16,0 0 0,21 21 15,-22 22-15,1-43 16,21 42-16,-21 22 16,21-64-16,0 0 15,21 43-15,0-43 16,1 21-16,20 22 16,0-43-16,-21 0 15,1 0-15,-1 1 0,21 20 0,0-42 16,22 21-16,-43-21 0,21 0 15,-20 0-15,83 0 16,44-21 0,-107 0-16,0 21 15,1-21-15,-1-1 0,43-20 16,-64 21-16,21 21 0,-21-21 16,22 0-16,-22 21 0,0-22 0,0 1 15,0 21 1,-42 0 93</inkml:trace>
  <inkml:trace contextRef="#ctx0" brushRef="#br0" timeOffset="5245.38">720 8848 0,'0'21'15,"0"0"-15,21-21 47,0 0-31,0-21-16,0 0 0,0 0 15,1 21-15,-1-22 0,63-62 16,-20 41 0,-43 1-16,21 0 15,-42-1-15,0 22 0,0-21 0,0 21 16,0 0-16,0-1 0,-42-41 16,0 21-1,21 42-15,-22 0 16,22 0-16,0 21 15,-43 42 1,22-20-16,21-1 0,0 21 16,21-20-16,0-1 0,0 0 15,0 1-15,0-1 0,0 0 16,42 64 0,0-42-16,-20-22 15,-1-21-15,21 0 0,-21 1 16,0-22-16,1 0 0,-1 0 15,0 0-15,64-43 16,-64 22 0,0 0-16,0-21 15,0-1-15,0 22 0,1-64 16,-1 43-16,0 21 0,42-85 16,22 43-1,-64 41-15,22 1 0,-1 0 16,-21 21-16,21 0 0,-20 0 0,20 0 15,-21 0-15,0 0 16,43 85 0,-64-43-16,0 43 15,0-43-15,-21-21 16,-1 0-16,1 22 0,21-22 16,-21 0-16,0 21 0,21-20 15,-21-22-15,21 21 0,0 0 0,0-42 47,21 0-47,0-1 0,-21 1 16,21-21-16,0 21 15,1 0-15,-1-22 0,21 1 0,0-22 16,-20 22-16,20-21 16,-21 20-16,-21 22 0,0 0 15,21 0-15,-21 0 0,0-1 16,0 1-16,0 42 15,-21 1 1,21-1-16,-21 0 0,0 0 16,-22 85-1,22 21-15,21-64 16,0-20-16,0-22 0,0 21 16,0-21-16,0 1 15,0-1-15,21 0 0,1-21 16,-1 21-16,0-21 0,21 0 15,-21 0-15,43-21 16,-43 0-16,21 0 0,-20-1 16,20 1-16,0-21 0,-21 21 0,85-85 15,-85 64 1,1-1-16,-1 1 0,0 0 0,21-43 16,-21 43-16,-21-22 0,0 22 15,0-43-15,22 22 16,-22 41-16,21 1 0,-21 42 31,0 1-15,0 20-16,0-21 0,0 21 15,-21 43-15,-1-21 0,1-22 16,21 0-16,-21 1 16,21 20-16,-21 22 0,21-43 0,0 0 15,0 1-15,0-22 0,0 21 16,0-21-16,0 1 0,0-1 15,21-21-15,0 0 16,0 0-16,1 0 16,-1-21-16,0-1 0,0 1 15,-21 0-15,0 0 0,21-85 16,-21 85-16</inkml:trace>
  <inkml:trace contextRef="#ctx0" brushRef="#br0" timeOffset="5480.25">2265 8530 0,'0'0'15,"-21"0"1,42 0 0,0 0-16,0 0 0,0 0 15,0 0-15,22 0 0,-1-21 16,-21 21-16,22 0 0,20-21 15,1 21 1,-43 0-16,0 0 0,0 0 0,0 0 16</inkml:trace>
  <inkml:trace contextRef="#ctx0" brushRef="#br0" timeOffset="6427.7">2836 8721 0,'21'0'16,"-42"0"-16,64 0 0,-22-21 15,0-1-15,0 22 0,0-21 16,22-21-16,-43 21 15,21 0-15,-21-1 16,21 1-16,-21 0 0,0 0 0,0 0 16,0 0-16,0-1 15,-21 22 1,0 0 0,-1 0-16,22 22 0,-21-1 15,-21 0-15,21 64 16,0-64-16,21 21 15,-22-21-15,22 22 0,0-22 0,0 21 16,0 0-16,0 1 16,0-22-16,0 0 0,22-21 15,-1 21-15,0-21 0,0 0 16,0 0-16,0 0 16,43 0-16,-43-21 15,0 21-15,22-42 0,-1 21 16,0-22-16,-21 1 15,1 21-15,62-64 16,-84 22 0,21 63-16,-21-22 0,0 1 15,22 21-15,-22-21 0,0 42 47,0 0-31,-22 1-16,22-1 0,0 0 15,-21 0-15,21 21 0,0 1 16,-21-22-16,21 0 0,0 0 16,-21 22-16,21-22 0,0 0 15,0 21 1,0-63 15,0 0-15,0 0-16,0 0 0,0-22 15,0 22-15,0 0 0,21 0 16,-21-22-16,21 22 0,43-63 16,-22 41-1,43 1 1,-43 21-16,0 21 0,-20 0 0,105 0 16,-85 0-1,-21 0-15,21 0 0,-20 0 0,41 21 16,-63 0-16,0 0 0,21 43 15,-21-22 1,0 0-16,-21-20 0,0-1 16,21 0-16,-21 0 0,0-21 0,21 21 15,-22 0-15,1 1 16,21-1 0,-21-21 15,21-21-16,0-1-15,0 1 16</inkml:trace>
  <inkml:trace contextRef="#ctx0" brushRef="#br0" timeOffset="7104.32">4530 8424 0,'0'0'0,"0"-21"0,0 0 0,0 0 15,-22 21-15,1-21 16,0 21-16,0 0 0,0 0 16,0 0-16,-1 0 0,-20 21 0,21-21 15,0 21-15,0 0 0,-22 0 16,22 1-16,0-1 0,-21 42 15,20 1 1,22-43-16,0 21 0,0-21 16,0 1-16,0-1 0,0 0 0,0 0 15,0 0-15,22 0 0,41 1 16,-21-22 0,-20 0-16,41 0 15,-42-22-15,0 1 0,1 0 0,20 0 16,-21 0-16,0 0 0,0-1 15,22-83 1,-1-22-16,-21 84 0,-21-20 16,0 20-16,21 1 0,-21-212 31,0 169-31,0 43 16,0 0-16,0 21 15,0-1-15,0 44 31,0-1-31,0 21 16,0-21-16,0 22 0,0 20 0,0-21 16,0 1-16,0 20 0,-21-20 15,21 20-15,-21-21 0,21 1 0,-21 84 16,21-85-16,-21 22 16,21 20-1,0-63-15,0 22 16,0-22-16,21 0 15,0-21 1,0 0 0,0 0-16,1 0 0,-1-21 15,0 0-15,21 0 16</inkml:trace>
  <inkml:trace contextRef="#ctx0" brushRef="#br0" timeOffset="7765">5376 8297 0,'0'0'0,"0"-63"31,0 42-15,-21 21-16,0 0 16,0 0-16,0 0 0,-1 0 15,1 0-15,0 0 0,-21 21 0,21 0 16,-1 0-16,1 0 16,-63 43-16,62-43 0,1 0 15,0 0-15,0 1 0,21-1 16,0 0-1,21-21-15,0 0 16,0 0-16,22 0 16,-22 0-16,21 0 0,-21 0 0,43 0 15,-1 21 1,-41-21-16,-1 0 0,21 21 16,-21-21-16,0 21 0,-21 1 15,22-22-15,-22 21 0,21 0 16,-21 21-1,0-21-15,-21-21 0,-1 22 16,1-1 0,0-21-16,0 0 0,-21 0 0,-43 21 15,64-21-15,-22 0 16,22 0-16,-21 0 0,21 0 16,-22 0-16,1 0 15,-43 0-15,64 0 16,0 0-16,0-21 15,42 21 64,0 0-64,-21-21-15</inkml:trace>
  <inkml:trace contextRef="#ctx0" brushRef="#br0" timeOffset="9024.26">8445 1080 0,'0'0'0,"22"-22"16,-22 1-16,21 21 0,-21-21 0,0 0 15,0 0-15,0 0 0,0-1 16,0 1 0,0 42-1,-21 1-15,21-1 16,-22 21-16,22 0 0,0 1 16,-21-1-16,0 0 0,0 1 0,21 20 15,-21-20-15,0 20 16,-22 85-16,22-105 15,21-1-15,-21 0 0,21 1 16,0-1-16,0 0 0,0 1 0,0-22 16,0 21-16,0-21 0,0 0 0,0 1 15,0-1-15,0 0 16,-21-21 31</inkml:trace>
  <inkml:trace contextRef="#ctx0" brushRef="#br0" timeOffset="9352.7">7747 2074 0,'0'22'0,"0"-44"0,0 65 15,0-22-15,0 0 0,21 0 16,0-21-16,0 21 0,43-21 16,-1 22-1,64-22 1,-63 0-16,-22 0 0,22 0 0,-22 0 16,22 0-16,-22 0 0,21 0 15,1 0-15,-1 0 0,-20 0 0,84-22 16,-85 22-16,0-21 15,1 0-15,-22 21 0,21-21 0,-21 21 16,1-21-16,-22 0 0,21 21 16,-21-22-16,0 1 0,0 0 15,0 0-15,0 0 16</inkml:trace>
  <inkml:trace contextRef="#ctx0" brushRef="#br0" timeOffset="9684.52">8234 1058 0,'0'0'0,"-21"0"16,21-21-16,0 0 15,21 21 1,-21-21-16,42 21 0,-21 0 15,22-21-15,-1 0 0,0 21 16,1-22-16,84 22 0,0-21 16,-85 21-16,21-21 15,1 21-15,-22 0 0,22 0 0,-22-21 16,0 21-16,-20 0 0,-1 0 16,0 0-16,0 0 0,0 0 15,-21 21 1,0 0-16,0 0 15,-21 1-15,21-1 16,0 0-16</inkml:trace>
  <inkml:trace contextRef="#ctx0" brushRef="#br0" timeOffset="10281.24">8318 3069 0,'0'21'31,"0"1"-15,0-1-16,0 21 0,0 106 15,0-84-15,0-1 16,0 1-16,0-1 0,0 1 16,0-1-16,0 64 15,-21 64-15,21-128 0,-21 1 16,0-1-16,21-20 0,0 20 15,0-21-15,-21 1 0,21-1 0,0-21 16,0 22-16,0 20 16,0-42-1,0 0-15,0-42 32,21 0-32,-21 0 0,0 0 15,0 0-15,0-43 16,21-42-16</inkml:trace>
  <inkml:trace contextRef="#ctx0" brushRef="#br0" timeOffset="10836.08">8361 3196 0,'-21'-21'0,"42"42"0,-42-63 0,-1 21 15,1 21-15,0 0 16,0 0-16,-64 42 15,64-21-15,0 22 16,-64 62 0,64-62-16,0-1 0,0 22 0,-22 20 15,22-41-15,-42 84 16,42-85 0,21-21-16,21-21 31,0 0-31,0-21 0,0 21 0,22-42 15,-1-1 1,21-20-16,-41 20 0,83-105 16,-83 85-16,20 20 15,-21-20-15,0 21 0,22-1 16,20-84 0,-42 85-1,-21 21-15,21 21 16,1 21-1,-22 0-15,0 21 0,42 43 16,-21 84 0,-21-105-16,21-1 0,-21 1 0,21-1 15,-21-20-15,0 20 0,22 107 16,-22-149 0,21 21-16,-21-21 0,0 22 15,21-22-15,0 0 16,0-21-1,0-21 1,-21 0 0,0-1-16</inkml:trace>
  <inkml:trace contextRef="#ctx0" brushRef="#br0" timeOffset="11480.2">8191 5355 0,'22'-21'15,"-44"42"-15,44-63 0,-1 21 0,-21 0 16,0-1-16,0 44 31,0-1-31,0 0 16,0 21-16,0 1 0,-21-1 0,21 0 15,-22 22-15,1-22 0,21 22 0,-21-1 16,0 43 0,-21 42-16,20-106 15,22-20-15,-21 41 0,21-42 16,0 0-16,0 22 15,0-22 1,0 0 0,0-42-1</inkml:trace>
  <inkml:trace contextRef="#ctx0" brushRef="#br0" timeOffset="11781.03">7620 6160 0,'0'0'0,"-21"63"15,21-42 1,0 0-16,0 1 0,21-1 16,21 0-16,-21-21 0,1 21 0,20 0 15,0-21-15,1 0 0,-1 21 16,21-21-16,-20 0 0,63 0 15,-1 0-15,-41 0 0,-22-21 16,1 0-16,20 21 0,-21-21 16,1 21-16,63-42 15,-85 42-15,21-22 16,-42 1-16,0 0 16,0 0-16,0 0 0,0 0 15,0-1-15,0 1 0,-21 0 16,0 0-16</inkml:trace>
  <inkml:trace contextRef="#ctx0" brushRef="#br0" timeOffset="12100.32">7916 5313 0,'0'0'0,"-21"0"0,21-21 15,21 21 1,0-21-16,1 21 0,20 0 16,21-22-16,1 22 15,-22 0-15,43-21 16,-43 21-16,22-21 0,-22 21 0,106-21 16,-42 21-1,-85 0-15,22 0 0,-22 0 16,21 0-16,-21 0 0,-21-21 15,21 21-15,-21 21 32,0 0-32,-21 0 0,21 0 15,-21 1-15,21-1 16</inkml:trace>
  <inkml:trace contextRef="#ctx0" brushRef="#br0" timeOffset="13585.74">7260 8255 0,'21'0'16,"0"0"-16,1 0 15,-1 0-15,-21-21 0,42 21 0,-21-21 16,0 0-16,1-1 0,-1 1 16,21 0-16,-21 0 0,0-21 15,1-43-15,-22 64 16,0 0-16,0-1 0,0 1 15,-22 21-15,1 0 0,0 0 16,-21 0-16,21 21 0,-1 1 16,1-1-16,0 0 0,21 21 15,-21-21-15,21 22 0,-21-1 16,21-21-16,0 22 0,0 20 16,0-42-16,0 43 15,0-43-15,0 0 0,21 0 0,0 0 16,0 1-16,0-22 0,1 21 15,-1-21-15,0 0 16,0 0-16,0 0 0,0 0 0,22 0 16,-22-21-16,0-1 15,0 1-15,22-42 16,-22 42-16,0-43 16,0 43-16,0-21 15,43-64 1,20 21-16,-62 43 15,20 21-15,21-1 0,-20 22 16,-22 0-16,21 0 0,-21 0 16,1 22-16,41 41 15,-42-42-15,-21 64 16,0-64-16,0 21 0,0 1 16,0-22-16,0 21 0,0-21 0,-42 64 15,21-64 1,21 0-16,-21-21 0,-1 0 15,1 0 1,21-21 0,0 0-16,0 0 0,21-21 15,1 20-15,-1 1 0,-21-21 0,21 0 16,0-1-16,21-20 16,-20 20-16,-1 22 0,0 0 0,0-21 15,21 21-15,-20-1 0,-22 44 31,0-1-31,-22 0 16,1 0-16,-21 43 16,21-22-16,21-21 0,-21 21 0,-1 1 15,22-1-15,-21 22 16,21-22-16,0-21 0,21 85 16,1-106-1,-1 0-15,0 0 0,21 0 16,1 0-16,-22 0 0,63-21 15,-41 0-15,-1-1 0,0 1 16,1 0-16,-1-21 0,106-106 31,-127 84-31,43-42 0,-43 64 16,0-22-16,0 22 0,1 0 16,-22-1-16,0-41 0,0 63 15,0-22-15,0 1 16,-22 42-1,1 42-15,0-21 16,21 22-16,0-1 0,0 0 0,-21 1 16,21-1-16,-21 22 0,0 41 15,21-62-15,-22 84 16,22-21 0,0-85-16,0 0 15,0 0-15,22 0 0,-1-21 0,0 0 16,0 0-16,0 0 15,0-21-15,1 0 16,-22 0-16,21 0 0,-21-1 16,0-20-16</inkml:trace>
  <inkml:trace contextRef="#ctx0" brushRef="#br0" timeOffset="13762.64">8869 8022 0,'21'0'31,"0"0"-31,21 0 16,22 0-1,-43 0-15,21 0 0,-20 0 16,-1-21-16,0 21 0,21-21 16,-21 21-16,1-21 0,-1 21 0</inkml:trace>
  <inkml:trace contextRef="#ctx0" brushRef="#br0" timeOffset="14158.91">9377 8170 0,'0'0'0,"21"0"31,0 0-31,0 0 15,0-21-15,1 0 0,-1 0 16,0 21-16,0-21 0,43-64 16,-43 43-16,-21 21 15,0-1-15,0 1 16,0 0-16,-21 21 16,-1 0-16,1 0 0,0 21 0,-21 22 15,-22 41 1,64-63-16,-21 22 15,0 20-15,21-42 0,0 1 0,0 20 16,0-21-16,0 0 0,21 22 31,21-43-31,-20 0 0,-1 0 16,21 0-16,-21 0 16,22 0-16,-22-22 0,0 1 15,21 0-15,43-42 16,-64 41-16,0-20 0</inkml:trace>
  <inkml:trace contextRef="#ctx0" brushRef="#br0" timeOffset="14615.13">9948 7895 0,'0'21'0,"-42"106"31,42-105-31,0-1 0,0 42 16,0-42-16,-21 1 0,21 20 15,0-21-15,0 0 0,-21 0 16,21 1 0,0-44 15,0 1-31,0 0 16,0 0-16,0 0 0,0 0 15,0-1-15,0-20 0,21 21 0,-21-21 16,21 20-16,0-20 0,43-21 15,-22-1-15,0 43 16,1 0-16,20 0 0,-21 21 16,1 0-16,20 0 0,43 21 15,-21 21 1,-64-21-16,0 22 0,0-22 16,-21 21-16,0 0 0,0-20 0,-21 83 15,-21-41 1,-1-43-16,43 0 0,-42 22 15,21-43-15,0 21 0,0-21 16,21-21 15,21-1-15,0 22-16,21-42 16</inkml:trace>
  <inkml:trace contextRef="#ctx0" brushRef="#br0" timeOffset="15183.81">11239 7853 0,'0'0'0,"-21"0"0,0-21 15,0 21-15,0 0 0,0 0 0,-22 0 16,22 0-16,0 0 0,-43 0 15,22 21-15,21 0 0,-43 21 16,22-20-16,21 20 0,-64 43 16,43-22-1,42-21-15,0-20 0,0 20 16,0-21-16,0 0 16,21 0-16,0-21 0,0 0 15,1 0-15,20 0 0,-21 0 16,85-21-16,-64 0 15,-21 0-15,22 0 0,-22 0 0,21-1 16,-21 1-16,22-21 0,-1-43 16,0-21-1,-20 64-15,-1 0 0,-21-85 0,21 84 16,-21-20-16,0-106 16,0 105-1,0 22-15,0 21 0,-21 21 16,0 21-1,21 0-15,-22 0 0,1 106 16,0-85-16,21 22 16,-21-22-16,21 1 0,-21 20 0,21-21 15,0 1-15,0 20 0,-21-20 16,21-1-16,0 43 0,-22-1 16,22-63-16,0 1 15,0-1-15,0 0 0,22-21 31,-1 0-31,0 0 0,0 0 16,0-21-16</inkml:trace>
  <inkml:trace contextRef="#ctx0" brushRef="#br0" timeOffset="15648.02">11790 7811 0,'0'0'0,"0"-22"0,0 1 16,0 0 0,-21 21-16,-1 0 15,1 0-15,0 0 16,0 0-16,0 0 0,-22 21 16,22 0-16,0-21 0,0 22 15,0-1-15,0 0 16,21 0-16,0 0 15,0 0-15,0 1 16,21-22-16,0 21 16,0-21-16,0 21 0,0-21 0,22 21 15,20 0 1,-42 0-16,-21 1 0,22-22 0,-1 21 16,0-21-16,-21 21 0,0 21 15,0 1 1,0-22-16,-21-21 0,0 21 0,-1-21 15,1 0-15,0 21 0,0-21 16,-21 0-16,20 0 0,-20 0 16,21 0-16,0 0 0,0 0 15,-1 0-15,1 0 16,0 0-16,0 0 16,21-21-16,0 0 15</inkml:trace>
  <inkml:trace contextRef="#ctx0" brushRef="#br0" timeOffset="16051.79">13483 1736 0,'21'-21'0,"-42"42"0,85-64 0,-43 22 0,42-42 16</inkml:trace>
  <inkml:trace contextRef="#ctx0" brushRef="#br0" timeOffset="17739.56">14414 826 0,'0'0'0,"22"-22"0,-22 1 15,0 0-15,0 0 16,0 42 31,-22 21-47,22-20 15,-21 20-15,21 0 0,0 22 0,-21-22 16,0 0-16,21 22 0,0-22 16,-21 22-16,0 20 15,-1 43-15,22-84 16,0-22-16,0 21 0,0-21 0,0 22 15,0 20 1,0-42-16,0 1 0,0-1 16</inkml:trace>
  <inkml:trace contextRef="#ctx0" brushRef="#br0" timeOffset="18068.38">13716 1757 0,'0'0'15,"0"21"-15,0 0 0,0 0 0,0 1 16,0-1-16,0 0 0,21 21 15,64 1 1,-64-43-16,21 0 16,1 21-16,20-21 0,43 0 0,-43 0 15,1 0-15,-1 0 0,1-21 16,-1 21-16,1-22 0,-1 1 0,43 0 16,21-21-1,-106 21-15,1 21 16,-1-22-16,0 1 0,-21 0 0,0-21 15,0-1 1,0 22-16,0 0 0,-21 0 16</inkml:trace>
  <inkml:trace contextRef="#ctx0" brushRef="#br0" timeOffset="18392.18">14033 783 0,'0'0'0,"43"-21"16,232-21-1,-190 42-15,-22-21 0,22-1 16,-1 22-16,1-21 0,0 21 15,-1 0-15,1 0 0,-21 0 0,-1-21 16,22 21-16,-43 0 16,-42 21 15,0 0-31,-21 1 16,0-1-16,0 0 0,-1 0 15</inkml:trace>
  <inkml:trace contextRef="#ctx0" brushRef="#br0" timeOffset="18984.95">14393 3302 0,'0'0'0,"0"-21"0,0-21 0,0 20 16,0 1-16,21 0 0,-21 0 16,0 0-16,22 21 0,-1 0 31,-21 21-16,21 0-15,-21 21 0,0 1 16,0-1-16,0 22 0,0-22 0,0 21 16,0 64-16,0 0 15,-21-84-15,0 20 0,21 1 16,-22-1-16,22 1 0,0-1 0,-21-20 16,21 20-16,0-21 0,-21 1 15,21-1-15,0-21 0,0 22 16,0 20-16,0-42 15,0-42 17,0 0-32,0 0 0,0 0 15,0-22-15,0 1 0,0 21 16,0-22-16</inkml:trace>
  <inkml:trace contextRef="#ctx0" brushRef="#br0" timeOffset="19532.61">14457 3069 0,'0'0'16,"-21"0"-16,-1 21 0,1 1 0,0-1 16,-21 0-16,-22 64 0,22-43 15,21 21-15,-22-20 0,22 20 16,-42 43-16,20-64 0,22 1 15,-21-1-15,0 22 16,20-1-16,22-42 16,22-42 15,-1 21-31,0-21 0,21-21 16,1 20-16,-22 1 15,0-21-15,21 0 0,-21-1 0,22 1 16,-22 0-16,21-1 0,-21-20 0,43-43 15,21-21 1,-64 106-16,0-22 0,0 22 16,-21 0-16,21 0 0,0-21 31,1 42-31,-22 21 16,21 0-16,-21 0 0,0 21 15,21 1-15,0-1 0,0 22 0,-21-22 16,0 21-16,21 1 0,-21-1 15,22-20-15,-1 20 0,-21-20 0,21-1 16,-21 0-16,21 1 0,0-1 16,0-21-16,-21 0 0,43 43 15,-22-64 1,-21 21-16,21-21 0,-42 0 47</inkml:trace>
  <inkml:trace contextRef="#ctx0" brushRef="#br0" timeOffset="20151.91">14351 5546 0,'0'0'16,"0"-21"-16,0-1 0,21 1 15,0 21-15,-21-21 0,0 0 0,21 0 16,-21 0-16,0-1 16,0 1-16,0 0 15,-21 21-15,0 0 16,0 0-16,0 0 0,0 0 0,-1 0 15,-20 0-15,21 0 0,0 0 16,-106 42-16,106-20 16,-22 20-16,1-21 0,0 21 15,-1 1-15,-20 41 0,20-41 16,22-1-16,-42 43 16,63-64-16,0 21 0,-21 1 15,21-22-15,0 21 0,0-21 0,42 22 16,-21-22-16,0-21 15,22 21-15,41 0 0,1-21 16,-22 0-16,-20 0 0,63 0 16,-64 0-16,21 0 15,-20-21-15,-1 21 0,-21-21 0,22 21 16,-22 0-16,0 0 0,0 0 0,-21-21 16</inkml:trace>
  <inkml:trace contextRef="#ctx0" brushRef="#br0" timeOffset="20989.26">13314 7324 0,'21'0'0,"-42"0"0,63-21 0,-21-1 0,0 22 16,22-42-16,-1 0 16,-21-1-16,0 22 0,1 0 15,-1 0-15,-21 0 0,21 0 16,0-1-16,-21 1 0,0 0 0,0 0 15,0 0-15,0-22 16,-21 65 0,21-1-1,-21 0-15,21 21 0,-21 1 16,21 147 0,0-126-16,0-1 0,0 1 15,0-1-15,0 1 0,0 84 16,0-106-16,0 85 15,0-85-15,0-20 16,0-1-16,0 0 0,0 0 0,-22 0 16,-41-21-1,42 0-15,-43-21 16,43 21-16,-21-21 0,21 0 16,-1 0-16,-20-1 0,21 1 0,-43 0 31,43 0-31,0 21 0,21-21 0,-21 21 15,42 0 1,21 0 0,-20 0-16,-1 0 0,21 0 15,0-21-15,-20 21 0,20 0 16,0 0-16</inkml:trace>
  <inkml:trace contextRef="#ctx0" brushRef="#br0" timeOffset="21652.28">13991 7705 0,'0'0'0,"0"21"0,0 0 0,0 0 0,-21 22 16,0-22-16,0 21 15,21-21-15,-22 0 0,1 1 0,21 20 16,0-21-16,-21 0 15,21 0-15,-21 1 16,21-44 0,0 1-1,0 0-15,63-64 16,-41 22 0,-1 42-16,0-22 0,0 22 15,0 0-15,0 0 0,22-21 16,-22 20-16,0 22 0,21 0 15,-20 0-15,-1 0 0,21 0 16,-21 22-16,0-1 0,1 0 0,-1 0 16,0 0-16,-21 0 0,0 1 15,0-1-15,0 0 0,0 42 16,0-20-16,0-22 0,0 0 16,0 0-16,-21 0 15,0-21 1,21-21-1,0 0 1,0 0-16,0 0 0,21 0 16,42-64-16,-42 64 15,1 0-15,-1-22 0,0 22 16,0 21-16,21-21 0,-20 0 0,41 21 16,-21 0-1,-20 0-15,-1 0 0,0 42 16,0-21-16,-21 0 0,0 43 15,0-22 1,0-21-16,0 1 16,-21-1-16,0 0 0,21 0 0,0 21 15,0-20 17,0-44-17,21 1 1,0 21-16</inkml:trace>
  <inkml:trace contextRef="#ctx0" brushRef="#br0" timeOffset="22022.98">15092 7620 0,'0'0'0,"21"-21"16,-21 42 15,0 0-31,0 0 0,0 1 15,0 41-15,-21 1 16,21-22-16,0 0 0,0 22 16,-21-1-16,21-20 0,-22 20 0,-20 233 15,0-126 1,42-86-16,-21 1 16,-1 0-16,22-1 0,-21 1 15,0 0-15,0-22 0,0 22 0,0-22 16,-1 1-16,1 63 15,21-64-15,-21 1 0,21-22 0,0 1 16,0-1-16,0 21 0,0-20 16,0-22-16,0-42 31,0-22-31,21 22 0,-21-21 16,21 0-16,1-1 0,-22-20 0,21-43 15,0-42-15</inkml:trace>
  <inkml:trace contextRef="#ctx0" brushRef="#br0" timeOffset="22340.8">14859 7874 0,'0'0'0,"0"-42"0,0-1 0,0 1 16,0 21-16,0 0 0,0 0 15,21-22-15,0 43 0,22-21 0,-1 0 16,0 0-16,43 21 0,-22 0 15,1 0-15,-22 0 0,22 0 16,-22 21-16,0 0 0,1 0 0,-22 0 16,0 22-16,-21-22 0,0 64 15,-42 20 1,-106 1 0,105-63-16,1-22 0,-22 0 15,22 0-15,0 0 0,-1-21 0,-62 21 16,83-21-1,22-21-15,0 0 16,0 0-16,22 0 0,-1 0 16,0-22-16,0 22 0,21-21 15,-20 21-15</inkml:trace>
  <inkml:trace contextRef="#ctx0" brushRef="#br0" timeOffset="22645.62">15790 6795 0,'0'0'0,"21"0"0,-21-22 15,0 1-15,0 64 16,-21-1 0,0 64-1,0-64-15,21 22 0,0-1 0,-21 22 16,0-22-16,-1 22 0,22-22 0,0 22 15,-21-21-15,-21 105 16,42-127-16,0 1 0,0-1 16,0-21-16,0 21 0,0-20 15,0-1-15,0 0 0,0 0 16,21-21-16,0 0 16,-21-21-16,21 0 15,1 0-15</inkml:trace>
  <inkml:trace contextRef="#ctx0" brushRef="#br0" timeOffset="23001.56">15748 7832 0,'42'0'15,"-21"0"1,1 0-16,20 0 0,-21 0 0,0 0 15,64-43-15,-43 22 16,-21 0-16,-21 0 16,0 0-16,0 0 0,0-1 15,-21 22-15,0 0 16,-64 22 0,43-1-16,0 0 0,21 0 15,-1 0-15,-20 22 0,42-22 16,-21 0-16,0 21 0,21-21 15,0 22-15,0-1 16,42 0 0,-21-42-16,43 22 15,-22-22-15,-21 0 0,22 0 16,-1-22-16,0 1 0,-21 21 0,85-63 16</inkml:trace>
  <inkml:trace contextRef="#ctx0" brushRef="#br0" timeOffset="23661.86">16404 7726 0,'-21'0'15,"0"21"1,21 0-16,-21 0 16,21 1-16,-22-1 0,22 0 15,0 0-15,0 0 0,0 0 16,0 1-16,0-1 0,0 0 15,0 0-15,0 0 16,0-42 15,0 0-31,0 0 16,0 0-16,0-1 0,0 1 16,0 0-16,0 0 0,0-21 15,0 20-15,22-20 16,-1 21-16,0 0 0,0 0 15,0 21-15,0 0 0,64 0 16,-21 0 0,-43 21-16,0 0 15,0 21-15,-21-21 0,0 1 0,0-1 16,0 42-16,0-42 16,0 1-16,0-1 0,-21 0 15,0 21-15,0-21 0,-1-21 16,22-21 15,0 0-31,0 0 16,0 0-16,43-43 0,-22 43 15,0 0-15,85-106 16,-64 85 0,1 20-16,20 1 15,-42 21-15,22 0 16,-22 21-16,0 1 0,0 20 0,-21-21 15,0 0-15,0 43 16,-21-43-16,0 21 0,0 22 16,-1-43-16,1 0 0,0 0 15,21 0-15,-21 1 0,21-1 16,-21-21-16,21 21 0,0-42 31,21 21-31,0-21 16,0-1-16,0 1 0</inkml:trace>
  <inkml:trace contextRef="#ctx0" brushRef="#br0" timeOffset="24034.58">17251 7811 0,'21'0'15,"0"0"-15,0 0 0,0 0 16,1 0-16,20 0 0,-21-22 16,0 22-16,0-21 0,1 0 0,-1 21 15,-21-21-15,21-21 16,-21 20-16,-21 22 16,0 0-16,-1 0 15,1 0-15,0 0 0,0 0 16,-43 22-16,43-1 0,21 0 15,-21 0-15,0 43 0,0-43 16,21 21-16,0-21 0,0 0 16,0 22-16,0 63 15,42-64 1,43-42 0,-64 0-16,21 0 0,-21 0 15,22 0-15,-22 0 0,21-21 0,22-22 16</inkml:trace>
  <inkml:trace contextRef="#ctx0" brushRef="#br0" timeOffset="24473.59">17822 7662 0,'0'22'0,"0"-1"0,0 0 15,0 0-15,-21 0 0,0 22 16,0 20-16,21-21 15,0-20-15,-21-1 0,21 0 16,-22 21-16,22-21 16,0-42 31,0 0-47,0 0 0,0 0 0,0 0 15,0-1-15,0 1 0,0 0 16,22-21-16,-1 21 0,-21-22 0,21 22 15,0 0-15,0-21 0,22-1 16,-22 22-16,0 0 0,0 0 16,0 21-16,0 0 0,1 0 0,-1 0 15,21 21-15,0 42 16,-20-41-16,-22-1 0,0 21 16,0-21-16,0 0 0,0 22 15,0-22-15,0 64 16,0-64-16,-22 0 0,1 0 15,0 21-15,0-42 0,21 22 16,-21-22 0,21-22-1,0 1-15</inkml:trace>
  <inkml:trace contextRef="#ctx0" brushRef="#br0" timeOffset="24779.8">18627 6964 0,'-22'21'31,"22"0"-31,0 22 16,-21 41-16,0-20 0,0-1 15,21 1-15,-21-1 0,0 1 16,-1-1-16,1 1 0,0-1 0,21-20 16,-21-1-16,0 43 15,0 20 1,21-83-16,0-1 0,0 0 16,21-21-1,0-21 1,0 0-16</inkml:trace>
  <inkml:trace contextRef="#ctx0" brushRef="#br0" timeOffset="25132.47">18923 7557 0,'0'0'0,"-21"0"16,0 0-16,-43 0 15,22 21-15,21 0 0,-1 0 16,1 0-16,21 0 0,0 1 16,0-1-16,0 0 15,21-21-15,43 42 16,-43-42-16,0 21 16,22 22-1,-43-22-15,0 0 0,0 0 16,0 0-16,-22-21 15,-20 43-15,-21-22 16,-22 0 0,64-21-16,-22 0 15,22 0-15,0 0 0,0 0 0,0-21 16,21 0-16,0 0 16,0-1-16,0 1 15</inkml:trace>
  <inkml:trace contextRef="#ctx0" brushRef="#br0" timeOffset="25359.72">18224 7451 0,'0'0'0,"0"-21"0,22 21 15,-1 0-15,21-22 16,-21 22-16,22 0 0,-1 0 15,0 0-15,1 0 0,-1-21 0,0 21 16,1 0-16,-1 0 0,0 0 16,-21 0-16,22 0 0,-22 0 0,-21-21 15,21 21-15,-21-21 16</inkml:trace>
  <inkml:trace contextRef="#ctx0" brushRef="#br0" timeOffset="27143.69">21378 868 0,'0'0'0,"21"0"16,-21-21-16,0 0 15,0-1 1,0 1-16,0 0 16,0 0-16,0 0 15,0 0 1,-21 21-16,0 0 0,0-22 16,0 22-16,0 0 0,-22 0 15,22 0-15,0 0 0,0 0 16,-43 0-16,22 22 0,21-1 15,-64 42-15,43-20 16,-1 20-16,1-21 0,-21 85 16,-1-21-16,22-42 15,21-1-15,21-20 0,0-1 16,0 21-16,0-20 0,63 63 16,22-43-1,-43-21-15,0-20 0,1-1 0,20-21 16,-20 0-16,20 0 0,106 0 15,-105 0 1,-22 0-16,1-21 0,20 21 0,-21-22 16,-20 1-16,-1 21 0,0-21 0,0 21 15,-21-21-15,21 21 0,-42 0 32,0 0-17,0 21-15,0 0 0,21 0 0</inkml:trace>
  <inkml:trace contextRef="#ctx0" brushRef="#br0" timeOffset="27692.38">21209 2879 0,'0'-21'0,"0"42"0,0-64 16,0 65 0,21-1-1,-21 0-15,21 21 0,-21 1 0,0-1 16,43 127-1,-43-84-15,0-22 0,0 86 16,0-86-16,0 22 16,0-22-16,0 1 0,0-1 0,0 22 15,-43 84 1,22-105-16,0-22 0,0 0 0,0-20 16,-1 41-16,22-42 15,-21-21-15,21-21 16,0 0-16,0 0 15,0-22-15,0-62 16,0 62-16,0-20 0</inkml:trace>
  <inkml:trace contextRef="#ctx0" brushRef="#br0" timeOffset="28224.77">21124 3048 0,'0'0'0,"-169"212"31,148-170-31,0 0 0,-22 1 16,22-1-16,-21 0 0,21-20 15,-1-1-15,-20 21 0,42 0 16,21-42 15,-21-21-31,21 0 0,22 0 16,20-64-16,-20 43 15,-22 21-15,21-22 0,-21 1 16,22 0-16,84-149 16,-85 170-1,-21-21-15,21-1 0,-20 22 0,-1 0 16,21 0-16,-21 0 0,0-22 15,1 43-15,-1 22 32,-21-1-32,21 21 0,-21-21 15,0 22-15,21-1 0,-21 0 0,0 128 16,0-43 0,0-85-16,0 0 0,0 22 15,0 20-15,0-62 0,21 20 16,0 21-1,-21-41-15,22-1 0,-1-21 16,-21 21-16,21-21 31</inkml:trace>
  <inkml:trace contextRef="#ctx0" brushRef="#br0" timeOffset="28772">21061 5144 0,'0'0'0,"0"-22"16,21 1-16,-21 0 0,21 0 0,-21-43 15,0 86 17,0-1-32,0 0 0,0 21 0,0 1 15,0-1-15,-21 0 0,21 22 16,-21-1-16,0-20 0,21 41 0,-22-20 15,22-1-15,-21-20 0,21 20 16,0 1-16,0-22 0,-21 0 0,21 1 16,0-22-16,0 42 15,0-42-15,0 1 0,0-1 16,0-42 15,0-1-31,0 1 16</inkml:trace>
  <inkml:trace contextRef="#ctx0" brushRef="#br0" timeOffset="29074.83">20489 5863 0,'0'0'16,"-21"21"-16,0 22 0,0-22 0,0 0 15,21 21-15,0-20 0,0-1 16,0 21-16,0-21 0,0 0 0,0 1 15,21-1-15,0-21 0,21 21 16,1 0-16,-22-21 0,21 0 0,22 0 16,-22 0-16,106 0 15,-84 0-15,-22 0 0,21-21 16,-20 0-16,63 0 0,-64-1 16,0 22-16,64-63 15,-64 21 1,-42 20-16,0-20 15,0 21-15,-21 0 16,21 0-16,-21-1 0,0 1 16,0-21-16</inkml:trace>
  <inkml:trace contextRef="#ctx0" brushRef="#br0" timeOffset="29375.59">20786 5017 0,'0'0'0,"0"-22"0,0 1 15,21 21-15,0-21 16,21 21-16,1 0 0,-22-21 16,21 0-16,0 21 0,22-21 0,-22 21 15,1-22-15,62 1 16,-62 21-16,-1 0 0,0-21 0,22 0 15,-22 21 1,-21 0-16,-21 21 31,0 0-31,0 0 16,0 1-16,0-1 0,0 0 16,0 0-16,22 0 0</inkml:trace>
  <inkml:trace contextRef="#ctx0" brushRef="#br0" timeOffset="29972.25">22013 6773 0,'0'0'0,"0"-21"32,21 42-17,1 1 1,-1-1-16,-21 21 0,42 0 0,-21 1 15,0-1-15,22 22 0,-1-1 16,0 1-16,22-1 0,-22 1 0,22-1 16,-1 1-16,-20-1 0,20 1 0,-21-1 15,22 1-15,-22-22 0,22 0 16,20 43-16,-41-43 16,20 43-16,-42-64 0,22 21 15,-22-20-15,-21-1 0,21 0 16,0 0-16,0-21 0,1 0 31,-22-21-31,0 0 16,0 0-16,0-1 0,0 1 15,0 0-15,0-21 0,0-1 0,0 22 0</inkml:trace>
  <inkml:trace contextRef="#ctx0" brushRef="#br0" timeOffset="30440.98">23389 6710 0,'0'-21'15,"-21"21"16,0 21-31,0 0 0,-1 0 0,-20 0 16,21 22-16,-21-22 0,-1 21 16,1 1-16,-22-1 0,22 21 0,-21 1 15,-1-1-15,-21 1 0,-42 63 16,-105 85 0,147-149-16,-63 64 15,84-85-15,1 22 0,-64 63 16,63-85-16,22 22 0,-127 84 15,84-85 1,43-20-16,-1-22 0,1 0 0,21 21 16,-22-42-16,22 22 0,0-1 15,0-21-15,0 21 16,21 0-16,-21-21 31,21-21 0,0 0-15,0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2:33:21.1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910 0,'0'0'0,"-21"-21"0,0 21 0,0-21 16,21 0-16,-21 0 0,-1-1 15,1 22-15,0-21 0,0 21 16,0 0-16,0 0 15,-1 0 1,22 21-16,-21 22 16,21-22-16,0 21 0,0 22 15,0 20 1,21-41-16,1-22 0,-1 0 16,21 21-16,-21-20 0,64-1 15,-43 0-15,1-21 16,147 0-1,-148-21-15,22 0 0,63-43 16,-85 43-16,-21-21 16,22 20-16,-22 1 0,21-21 15,-21-64 1,-21 21-16,0 43 16,0 21-16,-21 0 15,0 0-15,0-22 0,-21 43 0,20-21 0,-20 0 16,21 21-16,-127 0 15,105 0 1,1 0-16,-21 21 0,-64 21 16,63 1-16,-63 41 15,85-41-15,-1 20 0,-84 149 16,106-106 0,21-64-16,0 43 15,0-43-15,21 0 0,1 1 16,-1-1-16,21 0 0,-21-20 15,22 20-15,-1-21 0,43 21 16,-22-20-16,-21-1 16,1-21-16,-1 0 0,0 0 15,43 0-15,-64 0 0,22-21 16,-22-1-16,0 1 16,0 0-1,-42 0-15,0 0 16,0 21-16,-1 0 0,1 0 15,-21 0-15,0 0 0,-85 84 16,0 22 0,42-21-1,43-43-15,-1 1 0,22-1 16,-21 0-16,21 22 0,21-22 0,0 22 16,0-22-16,21 21 15,0-20-15,21-1 16,1-21-16,20 22 15,-21-43-15,1 0 0,-1 0 16,106 0 0,-63-43-16,-22 22 15,22-21-15,-43-1 0,1 22 16,20-42-16,-20 20 16,-22 1-16,42-85 15,-42 85-15,-21 21 16,0-22-16,22 22 0,-22-42 15,0 41-15,0 1 0,0 0 16,0 42 0,0 0-1,0 1-15,0-1 0,0 0 16,0 0-16,0 21 0,0 22 16,0-43-16,0 21 0,-22-20 15,22-1-15,-21 21 0,21-21 0,0 43 16,0-43-16,-21 21 15,21-21 1,0-42 15,0 0-15,0 0-16,0 0 0,0 0 16,0-22-16,0 22 0,0-21 15,0 21-15,21-64 16,0 43-16,1 20 0,20-20 15,-21 21-15,21-21 0,1 20 0,-1 1 0,0 0 16,22 0-16,21 0 16</inkml:trace>
  <inkml:trace contextRef="#ctx0" brushRef="#br0" timeOffset="177.89">2815 4403 0,'0'-381'16,"0"762"-16,0-1143 0,0 423 0,0 64 0,0 63 16,0 64-16,0 42 0,-42-42 15,-1 106 1,43 21-16,-21 21 0,0 0 15,0 0-15,0 0 16,0 0 0,21-22-1,0 1 1,0 0-16,21 21 16,-21-21-16,21 0 0</inkml:trace>
  <inkml:trace contextRef="#ctx0" brushRef="#br0" timeOffset="733.8">3429 1905 0,'0'0'0,"21"-21"0,-21 0 0,0-43 15,0 43 1,0 0-16,0 0 0,-21 0 16,0 21-16,0-22 0,-1 22 15,-41 0 1,21 0-16,-1 0 16,22 0-16,-21 43 0,-1-22 15,22 0-15,0 0 0,0 0 16,0 1-16,0-1 0,21 21 15,-22-21-15,22 0 0,0 1 16,-21-1-16,21 0 0,0 0 31,0 0-15,21-21 15,-21 21-31,0 1 47,0-1-16,22-21 32,-1-21-48,0-1 1,-21 1-16</inkml:trace>
  <inkml:trace contextRef="#ctx0" brushRef="#br0" timeOffset="1957.36">2265 1715 0,'0'0'0,"42"-22"0,-21 22 0,22 0 0,-1 0 16,0-21-16,-21 21 0,22 0 16,-1 0-16,-21 0 0,22 21 0,20 22 15,-21 41 1,-42-41-16,0-1 0,0-21 15,0 22-15,0-1 0,0 0 16,0 1-16,0-1 0,-21-21 16,21 21-16,0-20 0,0-1 15,0 42-15,0-42 16,21-21 31,-21-21-47,22 0 0</inkml:trace>
  <inkml:trace contextRef="#ctx0" brushRef="#br0" timeOffset="2434.09">3514 1672 0,'0'0'0,"0"-21"0,0 0 16,-22 21-1,1 0 1,0 0-16,0 0 0,-21 0 16,20 0-16,-20 0 0,0 0 0,-1 21 15,1 0-15,-43 43 16,43-22-16,0 0 0,-22 43 16,22-43-16,21 1 0,0-1 15,21 64-15,0-43 16,42 22-1,-21-85-15,0 21 16,0 0-16,1 1 0,-1-22 0,21 21 16,-21-21-16,0 0 0,22 0 0,-22 0 15,64 0 1,20 0-16,-62-21 16,41-1-16,-62 1 15,20 0-15</inkml:trace>
  <inkml:trace contextRef="#ctx0" brushRef="#br0" timeOffset="3342.55">4191 1736 0,'-85'-64'31,"64"64"-31,0 0 15,-43 0-15,43 21 0,0-21 16,-42 43-16,41-1 16,-20-21-16,21 0 0,-21 22 0,20-1 15,1-21-15,0 22 0,-42 62 16,63-62-16,0-22 16,0 42-16,0-41 0,0-1 15,21 21 1,42-21-1,-20-21-15,-22 0 0,21 0 0,-21 0 16,0 0-16,85-63 16,-85 42-16,22-1 15,-22 1-15,0 0 0,21-21 16,-20-1-16,-22 22 0,0-21 16,21 21-16,-21-22 0,0 1 15,0 21-15,0 0 0,0 0 0,0-1 16,0 1-16,0 42 31,0 1-31,0-1 16,0 0-16,0 0 0,0 0 0,0 85 31,0-42-31,0-22 16,0-21-16,0 0 15,0 0-15,21-21 0,42 0 16,-41 0-1,20 0-15,-21 0 0,64 0 16,-43-21-16,0 0 0,1 0 0,-22 0 0,21-22 16,-21 22-16,22 0 0,-1-42 15,-21 20-15,-21-20 16,21 42-16,1-43 16,-22 43-16,0 0 0,0-43 15,0 85 32,0 1-47,0-1 0,0 21 16,-22-21-16,1 64 15,21 0-15,0-43 0,-21 21 16,21 22-16,-21-21 0,21-1 16,0-21-16,0 22 0,0-1 15,0 276 1,0-275-1,0-1-15,0 1 0,0 63 16,0-64-16,0 1 0,-21 41 16,21-62-16,0-1 0,0 0 15,0-20-15,-21 20 0,21-21 0,0 0 16,0-42 15,0 0-31,0 0 0,21-22 0,-21 1 16,21 0-16,-21-22 0,21 1 0,0-43 15</inkml:trace>
  <inkml:trace contextRef="#ctx0" brushRef="#br0" timeOffset="3709.18">4741 1905 0,'0'0'0,"-21"-21"0,21 0 15,-21 0-15,21-1 0,0 1 16,0 0-16,0 0 0,0 0 16,0-22-16,21 22 0,0 0 0,22 0 15,-22 0-15,0 21 0,21-21 0,22-1 16,20 22 0,-41 0-16,-22 0 0,21 0 15,-21 0-15,1 22 0,-1 62 16,-21-63-16,0 22 15,0-22-15,-21 21 0,-1 1 16,-20-22-16,-43 85 16,1-64-16,63-21 15,-1 0-15,1 0 0,0 1 0,0-22 16,21 21-16,21-21 31,0 0-31,0 0 0,1-21 0,-1-1 16,0 1-16,0 21 0</inkml:trace>
  <inkml:trace contextRef="#ctx0" brushRef="#br0" timeOffset="5031.93">5778 1715 0,'0'0'0,"0"-22"0,0 1 0,22 0 16,-22 0-16,0 0 0,0 0 16,-22 21-16,1 0 0,0 0 15,0 0-15,0 0 0,-22 0 16,22 0-16,-21 21 0,-22 21 16,22 0-16,21-20 15,0-1-15,21 0 0,0 0 0,0 0 16,0 0-16,0 1 0,0-1 15,42 21-15,-21-21 16,0-21-16,22 21 0,-22-21 16,0 22-16,0-1 0,22-21 0,20 42 15,-42-21 1,-21 0-16,0 1 0,0 20 16,0-21-16,0 0 15,-21 0-15,0-21 0,0 22 16,0-1-16,-1-21 0,1 0 0,-42 21 15,20-21-15,22 0 0,0 0 16,0 0-16,0 0 0,0-21 16,-43-64-1,64 43-15,0 21 16,-21-43-16,21 43 0,0 0 16,0 42 15,0 0-31,21 0 0,0 0 15,-21 1-15,0-1 0,21 0 16,1 0-16,-22 0 0,21 0 0,21 1 16,22 20-1,-1-42 1,-42 0-16,22 0 0,-22 0 16,21-21-16,-21 21 0,22-21 0,20-64 15,-21 64 1,-20 0-16,-1-22 0,0 22 0,-21-21 15,21-1-15,-21 22 0,21-21 0,-21-22 16,0 22 0,0 21-16,0 42 31,0 0-31,-21 22 16,0 62-1,21-41 1,0-43-16,0 21 0,0-20 0,0-1 0,0 0 15,0 0-15,21 21 16,0-42-16,0 22 16,1-22-16,-1 0 0,21 0 15,-21-22-15,22 22 0,-22-21 0,63-42 16,-20-1 0,-22 1-1,-42 20-15,0 1 0,0-21 16,0 41-16,0 1 0,0 0 15,0 0-15,0 42 32,0 0-17,0 22-15,0-22 0,0 21 0,0-21 16,0 0-16,0 43 0,0-22 16,0-21-16,0 1 0,0-1 15,0 0-15,0 0 0,0 0 16,43 0-1,-22-21-15,0 0 0,21 0 16,-21 0-16,1-21 0,62-42 16,1-22-1,-43 64-15,-21-21 0,1-22 16,-22 22-16,21-1 0,0-20 16,-21 21-16,0-22 0,0 22 0,0-22 15,21-20-15,-21 41 16,0 22-16,0-21 0,0 21 0,0-22 15,-21 43 1,0 0 0,21 21-16,0 1 0,-21-1 15,21 21-15,0 0 0,0 1 16,0-1-16,-22 0 0,22 22 0,0-22 16,0 22-16,0 42 15,0-64-15,0 43 0,0-43 16,22-21-16,-1 43 0,0-43 15,-21 0-15,21 0 16,0-21-16,22 0 16,-22 0-16,0 0 0,21 0 15,-21-21-15,1 0 0,-1 21 0</inkml:trace>
  <inkml:trace contextRef="#ctx0" brushRef="#br0" timeOffset="6877.6">7683 1736 0,'0'0'0,"0"-21"0,0-1 0,0-83 16,-21 83-16,0 1 15,0 0-15,21 0 0,-21 0 16,0 21-16,-1 0 15,1 0-15,0 0 0,0 0 0,0 0 16,0 21-16,-1 21 0,1-21 16,0 22-16,0-22 0,0 21 15,-22 43-15,43 0 16,-21-43-16,21 0 0,0 22 16,0-43-16,0 0 0,0 0 15,21 0-15,-21 1 0,22-22 0,-1 0 16,0 0-16,42 0 15,-41-22-15,20 1 0,21-42 16,-41 20-16,-1 22 16,0-21-16,0 0 0,-21-1 15,0 1-15,21-22 16,-21 22-16,0 21 16,0-21-16,-21 63 15,21 0 1,-21 0-16,21 0 0,0 22 15,0-22-15,0 63 16,0-62-16,0 20 0,0 0 0,0-21 16,0 22-16,21 41 15,21-41 1,-20-22-16,-1-21 0,0 0 16,0 0-16,0 0 0,0 0 15,43-21-15,-22-22 16,1 22-16,-22-21 0,0 0 15,0-1-15,0 1 0,0-22 0,1 22 16,20-148 0,-21 84-16,0 42 0,-21 1 15,21-22-15,-21 43 16,0-1-16,0 22 0,0 0 0,0 0 16,0-21-1,0 63 1,0 0-16,-21 0 0,0 21 0,21 1 15,-21-1-15,21 0 16,0 1-16,0-1 0,-21 22 0,21 41 16,-21 1-1,21-63-15,0 20 0,0-21 16,0 1-16,0-1 0,0 0 0,0 43 16,21-21-1,0-43-15,0 0 0,0-21 16,0 0-16,1 0 0,-1 0 0,63-21 31,-20-22-31,-43 22 0,21-21 0,1 0 16,-1-1-16,-21 1 15,0 21-15,-21-22 0,22 1 16,-22 21-16,21 0 0,-21-22 16,0 22-16,0 0 0,0 42 31,0 0-31,0 1 0,-21-1 15,-1 42 1,22-42-16,0 22 0,0-1 0,-21 0 16,21-20-16,0-1 0,0 0 15,0 0-15,0 0 0,0 0 0,0 1 16,21-22 0,1 0-16,-1 0 0,0 0 15,0 0-15,0 0 0,22-22 0,-22 22 16,42-42-16,-42 21 0,43-21 15,-43-1-15,0 22 16,0 0-16,1 0 0,-1 0 0,-21-1 16,21-20-16,-21 21 15,0 42 1,-21 0 0,21 0-16,-21 22 15,21-1-15,0-21 0,0 0 16,0 43-16,0-43 15,0 0-15,0 0 16,0 1-16,21-22 16,0 0-16,0 0 15,0 0-15,0 0 16,1-22-16,-1 1 0,-21 0 16,0-42-16,0 41 15,0 1-15,0 0 0,0-42 16,-21 41-16,21 1 0,-22 0 0,1 0 15,0 0-15,21 0 16,0-1 0,0 1-1,21 0-15,0 21 16,1-21-16,62 0 16,-20 0-1,20 21-15,-62 0 16,-1 21-16,0-21 0,-21 21 15,21 0-15,0 0 0,-21 22 0,0-22 16,0 0-16,0 0 0,21 43 16,-21-43-16,0 0 0,0 0 15,0 0-15,0 0 0,0 1 16,0-1-16,0 0 0,0 0 0,0 0 16,-21-21-1,21 21-15,-21-21 31,21-21-31,0 0 16,0 0-16,0 0 0,0 0 16,0-22-16,0 22 0,0-21 0,21-1 15,0 22-15,22-63 16,-1-1-16,0 43 0,-20 20 16,20 1-16,0 0 0,1 0 15,-22 0-15,127 21 16,-106 0-1,1 21-15,-1 21 16,-21 1-16,-21-22 0,0 21 0,0-21 16,0 22-16,0-1 0,0 43 15,0-64-15,-63 42 16,20-42-16,43 1 0,-21 41 16,-21-63-16,21 0 0,21 64 15,21-43 1,0-21-1,0-21-15,-21-1 16,0 1-16,0 0 16,0 0-16,0-21 0</inkml:trace>
  <inkml:trace contextRef="#ctx0" brushRef="#br0" timeOffset="7138.45">9546 974 0,'0'0'0,"-42"0"16,21 0 62,-1 0-62,22 21-1,-21-21-15</inkml:trace>
  <inkml:trace contextRef="#ctx0" brushRef="#br0" timeOffset="7448.27">8149 1397 0,'0'0'16,"0"21"-1,21-21-15,0 0 16,22 0-16,-22 0 0,106 0 15,-21 0 1,-64-21-16,0 21 16,64 0-16,-42 0 15,-85 0 17,-1 0-32,1 0 15,0 0-15,-64 21 16</inkml:trace>
  <inkml:trace contextRef="#ctx0" brushRef="#br0" timeOffset="8682.24">1714 2900 0,'-84'-42'16,"63"42"-16,-1 0 15,1-22-15,0 22 0,0 0 16,21-21-16,-21 21 16,42 0 30,0 0-46,0 0 16,0 0-16,1 0 0,20 0 0,-21 21 16,21-21-16,1 0 0,-1 0 15,0 0-15,1 0 0,-1 0 0,22 0 16,-1 0-16,-21 0 16,191-21-16,-148 21 0,0-21 15,-1 42-15,1 0 0,0 1 0,-22-1 16,64-21-16,148-21 15,0-1-15,-169 22 16,-21 0-16,42 0 16,0 0-16,-21 0 0,-22 0 0,213 22 15,-43-22 1,-148 0-16,-1 0 0,22 0 0,-21 0 16,0 0-16,0 21 0,0-21 15,21 0-15,-21 0 0,-1 0 0,1-21 16,0 21-16,-21 21 0,42-21 0,106 0 15,-106-21-15,0 21 16,-22 0-16,44 0 0,-44 0 0,1 0 16,127-22-16,-106 22 0,85 0 15,-106 0-15,-1 0 16,1 0-16,0 0 0,0 0 16,106 0-16,-128 0 0,22 0 15,0 0-15,190-21 16,-42 21-1,-169 0-15,84 0 0,-84 0 16,0 0-16,-22 0 0,1 0 16,20 0-16,-20 0 0,-1 0 0,43-21 15,21 21 1,-85 0-16,1 0 0,-1 0 16,-21 0-16,0 0 0,43 0 15,-64-21 32,-21 21-16,21-21-31,-21 21 16,21-21-16,0-1 16,0 1-16,0 0 15</inkml:trace>
  <inkml:trace contextRef="#ctx0" brushRef="#br0" timeOffset="9337.87">11366 1820 0,'0'0'0,"-42"0"31,63 0 16,0 0-47,1 0 0,20 0 0,0 0 15,1 0-15,41 22 16,-20-22-16,-1 0 0,1 0 0,-1 21 16,22-21-16,-22 0 0,22 0 0,0 21 15,-1-21-15,-20 0 0,21 0 16,-22 0-16,1 0 0,-1 0 0,1 0 15,-1 0-15,85 0 16,-21 0 0,-84 0-16,20 0 15,-42 0-15,0 0 16,-21-21 15,-21 0-15,21-1-16,-21 22 15</inkml:trace>
  <inkml:trace contextRef="#ctx0" brushRef="#br0" timeOffset="9913.95">12721 1503 0,'0'0'0,"0"21"47,0 0-31,0 0-16,21-21 0,0 22 15,1-1-15,-1 0 0,0-21 16,21 21-16,64 43 15,-64-64-15,1 21 0,41 0 16,-41 0-16,-1-21 16,85 21-1,-106-21-15,85 21 0,-64-21 16,-20 0-16,-1 0 16,-42 0 15,-1 22-16,1-22-15,0 21 0,-21 0 16,-1 0 0,22 0-16,0 0 0,-42 22 15,20-22-15,22-21 0,-42 42 16,41-21-16,-20 1 0,-43 62 16,64-63-1,0 1-15,21-1 0,-21-21 16,0 21-16,21 0 15</inkml:trace>
  <inkml:trace contextRef="#ctx0" brushRef="#br1" timeOffset="17505.91">14838 1693 0,'21'0'16,"0"0"-1,-21-21 1,21 0-16,-21 0 15,0 0-15,0 0 16,0-1-16,0 1 16,-21 0-16,0 0 15,0 21-15,0 0 0,-1 0 16,1-21-16,0 21 0,-42 0 16,41 0-16,1 0 0,-42 0 15,42 21-15,-1 0 0,-20 0 16,21 0-16,0 1 0,-22 41 15,22-21-15,0 1 0,0 63 32,0-22-32,21-63 0,0 22 0,21 20 15,0-42 1,-21 1-16,42-22 16,-20 21-16,41-21 0,-42 0 0,0 0 15,22 0-15,-22-21 0,0-1 16,85-41-1,-64 42-15,-21 0 0,22-22 0,-1 1 16,85-106 0,-85 105-16,1-20 0,20-43 15,-42 64-15,22-64 16,-22 42-16,-21-20 16,0 41-16,0 1 0,0 0 15,0-1-15,-21 22 0,0 0 0,21 0 0,-22 0 16,1 21-16,-21 0 15,21 21-15,0 0 0,21 21 16,-22 1-16,1-1 0,0 0 16,0 22-16,21-1 0,0-20 0,-21 147 31,0-20-31,21-107 16,0-21-16,0 1 0,0-22 15,42 42-15,-21-41 0,0-1 16,0-21-16,43 21 15,21-21 1,-64 0-16,42-21 0,-42 0 16,22-1-16,-22 1 0</inkml:trace>
  <inkml:trace contextRef="#ctx0" brushRef="#br1" timeOffset="18062.7">15833 1630 0,'0'0'16,"0"-21"-16,0 0 0,0-1 15,0 1-15,0 0 0,0 0 16,-22 21-16,22-21 0,-42 21 16,21 0-16,0 0 15,0 0-15,-1 0 0,22 21 0,-21 0 16,0 0-16,0 22 15,0-22-15,-22 63 0,22-41 16,0-1-16,21-21 0,0 22 16,-21-1-16,21-21 0,0 43 15,21-43 1,0 0-16,0-21 0,1 0 16,-1 0-16,0 0 0,0-21 0,43-22 15,-22 1 1,-21 21-16,0-21 0,0 20 0,-21-20 15,22 0-15,-1-1 0,-21 1 16,21-21-16,-21-22 16,0 64-16,0 0 15,0 42 17,0 0-32,0 21 0,0-21 15,0 22-15,0-1 0,0 0 0,0-20 16,0 20-16,0 0 0,0 1 15,0-1-15,0 21 16,0-41-16,0-1 0,0 0 0,0 0 16,21 0-16,0-21 0,0 0 15,22 0 1,-22-21-16,0 0 0,0 0 16,0 0-16,1-1 0,-22 1 0,21-21 15</inkml:trace>
  <inkml:trace contextRef="#ctx0" brushRef="#br1" timeOffset="18369.77">16404 910 0,'0'43'31,"21"-22"-31,-21 21 0,0 0 0,0 1 16,0-1-16,0 0 0,0 22 0,0-22 16,0 85-16,0-63 15,-21-1-15,21-20 0,0 20 16,-21 1-16,21-22 0,-21 0 0,21 1 16,0-1-16,0-21 0,0 43 15,0-43-15,0 0 16,21-21-1,0 0-15,0-21 0,0 0 16,1-1-16,-1 1 16,0 0-16</inkml:trace>
  <inkml:trace contextRef="#ctx0" brushRef="#br1" timeOffset="18891.48">16849 1693 0,'21'0'0,"0"-42"31,-21 21-31,0 0 0,0-22 16,0 22-1,0 0-15,0 0 16,0 0-16,-21 21 0,0 0 16,-1 0-16,1 0 0,0 0 15,-42 63 1,41-20-16,1-22 15,0 21-15,21 0 0,0-20 0,-21 20 16,0 21-16,21 1 16,0-43-16,0 0 15,21-21-15,0 0 0,0 0 16,0 0-16,1 0 0,-1 0 16,0 0-16,21-42 15,1 0-15,-43 20 16,21 1-16,-21-21 0,21 21 0,-21 0 15,0-22-15,0 22 0,0-21 16,0-1-16,0 65 31,0-1-31,0 0 16,0 0-16,0 85 16,0-85-16,0 21 0,0-20 15,0-1-15,0 21 0,0-21 0,63 22 16,-41-22-1,-1-21-15,0 0 0,0 0 16,0 0-16,22 0 0,-22 0 0,21-43 16,0-20-1</inkml:trace>
  <inkml:trace contextRef="#ctx0" brushRef="#br1" timeOffset="19186.12">16446 1376 0,'0'0'0,"-42"21"0,21-21 0,-43 21 16,86-21-1,62 0 1,-41 0-16,-1 0 0,64 0 15,-43 0-15,1-21 16,42 21-16,-43 0 0,22-21 16,-43 21-16,22 0 15,-43 0-15,0 0 0</inkml:trace>
  <inkml:trace contextRef="#ctx0" brushRef="#br1" timeOffset="20229.72">18076 1418 0,'0'0'0,"-21"0"16,0 0-16,0 0 15,0 0-15,21 21 0,-22 1 16,22-1-16,-21 0 0,21 21 16,0-21-16,0 22 0,0-1 0,0 0 15,0 1-15,0-1 16,-21 43-16,21-43 15,0-21-15,0 0 0,-21 1 0,21-1 16,-21-21 15,21-21-31,0-1 16,0-20-16,0 21 0,0 0 0,0-22 16,0-84-1,0 85-15,21 0 0,-21-1 0,21 22 16,0-21-16,0 0 0,1 20 15,41-20-15,1 0 16,-22 42-16,43 0 16,-64 0-16,21 21 0,0 0 0,43 43 31,-43-1-31,-20-21 0,-22-20 16,0 62-16,0-63 15,0 22-15,0-22 0,0 42 16,0-20-16,-22-43 15,1 0 1,21-21-16,0-1 16,0 1-16,0 0 15,0 0-15,0-21 0,0-22 16,21 22-16,1 21 0,41-85 16,-21 42-1,1 43-15,-22 0 0,21 0 16,-21 0-16,22 21 0,-1 0 0,64 21 15,-43 21 1,-41-21-16,-1 0 0,0 1 16,-21 20-16,0-21 0,0 21 0,0 22 15,0-43-15,-42 43 16,20-43-16,1 0 0,21 0 16,-21-21-16,21 21 0,-21-21 15,21-21 16,21 0-31,0 21 0,0-21 16,1 0-16</inkml:trace>
  <inkml:trace contextRef="#ctx0" brushRef="#br1" timeOffset="20574.93">19262 1566 0,'0'22'16,"21"-22"-1,0 0-15,0 0 16,21-22-16,-20 22 0,41-42 16,-42 42-16,22-21 0,-1 0 15,0 0-15,22-43 16,-64 43 0,0 0-16,-21 21 15,-1 0-15,-20 0 0,0 0 16,21 0-16,-22 21 0,1 0 15,0 0-15,-22 22 16,43-22-16,0 0 0,-22 42 0,43-20 16,0-22-16,0 42 15,64-20 1,-43-22-16,21-21 0,1 0 0,-1 0 16,0 0-16,1 0 0,126-21 15,-127 21 1</inkml:trace>
  <inkml:trace contextRef="#ctx0" brushRef="#br1" timeOffset="21233.67">20045 1376 0,'0'0'16,"0"21"-1,0 0-15,0 0 0,0 22 16,0-22-16,0 42 15,0-20-15,0-22 0,0 21 16,-21-21-16,21 1 0,0-1 16,0 0-16,-22-21 15,22-21 17,0 0-32,0-1 15,0 1-15,0 0 0,0-21 16,0 21-16,0-22 0,22 22 0,-1-21 15,-21-1-15,21 22 0,0 0 0,0 0 16,43-21 0,-1 42-16,-42 0 0,22 0 15,-22 0-15,21 21 0,-21 0 16,43 21-16,-43-21 0,0 1 16,0-1-16,-21 42 15,22 1-15,-22-43 0,0 0 16,0 21-16,0-20 15,-22-22-15,1 0 0,0 0 16,0 0-16,0 0 16,21-22-1,0 1-15,0 0 0,0 0 16,0 0-16,0-22 0,21 22 16,0-21-16,0 21 0,0-22 0,85-41 15,0 20 1,21 64-1,-85 0-15,-20 21 0,20 1 16,-21-1-16,21 0 0,-20 0 16,-1 43-16,-21-22 0,0 21 15,0-20-15,0 41 16,-21-62-16,-1-1 16,1 0-16,0-21 0,21 21 15,-21-21 1,21-21-1,21 0-15,-21 0 16,21-22-16,0 22 0</inkml:trace>
  <inkml:trace contextRef="#ctx0" brushRef="#br1" timeOffset="21745.94">21421 762 0,'0'0'16,"0"-21"-16,0 0 0,-22 42 15,22 0 1,0 0-16,-21 22 0,21 41 16,0-20-16,0-22 15,0 64-15,0-43 0,0 1 16,0 84 0,0-21-16,0-85 15,0 22-15,0-43 16,0 0-16,0 22 0,0-22 15,0-42 17,0-1-32,-21 1 0,21-21 15,0 21-15,0 0 0,0-1 16,0-20-16,0 21 0,0 0 0,21-22 16,0 22-16,1 0 15,-1 0-15,0 0 0,21 0 0,-21-1 16,22 22-16,-1 0 0,0-21 0,22 21 15,21 43 1,-64-22-16,0 0 0,0 0 16,-21 0-16,0 22 0,0-22 15,0 0-15,-21 42 16,-21-41-16,-22 41 0,-42 1 16,64-64-16,21 21 15,-22-21-15,22 0 0,0 21 0,0-21 16,21-21-1,0 0 1,21-1-16,0 1 16,22 0-16</inkml:trace>
  <inkml:trace contextRef="#ctx0" brushRef="#br1" timeOffset="22078.75">21950 1566 0,'0'0'0,"21"0"0,21 0 15,-21-21 1,1 0-16,-1 21 0,0-21 16,0 0-16,0 21 0,22-43 15,-22 22-15,-21 0 0,21-21 16,-21-22 0,-21 64-1,0 0 1,-1 0-16,1 21 0,-21 43 15,0-22-15,42 1 0,-22-22 16,22 21-16,-21-21 0,21 22 16,0-22-16,0 0 0,0 21 0,0-21 15,21-21-15,1 22 0,-22-1 16,21-21-16,21 0 0,-21 0 16,22 0-16,-1 0 0,0 0 15,-21 0-15,22 0 0,-1 0 0,22-43 16</inkml:trace>
  <inkml:trace contextRef="#ctx0" brushRef="#br1" timeOffset="22400.88">22542 1376 0,'0'0'15,"0"-42"1,0 20-16,22 22 16,-1 0-1,63-21-15,-62 21 0,20 0 16,0 21-16,1 1 15,-22-1-15,0 0 0,0 0 0,0 0 16,0 0-16,-21 22 0,0-22 16,0 42-16,0-41 15,-21-1-15,0 0 0,0 0 0,0 0 16,0 0-16,-1 1 0,-41-22 16,42 0-1,21-22-15,0 1 16,0 0-16,21 0 0,0 0 15,43-43-15,-1-20 16,-21 41-16,-20 1 0,41-22 16,-21 22-16,-20 21 0,-1-21 15,-21 20-15,0 1 0</inkml:trace>
  <inkml:trace contextRef="#ctx0" brushRef="#br1" timeOffset="23091.5">15748 127 0,'0'0'0,"0"21"31,0 0-31,0 22 0,-21-1 0,21 0 15,-21 64-15,21-42 16,-22-22-16,22 22 0,-21-1 0,21-21 16,-21 22-16,21 21 15,0-43-15,0 0 16,0-21-16,0 1 0,0-1 16,0-42-1,21-1-15,-21 1 16,21 0-16,-21 0 0,0 0 15,0-22-15</inkml:trace>
  <inkml:trace contextRef="#ctx0" brushRef="#br1" timeOffset="23430.37">15536 275 0,'0'0'0,"-21"-21"0,0 0 15,0 0-15,21 0 16,0-22-16,0 22 15,0 0-15,42-21 0,-21 20 16,22-20-16,-22 42 0,63 0 16,65 0-1,-107 0-15,0 0 0,1 0 16,-1 0-16,0 0 0,-21 21 0,1 22 16,-22-1-16,0 0 0,0 1 15,-22 62-15,-41-41 16,21-22-16,-1 1 0,-20 20 15,20-42-15,1 0 0,21-21 16,0 22-16,0-22 0,42 0 47,0 0-47,0 0 16,0-22-16,0 22 0,1 0 15</inkml:trace>
  <inkml:trace contextRef="#ctx0" brushRef="#br1" timeOffset="23814.15">16108 466 0,'0'-21'15,"21"-1"-15,0 22 16,0-21-16,0 21 0,1 0 15,-1 0-15,0 0 0,0 0 16,0 0-16,0 0 0,1 21 0,-1 1 16,-21-1-16,21 0 0,0 42 15,-21-20-15,0-22 16,0 64-16,0-64 0,0 21 16,-21-21-16,0 0 0,21 1 0,-21-1 15,-1-21 1,22-21-1,0-1-15,0 1 16,0 0-16,0 0 0,22 0 16,-22-22-16,21 22 0,0 0 0,0-21 15,0 21-15,-21-1 0,43-41 16,20 21 0,-42 42-16,0 0 0,1 0 15,-1 0-15</inkml:trace>
  <inkml:trace contextRef="#ctx0" brushRef="#br1" timeOffset="24233.43">16891 423 0,'0'0'0,"-21"0"46,0 22-46,-1-1 0,1 21 16,0-21-16,21 0 16,-21 1-16,0 20 0,0 0 0,21-21 15,-22 1-15,22-1 0,0 0 16,0 0-16,22-21 0,-1 21 16,21-21-16,-21 0 15,0 0-15,22-21 0,-22 21 16,21-21-16,1 21 0,-22-21 15,42-22-15,-20 22 0,-1-21 16,-21 21-16,-21-22 16,0 22-16,0 0 0,0-21 0,0 21 15,-21-1-15,0 1 0,0 0 16,-1 21-16,-20 0 0,21 0 0,0 0 16,-22 0-16,22 0 0,0 0 15,0 21-15,0-21 0,0 21 0,21 1 16,0 20-1,21-42 1</inkml:trace>
  <inkml:trace contextRef="#ctx0" brushRef="#br1" timeOffset="24513.41">17632 0 0,'-21'42'32,"-1"1"-32,1-1 0,21 0 15,-21 22-15,0-22 0,-43 128 16,43-128-16,0 0 16,0 1-16,0-1 0,0 0 15,21 1-15,0-22 0,0 0 0,0 0 16,0 43-1,42-64-15,-21 0 16,0 0-16,0-22 0,1 1 16,-1 0-16,0 0 0</inkml:trace>
  <inkml:trace contextRef="#ctx0" brushRef="#br1" timeOffset="24669.32">17293 445 0,'0'0'0,"-21"0"0,0 21 0,42-21 32,0 0-32,0 0 0,64 0 15,-64 0-15,21 0 16,1 0-16,-1 0 0,-21-21 0,22 21 16,-22-22-16</inkml:trace>
  <inkml:trace contextRef="#ctx0" brushRef="#br1" timeOffset="25018.12">17780 550 0,'0'0'0,"21"0"15,0 0-15,0 0 0,1 0 16,-1 0-16,21-21 0,-21 0 15,0 21-15,1-21 0,-1 0 16,0 21-16,-21-21 0,0-22 16,-21 43 15,0 0-31,-1 0 0,-20 0 16,-21 64-16,-1 20 15,64-62-15,0-1 16,0 0-16,0 42 15,0-20 1,21-43-16,0 0 16,1 0-16,20 0 0,-21 0 0,0 0 15,22 0-15,-1-21 0</inkml:trace>
  <inkml:trace contextRef="#ctx0" brushRef="#br1" timeOffset="25277.26">18563 339 0,'-106'0'31,"85"21"-31,0 0 0,-21 0 16,20 0-16,1 1 0,0 20 0,0-21 16,-21 43-1,42 20-15,0-63 16,0 22-16,21-22 15,21-21-15,-21 0 16,0 0-16,22 0 0,63 0 16,-22-21-1,-41 0-15,-1-1 0</inkml:trace>
  <inkml:trace contextRef="#ctx0" brushRef="#br1" timeOffset="26133.77">18965 0 0,'-21'0'16,"0"0"-1,0 0 1,0 21-16,21 22 0,0-1 16,0 21-16,0-20 0,0 20 15,-22 22-15,22-22 0,0-20 16,0-1-16,0 0 0,0-20 15,0 20-15,0-21 0,0 21 0,0-20 16,0-1-16,43 0 16,-1-21-1,-21 0-15,0 0 0,43 0 16,-43-21-16,21 0 0,43-43 16,-21 1-1,-64 20-15,0 22 16,21 0-16,-21 0 0,0 0 15,-21 21 1,21 21 0,-22 0-16,22 0 0,-21 0 15,21 22 1,0 20-16,0-42 16,0 0-16,0 1 15,21-22-15,1 0 0,-1 0 0,0 0 16,0 0-16,64 0 15,-22 0-15,-20-22 0,-1 22 16,21-42-16,-41 21 16,-1 0-16,0 0 0,0-1 15,-21 1-15,0 0 0,0 0 16,0 0-16,0 42 31,0 0-31,-21 0 16,21 0-16,-21 1 0,21-1 15,0 0-15,0 0 0,-21 21 16,-1-20-16,22-1 0,-21 0 16,21-42 31,0 0-47,0-1 15,21 1-15,1 0 0,-1 0 16,0 0-16,0-22 0,0 22 0,0 0 15,1 0-15,41-21 16,-42 20-16,64 1 16,-43 42-1,-21 1-15,1-22 0,-22 21 0,21 0 0,-21 21 16,0-21-16,0 22 16,0-22-16,0 42 15,0-41-15,-21-1 0,21 0 16,-22-21-16,22 21 0,22-42 47,-1 0-47,0 0 15</inkml:trace>
  <inkml:trace contextRef="#ctx0" brushRef="#br1" timeOffset="26677.46">20659 381 0,'0'0'0,"0"-21"0,0 0 16,-22 21 0,1-21-16,0 21 0,0 0 15,0 0-15,-22 0 0,22 0 16,0 21-16,0 0 0,-85 42 16,43 1-1,41-43-15,1 21 0,0 1 16,0-22-16,21 0 0,0 0 15,21 0-15,21 1 16,1-22-16,-22 0 0,21 0 16,-21 0-16,22 0 0,-1 0 0,43-43 15,-22 1 1,-42 21-16,22 0 16,-22-22-16,0 22 0,-21 0 15,21 0-15,-21 0 0,0 42 31,-21 0-15,0 0-16,0 0 0,21 22 16,0-22-16,-21 21 0,-1 22 15,1-22-15,21 0 16,0 1-16,0-1 0,0 0 0,0 22 0,0-22 16,0 0-16,21 1 0,1-1 15,-22-21-15,0 64 16,21-64-16,-21 0 0,0 22 0,0-22 15,0 0-15,0 0 16,-21 0-16,-1-21 0,1 0 16,0 0-16,21-21 15,0 0 1,0 0-16,0 0 0,0-43 16,0 22-16</inkml:trace>
  <inkml:trace contextRef="#ctx0" brushRef="#br1" timeOffset="26941.31">19960 127 0,'0'0'0,"-21"0"0,0 0 31,21-21-15,-21 21-1,-1 0 17,22 21-17,-21-21-15,0 0 0</inkml:trace>
  <inkml:trace contextRef="#ctx0" brushRef="#br1" timeOffset="27197.16">18902 275 0,'21'0'16,"0"0"-16,0 0 0,0 0 16,22 0-16,-22 0 0,42 0 15,-20 0-15,-1 0 0,-21 0 16,43-21-16,-22 21 16</inkml:trace>
  <inkml:trace contextRef="#ctx0" brushRef="#br1" timeOffset="29546.02">16722 2773 0,'0'0'0,"21"-21"0,-21 0 16,0-22-16,0 22 0,0 0 15,0-21-15,21 20 0,-21-62 16,0 20 0,0 43-1,0 42 1,-21 0-16,21 1 15,-21 20-15,21 0 0,0 1 16,0 20-16,-22-21 0,22 22 0,0-1 16,-21 86-16,21-1 15,0-64-15,0-20 16,0 21-16,0-22 0,0 1 0,0-22 16,0 148-1,21-126-15,-21-22 16,22-21-16,-22 22 0,0-22 15,0-42 48,0 0-63,0-1 16,0 1-16,-22 0 0</inkml:trace>
  <inkml:trace contextRef="#ctx0" brushRef="#br1" timeOffset="29901.83">16256 3556 0,'0'0'0,"0"-21"32,21 21-32,0 0 15,0 0-15,1 0 16,-1 21-16,0-21 15,0 42-15,0-20 0,0-1 16,43 21-16,-43-21 16,0 0-16,22 22 0,-22-1 15,0-21-15,0 0 0,-21 1 16,21-1-16,-21 0 0,0 0 16,21-21-16,-21 21 0,22-21 62,-22-21-46,0 0-16,21 21 0,-21-21 15,0 0-15,0-1 16</inkml:trace>
  <inkml:trace contextRef="#ctx0" brushRef="#br1" timeOffset="30213.24">17314 3471 0,'0'0'15,"21"-21"-15,-21 0 16,22 21 0,-22-21-16,-22 21 15,22 21 1,-21 0-16,0 0 0,-21 22 15,-1-1-15,1 22 16,0-22-16,21-21 0,-22 21 0,-84 85 16,106-105-1,0-1-15,0 0 0,0 21 16,21-21-16,0 1 16,0-1-1</inkml:trace>
  <inkml:trace contextRef="#ctx0" brushRef="#br1" timeOffset="31694.74">13335 5398 0,'0'0'0,"21"0"31,0 0-31,0 0 16,1-22-16,-22 1 0,21 0 16,-21 0-16,0 0 15,21 0-15,-21-22 0,0 22 16,0-64-16,-21 64 0,0 0 15,21 0-15,-22 0 0,-20 0 16,-21-22 0,-22 43-16,43 0 15,-1 0-15,1 21 0,0 1 16,-1-1-16,1 0 0,0 21 0,-64 64 16,63-42-1,22-22-15,21 0 0,-21 43 16,21-43-16,0 1 0,0-1 15,0-21-15,21 21 0,43 64 16,-22-85 0,0-21-16,-20 0 15,20 0-15,-21 0 0,21 0 0,1-21 0,105-63 16,-63 20 0,-43 22-16,0-1 15,43-62-15,-64 62 0,21-20 16,1-64-16,-22 63 15,0 1-15,0-1 0,-21-63 16,0-21-16,0 106 16,0 21-16,0-22 0,0 22 15,0 0-15,-21 42 32,0 0-32,21 22 0,-21-1 15,21 21-15,0 1 0,-21 148 16,-1-1-1,22-147-15,0-1 0,0 43 16,0-64-16,0 1 0,0-1 16,0-21-16,0 22 0,22-22 15,-1 0-15,0-21 0,21 0 16,-21 0-16,1 0 16,20-21-16,-21 21 0,0-21 0,43-22 15</inkml:trace>
  <inkml:trace contextRef="#ctx0" brushRef="#br1" timeOffset="32241.18">14245 5419 0,'0'0'0,"21"0"0,22 0 0,-43-21 16,21-1 0,-21 1-16,0 0 0,0 0 15,0 0-15,0 0 0,0-1 16,0 1-16,0 0 0,-43-21 15,1-22 1,21 64-16,0 0 0,0 0 16,-22 0-16,22 0 0,0 21 0,-21 1 15,-1 20-15,-20 43 16,42-43-16,-1 0 16,-20 43-16,42-43 0,0 1 15,-21 84 1,21-64-16,0-42 0,21 0 15,0 1-15,0-22 0,1 0 16,20 0-16,21-22 16,43-41-16,-63 42 15,20-43-15,-42 43 0,22-21 16,-22-1-16,0-20 16,-21 21-16,21-22 15,-21 22-15,0 21 0,0-22 16,0 64 15,0 1-31,0-1 0,-21 21 0,21-21 16,0 22-16,0-22 0,0 63 15,0-62-15,0-1 0,0 21 16,0-21-16,0 0 0,0 1 16,0-1-16,21 0 0,0-21 15,0 0-15,1 21 0,-1-21 0,0 0 16,0 0-16,0-21 15,0 0-15,1 0 0,20-43 16,-21 43-16</inkml:trace>
  <inkml:trace contextRef="#ctx0" brushRef="#br1" timeOffset="32522.02">15049 4636 0,'0'0'0,"22"-22"0,-22-20 15,-22 63 1,1-21 0,0 21-16,21 22 0,0-1 0,0 0 15,-21 64 1,0 0-16,0-42 0,-1-1 16,22 64-16,0-63 0,-21-22 15,21 21-15,-21-20 0,21-1 16,0 0-16,0-20 0,0 20 0,0-21 15,0 21 1,21-20-16,0-22 0,1 0 16,-1 0-16,0 0 0,0-22 0,0 1 15,0 0-15,1 21 0</inkml:trace>
  <inkml:trace contextRef="#ctx0" brushRef="#br1" timeOffset="33005.31">15557 5207 0,'0'0'16,"0"-21"-16,22-21 16,-22 20-16,0 1 0,-22 0 15,1 21-15,0 0 0,-21 0 16,21 0-16,-1 21 16,1 0-16,0 1 0,0 20 15,-43 21-15,43-20 0,0-22 0,0 21 16,0 1-16,0-1 0,21-21 15,-22 64 1,22-64-16,22 0 0,-1-21 16,0 0-16,0 0 0,0 0 15,22 0-15,84-63 16,-64 20 0,-42 1-16,22-22 15,-22 43-15,-21-21 0,0 0 0,21-22 16,-21 22-1,0 63 1,-21 0-16,21 21 0,0-20 16,0-1-16,-21 63 15,21-62-15,0 20 0,0-21 16,0 43-16,0-43 0,0 0 16,21 21-1,21-21-15,-21-21 0,0 0 16,43 0-16,-43-21 0,0 0 15,22 21-15,-22-21 0,0 0 16,0-22-16,0 22 0,-21-21 16,0 21-16,0-22 0</inkml:trace>
  <inkml:trace contextRef="#ctx0" brushRef="#br1" timeOffset="33238.78">14774 4868 0,'0'0'0,"-21"0"0,0 22 16,42-22-1,0 0-15,0 0 16,22 0-16,-1 0 0,22-22 0,41 1 16,-41 21-16,63-21 15,-64 0-15,1 21 16,-1 0-16,-20-21 0,-1 21 0,-21-21 15,43 21 1</inkml:trace>
  <inkml:trace contextRef="#ctx0" brushRef="#br1" timeOffset="34291.17">17018 5398 0,'0'0'0,"-21"0"0,0 0 16,21 21-16,21-42 31,0-1-31,0 22 16,0-21-16,0 0 0,85-64 15,-63 64-15,-1-21 0,0 0 16,1-1-16,-1-20 0,43-85 16,-64 84-16,0-42 15,-21 64 1,0 0-16,0-1 0,0 1 0,0 21 15,-21 0-15,-22-1 16,-20 22-16,21 22 16,20-1-16,-20 21 0,21 0 15,21 1-15,-42 147 16,42-63 0,0-63-16,0-1 0,-22 64 15,1-84-15,21 20 0,0-21 0,0 43 16,0-64-16,0 43 15,0-43-15,0-42 32,0 0-17,0-1-15,21 1 0,43-42 16,-43 20-16,0 1 0,0 21 16,22-21-16,-22 20 0,0-20 0,0 21 15,22-21-15,20 42 16,-63 21-1,0 0-15,21 0 0,-21 0 16,0 0-16,0 1 0,0 41 16,21 1-16,-21-43 15,0 21-15,22-21 16,-1 0-16,0-21 0,21 0 16,1 0-1,-22 0-15,21 0 0,-21-21 16,0 0-16,22 0 0,-1-21 15,0 20-15,-20-20 0,-1 21 0,21-43 16,-21 43-16,-21-21 16,21 21-16,-21 0 0,0 42 31,0 0-31,0 0 16,0 0-16,-21 0 0,21 1 0,0-1 15,0 0-15,0 0 0,0 0 0,0 0 16,0 1-16,0-1 15,21-21 1,1 0-16,-1 0 0,0 0 16,21 0-16,-21 0 15,1-21-15,-1-1 0,0-20 16,0 0-16</inkml:trace>
  <inkml:trace contextRef="#ctx0" brushRef="#br1" timeOffset="34461.08">18267 4784 0,'-21'-21'0,"42"42"0,-64-42 0,43-1 0,-21 22 16,0 0-16,0 0 15,21 22 1,0-1 0,21 0-16,0 0 15,0-21-15,1 42 16,20 1-16</inkml:trace>
  <inkml:trace contextRef="#ctx0" brushRef="#br1" timeOffset="36196.18">18817 5292 0,'0'0'0,"21"0"0,0 0 15,1 0 1,-22-21-16,21 21 0,-21-22 15,0 1-15,0 0 0,0 0 0,0 0 16,0 0-16,0-1 0,0 1 16,0 0-16,0 0 0,-21-21 0,-22 20 15,22 1-15,0 0 16,-21 21-16,20 0 0,-20 21 16,21 0-16,0 1 15,0-1-15,-1 21 0,1-21 0,0 22 16,-42 62-1,63 1-15,0-85 16,0 1-16,0 20 0,0-21 16,0 0-16,21-21 0,21 21 15,-21-21-15,43 0 16,-43 0-16,21 0 0,-21 0 16,22-21-16,-22 0 0,0 0 0,21 0 0,-20 0 15,20-1-15,-21-20 0,21-21 16,-20 20-16,-1-20 0,0 20 15,0-20-15,0-1 0,22-63 16,-22 64-16,0-1 0,-21 1 16,0-1-16,21 1 0,-21-64 15,0 85-15,0-1 16,0 22-16,0 0 0,-21 21 16,0 0-16,0 0 15,-1 21-15,22 0 16,-21 22-16,21-1 0,-21 0 0,21 1 15,-21-1-15,21 21 0,0 1 16,0-22-16,0 149 16,0-1-1,0-147-15,0-1 0,0 21 16,0-41-16,21 20 0,-21-21 0,21 21 0,0-20 16,1-1-16,20 0 15,43 0 1,-43-21-16,-21 0 0,21 0 0,-20 0 15,20-21-15,-21 0 0,21 21 0,1-43 16,-1 22-16,0-42 16,-20 42-16,-1-1 0,-21-41 15,21 21-15,-21 20 16,0 1-16,0 0 0,0 0 0,0 42 47,0 0-47,-21 0 0,21 1 0,-21-1 15,21 21-15,0 0 16,0 22-16,0-43 16,0 0-16,0 22 0,0-22 15,21-21-15,21 0 16,0 0 0,-20 0-16,83 0 15,-83-21-15,20-1 0,-21 22 16,21-21-16,-20 0 0,62-64 15,-20 22 1,-64 21 0,0 20-16,0 44 31,0-1-31,-21 0 16,-1 0-16,22 0 0,0 0 15,-21 1-15,-42 62 16,63-41-16,-21-43 15,21 21-15,0 0 0,-22-21 0,44 0 47,-1-21-47,-21 0 0,21-1 16,0 1-16,0 0 0,0 0 0,1-21 16,-1 20-16,0 1 0,0 0 15,0 0-15,43-43 16,-43 64-16,0 0 0,0 0 15,0 0-15,1 22 16,-22 20-16,0-21 16,0 0-16,0 0 0,0 1 15,0-1-15,21 0 0,-21 0 16,0 0-16,0 0 0,21-21 0,21 43 16,1-43-16,41 0 15,-41 0 1,-1 0-16,21 0 0,-20 0 0,20 0 0,1 0 15,84-43 1,-63 22-16,-43-21 16,-21 21-16,0 0 0,22-22 0,-22 22 15,0-21-15,0-64 16,-21 64-16,0-22 16,0 43-16,-42-21 15,21 42-15,-1 0 0,1 0 0,0 0 16,0 0-16,-21 0 0,20 21 0,-20 0 15,21 0-15,0 21 0,-22-20 16,22-1-16,0 21 0,0-21 0,21 0 16,0 22-16,0-22 0,0 42 15,63-63 1,-41 0-16,-1 0 16,0 0-16,21 0 0,-21 0 15,1 0-15,-1 0 16,0 0-16,0 0 0,0 22 15,-21-1-15,0 0 16,0 0-16,0 0 0,0 43 16,0-1-16,0-20 15,-21 20-15,0 22 0,21-22 16,-21 1-16,-22 105 16,22-105-16,-21 41 15,42-62-15,-21 20 0,0-20 16,-1-1-16,-20 0 0,-64 106 15,43-84 1,42-43-16,-1-21 0,1 21 16,0-21-16,0 0 0,0 0 0,-22-42 15,43-22 1,0 43-16,0-21 0,0 0 16,0-1-16,0-20 0,0 20 15,0-20-15</inkml:trace>
  <inkml:trace contextRef="#ctx0" brushRef="#br1" timeOffset="36430.04">19918 4509 0,'-21'-22'31,"21"44"16,0-1-31,0 0-16,21-21 15</inkml:trace>
  <inkml:trace contextRef="#ctx0" brushRef="#br1" timeOffset="42801.16">16383 6160 0,'0'0'0,"21"-22"0,0-41 16,-21 42-16,21 0 15,-21 42 17,0 0-32,0 0 0,0 21 15,22 43-15,-1 21 16,-21-21-16,0-22 0,0 1 16,0 147-16,0-41 15,-21-107 1,21-21-16,-22 1 0,22-1 0,-21 0 15,0 22-15,0-22 0,0-21 16,0 1-16,21-1 16,-22-21-16,-20 21 0,21-21 15,0 0-15,0-21 0,-1 21 0,1-21 16,21-1-16,-63-83 16,42 41-1,21 22-15,0-1 0,-22-41 16,1 63-16,21-22 0,0 22 15,0 0-15,0 0 0,0 42 16,0 0-16,0 0 16,0 22-16,0-22 0,0 21 15,0 0-15,21 1 0,-21-1 0,22 0 16,-1 43-16,-21 0 16,0-64-16,21 0 0,0 0 15,0-21-15,22 0 0,-22 0 16,0 0-16,0-21 0,43-21 15,-22 21-15,0-1 16,22-62-16,-22 63 0,-21-22 16,0 1-16,43-22 15,-43 43-15,21-42 0,-42 42 16,0 42 0</inkml:trace>
  <inkml:trace contextRef="#ctx0" brushRef="#br1" timeOffset="43370.83">13737 8170 0,'0'0'16,"0"-21"-16,0 0 0,0 0 0,0 0 16,0 0-16,0 42 15,0 0 1,0 0-16,0 85 0,0 0 15,0-43-15,0 22 16,0-22-16,0 22 0,0-21 16,0 20-16,-21 149 15,-21-64-15,42-126 16,-22-22-16,22 21 0,0-21 16,0 1-16,0-1 0,0-42 46,0-1-46,0 1 0,0-21 0,0-22 16,0 22-16</inkml:trace>
  <inkml:trace contextRef="#ctx0" brushRef="#br1" timeOffset="43704.64">13610 8382 0,'0'0'0,"-21"-42"0,0-106 31,21 126-31,0-20 0,0 21 16,21 0-16,0-22 0,0 22 16,0 0-16,1-21 0,20 21 0,0-1 15,1 22-15,-1-21 16,0 21-16,106 21 16,-105 1-16,-1 20 0,0 0 0,-20 1 15,-1-1-15,-21 21 0,0 43 16,0-63-16,-64 41 15,43-41-15,-21-1 0,21 0 16,-22-21-16,22 1 0,0-1 0,0 0 16,0 0-16,-1-21 0,1 21 15,42-21 17,1-21-32,-1 21 15,0 0-15,0 0 0,21-21 16</inkml:trace>
  <inkml:trace contextRef="#ctx0" brushRef="#br1" timeOffset="44334.28">14287 8763 0,'22'0'15,"-1"0"-15,42-42 16,-20 21-1,-22-1-15,0 1 0,0-21 0,0 21 16,0-22-16,22 22 0,41-127 16,-84 85-1,0 20-15,0 1 16,0 21-16,-21 21 16,-63 0-1,62 0-15,-20 21 0,21 0 0,0-21 16,21 21-16,0 0 0,0 1 15,21-1 1,0 0-16,43 0 16,-43 0-16,42 22 0,-42-22 15,1 0-15,-1 0 0,0 0 0,0 0 16,-21 1-16,0 62 16,0 1-1,0-64-15,0 0 0,0 0 16,21-21-1,0-21-15,1 21 0,20-42 16,-21 21-16,21 0 16,-20-22-16,-1 22 0,21 0 0,-21-21 15,22-1-15,-22 22 0,21-21 0,22-43 16,-22 43 0,-21 21-16,-21 42 31,0 0-31,0 0 15,0 0-15,0 22 0,0-22 16,0 21-16,-21 22 0,0-43 16,21 0-16,0 42 15,0-41-15,0 20 0,0-21 16,21-21 15,-21-21-31,0 0 0,0 0 16,0-1-16,0 1 0,0 0 0</inkml:trace>
  <inkml:trace contextRef="#ctx0" brushRef="#br1" timeOffset="44525.17">15240 8107 0,'-42'-42'31,"63"42"16,0 0-31,0 21-16,0 0 15,0-21-15,1 21 0,-1-21 16</inkml:trace>
  <inkml:trace contextRef="#ctx0" brushRef="#br1" timeOffset="44972.91">15727 8255 0,'0'0'0,"0"-21"0,0 0 16,0 0 0,21 21 15,-21 21-31,21 0 15,0 0-15,43 64 0,-43-1 16,0-41 0,-21 63-1,0-43-15,0-42 16,0 0-16,0 1 16,0-44-1,0 1 1,0 0-16,21 0 0,-21 0 15,21 0-15,-21-22 0,0 22 0,22-21 16,-22 21-16,21-22 0,0 1 0,0-43 16,0 22-1,0 42-15,1-1 0,-1 1 16,0 21-16,0 0 16,0 0-16,0 0 15,1 0-15,-22 21 0,0 1 16,21-22-16,-21 21 15,21 0-15</inkml:trace>
  <inkml:trace contextRef="#ctx0" brushRef="#br1" timeOffset="46085.61">16954 8297 0,'0'0'0,"0"-21"0,0 0 16,0 0-16,0 0 0,0 0 16,0-1-16,-42-20 0,21 42 15,21-21-15,-64 21 16,43 0-16,0 0 0,0 21 16,0 0-16,0 0 0,-1 1 0,1 20 15,0 43 1,-21-22-16,21-21 0,21 1 15,0-1-15,0 22 0,0-43 0,0 21 16,0-21-16,21 0 16,0 1-16,42-22 15,-41 0-15,20 0 16,0-22 0,-21 1-16,1 21 0,41-42 0,-42 21 15,0-22-15,1 22 0,-22-21 16,21 21-16,-21-22 0,21-105 15,-21 85 1,0 42-16,0-1 0,0 1 16,0 0-16,0 42 15,0 0-15,0 1 16,0 20 0,0-21-16,0 106 0,0-42 15,0-64-15,0 21 0,0 22 16,21-43-16,0 0 15,0 0-15,43 22 16,-22-43-16,22 0 16,20 0-16,-41-22 0,-1 1 15,127-85 1,-105 43-16,-43 21 0,0-1 16,22-20-16,-22 20 15,0-20-15,0-1 0,0-105 16,0 63-1,-21 64-15,0 0 0,0-1 0,0 22 16,0 0-16,0 0 0,0 0 16,-21 21-1,21 21-15,-21 0 0,21 0 0,-21 21 16,21 1-16,0-1 0,0 0 0,0 1 16,0 63-16,0-1 15,0-62-15,0 20 0,0-20 16,0-1-16,0-21 0,0 21 0,0 1 15,21 41 1,21-41-16,-20-22 16,-1-21-16,0 0 0,0 0 15,21 0-15,85-21 16,-84 21 0,-1-21-16,0-1 0,64-41 15,-85 21-15,22 20 0,-22 1 16,-21-21-16,21 21 0,-21-22 0,0-41 15,0 63 1,0-1-16,-21 1 16,0 21-16,-22 0 15,22 21-15,21 1 0,-21-1 0,0 63 32,0-62-32,21 20 0,0 0 0,-21-21 15,21 43-15,0-43 0,21 64 16,0-64-16,0 0 15,21 0 1,43-21-16,-64 0 16,22 0-16,20 0 15,-42 0-15,22 0 0,-22-21 0,21 21 0,-21-21 16,85-43 0,-85 22-1,-21 21-15,21 0 0,-21-22 16,0 22-16,0 0 15</inkml:trace>
  <inkml:trace contextRef="#ctx0" brushRef="#br1" timeOffset="47161.71">17547 7959 0,'-21'0'0,"42"0"93,0-21-93,0 21 0,22 0 0,-22 0 16,21-22-16,1 22 0,-1 0 16,0 0-16,43-21 15,63 0-15,-106 21 16,1-21-16,-1 21 0,0 0 0,1 0 16,-1 0-16,43-21 15,-64 21 1,0 0-16,-42 21 78</inkml:trace>
  <inkml:trace contextRef="#ctx0" brushRef="#br1" timeOffset="53749.4">4762 10922 0,'-21'0'16,"0"0"-16,0 0 0,0 0 0,-22 0 15,1 0-15,0 0 0,21 0 16,-22 0-16,22 0 0,-21 0 15,21 0-15,-22 0 0,22 0 0,0 0 16,0 0-16,-22 0 16,22 0-16,42 0 31,22 0-31,-1 0 16,0 0-16,22 0 0,190 0 15,-85 0 1,-63 0-16,85 0 15,-86 0-15,1 0 0,106 0 16,-127 0-16,20 0 0,213 0 16,-170 0-1,-84 21-15,63-21 16,-85 0-16,21 0 0,-20 0 0,-1 0 16,-21 0-16,22 0 0,-22 0 15,0 0-15,0 0 16,-42 0 15,0-21-31,0 21 0,-1-21 16,1 0-16,0 21 0</inkml:trace>
  <inkml:trace contextRef="#ctx0" brushRef="#br1" timeOffset="54265.12">6244 10414 0,'0'21'31,"0"0"-31,0 1 0,21-1 15,0 0-15,1 0 0,-1 0 16,0 0-16,21 1 0,-21-22 0,22 21 16,105 42-1,0-42 1,-84-21-16,20 22 0,-41-22 0,-22 0 16,63 0-16,-62 0 15,-1 0-15,0 0 0,0 0 16,-21 21-1,0 0 1,-21-21-16,0 21 0,-43 21 16,-63 43-1,85-64-15,0 22 0,-1-22 0,1 21 16,0-21-16,-1 22 0,1-1 16,-22 21-16,-20 22 15,63-64-15,-1 0 16,22 1-16,0-1 31</inkml:trace>
  <inkml:trace contextRef="#ctx0" brushRef="#br1" timeOffset="65510.9">8805 10689 0,'0'0'0,"21"0"0,-21-21 0,22 0 0,-1 21 16,-21-21-16,0 0 0,0-1 16,0 1-16,0 0 0,0 0 15,0 0-15,-21-22 16,-1 22-16,1 21 0,0-21 16,0 21-16,-21 0 0,20 0 15,-20 0-15,0 0 0,-1 0 0,1 21 16,-21 22-16,-22-1 15,64 0-15,-22 1 0,1 20 16,0-21-16,42 1 0,-21-22 16,21 21-16,0-21 0,0 1 0,0-1 15,0 21 1,42-21-16,-21-21 0,0 0 16,0 0-16,1 0 0,20 0 15,-21-21-15,127-42 16,-21-22-1,-84 64-15,-1 0 0,-21-22 16,0 22-16,22-21 0,-43 21 0,21-43 16,-21 43-1,0 0-15,0 0 16,0 42 0,0 0-16,0 0 15,0 0-15,0 22 0,0-1 16,0 0-16,0 1 0,0-1 0,0 21 15,21 107 1,-21-43-16,0-64 16,21 22-16,-21-22 0,21 22 0,-21-21 15,21 84-15,-21-64 0,0-20 16,0-1-16,0 22 0,0-21 16,0-1-16,0 64 15,0-63-15,0-22 0,-42 64 16,21-64-16,21-21 0,-42 43 0,20-43 15,1-21-15,0 0 0,-21 0 16,-64-21 0,64 0-16,20-1 0,-20-20 15,0 0-15,21-22 0,-43-42 16,43 43-16,0-1 0,0-168 31,21 189-31,0-20 0,21-1 0,21-20 16,-21 20-16,0 22 0,43-85 15,-43 84-15,21-20 0,1 21 16,-1-1-16,0-20 0,1 20 16,63-62-1</inkml:trace>
  <inkml:trace contextRef="#ctx0" brushRef="#br1" timeOffset="65893.23">9229 10710 0,'0'0'0,"21"0"16,-21-21 0,21 0-1,0 21 1,-21-21-16,21 0 0,0 0 16,1-1-16,-22 1 0,21-21 15,-21 21-15,0 0 16,0-1-16,0 1 0,0 0 0,-21-21 15,-22 21 1,22 21 0,0 0-16,0 21 0,0 0 15,-1 0-15,1 0 0,21 22 0,0-22 16,-21 21-16,21 0 16,0 1-16,0-22 0,0 64 0,0-64 15,0 21-15,0 0 0,0-20 16,21-1-16,-21 0 0,43 0 15,20-21 1,-42 0-16,22 0 16,-22-21-16,21 21 0,-42-21 0,21 0 15,0-1-15,1-20 0</inkml:trace>
  <inkml:trace contextRef="#ctx0" brushRef="#br1" timeOffset="66201.67">9906 9948 0,'0'0'0,"0"-21"0,0 0 0,-21 21 31,21 21-31,-21 0 16,-1 1-16,22-1 0,-21 21 15,0 0-15,21 64 16,-21-63-16,0 20 0,21 1 0,-21-1 15,21-21-15,-22 22 0,22-22 16,0 22-16,0-22 0,0 43 16,0-43-1,0-21-15,22-21 16,-1 0-16,0 0 0,0 0 16,0-21-16,0 0 15,1-21-15,-1 20 0,0-20 0</inkml:trace>
  <inkml:trace contextRef="#ctx0" brushRef="#br1" timeOffset="66479.52">10160 9948 0,'0'0'0,"0"-42"0,21 0 16,-21 21 0,0 42-1,0 0-15,21 21 16,-21-21-16,0 106 15,0 22 1,0-107-16,0 21 0,-21 43 16,0-42-16,21-22 0,0 0 15,0 1-15,0-22 0,0 21 16,0 22-16,0-43 16,0-42 15,0 0-31,0-1 15,0-20-15,-42 0 0</inkml:trace>
  <inkml:trace contextRef="#ctx0" brushRef="#br1" timeOffset="66690.39">9673 10393 0,'-63'0'15,"126"0"-15,-105 0 31,63 0-31,21 0 0,-21 0 16,22 0-16,-22 0 0,106-21 16,-42 0-1,-43 21-15,0 0 0,1 0 0,-22-22 16,0 22-16,21 0 0,-21 0 16,1 0-16</inkml:trace>
  <inkml:trace contextRef="#ctx0" brushRef="#br1" timeOffset="67057.19">10393 10499 0,'0'0'16,"21"0"-16,0 0 0,0 0 0,0 0 15,1 0-15,41-43 16,-42 22-16,0 0 0,1 0 15,-1 0-15,0 0 0,0-1 16,-21 1-16,0 0 0,0-21 16,-21 21-1,0 21-15,0 0 0,-1 21 16,1-21-16,21 21 0,-21 0 0,-21 43 16,21 20-1,-1-63-15,22 22 0,0-22 0,0 42 16,0-41-16,0 20 0,0-21 15,0 0-15,0 0 16,43-21-16,-22 0 0,0 22 16,0-22-16,0 0 0,1 0 15,20-22 1,-21 1-16,21 0 0,-20 0 16,-1 0-16,0 0 0,0-1 0,-21 1 15,0-21-15</inkml:trace>
  <inkml:trace contextRef="#ctx0" brushRef="#br1" timeOffset="67385">10880 10308 0,'0'0'16,"0"-21"-16,21 0 16,0 0-16,0 21 15,0 0-15,22-21 16,-22 21-16,0 0 0,0 0 16,0 0-16,0 21 0,1 0 0,-1 0 15,21 43-15,-21 41 16,-21-83-16,0 20 15,0 0-15,0-21 0,0 22 0,0-22 16,0 0-16,-21 0 0,21 0 16,0-42 15,0 0-31,0 0 16,0-21-16,0 20 0,0-62 15,0 41-15,21 22 0,0-21 16,-21 0-16,22-1 0,-1 22 0,-21 0 15,21 0-15,21 0 16,-21 21-16,1 0 16,-1 0-16</inkml:trace>
  <inkml:trace contextRef="#ctx0" brushRef="#br1" timeOffset="67846">11874 10266 0,'22'-21'15,"-44"42"-15,65-63 0,-43 20 0,0 1 0,0 0 16,0 0-16,0 0 16,-21 21-1,-1 0-15,1 0 0,0 0 16,0 0-16,-21 0 0,20 21 0,-41 0 15,-1 43 1,43-22 0,21-21-16,0 0 0,0 0 0,0 1 15,0-1-15,21 0 16,1 0-16,41 21 16,-42-42-16,0 22 0,1-1 15,-1 0-15,0 0 0,0-21 16,0 21-16,0 0 0,1 1 0,-22 20 15,0-21 1,-22-21-16,1 21 16,-21-21-16,0 21 0,20-21 15,1 0-15,-21 0 0,21 0 0,-22 0 16,-20 0 0,21 0-16,20 0 15,1 0-15,21 22 31,-21-22-31</inkml:trace>
  <inkml:trace contextRef="#ctx0" brushRef="#br1" timeOffset="68757.49">4974 13758 0,'-21'0'0,"42"0"0,-63 0 0,21-21 15,-22 21 1,22 0-16,42 0 15,0 0 1,1 21-16,20-21 0,0 22 16,1-1-16,-1-21 0,43 21 15,-22-21-15,22 0 0,21 21 0,84-21 16,22 0 0,-106 0-16,-22 0 0,22 0 0,63 21 15,-63-21-15,-42 0 16,147 0-1,-168 0-15,41 0 0,-62 0 0,20 0 16,-21 0 0,-42 0-1,-21-21-15,20 0 16,1 21-16,-21-21 0,21 0 0,-22-1 16,22 1-16,-63 0 15,62 0-15,1 0 0,0 0 16,0 21-16,0-22 0,21 1 31,21 42-15,0 1-16,0-22 0,0 21 15,1 0-15,-1 21 0,-21-21 16,0 43-16,0 21 16,0-43-16,-21-21 15,-1 21-15,1-20 0,21-1 0,-21 0 16,-21 0-16,21 0 0,-1 0 15,-20 22 1,63-64 0,0-1-1</inkml:trace>
  <inkml:trace contextRef="#ctx0" brushRef="#br1" timeOffset="69308.17">8128 13526 0,'21'0'16,"-42"0"-16,63-22 0,-21 22 0,-21-21 0,43 0 16,-43 0-16,63-43 15,-20-20 1,-43 63-16,0-1 15,0 1-15,0 0 16,-22 21-16,-20 0 16,21 0-16,-43 21 15,-20 22-15,20-22 16,22 0-16,-85 64 0,85-64 16,-1 21-16,22 0 15,21-20-15,0-1 0,0 21 16,64 0-1,-22-20-15,0-22 0,1 21 16,-1-21-16,0 21 0,22 0 16,-22-21-16,0 21 0,1 0 0,-22 1 0,0-1 15,21 21 1,-42-21-16,0 0 0,0 1 0,-21-1 16,0 0-16,0 0 0,-21-21 0,-43 21 15,-63 0 1,84-21-16,22 0 0,-22 0 15,22 0-15,0-21 0,-1 0 16,22 21-16,-21-21 0,-22-43 16,64 43-1,0 0-15,22 0 16,-1 21-16,21-21 0,43-22 16,-1 22-16,-20 0 0,-22 0 15</inkml:trace>
  <inkml:trace contextRef="#ctx0" brushRef="#br1" timeOffset="69693.96">8763 13589 0,'0'-21'31,"21"21"-31,0-42 15,0 20-15,1 1 0,-1 0 16,0 0-16,0 0 0,0-22 16,-21 22-16,0 0 0,0 0 15,0-21-15,0 20 16,-42 22-16,21 0 16,0 0-16,-43 0 0,43 0 15,-21 22-15,-22 20 0,43-21 16,-21 21-16,20-20 0,-20 20 15,21 0-15,0 43 16,21-43-16,0 1 0,0 20 16,0-42-16,0 22 0,21-22 0,42 21 15,22-42 1,-43 0-16,1 0 0,-1-21 16,0 0-16,22 0 0,-22-1 15,1 1-15,-1-21 0,-21 21 0,21-22 0</inkml:trace>
  <inkml:trace contextRef="#ctx0" brushRef="#br1" timeOffset="69986.81">9461 12785 0,'0'0'0,"0"-43"0,0 22 0,0 0 16,0 0-16,0-21 15,-21 42 1,21 21-16,-21 0 0,21 0 15,0 21-15,-21 85 16,21-21 0,-21-42-16,21-1 0,0 43 15,0-42-15,0-22 0,0 0 0,0 85 16,0-63 0,0-22-16,0-21 0,0 0 15,0 1-15,21-22 0,0 0 16,0 0-16,0-22 15,1 1-15,-1 0 0,0 0 16,21-43-16,-21 22 0</inkml:trace>
  <inkml:trace contextRef="#ctx0" brushRef="#br1" timeOffset="70261.67">9969 12573 0,'0'-21'0,"0"42"0,0-63 0,0 63 31,0 0-15,-21 0-16,21 22 0,-21-1 0,0 43 16,21-22-16,0 1 15,-21-1-15,0 1 0,21 63 16,-22-85-16,22 21 0,-21-20 0,21 84 16,0-106-1,0 21-15,0-21 0,0 22 16,0-22-16,21-21 15,1 0 1,-1-21-16,0-22 16,-21 22-16,0-21 15</inkml:trace>
  <inkml:trace contextRef="#ctx0" brushRef="#br1" timeOffset="70442.75">9377 13314 0,'-21'0'0,"42"0"0,-64 0 15,22 0-15,0 0 0,42 0 32,0 0-32,22 0 0,-22 0 15,0 0-15,64 0 16,-43-21-16,22 21 0,20-21 16,-20-1-16,-22 1 0,0 21 15,85-63-15</inkml:trace>
  <inkml:trace contextRef="#ctx0" brushRef="#br1" timeOffset="70839.53">10223 13208 0,'0'0'0,"22"0"0,-1 0 0,0 0 0,0 0 16,0 0-16,0 0 15,1 0-15,-1 0 0,-21-21 16,21 0-16,0 21 0,0-21 16,0 21-16,-21-22 0,0 1 0,0 0 15,0 0-15,0 0 16,0 0-16,-42 21 16,21 0-16,0 0 0,0 21 15,-1-21-15,-20 42 16,42-21-16,0 22 0,-21 41 15,21-63-15,0 1 16,0 41-16,0-42 16,0 0-16,0 1 0,0-1 0,21 0 15,21 0-15,-20 0 0,-1-21 16,0 21-16,0-21 0,0 0 16,22 0-16,41 0 15,1-63 1,-43 42-16,-21 21 0,1-21 15,-1-22-15</inkml:trace>
  <inkml:trace contextRef="#ctx0" brushRef="#br1" timeOffset="71197.34">10816 13102 0,'0'-21'0,"0"42"0,-21-63 16,21 21-16,0 0 0,0-1 16,0 1-16,21 21 15,0-21-15,0 21 0,1 0 0,-1-21 16,0 21-16,0 0 0,21 0 0,-20 0 15,20 0-15,-21 0 0,0 21 16,64 43 0,-64-43-16,0 21 0,-21 0 15,0-20-15,21 41 0,-21-21 16,0-20-16,0-1 0,0 0 0,0 0 16,0 21-1,-21-42-15,21-21 31,0 0-31,0 0 16,0 0-16,0 0 0,0-22 0,0 22 16,21-21-16,-21 21 0,22-22 15,-1 1-15,-21 21 0,21 0 0,21-43 16,-21 43 0,1 21-16,-1 0 0,0 0 15,-21-21-15,21 21 0,0 0 16</inkml:trace>
  <inkml:trace contextRef="#ctx0" brushRef="#br1" timeOffset="71665.21">11938 12891 0,'0'0'0,"21"-22"0,0 22 15,-21-21-15,0 0 16,21 21-16,-21-21 0,0 0 31,-21 21-15,0 0-16,0 21 0,-21-21 15,20 21-15,1 0 0,-21 0 16,21 1-16,-22 41 16,43-42-16,-21 43 15,21-43-15,0 0 0,0 0 16,21 0-16,-21 1 15,22-1-15,20 0 16,0-21-16,-21 21 0,1 0 0,20-21 0,0 21 16,-21 1-16,1-1 15,20 21 1,-42-21-16,-21 0 16,0-21-16,-1 0 15,1 0-15,-21 22 0,0-22 16,-22 0-1,43 0-15,0 0 0,-22 0 0,22 0 16,0 0-16,0 0 16,0 0-1,0 0-15,21-22 16,0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C3B1-CC32-4C03-9FCF-C4E243D5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B37C5-FA6D-4A94-A704-E91DE0EF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8F46-7A82-4578-8D82-4FB0144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900-7D41-41DB-A0BC-46755AB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0254-5C7C-4817-96CD-C7ABA0C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7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05B-33A0-487F-9610-A3C676E0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B7F6-25BC-42C5-893B-888BD7A7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92C1-CF24-4516-8456-F522E79F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A5FE-92AE-41B7-9FD0-C8514394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0A5-BB22-45C3-9A1D-D2A725BA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1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6239E-DDD7-4DDD-8553-6AB044D74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CBFB-3B2B-4D15-9F77-0A683BAB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0117-3DBC-47D8-90A9-1A49306D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A853-5959-46AE-99BB-76D1AFEB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379D-0210-4DE5-A75F-3B41F0F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083C-34AA-4A01-B85C-488C088A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12DD-D69F-41FB-9541-A148E4BA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F904-8C9F-4191-B3CE-38A17073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B982-06FD-44A5-A2F3-7FE7013A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3149-D9C5-4289-B92B-574BB28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265F-EEB5-4C86-97C0-FE54604A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BF9A-8131-475D-831E-ADC3D8689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6593-E334-40FF-85CE-C1FA6957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8A51-83C2-4732-8326-B3D00F24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C661-B290-4491-A181-E39C727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EC4A-49C7-4869-B408-74F69670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F8A0-8541-43B2-BE0B-1B9D71EA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601E-B624-4CDC-8F20-0ED7EECC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5F0A-C479-49D0-B4AA-13A6126C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4839-47FB-4EE6-81BC-BBE435A2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205CF-AC13-4CA1-B5E2-D3AAAC84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1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4461-D9AF-4C64-A11B-C4031A65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25454-80AE-44D7-804D-20618898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80AE5-A283-4B7D-9435-DD43170A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C2105-8111-4F63-8686-61D34BAB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D8F2-EE65-4D3F-8BC5-BBA9537C9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1D404-2990-4332-A0D2-A086A1B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AAE50-11F3-4A5C-BC83-D02407AC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572F-8CC5-4EF5-88A6-5DCFD836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E6D6-CC6E-420A-B0D0-6057C11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7EA2-14C8-46F4-A663-BA108E91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0A948-31DF-4E4A-93F4-3BF67F6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913E9-E00A-4936-85FD-CC5C09DA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473EA-603C-4EC2-8D43-C3FBEBE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5880A-28D4-46BF-B562-BF051B1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2639-E0A0-4567-BA7F-CF9FD90A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DDA-AC95-46A0-8CD7-ADBD233F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9422-ECFC-4622-B3EC-7933317A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6B9EF-AE76-479D-8657-DA617EE9A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D305-BE88-42CF-85E5-10064F58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5C9D-E266-49BA-B151-0CA4ED87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3F2C-E795-47B1-B90A-2112A79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1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4EE-6210-441C-8942-196A400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6BDF-A7FF-48A1-A3A6-BFFAAA2DE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AAF8-0F21-4D13-9426-E58E11D2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E1C2-EBCF-4605-AA52-41A7587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26BC-9185-4F8A-88C9-53B4AAED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A18-A09C-4EA6-A781-68E05BB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25C2-5020-4F23-98ED-1BEBFDF4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BD5BE-4485-4B86-9169-876CD682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B359-BFB1-4B78-A77A-4764DAAE7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22C0-D01F-4E9C-8966-BD544A87F26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BF68-DBF8-40A2-8D7F-3EAB4628E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6BD5-BE75-4ABA-A426-620E408C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522-5E1E-43E1-B030-3DCA5BC7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D9A4F-4E42-45E5-AA99-A43878D77DB4}"/>
                  </a:ext>
                </a:extLst>
              </p14:cNvPr>
              <p14:cNvContentPartPr/>
              <p14:nvPr/>
            </p14:nvContentPartPr>
            <p14:xfrm>
              <a:off x="373320" y="23040"/>
              <a:ext cx="1173528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D9A4F-4E42-45E5-AA99-A43878D77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3680"/>
                <a:ext cx="1175400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79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CE5A01-B414-4E74-81BB-7CE056A87419}"/>
                  </a:ext>
                </a:extLst>
              </p14:cNvPr>
              <p14:cNvContentPartPr/>
              <p14:nvPr/>
            </p14:nvContentPartPr>
            <p14:xfrm>
              <a:off x="243720" y="106560"/>
              <a:ext cx="837468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CE5A01-B414-4E74-81BB-7CE056A87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97200"/>
                <a:ext cx="839340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7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C37F5-4674-4255-BD0E-BF9EACBA79D6}"/>
                  </a:ext>
                </a:extLst>
              </p14:cNvPr>
              <p14:cNvContentPartPr/>
              <p14:nvPr/>
            </p14:nvContentPartPr>
            <p14:xfrm>
              <a:off x="0" y="122040"/>
              <a:ext cx="999792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C37F5-4674-4255-BD0E-BF9EACBA7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1001664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26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B4EC9-6785-4A8D-8307-A0576B3E1768}"/>
                  </a:ext>
                </a:extLst>
              </p14:cNvPr>
              <p14:cNvContentPartPr/>
              <p14:nvPr/>
            </p14:nvContentPartPr>
            <p14:xfrm>
              <a:off x="0" y="7560"/>
              <a:ext cx="1215432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B4EC9-6785-4A8D-8307-A0576B3E1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2173040" cy="67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30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F0C1BF-7B7A-48FD-BDCD-2F594C1013CF}"/>
                  </a:ext>
                </a:extLst>
              </p14:cNvPr>
              <p14:cNvContentPartPr/>
              <p14:nvPr/>
            </p14:nvContentPartPr>
            <p14:xfrm>
              <a:off x="2545200" y="190440"/>
              <a:ext cx="463320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F0C1BF-7B7A-48FD-BDCD-2F594C101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840" y="181080"/>
                <a:ext cx="46519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3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D4E2AB-6C0E-4AA8-A709-2C73D2855C45}"/>
                  </a:ext>
                </a:extLst>
              </p14:cNvPr>
              <p14:cNvContentPartPr/>
              <p14:nvPr/>
            </p14:nvContentPartPr>
            <p14:xfrm>
              <a:off x="571320" y="0"/>
              <a:ext cx="713268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D4E2AB-6C0E-4AA8-A709-2C73D2855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-9360"/>
                <a:ext cx="715140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4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F33CD8-957A-451D-860F-AA1C3202E9ED}"/>
                  </a:ext>
                </a:extLst>
              </p14:cNvPr>
              <p14:cNvContentPartPr/>
              <p14:nvPr/>
            </p14:nvContentPartPr>
            <p14:xfrm>
              <a:off x="373320" y="99000"/>
              <a:ext cx="809280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F33CD8-957A-451D-860F-AA1C3202E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640"/>
                <a:ext cx="811152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433D6-E14D-4EE9-9271-73C99070858F}"/>
                  </a:ext>
                </a:extLst>
              </p14:cNvPr>
              <p14:cNvContentPartPr/>
              <p14:nvPr/>
            </p14:nvContentPartPr>
            <p14:xfrm>
              <a:off x="99000" y="144720"/>
              <a:ext cx="917496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433D6-E14D-4EE9-9271-73C990708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35360"/>
                <a:ext cx="919368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44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63252-9469-4D43-B6AA-F7614BA5CDA9}"/>
                  </a:ext>
                </a:extLst>
              </p14:cNvPr>
              <p14:cNvContentPartPr/>
              <p14:nvPr/>
            </p14:nvContentPartPr>
            <p14:xfrm>
              <a:off x="708480" y="53280"/>
              <a:ext cx="698796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63252-9469-4D43-B6AA-F7614BA5C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43920"/>
                <a:ext cx="700668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50455F-0EE7-416E-BEAA-783102751D43}"/>
                  </a:ext>
                </a:extLst>
              </p14:cNvPr>
              <p14:cNvContentPartPr/>
              <p14:nvPr/>
            </p14:nvContentPartPr>
            <p14:xfrm>
              <a:off x="358200" y="68760"/>
              <a:ext cx="82602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50455F-0EE7-416E-BEAA-783102751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59400"/>
                <a:ext cx="82789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2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74DC6-A613-4EBD-BC6C-3689ED80621E}"/>
                  </a:ext>
                </a:extLst>
              </p14:cNvPr>
              <p14:cNvContentPartPr/>
              <p14:nvPr/>
            </p14:nvContentPartPr>
            <p14:xfrm>
              <a:off x="289440" y="0"/>
              <a:ext cx="955584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74DC6-A613-4EBD-BC6C-3689ED806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957456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58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E2586-4C7D-4519-82E4-7DC5A634A05F}"/>
                  </a:ext>
                </a:extLst>
              </p14:cNvPr>
              <p14:cNvContentPartPr/>
              <p14:nvPr/>
            </p14:nvContentPartPr>
            <p14:xfrm>
              <a:off x="510480" y="83880"/>
              <a:ext cx="921312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E2586-4C7D-4519-82E4-7DC5A634A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74520"/>
                <a:ext cx="923184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72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D08A3-9C8B-47F4-B6F3-E7051756028C}"/>
                  </a:ext>
                </a:extLst>
              </p14:cNvPr>
              <p14:cNvContentPartPr/>
              <p14:nvPr/>
            </p14:nvContentPartPr>
            <p14:xfrm>
              <a:off x="259200" y="228600"/>
              <a:ext cx="816120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D08A3-9C8B-47F4-B6F3-E70517560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9240"/>
                <a:ext cx="817992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AF-0998-4200-BE2D-8CA9D1D1E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8126-CE17-48A5-9416-B9F1041F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40F83E-0F27-47AB-987A-76F8797FCA6E}"/>
                  </a:ext>
                </a:extLst>
              </p14:cNvPr>
              <p14:cNvContentPartPr/>
              <p14:nvPr/>
            </p14:nvContentPartPr>
            <p14:xfrm>
              <a:off x="380880" y="0"/>
              <a:ext cx="793296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40F83E-0F27-47AB-987A-76F8797FC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-9360"/>
                <a:ext cx="795168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90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2021-06-25T12:51:47Z</dcterms:created>
  <dcterms:modified xsi:type="dcterms:W3CDTF">2021-06-25T12:52:41Z</dcterms:modified>
</cp:coreProperties>
</file>