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11:41:15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21378 5821 0,'21'21'31,"1"-21"-15,-22 21-16</inkml:trace>
  <inkml:trace contextRef="#ctx0" brushRef="#br0" timeOffset="5511.73">2307 1312 0,'0'0'0,"-21"0"0,0-21 0,-22 21 16,22 0-16,0 0 15,-21 0-15,21 0 0,-1-21 0,1 21 16,0 0-16,42 21 62,0-21-46,1 0-16,20 0 0,0 0 0,1 0 16,-1 0-16,21 0 0,-20 0 15,20 0-15,22 21 0,-22-21 0,1 0 16,21 0-16,-22 0 0,1 0 15,-1 0-15,22 0 0,-22 0 0,1 0 16,-22 0-16,22 0 0,-1 0 16,-21 0-16,1 0 0,20 0 0,-20 0 15,-1 0-15,-21 0 0,21 0 16,1 0-16,-22 0 0,0 0 16,0 0-16,22 0 0,-22 0 15,0 0-15,-21-21 78</inkml:trace>
  <inkml:trace contextRef="#ctx0" brushRef="#br0" timeOffset="6115.57">3492 1037 0,'0'0'15,"-21"0"-15,42 21 63,1 1-48,-1-22-15,0 21 0,0 0 0,0-21 16,0 21-16,22-21 0,-22 21 16,21 0-16,1-21 0,-22 22 0,21-22 15,-21 0-15,22 21 0,-22-21 16,21 0-16,-21 0 0,0 0 0,1 21 15,20-21-15,-21 0 0,0 0 16,0 0-16,1 0 0,-1 0 0,0 0 16,0 0-16,-42 0 31,0 0-15,0 0-16,-1 0 15,1 21-15,0 0 0,-21 0 16,21-21-16,-1 22 0,1-1 15,0 0-15,0 0 0,-21 0 0,20 0 16,1 1-16,-21-1 0,21 0 16,0 0-16,-1 0 0,1 0 0,0 1 15,0-1-15,0 0 0,0 0 16,-1-21-16,22 21 0,0 0 0,-21 1 16,0-1-16,0-21 31,21 21-31,0-42 31,21 0-15,0 21-16</inkml:trace>
  <inkml:trace contextRef="#ctx0" brushRef="#br0" timeOffset="7504.01">6117 635 0,'0'0'0,"0"-21"15,0 0-15,0 0 16,-21 21 15,21 21-15,0 0-16,-21 0 0,21 0 0,0 22 15,0-1-15,0 21 0,0-20 16,-21 20-16,21 1 0,0 20 0,-22-20 16,22-1-16,0-20 0,0 20 15,0 1-15,-21-22 0,21 0 0,-21 1 16,21-1-16,0-21 0,0 22 16,0-22-16,0 0 0,0 0 15,0 0-15,0 0 16,0-42-1,0 0 1,0 0-16,0 0 0,0 0 16,0-1-16,0 1 0,0 0 0,0-21 15,0 21-15</inkml:trace>
  <inkml:trace contextRef="#ctx0" brushRef="#br0" timeOffset="7864.09">5990 614 0,'0'0'0,"21"0"16,0 0-16,1 0 16,-1 0-16,0 0 0,0 21 15,0 0-15,22 0 0,-22 22 0,0-1 16,0 0-16,0 22 0,0-22 15,22 22-15,-22-22 0,0 22 0,0-1 16,-21-21-16,21 1 0,1 20 16,-22-20-16,21-22 0,-21 21 15,0 0-15,0-20 0,0-1 0,21 0 16,-21 0-16,0 0 0,0 0 16,21-21-16,-21-21 31,0 0-16,0 0-15,0 0 0,0-22 0,0 22 16,0-21-16,0 0 0,0-1 16,0-20-16</inkml:trace>
  <inkml:trace contextRef="#ctx0" brushRef="#br0" timeOffset="8141.93">6667 402 0,'0'0'0,"-21"85"31,0-43-31,21 1 0,-21 41 16,0-20-16,0 63 16,-1-64-16,1 1 0,21-1 15,0-20-15,-21 20 0,0-21 16,21 1-16,0-1 0,0-21 15,0 22-15,0-22 0,0 0 0,0 0 16,21-21 15</inkml:trace>
  <inkml:trace contextRef="#ctx0" brushRef="#br0" timeOffset="8567.61">6900 1058 0,'0'0'0,"0"43"0,-21-22 0,21 0 16,-21 21-16,21-20 0,-21-1 0,0 0 15,21 21-15,0-21 0,0 1 16,0-1-16,0 0 0,0 0 0,0 0 16,21-21-16,0 0 15,0 0-15,0 0 0,0 0 0,1 0 16,-1 0-16,0 0 0,0 0 16,0 0-16,-21-21 0,21 0 15,1 0-15,-1 0 0,0-1 0,0 1 16,-21 0-16,0-21 0,0-1 15,0 22-15,0-21 0,0 0 0,0-1 16,0 22-16,0 0 0,0-21 16,0 20-16,-21 22 0,0-21 0,0 21 15,-1 0-15,-20 0 0,21 0 16,0 21-16,21 1 0,-21-22 16,21 21-16,-22 0 0,22 0 15,0 0-15,22-21 16,-1 0-16</inkml:trace>
  <inkml:trace contextRef="#ctx0" brushRef="#br0" timeOffset="9792.09">8234 889 0,'0'0'0,"21"0"0,0-21 16,0 21-16,0-21 0,1 0 0,-1-1 15,0 1-15,-21 0 0,21 0 16,0 0-16,-21 0 0,0-1 0,0 1 15,0 0-15,0 0 0,0 0 16,-21 21-16,-21 0 0,21-21 16,-1 21-16,-20 0 0,0 0 0,-1 0 15,-20 0-15,21 0 0,-22 21 16,22-21-16,-1 21 0,-20 0 16,21 0-16,20 0 0,1 1 15,0-1-15,21 21 0,0-21 0,0 0 16,0 22-16,0-22 0,0 0 15,21 21-15,0-20 0,1 20 0,20-21 16,-21 21-16,21-20 0,-20 20 0,20-21 16,-21 0-16,0 22 0,22-22 15,-22 21-15,0-21 0,0 0 0,-21 1 16,0 20-16,21-21 0,-21 0 16,0 0-16,0 1 0,-21-1 0,0 21 15,0-21-15,0 0 0,-22-21 0,1 22 16,0-1-16,-1-21 15,1 0-15,21 0 0,-22 0 0,1 0 16,0 0-16,-1 0 0,1 0 16,0-21-16,21-1 0,-22 1 0,22 0 15,0 0-15,0 0 0,0-22 0,-1 22 16,22-21-16,-21 21 0,21-22 16,0 22-16,0 0 0,0-21 0,0 21 15,0-1-15,21 22 0,1-21 16,-1 21-16,0 0 15,0 21-15,-21 1 16,0-1-16,21 0 0,0 0 16,-21 0-16,22 0 0,-22 22 0,21-22 15,-21 0-15,21 0 0,0 0 16,0 22-16,-21-22 0,21 0 0,1 0 16,-1-21-16,0 21 0,0 1 15,0-22-15,22 21 0,-22-21 0,21 0 16,-21 0-16,22 0 0,-22 0 0,21 0 15,0 0-15,-20-21 0,20 21 16,-21-22-16,21 1 0,-20 0 0,-1 0 16,0 0-16,0 0 0,0-1 15,0 1-15,1 0 0,-1-21 0,-21 21 16,0-22-16,0 22 0,21 0 16,-21 0-16,0 0 0,0-1 15,0 44 16,0-1-31,0 0 0,0 0 16,0 21-16,0-20 0,0-1 16,0 0-16,0 0 0,0 0 0,0 0 15,0 1-15,0-1 0,0 0 0,0 0 16,0 0-16,21 0 16,0-21-16,0 0 0,1 0 15,-1 0-15,0 0 16,0 0-16,21 0 0,-20 0 0,-1-21 15,0 0-15,0 0 0,0 0 0,-21 0 16,21-22-16,1 22 0,-1-21 16,-21 21-16,21-22 0,0 1 0,-21 21 15,0-22-15,0 22 0,21 0 16,-21 0-16,0 0 0,21 21 0,-21 21 16,0 0-1,0 0-15,-21 0 0,0 1 16,21-1-16,0 21 0,0-21 15,0 0-15,0 22 0,0-22 0,0 0 16,0 21-16,0-20 0,0-1 16,0 0-16,0 0 0,0 0 0,0 0 15,21-21-15,0 22 0,1-22 16,-1 0-16,0 0 0,0 0 16,0 0-16,0 0 0,1 0 0</inkml:trace>
  <inkml:trace contextRef="#ctx0" brushRef="#br0" timeOffset="10092.24">9334 1101 0,'0'0'0,"0"-21"0,-21 21 0,21-22 16,-21 22-16,0 0 0,0 0 15,0 0-15,-1 0 16,22 22-16,-21-1 0,0 0 15,21 0-15,-21 21 0,21-20 0,0 20 16,-21-21-16,21 21 0,0-20 0,0 20 16,0-21-16,0 21 0,0-20 15,0-1-15,0 0 0,21 0 0,-21 0 16,21 0-16,0 1 0,0-22 16,1 21-16,-1-21 0,0 0 0,0 0 15,0 0-15,22 0 0,-22 0 0,0-21 16,21-1-16,-21 1 15,22 0-15,-1-42 0,0 41 16</inkml:trace>
  <inkml:trace contextRef="#ctx0" brushRef="#br0" timeOffset="10540.5">9779 720 0,'0'0'0,"0"-43"0,0 22 0,0 0 0,-21 0 15,0 21-15,-1 0 0,1 21 31,21 0-31,-21 0 0,21 22 0,0-1 16,0 0-16,0 1 16,0 20-16,0-20 0,0 20 0,0 1 15,-21-22-15,21 21 0,0-20 0,0-1 16,0 22-16,0-22 0,0-21 16,0 21-16,0 1 0,0-22 0,0 0 15,0 0-15,0 0 0,0 1 16,0-1-16,-21-21 0,0-21 31,21-1-31,0 1 16,0 0-16,0 0 0,0-21 0,0 20 15,21-62-15,21 41 16,-21 1-16,0 0 0,22 21 16,-1-22-16,0 1 0,1 21 0,-1 0 15,0-1-15,1 22 0,-1 0 16,-21 0-16,0 0 0,22 0 0,-22 22 15,-21-1-15,21 0 0,-21 0 16,0 0-16,0 22 0,0-22 0,0 21 16,0 0-16,0-20 0,0-1 0,-21 21 15,21-21-15,0 0 0,-21 1 16,0-1-16,21 0 0,-22-21 0,22 21 16</inkml:trace>
  <inkml:trace contextRef="#ctx0" brushRef="#br0" timeOffset="11410.9">11091 910 0,'0'0'0,"-42"0"31,63 21 0,0-21-31,0 0 0,1 0 16,-1 0-16,0 0 0,0 0 15,21 0-15,-20-21 0,20 0 0,-21 21 16,21-21-16,1 0 0,-22 0 16,21-22-16,-21 22 0,1 0 0,-1 0 15,0-22-15,-21 22 0,0-21 16,0 21-16,0-22 0,0 22 0,-21 0 16,0-21-16,-1 21 0,1 21 15,0-22-15,0 22 0,-21 0 0,20 0 16,1 22-16,-21-1 0,21 0 15,-22 21-15,22-21 0,0 22 16,0-1-16,0 0 0,0 1 0,21-1 16,0 0-16,0 1 0,0-1 15,0 0-15,21-20 0,-21-1 16,21 0-16,0 0 0,21 0 0,-20 0 16,-1 1-16,0-22 0,0 0 0,0 0 15,0 0-15,1 0 0,-1 0 0,-21-22 31,0 1-31,-21 21 0,-1 0 16,-20 0-16,21 0 0,-21 0 16,-1 0-16,1 0 0,0 0 15,20 21-15,-20 1 0,0-1 0,21 0 16,-22 0-16,22 0 0,0 0 16,0 22-16,0-22 0,21 0 0,0 0 15,0 0-15,0 1 0,0-1 16,0 0-16,21 0 0,0 0 0,21 0 15,-21-21-15,22 0 0,-22 22 0,21-22 16,1 0-16,-22 0 0,21 0 16,0 0-16,1 0 0,-1-22 15,0 1-15,1 21 0,-1-21 0,0 0 16,-20 0-16,20-22 0,0 22 0,-21-21 16,22 0-16</inkml:trace>
  <inkml:trace contextRef="#ctx0" brushRef="#br0" timeOffset="11679.74">11959 466 0,'0'0'0,"0"-43"0,21 22 16,-21 0-16,-21 42 31,0 22-31,0-22 0,21 21 16,0 0-16,0 1 0,-21 20 15,21 1-15,-22-1 0,22 1 0,-21-1 16,21 1-16,0-1 0,-21 1 15,21-22-15,-21 22 0,21-22 16,-21 0-16,21-21 0,0 22 0,0-22 16,0 0-16,0 0 0,0 0 15,0 1-15,21-22 16,0 0-16,0-22 16,0 1-16,1 0 15,-1 0-15,-21-21 0</inkml:trace>
  <inkml:trace contextRef="#ctx0" brushRef="#br0" timeOffset="12027.55">12128 1185 0,'0'0'0,"85"0"31,-64 0-31,0 0 0,1 0 0,20 0 16,0-21-16,-21 0 15,1 0-15,-1 21 0,0-21 0,0 0 16,-21-1-16,0 1 0,21 0 0,-21 0 16,0 0-16,-21 21 15,0 0-15,0 0 16,0 0-16,-1 0 0,-20 21 16,21 0-16,-21 0 0,20 22 15,1-22-15,0 0 0,0 21 0,21-21 16,0 22-16,0-22 0,0 0 15,0 21-15,0-20 0,0-1 16,0 0-16,21 0 0,0-21 16,0 0-16,1 21 0,20-21 0,-21 0 15,21 0-15,-20 0 0,20 0 0,-21-21 16,21 0-16,-20 21 0</inkml:trace>
  <inkml:trace contextRef="#ctx0" brushRef="#br0" timeOffset="12704.23">12827 995 0,'0'21'0,"0"0"0,0 0 16,0 1-16,0-1 0,0 21 16,0-21-16,-21 0 0,21 1 15,-21-1-15,21 21 0,-22 0 0,22-20 16,0-1-16,-21-21 0,21 21 15,-21 0-15,0-21 16,21-21 15,0 0-31,0 0 16,0-1-16,0-20 0,0 21 16,0 0-16,21-22 0,0 22 0,0-21 15,1 21-15,-1 0 0,0-22 16,0 22-16,0 0 0,22 0 0,-22 0 15,0 21-15,21 0 0,-21 0 0,1 0 16,-1 0-16,0 0 0,0 21 16,0 42-16,-21-42 15,21 43-15,-21-43 16,0 21-16,0-20 0,0-1 16,0 21-16,0-21 0,-21 0 0,21 1 15,-21-1-15,0 0 0,21 0 16,0 0-16,0-42 31,0 0-15,21 0-16,-21 0 0,21-1 0,0 1 15,1 0-15,-1-21 0,0-1 0,0 22 16,0-21-16,0 0 0,1 20 16,-1-20-16,21 21 0,-21 0 0,22 0 15,-22-1-15,21 22 16,-21 0-16,0 0 0,1 22 0,-1-1 15,0 0-15,-21 21 0,0-21 0,21 22 16,-21-22-16,0 21 0,0-21 16,0 22-16,0-22 0,0 0 0,0 21 15,0-20-15,0-1 0,0 0 16,0 0-16,-21-21 0,21 21 16,21-42 15,-21 0-31,21 0 15</inkml:trace>
  <inkml:trace contextRef="#ctx0" brushRef="#br0" timeOffset="13054.03">13758 1228 0,'21'0'31,"1"0"-31,-1-21 0,0 21 15,0 0-15,0-22 0,0 22 0,1-21 16,-1 21-16,0-21 0,0 0 16,0 21-16,0-21 0,1 0 0,-1 21 15,-21-22-15,0 1 0,0 0 16,-21 21 0,-1 0-1,-20 0-15,21 0 0,0 21 0,0 0 16,-1 1-16,1-1 0,0 21 15,0-21-15,21 22 0,-21-22 0,21 0 16,0 0-16,0 21 0,0-20 16,0-1-16,21 0 0,0 0 15,0-21-15,0 0 0,1 21 0,-1-21 16,21 0-16,-21 0 0,0 0 16,1 0-16,20-21 0,-21 21 0,0-21 15,0 0-15</inkml:trace>
  <inkml:trace contextRef="#ctx0" brushRef="#br0" timeOffset="13512.07">14372 931 0,'0'0'0,"0"22"16,0-1 0,0 0-16,0 0 0,0 0 0,0 22 15,0-22-15,0 21 0,0-21 16,0 0-16,0 43 0,0-43 15,0 0-15,-21 0 0,21 1 0,0-1 16,0 0-16,0 0 16,-21-21-1,21-21 17,0 0-32,0 0 0,0-1 0,0 1 15,0 0-15,0-21 0,0 21 0,21-1 16,-21-20-16,21 21 0,0-21 15,0 20-15,1-20 0,-1 21 0,21 0 16,-21 0-16,0 21 0,1 0 16,-1 0-16,0 0 0,0 0 0,0 0 15,0 21-15,-21 0 0,22 0 0,-22 21 16,0-20-16,0-1 16,0 21-16,0 0 0,0-20 0,0-1 15,0 21-15,0-21 0,0 0 0,0 1 16,0-1-16,0 0 0,0 0 15,21-42 32,0 0-47,0 0 0</inkml:trace>
  <inkml:trace contextRef="#ctx0" brushRef="#br0" timeOffset="13795.91">15155 593 0,'0'0'0,"0"-21"0,0-64 32,0 106-17,0 0-15,0 22 0,-21-22 16,21 21-16,-21 0 0,0 22 16,21-22-16,0 22 0,-21-1 0,-1 1 15,1-22-15,21 22 0,-21-22 0,0 0 16,21 1-16,0-1 15,0 0-15,0-21 0,0 1 0,0-1 0,0 0 16,0 0-16,0 0 0,21-21 16,0 0-1,0 0-15,1 0 0,-1 0 0,0 0 16,0-21-16,0 0 0,0 0 16,1 0-16,20-22 0,-42 22 0,21-21 15</inkml:trace>
  <inkml:trace contextRef="#ctx0" brushRef="#br0" timeOffset="13967.81">15028 889 0,'0'0'0,"-21"0"15,0 0-15,42 0 32,0 0-32,0 0 15,1 0-15,-1 0 0,0 0 0,21 0 16,-21 0-16,1 0 0,-1 0 15,21 0-15,-21 0 0,0-21 0,1 21 16</inkml:trace>
  <inkml:trace contextRef="#ctx0" brushRef="#br0" timeOffset="14819.57">15896 804 0,'0'0'0,"-21"0"0,21 22 0,0-1 16,0 0-1,0 0-15,21-21 16,21 0-16,-20 0 16,-1 0-16,21 0 0,0 0 15,1-21-15,-1 21 0,0-21 0,1 0 16,-1-1-16,22 1 0,-43 0 16,21 0-16,0 0 0,-20-22 15,-1 22-15,-21 0 0,0-21 16,0 21-16,0-22 0,0 22 0,-21 0 15,-22-21-15,22 42 0,0-22 0,-21 1 16,-1 21-16,1 0 0,0 0 16,-1 0-16,1 21 0,0 1 0,-1-1 15,22 21-15,-21-21 0,21 22 16,-22-1-16,22 0 0,0 1 0,0-1 16,21 0-16,0 1 0,0-1 15,0 0-15,0 1 0,0-1 0,0-21 16,21 21-16,0-20 0,0-1 15,0 0-15,1 0 0,-1-21 16,21 21-16,-21-21 0,0 0 0,22 0 16,-22 0-16,0 0 0,0 0 0,-21-21 31,-21 21-31,0 0 0,0-21 16,-22 21-16,22 0 0,-21 0 15,0 0-15,-1 0 0,1 21 0,0-21 16,20 21-16,-20 0 0,21 1 15,0-1-15,0-21 0,21 21 16,-22 0-16,22 0 0,0 0 0,0 1 16,0-1-16,22 0 0,-1 0 15,21 0-15,-21-21 0,22 21 0,-22-21 16,21 0-16,0 0 0,1 0 0,-1 0 16,22 0-16,-22 0 0,21 0 15,-20-21-15,20 21 0,-20-21 0,20 0 16,-21 21-16,1-21 0</inkml:trace>
  <inkml:trace contextRef="#ctx0" brushRef="#br0" timeOffset="15039.45">16616 1037 0,'0'0'0,"0"21"16,0 1-16,21-1 15,-21 0-15,21 0 0,0 0 16,0 0-16,-21 22 0,22-22 15,-1 0-15,0 0 0,0 0 0,0 1 16,0-1-16,1 0 16,-1-21-1,-21-21 17,0 0-32</inkml:trace>
  <inkml:trace contextRef="#ctx0" brushRef="#br0" timeOffset="15275.77">16954 953 0,'0'0'0,"0"21"31,0 0-31,-21 0 0,0 21 16,0-20-16,0-1 0,21 0 15,-21 21-15,-1-21 0,-20 1 0,21 20 16,0-21-16,0 0 0,-1 22 15,1-22-15,0 0 0,0 0 16,21 0-16,0 0 0,-21 1 0,21-1 16,21-21-1,0 0-15,0 0 16,22 0-16,-22-21 0</inkml:trace>
  <inkml:trace contextRef="#ctx0" brushRef="#br0" timeOffset="15671.73">17441 1016 0,'-21'21'0,"21"0"16,0 1-16,0-1 0,-21 0 15,21 21-15,0-21 0,-21 22 0,21-22 16,0 21-16,0-21 0,0 22 0,0-1 16,-21-21-16,21 22 0,0-1 15,0 0-15,0 22 0,0-22 0,-22 0 16,22 22-16,0-22 0,0 1 16,0 20-16,0-21 0,0 1 0,-21-1 15,21 0-15,-21 1 0,21-1 0,-21-21 16,21 22-16,0-22 0,0 0 15,0 0-15,0 0 0,0 0 16,0-42 15,0 0-15,0 0-16,0 0 0,0 0 16,0-1-16,0 1 0,0-21 0,21 21 15</inkml:trace>
  <inkml:trace contextRef="#ctx0" brushRef="#br0" timeOffset="16075.64">17378 1037 0,'0'-21'0,"0"42"0,21-63 15,-21 21-15,21 0 0,0 21 16,0-22-16,-21 1 0,22 0 0,20 21 15,-21-21-15,0 21 0,0-21 0,22 21 16,-22 0-16,0 0 0,21 0 16,-20 0-16,-1 0 0,21 0 0,-21 0 15,22 42 1,-22-21-16,0 0 0,0 1 0,0-1 0,-21 0 16,0 21-16,0-21 15,0 1-15,0 20 0,0-21 0,0 0 16,-21 0-16,0 1 0,0-1 15,-22 0-15,1 0 0,21 0 0,-21 0 16,-1-21-16,1 22 0,0-22 0,20 0 16,1 21-16,0-21 0,0 0 15,0 0-15,0 21 0,-1-21 16</inkml:trace>
  <inkml:trace contextRef="#ctx0" brushRef="#br0" timeOffset="21004.3">2074 3069 0,'0'0'16,"-42"0"-16,21 0 0,-22 21 15,22-21-15,-21 0 0,21 0 0,0 0 16,-1 0-16,1 0 0,0 0 16,0 0-16,42 0 15,21 0 1,-20 0-16,41 0 0,1 0 0,-1 0 15,43 0-15,0 0 0,0 0 16,21 0-16,-22 0 0,22 0 0,-21 0 16,21 0-16,-21 0 0,0 0 15,0 0-15,0 0 0,-22 0 0,22 0 16,-21 0-16,-22 0 0,22 0 16,-22-21-16,-20 21 0,-1 0 15,0 0-15,1 0 0,-22 0 0,0 0 16,0 0-16,0 0 0,-21-21 15,0 0 1,-21 21-16,0-21 16,0 21-16,-21-21 0,20-1 15,1 22-15</inkml:trace>
  <inkml:trace contextRef="#ctx0" brushRef="#br0" timeOffset="21380.08">3577 2752 0,'-21'0'32,"21"21"-17,42 0-15,-21-21 16,1 0-16,20 0 0,0 21 0,1-21 16,41 21-16,-41-21 15,-1 0-15,0 0 0,1 0 0,-22 22 16,21-22-16,-21 0 0,0 0 15,1 0-15,-1 0 0,0 0 0,-21 21 16,0 0 0,0 0-16,-21 0 0,0 0 15,-1 1-15,-20-1 0,0 21 0,-1-21 16,1 22-16,-21-1 0,20 0 0,-20 1 16,20-1-16,1 0 0,-21-21 15,20 22-15,22-22 0,-21 21 0,-43 22 16,64-64-1,21 21-15,0 0 16,0-42 0,21 21-16,0-21 15,0 0-15</inkml:trace>
  <inkml:trace contextRef="#ctx0" brushRef="#br0" timeOffset="22280.13">5588 2752 0,'0'0'0,"-21"0"0,0 0 16,-1 21 0,22 0-16,0 0 15,0 0-15,22 1 16,-1-22-16,0 0 16,0 0-16,0 0 0,22 0 0,-22 0 15,0 0-15,21 0 0,1 0 0,-1 0 16,0-22-16,1 1 0,-22 0 15,21 21-15,0-21 0,-20 0 0,-1 0 16,0-1-16,0 1 0,-21 0 16,0 0-16,0 0 0,-21 0 15,-21-1-15,20 22 0,-20 0 16,0 0-16,-22 0 0,22 0 0,-22 0 16,1 22-16,21-1 0,-22 0 15,22 0-15,-22 21 0,22-20 16,21 20-16,-22 0 0,22 1 0,0-1 15,0 0-15,21-21 0,0 22 16,0-1-16,0-21 0,0 22 0,0-22 16,21 21-16,0-21 0,0 0 15,22 1-15,-22-22 0,21 21 0,1-21 16,-22 0-16,21 0 0,0 0 0,1 0 16,-22 0-16,21 0 0,-21-21 15,1 21-15,-1-22 0,-21 1 16,-21 21-16,-1 0 15,1 0-15,-21 0 16,0 0-16,-43 21 0,43-21 16,-1 22-16,1 20 0,0-21 15,20 0-15,-20 22 0,21-22 0,-21 21 16,20-21-16,22 22 0,-21-22 0,21 21 16,0-21-16,0 0 0,0 1 15,0-1-15,0 0 0,43 21 16,-22-42-16,0 0 0,0 21 0,21-21 15,1 0-15,-1 0 0,0 0 16,1 0-16,-1 0 0,0-21 16,1 0-16,20 21 0,-20-21 0,-1 0 15,21 0-15,-20-1 0,-1-20 16,0 21-16,1-21 0,-1-1 0,0 1 16</inkml:trace>
  <inkml:trace contextRef="#ctx0" brushRef="#br0" timeOffset="22559.85">6625 2519 0,'0'0'16,"0"-21"-16,0-22 0,0 22 0,0 0 0,-21 21 31,21 21-31,-21 0 16,21 22-16,-21-1 0,21 0 15,0 22-15,0-1 0,0 1 0,-22-22 16,22 22-16,-21-1 0,21 1 0,-21-1 15,0-20-15,0 20 0,21 1 16,-21-22-16,-1 21 0,1-20 0,21-22 16,0 21-16,-21-21 0,21 1 15,0-1-15,0 0 0,21-42 32,0 0-32,1-1 15,-1 1-15,0-21 0,0 21 0</inkml:trace>
  <inkml:trace contextRef="#ctx0" brushRef="#br0" timeOffset="22947.63">6646 3217 0,'0'0'16,"0"22"-16,0-1 0,0 0 16,21-21-1,1 0 1,-1 0-16,0 0 0,0-21 15,0 21-15,0-21 0,22-1 0,-22 1 16,0 21-16,0-21 16,0 0-16,1 0 0,-1 0 0,0-1 15,-21 1-15,0 0 0,0 0 16,-21 21 0,0 0-16,-1 0 0,-20 0 0,21 21 15,-21-21-15,20 21 0,1 0 0,-21 1 16,21 20-16,0-21 0,-1 21 15,1-20-15,21 20 0,0-21 0,0 21 16,0-20-16,0-1 0,0 0 16,0 0-16,0 0 0,0 0 0,21 1 15,1-22-15,-1 0 16,0 0-16,21 0 0,-21 0 0,22 0 16,-1 0-16,0-22 0,1 1 15,-1 0-15,-21 0 0,22 0 0,-1 0 16,-21-22-16,21 22 0</inkml:trace>
  <inkml:trace contextRef="#ctx0" brushRef="#br0" timeOffset="23587.51">7302 3027 0,'0'21'16,"0"0"0,0 0-16,0 1 0,0 20 0,-21-21 15,21 0-15,0 22 0,-21-22 0,21 21 16,0-21-16,0 0 0,0 1 15,-21 20-15,21-21 0,0 0 16,-21 0-16,21 1 0,0-1 16,0-42 15,0-1-31,0 1 16,0 0-16,0 0 0,0 0 15,0-22-15,21 22 0,0-21 0,-21 21 16,21-22-16,0 22 0,1 0 0,-1 0 15,0 0-15,0 0 16,0-1-16,0 22 0,1 0 16,-1 0-16,0 0 0,0 22 0,0-22 15,-21 21-15,21 0 0,1 0 16,-22 21-16,0-20 0,21-1 0,-21 21 16,21-21-16,-21 0 0,0 1 0,0 20 15,0-21-15,0 0 16,0 0-16,0 1 0,0-44 47,0 1-47,0 0 0,0 0 15,0-21-15,0 20 0,21-20 16,0 21-16,0-21 0,1-1 16,20 22-16,-21-21 0,21 21 0,-20-1 15,20 1-15,0 0 0,-21 0 0,22 21 16,-22 0-16,0 0 0,0 0 15,0 21-15,1 0 0,-1 0 0,-21 1 16,21 20-16,-21-21 0,0 21 16,0-20-16,0 20 0,0-21 0,0 21 15,0-20-15,0-1 0,0 0 16,0 0-16,0 0 0,0 0 0,0 1 16,0-1-16,21-42 31,0 21-16,0-22-15,-21 1 0</inkml:trace>
  <inkml:trace contextRef="#ctx0" brushRef="#br0" timeOffset="24396.04">8297 3344 0,'21'0'15,"1"0"1,-1 0-16,0 0 15,0 0-15,0-21 0,0 0 16,1 0-16,-1 21 16,0-21-16,0 0 0,0-1 0,-21 1 15,0 0-15,21 0 0,-21 0 0,0 0 16,0-1-16,0 1 16,-21 21-16,0 0 0,0 0 15,0 0-15,0 21 0,-1 1 16,1-1-16,0 0 0,0 21 15,21-21-15,0 22 0,0-22 0,0 21 16,0-21-16,0 22 0,0-22 16,0 0-16,0 21 0,0-20 0,0-1 15,0 0-15,21 0 16,0-21-16,0 0 0,1 0 0,-1 0 16,0 0-16,21 0 0,-21 0 15,22 0-15,-22 0 0,21-21 0,-21 0 16,22 0-16,-22-1 0,0 1 0,0-21 15,0 21-15,1-22 0,-1 22 16,-21-21-16,0 21 0,21-22 0,-21 22 16,0 0-16,0 0 0,0 0 0,0 0 15,0 42 17,0 0-32,0 0 0,0 0 15,0 0-15,0 1 16,-21 20-16,21-21 0,0 21 0,0-20 15,-21-1-15,21 21 0,-22-21 0,22 0 16,0 1-16,0-1 0,-21 0 16,0 0-16,21 0 15,-21-21-15,21-21 32,0 0-32,0 0 0,0 0 15,0-1-15,0 1 0,0 0 0,21-21 16,0 21-16,0-22 0,22 1 15,-22 21-15,21-22 0,-21 22 0,22-21 16,-1 21-16,0 0 0,-20 21 16,20 0-16,-21 0 0,0 0 15,0 0-15,1 0 0,-1 0 0,-21 21 16,21 21-16,-21-21 0,0 0 0,0 22 16,0-22-16,0 21 0,0-21 15,0 22-15,0-22 0,0 0 0,0 0 16,-21 0-16,21 1 0,0-1 0,0 0 15,0 0-15,21-21 32,0 0-32,0-21 0,0 21 15,-21-21-15,22 0 0,-1-22 16,0 22-16</inkml:trace>
  <inkml:trace contextRef="#ctx0" brushRef="#br0" timeOffset="24659.89">9715 2646 0,'0'0'0,"0"-21"0,0 0 0,0-1 0,0 1 16,-21 21-1,0 21-15,21 1 0,-21-1 0,0 21 16,0 0-16,21 1 0,-22-1 0,22 0 16,-21 22-16,0-22 0,21 22 15,0-22-15,0 22 0,-21-22 0,21 21 16,-21-20-16,21-1 0,0 0 15,0-20-15,0 20 0,0-21 16,0 0-16,0 0 0,0 1 0,0-1 16,21-21-16,0 0 0,0 0 0,0 0 15,1 0-15,20-21 16,-21-1-16,0 1 0,0 0 0,1-21 16,-1 21-16</inkml:trace>
  <inkml:trace contextRef="#ctx0" brushRef="#br0" timeOffset="24827.8">9461 3006 0,'0'0'0,"-21"0"0,42 0 31,1 0-15,-1 0-16,0 0 0,0 0 0,21-21 15,-20 21-15,20 0 0,-21 0 0,21 0 16,-20-22-16,-1 22 0,21 0 15</inkml:trace>
  <inkml:trace contextRef="#ctx0" brushRef="#br0" timeOffset="25363.49">10731 2582 0,'0'0'0,"-21"0"15,21 22-15,0 20 0,-21 21 16,21-20-16,-21 20 0,21-20 16,-21-1-16,21 21 0,-21-20 15,21 20-15,-22-20 0,1 20 0,21-21 16,-21 1-16,0-1 0,21 0 0,0-20 16,0 20-16,-21-21 0,21 0 15,-21 0-15,21 1 16,0-44-1,0 1-15,0 0 16,0 0-16,0 0 0,0 0 0,0-22 16,0 1-16</inkml:trace>
  <inkml:trace contextRef="#ctx0" brushRef="#br0" timeOffset="25620.34">10604 2625 0,'0'0'0,"22"0"0,-1 0 0,0 0 15,0 21-15,0 0 16,0 21-16,22 1 0,-22-1 0,21 0 16,-21 1-16,22 20 0,-1-20 15,-21-1-15,22 0 0,-22 1 0,21 41 16,-21-41-16,0-22 0,-21 21 16,22-21-16,-22 0 0,0 1 15,0-1 1,0-42-1,0-1-15,0 1 0,0 0 16,21-21-16,0 21 0,-21-22 16,21 1-16,0 0 0,0-1 0</inkml:trace>
  <inkml:trace contextRef="#ctx0" brushRef="#br0" timeOffset="25851.21">11409 2413 0,'0'0'0,"0"-21"0,0 0 0,0 0 16,0 42-1,0 21-15,0 0 0,0 1 16,0-1-16,0 22 16,0-22-16,0 21 0,0 1 0,-21-1 15,-1-20-15,22 20 0,-21-20 0,0-1 16,0 21-16,21-20 0,-21-22 16,21 21-16,-21-21 0,21 22 0,0-22 15,0 0-15,21-21 16,0 0-1,0 0-15,0-21 0,0 0 0,1 0 16,-1-22-16,0 22 0</inkml:trace>
  <inkml:trace contextRef="#ctx0" brushRef="#br0" timeOffset="26216">11705 2815 0,'0'0'0,"-21"21"16,0 1-16,0-1 15,21 0-15,0 0 0,-22 21 16,1-20-16,21 20 0,0-21 0,0 0 16,0 22-16,0-22 0,0 0 0,0 21 15,0-21-15,0 1 0,0-1 16,21 0-16,1-21 0,-1 0 16,0 0-16,21 0 0,-21 0 15,1 0-15,-1 0 0,21-21 0,-21 0 16,22-1-16,-22 1 0,0 0 15,0 0-15,0-21 0,-21 20 0,0-20 16,0 21-16,0-21 0,0-1 16,0 22-16,-21-21 0,0 21 0,0-1 15,-22 1-15,22 0 0,0 0 16,0 21-16,0 0 0,0 0 0,-1 0 16,1 21-16,21 0 0,0 0 15,-21-21-15,21 22 0,0-1 0,0 0 16,0 0-16,21-21 0,-21 21 15,21-21-15,1 0 0,20 0 0,-21 0 0</inkml:trace>
  <inkml:trace contextRef="#ctx0" brushRef="#br0" timeOffset="26495.84">12425 2455 0,'0'0'0,"0"-21"16,0 0-16,0 0 0,0 0 0,0 42 31,0 0-31,0 21 0,0 1 16,0-1-16,0 0 0,-21 22 0,21-22 15,-22 22-15,1-22 0,21 22 16,0-22-16,-21 21 0,21-20 0,-21-1 16,21 0-16,0 1 0,0-22 15,0 21-15,0-21 0,0 1 16,0-1-16,0 0 0,0 0 0,21-21 15,0 0-15,0-21 16,-21 0-16,22 0 16,-22-1-16,0 1 0,0-21 0</inkml:trace>
  <inkml:trace contextRef="#ctx0" brushRef="#br0" timeOffset="26643.75">12213 2836 0,'0'0'0,"0"-21"0,-21 21 31,42 0-31,0 0 16,0-21-16,1 21 0,-1 0 0,21 0 16,-21 0-16,64 0 0,-64 0 15,21 0-15,1-21 0,-22 21 16,0-21-16</inkml:trace>
  <inkml:trace contextRef="#ctx0" brushRef="#br0" timeOffset="27595.22">13801 2519 0,'0'0'0,"-22"-21"0,-83-43 16,83 64-1,-20 0-15,21 0 0,0 0 16,0 0-16,-22 21 0,22 22 0,-21-22 16,-1 21-16,22 1 0,-21-1 15,21 21-15,0-20 0,-1 20 0,1-20 16,0 20-16,0 1 0,21-22 0,0 0 15,0 22-15,0-22 0,0 43 16,0-64-16,21 21 16,0-21-16,22 1 0,-22-1 0,21-21 15,0 0-15,43 0 0,-43-21 16,1-1-16,-1 1 0,22 0 16,-22 0-16,21-21 0,-20-1 0,20 1 15,-20 0-15,-1-1 0,0 1 0,1 0 16,-1-22-16,-21 22 0,21-22 15,-20 1-15,-1-1 0,-21-20 16,21 20-16,-21 1 0,21-1 0,-21 22 0,0-1 16,0 1-16,0 0 15,0 21-15,0-1 0,0 44 16,0-1-16,-21 21 16,0 0-16,0 1 0,-1 20 15,1 1-15,21-1 0,-21 1 0,0 20 16,0-20-16,21-1 0,0-20 15,-21 20-15,21-20 0,0 20 0,0-21 16,0 1-16,0-1 0,21-21 0,-21 0 16,21 1-16,0-1 0,21 0 15,-20-21-15,-1 0 0,21 0 16,-21 0-16,22 0 0,-22-21 0,21 0 16,-21-1-16,22 1 0,-22 0 15,0 0-15,0 0 0,21-22 0,-42 22 16,22-21-16,-22 21 0,21 0 0,-21-22 15,0 22-15,0 0 16,0 42 0,-21 0-16,21 0 0,-22 1 15,22-1-15,0 0 0,-21 0 16,21 21-16,0-20 0,0-1 0,0 0 16,0 0-16,0 0 0,0 0 15,0 1-15,21-22 31,-21-22-31,0 1 16</inkml:trace>
  <inkml:trace contextRef="#ctx0" brushRef="#br0" timeOffset="27764.13">14647 2731 0,'0'0'0,"-21"0"16,21 21 15,0 0-31,0 0 16,21 0-16,0-21 15,1 0-15,-1 21 0,0-21 16</inkml:trace>
  <inkml:trace contextRef="#ctx0" brushRef="#br0" timeOffset="28071.95">15409 2836 0,'0'0'0,"-84"-42"31,62 21-31,1 21 0,0 0 16,0 0-16,-21 0 0,20 0 0,1 21 15,-21 0-15,21 0 0,0 1 0,-22-1 16,22 21-16,0-21 0,21 22 15,-21-22-15,21 21 0,-21-21 0,21 22 16,0-22-16,0 21 0,0-21 0,0 0 16,21 22-16,0-43 0,0 21 15,0 0-15,22-21 0,-22 0 0,21 0 16,-21 0-16,22 0 0,-1 0 0,0 0 16,1 0-16,-1 0 0,0-21 15,1 21-15,-1-21 0,-21 0 0,21-1 16,1 1-16,-1 0 0</inkml:trace>
  <inkml:trace contextRef="#ctx0" brushRef="#br0" timeOffset="29159.73">16002 2900 0,'0'-21'15,"0"0"-15,0-1 16,0 1-16,-21 0 0,0 21 16,-1-21-16,1 21 15,0 0-15,0 0 0,0 0 0,0 0 16,-1 21-16,-20 0 0,21 0 0,0 1 15,0 20-15,-1-21 0,1 21 16,0 1-16,0-22 0,21 21 0,0 1 16,-21-22-16,21 21 0,0-21 15,0 22-15,0-22 0,0 0 0,0 0 16,21 0-16,0-21 0,0 0 16,0 0-16,1 0 15,20 0-15,-21 0 0,0 0 0,0-21 16,1 0-16,-1 0 0,21 0 0,-21-1 15,0-20-15,1 21 0,-1-21 16,0 20-16,-21-20 0,21 0 16,-21-1-16,21 22 0,-21-21 0,0 21 15,0 0-15,0-1 0,0 1 0,0 42 32,-21 1-32,0-1 0,21 0 15,-21 0-15,21 21 0,0-20 0,0 20 16,0-21-16,0 0 0,0 22 15,0-22-15,0 0 0,0 0 16,0 0-16,21 0 0,0 1 0,0-22 16,0 0-16,22 0 0,-22 0 15,0 0-15,21 0 0,-20-22 16,20 22-16,-21-21 0,21-21 0,-20 21 16,-1 0-16</inkml:trace>
  <inkml:trace contextRef="#ctx0" brushRef="#br0" timeOffset="29635.46">16531 2350 0,'0'0'0,"0"-43"0,0 22 16,0 0-16,0 42 15,0 21-15,0 1 16,-21-1-16,21 0 0,-21 22 0,21-1 16,0-20-16,-21 20 0,21 1 0,-22-1 15,22-20-15,0 20 0,0-21 16,0 1-16,0-1 0,0-21 0,0 22 15,0-22-15,0 0 0,0 0 0,0 0 16,0-42 15,0 0-31,0 0 16,0-22-16,0 22 0,22 0 0,-1-21 16,0 21-16,0-22 0,0 22 15,22-21-15,-22 21 0,21-22 16,0 22-16,-20 21 0,20-21 0,0 21 15,-21-21-15,43 21 0,-43 0 16,0 21-16,0 0 0,1 0 16,-1 22-16,0-22 0,0 42 15,-21-42-15,0 22 0,0-1 16,-21 0-16,-21-20 0,20-1 16,1 0-16,-21-21 0,0 21 0,-1 0 15,1-21-15,0 0 0,-43 21 16,64-21-16,-22 0 15,22 0-15,0 0 0,21-21 0,0 0 16,0 0-16,21 0 16,0 0-16,1-1 0,20 1 15,-21-21-15,21 21 0,-20 0 0</inkml:trace>
  <inkml:trace contextRef="#ctx0" brushRef="#br0" timeOffset="29904.14">17335 2307 0,'0'0'15,"22"-21"-15,20 0 0,-42-21 16,21 42-16,-21-22 0,0 44 31,0-1-31,-21 0 0,0 21 16,21 1-16,0-1 0,-21 0 0,21 22 16,-22-1-16,22 1 0,0-1 0,0 1 15,-21-22-15,21 22 0,-21-22 16,21 0-16,0 1 0,0-1 0,0 0 15,0-21-15,0 22 0,0-22 16,0 0-16,0 0 0,21-21 16,0 0-16,1 0 15,-1-21-15,0 0 16,21 0-16,-21 0 0,1-1 16</inkml:trace>
  <inkml:trace contextRef="#ctx0" brushRef="#br0" timeOffset="30255.94">17653 2815 0,'0'21'15,"21"-21"1,0 22-16,0-22 0,1 0 16,-1 0-16,0 0 0,0 0 0,0 0 15,0-22-15,1 22 0,-1-21 16,0 21-16,-21-21 0,0 0 15,21 0-15,-21 0 0,0-1 0,0 1 16,0 0-16,0 0 16,-21 21-16,0 0 0,0 0 15,-1 21-15,-20 0 0,21 0 16,0 1-16,0 20 0,-1-21 0,1 21 16,0 1-16,0-1 0,21-21 0,-21 22 15,21-1-15,0-21 0,0 21 16,0-20-16,0-1 0,0 0 0,0 0 15,21 0-15,0-21 0,0 0 16,0 0-16,1 0 0,-1 0 16,0 0-16,0 0 0,21-21 15,-20 0-15,-1 0 0</inkml:trace>
  <inkml:trace contextRef="#ctx0" brushRef="#br0" timeOffset="31235.38">15494 2096 0,'0'0'0,"21"0"0,-21 21 15,0 0 1,0 21-16,0-21 0,0 22 15,0-1-15,0 0 0,-21 22 0,21-22 16,-21 22-16,0-1 0,-1-20 16,22 20-16,-21-21 0,21 22 0,-21-22 15,21 1-15,0-1 0,0-21 0,0 21 16,-21-20-16,21-1 16,0 21-16,0-21 0,-21 0 15,21 1-15,0-1 16,0-42 15,0-1-31,21 1 16,-21 0-16,21 0 15,0 0-15,-21 0 0,21-1 0,1 1 16,-22 0-16,21 0 0,0 0 0,0 0 16,0-1-16,0 1 15,1 21-15,-1 0 0,0-21 16,-42 21 15,0 21-31,-1-21 16,1 0-16,0 21 0,0-21 0,0 0 15,0 22-15,-1-22 0,1 0 16,21 21-16,0 0 0,0 0 16,0 0-16,0 0 0,21 1 15,1-22-15,-1 21 0,0 0 16,0-21-16,0 21 0,0 0 0,1-21 15,-1 0-15,21 21 0,-21-21 0,0 0 16,1 0-16,-1 0 16,21 0-16</inkml:trace>
  <inkml:trace contextRef="#ctx0" brushRef="#br0" timeOffset="32147.9">18775 2286 0,'0'0'0,"-21"0"0,-85 42 31,85-42-31,-1 22 16,22-1-16,22 0 16,-1-21-16,0 0 15,0 0-15,21 0 0,-20 0 0,20 0 16,0 0-16,-21 0 0,22 0 15,-1-21-15,0 21 0,-20 0 0,20-21 16,-21-1-16,0 22 0,-21-21 16,0 0-16,0 0 0,-21 0 15,0 0-15,0 21 0,-22-22 16,1 22-16,0 0 0,-22 0 16,22 0-16,-22 0 0,22 22 0,-21-1 15,20 0-15,-20 0 0,20 21 0,22 1 16,-21 20-16,21-20 0,21-1 15,0 0-15,0 1 0,0-1 0,0 0 16,0 1-16,21-22 0,21 21 16,-21-21-16,1 0 0,20 1 0,-21-1 15,21 0-15,-20-21 0,20 0 0,-21 0 16,21 0-16,-20 0 16,-1 0-16,-21-21 15,-21 21 1,-1-21-16,-20 21 0,0 0 15,-1 0-15,1 0 0,-21 0 0,20 0 16,-20 21-16,20-21 0,1 21 16,-21 0-16,41 0 0,-20 0 0,21 1 15,0 20-15,0-21 0,21 0 16,0 0-16,0 22 0,0-22 16,21 0-16,0 0 0,0 0 0,0 1 0,22-1 15,-1 0-15,0-21 0,1 0 0,-1 21 16,21-21-16,-20 0 15,20 0-15,-20 0 0,20 0 0,1-21 16,-22 21-16,21-21 0,-20 0 16,20-1-16,-20 1 0,-1 0 0,-21-21 15,21 21-15,-20-1 0,-1-20 0,-21 0 16,0 21-16</inkml:trace>
  <inkml:trace contextRef="#ctx0" brushRef="#br0" timeOffset="32327.8">19156 2900 0,'0'42'0,"0"-105"0,0 42 15,0 63-15,0-63 16,21 42-1,0 0-15,-21 0 16,21 22-16,0-22 0,1 0 0,-1 0 16,0 0-16,0 0 0,0 1 15,0-1-15,1 0 0,-1 0 16,0-21-16,0 21 0,0 0 0,0-21 16,1 0-16,-22-21 31,0 0-31,0 0 0,21 21 0,-21-21 15</inkml:trace>
  <inkml:trace contextRef="#ctx0" brushRef="#br0" timeOffset="32516.7">19537 2921 0,'0'0'0,"0"-21"0,0 0 15,0 0-15,-21 21 16,-1 0-16,1 21 16,0-21-16,0 21 0,0 0 15,0 0-15,-1 22 0,1-22 16,0 0-16,0 0 0,-43 43 15,43-43-15,21 0 0,-21 0 16,21 0-16,-21 0 0,21 1 0,0-1 16,0 0-16,21-21 15,0 0-15,0 0 0,1 0 16</inkml:trace>
  <inkml:trace contextRef="#ctx0" brushRef="#br0" timeOffset="32864.49">20002 2900 0,'0'0'0,"0"-21"0,0 42 31,0 21-15,0-21-16,0 22 0,0-22 0,0 21 15,-21 22-15,21-22 0,-21 0 16,21 22-16,-21-1 0,0 1 0,21-22 15,-21 22-15,-1-1 0,22 1 16,-21-1-16,0 1 0,0-1 0,0 1 16,21-1-16,-21 1 0,-1-1 0,1 1 15,0-1-15,21-20 0,0 20 16,-21-21-16,21 1 0,0-1 16,0-21-16,0 22 0,0-22 0,0 0 15,0 0-15,21-42 16,-21 0-1,21 0-15,-21-1 0,21 1 16,1 0-16,-1-21 0,0-1 0,-21 1 16,21 0-16</inkml:trace>
  <inkml:trace contextRef="#ctx0" brushRef="#br0" timeOffset="33139.33">19918 3302 0,'0'0'0,"0"-42"0,-21-22 16,-1 1-16,1 20 0,21-20 15,0 21-15,0-1 0,0 1 0,0 21 16,0-22-16,21 22 0,22 0 16,-22 0-16,0 0 0,21 0 0,1 21 15,-1 0-15,-21 0 0,22 0 16,-22 21-16,21 0 0,-21 0 0,0 21 16,1-20-16,-1 20 0,-21-21 0,0 21 15,0 1-15,0-22 0,0 21 16,-21-21-16,-22 1 0,22 20 15,0-21-15,-21 0 0,-1-21 0,1 21 16,21-21-16,-22 0 0,22 22 16,-21-22-16,21 0 0,-22 0 0,22 0 15,-21 0-15,21 0 0,-22 0 0,22 21 16</inkml:trace>
  <inkml:trace contextRef="#ctx0" brushRef="#br0" timeOffset="33991.85">1905 5271 0,'0'0'0,"-21"0"0,42 0 32,0 0-32,0 0 15,22 0-15,20 0 0,1 0 16,20 0-16,1 0 0,0 0 0,20 0 15,1 0-15,0 0 0,0 0 0,0 0 16,0 0-16,-1 0 0,1 0 16,0 0-16,0 0 0,0 0 0,-22 0 15,1 0-15,0 0 0,-22 0 16,1 0-16,-22 0 0,0 0 0,1-22 16,-22 22-16,0 0 0,0 0 15,-21-21 1,0 0-16,-21 21 15,0 0-15,0-21 0,0 21 0,-1 0 16,1-21-16,-21 0 0,21 21 16,0-22-16,-22 22 0</inkml:trace>
  <inkml:trace contextRef="#ctx0" brushRef="#br0" timeOffset="34395.62">3492 4868 0,'0'0'0,"0"-21"0,-21 21 15,0 0 1,21 21 0,0 1-16,21-1 0,0-21 0,1 21 15,20 0-15,-21 0 0,21 0 16,1 1-16,-1-22 0,0 21 0,22 0 16,-22-21-16,1 21 0,-1-21 15,0 0-15,1 0 0,-1 21 0,0-21 16,22 0-16,-43 0 0,0 0 15,0 0-15,0 0 0,1 0 16,-44 0 0,1 0-1,0 0-15,-21 21 0,-1 1 16,22-22-16,-21 21 0,-22 0 0,22 21 16,0-21-16,-22 22 0,22-1 15,-22-21-15,22 22 0,-21-1 0,20 0 16,1 1-16,0-1 0,-1-21 0,22 21 15,-21-20-15,21 20 0,21-21 16,-22 0-16,22 0 0,0 1 16,22-22-1,-1 0-15,0 0 16,0-22-16</inkml:trace>
  <inkml:trace contextRef="#ctx0" brushRef="#br0" timeOffset="41389.73">5461 4657 0,'-21'0'0,"0"0"15,-1 0 1,22 21-1,0 0-15,0 0 16,0 0-16,0 1 16,0-1-16,0 0 0,0 0 0,0 0 15,22 0-15,-1 1 0,0-22 16,21 21-16,-21-21 16,1 0-16,-1 0 0,0 0 0,21-21 15,-21 21-15,22-22 0,-22 1 16,21 0-16,-21 0 0,22 0 0,-22 0 15,0-22-15,0 22 0,0 0 16,1 0-16,-22 0 0,0-1 0,0 1 16,0 0-16,0 0 0,0 0 0,-22 21 15,1-21-15,0 21 0,0 0 16,-21 0-16,-1 0 0,1 0 16,0 0-16,-1 21 0,-20 0 0,20 0 15,1 0-15,0 0 0,21 22 0,-22-1 16,22-21-16,-21 22 0,42-1 15,-21 0-15,21 1 0,0-22 16,0 21-16,0-21 0,0 22 0,21-22 16,0 0-16,0 0 0,0-21 15,0 21-15,22-21 0,-1 0 0,-21 0 16,22 0-16,-22 21 0,21-21 0,-21 0 16,22 0-16,-22 0 0,0 0 15,-42 0 16,0 0-31,-1 0 0,-20 0 0,0 22 16,-1-1-16,1 0 0,0-21 0,-1 21 16,1 21-16,21-20 15,-21-1-15,20 21 0,1-21 0,0 22 16,0-22-16,21 21 0,0 0 0,0-20 16,0 20-16,0-21 0,0 21 15,21-20-15,0-1 0,0 0 0,22 0 16,-22-21-16,21 0 0,1 0 15,-1 0-15,21 0 0,-20 0 0,20-21 16,1 0-16,-1 0 0,1-1 0,-1-20 16,-20 0-16,20 21 0,1-22 15,-22 1-15,0-22 0,22 22 0,-22-21 16,22-43-16,-22 42 16,-21 1-16,0-1 0,0 1 15,1-1-15,-1 1 0,-21 20 0,0-20 16,0 21-16,21-1 0,-21 22 0,0 0 15,0 0-15,0 0 0,-21 21 16,21 21 0,-21 0-16,-1 0 0,1 0 15,21 22-15,0-1 0,0 21 0,-21 1 16,21-22-16,0 22 0,-21-1 16,21 1-16,0-1 0,0-20 15,0 20-15,0-21 0,0 1 0,0-1 0,0 0 16,0-20-16,0 20 0,0-21 0,0 0 15,21 0-15,0 1 16,0-22-16,1 0 0,-1 0 0,0 0 16,21 0-16,1 0 0,-22-22 15,21 1-15,0 0 0,1 0 0,-22 0 16,21-22-16,1 22 0,-1 0 0,-21-21 16,21-1-16,-20 22 0,-1-21 15,0 0-15,0 20 0,-21-20 16,0 21-16,0-21 0,0 20 0,0 1 15,-21 21 1,0 21-16,0 1 0,-1-1 16,1 0-16,0 21 0,-21 22 15,21-22-15,21 0 16,-22-20-16,22 20 0,0 0 0,0-21 16,0 1-16,0-1 0,22 0 0,-1 0 15,0 0-15,0 0 0,0-21 16,0 0-16,1 0 0,20 0 0,-21 0 15,21 0-15,1 0 0,-1 0 0,-21-21 16,22 0-16,-1 0 0,0 0 16,1 0-16,-22-22 0,21 22 0,-21-21 15,22-22-15,-22 22 16,0 0-16,-21 20 0,21 1 0,-21-21 16,0 21-16,0 0 15,0 42 1,-21-21-16,21 21 15,-21 21-15,21-21 0,0 43 16,0-43-16,-21 21 0,21-20 0,0 20 16,0-21-16,0 0 0,0 0 15,0 1-15,0-1 0,0 0 0,0 0 16,0-42 31,0 0-47,0 0 0,0-1 0,0 1 15,21 0-15,-21 0 0,0 0 16,21-22-16,0 22 0,-21-21 0,21 21 16,0 0-16,-21-1 0,22 1 0,-1 0 15,0 21-15,0 0 16,0 0-16,0 0 16,1 21-16,-22 0 0,0 22 0,21-22 15,0 0-15,-21 0 0,0 22 16,21-22-16,0 0 0,-21 0 0,21 0 15,-21 0-15,0 1 0,0-1 0,22 0 16,-22 0 0,21-21-16,0 0 15,0 0-15,0-21 16,-21 0-16,21 0 0,1-1 16,-1 1-16,-21 0 0,42-42 15,-21 41-15,0-20 0,1 0 0,-1 21 16,21-22-16,-21 22 0,0 0 15,1 0-15,-22 0 0,21-1 0,-21 44 32,0-1-32,0 0 0,0 0 15,0 0-15,0 22 0,0-22 16,0 42-16,0-42 0,0 1 16,0 20-16,0-21 0,0 0 15,0 0-15,0 22 0,0-22 16,21 0-16,0 0 0,0-21 0,0 0 15,1 21-15,-1-21 0,0 0 16,0 0-16,0 0 0,22 0 0,-22 0 16,21-21-16,0 0 0,-20 21 0,20-21 15,-21 0-15,21 0 0,-20-1 16,-1 1-16,21-21 0,-21 21 0,-21-22 16,21 22-16,-21-21 0,0 21 0,0-22 15,0 22-15,0 0 0,0 0 16,0 0-16,-21 21 15,0 0-15,0 0 0,21 21 16,-21 0-16,0 0 0,21 0 0,0 1 16,-22-1-16,22 21 0,0-21 15,0 22-15,0-22 0,0 0 0,0 0 16,0 0-16,0 0 0,0 1 0,22-1 16,-1-21-16,0 21 0,0-21 15,0 0-15,0 0 0,1 0 0,20 0 16,-21 0-16,21 0 0,-20-21 15,20 21-15,-21-21 0,0-1 0,22 1 16,-22 0-16,0 0 0,0 0 16,0 0-16,0-1 0,1-41 15,-22 42-15,0 0 0,0-1 16,21 22-16,-21 22 31,-21-1-31,21 21 16,0-21-16,0 0 0,-22 1 0,22-1 15,0 0-15,-21 0 0,21 0 0,0 0 16,0 1-16,-21-1 0,21 0 16,0-42 31,0 0-47,0-1 15,21 1-15,-21 0 0,21-21 0,1 21 16,-1-22-16,0 1 0,0 0 0,0 20 15,0-20-15,1 0 0,-1 21 16,0-1-16,0 1 0,21 0 16,-42 42-1,0 0-15,0 22 0,0-22 16,22 0-16,-22 21 0,0 1 0,0-22 16,0 21-16,0-21 0,0 1 15,21 20-15,-21-21 0,0 0 0,21 0 16,0 1-16,0-1 15,0-21-15,1 0 0,-1 0 16,0 0-16,0 0 0,21 0 16,-20-21-16,-1 21 0,0-22 0,21 1 15,-21 0-15,1-21 0,-1 21 0,0-22 16,21 1-16,-21 0 0,1-1 16,-1-20-16,0 20 0,-21-20 15,21 21-15,0-22 0,-21 22 0,21-1 16,-21 1-16,0 0 0,0 21 0,0-1 15,0 1-15,0 42 16,-21 1 0,0-1-16,21 21 0,-21 0 15,21 1-15,0-1 0,0 0 0,-21 22 16,21-22-16,0 22 0,0-22 0,-21 0 16,21 1-16,0 20 0,0-42 15,0 22-15,0-22 0,0 21 0,0-21 16,0 1-16,0-1 0,21-21 15,0 21-15,0-21 0,0 0 0,22 0 16,-22 0-16,0-21 0,0 21 16,0-21-16,0-1 0,1 1 0,-1 0 15,0-21-15,0 21 0,-21-22 16</inkml:trace>
  <inkml:trace contextRef="#ctx0" brushRef="#br0" timeOffset="41551.64">10012 4953 0,'0'0'0,"-21"0"0,-1 0 16,1 0-16,42 0 31,1 0-31,20 0 0,-21 0 16,0 0-16,22 0 0,-22 0 0,21 0 16,-21 0-16,22 0 0,-1-21 15,-21 0-15,21 21 0</inkml:trace>
  <inkml:trace contextRef="#ctx0" brushRef="#br0" timeOffset="42083.33">11197 4593 0,'0'0'0,"0"-21"0,0 0 0,0 0 16,0 42-1,0 0-15,0 0 16,-21 0-16,21 22 0,0 20 15,-21-20-15,21 20 0,-21 1 0,-1 20 16,1-20-16,21-1 0,-21-20 0,0 20 16,0 1-16,0-22 0,21 0 15,0 1-15,-22-22 0,22 21 0,0-21 16,0 0-16,0 1 0,22-22 31,-1 0-31,0-22 16,0 1-16,-21-21 0,21 21 15,0 0-15,-21-22 0</inkml:trace>
  <inkml:trace contextRef="#ctx0" brushRef="#br0" timeOffset="42512.08">11176 4699 0,'0'0'16,"0"-42"-16,0 21 0,0-1 0,0 1 15,0 0-15,21 21 31,0 0-31,0 0 16,1 0-16,20 21 0,-21 0 16,0 22-16,22-1 0,-22 0 15,21 1-15,-21 20 0,22-20 0,-1 62 16,-21-41-16,0-22 0,-21 22 16,0-22-16,0 0 0,21 1 15,-21-22-15,0 21 0,0-21 0,0 1 16,0-1-16,0-42 31,0-1-31,0 1 16,0 0-16,0 0 0,0-21 0,0-1 15,0 1-15,0-22 0,0 22 16,22-21-16,-1-1 0,-21 1 16,21-1-16,0 22 0,0-22 0,0 22 15,1 0-15,-1-1 0,0 22 16,0 0-16,0 0 0,0 0 15,-21-1-15,22 22 0,-1 0 16,0 0-16,0 0 16,-21 22-16,0-1 0,0 0 0,21 0 15,0 0-15,-21 0 0</inkml:trace>
  <inkml:trace contextRef="#ctx0" brushRef="#br0" timeOffset="42896.86">12065 5017 0,'0'0'0,"0"21"0,-21 0 16,21 21-16,-21-21 0,21 1 0,0-1 15,-22 0-15,22 0 0,0 0 0,0 0 16,0 1-16,0-1 0,22-21 16,-1 21-16,0-21 0,0 21 15,0-21-15,0 0 0,1 0 0,-1 0 16,0 0-16,0 0 0,0 0 15,0 0-15,1-21 0,-1 21 0,0-21 16,0 0-16,0-1 0,0 1 16,1-21-16,-22 21 0,0-22 0,0 22 15,0-21-15,0 0 0,0-1 16,0 1-16,0 21 0,-22 0 0,1-1 16,0 1-16,0 0 0,0 21 15,0 0-15,-1 0 0,1 0 0,-21 21 16,21 0-16,0 1 0,21-1 0,0 0 15,-22 0-15,22 0 0,0 0 16,0 1-16,0-1 0,0 0 0,0 0 16,22 0-16,-1-21 0,0 0 0,0 0 15,21 0-15,-20 0 0,20 0 16,0 0-16</inkml:trace>
  <inkml:trace contextRef="#ctx0" brushRef="#br0" timeOffset="43171.7">12954 4509 0,'0'0'0,"0"-22"0,0 1 16,0 0-16,0 0 0,0 42 31,0 21-31,-21-20 0,0-1 16,-1 21-16,1 0 0,21 1 15,-21 20-15,0-20 0,0 20 0,0-21 16,-1 22-16,22-22 0,-21 22 0,21-22 15,-21 0-15,21 1 16,0-1-16,0 0 0,0-20 0,0-1 16,0 0-16,0 0 0,0 0 0,21-21 15,0 0-15,1 0 16,-1 0-16,0-21 16,0 0-16,0 0 0,0 0 0,1-1 15</inkml:trace>
  <inkml:trace contextRef="#ctx0" brushRef="#br0" timeOffset="43359.6">12658 4720 0,'0'0'0,"21"0"47,0 0-47,21 0 0,-21 0 0,1 0 16,20 0-16,0 0 0,-21 0 15,22 0-15,-1 0 0,-21 0 0,22 0 16,-22 0-16,0 0 0,0 0 0,0 0 16</inkml:trace>
  <inkml:trace contextRef="#ctx0" brushRef="#br0" timeOffset="44995.11">13906 4466 0,'0'0'0,"-21"0"0,21 21 0,0 1 0,-21-1 16,21 21 0,0-21-16,0 0 0,0 1 0,0-1 15,0 0-15,21 0 16,0-21-16,1 0 0,-1 21 0,21-21 15,-21 0-15,22 0 0,-1 0 0,64-21 16,-64 21-16,0-21 16,1 0-16,-1 0 0,-21 21 0,22-22 15,-1-20-15,-21 21 16,-21 0-16,0-22 0,0 22 16,0 0-16,0 0 0,0 0 0,0 0 15,0-1-15,-21 44 31,0-1-31,21 21 0,-21-21 0,-1 22 16,22-1-16,-21 21 0,0-20 16,21 20-16,-21 1 0,0-22 0,0 22 15,-1-1-15,22 1 0,-21-1 0,0-21 16,0 1-16,21 20 0,0-20 16,-21-22-16,0 21 0,21-21 0,-22 0 15,22 1-15,0-1 0,-21-21 16,0 0-16,0 21 0,0-21 15,0 0-15,-1 0 0,1-21 16,-21 0-16,21-1 0,0 1 0,-1 0 16,1 0-16,0 0 0,0-22 15,0 1-15,0 0 0,-1-1 0,1 22 16,21-21-16,-21 0 0,21 20 0,-21 1 16,21 0-16,0 42 15,0 0 1,0 1-16,0 20 0,0-21 0,21 21 15,-21 1-15,21-22 0,0 21 16,1-21-16,20 22 0,-21-22 16,0 0-16,22 0 0,-22 0 0,21 1 15,0-22-15,-20 0 0,20 21 16,0-21-16,1 0 0,20 0 0,-21 0 16,1 0-16,-1-21 0,0-1 0,1 1 15,-1 0-15,-21 0 0,22 0 16,-22 0-16,0-22 0,0 22 0,0-21 15,0-1-15,1 1 0,-22 21 16,21-21-16,-21 20 0,0 1 0,0 0 16,0 42-1,0 0 1,0 22-16,0-22 0,0 0 16,0 21-16,-21-20 0,21-1 0,-22 21 15,22-21-15,-21 0 0,21 1 16,0-1-16,0 0 0,0 0 0,0 0 15,0-42 32,0 0-47,21 0 0,-21 0 16,22-1-16,-1-20 0,0 21 16,0-21-16,21-1 0,-20 22 15,-1-21-15,0 21 0,21-1 0,-21 1 16,1 0-16,-1 21 0,0 0 15,0 0-15,-21 21 0,21 0 16,-21 1-16,0-1 0,0 0 0,0 21 16,0-21-16,0 22 0,0-22 15,0 21-15,0-21 0,0 1 0,0-1 16,0 0-16,21 0 0,1 0 0,-22 0 16,21-21-16,0 0 15,0 0-15,0 0 0,0 0 0,1 0 16,-1 0-16,0-21 0,21 21 15,-21-21-15,1 0 0,-1 0 0,0 0 16,0-1-16,0-20 0,0 0 16,1 21-16,-1-43 0,0 22 0,-21-1 15,21-20-15,0 21 16,-21-22-16,0 22 0,21-22 0,-21 22 0,22 0 16,-22-1-16,21 1 0,-21 21 15,0-22-15,0 22 0,0 42 31,0 1-31,-21 20 0,-1-21 16,1 85-16,0-64 0,21 22 16,0-22-16,-21 22 0,0-1 0,21-21 15,-21 22-15,21-22 0,0 1 16,0-1-16,0 0 0,0-21 16,0 22-16,0-22 0,0 0 0,0 0 15,0 0-15,0 1 16,21-22-16,0 0 15,0 0-15,0-22 0,0 1 16,1 0-16,-1 0 16,-21 0-16,21-22 0,-21 22 0</inkml:trace>
  <inkml:trace contextRef="#ctx0" brushRef="#br0" timeOffset="45204">15430 4890 0,'0'63'32,"22"-63"-17,-1 0-15,0 21 16,0-21-16,0 0 0,0 0 0,1 0 16,20 0-16,-21 0 0,0 0 0,0 0 15,1 0-15,-1-21 0,0 0 16,0 21-16,0-21 0,0 21 0,-21-21 15</inkml:trace>
  <inkml:trace contextRef="#ctx0" brushRef="#br0" timeOffset="45603.77">15833 5122 0,'84'0'31,"-63"0"-31,1 0 0,20 0 0,0-42 16,-21 42-16,22-21 0,-22 0 15,0 21-15,0-21 0,-21-1 16,0 1-16,0 0 0,0 0 0,0 0 16,0 0-16,0-1 15,-21 22-15,0 0 16,0 0-16,0 22 0,-1-1 15,1 0-15,0 0 0,21 21 0,0-20 16,-21 20-16,21-21 0,-21 21 16,21-20-16,0-1 0,0 42 15,0-42-15,0 1 0,0-1 16,0 0-16,21-21 0,0 21 0,0-21 16,0 0-16,1 21 0,-1-21 0,0 0 15,0 0-15,21 0 0,-20 0 16,20 0-16,-21 0 0,0-21 15,22 0-15,-22 21 0,21-21 0,-21 0 16,0-1-16,1-20 0,-1 21 0</inkml:trace>
  <inkml:trace contextRef="#ctx0" brushRef="#br0" timeOffset="45967.56">16510 4974 0,'0'0'0,"0"-21"0,0 0 16,0 0-16,21 0 15,0 21-15,0-22 16,1 22-16,-1 0 15,0 0-15,0 0 0,0 0 16,0 0-16,1 22 0,-1-1 16,-21 21-16,21-21 0,0 0 15,-21 22-15,0-22 0,21 21 0,-21-21 16,21 1-16,-21 20 0,22-21 16,-22 0-16,0 0 0,0 1 0,0-1 15,0 0-15,0 0 16,-22-21-16,1 0 15,21-21 1,0 0-16,0 0 0,0-1 16,0 1-16,0 0 0,0-21 15,0 21-15,0-22 0,21 1 0,1 21 16,-22-22-16,21 1 0,0 21 0,-21 0 16,21 0-16,0-1 15,0 1-15,1 0 0,-1 21 16,0 0-16,0 0 0,0 0 15,0 0-15,-21 21 0,22-21 16</inkml:trace>
  <inkml:trace contextRef="#ctx0" brushRef="#br0" timeOffset="47079.62">17399 5186 0,'21'0'16,"-21"-21"-16,21 21 0,0-21 16,1-1-16,-1 1 0,-21 0 15,21 0-15,-21 0 0,21 0 0,-21-1 16,0 1-16,0 0 0,0 0 16,0 0-16,0 0 0,0-1 0,0 1 15,-21 21-15,0 0 0,0 0 16,-1 0-16,1 0 0,-21 0 15,21 21-15,0 1 0,-1 20 16,1-21-16,0 21 0,0-20 0,0 20 16,0 0-16,-1-21 0,1 22 15,0-22-15,21 21 0,0-21 0,0 1 16,0-1-16,0 0 0,0 0 16,0 0-16,21-21 15,0 0-15,1 0 0,-1 0 16,0 0-16,21-21 0,-21 21 15,1-21-15,-1 0 0,21 0 0,-21-1 16,0 1-16,1 0 0,-1-21 16,21 21-16,-42-22 0,21 22 0,0-21 15,-21-1-15,22 22 0,-22 0 16,0 0-16,0 0 0,0 0 0,0 42 31,0 0-31,0 0 0,0 0 16,-22 0-16,22 1 0,-21-1 15,21 21-15,0-21 0,0 22 16,0-22-16,0 0 0,0 0 0,0 0 16,0 0-16,0 1 0,0-1 15,21-21 1,1 0 0,-1 0-1,0 0-15,-21-21 63,21 21 15,0 0 141,0 0-173,-21 21 33,0-42-33</inkml:trace>
  <inkml:trace contextRef="#ctx0" brushRef="#br0" timeOffset="48971.69">17632 5228 0,'0'21'31,"0"1"-15,0-1-1,21-21 16,0 0-31,0 0 16,0 0-16,1 0 0,-1 0 16,0 0-16,0 0 15,0 0-15,0 0 0,-21-21 16,22 21-16,-22-22 16,0 1-1,0 0-15,0 0 0,0 0 16,0 0-16,0-1 0,21 1 15,-21-21-15,0 21 0,21 0 16,-21-22-16,0 22 0,0-21 16,0-1-16,21 1 0,-21 21 15,0-21-15,21-1 0,-21 22 0,0-21 16,0 21-16,0-22 0,0 22 0,0 0 16,0-21-16,0 20 15,0 1-15,0 42 16,0 1-16,0-1 15,0 21-15,0 0 0,-21 1 0,21 20 16,-21 1-16,0-1 0,21 1 0,0-1 16,-21-20-16,21 20 0,-22-21 15,22 1-15,0-1 0,0 0 16,0-20-16,0-1 0,0 0 0,0 0 0,0 0 16,22-21-1,-1 0-15,0 0 16,0 0-16,-21-21 0,0 0 15,21 0-15,-21 0 0,0-1 16,0 1-16</inkml:trace>
  <inkml:trace contextRef="#ctx0" brushRef="#br0" timeOffset="49155.82">17843 4911 0,'0'0'0,"-21"0"0,42 0 47,1 0-31,-1 0-16,0 0 0,0 0 0,0 0 15,0 0-15,1 0 0,20 0 16,-21 0-16,0 0 0,22 0 0,-22 0 16</inkml:trace>
  <inkml:trace contextRef="#ctx0" brushRef="#br0" timeOffset="49683.53">18500 5059 0,'0'0'16,"21"-21"-16,-21 0 0,0-1 16,0 1-16,0 0 0,0 0 15,0 0-15,0 0 0,0-1 0,0 1 16,-21 0-16,-1 21 15,1 0-15,0 0 0,0 0 16,0 21-16,0 0 0,-1 22 0,1-22 16,-21 21-16,21-21 0,0 22 15,-1-1-15,1-21 0,0 22 16,21-1-16,0-21 0,0 0 0,0 22 16,0-22-16,0 0 0,0 0 15,0 0-15,21-21 0,0 0 16,1 0-16,20 0 0,-21 0 15,0 0-15,0-21 0,1 0 16,20 0-16,-21 0 0,21-22 16,-20 1-16,-1 21 0,0-22 0,0 22 15,-21-21-15,21 0 0,-21 20 16,21 1-16,-21 0 0,0 42 31,0 0-31,-21 1 0,0 20 16,21-21-16,-21 0 0,21 22 0,0-22 15,0 0-15,0 0 16,0 0-16,0 0 0,0 1 0,0-1 16,21 0-16,0-21 0,0 21 0,22-21 15,-22 0-15,0 0 16,0 0-16,0 0 0,1 0 0,-1-21 16,0 21-16,0-21 0,0 0 0,0-22 15,1 22-15,-1-21 0</inkml:trace>
  <inkml:trace contextRef="#ctx0" brushRef="#br0" timeOffset="50135.16">19135 4530 0,'0'0'0,"0"-21"0,0-1 15,-22 44 1,1-1-16,0 0 0,21 21 16,-21-21-16,0 22 0,0-1 0,21 0 15,0 1-15,-22 20 0,22-20 16,-21-1-16,21 0 0,0 1 0,0-1 15,0-21-15,-21 21 0,21-20 0,0 20 16,-21-21-16,21 0 0,0 0 16,0 1-16,0-44 31,0 1-15,0 0-16,21 0 0,-21 0 15,21 0-15,0-22 0,22 22 16,-22-21-16,0-1 0,21 22 0,-20 0 15,20 0-15,-21 0 0,0 21 0,22 0 16,-22 0-16,0 0 0,0 0 16,-21 21-16,0 0 0,21 21 0,-21-20 15,0-1-15,0 21 0,0-21 0,0 22 16,0-22-16,0 0 0,0 0 16,-21 21-16,0-20 0,0-22 0,0 21 15,-1 0-15,1 0 0,-21-21 16,21 0-16,0 21 0,-22-21 15,22 0-15,0 0 0,0 0 0,0 0 16,21-21-16,0 0 16,0 0-16,0 0 0,0-1 15,21 1-15,0 0 0,0-21 0</inkml:trace>
  <inkml:trace contextRef="#ctx0" brushRef="#br0" timeOffset="50399">19918 4424 0,'0'0'16,"0"21"0,0 21-16,-21-20 15,-1-1-15,1 21 0,21 0 0,-21 22 16,0-22-16,0 22 0,0-1 16,-1 1-16,1-22 0,0 64 15,21-43-15,-21-20 0,21 20 16,0-20-16,0-22 0,0 0 15,0 0-15,0 0 0,21-21 16,0 0 0,0-21-16,1 21 15,-1-21-15,0 0 0,0-22 0,0 22 16,0 0-16</inkml:trace>
  <inkml:trace contextRef="#ctx0" brushRef="#br0" timeOffset="50719.82">19939 4974 0,'0'21'31,"21"1"-15,0-22-16,0 0 15,1 0-15,-1 0 0,0 0 0,0 0 16,0 0-16,22 0 0,-22-22 0,0 22 16,21-21-16,-21 0 0,1 0 15,-1 0-15,0 0 0,-21-1 0,0 1 16,0 0-16,0 0 0,0 0 15,0 0-15,-21 21 16,0 0-16,-1 0 0,1 0 0,-21 21 16,21 0-16,-22 21 0,22-21 0,0 22 15,-21-1-15,21-21 0,-1 22 16,22-1-16,0-21 0,0 21 0,0-20 16,0-1-16,0 0 0,0 0 15,0 0-15,22-21 0,-1 0 16,0 0-16,21 0 0,-21 0 0,1 0 15,20 0-15,0-21 0,22 0 16</inkml:trace>
  <inkml:trace contextRef="#ctx0" brushRef="#br0" timeOffset="51539.84">21124 4466 0,'0'0'16,"-21"0"-16,0 0 0,0 21 0,21 1 31,21-22-31,0 0 16,21 0-16,-20 0 0,-1 0 16,21 0-16,-21 0 0,22-22 15,-22 1-15,21 21 0,-21-21 0,0 0 16,22 21-16,-22-21 0,0-22 15,0 22-15,0 0 0,-21 0 0,0-21 16,0 20-16,0 1 0,0 0 16,-21 0-16,0 21 0,-21 0 15,21 0-15,-22 0 0,1 0 0,0 21 0,-1 0 16,1 0-16,0 22 0,20-1 16,-20-21-16,21 22 0,-43 20 15,64-21-15,0-20 0,0-1 16,0 21-16,0-21 0,0 0 15,0 1-15,22-1 0,-1 0 0,0 0 16,0-21-16,0 21 0,22-21 16,-22 0-16,0 0 0,21 0 0,-21 0 15,1 0-15,-1 0 0,-21-21 16,0 0 0,-21 21-16,-1 0 15,-20 0-15,21 0 0,-21 0 0,-1 21 16,1-21-16,0 21 0,-1 22 15,1-22-15,0 0 0,-1 21 0,22 1 16,0-22-16,0 21 0,0 0 16,21 1-16,0-22 0,0 21 0,0-21 15,63 43-15,-42-43 16,22 0-16,-1-21 0,0 21 16,1 1-16,-1-22 0,0 0 15,1 0-15,20 0 0,-21 0 0,22-22 16,-22 1-16,1 0 0,-22 0 0,21 0 15,-21-22-15,0 1 0,1 21 16,-1-21-16,0-1 0,-21 1 16,0 0-16,0-1 0,0 1 0,0 21 15,0 0-15,0-1 0,0 44 32,0-1-32,21 0 15,-21 0-15,21 0 0,0 22 0,1-22 16,-1 21-16,-21-21 0,42 0 0,-21 22 15,0-22-15,22 0 0,-22 0 16,21 0-16,1 1 0,-22-1 0,21 0 16,-21-21-16,22 0 0,-22 0 15,0 0-15,0 0 0,0 0 0,0 0 16,1-21-16,-22 0 16,21-1-16,-21 1 0</inkml:trace>
  <inkml:trace contextRef="#ctx0" brushRef="#br0" timeOffset="51771.7">22225 4763 0,'0'0'0,"0"-22"0,-64 22 32,43 0-32,0 0 0,0 0 15,0 22-15,0-1 0,-1 0 0,1 0 16,0 0-16,0 22 0,0-22 0,0 21 16,-1 0-16,1-20 0,0 20 15,0-21-15,-21 21 0,20-20 0,1 20 16,0-21-16,0 21 0,0-20 15,0-1-15,21 0 0,0 0 0,0 0 16,0 0-16,0 1 16,21-22-16,0 0 15,0 0-15,0 0 0,22 0 16,-22 0-16,21-22 0</inkml:trace>
  <inkml:trace contextRef="#ctx0" brushRef="#br0" timeOffset="52143.49">22627 4741 0,'0'0'0,"-21"22"47,0 20-47,21-21 0,0 21 0,-21-20 16,-1 20-16,22 0 0,-21 1 0,21 20 15,0-21-15,0 1 0,-21-1 16,0 22-16,21-22 0,-21 21 0,21-20 16,0 20-16,-21 1 0,-1-1 15,1 1-15,21-1 0,-21 1 0,0-22 16,21 22-16,-21-1 0,21-21 0,-21 22 16,21-22-16,0 1 0,0-1 0,0 0 15,0 1-15,0-1 16,0-21-16,0 21 0,0-20 0,0-1 15,0 0-15,21-42 32,0 0-32,-21-1 0,0-20 15,21 21-15,0-21 0,0-1 0,-21 1 16,22 0-16</inkml:trace>
  <inkml:trace contextRef="#ctx0" brushRef="#br0" timeOffset="52487.29">22669 4974 0,'0'0'0,"-21"-42"0,0 21 0,21-22 15,0 22-15,0 0 0,0 0 16,0 0-16,0 0 0,0-1 0,21 1 16,0 21-16,1 0 0,20 0 15,-21 0-15,0 0 0,0 0 16,22 0-16,-22 0 0,21 0 0,-21 0 15,22 21-15,-22-21 0,21 22 16,-21-1-16,1-21 0,-1 21 0,0 0 16,0 0-16,-21 0 0,0 1 0,0-1 15,0 0-15,0 0 16,0 0-16,-21 0 0,0 1 0,-22 20 16,22-42-16,-21 21 0,21 0 15,-22 0-15,1 1 0,0-22 0,21 21 16,-22-21-16,22 21 0,-21-21 0,21 21 15,-1-21-15,1 0 0,0 0 16</inkml:trace>
  <inkml:trace contextRef="#ctx0" brushRef="#br0" timeOffset="59179.63">1947 699 0,'0'0'0,"21"-22"0,1 1 0,-1 0 15,0 0-15,0 0 0,0 0 16,-21-1-16,21 1 0,1-21 15,-1 21-15,-21 0 0,0-1 0,21-20 16,-21 21-16,21 0 0,-21-22 16,0 22-16,0-21 0,0 21 15,0 0-15,-21-1 0,0 1 0,0 0 16,-22 0-16,22 0 0,-21 21 16,-1 0-16,-20 0 0,-1 0 0,22 0 15,-21 0-15,-1 0 0,1 21 16,-1 0-16,1 0 0,-1 0 15,1 1-15,-1-1 0,22 0 0,-22 21 16,22-21-16,-22 22 0,22-1 16,-21-21-16,20 22 0,1-1 15,0 0-15,-1-21 0,1 22 16,21-1-16,-22 0 0,22 1 0,0-22 16,0 21-16,21 1 0,-21-1 15,21 21-15,0-20 0,0-1 16,0 0-16,21 1 0,0-1 0,-21 0 15,21 1-15,22-1 0,-22 0 16,0 1-16,0-1 0,0 0 0,22 1 16,-22-1-16,0 0 0,0 22 15,0-22-15,22 22 0,-22-22 16,0 22-16,0-1 0,21-21 0,-20 1 16,20 20-16,-21-20 15,21-1-15,-20 21 0,20-20 0,-21-1 16,21 22-16,-20-22 0,-1 21 15,0-20-15,0 20 0,0-20 0,0-1 16,-21 21-16,0-20 0,0-1 16,0 22-16,0-22 0,0 0 0,0 1 15,0 20-15,0-21 0,0 1 16,-21 20-16,0-20 0,-21-1 0,21 0 16,-1 1-16,-20-1 15,21 0-15,-21 1 0,-1-1 0,1-21 16,21 21-16,-22-20 0,1 20 15,0-21-15,-1 0 0,1-21 0,21 21 16,-21 1-16,20-22 0,-20 0 16,21 21-16,0-21 0,0 0 15,42 0 17,0-21-17,0 21-15,0 0 0,0 0 16,1 0-16,-1 0 0,21 0 0,-21 0 15,22 0-15,-22 21 0,0-21 16,21 21-16,-21 0 0,22 0 0,-22 0 16,0 1-16,0 20 15,22-21-15,-43 21 0,21 1 0,0 20 16,-21-20-16,21 20 0,-21 1 16,21-1-16,-21-21 0,0 22 0,0-1 15,0 22-15,0-21 0,0-1 16,0 22-16,0-1 0,0-20 15,0 21-15,0-1 0,0 1 16,0-22-16,-21 22 0,21 0 0,-21-1 0,0 1 16,0 0-16,21-1 0,-43 86 15,22-107-15,0 22 16,-21 21-16,20-22 0,1 1 0,-21 0 16,21-1-16,-22 1 0,22 0 15,0-1-15,-21-20 0,21 21 16,-1-1-16,1 1 0,0 0 0,0-1 15,0 1-15,21-22 0,-21 22 16,-1 0-16,22-1 0,-21 1 0,21 0 16,0-22-16,0 22 0,0 0 15,0-1-15,0 1 0,0 63 16,0-84-16,0-1 0,21 1 16,22-1-16,-22-21 0,21 22 0,1-22 15,-1 1-15,0-1 0,22 0 16,-1-21-16,1 1 0,-1 20 15,1-21-15,20 0 0,-20 0 16,-1-21-16,1 22 0,21-22 0,-22 0 16,-21 21-16,22-21 0,-1 0 0,-20 0 15,20 0-15,-20 0 0,-1 0 16,0 0-16,-21 0 0,22-21 0,-22 21 16,0-22-16,0 22 0,-21-21 0,0 0 15</inkml:trace>
  <inkml:trace contextRef="#ctx0" brushRef="#br0" timeOffset="59311.56">2561 9038 0,'0'0'0,"0"21"0,0 1 31,0-1-31,-21-21 0,0 0 16</inkml:trace>
  <inkml:trace contextRef="#ctx0" brushRef="#br0" timeOffset="118968.08">9080 8678 0,'0'0'0,"-21"0"15,0 0-15,0 0 16,0 0-16,0 0 0,21-21 16,-22 21-16,1 0 0,0 0 15,0 0 1,42 0 62,0 0-78,22 0 16,-22 0-16,21 0 0,0 0 0,1 0 15,-1 0-15,0 0 0,22 0 0,-22 0 16,22 0-16,-1 0 0,1 0 16,-1 0-16,1 0 0,-1 0 0,1 0 15,-1 0-15,1 0 0,-1 0 0,1 0 16,-22 0-16,22 0 0,-22 0 0,0 0 15,1 0-15,-1 0 0,-21 0 16,21 0-16,-20 0 0,-1 0 0,0-21 16,0 21-16,0 0 0,0 0 0,1 0 15,-1-21-15,0 21 16,-21-21 31,-21 21-32,0 0-15</inkml:trace>
  <inkml:trace contextRef="#ctx0" brushRef="#br0" timeOffset="120035.5">10245 8297 0,'0'0'0,"0"-21"16,0 42 93,21-21-109,-21 22 16,21-1-16,0-21 16,0 0-16,0 21 0,1 0 0,-1-21 15,0 21-15,0-21 0,0 21 0,0-21 16,22 0-16,-22 22 0,0-22 16,0 0-16,22 21 0,-22-21 15,0 0-15,0 21 0,0-21 0,0 0 16,1 0-16,-1 0 0,0 0 0,0 21 15,0-21-15,0 0 16,1 0-16,-1 0 0,0 0 16,0 0-16,0 0 15,-21 21-15,21-21 16,-42 0 15,0 0-31,0 0 16,0 21-16,0-21 0,-1 22 15,1-22-15,0 21 16,0-21-16,0 21 16,21 0-16,-21-21 0,-1 21 0,1-21 15,0 21-15,0 1 0,0-1 0,0-21 16,-1 21-16,-20 0 0,21 0 0,0 0 16,0 1-16,-1-1 0,-20 0 15,21-21-15,0 21 0,0 0 0,-1 0 16,1-21-16,0 22 0,21-1 0,-21-21 15,21 21-15,-21-21 16,42 0 31,0-21-31,0 21-16,0-21 0,1-1 15,-1 22-15,0-21 0,0 0 16,21 0-16,-20 0 0,-1 0 0,21-1 15,-21 1-15,22 0 0,-22 0 0,21 0 16,0-22-16,-20 22 0,-1 0 16,0 21-16,0-21 0,0 21 15,-21-21 1,21 21-16,-42 0 109</inkml:trace>
  <inkml:trace contextRef="#ctx0" brushRef="#br0" timeOffset="120171.42">10837 8657 0,'-21'0'0</inkml:trace>
  <inkml:trace contextRef="#ctx0" brushRef="#br0" timeOffset="120231.39">10880 8636 0</inkml:trace>
  <inkml:trace contextRef="#ctx0" brushRef="#br0" timeOffset="130239.58">11896 7959 0,'0'0'0,"21"0"0,-21-21 0,21-1 16,0 22-1,-21-21-15,0 42 47,0 1-47,0 20 16,0 0-16,0-21 0,-21 22 15,21-1-15,-21 0 0,21 22 16,-21-22-16,21 1 0,0-1 0,-22-21 16,1 21-16,21 1 0,-21-22 0,21 21 15,0-21-15,0 1 0,-21-1 16,21 0-16,0 0 0,0 0 0,0 0 16,0 1-16,0-44 46,0 1-30,0 0-16,21 21 16,-21-21-16</inkml:trace>
  <inkml:trace contextRef="#ctx0" brushRef="#br0" timeOffset="130779.63">12319 8043 0,'0'0'0,"0"-21"0,0 0 16,0 42 31,0 0-47,0 1 0,0-1 15,0 0-15,0 21 0,-21-21 0,21 22 16,-21-1-16,21 0 0,0-20 16,-22 20-16,1 0 0,0-21 0,21 22 15,0-22-15,-21 0 0,21 21 0,-21-20 16,21-1-16,0 0 16,0 0-16,0 0 15,21-21-15,0 0 0,0 0 16,0 0-16,1 0 0,20 0 15,-21 0-15,0-21 0,0 21 16,1-21-16,-1 0 0,0 0 0,21-1 16,-21 1-16,1 0 0,-1 0 0,0-21 15,0 20-15,0-20 0,-21 21 16,0-21-16,0-1 0,0 22 0,0-21 16,0 21-16,0-22 0,0 22 0,-21 0 15,21 0-15,-21 0 16,0 21-16,0-22 0,-1 22 15,1 0-15,0 0 0,0 0 16,0 0 0,21 22-16,0-1 15,0 0-15,21-21 16,0 0-16,-21 21 16</inkml:trace>
  <inkml:trace contextRef="#ctx0" brushRef="#br0" timeOffset="131447.25">13695 8065 0,'0'0'16,"0"-22"-16,-21 1 0,21 0 0,0-21 16,0 21-16,0 42 47,0 0-47,0 21 0,0-21 15,0 22-15,0-1 0,0 0 16,0 1-16,0-1 0,0 22 0,0-22 15,0-21-15,0 21 0,0 1 0,0-22 16,-22 21-16,22-21 0,0 1 16,0-1-16,0 0 0,-21 0 0,21 0 15,0 0 1,21-42 15,1 0-15,-1 0-16,0 0 0</inkml:trace>
  <inkml:trace contextRef="#ctx0" brushRef="#br0" timeOffset="131583.17">14055 8255 0,'0'0'15,"-43"21"16</inkml:trace>
  <inkml:trace contextRef="#ctx0" brushRef="#br0" timeOffset="131839.03">14266 8530 0,'0'-21'15,"21"21"-15,-21-21 0,0 0 16,0 0-16,22-1 16,-22 1-16,0 0 0,0-21 0,0 21 15,0-1-15,0 1 16,-22 21-16,1 0 16,0 0-16,0 0 15,0 0-15,0 0 16</inkml:trace>
  <inkml:trace contextRef="#ctx0" brushRef="#br0" timeOffset="132559.62">13674 7980 0,'0'0'0,"0"-21"32,0 0-32,0 42 15,0 0 1,0 0-16,0 21 0,0-20 16,0 20-16,0 0 15,-22 1-15,22-22 0,0 21 0,0 0 16,-21 1-16,21-1 0,-21 0 0,21-20 15,0 20-15,0-21 0,0 0 0,0 0 16,0 1-16,0-1 0,0 0 16,0 0-16,0-42 47,21 0-32,-21-22-15,21 22 16</inkml:trace>
  <inkml:trace contextRef="#ctx0" brushRef="#br0" timeOffset="133179.26">14160 7916 0,'0'0'0,"0"-42"31,0 63-15,0 0-16,0 1 0,0 20 15,0 0-15,0-21 0,0 43 16,0-22-16,0 43 0,0-43 0,0 1 16,-21-1-16,21 0 0,0 1 15,0-1-15,0-21 0,-21 0 0,21 0 16,0 22-16,0-22 0,0 0 16,0-42 30,0 0-46,0 0 16,0-1-16,0 1 0,21-21 16,-21 0-16,0 20 0,0-20 0,0-21 15,0 20-15,0 1 0,0 0 0,0-22 16,0 22-16,0-1 0,0 1 16,0 0-16,0-1 0,21 22 0,-21 0 15,22 0-15,-22 0 0,21 21 31,0 21-31,-21 0 0,0 21 16,0-20-16,0 20 0,21 21 0,-21-20 16,0-1-16,-21 43 0,21-43 15,0 0-15,0 1 0,0-1 16,0 0-16,-21-20 0,0 41 0,-1-42 16,22 0-16,0 1 0,0-1 15,-42-21-15</inkml:trace>
  <inkml:trace contextRef="#ctx0" brushRef="#br0" timeOffset="133392.04">14182 8509 0,'21'-63'16,"0"20"-16,-21 1 15,42-43-15,-42 43 0,0-22 16,0 22-16,21 21 0,-21-43 16,0 43-16,0 42 15,0 22-15,0-22 16,-21 21-16,0 1 0,21-1 15,0 0-15,-21 1 0,21-1 0,-21 0 16,21 1-16,-21-1 0,21-21 0,0 0 16,0 22-16,-22-22 0,1 0 15,21 0-15,-21-21 16</inkml:trace>
  <inkml:trace contextRef="#ctx0" brushRef="#br0" timeOffset="136611.38">12954 7641 0,'0'-21'0,"0"0"16,0 0 0,0 0-1,0-1-15,0 1 16,0 0-16,0 0 16,0 0-1,0 0 1,-21 21-1,21-22-15</inkml:trace>
  <inkml:trace contextRef="#ctx0" brushRef="#br0" timeOffset="136808.26">12890 7620 0,'0'42'0,"0"-84"0,0 106 16,0-22-16,0 0 0,0-21 16,-21 22-16,21-1 0,0 0 0,0 1 15,0-1-15,-21 0 16,21-20-16,0 20 0,0-21 0,-21 0 15,21 0-15,0 1 0,0-1 0,0 0 16,0-42 31,0 0-47,0-1 16,0 1-16,0 0 15,21 21-15,0-21 0,-21 0 0</inkml:trace>
  <inkml:trace contextRef="#ctx0" brushRef="#br0" timeOffset="137228.07">13187 7747 0,'0'21'15,"0"0"1,0 1-16,-21-1 16,21 0-16,0 0 0,0 0 15,0 0-15,0 1 0,0-1 16,0 0-16,0 0 0,0 0 16,21-21 15,0 0-31,0 0 15,0 0-15,-21-21 0,0 0 16,21 21-16,1-21 0,-22 0 16,21-1-16,-21 1 0,0 0 15,0 0-15,0 0 0,0 0 16,0-1-16,0 1 16,-21 21 46,21-21-62</inkml:trace>
  <inkml:trace contextRef="#ctx0" brushRef="#br0" timeOffset="137439.57">12869 7578 0</inkml:trace>
  <inkml:trace contextRef="#ctx0" brushRef="#br0" timeOffset="137583.49">13144 7599 0,'64'0'16,"-128"0"-16,149 0 0,-21 0 0,-22 0 16,21 0-16,-20 0 0,-1-21 0,22 21 15,-22 0-15,0 0 0,1 0 16,-22 0-16,21 0 0,-21 0 0,0 0 16,-42 0 30</inkml:trace>
  <inkml:trace contextRef="#ctx0" brushRef="#br0" timeOffset="138203.65">11938 8911 0,'-21'0'16,"0"0"0,21 21-16,0 1 15,21-1-15,0-21 0,-21 21 0,21 0 16,0 0-16,0-21 0,1 21 15,20-21-15,-21 0 0,0 22 16,22-22-16,-22 0 0,21 0 0,0 0 0,-20 0 16,20 0-16,0 0 0,1-22 15,-22 22-15,21-21 0,-42 0 0,42 0 16,22 0-16,-22 0 0,1-1 0,20 44 16,-21-22-16,-20 0 0,-1-22 15,0 22-15,0 0 0,0 0 0,0 0 16,1 0-16,20 0 0,-21 0 0,0 0 15,22 0-15,-22 0 16,21 22-16,-21-22 0,0 21 0,1-21 16,20 0-16,-21 21 0,0-21 0,0 0 15,1 0-15,-1 0 0,21 0 16,-21 0-16,0 0 0,43 0 16,21 0-16,-43-21 0,-21 21 0,0-21 15,0-1-15,-21 1 0,22 21 16,-22-42-16,21 21 0,-21 42 0</inkml:trace>
  <inkml:trace contextRef="#ctx0" brushRef="#br0" timeOffset="138315.59">14160 8890 0,'64'0'32,"-43"21"-32,0-21 0,0 0 15,1 0-15,-1 0 0,0 0 0,0 0 16</inkml:trace>
  <inkml:trace contextRef="#ctx0" brushRef="#br0" timeOffset="138419.53">14541 8932 0,'0'0'16,"22"0"-16,-22-21 16,21 21-16,-21-21 15,0 0 17,0 0-17</inkml:trace>
  <inkml:trace contextRef="#ctx0" brushRef="#br0" timeOffset="141475.78">13589 8975 0,'-21'21'16,"21"0"15,21-21 31,-21-21-62,21 21 0,0 0 0,-21-21 16,21 0-16,1 21 0,-1-22 0,0 1 16,0 0-16,0 21 0,0-21 15,22 0-15,-22 21 0,0-21 0,0-1 16,0 22-16,22 0 0,-22-21 16,0 21-16,0 0 0,0 0 0,1 0 15,-1 0-15,0 0 0,0 0 16,0 21-16,0 1 0,1-1 15,-1-21 1,-21 21-16,21-21 0,-21 21 16,21-21-16,0 0 15,0 21-15,1-21 0,-1 0 16,0 0-16,0 0 16,0 0-16,22 0 0,-22 0 15,0-21-15,0 21 0,0-21 0,22 21 16,-22-21-16,0 21 0,0-21 15,0-1-15,0 22 0,-21-21 0,22 21 16,-22-21-16,21 21 16,0 0-1,-21 21 1,21-21-16,-21 21 0,0 1 16,21-22-16,0 21 0,1-21 15,-22 21-15,21-21 16,0 0-16,0 0 15,0 0-15,0 0 0,1 0 0,20 0 16,0-21-16,1 0 0</inkml:trace>
  <inkml:trace contextRef="#ctx0" brushRef="#br0" timeOffset="141975.4">16404 8001 0,'0'0'0,"0"-21"0,0 0 0,-21 0 0,21-1 15,0 1-15,0-21 0,0 21 16,0 0-16,0-1 15,21 22 17,0 22-32,0-1 15,1 0-15,-1 0 0,0 0 0,21 0 16,-21 1-16,1 20 0,20-21 0,-21 21 16,21 1-16,-20-1 0,20 0 15,-21 1-15,21-1 0,1 0 0,41 43 16,-41-64-16,-1 22 0,0-1 15,1-21-15,-22 21 0,21-20 0,-21-1 16,22 0-16,-22 0 0,0 0 16,0 0-16,0 1 0,1-22 0,-22 21 15,21-21-15,0 0 16,0 0-16,-21-21 31,0-1-31,0 1 16,0 0-16,0 0 0,0 0 15,0 0-15,-21-1 16,21-20-16,0 21 0</inkml:trace>
  <inkml:trace contextRef="#ctx0" brushRef="#br0" timeOffset="142483.1">17441 7853 0,'0'0'0,"0"-21"0,0 0 15,0-1 1,-21 22 31,0 0-47,0 0 0,0 22 15,-1-1-15,1 0 0,-21 0 16,21 0-16,-22 22 16,1-1-16,0 0 0,-22 1 0,22 20 15,-22-21-15,1 22 0,-1-1 0,-20-20 16,20 20-16,-20-20 0,20 20 0,-21-21 16,22 1-16,-1-1 0,1 0 15,21 1-15,-22-1 0,22-21 0,21 0 16,-22 22-16,22-22 0,0-21 0,0 21 15,0 0-15,-1-21 0,1 21 16,21-42 47,0 0-48,0 0 1,21 21-1,-21-21-15</inkml:trace>
  <inkml:trace contextRef="#ctx0" brushRef="#br0" timeOffset="147227.34">19621 8128 0,'0'0'0,"0"-21"0</inkml:trace>
  <inkml:trace contextRef="#ctx0" brushRef="#br0" timeOffset="147487.19">19643 8170 0,'0'127'15,"-22"-105"1,1 20-16,21-21 0,-21 21 0,21-20 16,0 20-16,-21-21 0,0 0 15,21 0-15,-21 1 0,21-1 0,0 0 16,-22-21 0,22-21 46,0 0-62,22-1 16</inkml:trace>
  <inkml:trace contextRef="#ctx0" brushRef="#br0" timeOffset="148095.84">19918 8149 0,'0'0'16,"21"0"-16,-21-21 0,21 21 15,-21 21 17,0 0-32,-21 1 15,0-1-15,21 0 0,-21 0 0,-1 21 16,1-20-16,21-1 0,-21 21 0,21-21 15,-21 0-15,21 1 0,0 20 16,0-21-16,0 0 0,0 0 16,0 1-16,21-22 0,0 21 15,0-21-15,1 0 0,-1 0 16,21 0-16,-21 0 0,0 0 16,1 0-16,20 0 0,-21-21 0,0-1 15,22 22-15,-22-21 0,0 0 0,0 0 16,0 0-16,-21 0 0,0-1 15,0-20-15,0 21 0,0 0 0,0-22 16,0 22-16,0-21 0,-21 21 0,0 0 16,0-1-16,0 1 0,-1 0 15,1 0-15,0 21 0,0 0 0,0 0 16,0 0-16,-1 0 0,1 0 16,0 21-16,0-21 0,0 21 15,21 0-15,-21-21 0,21 22 16,0-1-16,0 0 15,21-21-15,-21 21 16,21-21-16</inkml:trace>
  <inkml:trace contextRef="#ctx0" brushRef="#br0" timeOffset="148451.49">20722 8213 0,'0'0'0,"-21"0"31,21 21-31,0 0 0,0 0 16,0 22-16,0-22 0,0 21 15,0-21-15,0 22 0,0-1 0,0 0 16,0-21-16,0 22 0,0-1 0,0 0 15,-21 22-15,21-22 16,0 1-16,0-22 0,0 21 0,0-21 16,-21 22-16,21-22 0,0 0 0,-22 0 15,22 0-15,0 0 0,0 1 16,0-44 15,0 1-15,0 0-16,0 0 0,0 0 15</inkml:trace>
  <inkml:trace contextRef="#ctx0" brushRef="#br0" timeOffset="148784.29">20659 8255 0,'0'0'0,"-22"-21"0,1 21 0,21-21 16,0 0-16,0-1 0,0 1 0,0 0 0,21 0 15,1 0 1,-1 21-16,0 0 0,0-21 0,0 21 16,22 0-16,-22 0 0,0 0 0,0 0 15,0 0-15,0 21 0,1 0 16,-1 0-16,-21 0 0,0 0 0,0 1 16,0-1-16,0 0 0,0 0 0,0 0 15,0 0-15,-21 1 0,-1-1 16,1 0-16,0 0 0,0-21 15,-21 21-15,20-21 0,1 0 0,0 21 0,0-21 16,0 0-16,0 0 0,-1 0 16,44 0 31,-1 0-47</inkml:trace>
  <inkml:trace contextRef="#ctx0" brushRef="#br0" timeOffset="149552.29">21251 8107 0,'-21'0'16,"0"0"-16,21 21 0,0 0 15,0 0-15,0 1 0,0-1 16,0 0-16,0 21 0,0-21 0,0 1 16,0-1-16,0 0 0,-21 0 15,21 0-15,0 0 0,0 1 16,-21-1-16,21 0 16,-22-21 15,22-21-31,-21 0 15,21-1 1,0 1-16,0 0 0,0 0 16,0 0-16,0 0 0,0-1 0,0 1 15,0 0-15,21 21 0,1-21 16,-22 0-16,21 0 0,0 21 0,-21-22 16,21 22-16,0 0 0,0 0 0,1 0 15,-1 0-15,0 0 16,0 0-16,0 0 0,0 0 15,1 22-15,-1-1 0,-21 0 16,0 0-16,21 0 16,-21 0-16,0 1 0,0-1 0,0 0 15,0 0-15,0 0 16,0 0-16,0 1 31,0-44 16,0 1-47,0 0 0,0 0 16,0 0-16,0 0 0,21-1 15,-21 1-15,21 0 0,0-21 16,1 21-16,-22-1 0,21 1 0,0 0 0,0 0 16,21 0-16,-20 0 15,20-1-15,-21 22 0,21-21 0,1 21 16,-22 0-16,21 0 0,-21 0 0,22 0 15,-22 0-15,0 21 0,0 1 16,0-1-16,-21 0 0,22 0 0,-22 0 16,0 22-16,0-22 0,0 21 0,0-21 15,-22 0-15,1 22 0,0-22 16,0 0-16,0 0 0,21 0 0,-21-21 16,-1 22-16,1-22 0,0 0 0,0 0 15,0 0-15</inkml:trace>
  <inkml:trace contextRef="#ctx0" brushRef="#br0" timeOffset="150042.82">19727 8022 0,'0'0'16,"21"0"-16,-21 21 31,0 1-31,0-1 0,0 0 0,0 0 16,0 21-16</inkml:trace>
  <inkml:trace contextRef="#ctx0" brushRef="#br0" timeOffset="150071.79">19621 8467 0,'0'0'16,"0"21"-16,0 0 0</inkml:trace>
  <inkml:trace contextRef="#ctx0" brushRef="#br0" timeOffset="150795.39">19685 8848 0,'-64'-21'16,"128"42"-16,-149-42 15,64 21-15,21-22 16,21 22-16,0 0 15,1 0-15,20 0 16,0-21-16,1 21 0,20 0 0,-21 0 16,43-21-16,-21 21 0,20-21 0,22 21 15,-21 0-15,42-21 0,-21 21 0,-1 0 16,22 0-16,0-21 0,-21 21 16,21 0-16,-21 0 0,0 0 0,21-22 15,-42 22-15,20 0 0,-20 0 0,0 0 16,-22-21-16,1 21 0,-22 0 15,0 0-15,1-21 0,-1 21 16,-21 0-16,0 0 0,1-21 16,-1 21-16,-42 0 31,-22 0-31,22-21 0,0 21 0,-21 0 16,-1 0-16,1 0 0,0 0 0,-1 0 15</inkml:trace>
  <inkml:trace contextRef="#ctx0" brushRef="#br0" timeOffset="151013.26">19473 8932 0,'64'0'15</inkml:trace>
  <inkml:trace contextRef="#ctx0" brushRef="#br0" timeOffset="151199.16">19918 8932 0,'21'0'16,"21"0"-16,-105 0 0,169 0 0,-22 0 0,1 0 15,0 0-15,20 0 0,22 0 16,-21 0-16,0 0 0,21 0 0,-21 0 15,21-21-15,-21 21 0,0 0 16,-1 0-16,-20-21 0,0 21 0,-1 0 16,-20-21-16,-1 21 0,1 0 0,-22-21 15,-21 21-15,22-21 0,-22 21 16,0 0-16,-21-22 0,21 22 16,-21-21-16,0 0 15,0 0 1</inkml:trace>
  <inkml:trace contextRef="#ctx0" brushRef="#br0" timeOffset="157439.45">9017 10541 0,'0'0'0,"-21"0"16,-22 0-16,22 0 0,0 0 16,-21 0-16,21 0 0,-1 0 15,1 0-15,0 0 0,0 0 16,21-21-1,21 21 1,0 0-16,22 0 0,-22 0 16,21 0-16,-21-21 0,22 21 15,20 0-15,-21 0 0,1 0 16,20 0-16,-20 0 0,20 0 0,1 0 16,-1 0-16,22 0 0,-22 0 15,22 0-15,-22-21 0,22 21 0,0-22 16,-22 22-16,1 0 0,20-21 0,-20 21 15,42 0-15,-64-21 0,-21 21 16,22 0-16,-22 0 0,0 0 16,0-21-16,-21 0 31,-21 0 0,0 21-31,0 0 0,-1 0 0,1 0 16</inkml:trace>
  <inkml:trace contextRef="#ctx0" brushRef="#br0" timeOffset="157980.14">9948 10054 0,'0'0'0,"0"-21"0,0 0 32,0 42-1,0 0-31,21-21 16,1 21-16,-1 1 0,21-1 15,-21 0-15,0 0 0,22 0 16,-22 0-16,21 1 0,-21-1 0,22 0 0,-1 0 15,-21-21-15,22 21 0,-22 0 16,21-21-16,0 0 0,-20 22 16,20-22-16,-21 0 0,21 0 0,-20 0 15,-1 0-15,0 0 0,0 0 16,-21-22 0,-21 22-16,0 0 0,0 0 15,-1 0-15,-20 0 0,21 0 16,-21 22-16,-1-22 0,1 21 0,0 0 15,-1 21-15,1-21 0,0 22 0,-1-22 16,1 21-16,21 1 0,-22-1 16,1 0-16,0-21 0,-1 22 0,1-22 15,21 21-15,-21-21 0,20 1 0,1-1 16,0 0-16,21 0 16,21-21 30,0 0-46,1-21 16,-1 0-16,0 21 0,21-21 0</inkml:trace>
  <inkml:trace contextRef="#ctx0" brushRef="#br0" timeOffset="183107.83">11430 10181 0,'-21'0'15,"0"0"1,21-21 15,0 0-31,0 0 16,21 0-16,0 21 0,-21-22 16,21 22-16,0-21 0,0 0 15,1 21-15,-1 0 0,-21-21 16,21 0-16,0 21 0,0 0 0,0 0 15,1 0-15,-1 0 0,0 0 16,0 0-16,0 0 0,-21 21 16,21 0-16,-21 0 0,0 0 0,22 1 15,-1 20-15,-21-21 0,21 0 16,-21 22-16,0-22 0,0 0 16,0 21-16,0-21 0,0 22 0,0-22 15,0 0-15,0 0 0,0 0 0,0 1 16,0-1-16,0 0 15,0 0 1,0-42 0,0 0-1,0 0-15,0-22 0,21 22 16,-21 0-16,21-21 0,-21 20 0,21 1 16,1-21-16,-1 21 0,0-22 15,0 22-15,0 0 0,22 0 16,-22 0-16,0 0 0,21-1 0,-21 1 15,22 0-15,-22 21 0,21-21 16,-21 21-16,1 0 0,-1 0 0,21 0 16,-21 0-16,0 21 0,-21 0 15,22 0-15,-22 1 16,0 20-16,0-21 0,21 0 0,-21 0 16,0 1-16,0-1 0,0 0 0,0 0 15,0 0-15,0 0 0,0 1 16,21-1-16,0-21 0,0 21 15,0-21-15,1 0 16,-1 0-16,0 0 0,0 0 0,0-21 16,0 0-16,22-1 15,-22 1-15,0 21 0,0-21 0,0-21 16,1 21-16,-1-1 0,0 1 0,-21 0 16,0 0-16,0 0 0,0 0 15,0-1-15,-21 1 16,0 21-16,-1 0 15,1 0-15,0 0 0,0 0 16,0 21-16,0 1 16,21-1-16,-22 0 0,22 0 0,0 0 15,0 0-15,0 1 0,0-1 0,0 0 16,22 0-16,-22 0 0,21 0 16,-21 1-16,21-1 0,0-21 0,0 21 15,0-21-15,1 0 0,-1 0 16,0 0-16,0 0 0,0 0 15,0 0-15,1 0 0,-1 0 0,0-21 16,0 0-16,0-1 0,-21 1 0,21 0 16,1 0-16,-22 0 0,21 0 15,0-1-15,0 1 0,-21 0 0,21 0 16,43-21-16,-43 20 16,42 1-16,-20 21 0,-1 0 15,-21 0-15,22 0 0,-1 0 16,0 0-16,-21 0 0,22 0 0,-22 21 15,21 22-15,-42-22 0,0 21 16,0-21-16,0 1 0,0-1 16,0 21-16,0-21 0,-21 0 0,0 1 15,0-1-15,0 0 0,21 0 0,-22 0 16,1-21-16,0 21 16,0-21-1,21-21 1,0 0-16,0 0 15,0 0-15,21 0 0,0-1 16,-21 1-16,21-21 0,1 21 0,-1 0 16,0-22-16,0 22 0,0 0 0,0 0 15,1 0-15,-1-1 0,-21 1 16,21 21-16,-21-21 0,21 21 16,-21 21-1,-21 0-15,0 1 16,0-1-16,21 0 0,-22 0 0,1 0 15,21 0-15,-21 1 0,21-1 0,0 0 16,0 0-16,-21 0 0,21 0 16,0 1-16,0-1 0,0 0 15,0 0-15,21 0 0,0 0 16,0-21-16,1 0 0,-1 0 0,0 0 16,0 0-16,0 0 0,0 0 15,22 0-15,-22-21 0,21 0 0,1 21 16,-1-21-16,-21 0 0,21-22 0,-20 22 15,20 0-15,-21-21 0,0 21 0,0-22 16,1 22-16,-22-21 0,0-1 16,0 1-16,0 0 0,0-1 0,0 1 15,0 0-15,0-1 0,0 1 0,0 0 16,0 21-16,0-22 16,-22 22-16,22 0 0,0 0 15,0 42 1,0 0-16,-21 0 0,21 0 15,0 22-15,0-1 0,0 0 0,0 1 16,0-1-16,-21 22 0,21-22 0,-21 0 16,21 1-16,-21-1 0,21 0 15,0-21-15,0 22 0,0-1 0,0-21 16,0 0-16,0 1 0,0-1 0,0 0 16,21 0-16,0-21 15,0 21-15,0-21 0,1 0 16,-1 0-16,0-21 15,-21 0-15,0 0 16,21 0-16,-21-1 0,21 1 0,-21-21 16</inkml:trace>
  <inkml:trace contextRef="#ctx0" brushRef="#br0" timeOffset="183327.7">14097 10054 0,'0'0'0,"21"0"16,0 0-16,0 0 15,1 0-15,-1 0 16,0 0-16,0-21 0,0 21 0,0 0 16,1 0-16,-1 0 0,0 0 0,0 0 15,0 0-15,0 0 0,1-21 16,-1 21-16,0 0 15</inkml:trace>
  <inkml:trace contextRef="#ctx0" brushRef="#br0" timeOffset="185283.58">15198 10329 0,'42'-42'15,"-42"21"-15,0 0 16,0 0-16,0-1 16,0 1-16,0 0 0,0 0 15,0 0-15,0 0 0,0-1 0,-21 1 0,0 0 16,-1 21-16,1 0 15,0 0-15,0 0 0,0 0 16,0 0-16,-1 0 0,1 21 0,0-21 16,-21 21-16,21 1 0,-1-1 15,1 0-15,0 0 0,0 0 0,0 22 16,0-22-16,21 0 0,0 0 0,0 0 16,0 0-16,0 1 0,0 20 15,0-21-15,0 0 0,0 0 16,21-21-16,0 0 0,0 22 0,0-22 15,0 0-15,1 0 16,20 0-16,-21 0 0,0-22 0,22 1 16,-22 0-16,21 0 0,-21 0 0,0 0 0,22-1 15,-22-20-15,0 21 16,0-21-16,0 20 0,1-20 0,-1 0 16,0-1-16,0 1 0,0 0 0,-21-64 15,21 64-15,-21 20 16,0-20-16,0 0 0,0 21 0,0-1 15,0 1-15,-21 21 16,0 21 0,0 22-16,0-22 0,21 21 15,-21 1-15,21-1 0,0 0 0,0 1 16,0-1-16,0 0 0,0 1 16,0-22-16,0 21 0,0-21 15,0 22-15,0-22 0,21 21 0,0-21 16,-21 0-16,21 1 0,0-1 15,0-21-15,1 21 0,-1-21 0,0 0 16,0 0-16,0 0 0,22 0 16,-22 0-16,21 0 0,-21 0 0,22 0 15,-22-21-15,0 0 0,21 21 0,-21-22 16,1 22-16,20-21 0,-21 0 0,0 0 16,0 0-16,-21 0 15,22-1-15,-22 1 0,0 0 16,0 0-16,0 0 0,0 0 0,0-1 15,0 1-15,-22 21 16,1 0-16,0 0 0,0 0 16,0 0-16,0 0 0,-1 0 15,1 21-15,0 1 0,0-1 16,0-21-16,0 21 0,21 0 0,-22 0 16,1 0-16,21 1 0,-21-1 0,21 0 15,0 0-15,0 0 16,0 0-16,0 1 0,0-1 15,21-21-15,0 0 16,1 0-16,-1 0 16,0 0-16,0 0 0,0 0 0,0-21 15,1 21-15,-1-22 0,0 1 0,0 0 16,0 0-16,0 0 0,1 0 16,-1-22-16,0 22 0,-21 0 0,0 0 15,21 0-15,-21-1 0,0 1 0,0 0 16,0 42 15,0 0-31,0 1 16,0-1-16,0 0 0,0 0 15,0 0-15,0 0 0,0 1 0,0-1 16,0 0-16,0 0 16,0 0-16,21-21 0,0 21 0,1-21 15,-1 0-15,0 0 16,21 0-16,-21 0 0,1 0 0,-1 0 15,0 0-15,0 0 0,21-21 0,-20 0 16,-1 0-16,0 21 0,0-21 16,-21 0-16,21-1 0,0-20 0,-21 21 15,0 0-15,22 0 16,-22-1-16,0 1 0,21 21 16,-21 21-1,0 1 1,0-1-1,0 0-15,0 0 16,0 0-16,21 0 0,0-21 16,-21 22-16,21-22 0,0 0 15,1 0-15,-1 0 0,0 0 16,0 0-16,0 0 0,0 0 0,1 0 16,-1 0-16,0-22 0,0 22 15,0-21-15,-21 0 0,21 21 0,1-21 16,-22 0-16,21 0 0,-21-1 0,0 1 15,21 0-15,-21 0 0,21 0 16,-21 0-16,0-1 0,0 1 16,0 0-16,0 42 47,0 0-47,0 1 15,0-1-15,0 0 0,0 21 16,0-21-16,0 1 0,0 20 0,-21-21 15,21 21-15,-21 1 0,21-1 0,-21-21 16,-1 22-16,22-1 0,0 21 16,0-20-16,0-1 0,0 0 0,0 1 15,0-1-15,0 0 0,0 1 0,0-1 16,0 0-16,0 1 0,0-1 0,22 0 16,-22 1-16,21-1 15,0 0-15,-21 1 0,0-22 0,21 21 16,0 1-16,-21-22 0,0 21 0,0-21 15,0 22-15,0-22 0,0 0 16,0 0-16,0 0 0,0 0 16,0 1-16,-21-22 15,0 0-15,0 0 16,0-22-16,-1 1 16,1 0-16,21 0 0,0 0 15,0 0-15,-21-22 0,21 1 16,0 0-16,0-1 0,0 1 0,0 0 15,0-22-15,0 22 0,0-1 16,21-20-16,0-1 0,1 1 0,-1 21 16,0-22-16,0 1 0,0-1 0,0 22 15,22-1-15,-22 1 0,0 0 16,21-1-16,-20 22 0,-1 0 0,0 0 16,0 0-16,0 21 0,0 0 0,1-21 15,-1 21 1,0 0-16,-21-22 94</inkml:trace>
  <inkml:trace contextRef="#ctx0" brushRef="#br0" timeOffset="197543.86">2646 10753 0,'-21'0'0,"21"-21"47,0-1-31,21 22-16,0-21 0,0 21 15,0-21-15,0 0 0,22 0 0,-22 0 16,21-1-16,1 1 0,-1 0 16,21 0-16,-20-21 0,-1 20 15,22 1-15,-22 0 0,21 0 0,-20 0 16,-1 21-16,22-21 0,-22-1 15,0 22-15,1-21 0,-22 21 0,21 0 16,-21 0-16,0 0 0,-21-21 16,-21 21 15,0 0-15,0 0-16,0 0 0,-22 21 0</inkml:trace>
  <inkml:trace contextRef="#ctx0" brushRef="#br0" timeOffset="197907.65">2688 10774 0,'0'0'0,"42"-21"0,149-64 31,-149 64-31,1 0 16,20 0-16,-21-1 0,22 1 16,-22 0-16,22 0 0,-1 0 0,-20 0 15,20-1-15,-21 1 0,43 0 16,-64 21-16,0 0 0,1 0 15,-44 0 17,1-21-17,0 21-15,0-21 16,21 0-16,-21 21 16</inkml:trace>
  <inkml:trace contextRef="#ctx0" brushRef="#br0" timeOffset="198375.47">3175 9991 0,'0'21'0,"0"0"0,21-21 0,0 21 0,0-21 15,1 21-15,20-21 16,-21 22-16,21-22 0,1 0 0,-1 21 16,0-21-16,1 21 0,20-21 0,-20 0 15,-1 0-15,-21 0 0,21 0 16,1 0-16,-22 0 0,0 0 0,0 0 16,0 0-16,1 0 0,-1 0 15,-42 0 16,-1 0-31,1 0 16,0 21-16,0 0 0,0-21 16,-22 43-16,22-22 0,-21 0 0,0 21 15,20 1-15,-20-1 0,21 0 16,-21 1-16,20 20 0,1-42 0,0 22 16,0-1-16,0 0 0,21-21 15,-21 1-15,21 20 0,0-21 16,0 0-16,21-21 31,0 0-31,0-21 0,0 0 16,0 0-16,1-22 15</inkml:trace>
  <inkml:trace contextRef="#ctx0" brushRef="#br0" timeOffset="211367.16">9271 12721 0,'-21'0'31,"0"0"-15,-1 0-16,1 0 0,0 0 16,0 0-16,0 0 15,0 0-15,-1 0 0,1 0 0,0 0 16,0 0-16,0 0 0,-22 0 16,22 0-16,0 0 0,0 0 0,0 0 15,0 0-15,-1 0 0,1 0 16,0 0-16,21-21 31,21 21-15,0 0-1,22 0-15,-22 0 0,21 0 0,1 0 16,-1 0-16,21 0 0,-20 0 0,20 0 16,1 0-16,-1 21 0,1-21 15,-1 0-15,1 0 0,20 0 0,-20 0 16,21 0-16,-22 0 0,22 0 0,-22 0 15,1 0-15,-1 0 0,1 0 16,-22 0-16,0 0 0,1 0 0,-1 0 16,-21 0-16,22 0 0,-22 0 15,0 0-15,0 0 16,-21-21 62,-21 21-78,0 0 16</inkml:trace>
  <inkml:trace contextRef="#ctx0" brushRef="#br0" timeOffset="212011.79">10096 12361 0,'0'0'0,"-42"-21"31,63 21 0,0 0-15,1 21-16,-1 1 0,0-1 16,0-21-16,0 21 0,0 0 15,22-21-15,-22 21 0,0 0 0,0 1 16,0-1-16,1-21 0,20 21 0,-21 0 16,0 0-16,0-21 0,22 21 15,-22 1-15,0-22 0,0 0 0,0 21 16,1-21-16,-1 0 0,0 0 15,-21 21-15,21-21 0,-42 0 47,-466 254 16,466-233-48,0 0-15,0-21 0,-1 21 16,1 1-16,0-1 0,0 0 0,0 0 16,0 0-16,-1-21 0,1 21 0,21 1 15,-21-1-15,0-21 16,21 21 0,-21-21 46,0 0-46,21-21-1,0 0-15</inkml:trace>
  <inkml:trace contextRef="#ctx0" brushRef="#br0" timeOffset="-210893.22">12277 11938 0,'0'0'0,"0"-21"0,0 0 15,0 0-15,0-1 16,0 1-16,0 0 16,0 42 15,0 0-31,-43-21 0,22 22 15,21 20-15,0 0 0,0-21 16,0 22-16</inkml:trace>
  <inkml:trace contextRef="#ctx0" brushRef="#br0" timeOffset="-210821.26">12213 12531 0,'0'42'15,"0"-84"-15,0 105 0,0-20 16,0-22-16,0 0 0,0 21 0,0-21 16,0 1-16,-21-22 15</inkml:trace>
  <inkml:trace contextRef="#ctx0" brushRef="#br0" timeOffset="-210417.24">12340 11875 0,'0'0'0,"-21"-22"15,21 1-15,21 21 16,0 0 15,0-21-31,1 21 0,-1 0 16,21 0-16,0 0 0,-20 0 0,20-21 15,0 21-15,1 0 0,-1 0 0,0 0 16,1-21-16,-1 21 0,-21 0 16,21 0-16,-20 0 0,-1 0 0,-21 21 31,-21-21-15,-1 0-16,1 0 0,0 0 0,0 21 15,0-21-15,0 0 16,-1 0-16,1 0 0,0 0 15</inkml:trace>
  <inkml:trace contextRef="#ctx0" brushRef="#br0" timeOffset="-210129.4">12192 12213 0,'0'0'0,"21"0"31,0 0-31,0 0 16,1 0-16,-1 0 0,0 0 0,21 0 16,-21 0-16,22-21 0,-22 21 0,21 0 15,-21-21-15,22 21 0,-22-21 16,0 21-16,-42 0 47,0 0-47,0 0 0</inkml:trace>
  <inkml:trace contextRef="#ctx0" brushRef="#br0" timeOffset="-209836.57">12382 11875 0,'0'0'0,"-21"21"16,21 0 0,-21 21-16,21-21 0,0 22 15,0-22-15,-21 21 16,21 22-16,-21-22 0,21 0 0,-21 43 15,21-21-15,0-22 0,0 0 16,0 1-16,0-1 0,0 0 16,-22 1-16,22-1 0,0-21 0,0 0 15,0 0-15,0 1 0,0-1 0,0 0 16</inkml:trace>
  <inkml:trace contextRef="#ctx0" brushRef="#br0" timeOffset="-209280.85">12742 12425 0,'0'-64'15,"21"64"1,1-21-16,-1 21 16,0-21-16,0 21 0,0 0 15,0 0-15,1 0 0,-1 0 16,0 21-16,21-21 0,-21 21 0,1 1 15,-22-1-15,21 0 0,-21 21 0,0-21 16,0 1-16,0 20 0,0-21 16,0 21-16,0-20 0,-21 20 0,21-21 15,0 0-15,-22 0 0,1 1 0,21-1 16,0-42 15,0-1-31,0 1 16,0 0-16,0 0 15,0 0-15,0-22 0,0 22 0,0 0 16,0 0-16,0-21 0,21 20 0,1 1 16,-22 0-16,21 0 0,0 0 15,0 0-15,0-1 0,-21 1 0,21 21 16,1 0-16,-1-21 0,0 21 0,0 0 16,0 0-16,0 0 0,1 0 15,-1 0-15,-21 21 16,21-21-16,-21 21 0,0 1 15,0-1-15</inkml:trace>
  <inkml:trace contextRef="#ctx0" brushRef="#br0" timeOffset="-208688.33">13335 12573 0,'42'0'16,"-21"0"-16,1 0 15,-1 0-15,-21-21 0,21 0 0,0 0 16,0 21-16,0-22 0,1 1 16,-1 0-16,0 0 0,-21 0 0,0 0 15,0-1-15,0 1 0,-21 21 32,0 0-32,-1 0 15,1 0-15,0 21 0,0 1 16,0 20-16,0-21 0,-1 0 0,22 0 15,-21 1-15,0-1 0,21 21 16,0-21-16,0 0 0,0 1 0,0-1 16,0 0-16,0 0 15,21-21-15,0 0 0,1 0 16,-1 0-16,21 0 0,-21 0 0,22-21 16,-22 21-16,21-21 0,-21 0 15,22-1-15,-22 1 0,21 0 16,-21 0-16,0 0 0,1 0 0,-1-1 15,0 1-15,-21 0 0,21 0 16,-21 0-16,0 0 0,0-1 16,-21 22-1,0 0-15,21 22 16,0-1-16,0 0 0,0 0 16,0 0-16,0 0 0,0 1 0,21-1 15,-21 0-15,21 0 0,-21 0 16,0 0-16,0 1 0,0-1 0,0 0 15,0 0-15,0 0 0,-21-21 16,0 21-16,0-21 0,-1 0 0,1 22 16,0-22-16,0 0 0,0 0 0,0-22 31,21 1-31,0 0 0,0 0 16,0 0-16,0-22 0,0 22 15,21 0-15,-21-21 0,21 21 0</inkml:trace>
  <inkml:trace contextRef="#ctx0" brushRef="#br0" timeOffset="-208157.63">14033 12573 0,'0'42'31,"-21"-42"16,21-21-47,0 0 16,0 0-16,0 0 0,0 0 0,0-1 15,0 1-15,21-21 0,-21 21 0,22 0 16,-1-1-16,0-20 0,0 21 16,0 0-16,0 0 0,22 21 0,-22-22 15,0 22-15,0 0 0,0 0 0,1 0 16,-1 22-16,0-22 0,-21 21 15,0 21-15,21-21 0,-21 0 0,0 1 16,0 20-16,0-21 0,0 0 16,0 0-16,0 1 0,0-1 15,0 0-15,0 0 0,0 0 0,0 0 16,-21-21-16,21-21 47,-21 0-32,0 0-15,21 0 0</inkml:trace>
  <inkml:trace contextRef="#ctx0" brushRef="#br0" timeOffset="-207872.59">13991 11726 0,'0'0'0,"-21"0"0,0 0 16</inkml:trace>
  <inkml:trace contextRef="#ctx0" brushRef="#br0" timeOffset="-207708.68">13928 12213 0,'0'0'0,"0"21"0,0 22 0,0 20 15,-22-42-15,22 22 0,-21-22 16,21 21-16,0-21 0,0 1 15,0-1-15,0 0 0,0 0 0,0 0 16,0-42 31,0 0-47,0 0 0,21 0 16,-21-1-16,43 1 0</inkml:trace>
  <inkml:trace contextRef="#ctx0" brushRef="#br0" timeOffset="-207144.43">13885 11726 0,'-21'-42'15,"42"42"1</inkml:trace>
  <inkml:trace contextRef="#ctx0" brushRef="#br0" timeOffset="-207017.51">14012 12573 0,'0'21'16,"-21"0"-16,21 1 0,-21-1 0,21 0 15,-21 0 1,0-21-16</inkml:trace>
  <inkml:trace contextRef="#ctx0" brushRef="#br0" timeOffset="-206953.55">13991 12510 0,'0'0'0,"-42"-22"0</inkml:trace>
  <inkml:trace contextRef="#ctx0" brushRef="#br0" timeOffset="-206677.7">14012 12340 0,'0'0'0,"0"-42"16,0 21-16,0 0 15,21-1-15,1 22 0,-1-21 16,0 0-16,0 21 0,0 0 0,0-21 16,1 21-16,-1 0 0,0 0 0,0 0 15,0 0-15,0 21 0,1-21 16,-1 21-16,0 0 0,0 1 0,-21 20 15,0-21-15,0 0 0,0 22 0,0-22 16,0 21-16,0-21 16,0 0-16,0 1 0,0-1 0,0 0 15,0 0-15,-21 0 0,21 0 0,-21-21 16,21 22-16,0-44 47</inkml:trace>
  <inkml:trace contextRef="#ctx0" brushRef="#br0" timeOffset="-205613.52">14033 12023 0,'0'-21'0,"0"-1"0,0 1 0,0 0 16,22 21-16,-22-21 0,0 0 15,0 0-15,0-1 0,21 22 16,-21 22 31,0-1-47,0 0 0,0 21 0,0-21 15,0 22-15,0-1 0,0 22 0,0-22 16,0 21-16,-21-20 0,21-1 16,0 22-16,-22-22 0,22 0 0,-21 1 15,0-22-15,21 21 0,-21 0 0,21-20 16,0-1-16,-21 0 0,21 0 15,0 0-15,21-21 16,0-21 0,0 21-16,0-21 0,1 0 0,-1 0 15,0-1-15</inkml:trace>
  <inkml:trace contextRef="#ctx0" brushRef="#br0" timeOffset="-205189.89">14563 12404 0,'0'0'0,"0"21"32,21-21-17,0 0-15,0 0 16,0 0-16,0-21 0,1 0 15,-1-1-15,0 1 0,0 21 16,0-21-16,-21 0 0,21 0 0,-21 0 16,0-1-16,0 1 15,0 0-15,-21 21 0,0 0 16,0 0-16,0 0 0,0 0 0,-1 0 16,1 0-16,0 21 0,21 0 15,-21 1-15,0-1 0,0 0 0,21 0 16,0 0-16,0 22 0,0-22 0,0 0 15,0 0-15,0 21 0,0-20 0,0-1 16,0 0-16,21 0 16,0 0-16,-21 0 0,21-21 15,0 0-15,0 22 0,1-22 0,-1 0 16,21 0-16,-21 0 0,0 0 16,1 0-16,-1-22 0,0 22 15,0-21-15,0 0 0,0 21 0</inkml:trace>
  <inkml:trace contextRef="#ctx0" brushRef="#br0" timeOffset="-204816.8">15028 12340 0,'0'0'0,"0"-21"0,0 0 0,0 0 16,0 0 0,0-1-16,21 1 15,1 21-15,-1 0 0,0 0 0,0 0 16,0 0-16,0 0 0,1 0 0,-1 0 15,0 21-15,21 1 0,-42-1 16,21 0-16,1 0 0,-22 0 0,21 0 16,-21 1-16,0 20 0,0-21 0,0 0 15,-21 0-15,21 1 0,-22-1 16,1 0-16,0 0 0,0-21 31,21-21-31,0 0 16,0 0-16,0-1 15,0 1-15,21 0 0,0-21 16,-21 21-16,0-1 0,21-20 0,1 21 16,-22 0-16,21 0 0,0-1 15,-21 1-15,21 0 0,0 21 0,-21-21 16,21 21-16,1 0 0,-1 0 0,0 0 16,0 0-16,0 0 0,0 0 15,1 0-15</inkml:trace>
  <inkml:trace contextRef="#ctx0" brushRef="#br0" timeOffset="-204405.53">15981 12213 0,'0'0'0,"21"-21"0,-21 0 15,21 0-15,-21 0 0,0-1 16,0 1-16,-21 21 15,0 0-15,0 0 0,-1 0 16,1 0-16,0 21 0,-21-21 0,21 22 16,-1-1-16,1 0 0,0 0 15,0 0-15,21 0 0,0 1 16,0-1-16,0 0 0,0 0 0,0 0 16,0 0-16,21 1 0,0-22 0,0 21 15,-21 0-15,22-21 16,-1 21-16,0 0 0,0-21 0,0 21 15,-21 1-15,21-22 0,-21 21 0,22-21 16,-22 21-16,0 0 0,0 0 16,-22 0-16,1-21 15,0 0-15,-21 0 0,21 22 0,-22-22 16,1 0-16,21 0 0,-22 0 0,1 0 16,0 0-16,21 0 0,-1 0 15,-20 0-15,21 0 0,0 0 16,0-22-16,-1 22 15</inkml:trace>
  <inkml:trace contextRef="#ctx0" brushRef="#br0" timeOffset="-203816.83">12785 12785 0,'-22'0'0,"22"-21"15,22 21 32,-1 0-47,0 0 0,0 0 16,0 0-16,22 0 0,-22 21 15,21-21-15,22 0 0,-22 0 0,21 0 16,22 0-16,-21 0 0,20 0 0,1 0 16,0 0-16,20 0 0,1 0 15,0 0-15,0 0 0,21 0 0,-21 0 16,127 0-16,-106 0 0,0 0 16,0 0-16,-22 0 0,22 0 0,0 0 15,-21 0-15,0 0 0,0 0 16,0 0-16,-22 0 0,1 0 15,-21-21-15,20 21 0,-41 0 0,20 0 16,-21 0-16,1 0 0,-22 0 0,21-22 16,-21 22-16,-21-21 15,-21 21 1,0-21 0,0 21-16,0 0 0,-22 0 15,22 0-15,0 0 0</inkml:trace>
  <inkml:trace contextRef="#ctx0" brushRef="#br0" timeOffset="-203693.58">15938 12700 0,'-42'0'47</inkml:trace>
  <inkml:trace contextRef="#ctx0" brushRef="#br0" timeOffset="-203629.62">16700 12467 0,'0'0'0,"43"0"0,20-21 0</inkml:trace>
  <inkml:trace contextRef="#ctx0" brushRef="#br0" timeOffset="-203077.29">20510 11515 0,'0'0'0,"0"-21"0,-21 21 0,21-22 31,-21 22-31,0 0 16,0 0-16</inkml:trace>
  <inkml:trace contextRef="#ctx0" brushRef="#br0" timeOffset="-203041.31">20383 11642 0</inkml:trace>
  <inkml:trace contextRef="#ctx0" brushRef="#br0" timeOffset="-202465.64">20447 11726 0,'42'0'16,"-148"-84"-16,233 168 16,-105-62-16,-107-44 0,191 44 0,-85-22 15,0 0-15,0 0 0,0 0 0,1 0 16,41 0-16,-42-22 0,0 22 16,1-21-16,20 0 0,-21 21 0,0-21 15,0 0-15,-21 0 0,22 21 16,-22-22-16,21 1 0,-21 0 15,0 0-15,0 0 0,0 0 0,0-1 0,-21 1 16,-1 0-16,1 0 16,0 21-16,0-21 0,0 21 0,0 0 15,-22 0-15,22 0 0,-21 0 0,21 0 16,-22 0-16,22 0 0,-21 21 16,21 0-16,-1 0 0,-20 22 0,21-22 15,21 0-15,-21 21 0,0-21 0,21 22 16,-22-22-16,22 21 0,0-21 0,0 1 15,0 20-15,0-21 0,0 0 16,0 0-16,22 1 0,-1-1 16,0 0-16,0 0 0,0 0 0,0-21 15,1 21-15,-1-21 0,0 0 16,0 0-16,0 0 0,0 0 0,1 0 16,-1 0-16,0 0 0,0 0 15,-21-21 1,-21 21-1,0 0-15,0 0 16,-1 0-16,-20 0 0,21 0 0,-21 0 16,20 0-16,-20 21 0,21 1 15,-21-22-15,20 21 0,-20 0 0,21 21 16,0-21-16,0 1 0,-1 20 16,1-21-16,0 21 0,21-20 0,0-1 15,0 21-15,0-21 0,0 0 16,0 1-16,0-1 0,21 0 0,0 0 15,1 0-15,-1-21 0,0 21 0,21-21 16,-21 0-16,22 0 0,-1 0 16,-21 0-16,22 0 0,-1 0 0,0 0 15,1 0-15,-1-21 0,0 21 0,-21-21 16,22 21-16,-22-21 0,-21 0 0</inkml:trace>
  <inkml:trace contextRef="#ctx0" brushRef="#br0" timeOffset="-202435.66">20976 12277 0,'21'-21'0</inkml:trace>
  <inkml:trace contextRef="#ctx0" brushRef="#br0" timeOffset="-202305.73">21145 12002 0,'0'-22'0,"0"44"0,-21-65 0,21 22 15,-42 0 1</inkml:trace>
  <inkml:trace contextRef="#ctx0" brushRef="#br0" timeOffset="-202124.83">21251 12107 0,'0'0'0,"0"22"0,21-1 15,1 0-15,-1 0 0,0 0 0,-21 0 16,21 1-16,0-1 0,0 0 16,-21 0-16,22 0 0,-1 0 0,-21 1 15,21-22-15,0 0 16,-21-22 15,0 1-15,0 0-16,0 0 0</inkml:trace>
  <inkml:trace contextRef="#ctx0" brushRef="#br0" timeOffset="-201873.77">21548 11917 0,'0'0'0,"0"-21"0,-22 42 0,1-42 16,0 21 0,0 0-16,0 21 0,0 0 15,-1 0-15,1 0 0,0 1 16,0-1-16,0 21 0,0-21 0,-1 22 16,-41 20-16,42-21 0,0-20 15,-1-1-15,22 21 0,0-21 16,-21 0-16,21 1 0,-21-22 15,21 21-15,0 0 0,0 0 16,21-21-16,0 0 16,1 0-16,-1 0 0</inkml:trace>
  <inkml:trace contextRef="#ctx0" brushRef="#br0" timeOffset="-201831.79">21484 12256 0,'64'-22'16</inkml:trace>
  <inkml:trace contextRef="#ctx0" brushRef="#br0" timeOffset="-201453.04">21950 11938 0,'0'0'0,"0"-21"0,0 0 0,-21 21 31,-1 21-15,1 0-16,21 21 0,0-20 15,0 20-15,0 0 0,0-21 0,0 22 16,0 20-16,0-20 0,0-1 16,0 0-16,0 1 0,0 20 0,0-21 15,0 1-15,0-1 0,0 0 0,0 22 16,0-22-16,0 1 0,0-1 0,-21 0 16,21 1-16,-21-1 15,21 0-15,0 1 0,0-22 0,-21 21 16,21-21-16,-21 0 0,21 1 0,-22-1 15,1-21-15,21 21 0,0-42 47,21 21-47,-21-43 0,0 22 16,0 0-16,22 0 0,-1 0 0,0-22 16,0 22-16,-21-42 0,0 20 15</inkml:trace>
  <inkml:trace contextRef="#ctx0" brushRef="#br0" timeOffset="-201320.48">21950 12023 0,'0'0'16,"0"-21"-16,-21-1 0,-1 1 0,22 0 0,-21-21 16,21 21-16</inkml:trace>
  <inkml:trace contextRef="#ctx0" brushRef="#br0" timeOffset="-201109.6">22225 12086 0,'0'21'0,"-21"1"16,0-22-16,-1 21 0,1 0 0,0 0 15,0 0-15,0-21 0,-22 21 0,22 1 16,0-22-16,0 21 0,0-21 15,0 0-15,-1 0 0,1 21 0,0-21 16,21-21 15,0 0-31</inkml:trace>
  <inkml:trace contextRef="#ctx0" brushRef="#br0" timeOffset="-200253.09">21124 12023 0,'0'0'0,"0"-21"16,21 21-1,1 0-15,-1 0 16,0 0-16,0 0 0,0 0 15,0 21-15,1 0 16,-22 0-16,21 0 0,0 0 0,0 1 16,0 20-16,0-21 0,1 0 0,-22 0 15,21 1-15,0-1 0,0 0 16,0 0-16,0 0 0,-21 0 0,22 1 16,-22-1-16,21-21 15,-21-21 16,-21 21-15,21-22-16,-22 1 0,22 0 16,0 0-16,0 0 0</inkml:trace>
  <inkml:trace contextRef="#ctx0" brushRef="#br0" timeOffset="-199992.02">21611 11811 0,'-21'21'32,"0"0"-32,0 1 15,-1 20-15,1-21 0,-21 21 0,21-20 16,0 20-16,-22 0 0,22 1 16,-21-22-16,21 21 0,-22 0 15,22-20-15,0 20 0,-21-21 0,42 0 16,-22 0-16,1 1 0,21-1 15,0 0-15,21-21 32,1 0-32,-1-21 0,0 0 15,0-1-15</inkml:trace>
  <inkml:trace contextRef="#ctx0" brushRef="#br0" timeOffset="-199556.34">21865 11938 0,'0'-21'16,"0"42"-16,0-63 0,0 21 15,21 21 1,0 0-16,1 0 16,-1 0-16,0 0 15,0 0-15,0 0 16,0 21-16,1 0 0,-1-21 0,0 21 16,-21 0-16,21 0 0,0 1 15,-21 20-15,21-21 0,-21 0 0,0 0 16,0 1-16,0-1 0,-21 0 15,0 0-15,0 0 0,0 0 0,-22 1 16,22-1-16,-21-21 0,21 21 16,-22 0-16,22-21 0,0 21 0,0-21 15,0 0-15,0 0 0,21 21 16,21-42 15,-21 0-31,21 0 16,0 21-16</inkml:trace>
  <inkml:trace contextRef="#ctx0" brushRef="#br0" timeOffset="-199193.54">22860 11663 0,'0'0'0,"0"-21"16,0 0-16,0-1 0,-21 22 15,21 22 17,0-1-32,0 0 0,0 0 0,-21 0 15,21 22-15,0-1 0,0 0 0,-22 1 16,22-1-16,0 21 0,0-20 15,-21-1-15,21 0 0,0-20 0,-21 20 16,21 0-16,0-21 0,0 1 16,0-1-16,0 0 0,-21 0 15,21-42 17,0 0-17,0 0-15,0-1 0</inkml:trace>
  <inkml:trace contextRef="#ctx0" brushRef="#br0" timeOffset="-199041.63">22458 11621 0,'-21'-22'16,"84"22"-1,-21 0-15,-20 0 0,-1-21 0,0 21 16,21 0-16,-21 0 0,22 0 15</inkml:trace>
  <inkml:trace contextRef="#ctx0" brushRef="#br0" timeOffset="-198915.78">22966 11536 0,'127'85'16,"-254"-170"-16,296 191 0,-127-64 0,-20 0 15,20 1-15,-21-1 0,0 0 16,0 1-16,1 20 0,-22-20 0,0-1 16,0 43-16,0-43 0,0 0 15,-22 1-15,1-22 0,0 21 16,0-21-16,-21 0 0,-1 1 15</inkml:trace>
  <inkml:trace contextRef="#ctx0" brushRef="#br0" timeOffset="-198784.86">22585 12446 0,'21'-21'31,"0"21"-31,0 0 0,0-21 16,1 0-16,-1 21 0,0-22 15,21 22-15,-21-21 0</inkml:trace>
  <inkml:trace contextRef="#ctx0" brushRef="#br0" timeOffset="-198645.94">23326 12150 0,'0'0'0,"-22"0"0,22-21 0,-21 21 16,0-22-16</inkml:trace>
  <inkml:trace contextRef="#ctx0" brushRef="#br0" timeOffset="-198408.75">23241 0 0,'21'0'16,"-42"0"-16,63 0 0,-21 0 0,1 0 0,-1 0 16,0 0-16,0 0 15,0 0-15,0 0 0,1 0 0,-1 0 16,0 0-16,0 0 0,0 0 15,0 0-15,1 0 0,-1 0 16,0 0 0,0 0-16,0 0 15,0 0-15,-42 0 47,0 0-47,0 0 16</inkml:trace>
  <inkml:trace contextRef="#ctx0" brushRef="#br0" timeOffset="-198359.77">23558 12404 0,'0'0'31,"22"0"-31,-22-21 0,0-1 0</inkml:trace>
  <inkml:trace contextRef="#ctx0" brushRef="#br0" timeOffset="-198324.79">23643 12192 0,'0'-21'15</inkml:trace>
  <inkml:trace contextRef="#ctx0" brushRef="#br0" timeOffset="-197256.32">22754 11642 0,'0'-21'0,"0"-1"15,0 44 32,0-1-31,0 0-16,0 21 0,0-21 15,0 22-15,0-22 0,0 21 16,0 1-16,0-1 0,0 21 0,0-20 16,-21-1-16,21 0 0,0 1 15,0-1-15,-21 0 0,21 1 0,-21-22 16,21 21-16,-22-21 0,22 22 16,0-22-16,0 0 0,0-42 46,0 0-46,0 0 16,0-1-16,0 1 0,0 0 16,0 0-16</inkml:trace>
  <inkml:trace contextRef="#ctx0" brushRef="#br0" timeOffset="-196781.36">22648 11705 0,'0'0'0,"43"-21"32,-22 21-32,0 0 0,0 0 15,0 0-15,0 0 0,22 0 16,-22 0-16,21 0 0,-21 0 15,22 0-15,-1 21 0,0 0 0,1 1 16,-1-22-16,0 21 0,-20 0 0,20 21 16,0-21-16,-21 22 0,1-22 15,-1 21-15,0 1 0,-21-1 0,0 0 16,0-21-16,0 22 0,0-1 0,0-21 16,0 0-16,-21 22 0,21-22 15,-21 0-15,-1 0 0,1 0 16,-21 1-16,0-1 0,-1 0 15,1 0-15,21-21 0,-22 21 0,1-21 16,0 0-16,-1 0 0,-20 21 16,21-21-16,-1 0 0,22 0 0,-21 0 15,21 0-15,-22 0 0,22 0 0,0 0 16,0 0-16,0 0 16,21-21 15,21 21-31,0 0 0,0 0 0,0-21 15,0 21-15,1-21 0,20 0 0</inkml:trace>
  <inkml:trace contextRef="#ctx0" brushRef="#br0" timeOffset="-196269.5">23643 12002 0,'0'0'16,"-21"0"-16,21-22 0,21 22 47,0 0-47,0 22 15,1-1-15,-1-21 0,0 21 16,0 21-16,0-21 0,0 1 0,1-1 16,-1 21-16,-21-21 0,21 22 0,-21-22 15,0 0-15,0 21 0,0-21 16,0 1-16,0-1 0,-21 0 0,0 0 16,-1 0-16,22 0 15,-21-21-15,0 0 16,21-21 15,0 0-31,0 0 0,0 0 16,21 21-16,0-21 0,-21-1 0,22 1 15,-1-21-15,-21 21 0,21 0 16,0-1-16,-21 1 0,21 0 0,0 0 16,-21 0-16,0 0 0,22 21 0,-22-22 15,21 22-15,0 0 31,0 0-31,0 0 16</inkml:trace>
  <inkml:trace contextRef="#ctx0" brushRef="#br0" timeOffset="-195985.67">24257 12107 0,'0'0'16,"0"22"15,0-1-31,0 0 16,0 0-16,0 0 16,0 0-16,0 1 0,0-1 0,0 0 15,0 0-15,0 0 0,0 0 0,0 1 16,0-1-16,-21-21 15,21 21-15,0-42 47,0 0-47</inkml:trace>
  <inkml:trace contextRef="#ctx0" brushRef="#br0" timeOffset="-195656.34">24299 11875 0,'0'0'15,"-21"0"-15,0 0 0,21 21 16,0 0 0,21-21 15,0 0-31,0 0 0,1 0 15,-1 0 1,-21-21-16,0 0 16,0-1-16,0 1 0,0 0 15,-21 0 1,-1 21 0,1 0-16,21 21 15,0 0 1,0 0-16,0 1 15,0-1-15,21 0 0</inkml:trace>
  <inkml:trace contextRef="#ctx0" brushRef="#br0" timeOffset="-195208.67">24532 12086 0,'0'21'32,"0"1"-32,21-1 15,-21 0-15,0 0 0,0 0 16,0 0-16,0 43 0,0-43 16,21 43-16,-21-43 0,0 0 15,22 0-15,-22 0 16,0 0-16,21-21 15,0 0-15,0 0 16,-21-21 0,21 0-16,-21 0 15,0 0-15,21 0 0,-21-1 0,22 1 16,-22 0-16,0 0 0,0-21 0,21 20 16,-21 1-16,21 0 0,0 0 0,-21 0 15,0 0-15,21-1 0,-21 1 16,21 21-16,1 0 0,-22-21 0,21 21 15,0 0 1,-21 21 0,0 0-16,21-21 15,-21 22-15,21-22 0,-21 21 16,21-21 0</inkml:trace>
  <inkml:trace contextRef="#ctx0" brushRef="#br0" timeOffset="-194776.92">25040 12298 0,'0'21'0,"21"-21"32,0 0-17,1 0-15,-1 0 0,0-21 16,0 21-16,0-21 0,0 0 15,1 21-15,-1-22 0,-21 1 16,21 0-16,0 0 0,-21 0 16,0 0-16,0-1 0,0 1 15,0 0-15,0 0 16,-21 21 0,0 0-1,0 21-15,-1 0 0,1 0 16,0 1-16,21-1 0,-21 0 15,21 0-15,-21 21 0,21-20 16,0-1-16,0 0 0,0 0 0,0 0 16,0 0-16,0 1 0,21-22 15,0 0-15,-21 21 0,21-21 16,0 0-16,1 0 0,-1 0 0,0 0 16,0 0-16,0 0 0,0 0 0,1 0 15,-1 0-15,0 0 0,21 0 0,-21 0 16,1 0-16,-1-21 0,0-1 15</inkml:trace>
  <inkml:trace contextRef="#ctx0" brushRef="#br0" timeOffset="-193865.12">20934 12785 0,'-21'0'0,"42"0"0,-64 0 0,1-21 15,21 21-15,0 0 16,0 0-16,-1 0 0,1 0 16,21-22-16,21 22 46,1 0-46,-1 0 0,0 0 16,21 0-16,-21 0 16,22-21-16,-1 21 0,0 0 0,1 0 0,63 0 15,-64-21-15,21 21 16,1 0-16,-1 0 0,22 0 0,-21 0 16,-1 0-16,22 0 0,-22 0 15,22 0-15,-22 0 0,22 0 0,-21 0 16,20 0-16,1 0 0,-22 0 15,43 0-15,-21 0 0,0 0 0,-1 0 16,22 0-16,-21 0 0,21 0 0,-1 0 16,-20 0-16,21 21 0,106-21 15,-107 0-15,1 21 16,-21-21-16,21 0 0,-22 0 0,1 0 0,0 0 16,-1 22-16,-20-22 0,21 0 0,-22 0 15,1 0-15,-1 0 0,1 0 16,-1 21-16,-21-21 0,22 0 15,-22 0-15,1 0 0,20 0 0,-21 0 16,-20 0-16,20 0 0,0 0 0,-21 0 16,22 0-16,-22 0 0,0 0 15,0 0-15,0 0 0,1 0 0,-1 0 16,-21-21 93</inkml:trace>
  <inkml:trace contextRef="#ctx0" brushRef="#br0" timeOffset="-188045.25">12509 13504 0,'-21'0'62,"21"-21"-30,0 0-17,0 0 1,0 0-16,0 0 31,0-1-31,21 22 16,1-21-16,-1 21 15,0 0 1,0 0-16,0 0 0,0 0 16,1 0-16,-1 0 15,0 0-15,0 21 0,0-21 0,-21 22 16,21-1-16,1-21 0,-22 21 16,0 0-16,21 0 0,-21 0 0,0 22 15,0-22-15,0 0 0,0 21 16,0-20-16,0-1 0,0 21 0,-21-21 15,-1 22-15,22-22 0,-21 0 16,0 21-16,0-21 0,0 1 0,0 20 16,-22-21-16,22 0 0,0 0 15,-21 1-15,20-1 0,-20 0 0,21 0 16,0-21-16,-22 21 0,22-21 0,0 21 16,0-21-16,0 0 0,0 0 15,-1 0-15,1 0 0,0 0 0,21-21 16,-21 0-16,0 0 0,21 0 15,0 0-15,0-1 0,0 1 0,0 0 16,0 0-16,0 0 0,0 0 16,0-1-16,0 1 0,0 0 15,21 0-15,0 0 0,-21 0 16,21 21-16,0-22 0,1 22 16,-1 0-16,0-21 0,0 21 0,21 0 15,1 0-15,-22 21 16,0 1-16,0-22 0,0 21 15,1 0-15,-22 0 0,21 0 0,-21 0 16,21 1-16,-21-1 0,0 0 0,0 0 16,21 0-16,-21 0 0,21 1 15,-21-1-15,21-21 16,-21 21-16,22-21 31,-1 0-15,-21-21-16,21 0 15</inkml:trace>
  <inkml:trace contextRef="#ctx0" brushRef="#br0" timeOffset="-187569.56">13208 13547 0,'0'-21'0,"0"42"32,-21-21-17,21 21-15,-21 0 0,21 0 0,-22 22 16,22-22-16,0 0 0,-21 0 0,21 21 16,-21-20-16,21-1 0,-21 21 15,21-21-15,0 0 0,0 1 0,0-1 16,0 0-16,0 0 0,0 0 0,0 0 15,21-21 1,0 0-16,0 0 16,1 0-16,-1 0 0,0 0 0,0-21 15,0 0-15,0 0 16,1 0-16,-1 0 0,0-1 16,-21 1-16,0 0 0,21-21 0,-21 21 15,0-22-15,0 22 0,0-21 0,0-1 16,0 22-16,0 0 0,0-21 15,-21 21-15,0-1 0,0 1 16,-1 21-16,1 0 0,-21 0 16,21 0-16,0 0 0,-1 0 15,1 0-15,21 21 0,0 1 16,0-1 0,21-21-16,1 21 15,-1-21-15,0 0 0</inkml:trace>
  <inkml:trace contextRef="#ctx0" brushRef="#br0" timeOffset="-187253.07">13652 13441 0,'0'21'15,"0"0"1,0 0-16,0 22 16,0-22-16,0 21 0,-21-21 0,0 22 15,21-22-15,-21 21 0,21 1 0,0-22 16,0 21-16,-21-21 0,21 0 16,-21 22-16,21-22 0,0 0 15,0 0-15,0 0 16,21-42 15,0 0-15,-21 0-16,21 0 0</inkml:trace>
  <inkml:trace contextRef="#ctx0" brushRef="#br0" timeOffset="-186520.49">14330 13589 0,'0'0'0,"0"-21"0,0 0 16,0 0-16,0-1 0,0 1 15,0 0-15,0 0 0,-21 21 16,-1 0-16,1 0 0,0 0 15,0 0-15,0 0 0,0 0 0,-1 0 16,1 0-16,-21 21 0,21-21 0,0 21 16,-1 0-16,1 1 0,0-1 15,21 0-15,0 0 0,-21 0 0,21 0 16,0 1-16,0-1 0,0 0 16,0 0-16,0 0 15,21-21 1,0 0-16,0 0 15,1 0-15,-1 0 0,0 0 16,0 0-16,0 0 0,0 0 0,1-21 16,-1 0-16,0 21 0,0-21 0,0 0 15,0 21-15,1-22 0,-1 1 16,-21 0-16,21 0 0,-21 0 16,21 21-16,-21-21 0,0 42 46,0 0-46,0 0 0,0 0 16,0 0-16,0 1 0,0-1 16,0 0-16,0 0 0,0 0 0,0 0 15,-21 22-15,21-22 0,0 0 16,-21 0-16,21 0 0,0 1 16,0-1-16,0 0 0,0 0 0,0 0 15,-21 0-15,21 1 0,-22-22 0,22 21 16,0 0-16,-21-21 0,0 21 15,0-21-15,0 0 16,0 0-16,-1 0 0,1 0 0,0 0 16,0 0-16,0 0 0,0 0 15,-1 0-15,1 0 16,0-21-16,21 0 0,-21 21 0,0 0 16,21-21-16,0-1 31,21 1-16,0 21-15,0 0 0,0-21 0,1 0 16,-1 21-16,0-21 0</inkml:trace>
  <inkml:trace contextRef="#ctx0" brushRef="#br0" timeOffset="-186089.44">15346 13123 0,'0'0'0,"-21"0"0,-1 0 15,1 0-15,0 0 0,21 22 16,-21-1-16,0-21 0,0 42 15,-1-21-15,1 0 0,0 22 0,21-1 16,-21-21-16,0 22 0,0 20 0,-1-21 16,22 1-16,-21 20 0,0-20 15,0 20-15,0-21 0,0 1 16,-1-1-16,1 22 0,0-22 0,0 0 16,-21 1-16,20-1 0,1-21 15,21 21-15,-21 1 0,0-22 0,0 21 16,0-21-16,-1 1 0,22-1 0,-21 0 15,0 0-15,21 0 0,0 0 0,0 1 16,-21-22-16,21-22 31,21 1-31,0 0 16,0 0-16,1-21 16,-1 20-16</inkml:trace>
  <inkml:trace contextRef="#ctx0" brushRef="#br0" timeOffset="-185421.51">15430 13631 0,'0'-21'0,"0"42"0,0-63 0,0 21 15,0 0 1,22 0-16,-1 21 16,-21-22-16,21 22 0,0-21 15,-21 0-15,21 21 16,0 0-16,1 0 0,-1 0 16,0 0-16,0 0 15,-21 21-15,0 0 16,21-21-16,-21 22 0,21 20 0,-21-21 15,0 0-15,0 22 0,0-22 0,0 21 16,0 0-16,0-20 0,0 20 0,0-21 16,-21 21-16,0-20 0,0 20 15,-43 0-15,43-21 16,0 1-16,0-1 0,-21 0 0,20 0 16,1-21-16,0 21 0,0-21 15,0 0-15,0 0 0,-1 0 0,1 0 16,0 0-16,0 0 0,0 0 15,21-21-15,-21 0 0,21 0 16,0 0-16,0-1 0,0 1 16,0 0-16,0 0 0,0 0 15,21 0-15,0-1 16,0 22-16,0-21 16,0 21-16,1 0 0,-1 0 15,0 0-15,0 0 0,0 0 16,-21 21-16,21-21 0,1 22 15,-22-1-15,21 0 0,0 0 16,-21 0-16,0 0 0,21 1 16,0-1-16,0-21 15,1 21 1,-1-21-16,0 0 0,0 0 16,0 0-16,0-21 15,1 21-15,-22-21 16,21-1-16,0 1 15</inkml:trace>
  <inkml:trace contextRef="#ctx0" brushRef="#br0" timeOffset="-184960.54">16108 13589 0,'-21'0'16,"-1"0"-16,1 0 15,0 0-15,0 21 0,0-21 16,0 21-16,-1 1 0,1-1 16,0-21-16,0 42 0,21-21 0,0 0 0,-21 1 15,21-1-15,-21 0 0,21 0 16,0 0-16,0 0 0,0 1 16,0-1-16,0 0 0,0 0 0,0 0 15,21 0 1,0-21-16,0 0 15,0 0-15,0 0 0,1 0 0,-1 0 16,0 0-16,0-21 0,0 21 16,0-21-16,1 0 0,-1 21 0,0-21 15,0 0-15,0-1 0,0-20 0,1 21 16,-22 0-16,0 0 0,0-1 16,0 1-16,0 0 0,0 0 15,0 0-15,-22 0 0,1 21 0,-21-22 16,21 22-16,0-21 15,-1 21-15,1 0 0,0 0 16,21 21 15,21-21-31,0 22 16,1-22-16,-1 0 0,0 0 0,0 0 16,0 21-16</inkml:trace>
  <inkml:trace contextRef="#ctx0" brushRef="#br0" timeOffset="-184397.87">16679 13631 0,'0'-63'31,"0"42"-31,21 21 16,-21-21-16,22 21 15,-1 0-15,0 0 0,0 0 32,0 0-32,-21 21 0,0 0 15,0 21-15,0-21 0,0 1 0,0 20 16,0 0-16,0-21 0,0 22 16,0-1-16,0-21 0,-21 22 0,0-1 15,0-21-15,0 0 0,-1 0 0,-20 22 16,21-22-16,0-21 0,0 21 15,-1 0-15,-20-21 0,21 0 0,0 0 16,0 0-16,-1 0 0,1 0 16,21-21-16,0 0 15,0 0-15,0 0 16,0-1-16,0 1 0,0 0 16,0 0-16,21 0 0,1 0 0,-22-1 15,21 22-15,-21-21 0,21 21 0,0 0 16,0 0-16,0 0 15,1 21 1,-1 1-16,0-1 0,0 0 16,-21 0-16,21 0 15,0 0-15,1-21 0,-22 22 16,21-1-16,0 0 16,0-21-1,0 0-15,0 0 0,1 0 16,-1 0-16,0 0 15,0 0-15,0 0 0,0-21 0,1 21 16,-1-21-16</inkml:trace>
  <inkml:trace contextRef="#ctx0" brushRef="#br0" timeOffset="-183997.1">17399 13653 0,'0'0'16,"0"-22"-16,-21 22 0,0 0 0,-1 0 15,1 0-15,0 0 0,0 22 16,0-22-16,0 21 0,-1 0 0,1 0 16,0 0-16,0 0 0,21 1 15,0-1-15,-21 21 0,21-21 0,0 0 16,0 1-16,0-1 0,0 0 16,0 0-16,21 0 0,0 0 0,0-21 15,0 22-15,1-22 0,-1 21 0,0-21 16,21 0-16,-21 0 0,1 0 15,20 0-15,-21 0 0,0-21 0,0-1 16,1 1-16,20-21 0,-21 21 16,-21-22-16,21 22 0,-21-21 15,0 21-15,0-22 0,0 22 0,0 0 16,0-21-16,-42 21 16,21-1-16,0 1 0,-1 21 15,1 0-15,0 0 0,0 0 16,21 21 15,21-21-15,0 0-16,0 0 0,22 0 0,-22 0 15</inkml:trace>
  <inkml:trace contextRef="#ctx0" brushRef="#br0" timeOffset="-183653.29">18309 13123 0,'0'0'0,"0"22"47,0-1-47,0 0 0,-21 0 15,0 0-15,21 22 0,-21-1 0,21-21 16,-22 21-16,1 22 0,0-22 0,0 22 15,-21-1-15,20 1 0,1-1 16,0-20-16,-21 20 0,21 1 0,-22-1 16,1 1-16,21-22 0,-22 21 0,22-20 15,-21-1-15,0 0 0,20 1 16,1-1-16,-21 0 0,21 1 16,0-22-16,21 21 0,0-21 0,0 1 15,0-1-15,21-21 16,0 0-16,0 0 15,0-21-15,0-1 0,22 1 0,-22 0 16</inkml:trace>
  <inkml:trace contextRef="#ctx0" brushRef="#br0" timeOffset="-183069.63">18542 13631 0,'0'-21'0,"0"-21"31,0 21-31,21 0 0,0-1 16,0 22-16,1-21 15,-1 21-15,0 0 16,0 0-16,-21 21 16,0 1-16,0-1 15,0 0-15,0 0 0,0 0 0,0 22 16,0-22-16,-21 21 0,0 0 0,0-20 16,-1 20-16,1 0 0,-21-21 15,0 22-15,20-22 0,-20 0 0,0 0 16,-1 0-16,1 1 0,21-22 0,-21 0 15,20 0-15,1 0 0,0 0 16,0 0-16,0 0 0,21-22 16,0 1-16,0 0 15,0 0-15,0 0 0,0 0 16,21-1-16,-21 1 0,21 0 16,-21 0-16,21 21 0,-21-21 0,21 0 15,1 21-15,-1 0 16,0 21-1,0-21-15,-21 21 0,21 0 16,-21 0-16,21-21 0,1 21 16,-22 1-16,21-22 15,0 21-15,0-21 0,0 21 16,0 0-16,1-21 16,-1 0-16,0 0 0,0 0 15,0 0-15</inkml:trace>
  <inkml:trace contextRef="#ctx0" brushRef="#br0" timeOffset="-182656.86">18944 13589 0,'0'0'15,"0"-21"-15,0 42 31,0 0-31,-21 0 16,21 1-16,-21-1 0,21 0 0,0 0 16,0 0-16,0 0 0,-21 22 0,21-22 15,0 0-15,0 0 0,0 0 16,0 1-16,0-1 0,0 0 16,0 0-16,21 0 0,0-21 15,0 0-15,0 0 16,0-21-16,1 21 0,-1-21 15,0 0-15,-21 0 0,21-1 0,0 1 16,-21 0-16,21 0 0,-21-21 16,0 20-16,0 1 0,0 0 15,0 0-15,0 0 0,0 0 0,0-1 16,-21 1-16,0 21 16,0 0-16,0 0 0,0 0 15,-1 0 1,22 21-1</inkml:trace>
  <inkml:trace contextRef="#ctx0" brushRef="#br0" timeOffset="-182097.51">19410 13695 0,'0'-21'15,"0"0"-15,0-1 16,0 1-16,21 0 16,0 0-16,-21 0 0,0 0 15,21-1-15,0 22 0,1 0 16,-1 0 0,0 0-16,0 22 15,0-1-15,0 0 16,-21 21-16,0-21 0,0 1 15,0-1-15,22 0 0,-22 21 16,0-21-16,0 1 0,0 20 0,0-21 16,-22 0-16,1 0 0,0 1 0,0-1 15,0 0-15,-22 0 0,22 0 16,-21-21-16,21 21 0,0-21 0,-1 0 16,1 0-16,0 0 0,0 0 0,0 0 15,21-21 1,0 0-16,0 0 15,0 0-15,21 0 16,0 21-16,-21-22 16,21 22-16,0 0 15,1 0 1,-1 0 0,-21 22-16,21-22 0,-21 21 0,21 0 15,0 0-15,0 0 16,-21 0-16,22-21 15,-1 0-15,-21 22 0,21-22 32,0 0-17,0 0 1,0 0-16</inkml:trace>
  <inkml:trace contextRef="#ctx0" brushRef="#br0" timeOffset="-181752.7">20002 13547 0,'0'0'0,"0"-21"0,0-1 0,0 1 16,0 0-16,0 0 0,0 42 46,0 0-46,0 0 16,0 1-16,0-1 0,0 21 16,0-21-16,0 22 0,0-1 0,0-21 15,0 21-15,0 1 0,0-1 0,0 0 16,0-20-16,0 20 0,-21-21 0,21 21 16,-21-20-16,21-1 0,-21 0 15,21 0-15,0 0 0,-21-21 0,21 21 16,-21-21-16,-1 22 0</inkml:trace>
  <inkml:trace contextRef="#ctx0" brushRef="#br0" timeOffset="-176840.98">12234 12869 0,'-21'0'15,"0"0"-15,0 0 16,0 0-16,-1 0 0,1 0 0,0 0 15,0 0-15,0 0 0,-22 0 16,22 0-16,0 0 0,0 0 0,-21 0 16,20 0-16,1 0 0,0 0 31,0 0-15,42 0 30,-21 22-46,21-22 16,0 0-16,1 0 16,-1 0-16,0 0 0,21 0 0,-21 0 15,1 21-15,20-21 0,-21 0 0,21 0 16,-20 0-16,20 0 0,0 0 16,1 0-16,-22 0 0,21 0 0,0 0 15,1 0-15,-1 0 0,22 0 0,-22-21 16,0 21-16,22 0 0,-1 0 15,1 0-15,-22 0 0,22 0 0,20 0 16,-20 0-16,-1 0 0,1 0 0,-1 0 16,22 0-16,-22 0 15,1 0-15,-1 0 0,1 0 0,-22 0 16,22 0-16,-1 0 0,1 0 0,-1 0 16,1 0-16,-1 0 0,1 0 15,20 0-15,-20 0 0,21 0 0,-22 0 16,22 0-16,-22 0 0,22 0 0,-22 0 15,22 0-15,-21 0 0,-1 0 16,22 0-16,-1 0 0,-20 0 0,21 0 16,-1 0-16,1 0 0,-22 0 0,22 0 15,-21 0-15,20 0 0,-20 0 16,20 0-16,-20 0 0,-1 0 0,22 0 16,-21 0-16,20 0 0,-20 0 15,20 0-15,-20 0 0,-1 0 16,22 0-16,-21 0 0,-1 0 0,1 0 15,-1 0-15,-21 0 0,22 0 0,-1 0 16,-20 0-16,20 0 0,-20 0 16,20 0-16,-21 0 0,1 0 0,20 0 15,-20 0-15,-1 0 0,21-22 0,-20 22 16,-1 0-16,0 0 0,1 0 16,-1 0-16,0 0 0,-20 0 0,20 0 15,-21 0-15,21 0 0,-20 0 0,20 0 16,-21 0-16,21-21 15,-20 21-15,-1 0 0,0 0 0,0 0 16,0 0-16,0 0 0,-42-21 47,0 21-47,-21 0 0,-1-21 0,1 21 16</inkml:trace>
  <inkml:trace contextRef="#ctx0" brushRef="#br0" timeOffset="-175689.26">12594 12912 0,'-63'0'31,"41"0"-16,1 0-15,0 0 16,21 21-16,-21-21 16,21 21-1,0 0 1,21-21 15,0 21-15,0-21-16,1 0 0,-1 0 0,21 0 15,-21 0-15,22 0 0,20 0 16,-21 0-16,22 0 0,-1 0 16,1 0-16,-1 0 0,1 0 0,-1 0 15,1 0-15,-1 0 0,1 0 16,-1 0-16,1 0 0,21 0 0,-22 0 16,1 22-16,84-22 0,-85 0 15,1 0-15,20 0 0,-20 0 16,21 0-16,-22 0 0,1 0 0,-1 0 15,22 0-15,-43 0 0,22 0 0,-1 0 16,-21 0-16,1 0 0,20 0 16,-20 0-16,-1 0 0,21 0 0,-20 0 15,20 0-15,1 0 0,-1 0 16,-20 0-16,20 0 0,1 0 16,-22 0-16,21 0 0,-20 0 0,20 0 15,-20 0-15,-1 0 0,21 21 0,-20-21 16,-1 0-16,0 0 0,22 0 15,-22 0-15,1 0 0,20 21 0,1-21 16,-22 0-16,21 0 0,1 0 0,-1 0 16,-20 0-16,20 0 0,1 0 15,-1 0-15,-20 0 0,20 0 0,43 0 16,-64 0-16,22 0 0,-22 0 16,0 0-16,1 0 0,20 0 15,-20 0-15,-1 0 0,0 0 0,1 0 16,20 0-16,-21 0 0,1 0 15,-1 0-15,0 0 0,1 0 16,-1 0-16,0 0 0,1-21 0,-1 21 16,0 0-16,1 0 0,-22 0 0,21 0 15,-21 0-15,22 0 0,-22 0 16,21 0-16,-21 0 0,1 0 0,-1 0 16,0 0-16,0 0 0,0 0 0,0 0 15,1 0-15,-1 0 16,-21-21 15,-21 21 32,-1 0-63,22-22 15,-21 22-15,0 0 0,0 0 0</inkml:trace>
  <inkml:trace contextRef="#ctx0" brushRef="#br0" timeOffset="-173789.63">20849 12848 0,'0'0'0,"-21"0"0,0 0 0,0 0 16,21-21 15,21 21 16,0 0-47,0 0 0,0 0 16,0 0-16,1 0 0,20 0 0,-21 0 15,0 0-15,22 0 0,-1 0 16,-21 0-16,21 0 0,22 0 0,-22 21 15,22-21-15,-22 0 0,22 0 0,-1 0 16,1 0-16,20 0 0,-20 21 16,-1-21-16,1 0 0,20 0 0,-20 0 15,-1 0-15,1 0 0,-1 0 0,1 0 16,-1 0-16,22 0 16,-21 0-16,20 0 0,-20 0 0,20 0 15,1 0-15,-21 0 0,20 0 0,1 0 16,0 0-16,-1 0 0,-20 0 15,20 0-15,22 0 0,-21 0 0,0 0 16,-1 0-16,1 0 0,21 0 0,-22 0 16,1 0-16,0 0 0,-22 0 15,22 0-15,0 0 0,-22 0 0,22 0 16,-22 0-16,1 0 0,20 0 0,-20 0 16,-1 0-16,1 0 0,-1 0 15,1 0-15,-1 0 0,-20 0 16,-1 0-16,22-21 0,-22 21 0,-21 0 15,21 0-15,1 0 0,-22 0 16,0 0-16,21 0 0,-20 0 0,-22-21 16,21 21-16,0 0 0,0 0 15,-42 0 63,0 0-78</inkml:trace>
  <inkml:trace contextRef="#ctx0" brushRef="#br0" timeOffset="-172945.15">23093 13293 0,'0'-43'31,"0"22"-31,0 0 0,21 0 16,-21 0-16,21 21 16,0 0-16,0 0 0,1 0 15,-1 0-15,0 0 0,0 21 0,0 0 16,0 0-16,1 0 0,-22 43 15,0-22-15,0-21 0,0 22 16,0-22-16,0 21 0,0 1 0,-22-22 16,-20 21-16,21-21 15,-21 22-15,-1-22 0,1 0 0,0 0 16,-22 0-16,22 0 0,-1 1 0,1-1 16,0-21-16,21 0 0,-22 0 15,22 0-15,0 0 0,0 0 0,0 0 16,-1-21-16,22-1 0,0 1 15,0 0-15,0 0 0,0 0 16,0 0-16,0-22 0,0 22 0,0 0 16,0 0-16,0 0 0,22-1 0,-1 22 15,0-21-15,0 21 16,0 0-16,0 0 0,22 0 16,-22 0-16,0 0 15,0 21-15,0 1 0,1-22 16,-1 21-16,-21 0 0,21 0 0,0-21 15,-21 21-15,21 0 0,0 1 0,-21-1 16,22-21-16,41 42 16,-42-42-1,-21 21-15,21-21 0,1 0 16,-1 0-16,0 0 16,0 0-16,0 0 0,0-21 15</inkml:trace>
  <inkml:trace contextRef="#ctx0" brushRef="#br0" timeOffset="-172505.37">23643 13272 0,'0'0'0,"21"0"16,-21-22-16,-21 44 31,0-22-31,0 21 0,0 0 15,21 0-15,-22 0 0,1 0 0,0 22 16,0-22-16,21 21 0,0-21 0,-21 22 16,21-22-16,0 0 0,0 21 15,0-20-15,0-1 0,0 0 16,0 0-16,0 0 0,21-21 16,0 0-16,0 0 0,0 0 15,1 0-15,-1 0 0,0 0 0,0 0 16,0 0-16,0-21 0,1 0 0,-1 0 15,0 0-15,0-1 0,0-20 16,-21 21-16,0-21 0,0 20 0,0-20 16,0 0-16,0 21 0,0-22 0,-21 22 15,0 0-15,0 0 0,0 0 16,-1 21-16,1-22 0,0 22 0,0 0 16,0 0-16,0 0 0,-1 22 15,22-1 1,0 0-16,0 0 15,0 0-15,0 0 0,0 1 16,22-22-16,-1 21 0,0-21 0,0 0 16,0 0-16</inkml:trace>
  <inkml:trace contextRef="#ctx0" brushRef="#br0" timeOffset="-172196.52">24172 13272 0,'0'0'0,"21"0"0,-21 21 47,0 0-47,0 0 0,0 0 0,-21 0 16,21 22-16,0-22 0,-21 0 15,21 21-15,0-20 0,0 20 0,0-21 16,0 21-16,-21-20 0,21-1 0,0 0 15,0 0-15,0 0 0,-21 0 16,21 1-16,0-1 16,21-21 31,0-21-47,0-1 0,0 22 0,1-21 15,-1 0-15</inkml:trace>
  <inkml:trace contextRef="#ctx0" brushRef="#br0" timeOffset="-171661.49">24574 13441 0,'0'-21'16,"0"42"-16,-21-42 0,0 0 0,0 21 16,0-22-16,0 22 0,-1-21 0,1 0 15,0 0-15,21 0 16,-21 21-16,21-21 0,0-1 0,0 1 15,0 0-15,0 0 0,21 21 16,0-21-16,0 21 0,1-21 16,-1 21-16,21 0 0,-21-22 0,22 22 15,-22 0-15,21 0 0,-21 0 0,22 0 16,-22 0-16,0 0 0,0 22 16,0-22-16,-21 21 0,0 0 0,0 0 15,0 0-15,0 0 0,-21 1 0,0-1 16,-21 21-16,20-21 15,-20 22-15,0-22 0,-1 0 0,1 21 16,21-21-16,-21 22 0,20-22 0,1 0 16,0 0-16,0 22 0,21-22 15,0 0-15,0 0 0,0 0 16,21-21-16,0 0 0,0 0 16,1 0-16,-1 0 0,0 0 15,21 0-15,-21 0 0,1 0 0,-1-21 16,0 21-16,0-21 0,0 0 0,-21 0 15,0-1-15,0 1 0,0 0 0,0 0 16,0 0-16,0 0 16,0-1-16,-21 1 0,0 0 0,-21 21 0,20-21 15,1 21-15,0 0 0,0 0 16,-21 0-16,20 0 0,1 0 16,0 0-16,21 21 15,21-21 1,0 21-1,1-21-15,20 0 0</inkml:trace>
  <inkml:trace contextRef="#ctx0" brushRef="#br0" timeOffset="-171109.45">25993 13187 0,'-64'21'31,"43"0"-31,0-21 0,-22 21 0,22 1 16,0-1-16,-21 0 0,21 21 15,-22-21-15,1 1 0,0-1 0,-1 0 16,1 0-16,0 0 0,-1 0 16,22 1-16,-21-1 0,-1 0 0,22-21 15,0 0-15,0 21 0,0-21 0,0 0 16,42-21 31,0 21-47,0 0 0,0 0 15,0 0-15,1 0 0,20 0 0,-21 0 16,0 0-16,22 0 0,-1 21 0,0-21 16,-21 21-16,22-21 0,-1 0 15,-21 21-15,22-21 0,-22 0 16,0 22-16,21-22 0,-21 21 0,1-21 16,-1 21-16,0-21 15,0 21-15,0 0 16,0-21-1,-21 21 1,22-21 0,-22-21 15</inkml:trace>
  <inkml:trace contextRef="#ctx0" brushRef="#br0" timeOffset="-161416.98">11917 14478 0,'0'0'0,"0"21"0,-21-21 16,-1 0 0,22 21 15,22-21-16,-1 22-15,0-1 0,0-21 0,0 0 16,0 21-16,1-21 0,20 0 16,-21 21-16,21-21 0,1 0 0,-22 0 15,21 21-15,1-21 0,20 0 16,-21 0-16,22 0 0,-1 21 0,1-21 16,-1 0-16,22 0 0,0 0 0,-1 0 15,22 22-15,-21-22 0,21 0 16,0 0-16,-1 0 0,1 0 0,0 0 15,0 0-15,21 0 0,-21 0 0,21 0 16,21 0-16,-21 21 0,21-21 16,0 0-16,0 0 0,22 21 0,-22-21 15,21 0-15,-21 21 0,22-21 0,-1 0 16,-21 0-16,22 21 0,-1-21 16,0 0-16,-21 0 0,22 21 15,-1-21-15,0 0 0,1 0 0,-1 22 16,-21-22-16,22 0 0,-22 0 15,21 21-15,-21-21 0,0 21 0,1-21 16,-22 0-16,0 0 0,-22 21 0,1-21 16,0 0-16,-21 0 0,-1 21 15,-20-21-15,-1 0 0,1 0 0,-22 0 16,1 0-16,-22 0 0,0 0 0,21 0 16,-21 0-1</inkml:trace>
  <inkml:trace contextRef="#ctx0" brushRef="#br0" timeOffset="-161377.02">19558 14796 0,'63'-22'16</inkml:trace>
  <inkml:trace contextRef="#ctx0" brushRef="#br0" timeOffset="-160037.78">22225 14161 0,'0'0'0,"-21"21"0,0-21 16,-1 0-1,22 21-15,22-21 78,-1 0-78,0 0 0,0 0 16,0 0-16,22 0 0,-22 0 0,21 0 16,0 0-16,1 0 0,-1 0 15,22 0-15,-22 0 0,21 0 0,1 0 16,-22 0-16,106 0 0,-84 0 15,-1 0-15,1 0 0,-1 0 16,22 0-16,-21 0 0,20 0 0,22 0 16,-21 0-16,-1 0 0,22 0 0,0 0 15,-21 0-15,21 0 16,-22 0-16,1 0 0,0 0 0,-1 0 0,-20 0 16,20-21-16,-20 21 0,-1 0 15,1 0-15,-1-21 0,1 21 16,-1-22-16,-20 22 0,-1 0 0,0-21 15,1 21-15,-1 0 0,0 0 0,1-21 16,-22 21-16,21 0 0,-21 0 16,1 0-16,-1-21 0,0 21 15,0 0 1,-42 0 390,21 21-406,-21-21 16,0 0-1,-1 0-15</inkml:trace>
  <inkml:trace contextRef="#ctx0" brushRef="#br0" timeOffset="-152425.66">9017 15261 0,'0'21'32,"0"1"-32,0-1 15,0 0-15,0 0 16,21-21-16,-21 21 16,21-21-16,0 21 0,1-21 15,-1 0-15,0 0 16,0 0-16,0 0 0,0 0 15,1 0-15,20-21 0,-21 0 16,0 21-16,0-21 0,1 0 16,-1 0-16,0-1 0,0 1 0,-21 0 15,0 0-15,0 0 0,0 0 0,21-1 16,-21 1-16,0 0 0,0 0 16,0 0-16,0 0 15,0 42 16,0 0-31,-21 21 16,21-21-16,0 22 0,0-1 0,0 0 16,0 1-16,0-1 0,0 0 15,0 22-15,-21-22 0,21 22 0,0-22 16,0 0-16,0 1 0,0 20 16,0-20-16,0-1 0,-21 0 0,21 1 15,0-1-15,0 0 0,0-21 0,-21 22 16,21-22-16,-22 21 0,1-21 15,21 1-15,-21-22 0,21 21 16,-21 0-16,0-21 0,0 0 16,-1 0-16,1 0 0,-21 0 15,21-21-15,0 0 0,-22-1 0,22 1 16,-21 0-16,-1-21 0,1 21 0,21-22 16,-21 22-16,-1-21 0,1 21 15,21-1-15,0 1 0,-1 0 0,1 21 16,0-21-16,0 21 15,21 21 1,0 0-16,21 0 0,0-21 16,0 22-16,1-1 0,-1 0 15,21 0-15,-21 0 0,22 0 16,-1 1-16,-21-1 0,21-21 0,1 21 16,-1-21-16,-21 0 0,22 21 15,-1-21-15,0 0 0,-21 0 0,22 0 16,-1 0-16,0 0 0,-20-21 15,20 0-15,-21 0 0,21-1 0,-20 1 16,20 0-16,-21-21 0,0 21 0,0-22 16,1 22-16,-22-21 0,0 21 15,21-1-15,-21 1 0,0 0 0,0 0 16,0 0-16,-21 42 31,21 0-15,0 0-16,0 0 0,-22 1 0,22-1 15,-21 0-15,21 0 0,0 21 16,0-20-16,0-1 0,0 0 0,0 0 16,0 0-16,0 0 15,0 1 1,0-44 0,0 1-16,21 0 15,1 0-15,-22 0 0,21 0 0,0-22 16,-21 22-16,21 0 0,0-21 15,-21 20-15,21 1 0,-21 0 16,22 21-16,-22-21 0,21 21 31,-21 21-31,0 0 0,0 0 16,0 1-16,0-1 0,0 0 0,0 0 16,0 0-16,0 0 0,0 1 15,21-1-15,0 0 0,0 0 0,-21 0 16,21 0-16,1-21 0,-1 22 0,0-1 15,0-21-15,0 0 16,0 0-16,1 0 0,-1 0 0,0 0 16,0 0-16,0 0 0,0-21 15,1-1-15,-1 1 0,-21 0 16,21-21-16,0-1 0,0 22 0,-21-21 16,0 0-16,21-1 0,1 1 0,-22 0 15,0-1-15,0 1 0,21-22 16,-21 22-16,21 0 0,-21-1 0,21 22 15,-21-21-15,0 21 0,0 0 16,0 42 0,0 0-1,0 0-15,0 0 0,0 22 16,0-22-16,0 21 0,0 0 0,0-20 16,0 20-16,-21 0 0,21 1 15,-21-1-15,21-21 0,0 21 16,0 1-16,0-1 0,0-21 0,0 22 15,0-1-15,0-21 0,0 0 0,0 0 16,0 1-16,21-1 0,-21 0 16,21 0-16,0-21 0,0 0 15,1 0-15,-1 0 0,0 0 16,0-21-16,0 0 0,0 0 16,-21-1-16,22 1 0,-1 0 0,0 0 15,0-21-15,0 20 0,-21-20 16,0 21-16,21-21 0,-21 20 0,0 1 15,0 0-15,0 0 0,0 0 16,-21 21 0,0 0-1,0 0-15,21 21 0,-21 0 0,21 0 16,0 0-16,0 1 0,0-1 16,0 0-16,0 0 0,0 0 0,0 0 15,0 1-15,0-1 0,0 0 0,0 0 16,0 0-16,21 0 15,0-21-15,0 0 16,0 0-16,1 0 0,-1 0 0,0 0 16,0 0-16,0 0 0,0-21 15,1 0-15,20 0 0,-21 0 0,0 0 16,0-1-16,1 1 0,20 0 16,-21-21-16,0 21 0,-21-1 0,21 1 15,-21 0-15,22 21 0,-22-21 16,0 42-1,-22 0 1,22 0-16,-21-21 0,21 22 0,-21-1 16,21 21-16,0-21 0,0 0 15,0 1-15,0-1 0,0 0 0,0 0 16,21 0-16,-21 0 0,21-21 16,1 22-16,-1-22 15,0 0-15,0 0 0,0 0 16,0 0-16,1 0 0,-1 0 15,0-22-15,0 1 0,-21 0 16,21 0-16,0 0 0,1 0 0,-1-1 16,0 1-16,-21 0 0,21-21 15,0 42-15,-21-21 0,0-1 0,0 1 16,21 21-16,-21 21 31,0 1-31,0-1 16,0 0-16,0 0 0,0 0 0,0 0 15,0 1-15,0-1 16,0 0-16,0 0 0,0 0 16,0 0-16,22-21 0,-1 0 15,0 0-15,0 0 16,0 0-16,0 0 0,1 0 16,-1 0-16,0-21 0,0 0 0,0 0 15,0 21-15,1-42 0,-1 20 16,0 1-16,0 0 0,-21 0 0,21 0 15,0 0-15,-21-1 16,0 44 15,0-1-31,0 0 0,0 0 16,0 0-16,0 0 16,0 1-16,0-1 0,0 0 15,0 0-15,0 0 0,0 0 16,22-21-16,-1 0 15,0 22-15,0-22 0,0 0 0,0 0 16,1 0-16,-1-22 0,0 22 0,21-21 16,-21 0-16,1 0 0,-1 0 15,0 0-15,21-1 0,-21 1 0,1 0 16,-22-21-16,21 21 0,0 21 16,-21-22-16,0 1 0,0 42 31,0 1-31,0-1 15,0 0-15,0 0 0,0 0 16,0 0-16,0 1 0,0-1 16,0 0-16,0 0 0,21-21 15,0 0-15,0 0 16,1 0-16,-1 0 0,0 0 16,0 0-16,0 0 0,-21-21 15,0 0-15,21 0 0,-21-1 16,0 1-16,0 0 0</inkml:trace>
  <inkml:trace contextRef="#ctx0" brushRef="#br0" timeOffset="-152241.77">12277 15452 0,'-43'-21'15,"22"21"63,0 0-78</inkml:trace>
  <inkml:trace contextRef="#ctx0" brushRef="#br0" timeOffset="-152008.9">10414 15621 0,'0'0'0,"-21"0"0,0 0 16,-1 0-16,1 0 0,0 0 16,42 0-1,0 0 1,22 0-16,-22-21 0,85 0 15,-64 21-15,43 0 0,-22-21 16,22 21-16,0-22 0,-1 1 0,1 21 16,21-21-16</inkml:trace>
  <inkml:trace contextRef="#ctx0" brushRef="#br0" timeOffset="-150860.8">12742 15896 0,'21'0'32,"1"-21"-32,-1 21 15,0-21-15,0 21 0,0 0 0,-21-21 16,21 0-16,1 21 0,-1-22 15,-21 1-15,0 0 16,0 0-16,0 0 16,-21 21-16,-1 0 0,1 0 15,0 0-15,-21 0 0,21 0 16,-22 0-16,22 0 0,0 21 0,-21 0 0,20 0 16,1 0-16,0-21 0,21 22 15,-21 20-15,21-21 0,-21 0 16,21 0-16,0 1 0,0-1 0,0 0 15,0 21-15,21-42 0,0 21 16,0 1-16,0-1 0,1-21 0,-1 0 16,21 21-16,0-21 0,-20 0 15,20 0-15,0 0 0,1 0 0,-1-21 16,0 0-16,-21-1 0,22 22 0,-1-21 16,0-21-16,-20 21 0,20 0 15,-21-1-15,0-20 0,0 21 0,1 0 16,-1 0-16,0-1 0,-21 1 15,0 0-15,0 0 0,0 42 32,0 0-17,0 0-15,-21 1 0,21-1 16,-21 0-16,21 0 0,-22 0 16,22 22-16,0-22 0,0 21 0,0-21 15,0 0-15,0 1 0,0-1 16,22-21-16,-1 0 15,0 0-15,0 0 0,0 0 16,0 0-16,1 0 0,-1-21 16,0-1-16,0 1 0,0 0 0,0 0 15,-21 0-15,22 0 0,-1-1 0,0 1 16,-21 0-16,21 0 0,-21 0 16,21 0-16,-21-1 0,21 22 31,-21 22-16,0-1-15,0 0 0,0 0 0,0 0 16,0 0-16,0 1 0,0-1 0,0 0 16,0 0-16,0 0 15,22-21-15,-1 21 0,0-21 16,0 0-16,0 0 0,0 0 16,1 0-16,-1 0 0,0 0 15,0-21-15,0 21 0,0-21 0,1 0 16,-1 0-16,0 0 0,-21-1 0,0 1 15,0 0-15,0 0 0,0-21 16,0 20-16,0 1 0,0 0 0,0 0 16,-21 0-16,0 0 0,-1-1 15,22 44 17,22-22-17,-1 0-15,0 0 16,0 21-16,0-21 15,0 0-15,1 0 0,-1 0 0,0 0 16,-42 0 15</inkml:trace>
  <inkml:trace contextRef="#ctx0" brushRef="#br0" timeOffset="-137010.35">7810 14944 0,'-21'21'16,"42"-42"-16,-63 63 0,21-21 15,21 22-15,0-22 16,-21-21-16,-22 21 16,43-42 30,22 21-46,-22-21 16,0-1-16,21 1 0,-21 0 16,21 0-16,-21 0 0,21 0 0,0-22 15,0 22-15,22-21 0,-22-1 16,21 1-16,22-21 0,-1 20 0,1-20 16,20-1-16,22 1 0,0 20 15,21-20-15,0-1 0,21 22 0,0-21 16,149-43-16,-149 63 0,0 1 15,0 0-15,0-1 0,-21 1 16,0 0-16,0 21 0,0-1 0,-21 1 16,0 0-16,-21 0 0,-1 21 15,1 0-15,0 0 0,-43 0 0,22 0 16,-22 0-16,0 0 0,-21 0 0,1 0 16,-1 0-16,-21 21 0,0 0 15,-21-21 1,-1 0-1,1 21-15,0-21 0,0 0 0,-21 0 16,20 0-16,-20 0 0,0 0 0,-1 0 16</inkml:trace>
  <inkml:trace contextRef="#ctx0" brushRef="#br0" timeOffset="-136545.62">8043 14859 0,'0'0'0,"0"21"0,-21-21 16,0 0-16,0 0 15,21-21-15,0 0 16,42 0-16,0 0 16,1-1-16,20-20 0,-20 0 0,20-1 15,22 1-15,21 0 0,-1-22 16,1 22-16,21-22 0,0 22 16,0-21-16,0-1 0,0 22 0,0-22 15,0 22-15,0 0 0,-21-1 0,212-41 16,-234 62-1,-20 1-15,20 21 0,-20 0 0,-1-21 16,1 21-16,-1 0 0,1 0 0,-22 0 16,22 0-16,-22 0 0,0 0 0,1 0 15,-22 0-15,0 0 0,0 0 16,0 0-16,-21-21 16,0 0-1,-21 0 1,0-1-16,0 1 0,0 21 15</inkml:trace>
  <inkml:trace contextRef="#ctx0" brushRef="#br0" timeOffset="-136147.92">10689 13272 0,'0'0'0,"0"-22"0,0 44 47,21-22-31,0 21-16,1 0 0,20 0 0,-21 21 16,21-20-16,22-1 0,-22 0 15,1 0-15,-1 0 0,21 0 0,-20 1 16,-1-1-16,0-21 0,1 21 0,-1-21 15,-21 0-15,22 21 0,-1-21 16,-21 0-16,21 0 0,-20 0 0,-1 0 16,0 0-16,0 0 0,-21 21 15,0 0 1,-42 1-16,21-1 0,-22 0 16,22 0-16,-42 0 0,20 22 0,-63 41 15,43-41-15,-1 20 16,-20-21-16,20 22 0,1-22 0,-1 22 15,1-22-15,-1 22 0,1-22 0,-1 0 16,1 1-16</inkml:trace>
  <inkml:trace contextRef="#ctx0" brushRef="#br0" timeOffset="-131564.79">4508 12891 0,'0'0'0,"0"-22"15,0 1-15,0 0 0,0 0 16,0 0-16,0 0 16,0-1-16,-21 22 0,21-21 0,-21 21 15,0 0-15,21 43 31,0-22-31,0 21 0,0 0 0,0 1 16,0-1-16,0 22 0,0-22 16,0 21-16,0-20 0,0-1 0,0 0 15,0 1-15,0-1 0,0-21 0,0 22 16,0-22-16,0 0 16,0 0-16,0 0 0,21 0 0,0-21 15,0 0 1,-21-21-1,0 0-15,0 0 0,0 0 16,0 0-16,0-1 0,0 1 16,-21-21-16,0 21 0,21-22 0,-21 22 15,0-21-15,21 0 0,-21-1 0,21 1 16,0 0-16,0-1 0,-22 1 16,22 0-16,0 20 0,0-20 0,0 21 15,0 0-15,0 0 0,0-1 16,22 22-16,-1 0 15,0 0-15,0 22 0,0-1 16,0 21-16,22-21 0,-22 22 0,0-22 16,21 21-16,-20-21 0,-1 22 0,0-22 15,0 21-15,0-21 0,0 0 16,1 1-16,-1-1 0,0 0 0,0 0 16,0-21-16,0 0 15,-21-21 1,0 0-16,0 0 15,0-1-15,0-20 0,0 21 16,0-21-16,0-1 0,0-20 16,0 20-16,0 1 0,0-21 0,0 20 15,0 1-15,0 0 0,22-1 16,-1 22-16,-21 0 0,21 0 0,0 0 16,0 21-16,0 0 0,1 21 15,-1-21-15,0 42 0,0-21 16,0 22-16,0-1 0,1 0 0,-22 1 15,21-1-15,0 21 0,-21-20 16,21-1-16,-21 22 0,0-22 0,0 0 16,0 1-16,0-22 0,0 21 15,21-21-15,-21 0 0,0 1 0,0-1 16,21-21-16,-21 21 16,22-21-16,-1 0 0,0 0 15,0-21-15,0 0 0</inkml:trace>
  <inkml:trace contextRef="#ctx0" brushRef="#br0" timeOffset="-130785.83">5715 12764 0,'0'0'0,"0"-22"16,0 1-16,-21 21 15,0 0-15,-1-21 0,1 21 0,0 0 16,0 0-16,-21 0 15,20 0-15,1 21 0,0 0 0,-21 1 16,21 20-16,-1-21 0,1 21 0,0 1 16,0-1-16,0 0 0,21-20 15,-21 20-15,21 21 0,0-41 16,0-1-16,0 0 0,0 0 16,21-21-16,0 0 0,0 0 15,0 0-15,22 0 0,-22 0 0,0-21 16,21 0-16,-21 0 0,1-1 15,-1-20-15,21 21 0,-21-21 0,-21 20 16,21-20-16,1 0 0,-22 21 16,0-22-16,0 22 0,21 0 15,0 21-15,-21 21 16,21 0 0,-21 0-16,0 22 0,21-22 15,-21 0-15,0 0 0,0 0 0,21 1 16,1-22-16,-1 21 0,-21 0 0,21-21 15,0 0-15,0 0 16,0 0-16,1 0 0,-1 0 16,0-21-16,-21 0 0,21 21 15,0-43-15,0 22 0,1 0 0,-1 0 16,-21-22-16,21 22 0,-21-21 16,0 21-16,0 0 0,21-1 0,-21 1 15,21 0-15,0 42 16,-21 0-1,0 1-15,0-1 0,0 0 16,0 0-16,22 0 0,-22 0 16,0 1-16,0-1 15,21-21 1,0 0-16,-21-21 16,21-1-16,0 1 15,-21 0-15,21 0 16,-21 0-16,0 0 0,0-1 15,22 1-15,-22 0 0,21 0 0,0 21 32,0 0-32,0 21 15,0 0-15,1 0 0,-22 1 16,21-22-16,0 21 0,0 0 16,0-21-16,0 0 0,1 0 15,-1 0-15,21 0 0,-21 0 0,0 0 16,1-21-16,-1 0 0,0-1 15,0 1-15</inkml:trace>
  <inkml:trace contextRef="#ctx0" brushRef="#br0" timeOffset="-129353.36">5270 13928 0,'-21'42'16,"21"-21"-1,0 0-15,0 1 0,0 20 0,-21-42 16,21 42-16,0-21 0,0 22 16,0-22-16,0 21 0,0-21 0,0 22 15,0-22-15,0 0 0,0 0 16,0 0-16,0 1 0,21-22 16,0-22-1,-21 1 1,0 0-16,0-21 0,0 21 0,0-22 15,0 22-15,0-21 0,0-1 16,0 1-16,0-21 0,0 20 16,0 1-16,0 0 0,0 20 0,0-20 15,0 21-15,22 21 16,-22 21-16,21-21 16,0 42-16,-21-20 0,21-1 0,0 0 15,0 0-15,-21 0 0,22 22 16,-1-22-16,0 0 0,-21 0 0,21-21 15,0 21-15,0 0 0,1-21 16,-1 0-16,0 0 16,0 0-16,0-21 15,-21 0-15,21 0 0,-21-21 16,22 20-16,-22-20 16,0 21-16,0-21 0,0-1 0,0 1 15,0 0-15,0 20 0,21 1 0,-21 0 16,0 0-16,21 21 15,-21 21-15,0 0 16,21 0-16,0 1 0,-21 20 0,21-21 16,-21 0-16,22 22 0,-1-22 15,-21 0-15,21 0 0,0 21 0,0-20 16,0-1-16,1 0 0,-1-21 16,0 0-16,-21 21 0,21-21 15,0 0-15,0 0 0,1 0 0,-1 0 16,0 0-16,0-21 0,0 21 0,0-21 15,1 0-15,-1-1 16,0 1-16,0 0 0,-21 0 0,0 0 16,21 0-16,-21-1 0,0 1 0,0 0 15,0 0-15,0 0 0,0 0 16,-21 21-16,0 0 16,0 0-1,21 21-15,-21 0 0,21 0 16,0 0-16,0 0 0,0 1 15,0-1-15,0 0 0,0 0 16,0 21-16,0-20 16,21-22 15,0 0-31,-21-22 0,21 1 16,0 0-16,-21 0 0,0 0 15,0 0-15,0-22 0,21 22 0,-21 0 16,0 0-16,0 0 0,22-1 0,-1 22 31,0 22-31,-21-1 16,21 0-1,-21 0-15,21-21 0,-21 21 0,0 0 16,21-21 0,1 0-16,-1 0 31,0-21-31,-21 0 15,0 0-15,21 0 0,-21 0 16,0-1-16,21 1 0,-21 0 16,0 0-16,0 0 0,21 0 0,1-1 15,-22 1-15,21 21 0,0 0 16,0 0 0,-21 21-16,21-21 0,-21 22 15,21-1-15,-21 0 0,22 0 16,-1 0-16,0 0 15,0-21-15,0 0 0,0 0 16,1 0-16,-1 0 16,0 0-16,0 0 15,0 0-15,0-21 0,1 0 0,-22 0 16,21 21-16</inkml:trace>
  <inkml:trace contextRef="#ctx0" brushRef="#br0" timeOffset="-129108.49">7112 13166 0,'21'0'15,"-42"0"-15,63 0 0,-42 21 16,0 0-16,0 0 0,21 0 0,-21 1 16,22 20-16,-1-21 0,-21 0 15,0 0-15,21 1 0,-21-1 0,21 0 16,-21 0-16,0 0 0,0 0 0,21 1 15,-21-1-15,21 0 16,-21 0 0,-21-42-1</inkml:trace>
  <inkml:trace contextRef="#ctx0" brushRef="#br0" timeOffset="-128945.59">7133 13441 0,'0'-21'32,"21"21"-32,0-21 0,1-1 0,-1 22 15,0-21-15,0 21 16,0-21-16,22 0 0,-22 21 0,0-21 16,0 0-16,0-1 0,22 1 0,-22 0 15</inkml:trace>
  <inkml:trace contextRef="#ctx0" brushRef="#br0" timeOffset="-128456.87">7641 12996 0,'0'-21'31,"21"21"-31,0-21 0,1 0 0,-1 21 16,0 0-16,0-21 0,0 21 0,0-21 15,1 21-15,-1-22 0,0 22 16,21 0-16,-21-21 0,1 21 16,-1 0-16,-42 0 31,-1 0-15,1 0-16,0 0 0,0 21 0,0-21 15,0 22-15,-1-1 0,1-21 0,21 21 16,-21 0-16,21 0 15,0 0-15,0 1 0,0-1 16,21 0-16,0 0 16,1 0-16,-1-21 0,0 21 15,-21 1-15,21-22 0,0 21 16,0 0-16,-21 0 0,0 0 16,0 0-16,0 1 15,0-1-15,-21-21 16,21 21-16,-42-21 0,21 0 0,0 21 15,-1-21-15,1 0 0,0 0 16,0 0-16,0 0 0,0 0 0,21-21 47,0 0-47,21 0 16,0 21-16</inkml:trace>
  <inkml:trace contextRef="#ctx0" brushRef="#br0" timeOffset="-127397.35">8128 13081 0,'0'-42'31,"-21"42"-31,0 0 16,-1 0-16,22 21 31,0 0-31,0 0 0,0 0 15,0 1-15,0-1 16,0 0 0,22-21-1,-1 0 1,0 0-16,-21-21 16,0 0-16,21 21 0,-21-22 15,0 1-15,0 0 0,0 0 16,0 0-16,0 0 15,0 42 17,0 0-17,21 0-15,-21 0 0,0 0 16,0 1-16,21-1 16,1-21-1,-1 0 1,0 0-16,0 0 15,0-21 1,-21-1-16,0 1 16,0 0-16,0 0 0,0 0 15,0 0-15,21 21 32,-21 21-17,0 0-15,22-21 16,-22 21-16,0 0 15,21-21 1,0 0-16,0 0 16,0 0-16,0 0 15,1 0-15,-1-21 16,0 21-16,-21-21 16,0 0-16,0 0 15,-21-1 1,0 22-16,21-21 15,21 21 17,0 0-32,0-21 0,0 21 15,0 0-15,1 0 0,-1 0 16,0 0-16,-21-21 16,21 21-16,0 0 15,-42 0 16,0 0-31,21 21 0,-21-21 0,0 21 16,21 0-16,-22-21 0,1 22 0,21-1 16,0 0-16,-21 0 15,21 0-15,0 0 0,0 1 16,0-1-16,21-21 31,0 0-15,1 0-16,-22-21 0,21-1 15,-21 1-15,21 21 0,-21-21 16,21 0-16,-21 0 0,0 0 16,0-1-16,21 22 0,-21-21 15,0 42 1,0 1 0,0-1-16,0 0 0,0 0 15,0 0-15,0 0 16,0 1-16,21-22 15,-21 21-15</inkml:trace>
  <inkml:trace contextRef="#ctx0" brushRef="#br0" timeOffset="-118245.53">5927 14563 0,'0'0'0,"-22"21"15,22-42 32,22 0-47,-1 21 16,21-22-16,-21 1 0,22 21 16,-1-21-16,0 0 0,22 0 0,-1-22 15,1 22-15,20 0 0,1-21 0,0 21 16,21-22-16,-1 1 0,1 0 15,0 20-15,21-20 0,-21 0 16,0-1-16,0 1 0,-1 0 0,1-1 16,-21 22-16,21-21 0,-22 21 0,-20-22 15,21 22-15,-22 0 0,1 0 16,-22 0-16,21 0 0,-20-1 0,-22 22 16,21-21-16,-21 21 0,1 0 0,-1 0 15,0 0-15,-21-21 16,-21 21 31,-22 0-47,22 0 15,0 0-15</inkml:trace>
  <inkml:trace contextRef="#ctx0" brushRef="#br0" timeOffset="-117521.95">4847 13568 0,'21'0'15,"0"-21"-15,1 21 0,20-21 0,-21-1 16,43 22-16,-22-21 0,21 0 16,22 0-16,21-21 0,0 20 0,0 1 15,-1-21-15,22 0 0,0 20 0,0-20 16,0 0-16,0 21 0,0-22 15,0 1-15,-21 21 0,21-22 0,-21 1 16,-21 21-16,21-21 0,-22 20 0,1-20 16,-22 21-16,1 0 0,21 0 15,-43-1-15,21 1 0,-20 0 0,-1 0 16,0 21-16,-20-21 0,-1 21 0,0 0 16,0 0-16,-21-21 15,0-1 1,-21 22-1,0 0 1,0 0-16</inkml:trace>
  <inkml:trace contextRef="#ctx0" brushRef="#br0" timeOffset="-112581.6">16341 15219 0,'-22'21'0,"44"-42"0,-65 63 16,86-42 62,-22-21-78,0 0 0,21 21 0,1-21 16,-1-22-16,21 22 0,-20 0 0,41 0 15,-20-21-15,21-1 0,-1 1 16,22 0-16,-21-1 0,21 1 16,-22 0-16,1-1 0,0 1 0</inkml:trace>
  <inkml:trace contextRef="#ctx0" brushRef="#br0" timeOffset="-111889.68">22775 14774 0,'0'0'0,"-42"22"15,21-22 1,21-22 31,21 1-32,0 21-15,0-21 0,0 0 0,1 0 16,20 0-16,-21-22 0,21 1 0</inkml:trace>
  <inkml:trace contextRef="#ctx0" brushRef="#br0" timeOffset="-111846.7">23453 14034 0,'105'-85'16</inkml:trace>
  <inkml:trace contextRef="#ctx0" brushRef="#br0" timeOffset="-87096.66">12552 14351 0,'0'0'0,"0"-21"16,-21 21-16,21-21 15,0 0 1,0 42 15,0 0-15,0 0-16,0 0 0,0 22 0,0-1 16,21-21-16,-21 21 0,0 1 0,0-1 15,0 0-15,0 1 0,0-22 16,0 21-16,0 1 0,0-22 0,21 0 15,-21 21-15,21-21 0,-21 1 0,21-22 16,-21 21-16,21 0 0,1-21 16,-1 0-16,0 0 0,0 21 15,0-21-15,22 0 0,-22 0 0,21 0 16,-21-21-16,22 21 0,-1-21 16,-21 0-16,21-1 0,1 22 0,-1-42 15,22 21-15,-22 0 0,0 0 0,1-22 16,20 22-16,-21 0 0,22 0 15,-22-22-15,22 22 0,-22 0 0,22 21 16,-22-21-16,0 0 0,22 0 0,-22 21 16,22-22-16,-22 22 0,21 0 15,1 0-15,-22 0 0,85-21 16,-84 21-16,-1 0 0,0 0 0,1 21 16,-1-21-16,0 22 0,-21-1 15,22-21-15,-22 21 0,0 0 16,0 0-16,0 0 0,1 1 0,-1-1 15,0 0-15,-21 0 0,0 0 16,21 0-16,0-21 0,-21 22 0,21-1 16,-21 0-16,22 0 0,-1-21 15,-21 21-15,0 0 16,21-21 0,0 0 15,-21-21-31,0 0 0,21 0 15,-21 0-15,21 21 0,1-21 0,-1-1 16,0 1-16,0-21 0,0 21 16,0 0-16,22-1 0,-22-20 15,21 21-15,1-21 0,20 20 0,-21 1 16,22 0-16,-22 0 0,22 0 0,-22 21 16,22 0-16,-22 0 0,0 0 15,22 0-15,-22 0 0,0 0 0,1 21 16,-1 0-16,0 0 0,1 0 0,-1 1 15,0 20-15,22-21 0,-22 21 16,1-20-16,20 20 0,-21-21 16,1 0-16,20 22 0,-20-22 0,20 0 15,-21 0-15,22 0 0,-22 0 16,1-21-16,20 22 0,-21-22 0,1 0 16,-1 0-16,0 0 0,43 0 15,-43 0-15,1 0 0,-1 0 16,0-22-16,1 1 0,-1 0 0,0 0 15,1 21-15,-1-21 0,0 0 0,1-1 16,-22 1-16,21 0 0,-21 0 16,22 21-16,-22-21 0,0 0 15,0 21-15,-21-22 0,0 1 16</inkml:trace>
  <inkml:trace contextRef="#ctx0" brushRef="#br0" timeOffset="-85868.14">12404 14266 0,'0'22'47,"21"-22"15,0 0-62,0 0 0,0 0 16,0 0-16,1 0 0,-1 0 0,0 0 16,0 0-16,21 0 0,-20 0 15,20 0-15,0 0 0,1 21 0,-1-21 16,0 0-16,22 0 0,-1 0 0,1 0 16,-1 0-16,22 0 15,0 0-15,-1 0 0,1 21 0,0-21 16,20 0-16,1 0 0,0 0 15,0 21-15,0-21 0,0 0 0,-1 0 16,1 21-16,0-21 0,-21 0 0,-1 0 16,1 0-16,0 0 0,-22 0 15,1 21-15,-1-21 0,1 0 0,-1 0 16,-20 0-16,-1 0 0,0 0 16,1 0-16,-1 0 0,-21 0 0,21 0 15,-20 0-15,-1 0 0,0 0 0,0 0 16,-42 0 31,0 0-47,-22 0 15,1 0-15</inkml:trace>
  <inkml:trace contextRef="#ctx0" brushRef="#br0" timeOffset="-85213.12">12361 14584 0,'21'0'62,"1"0"-62,-1 0 0,21 0 16,-21 0-16,0 0 0,22 0 0,-1 0 16,0 0-16,22-21 0,-1 21 15,1-21-15,21 21 0,-22-22 0,43 22 16,-21-21-16,20 21 0,-20 0 0,21-21 15,0 21-15,0 0 16,-1 0-16,1 0 0,0-21 0,0 21 16,0 0-16,0 0 0,-22 0 0,1 0 15,0 0-15,-22 0 0,1 0 16,-1 0-16,1 0 0,-1 0 0,-21 0 16,1 0-16,-1 0 0,0 0 0,-20 0 15,-1 0-15,0 0 0,0 0 16,0 0-16,-42 0 47,0 0-32,0 0-15,0 0 16,-1 0-16,-20 0 0,21 0 16,-21 0-16</inkml:trace>
  <inkml:trace contextRef="#ctx0" brushRef="#br0" timeOffset="-77685.64">17589 1990 0,'-21'0'94,"0"0"-79,0 0-15</inkml:trace>
  <inkml:trace contextRef="#ctx0" brushRef="#br0" timeOffset="-69765.71">16700 16214 0,'0'-21'15,"0"-1"1,0 1-16,0 0 0,0 0 0,22 0 16,-22 0-16,0-1 0,21 1 15,-21 0-15,0 0 0,0 0 0,0 0 16,0-1-16,21 22 16,-21 22-1,0-1 1,0 21-16,0-21 15,0 22-15,0-1 0,0 0 0,0 1 16,0-1-16,0 21 0,0-20 16,-21-1-16,0 22 0,21-22 0,-22 0 15,22 1-15,-21 20 0,21-21 0,0-20 16,0 20-16,0 0 0,0-21 16,-21 1-16,21-1 0,0 0 0,0 0 15,0-42 16,0 0-31,21 0 16,-21-22-16,21 22 0,1-21 0</inkml:trace>
  <inkml:trace contextRef="#ctx0" brushRef="#br0" timeOffset="-69284.98">17589 16108 0,'-63'42'31,"21"-21"-15,20 22-16,-20-22 0,21 21 0,-21 1 16,20-22-16,-20 21 0,21 0 0,0 1 15,-22-22-15,22 21 0,21 1 16,0-22-16,0 21 0,0 0 0,0-20 15,0 20-15,0-21 0,21 21 16,1-20-16,-1 20 0,21-21 0,-21 0 16,22 0-16,-1 1 0,0-22 15,1 21-15,-1-21 0,0 0 0,1 0 16,-1 0-16,0-21 0,1-1 0,-1 1 16,0 0-16,1-21 0,-1-1 15,-21 1-15,0 0 0,22-1 0,-43 1 16,21-64-1,-21 43-15,0 20 0,0 1 0,-21-21 16,-1 20-16,-20 1 0,21 0 0,-21 20 16,-1 1-16,1 0 0,0 0 15,-1 0-15,1 21 0,21 0 0,-22 0 16,1 0-16,21 0 0,0 21 16,-22 0-16,22 0 0,21 0 15,0 1-15,0-1 0,0 0 16,0 0-16,21-21 0,1 0 15,-1 0-15,21 0 0</inkml:trace>
  <inkml:trace contextRef="#ctx0" brushRef="#br0" timeOffset="-68937.74">18859 15452 0,'22'-21'0,"-44"42"0,65-64 0,-43 22 16,0 0-16,21 0 0,0 21 15,0 0-15,-21 21 32,0 0-32,0 0 0,0 22 0,0-22 15,0 21-15,0 1 0,0 20 0,0-21 16,0 1-16,-21-1 0,0 22 15,21-1-15,-21-21 0,0 1 0,21 20 16,0-20-16,-22-22 0,1 21 16,21 0-16,0-20 0,0-1 0,0 0 15,0 0-15,0 0 0,0 0 16,0-42 0,0 0-1,0 0-15</inkml:trace>
  <inkml:trace contextRef="#ctx0" brushRef="#br0" timeOffset="-68705.87">18584 15939 0,'0'0'15,"21"0"1,1 0-16,-1 0 0,21-22 0,-21 1 15,22 21-15,-1-21 0,0 21 0,1 0 16,-1-21-16,0 21 0,22 0 16,-22-21-16,0 21 15,-20 0-15,20 0 0,-21 0 16,-42 0 0,0 0-16,0 21 0</inkml:trace>
  <inkml:trace contextRef="#ctx0" brushRef="#br0" timeOffset="-63853.71">12700 14753 0,'-21'-21'15,"21"0"32,21 0-31,0 21-16,0 0 16,0 0-16,1 0 0,-1-21 15,0 21-15,21 0 0,-21 0 16,22 0-16,-1 0 0,43 0 15,-43 0-15,0 0 0,1 0 16,20 0-16,1 0 0,-22 0 0,43 0 16,-22 0-16,1 0 0,20 0 0,1 0 15,0 0-15,21 0 0,-1 21 16,1-21-16,21 21 0,-21 0 16,0-21-16,21 21 0,0-21 0,0 21 15,21-21-15,0 22 0,-21-22 16,21 21-16,1-21 0,-1 0 0,0 21 15,21-21-15,1 21 0,-22-21 16,0 0-16,21 21 0,-21-21 0,22 21 16,-22-21-16,169 0 0,-190 0 15,22 0-15,-22 22 0,0-22 16,-22 0-16,22 21 0,-21-21 0,0 0 16,0 0-16,-21 0 0,-1 0 0,-20 0 15,20 0-15,-20 0 0,-22 0 16,22 0-16,-22 0 0,0 0 15,-20 0-15,20 0 0,-21 0 0,0 0 16,0-21-16,-21-1 16,-21 1-16,-21 21 15,21-21-15,-22 0 0,-20 21 0,-1-21 16</inkml:trace>
  <inkml:trace contextRef="#ctx0" brushRef="#br0" timeOffset="-62913.65">14541 14563 0,'0'-21'31,"22"21"0,-1-22-31,0 22 16,0 0-16,0 0 0,0-21 0,22 21 16,-22 0-16,21 0 0,22 0 0,-22 0 15,43 0-15,-22 0 0,22 0 16,21 0-16,-22 0 0,22 0 15,0 0-15,0 0 0,21 0 16,0 0-16,0 0 0,21 0 0,0 0 16,0 21-16,1 1 0,-1-22 0,-21 0 15,21 21-15,0-21 0,0 21 16,0-21-16,-21 21 0,0-21 0,0 21 16,-21-21-16,21 0 0,-21 21 15,0-21-15,0 0 0,0 0 0,-22 22 16,1-22-16,-22 21 0,1-21 0,-1 0 15,-20 0-15,-1 0 0,0 0 16,1 0-16,-22 0 0,0 0 0,0 0 16,0 0-16,1 0 31,-44 0 0,1 0 219,0-21-234,0 21-16,0-22 0,-22 1 15,22 0-15,-21 0 0</inkml:trace>
  <inkml:trace contextRef="#ctx0" brushRef="#br0" timeOffset="-62194.87">18669 11091 0,'0'0'0,"42"-21"0,-21 21 0,22-21 16,-22 21-16,0 0 0,0 0 0,0 0 16,-42 0 15,-21 21-31,0 22 0,-22-1 0,1 0 15,-43 22-15,21-22 0,-21 43 16,-21-22-16,0 1 0,-21 20 0,21 1 16,-42 0-16,21-1 0,-1 1 15,-20 0-15,21-1 0,0 1 0,0-21 16,-1-1-16,22 22 0,0-43 16,22 22-16,20-22 0,0 0 15,43-21-15,0 22 0</inkml:trace>
  <inkml:trace contextRef="#ctx0" brushRef="#br0" timeOffset="-61733.13">19198 10795 0,'0'21'32,"21"0"-17,22 22-15,-22-22 0,21 21 16,22-21-16,-1 22 0,1-1 0,20 22 15,-20-22-15,20 21 0,1-20 16,0 20-16,-22-20 0,22 20 0,-22-21 16,1 1-16,-1 20 0,1-42 0,-22 22 15,1-1-15,-1 0 16</inkml:trace>
  <inkml:trace contextRef="#ctx0" brushRef="#br0" timeOffset="-53441.74">6752 9737 0,'0'0'0,"-63"0"16,-1 0-16,22 0 0,-1 0 16,1 0-16,21-21 0,-21-1 0,20 1 15,1 21-15,-21-21 0</inkml:trace>
  <inkml:trace contextRef="#ctx0" brushRef="#br0" timeOffset="-52561.24">5249 9081 0,'-21'-85'16,"21"64"-16,0 0 16,0-1-16,0 1 0,0 0 15,21 0-15,-21 0 0,21 0 0,1 21 16,-1 0-16,0-22 0,0 22 16,21 0-16,-20 0 0,20 22 0,-21-1 15,21 0-15,-20 21 0,-1 1 0,0-1 16,0 0-16,-21 1 0,0-1 15,0 0-15,-21 22 0,0-22 0,-22 0 16,1 1-16,-21 20 0,20-20 16,1-1-16,-22 0 0,22 1 0,0-1 15,-1-21-15,1 0 0,21 0 16,0 1-16,0-1 0,-1-21 16,1 0-16,42 0 15,1 0 1,20 0-16,-21-21 0,21 21 15,1-22-15,-1 22 0,0-21 0,1 21 16,20-21-16,-20 0 0,20 0 16,-21 21-16,1-21 0,20-1 0,-42 1 15,22 0-15,-1 21 0,-21-21 0,0 21 16,1-21-16,-22 0 16,0-1-16,0 1 15,0 0-15</inkml:trace>
  <inkml:trace contextRef="#ctx0" brushRef="#br0" timeOffset="-51933.6">6159 8763 0,'0'0'0,"22"-85"31,-1 85-31,0 43 31,-21-22-31,21 21 0,-21 1 16,0-1-16,0 21 0,0-20 0,0-1 15,0 22-15,0-22 0,0 0 16,0 1-16,0-1 0,0 0 0,0-21 16,0 22-16,-21-22 0,21 0 0,0 0 15,0 0 1,0-42-1,0 0-15,0 0 16,21 0-16,-21-22 0,0 22 16,21-21-16,-21 0 0,21-1 0,-21-20 15,0 20-15,0-20 0,0-1 16,0 1-16,0-1 0,0 1 16,0 21-16,0-1 0,0 1 0,0 21 15,0 0-15,0-1 0,0 44 31,0 20-31,-21-21 0,0 21 16,0 1-16,21 20 0,-21-20 16,-22-1-16,22 21 0,0-20 15,-21-1-15,21 0 0,-1-20 0,-20 20 16,21-21-16,21 0 0,0 0 0,-21-21 16,42 0-1,21 0 1,-21-21-16,1 21 0,20-21 15,-21 0-15,21 21 0,1-21 0,-22 21 16,21-21-16,1-1 0,-22 22 16,21-21-16,-21 21 0,0 0 0,22 0 15,-43-21-15,21 21 0,0 0 16,-21 21 0,-21 0-16,0 1 15,-22-1-15,22 0 16</inkml:trace>
  <inkml:trace contextRef="#ctx0" brushRef="#br0" timeOffset="-51320.95">5482 10118 0,'0'0'0,"-21"0"0,0 0 16,0 0-16,21-21 15,-22-1-15,1 22 16,21-21-16,0 0 0,-21 0 0,21 0 16,0 0-16,0-1 0,0-20 0,21 21 15,0 0-15,22 0 0,-22 21 16,0-22-16,0 1 0,43 21 15,-43 0-15,21 0 0,-21 0 16,22 0-16,-22 21 0,21-21 0,-21 43 16,1-22-16,-1 0 0,0 21 0,-21-20 15,0 20-15,0 0 0,0-21 16,0 22-16,-21-1 0,0 0 16,-1 1-16,-20-1 0,21 0 0,-21 1 15,-1-22-15,1 21 0,21-21 16,-22 1-16,1-1 0,21 0 0,-21-21 15,-1 0-15,22 0 0,0-21 16,0 21-16,0-21 0,-1-1 16,1 1-16,21 0 0,0 0 0,0 0 15,0 0-15,0-1 0,0 1 0,0 0 16,0 0-16,21 21 0,1 0 16,-1-21-16,0 21 0,0 0 0,0 0 15,22 0-15,-22 0 0,21 0 0,-21 21 16,22-21-16,-22 21 15,0 0-15,21-21 0,1 21 16,-22 1-16,0-1 0,0-21 0,-21 21 16,21-21-16,-21 21 15,21-21-15,1 0 0,-1 0 16,0-21 0,0 21-16,-21-21 15,21 0-15</inkml:trace>
  <inkml:trace contextRef="#ctx0" brushRef="#br0" timeOffset="-50881.21">6413 9652 0,'0'-21'0,"0"42"0,0-63 16,0 21-16,0-1 0,0 1 0,0 0 15,0 42 16,-21 22-31,21-22 0,-21 21 16,21-21-16,0 22 0,-21-1 0,21 21 16,0-20-16,0-1 0,0 0 0,-21 1 15,21-1-15,-21 0 0,21 1 16,0-1-16,0-21 0,0 22 0,0-22 16,0 0-16,0 0 0,21 0 15,0-21-15,0 0 0,0 21 0,0-21 16,1 0-16,20 0 0,-21 0 15,0-21-15,22 0 0,-22 21 0,0-21 16,0 0-16,0 0 0,0-1 0,-21 1 16,0 0-16,0 0 0,0 0 15,-21 0-15,0 21 0,-21 0 0,21 0 16,-22 0-16,1 0 0,0 0 0,20 0 16,-20 0-16,21 0 0,-21 21 15,20 0-15,1-21 0,0 21 0,21 0 16,21-21 15,0 0-31,1 0 16,-1-21-16,21 0 0</inkml:trace>
  <inkml:trace contextRef="#ctx0" brushRef="#br0" timeOffset="-50217.58">6773 8742 0,'43'0'31,"-22"0"-31,0 0 0,0 0 16,21 0-16,-20-21 0,62 0 15,-63 21-15,22-22 0,-1 22 16,0-21-16,-20 21 0,20-21 0,-21 21 16,0 0-16,0-21 0,1 21 0,-1 0 15,0 0-15,0 0 16,-21 21-1,0 0-15,0 0 16,0 1-16,0-1 16,0 0-16,0 0 0,0 0 15,0 0-15,0 22 0,0-22 16,0 21-16,0 1 0,0-1 0,0-21 16,0 21-16,0 1 0,0 20 0,0-20 15,0-1-15,0 0 16,0 1-16,0-1 0,0 0 0,0 1 0,0-1 15,0 0-15,0 1 0,21 20 0,-21-21 16,21 1-16,-21-22 16,0 21-16,0 1 0,0-22 0,0 21 15,0-21-15,0 0 0,0 1 0,0-1 16,0 0-16,-21 0 0,21 0 16,-21 0-16,0-21 0,0 22 0,0-22 15,-1 0-15,-20 21 0,21-21 0,0 0 16,0 0-16,-22 0 0,22 0 15,0 0-15,0 0 0,0 0 16,-1 0-16,1 0 16,0-21-16,21-1 15,0 1 1,0 0-16,0 0 0</inkml:trace>
  <inkml:trace contextRef="#ctx0" brushRef="#br0" timeOffset="-49853.8">7112 9779 0,'0'0'0,"21"-42"32,-21 63-1,0 0-31,0 0 15,-21 0-15,0 22 0,0-22 16,-1 0-16,22 21 0,-21-20 0,0-1 16,0 0-16,-21 21 0,20-21 0,1 1 15,0-1-15,0-21 0,21 21 16,-21-21-16,21 21 16,0 0-1,21-21-15,0 0 16,0 21-16,0-21 0,1 0 15,20 0-15,-21 22 0,21-22 0,-20 0 16,-1 0-16,0 0 0,0 0 0,0 0 16,0 0-16,1 0 15,-1 0-15,-21-22 0,21 1 16</inkml:trace>
  <inkml:trace contextRef="#ctx0" brushRef="#br0" timeOffset="-49266.13">6752 8763 0,'21'0'0,"0"0"0,-21-21 15,22 21-15,-1-21 0,21 0 16,0-1-16,1 1 0,-22 0 15,21 0-15,1 0 0,-1 0 16,-21 21-16,21-22 0,1 1 0,-22 0 16,0 0-16,21 21 0,-20-21 0,-1 21 15,-21-21 1,-21 21 0,-1 0-16,1 21 15,0-21-15,0 21 0,0-21 0,-22 21 16,1-21-16,21 21 0,-21 0 0,20-21 15,-20 22-15,21-1 16,0-21-16,0 21 0,-1-21 0,22 21 16,0 0-16,0 0 15,0 1 1,22-1-16,-1-21 0,0 21 0,21 0 16,-21 0-16,1 0 0,20 1 0,-21-1 15,21 0-15,-20-21 0,-1 21 16,0 0-16,0 0 0,0-21 0,0 22 15,1-1-15,-22 0 16,21-21-16,-21 21 0</inkml:trace>
  <inkml:trace contextRef="#ctx0" brushRef="#br0" timeOffset="-44477.21">550 14436 0,'0'0'0,"21"-21"15,-21-1-15,43-83 32,-43 83-32,0 1 0,0 0 15,21 21 16,0 0-31,-21 21 16,21 0-16,-21 22 0,0-1 0,21 0 16,1 1-16,-22-1 0,21 22 15,-21-22-15,0 21 0,0-20 16,0 20-16,0-20 0,0-1 0,0 0 16,0 1-16,0-1 0,0-21 15,0 21-15,0-20 0,0 20 16,0-21-16,0 0 0,0-42 47,0 0-47,0 0 15,0 0-15,0-1 0,0 1 16,0-21-16</inkml:trace>
  <inkml:trace contextRef="#ctx0" brushRef="#br0" timeOffset="-43728.98">1270 14118 0,'0'0'0,"0"-21"0,0 42 31,0 0-16,0 22-15,0-22 0,21 21 16,-21 1-16,21-1 0,-21 21 16,21-20-16,-21-1 0,0 22 0,0-22 15,0 0-15,22 22 16,-22-22-16,0-21 0,0 22 0,0-22 16,0 21-16,0-21 0,0 0 15,0 1-15,0-1 16,0-42-1,0-1 1,0 1-16,0 0 0,0-21 16,21 21-16,-21-22 0,0 1 0,0 0 15,0-1-15,0-20 0,0 20 16,0-20-16,0-1 0,0 22 0,0 0 16,-21-1-16,21 1 0,0 0 15,-22 21-15,22-1 0,0 1 16,0 0-16,-21 21 15,21 21 1,-21 0-16,0 22 0,0-22 0,21 21 16,-21 1-16,-1-1 0,1 21 15,0-20-15,0-1 0,0 22 0,-22-22 16,22 0-16,0-21 0,0 22 16,21-22-16,-21 0 0,0 0 0,21 0 15,-22-21-15,22-21 31,0 0-31,0 0 16,0 0-16,22 0 0,-1-1 0,0 1 16,0-21-16,0 21 0,0 0 15,1 21-15,-1-22 0,21 22 16,-21 0-16,22 0 0,-1 0 0,-21 0 16,21 0-16,-20 0 0,20 0 15,0 22-15,-21-22 0,1 0 0,20 21 16,-21-21-16,0 0 15,0 0-15,1 0 0,-1 0 16,0 0-16,-21-21 16,0-1-16,0 1 15,0 0-15,0 0 0,0 0 16,0 0-16</inkml:trace>
  <inkml:trace contextRef="#ctx0" brushRef="#br0" timeOffset="-43401.7">1609 13335 0,'0'0'0,"0"-21"0,0 0 15,21 21-15,-21 21 31,0 0-31,0 0 0,0 22 0,0-1 16,0 0-16,0 1 0,21 20 16,-21-21-16,0 1 0,0 20 0,21-20 15,-21-22-15,0 21 0,0-21 16,0 22-16,0-22 0,0 0 16,21-21-1,-21-21 1,0 0-1,0-1-15,0-20 0,0 21 0,21-21 16</inkml:trace>
  <inkml:trace contextRef="#ctx0" brushRef="#br0" timeOffset="-42925.04">1778 13250 0,'0'-21'16,"21"21"-1,0 21 1,-21 1-16,0-1 16,0 0-16,21 0 0,-21 0 15,22 22-15,-22-22 0,0 21 16,0 0-16,0 1 0,0-22 0,0 21 16,0 1-16,0-22 0,0 0 15,0 21-15,0-21 0,0 1 16,0-1-16,0-42 47,0-1-47,0 1 0,0 0 15,0 0-15,0-21 0,0 20 16,0 1-16,0-21 0,0 21 0,21 0 16,0-1-16,0 1 15,-21 0-15,21 0 0,0 0 0,1 21 16,-1 0-16,0 0 15,0 0-15,0 21 0,0 0 16,-21 21-16,22-20 0,-22-1 16,0 21-16,0-21 0,0 0 0,0 22 15,0-22-15,0 0 0,0 0 16,0 0-16,-22-21 0,22 22 0,-21-22 16,0 0-1,21-22 1,-21 22-16,21-21 0</inkml:trace>
  <inkml:trace contextRef="#ctx0" brushRef="#br0" timeOffset="-42661.78">1291 13653 0,'0'0'16,"21"0"-1,0-22-15,22 1 0,-22 0 16,21 21-16,1-21 0,-1 0 16,0 0-16,1 21 0,-1-22 15,0 1-15,1 21 0,-1-21 16,-21 0-16,21 21 0,-20 0 0,-1 0 16,0 0-16,-21 21 31,-21-21-16,0 21-15,-1 0 0</inkml:trace>
  <inkml:trace contextRef="#ctx0" brushRef="#br0" timeOffset="-42225.03">339 15177 0,'0'0'0,"-22"0"0,1 0 0,0 0 0,21-22 15,0 1 1,21 21-16,22-21 0,-1-21 15,0 21-15,22-1 0,-1-20 16,22 21-16,0-21 0,-1-1 0,22 1 16,0-22-16,21 22 0,0-21 15,-21 20-15,21-20 0,0 20 0,-21-20 16,-1 21-16,1-1 0,0 1 16,0 0-16,-21 20 0,-1 1 0,-20 0 15,-22 0-15,22 0 0,-43 0 16,21 21-16,-21 0 0,0 0 0,-21-22 15,-21 22 32,0 0-31,0 22-16,0-1 0</inkml:trace>
  <inkml:trace contextRef="#ctx0" brushRef="#br0" timeOffset="-41341">741 15812 0,'0'0'0,"0"-22"16,-21 22-16,-1-21 0,1 21 16,0 0-16,21 21 15,-21-21-15,21 43 0,0-22 0,0 21 16,0 1-16,0-1 0,0 0 16,0 22-16,0-22 0,0 0 15,0 1-15,0-1 0,0 0 0,0 1 16,21-22-16,-21 0 0,21 0 15,-21 0-15,0 1 0,21-22 16,1-22 0,-22 1-16,0 0 0,0-21 0,21-1 15,-21 22-15,21-42 16,-21 20-16,0-41 0,0 20 16,0 22-16,0 0 0,0 20 15,0 1-15,0 0 0,0 0 16,21 21-16,0 0 15,0 21-15,-21 0 0,22 0 16,-1 1-16,-21 20 0,21-21 0,0 21 16,-21-20-16,0-1 0,21 21 15,0-21-15,-21 0 0,22 1 16,-22-1-16,21-21 16,0 0-16,0 0 15,0-21-15,-21-1 0,21 1 16,1-21-16,-1 21 0,0-22 15,0 1-15,0 0 0,0-1 0,-21 1 16,22 0-16,-22-1 0,21 22 16,0-21-16,-21 21 15,0 42 1,0 0-16,21 0 16,-21 0-16,0 22 0,0-1 0,0 0 15,0 1-15,0-1 0,21 0 16,-21 1-16,0-1 0,0 0 0,21 1 15,-21-1-15,0-21 16,0 0-16,22 1 0,-22-1 0,21 0 16,0-21-16,0 0 15,0 0-15,0-21 0,-21 0 16,22-1-16,-1-20 0,0 21 16</inkml:trace>
  <inkml:trace contextRef="#ctx0" brushRef="#br0" timeOffset="-41129.13">1714 15600 0,'0'0'16,"0"21"-1,0 21-15,0-20 16,0-1-16,0 21 0,0-21 0,0 22 16,0-1-16,0 0 0,0 1 15,0-1-15,0-21 0,0 21 16,0-20-16,0 20 0,22-21 0,-1 0 15,-21 0-15,21-21 16,0 0-16,-21-21 16,0 0-16</inkml:trace>
  <inkml:trace contextRef="#ctx0" brushRef="#br0" timeOffset="-40976.15">1482 16002 0,'0'0'0,"-43"0"16,43-21-1,21 21 1,1-21-16,20 21 0,0-21 16,1 21-16,-1-22 0,0 1 15,1 21-15,-1-21 0,21 0 0,-20 0 16,-1 0-16</inkml:trace>
  <inkml:trace contextRef="#ctx0" brushRef="#br0" timeOffset="-40552.18">2413 15536 0,'0'-21'0,"0"-42"32,21 63-32,-21-21 0,-42 42 46,21 0-46,-22 0 0,22 0 16,-21 0-16,-1 1 0,22 20 0,-21-21 16,21 0-16,0 22 0,21-22 15,0 0-15,0 0 0,0 0 16,21 0-16,0-21 16,21 0-16,-21 22 0,22-22 0,-1 0 15,0 0-15,1 21 0,-1-21 16,-21 0-16,22 21 0,-22 0 0,0-21 15,-21 21-15,0 0 16,0 1-16,-21-1 0,0 0 16,-1-21-16,-20 21 0,21 0 15,-21-21-15,20 0 0,1 21 0,0-21 16,0 0-16,0 0 16,21-21-16,0 0 15,0 0-15,21 0 0,0 0 16,0-22-16,22 22 0</inkml:trace>
  <inkml:trace contextRef="#ctx0" brushRef="#br0" timeOffset="-40337.31">2815 15367 0,'0'0'0,"0"21"16,0 0-1,0 1-15,0-1 0,0 0 16,0 21-16,0 22 15,0-43-15,0 21 0,0-21 16,0 22-16,0-22 0,0 0 0,0 0 16,0 0-16,0 1 0,0-1 15,0 0-15,21-21 32</inkml:trace>
  <inkml:trace contextRef="#ctx0" brushRef="#br0" timeOffset="-40156.36">2646 15727 0,'-21'0'0,"42"0"0,-64 0 0,43-21 15,0 0 1,22 21-16,-1 0 16,0-22-16,0 22 0,21 0 0,-20-21 15,20 0-15,0 21 0,1-21 16,-22 21-16,21-21 0,0 0 0,-20-1 15,20 1-15,-21 0 0,0 0 0</inkml:trace>
  <inkml:trace contextRef="#ctx0" brushRef="#br0" timeOffset="-39717.61">3175 15261 0,'0'0'0,"0"-21"31,21 21-31,0-21 0,0 21 16,1-21-16,20 21 0,-21-21 16,0 21-16,22-22 0,-22 22 0,21-21 15,-21 21-15,0 0 0,1 0 16,-1-21-16,-42 42 31,-22-21-31,22 21 16,0-21-16,0 22 0,-22-1 15,22 0-15,0 0 0,21 0 0,-21 0 16,21 1-16,0-1 16,0 0-16,0 0 0,21 0 15,-21 0-15,21 1 0,0-1 0,1-21 16,-1 21-16,0 0 0,0 0 16,0 0-16,0-21 0,-21 22 0,0-1 15,22 0-15,-22 0 16,0 0-16,0 0 0,-22-21 15,1 22-15,0-22 0,0 0 0,0 21 16,0-21-16,-1 0 0,1 21 16,0-21-16,0 0 0,0 0 15,0 21 1</inkml:trace>
  <inkml:trace contextRef="#ctx0" brushRef="#br0" timeOffset="-38892.41">995 16552 0,'0'0'0,"-43"0"0,1 0 0,21 0 16,0 0-16,0 0 0,21 22 16,0-1-16,0 0 15,0 0-15,0 0 0,21 0 16,0 1-16,0-1 0,0 0 16,0 21-16,1-21 0,-1 1 0,0-1 15,0-21-15,0 21 0,0-21 16,22 0-16,-22 0 0,0 0 15,21 0-15,-20 0 0,-1-21 16,21 0-16,-21-1 0,22 1 0,-22-21 16,21 0-16,0 20 0,-20-20 15,20 0-15,0 21 0,-21-22 0,22 1 16,-1 21-16,64-43 16,-85 43-16,21 0 0,-20 21 15,20 0-15,-21 0 0,0 0 16,22 0-16,-22 21 0,0 0 0,0 0 15,0-21-15,0 22 0,1-22 16,-1 21-16,0-21 0,0 0 16,0 0-16,0 0 15,1 0-15,-1 0 0,0-21 16,21-1-16,-21 1 0,1 0 16,20 0-16,0 0 0,-21-22 0,22 22 15,-1 0-15,0 0 0,1-21 16,-1 20-16,-21 22 0,22-21 0,-1 0 15,-21 21-15,21 0 0,-20 0 0,-1 0 16,0 0-16,0 21 0,0 0 16,0-21-16,-21 22 0,22-1 0,-1-21 15,-21 21-15,21-21 16,0 21-16,0-21 0,0 0 16,1 0-16,-1 0 15,0-21-15,0 0 0,0 21 16,0-21-16,1-22 0,-1 22 0,0 0 15,21-21-15,-21-1 0,1 22 16,-1-21-16,21 21 0,-21-1 0,0 1 16,1 0-16,-1 21 0,0 0 15,0 0-15,0 0 0,0 0 0,1 0 16,-1 0-16,0 0 0,0 0 0,0 0 16,0 21-16,1-21 0,-1 21 15,0-21-15,0 22 0,0-22 16,0 0-16,1 0 0,-1 0 15,0 0-15,0 0 0,0 0 16</inkml:trace>
  <inkml:trace contextRef="#ctx0" brushRef="#br0" timeOffset="-38385.67">677 17060 0,'-190'22'31,"380"-44"-31,-401 44 0,189-1 0,65-21 31,-22 0-31,21-21 16,22-1-16,-22 22 0,43-21 16,-1 0-16,1 0 0,21-21 15,21 20-15,21-20 0,-21 0 0,21-1 16,22 1-16,-1 0 0,0 21 15,22-22-15,-22 1 0,0 0 0,1-1 16,-22 22-16,0-21 0,0 21 16,-21-1-16,-21-20 0,0 21 0,-21 0 15,-1 0-15,-20-1 0,-1 1 0,-20 21 16,-22-21-16,21 0 0,-21 21 16,-21-21-16,0 0 31,-21 21-31,0 0 15,-21 0-15,20 0 0,-20 0 0,0 0 16,-1 21-16,1-21 0,-21 21 16,-1 0-16</inkml:trace>
  <inkml:trace contextRef="#ctx0" brushRef="#br0" timeOffset="-38048.86">931 17145 0,'0'0'0,"-42"21"0,21-21 0,0 0 16,42-21-1,21 21-15,22-21 0,-1 0 16,1 21-16,41-21 0,1-1 0,0 1 15,21 0-15,21-21 0,-21 21 16,43-1-16,-22-20 0,21 0 0,0-1 16,-20 1-16,-1 21 0,0-21 15,-21-1-15,0 22 0,-21-21 0,-22 21 16,1-1-16,-21 1 0,-1 0 0,-21 0 16,1 0-16,-22 21 15,0-21-15,0 21 0,-21-22 16,0 1-16,0 0 0</inkml:trace>
  <inkml:trace contextRef="#ctx0" brushRef="#br0" timeOffset="-36912.25">1143 15007 0,'0'-21'16</inkml:trace>
  <inkml:trace contextRef="#ctx0" brushRef="#br0" timeOffset="-26957.61">22902 14351 0,'-21'0'16,"0"0"-1,0 0-15,0 0 16,-1 0 0,1 0-16,0 0 0,0 0 15,0 0-15,0 0 0,-1 0 16,1 0-16,0 0 0,-21 0 0,21 0 15,-22 0-15,22 0 0,-21 0 0,21 0 16,-22 0-16,22 0 0,0 0 16,-21 0-16,20 0 0,1 0 0,21-21 15,-21 21 1,42 0 31,0 0-47,1 0 0,20 0 15,-21 0-15,0 0 16,0 0-16,22 0 0,-22 0 0,21 0 16,1 0-16,-1 0 0,0 21 15,22-21-15,-22 0 0,22 0 16,-1 0-16,-21 0 0,22 0 0,-1 0 0,1 0 16,21 0-16,-22 0 0,22 0 15,-1 21-15,22-21 0,-21 0 16,21 0-16,0 0 0,-1 21 15,1-21-15,0 0 0,0 22 0,0-22 16,0 0-16,-1 21 0,1-21 0,-21 0 16,21 21-16,-22-21 0,22 0 15,-21 21-15,-22-21 0,22 0 0,0 0 16,42 0-16,-43 0 0,-20 0 16,-22 0-16,22 0 0,-22 0 15,22 0-15,-43 0 0,21 0 0,0 0 16,-20 0-16,-1 0 0,0 0 15,-21-21 267,0 0-126,0 0-156,-21-1 0,-22 1 16,1 21-16</inkml:trace>
  <inkml:trace contextRef="#ctx0" brushRef="#br0" timeOffset="-25541.24">21061 10837 0,'0'0'0,"0"-21"0,0 0 15,0 0-15,-21 0 16,-1 21-16,22-21 15,-21 21-15,0 0 0,0 0 0,0-22 16,0 22-16,-1 0 0,-20 0 0,21 0 16,0 0-16,-22 0 15,22 0-15,-21 22 0,21-1 0,-22-21 16,1 21-16,21 0 0,-21 0 0,-1 0 16,1 1-16,21-1 0,-22 21 15,1 0-15,21-20 0,-21 20 0,20 21 16,-20-20-16,21-1 0,0 22 0,0-22 15,-22 85 1,22-85-16,21 22 0,-21-22 0,0 22 0,21-22 16,-21 191-1,-1-170-15,22-20 0,0 20 16,0 1-16,0 84 16,22-85-16,-1-20 15,0-1-15,0 21 0,21-20 0,1-1 16,-22 0-16,42 1 0,-20 20 0,-1-20 15,22-1-15,-1 0 0,1 22 16,-1-22-16,1 22 0,20-22 0,-20 0 16,20 22-16,-20-22 0,21 0 0,-22 1 15,22-1-15,-1 22 0,22-22 16,-21 21-16,21-20 0,-22 20 0,22-20 16,0 20-16,-21-21 0,-1 22 0,22-22 15,-21 22-15,0-22 0,-1 22 16,22-22-16,-21 21 0,-1-20 15,-20 20-15,21-20 0,-22 20 0,22 1 16,-22-22-16,1 21 0,-22-20 16,22 20-16,-1-20 0,22 62 15,-22-62-15,-20-1 0,-1 0 16,21 1-16,-20-1 0,-1 22 0,0-22 16,1 0-16,-1 1 0,43 62 15,-43-62-15,0-1 0,1-21 16,-22 22-16,21-1 0,1-21 0,-22 21 15,21-20-15,-21 20 0,22-21 0,-22 0 16,21 0-16,-21 1 0,22-1 16,-22 0-16,0 0 0,21 0 15,-21-21-15,1 21 0,-1 1 0,0-22 16,0 21-16,0-21 0,0 0 16,-21 21-16,22-21 0,-1 0 15,0 0 16,-21-21 48,-21 21-64,0-21-15,-1-1 16,1 1-16,0 0 15</inkml:trace>
  <inkml:trace contextRef="#ctx0" brushRef="#br0" timeOffset="-25393.33">24320 15621 0,'0'0'0,"-21"0"0,0 0 15,0 0 16,0 0-15,0 0-16,-1 0 0</inkml:trace>
  <inkml:trace contextRef="#ctx0" brushRef="#br0" timeOffset="-18009.53">18859 15388 0,'22'0'31,"-1"0"-31,0 0 15,0 0 1,0 0-16,0 0 16,1 0-16,-1 0 0,0 0 0,21 21 15,1-21-15,-1 0 0,0 0 0,1 22 16,20-22-16,1 21 0,-22-21 16,43 0-16,-22 21 0,1-21 0,-1 0 15,1 21-15,20-21 0,-20 0 0,-1 21 16,22-21-16,-22 0 0,22 21 15,-21-21-15,20 0 0,1 0 0,0 22 16,-22-22-16,22 0 0,-1 0 0,1 21 16,0-21-16,-1 0 15,-20 0-15,21 0 0,-22 0 0,22 21 0,-22-21 16,1 0-16,-1 0 0,1 0 16,-1 0-16,1 0 0,-1 0 15,-20 0-15,-1 0 0,21 0 0,-41 0 16,20 0-16,0 0 0,-21 0 0,1 0 15,20 0-15,-21-21 0,0 21 16,0 0-16,1 0 0,-1 0 16,-21 21 46,0 0-46,0 0-16,0 0 15,0 1-15,0-1 16,0 0-16,21 0 0,-21 0 0,0 0 16,0 1-16,0 20 0,0-21 0,0 0 15,0 22-15,0-22 0,0 21 16,0-21-16,0 0 0,-21 22 0,21-22 16,0 21-16,0-21 0,0 22 0,-21-22 15,21 0-15,0 0 0,-22 22 16,22-22-16,0 0 0,0 0 15,0 0-15,0 0 0,-21-21 0,21 22 16,0-1-16,0 0 0,0 0 16,0 0-16,0 0 15,-21-21 32,0 0-31,0 0-16,0 0 0,-1-21 15,1 21-15,0 0 0,0-21 16,0 21-16,-22 0 0,22 0 16,0-21-16,-21 21 0,21 0 15,-22 0-15,1-21 0,0 21 0,-1 0 0,-20 0 16,20-21-16,-20 21 0,21 0 16,-22-22-16,1 1 0,-22 21 15,21 0-15,1-21 0,-22 21 0,22 0 16,-1 0-16,-20-21 0,20 21 15,1 0-15,-22 0 0,21 0 0,1 0 16,-1 0-16,1 0 0,-1 0 0,1-21 16,-1 21-16,1 0 0,-1-21 15,1 21-15,-1 0 0,-20 0 16,20-22-16,-20 22 0,20 0 0,1 0 16,-1-21-16,1 21 0,20 0 0,1 0 15,-22 0-15,43 0 0,-21 0 16,0 0-16,20 0 0,-41 0 15,42 0-15,0 0 0,-1 0 16,1 0-16,0 0 0,0 0 16,0 0-1,0-21 110,21 0-31,21 21-94,0 0 31,0 0-15,-21-21 281,21 21-282,0 0 1,-21-21 0,22 21-16,-44 0 125,1 0 78,0 0-188,0 0 1,0 0-16</inkml:trace>
  <inkml:trace contextRef="#ctx0" brushRef="#br0" timeOffset="-12909.38">18351 17484 0,'0'21'0,"-21"-21"0,0 21 15,21 0-15,-21-21 0,21 21 16,-21-21-16,21 22 0,0-1 16,0 0-16,-21-21 0,21 21 0,-22 0 15,22 0 1,0 1-16,0-1 16,0 0-16,0 0 15,0 0 1,0-42 15,22 0-31,-1 0 0,0 0 16,21-1-16,-21-20 0,22 21 0,-1-21 15,0-1-15,1 1 0,-1 0 16,0-1-16,22 1 0,-22 0 0,1-1 16,20 1-16,-21 0 0,22-1 15,-22 1-15,22 0 0,-1-1 16,1 1-16,-1 0 0,1-1 0,-22 1 15,22 0-15,-1 20 0,43-41 16,-64 42-16,1 0 0,-1-1 16,0 22-16,-21 0 0,1-21 15,-1 21-15,0 0 0,0 0 0,-42 0 63,0 0-48,0 0-15,-1 0 0</inkml:trace>
  <inkml:trace contextRef="#ctx0" brushRef="#br0" timeOffset="-12573.58">19431 16658 0,'21'21'47,"0"-21"-47,0 0 15,1 0-15,-1 0 0,21 0 0,-21 0 16,0 0-16,1 0 0,-1 0 16,21 0-16,-21 0 0,0 0 15,1 0-15,-22 22 16,0-1-1,0 0-15,-22 0 0,22 0 16,-21 0-16,0 1 0,-21-1 0,21 0 16,-22 0-16,22 0 0,-21 0 0,-1 1 15,22-1-15,-21 0 0,0 0 16,20 0-16,-20-21 0,21 0 0,0 21 16,-22-21-16,22 0 0,0 0 15,0 0-15</inkml:trace>
  <inkml:trace contextRef="#ctx0" brushRef="#br0" timeOffset="13507.19">8445 6795 0,'22'0'0,"-22"-22"16,0 1-16,21 21 78,-21-21-78,21 21 16,0-21-16,0 0 15,0 0-15,1-1 0,-1 22 0,0-21 16,0 0-16,0 0 0,22-43 16,-43 43-16,21 0 0,-21 0 15,0 0-15,0 0 0,0-1 0,0 1 16,0 0-16,-21 0 15,-1 21-15,1 0 0,0 0 16,0 0-16,0 0 0,0 0 0,-22 0 16,22 0-16,0 0 0,0 21 15,-22 0-15,22 0 0,0 1 0,0-1 16,-21 0-16,20 0 0,22 0 0,-21-21 16,21 21-16,-21 1 0,21-1 15,0 0-15,0 0 16,0 0-16,0 0 15,21-21-15,0 22 0,1-1 16,-1-21-16,-21 21 16,21-21-16,0 21 0,-21 0 0,21-21 0,0 21 15,1-21-15,-1 22 0,0-1 16,0-21-16,-21 21 0,21 0 16,0-21-16,-21 21 0,0 0 0,0 1 15,0-1-15,0 0 0,0 0 16,-21-21-16,0 21 0,0 0 15,-21 1-15,20-22 0,1 21 0,-21-21 16,21 0-16,-22 21 0,22-21 0,-21 0 16,21 0-16,0 0 0,-22 0 15,22-21-15,-21 21 0,21-21 0,-1-1 16,-20 22-16,21-21 0,0 0 16,0 0-16,-1 0 0,1 0 0,21-1 15,-21 1-15,0 0 16,42 21 15,0 0-15,0 0-16,1 0 0,-1 0 0,0 0 15,0 0-15</inkml:trace>
  <inkml:trace contextRef="#ctx0" brushRef="#br0" timeOffset="14366.69">8996 6816 0,'0'0'16,"21"0"-16,0-21 0,-21-1 0,21 1 16,0 0-16,-21 0 15,0 0-15,0 0 0,0-1 16,0 1-16,-21 0 0,0 21 15,0-21-15,0 21 16,0 0-16,-1 0 0,1 0 0,0 21 16,0-21-16,0 21 0,0 0 15,-22 1-15,22 20 0,0-21 16,0 21-16,0-20 0,-22 20 0,22-21 16,0 21-16,21-20 0,-21-1 0,21 21 15,-21-21-15,21 0 0,0 1 16,0-1-16,0 0 15,21-21-15,0 0 16,0 0-16,0 0 16,0-21-16,1 0 0,-1 21 0,21-22 15,-21 1-15,0 0 0,1 0 0,-1 0 16,0 0-16,0-1 0,0 1 0,-21-21 16,0 21-16,0 0 15,21-1-15,-21 1 0,0 0 0,22 0 16,-22 42 15,0 0-31,0 0 16,0 1-16,0-1 0,0 0 0,0 0 15,0 0-15,0 0 0,-22 1 16,22-1-16,0 0 0,0 0 0,0 0 16,0 0-16,0 1 0,22-1 15,-1-21-15,0 0 16,0 0-1,0 0-15,0 0 0,1-21 16,-1-1-16,0 1 0,0 0 16,0 0-16,22-43 0,-22 43 15,-21-21-15,21 0 0,0 20 16,-21-20-16,0 0 0,21-1 0,-21 1 16,21 0-16,-21-1 0,0 1 0,0 0 15,0 21-15,0-1 0,0 1 16,0 0-16,0 42 31,0 0-31,0 1 0,0 20 0,0 0 16,0-21-16,0 22 0,0-1 15,-21 0-15,21 1 0,0-1 16,0-21-16,0 22 0,0-1 0,-21-21 16,21 0-16,0 0 0,0 1 15,0-1-15,0 0 0,0 0 16,0-42 15,21 21-31,-21-21 0,0 0 16,0-1-16</inkml:trace>
  <inkml:trace contextRef="#ctx0" brushRef="#br0" timeOffset="14610.61">9144 6710 0,'42'0'31,"-21"0"-31,1 0 0,-1 0 0,21 0 16,-21-21-16,0 21 0,1-21 0,-1 21 16,0 0-16,0 0 0,0 0 0,22-22 15,-22 22 1,0 0-1</inkml:trace>
  <inkml:trace contextRef="#ctx0" brushRef="#br0" timeOffset="15401.75">9737 6646 0,'0'0'0,"0"-21"0,0 42 63,0 1-63,0-1 0,0 0 15,0 0-15,0 0 0,0 0 0,-22 22 16,22-22-16,0 0 0,0 0 0,0 0 15,0 1-15,0-1 0,0 0 16,0 0-16,22-21 16,-1 0-16,0 0 15,0 0-15,0 0 0,0-21 0,1 0 16,-1 21-16,0-21 0,0-1 16,0 1-16,0 0 0,1-21 0,-22 21 15,21-1-15,-21 1 0,21 0 16,-21 0-16,0 0 0,0 0 0,0-1 15,21 22-15,-21-21 16,0 42 0,0 1-1,0-1-15,0 0 16,0 0-16,0 0 0,0 0 0,-21 1 16,21-1-16,0 21 0,0-21 0,0 0 15,0 1-15,0-1 16,0 0-16,0 0 0,0 0 15,21-21 1,0 0-16,0 0 0,1 0 16,-1 0-16,21-21 0,-21 0 0,0 21 15,1-21-15,20 0 0,-21-1 16,0 1-16,22-21 0,-22 21 16,-21 0-16,0-1 0,21 1 0,-21 0 15,0 0-15,0 0 0,0 0 16,-21 21-1,0 0-15,-1 0 16,22 21-16,-21 0 16,21 0-16,0 0 0,0 0 15,0 1-15,0-1 16,0 0-16,21-21 0,-21 21 16,0 0-16,22-21 15,-22 21-15,0 1 0,21-1 16,-21 0-1,0 0-15</inkml:trace>
  <inkml:trace contextRef="#ctx0" brushRef="#br0" timeOffset="17082.89">10943 6858 0,'0'0'0,"21"-21"0,-21 0 16,0 0-16,21 21 16,-21-22-16,0 1 0,0 0 0,0 0 15,0 0-15,-21 21 16,21-21-16,-21 21 0,0 0 15,0 0-15,0 0 0,-1 21 16,1 0-16,0-21 0,0 21 16,0 0-16,0 22 0,-1-22 0,1 0 15,0 0-15,0 0 0,0 0 0,21 1 16,0-1-16,-21 21 0,21-21 16,0 0-16,0 1 15,21-22-15,0 0 0,0 0 16,0 0-16,0 0 0,1 0 0,-1 0 15,21 0-15,-21 0 0,0-22 16,1 1-16,-1 21 0,21-42 16,-21 21-16,0 0 0,1-22 0,-1 22 15,-21-21-15,21 21 0,-21-22 16,21 1-16,-21 0 0,0 20 16,0-20-16,0 0 0,0-1 0,0 22 15,0-21-15,0 21 0,0 0 0,0-1 16,0 1-16,0 42 31,0 1-31,0-1 0,0 0 16,0 21-16,0 1 0,0-1 15,0 0-15,0 1 0,-21-1 0,21 0 16,-21 1-16,21-1 0,0 0 0,0-21 16,0 22-16,0-22 0,0 0 15,0 0-15,0 0 0,0 1 16,21-1-16,0-21 0,0 0 0,0 0 15,1 21-15,-1-21 0,0 0 0,0 0 16,21 0-16,-20 0 0,-1-21 0,21 0 16,-21 21-16,0-22 0,22 1 15,-22 0-15,0 0 0,0 0 0,0 0 16,1-1-16,-22 1 0,0 0 0,21 0 16,-21 0-16,0 0 15,0-1-15,0 1 0,-21 21 16,-1 0-16,1 0 15,0 0-15,0 0 0,0 0 16,0 21-16,-1 1 16,1-22-16,0 21 0,21 0 0,-21 0 15,0-21-15,21 21 0,0 0 0,0 1 16,0-1-16,0 0 0,0 0 16,0 0-1,0 0-15,21-21 0,0 0 16,0 0-16,0 0 0,1 0 0,-1 0 15,0-21-15,0 0 0,0 0 16,0 0-16,1 0 16,-22-1-16,21 1 0,-21 0 0,0 0 15,0 0-15,21 0 0,-21 42 47,0 0-31,0 0-16,0 0 15,0 0-15,0 1 0,0-1 16,0 0-16,0 0 16,21-21-16,-21 21 15,21-21-15,0 0 16,1 0-16,-1 0 0,0 0 16,0 0-16,0 0 0,22 0 15,-22-21-15,0 21 0,0-21 0,0 0 16,22 0-16,-22 21 0,0-22 15,0 1-15,-21 0 0,21 0 0,-21 0 16,21 0-16,-21-1 0,0 44 47,0-1-47,0 0 16,0 0-16,0 0 0,0 0 15,0 1-15,0-1 0,0 0 16,0 0-16,0 0 15,22 0-15,-1-21 16,0 0-16,0 0 0,0 0 0,0 0 16,1 0-16,-1-21 0,0 0 15,0 21-15,0-21 0,0 0 0,1 21 16,-1-21-16,0-22 0,-21 22 16,21 0-16,-21 0 0,21 0 15,-21-1-15,0 1 0,0 0 0,0 0 16,0 42 15,0 0-31,0 0 16,0 1-16,0-1 0,0 0 15,-21 0-15,21 21 0,0-20 0,-21-1 16,21 0-16,-21 21 0,21-21 0,0 22 16,0-22-16,0 21 0,0 1 15,0-22-15,0 21 0,0 0 0,0 1 16,0-1-16,0 0 0,0-20 0,0 20 15,0 0-15,0 1 0,0-22 0,0 21 16,0 0-16,0-20 0,0-1 16,0 21-16,0-21 0,-21 0 0,21 1 15,-22-1-15,22 0 0,-21-21 16,0 0 0,0-21-1,0 0 1,0-1-16,21 1 0,0-42 15,-22 42-15,22-22 0,0 22 0,0-21 16,0-1-16,0 1 0,0 21 0,0-21 16,22-1-16,-22 1 0,21 0 15,0 20-15,-21-20 0,21 21 0,0-21 16,0 20-16,1 1 0,-22 0 16,21 0-16,0 21 0,0-21 0,0 21 15,0-21-15,1 21 16,-1 0-16,0 0 0</inkml:trace>
  <inkml:trace contextRef="#ctx0" brushRef="#br0" timeOffset="17613.94">13081 6816 0,'0'0'0,"-21"0"31,0 0-31,42 0 47,0 0-47,0 0 0,21 0 0,1 0 16,-1 0-16,22 0 0,-1 0 15,1 0-15,-1 21 0,22-21 0,-22 0 16,22 21-16,-22-21 0,22 0 15,0 0-15,-22 0 0,1 0 0,-1 0 16,1 0-16,-1 0 0,-20 0 0,20 0 16,-21 0-16,-20 0 0,20 0 15,0 0-15,-21 0 0,1 0 0,-1 0 16,0 0-16,0 0 0,0 0 0,0 0 16,-42 0 30,21-21-46,-21 21 16,21-21-16,-21 21 16</inkml:trace>
  <inkml:trace contextRef="#ctx0" brushRef="#br0" timeOffset="18054.04">14520 6519 0,'-21'-21'16,"0"21"-16,0 0 16,21 21-16,0 1 0,0-1 15,0 0-15,21 0 0,0-21 16,-21 21-16,21 0 0,0 1 16,22-22-16,-22 21 0,0 0 15,0-21-15,22 0 0,-22 21 0,0-21 16,21 0-16,-21 0 0,1 0 0,-1 0 15,21 0-15,-21 0 0,0 0 16,1 0-16,-1 0 0,-42 0 47,-1 21-31,1-21-16,0 21 15,-21 1-15,21-1 0,-1 0 0,1 0 16,-21 0-16,21 22 0,-22-22 15,22 0-15,-21 21 0,0 22 16,-1-43-16,22 21 0,-21-21 0,21 1 16,-1-1-16,1 21 0,21-21 0,-21 0 15,21 1-15,0-44 47</inkml:trace>
  <inkml:trace contextRef="#ctx0" brushRef="#br0" timeOffset="18706.35">16383 6350 0,'-21'0'15,"21"-21"1,21 21 15,0 0-31,0 0 0,0 0 16,1 0-16,20 0 0,-21 0 15,21 0-15,1 0 0,-1 0 16,0 0-16,-20 0 0,20 0 0,0 0 16,22 0-16,-43 0 0,0 0 15,0 0-15,0 0 0,-21 21 16,-21-21 0,0 0-16,0 0 15,0 0-15,0 0 0,-1 0 16,-20 0-16,21 0 0,0 0 0,0 0 15</inkml:trace>
  <inkml:trace contextRef="#ctx0" brushRef="#br0" timeOffset="19219.06">16510 6350 0,'0'0'0,"0"21"16,-21-21-16,21 21 0,0 1 0,-21-1 15,21 0-15,-22 0 0,1 21 0,21-20 16,0-1-16,-21 21 0,0-21 15,21 0-15,-21 1 0,21-1 0,0 0 16,-21 0-16,-1 0 0,22 0 16,-21-21-1,21-21 17,21 21-17,1-21-15,-1 0 16,0 21-16,0 0 0,0-21 15,0 0-15,1 21 0,-1 0 0,21 0 16,-21 0-16,0-22 0,22 22 16,-22 0-16,21 0 0,-21 0 0,22 22 15,-22-22-15,21 21 0,-21 0 0,1 0 16,-1 0-16,0 0 0,0 1 16,0-1-16,-21 0 0,0 0 0,0 0 15,0 0-15,0 1 0,0-1 0,-21 0 16,0 0-16,-21 0 0,-1 0 15,1-21-15,0 22 0,-1-22 16,1 0-16,21 21 0,-22-21 0,1 21 16,0-21-16,21 0 0,-22 0 0,1 0 15,0 0-15,20 0 0,1 0 16,0 0 0,21-21-16,0 42 0,0-42 15,21 21-15,-21-21 16,21 21-16,1 0 0,-1-22 0,0 22 15,0-21-15,43 0 0</inkml:trace>
  <inkml:trace contextRef="#ctx0" brushRef="#br0" timeOffset="19602.33">17822 6287 0,'0'-22'16,"0"44"-16,21-65 0,-21 22 0,22 21 16,-1 0-1,-21 21 1,0 22-16,0-22 15,0 21-15,0 0 0,0 1 0,0-1 16,0 22-16,0-22 0,0 0 0,0 22 16,0-22-16,-21 0 0,21 1 15,-22-1-15,22-21 0,0 22 16,-21-22-16,0 0 0,21 0 0,-21 0 0,21 0 16,-21 1-16,21-44 46,42 1-30,-21-21-16</inkml:trace>
  <inkml:trace contextRef="#ctx0" brushRef="#br0" timeOffset="20031.08">18288 6583 0,'-21'63'16,"21"-41"0,-21 20-16,-1-21 0,22 0 15,-21 22-15,21-22 0,0 0 16,0 21-16,-21-21 0,21 1 0,0-1 16,0 0-16,0 0 0,0 0 0,0 0 15,0 1-15,0-1 0,21-21 16,0 21-16,1-21 0,-1 0 0,0 0 15,0 0-15,0 0 0,22 0 0,-22 0 16,21 0-16,0-21 0,-20 0 0,20-1 16,0-20-16,-21 21 0,1 0 15,-1-22-15,0 1 0,-21 21 0,21-21 16,-21 20-16,0-20 0,0 21 0,-21 0 16,0 0-16,0-1 15,-1 1-15,1 21 0,-21 0 0,21-21 16,0 21-16,-1 0 0,1 0 15,0 0-15,0 0 0,0 0 0,21 21 32,0 0-17</inkml:trace>
  <inkml:trace contextRef="#ctx0" brushRef="#br0" timeOffset="20285.94">17928 6435 0,'21'0'0,"106"0"16,-84 0-16,-1 0 15,-21 0-15,21 0 0,1 0 16,-22 0-16,21 0 0,-21 0 0,22 0 16,-22 0-16,0 0 0,0 0 15,0 0 1</inkml:trace>
  <inkml:trace contextRef="#ctx0" brushRef="#br0" timeOffset="20846.29">19325 6350 0,'0'0'0,"-21"0"16,21 21 0,0 0-16,0 1 15,21-22-15,0 0 0,0 0 0,22 21 16,-22 0-16,21-21 0,22 0 0,-22 0 16,0 0-16,22 0 0,-22 0 15,1 0-15,20 0 0,-21 0 0,1 0 16,-22-21-16,21 21 0,-21-21 15,1-1-15,-1 22 0,0-21 0,-21 0 16,21 21-16,-21-21 0,0 0 16,0 0-16,-21 21 15,0 0-15,0 0 0,-1 0 16,1 0-16,0 0 16,0 21-16,21 0 0,-21 0 0,0 0 15,21 22-15,-22-22 0,22 21 0,0 0 16,-21 1-16,0-1 0,21 0 15,-21 1-15,21-1 0,-21 0 0,0 1 16,-1-1-16,22 0 0,0 1 16,-21-22-16,21 21 0,-21-21 0,21 1 15,0 20-15,0-21 0,0 0 16,0 0-16,0-42 47,0 0-47,0 0 0,0 0 15,0 0-15,0-1 0</inkml:trace>
  <inkml:trace contextRef="#ctx0" brushRef="#br0" timeOffset="21142.12">19283 6816 0,'-21'-21'0,"42"42"0,-64-42 0,65 21 31,20 0-15,-21 0-16,21 0 0,1 0 0,-1-22 16,0 22-16,1 0 0,20 0 15,-20 0-15,-1 0 0,0 0 0,22 0 16,-43 0-16,21 0 0,1 0 0,-22 0 16,0 0-16,0 0 0,0 0 15,-42 0 32,0 0-31,0 0-16,0 0 15,-1 0-15,1 0 0,0 0 16</inkml:trace>
  <inkml:trace contextRef="#ctx0" brushRef="#br0" timeOffset="21724.32">16679 7176 0,'0'0'0,"-21"0"0,42 0 62,0 0-62,22 0 16,-22 0-16,0 0 0,21 0 15,1 0-15,-1 0 0,22 0 0,-1 0 16,22 0-16,-1 0 0,1 0 16,21 0-16,-21 0 0,20 21 0,1-21 15,0 0-15,0 0 0,0 0 16,0 0-16,21 0 0,-22 0 0,1 0 15,-21 0-15,21 0 0,-22 0 0,22 0 16,-21-21-16,0-1 0,-1 22 16,1 0-16,-22 0 0,22-21 0,-21 21 15,-1 0-15,1 0 0,-22 0 16,0 0-16,1 0 0,-1 0 0,-21 0 16,21 0-16,-63 0 31,0 0-31,0-21 15,0 21-15,0 0 0,-22 0 16,1 0-16</inkml:trace>
  <inkml:trace contextRef="#ctx0" brushRef="#br0" timeOffset="22262.71">16341 7324 0,'21'0'16,"0"0"-16,0 0 15,0 0-15,0 0 0,22 0 0,-1 0 16,0 0-16,1 0 0,20 0 0,-20 0 16,41 0-16,-20 0 0,42 0 15,-22 0-15,22 0 0,0 0 0,0 0 16,0 21-16,-1-21 0,22 0 0,-21 0 15,0 0-15,21 0 0,-21 0 16,0 0-16,0 0 0,-22 0 16,22 0-16,-21 0 0,-22 0 0,22 0 15,-22 0-15,1 0 0,-22 0 0,22 0 16,-22 0-16,0 0 0,1 0 0,-1 0 16,-21 0-16,22 0 0,-22 0 15,0 0-15,0 0 16,-21-21 31,-21 21-32,0 0-15</inkml:trace>
  <inkml:trace contextRef="#ctx0" brushRef="#br0" timeOffset="29430.58">22966 6371 0,'0'0'0,"0"-21"16,0 0 0,0 0 15,0 0-15,0-1 15,-21 22-31,-1 0 31,1 0-31,0 0 16,0 0-1,0 0 1,0 0 0,-1 0-1,22 22-15,0-1 31,-21-21-31,21 21 32,0 0 77,0 0-109,0 0 16,0 1-16,0 20 0,0-21 15,0 21-15,0-20 0,0 20 0,0-21 16,0 21-16,-21 1 16,21-22-16,0 21 0,-21 22 0,21-22 15,-21-21-15,21 0 0,-21 22 16,-1-22-16,22 0 15,0 0-15,0 0 0,-21-21 0,21 22 16,-21-22 0,21-22 31,21 22-47,0-21 31,-21 0-16,0 0 95,22 21-95,-1-21-15,-21 0 0,0-1 16,21 1-16,-21 0 16,21 0-16,-21 0 15,21 0-15,-21-1 0,21 1 16,1 0-16,-22 0 0,0 0 0,21 0 16,0-1-16,-21 1 15,0 0-15</inkml:trace>
  <inkml:trace contextRef="#ctx0" brushRef="#br0" timeOffset="30046.66">22775 6392 0,'0'-21'0,"21"0"31,-21 0-31,22 21 0,-1-21 16,0 21-16,0 0 15,0 0 1,-21 21-16,0 0 0,21-21 16,1 42-16,-22-20 0,21-1 0,-21 21 15,0-21-15,21 22 0,0-22 0,-21 21 16,21-21-16,-21 22 0,0-22 16,0 0-16,21 0 0,-21 0 0,0 0 15,22 1-15,-22-1 16,21-21-1,-21-21 1,0-1 0,0 1-16,21 0 0,-21 0 15,0 0-15,21-22 0,0 1 16,-21 0-16,0-1 0,21 22 16,1-21-16,-22 0 0,21 20 15,0-20-15,-21 21 0,21 0 0,0 0 16,-21-1-16,21 1 15,1 21-15,-1 0 16,-21 21-16,0 1 16,21-1-16,-21 21 0,0-21 15,0 22-15,0-1 0,0-21 0,0 21 16,0 1-16,0-1 0,0 0 0,0 1 16,0-22-16,-21 21 0,21-21 15,-21 1-15,21 20 0,-22-21 16,22 0-16,0 0 0,0 1 0,-21-1 15,21 0 1,-21-21-16,42-21 47,0 21-47,-21-21 16,22-1-16,-1 1 0,0 21 0</inkml:trace>
  <inkml:trace contextRef="#ctx0" brushRef="#br0" timeOffset="30770.24">23728 6668 0,'-21'0'31,"-1"0"-31,1 0 16,0 21-16,0 0 0,0-21 15,0 21-15,21 0 0,-22 0 16,22 1-16,-21-1 0,21 0 15,0 0-15,0 0 0,0 0 16,21-21 0,-21 22-16,22-22 0,-1 0 0,0 0 15,0 0-15,0 0 16,0 0-16,-21-22 16,0 1-16,0 0 15,0 0-15,0 0 0,0 0 0,0-1 16,0 1-16,0 0 0,-21 0 15,21 0-15,0 0 0,0-1 0,0 1 16,0 0-16,0 0 0,21 21 0,1-21 16,-1 0-16,21 21 0,-21-22 15,22 22-15,-1 0 0,-21 0 0,21 0 16,1 0-16,-22 0 0,21 22 0,-21-22 16,1 21-16,-1 0 0,0 0 15,0 0-15,-21 22 16,0-22-16,0 0 0,0 0 0,0 0 0,0 0 15,0 1-15,0-1 0,0 0 16,0 0-16,0 0 0,0 0 16,-21-21-1,0 0-15,21-21 32,0 0-32,0 0 15,0 0-15,0 0 0,0-1 16,0 1-16,21 0 15,0 0-15,0 0 0,0 0 0,1-1 16,-1 1-16,0 0 0,21 0 0,-21 0 16,22 21-16,-22 0 0,21 0 15,-21 0-15,1 0 0,-1 0 0,0 21 16,21 0-16,-42 0 0,21 0 0,-21 1 16,22-1-16,-22 0 0,0 0 15,0 21-15,0-20 0,0-1 0,0 0 16,-22-21-16,22 21 0,-21 0 0,0 0 15,0 1-15,0-22 16,42 0 31,0-22-47</inkml:trace>
  <inkml:trace contextRef="#ctx0" brushRef="#br0" timeOffset="31338.71">25231 6752 0,'0'0'0,"0"-21"0,0 0 15,0 0-15,0 0 16,0-1-16,0 1 16,-22 21-16,22-21 0,-21 21 15,0 0-15,0 0 0,0 0 0,0 0 16,-1 0-16,1 0 0,0 21 15,0 0-15,0 1 0,0-1 0,-1 0 16,1 0-16,0 0 0,0 0 0,0 1 16,21-1-16,0 0 0,-21 0 15,21 0-15,0 0 0,0 1 16,21-22-16,-21 21 0,21-21 16,0 0-16,0 0 0,0 0 0,1 0 15,20 0-15,-21 0 0,0 0 16,0-21-16,1 21 0,-1-22 0,0 1 15,0 0-15,21-21 0,-20 21 16,-22-22-16,21 1 0,21-22 16,-21 22-16,-21 0 0,0-1 15,0 1-15,0 21 0,0-21 0,0 20 16,0 1-16,0 0 0,0 0 16,0 0-16,-21 21 15,0 21 1,21 0-16,-21 0 0,21 22 15,0-22-15,0 63 16,-21-41-16,21-22 0,0 21 0,0 1 0,0-1 16,0-21-16,0 21 0,0-20 15,0-1-15,0 21 0,0-21 16,0 0-16,0 1 0,21-22 16,0 0-16,0 21 0,0-21 15,0 0-15,22 0 0,-22 0 0,21 0 16,-21 0-16,1 0 0,20 0 0,-21-21 15,0 21-15,22-22 0</inkml:trace>
  <inkml:trace contextRef="#ctx0" brushRef="#br0" timeOffset="32211.21">25908 6689 0,'0'0'16,"0"-21"-16,0-1 0,0 1 15,-21 21-15,0 0 0,-1 0 16,1-21-16,0 21 15,0 0-15,0 0 0,0 0 0,21 21 16,-22 0-16,1-21 0,0 22 0,0-1 16,21 0-16,-21 0 0,21 0 15,-21 0-15,21 1 0,0-1 0,0 0 16,0 0-16,0 0 16,0 0-16,0 1 15,21-22-15,0 0 16,0 0-16,0 0 0,0 0 0,1-22 15,-1 22-15,0-21 0,0 0 16,0 0-16,0 0 0,1 0 16,-1-22-16,0 1 0,0 21 15,-21 0-15,0-1 0,21 1 16,-21 42 0,0 1-1,-21-1-15,21 0 16,0 0-16,0 0 0,0 0 0,0 1 15,0-1-15,0 0 0,0 0 16,0 0-16,21 0 16,0-21-16,1 0 0,-1 0 0,0 0 15,0 0-15,21 0 0,-20 0 16,-1 0-16,21 0 0,-21 0 16,0-21-16,1 0 0,-1 0 15,0 0-15,-21 0 0,0-1 16,21 1-16,-21 0 0,0 42 47,0 0-47,0 1 0,0-1 15,0 0 1,0 0-16,21-21 16,0 0-1,1 0-15,-1 0 0,0 0 16,0 0-16,0 0 0,0-21 15,1 21-15,-1-21 0,0 0 16,-21-1-16,21 1 16,-21 0-16,21 0 0,-21 0 15,0 42 17,-21 0-32,0 21 15,21-20-15,0-1 0,0 21 16,-21-21-16,0 22 0,21-22 15,-22 21-15,1 0 0,21 1 0,0-1 0,-21 0 16,21 1-16,-21-1 0,21 0 16,-21 1-16,21-1 0,0 0 0,-21 1 15,21-22-15,-22 21 0,22-21 16,0 1-16,0-1 0,0 0 0,0 0 16,0 0-16,0 0 0,-21-42 31,21 0-31,-21 21 15,21-42-15</inkml:trace>
  <inkml:trace contextRef="#ctx0" brushRef="#br0" timeOffset="33774.12">23770 5567 0,'0'0'0,"0"-21"16,0 0-16,21 21 15,0-22-15,1 22 16,-1 0-16,0-21 0,0 21 16,0-21-16,0 0 0,1 21 0,-1-21 15,0 21-15,-21-21 0,0-1 0,0 1 16,0 0-16,-21 21 16,-22-21-16,22 21 0,-21 0 15,-22 0-15,22 0 0,0 0 0,-1 0 16,1 21-16,21 0 0,-21-21 15,20 21-15,22 1 0,0-1 0,0 0 16,0 21-16,0-21 0,0 1 16,22 20-16,-1-21 0,0 21 15,21 1-15,-21-22 0,1 21 16,-1 1-16,0-1 0,0-21 0,-21 21 16,0-20-16,0 20 0,0-21 15,0 0-15,-21 0 0,0-21 0,0 22 16,-1-22-16,1 0 0,-21 0 0,0 0 15,20 0-15,-20 0 0,21-22 16,0 22-16,0-21 0,-1 0 0,1 0 16,0 0-16,21 0 0,-21-1 0,21 1 15,0 0-15,0 0 0,0 0 16,0 0-16,0-1 0,0 44 31,0-1-31,0 0 16,0 0-16,21 0 0,0 0 0,-21 1 15,21-1-15,1 0 0,-1 0 16,0-21-16,-21 21 0,42 0 16,-21-21-16,1 0 0,-1 22 0,0-22 0,0 0 15,21 0-15,-20 0 0,-1 0 16,21 0-16,-21-22 0,22 1 0,-22 21 16,21-21-16,-21 0 0,0 0 0,1 0 15,-1-1-15,-21 1 0,0-21 16,21 21-16,-21 0 0,0-1 15,0 1-15,0 0 0,0 42 32,0 0-17,-21 1-15,21-1 0,0 0 0,0 0 16,0 0-16,0 0 0,0 1 16,0-1-16,0 0 0,0 0 15,21-21-15,0 0 16,0 0-16,0 0 15,1 0-15,-1 0 0,0 0 0,0-21 16,0 0-16,0 21 0,1-21 16,-1-1-16,0 1 0,-21 0 0,21 0 15,-21 0-15,21 0 16,-21-1-16,0 44 31,0-1-31,0 0 16,0 0-16,0 0 0,0 0 15,0 1-15,0-1 0,0 0 16,21-21 0,1 21-16,-1-21 0,0 0 15,0 0-15,0 0 0,-21-21 16,21 0-16,1 21 0,-1-21 0,0-1 16,0 1-16,-21 0 0,21 21 0,0-21 15,-21 0-15,0 0 16,0-1-16,22 1 0,-22 0 0,0 42 31,0 0-15,0 1-16,0-1 0,-22 0 15,22 0-15,0 0 0,0 0 0,0 1 16,-21-1-16,21 0 16,0-42 15,21 0-31,1-1 15,-1 1-15,0 0 16,-21 0-16,21 0 0,0 0 0,0-1 16,-21 1-16,22 21 0,-1-21 15,0 0-15,0 21 0,0 0 16,0 0-16,1 0 0,-22 21 16,0 0-16,0 0 0,21 1 15,-21-1-15,0 21 0,0-21 0,0 0 16,0 1-16,0-1 0,0 0 0,0 0 15,-21-21-15,21 21 0,0 0 16,21-21 15,0 0-15,0-21-16,21 21 0</inkml:trace>
  <inkml:trace contextRef="#ctx0" brushRef="#br0" timeOffset="34994.43">25336 5715 0,'0'-42'31,"-21"42"-31,0 0 0,0 0 16,0 21-1,0 0-15,-1 0 0,1 0 0,0 1 16,0-1-16,0 0 0,21 0 0,0 0 15,-21 0-15,21 1 16,0-1-16,0 0 0,0 0 0,0 0 16,21-21-16,0 0 15,0 0-15,0 0 16,0 0-16,1-21 0,-1 0 0,0 0 16,0-22-16,0 22 0,0 0 15,-21-21-15,22-1 0,-22 1 16,21 0-16,-21-1 0,21 22 0,-21-21 15,0 0-15,0-1 0,0 22 16,0-21-16,0 21 0,0-1 16,0 44-1,0-1 1,0 0-16,0 21 0,0 1 16,-21-1-16,21-21 0,0 21 0,-21 1 15,21-1-15,0 0 0,-22 1 0,22-22 16,0 21-16,0-21 0,0 1 15,0-1-15,0 0 0,0 0 0,22-21 16,-1 0-16,0 0 0,0 0 16,0 0-16,0 0 0,1 0 15,-1 0-15,21-21 0,-21 0 16,0 0-16,22-1 0,-22 1 0,0 0 16,21 0-16,-42 0 0,22 0 15,-22-1-15,0 1 0,0 0 0,0 0 16,-22 21-16,1 0 15,0 0-15,0 0 16,0 0-16,0 0 0,-22 42 16,22-21-16,0 1 0,0-1 0,21 0 15,0 0-15,-21 0 0,-1 0 16,22 1-16,0-1 0,0 0 16,22-21 15,-1 0-31,0 0 0,0 0 0,0 0 15,0 0-15,1-21 0,-1 0 0,0-1 16,0 1-16,0 0 0,0 0 16,1 0-16,-22 0 0,0-1 0,21 1 15,-21 42 17,0 1-32,0-1 0,0 0 0,0 0 15,0 0-15,0 0 0,0 1 16,0-1-16,21 0 15,0-21 1,0 0-16,0 0 16,1 0-16,-1-21 0,0 21 15,0-21-15,21-1 0,-20 1 0,-1 21 16,0-21-16,0 0 0,0 0 0,-21 0 16,21-1-16,-21 44 31,0-1-16,0 0-15,0 0 16,0 0-16,0 0 16,0 1-16,0-1 15,22-21 1,-1 0 0,0 0-16,0-21 0,-21-1 15,21 22-15,0-21 0,-21 0 16,22 0-16,-1 0 0,0 0 0,-21-1 15,0 1-15,0 0 0,21 21 0,-21 21 32,0 0-32,0 22 15,0-22-15,0 21 0,-21 1 0,0-22 16,21 21-16,0 0 0,0 1 16,0-1-16,0-21 0,0 22 0,0-22 15,0 21-15,0-21 0,0 0 16,0 1-16,0-1 0,0 0 15,0-42 17,0 0-32</inkml:trace>
  <inkml:trace contextRef="#ctx0" brushRef="#br0" timeOffset="36634.12">23516 5144 0,'-21'0'0,"42"0"0,-63 0 15,21 0-15,42 0 31,21 0-15,-21 0-16,22 0 0,-1 0 0,0 0 16,22 21-16,-1-21 0,22 0 0,-22 0 15,22 0-15,0 21 0,21-21 16,-1 0-16,1 0 0,21 0 16,-21 0-16,148 21 0,-127-21 15,0 0-15,-21 0 0,21 0 16,-21 0-16,21 0 0,-21 0 0,-22 0 15,22 0-15,-21 0 0,-22 0 0,22 21 16,-22-21-16,-20 0 0,-1 0 16,0 0-16,1 0 0,-1 0 0,-21 0 15,22 0-15,-22 0 0,0 0 0,0 21 16,0-21-16,-21 22 47,0-1-47,0 0 15,0 0-15,0 0 0,0 0 0,0 1 16,0 20-16,-21-21 0,21 21 0,0 1 16,0-1-16,0 22 0,0-22 15,0 0-15,0 22 0,0-22 0,21 22 16,0-22-16,-21 21 0,22 1 0,-1-22 16,-21 22-16,0-1 0,0-20 15,0 20-15,0 1 0,0-1 0,0-21 16,0 22-16,0-1 0,0 1 0,0-22 15,0 22-15,0-22 0,0 0 16,0 22-16,0-22 0,0 1 16,0 20-16,-21-21 0,21 1 0,-22-1 15,22 0-15,-21 43 0,21-43 16,0-20-16,0 20 0,0-21 16,0 21-16,0-20 0,-21-1 0,21 0 15,0 0-15,0 0 0,0 0 16,-21-21-16,21 22 0,0-1 31,-21-21-31,0 0 0,-1 0 16,1 0-16,0 0 0,0 0 0,0 0 15,-22 0-15,22 0 0,-21 0 16,0-21-16,-22 21 0,22-22 0,-22 22 16,1-21-16,-22 21 0,0-21 15,1 21-15,-22-21 0,21 21 0,-21 0 16,22-21-16,-22 21 0,0 0 15,0 0-15,0-21 0,22 21 0,-43-22 16,21 22-16,0 0 0,0-21 0,0 21 16,1-21-16,-1 21 0,-21-21 0,21 21 15,0-21-15,0 21 0,22 0 16,-22-21-16,21-1 0,0 22 0,1 0 16,-1 0-16,22-21 0,-22 21 0,21 0 15,1 0-15,-1-21 0,1 21 16,21 0-16,-22 0 0,22 0 15,-22-21-15,22 21 0,0 0 0,-22 0 16,22 0-16,-1 0 0,22 0 16,0 0-16,-21 0 0,21 0 15,-1 0-15,1 0 0,0 0 16,0 0-16,21-21 16,0 0-1,-21 21-15,21-22 16,0 1-16,-21 0 0,21 0 15,0 0-15,0 0 0,0-1 0,0-20 16,0 21-16,0-21 0,0 20 16,0-20-16,0 0 0,0-1 0,0 1 15,0 0-15,0-1 0,0-20 0,0 21 16,0-22-16,0 22 0,0-22 16,0 22-16,0-22 0,0 22 15,0-21-15,0 20 0,21 1 0,-21 0 16,0-1-16,0 1 0,21 21 15,-21-22-15,0 1 0,0-21 16,0 20-16,0 22 0,21 0 0,0-43 16,0 43-16,-21 0 15,0 0-15,22 0 0,-1 0 16,0 21-16,-21-22 16,21 22-16,0 0 15,-21-21-15,21 21 0,1-21 16,-1 21-16,0-21 15,0 0-15,0 21 16,0-21-16,1 21 16,-1-22-16,0 22 0,0-21 15,0 21-15,0-21 16,1 21-16,-1 0 0,21-21 16,-21 21-16,22-21 0,-1 21 0,0 0 15,1-21-15,20 21 0,1-22 0,-1 22 16,22-21-16,-1 21 0,1-21 15,0 21-15,21-21 0,105 0 16,-105 0-16,0 21 0,0-22 16,-22 22-16,1-21 0,0 21 0,-22-21 15,1 21-15</inkml:trace>
  <inkml:trace contextRef="#ctx0" brushRef="#br0" timeOffset="37802.17">23114 6096 0,'0'0'0,"-21"0"16,63 0 46,-21 0-62,0-21 0,22 21 0,-22-21 16,21 0-16,22 21 0,-22-22 0,22 1 16,-1 0-16,1 0 0,-1 21 15,22-42-15,-22 20 0,1 1 0,-1 0 16,-20 0-16,20 21 0,-21-21 15,1 0-15,-22 21 0,21 0 0,-21-22 16,1 22-16,-22 22 47,0-1-47,-22-21 16,22 21-16,-21 0 0,21 0 15,-21 0-15</inkml:trace>
  <inkml:trace contextRef="#ctx0" brushRef="#br0" timeOffset="38334.86">22881 7684 0,'0'0'0,"0"21"0,-21 0 0,0-21 0,21 21 16,-21-21-16,42 0 31,0 0-15,0-21-16,0 0 0,22 0 0,-22-1 15,21 1-15,0 21 0,1-21 0,-1 0 16,22 0-16,-1 0 0,1-1 0,-1-20 16,22 21-16,-22-21 0,22-1 15,63-20-15,-63 20 0,-22 1 16,1 21-16,-22-21 0,22 20 0,-22 1 15,0 0-15,1 0 0,-22 0 16,0 21-16,0-21 0,0 21 16,0-22-16,1 22 0,-22-21 15,21 21-15,0 0 16,0 0-16,-21-21 62,-21 21-62</inkml:trace>
  <inkml:trace contextRef="#ctx0" brushRef="#br0" timeOffset="40854.4">22987 7112 0,'-21'0'16,"0"0"15,21-21-15,21 21 15,0 0-31,0 0 15,21 0-15,-20 0 0,20 0 0,0 0 0,1 0 16,-1 0-16,0 0 16,22 0-16,-1 21 0,22-21 0,0 0 15,-1 21-15,1-21 0,21 21 0,0 1 16,-1-22-16,1 21 0,21-21 16,-21 21-16,21-21 0,-21 0 0,21 0 15,-21 21-15,0-21 0,-1 0 0,1 0 16,-21 0-16,0 0 0,-1 0 0,1 0 15,-22 0-15,1 0 0,-1 0 16,1 0-16,-1 0 0,-20 0 16,-1 0-16,43 0 0,-64 0 15,0 0-15,0 0 0,0 0 16,-42 0 31,0 0-32,0 0-15,-21 0 0,20 0 0,-20 0 16,0 0-16,-1 0 0</inkml:trace>
  <inkml:trace contextRef="#ctx0" brushRef="#br0" timeOffset="41414.76">23114 7430 0,'0'0'0,"-21"0"0,42 0 47,0 0-47,0 0 0,0 0 0,22 0 16,-22 0-16,21 0 0,1 0 16,20 0-16,-21 0 0,43 0 0,-21 0 15,20 0-15,22 0 0,-21 0 0,21 0 16,-1 0-16,1 21 0,0-21 0,21 0 15,-21 0-15,21 0 0,-21 0 16,21 0-16,-21 21 0,-1-21 0,-20 0 16,0 0-16,-1 0 0,1 0 0,0 0 15,-22 0-15,1 21 0,-1-21 16,1 0-16,-22 0 0,64 0 16,-85 0-16,21 0 0,-20 0 15,-1 0-15,0 0 0,0 0 16,0 0-16,-42 0 62,0 0-46,0 0-16,21-21 0,-21 21 16,-1 0-16</inkml:trace>
  <inkml:trace contextRef="#ctx0" brushRef="#br0" timeOffset="50438.44">22712 7430 0,'0'21'109,"0"0"-109,0 0 0,0 0 16,0 0-16,0 1 0,0-1 15,0 0-15,-21 0 0,21 0 16,0 0-16,0 1 0,0-1 16,0 0-16,-22-21 0,22 21 15,0 0 1,0 0-16,0 1 15,0-1 1,22-21 31,-1 0-31,0 0-1,0 0 1,0 0-16,0 0 15,1 0-15,-1-21 16,0 21 0,0 0-16,0-22 0,0 22 15,1 0-15,20-21 0,-21 21 0,0-21 16,22 0-16,-1 21 0,0-21 16,1 0-16,-1-1 0,21 1 0,1-21 15,63-22-15,-42 43 0,-22-21 16,22 0-16,-1 20 0,-20-20 15,21 21-15,-22-21 0,1 20 0,-1 1 16,43-21-16,-43 21 16,22-22-16,-43 43 15,1-21-15,-1 21 0,0 0 0,-20-21 0,20 21 16,-21 0-16,0-21 0,0 21 16,1 0-16,-1-21 0,0 21 15,0 0-15,-21-21 16,-21 21 78,0 0-94,0 21 0,-22-21 15,1 0-15,21 21 0,-22 0 16</inkml:trace>
  <inkml:trace contextRef="#ctx0" brushRef="#br0" timeOffset="51234.99">22775 7916 0,'0'0'0,"0"22"0,21-22 47,1-22-47,-1 22 0,0-21 16,21 0-16,1 0 0,-1 0 15,0 0-15,22-1 0,-1 1 0,1-21 16,20 21-16,1-22 0,0 1 16,21 0-16,-1 21 0,-20-22 0,21 1 15,0 0-15,0 20 0,-22-20 0,22 0 16,-21 21-16,21-1 15,-22 1-15,1 0 0,42-21 16,-64 21-16,1 21 0,-22-22 0,1 1 16,-22 21-16,21-21 0,-21 21 15,0 0-15,1-21 0,-1 21 16,-21-21-16,21 21 16,-21 21 46,0 0-62</inkml:trace>
  <inkml:trace contextRef="#ctx0" brushRef="#br0" timeOffset="53010.21">22669 7472 0,'0'0'0,"-21"0"15,21-21 1,-21 21-16,0 0 0,0 0 31,21-21-15,21 21 0,0 0-16,0 0 0,0-22 15,22 22-15,-1 0 0,22 0 16,-1 0-16,1 0 0,20 0 0,1 0 15,21 0-15,0 0 0,21 0 16,0 22-16,0-22 0,0 21 0,0 0 16,-22-21-16,22 21 0,-21 0 0,0-21 15,-21 21-15,21 1 0,-22-22 16,22 21-16,-42-21 0,20 21 0,-20-21 16,-1 0-16,1 0 0,-22 21 0,0-21 15,1 0-15,-1 0 0,-21 0 16,0 0-16,1 0 0,-22-21 47,-22 21-47,1 0 0,0-21 15,0 21-15,-21-21 0</inkml:trace>
  <inkml:trace contextRef="#ctx0" brushRef="#br0" timeOffset="53477.94">23156 7091 0,'21'0'16,"1"0"-16,-1 0 0,21 0 0,0 21 16,22-21-16,-1 0 0,22 21 0,0-21 15,21 21-15,-22 1 0,22-22 16,0 21-16,0 0 0,-22-21 0,22 21 15,-21 0-15,0-21 0,-1 21 16,1 1-16,-22-22 0,22 21 0,-43-21 16,22 0-16,-22 21 0,-21-21 15,22 0-15,-22 0 0,0 0 0,-42 0 47,21-21-31,-21 21-16,0 0 0,-1-21 15,1-1-15,0 22 0,-21 0 16,21 0-16</inkml:trace>
  <inkml:trace contextRef="#ctx0" brushRef="#br0" timeOffset="54707.24">22077 6668 0,'21'0'0,"-21"-22"32,0 1-17,0 0-15,0 0 0,0 0 16,0 0-16,-21-1 0,21-20 15,-21 21-15,21 0 0,0-22 16,-22 22-16,22 0 0,-21-21 0,0 21 16,21-1-16,-21-20 0,0 21 0,21 0 15,-21-22-15,-1 22 0,1 0 16,0 0-16,0-21 0,0 20 16,0 1-16,-1 0 0,1 0 0,-42-43 15,20 43-15,22 0 16,-21 0-16,0 0 0,-1 0 0,1-1 15,0 1-15,-1 0 0,22 0 16,-21-21-16,-1 42 0,22-22 0,-21 1 16,0 0-16,20 0 0,-20 21 0,0-21 15,-1 0-15,1 21 0,0 0 16,-1 0-16,-20-22 0,-1 1 0,1 21 16,-1 0-16,1 0 0,-1-21 0,1 21 15,-1 0-15,1 0 0,-1-21 16,1 21-16,21 0 0,-22 0 15,22 0-15,-22 0 0,22 0 0,0 0 16,-22 0-16,22 0 0,-22 0 16,22 0-16,-22 21 0,1-21 0,-1 0 15,1 21-15,-1-21 0,1 21 0,21-21 16,-22 22-16,22-1 0,-22-21 16,22 21-16,0 0 0,-1-21 0,1 21 15,0 0-15,-1-21 0,22 22 16,-21-1-16,21-21 0,-1 21 15,-20 0-15,21-21 0,-21 21 16,20 0-16,1 1 0,0-22 16,0 0-16,0 21 0,0-21 0,-1 0 15,22 21-15,0-42 63,0 0-48</inkml:trace>
  <inkml:trace contextRef="#ctx0" brushRef="#br0" timeOffset="55127.24">18500 5525 0,'21'0'0,"-21"0"31,0 21-31,0 0 0,0 21 16,0-21-16,0 1 16,0-1-16,-21 0 0,-1 0 0,22 0 0,-21 22 15,21-22-15,0 0 0,-21-21 16,21 21-16,-21 0 0,21 0 15,0 1 1,-21-22-16,42 0 47,0 0-47,0 0 0,0 0 16,1 0-16,-1 0 0,0-22 0,21 22 15,-21 0-15,1-21 0,20 21 0,-21 0 16,21 0-16,-20-21 15,-1 21-15,0 0 0</inkml:trace>
  <inkml:trace contextRef="#ctx0" brushRef="#br0" timeOffset="97962.45">12488 12975 0,'0'-21'0,"0"0"16,-21 21-16,21-21 15,-21 21 17,21 21-32,0 0 0,0 0 15,-21 0-15,21 1 16,-21 20-16,-1 0 0,22 1 0,-21-1 16,0 21-16,0-20 0,0 20 0,0 1 15,-1 20-15,1-20 0,-21 21 16,21-22-16,0 22 0,-1-22 0,1 1 15,0-1-15,0 1 0,0-1 0,0 1 16,-1-1-16,22-20 0,-21-1 16,21 21-16,-21-20 0,0 41 15,21-62-15,0 20 0,0-21 0,0 0 16,0 0-16,0 1 0,0-1 16,0-42 15,0-1-31,0 1 0,0 0 0,0 0 15,0-21-15,0-1 0</inkml:trace>
  <inkml:trace contextRef="#ctx0" brushRef="#br0" timeOffset="99966.05">12298 12954 0,'0'0'0,"0"-21"0,0 0 0,0 0 16,0-1 0,21 22-16,0 0 15,0 0-15,0 0 0,22 0 0,-22 0 16,21 0-16,1 0 0,20 0 15,1 0-15,-1 0 0,1 0 0,20 0 16,1 0-16,21 0 0,-22 22 0,22-1 16,-21-21-16,21 21 0,0-21 15,21 21-15,-22-21 0,22 21 16,0-21-16,0 21 0,0-21 0,22 22 16,-22-22-16,21 21 0,0-21 15,0 21-15,0-21 0,0 0 0,1 21 16,-1-21-16,0 0 0,0 0 0,0 21 15,0-21-15,-21 0 0,22 0 16,-22 0-16,0 21 0,21-21 0,-21 0 16,0 0-16,21 0 0,-21 0 0,0 0 15,0 22-15,0-22 0,0 0 16,0 0-16,0 0 0,0 0 16,0 0-16,-21 0 0,0 0 0,-1 0 15,1 0-15,0 0 0,0 0 16,-21 0-16,20 0 0,-20 0 0,0 0 15,105 0-15,-105 0 16,-22 0-16,22 0 0,-21 0 0,20-22 16,-20 22-16,-1 0 0,-20 0 0,20 0 15,-21-21-15,1 21 0,20 0 16,-20 0-16,-22 0 0,21-21 0,0 21 16,-20 0-16,20 0 0,-21-21 0,21 21 15,-20 0-15,-1 0 0,0-21 16,0 21-16,0-21 0,0 21 0,1 0 15,-22-22 1,0 44 15,0-1-31,0 0 0,0 0 16,0 0-16,0 0 0,0 1 0,-22 20 16,22-21-16,0 64 0,0-43 15,0 0-15,0 1 0,0-1 16,0 22-16,0-22 0,0 21 0,0-20 15,0 20-15,0 1 0,0-22 0,0 22 16,0-22-16,0 21 0,0-20 16,0-1-16,0 22 0,0-22 0,0 0 15,0 1-15,0-1 0,0 0 16,0 1-16,0-1 0,0 0 16,0-21-16,0 22 0,0-22 0,0 0 15,0 0-15,0 0 0,-21 1 0,21-1 16,-21 0-16,21 0 0,-21 0 15,0-21-15,21 21 0,-43 1 0,22-22 16,0 0-16,-21 0 0,21 21 0,-43-21 16,22 0-16,-1 0 0,-20 0 15,21 0-15,-22 0 0,1 0 0,-1 0 16,-21 0-16,22 0 0,-106 0 16,84 0-16,0 0 0,-21 0 15,1 0-15,-1 0 0,-21-21 16,21 21-16,-42-22 0,21 22 0,-21 0 15,21-21-15,-22 21 0,1 0 0,21 0 16,-21-21-16,0 21 0,0 0 16,21 0-16,-21 0 0,21 0 0,0 0 15,0 0-15,21 0 0,-21 0 0,0 0 16,0 0-16,0 0 0,21 0 0,-21 0 16,21 0-16,0 0 0,-21 0 15,21 0-15,1 0 0,-1 0 16,-21 0-16,21-21 0,21 0 0,-21 21 15,1-21-15,20-1 0,-21 1 0,21 21 16,-20-21-16,-65 0 16,86 21-16,-1-21 0,0 21 0,1 0 15,20 0-15,-21-21 0,22 21 0,-1 0 16,1 0-16,-1 0 0,1-22 16,21 22-16,-22 0 0,22 0 0,-1-21 15,1 21-15,0-21 0,21 21 16,-22 0-16,22 0 0,-21-21 0,21 21 0,-1 0 15,1 0-15,0 0 0,-21 0 16,21 0-16,-1 0 0,1 0 0,0 0 16,0 0-16,0 0 0,21 21 15,-21-21-15,-1 0 0,22 21 16,-21-21 15,0 0-31,21-21 47,21 21 78,0 0-109,-21 21 281,22-21-251,-1 0-30,0 0 0,-21 21-16,21-21 15,0 0 1,-42 0 31,0 0-32,0 0-15,0 0 0,21-21 0</inkml:trace>
  <inkml:trace contextRef="#ctx0" brushRef="#br0" timeOffset="100862.54">21315 12827 0,'21'0'31,"0"0"-15,0 0-16,0 0 0,1 0 15,-1 21 1,-21 0-16,21 1 0,-21 20 0,0 0 16,21-21-16,-21 22 0,0-1 15,0 22-15,0-22 0,0 0 0,0 22 16,0-22-16,0 22 0,-42 63 15,42-64-15,-21 1 0,21 20 16,-22-20-16,1-1 0,21 43 16,0-64-16,0 22 0,0-22 0,0 1 15,0-1-15,0 0 16,0 1-16,0 20 0,0-42 16,0 0-16,0 1 0,0-1 15,0-42 1,0-1-1,0-20-15,0 21 0,0 0 0,0-22 16,-21 1-16,21 0 0,-21-1 16</inkml:trace>
  <inkml:trace contextRef="#ctx0" brushRef="#br0" timeOffset="101762.89">21336 12806 0,'0'0'0,"21"0"0,0 0 0,0 0 16,1 0-16,-1-21 0,0 21 15,21 0-15,-21 0 0,22 0 0,-1 0 16,22 0-16,-1 0 0,1 0 15,-1 0-15,1-21 0,-1 21 0,22 0 16,-1 0-16,1 0 16,21 0-16,0 0 0,0 0 0,-1 0 15,1 0-15,21 0 0,0 0 0,0 0 16,0 0-16,21 0 0,1 0 16,-1 0-16,-21 21 0,42-21 15,-21 0-15,0 21 0,1-21 0,-1 0 16,0 21-16,360-21 15,-381 0-15,-21 0 16,0 0-16,-22 0 0,22 0 16,-21 0-16,-22 0 0,22 0 0,-22-21 15,-20 21-15,-1 0 0,0 0 0,1 0 16,-22-21-16,21 21 0,-21 0 16,1 0-16,-1 0 15,-21 21 1,0 0-1,21 0-15,-21 0 0,21-21 16,-21 22-16,21-1 0,-21 0 16,0 0-16,21 0 0,-21 0 0,22 1 15,-22 20-15,0-21 0,21 0 16,-21 22-16,21-1 0,-21-21 16,0 21-16,0 1 0,0-1 0,0 0 15,0 22-15,0-22 0,0 22 0,0-1 16,0-20-16,0 20 0,-21-21 15,21 22-15,-21-22 0,21 1 0,0-1 16,0 0-16,-22 1 0,22-1 16,0 0-16,-21 1 0,21-1 0,0-21 15,0 21-15,0 1 0,0-22 0,0 21 16,0-21-16,0 22 0,0-22 16,0 0-16,0 0 0,0 0 0,0 1 15,-21-1-15,21 0 0,-21 0 16,0-21-16,0 0 0,-1 21 15,-20-21-15,0 0 0,-1 0 16,-20 0-16,-1 0 0,1 0 0,-43 0 16,21 0-16,-20 0 0,-1 0 15,-21 0-15,-21-21 0,-1 0 0,1 21 16,-21-21-16,-22 21 0,22-21 0,-21 21 16,-1 0-16,1-22 15,20 22-15,1 0 0,0 0 0,20 0 0,22 0 16,0 0-16,0 22 0,43-1 0,-1-21 15,0 0-15,22 21 0,21-21 16,-1 0-16,22 0 0,0 0 0,21-21 16,42 0-16,1-22 15,-1 22-15,21 0 0</inkml:trace>
  <inkml:trace contextRef="#ctx0" brushRef="#br0" timeOffset="102286.58">26416 13272 0,'21'0'0,"-21"-22"32,-21 22-32,0 0 0,0 22 15,-22-22-15,1 21 0,0 0 16,-22 0-16,-21 0 0,1 0 0,-1 1 16,0-1-16,-20 21 0,-65 0 15,107-20-15,-1 20 0,1-21 16,20-21-16,1 21 0,21 0 0,0 1 15,21-1-15,21 0 16,21-21-16,1 21 0,-1-21 16,43 21-16,-22-21 0,22 21 0,-1 1 15,22-22-15,-21 21 16,0 0-16,-1 0 0,1-21 0,-22 21 16,1 0-16</inkml:trace>
  <inkml:trace contextRef="#ctx0" brushRef="#br0" timeOffset="105357.88">23622 14817 0,'21'0'16,"0"-21"-1,-21-1-15,21 22 0,-21-21 16,0 0-16,22 21 16,-1 0-16,-21-21 0,21 21 15,0 0-15,-21-21 0,21 21 0,0-21 16,1 21-16,-1 0 0,0 0 0,0 0 15,0 0-15,0 0 16,-21 21-16,0 0 0,22-21 0,-1 21 16,-21 21-16,0-20 0,0 20 0,0-21 15,0 21-15,0 1 0,0 20 16,0-20-16,-21 20 0,-1-21 0,1 1 16,-21 20-16,21-20 0,-22-1 0,1 0 15,0-21-15,-1 22 0,-20-22 16,21 0-16,-1 0 0,1 0 0,0 1 15,-1-1-15,22-21 0,0 0 16,-21 0-16,20 0 0,1 0 0,21-21 16,0-1-16,-21 22 0,21-21 15,0 0-15,0-21 0,0 21 0,0-1 16,0-20-16,21 21 0,0-21 0,-21 20 16,22 1-16,-1 0 0,0 0 15,0 0-15,0 21 0,0 0 0,1 0 16,-1 0-16,0 0 0,21 0 15,-21 0-15,1 21 0,20 0 16,-21-21-16,21 21 0,-20 0 0,20 1 16,0-1-16,-21 0 0,22 0 15,-22-21-15,0 21 0,0 0 0,0-21 16,1 22-16,-1-22 0,0 0 16,0 0-16,0 0 15,0 0-15,1 0 0,-1 0 16,0 0-16,0-22 0,21 1 0,-20 0 15,-1 0-15,21-21 0,0 20 16,-20-20-16,20 0 0,-21-1 0</inkml:trace>
  <inkml:trace contextRef="#ctx0" brushRef="#br0" timeOffset="105714.24">24532 14965 0,'21'-21'32,"-42"63"-32,21-63 0,0 21 15,0 21-15,-21-21 0,0 42 0,21-20 16,-21-1-16,-1 21 0,22-21 15,0 22-15,-21-1 0,0-21 0,21 21 16,0 1-16,-21-22 0,21 21 0,0-21 16,0 1-16,0-1 0,0 0 15,0 0-15,21 0 0,0 0 0,0-21 16,1 0-16,-1 0 0,0 0 0,0 0 16,21 0-16,-20 0 0,-1-21 15,21 21-15,-21-21 0,0-21 0,22 21 16,-22-22-16,0 22 0,0-21 15,-21-1-15,0 1 0,0 0 0,0 21 0,0-22 16,0 1-16,0 21 0,-21 0 16,21-22-16,-21 43 0,-21-21 15,20 0-15,1 21 0,0 0 0,0 0 16,0 0-16,-43 0 16,43 0-16,21 21 15,0 0-15,0 0 0,0 1 16,0-1-16,21-21 0,22 21 15,-22 0-15</inkml:trace>
  <inkml:trace contextRef="#ctx0" brushRef="#br0" timeOffset="105990.08">25252 15050 0,'21'-22'16,"-63"44"-16,63-22 0,0 0 31,-21 21-31,0 0 16,0 21-16,-21-21 0,21 1 0,-21 20 15,-1-21-15,22 21 0,-21-20 16,0 20-16,21-21 0,-21 43 16,0-43-16,21 0 0,-21 0 15,21 0-15,0 0 0,0 1 16,0-1-16,0 0 15,21-42 17</inkml:trace>
  <inkml:trace contextRef="#ctx0" brushRef="#br0" timeOffset="106305.9">25506 15113 0,'21'-21'0,"-42"42"0,42-63 0,0 21 15,0 21-15,0-22 16,1 22-16,-1-21 0,0 21 16,0 0-16,21 0 0,-20-21 15,20 21-15,0 0 0,-21 0 0,22 0 16,-22 0-16,0 0 0,0 0 0,0 0 16,1 21-16,-22 0 0,21 1 15,-21-1-15,0 21 0,0-21 0,0 22 16,0-22-16,0 21 0,-21 0 0,-1-20 15,1 20-15,0-21 0,21 0 0,-21 22 16,0-22-16,21 0 0,-43 0 16,43 0-16,-21 0 15,0-21-15,0 22 0,0-22 16,0 0 0,-1 0-16,1 0 0,0-22 15,0 1-15</inkml:trace>
  <inkml:trace contextRef="#ctx0" brushRef="#br0" timeOffset="106454.53">25442 15346 0,'43'0'16,"-43"42"-16,21-84 0,0 42 0,-106 0 0,191 0 0,-64-21 16,-20 21-16,41 0 15,-21-21-15,1 21 0,-1 0 16,0 0-16,1-22 0,-1 22 0,22 0 15</inkml:trace>
  <inkml:trace contextRef="#ctx0" brushRef="#br0" timeOffset="106855.31">27199 15050 0,'0'0'0,"-21"0"32,0 0-32,0 0 15,21 21-15,-22-21 0,1 21 0,0 0 16,0 0-16,-21 0 0,20 1 15,-20-1-15,21 0 0,-21 0 0,-1 0 16,1 0-16,0 1 0,20-1 0,-20-21 16,21 21-16,0 0 0,0-21 15,21 21-15,0 0 0,0 1 16,21-1-16,0-21 16,0 21-16,21-21 0,-20 21 0,20 0 15,-21-21-15,21 0 0,-20 21 16,-1-21-16,42 22 0,-42-22 15,22 0-15,-22 0 0,0 0 0,0 0 16</inkml:trace>
  <inkml:trace contextRef="#ctx0" brushRef="#br0" timeOffset="136982.76">4657 1842 0,'0'-22'16,"21"1"0,0 21-1,-21-21-15,21 21 16,0-21-16,-21 0 0,21 21 15,-21-21-15,22 21 16,-1 0 0,-21 21 15,0 0-31,0 0 16,21-21-16,-21 21 15,0 0-15,0 1 0,0-1 0,0 0 16,0 0-16,0 0 0,0 0 15,21 1-15,-21 20 0,0-21 16,21 0-16,-21 0 0,21 1 16,-21-1-16,22-21 0,-1 21 0,0-21 15,0 0-15,0 0 0,0 0 16,1 0-16,-1 0 0,0 0 16,21 0-16,-21 0 0,1-21 0,-1 0 15,21 21-15,0-22 0,1 1 16,-1 0-16,22-21 0,63-22 15,-43 43-15,1-21 0,0-1 16,-1 1-16,1 0 0,0-1 0,-1 1 16,1 0-16,0-1 0,-1 22 15,1-21-15,0 0 0,-22 20 16,22 1-16,-22 0 0,1 0 16,-1 0-16,1 0 0,-22-1 0,0 1 15,1 21-15,-1-21 0,-21 0 16,0 21-16,1 0 0,-1 0 0,0 0 15,-21-21-15,21 21 0,-42 0 63,0 0-1,0 0-46</inkml:trace>
  <inkml:trace contextRef="#ctx0" brushRef="#br0" timeOffset="138558.49">4466 3323 0,'21'-21'31,"0"21"-15,1 0-1,-22 21 1,0 0-16,0 1 0,0-1 15,0 0-15,0 0 0,0 0 16,0 0-16,0 22 16,0-22-16,0 0 0,0 0 0,0 0 15,0 1-15,0-1 16,0 0-16,21 0 0,-21 0 16,21-21-16,0 0 0,0 21 15,0 1-15,1-22 16,-1 0-16,0 0 15,0 0-15,0 0 0,0 0 0,1 0 16,-1 0-16,0 0 0,21 0 16,1-22-16,-1 1 0,0 0 0,22 0 15,-1-21-15,1 20 0,20-20 16,1 21-16,0-21 0,-1-1 16,22 1-16,0 21 0,-21-22 0,21 1 15,-22 0-15,1 21 0,21-22 16,-43 22-16,22 0 0,0 0 0,-22 0 15,1-1-15,-1 1 0,1 21 0,-22-21 16,0 0-16,1 21 0,-1 0 16,0-21-16,-21 21 0,22 0 0,-22 0 15,0-21-15,0 21 0,0 0 16,-42 0 140</inkml:trace>
  <inkml:trace contextRef="#ctx0" brushRef="#br0" timeOffset="139590.89">4699 5398 0,'0'21'16,"-21"-21"0,21 21-1,-21-21-15,21 21 16,0 0-16,0 0 16,0 1-1,0-1-15,0 0 31,21-21-15,0 21-16,0-21 0,0 0 0,0 0 16,1 0-16,20 0 0,-21-21 15,43 21-15,-22-21 0,21 0 0,22-1 16,0-20-16,-1 21 0,22-21 0,0 20 16,21-20-16,-21 21 0,0-21 15,0-1-15,-1 22 0,1-21 16,-21 21-16,0-1 0,-22 1 0,1-21 15,-1 21-15,-21 21 0,1-21 0,-1-1 16,0 22-16,-20 0 0,20-21 16,-21 21-16,0 0 0,0 0 15,1 0-15,-44 0 78,1 21-78,0-21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12:51:45.4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2349 1439 0,'-21'0'15,"0"0"-15,0 0 16,0 0-1,42 0 17,0 0-32,21 0 0,-20 0 15,41 0-15,-21 0 0,22 0 0,-1 0 16,1 0-16,-1 0 0,1-21 16,-1 21-16,-20 0 0,20 0 0,-20 0 15,-1 0-15,0 0 0,1 0 16,-22 0-16,0 0 0,0 0 0,-21 21 15,0 1-15,-21-22 16,0 21-16,0-21 0,-1 0 16</inkml:trace>
  <inkml:trace contextRef="#ctx0" brushRef="#br0" timeOffset="312.94">2752 1545 0,'0'0'0,"-22"0"16,1-21-16,0 21 16,0 0-16,21 21 31,-21 0-31,21 22 0,0-22 0,0 21 16,0 1-16,0-1 0,0 21 15,0-20-15,0 20 0,-21-20 0,21 20 16,0-21-16,0 1 15,0-1-15,0 22 0,0-43 16,0 21-16,0-21 0,0 0 16,0 1-16,0-1 0,0-42 31,0-1-15,0 1-16,0 0 15</inkml:trace>
  <inkml:trace contextRef="#ctx0" brushRef="#br0" timeOffset="835.94">2942 1566 0,'0'22'31,"0"-1"-15,0 0-16,21 21 0,-21 1 0,0-1 15,0 0-15,0 1 0,0-1 16,0 21-16,0-20 0,0-1 0,0 0 16,0 1-16,0-1 15,0-21-15,0 22 0,0-22 0,0 0 16,0 0-16,0 0 0,0 0 0,-21-21 16,0-21 15,21 0-16,0 0-15,-21 0 0,21 0 0,0-1 16,0 1-16,0-21 0,0 21 16,0 0-16,0-1 0,21-20 0,0 21 15,0 0-15,0 0 0,1-1 16,20 1-16,-21 21 0,0 0 0,22 0 16,-22 0-16,0 0 15,21 0-15,-21 21 0,1 1 0,-1-1 16,0 0-16,0 21 0,-21-21 0,0 1 15,0 20-15,0-21 0,0 0 16,0 22-16,0-22 0,0 0 0,0 0 16,0 0-16,-21 0 0,0 1 15,21-1-15,0-42 47,0-1-47,0 1 16,0 0-16</inkml:trace>
  <inkml:trace contextRef="#ctx0" brushRef="#br0" timeOffset="1295.6">3577 2032 0,'0'-21'0,"-21"21"16,21-21-16,0 0 16,21 21-1,0 0 1,0 0-16,1 0 0,-1 0 16,21 21-16,-21-21 0,0 21 15,1 0-15,20 0 0,-21 0 0,-21 1 16,21-1-16,-21 0 0,21 0 15,-21 0-15,0 0 0,0 1 0,0-1 16,0 0-16,0 0 0,-21-21 16,0 0-16,0 0 15,21-21 17,0 0-32,0 0 0,0-1 15,0 1-15,0 0 0,0 0 16,0-21-16,0 20 0,0 1 0,0 0 15,21-21-15,-21 21 0,21-1 0,0 1 16,1 21-16,-22-21 0,21 0 16,0 21-16,0 0 0,0 0 0,0 0 15,1 0-15,-1 0 16</inkml:trace>
  <inkml:trace contextRef="#ctx0" brushRef="#br0" timeOffset="1692.86">4276 2180 0,'0'-21'46,"0"0"-46,21 21 0,0-21 0,0 0 16,0 21-16,0-22 0,1 1 16,-22 0-16,21 0 0,0 21 0,0-21 15,-21 0-15,21-1 0,-21 1 16,-21 21 0,0 0-1,0 21-15,-22-21 0,22 22 16,0 20-16,-21-21 0,21 0 0,-1 22 15,1-22-15,0 21 0,21-21 16,0 0-16,-21 1 0,21 20 0,0-21 16,0 0-16,0 0 0,21-21 15,0 0-15,0 0 16,1 0-16,-1 0 0,0 0 0,21 0 16,-21 0-16,1 0 15,20-21-15,-21 21 0</inkml:trace>
  <inkml:trace contextRef="#ctx0" brushRef="#br0" timeOffset="2161.59">5101 1926 0,'0'0'0,"-21"-21"15,0 21-15,0 0 16,-1 0-16,1 0 0,0 21 15,0-21-15,21 21 16,-21 1-16,0-1 0,-1 0 0,22 0 16,-21 0-16,21 0 0,-21 1 15,21-1-15,-21 0 0,21 0 0,0 0 16,0 0-16,0 1 0,0-1 16,21-21-1,0 0 1,0 0-16,1 0 0,-1 0 15,0 0-15,-21-21 0,21 21 0,0-22 16,0 1-16,1 0 0,-1 0 0,0 0 16,0 0-16,-21-1 0,0 1 15,21 0-15,-21 0 0,21 0 16,-21 0-16,0 42 31,0 0-31,0 0 0,-21 0 16,21 0-16,-21 1 0,21-1 15,0 0-15,0 0 0,0 0 16,0 0-16,0 1 16,21-22-16,0 0 0,1 0 0,-1 0 15,21 0-15,-21 0 0,0 0 16</inkml:trace>
  <inkml:trace contextRef="#ctx0" brushRef="#br0" timeOffset="2716.27">5757 1969 0,'0'0'0,"0"-22"0,0 1 15,-21 21-15,0-21 16,0 21-16,0 0 16,-1 0-16,1 0 0,0 0 0,0 0 15,0 21-15,0-21 0,-1 21 16,1 1-16,0-1 0,0 0 0,0 0 15,21 21-15,-21-20 0,21-1 16,0 0-16,0 0 0,0 0 16,0 0-16,0 1 0,21-22 15,0 21-15,0-21 16,0 0-16,0 0 0,1 0 0,20 0 16,-21 0-16,0 0 0,0-21 0,1 21 15,-1-22-15,0 1 0,0 0 16,0 0-16,0 0 0,1-22 0,-1 1 15,-21 0-15,0-1 0,21 1 16,-21-21-16,0 20 0,0-20 0,21 20 16,-21-20-16,0 21 0,0-1 15,0 1-15,0 0 0,0 20 16,0-20-16,0 21 0,0 0 16,0 42-1,0 0-15,0 0 16,0 0-16,0 22 0,0-1 15,0 22-15,0-22 0,0 21 0,0-20 16,0 20-16,0 1 0,0-22 16,0 0-16,0 1 0,0-1 0,0 0 15,21-20-15,-21-1 0,21 21 0,-21-21 16,22-21-16,-1 21 0,-21 1 16,21-22-16,0 0 0,0 0 0,0 0 15,1 0-15,-1 0 0,0 0 16,0-22-16,0 22 15</inkml:trace>
  <inkml:trace contextRef="#ctx0" brushRef="#br0" timeOffset="2908.55">6477 1926 0,'0'-21'94</inkml:trace>
  <inkml:trace contextRef="#ctx0" brushRef="#br0" timeOffset="3685.01">7472 1799 0,'0'0'15,"21"-21"-15,21 21 0,-21-21 0,64-21 16,-64 42-16,0-22 0,1 1 16,-1 0-16,0 0 0,-21 0 0,0 0 15,0-1-15,0 1 0,0 0 0,-21 0 16,0 21-16,-22 0 15,22 0-15,-21 0 0,-1 0 0,1 0 16,0 0-16,21 0 16,-22 21-16,22-21 0,-21 21 0,21 0 15,-1 1-15,22-1 0,0 0 16,0 0-16,0 0 16,0 0-16,0 1 0,22-1 0,-22 0 15,21 0-15,21 0 0,-21 22 16,0-22-16,22 0 0,-22 21 0,21-21 15,-21 1-15,1 20 0,-1-21 16,0 0-16,0 0 0,-21 22 0,0-22 16,0 0-16,0 0 0,-21 0 15,-21 1-15,-1-22 0,22 21 0,-21 0 16,-1-21-16,-62 0 16,62 0-16,1 0 0,0 0 0,-1 0 15,1 0-15,21-21 0,-22 21 16,22-21-16,0-1 0,0 1 0,0 0 15,0-21-15,21 21 0,0-1 16,0 1-16,0-21 0,0 21 0,0 0 16,21-1-16,-21 1 0,21 0 15,0 21-15,0 0 0,0-21 16,22 21-16,-22 0 0,0-21 0,0 21 16,0 0-16,22-21 0</inkml:trace>
  <inkml:trace contextRef="#ctx0" brushRef="#br0" timeOffset="3992.83">8107 1228 0,'-43'84'31,"43"-41"-31,0-1 0,0 0 0,0 22 16,-21-1-16,21-20 0,0 20 15,0 1-15,0-1 0,-21 1 0,21-22 16,0 0-16,0 1 0,0-1 0,0 0 16,0-20-16,0-1 0,0 0 15,0 0-15,0 0 0,0 0 16,21-21-1,0 0-15,1-21 16,-22 0-16,0 0 0</inkml:trace>
  <inkml:trace contextRef="#ctx0" brushRef="#br0" timeOffset="4388.6">8191 1990 0,'0'21'16,"0"-42"-16,0 63 0,22-21 16,-1-21-16,0 0 15,0 0-15,0 0 0,0 0 16,1-21-16,-1 0 0,0 21 0,0-21 16,0 21-16,0-21 0,22-1 15,-22 1-15,0 0 0,-21 0 16,21 0-16,-21 0 0,0-1 15,0 1-15,-21 21 16,0 0-16,0 0 0,0 0 16,-1 0-16,1 0 0,0 21 0,-21 1 15,21-1-15,-1 0 0,22 0 16,-21 21-16,0-20 0,21-1 0,-21 21 16,21-21-16,0 0 0,0 1 15,0-1-15,0 0 0,0 0 16,21-21-16,0 0 0,0 0 0,1 0 15,-1 0 1,0 0-16,0 0 0,0 0 0,0 0 16,22 0-16,-22-21 0,0 0 0,21 0 15</inkml:trace>
  <inkml:trace contextRef="#ctx0" brushRef="#br0" timeOffset="4800.37">8953 1947 0,'22'0'15,"-1"0"-15,0 0 0,0 0 16,0-21-16,0 0 15,1 21-15,-1-21 0,-21 0 16,0 0-16,0-1 16,0 1-1,-21 21-15,-1 0 16,1 0-16,0 0 0,0 0 16,0 21-16,-22 1 0,22-1 0,0-21 15,0 21-15,0 21 16,0-21-16,21 1 0,-22-1 0,22 0 15,0 0-15,0 0 0,0 0 0,0 1 16,22-1-16,-1-21 0,0 0 16,0 0-16,0 21 0,0-21 15,1 0-15,-1 0 0,0 0 0,21 0 16,-21-21-16,1 0 0,-1 21 0,0-22 16</inkml:trace>
  <inkml:trace contextRef="#ctx0" brushRef="#br0" timeOffset="5064.32">9440 1736 0,'0'-21'0,"0"42"0,0-21 32,0 21-17,0 21-15,0-21 0,0 1 16,0 20-16,0 0 0,0-21 15,-21 22-15,21-1 0,0 0 0,0 1 16,0-1-16,0 0 0,0 22 0,0-22 16,0 22-16,0-1 0,0-20 15,21 20-15,-21 1 0,0-1 0,0-21 16,0 22-16,0-22 0,0 1 16,-21-1-16,21 0 0,-21 1 0,21-22 15</inkml:trace>
  <inkml:trace contextRef="#ctx0" brushRef="#br0" timeOffset="5420.11">9483 1990 0,'0'0'0,"0"-43"0,-22-126 16,22 148 0,0 0-16,0 0 0,0-1 15,22 1-15,-1 0 0,0 21 16,0-21-16,21 0 0,22 21 0,-22 0 16,1 0-16,-1 0 0,21 42 15,-41 0-15,-1-20 0,0 20 16,-21-21-16,0 21 0,0 1 15,-21-1-15,-22-21 0,22 22 0,-21-1 16,0-21-16,-1 0 0,22 0 0,-21 1 16,-1-22-16,22 21 15,0-21-15,0 0 0,0 0 0,0 0 16,21-21 0</inkml:trace>
  <inkml:trace contextRef="#ctx0" brushRef="#br0" timeOffset="5977.15">10520 1207 0,'0'0'0,"0"-106"31,-21 106-31,-1 0 0,1 0 16,0 0-16,0 0 0,0 21 15,0 0-15,-1 0 0,-20 22 16,21-1-16,0 21 0,0 1 0,-1-1 15,-20 1-15,21 21 0,21-22 0,-21 22 16,0-22-16,-1 1 16,22-1-16,0 1 0,0-22 0,0 22 15,0-22-15,0-21 0,0 21 0,0-20 16,0-1-16,22 0 0,-1 0 16,0 0-16,0-21 0,0 0 0,0 0 15,22 0-15,-22 0 0,0 0 0,21-21 16,-20 0-16,-1 0 0,21 0 15,-21-1-15,0-20 0</inkml:trace>
  <inkml:trace contextRef="#ctx0" brushRef="#br0" timeOffset="6524.24">10731 1545 0,'0'0'0,"0"-21"0,0 0 0,0 0 0,0 0 15,0-1-15,0 1 16,22 0 0,-1 21-16,0-21 0,0 21 0,0 0 15,0 0-15,1 0 0,20 0 16,-21 21-16,0 0 0,0 0 0,1 1 16,-22-1-16,0 0 0,0 21 15,0-21-15,0 1 0,0 20 16,-43-21-16,22 0 0,0 22 0,-21-22 15,20 0-15,-20 0 0,21-21 16,-21 21-16,-1 0 0,22-21 16,21-21 15,0 0-31,21 21 0,0-21 16,22 21-16,-22 0 0,0 0 15,21-21-15,-20 21 0,20 0 0,0 0 16,-21 0-16,22 0 0,-1 21 15,-21-21-15,22 21 0,-22 0 0,0 0 16,-21 1-16,0-1 0,0 0 16,0 0-16,0 0 0,-21 0 15,0 1-15,-22-1 0,22 0 0,-21-21 16,-1 21-16,1 0 0,21-21 0,-21 0 16,-1 21-16,22-21 0,-21 0 15,21 0-15,-1 0 0,-20 0 0,21 0 16,0 0-16,0-21 15,-1 21-15,22-21 0,0 0 16,22 21 0,-1-21-1,0 0-15,0 21 0</inkml:trace>
  <inkml:trace contextRef="#ctx0" brushRef="#br0" timeOffset="7671.84">11620 1588 0,'-42'0'16,"21"21"-1,0-21-15,21 21 0,-21 21 16,21-21-16,-22 1 0,1 20 15,21-21-15,0 0 0,0 22 16,-21-22-16,21 0 0,0 21 0,0-21 16,0 1-16,0-1 15,0 0-15,21-21 0,0 21 16,1-21-16,-1 0 0,21 0 16,0 0-16,-20 0 15,-1-21-15,0 21 0,0-21 0,-21 0 16,21 21-16,-21-22 0,21 1 0,-21 0 15,0 0-15,0-21 0,0 20 16,0 1-16,0 0 0,-21 0 0,0-21 16,0 42-16,0-22 15,21 1-15,0 0 0,-21 21 0,21-21 16,0 0 0,21 21-16,0 0 15,0 0-15,21-21 0,-20 21 0,20 0 16,0 0-16,1 0 0,-1 0 15,-21 0-15,21 0 0,1 0 0,-22 21 16,0 0-16,0 0 0,0 0 0,1 0 16,-22 1-16,0-1 0,0 0 15,0 0-15,0 21 0,-22-20 0,1-1 16,21 0-16,-21 0 0,0 21 16,0-20-16,21-1 15,0 0-15,0 0 0,0 0 0,0 0 31,21-21-31,0 0 0,0 0 16,0 0-16,1 0 0,-1 0 16,0-21-16,0 21 0,0-21 15,0 0-15,1 0 0,-1 0 0,0-1 16,-21 1-16,0-21 0,21 21 0,-21 0 16,0-1-16,0 1 15,0-21-15,-21 21 0,0 0 0,0 21 16,-1-22-16,1 22 0,-21 0 0,21 0 15,-22-21-15,22 21 0,0 0 16,0 0-16,0 0 0,0 0 16,42 0-1,0-21-15,21 21 0,-21 0 16,22-21-16,-22 21 0,21-21 16,1 21-16,-1 0 0,-21 0 0,21 0 15,1 0-15,-22 0 0,21 0 0,-21 0 16,1 0-16,-1 0 0,0 21 15,-21 0-15,0 0 0,0 0 16,0 1-16,0-1 16,0 0-16,0 0 0,0 0 15,0 0-15,0 1 0,-21-1 0,21 0 16,0 0-16,0 0 16,0 0-16,0 1 0,0-1 15,21-21-15,0 0 16,0 0-16,0 0 0,1 0 15,-1 0-15,0 0 0,21 0 0,-21-21 16,1 21-16,-1-22 0,0 22 0,0-21 16,-21 0-16,21 0 15,-21 0-15,0 0 0,0-22 0,0 22 16,0 0-16,0-21 0,-21 20 0,0-20 16,0 21-16,0 0 0,-1 0 15,22-1-15,-21 22 0,0 0 0,0 0 16,0 0-16,0 0 0,-1 0 15,1 0-15,0 22 0,0-22 0,0 21 16,21 0-16,-21 0 0,-1 0 16,44-21 15,-1 0-15</inkml:trace>
  <inkml:trace contextRef="#ctx0" brushRef="#br0" timeOffset="8148.63">12933 1207 0,'0'0'0,"-21"0"0,21-22 0,0 1 15,21 21 1,0 0 0,21 0-16,-21 0 0,1 0 15,20 21-15,0 1 0,1-22 0,-1 21 16,0 0-16,1 0 0,-1 0 16,-21 22-16,21-22 0,-20 21 0,-1-21 15,-21 22-15,0-1 0,0 0 16,0 1-16,0-1 0,-21 0 0,-1 1 15,1-1-15,0 0 0,-21-21 0,-1 22 16,1-22-16,0 0 0,-1 21 16,1-20-16,21-1 0,-21-21 15,20 21-15,1 0 0,0-21 0,0 0 16,0 0-16,21 21 0,-21-21 16,21-21-1,0 0 1,0 0-1,0 0 17,0-1-17,21 22-15</inkml:trace>
  <inkml:trace contextRef="#ctx0" brushRef="#br0" timeOffset="8472.45">14097 1545 0,'0'-21'0,"-21"21"16,0-21-1,21 42 48,0 0-63,0 0 15</inkml:trace>
  <inkml:trace contextRef="#ctx0" brushRef="#br0" timeOffset="8772.43">13970 2053 0,'0'21'31,"0"1"-31,0-1 16,0 0 0,0 0-16,0 0 15,0 0 1,0 1-16,0-1 0,-21-21 0,21 21 15,-21 0-15,-1 0 0,1 0 16,0 1-16,0-22 0,0 21 16,0 0-16,-1-21 0,-41 21 15,42 0-15,-22-21 0</inkml:trace>
  <inkml:trace contextRef="#ctx0" brushRef="#br0" timeOffset="14952.57">15515 1630 0,'0'0'0,"-148"0"31,148-21-15,21 21-1,21 0 1,1 0-16,-1 0 0,0 0 16,22 0-16,-1 0 0,1 0 0,-1 21 15,22-21-15,-21 0 0,20 0 16,1 0-16,0 21 0,-1-21 0,1 0 16,0 0-16,-22 21 0,1-21 15,-1 0-15,-21 0 0,1 0 0,-22 0 16,0 0-16,0 21 0,0-21 15,1 0-15,-44 0 47,1 0-47,0 0 0,0 0 16,0-21-16,0 21 16,-1 0-16,1 0 0,0 0 0,21-21 15,-42 0-15,21 21 16</inkml:trace>
  <inkml:trace contextRef="#ctx0" brushRef="#br0" timeOffset="15388.32">16510 1418 0,'-21'0'31,"0"0"-16,21 21-15,0 1 16,0-1-16,0 0 16,21-21-16,0 21 0,0 0 0,0-21 15,0 21-15,22-21 0,-22 0 16,21 0-16,-21 22 0,22-22 0,-22 0 16,21 0-16,-21 0 0,1 0 15,-1 0-15,0 0 0,0 0 16,-21 21-1,-21-21 1,0 21-16,0-21 16,-1 21-16,-20 0 0,0 0 0,21 1 15,-22 20-15,1-21 0,0 0 0,-1 22 16,1-22-16,0 21 0,-1-21 16,22 0-16,-21 1 0,21-1 0,-1 0 15,1 0-15,0 0 0,0 0 16,42-21 15,0 0-15,0-21-16,22 21 0,-22-21 0,21 0 15</inkml:trace>
  <inkml:trace contextRef="#ctx0" brushRef="#br0" timeOffset="15736.18">17780 1228 0,'-21'-21'0,"42"21"31,0 0-15,0 0-16,22 0 0,-22 0 15,21 0-15,0 0 0,1 0 0,-1 0 16,0 0-16,1 0 0,-1 0 16,0 0-16,22 0 0,-22 0 0,-21 0 15,22 0-15,-1 0 0,-21 0 0,0 0 16,1 21-16</inkml:trace>
  <inkml:trace contextRef="#ctx0" brushRef="#br0" timeOffset="16180.05">18055 1270 0,'0'0'16,"-21"0"-16,21 21 16,-21-21-1,21 21-15,0 1 0,0-1 16,0 0-16,0 0 16,-21 0-16,21 0 0,0 1 0,0 20 15,0-21-15,0 21 0,0-20 0,0 20 16,0 0-16,0-21 0,0 22 15,0-1-15,0-21 0,0 22 0,0-22 16,0 0-16,0 0 0,0 0 16,0 0-16,0 1 0,0-1 0,0 0 15,-22 0-15,1 0 16,0-21-16,0 21 0,0-21 16,0 0-16,-1 0 0,-20 0 0,21 0 15,0 0-15,-22 0 0,22 0 16,0 0-16,0 0 0,-21-21 0,20 21 15,1 0-15,21-21 0,-21 21 0,0-21 16,42 21 31,0 0-47,0 0 16,22 0-16,-22 0 0,0 0 0</inkml:trace>
  <inkml:trace contextRef="#ctx0" brushRef="#br0" timeOffset="17491.87">18330 1715 0,'0'0'0,"21"-22"0,-21 1 0,22 0 15,-22 0 1,-22 21-16,1 0 15,0 0-15,0 21 16,0 0-16,0 0 0,-1 1 16,1-1-16,21 0 0,-21 21 0,21-21 15,-21 22-15,21-22 0,0 0 16,0 21-16,0-20 0,0-1 0,0 0 16,0 0-16,0 0 15,21-21 1,0 0-16,0 0 0,1 0 15,-1 0-15,0-21 0,0 0 16,0 0-16,-21 0 0,0-1 16,21 1-16,1 0 0,-22 0 15,21 0-15,-21-22 0,0 22 16,0 0-16,21 0 0,-21 42 47,0 0-32,21-21-15,-21 21 0,0 1 0,0-1 16,0 0-16,0 0 0,0 0 0,0 0 16,0 1-16,0-1 0,21 0 15,0 0-15,1 0 16,-1-21 0,0 0-16,0 0 0,0 0 15,0 0-15,1 0 0,-1 0 0,-21-21 16,21 21-16,0-21 15,-21 0-15,0 0 0,21-1 0,0 1 16,-21 0-16,22-21 0,-22 21 16,0-1-16,0-20 0,0 21 0,0 0 15,0 0-15,0 42 32,0 0-32,0 0 15,0 0-15,0 0 0,0 1 16,0-1-16,0 0 0,-22 0 0,22 0 15,0 0-15,0 1 0,0-1 16,22-21 0,-1 0-1,0 0-15,0 0 16,0 0-16,0 0 0,1-21 16,-1 21-16,0-22 0,-21 1 0,21 0 15,0 0-15,0 0 0,-21 0 16,0-1-16,22-41 0,-22 42 15,0 0-15,21-1 0,-21 1 16,21 0-16,-21 0 16,21 21-16,0 0 15,0 0-15,64 0 32,-64 0-32,0 0 0,22 0 15,-22 0-15,0 0 0,0 0 0,22 0 16,-22 0-16,0 0 0,0 0 15,0 0-15,0 0 0,1-21 16,-44 21 0,1 0-16,0 0 15,0 0-15,0 0 0,0 0 16,-1 21-16,1 0 0,0 0 0,0 0 16,-21 1-16,20 20 0,1-21 0,0 21 15,0-20-15,0-1 0,0 0 16,21 21-16,0-21 0,-22 1 15,22-1-15,0 0 0,0 0 16,22-21 0,-1 0-16,0 0 15,0 0-15,0 0 16,0 0-16,1-21 0,-1 0 0,0 0 16,0-22-16,0 22 0,0 0 15,1-21-15,-1 20 0,0-20 16,0 0-16,0 21 0,-21-43 15,21 43-15,-21 0 16,0 42 0,0 0-1,0 0-15,-21 0 0,21 1 0,0 20 16,0-21-16,-21 21 0,21-20 0,0-1 16,0 21-16,0-21 0,0 0 15,0 1-15,21-1 0,-21 0 16,21-21-16,1 0 0,-1 0 0,0 0 15,0 0-15,0 0 0,0 0 16,1 0-16,-1 0 0</inkml:trace>
  <inkml:trace contextRef="#ctx0" brushRef="#br0" timeOffset="18436.28">20447 1376 0,'0'0'0,"0"-21"0,0 0 16,-21 21-16,21-22 0,0 1 16,-21 21-16,-1 0 15,22 21 1,-21 1-16,0 20 16,21-21-16,-21 0 0,21 22 15,0-1-15,-21 0 0,0 1 16,21-1-16,-22 0 0,22 1 0,0-1 15,-21-21-15,21 21 0,-21-20 16,21-1-16,0 0 0,0 0 0,0 0 16,0 0-16,21-21 31,0 0-31,1-21 16,-22 0-16,21 0 0,0 0 0,0 0 15,0-1-15,0-20 0,1 21 16,-1-21-16,0 20 0,21-20 0,-21 21 15,1-21-15,-1 20 0,0 22 16,0-21-16,0 21 16,0 0-16,-21 21 15,0 1-15,0-1 0,0 0 0,0 0 16,0 43-16,0-43 16,0 21-16,0-21 0,0 22 0,0-22 15,22 0-15,-22 0 0,21 0 16,-21 0-16,21 1 0,0-1 15,0-21-15,0 0 0,1 0 16,-1 0-16,0 0 0,0 0 16,0 0-16,0 0 0,1-21 0,-1-1 15,-21 1-15,21 0 0,0 0 0,0-21 16,0-1-16,-21 22 0,22-42 16,-1 20-16,-21 1 0,0 0 0,0-1 15,0-20-15,0 20 0,0 22 16,0-21-16,0 21 0,0-22 0,0 22 15,-21 0-15,-1 21 16,1 0-16,0 0 16,21 21-1,0 0-15,0 1 0,0-1 16,0 0-16,0 0 0,21 0 16,0 0-16,1 1 0,-1-1 0,-21 0 15</inkml:trace>
  <inkml:trace contextRef="#ctx0" brushRef="#br0" timeOffset="19548.25">21548 1545 0,'0'0'0,"0"-21"0,0 0 15,-22 0-15,22 0 16,-21 21-16,0 0 0,0 0 15,0 0-15,0 21 0,-1 0 16,1 0-16,0 0 0,0 22 16,0-22-16,0 21 0,21 0 0,-22-20 15,1 20-15,21 0 0,-21-21 16,0 43-16,21-43 16,0 21-16,0-20 15,0-1-15,21-21 16,0 0-16,0 0 0,1 0 15,-1 0-15,0 0 16,-21-21-16,21-1 0,0 1 0,0 0 16,1 0-16,-1 0 0,0-22 15,0 22-15,0-21 0,0 0 0,1 20 16,-1-20-16,0 21 0,-21-21 0,0 20 16,0 1-16,0 42 31,0 22-16,0-22-15,0 0 0,0 21 0,0 1 16,0-22-16,0 21 16,0-21-16,0 1 0,0 20 0,0-21 15,0 0-15,21 0 0,0-21 0,-21 22 16,21-22-16,1 0 0,-1 21 16,0-21-16,0 0 0,0 0 0,0 0 15,1 0-15,-1 0 0,0-21 16,21 21-16,-21-22 0,1 1 0,-1 0 15,0 0-15,0-21 0,0 20 16,0-20-16,1 21 0,-1-21 0,-21 20 16,0 1-16,0 0 0,0 0 15,21 21-15,-21 21 32,0 0-17,0 0-15,0 1 0,0-1 0,0 0 16,0 0-16,0 0 0,0 0 15,0 1-15,0-1 0,0 0 0,0 0 16,21-21 0,-21 21-16,21-21 0,0 21 0,1-21 15,-1 0-15,0 0 0,0 0 0,0 0 16,0-21-16,1 0 0,-1 0 16,0 0-16,0 0 0,0-1 15,0 1-15,1-21 0,-1 0 16,-21-1-16,21 1 0,0 0 0,-21-1 15,21 1-15,-21 0 0,21-22 0,1 22 16,-22-1-16,21 1 0,-21 0 16,21 21-16,-21-22 0,0 22 15,0 0-15,0 0 0,0 0 0,0-1 16,0 44 0,-21-1-1,21 21-15,-21-21 0,-1 22 0,1-1 16,21 0-16,-21 1 0,0-1 15,0 0-15,0 1 0,-1-1 16,1 0-16,21 1 0,0-1 16,-21 0-16,21-21 0,0 22 0,0-1 15,0-21-15,0 0 0,0 22 0,0-22 16,0 0-16,21 0 16,0-21-16,1 0 0,-22 21 0,21-21 15,0 0-15,21 0 0,-21 0 16,1 0-16,-1 0 0,21 0 0,-21-21 15,0 0-15,22 21 0,-22-21 0,0 21 16,0-21-16,0 0 0,22 21 16,-43-22-16,21 1 0,0 0 15,-21 0-15,0 0 16,0 0-16,0-1 16,0 1-16</inkml:trace>
  <inkml:trace contextRef="#ctx0" brushRef="#br0" timeOffset="19836.09">22415 1439 0,'0'-21'0,"22"0"16,-1 21-1,0 0-15,0 0 0,0-21 0,0 21 16,22 0-16,-22 0 0,0-21 16,21 21-16,-20 0 0,-1 0 0,21 0 15,-21-21-15,0 21 0,22 0 16,-22 0-16,0 0 0,0-22 0,0 22 16,-21-21-1,0 0 1,-21 0-16,0 21 0</inkml:trace>
  <inkml:trace contextRef="#ctx0" brushRef="#br0" timeOffset="20234.86">22077 1058 0,'0'0'16,"-21"0"-16,-1 0 0,22 22 15,-21-22-15,21 21 0,0 0 16,0 0 0,21-21 15,1 0-31,-1 0 0,0 0 15,-21-21-15,21 21 16,-21-21-16,0 0 0,0-1 16,0 1-1,-21 21-15,0 0 16,0 0 0,-1 0-16,22 21 15,0 1-15,0-1 16,0 0-1,0 0-15,-21-21 16</inkml:trace>
  <inkml:trace contextRef="#ctx0" brushRef="#br0" timeOffset="25572.16">10266 2879 0,'21'-21'31,"0"21"-31,-21-22 15,0 1 1,21 21-16,-21-21 16,0 0-1,0 0 1,21 21-16,-21 21 47,0 0-32,0 21-15,0-20 0,0-1 16,0 21-16,-21-21 0,21 22 16,-21-22-16,21 21 0,-21 0 0,0 1 15,0-1-15,21 22 0,-22-22 0,22 0 16,-21-21-16,21 22 0,0-1 0,0-21 16,0 22-16,0-22 0,0 0 15,0 0-15,0 0 0,0 0 16,21-21-1,1 0-15,-1 0 16,0 0-16,0 0 0,0 0 0,0 0 16,22 0-16,-22 0 0,21 0 15,-21 0-15,22 0 0,-1 0 0,0 0 16,1 0-16,20 0 0,-20-21 16,-1 21-16,0 0 0,1-21 0,-1 21 15,-21 0-15,21 0 0,1 0 0,-22 0 16,0 0-16,21 0 0,-20-21 15,-1 21-15,0 0 0,0 0 16,0 0-16,0 0 16,-21-21-16,0 0 31,-21 21-15,0-22-1,0 22-15</inkml:trace>
  <inkml:trace contextRef="#ctx0" brushRef="#br0" timeOffset="26127.84">11112 3154 0,'0'0'0,"-21"0"0,21 21 47,0 0-32,0 0-15,0 1 0,0-1 16,0 0-16,21 0 0,1-21 16,-22 21-16,21 0 0,0-21 15,0 22-15,0-22 0,0 0 0,1 21 16,-1-21-16,0 0 15,0 0-15,0 0 0,0 0 16,1 0 0,-22-21-1,-22 21 17,1 21-17,0-21-15,0 21 16,21 0-16,-21 0 0,0 0 15,-1 1-15,-20 20 0,0-21 16,21 0-16,-1 22 0,1-22 16,0 0-16,0 0 0,0 0 15,0 0-15,-1 1 0,22-1 16,-21-21 0,21 21-16,21-21 62,-21-21-62,22 21 0,-1-21 0,-21-1 16,21 22-16</inkml:trace>
  <inkml:trace contextRef="#ctx0" brushRef="#br0" timeOffset="26813.06">12446 3217 0,'21'0'31,"0"0"-15,0 0-16,1 0 0,-1 0 16,21 0-16,-21 0 0,0 0 0,1 0 15,20 0-15,-21 0 0,0 0 0,0 0 16,1 0-16,-1 0 15,-42 0 32,-1 0-31,1 0-16,0 0 0,-21 0 16,21 0-16,-1 0 15</inkml:trace>
  <inkml:trace contextRef="#ctx0" brushRef="#br0" timeOffset="27384.74">12488 3175 0,'0'0'0,"-21"0"15,0 0-15,21 21 0,0 0 16,-21-21-16,0 22 0,21-1 16,-22-21-16,22 21 0,0 0 0,0 0 15,-21 0-15,21 1 0,0-1 0,-21 0 16,21 0-16,0 0 0,0 0 15,0 1-15,0-1 0,0 0 16,21-21 62,0-21-78,1 21 16,-1 0-16,0 0 15,0 0-15,0 0 0,0 0 0,1 0 16,-1 0-16,0 0 0,0 0 16,0 0-16,0 0 0,1 0 0,-1 0 15,0 21-15,0-21 0,0 21 16,-21 0-16,21 0 0,-21 1 16,0-1-16,0 0 15,0 0-15,-21 0 16,0-21-16,0 21 0,0 1 0,0-22 15,-1 21-15,1-21 0,0 21 16,0-21-16,0 0 0,0 0 0,-1 0 16,1 21-16,0-21 0,0 0 15,0 0-15,0 0 0,-1 0 16,1 0-16,0 0 0,0 0 16,0 0-16,0 0 15,21-21 32,21 21-47,0 0 16,0 0-16,-21-21 0,21 21 0</inkml:trace>
  <inkml:trace contextRef="#ctx0" brushRef="#br0" timeOffset="27828.17">13335 3408 0,'-21'21'16,"0"-21"-16,21 21 15,-22 0-15,1 1 16,21-1-16,0 0 16,0 0-1,21-21 1,1 0-16,-1 0 0,0 0 16,0 0-16,0-21 0,-21 0 15,21 21-15,-21-21 0,22 21 16,-22-22-16,0 1 0,0 0 15,0 0-15,0 0 16,0 0-16,-22 21 0,22-22 16,-21 22-16,0 0 15,0 0-15,21 22 0,-21-1 16,21 0-16,-21 0 16,21 0-16,0 0 0,21-21 31</inkml:trace>
  <inkml:trace contextRef="#ctx0" brushRef="#br0" timeOffset="28240.93">13991 3090 0,'0'0'0,"-21"22"63,0-1-63,0 0 0,21 0 15,-22 21-15,1-20 0,21 20 0,-21 0 16,0-21-16,0 22 0,0-1 0,-1 0 15,-20 1-15,21-1 0,-21 43 16,20-64-16,-20 21 0,21-21 16,0 1-16,0 20 0,21-21 15,-22 0-15,1 0 0,21 1 16,-21-22-16,21 21 0,0-42 47,0-1-32,21 1-15,0 21 16,1-21-16,-1 0 0</inkml:trace>
  <inkml:trace contextRef="#ctx0" brushRef="#br0" timeOffset="28704.52">14203 3598 0,'0'0'0,"-21"0"16,-1 0-16,1 22 15,21-1-15,-21-21 16,21 21-16,-21 0 0,21 0 16,0 0-1,21-21 1,0 0 0,0 0-16,1 0 15,-1 0-15,0 0 0,-21-21 0,0 0 16,0 0-1,0 0-15,0 0 0,0-1 16,-21 22 0,0 0-1,-1 22 1,22-1 0,0 0-1</inkml:trace>
  <inkml:trace contextRef="#ctx0" brushRef="#br0" timeOffset="43828.49">3429 5313 0,'0'21'78,"0"0"-63,0 0-15,0 1 0,0-1 16,0 0-16,0 0 0,0 0 16,0 0-16,21 1 15,0-22-15,0 0 0,1 0 16,-1 0-16,0 0 15,21 0-15,-21 0 0,1 0 0,-1 0 16,0 0-16,0-22 0,0 1 16,0 21-16,1-21 0,-1 0 15,0 0-15,0 0 0,-21-1 0,21 22 16,-21-21-16,0 0 0,0 0 16,0 0-16,0 0 0,-21 21 31,0 0-16,21 21 1,-21 0-16,21 0 0,0 0 0,-21 0 16,21 1-16,0 20 0,0-21 15,0 21-15,0 1 0,0-1 16,0-21-16,0 22 0,0-1 0,0 0 16,0 1-16,0-1 0,0-21 15,0 21-15,0 1 0,0-22 0,0 21 16,0-21-16,0 1 0,0-1 15,0 21-15,0-21 0,0 0 0,0 1 16,0-1-16,0 0 0,0 0 16,-22-21-1,1 21-15,0-21 0,0 0 16,0 0-16,0 0 0,-1 0 16,-20 0-16,21 0 0,-21-21 0,-1 21 15,1 0-15,21-21 0,-22 21 16,22 0-16,-21-21 0,21 21 15,0-21-15,-1 21 0,1 0 0,21-22 16,-21 22 0,42-21 31,0 21-32,1 0-15,-1 0 0,0 0 16,0 0-16</inkml:trace>
  <inkml:trace contextRef="#ctx0" brushRef="#br0" timeOffset="44672.34">3873 5948 0,'0'21'32,"0"0"-17,0 0-15,0 1 16,0-1-16,0 0 16,0 0-16,0 0 0,0 0 15,0 1-15,0-1 16,0 0-16,0 0 15,-21-42 32,21 0-31,0 0-16,-21-1 16,21 1-16,0 0 0,0 0 0,0 0 15,0 0-15,0-1 16,21 1-16,0 0 0,1 0 15,-1 0-15,0 21 0,0 0 16,0-21-16,0 21 0,1 0 0,-1 0 16,0 0-16,0 0 0,0 0 0,0 21 15,1-21-15,-22 21 0,21 0 16,0-21-16,0 21 0,-21 0 0,21 1 16,-21-1-16,0 0 15,0 0-15,0 0 0,0 0 16,0 1-16,0-1 0,0 0 31,-21-21-15,21-21-1,0 0 1,0-1-16,0 1 0,0 0 16,0 0-16,0 0 0,0 0 15,21-1-15,-21 1 0,21 0 0,1 0 16,-1 0-16,0 0 0,0 21 15,21-22-15,-20 22 0,-1 0 0,0 0 16,21 0-16,-21 0 0,1 0 0,-1 0 16,0 0-16,-21 22 0,21-1 15,0-21-15,-21 21 0,21 0 16,-21 0-16,0 22 0,0-22 0,0 0 16,0 0-16,0 0 0,0 0 15,0 1-15,0-1 0,0 0 0,0 0 16,0 0-16,-21-21 0,21 21 15,-21-21-15,21 22 0,-21-22 0,21-22 63,21 1-47</inkml:trace>
  <inkml:trace contextRef="#ctx0" brushRef="#br0" timeOffset="45084.11">4932 5884 0,'0'0'15,"-21"0"1,21 22-1,0-1-15,0 0 0,0 0 16,0 0-16,0 0 16,0 1-16,0-1 0,0 21 0,0-21 15,-22 0-15,22 22 0,0-22 0,0 21 16,0-21-16,0 22 0,-21-1 16,21 0-16,0 1 0,0-1 0,-21 43 15,21-43-15,0 0 16,0 1-16,0-1 0,0 0 0,0-20 15,0 20-15,0 0 0,0-21 0,0 1 16,0-1-16,0 0 0,0 0 16,0 0-16,0 0 0,21-21 31,-21-21-15,0 0-16,21 21 0,-21-21 15,0-21-15,0 20 0,0 1 0,0-21 16,0 0-16,0-1 0</inkml:trace>
  <inkml:trace contextRef="#ctx0" brushRef="#br0" timeOffset="45416.19">4805 6054 0,'0'0'0,"0"-21"0,0-1 0,0 1 0,0 0 15,21 21-15,0-21 0,0 0 0,0 0 16,22 21-16,-22 0 15,0 0-15,0-22 0,22 22 16,-22 0-16,21 0 0,-21 0 0,0 22 16,1-1-16,-1 0 0,0 0 0,0 0 15,-21 0-15,0 1 0,0-1 16,0 0-16,0 0 0,0 0 0,-21 0 16,0 1-16,0-1 0,-1 0 15,-20-21-15,21 21 0,0-21 0,0 0 16,-1 0-16,1 0 0,0 0 0,0 0 15,0 0 1,21-21 15,21 21-15,0-21-16,0 21 0,0 0 0</inkml:trace>
  <inkml:trace contextRef="#ctx0" brushRef="#br0" timeOffset="46096.99">5313 6181 0,'21'0'16,"0"0"-1,0-21-15,0-1 16,-21 1-16,22 0 0,-1 0 15,-21 0-15,21-22 0,-21 22 16,21-21-16,0 0 0,-21-1 0,0-20 16,21 20-16,1 1 0,-22 0 15,21-1-15,-21 1 0,0 0 0,0 21 16,0-1-16,21 1 0,-21 0 0,0 0 16,0 42 15,-21 0-16,0 0-15,21 1 0,0-1 16,0 21-16,-22 0 0,22 1 0,-21-1 16,21 0-16,0 1 0,0-1 15,0 0-15,-21 1 0,21-1 0,0-21 16,0 22-16,0-22 0,0 21 0,0-21 16,0 0-16,21 1 0,-21-1 15,21-21-15,1 21 0,-1-21 0,0 0 16,0 0-16,0 0 0,43 0 15,-43 0-15,0 0 0,0-21 16,22 0-16,-22 21 0,0-22 0,0 1 16,0 0-16,0-21 0,1 21 15,-1-1-15,-21 1 0,0-21 16,21 21-16,-21 0 0,21-1 16,-21 44 15,0-1-31,0 0 15,0 0-15,-21 0 0,21 0 16,0 1-16,0-1 0,0 0 16,0 0-16,0 0 0,0 0 0,0 1 15,21-22-15,-21 21 0,21-21 16,0 0-16,1 0 0,-1 0 16,0 0-16,0 0 0,0 0 15,0 0-15,1-21 16,-22-1-16,21 22 0,-21-21 0,0 0 15,21 0-15</inkml:trace>
  <inkml:trace contextRef="#ctx0" brushRef="#br0" timeOffset="46304.12">6202 5652 0,'0'0'0,"-21"0"16,-1 0-16,1 0 15,21 21 17,0 0-17,0 0 1,21 0-16,1-21 16,-1 21-16</inkml:trace>
  <inkml:trace contextRef="#ctx0" brushRef="#br0" timeOffset="47999.94">6646 5779 0,'-63'-22'31,"42"22"-31,-1 22 16,1-22 0,0 21-16,21 0 0,-21 0 0,21 0 15,0 0-15,-21 1 0,21-1 16,-21 0-16,21 21 0,0-21 16,0 1-16,0-1 0,0 0 0,0 0 15,0 0-15,0 0 0,21-21 0,0 22 16,0-22-16,0 0 0,0 21 15,1-21-15,-1 0 0,0 0 0,0 0 16,21 0-16,-20 0 0,-1 0 16,21 0-16,-21-21 0,0 21 15,22-22-15,-22 1 0,0 0 0,0 0 0,-21 0 16,21 0-16,1-1 0,-22 1 16,0-21-16,0 21 0,21-22 15,-21 22-15,0 0 0,0 42 47,-21-21-47,21 21 0,0 1 16,0-1-16,0 0 0,0 0 15,0 0-15,0 0 0,0 1 0,0-1 16,0 0-16,0 0 0,0 0 16,21-21-16,0 0 0,0 21 15,0-21-15,0 0 0,1 0 16,-1 0-16,21 0 0,-21 0 0,0 0 15,1-21-15,-1 21 0,0-21 16,0 0-16,0 0 0,0 0 16,1-22-16,-1 22 0,-21-21 0,21-1 15,0-20-15,-21 21 0,21-1 16,-21-20-16,0 20 0,0 1 0,21 0 16,-21-1-16,0 1 0,0 21 0,0-21 15,0 20-15,0 1 0,0 0 16,-21 42 15,21 0-31,-21 1 0,21 20 16,0-21-16,-21 64 0,21-43 15,-21 0-15,21 1 0,0-1 16,0 0-16,0 1 0,0-1 16,0-21-16,0 22 0,0-1 0,0-21 15,0 0-15,0 0 0,0 22 16,0-22-16,21-21 0,0 21 0,-21 0 15,21-21-15,0 0 0,1 21 0,-1-21 16,21 0-16,-21 0 0,22 0 16,-22 0-16,21-21 0,0 21 15,-20-21-15,20 0 0,-21 0 0,21 0 16,-20-22-16,20 1 0,-21 0 0,0-1 16,0-20-16,1 20 0,-1-20 0,0-1 15,0 22-15,0-21 0,-21 20 0,0 1 16,0 21-16,0-22 15,0 22-15,0 0 0,0 0 0,0 0 16,-21 21 0,0 0-16,0 0 15,21 21-15,0 0 0,0 0 0,-21 0 16,21 1-16,-22-1 0,22 21 16,0 0-16,0-20 0,0 20 0,0 0 15,-21 1-15,21-1 0,0 0 0,0 1 16,0-1-16,0 0 15,0-21-15,0 22 0,0-22 0,0 21 16,0-21-16,21 1 0,1-1 0,-1 0 16,0 0-16,0-21 0,21 42 15,1-42-15,-22 0 0,0 0 16,0 0-16,0 0 0,22 0 0,-22 0 16,0-21-16,0 0 0,0 21 15,1-21-15,-1 0 0,0-22 0,0 22 16,-21 0-16,0-21 0,21 21 0,-21-22 15,21 22-15,-21-21 0,0 21 16,0-1-16,0 1 0,0 42 31,0 1-31,0-1 16,0 0-16,0 0 0,-21 0 16,21 0-16,0 1 0,0-1 0,0 0 15,0 0-15,0 0 16,0 0-16,21-21 15,1 0-15,-1 0 0,0 0 16,0 0-16,0 0 0,0 0 16,1-21-16,-1 21 0,-21-21 0,21 0 15,0 0-15,-21 0 0,21-1 0,-21 1 16,21 0-16,-21 0 0,0 0 16,0 0-16,0-1 15,0 1-15,0 0 16,0 42 15,0 0-31,0 1 16,-21 20-16,21-21 0,-21 0 0,21 22 15,-21-1-15,21-21 0,0 21 16,-21 1-16,21-22 0,0 21 0,0 1 16,0-1-16,0 0 0,0 1 0,0-1 15,0 0-15,0 1 0,21-1 16,-21 0-16,0 1 0,21-1 15,0 21-15,-21-20 0,0-1 0,0 0 0,21 1 16,-21-22-16,0 21 0,0 1 16,0-22-16,0 0 0,0 21 15,0-21-15,0 1 0,0-1 16,-21-21 0,0 0-16,21-21 15,-21 21-15,21-22 16,-21 22-16,21-21 0,-21 0 0,21 0 15,-22 0-15,22 0 0,-21-1 16,0 1-16,21-21 0,-21 0 16</inkml:trace>
  <inkml:trace contextRef="#ctx0" brushRef="#br0" timeOffset="48291.78">7175 5630 0,'22'-42'16,"-1"42"-1,21 0-15,-21-21 0,0 21 0,22 0 16,20-21-16,-42 21 0,22 0 15,-22 0-15,21-21 0,-21 21 16,22 0-16,-22 0 0,0 0 0,0 0 16,0 0-16,-21-22 15,-21 22 1,0 0-16,0 0 0,-21 0 0</inkml:trace>
  <inkml:trace contextRef="#ctx0" brushRef="#br0" timeOffset="48484.67">6816 5461 0,'21'0'63,"0"0"-48,0 0-15,0 0 0,0 0 16</inkml:trace>
  <inkml:trace contextRef="#ctx0" brushRef="#br0" timeOffset="50440.9">9123 5482 0,'0'0'0,"21"0"0,-21-21 31,0 42-15,0 0-16,0 1 15,0-1-15,0 0 0,0 21 16,-21 1-16,21-22 0,-21 21 0,21 0 16,0 1-16,0-1 0,-22-21 15,22 22-15,0-22 0,0 21 0,0-21 16,0 0-16,0 1 0,0-1 15,22-21 1,-1 0 0,-21-21-16,21-1 0,-21 1 15,0 0-15,21 0 0,0 0 16,-21 0-16,21-22 0,-21 22 16,22-21-16,-22 21 0,0-1 0,0 1 15,21 0-15,-21 0 0,21 21 31,-21 21-15,0 0-16,21 0 0,-21 1 0,0-1 16,0 0-16,0 21 0,21-21 0,-21 1 15,21-1-15,-21 0 0,0 0 16,22 0-16,-22 0 0,21-21 0,0 22 16,0-22-16,0 0 0,0 0 15,1 0 1,-1 0-16,0 0 0,0 0 0,0-22 15,0 1-15,1 0 0,-1 0 0,0 0 16,-21 0-16,21-22 0,0 1 16,0 0-16,-21-1 0,0 1 0,22 0 15,-22-1-15,21 1 0,-21 21 0,0-22 16,21 22-16,-21 0 0,0 0 16,0 42 15,0 0-31,0 0 0,-21 1 0,21 20 15,-21-21-15,21 21 0,0 1 16,0-1-16,0 0 0,0 1 16,0-1-16,0-21 0,0 22 0,0-22 15,21 21-15,0-21 0,-21 0 0,21 1 16,0-1-16,0 0 0,22-21 16,-22 0-16,21 21 0,-21-21 0,22 0 15,-1 0-15,0 0 0,-20 0 0,20-21 16,0 21-16,1-21 0,-1 0 15,0-1-15,-21 1 0,22-21 0,-1-22 16,-21 43-16,0-21 0,1 0 16,-22-1-16,21 22 15,-21-21-15,0 21 0,0-22 0,0 22 0,0 0 16,-21 0-16,-1 21 16,1 0-16,0 0 0,0 0 15,0 21-15,-22-21 0,22 21 0,0 21 16,0-20-16,-21-1 0,20 21 15,1-21-15,0 22 0,21-1 0,0 0 16,-21-21-16,21 22 0,0-22 0,0 0 16,0 0-16,0 0 0,21 1 15,0-1-15,0-21 0,1 0 0,-1 21 16,0-21-16,0 0 0,0 0 0,0 0 16,1 0-16,-1-21 15,0 21-15,0-21 0,0-1 0,-21 1 16,21-21-16,1 21 0,-1-22 0,-21 22 15,0-21-15,21 21 0,-21-22 16,21 22-16,-21 0 0,0 0 0,0 0 16,0 42 15,0 0-31,0 0 16,0 0-16,0 1 0,0 20 15,0-21-15,0 0 0,0 0 0,0 1 16,0 20-16,21-42 0,-21 21 15,21 0-15,1 0 0,-22 1 16,21-22-16,0 0 0,0 0 0,0 0 0,0 0 16,1 0-16,-1 0 0,0 0 15,21 0-15,-21 0 0,1-22 16,-1 1-16,0 0 0,0 0 0,0 0 16,22 0-16,-43-1 0,21-20 0,0 21 15,0-21-15,-21 20 0,21 1 16,-21 0-16,0 0 0,0 0 0,0 42 31,0 0-15,0 21-16,0-20 0,0-1 15,-21 0-15,21 21 0,0-21 16,0 1-16,0-1 0,0 0 0,0 0 16,0 0-16,0 0 0,0 1 15,0-1-15,21-21 0,0 21 16,1-21-16,-1 0 0,0 0 15,21 0-15,1 0 0,-1 0 16,-21 0-16,21-21 0,-20 0 16,-1-1-16,21 1 0,-21 0 0,0-21 15,1-1-15,-1 1 0,0 0 0,-21-1 16,21-20-16,0-1 0,-21 22 16,0-21-16,0 20 0,0 1 0,0 0 15,21-1-15,-21 22 0,0 0 16,0 0-16,0 0 0,-21 21 15,0 21 1,21 0-16,0 0 0,-21 0 16,21 22-16,-21-22 0,21 21 0,0 0 15,0 1-15,0-1 0,0 0 0,0 1 16,0-1-16,0 0 0,0 1 16,21-1-16,-21-21 0,21 22 0,-21-22 15,0 0-15,21 21 0,0-21 16,-21 1-16,22-22 0,-22 21 0,21 0 15,0-21-15,0 0 16,0 0-16,0 0 0,1 0 16,-1 0-16,0-21 0,0 21 15,0-21-15,0-1 0,1 1 0,-1 0 16,0 21-16,0-21 0,-21 0 16,0 0-16,21-1 0,-21 1 0,21 0 15,-21 0-15</inkml:trace>
  <inkml:trace contextRef="#ctx0" brushRef="#br0" timeOffset="50684.77">11599 5567 0,'0'0'0,"21"0"31,1 0-31,-1 0 16,0 0-16,0 0 0,0 0 0,22 0 15,-22 0-15,0 0 0,21-21 16,-21 21-16,1 0 0,20 0 0,-21 0 16,0 0-16,0 0 0,1-21 0,-1 21 15,-21-22 1,0 1 0,-21 21-16,-1 0 0,1-21 15</inkml:trace>
  <inkml:trace contextRef="#ctx0" brushRef="#br0" timeOffset="51035.56">10901 5313 0,'0'0'0,"0"21"16,21-21-16,0 0 16,0 0-16,0 0 15,1 0-15,-1 0 0,0 0 16,-21-21 0,0 0-1,0 0 1,-21 21-16,0 0 15,-1 0 1,22 21-16,0 0 0,0 0 16,0 0-1,22-21 1</inkml:trace>
  <inkml:trace contextRef="#ctx0" brushRef="#br0" timeOffset="51728.17">12954 5800 0,'0'0'0,"-42"0"31,20 0-31,44 0 31,-1 0-31,0 0 16,21 0-16,1 0 16,20 0-16,1 0 0,-1 0 0,22 0 15,-1 21-15,-20-21 0,21 0 0,-1 0 16,1 0-16,0 0 0,-1 0 15,1 21-15,0-21 0,-22 0 0,1 0 16,-1 0-16,1 0 0,-22 0 16,0 0-16,-21 0 0,22 0 0,-22 0 15,0 0-15,-42-21 47,0 21-31,0 0-16,21-21 0,-22 0 15,1 21-15,0-22 0</inkml:trace>
  <inkml:trace contextRef="#ctx0" brushRef="#br0" timeOffset="52229.88">13991 5503 0,'0'0'0,"-21"0"0,0 0 0,0 0 32,21 22-1,21-22-31,0 21 0,0 0 16,0-21-16,0 21 0,1 0 0,20-21 15,-21 21-15,21 1 0,1-22 16,-1 21-16,0-21 0,1 21 0,-1-21 15,0 0-15,1 0 0,-1 0 0,-21 0 16,22 0-16,-22 0 0,0 0 16,0 0-16,0 0 0,-42 0 47,0 0-47,0 0 15,0 0-15,-1 0 0,1 0 16,0 21-16,-21 0 0,21 0 0,-1 1 15,-20-1-15,21 21 0,-21-21 16,20 22-16,-20-22 0,0 21 0,-1-21 16,22 22-16,-21-22 0,21 0 0,0 0 15,-1 0-15,1 0 0,21 1 16,-21-22-16,21 21 0,0 0 16,21-21 15,0 0-31,-21-21 0,22 0 0,-1 21 15,0-22-15,0 1 0</inkml:trace>
  <inkml:trace contextRef="#ctx0" brushRef="#br0" timeOffset="54603.84">16150 5355 0,'21'0'0,"0"0"47,-21-21-47,0 0 16,0 0-1,0 0-15,0-1 16,0 1-16,0 0 16,-21 21-16,0-21 15,0 21-15,0-21 0,0 21 16,-1 0-16,1 0 0,0 0 0,0 0 15,0 0-15,0 21 0,-22-21 16,22 21-16,0 0 0,0-21 16,0 21-16,-1 1 0,1-1 15,21 0-15,-21-21 0,21 21 16,0 0-16,0 0 0,21 1 16,0-22-1,1 0-15,-1 0 0,0 0 0,0 0 16,0 0-16,22 0 0,-22 0 0,0 0 15,21 0-15,-21 0 0,22-22 16,-22 22-16,0-21 0,0 21 0,22-21 16,-22 0-16,-21 0 15,21 21-15,-21-21 0,0-1 16,0 1 0,0 42 30,0 1-46,0-1 0,0 0 16,0 0-16,-21 0 0,21 0 16,0 22-16,0-22 0,0 0 15,0 0-15,0 22 0,0-22 16,0 21-16,0-21 0,0 22 16,0-22-16,0 0 0,0 0 0,0 0 15,0 0-15,21 1 0,-21-1 0,0 0 16,0 0-16,0 0 15,-21-21 1,0 0-16,-1 0 0,1 0 16,0 0-16,0 0 15,0 0-15,0 0 16,-1 0 0,22-21-16,-21 21 15,0 0-15,0 0 31,0 0-15,0 0 47,21-21-63,-22 21 15,1 0 1,0 0-16,0 0 0,0 0 15,0 0 17,21-21 46,0 0-63,21 21-15,0-22 0,0 22 0</inkml:trace>
  <inkml:trace contextRef="#ctx0" brushRef="#br0" timeOffset="55580.18">16743 5334 0,'21'-42'16,"-42"42"15,0 21-31,-1-21 16,22 21-16,-21 0 15,0 0-15,0 1 0,0-1 0,0 21 16,-1-21-16,1 0 0,0 1 0,0 20 15,0-21-15,21 0 0,0 22 16,-21-22-16,21 0 0,0 0 0,0 0 16,0 0-16,0 1 0,0-1 15,21 0-15,0-21 0,0 21 0,0-21 16,0 0-16,1 0 0,-1 0 16,0 0-16,0 0 0,0 0 0,0 0 15,22 0-15,-22 0 0,0-21 16,0 0-16,0 21 0,1-21 0,-1-1 15,0 1-15,0 0 0,-21-21 16,0 21-16,21-22 0,-21 22 0,0-21 16,0 21-16,0-22 0,0 22 15,0-21-15,0 21 0,0-1 0,-21 1 16,21 0-16,-21 0 0,0 21 16,0 0-16,-1 0 0,1 0 0,0 0 15,0 0-15,0 0 0,0 0 16,-1 0-16,1 21 0,0 0 0,0 0 15,-21 22-15,20-1 0,1-21 16,0 22-16,21-22 0,0 21 16,-21-21-16,21 0 0,0 1 0,0 20 15,0-21-15,0 0 16,0 0-16,21 1 0,0-22 16,0 0-16,1 0 0,-1 0 15,21 0-15,-21 0 0,0 0 16,1-22-16</inkml:trace>
  <inkml:trace contextRef="#ctx0" brushRef="#br0" timeOffset="56075.7">17526 5398 0,'0'21'31,"0"0"-31,-21 0 0,0 0 15,21 0 1,0 1 0,21-22-1,0 0-15,0 0 16,0 0-16,0 0 0,1 0 16,-1-22-16,0 1 15,-21 0-15,0 0 0,0 0 16,0 0-1,0-1-15,-21 22 16,0 0-16,-1 0 0,1 0 16,0 0-16,21 22 15,-21-1-15,21 0 16,0 0 0,21-21-1,0 0-15,0 0 0,1 0 16</inkml:trace>
  <inkml:trace contextRef="#ctx0" brushRef="#br0" timeOffset="56416.5">18330 5017 0,'0'0'0,"0"21"47,0 0-47,0 0 0,-21 0 16,0 22-16,21-22 0,-21 21 0,0 0 15,-22 1-15,1 41 0,21-41 16,0-1-16,-22 22 0,22-22 16,0 0-16,-21 1 0,20-1 0,1 0 15,0 1-15,21-22 0,-21 0 16,21 21-16,-21-21 0,21 1 15,0-1-15,0-42 47,21-1-47,0 1 16,-21 0-16,21-21 0</inkml:trace>
  <inkml:trace contextRef="#ctx0" brushRef="#br0" timeOffset="56692.4">18351 5630 0,'0'0'0,"0"22"16,22-22 0,-1 0-1,0 0-15,0 0 0,-21-22 16,21 22-16,-21-21 15,0 0-15,0 0 16,-21 21 0,0 0-16,0 0 15,0 0-15,-1 0 16,1 0-16,0 0 16,0 0-16,0 0 0,0 0 15,-1 0-15</inkml:trace>
  <inkml:trace contextRef="#ctx0" brushRef="#br0" timeOffset="58796.81">15896 5546 0,'-21'0'0,"21"21"31,21-21-31,21 0 15,-20 0-15,20 21 0,0-21 0,22 0 16,-1 0-16,22 0 0,0 0 16,-1 0-16,22 0 0,0 0 0,0 0 15,21 0-15,0 0 0,0 0 16,0-21-16,21 21 0,-42 0 16,21 0-16,0 0 0,0-21 0,-21 21 15,-1 0-15,1 0 0,0 0 16,0 0-16,-43 0 0,22-21 0,-21 21 15,-22 0-15,21 0 0,-41 0 16,-1 0-16,0 0 0,0 0 0,-42 0 31,0 0-31,0-22 0,-22 22 16,1 0-16,0-21 0,-22 21 0,1 0 16</inkml:trace>
  <inkml:trace contextRef="#ctx0" brushRef="#br0" timeOffset="59147.6">16002 5715 0,'85'0'15,"-43"0"-15,0 0 0,22 0 16,105 0-16,-84 0 0,-1 0 16,22 0-16,0-21 0,21 21 15,-21 0-15,21 0 0,0-21 16,0 21-16,0 0 0,-21 0 0,0 0 16,-1 0-16,1 0 0,-21 0 15,0-21-15,-1 21 0,-20 0 0,-1 0 16,-20 0-16,-1 0 0,0-22 15,-21 22-15,1 0 0,-1 0 0,-21-21 16,0 0 0,-21 21-16,-1-21 0,1 21 0,-21-21 15,21 0-15,-22 21 0</inkml:trace>
  <inkml:trace contextRef="#ctx0" brushRef="#br0" timeOffset="59919.71">17547 4572 0,'0'0'0,"0"-21"32,-21 21-32,0 0 0,0 0 0,-1 0 15,22-21-15,-21 21 0,0-21 16,0-1-16,21 1 15,-21 21-15,21-21 0,-21 0 16,-1 0-16,22 0 0,-21-1 0,21 1 16,0 0-16,0 0 0,0 0 15,0 0-15,0-22 0,0 22 16,0 0-16,0 0 0,43 0 16,-22-1-16,0 22 0,21-21 0,1 0 15,-1 21-15,0 0 0,22 0 16,-22 0-16,0 0 0,22 42 15,-43-20-15,0 20 0,-21-21 16,0 21-16,0 1 0,0-22 0,-21 21 16,-21 1-16,-1-22 0,-20 21 15,-1 0-15,1-20 0,-1 20 0,22-21 16,-21 0-16,20 0 0,-20 43 16,42-43-16,-1-21 15,22 21-15,0 0 0,0 1 0,43-1 16,-22 0-16,21-21 15,1 0-15,-1 0 0,21 21 0,-20-21 16,20 0-16,-20 0 0,-1 0 16,21-21-16,-20 21 0,-1-21 0,-21 0 15,0-1-15,1 22 0,-1-21 0,-21 0 16,0 0-16,0 0 0,0 0 16,-43-43-16,22 64 0,-21-21 15,21 0-15,0 0 0,-22 21 16,22 0-16,-42 0 15,41 0-15,1 0 16,0 0-16,21 21 0,0 0 16,21 0-1,0-21-15,1 0 0,-1 0 16,0 0-16,0 0 0,0 0 0,22 0 16</inkml:trace>
  <inkml:trace contextRef="#ctx0" brushRef="#br0" timeOffset="60175.56">18203 4233 0,'-21'-21'0,"42"21"31,0-21-31,1 21 16,-1 0-16,21 0 0,-21 0 0,22 0 15,-1 0-15,0 0 0,1 0 16,-1 0-16,0 0 0,-21 0 0,22 0 16,-22 0-16,0 0 0,-42 0 31,0 0-31,-22-21 16,22 21-16</inkml:trace>
  <inkml:trace contextRef="#ctx0" brushRef="#br0" timeOffset="60628.3">18182 4233 0,'0'0'0,"0"22"0,-21-1 15,21 0-15,0 0 16,-21 0-16,21 0 0,0 1 16,-21-1-16,21 0 15,-22-21-15,44 0 47,-1 0-31,0 0-16,-21-21 0,21 0 15,0 21-15,22 0 0,-22 0 0,0-22 16,0 22-16,21 0 0,-20 0 16,-1 0-16,21 0 0,-21 0 0,22 0 15,-22 0-15,21 22 0,-21-1 16,0-21-16,-21 21 0,0 0 0,0 0 15,0 0-15,0 1 0,-21-1 16,0 0-16,0 0 0,-21 0 16,20-21-16,-20 21 0,21 1 15,-21-22-15,20 0 0,1 21 0,-21-21 16,21 0-16,0 0 0,-1 0 16,1 0-16,0 0 0,0 0 15,0 0 1,21-21-1,21 21 1,0 0-16,0 0 0,0-22 0,1 1 16,-1 21-16</inkml:trace>
  <inkml:trace contextRef="#ctx0" brushRef="#br0" timeOffset="60996.1">19050 4466 0,'0'0'0,"-21"0"0,21 21 16,21-21 15,0 0-31,0 0 0,0 0 16,1 0-16,-1 0 15,-21-21-15,21 21 0,-21-21 0,0 0 16,0 0-16,0 0 16,0-1-1,-21 22-15,0 0 0,-1 0 16,1 0-16,0 0 0,0 0 16,0 22-1,21-1 1,21-21-1,0 0 1,0 0-16</inkml:trace>
  <inkml:trace contextRef="#ctx0" brushRef="#br0" timeOffset="61375.88">20002 3874 0,'0'0'0,"0"21"31,0 0-31,-21 0 0,0 0 16,0 0-16,0 22 0,0-1 15,-1 0-15,-20 1 0,21-1 0,-64 64 16,43-64-16,0 22 15,-1-22-15,1 22 0,0-22 16,-1 0-16,1 1 0,21 20 0,0-21 16,-22-20-16,22 20 0,0 0 0,0-21 15,21 1-15,0-1 0,-21 0 16,-1 0-16,22-42 31,0 0-15,22 0-16,-1-1 0,0 1 15,0 0-15,-21 0 0,21-21 16,22 20-16,-22 1 0,0 0 16</inkml:trace>
  <inkml:trace contextRef="#ctx0" brushRef="#br0" timeOffset="61847.99">19918 4657 0,'0'0'0,"0"21"16,0 0 15,21-21-31,0 0 0,0 0 16,0-21-1,-21 0-15,22 21 0,-22-21 16,0-1-16,0 1 15,-22 21 1,1 0-16,0 0 0,0 0 16,0 21-16,21 1 15,0-1-15,-21-21 0,21 21 16,21-21 15,0 0-31,0 0 0,0 0 16,-21-21-1,0 0 1,0-1 0,0 1-16,-21 21 15,0 0 1,0 0-16,21 21 16,0 1-1,0-1-15,0 0 16</inkml:trace>
  <inkml:trace contextRef="#ctx0" brushRef="#br0" timeOffset="70076.57">4085 7472 0,'-42'21'16,"21"0"-16,-1-21 16,22 21-16,-21 1 0,21-1 0,-21 0 15,21 0-15,0 0 16,0 0-1,21-21-15,0 0 0,1 0 0,-1 0 16,0 0-16,0 0 0,21 0 16,-20 0-16,20-21 0,-21 21 0,21-21 15,-20 0-15,20 21 0,-21-21 0,21 0 16,-20 21-16,-1-22 0,0 1 16,-21 0-16,-21 21 15,0-21-15,-1 21 0,-20 0 16,0 0-16,-1 0 0,22 0 15,-21 0-15,0 0 0,-1 0 0,1 21 16,0 0-16,-1 0 0,1-21 16,0 43-16,-1-22 0,22 0 0,-21 0 15,21 0-15,-22 22 0,43-22 16,0 0-16,0 0 0,0 0 0,0 1 16,0-1-16,21 0 0,1 0 15,-1-21-15,21 21 0,-21-21 0,22 0 16,-1 21-16,-21-21 0,21 0 0,-20 0 15,20 0-15,-21 0 16,0 0-16,0 0 0,1 0 0,-1 0 16,-42 0-1,-1 0 1,-20 0-16,21 0 0,-21 22 0,-1-22 16,1 21-16,0 0 0,-1 0 15,1 0-15,0 0 0,-1 22 0,1-22 16,21 0-16,-22 21 0,22-20 15,21-1-15,0 21 0,0-21 0,0 0 16,21 1-16,1-22 0,20 21 0,-21 0 16,21-21-16,1 0 0,-1 0 15,0 0-15,1 0 0,-1 0 16,22 0-16,-22 0 0,0-21 16,-21 21-16,22-21 0,-1-1 15,-21 22-15,0-21 0,1 0 0,-1 0 16</inkml:trace>
  <inkml:trace contextRef="#ctx0" brushRef="#br0" timeOffset="70291.97">4424 7916 0,'0'0'0,"0"-21"0,0 42 32,0 1-32,0-1 15,21 0-15,0 0 0,-21 0 16,21 22-16,0-22 0,1 0 0,-22 0 15,21 0-15,-21 0 0,21 1 16,-21-1-16,0 0 0,21 0 16,0-21-16,0 0 31,-21-21-31</inkml:trace>
  <inkml:trace contextRef="#ctx0" brushRef="#br0" timeOffset="70511.97">4678 7895 0,'-43'21'31,"22"1"-31,21-1 0,-21 0 16,0 0-16,0 21 0,0-20 0,-1-1 16,1 21-16,0-21 0,0 0 15,0 22-15,0-22 0,21 0 0,0 0 16,-22 0-16,22 1 0,22-22 31,-1 0-31,0 0 0,0 0 16,21-43-16,1 43 0</inkml:trace>
  <inkml:trace contextRef="#ctx0" brushRef="#br0" timeOffset="70852.78">5059 7895 0,'0'21'15,"0"1"-15,-21-1 0,21 21 16,0-21-16,0 22 0,0-1 16,0-21-16,0 43 0,0-22 15,-22 0-15,22 1 0,-21 20 0,21-21 16,0 22-16,-21-1 0,21 1 15,0-1-15,0 1 0,0-1 0,0 1 16,0-1-16,0 1 0,0-1 0,0-20 16,0 20-16,0 1 0,0-22 15,0 0-15,0 1 0,-21-1 0,21 0 16,0 22-16,0-43 16,0-42-1,0 0-15,0 0 16,0-22-16,0 22 0,0-21 0,0-1 15,0-20-15,0-1 0</inkml:trace>
  <inkml:trace contextRef="#ctx0" brushRef="#br0" timeOffset="71217.02">4995 8001 0,'0'0'0,"0"-21"0,-21-21 16,21 20-16,0 1 0,0 0 0,0 0 15,0 0-15,0 0 0,21-1 16,0 1-16,22 0 0,-22 0 16,0 21-16,21-21 0,1 21 0,-22 0 15,21 0-15,1 0 0,-1 0 16,0 0-16,1 0 0,-22 21 16,0 0-16,-21 0 0,0 22 0,0-1 15,-21-21-15,0 21 0,-1 1 0,-20-1 16,0-21-16,-1 22 0,1-22 15,0 0-15,-1 0 0,22 0 0,-21 0 16,21-21-16,-22 0 0,22 22 16,0-22-16,42 0 47,0 0-47,1 0 0,-1 0 15,21-22-15,-21 22 0,0 0 0,1-21 16,20 21-16,-21 0 15</inkml:trace>
  <inkml:trace contextRef="#ctx0" brushRef="#br0" timeOffset="73116.59">5461 8170 0,'0'22'31,"21"-22"-31,0 0 0,0-22 16,-21 1-16,22 21 0,-1-21 0,0 0 15,0 0-15,0 0 16,0-22-16,1 22 0,-1-21 0,21 21 16,-21-22-16,0 1 0,1 0 0,-1 20 15,0-20-15,0 0 0,-21-1 16,0 22-16,21-21 0,-21 21 0,0 0 16,0-1-16,0 1 0,-21 21 31,0 0-31,21 21 0,-21 1 15,0-1-15,21 21 0,-22-21 16,1 22-16,21-22 0,0 21 0,-21 0 16,21 1-16,-21-1 0,21 0 15,0 43-15,0-43 0,0 1 16,0-1-16,0-21 0,21 22 0,0-22 16,0 0-16,1 0 0,-1-21 15,0 21-15,0-21 0,0 0 16,0 0-16,22 0 0,-22 0 0,0 0 15,21-21-15,-20 0 0,-1 0 0,0 0 16,0-1-16,0 1 0,0-21 16,1 21-16,-1-64 15,-21 43-15,21 21 0,-21-1 16,0 1-16,21 21 0,-21 21 31,0 1-31,0-1 16,0 0-16,0 0 0,0 0 15,0 0-15,0 1 0,0 20 0,0-21 16,0 0-16,0 0 0,0 1 0,0-1 16,0 0-16,21 0 15,0-21-15,1 0 0,-1 0 16,0 0-16,0 0 0,0 0 16,0-21-16,1 0 0,-1 21 15,0-21-15,21-1 0,-21-20 0,1 21 16,-1 0-16,0-22 0,0 22 0,0-21 15,22-22 1,-22 43-16,0 0 0,0 0 16,0 21-16,0 0 15,1 0 1,-22 21-16,0 0 16,0 0-16,0-42 62,0 0-46,0 0-1,0 0-15,-22 21 16,1 0 0,0 0-16,0 0 15,21 21-15,0 0 0,-21 0 16,0 0-16,21 1 0,-22 20 15,22-21-15,0 21 0,-21-20 0,21 20 16,0-21-16,0 21 0,0-20 16,0-1-16,0 0 0,0 0 0,0 0 15,21-21-15,1 21 0,-1-21 16,0 0-16,0 0 0,0 0 16,22 0-16,-22 0 0,0 0 0,21 0 15,1-21-15,-1 0 0,-21 0 0,21 0 16,-20 0-16,20-1 0,-21 1 15,0-21-15,0 21 0,1-22 16,-1 22-16,-21-21 0,0 21 0,0 0 16,0-1-16,0 1 0,0 42 31,0 1-15,0-1-16,-21 0 0,21 0 0,-22 0 15,22 0-15,0 22 0,0-22 16,0 0-16,0 0 0,0 0 0,0 1 15,22 20-15,-22-21 0,21-21 16,0 0-16,0 0 0,0 0 16,0 0-16,1 0 0,20 0 15,-21 0-15,0 0 0,0-21 0,22 0 16,-22 0-16,0-1 0,0 1 16,0-21-16,1 21 0,-1-22 0,21-41 15,-42 41-15,0 1 0,21 0 16,-21-1-16,0-20 0,21 21 15,-21-1-15,0 1 0,0 21 0,0-64 16,0 64-16,0 0 16,0 0-16,0 42 15,0 0 1,0 0-16,-21 0 16,21 22-16,0-22 0,0 21 0,0 0 15,0 1-15,0-22 0,0 21 0,0 1 16,0-1-16,0 0 0,0 1 15,0-1-15,0 0 0,0-21 0,0 22 16,0-22-16,0 0 0,21 21 0,1-20 16,-1-22-16,0 21 0,0 0 15,0-21-15,22 0 0,-22 0 16,0 0-16,21 0 0,-21 0 0,1-21 16,-1 0-16,0-1 15,21 1-15,-21 0 0,1 0 0,-22-21 16,21 20-16,0 1 0,-21-21 0,21 21 15,-21 0-15,0-1 0,0 1 16,0 42 0,0 1-1,0-1-15,0 0 16,0 0-16,0 0 0,-21-21 16,21 21-16,0 1 0,0-1 0,0 0 15,0 0-15,0 0 16,0 0-16,0 1 15,0-1-15,21 0 16,-21 0-16,21-21 16,0 0-16,1 0 0,-1 0 15,0 0-15,0 0 0,0 0 16,0-21-16,1 0 16,-1 0-16,0-1 0,-21-20 15,0 21-15,21 0 0,0-22 0,0-20 16,-21 42-16,0 0 15,0-1-15,0 1 0,0 0 16,0 0-16,0 0 0,-21 21 109,0 0-93</inkml:trace>
  <inkml:trace contextRef="#ctx0" brushRef="#br0" timeOffset="74096.09">8170 7705 0,'0'-21'0,"0"42"0,0-64 0,0 22 15,0 0-15,0 0 16,0 0-16,0 0 0,0-1 0,0 1 15,0 0-15,0 0 0,0 0 16,0 0-16,0-1 0,0 1 16,0 42 15,0 1-31,0-1 0,0 0 0,0 0 16,-21 21-16,21-20 0,0 20 0,0-21 15,0 21-15,0 1 0,0-1 16,0 0-16,0-20 0,0 20 0,0 0 15,0 1-15,21-1 0,-21 0 0,0 1 16,0-22-16,21 21 0,-21-21 16,22 0-16,-22 1 0,0-1 0,0 0 15,21-21-15,0 21 16,0-21-16,0 0 16,0-21-16,1 0 15,-1 0-15,0-1 0,0 1 0,-21 0 16,21-21-16,0 21 0,1-22 15,-22 22-15,21-21 0,-21 21 0,21-1 16,-21 1-16,0 0 0,0 0 0,0 42 47,0 0-47,0 0 0,0 1 0,0-1 16,0 21-16,0-21 0,0 0 15,0 1-15,0-1 0,0 21 16,0-21-16,0 0 0,0 1 15,0-1 1,21-21-16,0 0 0,0 0 0,1 0 16,-1-21-16,0 21 0,-21-22 15,21 1-15,0 0 0,-21 0 16,21 0-16,1 0 0,-22-22 0,0 22 16,21 0-16,-21-21 0,21 20 0,-21 1 15,0 0-15,0 0 0,0 0 16,0 42 15,0 0-15,0 21-16,0-20 0,-21 20 0,21 0 15,-21-21-15,-1 43 0,22-22 0,0 1 16,0-1-16,0 21 0,0-20 16,0 20-16,0-20 0,0 20 0,0 1 15,0-1-15,0-21 0,0 22 0,0-1 16,0 1-16,0-1 0,0 1 0,0-1 15,0-20-15,0 20 0,-21-20 16,21 20-16,-21-21 0,21 1 0,-21-22 16,21 21-16,-21-21 0,21 1 0,-21-1 15,-1-21-15,1 0 0,0 0 16,0 0 0,21-21-16,-21-1 0,0 1 0,21 0 15,0 0-15,-22 0 0,22-22 0,-21 1 16,21 21-16,0-21 0,0-22 0,0 22 15,0-22-15</inkml:trace>
  <inkml:trace contextRef="#ctx0" brushRef="#br0" timeOffset="74356.94">8149 7811 0,'0'0'15,"0"-22"-15,0 1 0,21 0 16,0 21-16,1 0 0,20 0 16,-21 0-16,21 0 0,1-21 15,-22 21-15,21 0 0,1 0 0,-22 0 16,21 0-16,-21 0 0,22 0 16,-22-21-16,0 21 0,0 0 0,0 0 15,0 0-15,-21-21 16,-21-1-1,0 22-15,0 0 0,-21-21 16</inkml:trace>
  <inkml:trace contextRef="#ctx0" brushRef="#br0" timeOffset="74567.82">7112 7599 0,'0'0'0,"-21"0"16,42 0 46,0 0-62</inkml:trace>
  <inkml:trace contextRef="#ctx0" brushRef="#br0" timeOffset="75064.32">6964 7514 0,'-21'-21'16,"21"0"-16,-22 21 15,44 0 17,20 0-32,-21 0 15,21 0-15</inkml:trace>
  <inkml:trace contextRef="#ctx0" brushRef="#br0" timeOffset="75779.53">9800 7493 0,'0'0'0,"0"-21"0,0 0 15,0 0-15,-21 42 32,21 0-32,0 0 0,0 21 15,0-20-15,-21 20 0,21 0 0,0-21 16,0 22-16,-21-1 0,21 0 15,-22-20-15,22 20 0,0-21 0,-21 21 16,21-20-16,0-1 0,0 0 16,0 0-16,0 0 15,0-42 1,0 0-16,21 0 16,-21 0-16,22-1 0,-1 1 15,0 0-15,-21 0 0,21-21 0,0 20 16,-21 1-16,21-21 0,1 21 0,-22 0 15,21-1-15,0 22 16,-21 22 0,0-1-16,0 0 0,0 0 15,0 0-15,21 0 0,-21 1 16,21-1-16,-21 0 0,21 0 16,-21 0-16,22 0 0,-1 1 0,0-1 15,0 0-15,0-21 0,0 0 16,1 0-16,-1 0 0,21 0 0,-21 0 15,22 0-15,-22 0 0,0-21 0,21 21 16,-21-21-16,1-1 0,-1 1 16,0-21-16,0 21 0,0-43 15,-21 22-15,21 0 0,-21-1 0,0 1 16,0 0-16,0-1 16,0 1-16,0 21 0,0-22 0,0 22 0,0 0 15,0 0-15,-21 21 31,21 21-31,0 0 0,0 0 16,0 1-16,0-1 0,0 0 0,0 0 16,0 0-16,21 0 0,-21 1 15,22-1-15,-1 0 0,0 0 0,0 0 16</inkml:trace>
  <inkml:trace contextRef="#ctx0" brushRef="#br0" timeOffset="76776.13">11218 7620 0,'0'0'0,"0"-21"0,-21 21 0,0-21 16,0 0-16,0 21 0,-1 0 0,1-22 16,0 22-16,0 0 15,0 0-15,0 0 0,-22 22 0,22-1 16,0 0-16,-21 0 0,20 0 0,1 0 0,-21 43 15,21-43-15,21 21 16,0-20-16,0 20 0,0 0 16,0-21-16,0 1 0,21-1 0,-21 0 15,21 0-15,0-21 16,0 0-16,1 0 0,20 0 16,0 0-16,-21 0 0,1-21 15,-1 0-15,0 0 0,0-1 16,0 1-16,0 0 0,1 0 15,-1-21-15,0 20 0,0 1 0,-21-21 0,21 21 16,0 0-16,-21-1 0,0 1 16,0 0-16,0 42 15,0 0-15,0 1 16,0-1-16,0 21 16,0-21-16,0 0 0,0 1 0,0 20 15,0-21-15,0 0 0,0 0 16,0 1-16,22-1 0,-1-21 0,-21 21 15,21-21-15,0 0 0,0 0 16,0 0-16,1 0 0,20 0 0,-21 0 16,0 0-16,22-21 0,-22 0 15,0-1-15,0 1 0,0 0 0,0 0 16,1 0-16,-1 0 0,-21-22 0,21 22 16,-21-21-16,21 21 0,-21-1 0,0 1 15,0 42 16,0 1-31,0-1 0,0 0 16,0 0-16,0 0 16,-21 0-16,21 1 0,0-1 0,0 0 15,0 0-15,0 0 0,0 0 0,0 1 16,21-1-16,0-21 16,0 0-16,1 0 0,-1 0 15,0 0-15,0 0 0,21 0 0,-20 0 16,20-21-16,-21 21 0,0-22 15,22 1-15,-22 0 0,0 0 0,0-21 16,0 20-16,0-20 0,1 0 0,-1-1 16,0 1-16,-21 0 0,0-22 15,21 22-15,-21-22 0,21 22 0,-21 0 16,0-1-16,21 22 16,-21-21-16,0 21 0,0 42 31,-21 0-31,21 21 0,0-20 15,-21 20-15,21 0 0,-21-21 0,21 22 16,0-1-16,0 0 0,0 1 16,0-1-16,0 0 0,0 1 0,0-1 15,0-21-15,0 22 0,0-22 0,0 21 16,0-21-16,0 0 0,21 1 0,0 20 16,0-21-16,1 0 15,-1-21-15,0 0 0,0 0 16,0 0-16,0 0 0,1 0 0,-1 0 15,0 0-15,0-21 0,21 0 16,-20 0-16,-1 0 0,0-1 0,0 1 16,21-21-16,-42 21 0,0 0 15,0-22-15,0 22 0</inkml:trace>
  <inkml:trace contextRef="#ctx0" brushRef="#br0" timeOffset="76985">12319 7557 0,'21'0'16,"0"0"-16,0 0 15,1 0-15,-1 0 0,0 0 16,0 0-16,0 0 0,0-22 16,1 22-16,-1 0 0,-21-21 15,21 0 1,-21 0-16,0 0 15,-21 0-15,0 21 16</inkml:trace>
  <inkml:trace contextRef="#ctx0" brushRef="#br0" timeOffset="77180.84">11705 7154 0,'0'0'0,"-42"0"15,63 0 64</inkml:trace>
  <inkml:trace contextRef="#ctx0" brushRef="#br0" timeOffset="77756.35">13737 7705 0,'0'0'0,"0"21"16,21-21-1,0 0-15,1 0 0,20 0 16,-21 0-16,21 0 0,1 0 0,-1 0 16,22 0-16,-22 0 0,21 0 0,1 0 15,-22 0-15,22 0 0,-22 0 16,22 0-16,-22 0 0,0 0 0,1 0 16,-22 0-16,21 0 0,-21 0 0,0 0 15,1 0-15,-1-21 16,-21 0-1,0-1 1,-21 1 0,-1 0-16</inkml:trace>
  <inkml:trace contextRef="#ctx0" brushRef="#br0" timeOffset="78160.5">14436 7472 0,'0'0'0,"0"21"0,0 0 16,0 0-16,21 1 0,0-22 15,0 21-15,0 0 0,22-21 0,-22 21 16,0-21-16,21 0 0,-21 0 15,1 21-15,-1-21 0,0 0 0,0 0 16,0 0-16,0 0 0,1 0 16,-22-21-1,-22 21 17,1 0-32,0 0 15,0 0-15,0 21 0,0-21 16,-1 21-16,22 1 0,-21-1 15,0 0-15,0 0 0,0 0 0,0 0 16,-1 1-16,1-1 0,0 0 16,0-21-16,21 21 0,0 0 0,-21-21 15,21 21-15,-21-21 0,21 22 16</inkml:trace>
  <inkml:trace contextRef="#ctx0" brushRef="#br0" timeOffset="80360.13">15515 7366 0,'0'0'0,"0"21"47,0 22-47,0-22 15,0 0-15,0 21 0,0 1 16,-21-1-16,0 0 0,21 1 15,0-1-15,-21 0 0,21 1 0,-22-1 16,22 0-16,-21 1 0,21-22 16,0 21-16,0-21 0,0 0 0,0 22 15,0-22-15,0 0 16,21-21 0,1-21-1,-1 0 1,-21 0-16,0-1 0,0 1 0,21 0 15,-21-21-15,0 21 0,21-1 16,-21 1-16</inkml:trace>
  <inkml:trace contextRef="#ctx0" brushRef="#br0" timeOffset="80883.84">15981 7472 0,'0'0'0,"0"-21"0,0 42 16,0 0-1,0 0-15,0 0 0,0 1 16,0-1-16,0 0 0,-21 21 0,21-21 16,0 22-16,0-22 15,-22 21-15,22-21 0,-21 1 0,21 20 16,0-21-16,0 21 0,0-20 0,0-1 15,0 0-15,0 0 0,0 0 16,0 0-16,21-21 0,1 0 16,-22 22-16,21-22 0,0 0 0,0 0 15,0 0-15,0-22 0,1 22 16,-1-21-16,0 0 0,0 0 0,0 0 16,0 0-16,1-1 0,-1-20 15,0 21-15,0-21 0,0 20 16,0-20-16,-21 0 0,0 21 0,0-22 15,0 1-15,0 0 0,0 20 16,0-20-16,-21 21 0,0 0 0,0 0 16,0 21-16,0 0 0,-1-22 15,1 22-15,0 0 0,-21 0 0,21 0 16,-1 22-16,1-1 0,0 0 0,0 0 16,0 0-16,21 0 0,0 1 15,-21 20-15,21-21 0,-22 0 0,22 0 16,0 1-16,0-1 0,0 0 0,0 0 15,0 0-15,0 0 16,0 1-16,22-22 0,-1 0 16,0 0-16,0 0 0</inkml:trace>
  <inkml:trace contextRef="#ctx0" brushRef="#br0" timeOffset="81288.87">16891 7578 0,'-64'63'31,"64"-42"-31,0 1 0,0-1 16,0 0-16,0 0 0,22-21 31,-1 0-31,0 0 16,0 0-1,0-21-15,-21 0 16,0 0-16,0-1 0,0 1 16,0 0-16,-21 21 15,0 0 1,0 0-16,0 0 15,-1 21-15,1 0 16,21 1 0,21-22-1,1 0 1,-1 0-16,0 0 0</inkml:trace>
  <inkml:trace contextRef="#ctx0" brushRef="#br0" timeOffset="81732.06">17695 7197 0,'0'0'0,"0"-21"16,0 42 15,0 0-31,-21 21 16,0-21-16,0 1 0,0 20 15,-1 0-15,1-21 0,0 22 16,0-1-16,0 0 0,0 1 16,-22-1-16,22 22 0,0-22 0,0 0 15,0 1-15,-1-1 0,1 0 16,0 1-16,0-1 0,0 0 0,0 1 15,-1-22-15,1 21 0,21-21 16,-21 22-16,21-22 0,-21 0 0,21 0 16,0 0-16,-21-21 0,21 21 15,0-42 17,21 0-17,0 0-15,0 0 16,0 0-16,1-1 0,-22 1 15,21 0-15,0 0 0,0 21 0,0-21 16</inkml:trace>
  <inkml:trace contextRef="#ctx0" brushRef="#br0" timeOffset="82336.57">17780 7874 0,'-21'0'0,"0"0"16,-1 0-16,22 21 16,-21 0-1,21 1-15,21-22 47,1 0-31,-1 0-16,0 0 0,0-22 15,-21 1-15,0 0 0,21 21 16,-21-21-16,21 0 16,-21 0-1,-21 21 1,0 0-16,0 21 15,0 0-15,0 0 16,21 0-16,0 0 16,0 1-16,0-1 15,21-21 1,0 0 0,0 0-16,-21-21 15,21 21-15,0-22 0,-21 1 16,22 0-16,-22 0 15,0 0-15,-22 21 47,1 0-31,21 21-16,-21-21 16,21 21-16,-21-21 0,0 0 15,21 21-15,-21-21 0,-1 0 16,22 21-16,-21-21 0</inkml:trace>
  <inkml:trace contextRef="#ctx0" brushRef="#br0" timeOffset="84043.93">14922 10266 0,'0'0'0,"-21"0"0,21-21 16,0 0-1,-21 21 1,21-22-16,-21 22 47,21 22-16,0-1-15,0 0-16,0 0 0,0 0 0,0 0 15,0 1-15,0 20 0,0-21 16,0 21-16,0-20 0,0 20 0,0 0 16,0-21-16,0 22 0,0-1 15,0 0-15,0 1 0,0-22 0,0 21 16,0 1-16,0-22 0,0 21 16,0-21-16,0 22 0,0-22 15,0 0-15,0 0 0,0 0 0,0 22 16,0-22-1,0-42 17,0-1-32,0 1 15,0 0-15,21 0 0,-21 0 0,0 0 16,0-1-16,0 1 0,21 0 16</inkml:trace>
  <inkml:trace contextRef="#ctx0" brushRef="#br0" timeOffset="85271.72">14944 10308 0,'-22'-21'32,"44"21"46,-1 0-78,0 0 0,0 0 15,21 0-15,-20 0 16,20 0-16,0 0 0,22 0 0,-1 0 16,1 0-16,-1 0 0,1 0 15,20 21-15,1-21 0,-21 0 0,20 0 16,1 0-16,0 21 0,-1-21 0,1 0 16,21 0-16,-22 0 0,22 0 15,-21 0-15,21 0 0,-22 0 0,22 0 16,-21 0-16,21 0 0,0 22 15,-22-22-15,22 0 0,0 0 0,-21 0 16,20 0-16,-41 21 0,21-21 0,-22 0 16,1 0-16,-1 0 0,-21 0 15,22 0-15,-22 0 0,1 0 16,-22 0-16,21 0 0,-21 0 0,0 0 16,1 0-16,20 0 0,-21 0 15,0 0-15,0-21 0,1 21 16,-22-22 15,0 44 0,0-1-31,0 0 0,0 0 16,0 0-16,0 0 16,0 1-16,0-1 0,0 0 0,0 0 15,0 0-15,0 0 0,-22 1 0,22 20 16,0-21-16,0 0 15,0 0-15,0 1 0,0-1 0,0 21 16,0-21-16,0 0 0,-21 1 0,21-1 16,0 0-16,0 0 0,0 0 0,0 0 15,0 1-15,0-1 16,0 0-16,0 0 0,0 0 16,-21-21-16,21 21 15,-21-21-15,21 22 16,-21-1-1,0-21-15,-1 0 0,1 21 16,0-21 0,0 0-16,0 0 0,0 21 15,-1-21-15,1 0 0,0 0 0,0 0 16,0 0-16,0 0 0,-1 0 16,-20 0-16,0 0 0,-1 0 0,1 0 15,0 0-15,-22 0 0,22 0 0,-22 0 16,1 0-16,-1 0 0,1 0 15,-1 0-15,1 0 0,-1 0 0,22 0 16,-21 0-16,20 0 0,1 0 0,0 0 16,-1 0-16,1 0 0,0 0 15,-1 0-15,-20 0 0,-1 0 16,22 0-16,-22 0 0,-20 0 0,20-21 16,-20 21-16,20 0 0,-21 0 15,22 0-15,-22 0 0,22-21 0,-1 21 16,1 0-16,20 0 0,-20 0 0,21 0 15,-1-21-15,1 21 0,0 0 16,-1 0-16,-20 0 0,20 0 0,1 0 16,-21 0-16,-1 0 0,22 0 0,-22 0 15,22 0-15,-22-22 0,22 22 16,0 0-16,-1 0 0,1 0 0,21 0 16,-21 0-16,20 0 0,1 0 15,0 0 1,21-21 31</inkml:trace>
  <inkml:trace contextRef="#ctx0" brushRef="#br0" timeOffset="85903.25">12848 10435 0,'-21'-21'15,"42"42"-15,-42-63 0,21 21 0,0 0 16,-21 21 15,21 21-31,-21 0 0,21 0 0,0 21 16,0-20-16,0 20 0,0-21 0,0 21 15,0 1-15,0-1 0,0-21 16,0 22-16,0-22 0,0 21 0,0-21 16,0 22-16,21-22 0,-21 0 15,21 0-15,0 0 16,0-21-16,0 0 15,1 0-15,-1 0 0,0 0 16,0-21-16,0 0 0,0 21 16,1-21-16,-22 0 0,21-22 0,0 22 15,-21 0-15,0-21 0,21 20 0,-21-20 16,21 0-16,-21-1 0,0 1 16,0 0-16,21-1 0,-21 22 0,22-21 15,-22 21-15,21 0 0,-21-1 16,0 1-16,21 21 15,0 21 17,-21 1-32,0-1 15,0 0-15</inkml:trace>
  <inkml:trace contextRef="#ctx0" brushRef="#br0" timeOffset="86368.39">13652 10372 0,'0'0'0,"0"-21"16,-21 21 0,0 0-16,0 0 15,0 0-15,0 21 0,-1 0 16,1 0-16,21 0 0,-21 0 15,21 1-15,0-1 0,0 0 16,0 0-16,0 0 0,0 0 16,0 1-16,21-1 0,0 0 15,1-21-15,-22 21 16,21-21-16,0 0 0,0 21 0,0-21 16,-21 21-16,21 1 0,-21-1 15,0 0 1,0 0-1,-21-21-15,0 0 0,-21 21 16,21-21-16,-1 0 0,1 0 0,-21 21 16,21-21-16,0 0 0,-22 0 15,22 0-15,0 0 0,0 0 0,-22 0 16,22 0-16,0-21 0,0 21 16,21-21-1,0 0 1,21 21-1,0-21-15,0 21 16,1-21-16,-1 21 0</inkml:trace>
  <inkml:trace contextRef="#ctx0" brushRef="#br0" timeOffset="86752.39">13928 10414 0,'0'0'0,"0"21"47,0 0-47,0 1 15,0-1 16,0-42-15,21 21 0,-21-22-16,0 1 15,0 0-15,-21 21 47,21 21-31,0 0-16,0 1 15,0-1 1,0 0-16</inkml:trace>
  <inkml:trace contextRef="#ctx0" brushRef="#br0" timeOffset="87244.12">13885 10859 0,'0'21'31,"0"-42"-16,0-1 1,0 44 62,0-1-62,-21-21 93,0 0-78,0 0-31,0 0 16</inkml:trace>
  <inkml:trace contextRef="#ctx0" brushRef="#br0" timeOffset="94095.78">10435 12298 0,'0'21'0,"-42"-21"16,21 21-1,-1-21-15,1 0 31,21 21-31,-21-21 0,21-21 63,21 0-47,0 21-16,1-21 15,-1 0-15,21 0 0,0-1 0,1 1 16,-1 0-16,22-21 0,-1 21 0,1-22 15,20 1-15,1 21 0,0-22 16,20 1-16,-20 21 0,0-21 16,-1-1-16,1 22 0,0-21 0,21 21 15,-22-22-15,1 22 0,21-21 16,-22 21-16,1-22 0,0 22 0,-1-21 16,-20 21-16,21-22 0,-22 22 0,-21 0 15,1 0-15,20 0 0,-42-1 16,22 1-16,-22 0 0,0 21 0,0-21 15,0 21-15,1 0 0,-22-21 16,-22 42 62,1 0-78,-21 0 16,21 0-16,-22-21 0,1 22 15,21-1-15</inkml:trace>
  <inkml:trace contextRef="#ctx0" brushRef="#br0" timeOffset="94776.05">10456 12404 0,'21'0'15,"1"0"1,-1 0-16,0-21 0,0 21 0,0-22 16,0 22-16,22-21 0,-22 0 0,21 21 15,1-21-15,20 0 0,1 0 16,-22-1-16,43-20 0,-22 21 16,1 0-16,20-22 0,1 1 0,-22 21 15,22-21-15,21 20 0,-21-20 0,-1 21 16,22-21-16,-21 20 0,21 1 15,-22-21-15,1 21 0,0 0 0,-22-1 16,22 1-16,42-21 0,-85 0 16,0 20-16,22 1 0,-22 0 15,1 0-15,-22 0 0,21 21 0,-21-21 16,0-1-16,1 1 0,-1 21 16,-21-21-16,21 21 0,-21-21 15,0 0 63,-21 21-78</inkml:trace>
  <inkml:trace contextRef="#ctx0" brushRef="#br0" timeOffset="95364.72">12488 11028 0,'0'0'0,"-21"0"0,0 0 16,0-21-16,0 21 0,-1 0 15,1 0-15,0 0 16,21 21-1,0 0 1,0 0-16,0 0 16,0 1-16,21-22 0,0 21 15,1 0-15,20-21 0,-21 21 16,0-21-16,22 21 0,-1-21 0,-21 0 16,21 0-16,1 0 0,-1 21 15,-21-21-15,22 0 0,-1 0 0,-21 0 16,21 0-16,-20 0 0,-1 0 15,0 0-15,0 0 16,-21 22 15,0-1-15,-21 0-16,0 0 16,21 0-16,-21 0 15,-1 1-15,1-1 0,0 21 0,0-21 16,0 22-16,-22-1 0,22-21 0,0 21 15,-21 1-15,21-1 0,-22 0 16,22 1-16,-21-1 0,21-21 0,-1 22 16,1-1-16,0-21 0,0 0 0,21 22 15,0-22-15,-21 0 0,21 0 16,-21-21-16,21-21 31,0 0-15,0 0-16,0-1 0,0 1 15,0 0-15,0 0 0,0-21 16,0-1-16,0 22 0</inkml:trace>
  <inkml:trace contextRef="#ctx0" brushRef="#br0" timeOffset="98731.8">12488 10097 0,'0'0'0,"0"-22"0,0 1 16,0 0-16,0 0 16,-21 0-16,21 0 0,0-1 15,0 1-15,0 0 0,0-21 16,0 21-16,0-22 0,21 1 15,0 21-15,-21-22 0,22 1 0,-1 0 16,21-1-16,-21 22 0,22-21 16,-1 21-16,21 0 0,1-22 0,-1 22 15,22 0-15,-21 0 0,20 21 0,22-21 16,-21 21-16,-22 0 0,22 0 16,0 0-16,-22 0 0,1 0 0,-1 0 15,1 0-15,-1 21 0,-21 0 16,1 0-16,-1 0 0,-21 0 0,22 1 15,-22-1-15,-21 21 0,0-21 0,21 0 16,-21 1-16,0-1 16,0 0-16,0-42 31,0 0-15,0-1-16,0 1 0,0 0 0,0-21 15,0 21-15,21-1 0,0-20 16,0 21-16,22-21 0,-1 20 0,0-20 15,22 21-15,-1 0 0,-20 0 0,41-1 16,-20 1-16,-1 0 0,1 0 16,21 21-16,-22 0 0,22 0 15,-22 0-15,1 0 0,20 0 0,-20 21 16,-1 0-16,-20 0 0,20 1 0,22 20 16,-43-21-16,1 0 15,-22 0-15,21 1 0,-21-1 16,0-21-16,1 21 0,-22 0 0,21-21 15,-21-21 17,21 0-17,-21 0-15,21-1 0,-21 1 16,42 0-16,-20 0 0,-1 0 0,21 0 16,0-1-16,1 1 0,20 0 15,-20 21-15,41-21 0,-20 0 0,20 21 16,1 0-16,0 0 0,-1 0 15,-20 0-15,21 0 0,-22 21 16,1 0-16,-1 0 0,1 0 0,-22 1 16,0-1-16,22 0 0,-22 0 0,0 21 15,-20-20-15,20-1 0,-21-21 16,21 21-16,-20 0 0,-1 0 0,0-21 16,0 21-16,0-21 0,0 0 15,1 0-15,-1 0 16,0 0-16,0-21 0,21 0 15,-20 21-15,20-21 0,0 0 16,1 21-16,20-21 0,-21-1 16,22 1-16,-22 0 0,22 21 0,-1-21 15,1 21-15,-1 0 0,22 0 16,-22-21-16,1 21 0,-1 0 0,1 0 16,-1 21-16,1-21 0,-1 21 0,1 0 15,-22 0-15,1 1 0,-1-1 16,0 0-16,-21 0 0,22 0 0,-22 0 15,0 1-15,0-1 0,0 0 0,-21 0 16,22 0-16,-1-21 0,-21 21 16,0 1-16,21-22 0,0 0 0,0 21 15,0-21 1,1 0-16,-1 0 16,0 0-16,21 0 0,-21 0 0,1 0 15,20 0-15,0 0 0,-21 0 16,22 0-16,-1 0 0,-21 0 0,22 0 15,-22 0-15,21 21 0,-21 0 16,22 0-16,-22 0 0,0 22 0,0-22 16,0 21-16,0-21 0,-21 22 0,0-1 15,0-21-15,0 22 0,0-1 16,0 0-16,0 1 0,0-1 0,0 0 16,0 1-16,0 20 15,0-21-15,0-20 0,0 20 16,0-21-16,0 0 0,0 0 0,-21 1 15,21-1-15,-21-21 16,0 0-16,0 0 16,0 0-1,42 0 17,0 21-32,-21 0 0,21 0 15,0 0-15,0 1 0,-21 20 16,22-21-16,-1 21 0,-21-20 0,0 20 15,0 0-15,0-21 0,0 22 0,0-22 16,0 21-16,0-21 16,0 22-16,-21-1 0,-22-21 0,22 22 15,0-22-15,-21 21 0,-43 22 16,64-43-16,-43 21 0,22-21 0,0 0 16,-1 1-16,-20-1 0,20 0 15,-20-21-15,21 21 0,-64-21 16,42 0-16,22 0 0,0 0 0,-1 0 15,1 0-15,0 0 0,20 0 16,1 0-16,0 0 0,0 0 0,0 0 16,0 0-16,-1 0 0,22 21 47,0 0-47,0 1 15,-21-1-15,21 0 0,0 0 0,-21 0 16,21 0-16,-21 1 0,0-1 15,0 0-15,-43 0 0,43 0 16,-21 0-16,-1-21 0,-20 22 0,20-1 16,-20-21-16,-1 0 0,1 21 0,-1-21 15,1 0-15,-1 21 0,1-21 16,21 0-16,-1 0 0,-41 0 16,62 0-16,-20 0 0,21 0 15,0 0-15,0-21 0,-1 21 16,1-21-16,0 21 0,0-21 0,0 21 15,21-22-15,-21 22 0,-1 0 0,22-21 16,-21 21-16,0 0 0,0 0 0,0 0 16,-22 0-16,22 0 15,0 0-15,0 0 0,0 0 0,0 0 16,-1 21-16,-20-21 0,21 22 0,0-22 16,0 21-16,-22 0 0,22-21 0,-21 21 15,-1-21-15,1 21 0,0-21 16,-1 21-16,-20-21 0,21 22 0,-1-22 15,-20 21-15,20-21 0,1 21 16,21-21-16,0 0 0,-22 21 16,22-21-16,-21 0 0,21 0 15,0 0-15,-1 0 0,1 0 16,0 0-16,0 0 0,0-21 16,0 21-16,21-21 0,-43 21 15,22 0-15,0 0 0,0-21 0,0 21 16,-22 0-16,22 0 0,0 0 0,0 0 15,0 0-15,-1 21 0,1-21 16,0 21-16,0 0 0,0 0 0,0 0 16,-1 1-16,-20-1 0,0 0 15,-1 0-15,22 0 16,-21 0-16,21-21 0,-22 22 16,1-22-16,0 0 0,-1 0 0,1 0 15,0 0-15,-22 0 0,22 0 0,-22 0 16,22 0-16,-21 0 0,20 0 0,1 0 15,0 0-15,-1 0 0,22 0 16,-42 0-16,41 0 0,1-22 16,0 22-16,21-21 0,-21 21 15,0-21-15,0 21 16,-1 0 0,1 0-16,0 21 0,0 0 15,0 1-15,0-22 16,-1 21-16,1 0 0,0 0 15,0 0-15,0 0 0,0-21 0,-22 22 16,22-1-16,-21 0 0,-1-21 0,-41 21 16,41-21-16,1 21 15,0-21-15,-1 0 0,1 0 0,-21 0 16,20 0-16,-20 0 0,-1 0 0,22 0 16,-22 0-16,22-21 0,-21 21 0,20-21 15,1 0-15,0 21 16,-1 0-16,22-21 0,0 21 0,0 0 0,0 0 15,-1 0-15,1 0 0,0 0 16,0 0-16,0 0 16,0 21-1,-1-21-15,22 21 0,-21-21 0,21 21 16,-21-21-16,0 21 0,0-21 0,0 21 16,-1-21-16,1 0 0,0 0 15,-21 0-15,21 0 16,-1 0-16,-20 0 0,21 0 0,-64-42 15,43 42-15,0-21 0,-1 0 16,1 0-16,0 21 0,-1-22 16,1 1-16,0 0 0,-22 0 15,43 21-15,-21-21 0,-1 0 0,1 21 16,0-22-16,-1 22 0,22 0 0,-21-21 16,21 21-16,-1-21 0,1 21 15,-21-21-15,21 21 0,0-21 0,-1 0 16,1-1-16,0 1 0,0 0 0,0 0 15,0 0-15,-1 0 0,1-22 16,21 22-16,-21-21 0,0 21 16,0-22-16,21 1 0,-21 0 0,21 20 0,-22-20 15,22 0-15,-21 21 0,21-1 16,-21 1-16,21-21 0,0 21 0,0 0 16,-21-1-16,21 1 0,0 0 0,-21 0 15,21 0-15,0 0 0,0-1 16,0 1-16,0 0 0,0 0 15,0-21-15,0 20 0,-21-20 16,21 0-16,0 21 0,-22-1 0,22-20 16,0 21-16,0 0 0,0 0 15,0-22-15,0 22 0,0 0 0,0 0 16,0-43-16,0 43 0,22 0 16,-1 0-16,-21 0 0,21-1 15,0 1-15,0 21 0,0 0 0,1-21 16,20 21-16,-21 0 0,0 0 15,0 0-15,1 0 0,-1 0 16,0 0-16,0 0 0,0 0 16,0 0-1,1 0-15,-22-21 0,21 21 16,0-21-16,-21 0 0,0-1 16,0 1-16,0 0 0,0 0 15,0 0-15,0 0 0,0-1 0,0 1 16,0 0-16,0 0 0,0 0 15,0 0-15,0-1 0,0 1 0,0 0 16,0 0-16,0 0 0,21 0 0,-21-1 16,21 22-16,0-21 0,1 0 15,-1 0-15,0 0 0,21 0 16,-21 21-16,22-22 0,-22 22 0,21 0 0,-21-21 16,1 21-16,-1 0 15,0 0-15,0 0 0,-21-21 78,21 0-78,0 0 16,-21 0-16,22-1 16,-1 22-16,-21-21 0,0 0 15,21 21-15,0-21 16,-21 0-16</inkml:trace>
  <inkml:trace contextRef="#ctx0" brushRef="#br0" timeOffset="100675.98">14012 10435 0,'0'0'0,"0"21"0,0 1 16,0-1-1,0-42 63,0-1-46,-21 22-1,0 22-15,0-1-16,21 0 15,0-42 48,21 21-63,-21-21 15,0-1-15,0 1 16,-21 21 0,21-21-1,-21 21 1,-1 0-16,22 21 15,0 0 1,0 1 0,0-1 31</inkml:trace>
  <inkml:trace contextRef="#ctx0" brushRef="#br0" timeOffset="101272.7">13779 10922 0,'0'0'0,"0"21"16,0 0-1,22-21 16,-1 0-15,0 0-16,-21-21 0,0 0 31,0 42 32,21-21-32,0 0 0,0 0-31,-21-21 16,0 0 0,0 0 15,-21 21 31</inkml:trace>
  <inkml:trace contextRef="#ctx0" brushRef="#br0" timeOffset="116818.83">22310 11917 0,'21'0'0,"0"0"0,0-21 16,0 0-1,0 21-15,1-22 16,-22 1 15,0 0-31,-22 21 16,1 0-16,0 0 0,0 0 0,0 0 16,0 0-16,-1 0 0,-20 0 15,21 0-15,0 0 0,-22 0 0,22 0 16,0 0-16,-21 0 0,21 0 0,-1 0 15,-20 0-15,21 0 0,0 0 16,0 0-16,-1 21 0,-20-21 0,21 0 16,0 0-16,0 21 0,-1-21 15,1 22-15,0-22 0,0 21 16,0 0-16,0-21 0,-1 21 16,22 0-16,0 0 0,-21 1 15,0-1-15,21 0 0,-21 0 0,21 21 16,0-20-16,0 20 0,0-21 0,0 21 15,-21 1-15,21-22 0,0 21 16,0 1-16,0-22 0,0 21 0,0-21 16,-21 22-16,21-22 0,0 21 15,0-21-15,0 22 0,0-22 16,0 21-16,0-21 0,0 22 0,0-1 16,0 0-16,0-21 0,-22 22 15,22-1-15,0-21 0,0 22 0,0-22 16,0 0-16,0 21 0,0-21 0,0 1 15,0-1-15,0 0 16,0 0-16,22-21 0,-22 21 16,21-21-16,0 0 0,0 21 15,0-21-15,22 0 0,-22 0 16,21 0-16,0 22 0,-20-22 0,20 0 16,21 0-16,-20 0 0,-1 0 0,0 0 15,22 0-15,-1 0 0,1 0 16,-1 0-16,1 0 0,-1 0 15,22 0-15,0 0 0,-1 0 0,1 0 16,0 0-16,-22 0 0,22 0 16,0 0-16,-22 0 0,1 0 0,-1 0 15,1 0-15,-1 0 0,-21 0 0,22 0 16,-22 0-16,22 0 0,-1 0 16,-20 0-16,20-22 0,1 22 0,-22 0 15,21 0-15,1-21 0,-22 21 0,22 0 16,-22 0-16,0-21 0,1 21 15,-1 0-15,-21 0 0,22 0 16,-22-21-16,21 21 0,-21-21 0,0 21 16,1 0-16,-1 0 0,0 0 15,0-21-15,0 21 0,0 0 0,1 0 16,-22-22-16,21 22 0,0-21 16,-21 0-16,21 21 0,-21-21 15,21 0-15,-21 0 0,0-1 0,0 1 16,0-21-16,0 0 0,0 20 15,0-20-15,-21-21 0,0 20 0,21 1 16,-21 0-16,21-1 0,-21-20 0,21 20 16,-22-20-16,22 21 15,-21-22-15,21 22 0,0-22 0,-21 1 16,21 20-16,-21-20 0,21 21 0,-21-1 16,21 1-16,0 0 0,0 20 15,-21-20-15,21 21 0,-22 0 0,22 0 16,-21-1-16,21 1 0,0 0 15,-21 21 79,0 0-78,0 0-16,0 0 0,-1 0 15,1 0-15,-21 0 0,0 0 16,-1 0-16,-20 0 0,-1-21 0,-20 21 16,-1 0-16,0 0 0,-21 0 15,-21 0-15,0 0 0,-21 0 0,21 0 16,-21 0-16,21 0 0,0 21 0,42 0 16,-20-21-16,41 21 0,-21 1 15,43-1-15</inkml:trace>
  <inkml:trace contextRef="#ctx0" brushRef="#br0" timeOffset="117500.47">22183 12256 0,'0'0'0,"0"21"0,-43 63 16,22-62-16,0 20 16,0 21-16,0-41 15,21 20-15,-22-21 0,22 0 16,0 0-16,-21 1 0,21-1 0,0 0 0,-21 0 15,42-42 17,0 21-17,-21-21-15,22 0 0,-1-1 0,-21 1 16,21 0-16,-21 0 0,21 0 16,-21-22-16,21 22 0,0-21 0,-21 21 15,22-22-15,-22 22 0,21 0 16,-21 0-16,0 0 0,21 0 0,0 21 15,-21 21 1,0 0-16,0 0 0,21 0 16,-21 0-16,21 1 0,-21 20 0,22-21 15,-22 21-15,0-20 0,21-1 0,-21 21 16,0-21-16,21 0 0,-21 1 16,0-1-16,0 0 0,0 0 15,0 0-15,-21-21 31,21-21-15,-21 0-16,-1 21 0,22-21 16</inkml:trace>
  <inkml:trace contextRef="#ctx0" brushRef="#br0" timeOffset="117664.35">22140 12531 0,'0'0'15,"21"0"-15,1 21 0,-1-21 0,0 0 16,0 0-16,0 0 0,22 0 0,-22 0 16,21 0-16,-21 0 0,22 0 15,-1 0-15,0 0 0,1 0 0,-22-21 16,21 0-16,0 21 0</inkml:trace>
  <inkml:trace contextRef="#ctx0" brushRef="#br0" timeOffset="118080.11">22775 12404 0,'0'0'0,"-21"0"0,0 0 0,-43 42 16,43-42-16,0 21 0,0-21 15,0 21-15,0 1 0,21-1 0,-22-21 16,22 21-16,-21-21 0,21 21 0,0 0 16,21-21 15,1 0-31,-1 0 0,0 0 0,0 0 15,0 0-15,0-21 0,1 0 16,-1 21-16,0-21 0,0 0 16,-21-1-16,21-20 0,-21 21 15,21 0-15,-21-22 0,0 22 0,0-21 16,0 21-16,0 0 0,0-1 0,0 1 16,0 0-16,0 42 15,0 0-15,0 1 16,-21-1-16,21 0 0,-21 0 0,21 21 15,0-20-15,0 20 0,0-21 16,0 0-16,0 22 0,0-22 0,0 42 31,21-42-31,0-21 0,-21 22 0,22-22 0,-1 0 16,0 21-16,0-21 16,0 0-16,0 0 0,22 0 15,-22 0-15,0-21 0,0 21 0,0-22 16,1 1-16</inkml:trace>
  <inkml:trace contextRef="#ctx0" brushRef="#br0" timeOffset="118501.95">23220 12425 0,'0'0'0,"0"-21"15,-21 21 1,-1 0-16,1 0 0,0 21 16,21 0-16,-21 0 15,0-21-15,21 21 0,-21 1 0,21-1 0,-22 0 16,22 0-16,-21 0 0,21 0 15,0 1-15,0-1 16,21-21 0,1 0-16,-1 0 0,0 0 15,0-21-15,0-1 16,0 1-16,1 0 0,-22 0 16,0 0-16,0-22 0,21 22 15,-21-21-15,21 0 0,-21-1 0,0 1 16,0 21-16,0-22 0,0 22 0,0 0 15,0 0-15,0 0 0,0 42 16,0 0-16,0 0 16,0 0-16,0 22 15,0-22-15,0 21 0,0 1 0,0-22 16,0 21-16,0 0 0,0-20 0,0-1 16,0 21-16,0-21 0,0 0 15,0 1-15,0-1 0,0 0 16,21-21-16,0 0 15,0 0-15,1 0 16,-22-21-16,21 21 0,0-21 0,0-1 16</inkml:trace>
  <inkml:trace contextRef="#ctx0" brushRef="#br0" timeOffset="119020.86">23685 12086 0,'0'0'0,"0"21"0,0 22 0,-21-22 0,21 0 16,0 21-16,-21 1 0,21-22 15,0 21-15,0-21 0,0 22 0,0-22 16,0 21-16,0-21 0,0 1 0,0-1 16,0 0-16,0 0 0,0 0 15,21 0-15,0-21 31,1 0-31,-1 0 0,0 0 0,0 0 16,0-21-16,0 0 16,1 21-16,-1-21 0,0 0 0,0 0 15,-21-1-15,21 1 0,-21 0 16,21 21-16,-21 21 31,-21-21-31,21 21 0,-21 1 16,21-1-16,0 0 0,0 0 0,0 0 15,0 0-15,0 1 0,0-1 32,21-21-32,0 0 0,1 0 15,-1 0-15,0 0 0,0 0 16,0-21-16,-21-1 16,21 1-16,-21 0 0,0 0 15,0 0-15,0 0 0,0-1 16,0 1-16,0 0 0,-21 21 15,0-21-15,0 21 0,0 0 16,0 0-16,-1 0 16,22-21-16,-21 21 0,0 0 0,0-21 15,-21-1-15</inkml:trace>
  <inkml:trace contextRef="#ctx0" brushRef="#br0" timeOffset="119215.75">23537 12277 0,'-42'0'16,"63"0"-1,0 0-15,22 0 16,-22 0-16,21 0 0,-21 0 16,22 0-16,-1 0 0,0 0 15,1 0-15,-22-21 0,21 21 0,0 0 16,-20 0-16,20 0 0,-21 0 15</inkml:trace>
  <inkml:trace contextRef="#ctx0" brushRef="#br0" timeOffset="119504.3">24659 12171 0,'-21'-21'16,"0"21"-16,0 0 0,-1 0 15,1 0-15,0 0 0,0 0 16,0 21-16,-22 0 0,22 0 0,0 0 16,-21 1-16,21-1 0,-1 0 15,-20 21-15,21-21 0,0 1 0,0 20 16,21-21-16,0 0 0,0 0 0,0 1 16,0-1-16,0 0 0,0 0 15,21 0-15,0-21 0,0 21 0,21-21 16,-20 0-16,-1 0 0,0 0 15,21 0-15,-21 0 0,1 0 0,20 0 16,-21 0-16,0-21 0,22 21 0,-22-21 16,0 0-16</inkml:trace>
  <inkml:trace contextRef="#ctx0" brushRef="#br0" timeOffset="120143.96">24701 12404 0,'0'-21'16,"-21"21"-16,0 0 15,0 0-15,0 0 0,0 21 16,21 0-16,-22 0 0,1-21 0,21 21 15,-21 0-15,21 1 0,0-1 16,0 0-16,0 0 16,0 0-16,21-21 31,0 0-31,1 0 16,-22-21-16,21 21 0,0-21 15,-21 0-15,0 0 0,21-1 16,0 22-16,-21-21 0,21 0 15,-21 42 17,0 0-32,22 1 15,-22-1-15,0 0 16,0 0-16,0 0 16,21-21-1,0 0 1,0 0-1,-21-21-15,0 0 0,21 0 16,-21 0-16,21-1 16,-21 1-16,22 0 0,-1 0 15,0 0-15,0 0 0,0 21 16,0 21 0,-21 0-16,0 0 0,0 0 15,0 0-15,0 1 0,0-1 16,22 0-16,-22 0 0,21-21 15,-21 21-15,0 0 0,21-21 16,0 0-16,0 0 16,0 0-1,1 0-15,-1 0 0,-21-21 16,21 0 0,-21 0-16,0 0 0,21 0 15,-21-1-15,0 1 0,0 0 16,0 0-16,0 0 15,0 0-15,0-1 16,0 1 0,21 21-16,-21-21 0,21 21 0,-21-21 15</inkml:trace>
  <inkml:trace contextRef="#ctx0" brushRef="#br0" timeOffset="120439.81">25527 11896 0,'0'0'0,"-21"21"0,21 0 0,-43 21 16,43-20-16,-21 20 16,0 0-16,21 1 0,-21-22 0,21 21 0,-21 0 15,21 1-15,0-1 0,0 0 16,0-20-16,0 20 0,0-21 0,0 0 15,0 0-15,0 1 0,0-1 16,0 0-16,0 0 0,0 0 16,21-21 15,0 0-31,0 0 0,0 0 16,1-21-16,-1 0 0,0-21 15,0 20-15</inkml:trace>
  <inkml:trace contextRef="#ctx0" brushRef="#br0" timeOffset="120683.67">25252 12234 0,'0'0'15,"-21"0"-15,-22 0 0,22 0 0,0 0 16,0 0-16,42 0 31,0 0-31,0 0 0,22 0 0,-22 0 16,0 0-16,21 22 0,-21-22 15,22 0-15,-22 0 0,21 0 0,-21 0 16,22 0-16,-22 0 0,0 0 16,0 0-16,0 0 0,1 0 0,-1 0 15,-21 21 1,-21-21 15</inkml:trace>
  <inkml:trace contextRef="#ctx0" brushRef="#br0" timeOffset="121216.52">21124 12531 0,'-21'0'0,"21"-21"31,21 21-15,0 0-16,1 0 0,20 0 15,0 0-15,22 0 0,-1 0 0,1 0 16,20 0-16,22 0 0,-21 0 15,21 0-15,0 0 0,-22 0 0,22 0 16,-21 0-16,-1 0 0,-20 0 0,21 0 16,-43 0-16,21 0 0,-41 21 15,20-21-15,-63 0 32,0 0-32,-1 0 0,-20 0 15,21 0-15,-21 0 0,20 0 16,-20 0-16,0 0 0,-1 0 0,22 0 15</inkml:trace>
  <inkml:trace contextRef="#ctx0" brushRef="#br0" timeOffset="121516.35">21082 12594 0,'21'0'0,"0"0"0,0 0 15,1 0-15,20 21 0,0-21 0,1 0 16,20 0-16,1 0 0,-1 0 16,1 0-16,20 0 0,1 0 0,-22 0 15,22 0-15,-21 0 0,-22 0 0,21 0 16,-20 0-16,-22 0 0,21 0 15,-21 0-15,-21-21 32,0 0-17</inkml:trace>
  <inkml:trace contextRef="#ctx0" brushRef="#br0" timeOffset="121831.8">21865 12340 0,'-21'0'16,"21"21"-16,0 1 0,0-1 16,0 0-16,21-21 15,0 21-15,0 0 0,22 0 16,-1 1-16,-21-1 15,0 0-15,1-21 16,-22 21-16,0 0 16,0 0-16,0 1 0,-22-22 15,1 21-15,-21 0 0,21-21 16,-22 21-16,1 0 0,0-21 0,-1 21 16,22-21-16,-21 0 0,21 0 0,0 0 15,-1 0-15,1 0 0</inkml:trace>
  <inkml:trace contextRef="#ctx0" brushRef="#br0" timeOffset="123295.87">20087 11959 0,'0'-21'0,"21"0"31,0 21-31,-21-21 0,22 21 16,-1-21-16,0 21 0,0-22 0,0 22 15,0 0-15,1-21 0,-22 0 16,0 0-16,0 0 16,-22 21-1,1 0-15,0 0 0,0 0 16,0 0-16,0 0 15,21 21-15,0 0 0,-22-21 16,22 21-16,-21-21 0,21 21 16,0 1-1,0-1-15,21-21 16,1 0-16,-1 0 16,0 0-16,0 0 15,0 0-15,0 0 16,-42 0 15,0 0-31,0 0 16,0 0-16,0 21 0,-1 0 0,1-21 15,0 21-15,0 0 0,0 1 16,0 20-16,-1-21 0,22 0 16,0 0-16,0 1 0,0-1 0,0 0 15,0 0-15,22-21 16,-1 21-16,0-21 15,0 0-15,0 0 0,0 0 0,1 0 16,-1 0-16,0 0 0,0 0 16,21-21-16,-20 21 0,-1 0 0,21-21 15,-21 0-15,0 21 0,22-21 16,-22 21-16,0-22 0,0 1 0,-21 0 16</inkml:trace>
  <inkml:trace contextRef="#ctx0" brushRef="#br0" timeOffset="123687.64">20532 11896 0,'21'0'16,"-42"0"-16,42 21 0,-21 0 0,21 0 15,0-21-15,-21 21 0,21 1 16,-21-1-16,21 0 0,-21 0 16,22 0-16,-22 0 0,21-21 15,-21 22-15,0-44 63,0 1-63,0 0 0,0 0 15,0 0 1,0 0-16,0-1 0,0 1 16,-21 21-1,-1 0 1,1 21-16,21 1 0,0-1 15,-21-21-15,21 21 16,-21 0-16,0 0 0,21 0 16,0 1-16,0-1 15,0 0 1,21-21 0,0 0-1</inkml:trace>
  <inkml:trace contextRef="#ctx0" brushRef="#br0" timeOffset="123996.47">20891 11959 0,'22'64'16,"-22"-43"-16,0 0 15,21 0-15,-21 22 0,0-22 16,0 21-16,0-21 0,0 22 0,0-1 16,0 0-16,0-21 0,0 22 0,0-1 15,0-21-15,0 22 0,0-22 16,-21 21-16,21-21 0,0 0 0,-22 22 16,22-22-16,0 0 0,0 0 15,0-42 32,0 0-47,22 0 0,-22 0 0</inkml:trace>
  <inkml:trace contextRef="#ctx0" brushRef="#br0" timeOffset="124264.55">20913 11917 0,'0'-21'0,"21"21"16,0 0-16,0-21 0,0 21 16,0 0-16,1 0 0,-1 0 0,0 21 15,0-21-15,-21 21 0,0 0 16,0 0-16,0 22 0,0-22 15,0 0-15,0 21 0,0-21 0,-21 1 16,0-1-16,0 0 0,-1 0 0,1 0 16,-21 0-16,21 1 15,0-1-15</inkml:trace>
  <inkml:trace contextRef="#ctx0" brushRef="#br0" timeOffset="148483.35">1947 6668 0,'0'0'0,"-21"21"0,0 0 0,0 0 0,0 0 0,21 0 15,-22 1 1,1-22-16,21-22 31,0 1-15,21 0-16,1-21 0,20 21 15,-21-22-15,21 1 0,-20 0 0,20-22 16,0 22-16,22-1 0,-22-20 16,22 21-16,41-43 0,-62 43 15,20-1-15,-20 22 0,-22-21 16,21 21-16,-21-1 0,0 22 0,1-21 15,-1 21-15,-42 0 94,-1 0-78,1 0-1,21-21-15</inkml:trace>
  <inkml:trace contextRef="#ctx0" brushRef="#br0" timeOffset="148863.79">2392 5906 0,'0'0'0,"-21"0"0,-1 0 15,1 21-15,42-21 47,1 0-47,20 0 0,-21 0 0,21 0 16,1 0-16,-1-21 0,0-1 16,1 22-16,-22-21 0,21 21 0,1 0 15,-22 0-15,0-21 0,0 21 16,0 0-16,-42 21 31,0 0-31,-21-21 0,20 43 16,1-22-16,0 0 0,-21 21 15,21-20-15,-1 20 0,1 0 0,0-21 16,0 22-16,0-22 0,21 0 16,-21 0-16,21 0 0,0 1 0,0-1 15,0 0-15,0 0 16</inkml:trace>
  <inkml:trace contextRef="#ctx0" brushRef="#br0" timeOffset="149299.54">1820 6879 0,'-21'0'15,"21"21"-15,0 1 16,0-1-16,21 0 16,0 0-16,1 0 0,-1 0 0,0 1 15,0-1-15,21 21 0,1-21 0,-1 22 16,0-1-16,1 0 0,-1-21 16,0 22-16,22-1 0,-22 0 0,22 1 15,-22-22-15,0 21 16,1 1-16,-1-22 0,0 0 0,-20 0 15,-1 0-15,0 0 0,0 1 16,-21-1-16,0 0 16,0-42 15,0 0-31,0-1 0,0 1 16</inkml:trace>
  <inkml:trace contextRef="#ctx0" brushRef="#br0" timeOffset="149619.37">2688 7260 0,'0'0'16,"0"-21"-16,-21 21 16,21 21 15,0 0-31,0 1 0,0-1 15,21 0-15,-21 0 0,21 0 16,0 0-16,1 1 0,-22-1 0,21 0 16,0 0-16,0 0 0,-21 0 0,0 1 15,21-22-15,-21 21 16,0 0-16,-21 0 16,0-21-16,-21 21 0,-1-21 0,1 0 15,0 21-15,-22-21 0,22 22 16,-1-22-16,1 0 0,0 21 0,-1-21 15,22 0-15,0 0 0,0 21 16,0 0-16,0-21 0,-1 0 0</inkml:trace>
  <inkml:trace contextRef="#ctx0" brushRef="#br0" timeOffset="152916">4424 6456 0,'21'0'16,"0"0"-16,0 0 16,22 0-16,-22 21 0,21-21 15,64 0-15,-43 0 0,1 0 16,-1 0-16,1 0 0,21 0 16,-1 0-16,1 0 0,21 0 0,21 0 15,-21 0-15,21 0 0,0-21 16,0 21-16,21 0 0,0 0 15,0-21-15,0 21 0,22 0 0,-22-21 16,21 21-16,0 0 0,-20 0 16,20-22-16,0 22 0,-21 0 0,1 0 15,-1 0-15,-21 0 0,0 0 16,0-21-16,-21 21 0,-1 0 0,1 0 16,-21 0-16,-22 0 0,22 0 0,-43 0 15,22-21-15,-22 21 0,-21 0 16,22 0-16,-22 0 0,-42 0 62,0 0-62,-1 0 0,1 21 16,0 0-16,-21-21 0,-1 22 0</inkml:trace>
  <inkml:trace contextRef="#ctx0" brushRef="#br0" timeOffset="153784">2900 9716 0,'21'0'31,"0"0"-31,0 0 0,22 0 16,-1 0-16,0 21 0,22-21 0,20 0 15,1 0-15,0 0 0,21 0 0,-1 0 16,1 0-16,21 0 0,-21 0 16,42 0-16,-21 0 0,21 0 0,-21 0 15,22 0-15,-1 21 0,-21-21 16,0 0-16,21 0 0,-21 0 0,0 0 16,0 0-16,-21 0 0,0 0 0,-22 0 15,1 0-15,-22 0 0,1 0 16,-1 0-16,-20 0 0,-22 0 15,0 0-15,0 0 0,-42 0 32,0 0-32,0 0 0,0 0 15,-22 0-15,1 0 0,0 0 0,-1 0 16,-20 0-16</inkml:trace>
  <inkml:trace contextRef="#ctx0" brushRef="#br0" timeOffset="154279.72">2815 10160 0,'21'0'16,"0"0"0,1 0-16,20 0 0,0 0 15,22 0-15,-1 0 0,1 0 0,20 0 16,22 0-16,-21 0 0,21 0 0,21 0 15,-21 0-15,-1 0 0,22 0 16,-21 0-16,21 0 0,0 0 0,0 0 16,0 0-16,-21 0 0,21 0 0,-21 0 15,0 0-15,0 0 0,-1 0 16,-20 0-16,0 0 0,-1 0 0,-20 0 16,-1 0-16,1 0 0,-22 0 15,22 0-15,-43 0 0,21 0 16,-21 0-16,1 0 0,-44 0 31,1 0-15,-21 0-16,0 0 0,-1 21 0,-20-21 15,20 0-15,-20 0 0,-22 21 0,22-21 16</inkml:trace>
  <inkml:trace contextRef="#ctx0" brushRef="#br0" timeOffset="154692.48">2879 10774 0,'0'21'0,"0"-42"0,21 42 0,0-21 0,21 0 15,1 0-15,-1 0 0,0 0 16,43 0-16,-22 0 0,22 0 0,21 0 16,0 0-16,0 0 0,-1 0 15,1 0-15,21-21 0,-21 21 16,42 0-16,-21 0 0,0 0 0,148 0 16,-169 0-16,0 0 15,0 0-15,0 0 0,0 0 0,-22 0 16,1 0-16,-22 0 0,22 0 0,-43 0 15,22 0-15,-22 0 0,1 0 0,-22 0 16,0 0-16,0 0 0,-63 0 31,21 0-31,-22 0 16,1 0-16,0 0 0,-1 0 16,-20 0-16,-1 21 0,1-21 0,-1 21 15,1-21-15</inkml:trace>
  <inkml:trace contextRef="#ctx0" brushRef="#br0" timeOffset="155112.7">2963 11388 0,'-42'21'0,"84"-42"0,-105 42 0,20-21 16,22 21-16,-21-21 0,21 0 15,0 0-15,42 0 32,21 0-32,-21 0 0,22 0 15,20 0-15,1 0 0,-1 0 0,22 0 16,21 0-16,-1 0 0,22 0 16,0 0-16,0 0 0,22 0 0,-1 0 15,0 0-15,0-21 0,0 21 0,0 0 16,-21 0-16,0 0 0,-21 0 15,21 0-15,-21 0 0,-21 0 0,21 0 16,-22 0-16,1 0 0,-22 0 16,22 0-16,-43 0 0,22 0 0,-22 0 0,1 0 15,-1-21-15,-21 21 0,0 0 16,0 0-16,-63 0 31,21 0-15,0 0-16,-22 21 0,1-21 0,0 21 15,-1-21-15,1 21 0,0 0 0,-22 1 16,22-1-16</inkml:trace>
  <inkml:trace contextRef="#ctx0" brushRef="#br0" timeOffset="155796.31">2815 12615 0,'212'0'31,"-149"0"-31,1 0 0,20 0 16,22 0-16,-21 0 0,21 0 0,21 0 15,-21 0-15,-1 0 0,1 0 16,0 0-16,21 0 0,-21 0 0,0 0 16,21 0-16,-21 0 0,-22 0 0,22 0 15,-21 0-15,-22 0 16,1 0-16,-1 0 0,1 0 0,-22 0 15,0 0-15,-20 0 0,20 0 0,-21 0 16,-42 0 0,-21 0-1,20 0-15,1 0 0,-21 0 16,-22 0-16,22 0 0,-21 0 16</inkml:trace>
  <inkml:trace contextRef="#ctx0" brushRef="#br0" timeOffset="156444.32">3090 12234 0,'0'-21'31,"-21"21"-15,0 0-16,0 0 0,0 0 0,-1 0 16,1 0-16,-21 0 0,21 21 15,0-21-15,-22 0 0,22 0 0,0 0 16,-21 0-16,-1 0 0,22 22 16,-21-22-16,21 0 0,-22 0 0,1 0 15,21 0-15,0 0 16,-22 0-16,22 0 0,0 0 0,0 21 15,0-21-15,-1 0 0,1 0 16,0 0-16,21 21 0,0 0 16,-21-21-16,21 21 0,-21 0 0,21 1 15,0-1-15,0 0 0,0 21 16,0 1-16,0-1 0,0 0 0,0 1 16,0 20-16,0 1 0,0-22 15,21 21-15,-21 1 0,0-1 0,0 1 16,0-22-16,0 1 0,0 20 15,0-21-15,0-20 0,0 20 0,0-21 16,0 0-16,21 0 16,-21 1-16,0-1 0,21-21 31,0-21-15,-21-1-16,0 1 0,22 0 0,-22-21 15,21 21-15</inkml:trace>
  <inkml:trace contextRef="#ctx0" brushRef="#br0" timeOffset="157299.47">2519 12319 0,'0'0'0,"21"0"16,21 0-16,1 0 0,-1 0 0,106 0 16,-63 0-16,-22-21 15,22 21-15,0 0 0,-1 0 16,22 0-16,0-21 0,21 21 15,-21 0-15,0-21 0,-1 21 16,22 0-16,0 0 0,127-22 16,-127 22-16,0 0 0,0-21 0,0 21 15,-21 0-15,21 0 0,-21-21 16,0 21-16,0 0 0,0 0 0,-22 0 16,1 0-16,0 0 0,-22 0 15,1 0-15,-1 0 0,-21 0 0,1 0 16,-1 0-16,-21 0 0,0 0 0,1 0 15,-1 0-15,0 0 0,0 0 16,-21 21 0,0 0-1,0 1-15,0-1 16,0 0-16,0 0 16,0 21-16,0-20 0,0-1 0,0 21 15,0-21-15,0 22 0,21-22 16,-21 21-16,0 0 0,21 1 0,-21 20 15,0-20-15,0-1 0,22 0 0,-22 22 16,21-22-16,-21 0 0,0 1 16,21-1-16,-21 0 0,21 1 0,-21-22 15,0 21-15,0-21 0,0 22 16,0-22-16,0 0 0,0 0 0,0 0 16,0 1-16,0-1 0,0 0 15,-21 0-15,0 0 0,0-21 16,21 21-16,-22-21 0,1 0 0,0 0 15,0 0-15,0 22 0,0-22 16,-1 0-16,-20 0 0,0 0 0,-1 0 16,-20 0-16,-1 0 0,-20 0 15,-1 0-15,-21-22 0,-21 22 0,0 0 16,-21 0-16,0-21 0,-21 21 0,-22 0 16,22 0-16,-22-21 0,1 21 15,-1 0-15,22 0 0,0 0 16,20 0-16,1 0 0,21 0 0,0 0 15,21 0-15,1 0 0,20 0 16,-63 0-16,105 0 0,22 0 16,-21 0-16,84-21 15,-21 21 1,1 0-16,20-21 0,-21 21 0,21-21 16</inkml:trace>
  <inkml:trace contextRef="#ctx0" brushRef="#br0" timeOffset="157887.93">1206 12742 0,'0'0'0,"-42"0"0,21 0 0,-21 0 0,20 0 15,1 0-15,0 0 0,21-21 16,21 21-1,0 0-15,22 0 0,-1 0 16,22 0-16,-1 0 0,1 0 16,20 0-16,1 0 0,-22 0 0,22 0 15,0 0-15,-22 0 0,22 0 16,-22 0-16,1 0 0,-1 0 16,1 0-16,-1 0 0,-20 0 0,-1 0 15,-21 0-15,0 0 0,1 0 0,-44 0 31,-20 0-31,21 0 0,-21 0 16,-1 0-16,1 21 0,-22-21 16,22 0-16,0 0 0,-22 0 15</inkml:trace>
  <inkml:trace contextRef="#ctx0" brushRef="#br0" timeOffset="158180.76">931 12891 0,'0'0'16,"21"0"-1,1 0-15,-1 0 16,0 0-16,21 0 16,1 0-16,-1-22 0,21 22 0,-20 0 15,20 0-15,1-21 0,-1 21 16,1 0-16,-1 0 0,1 0 0,-22-21 15,22 21-15,-22 0 0,0 0 16,-21-21-16,22 21 0,-22 0 0,0 0 16,-21-21 15,-21 21-31,0-21 16,0-1-16</inkml:trace>
  <inkml:trace contextRef="#ctx0" brushRef="#br0" timeOffset="158612.51">1651 12404 0,'0'0'0,"-21"-21"16,21 42 31,21 0-47,0 0 15,21 0-15,-20-21 0,20 21 0,0 1 16,1-1-16,-1 0 0,0 0 16,1-21-16,-1 21 0,21-21 0,-20 0 15,-1 21-15,0-21 0,1 0 16,-1 0-16,0 0 0,1 0 0,-22 0 16,0 0-16,0 0 0,-42 0 31,0 22-31,-21-1 0,20-21 0,-20 21 15,0 0-15,-22 0 0,22 0 16,0 1-16,-43 41 16,43-21-16,-22-20 0,22 20 0,-1 0 15,1-21-15,0 1 0,-1 20 16,22-21-16,-21 0 0,21 0 16,0 1-16,-1-1 0,1-21 15,42 0 1,1 0-16,20 0 15,-21 0-15,21-21 0,1-1 16,-1 1-16</inkml:trace>
  <inkml:trace contextRef="#ctx0" brushRef="#br0" timeOffset="159700.5">7218 11980 0,'0'0'0,"0"22"31,0-1-31,0 0 16,0 0-16,0 0 0,0 22 15,0-22-15,-21 0 0,21 21 0,0-21 16,0 1-16,-22 20 0,22-21 0,-21 0 16,21 0-16,0 1 0,0-1 15,0 0-15,0 0 16,21-21 15,-21-21-31,22 0 16</inkml:trace>
  <inkml:trace contextRef="#ctx0" brushRef="#br0" timeOffset="160131.75">7429 12044 0,'0'21'0,"0"0"0,0 0 15,0 1-15,-21-1 16,21 0-16,-21 0 0,21 0 0,0 0 16,0 1-16,0-1 0,0 0 15,0 0-15,0 0 0,0 0 16,21 1-16,0-22 0,1 21 16,-1-21-16,0 0 15,0 0-15,0 0 0,0 0 16,1-21-16,-1-1 0,-21 1 15,21 21-15,0-42 0,-21 0 16,0 20-16,0 1 0,0-21 16,0 21-16,0 0 0,0-22 15,0 22-15,-21 0 0,0 0 0,0 0 16,-1 21-16,1-22 16,0 22-16,0 0 15,0 22 1,21-1-16,0 0 0,0 0 15,0 0-15,21-21 16,0 0-16,0 0 0,0 21 16,1-21-16,-1 0 0</inkml:trace>
  <inkml:trace contextRef="#ctx0" brushRef="#br0" timeOffset="160539.51">8128 12044 0,'-106'0'15,"85"0"-15,0 21 16,0-21-16,21 21 0,-22-21 16,22 21-16,0 1 15,0-1 1,22 0-16,-1 0 15,0-21-15,0 21 16,0-21-16,-21 21 0,21-21 16,1 22-16,-22-1 0,0 0 15,0 0 1,0 0-16,-22-21 16,-20 0-16,21 0 0,0 0 15,-22 0-15,22 0 0,-21 0 0,21 0 16,0 0-16,-1 0 0,1 0 15,0 0-15,0 0 0,21-21 16,21 0 15,0 21-31,0 0 0,1-21 16,-1 21-16,0 0 0,0 0 0</inkml:trace>
  <inkml:trace contextRef="#ctx0" brushRef="#br0" timeOffset="161275.76">8149 12277 0,'21'0'15,"0"0"-15,1 0 0,-1-21 16,0 21-16,0-22 16,0 1-16,0 21 0,-21-21 0,22 0 15,-22 0-15,21 0 0,-21-1 16,0 1-16,0 0 15,0 0-15,-21 21 16,-1 0-16,1 0 16,21 21-16,-21 0 15,0 0-15,21 1 0,-21-1 0,21 0 16,0 0-16,0 0 0,0 0 0,0 1 16,0-1-16,0 0 15,0 0-15,21 0 0,0-21 16,0 0-16,0 0 0,1 0 0,-1 0 15,0 0-15,0 0 16,0 0-16,0 0 0,1 0 16,-22-21-16,21 0 0,0 21 0,0-21 15,0 0-15,-21-1 0,21 1 0,1 0 16,-1 0-16,0-21 0,0 20 16,-21 1-16,21 0 0,0 21 31,-21 21 16,-21-21 15,0 0-46,21-21-16,-21 21 0,0 0 0,0 0 15,-1 0 1,1 21-16,21 0 0,-21-21 0,0 22 16,21-1-16,-21 0 0,21 0 0,0 0 15,0 0-15,0 1 0,0-1 16,0 0-16,0 0 0,42-21 16,-21 21-16,0-21 15,22 0-15,-22 0 0,21 0 16,1 0-16,-1 0 0,0-21 0,-21 21 0,22-21 15,-1 0-15,-21 0 16,0 21-16,-21-22 0,0 1 16,0 0-16,-21 0 15,0 21-15</inkml:trace>
  <inkml:trace contextRef="#ctx0" brushRef="#br0" timeOffset="162368.76">3006 12848 0,'0'-21'31,"21"21"-15,0 0-16,0 0 0,0 0 15,0 0-15,1 0 0,20 0 16,0-21-16,22 21 0,-1 0 0,1 0 15,20 0-15,1-21 0,0 21 16,-1 0-16,22 0 0,0 0 0,0 0 16,0-21-16,0 21 0,21 0 0,0 0 15,-22 0-15,22-22 0,0 22 16,-21 0-16,21 0 0,0 0 0,0-21 16,0 21-16,0 0 0,-21 0 0,21-21 15,-21 21-15,-21 0 16,20 0-16,-20 0 0,0 0 0,-1-21 15,1 21-15,-21 0 0,-1 0 0,-21 0 16,22 0-16,-22 0 0,-21-21 0,22 21 16,-22 0-16,0 0 0,-42 0 47,0 0-32,0 0-15,-1 0 0,1 0 0,-21 0 16,0 0-16,-1 0 0,1 0 0,0 0 15,-1 0-15,-20 21 0,-1-21 16,1 0-16,-1 21 0</inkml:trace>
  <inkml:trace contextRef="#ctx0" brushRef="#br0" timeOffset="163032.39">2921 13102 0,'0'0'0,"-21"0"0,0 0 0,-1 0 16,1-21 15,42 21-15,1 0 0,-1 0-16,0 0 0,21-21 0,-21 21 15,64 0-15,-43 0 16,1 0-16,20 0 0,-20 0 15,20 0-15,1 0 0,20-21 0,-20 21 16,20 0-16,-20 0 0,21 0 0,-1 0 16,1 0-16,0 0 0,-1-21 15,1 21-15,0 0 0,-1 0 0,22 0 16,0 0-16,0-22 0,-22 22 0,22-21 16,0 21-16,-21 0 0,21 0 15,-22-21-15,22 21 0,-21 0 0,21-21 16,-22 21-16,1 0 0,0 0 0,-22-21 15,22 21-15,-22-21 0,1 21 16,-1 0-16,-20 0 0,62-22 16,-62 22-16,-22 0 0,21 0 15,-21 0-15,1 0 0,-1 0 16,0 0-16,0 0 0,-42 0 94,0 0-94,0 22 0,-1-22 0,-20 21 15,21-21-15,-21 0 0,-1 0 0,1 21 16</inkml:trace>
  <inkml:trace contextRef="#ctx0" brushRef="#br0" timeOffset="163972.26">4022 13102 0,'0'0'15,"63"0"-15,-21 0 0,22 0 0,-1 0 16,1 0-16,-1 0 0,1 0 0,-1 0 16,22 0-16,0 0 0,-1 0 0,1 0 15,0 0-15,-1 0 16,1 0-16,0 0 0,21 0 0,-22 0 16,22 0-16,0 0 0,-21 0 0,20 0 15,1 0-15,-21 0 0,0 0 16,-1 0-16,1 0 0,0 0 0,-1 0 15,-20 0-15,20 0 0,-20 0 0,-1 0 16,-20 0-16,20 0 0,-20 0 16,-1 0-16,-21 0 0,21 0 0,-20 0 15,-1 0-15,0 0 0,0 0 0,0 0 16,0 0 0,1 0-1,-44 0 251,1 0-266,0 0 15</inkml:trace>
  <inkml:trace contextRef="#ctx0" brushRef="#br0" timeOffset="170060.18">4403 8678 0,'-22'0'15,"44"0"32,-1 0-47,0 0 16,0 0-16,21 0 0,-20 0 15,20 0-15,-21 0 0,21 0 0,1 0 16,-1 0-16,0 0 0,22 0 0,-22 0 16,1 0-16,-1 0 0,21 0 15,-20 0-15,20-21 0,1 21 16,-1 0-16,1 0 0,20 0 15,22 0-15,-21 0 0,21 0 0,-22 0 16,22-21-16,0 21 0,-21 0 0,-1 0 16,22 0-16,0 0 0,-21 0 15,21 0-15,-1 0 0,1 0 0,0 0 16,-21-21-16,21 21 0,-1 0 16,1 0-16,0 0 0,21 0 0,-21 0 15,21 0-15,-21 0 0,0 0 16,21 0-16,-22 0 0,1 0 15,0 0-15,0 0 0,0 0 0,21 0 16,-21 0-16,-1 0 0,1 0 0,21 0 16,-42 0-16,21 0 0,21 0 15,-21 0-15,-1 0 0,1 0 0,0 0 16,0 0-16,-21 0 0,-1 0 16,1 0-16,0 0 0,-1 0 0,-20 0 15,20 0-15,1 0 0,-21 0 0,-1 0 16,22 0-16,-22 0 0,1-21 15,-1 21-15,1 0 0,-1 0 0,1 0 16,-22 0-16,0 0 0,1 0 0,-1 0 16,0 0-16,1 0 0,-22 0 15,0 0-15,0 0 0,0 0 16,-21-21 0,-42 21-1</inkml:trace>
  <inkml:trace contextRef="#ctx0" brushRef="#br0" timeOffset="170980.65">5355 8678 0,'64'0'0,"-128"0"0,212 0 0,-63 0 0,21 0 16,-22 0-16,22 0 0,-21 0 16,0 0-16,20 0 0,1 22 0,0-22 15,0 0-15,21 21 0,0-21 0,0 0 16,-21 0-16,0 21 0,21-21 16,-22 0-16,22 0 0,-21 21 0,21-21 15,-21 0-15,21 0 0,-21 0 16,0 0-16,0 0 0,-1 0 15,1 0-15,0 0 0,21 0 16,-21 0-16,0 0 0,0 0 0,-1 0 16,1 0-16,-21 0 0,0 0 15,-1 0-15,1 0 0,0 0 0,-22 0 16,22 0-16,-22 0 0,1 0 16,-1 0-16,-20-21 0,20 21 0,-21 0 15,22 0-15,-22 0 0,1 0 0,-1-21 16,-21 21-16,21 0 0,-20 0 15,20 0-15,-21 0 0,0 0 16,0 0-16,1 0 0,-1 0 0,0 0 31,-42 0 32,0 21-63,-1-21 15,1 0-15,0 0 0</inkml:trace>
  <inkml:trace contextRef="#ctx0" brushRef="#br0" timeOffset="173744.29">21950 6371 0,'0'-21'15,"21"21"16,0 0-15,0-21-16,0 21 16,1 0-16,-1 0 0,0 0 15,0 0-15,0 0 0,0 0 16,1 0-16,-1 0 16,-21 21-1,-21-21 1,-1 0-1,1 0-15,0 0 0,0 0 16,-21 0-16,20 0 0</inkml:trace>
  <inkml:trace contextRef="#ctx0" brushRef="#br0" timeOffset="174315.22">21780 6392 0,'-63'106'31,"63"-85"-31,-21 1 16,0-1-16,-1 0 0,22 0 0,0 0 15,-21 0-15,0 1 16,21-1-16,0 0 15,21-21 32,0-21-31,1 0-16,-1 21 16,21 0-16,-21 0 0,0-22 0,22 22 15,-22 0-15,0 0 0,21 0 16,1 0-16,-22 0 0,0 0 0,21 0 15,-20 0-15,-1 0 0,21 0 16,-21 22-16,-21-1 0,21-21 0,-21 21 16,22 0-16,-22 0 15,0 0-15,0 1 0,-22-1 16,1 0-16,0 0 0,0-21 16,0 21-16,0-21 0,-22 21 0,22-21 15,-21 0-15,21 0 0,-22 22 0,22-22 16,-21 0-16,21 0 15,-1 0-15,-20 0 0,21 0 0,0 0 16,0 0-16,-1 0 0,1 0 16,21-22 31,0 1-32,0 0-15</inkml:trace>
  <inkml:trace contextRef="#ctx0" brushRef="#br0" timeOffset="174999.37">21992 6244 0,'21'0'0,"-42"0"0,85 0 0,-43 0 15,0 0-15,0 0 0,0 0 0,0 0 16,1 0-16,-1 0 0,-42 0 47,-1 0-47,1 0 0,0 0 0,0 0 16,0 0-16,-22 0 0,22 0 15,0 0-15,0 0 0,0 21 16,0-21-16,-1 22 0,1-22 0,-21 21 15,21 21-15,0-21 0,-22 22 16,22-1-16,-21 0 0,21 1 0,-22 20 16,22-21-16,-21 1 0,21-1 15,-1 0-15,22 1 0,0-22 0,0 21 16,0-21-16,0 1 0,22-1 16,-1 0-16,0 0 0,0-21 0,21 0 15,1 0-15,-1 0 0,0 0 0,1 0 16,-1 0-16,0 0 0,-20-21 15,20 0-15,-21 0 0,21-1 0,-42 1 16,0 0-16,0 0 0,0 0 16,0 0-16,-21-1 0,0 1 15,-21 0-15,-1 21 0,1 0 0,-21 0 16,20 0-16,1 0 0,21 0 16,-22 21-16,22 0 0,0-21 0,0 22 15,21-1-15,0 0 0,0 0 16,0 0-16,0 0 0,21 1 0,0-1 15,22 0-15,-22-21 0,21 0 0,0 21 16,-20-21-16,20 0 0,21 0 16</inkml:trace>
  <inkml:trace contextRef="#ctx0" brushRef="#br0" timeOffset="175324.18">22691 6498 0,'0'-21'0,"0"42"0,0-63 16,0 0-16,-22 42 0,-20 0 15,21 0-15,0 0 0,-22 0 0,22 21 16,-21 0-16,21 0 16,0 0-16,-1 22 0,1-22 0,0 0 0,21 21 15,0-21-15,0 22 0,0-22 16,0 0-16,21 0 0,22 0 0,-22 1 16,21-22-16,0 0 0,1 0 15,-1 0-15,0 0 0,1 0 0,-1-22 16,0 22-16,1-42 0,-22 21 15,-21-21-15,0-1 0,0 1 16,-21 0-16,-22-1 0,1 1 0,0 0 16,-1 20-16,1 1 0,-21 0 15,20 21-15,1 0 0,0 21 0,-1 0 16,1 22-16,21 20 0,0-20 16,-22 20-16,22 1 0,0-1 0,0 1 15,0 20-15,21-20 0,-22-1 0</inkml:trace>
  <inkml:trace contextRef="#ctx0" brushRef="#br0" timeOffset="179699.48">21675 7197 0,'0'0'0,"-22"0"0,22-21 0,-21 21 16,42 0 31,1 0-47,-1 0 0,21 0 0,-21 0 15,22-22-15,20 22 0,-21 0 0,22 0 16,-22 0-16,22-21 0,-22 21 16,22 0-16,-1 0 0,1 0 0,-22 0 15,21 0-15,-20 0 0,-1 0 16,-21 0-16,0 0 0,-21 21 16,-21-21-1,-21 0-15,21 0 16</inkml:trace>
  <inkml:trace contextRef="#ctx0" brushRef="#br0" timeOffset="179976.38">21611 7387 0,'0'0'0,"21"0"31,0 0-31,1 0 0,20 0 0,-21 0 16,21 0-16,1 0 0,-22 0 0,21 0 16,1-21-16,-1 21 0,21 0 15,-20 0-15,-1 0 0,0 0 0,1-21 16,20 21-16,-20 0 0,-1 0 15,0 0-15,-21 0 0</inkml:trace>
  <inkml:trace contextRef="#ctx0" brushRef="#br0" timeOffset="183319.71">6138 13695 0,'-21'0'16,"0"0"-1,0 0-15,0 0 0,-1 21 0,-20-21 16,21 0-16,-21 21 0,-1-21 16,1 21-16,-22-21 0,1 22 0,-64 20 15,63-21-15,1 0 0,-1 0 16,1 1-16,21 20 0,-22-21 16,22 0-16,-1 22 0,1-22 0,21 0 15,0 21-15,0-21 0,21 1 16,0-1-16,0 21 0,21-21 15,0 0-15,0 22 0,0-22 0,22 0 16,20 21-16,1-20 16,41-1-16,-41 0 0,-1-21 15,1 0-15,21 0 0,-43 0 0,21 0 16,1 0-16,-22 0 0,1 0 16,-1 0-16,-21 0 0,21 0 0,-63 0 31,0 0-31,-21 0 0,-1 0 15,1 0-15,-21 0 0,-1 0 16,1 0-16,-1 21 0,1 0 16,-22 0-16,21 1 0,1-1 0,-1 0 15,22 21-15,-21-21 0,20 1 0,1 20 16,21-21-16,-22 21 0,22-20 16,21-1-16,0 21 0,0-21 0,0 0 15,0 22-15,43-22 0,-22 0 0,0 0 16,21 0-16,1 1 0,62 20 15,-41-21-15,-1 0 0,1-21 16,-1 0-16,1 21 0,-1-21 16,-20 0-16,-1 0 0,0 0 0,-20 0 15,-1 0-15,-42 0 16,-22 0-16,22 0 16,-42 0-16,20 0 0,-20 22 0,-1-22 15,1 21-15,-1 0 0,22 0 0,-22 0 16,22 0-16,0 1 0,-1-1 15,1 0-15,0 0 0,21 21 0,-1-20 16,22-1-16,0 0 0,0 0 16,0 0-16,43 0 0,-22 1 0,0-22 15,21 21-15,1-21 0,20 0 0,-20 0 16,20 0-16,1 0 0,-1 0 16,1 0-16,-1 0 0,1-21 0,-22 21 15,0 0-15,1-22 0,-22 22 16,-21-21-16,-21 21 15,-22 0-15,1 0 0,-22 21 16,22-21-16,-85 43 0,85-22 16,-22 0-16,22 0 0,0 0 15,-1 1-15,22-1 0,-21 0 0,21 21 16,21-21-16,0 1 0,0-1 16,0 0-16,0 0 0,0 0 0,21 0 15,21 1-15,0-22 0,43 21 16,-21-21-16,-1 0 0,1 0 15,-1 0-15,1 0 0,-1-21 16,-21 21-16,22 0 0,-43-22 0,21 22 16,-20 0-16,-22-21 0,-22 21 15,-20 0-15,0 0 0,-1 0 16,-20 0-16,-1 0 0,-20 0 16,20 21-16,1 1 0,-1-22 0,1 21 15,-1 0-15,22 0 0,0 21 0,20-20 16,-20-1-16,21 0 0,21 21 15,0-21-15,0 1 0,0-1 0,0 0 16,21 0-16,0 0 0,22 0 0,-1-21 16,0 0-16,1 0 0,20 0 15,-21 0-15,22 0 0,-1 0 0,-20-21 16,-1 0-16,0 21 0,1-21 16,-22 0-16,0 21 0,-21-21 15,0-1-15,-21 22 0,-21 0 16,-1 0-16,1 0 0,0 0 15,-22 22-15,22-22 0,-1 21 0,-20 0 16,21 0-16,-1 0 0,22 0 0,0 1 16,0-1-16,21 0 0,0 0 15,0 0-15,0 0 0,0 1 0,0-1 16,42 0-16,-21-21 0,0 21 0,22 0 16,-1-21-16,-21 0 0,22 0 15,-1 21-15,0-21 0,-21 0 0,22 0 16,-22 0-16,-42-21 31,-22 21-31,22 0 16,-21 0-16,0 0 0,-1 0 0,22 21 15,-21 1-15,-1-22 0,22 21 16,0 0-16,0 0 0,0 0 0,21 0 16,0 22-16,0-22 0,0 0 15,0 0-15,0 0 0,21-21 0,0 22 16,0-22-16,43 0 15,-22 0-15,0 0 0,1 0 16,20 0-16,-20-22 0,-1 22 0,-21 0 16,0-21-16,0 21 0,-42 0 15,0 0 1,-21 0-16,-1 0 0,1 0 0,0 0 16,-22 21-16,22-21 0,0 22 15,-1-1-15,1-21 0,21 21 0,0 0 16,-1 0-16,1 0 0,21 1 0,0-1 15,0 0-15,0 0 0,21 0 16,1 0-16,-1 1 0,0-1 0,21-21 16,-21 21-16,22 0 0,-1-21 15,-21 0-15,22 21 0,-22-21 0,0 0 16,0 0-16,-42 0 31,-21 21-31,20-21 0,1 22 16,-21-1-16,21-21 0,-22 21 0,22 0 15,-21 0-15,21 0 0,0 1 16,-1-1-16,1 0 0,21 0 0,0 0 16,0 0-16,21 1 15,22-1-15,-22-21 0,21 0 0,1 0 16,-1 0-16,0 0 0,1 0 0,-1 0 16,0 0-16,1 0 0,-22 0 15,21 0-15,-21 0 0,-21 21 16,-21-21-16,0 0 15,-21 21-15,-1-21 0,22 21 16,-21-21-16,-1 21 0,1 1 0,0-22 16,21 0-16,-1 0 0,1 21 15,42-21 1,1 0-16,-1-21 16,21-1-16,-21 1 0,22 0 0,20 0 15,-21 0-15,1-22 0</inkml:trace>
  <inkml:trace contextRef="#ctx0" brushRef="#br0" timeOffset="187211.81">677 12721 0,'0'0'0,"-42"0"0,21 0 16,0 21-16,-1-21 0,1 0 0,0 0 15,42 0 17,0 0-32,22 0 0,-22 0 15,42 0-15,-20 0 0,20-21 16,1 21-16,-1 0 0,1 0 0,20-21 15,-20 21-15,21 0 0,-1 0 16,1-21-16,-22 21 0,22 0 0,-21 0 16,-22 0-16,0 0 0,1 0 15,-1 0-15,-21 0 0,0 0 0,-21 21 16,0 0 0,-21-21-1,0 0 1,0 0-16</inkml:trace>
  <inkml:trace contextRef="#ctx0" brushRef="#br0" timeOffset="188608.37">2244 12234 0,'0'0'0,"21"0"0,0 0 15,21 0-15,-21 0 0,1 0 16,20 0-16,0-21 0,-21 21 16,22 0-16,20 0 0,-20 0 0,-1 0 15,21 0-15,1-21 0,-1 21 16,1 0-16,-1 0 0,22 0 0,0 0 15,-1 0-15,22 0 0,21 0 16,-21 0-16,21 0 0,-21-21 0,21 21 16,0 0-16,-21 0 0,21 0 0,0 0 15,0 0-15,-21 0 0,21 0 16,-22 0-16,1 0 0,-21 0 0,21 0 16,0-21-16,-22 21 0,22 0 15,-21 0-15,-1 0 0,1-21 16,-21 21-16,-1-22 0,1 22 0,-1 0 15,-21 0-15,1-21 0,-1 21 16,-21 0-16,0 0 0,1 0 0,-1 0 16,0 0-16,-21 21 31,0 1-15,0-1-1,0 0-15,0 0 0,0 0 16,0 0-16,0 1 0,0-1 0,21 0 15,-21 0-15,21 21 0,-21-20 0,0 20 16,21-21-16,-21 21 0,22-20 16,-1 20-16,-21 0 0,0 1 15,21 20-15,0-21 0,-21 1 16,0 20-16,0-20 0,21-1 0,-21 21 0,21 22 16,-21-43-16,0-20 15,0 20-15,0 0 0,0-21 0,0 1 16,0 20-16,0-21 0,0 0 0,0 0 15,-21 1-15,0-22 0,21 21 16,-21 0-16,0 0 0,0 0 16,-1-21-16,22 21 0,-21-21 0,0 22 31,0-22-31,0 0 0,0 0 16,-1 0-16,-20 0 15,21 0-15,-21 0 0,-1 0 16,-20 0-16,-1 0 0,1 0 0,-22 0 0,0 0 15,-20 0-15,-1-22 0,0 22 16</inkml:trace>
  <inkml:trace contextRef="#ctx0" brushRef="#br0" timeOffset="191709.94">1905 9737 0,'-21'0'0,"0"0"15,-1 21-15,1-21 16,0 21-16,0-21 16,42 0 31,21 0-32,-20 0-15,-1 0 0,21 0 0,-21 0 16,22 0-16,-1 0 0,21 0 15,-20 0-15,20 0 0,1 0 0,-1 0 16,22 0-16,-22 0 0,22 0 16,0 0-16,-22 0 0,22 0 0,0 0 15,-22 0-15,22 0 0,-1 0 16,1 0-16,-21 0 0,20 0 16,64 0-16,-63 0 15,-21 0-15,-1 0 0,1 0 0,-1 0 16,-21 0-16,1 0 0,-1 0 0,-21 0 15,0 0-15,1 0 0,-1 0 16,0 0-16,0 0 0,-42 0 63,0 0-63,0 0 0,-1 0 15,1 0-15,0 0 0,0 0 0,-21 0 16,-1 0-16</inkml:trace>
  <inkml:trace contextRef="#ctx0" brushRef="#br0" timeOffset="192359.57">1630 10054 0,'84'0'31,"-62"0"-31,-1 0 0,21 0 15,-21 0-15,22 0 0,-1 0 16,0 0-16,43 0 0,-22 0 16,-20 0-16,20 0 0,22 0 15,-22 0-15,22 0 0,0 0 16,-22 0-16,22 0 0,0 0 0,-22 0 0,22 0 16,-22 0-16,1 0 15,20 0-15,-20 0 0,-1 0 0,22 0 16,-21 0-16,-1 0 0,1 0 15,-22 0-15,21 0 0,-20 0 0,-1 0 16,-21 0-16,22 0 0,-22 0 0,0 0 16,0 0-16,0 0 15,-42 0 17,0 0-17,0 0-15,0 0 0,-1 0 16,1 0-16,0 0 0,0 0 15,0 0-15,0 0 0,-1 0 16,-20 21-16</inkml:trace>
  <inkml:trace contextRef="#ctx0" brushRef="#br0" timeOffset="193096.13">1778 10668 0,'0'0'0,"-21"0"0,0 0 16,-1 21-16,1-21 16,42 0 31,22 0-47,-22 0 0,21 0 15,1 0-15,-1 0 0,0 21 16,1-21-16,20 0 0,1 0 15,-1 0-15,22 0 0,-1 0 0,1 0 0,0 0 16,-1 0-16,1 0 16,0 0-16,-1 0 0,1 0 0,0 0 15,-22 0-15,22 0 0,-22 0 0,1 0 16,-1 0-16,1 0 0,-1 0 16,-20 0-16,-1 0 0,-21 0 0,22 0 15,-22 0-15,0 0 0,0 0 16,0 0-16,-42 0 47,0 0-32,0 0 1,0 0 0,-1 0-16,1 0 0,0 0 15,0 0-15,0 0 16,0 0-16,-1 0 0,-20 0 0,21 0 15,0 22-15</inkml:trace>
  <inkml:trace contextRef="#ctx0" brushRef="#br0" timeOffset="193884.69">1778 11091 0,'0'0'0,"-21"0"0,0 0 16,-1 0-16,1-21 0,0 21 15,0 0-15,0 0 0,42 0 47,0 0-31,21 0-16,-20 0 0,20 0 0,0 0 15,-21 0-15,22 0 0,20 0 16,-20 0-16,20 0 0,1 0 0,-1-21 16,1 21-16,20 0 0,-20 0 15,20 0-15,1 0 0,-21 0 0,20 0 16,-20 0-16,20 0 0,-20 0 0,-1 0 15,1 0-15,-22 0 16,22 0-16,-1 0 0,-20 0 0,-1 0 16,0 0-16,1 0 0,-22 0 0,0 0 15,0 0-15,0 0 0,0 0 16,-42 0 31,0 0-47,0 0 0,0 0 15,0 0-15,-1 21 16,1-21-16,0 0 0,-21 0 0,21 0 16,-22 21-16,22-21 0,-21 0 0</inkml:trace>
  <inkml:trace contextRef="#ctx0" brushRef="#br0" timeOffset="194289.22">1757 11451 0,'0'0'0,"21"0"0,21 0 16,1 0-16,41 0 0,-41 0 16,20 0-16,22 0 0,-22 0 15,22 0-15,0 0 0,-1 0 0,1 0 16,0-21-16,-1 21 0,-20 0 0,20 0 16,-20 0-16,-1 0 0,1 0 15,-1-21-15,1 21 0,-22 0 0,1 0 16,-1 0-16,0 0 15,1-21-15,-22 21 0,21 0 0,-21 0 16,0 0-16,-21-21 0,0-1 16,0 1-1,-21 0-15,0 0 0,-21 0 16,21 0-16,-22-1 0</inkml:trace>
  <inkml:trace contextRef="#ctx0" brushRef="#br0" timeOffset="195947.67">1164 9843 0,'0'0'0,"-42"42"0,21-21 16,-1 21-16,1-20 0,0-1 0,21 0 16,0 0-16,0 0 0,0 0 15,21 1-15,0-1 0,1 0 0,20-21 16,0 21-16,1-21 0,-1 0 15,0 21-15,1-21 0,20 0 16,-21 0-16,43 0 16,-43 0-16,-20 0 0,20 0 0,-21 0 15,0 0-15,0 0 0,-42 0 32,0 0-32,0 0 15,-21 0-15,20 0 0,-20 0 0,0 0 16,-1 0-16,1 0 0,0 21 15,-1 1-15,22-22 0,-21 21 0,0 0 16,20-21-16,1 21 0,0 0 16,0 0-16,21 1 0,0-1 15,0 0-15,0 0 0,21 0 16,21 0-16,-20 1 16,-1-1-16,21-21 0,-21 21 0,22 0 15,-1-21-15,0 21 0,-21-21 16,22 0-16,-22 0 0,0 0 0,21 0 15,-20 0-15,-1 0 16,-42 21 0,-1-21-1,-20 0-15,21 0 0,-21 22 0,-1-1 16,1-21-16,0 21 0,-1 0 16,1-21-16,0 21 0,20 0 15,-20 1-15,21-1 0,0-21 0,0 21 16,21 0-16,0 0 0,0 0 15,0 1-15,21-1 16,0-21-16,0 0 0,0 21 16,0-21-16,22 0 0,-1 0 15,-21 0-15,22 0 0,-1 0 0,0 0 16,-21 0-16,22 0 0,-22 0 16,21 0-16,-21 0 0,-42 0 31,0 0-31,0 0 15,-21 0-15,-1 0 0,1 0 16,0 21-16,-1-21 0,1 21 0,0-21 16,20 21-16,-20 1 15,21-22-15,0 21 0,0-21 0,-1 21 16,22 0-16,0 0 16,0 0-16,22 1 15,-1-22-15,0 21 0,0-21 0,21 0 16,-20 0-16,20 0 0,0 0 15,-21 0-15,22 0 0,-1 0 0,0 0 16,-20 0-16,-1 0 0,21 0 16,-21 0-16,-21 21 31,-21 0-31,-21-21 0,21 21 0,-22 0 16,1-21-16,0 22 15,-1-1-15,22 0 0,-21 0 0,-1 21 16,22-20-16,0-1 0,0 0 15,21 0-15,0 21 16,21-42-16,0 22 0,0-22 16,22 0-16,-22 0 0,21 0 0,1 0 15,20 0-15,-21 0 16,22 0-16,-22 0 0,22 0 0,-22 0 16,22 0-16,-1 0 0,-21 0 15,64-22-15,-63 22 0,-22 0 16,21 0-16,-21 0 0,0 0 15,-42 0 17,0 0-17,42-21 48,0 21-48,1 0 1,-22-21 31,0 0-47,0 0 16,0 0-1,0-1-15</inkml:trace>
  <inkml:trace contextRef="#ctx0" brushRef="#br0" timeOffset="196259.49">2074 11261 0,'0'21'31,"0"0"-15,21-21-16,1 21 0,-1-21 0,0 21 15,0 1-15,0-22 0,22 0 16,-22 0-16,21 0 0,-21 0 0,0 21 15,1-21-15,-1 0 0,0 0 16,-21 21-16,0 0 16,-21-21-16,0 21 15,-22 0-15,22-21 0,-21 22 0,-1-1 16,1 0-16,0 0 0,21-21 16,-22 21-16,22 0 0,-21 1 0,-1-1 15,22-21-15,0 21 16,0-21-1,21 21-15</inkml:trace>
  <inkml:trace contextRef="#ctx0" brushRef="#br0" timeOffset="200660.33">402 13970 0,'21'0'0,"0"-21"0,22 21 16,-22-21-16,21 0 0,1-22 15,20 22-15,-21-21 0,43-1 0,-21 1 16,20 0-16,1-1 0,0 1 16,20 0-16,1-1 0,0 22 0,-21-21 15,-1 0-15,1 20 0,0 1 16,-22 0-16,1 0 0,-22 0 16,0 21-16,-20 0 0,-1-21 15,0 21-15,0 0 0,-42 0 47,0 0-47,0 0 16,-1-22-16,1 22 15,0 0-15,0 0 0,0 0 16</inkml:trace>
  <inkml:trace contextRef="#ctx0" brushRef="#br0" timeOffset="200959.77">1503 13293 0,'0'0'0,"21"0"0,0 0 0,0 0 16,0 0-16,22 0 0,-22 0 0,21-21 15,-21 21-15,1 0 16,20 0-16,-21 0 0,0 0 0,0 0 0,1 0 16,-22 21-16,0 0 15,0 0-15,0 0 0,0 0 0,0 1 16,0-1-16,0 0 0,-22 21 16,1 1-16,-21-22 0,21 21 0,0 0 15,-22 1-15,1-22 0,21 21 16,-22-21-16,1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13:19:02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762 0,'0'0'0,"0"-21"15,0 0-15,0 0 0,-21-1 0,21 1 16,0 0-16,-21 0 16,21 0-16,-21 21 0,21-21 0,-22 21 15,22-22-15,-21 22 32,21 22-32,0-1 0,0 21 15,0 0-15,0 22 0,0-22 16,0 43-16,0-22 0,0 22 0,0 0 15,-21-22-15,21 22 16,0 0-16,0-1 0,0-20 0,0 20 16,0-20-16,0-1 0,0 1 15,0-22-15,0 22 0,0-22 0,0 0 16,0-20-16,0-1 0,0 0 16,0 0-16,0 0 0,0-42 31,0 0-31,0 0 0,0-22 15,0 22-15,0-42 0,0 20 16</inkml:trace>
  <inkml:trace contextRef="#ctx0" brushRef="#br0" timeOffset="320.81">2180 741 0,'0'0'0,"-21"0"16,0 0-16,0-21 0,21 0 16,0-1-1,21 22-15,0-21 0,21 0 16,1 21-16,-1-21 0,0 0 16,22 0-16,-1-1 0,-20 1 15,20 0-15,1 0 0,-1 21 0,-21-21 16,22 0-16,-22 21 0,1 0 15,-22-22-15,0 22 0,0 0 16,0 0-16,-42 22 31,21-1-31,-21-21 0,0 21 16,0 0-16,-1-21 0,1 21 16,0 0-16,0 1 0</inkml:trace>
  <inkml:trace contextRef="#ctx0" brushRef="#br0" timeOffset="599.65">2138 1715 0,'0'0'0,"-21"0"0,42 0 31,21-22-31,-21 1 16,22 0-16,-22 0 0,21 0 0,0 0 16,1-1-16,-1 1 15,-21 21-15,22-21 0,-1 0 0,-21 21 16,0 0-16,0-21 0,1 21 16,-1 0-16,0 0 0,0 0 15,0 0 1</inkml:trace>
  <inkml:trace contextRef="#ctx0" brushRef="#br0" timeOffset="864.5">2857 1503 0,'0'21'31,"-21"0"-31,21 0 0,-21 1 16,21 20-16,-21-21 0,21 21 0,0-20 16,0 20-16,-21 0 0,21-21 15,0 22-15,-21-22 0,21 0 0,0 21 16,0-20-16,0-1 0,0 0 16,0-42 15,0 0-31,0-1 15,0 1-15</inkml:trace>
  <inkml:trace contextRef="#ctx0" brushRef="#br0" timeOffset="1188.52">2794 1312 0,'0'0'0,"21"0"31,-21 22-31,21-22 16,0 0-16,1 0 0,-1 0 16,0 0-16,0-22 31,-21 1-31,0 0 16,0 0-16,-21 0 15,0 21-15,0-21 16,-1 21-16,1 0 0,0 0 0,0 0 15,0 0-15,0 21 16,21 0-16,0 0 16,0 0-16,0 0 15,0 1-15,0-1 0,21-21 16,0 21-16,0-21 0,0 21 16</inkml:trace>
  <inkml:trace contextRef="#ctx0" brushRef="#br0" timeOffset="1692.73">3196 1566 0,'0'0'0,"-21"22"0,21-1 15,0 0-15,0 0 16,0 0-16,0 0 0,0 1 0,-21-1 15,21 21-15,0-21 16,0 0-16,0 22 0,0-22 0,0 0 16,0 21-16,0-20 0,0-1 15,0 0-15,0 0 0,-21 0 16,21-42 15,0 0-15,0 0-16,0 0 0,0-1 0,0-20 15,0 21-15,0-21 0,0-1 0,21 1 16,0 0-16,0-1 0,0 22 16,22-21-16,-1 21 0,0-22 0,1 22 15,-1 21-15,0-21 16,1 21-16,-1 0 0,-21 0 0,21 21 16,-20 0-16,-1 0 0,0 1 15,0 20-15,-21-21 0,0 21 0,0 1 16,0-1-16,0-21 0,-21 22 15,0-1-15,0-21 0,21 21 0,0-20 16,-22-1-16,22 0 0,-21-21 0,21 21 16,0-42 15,0 0-15,21 0-16</inkml:trace>
  <inkml:trace contextRef="#ctx0" brushRef="#br0" timeOffset="2324.37">4381 1461 0,'0'0'0,"0"-22"0,-21 1 0,0 0 16,0 21-16,-21 0 0,20-21 0,1 21 15,0 0-15,-21 0 16,21 0-16,-1 0 0,1 21 0,0 0 16,-21 0-16,21 1 0,-1-1 15,22 0-15,-21 21 0,0 1 0,0-22 16,21 21-16,0 0 0,0 1 0,0-1 16,-21 0-16,21-20 0,0 20 15,0-21-15,0 0 0,0 0 0,0 1 16,21-1-16,0 0 0,0-21 15,0 0-15,1 0 0,-1 0 16,21 0-16,-21-21 0,0 0 16,1-1-16,20 1 0,-21 0 0,0-21 15,22-1-15,-22 1 0,21 0 16,-21-1-16,22-20 0,-22 21 16,21-22-16,-21 1 0,22-1 0,-22 1 15,0-22-15,21-63 16,-42 84-16,0 1 0,0-22 0,0 22 15,21 20-15,-21-20 0,0 20 16,22 1-16,-22 0 0,0 21 0,0-1 16,0 44-1,-22-1 1,22 21-16,-21 0 0,21 1 16,0 20-16,-21 1 0,21 20 0,-21-20 15,21 21-15,-21-1 0,21-20 16,0 20-16,0-20 0,-21 21 15,21-22-15,0 1 0,0-1 0,0-21 16,0 22-16,0-22 0,0-21 16,0 22-16,0-22 0,21 21 0,-21-21 15,21-21-15,0 22 0,0-22 16,0 0-16,1 0 0,-1 0 0,0-22 16,0 1-16,21 0 0,-20 0 0</inkml:trace>
  <inkml:trace contextRef="#ctx0" brushRef="#br0" timeOffset="3092.31">5334 974 0,'0'0'0,"-21"0"15,-43 63 1,43-63-16,0 43 16,21-22-16,0 0 15,21-21 1,0 0-16,0 0 0,22 0 15,-22-21-15,21 0 0,1 21 16,-1-22-16,0-20 0,22 21 0,-22 0 16,22-22-16,-22 1 0,0 21 15,1-21-15,-1-1 0,-21 22 0,0-21 16,-21 21-16,0-22 0,0 22 16,0 0-16,-42 0 0,21 0 0,-22-1 15,-20 1-15,21 21 16,-22 0-16,1 0 0,-1 0 0,1 21 15,-1 1-15,1-1 0,20 0 16,1 21-16,-22 1 0,22-1 0,21 21 16,-21-20-16,20 20 0,1-20 0,21 20 15,0-21-15,0 1 0,0-1 16,0 0-16,0-20 0,43 20 0,-22-21 16,0 0-16,21 0 0,1 1 15,-1-22-15,0 21 0,1-21 0,-1 0 16,0 0-16,1 0 15,-1 0-15,-21 0 0,21 0 0,-20 0 16,-1 0-16,0-21 0,-21-1 16,-21 22-1,-22 0-15,22 0 0,0 0 0,-21 0 16,-1 22-16,1-22 0,21 21 16,-21 0-16,-1 0 0,22 21 0,-21-20 15,21 20-15,-22 0 0,22 1 16,0 20-16,0-21 0,0 22 0,21-22 15,0 1-15,0 20 0,0-21 0,0-20 16,0 20-16,0-21 0,21 0 16,0 0-16,0 1 0,0-1 0,22-21 15,-22 0-15,21 0 0,0 0 16,1 0-16,-1-21 0,0-1 16,1 1-16,-1 0 0,22-21 15,-22 21-15,0-22 0,1-20 0,20 20 16</inkml:trace>
  <inkml:trace contextRef="#ctx0" brushRef="#br0" timeOffset="3412.23">6308 339 0,'0'0'0,"0"-43"0,0 22 0,-22 0 0,22 0 15,-21 21-15,0 0 16,21 42-1,-21-21-15,21 22 0,-21-1 16,21 22-16,0-1 0,0 1 0,-21-1 16,21 22-16,-22-1 0,22 22 15,-21-21-15,0 21 0,21-22 0,-21 1 16,0 0-16,0-1 0,21 1 16,-22-21-16,22-1 0,-21 1 0,21-1 15,0-21-15,0 1 0,-21-1 16,21-21-16,0 0 0,0 1 0,21-22 31,0-22-31,-21 1 16,22 0-16,-1 0 0,-21 0 15,21-22-15,-21 22 0</inkml:trace>
  <inkml:trace contextRef="#ctx0" brushRef="#br0" timeOffset="3808.19">6223 1630 0,'0'0'0,"0"21"0,0 0 0,0 0 16,0 1-16,21-22 31,0 0-31,0 0 0,1 0 16,-1-22-16,21 22 0,-21-21 15,0 0-15,1 0 0,20 0 0,-21 0 16,0-22-16,0 22 0,1 0 0,-22 0 15,0 0-15,0-1 16,-22 22 0,1 0-16,0 0 0,0 0 15,0 0-15,-22 22 0,22-1 0,0 0 16,0 0-16,0 0 0,21 0 16,0 22-16,-21-22 0,21 21 0,0 1 15,0-22-15,0 21 0,0-21 16,0 0-16,0 22 0,0-22 15,0 0-15,21-21 0,-21 21 0,21 0 16,0-21-16,21 0 0,-20 0 0,20 0 16,-21 0-16,21-21 0,1 0 15,-1 0-15,0 21 0,-20-42 0,20 20 16,-21 1-16,21 0 0</inkml:trace>
  <inkml:trace contextRef="#ctx0" brushRef="#br0" timeOffset="4472.81">6900 1439 0,'0'0'0,"0"-21"32,0 42-32,0 1 15,0-1-15,0 0 0,0 0 0,0 0 16,0 22-16,0-22 0,0 21 16,0-21-16,0 22 0,0-22 0,0 0 15,0 0-15,0 0 0,0 0 16,0 1-16,0-1 0,0 0 15,0-42 17,0 0-32,0-1 0,0 1 15,0-21-15,0 21 0,0-22 16,0 22-16,0-21 0,0 21 16,21-22-16,1 22 0,-1-21 0,0 21 15,0 0-15,0-1 0,0 1 16,1 21-16,-1 0 0,0 0 0,0 0 15,0 0-15,0 0 0,1 0 0,-1 21 16,0 1-16,0-1 0,-21 0 16,21 21-16,-21-21 0,21 22 0,-21-22 15,0 21-15,0-21 0,0 22 16,0-22-16,0 21 0,0-21 16,0 1-16,0-1 0,0 0 0,0 0 15,-21-21 1,21-21-1,0 0-15,0 0 16,0-1-16,0-20 0,0 0 16,0 21-16,21-22 0,-21 1 0,22 0 15,20-1-15,-21 1 0,0 21 16,22-22-16,-1 22 0,0 0 0,1 0 16,-22 21-16,21 0 0,0 0 0,-20 0 15,20 21-15,-21 0 0,0 0 16,-21 1-16,0-1 0,0 0 15,0 21-15,0-21 0,0 22 0,0-22 16,0 21-16,0-21 0,0 22 16,0-22-16,-21 0 0,21 0 0,0 0 15,0 1-15,0-1 16,0-42 0,21-1-1,-21 1-15,21 0 0,1 0 16,-1 0-16</inkml:trace>
  <inkml:trace contextRef="#ctx0" brushRef="#br0" timeOffset="4916.07">8361 1672 0,'0'0'0,"0"21"0,-21 1 0,-1-22 16,22 21-16,-21 0 15,21 0-15,0 0 16,0-42 0,21 21-16,-21-21 0,22 0 15,-1 0-15,21 21 0,-21-22 0,22 1 16,-1-21-16,-21 21 0,21 0 0,1-1 16,-1 1-16,0-21 0,-20 21 15,-1 0-15,0-1 0,0-20 16,-21 21-16,0 0 0,0 0 0,0-1 15,-21 22-15,0-21 16,0 21-16,-22 0 0,22 0 0,-21 0 16,21 21-16,-22 1 0,1-1 15,21 21-15,0-21 0,-1 0 0,1 22 16,0-1-16,0-21 0,21 22 0,0-1 16,-21 0-16,21 1 0,0-22 15,0 21-15,0-21 0,21 0 0,0 1 16,0-1-16,0 0 0,1 0 15,20-21-15,-21 0 0,21 0 16,1 0-16,-1 0 0,0 0 0,1-21 16,-1 0-16,0 0 0,1-1 15,-1 1-15,-21-21 0,22 21 0</inkml:trace>
  <inkml:trace contextRef="#ctx0" brushRef="#br0" timeOffset="5404.85">9207 1355 0,'0'0'0,"-21"0"31,0 21-15,21 0-16,0 0 0,0 0 15,-21 1-15,21-1 0,0 0 16,0 21-16,0-21 0,0 1 0,0 20 16,0-21-16,0 21 0,0-20 0,0-1 15,0 0-15,0 0 0,0 0 16,0 0-16,-21-21 0,21 22 0,-21-22 15,21-22 17,0 1-32,0 0 0,0-21 15,21 21-15,0-22 0,-21 22 16,21-21-16,0-1 0,0 1 16,1 0-16,-1-1 0,21 1 0,-21 0 15,22-1-15,-1 1 0,0 21 16,1-21-16,-1 20 0,0 1 0,1 21 15,-1 0-15,0 0 0,1 0 0,-1 21 16,-21 1-16,0-1 0,-21 0 16,0 21-16,0-21 0,0 22 0,0-1 15,0 0-15,-21 1 0,21-1 16,-21 0-16,0-20 0,0 20 0,-22 0 16,22-21-16,21 22 0,-21-22 0,0 0 15,0 0-15,21 0 0,-22-21 16,22 22-16,22-44 31,-1 1-15,0 0-16,0 0 0,0-21 0,0 20 15</inkml:trace>
  <inkml:trace contextRef="#ctx0" brushRef="#br0" timeOffset="5683.68">10562 550 0,'0'0'0,"0"-84"15,0 63 1,0 42 15,-21 0-31,21 0 0,-21 0 0,21 0 16,-21 22-16,-1-1 0,22 22 15,-21-1-15,0 1 0,21-1 0,-21 1 16,0 20-16,0-20 0,-1-1 16,1 1-16,0-1 0,21 1 0,0-22 15,-21 22-15,21-22 0,0 0 0,0 1 16,0-1-16,-42-21 0</inkml:trace>
  <inkml:trace contextRef="#ctx0" brushRef="#br0" timeOffset="5784.78">10393 1715 0,'42'-85'16,"-21"43"-16,-21 20 15,21 1-15</inkml:trace>
  <inkml:trace contextRef="#ctx0" brushRef="#br0" timeOffset="5923.72">10181 1101 0,'0'0'16,"-21"0"-16,0 0 0,-22 0 15</inkml:trace>
  <inkml:trace contextRef="#ctx0" brushRef="#br0" timeOffset="6056.65">10541 1101 0,'127'0'31,"-106"0"-31,0 0 0,0 0 16,1 0-16,-22-21 0,21 21 0,0 0 47</inkml:trace>
  <inkml:trace contextRef="#ctx0" brushRef="#br0" timeOffset="6108.62">10922 3641 0,'0'0'0,"0"-402"0,0-22 0,0 43 0</inkml:trace>
  <inkml:trace contextRef="#ctx0" brushRef="#br0" timeOffset="7376.15">10520 1207 0,'21'0'0,"-21"-22"0,0 44 62,0-1-46</inkml:trace>
  <inkml:trace contextRef="#ctx0" brushRef="#br0" timeOffset="8367.77">3217 1122 0,'-84'0'31,"62"0"-31,-20 42 15,42-21-15,-21 1 0,21-1 16,-21 21-16,21 22 0,0-22 16,0 21-16,0 1 0,0 21 0,21-22 15,0 22-15,-21-22 0,21 22 16,0-22-16,22-20 0,-22 20 0,21-20 16,1-22-16,-1 0 0,0 0 15,1-21-15,20 0 0,-21 0 0,22-21 16,-1 0-16,1 0 0,-1-22 15,1 1-15,-1 0 0,1-1 0,21-20 16,-1-1-16,-20 1 0,20-1 0,1 22 16,0-22-16,-1 22 0,1 0 15,-21-1-15,20 22 0,-20 0 16,-22 0-16,22 21 0,-1 0 0,-21 21 16,1 0-16,-1 0 0,0 1 15,1-1-15,-1 21 0,0 0 0,22 1 16,-22-1-16,1-21 0,20 22 15,-21-1-15,22-21 0,-1 0 0,1 0 16,-1-21-16,1 0 0,-1 0 0,22 0 16,-21-21-16,20 0 0,1 0 15,21-21-15,-22 20 0,22-20 0,-21 0 16,21-1-16,-22 1 0,1 0 16,-21-1-16,20 1 0,-20 21 15,-22-21-15,22 20 0,-22 1 0,0 21 16,1 0-16,-1 0 0,0 21 15,1 1-15,-1 20 0,0 0 0,-21 1 16,22-1-16,-22 21 0,21-20 0,-21 20 16,22-20-16,-22-1 0,21 21 15,1-20-15,-1-22 0,-21 21 0,21-21 16,1 1-16,20-22 0,-20 0 0,-1 0 16,21 0-16,-20 0 0,20 0 15,1-22-15,-22-20 0,22 21 0,-1-21 16,1-1-16,-22-20 0,21 20 15,-20-20-15,-22-1 0</inkml:trace>
  <inkml:trace contextRef="#ctx0" brushRef="#br0" timeOffset="8505.68">9123 3747 0,'0'0'0,"0"-381"0,0-22 0,21 44 15,0 83-15,0 44 0,0 83 16,-21 22-16,22 43 0,-1 41 0,0 22 16,0 0-16,0 21 0,0 0 0,1 21 15,20 0-15,-21-21 0,0 22 16,0-22-16,22 0 0,-22 0 0,21 0 15,-21 0-15,43 0 0,-43-22 16,0 1-16</inkml:trace>
  <inkml:trace contextRef="#ctx0" brushRef="#br0" timeOffset="14877.47">974 3154 0,'0'0'0,"-43"0"0,22 0 16,0 0-16,0 0 0,0 0 16,-1 0-16,1 21 15,21 21-15,-21-20 0,21 20 0,0 0 16,0 22-16,0-22 0,0 22 0,21-22 15,0 21-15,1-20 0,20-1 16,-21 0-16,21 1 0,1-22 16,-1 0-16,22 0 0,-1 0 0,1-21 15,-1 0-15,1 0 0,-1 0 16,22-21-16,-22 0 0,1 0 0,-1 0 16,-20-22-16,20 1 0,-21 0 15,1-1-15,-1 1 0,-21 0 16,22-22-16,-22 22 0,-21-22 0,0 22 15,0-64-15,0 64 16,0 21-16,0-22 0,-21 22 0,-1 0 16,1 21-16,0 0 0,0 0 15,0 0-15,-22 0 0,22 42 0,0 1 16,0-1-16,0 0 16,0 22-16,-1-1 0,1 22 0,21-21 15,0 20-15,0 1 0,0-22 16,0 22-16,0 21 0,0-21 0,0-1 15,0 22-15,0-21 0,21 21 16,1-22-16,-22 1 0,21 0 0,0-1 16,-21-20-16,0 20 0,21-20 15,-21-1-15,0 1 0,0-22 0,0 1 16,0-1-16,0-21 0,0 0 16,-21 0-16,0-21 0,0 0 0,-22 0 15,22 0-15,-21-21 0,-22 0 16,22 0-16,-22 0 0,1-22 15,-1 1-15,1 0 0,-1-1 16,-20-20-16,20 21 0,1-1 0,-1 1 16,22 21-16,-22-22 0,22 22 15,0 0-15,21 21 0,-22 0 16,22 0-16,0 0 0,21 21 0,0 0 16,0 1-16,0 20 0,21 0 15,0 1-15,22 20 0,-1-21 0,0 22 16,1-22-16,-1 22 15,21-22-15,-20 0 0,20 1 0,1-1 0,-1-21 16,1 22-16,-1-22 16,1-21-16,-1 0 0,22 0 0,-22 0 15,1 0-15,-1-21 0,-20 21 16,20-43-16,1 22 0,-22-21 0,22-1 16,-22 1-16,0 0 0,1-1 15,-1 1-15,-21-21 0,0 20 0,0 1 16,-21 0-16,0-1 0,0 1 15,0 21-15,0-22 0,0 22 16,0 42 0,-21 1-1,21 20-15,0-21 0,0 21 16,0 1-16,0-1 0,0 0 0,0 1 16,0-1-16,0 0 0,0 1 15,0-22-15,0 0 0,0 21 16,0-20-16,0-44 31,0 1-31,21 0 16,-21-21-16,0 21 0,22-22 0,-22 22 15,0-21-15,0-1 0,0 1 16,0 0-16,0 21 0,21-22 0,0 22 16,-21 0-16,21 0 0,0 21 15,0 0-15,1 0 0,-1 21 16,0 0-16,0 0 0,0 0 15,0 22-15,1-22 0,-22 21 16,21 1-16,0-1 0,-21-21 0,21 21 16,0-20-16,0 20 0,1-21 15,-1 0-15,0 0 0,0-21 0,0 0 16,0 0-16,22 0 0,-22 0 16,0 0-16,21-21 0,-20 0 15,-1 0-15,21 0 0,-21 0 0,0-22 0,1 22 16,-1-21-16,-21-1 0,21 1 15,-21 0-15,21 21 0,-21-22 16,0 1-16,0 21 0,0 0 16,0-1-16,0 44 31,0-1-31,0 21 0,0-21 16,0 22-16,0-1 0,21-21 0,-21 21 15,0 1-15,21-22 0,-21 21 16,22-21-16,-22 1 0,21-1 0,0 0 15,0 0-15,0-21 0,0 0 16,1 0-16,20 0 0,-21 0 0,21 0 16,1-21-16,-1 0 0,0 0 15,1-1-15,-1-20 0,0 21 16,-20-21-16,20-1 0,0 1 0,-21 0 16,1 20-16,-1-20 0,-21 21 15,0-21-15,0 20 0,0 1 0,0 0 16,0 0-16,0 0 0,-21 21 0,21-21 15,-22 21-15,1 0 16,0 0-16,21 21 16,0 0-16,-21 0 0,21 21 15,-21 1-15,21-1 0,0 0 0,-21 22 16,21-1-16,-22 1 0,1-1 0,21 1 16,0 21-16,0-22 15,0 22-15,0-1 0,0 1 0,0 0 16,0-1-16,0 1 0,0 21 0,0-21 15,0-1-15,0 22 0,-21-21 16,21-1-16,0 1 0,0 0 0,0-22 16,0 22-16,0-22 0,-21 1 0,21-22 15,0 1-15,0-1 0,0 0 16,0-21-16,0 1 0,0-44 16,0-20-1,0 21-15,0-21 0,0-1 16,21-20-16,-21-1 0,21 1 0,-21-22 15,0 0-15,0 1 0,0-1 16,0 0-16</inkml:trace>
  <inkml:trace contextRef="#ctx0" brushRef="#br0" timeOffset="15172.3">3535 5122 0,'0'0'0,"0"-42"0,-43-170 31,43 170-31,22 21 0,-1 0 15,21 0-15,0-1 0,1 1 0,20 0 16,-20 0-16,20 21 0,-21 0 16,22 0-16,-22 0 0,1 21 0,-1 0 15,0 22-15,-21-22 0,22 21 16,-43-21-16,0 22 0,0-1 16,0 0-16,-21 1 0,-1-1 0,1 0 15,-21-21-15,21 22 0,-22-22 0,1 0 16,0 0-16,-1 0 0,1 1 15,21-22-15,-21 0 0,20 0 0,1 0 16,21-22 0,0 1-16,21 0 15,1 0-15,-1 0 0,0 21 0,21-21 16</inkml:trace>
  <inkml:trace contextRef="#ctx0" brushRef="#br0" timeOffset="17587.73">4276 5271 0,'0'0'0,"-22"21"0,22 0 16,-21-21-16,0 0 15,21-21 16,0 0-31,21-1 0,0 1 0,22-42 16,-1 20-16,-21-20 16,22-1-16,-1 22 0,-21-43 0,21 22 15,1-22-15,-1 22 0,0-22 0,1-21 16,-22 22-16,21-22 0,1 0 16,-1 21-16,-21-21 0,0 22 0,0-1 15,-21 0-15,0 1 0,0 20 16,0 1-16,-21 20 0,0 1 0,0 0 15,0 21-15,-22-1 0,1 22 16,0 0-16,-1 22 0,1-1 0,0 21 16,21 0-16,-22 1 0,1 20 15,21 1-15,0 20 0,-1-20 16,22 21-16,0 20 0,0-20 0,0 21 16,0-21-16,0-1 0,0 22 15,0-21-15,0 21 0,0-22 0,22 1 16,-1 0-16,0-22 0,-21 1 15,21-1-15,0 1 0,0-22 16,1 0-16,-1-21 0,21 22 0,-21-22 0,0 0 16,22-21-16,-22 0 0,21 0 15,1 0-15,-22 0 0,21-21 0,0 0 16,-20-22-16,20 22 0,-21-21 0,21 0 16,-20-1-16,20 1 0,-21 0 15,0-1-15,-21-20 0,21 20 16,-21 22-16,0-21 0,22 0 0,-22 20 15,0 1-15,0 0 0,-22 21 16,1 0 0,21 21-16,-21 0 15,21 1-15,0 20 0,0-21 0,0 21 16,0 1-16,0-1 0,0 0 0,0 1 16,0-1-16,21 0 0,0-20 15,1 20-15,-1-21 0,0 0 0,0 0 16,0 1-16,22-22 0,-22 0 15,21 0-15,0 0 0,1 0 16,-1-22-16,0 1 0,-20 0 0,20 0 16,0-21-16,1 20 0,-1-20 0,-21 0 15,21-22-15,-20 22 0,20 0 16,-21-1-16,0 1 0,22 0 0,-22 20 16,0-20-16,0 21 0,0 21 0,0-21 15,1 21-15,-1 0 16,0 0-16,-21 21 15,0 0-15,0 0 16,0 0-16,0 1 16,0-1-1,21-21 1,-21-21 0,21 21-16,-21-22 15,0 1-15,0 0 16,-21-21-1,0 42-15,0 0 16,0 0-16,-1 0 16,1 0-16,0 0 15,21 21-15,0 0 0,-21 0 0,21 22 16,0-22-16,-21 21 0,21-21 0,0 22 16,0-1-16,0 0 15,0 1-15,0-1 0,0 0 0,0 1 16,0-22-16,0 0 0,21 21 0,0-21 15,0 1-15,0-22 0,1 21 16,-1-21-16,0 0 0,0 0 0,21 0 16,-20 0-16,20-21 0,-21-1 15,21 1-15,-20 0 0,20-21 0,-21 21 16,21-22-16,-20 22 0,-1-21 0,0-1 16,0 1-16,0 0 0,-21-1 0,21 1 15,-21 21-15,22-21 0,-22 20 16,0 1-16,0 0 0,0 42 31,0 0-15,0 22-16,0-22 0,0 21 15,0 1-15,0-22 0,0 21 0,0 0 16,0 1-16,0-1 0,0-21 0,0 22 16,0-22-16,0 21 0,0-21 15,21-21-15,0 21 0,0 1 0,0-22 16,0 0-16,1 0 0,-1 0 0,21 0 15,-21 0-15,22-22 0,-1 1 16,0 0-16,-21-21 0,22 21 16,-1-22-16,-21 1 0,22-22 0,-1 1 15,-21-1-15,21 1 0,-20-1 16,-1-20-16,21 20 0,-21-20 0,0-1 16,1 0-16,-1 1 0,0-1 0,-21 0 15,0 22-15,0-1 0,0 1 16,0 20-16,0 1 0,0-43 15,0 64-15,0 0 0,0 0 16,0 0-16,-21 21 0,0 21 16,21 21-16,0-21 0,-22 22 15,22-1-15,-21 22 0,21-22 16,-21 43-16,21-22 0,0 22 0,0-22 16,-21 22-16,21 0 0,-21-1 0,21-20 15,-21 20-15,21-20 16,0 21-16,0-22 0,0 1 0,0-1 15,0-21-15,0 22 0,21-22 0,0 1 16,0-22-16,21 21 0,-20-21 16,20 0-16,-21 1 0,21-1 0,1-21 15,-1 0-15,0 0 0,1 0 0,-1 0 16,0-21-16,1-1 0,-1 1 0,0-21 16,1 21-16,-1-22 0,-21 1 15,22-21-15,-1 20 0,-21-20 16,21-1-16,-20-20 0,-1 20 0,0-21 0,0 1 15,0-22-15,0 21 16,1 1-16,-1-22 0,-21 21 0,0 22 16,0-22-16,0 21 0,0 22 0,0-21 15,0 20-15,0 22 0,-21 0 16,21 0-16,-22 0 0,1 21 0,0 0 16,21 21-16,-21 0 0,21 0 15,-21 43-15,0-22 0,21 21 16,0 1-16,0-1 0,0 22 0,0 0 15,0-1-15,0 1 0,0 0 16,-22-22-16,22 22 0,0 0 0,-21-22 16,21 1-16,0-1 0,0 1 0,0-22 15,0 0-15,0 1 16,21-22-16,1 0 0,-1 0 0,-21 0 16,21 0-16,0-21 0,0 0 0,0 0 15,1 0-15,-1 0 0,0 0 0,0-21 16,0 0-16,0 0 0,1 0 15,-1 0-15,21-1 0,-21-20 0,0 21 16,-21 0-16,22 0 0,-22-1 0,21 1 16,-21 0-16,0 42 31,0 0-31,0 1 0,0-1 0,0 0 16,0 21-16,0-21 0,0 1 15,0 20-15,0-21 0,0 0 16,0 0-16,0 1 0,21-1 15,0-21-15,0 0 16,0 0-16,1 0 0,20 0 0,-21 0 16,0-21-16,22-1 0,-22 1 0,0 0 15,21 0-15,-21-21 0,1 20 0,-1-20 16,0 0-16,0-1 0,0 1 16,0 21-16,-21-21 0,0 20 15,22 1-15,-22 0 0,0 0 0,0 0 0,0 42 31,0 0-15,-22 0-16,1 22 0,21-1 0,-21 0 16,0 1-16,21-1 0,-21 0 0,0 22 15,-1-22-15,22 22 0,-21-22 16,21 21-16,0 1 0,0-1 0,0 1 16,-21-1-16,21 1 0,0-1 0,0 1 15,-21-1-15,21 1 0,0-1 0,0 1 16,0-1-16,0-20 0,-21 20 15,21-20-15,0-1 0,0 0 0,0 1 16,0-1-16,-21-21 0,21 0 0,-22 0 16,1 1-16,0-22 0,0 0 15,0 0-15,0-22 0,21 1 16,0 0-16,-22 0 0,1 0 16,21 0-16,-21-22 0,21 22 0,0-21 15,-21-1-15,21 1 0,-21 0 0</inkml:trace>
  <inkml:trace contextRef="#ctx0" brushRef="#br0" timeOffset="17840.59">7239 4699 0,'0'0'0,"0"-21"16,21 21-1,0 0-15,0-21 0,22 21 0,-1 0 16,0 0-16,1-21 0,-1-1 0,0 22 16,1 0-16,-1-21 0,0 21 15,-20 0-15,20-21 0,0 21 0,-21-21 16,1 21-16,-1-21 0,0 21 16,-21-21-16,0-1 15,-42 22-15,20 0 0,1-21 0</inkml:trace>
  <inkml:trace contextRef="#ctx0" brushRef="#br0" timeOffset="18024.49">6456 4466 0,'0'0'0,"-21"0"0,-1 0 0,1 0 15,0 0-15,0 0 0,0 0 16,0 0 15,21-21-15,-22 21-16</inkml:trace>
  <inkml:trace contextRef="#ctx0" brushRef="#br0" timeOffset="18184.4">5694 4487 0,'0'0'15,"-43"0"-15,22 0 0,0 22 0,0-22 0,0 0 16,0 0-16,21 21 0,21-21 31,0 0-31,21 0 0,-21 0 16,1 0-16,20 0 0,0 0 0</inkml:trace>
  <inkml:trace contextRef="#ctx0" brushRef="#br0" timeOffset="20083.5">9080 4191 0,'0'0'0,"22"-42"0,-1 21 0,-21-22 0,21 22 16,0 0-16,0 0 0,-21 0 15,0 42 1,21 0-16,-21 21 0,0 1 0,0 20 15,0-21-15,0 22 0,0-1 16,0 1-16,-21-1 0,21 22 0,-21-21 16,0-1-16,0 1 0,21-1 15,0 1-15,-21-1 0,21-21 0,-22 1 16,22-22-16,0 0 0,0 0 0,0-42 31,0 0-31,22 0 16,-22-22-16,21 1 0,-21 0 15,0-1-15,21 1 0,0 0 16,-21-1-16,21-20 0,-21 21 0,21-1 16,-21 22-16,22-21 0,-22 21 0,0-1 15,21 22-15,0 0 16,0 22-16,-21-1 0,0 21 16,0-21-16,21 22 0,-21-1 0,21 0 15,1 1-15,-22-1 0,0 0 16,21 1-16,0-1 0,-21 0 15,21-21-15,0 1 0,0-1 0,1 0 16,20 0-16,-21-21 0,21 0 16,1 0-16,-1-21 0,0 0 0,1 0 15,-1-1-15,0-20 0,1 0 0,-1 21 16,0-22-16,1-20 0,-22 20 16,21 1-16,-21-21 0,1-1 0,-22 1 15,0-1-15,0 1 0,0-22 0,0 21 16,0 1-16,0-1 0,0 1 15,0 21-15,0-1 0,0 22 0,0 0 16,-22 21-16,1 21 16,0 0-16,0 22 0,21-1 15,-21 0-15,0 22 0,21-1 0,0 1 16,-22-1-16,22 1 0,0-1 16,0 1-16,0-1 0,0 1 15,0-1-15,0 1 0,0-1 0,0 1 16,0-1-16,22-20 0,-1-1 0,0 0 15,21-21-15,1 1 0,-22-1 16,21 0-16,0-21 0,22 0 0,-22 0 16,1 0-16,-1-21 0,0 0 0,1-1 15,-1 1-15,0-21 0,1 0 16,-1-1-16,0 1 0,-21 0 0,22-22 16,-22 22-16,-21-1 0,0 1 0,0 0 15,0-1-15,0 1 16,0 0-16,-21 21 0,21-1 0,-21 1 15,-1 0-15,1 21 0,0 0 0,0 0 16,0 21-16,0 0 0,-1 1 16,1-1-16,0 21 0,0-21 0,0 22 15,0-1-15,-1 0 0,1 1 0,21 20 16,0-21-16,-21 1 0,21-1 16,0 0-16,0-20 0,0 20 0,0-21 15,0 0-15,0 0 0,21-21 16,0 0-16,1 0 15,-1 0-15,0-21 0,0 21 0,0-21 16,0 0-16,1 0 0,-1-22 0,0 22 0,-21-21 16,21 0-16,0 20 15,-21-20-15,21 0 0,-21 21 0,0-1 16,0-20-16,22 42 0,-22-21 0,0 0 16,21 21-16,-21 21 15,0 0-15,0 0 16,0 0-16,0 22 0,0-22 0,0 21 15,0-21-15,0 22 0,0-22 0,0 21 16,0-21-16,21 1 0,-21-1 16,21 0-16,0 0 0,0-21 15,1 0-15,-1 0 0,21 0 16,-21 0-16,0 0 0,22-21 16,-22 0-16,0 0 0,21-1 0,-20-20 15,-1 21-15,0-21 0,0-1 0,0 1 16,0 21-16,1-22 0,-22 1 15,0 21-15,0 0 0,21 0 0,-21-1 16,0 44 0,0-1-1,0 21-15,0-21 0,-21 0 16,21 22-16,0-1 0,0-21 0,0 22 16,0-22-16,0 21 0,0-21 15,0 0-15,0 1 0,21-1 16,0 0-16,0 0 0,21-21 0,-20 0 15,-1 0-15,21 0 0,-21 0 0,22 0 16,-1 0-16,-21 0 0,21-21 16,1 0-16,-1 0 0,-21-22 0,22 22 15,-1-21-15,-21-1 0,0 1 0,22-21 16,-22 20-16,0-20 0,-21-1 0,21 1 16,0-22-16,-21 22 0,21-22 15,-21 21-15,22 1 0,-1-1 0,0 1 16,0 21-16,0-22 0,-21 43 15,0-21-15,0 20 0,0 1 16,-21 42 0,21 1-16,-21-1 15,0 21-15,0 0 0,21 22 0,-22-22 16,22 22-16,-21-1 0,21 1 0,0-1 16,0 22-16,0-22 0,0 1 15,0-1-15,0-20 0,0 20 0,0 1 16,0-22-16,0 22 0,0-22 0,0 0 15,0-21-15,21 1 0,1-1 0,-1 0 16,0 0-16,21-21 0,-21 0 16,1 0-16,-1 0 0,0 0 0,21-21 15,-21 0-15,22 0 16,-22-22-16,0 22 0,0 0 16,0-21-16,1-1 0,-22 22 0,0-21 15,0-1-15,0 1 0</inkml:trace>
  <inkml:trace contextRef="#ctx0" brushRef="#br0" timeOffset="20284.38">11959 4445 0,'0'0'0,"21"0"32,22 0-32,-1 0 0,0 0 0,1 0 0,-1-21 15,21 21-15,-20-21 0,-1 0 16,22 21-16,-22-22 0,0 22 15,22-21-15,-22 0 0,0 21 0,-20-21 16,20 0-16,-21 21 0,0-21 0,-21-1 16,0 1-1</inkml:trace>
  <inkml:trace contextRef="#ctx0" brushRef="#br0" timeOffset="20628.18">11282 4022 0,'0'0'0,"-21"21"0,-64 106 16,85-106 0,0 0-16,0 0 0,0 1 0,0-1 15,21-21-15,0 0 16,0 0-16,1 0 0,-1 0 15,0 0-15,21-21 0,-21-1 0,1 1 16,-1 0-16,-21 0 0,0-21 16,0 20-16,0 1 0,0 0 0,-21 0 15,-22-21-15,22 42 16,0 0-16,-21-22 0,20 22 0,1 0 16,0 0-16,0 22 0,0-1 15,0 0-15,-1 0 0,1 0 0,0 0 16,21 1-16,-21-1 0,21 21 0,0-21 15,0 0-15,21 1 16,0-22-16</inkml:trace>
  <inkml:trace contextRef="#ctx0" brushRef="#br0" timeOffset="21584.22">16087 487 0,'0'0'0,"21"-42"16,-21-107-1,0 128-15,0-21 0,0 21 16,0 0-16,0-1 0,-21 44 31,21 20-31,-22-21 16,22 21-16,-21 22 0,21-1 15,-21-20-15,0 41 0,21-20 0,-21 21 16,0-1-16,21 22 0,-22-21 0,1 21 16,21-1-16,-21 1 0,21 0 15,-21 0-15,0 21 0,21-21 0,-21 21 16,-1 0-16,22 0 0,-21 21 16,0-21-16,0 21 0,-21 148 15,20-147-15,1-1 0,-21 21 16,21-21-16,0 22 0,-22-1 0,22 0 15,-21 1-15,21-1 0,-1 0 16,-20 22-16,21-22 0,0 22 0,-22-22 16,22 21-16,0-20 0,-21 20 0,21 1 15,-22-1-15,22 1 0,-21-1 16,21 1-16,-22-1 0,1 22 0,21-22 16,-22 22-16,1 0 0,21-22 0,-21 22 15,20 0-15,-20-22 0,21 22 16,-21-22-16,20 22 0,1 0 15,-21-1-15,21-20 0,-64 232 0,64-232 16,-21 20-16,-1 1 0,22 0 16,-21-1-16,21 1 0,-22 0 0,22-22 15,-21 22-15,21-1 0,-22 1 16,22 0-16,0-22 0,-21 22 0,20 0 16,1-1-16,-21-20 0,42 20 0,-42 192 15,20-213-15,1 1 0,21-1 16,0 1-16,0-1 0,0-21 15,0 22-15,0-22 0,0 1 0,0-1 16,0 0-16,0-21 0,0 1 0,21-1 16,-21-21-16,22 0 0,-1 0 15,0-21-15,0-1 0,21 1 0,-20-21 16,-1-22-16,21 1 0,-21-22 16,0 1-16,1-22 0,20-21 15,-21 0-15,0-21 0</inkml:trace>
  <inkml:trace contextRef="#ctx0" brushRef="#br0" timeOffset="22660.24">16510 4191 0,'0'0'0,"-21"0"0,0 0 15,-1 0-15,22 21 16,0 0-16,0 1 16,0-1-1,22 0-15,-1-21 0,21 0 16,-21 0-16,22 0 0,-1 0 15,0 0-15,1 0 0,-1-21 0,0 0 16,22-1-16,-22 1 0,0-21 0,1 21 16,-1 0-16,-21-22 0,0 22 15,1-21-15,-22 21 0,0-1 0,0 1 16,-22 0-16,1 0 0,-21 0 16,21 0-16,-22 21 0,1 0 15,0 0-15,-1 0 0,-20 0 0,21 21 16,-22 21-16,22-21 0,-1 22 0,1-1 15,0 0-15,-1 1 0,1-1 16,21 0-16,0 1 0,21-22 16,0 21-16,0 0 0,0-20 0,0-1 15,42 0-15,-21 0 0,0 0 0,1-21 16,20 0-16,-21 21 0,21-21 16,1 0-16,-22 0 0,0 0 0,21 0 15,-20 0-15,-1 0 0,-64 0 31,22 0-31,-21 22 0,-22-22 16,22 21-16,0 21 0,-22-21 16,1 22-16,20-22 0,1 21 0,0 22 15,-1-22-15,22 21 0,0-20 16,0-1-16,21 22 0,0-22 16,0 0-16,21-21 0,0 22 0,22-22 15,-1 0-15,0 0 0,1-21 16,20 0-16,1 0 0,-22 0 0,21 0 15,1 0-15,-1 0 0,-20-21 0,20 0 16,1 0-16,-22 0 0,22-22 16,-22 22-16,0-21 0,1 21 0,-1-22 15,0 1-15</inkml:trace>
  <inkml:trace contextRef="#ctx0" brushRef="#br0" timeOffset="22864.12">17230 4614 0,'0'0'0,"0"-21"0,0 0 0,-22 21 0,22-21 16,0 42 15,0 0-31,22 22 0,-22-22 16,21 21-16,0-21 0,0 22 0,0-1 15,0-21-15,1 21 0,-1-20 0,-21 20 16,21-21-16,0 0 0,-21 0 16,0 1-16,21-1 0,0-21 15,-21-21 16,0-1-31</inkml:trace>
  <inkml:trace contextRef="#ctx0" brushRef="#br0" timeOffset="23060.01">17526 4636 0,'0'-22'16,"0"44"-16,0-65 0,-21 43 16,0 0-16,-1 0 0,1 21 15,0 1-15,0-1 0,-21 21 0,20-21 16,-20 22-16,21-1 0,-21 0 15,20 1-15,-20-1 0,21 0 0,0 1 16,0-22-16,-1 21 0,1-21 0,0 22 16,21-22-16,0 0 0,0 0 15,21-21 1,22 0-16,-22 0 0,21-21 0,-21 0 16</inkml:trace>
  <inkml:trace contextRef="#ctx0" brushRef="#br0" timeOffset="23384.15">17801 4593 0,'0'0'15,"0"21"17,0 1-32,0 20 0,0-21 0,-21 21 15,21 22-15,-21-22 0,21 22 0,0-1 16,0 1-16,-21-1 0,21 22 15,0-22-15,-22 22 0,22 0 0,-21-1 16,21 22-16,0-21 0,0 21 0,0 0 16,-21-1-16,21 1 0,-21-21 15,0 21-15,21 0 0,0-22 0,0 1 16,-21 0-16,21-22 0,-22 1 0,22-22 16,0 0-16,0 1 0,0-22 0,0 0 15,0-42 1,0 0-16,0-22 15,22 22-15,-22-42 0,21 20 0,-21-20 16,0-1-16,0-20 0,21-1 0</inkml:trace>
  <inkml:trace contextRef="#ctx0" brushRef="#br0" timeOffset="23691.97">17674 5101 0,'0'0'0,"0"-106"0,0 22 0,0 20 15,0 1-15,0-1 0,0 22 16,0-22-16,0 22 0,0 21 0,0-21 15,0 20-15,21 1 0,22 0 16,-22 0-16,21 21 0,0 0 16,1 0-16,-1 0 0,0 21 0,22 0 0,-22 0 15,1 22-15,-1-1 0,-21-21 16,0 43-16,-21-22 0,0 0 16,0 1-16,0-1 0,-42 0 0,21 1 15,-22-1-15,1 0 0,0-20 16,-1 20-16,1-21 0,21 0 0,-21-21 15,20 21-15,1-21 0,0 0 0,21-21 32,0 0-32,21 0 0,0 0 15,1 21-15,-1-21 0,21-1 16,-21 22-16,0-21 0,22 0 0,-22 21 16,0 0-16</inkml:trace>
  <inkml:trace contextRef="#ctx0" brushRef="#br0" timeOffset="25832.93">18246 4974 0,'0'0'15,"21"21"-15,0-21 0,0 0 16,0 0-16,0 0 16,1 0-16,-1 0 0,0 0 0,0-21 15,0 0-15,0 0 0,22 0 0,-22 0 16,21-22-16,-21 1 0,22 0 16,-1-1-16,0 1 0,-20-22 0,20 1 15,-21-1-15,0 1 0,0-22 16,1 1-16,-1 20 0,0-21 15,0 22-15,0-1 0,-21 1 0,0 21 16,0-1-16,0 1 0,0 21 16,0 0-16,-21-1 0,0 22 0,0 0 15,0 0-15,-1 22 0,1 20 16,0-21-16,0 43 0,0-22 0,0 21 16,21 1-16,-22 21 0,22-22 0,0 1 15,-21 20-15,21-20 0,0-1 16,0 1-16,0-1 0,21 1 0,1-22 15,-1 0-15,0 1 0,0-1 16,0-21-16,0 22 0,22-22 0,-1 0 16,-21-21-16,22 0 0,-1 0 15,0 0-15,1 0 0,-1-21 16,0 0-16,1-1 0,-1-20 0,0 21 16,-21-21-16,1 20 0,20-20 0,-42 0 15,21-1-15,-21 1 0,0 21 16,0-21-16,0 20 0,0-20 0,0 21 15,-21 21 1,21 21-16,0 0 0,0 0 16,-21 1-16,21 20 0,0-21 0,0 21 15,0-20-15,0 20 0,0 0 16,0-21-16,0 22 0,0-22 0,21 0 16,-21 0-16,21 0 0,0 1 15,0-1-15,1-21 0,253-148 47,-254 126-47,0 1 0,0-21 16,0 0-16,22 20 0,-22-20 15,0 21-15,-21 0 0,21 0 0,0-1 16,1 22-16,-22 22 31,0-1-15,0 0-16,21-21 47,-21-21-32,0 0-15,0-1 16,0 1-16,0 0 16,-21 21-16,21-21 15,-22 21-15,1 0 0,0 0 16,21 21-16,-21 0 15,0 0-15,21 1 0,-21-1 16,21 0-16,0 21 0,0-21 0,0 1 16,-22 20-16,22-21 0,0 0 0,0 22 15,0-22-15,0 0 0,0 0 16,22 0-16,-1 0 0,-21 1 16,21-1-16,0-21 0,0 0 0,22 0 15,-22 0-15,0 0 0,21 0 16,-21-21-16,22-1 0,-22 1 0,21 0 15,-21 0-15,1-21 0,41-1 16,-42 1-16,-21 21 0,21-22 16,-21 22-16,22-21 0,-22 21 0,0 0 15,21-1-15,-21 1 0,-21 42 32,21 1-32,-22-1 0,1 0 15,21 0-15,0 21 0,0-20 0,-21-1 16,21 21-16,0-21 15,0 22-15,0-22 0,0 0 0,0 0 16,0 0-16,0 0 0,21 1 0,0-22 16,1 0-16,-1 21 0,21-21 15,-21 0-15,22 0 0,-1 0 0,-21-21 16,21-1-16,1 1 0,-22 0 0,21 0 16,-21 0-16,1-22 0,-1 1 15,0 0-15,0-1 0,0 1 0,-21-21 16,21-1-16,1 1 0,-22-22 15,0 21-15,0-20 0,21 20 16,-21-20-16,0 20 0,0 22 0,0-22 16,0 43-16,0-21 0,0 21 0,0-1 15,-21 44 1,-1-1-16,1 0 0,0 21 16,0-21-16,21 43 0,-21-22 15,21 22-15,-21-1 0,21 22 0,0-22 16,0 1-16,0-1 0,0 1 0,0-1 15,0 1-15,0-1 0,0-20 16,0 20-16,0-20 0,21-1 0,0 0 16,0 1-16,21-22 0,-20 21 15,-1-21-15,21-21 0,-21 21 0,22-21 16,-22 0-16,21 0 0,-21 0 16,22-21-16,-22 0 0,21-21 0,-21 21 15,22-22-15,-22 1 0,0-22 0,21 22 16,-21-21-16,1-1 0,20-21 15,-21 1-15,0-1 0,0 0 16,1 1-16,-1 20 0,0-20 0,0 20 16,-21 1-16,0 20 0,0 1 0,0 21 15,0-22-15,0 65 16,-21-1 0,0 0-16,0 21 0,-1 1 15,1 20-15,0 1 0,21-1 0,-21 1 16,21 20-16,-21-20 0,21-1 15,0 1-15,0-1 0,0 1 0,0-22 16,0 22-16,0-22 0,0 21 0,0-20 16,21-22-16,0 21 0,0-21 15,0 22-15,1-43 0,20 21 0,-21-21 16,21 0-16,1 0 0,-22 0 16,21 0-16,-21-21 0,22 21 0,-22-21 15,0-1-15,0-20 0,0 21 0,1 0 16,-1 0-16,-21-1 0,0 1 0,0 0 15,0 0-15,0 0 16,-21 42 15,21 0-31,0 0 0,0 0 16,0 1-16,0-1 0,0 21 0,0-21 16,0 0-16,0 1 0,0-1 0,21 0 15,0 0-15,0 0 0,0-21 16,0 21-16,22-21 0,-22 0 15,0 0-15,21 0 0,-20 0 0,20-21 16,0 0-16,-21 0 0,1 0 16,20 0-16,-21-22 0,0 1 15,0 0-15,22-22 0,-22 22 0,0 21 16,-21-22-16,0 22 16,0 0-16,0-21 15,-21 42-15,0 0 16,0 0-16,-1 21 0,1 0 15,0 0-15,0 21 0,0-20 0,0 20 16,-1 0-16,1 1 0,0 20 16,0 1-16,21-22 0,-21 21 0,21 1 15,0-1-15,0 1 0,0-1 0,0 22 16,0-21-16,0-1 0,0 22 0,0-22 16,0 1-16,0 20 0,0-20 15,0-1-15,0 1 0,0-1 0,0 1 16,0-1-16,-21-20 0,-1 20 15,22-20-15,-21-1 0,0 0 0,21-21 16,-21 1-16,0-1 0,21 0 0,-21-21 16,-1 0-16,1 0 15,21-21-15,-21 0 0,21-1 16,0 1-16,0-21 0,0 21 0,0-22 16,0 1-16,0-21 0,21 20 0,-21-20 15,21-1-15</inkml:trace>
  <inkml:trace contextRef="#ctx0" brushRef="#br0" timeOffset="26079.79">20828 4403 0,'0'0'16,"21"0"-1,0 0-15,0 0 0,1 0 0,20 0 16,-21 0-16,21 0 0,-20-21 16,20 21-16,0 0 0,1-22 15,-22 22-15,21 0 0,0-21 0,-20 21 16,20-21-16,-21 21 0,0-21 16,0 21-16,-21-21 0,0 0 0,-21-1 15</inkml:trace>
  <inkml:trace contextRef="#ctx0" brushRef="#br0" timeOffset="26279.94">20087 4085 0,'0'0'0,"-42"0"0,21 0 0,-22 0 0,22 0 15,0 0-15,-21 0 0,20 0 16,1 0-1,21 21 1,21-21-16,1 0 16,-1 0-16,21 0 0,0 0 15</inkml:trace>
  <inkml:trace contextRef="#ctx0" brushRef="#br0" timeOffset="27013.67">23389 4128 0,'0'0'16,"-21"-43"-16,0 1 0,0 21 0,-1-22 15,1 22-15,0 0 0,0 0 0,0 21 16,0 0-16,-1 0 0,1 21 16,0 21-16,0 1 15,0 20-15,0-20 0,21 20 0,-22 1 0,22-1 16,-21 1-16,0-1 0,21 1 16,0-22-16,-21 21 0,21-20 15,-21-1-15,21 0 0,0 1 0,0-22 16,0 0-16,0 0 0,0 0 15,0-42 1,0 0-16,0 0 0,21 0 16,0 0-16,-21-22 0,21 22 15,0-21-15,1-1 0,-1 1 0,0 0 16,0-1-16,21 1 0,-20 0 16,-1-1-16,0 22 0,0 0 0,-21 0 15,21 21-15,0 21 16,-21 21-16,0-20 15,0-1-15,0 21 0,0 0 16,0-20-16,0 20 0,0-21 0,0 21 16,22-20-16,-1 20 0,-21-21 0,21 0 15,0 0-15,21 1 0,-20-1 16,20 0-16,0-21 0,-21 0 0,43 0 16,-22 0-16,1 0 0,-1-21 15,0 0-15,1-1 0,-1 1 0,-21-21 16,21 0-16,1-1 0,-22 1 15,0-22-15,0 1 0,0-1 0,1 1 16,-22-1-16,0-20 0,0 20 16,0 22-16,0-22 0,-22 22 0,1 21 15,0 0-15,0 0 0,0 21 16,0 0-16,-22 0 0,22 21 0,0 0 16,-21 21-16,20-21 0,1 22 0,0-1 15,0 0-15,21 1 0,0-1 16,0 0-16,0-20 0,0 20 0,21-21 15,21 21-15,-20-20 0,20-1 16,-21 0-16,21 0 0,1-21 0</inkml:trace>
  <inkml:trace contextRef="#ctx0" brushRef="#br0" timeOffset="27904.16">24574 4297 0,'0'0'0,"0"-21"0,0 0 16,-21-1-1,0 22-15,0 0 0,0 0 0,-22 22 16,22-1-16,-21 0 0,21 21 16,-22-21-16,22 1 0,-21 20 0,21 0 15,0-21-15,21 22 0,0-22 0,-22 21 16,22-21-16,0 1 0,0-1 16,0 0-16,0 0 0,22 0 15,-1-21-15,0 0 0,0 0 0,0 0 16,0 0-16,1 0 0,20 0 15,-21-21-15,0 0 0,0 0 16,1 0-16,-22-1 0,21-20 0,0 21 16,0-21-16,0 20 0,0 1 15,-21-21-15,0 21 0,0 0 0,22 21 16,-22 21 15,-22 0-31,22 0 0,0 21 0,0-20 16,0-1-16,0 0 0,0 0 0,0 0 15,0 0-15,0 1 0,0-1 16,0 0-16,0 0 0,22-21 16,-1 21-16,0-21 0,0 0 0,0 0 15,0 0-15,1 0 0,20 0 16,-21-21-16,21 21 0,-20-21 0,-1 0 16,21 0-16,-21-1 0,0 1 0,1 0 15,-1-21-15,0 21 0,0-22 16,-21 22-16,0 0 0,21 0 0,-21 0 15,0 42 1,0 0-16,0 0 16,-21 0-16,0 0 0,21 22 0,0-22 15,0 21-15,0-21 0,0 22 16,0-22-16,0 21 0,0-21 16,0 22-16,21-22 0,0 0 0,0 0 15,22 0-15,-22 1 0,21-22 0,-21 0 16,22 0-16,-22 0 0,0 0 15,0 0-15,22-22 0,-22 22 0,0-21 16,0-21-16,-21 21 0,21-22 16,0 1-16,1 0 0,-22-1 0,21 1 15,-21-21-15,21-1 0,21-84 16,-42 84-16,21 1 0,1-1 16,-22 1-16,0 21 0,21-22 0,0 22 15,0 21-15,-21-1 0,0 1 16,0 0-16,0 42 15,0 22 1,-21-22-16,21 21 0,-21 0 0,21 1 16,-21 20-16,21 1 0,0-22 0,-22 22 15,1-1-15,21-21 0,-21 1 16,21 20-16,0-20 0,0-1 0,0-21 16,0 21-16,0 1 0,0-22 0,0 0 15,21 0-15,0 0 0,1 1 16,-1-22-16,0 0 0,0 0 15,0 0-15,0 0 0,1 0 16,20 0-16,-21-22 0,0 1 16,0 0-16,1 0 0,-1 0 0,0 0 15</inkml:trace>
  <inkml:trace contextRef="#ctx0" brushRef="#br0" timeOffset="28116.04">25485 4149 0,'0'0'0,"-22"0"0,-20 0 32,63 0-32,22 0 0,-22 0 0,21 0 15,-21 0-15,22 0 0,20 0 16,-21 0-16,1-21 0,-1 21 16,22 0-16,-22 0 0,0 0 0,-21-22 15,22 22-15,-22-21 0,0 21 16,0-21-16,-21 0 0,0 0 15,0 0-15</inkml:trace>
  <inkml:trace contextRef="#ctx0" brushRef="#br0" timeOffset="28291.94">25167 3768 0,'0'0'0,"-42"0"0,-64-21 15,85 21 1,0 0-16,-1 0 0,22 21 47,0 0-32,0 0-15,-21-21 0</inkml:trace>
  <inkml:trace contextRef="#ctx0" brushRef="#br0" timeOffset="28905.33">18817 5122 0,'0'0'0,"-85"43"16,85-22-1,0 0 1,22-21-16,-1 0 0,0 0 16,0 0-16,21 21 0,1-21 0,-1 0 15,0 0-15,22 21 0,21-21 0,-1 0 16,1 0-16,42 22 0,-21-22 16,42 0-16,0 21 0,0 0 15,22-21-15,20 21 0,1-21 0,20 0 16,1 21-16,0-21 0,-1 0 15,22 21-15,-21-21 0,42 0 0,-21 0 16,-1 0-16,1 0 0,0 0 0,-21 0 16,21 0-16,-1 0 0,-20 0 15,-21 0-15,20 0 0,-20 0 0,-1 0 16,1 0-16,-43 0 0,0 0 0,0 0 16,-21 0-16,0 0 0,-21 0 15,0 0-15,-21 0 0,-22 0 0,1 0 16,-22 0-16,0 0 0,-21 0 15,-42 0-15,0 0 16,-21 0-16,-22-21 0,1 0 16,-1 21-16,-20-21 0,-86-21 15</inkml:trace>
  <inkml:trace contextRef="#ctx0" brushRef="#br0" timeOffset="29847.79">1079 5673 0,'0'0'0,"-21"21"0,-21 0 0,0 0 0,20 0 15,1 1-15,0-1 0,21 0 16,0 0-16,0 0 0,0 0 16,21 1-16,22-22 15,-1 21-15,0-21 0,22 0 16,-1 0-16,22 21 0,0-21 16,20 0-16,-20 0 0,42 0 0,-21 0 15,21 0-15,21 0 0,0-21 16,22 21-16,-22-21 0,42-1 0,-20 22 15,20-21-15,22 0 0,-22 0 16,22 0-16,0 0 0,20-22 0,-20 22 16,21 0-16,0 0 0,0 0 0,-1-22 15,1 22-15,-21 0 0,21 0 0,0 0 16,-1-1-16,1 1 0,0 0 16,0 0-16,0 0 0,0 0 15,-22-1-15,22 22 0,0-21 0,-21 0 16,20 0-16,-20 0 0,0 0 15,21 21-15,-22-22 0,1 1 0,0 0 16,-22 0-16,1 0 0,-22 0 0,0 21 16,1-22-16,-22 1 0,0 21 15,-21-21-15,-21 21 0,0 0 0,-22-21 16,1 21-16,-22 0 0,-20 0 0,-1 0 16,0 0-16,-20 0 0,-44 0 15,1 0 1,-21 0-16</inkml:trace>
  <inkml:trace contextRef="#ctx0" brushRef="#br0" timeOffset="30748.08">1820 7133 0,'-21'0'15,"42"0"-15,-63 0 0,21 0 0,-22 0 16,22 0-16,0 0 0,-21 21 0,21-21 16,-22 0-16,22 0 0,0 22 15,-21-22-15,42 21 0,21-21 31,21 0-31,0 0 0,22 0 16,21 0-16,-1 0 0,1 0 16,21-21-16,0-1 0,-1 22 0,22-21 15,-21 21-15,21-21 0,-21 21 0,0-21 16,0 21-16,-22 0 0,1-21 16,-21 21-16,20 0 0,-41 0 0,20 0 15,-21-21-15,1 21 0,-22 0 0,0 0 16,0 0-16,-21-22 15,-21 22 1,0-21-16,0 21 16,-22 0-16,22 0 0,-21 0 0,21-21 15,-22 21-15,22 0 0,-21 0 0,0 0 16,20 0-16,1 0 16,0 0-16,63 0 31,-20-21-31,-1 21 15,21 0-15,0 0 0,-20 0 0,20 0 16,0 0-16,1 0 0,-22 0 16,0 0-16,0 21 0,0-21 0,-21 21 15,0 0-15,0 1 0,0-1 0,-21 21 16,0-21-16,-21 22 16,-1-1-16,-20 0 0,20 1 0,-20-1 0,-1 0 15,1 1-15,21-1 0,-22 0 16,22 1-16,-1-1 0,1-21 15,21 0-15,0-21 0,21 21 0</inkml:trace>
  <inkml:trace contextRef="#ctx0" brushRef="#br0" timeOffset="-84454.76">6816 9673 0,'0'0'0,"0"21"0,0 1 0,0-1 15,0 0-15,0 0 16,0 0-16,0 0 0,21 1 16,0-22-16,0 0 15,0 0-15,-21-22 0,21 1 16,22 0-16,-22-21 0,0 21 0,21-22 15,-20 22-15,-1-21 0,0-1 0,0 22 16,0-21-16,0 0 0,-21 20 0,0 1 16,0-21-16,0 21 0,0 0 15,-21 21-15,0-22 0,0 22 0,-21 0 16,-1 0-16,1 0 0,0 0 0,-1 0 16,-20 22-16,-1-1 0,22 0 15,-22 0-15,22 0 0,-21 22 16,20-22-16,1 21 0,21 0 0,-22-20 15,22 20-15,21 0 0,0 1 0,0-1 16,0-21-16,0 21 0,0 1 16,21-22-16,1 21 0,-1-21 0,21 1 15,-21-1-15,22 0 0,-1 0 0,0 0 16,1 0-16,-1 1 0,0-1 16,1 21-16,-1-21 0,-21 0 0,21 1 15,1-1-15,-22 21 0,0-21 0,0 22 16,-21-1-16,0-21 0,0 21 0,0 1 15,-21-22-15,0 21 0,-21 1 16,-1-22-16,-20 21 0,20-21 16,-20 0-16,-1-21 0,22 22 0,-21-22 15,20 0-15,-20 0 0,20-22 16,1 22-16,0-21 0,21 0 0,-22-21 16,22 21-16,0-1 0,0-20 0,0 0 15,-22 21-15,43-22 0,-21 1 0,0 21 16,21 0-16,-21-22 0,21 22 15,0 0-15,0 0 0,21 21 16,0-21-16,0 21 0,0-22 16,22 22-16,-22 0 0,21-21 0,1 21 15,-1 0-15</inkml:trace>
  <inkml:trace contextRef="#ctx0" brushRef="#br0" timeOffset="-83063.59">7874 10012 0,'0'0'0,"0"-21"0,0-22 32,0 22-32,-21 0 0,0 21 15,-1 0-15,1-21 0,0 21 0,0 0 16,0 0-16,0 0 0,-1 0 15,-20 21-15,21 0 0,0 0 0,0 1 16,-22-1-16,22 21 0,0 0 0,21-20 16,-21 20-16,21 0 0,-21 1 0,21-22 15,0 21-15,0 0 0,0-20 16,0 20-16,0-21 0,0 0 0,0 0 16,0 1-16,21-1 0,0-21 15,0 0-15,0 0 16,0 0-16,-21-21 0,22-1 0,-1 1 15,0-21-15,0 21 0,-21 0 16,21-22-16,0 1 0,1 0 0,-22 20 16,21-20-16,-21 0 0,21-1 15,-21 1-15,21 21 0,-21-21 0,0 20 16,0 1-16,0 42 16,0 1-1,0-1-15,0 0 0,0 21 16,0-21-16,0 22 0,0-1 0,0-21 15,0 22-15,0-1 0,21-21 0,-21 21 16,21-20-16,1 20 0,-22-21 16,21 0-16,0-21 0,0 21 0,0-21 15,0 0-15,22 0 0,-22 0 16,21-21-16,-21 0 0,1 0 0,20 0 16,-21-22-16,21 22 0,-20-21 15,-1 0-15,0-1 0,-21 1 0,21 0 16,-21-1-16,21-20 0,-21 20 0,0-20 15,0-1-15,0 1 0,0 21 0,0-22 16,0 22-16,0-1 0,0 1 16,0 0-16,0 21 0,0-22 0,0 22 15,0 42 1,0 0-16,0 1 0,0-1 0,0 21 16,0 0-16,0 22 0,0-22 15,0 22-15,0-1 0,0-20 16,0 20-16,0 1 0,0-1 0,0-21 15,0 22-15,0-22 0,0 22 0,21-22 16,-21 0-16,0 1 0,22-22 16,-1 21-16,0-21 0,0 1 0,0-22 15,0 0-15,1 0 0,-1 0 16,21 0-16,-21-22 0,0 1 16,1 0-16,-1 0 0,0-21 0,0-1 15,-21 22-15,21-21 0,0-1 0,-21 1 16,22 21-16,-22-21 0,0 20 0,21 1 15,-21 0-15,0 0 16,0 42 0,0 0-1,0 0-15,0 1 0,0-1 0,0 0 16,0 21-16,0-21 0,0 1 0,0-1 16,0 0-16,21 0 0,-21 0 15,21 0-15,-21 1 0,21-1 0,0-21 16,1 0-16,-1 0 0,0 0 15,0 0-15,0 0 0,0 0 16,1-21-16,-1-1 0,0 1 0,-21 0 16,0 0-16,21-21 0,-21 20 0,21-20 15,-21 21-15,0 0 0,0-22 0,0 22 16,0 0-16,21 0 0,-21 42 47,0 0-47,0 0 0,0 1 0,0-1 15,0 0-15,0 21 0,0-21 0,0 1 16,0-1-16,0 21 0,0-21 16,0 0-16,0 1 0,22-1 15,-1 0-15,21-21 0,-21 0 0,0 0 16,1 0-16,20 0 0,-21 0 16,21-21-16,-20 0 0,20-1 0,-21 1 15,0 0-15,0-21 0,22 21 16,-43-1-16,21 1 0,-21-21 0,21 21 15,-21 0-15,0-1 0,0-20 0,0 21 16,0 0-16,-21 21 16,0 0-1,21 21-15,0 0 0,0 0 16,0 0-16,0 1 0,0-1 16,0 0-16,0 0 0,0 0 15,0 0-15,21 1 0,-21-1 0,21 0 16,-21 0-16,21 0 0,-21 0 0,0 1 15,0-1-15,21-21 0,-21 21 0,22 0 16,-1-21-16,0 0 16,0 0-16,0 0 0,0 0 15,1 0-15,-1-21 0,0 21 0,21-21 16,-21 0-16,1-1 0,20 1 0</inkml:trace>
  <inkml:trace contextRef="#ctx0" brushRef="#br0" timeOffset="-82165.16">10266 10075 0,'0'0'0,"0"-21"0,0 0 16,0 0-16,0 0 0,0 0 16,-21-1-16,-1 1 0,1 21 15,0-21-15,0 21 0,0 0 16,0 0-16,-1 0 0,1 0 16,0 21-16,0 0 0,0 1 0,0-1 15,-1 0-15,1 0 0,21 0 0,-21 22 16,0-22-16,21 21 0,0-21 15,0 0-15,0 22 0,0-22 0,0 0 16,0 0-16,0 0 0,0 1 0,21-22 16,0 21-16,0-21 0,1 0 0,-1 0 15,0 0-15,21 0 0,-21 0 16,1-21-16,20-1 0,-21 22 0,0-21 16,22 0-16,-22 0 0,0 0 0,0-22 15,-21 22-15,21-21 0,0 21 16,1-22-16,-22 1 0,0-21 15,0 20-15,21 1 0,-21-22 0,21 1 16,-21 21-16,0-1 0,0-20 0,0 42 16,0-22-16,0 22 0,0 0 0,0 0 15,0 0-15,-21 21 16,0 21-16,-1 0 16,22 0-16,0 21 0,-21 1 0,21-1 15,-21 0-15,0 22 0,21-1 0,-21-20 16,21 20-16,0-20 0,0 20 15,0-21-15,0 1 0,0-1 0,0 0 16,0 1-16,21-22 0,0 21 0,0-21 16,0 1-16,1-1 0,-1-21 15,21 21-15,0-21 0,22 0 0,-22 0 16,22 0-16,-22 0 0,0 0 0,22-21 16,-22 0-16,-21 21 0,22-22 15,-22 1-15,21 0 0,-21-21 0,1 21 16,-22-1-16,0 1 0,21-21 0,-21 21 15,0 0-15,0-22 0,0 22 0,0 0 16,0 0-16,-21 0 16,-1 21-16,1 0 0,0 0 0,0 0 15,0 0-15,0 21 0,-22 0 0,22 0 16,0 21-16,0-20 0,-22-1 0,22 0 16,0 21-16,21-21 15,-21 1-15,21-1 0,0 21 0,0-21 16,0 0-16,0 1 0,21-1 15,0-21-15,0 0 16,1 0-16,-1 0 16,0-21-16,0-1 0,0 1 0,0 0 15,1 0-15,-22 0 0,21 0 16,-21-22-16,21 22 0,-21 0 0,0 0 16,21 0-16,0-1 15,-21 1-15,0 0 16,0 42-1,0 0 1,0 1-16,0-1 0,0 0 0,0 0 16,0 0-16,0 0 0,0 1 15,0-1-15,0 0 0,0 0 0,21 0 16,-21 0-16,22 1 0,-1-22 0,0 21 16,0 0-16,0-21 0,0 0 0,1 0 15</inkml:trace>
  <inkml:trace contextRef="#ctx0" brushRef="#br0" timeOffset="-81549.52">11409 10372 0,'21'-43'15,"-42"86"-15,63-107 0,-21 43 0,-21 0 16,21 0-16,-21 0 0,22-22 0,-22 22 16,21 0-16,-21 0 0,0 0 15,0-1-15,0 1 0,0 0 16,0 42 0,0 0-16,-21 1 15,21-1-15,0 21 16,0-21-16,-22 0 0,22 1 0,0-1 15,0 0-15,0 0 0,0 0 0,0 0 16,0 1-16,22-22 16,-1 0-16,0 0 0,0 0 0,0 0 15,0 0-15,1 0 16,20-22-16,0 1 0,-21 0 0,1 21 16,-1-42-16,-21 21 0,21-1 0,-21 1 15,21 0-15,-21-21 0,0 21 0,0-1 16,21 1-16,-21 0 0,0 0 0,0 0 15,0 0-15,0-1 16,0 44 0,-21-1-1,21 0-15,0 0 0,-21 0 16,21 0-16,-21 22 0,0-22 16,21 0-16,-22 21 0,22-20 0,0 20 15,-21 0-15,21 1 0,0-1 16,-42 0-16,21 1 0,21 20 0,21-21 15,0 22-15,0-1 0,0 1 0,1-22 16,-22 22-16,21-1 0,0 1 16,0-22-16,-21 22 0,21-1 0,0-21 15,1 22-15,-1-22 0,0 22 0,-21-22 16,21 0-16,-21 1 0,21-1 0,-21-21 16,0 0-16,0 22 0,0-22 0,0 0 15,-42-21-15,21 0 16,0 0-16,-22 0 0,22 0 0,0 0 15,-21 0-15,-1 0 0,1-21 0,0 21 16,-43-21-16,43 0 16,20-1-16,-20 1 0,21 21 0,0-21 15,0 0-15,-1 0 0,1 0 0,0-22 16,0 22-16,21 0 0,0-21 16,-21-1-16,21 22 0,-21-21 0</inkml:trace>
  <inkml:trace contextRef="#ctx0" brushRef="#br0" timeOffset="-80949.22">7768 9779 0,'21'0'47,"0"0"-47,1 0 0,-1 0 0,21 0 15,0 0-15,1-21 0,-1 21 16,0 0-16,22-21 0,-1 21 0,-20 0 16,20-21-16,1 21 0,-1 0 15,1-22-15,-22 22 0,22 0 0,-1 0 16,-21 0-16,1 0 0,-1 0 0,-21 0 15,22 0-15,-22 0 0,0 0 16,0 0-16,0 0 16,0-21-1,1 21-15,-22-21 16</inkml:trace>
  <inkml:trace contextRef="#ctx0" brushRef="#br0" timeOffset="-79829.11">12742 9948 0,'0'0'0,"-21"0"0,0 0 16,0 0-16,0 0 0,-1 22 16,22-1-1,43 0 1,-22-21-1,0 0-15,21 0 0,22 0 0,-22 0 16,22 0-16,20 0 0,-20 0 16,21 0-16,-1 0 0,1 0 0,21-21 15,-22 21-15,22-21 0,-21-1 16,21 22-16,-22-21 0,1 21 0,0 0 16,-1-21-16,-20 21 0,-22-21 15,1 21-15,-1 0 0,-21 0 0,0 0 16,0 0-16,-42 0 31,0 0-31,0 0 0,0 0 16,0 0-16,-1 0 0,1 0 0,-21 0 15,21 0-15,-22 0 0,1 0 0</inkml:trace>
  <inkml:trace contextRef="#ctx0" brushRef="#br0" timeOffset="-79281.42">13547 9694 0,'21'0'16,"0"0"0,0 0-16,0 0 15,0 22-15,22-22 0,-22 0 16,21 0-16,-21 21 0,85-21 15,-63 0-15,-1 0 0,21 0 16,1 0-16,-22 0 0,22 0 0,-1 0 16,-20 0-16,20 0 0,-21 0 0,1 0 15,-22 0-15,21 0 0,-21 0 16,1 0-16,-22 21 16,0 0-1,-22 0-15,1-21 0,0 21 16,0 1-16,0-1 0,-22 0 15,22 0-15,0 0 0,0 22 0,-21-22 16,20 21-16,1-21 0,0 22 0,0-22 16,0 0-16,0 21 0,-1-21 0,1 1 15,0-1-15,0 0 0,21 0 16,-21 0-16,21-42 31,0 0-31,21 0 16</inkml:trace>
  <inkml:trace contextRef="#ctx0" brushRef="#br0" timeOffset="-78645.36">15303 9081 0,'0'0'0,"0"-22"0,0 1 16,-21 0-16,21 63 31,0-20-15,0 20-16,0 0 0,21 1 0,-21-1 15,0 0-15,0 22 0,0-22 0,22 22 16,-22-22-16,0 21 0,0-20 16,0 20-16,0-20 0,0 20 0,0-21 15,0-20-15,-22 20 0,22 0 0,0-21 16,0 1-16,-21-1 0,21 0 16,-21-21-1,21-21 1,0 0-16</inkml:trace>
  <inkml:trace contextRef="#ctx0" brushRef="#br0" timeOffset="-78020.77">15049 9356 0,'0'0'0,"0"-21"0,0-1 0,-21-62 31,21 63-31,0-1 0,21 1 16,1 21-16,-1-21 0,0 0 0,0 21 16,0 0-16,22-21 0,-22 21 0,21 0 15,0 0-15,-20 21 16,20 0-16,0 0 0,1 0 0,-1 22 16,0-22-16,-21 21 0,22 1 0,-22-1 15,0-21-15,0 21 0,0 1 16,1-1-16,-22 0 0,0 1 0,0-1 15,21-21-15,-21 22 0,21-22 0,-21 0 16,0 0-16,0 0 16,0-42-1,0 0 1,0 0-16,0-22 16,0 22-16,0-21 0,0 21 0,0-22 15,0 1-15,0 0 0,0-1 0,0 1 16,21-21-16,0 20 15,-21 1-15,21 0 0,1-22 0,-1 22 16,0-1-16,0 22 0,0-21 0,22 21 16,-22 0-16,0-1 0,21 1 15,-21 21-15,22 0 0,-22 0 0,21 0 16,1 21-16,-22 1 0,21-1 0,-21 21 16,0 0-16,1 1 0,-1-1 15,-21 0-15,0 1 0,0 20 0,0-20 16,0 20-16,-21-21 0,-1 22 0,22-1 15,-21-20-15,0 20 0,0-20 16,0-1-16,21 0 0,0 1 0,0-1 16,0 0-16,0-21 0,0 1 15,0-1-15,0 0 0,0 0 0,0 0 16,0-42 15,21 0-31,0 0 16,0 0-16</inkml:trace>
  <inkml:trace contextRef="#ctx0" brushRef="#br0" timeOffset="-77557.04">16806 9567 0,'0'0'0,"0"-21"16,0 42-1,-21 1 1,21-1-16,0 0 16,-21 0-16,21 0 0,-21 22 0,21-22 15,0 0-15,0 21 0,0-21 0,0 22 16,0-22-16,0 0 0,0 0 16,0 0-16,0 1 0,0-1 15,0 0-15,0 0 0,21 0 16,0-21-16,0 0 0,0 0 15,1 0-15,-1 0 0,21-21 16,-21 21-16,22-21 0,-22 0 0,21 0 16,0-22-16,-20 22 0,20-21 0,-21-1 15,0 1-15,0 0 0,1-1 16,-22-41-16,0 41 0,0 1 16,-22 21-16,1-21 0,0 20 0,0 1 15,0 0-15,0 21 0,-1 0 16,1 0-16,0 0 0,0 0 15,0 21-15,0 0 16,-1 1-16,1-1 0,21 0 0,-21 0 16,21 0-16,0 0 15,0 1-15,0-1 0,0 0 16,21-21-16,0 0 16,1 0-16</inkml:trace>
  <inkml:trace contextRef="#ctx0" brushRef="#br0" timeOffset="-77229.23">17716 9377 0,'0'0'0,"0"-21"31,-21 21-31,0 0 0,0 0 16,0 21-16,0-21 0,21 21 15,0 0-15,-22 0 0,1 1 16,21-1-16,-21 21 0,21-21 0,0 22 16,-21-22-16,21 21 0,-21-21 0,21 22 15,0-1-15,-21-21 0,21 21 0,0-20 16,0 20-16,0-21 0,0 0 16,21 0-16,0 1 0,0-1 15,-21 0-15,21-21 0,0 21 0,1-21 16,-1 0-16,0 0 0,21 0 0,-21 0 15,1 0-15,-1 0 0,21-21 16,-21 0-16,0 0 0,22-1 0,-22 1 16,0 0-16</inkml:trace>
  <inkml:trace contextRef="#ctx0" brushRef="#br0" timeOffset="-76440.27">18203 9165 0,'0'-106'15,"0"212"-15,0-233 16,0 106-16,0-21 0,0 63 31,0 21-15,0-21-16,0 1 0,0 20 16,0 0-16,0 1 0,0-1 0,0 0 15,0 1-15,0-22 0,0 42 16,0-20-16,0-1 0,0 0 0,0 1 15,0-22-15,0 21 0,-21 0 0,21 1 16,0-22-16,-21 21 0,21-21 0,0 22 16,0-22-16,-21 0 0,21 0 15,-21 0-15,21 1 0,0-1 16,0 0-16,0-42 47,0 0-47,21-1 15,-21 1-15,21 0 0,-21 0 0,0 0 16,0 0-16,21-1 0,-21-20 16,21 21-16,-21 0 0,0-22 0,0 22 15,0 0-15,21 0 0,-21-21 0,22 20 16,-22 1-16,21 0 0,0 0 16,-21 0-16,21 21 0,0-21 0,0-1 15,1 22-15,-1-21 0,0 21 0,0-21 16,0 21-16,0 0 0,1 0 15,-1 0-15,0 0 0,0 0 16,0 0-16,-21 21 16,0 0-16,0 1 15,-21-1-15,0-21 16,0 21-16,0-21 0,-1 21 0,-20-21 16,21 21-16,-21-21 0,20 21 0,1-21 15,0 0-15,0 0 0,0 0 16,0 22-16,-1-22 0,22 21 31,0 0-15,0 0-1,22 0-15,-22 0 0,21 1 0,0-22 16,-21 21-16,21 0 0,0 0 0,0 0 16,1-21-16,-1 21 0,-21 1 15,21-22-15,0 21 0,0-21 0,-21 21 16,21-21-16,-21 21 0,22-21 15,-22 21-15,21-21 0,0 0 16,0 0 0</inkml:trace>
  <inkml:trace contextRef="#ctx0" brushRef="#br0" timeOffset="-73605.17">20214 9525 0,'21'0'31,"0"0"-15,1 0-16,20 0 15,0 0-15,-21 0 0,22 0 0,-1 0 16,22-21-16,-22 21 0,21 0 0,1 0 0,-1 0 15,1 0-15,-1 0 16,1 0-16,-1 0 0,1-21 0,-22 21 16,22 0-16,-22 0 0,22 0 0,-22 0 15,-21 0-15,21 0 0,-20 0 16,20 0-16,-21 0 0,0 0 0,0 0 16,1 0-16,-1 0 15,-21-21 16,-21 21-15,-1 0-16,1 0 16,0-22-16</inkml:trace>
  <inkml:trace contextRef="#ctx0" brushRef="#br0" timeOffset="-73248.55">21315 9250 0,'21'0'16,"0"0"-1,0 0-15,0 21 16,1-21-16,20 0 0,-21 0 0,21 0 16,-20 0-16,20 0 0,-21 0 0,0 0 15,0 21-15,1-21 0,-1 0 16,0 21-16,-21 1 0,0-1 15,0 0-15,0 0 0,-21 0 16,0 0-16,-1 1 16,1-1-16,0 0 0,0 0 0,-21 0 15,20 0-15,1 1 0,-21-1 0,21 0 16,0 0-16,-1 0 0,1 0 16,0-21-16,21 22 0,21-44 46,0 22-46,1-21 0,20 0 16</inkml:trace>
  <inkml:trace contextRef="#ctx0" brushRef="#br0" timeOffset="-72772.71">22415 9017 0,'0'21'32,"0"0"-32,22-21 0,-22 22 15,0 20-15,0-21 0,0 21 16,0-20-16,0 20 0,0-21 16,0 21-16,0 1 0,0-1 0,0 0 15,0-20-15,0 20 0,-22 0 16,22 1-16,-21-22 0,21 0 0,-21 21 15,21-21-15,0 1 0,0-1 0,0 0 16,0 0-16,-21 0 16,21 0-1,-21-21 1</inkml:trace>
  <inkml:trace contextRef="#ctx0" brushRef="#br0" timeOffset="-67405.13">18203 11790 0,'0'-21'0,"21"21"16,-21-21-16,0-1 15,22 22 1,-22 22 0,0-1-1,0 21-15,0-21 0,0 22 0,0 20 16,0-21-16,0 22 0,0-1 15,0 1-15,-22-1 0,1 1 0,21-22 16,-21 22-16,21-1 0,0-20 0,0-1 16,-21 21-16,21-20 0,0-1 15,0 0-15,0 1 0,0-22 0,0 21 16,0-21-16,0 1 16,-21-22-1,21-22-15,0 1 16</inkml:trace>
  <inkml:trace contextRef="#ctx0" brushRef="#br0" timeOffset="-66772.49">17907 12107 0,'0'0'0,"0"-21"0,-21 0 0,0-42 16,21 41-16,0 1 0,0-21 15,0 21-15,0 0 0,0-1 0,0 1 16,0 0-16,21 0 0,0 0 0,0 21 16,0-21-16,0 21 0,1-22 15,20 22-15,-21 0 0,21 0 0,-20 0 16,20 0-16,0 0 0,1 22 16,-1-1-16,0 0 0,1 21 0,-1 1 15,-21-1-15,21 0 0,1 22 0,-22-1 16,0 1-16,0-22 0,0 22 15,-21-22-15,0 21 0,22-20 16,-22-1-16,0 0 0,21-20 0,-21 20 16,0-21-16,0 0 0,0 0 15,0 1-15,0-1 16,0-42 0,21-1-16,-21 1 15,21-21-15,-21 21 0,0 0 16,0-22-16,21 1 0,0-22 15,-21 22-15,0-21 0,22-1 0,-1 1 16,0-1-16,0 1 0,0-1 0,0 22 16,22-22-16,-22 22 0,21 0 15,-21-1-15,22 22 0,-1 0 16,-21 0-16,22 0 0,-1 21 0,-21 0 16,21 0-16,-20 21 0,-1 0 15,0 21-15,0-21 0,-21 43 0,0-22 16,0 22-16,0-1 0,0 1 0,-21-1 15,0 1-15,0-22 0,-1 22 16,1-1-16,0-21 0,0 1 0,0-1 16,21 0-16,-21 1 0,21-22 15,-22 0-15,22 21 0,0-20 16,0-1-16,22-42 47</inkml:trace>
  <inkml:trace contextRef="#ctx0" brushRef="#br0" timeOffset="-66088.37">19748 12277 0,'0'0'0,"0"-21"0,0 42 31,-21 0-31,0 0 15,21 0-15,-21 0 0,0 1 0,0-1 16,-1 0-16,1 0 0,0 0 0,0 0 16,21 1-16,-21-1 15,21 0-15,0 0 0,0 0 16,0 0-16,0-42 31,0 0-15,0 0-16,0 0 0,21 0 15,0-1-15,0-20 0,-21 21 16,21-21-16,1 20 0,-22-20 0,21 21 16,0 0-16,0-22 0,0 22 15,22 0-15,-22 21 0,0-21 16,21 21-16,1 0 0,-22 0 16,0 0-16,0 21 0,-21 0 15,21 0-15,-21 1 0,21 20 0,-21-21 16,0 21-16,0-20 0,0 20 0,0-21 15,0 0-15,0 22 0,0-22 16,0 0-16,0 0 0,0 0 16,0 0-16,0-42 31,0 0-15,0 0-16,0 0 0,0 0 0,0-22 15,0 22-15,22 0 16,-1-21-16,0-1 0,-21 22 0,21-21 15,0-1-15,0 22 0,1 0 0,-1 0 16,21 0-16,-21 21 0,0 0 16,1 0-16,-1 0 0,0 0 0,0 0 15,0 21-15,0 0 0,1 0 0,-22 0 16,0 22-16,21-22 0,-21 0 16,0 21-16,0-20 0,0-1 0,0 0 15,0 0-15,-21 0 0,21 0 0,-22 1 16,-20 41-1,21-63-15,21 21 0,0-42 47,21 0-47</inkml:trace>
  <inkml:trace contextRef="#ctx0" brushRef="#br0" timeOffset="-64732.85">21018 12277 0,'43'-64'16,"-86"128"-16,86-149 0,-43 64 0,0 0 15,0 0-15,0-1 16,-21 1-16,-1 21 0,1 0 0,0 0 16,0 0-16,0 0 15,0 21-15,-1 1 0,-20-1 0,21 0 16,0 0-16,0 21 0,-1-20 0,1 20 15,0 0-15,0-21 0,0 22 16,21-22-16,0 21 0,-21-21 0,21 1 16,0-1-16,0 0 0,0 0 0,21-21 15,0 21-15,0-21 16,0 0-16,0 0 0,1 0 0,-1-21 16,42 0-16,-42 0 0,1 0 15,20-1-15,-21-20 16,0 21-16,0-21 0,22-1 0,-22 1 15,0-22-15,0 22 0,0-21 0,-21 20 16,0-20-16,0-1 0,0 22 16,0 0-16,0-1 0,0 1 0,0 0 15,0 20-15,0-20 0,-21 21 16,0 21-16,21 21 16,-21 0-16,21 0 15,-21 22-15,21-1 0,0 0 16,0 22-16,0-1 0,0-20 0,0 20 15,0 1-15,0-22 0,0 22 0,0-22 16,0 0-16,0-21 16,0 22-16,0-22 0,21 0 0,0 0 15,0 0-15,0 1 0,1-22 0,20 0 16,-21 0-16,21 0 0,1 0 16,-1 0-16,0-22 0,1 1 0,-1 0 15,0 0-15,1 0 0,-1 0 0,-21-1 16,22-20-16,-22 21 0,0-21 15,0 20-15,0-20 0,-21 21 0,21-21 16,-21 20-16,0 1 0,0 0 0,0 0 16,-21 0-16,0 21 15,0 0-15,0 0 0,-22 0 0,22 0 0,-21 21 16,21 0-16,-22 0 0,22 0 16,0 22-16,0-22 0,0 21 15,0-21-15,-1 22 0,22-22 0,0 21 16,0-21-16,0 1 0,0-1 0,0 0 15,0 0-15,22 0 16,-1-21-16,0 0 0,0 0 0,0 0 16,0 0-16,22-21 0,-22 21 0,0-21 15,21 0-15,-20 0 0,-1-1 16,0-20-16,0 21 0,0-21 0,0 20 16,-21 1-16,0-21 0,0 21 15,22 0-15,-22-1 0,0 1 16,0 42-1,0 1 1,0-1-16,0 21 0,0-21 0,-22 0 16,22 22-16,0-22 0,0 0 0,0 0 15,0 0-15,0 1 0,0-1 16,0 0-16,22-21 0,-1 0 16,0 0-16,0 0 0,0 0 0,0 0 15,22 0-15,-22-21 0,0 0 16,0-1-16,0 1 0,1 0 0,-1 0 15,0 0-15,0 0 0,0-22 0,0 22 16,-21 0-16,0-21 0,0 20 16,22 1-16,-22 0 15,0 42 1,0 0 0,0 1-16,0-1 0,0 0 0,0 0 15,0 0-15,0 0 0,0 1 0,0-1 16,0 0-16,0 0 15,21-21-15,0 0 16,0 0-16,0 0 0,22 0 0,-22 0 16,21-21-16,-21 0 0,22 21 15,-22-21-15,21-22 0,-21 22 0,0 0 16,1-21-16,-1 20 0,-21-20 16,0 21-16,0-21 0,0 20 15,0 1-15,0 0 0,0 0 0,0 0 16,0 42 15,0 0-31,0 21 0,0 1 0,0-1 16,-21 0-16,-1 1 0,22-1 0,-21 22 15,0-22-15,0 21 0,21-20 16,-21-1-16,0 22 0,-1-22 16,1 0-16,0 1 0,0 20 0,21-21 0,0 1 15,-21-22-15,0 21 0,21-21 16,-22 1-16,22-1 0,-21 0 15,21 0-15,-21 0 0,0-21 0,0 0 16,0 21-16,-1-21 0,-20 0 16</inkml:trace>
  <inkml:trace contextRef="#ctx0" brushRef="#br0" timeOffset="-64012.95">16044 14478 0,'0'-21'15,"0"0"-15,0 0 0,0-1 16,21 1-16,1-21 0,-1 21 16,0 0-16,0-22 0,0 22 0,0 0 15,1-21-15,-1 20 0,-21 1 16,0 0-16,0 0 0,0 0 16,-43 21-16,22 0 0,-21 0 15,21 0-15,-22 21 16,1 0-16,0 0 0,-1 0 0,1 22 15,21-22-15,0 21 0,-22 1 16,43-22-16,0 21 0,0 0 0,0 1 16,0-22-16,0 21 0,22 1 0,-1-22 15,21 21-15,-21-21 0,22 0 16,-1 1-16,0 20 0,1-21 0,-1 0 16,-21 0-16,0 1 0,0-1 0,1 0 15,-22 0-15,0 0 16,-22 0-16,-20 1 0,21-22 0,-21 21 15,-22-21-15,22 0 16,-22 0-16,22 21 0,-22-21 0,22 0 16,-21 0-16,20 0 0,1-21 0,0 0 15,-1 21-15,1-22 0,21 1 16,0 0-16,-1 0 0,1 0 0,21 0 16,0-1-16,0 1 0,21 0 15,1 0-15,-1 21 16,0-21-16,21 21 0,-21 0 0,22-21 15</inkml:trace>
  <inkml:trace contextRef="#ctx0" brushRef="#br0" timeOffset="-63332.27">16552 14499 0,'0'0'0,"-42"-42"31,21 42-31,0 0 0,-1 0 16,1 0-16,0 21 0,0 0 0,0 0 16,-22 22-16,22-1 0,21-21 15,0 22-15,0-22 0,0 21 16,0-21-16,0 0 0,0 1 0,0 20 16,0-21-16,21 0 15,1-21-15,-1 0 16,0 0-16,0 0 0,0 0 0,0 0 0,22-21 15,-22 0-15,0 0 16,0 0-16,0-22 0,1 22 0,-1-21 16,0-1-16,0 22 0,0-21 0,-21 0 15,0-1-15,0 22 0,21 0 16,-21 0-16,0 42 16,0 0-1,0 21-15,0-20 0,0-1 16,0 21-16,0-21 0,0 22 0,0-22 15,0 21-15,0-21 0,22 22 16,-22-22-16,21 0 0,-21 0 0,21-21 16,0 21-16,0-21 0,0 0 15,1 0-15,-1 0 0,21 0 0,0-21 16,-20 21-16,20-21 0,21-21 16,-20 20-16,-1-20 0,0 0 15,1-1-15,-1-20 0,0-1 0,-20 1 16,20 21-16,-21-22 0,0 1 15,0 20-15,-21-20 0,0 20 0,0 22 0,0-21 16,0 21-16,-21 21 16,0 21-1,0 21-15,0-21 0,0 22 16,21-1-16,-22 22 0,1-22 16,0 21-16,0-20 0,0 20 0,21-20 15,0 20-15,0-21 0,0 1 16,0-1-16,0-21 0,0 22 0,0-22 15,21 0-15,0 0 0,0-21 0,0 0 16,1 0-16,-1 0 16,0 0-16,0 0 0,-21-21 0,0 0 15,21 0-15,-21-1 0</inkml:trace>
  <inkml:trace contextRef="#ctx0" brushRef="#br0" timeOffset="-63157.06">17187 14499 0,'0'0'0,"0"21"32,21-21-32,1 0 0,-1 0 0,0 0 15,21 0-15,-21 0 0,22 0 0,-22 0 16,21 0-16,-21 0 0,22 0 16,-1 0-16,0 0 0,1 0 0,-1 0 15,0 0-15,-20 0 0,20 0 0</inkml:trace>
  <inkml:trace contextRef="#ctx0" brushRef="#br0" timeOffset="-62952.18">18140 14647 0,'0'0'0,"0"22"0,0-1 16,0 0-16,0 0 0,0 0 0,0 0 15,0 1-15,0-1 0,-21 21 0,-1-21 16,22 0-16,-21 1 0,0-1 15,0 21-15,21-21 0,-21 0 0,21 1 16,-21-1-16,21 0 0,0 0 16,21-42 15</inkml:trace>
  <inkml:trace contextRef="#ctx0" brushRef="#br0" timeOffset="-61565.41">19367 14161 0,'0'0'16,"0"-22"-16,22-20 0,-22 21 0,21 0 15,-21 0-15,0-1 0,0 1 16,0 0-16,-21 21 15,-1 0-15,1 0 0,-21 21 0,21 0 16,-22 1-16,1 20 0,0-21 16,-1 21-16,22-20 0,0 20 0,0-21 15,21 0-15,0 22 0,0-22 0,0 0 16,0 0-16,21 0 0,0-21 16,22 21-16,-22 1 0,21-1 0,-21-21 15,22 21-15,-22 0 0,21 0 0,-21-21 16,0 21-16,1 1 0,-22-1 15,0 0-15,0 0 16,-22 0-16,-20 0 16,21-21-16,-21 0 0,-1 0 15,22 0-15,-21 0 0,-1 0 0,1 0 16,21 0-16,-21 0 0,20 0 0,1-21 16,0 21-16,0-21 0,0 0 15,21 0-15,0 0 0,0-1 0,0 1 16,0 42 15,0 1-31,0-1 0,0 0 0,21 0 16,0 0-16,-21 0 0,21 1 15,-21-1-15,21 0 0,1 0 16,-1-21-16,0 21 0,0-21 0,0 0 16,22 0-16,-22 0 0,21 0 15,-21 0-15,22 0 0,-1 0 0,0 0 16,1-21-16,-1 0 0,0 0 0,1 0 15,-1-1-15,0 1 0,-21 0 16,22-21-16,-22 21 0,0-22 0,-21 22 16,21-21-16,-21 21 0,0-22 0,0 22 15,0 0-15,0 42 32,0 0-32,-21 0 15,21 1-15,0 20 0,-21-21 0,21 0 16,0 22-16,0-22 0,0 0 15,0 0-15,0 0 0,0 0 16,21 1-16,0-22 0,0 0 16,1 0-16,-1 0 0,0 0 15,0 0-15,21-22 0,-20 22 0,-1-21 16,0 0-16,0 0 0,0 0 16,0-22-16,1 22 0,-22 0 0,21-21 15,-21 21-15,21-1 0,-21-20 0,21 21 16,-21 0-16,0 0 15,0 42 17,0 0-32,0 0 0,0 0 15,0 22-15,-21-22 0,21 0 0,0 21 16,0-21-16,0 1 0,0 20 16,0-21-16,0 0 0,21 0 0,0 1 15,0-22-15,1 0 0,20 0 16,-21 0-16,21 0 0,-20 0 15,20 0-15,0 0 0,-21-22 0,22 1 16,-22 0-16,21 0 0,-21 0 0,22-22 16,-22 22-16,21-21 0,-21 0 15,1-1-15,-1 22 0,0 0 16,0-21-16,0 20 0,-21 1 16,0 42-1,0 1 1,-21-1-16,21 21 0,-21-21 15,21 0-15,-21 1 0,21 20 16,0-21-16,0 0 0,0 0 0,0 1 16,0-1-16,0 0 0,0 0 0,0 0 15,0 0 1,0-42 15,0 0-31,0 0 0,0 0 16,0 0-16,0-22 0,0 22 0,21-21 15,0-1-15,0 1 0,0 0 0,1 21 16,-1-22-16,0 22 0,21 0 16,-21 0-16,22 0 0,-22 21 0,21 0 15,-21 0-15,22 0 0,-22 0 0,21 0 16,-21 21-16,1 0 0,-1 0 16,0 21-16,0-20 0,-21 20 0,0-21 15,0 21-15,0 1 0,0-22 0,0 21 16,-21 1-16,0-22 0,0 21 15,21-21-15,-22 0 0,1 22 0,21-22 16,-21 0-16,21 0 16,-21-21-16,0 0 15,0 0 1,21-21-16</inkml:trace>
  <inkml:trace contextRef="#ctx0" brushRef="#br0" timeOffset="-61193.63">20955 14774 0,'0'0'0,"-21"0"47</inkml:trace>
  <inkml:trace contextRef="#ctx0" brushRef="#br0" timeOffset="-55508.84">6879 11324 0,'0'0'0,"-21"0"0,0 0 0,0 0 15,-1 0-15,1 0 16,0 0-16,0 0 16,21-21-16,-21 21 0,0 0 15,-1 0-15,1 0 16,21-21-16,-21 21 0,0 0 16,0 0-16,0 0 0,-1 0 15,1 0-15,0 0 16,0 0-16,0 0 15,0 0 32,42 0-31,0 0 0,21 0-16,-21 21 0,1-21 15,20 0-15,0 0 0,1 0 16,20 0-16,-21 0 0,22 0 15,-1 0-15,1-21 0,-1 21 0,1-21 16,21 21-16,-22-21 0,22-1 16,21 22-16,-22-21 0,22 0 0,0 0 15,0 21-15,21-21 0,-21 0 0,21-1 16,0 22-16,0-21 0,21 0 16,-21 21-16,21-21 0,-21 21 0,0-21 15,0 21-15,0-21 0,-21 21 0,0 0 16,-1-22-16,1 22 0,-21 0 15,0 0-15,-1 0 0,-20-21 0,-1 21 16,1 0-16,-22 0 0,0 0 0,-20 0 16,20 0-16,-21 0 15,0 0-15,0 0 0,-21-21 47,-21 21-31,0 0-16,0 0 0,0 0 0,0 0 15,-22 0-15</inkml:trace>
  <inkml:trace contextRef="#ctx0" brushRef="#br0" timeOffset="-54897.19">7048 11430 0,'0'0'0,"-63"0"31,63-21 16,42 21-47,-21 0 0,22 0 0,-22-21 16,42 21-16,-20-21 0,20 21 15,22 0-15,0-22 0,-1 22 0,1-21 16,21 21-16,0-21 0,21 0 0,-22 21 15,1-21-15,21 0 16,0-1-16,0 22 0,21-21 0,-21 0 16,22 0-16,-22 0 0,21 0 0,0-1 15,0 1-15,0 21 0,-21-21 16,0 0-16,0 21 0,0-21 0,-21 0 16,0 21-16,-21 0 0,20-22 0,-20 22 15,-21 0-15,-1-21 0,1 21 0,-22 0 16,0 0-16,-21 0 0,22-21 15,-22 21-15,0 0 0,0 0 16,0 0-16,-21-21 16,22 21-16,-1 0 15,0 0 1,0 0-16,0 0 31</inkml:trace>
  <inkml:trace contextRef="#ctx0" brushRef="#br0" timeOffset="-53505.11">16256 15621 0,'0'0'16,"-21"-21"-16,0 0 0,-1 0 0,1-1 0,0 22 15,0-21-15,0 21 16,21 21 0,0 1-1,0-1-15,0 0 0,21 0 0,0 0 16,0 22-16,0-22 0,1 0 0,-1 21 15,0-21-15,0 1 0,0-1 16,22 21-16,-22-21 0,0 0 16,21 1-16,22-1 0,-22 0 15,-21-21-15,22 0 0,-22 21 16,21-21-16,-21 0 0,22 0 0,-22 0 16,21-21-16,0 21 0,1-21 15,-1 0-15,0-1 0,1-20 0,20 21 16,-20 0-16,20-22 0,1 1 0,-1 21 15,1-21-15,-1-1 0,22 22 16,-22-21-16,1-1 0,20 22 0,-20-21 16,-1 21-16,1 0 0,-1-1 0,1 1 15,-1 0-15,1 21 16,-1 0-16,-20 0 0,20 0 0,-20 0 16,20 0-16,-21 21 0,1 0 0,-1 1 15,22-1-15,-22 0 0,0 0 16,1 0-16,-22 0 0,21 1 0,0-22 15,-20 21-15,-1 0 0,21-21 0,-21 0 16,0 21-16,1-21 0,-1 0 16,0 0-16,0 0 0,0 0 15,-21-21-15,0 0 0,21 0 16,1-1-16,-22 1 0,21 0 16,0 0-16,0 0 0,0 0 0,22-22 15,-22 22-15,21 0 0,0 0 0,1 0 16,-1-1-16,22 1 15,-22 0-15,0 0 0,22 0 0,-22 21 16,22 0-16,-1 0 0,-21 0 0,22 0 16,-1 0-16,1 0 0,-1 21 15,1 0-15,-1 0 0,1-21 0,-1 21 16,1 1-16,-1-1 0,1 0 16,-1 0-16,1 0 0,-22 0 0,22-21 15,-22 22-15,0-22 0,1 0 0,-1 0 16,0 0-16,1 0 0,-1 0 0,-21 0 15,22-22-15,-1 1 16,-21 0-16,21 0 0,-20 0 0,20 0 0,-21-1 16,21 1-16,-20 0 0,-1-21 15,21 21-15,-21-1 0,0 1 16,1 0-16,-1 0 0,0 0 0,0 0 16,0-1-16,0 22 15,-21-21 1</inkml:trace>
  <inkml:trace contextRef="#ctx0" brushRef="#br0" timeOffset="-53373.18">21802 15177 0,'0'0'0,"-22"0"31,1 0-15</inkml:trace>
  <inkml:trace contextRef="#ctx0" brushRef="#br0" timeOffset="-27167.57">7874 11557 0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11:50:59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17759 2371 0,'21'0'15,"-21"-21"-15,0-1 0,21 1 16,-21 0 15,0 42 32,0 0-63,0 1 15,-21-1-15,21 0 0,0 0 16,0 0-16,0 0 16,0 1-16,-21 20 0,21-21 0,0 0 15,0 0-15,0 22 0,0-22 16,0 0-16,0 21 0,0-20 0,0-1 16,-21 21-16,21-21 0,0 22 15,0-22-15,0 21 0,0 0 0,0-20 16,0 20-16,0 0 0,0 1 15,0-22-15,0 21 0,0 0 0,0 1 16,0-1-16,0 0 0,0 1 0,0-1 16,0 0-16,0 1 15,0-22-15,0 21 0,0 22 16,0-22-16,0 0 0,0-20 16,0 20-16,0 0 0,0 1 0,0-1 15,0 0-15,0 1 0,-22 41 16,1-20-16,21-22 0,0 0 15,0 1-15,-21-1 0,0 22 0,21-22 16,-21 0-16,21 1 0,0-22 0,0 21 16,-21 0-16,21 1 0,-22-1 15,1 0-15,21 22 0,-21-22 0,21 1 16,0-1-16,-21 0 16,0 1-16,21-1 0,0 0 0,0 1 0,-21-22 15,21 21-15,-22 0 0,22-20 16,0 20-16,-21-21 0,21 21 15,0-20-15,0-1 0,0 21 0,0-21 16,0 0-16,0 22 0,0-22 0,0 21 16,-21-21-16,21 22 0,0-22 15,0 21-15,0-21 0,0 22 0,0-22 16,0 21-16,0-21 0,0 22 0,0-22 16,0 21-16,0-21 0,0 22 15,0-22-15,0 21 0,0-21 16,0 22-16,0-22 0,0 21 0,0 1 0,0-1 15,0-21-15,0 21 0,0 1 16,0-1-16,0 22 0,0-22 16,0 0-16,0 1 0,0-1 0,0 0 15,0 1-15,0-1 0,0 0 16,0-21-16,0 22 0,0-1 0,0 0 16,0 1-16,0-22 0,0 21 0,0 1 15,21-1-15,-21 0 0,0 1 16,0-1-16,0 0 0,0 1 0,0-1 15,0 0-15,0-21 0,0 22 0,0-1 16,0-21-16,0 22 0,0-22 16,0 0-16,0 21 0,0-21 15,0 1-15,0-1 0,0 0 0,0 0 16,21-21-16,-21-21 31,0-21-31,22 20 16</inkml:trace>
  <inkml:trace contextRef="#ctx0" brushRef="#br0" timeOffset="2103.82">17865 2286 0,'-22'0'16,"1"0"15,42 0 31,1 0-46,-1 0-16,0 0 0,21 0 0,-21 21 16,22-21-16,-1 0 0,0 0 15,1 0-15,20 0 0,1 0 0,-1 0 16,1 0-16,-1 0 0,1 0 0,20 0 16,-20 0-16,-1 0 0,1 0 15,-1 0-15,22 0 0,-21 0 0,20 0 16,-20 0-16,20 0 15,1-21-15,-21 21 0,20 0 0,1 0 0,-22 0 16,1 0-16,21 0 16,-22 0-16,1 0 0,-1-21 0,1 21 15,-1 0-15,22 0 0,-22 0 16,22 0-16,-22 0 0,22 0 0,-21-21 16,20 21-16,-20 0 0,-1 0 15,1 0-15,-1 0 0,1 0 0,-1 0 16,1 0-16,-22 0 0,22 0 15,-1 0-15,1 0 0,-1 0 16,1 0-16,-1 0 0,1 0 0,-1 0 16,1 0-16,-1 0 0,22 0 15,-43 0-15,22-21 0,-1 21 0,-21 0 16,22 0-16,-22 0 0,1 0 16,20 0-16,-21 0 0,1 0 0,-1 0 15,22 0-15,-22 0 0,0-22 16,1 22-16,20 0 0,-21 0 0,1 0 15,-22 0-15,21 0 0,1 0 16,-1 0-16,-21 0 0,0 0 16,0 0-16,-21 22 31,0-1-31,0 0 16,0 0-16,0 0 0,0 0 15,0 1-15,-21-1 0,21 0 16,-21 0-16,21 21 0,0-20 0,0 20 15,-21-21-15,21 21 0,-21-20 16,21 20-16,0 0 0,-21 43 16,21-43-16,0 1 0,0-1 15,-22 21-15,22-20 0,0 20 0,-21-20 16,21 20-16,0 22 0,0-22 0,0 1 16,-21-1-16,21 1 0,-21-1 15,21 1-15,-21-1 0,21 1 0,0-1 16,0 1-16,0-1 0,0 22 15,0-22-15,0 1 0,0 21 16,0-22-16,0 1 0,0-1 16,0 1-16,0 20 0,0-20 0,0-1 15,-21 22-15,21-22 0,-22 22 0,1-21 16,21-1-16,-21 22 0,0-22 16,0 1-16,21-1 0,-21 22 0,-1-22 15,1 1-15,21 21 0,0-22 16,-21 22-16,21-22 0,-21 1 0,21-1 15,0 1-15,0-1 0,0 1 0,0-1 16,-21 1-16,21-1 0,0 1 16,-21 20-16,21-41 0,0 20 0,-22 1 15,22-1-15,0-20 0,0 20 16,0-21-16,0 1 0,0 20 16,-21-20-16,21-1 0,0 21 0,0-20 15,0 20-15,0-20 0,0 20 0,0-21 16,0 22-16,0-22 0,0 1 15,-21 20-15,21-21 0,0 1 0,0 41 16,0-41-16,0-1 16,-21 0-16,21 1 0,-21-22 0,21 21 15,0 1-15,0-22 0,-21 0 0,21 21 16,-22-21-16,22 1 0,0-1 16,0 0-16,-21 0 0,0-21 0,21 21 15,-21 0-15,0 1 16,0-22-16,-1 0 0,1 21 15,0-21-15,0 0 0,0 21 0,-22-21 16,22 0-16,0 0 0,-21 0 0,-1 0 16,22 0-16,-21 0 0,-22 0 15,22 0-15,0 0 0,-22 0 0,1 0 16,-1 0-16,22 0 0,-22 0 0,1 0 16,-1 0-16,1 0 0,-1 0 15,1 0-15,21 0 0,-22 0 0,1 0 16,-1 0-16,-21 0 0,22 0 0,-22 0 15,1 0-15,20 0 0,-21 0 16,1 0-16,20 0 0,-20 0 16,20 0-16,1 0 0,-1 0 0,1 0 15,-1 0-15,1 0 0,-1 0 16,1 0-16,-1 0 0,22 0 0,-22 0 16,1 0-16,20 0 0,-20-21 0,-1 21 15,1 0-15,21 0 0,-22 0 16,1 0-16,-64 0 15,63 0-15,1-21 0,-1 21 0,1 0 0,-1 0 16,-21 0-16,22 0 0,-1-22 16,1 22-16,21 0 0,-85-21 15,84 21-15,-20 0 0,20 0 16,-20 0-16,21 0 0,-1 0 0,1-21 16,-22 21-16,22 0 0,0 0 15,-1 0-15,22 0 0,-21 0 0,0 0 16,20 0-16,1 0 0,0 0 15,0 0-15,0 0 16,21-21-16,0 0 16,0 0-1,0-1-15,0 1 16,0 0-16,0 0 0,0-21 0,0 20 16,21-20-16</inkml:trace>
  <inkml:trace contextRef="#ctx0" brushRef="#br0" timeOffset="2884.04">17992 1376 0,'0'0'0,"0"-21"0,0 0 16,0-1-16,0 1 0,0 0 16,0 0-16,0 0 15,0 42 17,0 21-32,0-21 15,0 22-15,0-1 0,0 0 0,0 22 16,0-1-16,0-20 0,0 20 15,0 1-15,-22-22 0,22 22 0,-21-22 16,21 0-16,-21 1 0,21-22 16,0 21-16,0-21 0,0 0 15,-21 1-15,21-44 47,0 1-47,-21 0 0,21-21 16,0 21-16,0-1 0</inkml:trace>
  <inkml:trace contextRef="#ctx0" brushRef="#br0" timeOffset="3511.42">17780 1524 0,'0'0'0,"-21"0"0,0-21 0,21 0 16,-22 0-16,1-1 15,21 1-15,0 0 16,0 0-16,0 0 0,0 0 0,21-1 15,1 1-15,-1 0 16,0 0-16,0 0 0,21 0 0,-20-1 16,20 1-16,0 21 0,1 0 15,20 0-15,-21 0 0,1 21 16,-1 1-16,0-1 0,-20 21 16,20 0-16,-21 1 0,0-1 0,-21 0 15,0 1-15,21-1 16,-21 22-16,0-22 0,0 0 0,0 1 15,0-1-15,0 0 0,0-21 16,0 22-16,0-22 0,-21 0 0,21 0 16,-21-21-1,21-21 1,0-21-16,0 21 16,0-1-16,0-20 0,0 0 15,0-1-15,0 1 0,21 0 0,0-22 16,1 22-16,-1 0 0,0-22 15,21 22-15,-21-1 0,22 1 16,-1 0-16,-21 21 0,22-22 16,-1 22-16,0 0 0,-21 21 0,22 0 15,-22 0-15,21 21 0,-21 0 16,1 0-16,-1 22 0,-21-22 0,0 21 16,21 1-16,-21-1 0,0 0 15,0 22-15,0-22 0,0 0 0,0 1 16,-21-1-16,0 0 0,21 1 0,-22-22 15,1 21-15,21-21 0,0 1 16,0-1-16,-21 0 0,21 0 0,-21-21 16,21 21-16,0-42 47,0 0-47,21 0 15,-21 0-15,21 21 0,-21-22 16,21 1-16</inkml:trace>
  <inkml:trace contextRef="#ctx0" brushRef="#br0" timeOffset="4119.6">19029 1630 0,'0'0'0,"21"0"32,-21 21-32,0 0 0,0 0 15,0 1-15,-21-1 16,21 0-16,-21 0 0,21 0 15,0 0-15,0 1 0,0-1 0,-22 0 16,22 0-16,0 0 0,22-21 31,-1 0-31,0 0 0,0 0 16,21 0-16,-20 0 0,-1-21 16,0 21-16,21-21 0,-21 0 0,1 0 15,-1-1-15,0 1 0,0 0 16,0 0-16,-21 0 0,0 0 0,21-1 15,-21 1-15,22 0 16,-22 42 31,0 0-47,0 22 0,-22-22 0,22 0 16,-21 21-16,21 1 0,-21-22 15,21 21-15,0 1 0,-21-1 0,21-21 16,-21 21-16,21 1 0,0-1 15,0 0-15,0 1 0,0-1 0,0 0 16,0 1-16,0-1 0,0 0 0,0 1 16,0-1-16,0 0 0,0 1 15,0-22-15,0 21 0,-21 22 16,-1-43-16,1 0 16,21 0-16,-42-21 0,21 21 0,0-21 15,-22 22-15,1-22 0,21 0 0,-22 0 16,1 0-16,0-22 0,-1 1 15,1 0-15,0 0 0,-1 0 0,22 0 16,-21-1-16,21-20 0,0 21 16,-1-21-16,1 20 0,21-20 0,0 21 15,0-21-15,0 20 0,0 1 16,0 0-16,21-21 0,1 21 0,20-1 16,-21 1-16,0 0 0,22 0 15,-22 0-15,21 0 0</inkml:trace>
  <inkml:trace contextRef="#ctx0" brushRef="#br0" timeOffset="4656.35">19643 1630 0,'0'-42'31,"-22"42"-16,1 0 1,21 21-16,0 0 0,0 0 16,0 0-16,-21 0 0,21 22 15,0-22-15,0 0 0,0 0 0,0 22 16,0-22-16,0 0 0,0 0 16,0 0-16,0 0 15,0-42 16,0 0-15,0 0-16,0 0 0,0 0 16,0-1-16,0 1 0,0-21 15,21 21-15,0 0 0,1-22 16,-22 22-16,21 0 0,0 0 0,0 0 16,0-1-16,0 22 0,1 0 15,-1-21-15,0 21 0,0 0 0,0 0 16,0 0-16,1 21 0,-1 1 15,0-1-15,-21 0 0,0 21 0,0-21 16,0 1-16,0 20 0,0-21 16,0 0-16,0 0 0,0 22 0,0-22 15,0 0-15,0 0 16,-21-21-16,21 21 0,0-42 47,0 0-47,0 0 15,0 0-15,0 0 0,0-1 16</inkml:trace>
  <inkml:trace contextRef="#ctx0" brushRef="#br0" timeOffset="4936.21">20172 1228 0,'0'0'0,"0"21"15,0 0-15,0 0 0,0 0 16,0 1-16,0 20 16,0-21-16,0 21 0,0 1 0,0-1 15,-21 0-15,21-20 0,-22 20 16,22 0-16,-21 1 0,21-22 0,0 21 16,0-21-16,0 0 0,0 1 15,0-1-15,0 0 0,0-42 47,21 21-47,-21-21 0,0-1 16,0 1-16,0 0 0,0 0 0</inkml:trace>
  <inkml:trace contextRef="#ctx0" brushRef="#br0" timeOffset="5108.39">20002 1588 0,'0'0'0,"22"0"47,-1 0-47,0 0 0,0 0 15,0 0-15,0 0 0,1 0 0,20 0 16,-21 0-16,0 0 0,0 0 16,1 0-16,-1 0 0</inkml:trace>
  <inkml:trace contextRef="#ctx0" brushRef="#br0" timeOffset="5552.51">20447 1672 0,'0'0'0,"0"-21"0,0 0 0,0-21 31,0 20-31,0 1 15,21 0-15,0 21 0,0-21 16,1 21-16,-1 0 16,0 0-16,0 0 0,0 0 15,0 0-15,1 0 0,-1 21 0,0 0 16,-21 0-16,21 1 0,0-1 16,-21 21-16,0-21 0,0 0 0,0 22 15,0-22-15,0 0 0,0 0 0,0 0 16,0 1-16,0-1 0,-21 0 15,21 0-15,-21-21 0,0 0 0,0 0 32,21-21-17,0 0-15,0 0 16,0-1-16,0 1 0,21 0 0,-21 0 16,21 0-16,-21-22 0,0 22 0,21 0 15,0 0-15,-21 0 0,0 0 16,21-1-16,1 1 0,-1 0 15,0 21-15,0 0 16,0 0-16,0 0 16</inkml:trace>
  <inkml:trace contextRef="#ctx0" brushRef="#br0" timeOffset="6126.18">21272 1715 0,'22'-43'15,"-22"22"-15,42 0 16,-42 0-16,21 21 0,-21-21 0,0-1 16,0 1-16,0 0 0,0 0 0,0 0 15,0 0-15,0-1 0,-21 1 16,0 21-1,0 0-15,-1 0 0,1 0 0,0 0 16,0 0-16,-21 21 16,20 1-16,1-1 0,0 0 0,0 0 15,0 0-15,0 0 0,-1 1 16,22 20-16,0-21 0,0 0 0,0 22 16,0-22-16,0 0 0,0 0 0,0 0 15,22 0-15,-1-21 16,0 0-16,0 0 0,0 0 15,0 0-15,1-21 0,-1 21 16,0-21-16,0 0 0,0 0 0,-21 0 16,21-1-16,1 1 0,-22-21 15,0 21-15,21 0 0,0-1 16,-21 1-16,0 0 0,0 0 16,0 0-16,21 21 0,-21 21 31,0 0-31,0 0 15,0 22-15,0-22 0,0 0 0,0 0 16,0 21-16,0-20 0,21-1 16,-21 0-16,0 0 0,21 0 0,1-21 15,-1 21-15,0-21 0,0 0 16,0 0-16,22 0 0,-22 0 16,0 0-16,0 0 0,0-21 15,0 0-15,1 0 16</inkml:trace>
  <inkml:trace contextRef="#ctx0" brushRef="#br0" timeOffset="6335.35">21759 1630 0,'21'0'0,"1"0"15,-22-21 16,21 21 16</inkml:trace>
  <inkml:trace contextRef="#ctx0" brushRef="#br0" timeOffset="6654.43">22310 1418 0,'0'0'0,"0"-21"0,0 0 16,-22 21 15,1 0-31,0 0 0,0 0 0,0 21 15,0 0-15,-1 0 16,22 22-16,-21-22 0,0 21 0,0-21 16,21 22-16,-21-1 0,21-21 15,0 22-15,0-22 0,0 0 0,0 21 16,0-21-16,0 1 0,0-1 0,0 0 16,21-21-16,0 0 15,0 0-15,0 0 0,1 0 16,-1 0-16,21 0 0,-21-21 15,22 0-15,-22 21 0,21-22 0</inkml:trace>
  <inkml:trace contextRef="#ctx0" brushRef="#br0" timeOffset="7511.81">22648 1588 0,'-21'0'31,"0"0"-15,0 21-16,21 0 0,0 0 0,-21 0 15,-1 0-15,22 1 16,-21-1-16,21 0 0,0 0 0,0 0 16,0 0-16,0 1 0,0-1 15,0 0-15,21-21 0,1 0 16,-1 0-16,0 0 0,0 0 16,0 0-16,0 0 0,1 0 15,-1-21-15,0 21 0,0-21 0,-21-1 16,21 1-16,-21 0 0,0 0 15,0 0-15,0 0 0,0-1 0,0 1 16,0 0-16,0 0 0,-21 0 16,21 0-16,0-1 15,0 1-15,21 0 16,0 21-16,1 0 0,-1 0 16,21 0-16,-21 0 0,0 0 0,1 0 15,20 0-15,-21 0 0,0 21 16,0 0-16,1 1 0,-1-1 0,-21 0 15,0 0-15,0 21 0,0-20 16,0-1-16,0 0 0,0 21 0,0-21 16,0 1-16,0-1 0,0 0 15,0 0-15,0-42 47,0 0-47,0 0 0,0-1 0,0 1 16,0 0-16,0 0 15,21-21-15,0 20 0,-21-20 0,21 21 16,0 0-16,-21-22 0,22 22 16,-1 0-16,0 0 0,0 0 0,0 21 15,0-21-15,1 21 0,-1 0 16,0 0-16,21 0 0,-21 0 0,1 21 16,-1 0-16,0 0 0,-21 0 0,0 0 15,21 1-15,-21 20 0,0-21 16,0 0-16,0 22 0,0-22 0,0 0 15,0 0-15,0 0 16,-21-21-16,0 0 0,0 0 16,-1 0-1,22-21 1,0 0-16,0 0 0,0 0 16,22-1-16,-1 1 0,0 0 15,21-21-15,-21 21 0,22-1 0,-1-20 16,0 21-16,22 0 0,-22-22 15,1 43-15,-1-21 0,0 21 0,1 0 16,-1 0-16,-21 0 0,0 21 16,0 1-16,1-1 0,-22 0 15,0 21-15,21-21 0,-21 22 0,0-1 16,0-21-16,0 22 0,0-22 16,0 21-16,0-21 0,0 0 0,0 1 15,-21-1-15,-1 0 0,22 0 16,-21-21-16,0 0 0</inkml:trace>
  <inkml:trace contextRef="#ctx0" brushRef="#br0" timeOffset="8628.37">22585 1566 0</inkml:trace>
  <inkml:trace contextRef="#ctx0" brushRef="#br0" timeOffset="12991.57">15409 3641 0,'0'0'0,"-42"0"15,-22 0-15,22 0 0,-21 0 16,-1 0-16,22 0 0,-22 0 0,22 0 15,0 0-15,-1 0 0,1 0 16,0 0-16,20 0 0,1 0 0,0 0 16,0 0-16,0 0 0,0 0 15,21-21-15,21 21 47,0 0-47,21 0 16,-21 0-16,22 0 0,20 0 15,-20 0-15,20 0 0,22 0 16,-22 0-16,22 0 0,0 0 0,20 0 16,-20 0-16,0 0 0,21 21 15,-22-21-15,22 21 0,0-21 0,0 0 16,-22 21-16,22-21 0,0 0 16,-21 0-16,-1 21 0,1-21 0,0 0 15,-22 0-15,1 0 0,-1 0 0,1 0 16,-1 0-16,-20 0 0,-1 0 15,0 0-15,1 0 0,-1 0 0,-21 0 16,0 0-16,-42 0 63,0 0-63,21-21 0,-21 21 0,0 0 15,-1-21-15</inkml:trace>
  <inkml:trace contextRef="#ctx0" brushRef="#br0" timeOffset="13576.23">16743 3302 0,'0'21'31,"0"0"-31,21-21 0,0 22 16,-21-1-16,21 0 0,0 0 15,1-21-15,-1 21 0,0 0 0,0 1 16,21-1-16,-20 0 0,-1 0 15,21-21-15,0 21 0,-20-21 0,20 21 16,0-21-16,1 0 0,-22 0 16,21 22-16,0-22 0,-20 0 15,20 0-15,-21 0 0,21 0 0,-20 0 16,-1 0-16,0 0 0,0 0 16,-42 0 15,0 0-31,0 0 0,-22 0 15,22 0-15,0 0 0,-21 21 0,-1-21 16,22 21-16,-21 0 0,-1 0 16,1 0-16,0 1 0,-1 20 0,1-21 15,0 21-15,-1-20 16,22 20-16,-21 0 0,0-21 0,20 22 16,-20-22-16,0 42 15,21-41-15,-1-1 0,1 0 0,0 0 16,0-21-16,0 0 15,21 21-15,-21-21 16,-1 0 0,1 0-16,0 0 15,0 0-15,21-21 0</inkml:trace>
  <inkml:trace contextRef="#ctx0" brushRef="#br0" timeOffset="13876.16">12509 3154 0,'22'0'0,"-44"0"0,65-21 0,-22 0 0,0 21 16</inkml:trace>
  <inkml:trace contextRef="#ctx0" brushRef="#br0" timeOffset="15427.71">12531 3154 0,'0'0'0,"-22"0"47,1 0-47,0 0 16,0-21-16,0 21 15,0 0-15,-1-21 16,1 21-16,21-22 16,-21 22-16,0-21 0,0 0 15,21 0-15,0 0 16,0 0-16,0-1 16,0 1-16,0 0 0,0 0 0,21 0 15,-21 0-15,21-1 0,21 1 16,-20 0-16,-1 0 0,21 0 0,-21 21 15,22-21-15,-1 21 0,21 0 16,-41 0-16,20 0 0,-21 0 16,0 0-16,0 0 0,1 21 0,-22 0 15,0 0-15,0 21 0,-22-20 16,1 20-16,0-21 0,-21 21 0,-1-20 16,22 20-16,-21 0 0,0-21 15,-1 22-15,1-1 0,0 0 0,20 1 16,-20-1-16,21 0 0,0 1 15,0-22-15,-1 21 0,22-21 16,-21 22-16,21-22 0,0 0 0,0 0 16,0 0-16,21-21 0,1 22 15,-1-22-15,0 0 0,0 0 0,21 0 16,-20 0-16,20 0 0,-21 0 0,21 0 16,-20 0-16,20 0 0,-21-22 0,21 1 15,-20 0-15,20 21 0,-21-21 16,0 0-16,0 0 0,1-22 15,-22 22-15,0 0 0,0-21 16,0 20-16,-22 1 0,1-21 0,0 21 16,0 0-16,0-1 0,0 1 0,-22 0 15,22 21-15,0 0 0,0 0 16,0 0-16,-22 0 0,22 0 0,0 0 16,0 0-16,0 21 15,-1-21-15,22 21 0,-21 1 0,21-1 16,0 0-16,0 0 15,0 0 1,21-21-16,1 0 16,-1 0-16</inkml:trace>
  <inkml:trace contextRef="#ctx0" brushRef="#br0" timeOffset="15957.52">13293 2879 0,'0'0'0,"-22"0"0,1 21 0,0-21 15,0 21-15,21 0 16,-21 0-16,0 1 0,-1 20 0,1-21 15,0 21-15,0 1 0,0-1 0,0 0 16,21 1-16,-22-1 0,22-21 16,-21 22-16,21-22 0,0 21 0,0-21 15,0 0-15,0 1 0,0-1 16,21 0-16,1-21 0,-1 21 0,0-21 16,0 0-16,0 0 0,0 0 15,22 0-15,-22 0 0,0 0 16,21 0-16,-20-21 0,-1 0 0,42 0 15,-42-1-15,22 1 0,-22-21 16,0 21-16,0 0 0,0-22 16,-21 1-16,22 0 0,-22-1 0,0 1 15,0-22-15,0 22 16,0 0-16,0 21 0,0-22 0,-43 1 16,22 21-16,0 21 0,0 0 15,0 0-15,-1 0 0,1 0 16,-42 0-16,42 21 0,-1 0 15,1-21-15,0 21 0,0 0 16,0 1-16,0-1 0,21 0 0,0 0 16,0 21-16,0-20 15,21-22 1</inkml:trace>
  <inkml:trace contextRef="#ctx0" brushRef="#br0" timeOffset="16333.3">13822 3090 0,'0'0'0,"0"22"16,21-22 15,0 0-31,0 0 16,0 0-16,1 0 0,-22-22 15,0 1-15,21 21 0,-21-21 16,0 0-16,-21 0 16,-1 21-1,1 0-15,0 0 0,0 0 16,0 0-16,0 0 15,21 21-15,0 0 16,-22-21-16,22 21 16,22-21-1,-1 0 1</inkml:trace>
  <inkml:trace contextRef="#ctx0" brushRef="#br0" timeOffset="16717.06">14478 2646 0,'-21'63'16,"0"-20"-1,-1-22-15,1 21 0,0-21 0,0 22 16,0-1-16,-22 0 0,22 22 0,-21-22 16,0 22-16,-1-22 0,1 22 15,21-22-15,-22 21 0,1-20 0,0-1 16,-1 22-16,1-22 0,0 0 0,21 1 16,-22-1-16,1-21 0,21 21 15,-22-20-15,22 20 0,0-21 0,0 0 16,0 0-16,0 1 0,-1-1 15,1-21-15,21 21 16,-21-21-16,21-21 31,21 21-31,0-21 16,-21-1-16,22 1 0,-1 21 0</inkml:trace>
  <inkml:trace contextRef="#ctx0" brushRef="#br0" timeOffset="17096.18">14309 3471 0,'-22'64'32,"22"-43"-32,22-21 15,-1 0 1,0 0-16,0 0 0,0-21 16,0 21-16,1-21 0,-1 0 15,0 21-15,-21-22 0,0 1 0,0 0 16,0 0-16,0 0 15,-21 21 1,0 0-16,-1 0 0,1 0 0,0 21 16,0-21-16,21 21 15,-21 0-15,21 0 0,0 1 16,0-1-16,0 0 0</inkml:trace>
  <inkml:trace contextRef="#ctx0" brushRef="#br0" timeOffset="18831.71">13229 5144 0,'21'0'16,"0"0"-16,1 0 16,-1 0-16,-21-22 0,21 1 0,0 21 15,0-21-15,-21 0 0,21 0 16,-21 0-16,0-1 0,0-20 0,0 21 15,0 0-15,22 0 0,-22-1 16,0 1-16,0 0 0,0 0 16,0 42 15,0 0-31,0 0 0,0 1 16,0 20-16,0 0 0,0 1 15,0-1-15,0 0 0,0 22 0,-22-22 16,22 0-16,0 1 0,0-1 0,0 0 15,0 1-15,-21-1 0,21-21 16,0 22-16,-21-22 0,21 0 0,0 0 16,0 21-16,0-20 0,0-1 15,-21-21-15,0 21 16,0-21-16,-1 0 0,1 0 16,-21 0-16,21 0 15,0 0-15,-22 0 0,1 0 16,0 0-16,20 0 0,-20 0 0,0 0 15,21 0-15,-1 0 0,1 0 0,0 0 16,0 0-16,0 0 16,42 0-1,21 0 1,-21 0-16,22 0 0,-1 0 0,0 0 16,1 0-16,-1 0 0,22 0 0,-22 0 15,21 0-15,-20 0 0,-1 0 16,0 0-16,1 0 0,-1 0 0,-21 0 15,0 0-15,1 0 0,-1 0 16,0 0-16,0 0 47,-21-21-47</inkml:trace>
  <inkml:trace contextRef="#ctx0" brushRef="#br0" timeOffset="19451.98">14351 5419 0,'0'0'0,"0"-21"15,0-1-15,0 1 0,0 0 16,-21 0-16,0 0 15,21 0-15,-22 21 0,1-22 0,0 22 16,-21 0-16,21 0 0,-22 0 0,22 0 16,-21 0-16,-1 0 0,22 0 15,-21 22-15,21-1 0,0 0 0,-1 0 16,1 0-16,0 22 0,21-22 16,-21 0-16,21 0 0,0 21 0,0-20 15,0-1-15,0 0 0,0 21 16,0-21-16,0 1 0,21-1 15,0 0-15,0-21 0,1 0 16,-1 0-16,0 0 0,21 0 0,-21 0 16,22 0-16,-1-21 0,0 21 0,-20-21 15,20-1-15,0 1 0,1 0 16,-1-21-16,0 21 0,-21-22 16,22 22-16,-22-21 0,0-1 0,0 1 15,0 0-15,1-1 0,-22 1 0,0-21 16,0 20-16,0 1 0,0 0 0,0-1 15,0 1-15,0 0 0,0 20 16,0 1-16,-22 0 0,22 0 16,-21 21-16,0 0 15,21 21-15,0 0 0,-21 0 16,21 22-16,-21-1 0,21 0 0,-21 22 16,21-22-16,0 1 0,0 20 15,0-21-15,0 1 0,-22-1 0,22 0 16,0 1-16,0-1 0,-21-21 0,21 22 15,0-22-15,0 0 0,0 0 16,21 0-16,1-21 0,-1 0 16,0 0-16,0 0 0,21 0 15,-20 0-15,-1-21 0</inkml:trace>
  <inkml:trace contextRef="#ctx0" brushRef="#br0" timeOffset="20771.59">15071 5334 0,'0'0'0,"21"-21"0,0 0 0,-21 0 16,0-1-16,0 1 15,0 0-15,-21 21 16,0 0-16,-1 0 0,1 0 0,0 0 16,0 0-16,-21 0 0,20 21 0,1 0 15,-21 1-15,21-1 16,0 0-16,-1 0 0,1 21 0,0-20 15,0-1-15,21 21 0,0-21 0,0 0 16,0 1-16,0-1 0,0 0 16,0 0-16,0 0 0,0 0 15,21-21-15,0 0 0,0 0 16,1 0-16,-1 0 0,0 0 16,0-21-16,0 0 0,0 0 0,1 21 15,-1-21-15,0 0 0,0-22 0,0 22 16,-21 0-16,21 0 0,1 0 15,-22-22-15,0 22 0,21 0 0,-21 0 16,21 0-16,-21-1 16,0 44 15,0-1-31,0 0 16,0 0-16,0 0 0,0 0 0,0 1 15,0-1-15,0 0 0,0 0 0,0 21 16,0-20-16,0-1 0,0 0 15,0 0-15,0 0 0,21 0 16,0-21-16,0 0 0,1 0 16,-1 0-16,0 0 0,0 0 15,0 0-15,43-21 0,-43 21 0,21-21 16,-21 0-16,1 21 16,-1-21-16,0 0 0,0-1 0,-21 1 15,21 0-15,-21 0 0,21 0 0,-21 0 16,0-1-16,22 1 0,-22 0 15,21 21-15,-42 21 32,21 0-17,-22 1-15,22-1 0,0 0 0,-21 0 16,21 0-16,0 0 0,0 1 16,0-1-16,0 0 0,0 0 15,21 0 1,1-21-16,-1 0 0,0 0 15,0 0-15,0 0 0,0 0 16,1-21-16,-1 0 0,0 21 16,0-21-16,0 0 0,0-1 0,1 22 15,-1-21-15,-21 0 0,21 0 0,0 0 16,-21 0-16,0-1 0,0 1 0,21 21 16,-21-21-16,0 0 0,0 42 46,0 0-30,0 0-16,0 1 0,-21-1 0,21 0 16,0 0-16,0 21 0,0-20 0,0 20 15,-21-21-15,21 21 0,0 1 16,-21-1-16,21-21 0,0 22 0,0-1 16,0 0-16,0 1 0,0 20 0,-21-21 15,21 1-15,0-1 0,-22 0 16,22 1-16,0 20 0,0-20 0,0 20 15,0-21-15,0 22 0,0-1 0,0-20 16,0 20-16,0-20 0,0-1 0,0 0 16,0 1-16,-21-1 15,21 0-15,-21-21 0,21 1 0,0 20 16,-21-21-16,21 0 0,-21 0 0,0-21 16,-1 22-16,1-22 0,0 0 15,0 0-15,-21 0 0,20 0 16,-20 0-16,21 0 0,-21-22 0,-1 1 15,1 0-15,21 0 0,-22-21 0,-20-22 16,42 22-16,0-1 0,21-20 16,0-1-16,0 22 0,0-43 15,0 22-15,0-1 0,0 1 0,0-1 16,21 22-16,0-21 0,0-1 0,21 22 16,-20-22-16,-1 22 15,21-22-15,0 22 0,-20 21 0,20-21 16,0 20-16,22-41 0,-22 42 15,0 21-15,-20-21 0,-1 21 16,21 0-16,-21-22 0,0 22 0,1 0 16,-1 0-16,0 0 0,0 0 15</inkml:trace>
  <inkml:trace contextRef="#ctx0" brushRef="#br0" timeOffset="26124.19">20405 2667 0,'0'0'0,"-43"0"15,1-21-15,0 0 0,-1 21 16,1 0-16,-22-21 0,22 21 0,-21 0 16,-1 0-16,-21 21 0,22 0 15,-22 21-15,1-21 0,-1 43 16,0-22-16,1 22 0,-1-1 0,0 22 15,1 0-15,-1-1 0,0 22 16,1-21-16,-1 21 0,0-22 0,22 22 16,-22 0-16,22 21 0,-1-21 15,22 21-15,-22-21 0,22 21 0,21 0 16,-22 0-16,22 0 0,0 0 16,21 0-16,0 0 0,0-22 0,0 22 15,42-21-15,1 21 0,-1-21 0,22-21 16,-1 21-16,22-22 0,-22-20 15,22 20-15,0-20 0,20-22 16,-20 1-16,42-1 0,-21-21 0,21 0 16,0-21-16,0 0 0,0 0 0,21 0 15,0-21-15,0 0 0,1 0 16,-1-22-16,0 22 0,0-21 0,-21 0 16,0-1-16,0-20 0,0-1 0,0 1 15,-21-1-15,0-20 0,-22-1 16,22 21-16,-21-20 0,-22-22 0,1 21 15,-1-21-15,1 1 0,-22-22 0,1 21 16,-1-21-16,0 0 0,-21-21 16,1 21-16,-1-22 0,-21 22 15,0 22-15,-21-149 0,-1 148 16,-20-21-16,0 42 0,-22-21 16,1 22-16,-22-1 0,0 0 0,1 1 15,-22-1-15,0 21 0,0 1 16,-21-1-16,21 1 0,-42-1 0,21 22 15,-21 0-15,-21-1 0,21 22 16,-1 0-16,-20 21 0,-170 0 16,170 42-16,21-20 0,0 41 15,0-21-15,21 43 0,0-21 0,21-1 16,0 22-16,0-1 0,43 1 16,-43 84-16,85-84 15,21 0-15,0-1 0,21 1 16</inkml:trace>
  <inkml:trace contextRef="#ctx0" brushRef="#br0" timeOffset="26772.83">21188 3344 0,'0'0'0,"0"-42"16,-21 0-16,-1-1 0,1 1 15,-21 21-15,0-21 0,-22 20 0,1 1 16,-1 21-16,1 0 0,-22 0 0,0 0 16,22 0-16,-22 0 0,0 21 15,22 22-15,-22-1 0,1 22 0,-1-1 16,0 22-16,1-1 0,-1 1 15,0 0-15,22 21 0,-22-1 0,22 22 16,-1 0-16,22-21 0,-22 21 16,43 0-16,-21-21 0,42 21 0,0-21 15,0 0-15,0 0 0,21-22 16,21 1-16,22 0 0,-1-22 16,1 1-16,20-22 0,1 21 0,0-41 15,-1 20-15,22-21 0,0 0 0,0-21 16,0 0-16,0-21 0,21 0 15,-22 0-15,1-22 0,0 1 0,0 0 16,0-22-16,0 22 0,-1-43 0,-20 22 16,21-43-16,-21 21 0,-1 1 15,-20-22-15,20 0 0,-41-21 0,-1 21 16,0-21-16,-20 0 0,-22 21 16,0-21-16,-22 21 0,-20 1 0,-21 20 15,-22-21-15,0 21 16,-21 22-16,-21-1 0,0 1 0,-21 21 15,0 20-15,-21 1 0,21 21 0,-1 21 16,22 1-16,-21 20 0,42 0 16,-21 22-16,22-1 0,-1 1 0,21-1 15,22 22-15,-1 0 0,1-1 16,20 1-16,22 0 0,21-1 0,0 1 16,0 0-16,21-1 0,22-20 15,-1-22-15,0 22 0,22-22 0,-1 0 16,1 1-16,-1-22 0,-20 0 15,20 0-15,1-21 0</inkml:trace>
  <inkml:trace contextRef="#ctx0" brushRef="#br0" timeOffset="27207.68">20701 4233 0,'0'-21'0,"0"42"0,0-84 0,0 42 0,0 0 16,-21-22-16,0 43 0,-1-21 0,1 21 16,-21 0-16,0 21 15,20 0-15,-20 22 0,0-1 0,-1 0 16,22 1-16,-21 20 0,21 1 0,0-22 16,-1 22-16,1-22 0,21 0 15,-21 22-15,21-22 0,0 0 0,0 1 16,21-1-16,0 0 0,22-20 0,-22-1 15,21 0-15,22 0 0,-22-21 16,22 0-16,-1 0 0,85-42 16,-84 21-16,-1-1 0,1-20 15,-1 21-15,1-21 0,-1-22 0,-20 22 16,-1-22-16,-21 1 0,0-1 0,0-20 16,-21-1-16,0 21 15,-21-20-15,0 20 0,-21 1 0,-1-1 16,-20 22-16,-1 21 0,1 0 15,-22-1-15,22 22 0,-22 22 0,0-1 16,22 21-16,-22 0 0,43 1 0,-22 20 16,22 1-16,0-1 0,21 22 15,-22-22-15,22 1 0,21-1 0,0 1 16,0-1-16</inkml:trace>
  <inkml:trace contextRef="#ctx0" brushRef="#br0" timeOffset="44228.29">11324 953 0,'0'0'15,"21"21"-15,-21 0 0,0 0 16,0 0-16,0 0 0,0 1 0,0-1 16,0 0-16,0 0 0,0 0 15,0 0-15</inkml:trace>
  <inkml:trace contextRef="#ctx0" brushRef="#br0" timeOffset="44580.09">10985 931 0,'-21'0'0,"21"22"0,-21-1 15,21 0-15,0 21 0,0-21 16,-21 22-16,21-1 0,-21 0 16,21 1-16,-21 20 0,21-20 15,-22-1-15,1 0 0,21 1 0,0-1 16,0 0-16,-21-21 0,21 22 15,0-22-15,0 0 0,0 0 0,21-42 32,-21 0-17,21 0-15,22-22 0,-22 22 16</inkml:trace>
  <inkml:trace contextRef="#ctx0" brushRef="#br0" timeOffset="45188.17">11366 1016 0,'0'21'16,"0"-42"-16,0 63 0,0-20 0,0-1 16,0 21-16,0-21 0,0 22 0,0-22 15,-21 21-15,21-21 0,0 22 16,-21-22-16,0 21 0,21-21 0,-21 0 15,21 1-15,0-1 16,0 0-16,-21-21 16,21-21-1,0 0-15,0-1 16,0 1-16,0 0 0,21-21 16,0-1-16,-21 1 0,21 0 0,-21-1 15,21 1-15,-21 0 0,0-1 16,21 1-16,-21 0 0,22 21 0,-22-1 15,0 1-15,0 0 0,21 21 16,0 21-16,-21 0 0,0 1 16,0-1-16,21 21 0,-21 0 15,0-20-15,0 20 0,0 0 16,0 1-16,0-22 0,0 21 16,0-21-16,0 0 0,0 1 0,21-1 15,0-21 1,1 0-16,-1 0 15,0-21-15,0-1 0,0 1 16,0 0-16,1 0 0,-1-21 0,0-1 16,21 1-16,-21 0 0,22-1 15,-22 1-15,21 0 0,-21 20 0,1 1 16,20 0-16,-21 21 0,0 0 16,0 21-16,-21 0 15,0 22-15,0-1 0,0 0 16,0 22-16,0-22 0,-21 22 0,0-22 15,0 0-15,0 22 0,0-22 16,-1 1-16,22-22 0,0 21 0,0-21 16,0 0-16,0 1 0</inkml:trace>
  <inkml:trace contextRef="#ctx0" brushRef="#br0" timeOffset="45795.69">11515 1101 0,'-22'0'0,"1"21"16,0-21-16,0 0 15,0 21-15,0-21 0,-1 0 16,1 0-16,0 0 0,0 0 16</inkml:trace>
  <inkml:trace contextRef="#ctx0" brushRef="#br0" timeOffset="46748.14">10837 1249 0,'0'0'0,"21"0"0,1 0 0,-1 0 16,21 0-16,-21 0 0,22 0 16,20 0-16,-21 0 0,22-21 0,-1 21 15,1 0-15,-22-21 0,22-1 16,-1 22-16,-20 0 0,20 0 0,-21-21 15,1 21-15,-1 0 0,-21 0 16,22 0-16,-65 21 31,1 1-31,0-22 0,-21 21 0,-1-21 16,1 21-16,0 0 0,-1 0 16,-20-21-16,-1 21 0,1 1 0,-1-22 15,1 21-15,-1 0 16,22-21-16,-21 0 0,20 0 0,1 21 15,21-21-15,-22 21 0,65-21 32,-1 0-32,21 0 0,22 0 15,-22 0-15,21 0 0,1-21 0,-1 0 16,1 21-16,-1 0 0,1-21 16,-1 21-16,-20 0 0,20-21 0,1 21 15,-22 0-15,0 0 0,1 0 16,-1 0-16,-21 0 0,-42 0 31,0 0-31,0 0 0,-22 21 0,22-21 16,-21 21-16,0-21 0,-1 21 15,1 0-15,-22 0 0,22-21 0,0 22 16,-22-1-16,22 0 0,0-21 0,-1 21 16,1 0-16,21 0 0,-22-21 15,22 0-15,21 22 0,43-22 16,-22 0-1,21 0-15,0-22 0,1 1 16,-1 21-16,0-21 0,1 0 0,-1 0 16,0 21-16,22-21 0,-22-1 15,1 1-15,20 0 0,-21 0 16,1-21-16,20 20 0,-42 1 0,22 0 16,-22 0-16,0 0 15,-21 0-15,0-1 0,-21 22 16,-21 0-16,20 0 0,-20 0 15,0 0-15,-1 0 0,-20 0 0,21 0 16,-1 0-16,1 0 0,0 22 16,-1-22-16,1 0 0,21 0 15,0 21-15,-1-21 0,1 0 16,42 0 0,1 0-16,-1 0 0,0 0 15,0-21-15,21 21 0,-20-22 16,20 1-16,-21 0 0,21 0 15,-20 0-15,-1 0 0,0-1 16,-21-20-16,0 21 0,0 0 16,0 0-16,-21-1 0,0 22 15,-1 0-15,1 0 0,-21 0 0,21 0 16,0 0-16,-1 22 0,1-1 16,0 0-16,0-21 0,21 21 15,0 0-15,0 0 0</inkml:trace>
  <inkml:trace contextRef="#ctx0" brushRef="#br0" timeOffset="48288.51">12975 995 0,'0'-21'16,"-21"21"-1,0 0 1,0 0-16,21-21 16</inkml:trace>
  <inkml:trace contextRef="#ctx0" brushRef="#br0" timeOffset="48816.24">12785 741 0,'-22'-42'15,"1"42"1,0 0 0,21 21-16,0 0 15,0 0-15,-21 21 0,21 1 16,-21 20-16,21-20 0,0 20 0,0-21 16,-21 22-16,21-22 0,-22 1 15,22-1-15,-21 0 0,21-21 0,0 1 16,0-1-16,0 0 0,0 0 15,0 0-15,0-42 32,0 0-17,21 21-15</inkml:trace>
  <inkml:trace contextRef="#ctx0" brushRef="#br0" timeOffset="49224">12996 804 0,'0'85'16,"0"-64"-16,0 22 16,0-22-16,-21 21 0,0 0 0,21 1 15,-21-22-15,0 21 0,21-21 16,-22 22-16,22-22 0,-21 0 0,21 0 15,0 0-15,0 1 0,0-1 16,21-21-16,1 0 16,-1 0-16,0 0 0,21 0 15,-21 0-15,1-21 0,-1 21 0,0-22 16,21 1-16,-21 0 0,1 0 16,-22-21-16,0 20 0,0-20 0,0 0 15,0-1-15,0 1 0,0 21 16,-43-21-16,22-1 0,0 22 15,-21-21-15,20 42 0,-20-21 16,21 21-16,-21 0 0,20 0 0,1 21 16,0 0-16,21 0 15,0 0-15,0 22 0,0-22 16,0 0-16,21-21 0,0 0 16,22 21-16</inkml:trace>
  <inkml:trace contextRef="#ctx0" brushRef="#br0" timeOffset="49499.83">13779 699 0,'0'0'0,"-21"42"0,21 0 16,0 22-16,-21-22 0,21 0 0,-21 22 16,21-22-16,-21 1 15,21-22-15,0 21 0,0-21 0,0 0 16,0 1-16,0 20 16</inkml:trace>
  <inkml:trace contextRef="#ctx0" brushRef="#br0" timeOffset="50391.92">14203 593 0,'0'-21'0,"0"42"0,0-64 15,-21 43 1,-1 0-16,22 22 0,0-1 15,-21 0-15,21 0 16,0 21-16,0 1 0,0-1 0,0 0 16,-21 1-16,0 20 0,21-20 15,0-1-15,0 21 0,-21-41 0,21 20 16,0 0-16,-21-21 0,21 1 16,0-1-16,0 0 0,0-42 31,0 0-16,0-1-15,0 1 16,21 0-16,-21 0 0,21 0 0,-21 0 16,21-1-16,-21 1 0,21 0 15,0 0-15,1 0 0,-1 21 16,0 21 0,0 0-16,-21 0 0,21 0 0,0 1 15,-21-1-15,22 0 0,-22 0 16,21 0-16,-21 0 0,0 1 0,21-1 15,-21 0-15,21-21 0,-21 21 0,21-21 16,0 0 0,1 0-16,-1 0 0,0 0 0,0 0 15,0-21-15,0 21 16,1-21-16,-1 0 0,-21-1 0,21 1 16,0-21-16,-21 21 15,21 0-15,-21-1 0,0 1 0,0 0 0,21 0 16,-21 0-16,0 42 31,0 0-15,0 0-16,0 0 0,0 1 15,0-1-15,0 0 0,0 0 16,0 0-16,22-21 16,-22 21-16,21-21 15,0 0-15,0 0 16,0-21-16,0 0 15,1 21-15,-22-21 0,0 0 16,21 0-16,-21-1 0,0 1 16,0 0-16,0-21 0,0 21 0,-21-1 15,-1 1-15,22 0 0,-21 21 16,0 0-16,0 0 0,0 0 16,0 0-16,-1 0 0,1 0 0,0 0 15,0 21-15,0 0 16,-22 1-16,22-22 0,0 21 0,-21-21 15</inkml:trace>
  <inkml:trace contextRef="#ctx0" brushRef="#br0" timeOffset="50591.81">13441 1016 0,'0'0'0,"21"-21"15,0 21 1,21-21-16,-20 21 0,20 0 16,0-21-16,1 21 0,-1 0 0,21 0 15,-20-22-15,20 22 0,1 0 16,-1 0-16,1 0 0,-1 0 0</inkml:trace>
  <inkml:trace contextRef="#ctx0" brushRef="#br0" timeOffset="50995.8">14880 847 0,'0'0'0,"21"0"0,-21 21 31,0 0-31,0 0 0,0 0 0,0 1 16,0 20-16,0-21 0,0 0 15,0 22-15,0-22 0,0 0 16,0 0-16,0 0 0,0 0 16,0 1-16,0-1 0,21-21 31,1 0-31,-1 0 0,0 0 0,0-21 16,-21-1-16,21 1 0,0 21 15,1-42-15,-1 21 0,0 0 0,-21-1 16,21-20-16,0 21 0,-21 0 15,21-22-15,-21 22 0,0 0 0,0 0 16,22 21-16,-22 21 47,0 0-47,0 0 0,0 1 16,0-1-16,21-21 15</inkml:trace>
  <inkml:trace contextRef="#ctx0" brushRef="#br0" timeOffset="51369.71">15515 889 0,'21'-21'16,"-42"21"15,0 0-31,0 21 0,0 0 15,-1 0-15,1-21 0,0 22 16,21-1-16,0 0 0,0 0 16,0 0-16,21-21 15,0 21-15,1-21 0,-1 0 16,0 0-16,0 22 0,0-22 16,0 0-16,-21 21 15,-21 0 16,-21-21-31,21 0 0,-22 0 16,1 21-16,0-21 0,-22 0 16,22 0-16,21 0 15,0 0-15,-1 21 0,1-21 16,42 0 0,1 0-16,-1 0 15,0-21-15,0 21 0</inkml:trace>
  <inkml:trace contextRef="#ctx0" brushRef="#br0" timeOffset="52487.76">15854 847 0,'-21'0'15,"-1"0"-15,1 0 16,0 21-16,0 0 0,0 0 15,21 0-15,-21 1 0,-1-1 0,22 0 16,-21 0-16,21 0 16,0 0-16,0 1 0,0-1 0,0 0 15,0 0-15,21-21 16,1 0-16,-1 0 16,0 0-16,0-21 0,-21 0 15,21 21-15,0-21 0,-21-1 16,22 1-16,-1 0 0,-21 0 15,0 0-15,21 0 0,-21-1 0,21 1 16,-21 0-16,0 42 31,0 0-31,0 1 16,0-1-16,0 0 0,0 0 16,0 0-16,0 0 0,0 1 15,0-1-15,21-21 31,0 0-15,1 0-16,-1-21 16,0-1-16,0 22 0,-21-21 0,21 0 15,0 0-15,1 0 0,-1 0 16,0-1-16,0 1 0,0 21 16,0 0-1,1 0 1,-22 21-16,0 1 15,0-1-15,0 0 16,0 0 0,21-21-1,0 0 1,0 0-16,0 0 16,0 0-16,1 0 0,-1 0 15,0 0-15,0 0 0,0-21 16,0 21-16,1 0 0,-1-21 15,0 0-15,0 21 0,0-22 16,0 1 0,-21 0-16,0 0 15,0 0 1,-21 21 0,0 0-16,0 0 0,0 0 0,0 0 15,-1 0-15,1 0 16,21 21-16,-21 0 0,0 0 15,21 0-15,0 1 0,0-1 16,0 0-16,0 0 16,21-21-1,0 0-15,0 0 0,1 0 16,-1 0-16,0 0 0,0-21 16,-21 0-16,21 0 0,0-1 0,1 1 15,-22 0-15,0 0 0,21 0 16,0-22-16,-21 22 0,0-21 0,0 21 15,21-22-15,-21 22 0,0 0 16,21-21-16,-21 21 0,0-22 16,21 22-16,-21 0 0,22 0 15,-22 0-15,21-1 0,-21 44 32,0-1-32,0 0 15,0 21-15,-21-21 0,-1 22 0,1-22 16,0 21-16,0 1 0,21-22 15,-21 21-15,21 0 0,0-20 0,0-1 16,0 21-16,0-21 0,0 0 16,0 1-16,0-1 0,0 0 15,0 0 1,-21-21 15</inkml:trace>
  <inkml:trace contextRef="#ctx0" brushRef="#br0" timeOffset="52627.91">16531 1101 0,'21'0'31,"-21"21"-31</inkml:trace>
  <inkml:trace contextRef="#ctx0" brushRef="#br0" timeOffset="57399.48">18542 2350 0,'21'0'0,"0"0"0,-21-22 16,21 22-16,-21-21 15,0 0 1,-21 0 0,0 0-1,0 21-15,0 0 0,0 0 16,-1 0-16,1 0 0,0 0 16,0 0-16,0-21 0,-22 21 0,22 0 15,0 0-15,0 0 0,0 0 16,0 0-16,-1 0 0,1 0 0,-21 0 15,21 0-15,0 0 16,-1 21-16,1-21 0,0 0 0,0 21 16,0-21-16,0 21 0,-1-21 15,1 21-15,0-21 0,0 21 0,0 1 16,0-1-16,-1 0 0,1 0 16,0 0-16,21 0 0,-21 1 15,0 20-15,0-21 0,21 0 0,-22 43 16,1-22-16,21-21 0,0 0 15,0 22-15,0-22 0,0 0 16,0 0-16,0 22 0,0-22 0,0 0 16,0 0-16,0 0 0,0 0 15,0 1-15,0-1 0,21 0 0,-21 0 16,0 0-16,0 0 16,0 1-16,0-1 0,22 0 0,-22 0 15,21 0-15,0 0 0,-21 1 16,0-1-16,21 21 0,0-21 0,0 0 15,-21 1-15,22-22 0,-1 21 16,-21 0-16,21 0 0,0 0 0,0-21 16,0 21-16,-21 1 0,22-22 15,20 0-15,-21 21 0,0-21 0,22 0 16,-22 0-16,0 0 0,21 0 16,1 0-16,-1 0 0,-21 0 15,21 0-15,1 0 0,-1 0 0,0-21 16,1-1-16,-1 22 0,43-21 15,-64 0-15,21 21 0,-21-21 16,22 0-16,-22 21 0,0-21 16,0-1-16,0 1 0,1 0 0,-1 0 15,0-21-15,0 20 0,0 1 16,0-21-16,-21 21 0,22-22 0,-1 22 16,-21 0-16,0-21 0,21 21 15,-21-1-15,21-20 0,-21 21 16,0 0-16,0 0 0,21-22 0,-21 22 15,0 0-15,0-21 0,0 20 16,0-20-16,0 21 0,0-21 16,0-1-16,0 22 0,0-21 15,0 21-15,0-22 0,0 22 0,0 0 16,-21 0-16,21 0 0,-21-1 16,0 22-16,21-21 0,-21 0 0,-1 21 15,-20-21-15,21 21 0,0-21 16,0 0-16,-22 21 0,22 0 0,0-22 15,-21 22-15,20 0 0,-20 0 16,21-21-16,0 21 0,-22 0 0,22 0 16,-21 0-16,21 0 0,0 0 15,-22 0-15,22 0 0,-21 0 16,21 0-16,-22 0 0,1 0 0,21 0 16,-22 0-16,22 0 0,-21 21 15,0-21-15,20 22 0,-20-22 16,21 21-16,-43 0 0,43 0 15,0 0-15,0 0 0,0 1 16,0 20-16,-1-21 0,1 0 0,0 22 16,0-22-16,21 21 0,-21-21 15,21 0-15,-21 22 0,21-22 0,0 21 16,0-21-16,0 1 0,0 20 16,0-21-16,0 21 0,0-20 15,0-1-15,0 21 0,0-21 0,0 0 16,0 1-16,0 20 0,0-21 15,0 0-15,0 0 0,21 1 0,0-1 16,-21 0-16,21 21 0,-21-21 16,21 1-16,0-1 0,1 0 15,-1 0-15,0 0 0,0 0 16,0 1-16,0-1 16,1-21-16,-1 21 0,0-21 0,0 0 15,21 0-15,-20 0 0,-1 0 0,21 0 16,-21 0-16,22 0 0,-22 0 15,21 0-15,-21-21 0,22 21 16,-1-21-16,-21 21 0,21-22 16,-20 1-16,-1 21 0,21-21 0,-21 0 15,0 0-15,1 0 0,-1-1 16,0 1-16,0 0 0,0 0 0,0 0 16,-21 0-16,22-1 0,-1 1 15,-21 0-15,0 0 0,21 0 0,-21 0 16,0-1-16,21 1 0,-21 0 15,0 0-15,0 0 0,0 0 0,0-1 16,0 1-16,0 0 16,-21 0-16,0 21 0,21-21 15,0 0-15,-21-1 0,-1 22 16,22-21-16,-21 0 0,0 0 16,0 21-16,0-21 0,0 0 15,-1 21-15,22-22 0,-21 22 16,0 0-16,0 0 0,0 0 15,0 0-15,-1 0 0,1 0 0,0 0 16,-21 0-16,21 0 0,-1 0 16,-20 0-16,21 22 0,-21-22 15,20 21-15,1 0 0,-21-21 0,21 21 16,0 0-16,-1 0 0,1 1 16,0-1-16,0 0 0,0 0 15,-22 43-15,22-43 0,0 0 16,21 0-16,-21 0 0,21 22 15,0-22-15,-21 0 0,21 0 0,0 21 16,0-20-16,0-1 0,0 0 16,0 0-16,0 0 0,21 0 15,0 1-15,-21-1 0,21 0 0,0-21 16,1 21-16,-1-21 0,0 0 16,21 0-16,-21 0 0,1 0 0,20 0 15,0 0-15,-21 0 0,22-21 16,-22 21-16,21-21 0,-21 0 0,22-1 15,-22 22-15,0-21 16,0 0-16,-21 0 0,0 0 16,0 0-1,-21 21 1,21-22 0,-21 22-16,21 22 31,0-1-16,0 0-15</inkml:trace>
  <inkml:trace contextRef="#ctx0" brushRef="#br0" timeOffset="73211.97">16404 10943 0,'0'-21'16,"0"0"-16,-21 21 15,21-21-15,-21 0 0,21-1 16,-21 1-16,-1 21 0,22-21 16,-21 0-16,21 0 0,-21 0 15,0 21-15,21-22 16,-21 22-16,0 0 15,-1 0-15,1 22 16,0-1-16,0 0 0,21 21 16,-21-21-16,0 22 0,21-1 0,0 0 15,-22 22-15,1-1 0,21 22 16,-21-21-16,0 20 0,21-20 16,0 20-16,0 1 0,-21 0 15,21-1-15,-21 1 0,21 21 0,0 0 16,-22-22-16,1 22 0,21 0 0,0 0 15,-21 0-15,21 0 0,-21 21 16,21-22-16,0 1 0,-21 21 16,21-21-16,0 21 0,0-21 0,0 21 15,0 0-15,0-21 0,-21 21 0,21 0 16,0-21-16,0 21 0,0-22 0,0 22 16,0-21-16,0-21 0,0 21 15,0-22-15,0 22 0,21-21 16,-21-22-16,0 22 0,0-21 0,21-1 15,-21 1-15,0-22 0,21 0 16,-21-21-16,0 1 0,0-1 0,0 0 16,21-21-16,0-21 15,-21-22-15,0 1 0,22 0 0,-1-43 16,0 0-16,0 1 0</inkml:trace>
  <inkml:trace contextRef="#ctx0" brushRef="#br0" timeOffset="74755.73">16573 10859 0,'0'0'0,"0"-22"16,0 1 15,22 21 0,-1 0-15,0 0-16,21 0 15,-21-21-15,22 21 0,-22 0 0,21 0 16,1 0-16,20 0 0,1 0 16,-1 0-16,22 0 0,-1-21 0,22 21 15,0 0-15,0 0 0,0 0 16,21 0-16,0 0 0,21 0 0,0 0 16,0 0-16,0 0 0,1 0 15,-1 0-15,0 0 0,21 0 0,1 0 16,-1 0-16,0 0 0,-21 0 0,22 0 15,-1 0-15,0 21 0,-20-21 16,20 0-16,-21 0 0,-21 0 16,0 0-16,21 0 0,-21 0 15,0 0-15,-21 0 0,0 0 0,0 0 16,-22 0-16,1 0 0,0 0 16,-43 0-16,22 0 0,-22 0 0,0 0 15,-21 0-15,1 0 0,-1 0 16,0 0-16,-21-21 0,0 42 62,0 0-46,0 0-16,0 1 0,0-1 0,0 0 0,0 0 16,0 21-16,0-20 15,0 20-15,0 21 0,-21-20 0,21 20 16,0 1-16,-21-1 0,21 1 0,0-1 15,0 1-15,0-1 0,0 1 16,0-1-16,0 22 0,0 0 0,0-1 16,0 1-16,0 0 0,0-1 15,0-20-15,0 20 0,0 65 16,21-65-16,-21-20 16,0 20-16,21 1 0,-21-21 0,0 20 15,0-20-15,21-1 0,-21 1 0,0 20 16,21-20-16,-21-1 0,0 1 15,0 21-15,0-22 0,0 1 0,0 20 16,21-20-16,-21-1 0,0 1 16,22-22-16,-22 22 0,0-1 0,0 1 15,0-22-15,0 21 0,0 1 16,0-22-16,0 22 0,0-22 0,0 22 16,0-22-16,0 0 0,0 1 0,0-1 15,0 0-15,0-21 0,0 22 16,0-22-16,-22 21 0,22-21 15,0 22-15,-21-22 0,21 0 16,-21 0-16,21 0 0,0 1 0,-21-1 16,0 21-16,0-21 0,-1 0 0,1 1 15,0-22-15,0 21 0,-21 0 16,20 0-16,-20 0 0,0-21 0,-1 21 16,1-21-16,0 22 0,-22-22 15,22 0-15,-22 0 0,1 21 0,-1-21 16,-20 0-16,20 0 0,-20 0 0,-1 0 15,0 0-15,1 0 0,-1 0 16,0 0-16,-21 0 0,1 0 0,20 0 16,-21 21-16,0-21 0,22 0 15,-22 0-15,0 21 0,0-21 16,0 0-16,0 0 0,-21 0 0,22 0 16,-1 0-16,0 0 0,-21 0 15,21 0-15,0 0 0,0 0 0,1 0 16,-1 0-16,21 0 0,-21 0 0,0 0 15,22 0-15,-1 0 0,0 0 16,1 0-16,-1 0 0,-21 0 0,22 0 16,-1 0-16,-21 0 0,21-21 0,1 21 15,-22 0-15,21-21 0,1 0 16,20 21-16,-21-22 0,22 22 0,21 0 16,-22-21-16,22 21 15,-1 0-15,1 0 0,-21-21 0,20 21 16,1 0-16,-22 0 0,1 0 0,-1 0 15,1 0-15,-1 0 0,1 21 16,21-21-16,-22 0 0,22 0 0,-22 0 16,22 0-16,21 0 0,-22 0 0,22 0 15,0 0-15,0 0 0,0 0 16,0 0 0,21-21-16,0 0 15,0 0-15,-22 0 0,22-1 16,0 1-16</inkml:trace>
  <inkml:trace contextRef="#ctx0" brushRef="#br0" timeOffset="75520.13">16277 10859 0,'0'0'0,"21"0"0,22 0 0,-1 0 16,0 0-16,22 0 0,-22-22 0,22 22 16,-1 0-16,1 0 0,-1 0 15,1 0-15,-1-21 0,1 21 0,-1 0 16,1 0-16,-22 0 0,0 0 0,1-21 15</inkml:trace>
  <inkml:trace contextRef="#ctx0" brushRef="#br0" timeOffset="76764.27">11938 10880 0,'0'-21'32,"0"-1"-17,21 1-15,0 21 16,-21-21-16,0 0 0,21 0 16,1 21-16,-22-21 0,0-1 0,0 1 15,0 0-15,0 0 0,0 0 16,0 0-16,-22-1 0,1 1 15,0 0-15,-21 0 0,21 0 0,-22 21 16,22 0-16,-21 0 0,21 0 16,-22 0-16,1 0 0,21 21 0,-43 21 15,22-21-15,0 1 16,20 20-16,1-21 0,-21 21 0,21-20 16,0-1-16,-1 21 0,22-21 0,0 0 15,0 1-15,0-1 0,0 0 16,0 0-16,22-21 15,-1 0-15,0 0 0,21 0 16,-21 0-16,1-21 0,20 21 16,0-21-16,1 0 0,-1-1 0,0 1 15,1 0-15,-1 0 0,0 0 16,1 0-16,-1-1 0,-21 1 16,0 0-16,0 0 0,1 21 0,-1-21 15,0 21-15,-21 21 47,0 0-47,0 0 0,0 0 0,0 22 16,0-1-16,0 0 0,0 1 15,0 20-15,0 1 0,0-1 0,0 22 16,0-22-16,0 22 0,0 0 16,0-22-16,21 22 0,-21-22 15,21 22-15,-21-21 0,0 20 0,0-20 16,21 20-16,-21-20 0,0-1 0,0 1 15,0-1-15,0 1 0,0-1 16,-21-20-16,0-1 0,0 22 0,0-22 16,0-21-16,-43 64 15,22-64-15,-1 21 0,1-21 0,0 1 16,-1-22-16,22 0 0,-21 0 0,0 0 16,-1 0-16,1-22 15,21 1-15,-22-21 0,-41-43 0,63 43 16,-22-22-16,22 1 0,0-22 15,0 22-15,0-22 0,21 0 16,-22 1-16,22-1 0,0 0 0,0 1 16,22-64-16,-1 84 0,0 1 15,21-1-15,-21 1 0,22 20 16,-1-20-16,0 20 0,1 1 0,-1 0 16,0-1-16,1 22 0,-1-21 15,0 21-15,22 0 0,-22-1 0,1 1 16,-1 21-16,0-21 0,1 0 0</inkml:trace>
  <inkml:trace contextRef="#ctx0" brushRef="#br0" timeOffset="78263.3">12573 10668 0,'0'-21'0,"0"42"0,0-63 15,0 21-15,0-1 16,0 1-16,-21 21 0,21-21 0,0 0 16,-21 21-16,-1 0 0,22-21 15,-21 21-15,0 0 0,0 0 0,0 0 16,0 0-16,-22 21 0,22 0 16,0 0-16,-21 22 0,20-22 15,-20 21-15,21-21 0,0 22 0,0-22 16,-1 21-16,1-21 0,21 0 0,0 1 15,0-1-15,0 0 0,0 0 16,21-21-16,1 0 16,-1 0-16,0 0 0,21 0 15,-21 0-15,1 0 0,20-21 0,-21 21 16,0-21-16,22 0 0,-22-1 0,0-20 16,0 21-16,0 0 15,0 0-15,1-22 0,-1 22 0,-21 0 16,0 0-16,0 0 0,0 42 31,0 0-15,0 0-16,0 0 15,0 0-15,0 1 0,0-1 0,0 21 16,0-21-16,0 0 0,0 1 16,21-1-16,0-21 0,-21 21 15,21-21-15,0 0 0,1 0 16,-1 0-16,21 0 0,-21 0 15,0 0-15,1 0 0,20-21 16,-21 0-16,0 21 0,0-22 0,1 1 0,-1 0 16,-21 0-16,21 0 15,-21 0-15,0-1 0,0 1 0,0 0 16,0 0-16,0 0 0,0 42 31,-21 0-15,21 0-16,0 0 0,-21 1 15,21-1-15,0 0 0,0 21 0,-22-21 16,22 1-16,-21-22 0,21 21 16,0 0-16,0 0 0,0-42 47,21 0-32,-21 0-15,22 21 0,-1-22 16,0-20-16,-21 21 0,21 0 0,0 0 15,0-1-15,1 1 0,-1 0 0,0 0 16,-21 0-16,21 21 0,0 0 16,0 0-16,1 0 0,-1 0 0,0 0 15,0 0-15,-21 21 16,21 0-16,-21 0 0,0 0 0,21-21 16,-21 22-16,22-1 0,-22 0 15,0 0-15,0 0 0,21 0 16,0-21-16,-21 22 0,21-1 0,0-21 15,0 21-15,1-21 0,-1 0 16,0 0-16,0 0 0,0 0 16,0 0-16,1 0 0,-1-21 0,0 0 15,0-1-15,0 22 0,0-21 0,1 0 16,-1 0-16,0 0 0,-21 0 16,0-1-16,0 1 0,0 0 0,0 0 15,0 0-15,0 0 0,0-1 16,0 1-16,0 0 15,-21 21-15,0 0 16,21 21-16,-22-21 16,22 21-16,0 1 0,-21-1 0,21 0 15,-21 0-15,21 0 0,0 0 0,-21 22 16,21-22-16,0 0 0,0 0 16,0 0-16,0 1 0,21-22 15,0 0-15,0 21 0,1-21 16,-1 0-16,0 0 0,0 0 15,21 0-15,-20 0 0,-1-21 0,21-1 16,-21 22-16,22-21 0,-1 0 16,0 0-16,-21-21 0,22 20 0,-22 1 15,21-21-15,-21 0 0,1 20 16,-1-20-16,0 21 0,-21 0 16,0 0-16,0-1 0,-21 22 31,0 22-31,-1-1 15,22 21-15,-21-21 0,21 0 0,-21 1 16,21-1-16,0 0 0,0 0 16,0 0-16,0 0 0,0 1 15,0-1-15,0 0 0,21 0 0,0 0 16,1-21-16,-22 21 16,0 1-16,-22-22 46,1 0-30,0-22-16,0 22 0,21-21 16,-21 21-16,0 0 0,-1 0 31,44 0 0,-1-21-15,0 21-16,0-21 0,0 0 0</inkml:trace>
  <inkml:trace contextRef="#ctx0" brushRef="#br0" timeOffset="79075.84">14711 9970 0,'0'0'16,"0"-22"-16,0 1 0,0 0 15,0 42 1,-21 0-16,21 1 16,-22-1-16,22 21 0,-21 0 15,21-20-15,-21 20 0,0 0 0,21 22 16,-21-22-16,0 22 0,-1-22 16,1 21-16,0-20 0,21-1 15,0 0-15,-21 1 0,0-22 0,21 21 16,0-21-16,0 1 0,0-1 15,0 0-15,0-42 32,0 0-17,0-1-15,0 1 0,21-21 0,0 21 16,0-22-16,0 22 16,-21 0-16,22-21 0,-1 21 0,0 21 15,0 0 1,-21 21-16,0 21 15,0-21-15,21 0 0,-21 1 0,21 20 16,-21-21-16,22 0 0,-22 0 16,21 1-16,0-1 0,0-21 0,43 21 15,-43-21 1,21 0-16,-21-21 0,22 21 0,-1-21 16,0-1-16,-21 1 0,22 0 0,-22 0 15,21-21-15,-21 20 0,1-20 16,-1 0-16,0-1 0,0 22 0,-21-21 15,0 21-15,21-22 0,-21 22 16,0 0-16,0 0 0,0 0 0,-21 21 16,0 0-1,-21 0-15,20 0 16,-20 21-16,21 0 0,-21 0 0,20 22 16,-20-22-16,21 0 0,0 21 15,0-21-15,21 1 0,0-1 0,0 0 16,0 0-16,0 0 15,0 0-15,21-21 16,0 0-16,0 0 16,0 0-16,0-21 0,1 0 15,-22 0-15,21 0 0,0 0 0,0-1 16,-21 1-16,0 0 0,21 21 16,-21-21-16,21 21 15,1 0-15,-22 21 16,0 0-16,21 0 0,-21 1 15,21-1-15,-21 0 0,21-21 0,-21 21 16,21 0-16,0-21 0,1 0 16,-1 0-16,0 0 0,21 0 0,-21 0 15,22 0-15,-1 0 0</inkml:trace>
  <inkml:trace contextRef="#ctx0" brushRef="#br0" timeOffset="81160.12">18584 9843 0,'0'0'0,"0"-22"15,0 1-15,0 0 16,0 0-16,0 0 15,0 42 1,0 0-16,0 0 16,-21 0-16,0 1 0,21-1 15,-21 21-15,0 0 0,-1-20 16,1 20-16,21-21 0,-21 21 0,0 1 16,0-22-16,0 0 0,21 21 0,0-20 15,-22-1-15,22 0 0,0 0 0,0 0 16,0 0-16,22-21 31</inkml:trace>
  <inkml:trace contextRef="#ctx0" brushRef="#br0" timeOffset="81755.78">18881 9843 0,'0'42'16,"0"-21"-16,0 0 15,0 22-15,0-22 0,-22 0 0,1 21 16,21-21-16,0 1 0,0-1 0,-21 21 16,21-21-16,-21 0 0,21 1 15,-21-22-15,21 21 0,0 0 0,0-42 47,21 0-31,-21-1-16,21 1 0,-21 0 15,0 0-15,0 0 0,21-22 0,-21 22 16,21 0-16,-21-21 0,0-1 16,22 22-16,-22-21 0,21 21 15,0 0-15,-21-1 0,0 1 0,21 0 16,0 0-16,0 21 15,1 0-15,-1 0 0,-21 21 16,21 0 0,-21 0-16,0 1 0,0-1 0,0 0 15,0 0-15,-21 0 16,0 0-16,-1 1 0,1-1 16,0-21-16,0 21 0,0-21 0,0 21 15,-1-21-15,1 0 16,21 21-1,0 0 1,0 1-16,0-1 16,0 0-16,21-21 0,1 21 15,-1 0-15,0-21 16,0 21-16,0-21 16,0 0-16,1 0 0,-1 0 15,0 0-15,0 0 0,0-21 16,0 21-16</inkml:trace>
  <inkml:trace contextRef="#ctx0" brushRef="#br0" timeOffset="82043.61">19494 9843 0,'-21'0'16,"0"21"-16,0 0 0,-21 0 15,20 0-15,1 0 0,-21 1 0,21-1 16,0 21-16,-1-21 0,1 0 0,0 1 16,21-1-16,0 0 15,0 0-15,0 0 0,0 0 16,21-21-16,0 0 16,1 0-16,-1 0 0,21 0 15,-21 0-15,22 0 0,-22 0 0,21 0 16,0-21-16,-20 21 0,20-21 15,0 0-15,1 21 0,-1-21 0,-21 0 16,21-1-16,-20 1 0,-1 0 0</inkml:trace>
  <inkml:trace contextRef="#ctx0" brushRef="#br0" timeOffset="82451.96">19748 9885 0,'22'0'0,"-1"0"15,0 0-15,0 0 0,0 0 0,0 0 16,22 0-16,-22 0 0,0 0 16,0 0-16,0 0 0,1 0 0,-1 0 15,0-21-15,0 21 0,0 0 16,-21-21 0,-21 21-1,0 0-15,0 0 0,0 0 16,-1 0-16,1 0 0,0 0 15,0 0 1,21 21 0,-21 0-16,21 0 0,-21 0 15,21 0-15,0 1 0,0-1 16,0 21-16,-22 0 0,22 1 16,-21-22-16,21 0 0,-21 0 15,21 0-15,0 1 0,0-1 0,0 0 16,-21-21-16,21 21 0,0 0 15,21-21 1,0 0 0,0-21-16,1 21 0,-1-21 15,0 0-15,0 0 0,0-1 16</inkml:trace>
  <inkml:trace contextRef="#ctx0" brushRef="#br0" timeOffset="82711.82">20489 9843 0,'0'0'16,"-21"21"-16,0-21 0,0 21 0,-22 0 15,1 0-15,21 0 0,-64 22 16,64-22-16,0 21 0,-21-21 16,42 1-16,-22-1 0,22 0 15,0 0-15,0 0 0,0 0 16,0 1-16,22-22 15,-1 0-15,0 0 0,21 0 0,-21 0 16,22 0-16,-22 0 0,21 0 16,1 0-16,-1 0 0,0-22 0,-21 22 15,22-21-15,-1 21 0,-21-21 0,22 0 16,-22 21-16</inkml:trace>
  <inkml:trace contextRef="#ctx0" brushRef="#br0" timeOffset="82883.72">20891 10054 0,'22'0'47,"-1"0"-32,-21-21 1,21 21-16,0 0 0</inkml:trace>
  <inkml:trace contextRef="#ctx0" brushRef="#br0" timeOffset="84072.33">21569 9843 0,'0'0'16,"-43"-22"-1,22 22 1,0 0-16,0 22 0,0-22 16,0 21-16,-1 0 0,1 0 0,0 0 15,0 22-15,0-22 0,21 0 0,0 0 16,-21 0-16,21 0 0,0 1 16,0-1-16,0 0 0,0 0 15,0 0-15,0 0 0,21-21 16,0 22-16,0-22 15,0 0-15,22 0 0,-22 0 0,0 0 16,21 0-16,-21 0 0,22-22 16,-22 22-16,21-21 0,-21 21 0,64-63 15,-43 42-15,-20-1 16,-1 1-16,0 21 0,0-21 16,-21 0-16,0 0 0,-21 21 31,0 0-16,0 21-15,-1-21 0,1 21 16,0 0-16,0 0 0,0-21 16,0 22-16,21-1 0,0 0 0,0 0 15,0 0 1,21-21-16,0 0 16,0 0-16,0 0 0,0 0 15,1 0-15,-1 0 0,0 0 16,0-21-16,-21 0 15,0 0-15,0 0 0,0-1 16,0 1-16,0 0 16,-21 0-16,0 0 15,0 21-15,21-21 16,0-1 15,21 22-31,0 0 16,0 0-16,0 0 0,0 0 15,1 0-15,-1 0 16,-21 22-16,21-22 0,-21 21 16,21-21-16,-21 21 0,0 0 15,0 0-15,0 0 16,0 1-16,0-1 16,0 0-1,0 0 1,0-42 46,0 0-62,0 0 16,0-1-16,21 1 0,-21 0 16,21 0-16,1 21 0,-1-21 15,-21 0-15,21-1 0,0 22 0,0-21 16,0 21-16,1 0 15,-1 0-15,0 0 0,0 21 16,0 1 0,-21-1-16,0 0 0,0 0 15,0 0-15,0 0 0,0 1 0,0-1 16,0 0-16,0 0 16,0 0-16,0 0 0,-21-21 31,0 0-16,0-21 1,21 0 0,0 0-16,0 0 0,0 0 15,21-1-15,0 1 0,0 0 16,0 0-16,22-21 0,-22 20 16,21 1-16,22 0 0,-22 0 15,0 21-15,1 0 0,-1 0 16,0 0-16,-20 0 0,20 0 0,-21 21 15,0-21-15,0 21 0,-21 0 16,0 1-16,0-1 16,0 0-16,-21 0 0,0 0 15,-21-21-15,21 21 0</inkml:trace>
  <inkml:trace contextRef="#ctx0" brushRef="#br0" timeOffset="112956.39">12319 11155 0,'0'0'0,"-21"0"0,-22 0 0,22 0 0,0 0 15,0 0-15,0 0 0,0-21 16,-1 21-16,1 0 0,21-21 16,0-1-1,21 1 1,1 21-16,-1 0 0,21 0 16,0 0-16,1-21 0,-1 21 0,0 0 15,22 0-15,-1 0 0,22 0 0,0 0 16,21 0-16,-1 0 0,1 0 15,21 0-15,-21 0 0,0 0 16,21 0-16,-21 0 0,0 0 0,-1 0 16,1 0-16,0 0 0,0 0 15,0 0-15,-22 0 0,1 0 0,0 0 16,-22 0-16,1 0 0,-1 0 0,1 0 16,-1 0-16,-20 0 0,-1 0 15,0 0-15,1 0 0,-1-21 0,-21 21 16,0 0-16,0 0 0,-21-21 15,-21 21 17,0-21-32,-21 21 0,21 0 0,-22 0 15,1 0-15,21 0 16,-22 0-16</inkml:trace>
  <inkml:trace contextRef="#ctx0" brushRef="#br0" timeOffset="113407.77">12255 11218 0,'22'0'16,"-1"0"-16,0 0 0,21 0 0,22 0 16,-22 0-16,22 0 0,20 0 15,1 0-15,21 0 0,21 0 0,0 0 16,127 0-16,-127-21 0,0 21 15,-21 0-15,21 0 16,0-21-16,-22 21 0,1 0 0,0 0 16,0 0-16,-21 0 0,-1 0 0,-20-21 15,-1 21-15,1 0 0,-22 0 16,0 0-16,1 0 0,-22 0 0,0 0 16,0 0-16,-21-21 0,21 21 15,-42 0 1,0 0-16,0 0 0,0 0 15,-22 0-15,22 0 0,-21 0 16</inkml:trace>
  <inkml:trace contextRef="#ctx0" brushRef="#br0" timeOffset="116315.89">15409 11684 0,'-21'0'0,"42"0"62,0 0-46,1-21-16,20 21 0,-21 0 0,21-21 16,22 0-16,-22 21 0,22-22 0,-1 22 15,22-21-15,-22 21 0,1-21 16,21 21-16,-22-21 0,1 21 15,-1-21-15,43 21 0,-64-21 16,1 21-16,-1 0 0,0 0 0,-21-22 16,22 22-16,-22 0 0,0 0 15,0-21-15,0 21 0,1 0 16,-22-21 0,0 0 15,0 0-16,-22 21-15,22-21 16,-21 21-16,21-22 16,-21 22-16,0 0 0,0-21 15</inkml:trace>
  <inkml:trace contextRef="#ctx0" brushRef="#br0" timeOffset="116627.71">16468 11282 0,'21'0'16,"0"0"-16,0 0 15,0 0 1,0 0-16,1 0 0,-1 0 16,0 0-16,0 0 0,0 0 15,0 21-15,-21 0 16,0 0-16,0 1 15,0-1-15,0 0 0,0 0 16,-21-21-16,0 21 0,0 0 16,0 1-16,-22-1 0,22 0 0,-21 0 15,21-21-15,-22 21 0,22 0 16,-21 1-16,21-22 0,0 0 0,21 21 0,0-42 31,0-1-15</inkml:trace>
  <inkml:trace contextRef="#ctx0" brushRef="#br0" timeOffset="117540.74">16976 10732 0,'0'0'0,"-22"0"0,1 0 15,0 0-15,0 0 0,0 0 16,0 0-16,-1 0 0,-20 0 16,21 0-16,-21 21 0,20 0 0,-20 0 15,0 0-15,21 0 0,-22 1 0,1 20 16,21 0-16,-22-21 0,22 22 15,0-1-15,0 0 0,0 1 0,0-1 16,21 0-16,0 1 0,0-1 0,0-21 16,0 22-16,21-22 0,0 21 0,0-21 15,0 0-15,22 1 16,-22-1-16,21-21 0,0 21 0,1 0 16,41-21-16,-41 0 0,-22 0 15,21 0-15,1 0 0,-1 0 16,0 0-16,-21-21 0,22 21 0,-1-21 15,0 0-15,1 21 0,-1-22 0,0-20 16,1 21-16,-1 0 0,0-22 16,1 1-16,-1 0 0,0-1 0,-20 1 15,-1 0-15,21-1 0,-42 1 0,21 0 16,-21-1-16,0 22 0,0-21 0,0 0 16,-21-1-16,0 22 0,-21 0 15,-1-21-15,1 20 0,-22 1 16,22 0-16,-21 0 0,20 21 0,-20-21 15,20 21-15,-20 0 0,21 0 16,-1 0-16,-20 0 0,20 0 0,1 21 16,0 0-16,-1 0 0,1 0 0,0 22 15,-1-22-15,1 21 0,0-21 16,21 22-16,-1-1 0,22-21 0,0 22 16,0-1-16,0-21 0,0 21 0,22-20 15,-1 20-15,21-21 0,-21 0 16,22 0-16,-1 22 0,-21-22 0,21-21 15,1 21-15,-1 0 0,0-21 16,1 0-16,-1 0 0,-21 0 0,22 0 16,-1 0-16,0 0 0,-21 0 15,22 0-15,-22-21 0,21 21 0,-21-21 16,1 0-16,-1 0 0,0-22 16,-21 22-16,0 0 0,21-21 0,-21 20 15,0-20-15,0 0 0,0 21 16,0-22-16,-21 1 0,0 21 0,0 0 15,-1-1-15,1 22 0,-21 0 16,0 0-16,-1 0 0,1 0 0,0 22 16,-1-1-16,1 0 0,0 0 15,20 0-15,-20 0 0,21 1 16,0-1-16,0 0 0,-1 0 0,1 0 16,21 0-16,0 1 0,0-1 0,0 0 15,0 0-15,0 0 16,0 0-16,0 1 0,0-1 15,21-21-15,-21 21 0,22-21 0,-22 21 16,0 0-16</inkml:trace>
  <inkml:trace contextRef="#ctx0" brushRef="#br0" timeOffset="147859.75">15896 11578 0,'0'21'16,"21"1"-16,0-1 0,1 0 16,-1-21-16,0 21 0,0 0 15,0 0-15,22 1 0,-22-22 0,21 21 16,0-21-16,1 0 0,-22 21 0,21-21 15,1 0-15,-1 0 0,43 0 16,-43 0-16,0 0 0,1 0 16,-1-21-16,0 21 0,-21-21 15,22 21-15,-22-22 0,0 1 0,21 21 16,-20-21-16,-1 21 0,0-21 0,0 0 16,0 0-16,0-1 0,-21 1 15</inkml:trace>
  <inkml:trace contextRef="#ctx0" brushRef="#br0" timeOffset="149316.64">17187 10774 0,'0'0'15,"0"-21"-15,0 0 0,0-1 0,0 1 16,0 0-16,0 0 0,-21 0 0,0 0 16,21-1-1,0 1-15,-21 21 0,0-21 0,-1 0 16,1 21-16,21-21 0,-42 0 0,21 21 15,0-22-15,-1 22 0,-20 0 16,21 0-16,-21-21 0,20 21 0,-20 0 16,21 0-16,-21 0 0,20 0 0,-20 0 15,21 0-15,-21 0 0,-1 0 16,22 0-16,-21 21 0,-1-21 0,22 22 16,-21-1-16,0-21 0,-22 42 15,22-21-15,21 0 0,-22 22 16,22-22-16,0 21 0,0-21 15,0 22-15,-1-1 0,22 0 0,-21 1 16,21-1-16,0 22 0,-21-22 0,21 0 16,0 1-16,0-1 0,0 0 15,0 1-15,0-1 0,0 0 0,21 1 16,0 20-16,-21-21 0,22-20 16,-1 20-16,0-21 0,0 0 15,0 0-15,0 1 0,1 20 0,20-21 16,-21 0-16,0-21 0,0 21 0,22 1 15,20-1-15,-42 0 0,22-21 16,-22 0-16,21 21 0,-21-21 16,22 0-16,-1 0 0,-21 0 15,22 0-15,-1 0 0,-21 0 0,21 0 16,1-21-16,-22 21 0,21-21 0,1 21 16,-1-21-16,-21-1 0,21 1 15,1 21-15,-1-21 0,-21 0 0,64-43 16,-64 43-16,21 0 0,-20-21 15,20 21-15,-21-22 0,0 1 0,0 21 16,1-22-16,-1 1 0,0 0 16,0-1-16,0 22 0,0-21 0,-21 0 15,0-22-15,0 22 0,0 21 16,0-22-16,0 22 0,0-21 16,-21 21-16,0-22 0,-21 1 15,21 21-15,-1 0 0,1-22 0,-21 22 0,21-21 16,-22 21-16,22-1 0,-21 1 15,0 0-15,-1-21 0,1-1 16,21 22-16,-22 0 0,22 0 0,-21 21 16,-22 0-16,22 0 0,0 0 0,21 0 15,-1 0-15,-20 0 0,0 0 16,21 21-16,-1 0 0,-20-21 0,0 21 16,21 1-16,-22 20 0,22-21 15,-21 0-15,-1 22 0,22-1 0,-21-21 16,0 21-16,84-20 0,0 20 0,-42 0 15,21 1-15,-21-1 0,-21 0 16,-21 64-16,42-64 0,0 1 16,0-22-16,0 21 0,0 1 0,42-1 15,-21-21-15,1 21 0,-1-20 0,0 20 16,0-21-16,21 0 0,-20 0 16,-1 1-16,21-22 0,-21 21 0,0 0 15,22-21-15,-22 0 0,0 0 0,21 0 16,-20 0-16,-1 0 0,21 0 15,-21 0-15,0 0 0,22-21 0,-22 0 16,21-1-16,-21 1 0,22 0 0,-22-21 16,0 21-16,0-1 0,0-20 15,1 0-15,-22-1 0,0 22 16,0-21-16,0 0 0,0-22 16,0 22-16,-22 21 0,-20-43 15,21 43-15,0 0 0,0 21 16,-1-21-16,1 21 0,-63 0 15,62 0-15,1 0 0,0 0 16,0 0-16,0 21 0,-22 0 16,22 0-16,0 0 0,0 22 0,0-22 15,0 0-15,-1 21 0,22 1 0,0 20 16,0-21-16,0-20 0,0 20 16,0-21-16,22 21 0,-1-20 15,0 20-15,0-21 16,0-21-16,0 21 0,1-21 0,-1 0 15,0 0-15,0 0 0,0 0 0,0 0 16,22 0-16,-22-21 16,0 0-16,0 21 0,0-21 0,1 0 0,-1-1 15,0-20-15,0 21 0,-21 0 0,21-22 16,-21 22-16,0 0 0,0 0 16,0 0-16,0 0 0,0-1 0,-21 22 15,0 0-15,0 0 16,0 0-16,-1 22 31,1-1-31,0 0 16,0-21-1</inkml:trace>
  <inkml:trace contextRef="#ctx0" brushRef="#br0" timeOffset="152148.38">4784 10710 0,'0'0'0,"-22"0"16,-62 22-1,63-1-15,-22 0 0,22 0 0,0 0 16,0 0-16,0 22 0,-1-1 15,1 0-15,0 1 0,0 20 0,0 1 16,-22 105-16,22-84 16,-21-1-16,21 1 0,0 0 0,-1 21 15,-20-22-15,21 22 0,0-21 16,0 21-16,-1-1 0,-20-20 16,21 21-16,0-21 0,0 20 0,-22 1 15,22 0-15,0 0 0,-21-21 0,20 20 16,1 1-16,0 0 0,0-21 15,-21 21-15,20-1 0,1-20 0,0 21 16,0-21-16,0-22 0,0 22 16,21-22-16,-22 22 0,1-22 0,21-20 15,-21 20-15,21-20 0,0-1 0,0-21 16,-21 21-16,21-63 16,0 0-1,0-21-15,21-1 16,0 1-16,0-21 0,1-22 0,-1 0 15,0 1-15,21-22 0</inkml:trace>
  <inkml:trace contextRef="#ctx0" brushRef="#br0" timeOffset="153038.12">4487 10816 0,'0'0'0,"43"0"0,-1 0 15,64 21-15,-43-21 16,1 22-16,20-22 0,1 0 0,0 0 15,21 0-15,-1 0 0,22 0 0,0 0 16,0 0-16,0 0 0,22 0 16,-22-22-16,21 22 0,0 0 0,0-21 15,0 0-15,0 21 0,1 0 16,-1 0-16,-21-21 0,0 21 16,0 0-16,0 0 0,-21 0 0,-1 0 15,1 0-15,-21 0 0,0-21 0,-1 21 16,-20 0-16,-1 0 0,-20 0 15,20 0-15,-21 0 0,1 0 0,-22 0 16,21 0-16,-21 0 0,1 21 16,-1-21-16,0 21 0,0 0 15,-21 0-15,0 1 0,0-1 0,0 21 16,0-21-16,0 22 0,0-1 16,0 21-16,0-20 0,-21 41 0,0-20 15,21-1-15,-21 22 0,-1-21 16,1 20-16,0 1 0,21 0 15,-21-1-15,0 22 0,0-21 0,21 21 16,-22-22-16,1 1 0,21 21 0,-21-22 16,21 1-16,-21 21 0,0 0 0,21-22 15,0 22-15,-21-21 0,21 0 16,-22 20-16,22-20 0,-21 0 0,21 21 16,0-22-16,-21 1 0,0 0 0,0-1 15,0-20-15,21 20 0,-22-20 16,1-1-16,0 1 0,0-1 0,21-20 15,0 20-15,-21-20 0,21-1 0,0 0 16,0 1-16,0-1 0,0-21 16,0 0-16,0 0 0,0 1 15,0-1-15,0 0 0,-21-21 0,-1 21 16,1-21-16,0 0 0,0 0 16,-21 0-16,20 0 0,-41 0 15,-1 0-15,1 0 0,-1 0 0,-20 0 16,20 0-16,-20 0 0,-1 0 0,0 0 15,-21 0-15,22 0 0,-22-21 0,-21 21 16,0-21-16,21 21 0,-21 0 16,-21-21-16,0 21 0,21 0 0,-43 0 15,22 0-15,0 0 0,0 0 0,21 0 16,0 21-16,0-21 16,0 0-16,21 0 0,21 0 0,1 21 15,-1-21-15,22 0 0,20 0 0,1 0 16,21 0-16,-22-21 0,43 0 15,0-22-15,0 22 0,43 0 16,-1-21-16</inkml:trace>
  <inkml:trace contextRef="#ctx0" brushRef="#br0" timeOffset="153275.95">9398 13060 0,'0'0'0,"-21"0"0,0-21 0,-1 21 16,1-21-16,0 21 15,0-22-15,0 22 0,0 0 0</inkml:trace>
  <inkml:trace contextRef="#ctx0" brushRef="#br0" timeOffset="153842.26">8890 12975 0,'-21'0'16,"42"0"-16,-85 0 0,43 0 0,0 0 0,0 0 16,0 0-16,0 0 0,-1 0 15,44 0 16,20 0-31,-21 0 0,43 0 16,-22 0-16,21 0 0,22 0 0,0 0 16,-1 0-16,1 0 0,21 0 15,0 0-15,21 0 0,0 0 0,0 0 16,0 0-16,0 0 0,0 0 16,0 0-16,-21 0 0,-1 0 15,1 0-15,0 0 0,-21 0 0,-1 0 16,1 0-16,-21-21 0,-1 21 0,-21 0 15,1 0-15,-22 0 0,21 0 16,-42-21-16,-21 0 16,-21 21-1,21-21-15,-1 21 0,-20-22 0,-43 22 16,64-21-16,-21 21 0,0-21 16,20 0-16,-20 21 0,21-21 15,-21 0-15,20-1 0,1 22 0,0-21 16,0 0-16,0 21 0,0-21 15,-1 0-15,1 21 0,21-21 16,21 21 15,1 0-15,-1 0-16,0 0 0,21 0 0,-21 0 16,22 0-16,-22 21 0,21-21 0,-21 21 15,22 0-15,-22-21 0,0 21 16,0 0-16,-21 1 0,0-1 0,0 21 15,0-21-15,-21 22 0,0-22 0,-21 21 16,-1-21-16,1 22 16,-22-22-16,1 21 0,-1 0 0,1-20 15,21 20-15,-22-21 0,1 0 0,20 22 16,1-22-16,0 0 0,-1 0 0</inkml:trace>
  <inkml:trace contextRef="#ctx0" brushRef="#br0" timeOffset="178755.89">1693 2709 0,'-21'0'15,"21"-21"1,0 0 0,0 0-16,0 0 0,0 0 15,21-22-15,-21 22 0,21-21 16,1 21-16,-1-22 0,-21 22 0,21-21 16,0 21-16,-21-1 0,0-20 15,21 42-15,-21-21 0,0 0 16,21 21-16,-21-21 0,0 42 47,0 0-47,0 0 15,0 21-15,0-20 0,0 20 16,0 0-16,0 1 0,0 41 16,0-41-16,0-1 0,0 0 15,0-21-15,0 22 0,0-1 0,0-21 16,0 22-16,0-22 0,0 21 15,0-21-15,0 0 0,0 1 0,0-1 16,0 0-16,-21 21 0,21-21 16,0 1-16,-21-1 0,21 0 0,0 0 15,0 0-15,-21 0 16,0-21-16,21 22 0,-21-1 16,-1-21-16,1 0 15,0 0-15,0 21 0,0-21 0,0 0 16,-1 0-16,-20 0 0,21 0 15,-21 0-15,20 0 0,-20 0 0,0 0 16,21 0-16,-1 0 0,-20 0 16,21 0-16,0 0 0,0 0 15,42 0 17,0 0-32,21 0 0,-21 0 0,22 0 15,-1 0-15,0 0 0,1 0 16,-1 0-16,22 0 0,-22 0 15,0 0-15,1 0 0,-1-21 16,0 21-16,-21 0 0,22 0 0,-22 0 16,21 0-16,-21-21 0,1 21 15,-1-22-15,-21 1 47,0 0-31</inkml:trace>
  <inkml:trace contextRef="#ctx0" brushRef="#br0" timeOffset="179159.66">2286 2942 0,'-42'21'16,"42"1"-1,-22-22-15,44 0 32,-1 0-32,0 0 0,0-22 15,0 22-15,0-21 16,-21 0-16,0 0 15,0 0 1,-21 21 0,0 0-16,0 0 15,0 0-15,0 0 0,21 21 16,-22-21-16,22 21 16,0 0-16,0 0 31,22-21 0</inkml:trace>
  <inkml:trace contextRef="#ctx0" brushRef="#br0" timeOffset="180448.13">3598 2328 0,'0'-21'0,"21"21"0,-21-21 16,22 0-1,-1 0-15,-21 0 0,21-1 16,-21 1-16,21 21 16,-21-21-16,21 0 0,-21 0 0,0 0 15,0-1 1,0 1-16,0 0 203,0 42 78</inkml:trace>
  <inkml:trace contextRef="#ctx0" brushRef="#br0" timeOffset="184000.7">3662 2201 0,'21'0'110,"-21"-21"265,21 21-375,-21-21 15,0 0 1,21 21-16,-21-21 0,21 21 16,-21-21-16,0-1 15,0 1-15,22 21 16,-22-21-16,0 42 62,0 0-62,0 1 16,-22-1-16,22 0 0,-21 21 16,21 1-16,0-1 0,-21 0 0,0 22 15,0-22-15,0 43 0,21-22 16,-22 1-16,1-1 0,0-20 0,21 20 15,-21 1-15,0-22 0,0 0 16,21 1-16,-22-1 0,1 21 16,0-41-16,21-1 0,-21 0 15,21 0-15,0 0 0,-21-21 16,0 0-16,-1 0 16,22-21-1,-21 0-15,21 0 0,-21 21 0,21-21 16,0-22-16,0 22 0,-21 0 15,21 0-15,0-22 0,-21 22 0,21 0 16,0 0-16,0 0 0,0 0 16,0-1-16,0 1 0,0 0 15,0 0-15,21 21 16,0 0-16,0 0 0,-21 21 16,21 0-16,1-21 0,-22 21 15,21 1-15,0-1 0,0 21 16,-21-21-16,21 0 0,0 22 0,-21-22 15,22 0-15,-1 21 0,-21-20 16,21-1-16,0 0 0,0 0 0,-21 0 16,21 0-16,1 1 0,-1-1 15,0-21-15,0 0 0,0 0 0,0 0 16,22 0-16,-22 0 0,0 0 16,21 0-16,-20-21 0,-1 21 0,0-22 15,21 1-15,-21 0 0,1 0 0,-1 0 16,0 0-16,0-1 15,0 1-15,0-21 0,1 21 0,-22 0 16,21-1-16,-21 1 0,21-21 0,-21 21 16,0 0-16,0-1 0,21 22 15,-21-21-15,0 0 0,0 0 16,0 42 15,-21-21-31,21 21 0,0 0 0,-21 1 16,0 20-16,21-21 0,-22 0 15,22 0-15,0 22 0,0-1 16,-21 0-16,21-20 16,0-1-16,0 0 0,0 0 0,0 0 15,21 0-15,1-21 16,-1 0-16,0 0 0,0 0 16,0 0-16,0 0 0,22 0 0,-22 0 15,0-21-15,21 21 0,-20-21 16,20 0-16,-21 0 0,0 21 0,0-21 15,22-1-15,-43 1 0,21 0 0,0 0 16,-21-21-16,21 20 0,-21 1 16,0 0-16,0-21 0,0 21 15,0-1-15,0-20 0,-21 21 0,0 0 16,0 0-16,0-1 0,-1 1 16,1 21-16,0-21 0,0 21 0,-21 0 15,20 0-15,1 0 0,0 0 16,0 0-16,0 0 0,0 21 15,-1 0-15,1 1 0,21 20 16,0-21-16,-21 21 0,21-20 0,0 20 16,0-21-16,0 21 0,0-20 0,0 20 15,0-21-15,0 0 0,21 43 16,0-43-16,1 0 0,-1 0 16,0 0-16,0 1 0,21-1 15,-20-21-15,20 0 0,-21 21 0,21-21 16,1 0-16,-1 0 0,0 0 15,1 0-15,20 0 0,-20-21 16,20 0-16,-21-1 0,22 1 0,-22 21 16,1-42-16,20 21 0,-21 0 15,1-1-15,-1 1 0,-21 0 0,22 0 16,-22 0-16,0 0 0,0-1 0,0 1 16,-21 0-16,21 0 15,-21 0-15,0 0 0,0-1 0,0 1 0,-21 0 16,0 21-16,0-21 15,0 21-15,0 0 0,-22 0 16,22 0-16,0 0 0,-21 21 0,20 0 16,-20-21-16,21 21 0,0 1 15,-22-1-15,22 21 0,0-21 0,0 0 16,21 1-16,0-1 0,-21 21 0,21-21 16,0 0-16,0 1 0,0-1 15,0 0-15,0 0 0,0 0 16,0 0-16,21-21 0,-21 22 15,21-22-15,0 0 0,0 0 16,1 0-16,-1 0 0,0 0 0,0 0 16,0-22-16,0 1 15,1 21-15,-1-21 0,0 0 0,0 0 16,0 0-16,0-1 0,1 1 0,-22 0 16,21-21-16,0 21 0,0-1 15,-21 1-15,0 0 0,0 0 0,21 21 16,-21-21-16,21 0 0,-21-1 15,0 1-15,0 42 47,0 1-31,0-1-16,0 0 0,0 0 16,0 0-16,0 0 0,0 22 15,0-22-15,0 0 0,0 0 0,0 0 16,0 1-16,0-1 0,0 0 15,22 0-15,-1 0 0,0-21 0,-21 21 16,21 1-16,21-1 0,-20-21 0,-1 0 16,21 0-16,-21 0 0,22 0 15,-1 0-15,-21 0 0,21 0 0,1 0 16,-1 0-16,-21 0 0,22-21 16,-1-1-16,0 1 0,-21 21 0,22-21 15,-22 0-15,21 0 0,-21-22 0,1 22 16,-1 0-16,0 0 0,0 0 15,-21 0-15,21-1 0,-21 1 16,0 0-16,0 0 0,0 0 0,-21 0 16,0-1-16,0 22 15,0-21-15,-1 21 0,22-21 0,-21 21 16,0 0-16,0 0 0,0 0 0,0 0 16,-1 0-16,1 0 0,0 0 15,0 21-15,0 0 0,0 1 0,-22-22 16,22 21-16,0 0 0,0 21 15,21-21-15,-21 1 0,-1-1 0,22 0 16,-21 21-16,21-21 0,0 1 0,0-1 16,0 0-16,0 0 0,0 0 15,0 0-15,0 1 0,0-1 16,21 0-16,1-21 0,-1 0 0,0 0 16,0 0-16,0 0 15,0 0-15,1 0 0,-1-21 0,0 21 16,0-21-16,21-1 0,-20 1 0,-1 0 15,0 0-15,21 0 0,-21-22 16,1 22-16,20-21 0,0-64 16,1 64-16,-22-22 0,0 22 15,21-22-15,-21 1 0,1-1 16,-1 22-16,-21-21 0,21 20 0,-21 1 16,0 0-16,0-1 0,0 1 0,0 21 15,0-22-15,0 22 0,0 0 0,0 0 16,0 0-16,0 0 15,0 42 17,-21 0-32,21 0 15,-21 0-15,-1 0 0,22 22 0,0-1 16,0 0-16,-21 1 0,21-1 16,-21 22-16,21-22 0,-21 0 0,21 22 15,0-22-15,0 0 16,0 1-16,0-1 0,0 0 0,0 1 0,-21-1 15,21-21-15,0 22 0,0-22 16,0 0-16,0 0 0,0 0 16,0 0-16,21 1 0,0-1 0,-21 0 15,21-21-15,0 21 0,1-21 0,-1 0 16,0 0-16,21 0 0,-21 0 16,1 0-16,-1 0 0,0 0 0,21 0 15,-21-21-15,1 21 0,-1-21 0,0 21 16,0 0-16,0-21 0,0-1 15,1 22-15,-22-21 16,-22 21 78</inkml:trace>
  <inkml:trace contextRef="#ctx0" brushRef="#br0" timeOffset="186184.03">15557 1905 0,'0'0'0,"-21"0"0,21-21 15,-21 21-15,21-21 16,-21 21-16,21 21 47,21 0-31,0 0-16,22 0 0,-22 22 0,21-1 15,-21-21-15,22 43 0,-1-22 16,0 0-16,22 22 0,-22-1 0,22 1 15,-1-1-15,1 22 0,20-21 0,-20 20 16,20-20-16,1 20 0,0-20 16,-22 21-16,22-22 0,63 106 15,-84-105-15,20 21 0,-20-22 16,20 1-16,-20-1 0,21 1 16,-22-1-16,1 1 0,-1-22 0,-21 0 0,22 1 15,-22-1-15,1 0 0,20 22 16,-42-43-16,0 0 15,1 0-15,-1 0 0,0-42 32,-21 0-32,0 0 0,0 0 0</inkml:trace>
  <inkml:trace contextRef="#ctx0" brushRef="#br0" timeOffset="186544.7">16912 1630 0,'0'21'16,"21"0"-16,0 43 0,1-22 16,20 22-16,0 20 0,22 1 0,-1 0 15,1 20-15,-1 1 16,22 0-16,0 21 0,-22-21 0,22 0 0,-1 21 16,-20-21-16,-1-22 15,1 22-15,-1-21 0,1-1 0,-1-20 16,-20 21-16,20-43 0,22 64 15,-43-64-15,1-21 0,-22 0 16,0 22-16,0-22 0,0-21 0</inkml:trace>
  <inkml:trace contextRef="#ctx0" brushRef="#br0" timeOffset="187384.05">16319 9335 0,'0'0'0,"-42"-43"16,0 22-16,21-21 0,-22 21 16,22-1-16,0 1 0,0 0 0,21 0 15,-21 21-15,21-21 0,0 42 16,21 0 0,0 0-16,0 0 0,21 22 0,1 20 15,-1 1-15,22-1 0,-22 22 16,21 0-16,1-1 0,42 107 15,-43-85-15,1-1 0,-22 1 0,22-21 16,-1 21-16,1-22 0,-22 22 16,21-42-16,1 20 0,-1-20 15,1-1-15,-22 1 0,22-1 0,-22-20 16,0-1-16,1-21 0,-22 22 0,21-22 16,-21-21-16,1 21 0,-1-21 15,-21-21-15,0 0 16,0-1-16,0 1 0</inkml:trace>
  <inkml:trace contextRef="#ctx0" brushRef="#br0" timeOffset="187676.22">17166 9017 0,'0'0'15,"-21"-42"-15,0 21 0,0-22 0,21 1 16,0 21-16,-22 0 0,22 42 16,22 21-1,-1 0-15,0 22 0,21-1 16,1 22-16,-1 0 0,0-1 0,22 22 16,-1 0-16,1 21 0,-22-21 15,22 0-15,-1 0 0,-21-1 0,64 86 16,-63-106-16,-1-1 15,0 1-15,-21-22 0,1 1 0,-1-1 16,0-20-16,-21-1 0,0 0 16,0 1-16</inkml:trace>
  <inkml:trace contextRef="#ctx0" brushRef="#br0" timeOffset="197776.46">1630 4255 0,'0'0'0,"0"21"0,-21-21 47,21-21-31,0-1 0,0 1-1,0 0 1,0 0-1,0 0-15,21 21 16,-21-21-16,21 21 16,0-22-16,0 22 0,0 0 15,1 0-15,-1 0 16,0 0 0,0 0-16,0 22 15,-21-1-15,21 0 16,1 0-16,-22 0 0,0 0 15,0 1-15,0 20 0,0-21 16,21 21-16,-21-20 0,0 20 16,0 0-16,0 22 15,0-22-15,0 0 0,0 1 0,0-22 16,0 21-16,-21 1 0,-1-1 16,22 0-16,-21 1 0,0-1 0,0 0 15,0-21-15,0 22 0,-1-1 16,1-21-16,0 0 0,0 1 0,0-1 15,0 0-15,-1 0 0,1 0 16,0-21-16,-21 0 0,21 21 0,-1-21 16,1 0-16,-21 0 0,21 0 15,0 0-15,-1-21 0,1 0 16,-21 21-16,21-21 0,0 0 16,-1-22-16,1 22 0,0 0 0,0-21 15,21 21-15,0-22 0,-21 1 16,21 21-16,0-22 0,0 1 15,0 21-15,0 0 0,0 0 0,21-1 16,0 1-16,0 0 0,0 0 16,1 0-16,-1 21 0,21-21 0,-21 21 15,0 0-15,1 0 0,-1 0 16,0 0-16,21 0 0,-21 0 0,1 0 16,-1 0-16,0 21 15,0 0-15,21 0 0,-20 21 0,-22-20 16,21 20-16,0 0 0,0-21 15,0 22-15,-21-1 0,21-21 0,1 22 16,-22-22-16,21 21 0,-21-21 16,0 0-16,21 1 0,-21-1 0,21 0 15,-21 0-15,0 0 16,0 0 0,21-21-16,-21-21 46,0 0-46</inkml:trace>
  <inkml:trace contextRef="#ctx0" brushRef="#br0" timeOffset="198592.12">2286 4784 0,'0'21'16,"21"-21"0,0 0-16,0 0 31,1 0-31,-22-21 31,0 0-15,0-1-1,-22 22 32,1 0-47,21 22 16,0-1-16,0 0 15,0-42 32,0 0-31,0-1 0,0 1-16,0 0 31,-21 0-31,0 21 15,0 0-15,21 21 47,0 0-47,21-21 16,0 0-16,-21 21 0</inkml:trace>
  <inkml:trace contextRef="#ctx0" brushRef="#br0" timeOffset="199180.76">3746 4064 0,'0'0'0,"-21"0"16,0 0-1,21 21-15,-21 0 0,21 1 16,0 20-16,0 0 0,-21 1 0,0-1 16,-1 0-16,22 22 0,-21-22 15,0 0-15,21 22 0,-21-22 16,21 1-16,-21-1 0,21 0 0,0 1 16,-21-1-16,21-21 0,0 21 0,-22-20 15,22-1-15,0 0 16,0 0-16,0-42 31,0 0-15,0 0-16,0-1 0</inkml:trace>
  <inkml:trace contextRef="#ctx0" brushRef="#br0" timeOffset="199871.75">3260 4255 0,'0'0'0,"-22"-22"0,1 1 15,21 0-15,0 0 16,0 0-16,0 0 16,0-1-16,21 1 0,1 0 0,-1 21 15,0-21-15,0 21 0,21 0 16,-20 0-16,20 0 0,0 0 0,1 21 15,-1 0-15,0 0 0,1 1 16,-1 20-16,0 0 0,1 1 0,-1-1 16,-21 21-16,0-20 0,0-1 15,1 22-15,-1-22 0,0 0 16,-21 1-16,0-1 0,0 0 0,21 1 16,-21-1-16,0 0 0,21-21 15,-21 1-15,0-1 0,0 0 0,0 0 16,0-42 31,0 0-32,0 0 1,21 21 78,-21-22-63,0 1-31,0 0 0,0 0 16,22-21-16,-22 20 0,21-20 0,-21 21 15,21-21-15,-21-22 0,21 22 16,-21-22-16,21 22 0,0-22 15,-21 1-15,22-1 0,-1 22 0,0 0 16,-21-1-16,21 1 0,0 0 16,-21 21-16,21 21 0,-21-22 0,22 22 15,-1 22 1,-21-1-16,0 0 16,0 0-16,0 0 0,0 0 15,0 22-15,21-22 0,-21 0 0</inkml:trace>
  <inkml:trace contextRef="#ctx0" brushRef="#br0" timeOffset="200303.5">4466 4784 0,'0'21'31,"21"-21"-31,0-21 16,1 21-16,-22-21 0,21-1 16,0 22-16,0-21 0,0 0 0,0 0 15,-21 0-15,22 0 0,-22-1 16,0 1-16,0 0 16,0 0-16,-22 21 15,22-21-15,-21 21 0,0 0 0,0 0 16,0 0-16,0 0 0,-1 21 15,1-21-15,0 21 0,-21 0 0,21 0 16,21 1-16,-22 20 0,22-21 16,-21 0-16,21 22 0,0-22 0,0 21 15,0-21-15,0 0 0,0 22 0,21-22 16,-21 0-16,22-21 0,-1 21 16,0 0-16,0-21 0,0 0 15,0 22-15,1-22 0,-1 0 16,0 0-16,0 0 0,0-22 0,0 22 15,22-21-15,-22 0 0,0 0 16,0 0-16,0 0 0,1-22 16,-1 22-16,0-21 0</inkml:trace>
  <inkml:trace contextRef="#ctx0" brushRef="#br0" timeOffset="200591.43">5186 4001 0,'0'0'0,"0"21"32,0 21-32,-21-21 0,21 22 0,0-1 15,-22 0-15,1 1 16,21-1-16,-21 21 0,21-20 0,-21-1 16,0 0-16,0 22 0,-1-22 0,22 1 15,-21-1-15,0-21 0,21 21 16,-21-20-16,21 20 0,0-21 0,0 0 15,0 0-15,0 1 16,0-44 0,21 1-16,-21 0 15,21 21-15,0-42 0,-21 21 16,22-1-16,-22 1 0,21-21 0</inkml:trace>
  <inkml:trace contextRef="#ctx0" brushRef="#br0" timeOffset="200800.31">4889 4487 0,'0'0'0,"22"0"47,-1 0-32,0 0-15,0 0 0,0-21 16,0 21-16,22 0 0,-22 0 0,0-21 15,21 21-15,-20 0 0,-1 0 0,0 0 16,21-21-16,-21 21 16,1 0-16</inkml:trace>
  <inkml:trace contextRef="#ctx0" brushRef="#br0" timeOffset="201412.69">5482 4382 0,'0'21'16,"0"0"0,0 0-16,-21-21 0,0 42 15,21-20-15,-21-1 0,21 0 16,0 0-16,-22 21 0,22-20 16,-21-1-16,0 0 0,21 21 0,0-21 15,0 1-15,0-1 16,0 0-16,21-21 31,0-21-31,1 0 16,-1-1-16,0 1 15,0 0-15,0 0 0,-21 0 0,21 0 16,1-1-16,-1 1 0,0 0 16,0 0-16,-21 0 0,21 21 15,-21-21-15,21 21 0,1 0 16,-22 21-1,0 0-15,21-21 0,-21 21 16,0 0-16,21 0 0,-21 1 0,0-1 16,0 0-16,21 0 15,-21 0-15,21 0 0,-21 1 16,0-1-16,21-21 0,1 21 16,-1-21-1,0 0-15,0 0 0,0-21 16,0 0-16,1-1 0,-22 1 15,21 0-15,0 0 0,-21 0 16,0 0-16,0-22 0,21 22 0,-21 0 0,0-21 16,0 20-16,0 1 15,0 0-15,0 0 0,0 0 0,-21 0 16,0 21 0,21 21 15,0 0-16,21-21-15,-21 21 0</inkml:trace>
  <inkml:trace contextRef="#ctx0" brushRef="#br0" timeOffset="201867.63">6329 4360 0,'0'0'0,"-21"0"47,21 22-47,-22-22 0,22 21 15,-21 0-15,21 0 0,-21 0 16,0 0-16,21 22 0,0-22 0,0 0 16,-21 0-16,21 0 0,0 1 15,0-1-15,0 0 0,0 0 16,0 0-16,0 0 0,0 1 15,21-22-15,0 0 16,0 0-16,0 0 0,1-22 16,-1 1-16,0 21 0,0-21 0,0 0 15,0 21-15,22-21 0,-43 0 16,21-1-16,0 1 0,-21-21 0,21 21 16,-21 0-16,0-1 0,0 1 0,0 0 15,0 0-15,-21 0 0,0 0 16,0-1-16,0 1 0,-1 21 0,1 0 15,0 0-15,0 0 0,0 0 16,0 0-16,-1 0 0,1 21 16,0 1-16,21-1 15,0 0-15,0 0 16,0 0-16,21 0 16,0-21-16,1 0 0,-1 0 15,0 0-15</inkml:trace>
  <inkml:trace contextRef="#ctx0" brushRef="#br0" timeOffset="202283.39">6710 4382 0,'0'0'0,"21"-22"31,-21 1-31,21 0 16,0 21-16,0 0 0,1 0 15,-1 0-15,0 0 0,0 0 16,0 0-16,-21 21 0,21 0 0,1 1 16,-1-1-16,-21 0 0,0 21 15,21-21-15,-21 1 0,21 20 0,-21-21 16,0 21-16,0-20 0,0-1 16,0 21-16,0-21 0,0 0 0,0 22 15,0-22-15,0 0 0,0 0 16,0-42 15,0 0-15,0 0-16,0 0 0,0-1 15,0-20-15,0 21 0,0 0 0,0-22 16,21 22-16,0 0 0,-21-21 0,22 21 16,-1-1-16,-21-20 0,21 21 15,0 0-15,0 0 0,-21-1 0,21 22 16,1-21-16,-1 0 0,0 21 0,0 0 15,-21-21-15,21 21 0,0 0 16</inkml:trace>
  <inkml:trace contextRef="#ctx0" brushRef="#br0" timeOffset="202967.82">7726 3979 0,'0'0'0,"0"-21"0,0-21 32,0 63-17,-21 0-15,21 0 0,0 1 16,-22-1-16,22 21 0,0-21 0,0 22 16,0-1-16,0 0 0,0-21 15,0 22-15,-21-1 0,21 0 0,-21 1 16,0-22-16,21 21 0,-21 1 0,21-22 15,0 21-15,-21-21 0,21 22 16,-22-22-16,22 0 0,-21 0 0,21 0 16,0 0-16,0 1 0,0-1 15,0-42 17,0-1-32,0 1 15,0 0-15,0 0 0,0 0 16,0 0-16,0-1 0,21-20 0,1 21 15,-22 0-15,21-22 0,0 22 16,0-21-16,0 21 0,0 0 0,1-1 16,20 1-16,-21 0 0,0 0 0,0 0 15,22 21-15,-22 0 0,0 0 16,0 0-16,0 0 0,1 0 0,-22 21 16,0 0-1,0 0-15,0 0 0,-22 1 16,22-1-16,-42 0 0,21-21 15,0 21-15,-22 0 0,22-21 0,0 21 16,0 1-16,-21-22 0,20 0 16,1 0-16,0 21 0,0-21 15,0 21-15,21 0 16,0 0 0,21 0-16,0 1 15,0-22-15,0 21 0,1-21 16,-1 21-16,0-21 0,0 21 0,0-21 15,0 21-15,1 0 0,-1-21 16,0 0-16,-21 22 16,21-22-16,0 0 15,0 0-15</inkml:trace>
  <inkml:trace contextRef="#ctx0" brushRef="#br0" timeOffset="210392.05">10223 3789 0,'0'-21'31,"0"0"-15,-21 21 0,0 0-1,21-22-15,-21 22 0,0 0 16,0 0-16,-1 0 16,1 0-16,0 0 15,0 0-15,0 0 0,0 0 0,-1 0 16,1 0-16,-21 22 15,21-1-15,0-21 0,-1 21 0,1-21 16,0 21-16,0-21 0,0 21 0,0 0 16,-1-21-16,1 22 15,0-1-15,21 0 0,-21 21 0,0-21 16,21 1-16,-21 20 0,-1-21 0,22 0 16,0 22-16,0-22 0,0 21 15,-21-21-15,21 0 0,0 22 0,0-22 16,0 0-16,0 21 0,0-20 15,0-1-15,0 0 0,0 0 0,21 21 16,1-20-16,-22-1 0,21-21 0,0 21 16,-21 0-16,21 0 0,0 0 15,0 1-15,1-22 0,-22 21 0,21-21 16,42 21-16,-42-21 16,1 0-16,-1 0 0,21 0 15,-21 0-15,22 0 0,-1 0 0,-21 0 16,21 0-16,1 0 0,-22 0 0,21 0 15,1-21-15,-22 0 0,21 21 16,-21-22-16,0 22 0,22-21 0,-22 0 16,0 21-16,0-21 0,22 0 0,-22 0 15,0-1-15,0 1 16,0 0-16,-21 0 0,21 0 0,-21 0 16,0-1-16,0 1 0,0-21 15,0 21-15,0 0 0,0-1 16,0-20-16,0 21 0,0 0 0,0-22 0,0 22 15,-21 0-15,21-21 16,-21 21-16,0-1 0,21 1 0,-21 0 16,21 0-16,0 0 0,-21 0 0,-1-1 15,22 1-15,-21 21 16,0-21-16,0 0 0,0 21 0,0-21 16,-1 21-16,1 0 0,0-21 15,0 21-15,0 0 0,0 0 16,-1-22-16,1 22 0,0 0 0,0 0 15,-21 0-15,20 0 16,1 0-16,0 0 0,0 0 0,0 0 16,0 0-16,-22 0 0,22 0 0,0 0 15,0 22-15,0-22 0,-1 21 16,-20 0-16,21-21 0,-21 42 16,20-21-16,1 1 15,0-1-15,0 0 0,21 0 0,0 21 16,-21-20-16,21-1 0,-21 21 0,21-21 15,0 22-15,0-22 0,0 0 16,0 21-16,0-21 0,0 1 0,0-1 16,0 21-16,0-21 0,0 0 0,0 1 15,0-1-15,0 0 16,0 0-16,0 0 0,21 0 0,-21 1 16,21-22-16,-21 21 0,21 0 0,0 0 15,0 0-15,1-21 16,-1 21-16,0 1 0,21-22 15,-21 0-15,1 21 0,-1-21 0,21 0 16,-21 0-16,22 0 0,-1 0 16,-21 0-16,21 0 0,1 0 15,-22 0-15,21 0 0,1 0 0,-22-21 16,21 21-16,-21 0 0,0-22 0,22 1 16,-22 21-16,0-21 0,0 0 0,0 21 15,-21-21-15,22 0 0,-22-1 16,21 1-16,-21 0 0,0 0 15,21 0-15,-21 0 0,0-22 0,0 22 16,0 0-16,0 0 0,0-22 16,0 22-16,0 0 0,0 0 0,0-21 15,-21 20-15,21 1 0,0-21 0,-21 21 16,-1 0-16,1-1 0,21 1 16,-21 0-16,0 0 0,21 0 0,-21 21 15,0-21-15,-1 21 0,1-22 16,0 22-16,0 0 0,0 0 15,0 0-15,-1 0 0,-20 0 0,21 0 16,-21 0-16,20 0 16,-20 0-16,21 0 0,-21 0 0,20 0 15,-20 22-15,21-22 0,-21 21 0,20-21 16,1 21-16,0 0 0,0 0 16,0 0-16,0 1 0,-1-1 0,22 0 15,0 21-15,0-21 0,0 1 16,0 20-16,0-21 0,0 0 0,0 22 15,0-22-15,0 0 0,0 21 16,0-21-16,22 1 0,-1-1 16,0 0-16,-21 0 0,21-21 0,0 21 15,0 0-15,22-21 0,-22 22 16,0-22-16,21 0 0,-20 0 16,-1 21-16,21-21 0,-21 0 0,0 0 15,22 0-15,-22 0 0,0 0 0,21 0 16,-20 0-16,-1 0 0,0-21 15,0 21-15,0-22 0,0 22 0,-21-21 16,22 0-16,-22 0 16,0 0-16,0 0 0,0-1 15,0 1-15,0 0 0,0 0 0,-22 0 16,1 0-16,0-1 0,0 1 16,0 0-16,0 21 0,-1-21 0,1 21 15,0 0-15,0 0 0,0 0 16,0 0-16,-1 0 0,1 0 15,0 0-15,0 21 0,0 0 0,0 0 16,-1 1-16,1-1 0,21 0 0,-21 0 16,21 0-16,0 0 0,0 1 15,0-1-15,0 0 0,0 0 16,0 0-16,21-21 16,0 21-16,1-21 0,-1 0 0,0 0 15,0 0-15,0 0 0,0 0 16,1 0-16,-1 0 0,0 0 15,-21-21-15,21 0 16,0 21-16,-21-21 0,0 0 16,0 0 15</inkml:trace>
  <inkml:trace contextRef="#ctx0" brushRef="#br0" timeOffset="-210960.5">1524 6498 0,'0'-21'15,"0"0"-15,0 0 16,21 0-1,0 21-15,0 0 0,1 0 16,20 0-16,-21 0 0,21 0 16,-20 0-16,-1 0 0,21 0 0,-21 21 15,0-21-15,1 21 0,-1 0 16,0 0-16,-21 0 0,21 1 16,-21 20-16,0-21 0,0 0 15,0 0-15,-21 22 0,-21-1 16,20-21-16,1 0 0,-21 1 15,21-1-15,0-21 0,-1 21 0,1-21 16,0 0-16,0 21 0,0-21 16,0 0-16,-1 0 0,22-21 31,0 0-31,22 0 16,-1 21-16,0 0 15,0-22-15,0 22 0,22 0 0,-22 0 16,0 0-16,0 0 0,21 0 15,-20 0-15,-1 0 0,0 22 16,0-1-16,0-21 0,-21 21 16,0 0-16,21 0 0,-21 0 15,22 1-15,-22-1 0,0 0 0,0 0 16,0 0-16,0 0 0,-22 1 16,1 20-16,0-21 0,0 0 0,-21 22 15,20-22-15,-20 21 0,0-21 16,-1 0-16,1 1 0,0-1 0,-1 0 15,-20-21-15,21 0 0,-22 21 16,22-21-16,-22 0 0,22 0 0,0-21 16,-1 21-16,1-21 0,21 0 15,-22-1-15,22 1 0,0-21 0,21 21 16,0 0-16,-21-1 16,21 1-16,0 0 0,0 0 0,0 0 15,0 0-15,21 21 16,-21-22-16,21 22 0,0 0 0,1-21 15,-1 21-15,0 0 0,21-21 16,-21 21-16</inkml:trace>
  <inkml:trace contextRef="#ctx0" brushRef="#br0" timeOffset="-210700.65">2265 6837 0,'0'0'0,"0"21"78,21-21-62</inkml:trace>
  <inkml:trace contextRef="#ctx0" brushRef="#br0" timeOffset="-208352.96">4022 6562 0,'21'0'15,"0"-21"1,0-1-16,-21 1 16,21 21-16,0-21 0,-21 0 0,22 0 15,-1 0-15,0-1 0,0 1 0,0 0 16,-21 0-16,21 0 0,1 0 16,-1-1-16,0-20 0,0 21 0,-21 0 15,21 0-15,-21-1 0,0 1 16,0 0-16,0 0 0,0 0 0,-21 0 15,0-1-15,0 22 0,0 0 16,-1 0-16,1 0 0,0 0 16,0 0-16,0 22 0,-22-22 0,22 21 15,-21 21-15,21-21 0,-22 22 16,22-22-16,-21 21 0,21 0 0,0 1 16,-1-22-16,22 21 0,0 1 15,0-1-15,0-21 0,0 64 16,0-64-16,22 0 0,-1 0 15,0 0-15,21 1 0,-21-1 16,1 0-16,20 0 0,-21 0 0,0 0 16,0-21-16,1 22 0,-1-1 15,0 0-15,0 0 0,0 0 16,-21 0-16,21 1 0,-21-1 0,0 0 16,0 0-16,0 0 0,-21 0 15,0 1-15,-21-1 0,21 0 0,-1 0 16,-20-21-16,0 21 0,-1 0 0,1-21 15,0 0-15,-1 22 0,1-22 16,0 0-16,-1 0 0,1-22 0,21 22 16,-21-21-16,20 0 0,-20 0 15,21 0-15,0-22 0,0 22 0,-1-21 16,22 0-16,0-1 0,-21 1 0,21 21 16,0-22-16,0 22 15,0 0-15,0 0 0,0 0 0,21 21 0,1 0 16,-1 0-16,0 0 15,0 21-15,0-21 0,0 21 16,1 0-16,20 22 0,-21-22 0,0 0 16,0 0-16,1 0 0,-1 22 15,0-22-15,0 0 0,0 0 0,0 0 16,1 0-16,-1 1 0,0-1 16,21 0-16,-21-21 0,1 21 0,20 0 15,-21-21-15,21 0 0,-20 0 16,20 0-16,0 0 0,1 0 0,-1 0 15,0 0-15,1-21 0,-1 0 16,0 0-16,1 21 0,-1-21 0,0-1 16,1 1-16,-1 0 0,-21-21 15,21 21-15,-20-1 0,-1-20 0,0 21 16,0-21-16,-21 20 0,0-41 16,0 42-16,0 0 15,0-1-15,-21 22 16,0 0-16,0 0 0,-1 0 0,1 0 15,0 22-15,0-1 0,0 0 0,0 0 16,21 0-16,0 0 0,-22 1 0,22-1 16,-21 0-16,21 21 0,0-21 15,0 1-15,0-1 0,0 0 16,0 0-16,0 0 0,21-21 0,1 21 16,-22 1-16,21-22 0,0 0 15,0 21-15,0-21 0,0 0 0,1 0 16,-1 0-16,0 0 0,0 0 0,0-21 15,0-1-15,22 22 0,-22-21 16,21 0-16,-21 0 0,1 0 0,20 0 16,-21-1-16,0-20 0,0 21 0,1 0 15,-1-22-15,0 22 16,0 0-16,-21 0 0,21 0 0,-21 0 16,0 42 15,0 0-31,0 0 0,0 0 0,0 0 15,0 1-15,0-1 0,0 0 16,0 0-16,0 0 0,0 22 0,0-22 16,0 0-16,0 0 0,0 0 15,0 0-15,0 1 16,21-22-16,1 0 16,-1 0-16,0 0 0,0 0 15,0-22-15,0 1 0,1 21 16,20-21-16,0-21 15,-21 21-15,1-22 0,20 22 0,-21 0 0,0-21 16,0 20-16,1-20 16,-1 21-16,0 0 0,-21 0 0,21-1 15,0 1-15,-21 42 32,0 1-32,0-1 15,0 0-15,0 0 0,0 21 16,0-20-16,0-1 0,0 0 15,0 0-15,0 0 0,0 0 0,0 1 16,0-1-16,0 0 0,21 0 16,1-21-16,-1 21 0,0-21 15,0 0-15,0 0 0,0 0 0,1 0 16,-1 0-16,21 0 0,-21 0 16,22 0-16,-22 0 0,21-21 15,-21 0-15,22 21 0,-22-21 0,0 0 16,21-1-16,-21 1 0,1 0 0,-1 0 15,-21 0-15,21-22 0,-21 22 16,0 0-16,21 0 0,-21 0 0,0 0 16,0-1-16,-21 22 15,0 0 1,0 0-16,-1 0 16,1 22-16,21-1 0,-21 21 15,21-21-15,0 0 0,0 1 16,-21 20-16,21-21 0,0 0 15,0 0-15,0 1 0,0-1 0,0 0 16,0 0-16,0 0 16,21-21-16,-21 21 0,21-21 15,0 0-15,1 22 0,-1-22 0,0 0 16,21 0-16,-21 0 16,1 0-16,20-22 0,-21 22 0,0-21 15,22 0-15,-22 0 0,0 0 0,21 0 16,-21-1-16,1 1 0,-1-21 15,0 21-15,-21 0 0,0-22 0,0 22 16,0 0-16,0 0 0,0 0 0,0-1 16,-21 22-1,0 0 1,-1 0-16,1 22 16,21-1-1,21-21 16,1 0-31,-1 0 0,0-21 16,0 21-16,0-22 0,22 1 16,-22 21-16,0-21 0,0 0 0,0 21 0,22-21 15,-22 21-15,0-21 16,0 21-16,-21 21 31,0 0-31,0 0 0,0 0 16,0 0-16,0 1 0,0 20 0,0-21 15,-21 0-15,21 22 0,0-22 16,0 0-16,0 0 0,0 0 0,0 0 16,0 1-16,0-1 0,0 0 0,21 0 15,0-21-15,0 0 0,1 0 16,-1 0-16,0 0 0,0 0 0,0 0 16,0 0-16,22 0 0,-22-21 15,0 0-15,0 21 0,-21-21 0,21-1 16,1 1-16,-22-21 0,21 21 0,-21-22 15</inkml:trace>
  <inkml:trace contextRef="#ctx0" brushRef="#br0" timeOffset="-207592.39">7048 2900 0,'0'0'0,"22"0"0,-22 21 31,0 0-31,0 0 15,0 1-15,0-1 0,0 21 0,0-21 16,0 0-16,0 1 0,0 20 16,0-21-16,0 21 0,0-20 0,0-1 15,0 21-15,21-21 0,-21 0 0,21-21 16,0 22-16,0-22 0,0 0 16,22 0-16,-22 0 0,42-22 0,-20 22 15,20-21-15,1-21 0,20 21 16,1 0-16,0-22 0,-1 1 0,22 21 15,-21-22-15,0 1 0,-1 21 16,22-21-16,-42-1 0,20 22 16,1 0-16,0-21 0,-22 20 0,1 1 15,-1 0-15,-21 21 0,22-21 16,-22 21-16,-21 0 0,22 0 0,-22 0 16,0 0-16,0 0 0,0 0 15,-21 21 1,0 0-16,0 0 15,0 1-15,-21-22 0</inkml:trace>
  <inkml:trace contextRef="#ctx0" brushRef="#br0" timeOffset="-206981.32">7662 5228 0,'21'0'31,"-21"21"-31,0 1 16,0-1-16,0 0 0,0 0 0,0 0 15,22 0-15,-22 1 16,0-1-16,21-21 0,-21 21 0,0 0 16,21-21-16,0 21 0,0-21 15,0 0-15,1 0 0,20 0 16,-21 0-16,21 0 0,1 0 0,20-21 16,-20 21-16,20-21 0,1 0 0,-22 0 15,21-22-15,22 22 0,-21 0 16,-1-21-16,1 20 0,-1-20 0,64 0 15,-85-1-15,22 22 0,-22 0 16,1 0-16,-22 21 0,21-21 16,-21 0-16,0 21 0,1 0 0,-1 0 31,-21 21 0,-21 0-15,-1 0-16,1 0 0,0 0 15</inkml:trace>
  <inkml:trace contextRef="#ctx0" brushRef="#br0" timeOffset="-206249.65">7239 7578 0,'0'0'0,"0"21"0,0 0 0,0 0 16,0 0-16,21-21 0,-21 22 16,21-22-16,-21 21 0,21-21 15,1 0-15,-1 0 16,0 0-16,21 0 15,-21 0-15,22-21 0,-1-1 0,22 1 16,-1 0-16,1-21 0,20 21 0,1-22 16,0 1-16,-22 0 0,22-1 15,-1 1-15,1 0 0,0-1 0,21 1 16,-22 21-16,1-22 0,0 22 0,-22-21 16,22 21-16,-22 0 0,1 21 15,-22-22-15,22 1 0,-22 21 0,-21 0 16,21-21-16,-20 21 0,-1 0 15,0 0 1</inkml:trace>
  <inkml:trace contextRef="#ctx0" brushRef="#br0" timeOffset="-200432.21">4932 8848 0,'0'0'0,"21"21"16,0-21-16,0 0 15,0 0 1,1 0-16,-1 0 16,0 0-16,0 0 0,0-21 0,0 0 15,1 21-15,-1-22 0,-21 1 0,21 0 16,0 0-16,0 21 0,-21-21 16,0 0-16,0-1 0,0 1 15,0 0-15,-21 0 16,-21 21-16,21 0 0,-1 0 15,1 0-15,-21 0 0,21 0 16,-22 0-16,22 0 0,-21 21 0,0 0 16,20 0-16,-20 1 0,0-22 15,21 21-15,-1 0 0,-20 0 0,21 0 16,21 0-16,0 1 0,0-1 16,0 0-16,0 0 0,0 0 0,0 0 15,21-21-15,0 22 0,0-1 0,22 0 16,-22 0-16,21 0 0,-21 0 15,22 1-15,-22-1 0,21 0 16,-21 0-16,1 0 0,-1 0 0,0 1 16,0-1-16,0 0 0,-21 0 15,21 0-15,-21 0 0,0 1 0,0-1 16,0 0-16,0 0 0,-21 0 0,0 0 16,-21 1-16,21-1 0,-22 21 15,1-21-15,0 0 0,-1-21 0,-20 22 16,20-22-16,1 0 0,-21 0 0,20 0 15,1 0-15,-22 0 0,-20-22 16,41 1-16,1 0 0,0 0 16,21 0-16,-22 0 0,22-22 0,0 22 15,0-21-15,0 21 16,-1-22-16,22 22 0,0 0 0,-21-21 16,21 20-16,0-20 0,0 21 0,0 0 15,0 0-15,21-1 16,1 1-16,-1 21 0,0 0 0,0 0 15,0 0-15,22 0 0,-22 0 16,0 0-16,21 0 0,-21 0 16,22 0-16,-1 0 0,-21 0 0,22 0 15</inkml:trace>
  <inkml:trace contextRef="#ctx0" brushRef="#br0" timeOffset="-200057.35">5694 8678 0,'0'0'0,"0"22"31,-21-1-31,21 0 0,-22 0 15,1 21-15,21-20 16,-21 20-16,0 0 0,0 1 0,0-1 16,-1 21-16,1-20 0,0-1 15,0 0-15,0 1 0,-22-1 0,22-21 16,21 22-16,-21-22 0,0 21 0,21-21 16,-21 0-16,21 1 0,0-1 15,0 0-15,0 0 0,21-42 47,0 21-31,0-21-16,0 21 0,1-21 0,-1-1 15</inkml:trace>
  <inkml:trace contextRef="#ctx0" brushRef="#br0" timeOffset="-199581.62">6011 9059 0,'0'22'31,"-21"-1"-31,0-21 0,21 21 16,-21 0-16,21 0 0,-21 0 15,-1 1-15,22-1 0,0 0 16,-21 0-16,21 0 0,-21 0 0,21 1 15,-21-1-15,21 0 0,0 0 0,0 0 16,0 0-16,0 1 16,0-1-16,21-21 15,0 0-15,0 0 16,1 0-16,-1 0 0,0 0 16,0-21-16,0 21 0,0-22 15,1 22-15,-1-21 0,0 0 0,0 0 16,0 0-16,-21-22 0,21 22 0,-21 0 15,22 0-15,-22-21 0,0 20 16,0-20-16,0 21 0,0 0 16,0 0-16,0-1 0,-22 1 15,1 21-15,0 0 0,0 0 16,0 0-16,0 0 0,-1 0 16,1 0-16,21 21 0,-21 1 0,0-22 15,21 21-15,-21-21 0,21 21 16,0 0-16,0 0 0,0 0 15,21-21 1,0 0-16</inkml:trace>
  <inkml:trace contextRef="#ctx0" brushRef="#br0" timeOffset="-198797.07">6752 8996 0,'-21'0'15,"21"21"-15,-21 0 0,0-21 16,21 21-16,0 1 0,-22-1 16,1 0-16,21 0 0,-21 43 15,21-43-15,-21 0 0,0 21 0,21-21 16,-21 1-16,21-1 0,0 0 15,0 0-15,-22 0 0,22 0 0,0 1 16,22-22 15,-1 0-31,0 0 16,0-22-16,0 1 0,0 21 0,1-21 16,-1 0-16,21 0 0,-21 0 15,0-1-15,1 1 0,-1 0 0,0 0 16,-21 0-16,21 0 0,0 21 0,0-22 15,1 22 1,-1 0 0,-21 22-16,0-1 15,0 0-15,0 0 16,0 0-16,0 0 0,0 1 16,0-1-16,0 0 0,0 0 0,0 0 15,21 0-15,0 1 16,-21-1-16,21-21 15,0 0-15,1 0 16,-1 0-16,0 0 0,0 0 16,0-21-16,0 21 0,-21-22 15,22 1-15,-1 21 0,0-21 0,0 0 16,-21-21-16,0 20 0,21 1 0,-21 0 16,0 0-16,0 0 0,0-22 15,0 22-15,0 0 0,0 0 16,0 0-16,-21 0 0,0 21 15,0 0-15,21-22 0,-21 22 0,-1 0 16,1 0-16,21-21 31,21 21-15,1 0 0,-1 0-16,0 0 0,0 0 15,-21-21-15,21 21 0,0 0 0,1 0 16,-1 0-1,0 0 1,-42 0 15,0 0-31,-1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11:55:04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2984 2159 0,'-21'0'15,"21"-21"1,0 0 0,0 0-1,-21 21-15,21-22 16,0 1-1,-21 21-15,21-21 16,-21 21 31,21 21-31,0 0-1,0 1-15,0-1 0,0 0 16,0 0-16,0 0 0,0 0 15,0 1-15,0-1 0,0 0 0,0 0 16,0 21-16,0-20 0,0 20 16,0-21-16,0 21 0,0-20 15,0 20-15,0 0 0,0-21 0,0 22 16,21-22-16,-21 21 0,0 1 16,0-22-16,0 21 0,0-21 0,0 22 15,0-22-15,0 21 0,0-21 16,0 22-16,0-1 0,0-21 15,0 21-15,0 1 0,0-1 0,0 0 16,0 1-16,0-1 0,0 0 16,0 1-16,0-1 0,0 0 0,0 1 15,0-1-15,0 0 0,0-20 16,0 20-16,0 0 0,0-21 0,0 22 16,0-22-16,0 21 0,0 1 15,0-1-15,0-21 0,0 21 0,0 1 16,0-1-16,0 22 0,0-22 15,0 0-15,0 1 0,0-1 0,0 0 16,0 1-16,0 20 16,0-21-16,0 1 0,0-1 0,0-21 15,0 22-15,0 20 0,0-21 16,0 1-16,0-1 0,0 0 0,0 22 16,0-22-16,0 1 0,0 20 15,0-21-15,0 1 0,0-1 0,0 0 16,0 22-16,0-22 0,0 1 15,0-1-15,0 0 0,0 1 0,0-1 16,0 21-16,0-20 0,0-1 16,0 0-16,0 1 0,0-1 0,-21 0 15,21 1-15,0-1 0,0-21 16,0 22-16,-21-1 0,21 0 16,0-21-16,0 22 0,0-1 0,0 0 15,0-20-15,0 20 0,0 21 16,0-20-16,0-1 0,0 0 0,0 1 15,-22-1-15,22 0 0,0 1 16,0-1-16,0 0 0,0-20 0,-21 20 16,21 0-16,0 1 0,0-1 15,0-21-15,0 21 0,0 1 0,-21-1 16,21 0-16,0 1 0,0-1 0,-21 0 16,21 1-16,0-22 15,0 21-15,0 1 0,0-22 0,0 0 16,0 21-16,0-21 0,0 1 15,0-1-15,0-42 47,0-22-47,0 22 0,0-21 0,0-1 16,0-20-16</inkml:trace>
  <inkml:trace contextRef="#ctx0" brushRef="#br0" timeOffset="1152.33">2963 2138 0,'21'-21'0,"1"21"15,-22-21 1,0-1-16,0 1 31,21 21-15,0 0 15,0 0-31,0 0 16,0 0-16,1 0 15,-1 0-15,0 0 0,0 0 16,0 0-16,22 0 16,-22 0-16,21 0 0,0 0 0,22 0 15,-1 0-15,-20 0 0,20-21 16,22 21-16,-22 0 0,1 0 0,-1 0 15,1 0-15,-1-21 0,1 21 16,-1 0-16,1 0 0,-1 0 0,22 0 16,-21 0-16,20 0 0,-20 0 15,20 0-15,1 0 0,0-21 0,-1 21 16,1 0-16,21 0 0,-21 0 16,20 0-16,22 0 0,-21-21 0,0 21 15,0 0-15,0 0 0,-22 0 16,1 0-16,0 0 0,-22 0 15,22 0-15,-22 0 0,22 0 16,-21 0-16,20 0 0,-20 0 0,20 0 16,-20 0-16,21 0 0,-22 0 15,1 0-15,-1 0 0,1 0 0,-1 0 16,-21 0-16,22 0 0,-22 0 16,1 0-16,-1 0 0,0 0 0,-21 0 15,22 0-15,-1 0 0,-21 0 16,22 0-16,-22 0 0,21 0 0,-21 0 15,0 0-15,22 0 0,-22 0 0,0 0 16,0 0-16,0 0 0,1 0 16,-1 0-1,-42 0 17,-1 0-17</inkml:trace>
  <inkml:trace contextRef="#ctx0" brushRef="#br0" timeOffset="2164.31">7810 2011 0,'0'21'62,"-21"-21"-46,21 21-16,0 0 0,-21-21 15,21 22-15,0-1 0,0 0 0,0 21 16,-21-21-16,21 1 16,0-1-16,-21 21 0,21-21 0,-21 22 15,21-22-15,0 21 0,-22 0 0,1 1 16,21-1-16,0 0 0,0 1 16,-21 20-16,21-20 0,0-1 0,-21 0 15,21 1-15,0-1 0,0 0 16,0 1-16,0-1 0,0 21 0,0-20 15,0 20-15,0-20 16,0 20-16,0-21 0,0 22 0,0-22 16,0 1-16,0 20 0,0-21 0,0 1 15,0-1-15,0 22 0,21-22 16,-21 0-16,21 1 0,-21 41 16,0-20-16,0-22 0,21 0 15,-21 1-15,0 20 0,0-20 0,0-1 16,0 0-16,0 1 0,0-1 0,0 0 15,0-21-15,0 22 0,0-1 16,0 0-16,0-20 0,0 20 0,0 0 16,0 1-16,0-1 0,0 0 15,0 1-15,0-1 0,0 0 0,0 1 16,0-1-16,0 0 0,0 1 16,0-1-16,0 0 0,0-21 15,0 22-15,0-1 0,0-21 0,0 22 16,0-1-16,0 0 0,0-21 15,0 22-15,0-1 0,0 0 0,0 1 16,0-22-16,22 21 0,-22 1 0,0-1 16,0 0-16,0-21 0,0 22 15,0-1-15,0-21 0,0 22 0,0-22 16,0 21-16,0-21 0,0 22 16,0-22-16,0 0 0,0 21 0,0-21 15,0 22-15,0-1 0,0-21 0,0 22 16,0-1-16,0 0 15,0-21-15,0 22 0,0-1 0,0 0 16,0-20-16,0 20 0,0 0 0,0-21 16,0 22-16,0-22 0,0 21 15,0 1-15,0-22 0,0 0 0,0 21 16,0-21-16,0 22 0,0-22 0,0 21 16,0-21-16,0 22 0,0-22 15,0 21-15,0-21 0,0 22 0,0-22 16,0 0-16,0 21 0,0-20 0,0-1 15,0 0-15,0 0 0,0 0 16,0 0-16,0 1 0,0-1 0,0 0 16,0 0-16,0 0 0,0 0 15,0 1-15,0-1 16,0 0 0,-22-21-1,1 0-15,0-21 16</inkml:trace>
  <inkml:trace contextRef="#ctx0" brushRef="#br0" timeOffset="3140.78">3069 7620 0,'-21'21'0,"42"-42"0,-63 42 0,21-21 16,-1 0-16,1 0 0,21 21 0,-21-21 15,0 0-15,0 0 0,21 22 31,21-22-15,0 0 0,0 0-16,0 0 0,1 0 0,-1 0 15,21 21-15,0-21 16,1 0-16,-1 0 0,0 0 0,22 0 16,-1 0-16,1 0 0,21 0 0,-1 0 15,-20 0-15,20 0 0,1 0 16,0 0-16,21 0 0,-22 0 0,22 0 15,0 0-15,0-21 0,0 21 16,-1 0-16,1 0 0,0 0 0,0 0 16,0 0-16,0 0 0,-1 0 0,1 0 15,0 0-15,0 0 0,0 0 16,-22 0-16,1 0 0,0 0 0,-1 0 16,-20 0-16,21 0 0,-22 0 0,1 0 15,-1 0-15,-21 0 16,22 0-16,-1 0 0,-20 0 0,20 21 15,1-21-15,-22 0 0,22 0 0,-1 0 16,-21 0-16,22 0 0,-22 0 16,22 0-16,-22 21 0,0-21 0,1 0 15,-1 0-15,22 0 0,-22 0 0,0 0 16,1 0-16,-1 21 0,-21-21 16,21 0-16,1 0 0,-22 0 0,21 0 15,-21 0-15,1 0 0,-1 0 0,0 0 16,0 0-16,0 0 15,0 0 1,-21-21 31,-21 0-31,21 0-16,-21 21 0</inkml:trace>
  <inkml:trace contextRef="#ctx0" brushRef="#br0" timeOffset="3944.35">3323 2900 0,'0'0'0,"-21"0"0,0 0 0,21 21 15,21 0 1,0-21-16,21 0 16,-20 0-16,41 0 0,-21 0 15,22 21-15,21-21 0,-22 0 0,22 0 16,-1 0-16,22 0 16,0 0-16,0 0 0,21 0 0,21 0 15,0 0-15,-21 0 0,21 0 0,1 0 16,20 0-16,-21 0 0,0 0 15,0 0-15,-21 0 0,22 0 0,-44 22 16,22-22-16,-21 0 0,-21 21 16,0-21-16,63 21 0,-85-21 15,-20 0-15,-1 21 0,-21-21 16,0 0-16,0 0 0,1 0 0,-22 21 16,-22-21-1,1 0-15,0 21 0,-21-21 16,-1 0-16,1 0 0,0 22 15,-1-22-15,-20 21 0,-1 0 16</inkml:trace>
  <inkml:trace contextRef="#ctx0" brushRef="#br0" timeOffset="4389.07">3492 4022 0,'0'0'0,"22"0"0,41 0 0,1 0 16,-1 0-16,1 0 0,20 0 16,22 0-16,0 0 0,0 0 0,21-21 15,21 21-15,0 0 0,-21 0 16,21 0-16,0 0 0,-21 0 0,22 0 16,-22 0-16,21 0 0,-21 0 15,-21 0-15,-1 0 0,1 0 16,-21 21-16,0-21 0,-1 0 0,-20 21 15,-1-21-15,1 0 0,-22 0 16,0 21-16,1-21 0,-22 0 0,0 0 16,-21 21-16,-21-21 15,0 21-15,-22 1 16,1-22-16,-21 21 0,-1-21 0,1 21 16,-22-21-16</inkml:trace>
  <inkml:trace contextRef="#ctx0" brushRef="#br0" timeOffset="4796.83">3365 5186 0,'0'0'0,"22"0"16,20 0-16,0 0 0,22 0 15,-1 0-15,22 0 0,0 0 0,20 0 16,-20 0-16,21 0 0,21 0 16,0 0-16,0 0 0,0 0 0,0 0 15,0 0-15,0 0 0,-21 0 16,21 0-16,-21 0 0,-1 0 0,1 0 15,0 0-15,0 0 0,-21 21 0,-1-21 16,1 0-16,-22 0 0,1 21 16,-1-21-16,-20 0 0,-1 0 15,-21 21-15,22-21 0,-43 22 16,0-1 0,-22-21-16,1 21 0,-21-21 15,21 0-15,-43 21 0,22-21 16,-22 21-16,1-21 0</inkml:trace>
  <inkml:trace contextRef="#ctx0" brushRef="#br0" timeOffset="5213.06">3408 6456 0,'0'0'0,"42"21"0,0-21 16,1 0-16,20 0 0,1 0 0,-1 0 15,22 0-15,0 0 0,-1 0 0,1 0 16,0 0-16,-1 0 0,22 0 15,0 0-15,0 0 0,0-21 0,-1 21 16,1 0-16,-21 0 16,21 0-16,-22 0 0,22 0 0,-21 0 15,0 0-15,-1 0 0,1 0 0,-22 0 16,22 0-16,-21 0 0,-22 0 16,21 0-16,-20 0 0,-1 0 0,-21 0 15,0 0-15,1 0 0,-22 21 31,-22-21-31,1 21 0,-21-21 0,0 21 16,-1 1-16,-20-22 0,20 21 16</inkml:trace>
  <inkml:trace contextRef="#ctx0" brushRef="#br0" timeOffset="5552.13">4000 7472 0,'0'0'0,"64"0"16,-1 0-16,1 0 0,21 0 0,-1 0 15,1 0-15,21-21 0,-22 21 0,22-21 16,-21 21-16,0-22 0,-1 22 16,1 0-16,0-21 0,-22 21 0,22 0 15,-22-21-15,1 21 0,-22 0 0,22 0 16,-22-21-16,0 21 0,1 0 16,-1-21-16,-21 21 0,0 0 0,22-21 15,-22 21-15,0-22 0,-21 1 0,21-21 16,-21 21-16</inkml:trace>
  <inkml:trace contextRef="#ctx0" brushRef="#br0" timeOffset="6500.36">3238 1185 0,'22'0'0,"-1"0"16,0 0-16,0 0 15,0-21-15,22 21 0,-22-21 16,0 0-16,0 0 0,21 0 0,-20-1 16,-1 1-16,21 0 15,-21 0-15,0 0 0,-21 0 0,0-1 16,0 1-16,0 0 0,0 0 16,0 0-16,-21 0 0,-21 21 0,0 0 15,-1 0-15,-20 0 0,20 0 16,-20 0-16,21 21 0,-22 0 15,22 0-15,-1-21 0,22 21 0,-21 0 16,21 1-16,21-1 0,0 0 16,0 0-16,0 0 15,21 0-15,0 1 0,0-1 0,0 0 16,22 0-16,-22 21 0,21-20 16,-21-1-16,22 0 0,-1 21 15,22 1-15,-43-1 0,0-21 16,0 0-16,-21 22 0,0-22 15,0 21-15,0 0 0,-21 1 0,-21-22 16,-1 21-16,22 1 0,-21-22 16,-1 0-16,1 0 0,0 0 0,-1 0 15,1-21-15,0 0 0,-1 0 16,22 0-16,-21 0 0,21-21 16,0 0-16,-22 0 0,22 0 0,0 0 15,21-22-15,0 1 0,-21 21 16,21-22-16,0 22 0,0-21 15,0 21-15,0 0 0,0-1 0,0 1 16,21 0-16,0 21 0,0 0 16,22 0-16,-22 0 15,0 0-15,0 0 0,0 0 0,0 0 16,1 0-16,-1 0 0</inkml:trace>
  <inkml:trace contextRef="#ctx0" brushRef="#br0" timeOffset="6896.65">3577 1461 0,'42'21'16,"-20"-21"-16,-1 0 16,0 0-16,0-21 15,0-1-15,0 22 0,1-21 16,-1 0-16,0 0 0,0 21 15,0-21-15,0 0 0,1-1 0,-22 1 16,0 0-16,0 0 0,0 0 0,0 0 16,-22 21-1,1 0-15,0 0 16,0 0-16,0 21 0,0 0 0,-22 0 16,22 0-16,0 0 0,0 22 15,0-22-15,-1 21 0,1 1 16,21-22-16,-21 21 0,21 0 0,-21-20 15,21 20-15,0-21 0,0 21 16,0-20-16,0-1 0,0 0 16,21-21-1,0 0-15,0 0 0,1 0 0,-1 0 16,0 0-16,0-21 0,21 0 16,-20-1-16,-1 1 0,21-21 0</inkml:trace>
  <inkml:trace contextRef="#ctx0" brushRef="#br0" timeOffset="7188.48">4212 804 0,'0'-21'16,"0"42"-16,0-63 0,0 21 0,0 42 31,0 0-31,0 0 0,-21 22 0,21-1 16,-21 0-16,21 1 0,-21 20 15,-1 1-15,22-22 0,0 22 16,-21-1-16,0-21 0,0 22 16,21-1-16,0-20 0,-21-1 0,21 0 15,-21 1-15,21-1 0,0-21 16,0 0-16,0 1 0,0-1 0,21-21 31,0 0-31,0-21 16,0-1-16,-21-20 0,21 21 15,1 0-15,-1-22 0</inkml:trace>
  <inkml:trace contextRef="#ctx0" brushRef="#br0" timeOffset="7536.28">4276 1482 0,'0'42'31,"21"-42"-16,0 0-15,0 0 0,0 0 16,0-21-16,1 0 0,-1 21 16,21-21-16,-21-1 0,0 22 0,1-21 15,-1 0-15,0 0 0,-21 0 16,0 0 0,-21 21-1,0 0-15,-22 21 0,22 0 16,0-21-16,0 21 15,-22 0-15,22 0 0,21 1 0,-21 20 16,21-21-16,-21 0 0,21 0 16,0 1-16,0-1 0,0 0 0,0 0 15,21-21 1,0 0-16,0 0 0,1 0 0,-1 0 16,0 0-16,21 0 0,-21-21 15,1 21-15,20-21 0,0 0 0</inkml:trace>
  <inkml:trace contextRef="#ctx0" brushRef="#br0" timeOffset="8000.1">4911 1355 0,'0'21'32,"0"0"-17,0 0-15,0 0 16,0 1-16,0-1 0,-22 0 0,22 0 15,0 0-15,0 0 0,-21 1 16,21-1-16,0 0 0,0 0 16,0 0-16,-21-21 15,21 21-15,-21-21 16,21-21 0,0 0-16,0 0 15,0 0-15,0 0 0,0-22 16,0 22-16,0 0 0,21 0 0,0 0 15,0-1-15,1-20 0,-1 42 16,21-21-16,-21 0 0,22 0 0,-22 21 16,0 0-16,21 0 0,-21 0 0,1 0 15,-1 0-15,0 21 0,0 0 16,0 0-16,0 0 0,-21 0 0,0 1 16,0-1-16,0 21 15,0-21-15,0 0 0,0 22 0,0-22 16,0 0-16,-21 0 0,21 0 0,-21 1 15,21-1-15,0-42 47,0-1-47,0 1 16,0 0-16,21 0 0</inkml:trace>
  <inkml:trace contextRef="#ctx0" brushRef="#br0" timeOffset="8239.87">5503 1334 0,'0'0'0,"0"21"15,0 0-15,0 0 16,0 0-16,0 0 0,0 1 16,0-1-16,-21 0 0,21 0 15,-21 0-15,21 0 0,0 1 16,0-1-16,0 21 0,-21-42 15,21 21-15,0-42 32,21 0-32,-21 0 15,0 0-15,21-1 16</inkml:trace>
  <inkml:trace contextRef="#ctx0" brushRef="#br0" timeOffset="8552.11">5482 1058 0,'0'0'0,"-21"0"0,0 0 16,21 22-16,-21-22 0,21 21 15,0 0-15,0 0 16,21-21-16,0 0 16,0 0-16,0 0 15,0 0-15,1 0 0,-1 0 16,-21-21-16,21 21 0,-21-21 0,21 21 0,-21-21 15,0-1-15,0 1 16,0 0-16,-21 21 16,0-21-16,0 21 0,-1 0 15,1 0-15,0 0 0,0 21 16,0-21-16,21 21 0,-21 0 16,21 1-16,0-1 0,0 0 0,0 0 15,0 0-15,0 0 0,0 1 16,0-1-16,21 0 0</inkml:trace>
  <inkml:trace contextRef="#ctx0" brushRef="#br0" timeOffset="9704.44">5884 1355 0,'0'-43'31,"-21"43"0,0 22-31,21-1 16,0 0-16,0 0 0,-21 0 16,21 0-16,-21 1 0,21 20 0,0-21 15,0 21-15,0-20 0,0-1 16,0 0-16,0 0 0,0 0 0,0 0 15,0 1-15,21-22 0,0 0 16,0 0-16,0 0 0,22 0 16,-22 0-16,0-22 0,21 1 15,-21 21-15,1-42 0,20 21 0,-21 0 16,0-1-16,0 1 0,1 0 16,-22 0-16,0-21 0,21 20 15,-21 1-15,0-21 0,0 21 16,-21 42 31,21 0-47,-22 0 0,22 0 0,0 1 15,0-1-15,0 0 0,0 0 16,0 0-16,0 0 0,0 1 0,0-1 16,0 0-16,22-21 15,-1 0-15,0 21 0,0-21 0,0 0 16,0 0-16,1 0 0,20-21 15,-21 21-15,21-21 0,-20 0 16,-1-1-16,0 22 0,21-21 0,-21 0 16,-21 0-16,22 0 0,-22 0 15,21-1-15,-21 1 0,-21 21 47,-1 21-47,22 1 16,-21-1-16,0 0 0,21 0 15,0 0-15,0 0 0,0 1 16,-21-1-16,21 21 0,0-21 0,-21 0 16,21 1-16,0-1 15,0 0-15,0 0 16,0-42 15,0 0-31,21 0 0,0-1 16,-21-20-16,21 21 0,0 0 15,1 0-15,-1-22 0,-21 22 0,21 0 16,0 0-16,0 0 0,0 21 16,1-22-16,-1 22 0,0 0 0,0 0 15,0 0-15,0 0 0,1 0 0,-1 0 16,0 22-16,-21-1 16,0 0-16,0 0 0,0 0 0,0 22 15,0-1 1,0 0-16,0-21 0,0 1 0,0-1 15,0 0-15,0 0 0,0 0 16,0 0-16,0 1 16,0-44-1,21 1 1,-21 0-16,21 0 0,-21-21 16,21 20-16,1 1 0,-1 0 15,0-21-15,0 21 0,21-22 16,1 1-16,-22 21 0,0 21 15,21-21-15,-20-1 0,-1 22 0,0 0 16,0 0-16,0 0 16,0 0-16,1 22 0,-1-1 0,-21 0 15,0 21-15,0-21 16,0 1-16,0 20 0,0-21 0,0 0 16,0 0-16,0 1 0,0-1 0,0 0 15,-21 0-15,21-42 47,0 0-47</inkml:trace>
  <inkml:trace contextRef="#ctx0" brushRef="#br0" timeOffset="10148.18">7747 275 0,'0'-21'16,"0"42"0,0 0-1,0 1-15,0 20 0,-21 0 16,0-21-16,21 22 0,-22-1 0,1 0 16,0 22-16,21-22 0,-21 1 15,21-1-15,-21 0 0,0 1 16,21-1-16,0-21 0,0 21 0,-22-20 15,22-1-15,-21 0 0,21 0 16,0-42 31,21 0-47,-21-22 0,22 22 0,-22-21 16,0 0-16,21 20 0,-21-20 15</inkml:trace>
  <inkml:trace contextRef="#ctx0" brushRef="#br0" timeOffset="10619.91">7662 254 0,'0'0'16,"0"-21"-16,21 21 31,1 21-15,-1 0-16,0 0 15,21 1-15,-21-1 0,1 0 0,20 21 16,-21-21-16,0 22 0,22-22 15,-22 21-15,0-21 0,0 1 0,21 20 16,-20-21-16,-1 0 0,0 0 16,0 1-16,0-1 0,0-21 0,-21 21 15,22-21-15,-1 0 0,-21 21 16,21-21 0,-21 21 15,-21-21-31,0 21 15,-1-21-15,1 22 0,0-1 16,0-21-16,0 21 0,0 0 16,-22-21-16,22 21 0,-21 0 0,-43 22 15,43-22-15,-1 0 16,1 0-16,0-21 0,-22 43 16,22-22-16,21-21 0,0 21 15,-1-21-15,1 0 0,0 0 0,21 21 16,0-42 15,0 0-15,0 0-16,0-1 0,21 1 15,0 0-15,1 0 0,-1 0 0,-21 0 16</inkml:trace>
  <inkml:trace contextRef="#ctx0" brushRef="#br0" timeOffset="14152.85">7726 466 0,'0'0'16,"0"-21"-16,0 42 47,0 0-47,0 0 0,-21 0 15,21 0-15,0 22 0,-22-22 16,22 21-16,-21-21 0,0 22 0,21-1 15,-21 0-15,21 1 0,-21-1 16,0-21-16,21 22 0,0-22 0,-22 0 16,22 0-16,0 0 0,-21 0 15,21-42 17,21 0-32,-21 0 0,22 0 15,-1 0-15,0-22 16,-21 22-16,21-21 0,0-1 0,0 1 15,1 0-15,-22 21 0,21-22 16,-21 22-16,21-21 0,-21 21 0,0-1 16,0 1-16,21 0 0,-21 0 15,0 42 17,0 21-32,0-20 15,-21-1-15,0 0 0,21 21 16,-21 1-16,-1-22 0,22 21 0,-21 0 15,0-20-15,21 20 0,-21-21 16,21 0-16,0 22 0,0-22 16,0 0-16,0-42 47,0 0-47,21-1 0,-21 1 15,21 0-15,0-21 0,1 21 16,-22-22-16,21 22 0,0-21 0,0 21 15,-21-1-15,21 1 0,-21 0 16,21 0-16,-21 0 0,0 0 0,22 21 16,-22-22-16,0 44 31,0-1-15,0 0-16,0 0 0,-22 0 15,22 0-15,-21 1 0,21 20 0,-21-21 16,0 0-16,21 22 0,0-22 15,-21 0-15,21 0 0,-21 0 0,21 0 16,0 1-16,0-44 31,0 1-15,21 21-16,0-63 0,0 42 16,0-1-16,0-20 15,-21 21-15,22-21 0,-1 20 0,-21 1 0,0 0 16,21 0-16,0 0 0,-21 0 15,0-1-15,0 44 47,0-1-47,0 0 0,0 0 16,-21 0-16,0 22 0,0-22 0,21 0 16,-22 21-16,1-21 0,0 22 15,21-22-15,-21 0 0,0 0 0,21 0 16,0 1-16,0-1 0,0-42 47,0-1-47,21 1 0,0 0 15,0-21-15,-21 21 16,21-1-16,1 1 0,-1 0 0,-21 0 16,21 0-16,-21 0 0,21-1 15,-21 1-15,21 21 16,-21-21-16,0 42 15,0 0 1,0 1-16,-21-22 0,0 21 16,21 0-16,-21 21 0,0-21 0,21 1 15,-22-1-15,22 21 0,-21-21 16,21 0-16,-21-21 0,21 22 16,0-1-16,21-42 31,0-1-16,1 1-15,-22 0 0,21 0 0,0 0 16,0 0-16,0-1 0,-21 1 16,21 0-16,-21 0 0,22 0 0,-22 0 15,0-1-15,21 1 16,-21 42 15,0 1-15,0-1-16,-21 0 0,21 0 15,0 0-15,-22 0 0,22 1 16,-21-1-16,21 0 0,0 0 0,-21 0 16,21 0-1,0-42 17,0 0-32,21 21 0,0-21 0,1 0 15,-22 0-15,21-1 16,-21 1-16,21 21 0,-21-21 0,0 42 62,0 0-62,0 1 16,0-1 0,0 0-16,0 0 15,21-21 32,0 0-47,-21-21 16,21 0-16,-21 0 15,0-1-15,22 22 16,-22-21-16,0 0 16,-22 21 15,22 21 31,22-21-46,-22 21-16,0 1 16,21-22-1,0 0 1,-21-22 15,0 1-15,0 0-1,-21 21-15,0-21 0,21 0 0,-22 21 16,1-21-16,21-1 0,-21 1 16,21 0-16,-21 0 0,0 21 15,21-21-15,-21 21 0,21 21 47,0 0-47,21 0 16,0-21-1,-21 21-15,21-21 0,0 22 16,0-22-16,-21 21 0,-21-21 62,0-21-46,0-1-16,0 1 16,0 21-16,-1-21 0,1 0 0,0 0 15,0 0-15,0-1 0,-22 1 16,22 0-16,0 0 0,-21 21 16,21-21-16,-1 0 0,-20-1 15,42 1-15,-21 21 16,42 21 15,0-21-15,-21 22-16,21-1 0,1 0 0,-1-21 15,0 21-15,0 0 0,0 0 16,-21 1-16,21-22 0,1 21 0,-1 0 16,0 0-16,0-21 15,-21 21-15,21-21 0,0 21 0,-21-42 63,0 0-63,-21 0 0,0 21 15,0-21-15,21 0 0,-21-1 16,0 1-16,-1 0 0,22 0 0,-21 0 16,0 0-16,21-1 0,-21 1 15,21 0-15,0 0 0,0 0 16,0 0-16,-21 21 15,21-22-15,0 44 32,0-1-32,21 0 15,-21 0-15,21 0 0,0 0 16,0 1-16,-21-1 0,22 0 0,-1 0 16,0 0-16,0 0 15,0 1-15,-21-1 0,21 0 16,-21-42 31,0 0-47,0-1 15,-21 22-15,21-21 0,-21 0 16,0 0-16,0 0 0,0 0 16,-1-1-16,1 1 0,0 0 0,0 0 15,0 0 1,0 21-16,21 21 31,21-21-31,0 21 16,-21 0-16,21 0 0,0 1 0,0-1 15,1-21-15,-1 21 0,0 0 16,21 0-16,-21 0 0,1 1 16,-1-1-16,-21 0 0,21 0 0,0 0 15,0 0-15,-21 1 16,21-22-16,1 21 0,-1-21 15,-21 21 1,21 0-16,-21 0 16,0 0-1,-21-21 1,21 22-16,-21-22 0,-1 0 16,1 0-16,0 21 0,0-21 15,-21 21-15,20-21 0,-20 21 0,0-21 16,-1 21-16,1 0 0,-21-21 15,20 22-15,1-1 0,0 0 16,-1-21-16,1 21 0,21-21 16,0 21-16,-1-21 0,1 21 0,0-21 15,0 0-15,42 0 47,0 0-47,0 0 0,1-21 0,20 21 16,-21-21-16,21 0 0,1 21 15,-1-21-15,0 21 0,1-21 0,-1 21 16,22-22-16,-22 22 0,0 0 16,-21-21-16,22 21 0,20 0 15,-42-21-15,1 21 16,-44 21 15,1 0-15,0-21-16,-21 22 0,21-1 15,-43 21-15,43-42 0,-21 21 16,-1 0-16,22 1 0,-21-22 16,21 21-16,-1-21 0,1 0 0,0 21 15,0-21-15,0 0 16,42-21 15,0 21-31,0-21 0,22-1 0,-22 1 16,21 0-16,-21 0 15,22 0-15,-1 0 0,-21-1 0,21 1 16,-20 0-16,20 0 0,-21 21 16,0-21-16,22 21 0,-22 0 0,0-21 15,0 21 1,-21 21-16,-21 0 16,0 0-16,-22-21 15,22 21-15,-21 0 0,0 1 0,20-22 16,-20 21-16,21 0 0,-21-21 15,20 21-15,1-21 0,0 0 16,0 0-16,21 21 16,-21-21-16,42 0 31,0-21-31,0 0 16,0 21-16,1-21 15</inkml:trace>
  <inkml:trace contextRef="#ctx0" brushRef="#br0" timeOffset="15966.53">18711 1842 0,'0'-22'0,"0"1"15,0 0-15,0 0 16,0 0 0,-21 21-16,0 0 15,0 0 1,0 0-16,21 21 15,-22-21-15,22 21 16,0 0-16,0 0 0,0 1 16,0-1-16,0 0 0,0 0 15,0 21-15,0-20 0,0-1 0,0 0 16,0 21-16,0-21 16,0 1-16,0 20 0,0-21 0,0 0 15,0 22-15,0-22 0,0 21 16,0 0-16,0 1 0,0-1 0,0 0 15,0 1-15,0-1 0,0 22 16,0-22-16,0 0 0,0 1 0,0-1 16,0 0-16,0 1 0,0-1 15,0 0-15,0 1 0,0-1 0,0 0 16,0 1-16,0-1 0,0 0 16,-21 1-16,21-1 0,0 0 0,0 1 15,0-1-15,0 0 0,0 1 0,-21-1 16,21 0-16,0 1 15,0-22-15,0 21 0,0 0 0,0 1 16,0-1-16,0 0 0,0 1 16,0-1-16,0 0 0,-21 22 0,21-22 15,0 22-15,0-22 0,0 0 16,0 22-16,-21-22 0,21 1 0,0-1 16,0 0-16,0 1 0,0-1 0,0 0 15,0 1-15,0-1 0,0 0 16,0 1-16,0-1 0,0 0 0,0 22 15,0-22-15,0 0 0,0 22 16,0-22-16,0 1 0,0-1 0,0 0 16,0 43-16,0-43 15,0 1-15,0-1 0,0 0 16,0 1-16,0-1 0,0 0 0,0 1 16,0-1-16,0 0 0,0 1 15,0-1-15,0 0 0,0 1 0,0-1 16,0 0-16,0 1 0,0-1 0,0 0 15,0 1-15,0-1 0,0 0 16,0 1-16,0-1 0,0 0 0,0 1 16,0-1-16,0 0 0,0 1 15,0 20-15,0-21 0,0 1 0,0-22 16,0 21-16,0 1 0,0-1 16,0 0-16,0-21 0,0 22 15,0-1-15,0 0 0,0-20 0,0 20 16,0 0-16,0 1 0,0-1 15,0 0-15,0 1 0,0-1 0,0 0 16,0 1-16,0-22 0,0 21 0,0 0 16,0 1-16,0-22 0,0 21 15,0 1-15,0-22 0,0 21 0,0-21 16,0 22-16,0-22 0,0 21 0,0-21 16,21 0-16,-21 22 0,0-22 15,0 0-15,0 0 0,0 0 16,21-21-16,-21-21 31,0 0-31,0 0 0,0-21 16,0 20-16</inkml:trace>
  <inkml:trace contextRef="#ctx0" brushRef="#br0" timeOffset="18616.75">18838 1778 0,'0'0'0,"-21"-21"16,21 0-1,0 0 1,21 21 15,0-22-31,1 22 0,-1 0 16,21-21-16,-21 21 0,0 0 15,22 0-15,-1-21 0,0 21 16,1 0-16,-1 0 0,22 0 0,-22 0 16,21 0-16,1-21 0,-1 21 0,1 0 15,-1 0-15,1 0 16,-1 0-16,1 0 0,-1 0 0,1-21 16,-1 21-16,22 0 0,0 0 15,-1 0-15,1 0 0,0-21 16,-1 21-16,1 0 0,0 0 0,-1 0 15,1 0-15,0 0 0,-1 0 16,1-22-16,0 22 0,21 0 0,-22 0 16,22 0-16,-21 0 0,-1 0 15,1 0-15,0-21 0,-1 21 0,1 0 16,-21 0-16,84-21 16,-85 21-16,1-21 0,-1 21 0,22 0 15,-22-21-15,1 21 0,-1 0 16,22-21-16,-21 21 0,-1 0 15,-21-22-15,22 22 0,-1-21 16,-20 21-16,20 0 0,-20-21 0,-1 21 16,0 0-16,22 0 0,-22-21 15,0 21-15,1 0 0,-1 0 0,0-21 16,-20 21-16,20 0 0,0 0 16,-21 0-16,22 0 0,-22 0 0,21 0 15,-21 0-15,1 0 0,-1 0 16,0 0-16,0 0 15,0 0 1,-21 21 0,0 0-16,0 0 15,0 0-15,0 1 0,0-1 16,0 0-16,0 0 0,0 21 16,0-20-16,0-1 0,0 21 15,0-21-15,0 22 0,0-1 0,0-21 16,0 21-16,0 1 0,0-1 15,0 0-15,0 1 0,0-1 16,0-21-16,0 64 0,-21-43 16,0 1-16,21-1 0,-21 21 0,21-20 15,0 20-15,-21-20 16,-1 20-16,22-21 0,0 22 0,0-1 16,0-20-16,0 20 0,-21-20 15,21-1-15,0 21 0,0-20 0,0 20 16,0 1-16,0-1 0,0 1 15,0-1-15,0 1 0,0-1 0,0 1 16,0-22-16,0 22 0,0-1 16,21-21-16,-21 22 0,0-1 0,0 1 15,0-22-15,0 22 0,0-1 0,0 1 16,0-1-16,0 1 0,0-22 16,0 22-16,0-22 0,0 21 15,0-20-15,0 20 0,0 1 16,-21-1-16,21-20 0,-21 20 0,21 1 15,-21-1-15,21-21 0,0 22 0,-21-22 16,0 22-16,-1-22 0,22 0 16,0 1-16,-21-1 0,21 0 15,-21-20-15,0 20 0,21 0 0,0 1 16,0-1-16,-21 0 0,0 1 0,21-1 16,-22 0-16,22 1 0,0-1 0,0 0 15,-21-21-15,21 22 0,-21-1 16,21-21-16,0 22 0,0-1 0,0-21 15,0 21-15,-21-20 0,21 20 16,0-21-16,0 21 0,0 1 0,0-1 16,0 0-16,0 1 0,0-1 15,0 0-15,0-20 0,-21 20 16,21 0-16,0 1 0,-21-1 0,21 0 16,0 1-16,0-22 0,0 21 0,0 0 15,0 1-15,0-22 0,-22 21 16,22 1-16,0-1 0,0 0 0,0 1 15,0-1-15,0 43 16,0-43-16,0 0 0,0 1 0,0-22 16,0 21-16,0 0 0,0 1 0,0-22 15,0 21-15,0-21 0,0 1 16,0 20-16,0-21 0,0 0 16,-21 0-16,21 1 0,0-1 0,0 0 15,0 0-15,0 0 0,0 0 16,0 1-16,0-1 0,0 0 0,0 0 15,0 0-15,0 0 16,0 1-16,0-1 0,0 0 16,0 0-16,0 0 15,-21 0 1,0 1-16,21-1 16,-21-21-1,0 0-15,21 21 0,-22-21 16,1 0-16,0 0 15,0 0-15,0 0 0,0 21 16,-1-21-16,1 0 0,-21 0 0,21 0 16,0 0-16,-1 0 0,-20 0 0,21 0 15,0 0-15,-22 0 16,1 0-16,21 0 0,-21 0 0,-1 0 0,1 0 16,0 0-16,-1 0 0,1 0 0,0 0 15,-1 0-15,1 0 0,-22 0 16,22 0-16,0 0 0,-1 0 0,1 0 15,0 0-15,-1 0 0,1 0 16,0 0-16,-1-21 0,1 21 16,-43 0-16,43 0 0,0 0 15,-22 0-15,22-21 0,-22 21 16,22 0-16,0 0 0,-22 0 0,22 0 16,0 0-16,-1 0 0,1 0 0,0-21 15,-1 21-15,1 0 0,0 0 16,-1 0-16,1 0 0,0 0 0,20 0 15,-20 0-15,0 0 0,-1 0 16,1 0-16,0 0 0,-1-22 0,1 22 16,0 0-16,-1 0 0,-20 0 0,21 0 15,-1 0-15,1 0 16,0-21-16,-1 21 0,22 0 0,-64 0 16,64 0-16,-21 0 0,21 0 15,-22 0-15,22-21 0,-21 21 16,21 0-16,0 0 0,-1 0 0,-20 0 15,0 0-15,21 0 16,-1 0-16,-20 0 0,21 0 0,0 0 16,-22 0-16,22 0 0,0 0 0,-21 0 15,21 0-15,-1 0 0,-20 0 16,21 0-16,0 0 0,-22 0 0,22 0 16,-21 0-16,21 0 0,0 0 0,-22 0 15,22 0-15,-21 0 16,21 0-16,-22 0 0,22 0 0,0 0 15,-21 0-15,20 0 0,1 0 16,-21 0-16,21 0 0,0 0 0,-1 0 16,1 0-16,0 0 0,0 0 15,0 0-15,0 0 0,-1 0 16,1 0 15,0 0-15,0 0-16,0 0 15,0 0-15,-1 0 16,1 0-16,0 0 16,0 0-16,0 0 0,0 0 15,21-21-15,-22 21 16</inkml:trace>
  <inkml:trace contextRef="#ctx0" brushRef="#br0" timeOffset="18764.29">18627 8086 0,'0'-21'78,"0"-1"-78,0 1 0,21 0 16,0 0-16</inkml:trace>
  <inkml:trace contextRef="#ctx0" brushRef="#br0" timeOffset="20144.2">19410 656 0,'0'-21'0,"0"0"16,0 0-16,0 0 16,0 42 15,0 0-31,-21 0 0,21 21 16,0 1-16,-22-1 0,22 0 0,-21 22 15,21-22-15,0 22 0,-21-22 16,21 22-16,-21-22 0,21 0 0,-21-21 15,21 22-15,0-22 0,0 0 16,0 0-16,-21 0 0,21 1 16,0-44 15,0 1-15,0 0-16,0 0 0,0-21 0</inkml:trace>
  <inkml:trace contextRef="#ctx0" brushRef="#br0" timeOffset="20699.88">19240 635 0,'0'0'0,"0"-21"0,0 0 0,0 0 16,0-1-16,0 1 16,22 21-16,-1-21 0,0 0 15,21 21-15,1 0 0,-1 0 0,0 0 16,1 0-16,-1 0 0,21 0 15,-20 0-15,-1 21 0,0 0 0,1 0 16,-22 22-16,0-22 0,0 21 16,-21 1-16,0-1 0,0 0 0,-21 1 15,-21-1-15,-1 0 0,1-21 16,0 22-16,-22-22 0,22 0 16,0 0-16,-1 0 0,1 1 15,21-22-15,0 0 0,-1 0 0,22-22 31,0 1-31,22 0 0,-1 21 0,0-21 16,21 0-16,-21 0 0,22 21 16,-1-22-16,-21 22 0,22 0 0,62 0 15,-62 0-15,-1 22 16,-21-22-16,22 21 0,-1 0 0,-21 0 16,0 21-16,0-20 0,-21 20 15,0-21-15,0 21 0,0-20 0,-21 20 16,0-21-16,0 0 0,-21 0 15,20 1-15,-20-1 0,0 0 16,21-21-16,-22 21 0,1-21 0,21 0 16,-22 0-16,22 0 0,-21 0 15,21 0-15,-22 0 0,22-21 16,21 0-16,-21 21 16,21-21-16,0-1 0,0 1 15,21 21 1,0-21-16,1 21 15,20 0-15,-21-21 0,0 21 16,22-21-16</inkml:trace>
  <inkml:trace contextRef="#ctx0" brushRef="#br0" timeOffset="21132.68">20214 910 0,'64'-63'32,"-43"63"-17,0 0-15,21 0 0,-21 0 16,22 0-16,-22 21 0,21 0 0,-21 0 16,1 0-16,-1 1 0,0 20 15,0-21-15,-21 21 0,0-20 16,0 20-16,0-21 0,0 0 15,0 22-15,-21-22 0,21 0 0,-21 0 16,0-21-16,21 21 0,-22-21 16,22-21 15,0 0-31,0 0 0,0 0 16,0-1-16,22 1 0,-22 0 15,0-21-15,21 21 0,0-22 0,-21 22 16,21-21-16,0 21 0,-21-22 15,0 22-15,21 0 0,1 0 16,-1 21 0,0 0 15,-21 21-31,21-21 0,-21 21 16</inkml:trace>
  <inkml:trace contextRef="#ctx0" brushRef="#br0" timeOffset="21552.41">21018 783 0,'0'0'0,"0"-21"0,-21 42 32,21 0-17,0 1-15,-21-1 0,0 0 16,21 0-16,-21 21 0,0-20 0,21 20 15,0-21-15,-22 21 0,22-20 16,0 20-16,0-21 0,0 0 0,0 0 16,0 1-16,0-1 0,22 0 15,-1-21-15,0 0 16,0 0-16,0 0 0,0 0 16,1 0-16,-1-21 0,0 21 0,0-21 15,0-1-15,0 1 16,-21 0-16,22 0 0,-22-21 0,0 20 15,21-20-15,-21 21 0,0-21 16,0-1-16,0 22 0,0-21 0,0 21 16,-21-1-16,-1 1 15,1 21-15,0 0 16,21 21-16,-21 1 16,21-1-16,-21 0 0,21 0 0,0 0 15,0 0-15,0 1 0,0-1 16,0 0-16</inkml:trace>
  <inkml:trace contextRef="#ctx0" brushRef="#br0" timeOffset="22144.35">21569 868 0,'0'0'0,"0"-21"31,0 42-31,-21 0 16,21 0-16,-22 0 16,22 22-16,0-22 0,0 42 15,0-20-15,0-22 0,0 0 16,0 0-16,0 22 16,0-22-16,0 0 0,22-21 31,-1 0-16,-21-21-15,21 0 0,0 21 16,0-43-16,-21 22 0,21 0 0,1 0 16,-1-22-16,0 22 0,0 0 15,-21 0-15,0 0 0,21 21 0,0-21 16,-21 42 0,0 0-16,0 0 15,0 0-15,0 0 0,0 1 16,0-1-16,0 0 0,0 0 0,0 0 15,0 0-15,0 1 16,0-1-16,0 0 0,22-21 31,-1 0-31,0 0 0,0 0 0,0 0 16,0-21-16,1 21 0,-1-21 16,0-1-16,0 1 0,0-21 0,0 21 15,-21 0-15,0-22 0,22 1 16,-22 21-16,0-22 0,0 1 0,0 21 15,0 0-15,0 0 0,0-1 16,0 1-16,0 42 47,0 1-47,0-1 0,0 0 16</inkml:trace>
  <inkml:trace contextRef="#ctx0" brushRef="#br0" timeOffset="22592.1">22606 931 0,'0'0'0,"21"-21"0,-21 0 16,0 0-16,0 0 15,-21 21 1,0 0-16,0 0 0,-1 0 0,1 0 15,-21 0-15,21 0 0,0 21 16,-1 0-16,1 0 0,0 0 0,21 1 16,0-1-16,-21 0 0,21 0 15,0 0-15,0 0 0,0 1 0,21-22 16,-21 21-16,21 0 0,0-21 16,1 21-16,-1 0 0,0-21 15,21 21-15,-21 1 0,1-22 16,-1 21-16,-21 0 0,0 0 31,-21 0-31,-1-21 16,-20 21-16,21-21 0,0 0 0,-22 0 15,22 0-15,0 0 0,-21 0 16,21 0-16,-1 0 0,1 0 16,0 0-16,0 0 15,21-21 32,21 0-31,0 21-16</inkml:trace>
  <inkml:trace contextRef="#ctx0" brushRef="#br0" timeOffset="22983.87">22881 1122 0,'0'0'0,"21"-21"0,0 21 0,1-21 16,-1-1-16,21 22 0,-21-21 15,0 0-15,1 0 0,-1 21 16,-21-21-16,0 0 0,21-1 0,-21 1 16,0 0-16,0 0 15,0 0 1,-21 21-16,0 0 0,-1 0 0,1 0 15,0 0-15,0 21 0,0-21 16,0 21-16,-1 0 0,1 0 0,0 22 16,0-22-16,21 0 0,-21 0 15,21 0-15,0 22 0,0-22 0,0 0 16,0 0-16,0 0 0,21 1 16,0-1-16,0-21 0,0 0 15,1 21-15,-1-21 0,0 0 16,0 0-16,0 0 0,0 0 15,1 0-15,-1 0 0,0 0 0,0 0 16,0 0-16,0 0 0,1-21 16,-1 21-16,-21-21 0,21 21 15,-21-22-15</inkml:trace>
  <inkml:trace contextRef="#ctx0" brushRef="#br0" timeOffset="23508.14">23347 826 0,'0'-22'0,"0"44"0,0-65 0,42 1 16,-21 42-1,0-21-15,1 21 0,-1 0 16,0 0-16,0 0 0,0 0 16,0 0-16,22 0 0,-22 0 0,0 0 15,0 21-15,0 0 0,1 0 16,-1 0-16,-21 1 0,21-1 0,-21 0 15,21 21-15,-21-21 0,0 22 16,0-22-16,0 21 0,0-21 0,0 1 16,0 20-16,0-21 0,0 0 15,0 0-15,0 1 0,0-1 16,-21-21 15,0 0-31,21-21 0,0-1 16,0 1-16,0 0 15,0-21-15,0 21 0,21-22 0,0 22 16,-21-21-16,21-1 0,22 22 16,-22-21-16,0 21 0,0-22 0,0 22 15,22 0-15,-22 0 0,0 0 16,21 0-16,-21 21 0,1-22 0,-1 22 16,0-21-16,0 21 0,0 0 15,0 0-15,1 0 31,-44 21 16,1-21-31,0 22-16,0-22 0,0 21 16</inkml:trace>
  <inkml:trace contextRef="#ctx0" brushRef="#br0" timeOffset="25720.79">24850 381 0,'0'0'0,"0"-21"0,0 0 16,0 0-16,-22 21 15,1 0 1,0 21-16,-21 0 16,21 21-16,-22 1 0,1-1 0,0 0 15,-1 22-15,1-1 0,21 1 16,-22-1-16,22 1 0,0-1 0,0 1 16,0-22-16,21 22 0,0-22 15,0 0-15,0 1 0,0-1 0,0-21 16,21 0-16,0 0 0,0 1 15,0-1-15,1-21 0,20 0 0,-21 0 16,0 0-16,22 0 0,-22 0 16,21 0-16,0-21 0</inkml:trace>
  <inkml:trace contextRef="#ctx0" brushRef="#br0" timeOffset="25948.09">25082 720 0,'0'0'0,"0"-21"0,0 42 32,0 0-32,-21 0 0,0 0 0,21 0 15,-21 22-15,0-1 0,21 0 16,-21-20-16,-1 20 0,1-21 0,0 21 16,0-20-16,21-1 0,-21 0 15,21 0-15,-21 0 0,21 0 16,21-21 15</inkml:trace>
  <inkml:trace contextRef="#ctx0" brushRef="#br0" timeOffset="26187.96">25019 762 0,'0'0'0,"21"-21"15,-21 0-15,21-22 16,0 43-16,1 0 15,-22 43 1,0-22-16,21 0 16,-21 21-16,0 1 0,0-1 0,0-21 15,0 22-15,0-1 0,0-21 16,0 21-16,0-20 0,0 20 0,0-21 16,-21 0-16,21 0 0,0 1 15,-22-22-15,1 0 16,0 0-16,0 0 15,0 0-15</inkml:trace>
  <inkml:trace contextRef="#ctx0" brushRef="#br0" timeOffset="26343.87">24765 1080 0,'0'0'0,"0"-22"32,0 1-32,21 21 0,0 0 0,0-21 15,1 21-15,20 0 0,-21 0 16,21-21-16,1 0 0,-1 21 0,0 0 15,1-21-15,-1 21 0,0-22 16,1 22-16,-1-21 0,-21 0 0,0 0 16,1 0-16</inkml:trace>
  <inkml:trace contextRef="#ctx0" brushRef="#br0" timeOffset="26580.03">25421 762 0,'-21'21'31,"21"22"-31,-21-22 0,21 0 15,0 21-15,0-21 0,0 22 16,0-1-16,0 0 0,0 1 0,-21-1 16,21-21-16,0 22 0,-22-1 15,22-21-15,0 21 0,0-20 0,0-1 16,0 0-16,0 0 0,0 0 16,0 0-16,0 1 0,0-1 15,0-42 16,0-1-31,0 1 16,0-21-16,0 21 0</inkml:trace>
  <inkml:trace contextRef="#ctx0" brushRef="#br0" timeOffset="26843.88">25336 889 0,'0'0'0,"22"-85"15,-1 85 1,-21-21-16,21 21 0,0 0 15,0 0-15,0 0 0,1 0 0,20 0 16,-21 0-16,0 21 16,0 1-16,1-1 0,-22 0 0,0 0 0,0 0 15,0 0-15,0 1 16,-22-1-16,1 0 0,0 0 0,0 0 16,-21 0-16,20-21 0,-20 22 15,21-22-15,0 21 0,0-21 0,-1 0 16,22 21-16,22-21 31,-1 0-15,0-21-16,21 21 0</inkml:trace>
  <inkml:trace contextRef="#ctx0" brushRef="#br0" timeOffset="27116.73">25781 826 0,'0'0'0,"0"-22"15,0 44 1,0 20 0,0-21-16,0 0 0,0 22 15,0-22-15,0 21 0,-21 0 0,21 1 16,-21-1-16,21 0 0,-22 1 16,22-22-16,-21 21 0,0-21 0,21 22 15,0-22-15,0 0 0,-21 0 0,21 0 16,0 1-16,0-1 0,-21-21 15,21 21-15,21-21 32,-21-21-32,21 21 15,-21-21-15,0-1 0,0 1 16</inkml:trace>
  <inkml:trace contextRef="#ctx0" brushRef="#br0" timeOffset="27396.01">25696 931 0,'0'0'15,"0"-21"-15,0 0 0,21 0 0,-21 0 16,22 0-16,-1 21 0,0-22 0,21 22 16,-21 0-16,22 0 0,-22 0 15,21 0-15,1 0 0,-22 0 16,0 22-16,0-1 0,0 0 0,0 0 16,-21 0-16,0 22 0,0-22 15,0 0-15,-21 0 0,0 21 16,0-20-16,0-1 0,0-21 0,-22 21 15,22 0-15,-21-21 0,21 0 16,-1 21-16,1-21 0,0 0 0,0 0 16,42-21 15,0 21-31,0-21 16,1 0-16,-1 0 0,0-1 15</inkml:trace>
  <inkml:trace contextRef="#ctx0" brushRef="#br0" timeOffset="27663.86">26331 572 0,'0'21'32,"0"0"-32,0 0 15,0 0-15,-21 0 0,0 1 0,21-1 16,-21 21-16,21 0 0,-21-20 15,21 20-15,-22 0 0,22-21 16,0 1-16,0 20 0,0-21 16,0 0-16,0 0 0,0 1 15,22-22-15,-1 0 16,0 0-16,0 0 0,0 0 0,0 0 16,1 0-16,-1-22 0,0 1 15,0 0-15,0 0 0,-21 0 0,21 0 16</inkml:trace>
  <inkml:trace contextRef="#ctx0" brushRef="#br0" timeOffset="28108.63">26585 508 0,'0'21'16,"0"0"-1,-21 1-15,21-1 0,0 0 16,0 0-16,0 0 16,0 0-16,0 1 0,0-1 31,0-42 0,0-1-15,0 1-16,0 0 15,0 0-15,21 21 0,0-21 16,-21 0-16,22-1 0,-1 22 16,0-21-16,0 21 0,0 0 0,-21-21 15,21 21-15,1 0 0,-1 0 16,-21 21 0,21 0-16,-21 1 15,0-1-15,0 0 0,0 0 0,0 0 16,0 0-16,-21 1 15,21-1-15,-21-21 0,21 21 16,-22-21 0</inkml:trace>
  <inkml:trace contextRef="#ctx0" brushRef="#br0" timeOffset="28476.43">26839 212 0,'0'0'0,"0"-21"31,21 21-31,1 0 0,-1 0 16,0 0-16,0 21 0,0 0 15,0 0-15,1 0 0,-1 22 0,0-22 16,-21 21-16,21-21 0,-21 22 15,21-1-15,-21 0 0,0 1 0,0-1 16,0 21-16,0-20 0,0 20 16,0-20-16,-21 20 0,0 1 0,0-22 15,0 21-15,-22-20 0,22-1 16,-21 0-16,-1 1 0,1-1 0,0 0 16,-1 1-16,1-22 0,21 0 15,-21 0-15,-22 22 16,1-1-16,41-42 15,1 0-15,0 21 0,0-21 16,0 0-16,0 0 16,-1 0-16,1 0 15</inkml:trace>
  <inkml:trace contextRef="#ctx0" brushRef="#br0" timeOffset="30877.16">7959 4339 0,'0'0'0,"-22"0"0,1 0 16,0 0-1,0 0 1,0 0 0,42 0 46,-21 21-46,21-21-16,0 0 0,0 0 15,1 0-15,20 0 0,-21 0 0,0 0 16,0 0-16,22 0 0,-22 0 16,0 0-16,21 0 0,-20 0 0,20 0 15,-21 22-15,21-22 0,1 0 16,-22 0-16,21 0 0,1 0 0,-1 0 15,0 0-15,22 21 0,-1-21 0,1 0 16,-1 0-16,22 0 0,-22 0 16,22 0-16,0 21 0,-1-21 0,1 0 15,0 0-15,-1 21 0,22-21 16,0 0-16,0 0 0,0 21 0,21-21 16,-21 21-16,21-21 0,-22 0 15,1 22-15,21-22 0,-21 0 16,21 21-16,0-21 0,0 0 0,0 0 15,0 21-15,0-21 0,0 0 0,0 0 16,21 21-16,0-21 0,1 0 16,-22 21-16,21-21 0,-21 0 0,21 21 15,0-21-15,0 22 0,0-22 16,1 0-16,-22 21 0,21-21 0,-21 0 16,21 0-16,-21 0 0,21 21 0,0-21 15,-21 0-15,21 0 16,-21 0-16,0 0 0,22 0 0,-22 0 15,21 0-15,-21 0 0,0 21 16,0-21-16,0 0 0,0 0 0,0 0 16,0 0-16,0 0 0,-21 21 0,21-21 15,-22 0-15,1 0 0,0 0 16,-21 0-16,-1 21 0,22-21 0,-42 0 16,20 0-16,-20 0 0,-1 0 15,1 0-15,-1 0 0,-20 0 0,-1 0 16,-21 0-16,0 0 0,22 0 15,-22 0-15,0 0 16,0 0-16,0 0 16,1 0-16,-1 0 0,0 0 15,0 0-15,0 0 0,0 0 16,1 0-16,-1 0 16,0 0-16,0 0 0,0 0 0,0 0 15,1 0-15,20 0 0,-21 0 16,0 0-16,0 0 0,22 0 0,-22 0 15,21 0-15,1 0 0,-1 0 16,-21 0-16,21 0 0,1 0 0,-1 0 16,-21 0-16,22 0 0,-22 0 15,0 0-15,0 0 0,0 0 16,0 0-16,-42 0 47,0 0-32,21-21 17,-21 21-32,0 0 15,21-21-15,0 0 16,-21 21-16,-1 0 0</inkml:trace>
  <inkml:trace contextRef="#ctx0" brushRef="#br0" timeOffset="31851.79">17886 4212 0,'-21'0'0,"42"0"0,-42-21 0,21 42 62,0 0-46,0 1-16,0-1 16,21-21-16,0 21 0,0 0 15,-21 0-15,21-21 0,0 21 16,1 1-16,-1-1 0,0 0 0,0 0 15,21 0-15,-20-21 0,-1 21 16,21 1-16,-21-1 0,22 0 0,-22-21 16,21 21-16,-21 0 0,22-21 0,-22 21 15,21 1-15,-21-22 16,22 21-16,-22-21 0,0 0 0,21 21 16,-21-21-16,1 0 0,20 21 0,-21-21 15,0 0-15,0 0 0,1 0 16,-1 0-16,0 0 15,-21 21 17,-21-21-32,0 0 15,-1 0-15,1 0 0,0 21 16,-21 1-16,21-22 0,-1 21 16,1 0-16,-21-21 0,0 21 0,20 0 15,-20 0-15,0 1 0,-1 20 16,1-21-16,-21 0 0,20 0 0,1 1 15,0 20-15,-1-21 0,1 0 16,0 0-16,-1 1 0,1-1 16,0 0-16,-1 0 0,22 0 0,-21 0 15,21 1-15,-22-22 0,22 21 0,0 0 16,0-21-16,0 21 16,42-21 30,0 0-30,0-21-16,21 0 0,-20 21 16,20-21-16,-21-1 0,21 1 0,1 0 15,-1 0-15,0 0 0,1-22 0,-1 1 16,22 21-16,-1-21 0,-21-1 16,22 1-16,-22 0 0,22-1 0,-22 22 15,0-21-15,1 21 0,-1-1 16,-21 1-16,22 21 0,-22-21 15,0 21-15,0 0 0,-21-21 0,21 21 16,-42 0 125,0 0-141,0 0 15</inkml:trace>
  <inkml:trace contextRef="#ctx0" brushRef="#br0" timeOffset="38760.81">20087 9398 0,'0'0'0,"21"0"0,0-21 15,1 21-15,-1-21 0,0 21 0,-21-21 16,21 21-16,0 0 0,-21-22 0,21 1 15,1 0-15,-22 0 16,0 0-16,0 0 0,0-1 16,0 1-16,0 0 15,-22 21-15,1-21 0,0 21 16,0 0-16,0 0 0,-22 0 0,22 0 16,-21 0-16,21 0 15,0 0-15,-22 21 0,22-21 0,0 21 0,0 0 16,0 1-16,-1-22 0,1 21 15,21 0-15,0 0 0,0 0 16,0 0-16,0 1 0,0-1 16,0 0-16,0 0 0,21-21 0,-21 21 15,22 0-15,-1 1 0,0-22 16,0 21-16,0 0 0,0-21 0,1 21 16,-1 0-16,21 0 0,-21-21 0,0 22 15,1-1-15,-1 0 0,0 0 16,21-21-16,-42 21 0,21 0 0,1 1 15,-1-1-15,-21 0 0,0 0 16,0 0-16,0 0 0,0 1 16,0-1-16,-21 0 0,-1-21 0,1 21 15,-21 0-15,21 0 0,-22-21 0,22 0 16,-21 22-16,0-22 0,20 0 16,1 0-16,-21 0 0,21 0 0,0 0 15,-1-22-15,1 1 0,0 21 0,0-21 16,0 21-16,21-21 0,0 0 15,-21 0-15,-1 21 16,22-22-16,22 1 31,-1 21-15,0 0-16,0 0 0,0 0 0,0-21 16,22 0-16</inkml:trace>
  <inkml:trace contextRef="#ctx0" brushRef="#br0" timeOffset="39140.3">20849 9144 0,'0'-21'0,"0"42"0,0-63 16,0 21-16,0-1 15,0 1 1,0 42 0,0 1-1,0 20-15,0-21 0,0 0 0,0 22 16,0-1-16,0-21 0,-21 21 0,0 1 16,0-1-16,21 0 0,-22 1 15,1-1-15,0 0 0,0 1 0,21-1 16,-21 0-16,0-20 0,21 20 15,-22-21-15,22 21 0,0-20 0,0-1 16,0 0-16,0 0 0,0 0 16,22-21-1,-1 0 1,0 0-16,0 0 0,0 0 16,0-21-16,1 21 0</inkml:trace>
  <inkml:trace contextRef="#ctx0" brushRef="#br0" timeOffset="39568.14">21315 9483 0,'0'0'0,"0"-21"0,0-1 0,0 1 16,-21 21 0,-1 0-1,1 0-15,0 21 16,0 1-16,21-1 0,-21 0 0,0 0 15,-1 0-15,1 22 0,0-22 0,21 21 16,-21-21-16,21 0 0,-21 22 16,21-22-16,0 0 0,0 0 0,0 0 15,0 1-15,0-1 0,0 0 16,21-21-16,0 0 16,0 0-16,0 0 0,1 0 0,-1 0 15,0-21-15,21 0 0,-21-1 16,1 1-16,20 0 0,-21 0 15,21-21-15,-20-1 0,-1 22 16,-21-21-16,21 21 0,-21-1 16,0-20-16,0 21 0,0 0 0,0 0 15,-21-1-15,0 22 0,-1 0 16,1 0 0,0 0-1,21 22-15,-21-22 16,21 21-16,0 0 15</inkml:trace>
  <inkml:trace contextRef="#ctx0" brushRef="#br0" timeOffset="40300.72">21802 9377 0,'0'0'15,"21"0"-15,-21 21 32,0 0-32,0 0 0,0 1 15,0-1-15,-21 0 16,-1 21-16,22-21 0,-21 22 0,21-22 16,0 0-16,-21 0 0,21 22 0,0-22 15,0 0-15,0 0 0,0 0 16,0 0-16,21-21 15,0 0-15,1 0 0,-1 0 16,0 0-16,0 0 0,21-21 16,-20 21-16,-1-21 0,0 0 0,0 0 15,0 0-15,0-1 0,1-20 0,-1 21 16,0 0-16,-21-22 0,21 22 16,-21 0-16,21 21 0,-21-21 0,21 21 15,-21 21 16,0 0-31,0 0 16,-21 1-16,21-1 0,-21 0 16,21 0-16,0 0 0,0 0 15,0 1-15,0-1 0,21 0 16,0-21 0,1 0-16,-1 0 0,0 0 0,0 0 15,0 0-15,0-21 0,1 0 16,-1 21-16,0-22 0,0 1 15,0-21-15,-21 21 0,0 0 0,21-22 16,-21 1-16,0 21 0,0-22 16,0 22-16,0 0 0,0 0 15,0 0-15,-21 0 0,0 21 0,0 0 16,-21 0-16,20 0 16,1 0-16,21 21 31,21-21-16,1 0-15,-1 0 16,0 0-16,0 0 0,0 0 0,0 0 16,22 0-16,-22 0 0,0 0 15,-21-21-15,21 21 0,0 0 16,-42 0 31,0 0-47</inkml:trace>
  <inkml:trace contextRef="#ctx0" brushRef="#br0" timeOffset="41728.29">3535 9335 0,'0'0'15,"-21"0"-15,-1 21 16,22 0-1,0 0-15,22 0 16,-1-21 0,0 0-16,21 0 0,-21 0 0,22 0 15,-1 0-15,0 0 0,-20 0 16,20-21-16,0 21 0,1-21 0,-1 0 16,0 21-16,-21-21 0,22-1 0,-22 1 15,21 0-15,-21-21 0,1 21 16,-1-1-16,0-20 0,0 21 0,-21-21 15,0 20-15,0-20 0,0 0 16,0 21-16,0-22 0,0 1 0,0 0 16,0 20-16,-21 1 15,0 0-15,0 0 0,21 0 0,-22 0 0,1 21 16,0 0-16,0 0 0,0 0 16,21 21-16,-21 0 0,-1 0 15,1 21-15,0-20 0,0 20 0,21 0 16,0 22-16,-21-22 0,0 22 15,21-1-15,-22 1 0,22-1 0,0 1 16,-21 20-16,0-20 0,0 20 16,21 1-16,-21 0 0,0-1 0,21-20 15,-22 21-15,22-22 0,0 22 0,-21-1 16,21-20-16,-21 21 0,21-1 16,0-20-16,0-1 0,-21 22 0,21-22 15,0-20-15,0 20 0,0-20 0,0-1 16,0 0-16,0-21 15,0 1-15,21-1 0,0 0 0,0-21 16,1 0-16,20 0 0,-21 0 16,0-21-16,0 0 0,22-22 15,-22 22-15,21-21 0,1-1 0,-22 1 16,21 0-16,-21-22 0,0 1 16,22-1-16,-43 1 0,21-1 0,-21 1 15,0-1-15,0 22 0,0-22 0,0 1 16,-21-1-16,0 22 0,-1 0 15,-20-22-15,21 43 0,-21-21 0,-1-1 16,1 22-16,-22 0 0,22 0 16,0 21-16,-1 0 0,1-21 15,0 21-15,-1 0 0,22 0 0,0 0 16,0 0-16,0 0 16,42 0-1,0 0-15,0 0 16,22 0-16,-22 0 0,21 0 0,-21-21 15,22 21-15,-22 0 0,21-22 16,-21 22-16,22-21 0,-22 21 0,21-21 16,-21 0-16,0 21 0,1-21 15,20 0-15</inkml:trace>
  <inkml:trace contextRef="#ctx0" brushRef="#br0" timeOffset="42255.98">4530 9165 0,'0'0'0,"-85"-42"31,64 42-31,0 0 0,-1 0 16,1 0-16,0 0 0,0 0 0,0 0 15,0 0-15,21 21 0,-22 0 16,1 0-16,0 1 0,21-1 0,0 21 15,0-21-15,0 22 0,-21-22 16,21 21-16,0-21 0,0 22 16,0-22-16,0 21 0,0-21 0,0 0 15,21 1-15,0-22 0,0 21 16,1-21-16,-1 0 0,0 0 16,0 0-16,0-21 0,0-1 15,1 1-15,-1 21 0,0-21 0,0 0 16,0 0-16,0 0 0,1-22 0,-1 22 15,-21 0-15,21 0 0,0-43 16,-21 43-16,0 0 16,0 0-16,0 0 0,0-1 0,0 44 47,0-1-47,0 0 0,0 0 15,0 0-15,0 0 0,0 1 0,0 20 16,0-21-16,0 0 0,0 0 15,0 1-15,0-1 0,0 0 16,0 0-16,0 0 0,21-21 16,0 0-1,1 0-15,-1 0 16,0-21-16,-21 0 16</inkml:trace>
  <inkml:trace contextRef="#ctx0" brushRef="#br0" timeOffset="42729.44">5143 9102 0,'0'0'0,"-21"0"31,0 0-15,0 21-16,0 0 0,0-21 0,-1 21 15,1 0-15,0-21 0,0 22 16,0-1-16,0-21 0,-1 21 15,22 0-15,0 0 0,0 0 16,0 1-16,0-1 16,22-21-16,-22 21 15,21-21-15,0 0 0,0 0 0,0 21 16,0-21-16,1 0 16,-1 21-16,0-21 0,0 0 0,0 21 15,0 1-15,1-1 16,-22 0-16,0 0 15,0 0-15,0 0 0,-22 1 16,1-22-16,0 21 16,0-21-16,0 0 0,0 0 15,-22 21-15,22-21 0,0 0 0,-21 0 16,20 0-16,1 0 0,0 0 16,-21 0-16,21-21 0,-1 0 0,1-1 15,21 1-15,-21 21 0,21-21 16,0 0-1,21 21 1,0-21-16,22 21 16,-22 0-16,0-21 0,21 21 0,-20-22 15</inkml:trace>
  <inkml:trace contextRef="#ctx0" brushRef="#br0" timeOffset="43112.23">5905 8721 0,'0'-21'16,"0"42"-16,-21-42 0,0 21 16,0 0-16,0 21 0,0-21 15,-1 21-15,22 0 0,-21 21 0,0-20 16,21 20-16,-21-21 15,0 21-15,0 1 0,-1-1 0,22 0 16,-21 1-16,0-1 0,0-21 16,21 22-16,0-1 0,-21 0 0,21-21 15,-21 22-15,21-22 0,0 21 0,0-21 16,0 1-16,0-1 0,0 0 16,0 0-16,21 0 0,-21 0 0,21-21 15,0 22-15,0-22 0,0 0 16,1 0-16,-1 0 0,0 0 15,0 0-15,0 0 0,-21-22 16,21 1-16,1 21 0,-1-21 16,0 0-16,-21 0 0,0 0 0,21-1 15,-21 1-15,0 0 0,0 0 0</inkml:trace>
  <inkml:trace contextRef="#ctx0" brushRef="#br0" timeOffset="43340.09">5397 9271 0,'0'0'0,"-21"0"0,0 0 32,42 0-17,0 0-15,1 0 0,20 0 0,-21 0 16,21 0-16,-20 0 0,20 0 16,0 0-16,-21-21 0,22 21 15,-1 0-15,-21 0 0,0 0 0,22 0 16,-22 0-16,0-21 15,0 21-15,0 0 16,-21-21-16</inkml:trace>
  <inkml:trace contextRef="#ctx0" brushRef="#br0" timeOffset="43764.92">6117 9250 0,'0'0'0,"21"0"16,0 0-1,1 0-15,-1-21 16,0 0-16,0 21 16,-21-22-16,21 1 0,0 21 0,-21-21 15,22 0-15,-22 0 0,0 0 16,0-1-16,0 1 0,0 0 15,-22 21 1,1 0-16,0 0 16,21 21-16,-21-21 0,0 21 0,0 1 0,-1-1 15,22 0-15,-21 21 0,21-21 16,-21 1-16,21 20 0,0-21 16,0 0-16,0 22 0,0-22 0,0 0 15,0 0-15,0 0 0,0 0 0,0 1 16,21-1-16,0-21 15,1 0-15,-1 21 0,0-21 16,0 0-16,0 0 0,0 0 16,1 0-16,-1 0 0,0-21 15,0 0-15,0 21 0,22-22 16,-22 1-16,0 0 0,0 0 0,0 0 16,0 0-16</inkml:trace>
  <inkml:trace contextRef="#ctx0" brushRef="#br0" timeOffset="44188.15">6583 9059 0,'0'0'0,"0"-21"0,21 21 16,0 0-16,-21-21 15,21 21-15,0 0 16,1 0-16,-1 0 0,0 0 16,0 0-16,0 0 0,0 21 15,1 0-15,20 1 0,-42-1 16,21 0-16,0 0 0,0 0 0,1 22 15,-22-22-15,0 0 0,0 21 16,0-21-16,0 22 0,0-22 0,0 0 16,0 0-16,-22 0 0,1 1 0,21-1 15,-21-21-15,21 21 0,0-42 47,0 0-47,0-1 0,0 1 16,0 0-16,0 0 0,21 0 0,-21-22 15,21 22-15,1-21 0,-22 21 16,21 0-16,0-1 0,0 1 16,-21 0-16,21 0 0,0 0 0,-21 0 15,22 21-15,-1-22 0,0 22 32,-21 22 14,-21-1-46</inkml:trace>
  <inkml:trace contextRef="#ctx0" brushRef="#br0" timeOffset="49672.64">19135 1757 0,'21'-21'31,"-21"0"0,-21 21-15,-1 0 0,1-22-16,0 22 15,0 0 1,0 0-16,21-21 0,-21 21 16,-1 0-16,1 0 15,0 0 1,0 0-16,0 0 0,0 0 15,-1 0 1,1 0-16,0 21 16,0-21-16,21 22 0,-21-22 15,0 21-15,-1 0 0,1-21 16,0 21-16,21 0 0,-21 0 0,0-21 16,0 22-16,-1-1 0,22 0 15,-21 0-15,0-21 0,21 21 0,-21 0 16,0 1-16,0-1 15,21 0-15,-22 0 0,1 0 0,21 0 16,-21 1-16,21-1 16,-21-21-16,21 21 0,0 0 15,0 21 1,0-20-16,0-1 0,0 0 16,0 0-16,0 0 15,0 0-15,21 1 16,-21-1-16,0 0 15,21 0-15,-21 0 16,0 0-16,21 1 0,-21-1 16,22-21-16,-22 21 0,21 0 15,0 0-15,0 0 16,0-21-16,-21 22 16,21-1-16,1-21 0,-22 21 0,21-21 15,0 0-15,0 0 0,0 21 16,0-21-16,1 0 0,-1 0 15,0 0-15,0 0 0,0 0 16,0 0-16,1 0 0,-1 0 0,0 0 16,0 0-16,0 0 0,0 0 15,1-21-15,-1 21 0,0 0 0,0 0 16,0 0-16,0-21 0,1 21 16,-1-21-16,0 21 0,0-22 15,0 22-15,0 0 0,-21-21 0,22 21 16,-1-21-16,0 21 15,-21-21-15,21 21 0,-21-21 0,21 0 16,-21-1-16,21 1 16,1 21-16,-22-21 0,21 0 0,-21 0 15,0 0-15,21-1 0,0 1 16,0 0-16,-21 0 0,0 0 16,0-22-16,0 22 0,21 0 15,-21 0-15,0 0 0,0 0 0,0-1 16,0-20-16,0 21 15,0 0-15,0-22 0,0 22 0,0 0 0,0-21 16,0 21-16,0-22 0,0 22 16,-21 0-16,21 0 0,-21 0 15,21-1-15,0 1 0,-21 0 16,0 0-16,0 21 0,21-21 0,-22 21 16,1 0-16,0-21 0,0 21 15,0 0-15,0 0 0,-1 0 0,1 0 16,-21 0-16,21 0 0,0 0 15,-1 0-15,1 0 0,0 0 0,0 0 16,0 0-16,0 0 16,-1 0-16,1 0 0,0 0 0,0 21 15,0-21-15,0 21 0,-1-21 16,22 21-16,-21-21 0,0 21 16,0 0-16,0-21 0,0 22 15,-1-1-15,1-21 0,21 21 16,-21 0-16,0-21 0,0 21 0,21 0 15,-21-21-15,-1 22 0,22 20 16,0-21-16,-21-21 0,21 21 16,0 0-16,-21 1 0,21-1 15,0 0-15,0 0 0,0 0 16,0 0-16,0 1 0,0-1 16,0 0-16,21 0 15,-21 0-15,21 0 0,-21 1 16,22-22-16,-22 21 0,21-21 0,-21 21 15,21 0-15,0 0 16,0-21-16,-21 21 0,21-21 16,1 22-16,-1-22 0,-21 21 15,21-21-15,0 21 0,0-21 0,0 0 16,1 0-16,-1 21 0,0-21 16,0 0-16,0 0 0,0 0 15,22 0-15,-22 0 0,0 0 16,0 0-16,0 0 0,1 0 0,-1-21 15,0 0-15,0 21 0,0 0 16,0-21-16,1 21 16,-1-22-16,0 1 0,-21 0 15,21 0-15,0 21 16,-21-21-16,0 0 0,21 21 16,-21-22-16,22 22 0,-22-21 15,0 0-15,0 0 0,0 0 16,0 0-16,0-1 15,0 1-15,0 0 16,0 0-16,0 0 16,0 0-16,-22 21 0,22-22 0,-21 22 15,0 0-15,21-21 16,-21 21-16,0 0 0,21-21 0,-21 21 16,-1 0-16,1 0 0,0 0 15,0 0-15,0 0 16,0 0-16,-1 0 15,1 0-15,0 0 0,0 0 16,0 0 0,0 0-16,-1 21 0,1 0 15,0 1 1,0-22-16,21 21 0,-21 0 16,0 0-16,21 0 15,-22 0-15,22 1 16,0-1-16,0 0 15,0 0-15,0 0 16,22-21-16,-22 21 0,21-21 16,0 22-16,0-22 15,0 0-15,0 0 0,1 0 16,-1 0-16,0 0 16,0 0-16,0 0 0,0 0 15,1 0 1,-22-22 62,-22 22-31</inkml:trace>
  <inkml:trace contextRef="#ctx0" brushRef="#br0" timeOffset="106620.5">7429 4614 0,'0'0'0,"-21"0"0,21 22 15,-21-22-15,42 0 47,0-22-47,1 22 16,-1-21-16,0 0 0,0 0 0,21 0 15,1 0-15,-1-22 0,0 22 16,22-21-16,-1-1 0,1 1 16,-1-21-16,1 20 0,21-20 0,-22-1 0,43 1 15,-21-1-15,20 1 0,1-22 16,0 22-16,0-1 0,21 1 15,-21-1-15,0-21 0,-22 22 0,22 21 16,0-22-16,0 1 0,-22 20 16,1 1-16,21 0 0,-21-1 0,-22 1 15,1 0-15,20 20 0,-41-20 0,20 21 16,1 0-16,-22-22 0,0 22 16,1 0-16,-22 0 0,0 21 0,0-21 15,0 21-15,0 0 0,-21-21 16</inkml:trace>
  <inkml:trace contextRef="#ctx0" brushRef="#br0" timeOffset="107675.35">10985 1249 0,'22'0'16,"-1"0"-1,0 0-15,0 0 0,0 0 16,0 0-16,1 0 0,20 0 16,-21-21-16,0 21 0,22-21 0,-22-1 15,0 22-15,21-21 0,-21 0 0,22 0 16,-22 0-16,0 0 0,21-22 15,-20 22-15,-22 0 0,0 0 16,0 0-16,0-1 0,0 1 16,0 0-16,0 0 0,0 0 0,-22 0 15,1 21 1,0 0-16,-21 0 0,21 0 16,-22 21-16,1 0 0,0 0 15,-1 0-15,1 0 0,0 1 0,-22 20 16,22-21-16,-1 21 0,1-20 0,0 20 15,21-21-15,-22 0 0,22 0 16,21 1-16,0-1 0,0 0 16,0 0-16,0 0 0,0 0 15,21-21-15,-21 22 0,21-22 16,1 21-16,20-21 0,-21 0 16,0 21-16,22-21 0,-22 0 0,21 21 15,0-21-15,-20 0 0,20 21 0,0-21 16,-21 21-16,22 1 15,-22-1-15,21 0 0,-21 0 0,-21 0 16,0 0-16,22 22 0,-22-22 0,0 21 16,0-21-16,0 22 0,-22-22 15,1 21-15,0-21 0,-21 1 0,21 20 16,-22-21-16,1 0 0,0 0 16,20 1-16,-20-22 0,0 21 0,-1-21 15,1 0-15,0 0 0,-1 0 0,1 0 16,21 0-16,-21 0 0,-1 0 15,22-21-15,-42-1 0,41 1 16,1 0-16,0 0 0,0 0 16,21 0-16,0-1 0,-21 1 15,21 0-15,0 0 0,0 0 16,21 0 0,0 21-16,0 0 15,0 0-15,1 0 0,-1 0 16,21 0-16,-21 0 0,22 0 0</inkml:trace>
  <inkml:trace contextRef="#ctx0" brushRef="#br0" timeOffset="108439.92">11684 1545 0,'0'0'0,"-21"21"47,21 1-47,0-1 16,-21 0-16,-1 0 0,22 0 0,-21 0 15,21 22-15,0-22 0,0 0 16,0 0-16,0 0 0,0 1 15,0-1 1,21-21-16,1 0 16,-1 0-16,0 0 0,0 0 0,21 0 15,-20-21-15,-1-1 0,0 22 0,21-21 16,-21 0-16,22 0 0,-22 0 16,0 0-16,0-1 0,22-20 0,-22 21 15,0 0-15,-21 0 0,21-1 16,0 1-16,-21 0 0,0 0 15,0 42 17,0 0-17,0 0 1,0 1-16,0 20 0,0-21 0,-21 0 16,21 22-16,-21-1 0,21-21 0,-21 21 15,21 1-15,0-1 0,0 0 16,0 1-16,0-1 0,0 0 0,0 22 15,0-22-15,0 1 0,0-1 0,0 0 16,0 22-16,0-22 0,-21 22 16,21-22-16,0 21 0,-22-20 0,22 20 15,0-20-15,-21-1 0,0 0 16,0 1-16,21-1 0,-21 0 16,0 1-16,-1-22 0,1 21 0,-21-21 15,21 0-15,-43 1 0,43-1 16,-21 0-16,21-21 0,-22 0 15,1 0-15,21 0 0,-22 0 0,22-21 16,-21 21-16,-22-43 16,22 22-16,21-21 0,-21 21 0,20-22 15,1 1-15,21 0 0,0 21 0,0-22 16,0 1-16,0 0 0,0-1 16,0 1-16,0 0 0,0 20 15,21-20-15,1 0 0,20-22 16,0 43-16,-21-21 0,1 21 0,20-22 15,-21 22-15,21-21 0</inkml:trace>
  <inkml:trace contextRef="#ctx0" brushRef="#br0" timeOffset="109007.59">12425 1503 0,'0'0'0,"-21"0"16,21 21 15,-22 0-31,22 0 0,0 1 16,0 20-16,0-21 0,0 0 15,0 22-15,-21-22 0,21 0 0,0 21 16,0-21-16,0 1 0,0-1 16,0 0-16,-21 0 0,0-21 47,21-21-47,0 0 15,0 0-15,0-22 0,0 22 16,0 0-16,0 0 0,0-22 15,21 22-15,0 0 0,0-21 0,1 21 16,-1-1-16,0 1 0,0 0 16,21 21-16,-20-21 0,-1 0 0,21 21 15,-21 0-15,0 0 0,1 0 16,20 0-16,-21 0 0,0 21 16,0 0-16,1 0 0,-22 0 0,0 1 15,0-1-15,0 21 0,0-21 16,0 0-16,0 22 0,0-22 0,-22 21 15,1-21-15,0 1 0,21-1 16,-21 0-16,0 0 0,21 0 16,-21-21-16,21-21 31,0 0-31,21 21 0,0-21 16</inkml:trace>
  <inkml:trace contextRef="#ctx0" brushRef="#br0" timeOffset="109332.41">13293 1397 0,'-64'-21'16,"43"21"-16,0 0 0,0 0 15,-1 0-15,1 0 16,-21 0-16,21 21 0,0-21 0,-1 21 0,-20 22 16,21-22-16,0 0 0,-22 42 15,22-20-15,21-1 16,0 0-16,0 1 0,0-22 16,0 0-16,0 0 0,0 0 15,21-21-15,1 22 0,-1-22 0,0 0 16,0 0-16,21 0 0,-20 0 15,20 0-15,-21-22 0,0 1 0,22 21 16,-22-21-16,21 0 0,-21 0 0</inkml:trace>
  <inkml:trace contextRef="#ctx0" brushRef="#br0" timeOffset="109900.08">13652 953 0,'0'21'15,"0"0"-15,0 21 0,-21-21 16,21 22-16,-21-22 0,21 21 16,0 1-16,0-1 0,-21 0 0,0 1 15,21-1-15,-21 0 0,21-21 0,0 22 16,-22-1-16,22 0 0,-21-20 15,21 20-15,-21-21 0,21 21 0,0-20 16,0-1-16,0 0 0,-21 0 0,21 0 16,0 0-1,-21-21-15,21-21 32,0 0-17,0 0-15,0 0 0,0 0 0,0-1 16,21-20-16,0 21 0,-21 0 15,21-22-15,0 22 0,1 0 0,-1 0 16,-21 0-16,21 21 0,0-21 16,0 21-16,0 0 0,1 0 0,-1 0 15,0 0-15,0 0 0,0 0 16,0 21-16,-21 0 0,22 0 16,-22 0-16,0 0 15,0 1-15,0-1 0,0 21 0,0-21 16,0 0-16,0 1 0,-22-1 15,22 0-15,-21 0 0,0 0 16,0-21-16,21 21 16</inkml:trace>
  <inkml:trace contextRef="#ctx0" brushRef="#br0" timeOffset="110311.84">13928 1524 0,'0'0'0,"42"-42"31,-42 21-31,21 21 0,0 0 0,0 0 15,1 0-15,-1 0 16,0 0-16,0 0 16,0 21-16,-21 0 0,21-21 0,-21 21 15,22 0-15,-22 0 0,0 1 16,0-1-16,0 0 0,0 0 0,0 21 16,0-20-16,0-1 15,0 0-15,0 0 0,0 0 16,-22-21-1,1 0 1,21-21-16,0 0 16,0 0-16,0 0 0,0-1 15,0 1-15,0 0 0,21 0 16,-21 0-16,22 0 0,-1-1 0,-21 1 16,21 21-16,-21-21 0,21 21 15,0-21-15,0 21 0,1 0 16,-1 0-16,0 0 15</inkml:trace>
  <inkml:trace contextRef="#ctx0" brushRef="#br0" timeOffset="110771.58">14605 1418 0,'0'0'0,"-21"0"15,0 0 1,-1 21 0,1-21-16,21 22 0,-21-1 0,0 0 15,0 0-15,21 0 0,0 22 16,-21-22-16,21 0 0,-22 21 15,22 1-15,0-22 0,0 0 0,0 0 16,22 0 0,-1-21-16,0 0 0,0 0 15,0 0-15,0 0 0,1 0 0,-1 0 16,0-21-16,0 0 0,21 0 16,-20 0-16,-1-1 0,0 1 0,-21 0 15,21-21-15,-21 21 0,0-1 16,0 1-16,0-21 0,0 21 0,0 0 15,-21-1-15,0 22 16,0 0-16,-1 0 0,1 0 16,0 0-16,0 0 0,0 0 0,21 22 31,0-1-31,0 0 16</inkml:trace>
  <inkml:trace contextRef="#ctx0" brushRef="#br0" timeOffset="111320.27">15092 1397 0,'-21'0'16,"21"21"0,0 0-16,-22 1 0,22-1 15,-21 0-15,21 0 0,0 21 0,0-20 16,-21-1-16,21 0 0,-21 0 16,21 21-16,-21-20 0,21-1 15,0 0-15,-21-21 0,21 21 16,-22-21-16,22-21 31,0 0-15,0 0-16,0-1 0,0 1 15,0 0-15,0 0 0,0 0 0,22-22 16,-1 22-16,0 0 0,0 0 16,0 0-16,0 0 0,43-22 15,-43 43-15,0 0 0,22-21 16,-22 21-16,21 0 0,-21 0 0,0 0 15,1 21-15,-1-21 0,0 21 0,0 1 16,-21-1-16,21 0 0,-21 0 16,0 0-16,0 22 0,0-22 0,0 21 15,0-21-15,0 0 0,-21 1 16,0-1-16,21 0 0,0 0 0,-21 0 16,0-21-16,-1 21 15,22-42 16,22 0-31,-1 0 16</inkml:trace>
  <inkml:trace contextRef="#ctx0" brushRef="#br0" timeOffset="111552.13">15600 1482 0,'0'0'0,"0"21"31,-21 0-15,21 0-16,-22 0 0,22 1 0,0-1 16,0 0-16,0 0 0,-21 0 15,0 0-15,21 1 0,0-1 16,0 0 0,0-42 15</inkml:trace>
  <inkml:trace contextRef="#ctx0" brushRef="#br0" timeOffset="111732.7">15642 1376 0,'0'0'0,"-21"0"16,21-21-1,-21 21-15,42 0 47,0 0-47</inkml:trace>
  <inkml:trace contextRef="#ctx0" brushRef="#br0" timeOffset="112335.69">15811 1524 0,'22'0'47,"-1"0"-47,0 0 0,0 21 15,0-21-15,-21 21 16,0 1-16,21-22 15,-21 21-15,0 0 0,0 0 0,0 21 16,0-20-16,-21-1 0,0 21 16,0-21-16,0 0 0,-22 22 0,22-22 15,0 0-15,0 0 0,-21 0 16,20 1-16,1-1 0,42-21 47,1 0-47,-1 0 0,0 0 15,0 0-15,0 0 16,0 0-16,1 0 0,-1 0 0,0 0 16,21 21-16,-21 0 0,1 0 15,-1 0-15,21 22 0,-21-22 16,0 0-16,1 21 0,-22 1 0,0-1 16,21 0-16,-21 1 0,0-1 0,0 22 15,0-22-15,-21 0 0,21 22 16,-43-22-16,22 0 0,0 1 0,-21-1 15,-1 0-15,22 1 0,-21-22 0,-1 21 16,-20-21-16,21 1 0,-1-22 16,-20 21-16,-1-21 0,1 0 0,-1 0 15,1 0-15,-22 0 0,22-21 0,-1 21 16,1-22-16,-1 1 16,22-21-16,-1 21 0,1-22 0,21 22 15,0-21-15,0 0 0,21-22 0,0 22 16,0-1-16,21 1 0,0-21 15,0 20-15,0 1 0,22 0 0,-1-1 16,21 1-16,-20 0 0,20 20 16</inkml:trace>
  <inkml:trace contextRef="#ctx0" brushRef="#br0" timeOffset="112896.37">16383 1672 0,'0'0'0,"21"0"0,0-21 0,-21 0 16,21 0-16,1 0 0,-22-1 16,21 1-16,0 21 0,-21-21 15,0 0-15,0 0 16,0 0-16,-21 21 15,0 0-15,-1 0 0,-20 0 16,21 0-16,-21 21 0,-1 0 16,1 0-16,0 0 0,20 0 0,-20 1 15,21-1-15,-21 0 0,20 0 16,22 0-16,-21 0 0,21 1 0,0-1 16,0 0-16,0 0 0,0 0 15,21-21-15,1 0 16,-1 0-16,0 0 0,0 0 0,0 0 15,22 0-15,-22 0 0,21-21 16,-21 21-16,0-21 0,22 0 0,-22 0 16,0-1-16,0-20 0,-21 21 15,0 0-15,0 0 0,0-1 0,0 1 16,0 0-16,0 42 31,-21 0-15,21 1-16,-21-1 0,21 21 15,0-21-15,-21 22 0,21-22 0,0 0 16,0 21-16,0-21 0,0 1 16,0-1-16,0 0 0,21-21 15,0 0-15,0 0 16,0 0-16,1 0 0,-1-21 16,-21 0-16,21-1 0,0 1 0</inkml:trace>
  <inkml:trace contextRef="#ctx0" brushRef="#br0" timeOffset="113180.32">16764 931 0,'0'0'0,"0"-21"0,0 0 16,0 42 15,0 0-31,0 22 0,0-1 15,0 0-15,0 1 0,0 20 16,-21-20-16,21 20 0,-21-21 0,21 22 16,0-22-16,-43 64 15,43-64-15,-21 1 0,21-22 16,0 21-16,0-21 0,0 1 0,0-1 16,0 0-16,0-42 31,0 0-31,21-1 0,0 1 15</inkml:trace>
  <inkml:trace contextRef="#ctx0" brushRef="#br0" timeOffset="114064.83">16912 1418 0,'0'0'0,"0"21"31,0 1-31,0-1 0,-21 0 15,0 0-15,0 0 0,21 0 0,-22 1 16,22-1-16,-21 0 0,21 0 0,0 21 16,0-20-16,0-1 15,0 0-15,21-21 32,1 0-32,-1 0 0,0 0 0,0-21 15,0 0-15,0-1 0,1 1 16,-1 0-16,0 0 0,0 0 15,0 0-15,0-1 0,-21 1 16,0 42 15,0 1-15,-21-1-16,0 0 0,21 0 0,-21 0 16,21 0-16,0 1 0,0-1 0,0 0 15,0 0-15,0 0 16,21-21-1,0 0-15,0 0 16,1 0-16,-1-21 0,0 0 16,0 0-16,0 0 0,-21-1 15,0 1-15,0 0 0,0 0 16,0 0-16,0 0 0,0-1 0,0 1 16,0 0-16,0 0 15,0 0-15,21 21 31,1 0-31,-1 0 16,0 0-16,0 21 0,0-21 0,0 21 16,-21 0-16,22 0 0,-22 1 15,21-1-15,-21 0 0,0 0 0,0 0 16,0 0-16,0 1 0,0-1 16,0 0-16,0 0 0,0 0 15,0 0-15,-21-21 16,-1 0-1,22-21 1,0 0-16,0 0 0,0 0 16,0 0-16,0-1 0,43-20 15,-22 0-15,0 21 0,0-1 16,0 1-16,1-21 0,-1 21 0,0 21 16,21-21-16,-21-1 0,1 22 0,-1 0 15,0 0-15,0 0 16,0 0-16,0 0 0,-21 22 0,0-1 15,0 0-15,0 0 0,0 0 16,0 22-16,0-22 0,0 21 0,0-21 16,0 22-16,-21-22 0,0 21 0,0-21 15,21 0-15,-21 1 0,21-1 16,-21-21-16,21 21 0,0-42 31,0 0-15,0-1-16,-22 1 0,22 0 15,-21-21-15,0 21 0</inkml:trace>
  <inkml:trace contextRef="#ctx0" brushRef="#br0" timeOffset="114215.74">17547 1143 0,'0'-21'0,"0"0"0,0 0 16,0-1-1,-21 22-15,0 0 16,21 22-1,-21-1 1,-1-21-16,1 21 16,0-21-16</inkml:trace>
  <inkml:trace contextRef="#ctx0" brushRef="#br0" timeOffset="114391.64">16573 1249 0,'0'0'0,"-42"21"0,84 0 31,1-42-31,-22 21 16,21 0-16,1-21 0,-1 21 0,21 0 15,-20 0-15,20-21 0,1 21 16,-22 0-16,0 0 0,1 0 16,-1-21-16,-21 21 0</inkml:trace>
  <inkml:trace contextRef="#ctx0" brushRef="#br0" timeOffset="115168.31">10012 2561 0,'-21'0'15,"21"-21"-15,21 21 16,0-21 0,21 21-16,-21 0 0,22 0 15,-22-21-15,21 21 0,1 0 0,-1-21 16,0 21-16,1 0 0,-1 0 15,-21 0-15,21 0 0,-20 0 0,-22 21 16,0 21-16,0-21 16,0 22-16,-22-22 0,1 21 15,0 0-15,0 1 0,-21 20 0,-1-20 16,1-1-16,21 0 0,-22 1 16,1-22-16,0 21 0,21 0 15,-1-20-15,1-1 0,21 0 0,0 0 0,0 0 16</inkml:trace>
  <inkml:trace contextRef="#ctx0" brushRef="#br0" timeOffset="115836.3">17589 2985 0,'0'-22'15,"0"1"-15,0 0 0,-21 21 0,21-21 16,-21 21-16,0-21 16,0 21-16,21 21 15,0 21-15,0-21 16,42 22-16,-21-1 0,0 22 15,22-1-15,-22 1 0,21 20 0,1-20 16,-1-1-16,0 22 0,1-22 16,20 22-16,-21-21 0,1 20 0,20-20 15,-20 20-15,-1-20 0,21 21 0,-20-22 16,-1 1-16,0-1 0,-20-21 16,20 22-16,-21-22 0,21 1 15,-20-22-15,-22 21 0,21-21 0,-21 0 16,-21-42 15,-1 0-31,1 0 0,0 0 0,0-22 16</inkml:trace>
  <inkml:trace contextRef="#ctx0" brushRef="#br0" timeOffset="116384.31">17314 3027 0,'0'0'0,"21"0"16,-21 21-1,0 0 1,0 0-16,0 1 0,0-1 0,0 0 16,0 0-16,0 0 0,0 0 15,0 1-15,-21-1 0,21 0 0,0 0 16,0 0-16,-21-21 0,21 21 15,-21-21-15,0 0 16,21-21-16,0 0 16,0 0-16,0-21 0,0 20 15,0 1-15,0-21 0,21 0 0,0 20 16,0-20-16,0 0 0,1 21 16,-1-22-16,0 22 0,0 0 15,0 0-15,22 0 0,-22 21 0,0 0 16,21 0-16,-21 0 0,22 21 15,-22 21-15,21-21 0,-21 0 0,22 22 16,-22-22-16,21 21 0,-21-21 16,1 22-16,20-22 0,-21 21 0,0-21 15,-21 1-15,21 20 0,1-42 0,-22 21 16,21 0-16</inkml:trace>
  <inkml:trace contextRef="#ctx0" brushRef="#br0" timeOffset="117852.15">5143 11261 0,'0'0'0,"-21"-21"16,0-1-16,0 1 0,0 21 0,0-21 15,-1 21-15,1 0 16,21 21-16,0 0 16,0 22-16,0-22 0,0 21 15,0 1-15,0-22 0,0 21 16,0-21-16,0 22 0,21-22 0,1 0 15,20 0-15,-21 0 0,0 0 16,22 1-16,-1-22 0,0 0 0,1 0 16,-1 0-16,0 0 0,1 0 0,-1-22 15,0 1-15,22 21 0,-22-21 16,0 0-16,-20 0 0,20-22 0,0 22 16,-21 0-16,1 0 0,-22-21 0,0 20 15,0 1-15,0 0 0,0 0 16,0 0-16,0 0 0,-22 21 15,1 0-15,0 0 0,0 21 16,0-21-16,21 21 0,-21 0 16,21 21-16,0-20 0,0 20 15,0 0-15,0 1 0,0-1 0,0 0 16,0 22-16,0-22 0,0 22 16,0-1-16,-22 64 0,22-63 15,-21-1-15,21 1 0,-21-1 0,21 1 16,-21-22-16,0 21 0,0 1 15,-1-22-15,1 1 0,-42 41 16,20-41-16,22-1 0,-21 0 16,21-21-16,-22 1 0,22-1 0,-21 0 15,21-21-15,-22 0 0,1 0 0,0 0 16,21-21-16,-22 0 0,1-1 16,0-20-16,-1 21 0,1 0 15,0 0-15,-1-22 0,22 22 0,0 0 16,0 0-16,21 0 0,-21-1 15,21 1-15,0 0 0,0 0 0,21 0 16,0 0-16,0-1 0,21-20 0,1 21 16,-1 0-16,0 0 0,1-22 15</inkml:trace>
  <inkml:trace contextRef="#ctx0" brushRef="#br0" timeOffset="118383.91">6117 11345 0,'0'0'0,"0"22"0,0-1 15,0 21-15,0-21 0,0 22 0,-21 20 16,21-21-16,0 1 0,-21 20 15,21-20-15,0 20 0,0 1 16,0 63-16,-21-64 0,-1 1 0,22-22 16,-21 21-16,21-20 0,-21 20 15,0-20-15,0-1 0,21 0 16,-21-21-16,-1 1 0,1 20 0,21-21 16,0 0-16,-21-21 15,21-21 1,0 0-16,0 0 0,0-43 15,21 43-15,0-21 16,1-1-16,-1 1 0,0 0 0,21-22 16,-21 22-16,22 0 0,-22-1 0,21 22 15,-21-21-15,22 21 16,-1-1-16,-21 22 0,0 0 0,22 0 16,-22 0-16,0 22 0,0-1 0,-21 0 15,0 21-15,0-21 0,0 22 16,0-1-16,0-21 0,0 22 0,0-22 15,-21 21-15,0-21 0,21 22 0,-21-22 16,21 0-16,0 0 0,-21 0 16,21 0-16,21-42 31,-21 0-15</inkml:trace>
  <inkml:trace contextRef="#ctx0" brushRef="#br0" timeOffset="118759.7">6752 12340 0,'0'0'0,"21"0"0,0 0 16,1 0-16,-1 0 0,0-21 15,0 21-15,0-21 0,22 0 16,-22 0-16,0-1 0,0 1 15,21 0-15,-20 0 0,-22 0 0,21 0 16,-21-1-16,0 1 0,0 0 16,0 0-16,0 0 15,-21 21-15,-1 0 0,-20 0 0,21 0 16,-21 21-16,20 0 0,-20 0 0,0 0 16,21 1-16,-1 20 0,1-21 15,0 21-15,0-20 0,21 20 0,0-21 16,0 0-16,0 22 0,0-22 0,0 0 15,0 0-15,21 0 16,0 0-16,22-21 0,-22 0 0,0 0 16,21 22-16,1-22 0,-1 0 0,-21 0 15,21 0-15,1 0 0,-1-22 16,0 1-16,1 21 0,-1-21 16,22 0-16</inkml:trace>
  <inkml:trace contextRef="#ctx0" brushRef="#br0" timeOffset="119213.96">8615 11959 0,'0'0'0,"0"-21"0,-21-21 16,21 21-16,0-1 0,0-20 0,0 21 15,0 0-15,0 0 0,0 42 31,0 0-31,0 0 16,0 21-16,0 22 0,21-22 0,0 22 16,0-1-16,-21 1 0,21 20 15,-21-20-15,21-1 0,-21 22 16,0 0-16,0-1 0,0 1 0,0 0 16,0-1-16,0 1 0,-21 21 15,0-21-15,0-1 0,0-20 0,-22 20 16,22 1-16,0-21 0,-21 20 0,21-20 15,-1-1-15,1 1 0,21-1 16,0-20-16,-21-1 0,21-21 0</inkml:trace>
  <inkml:trace contextRef="#ctx0" brushRef="#br0" timeOffset="119297.84">8636 13208 0,'0'-106'16</inkml:trace>
  <inkml:trace contextRef="#ctx0" brushRef="#br0" timeOffset="119536.08">8594 12425 0,'0'0'0,"-22"-42"0,1-22 15,0 22-15,0-1 16,-21-41-16,42 41 0,-22 1 0,22 0 16,0-1-16,0 1 0,22 0 0,20 21 15,-21-1-15,21-20 16,1 63-16,20-21 0,22-21 0,-22 0 15,1 21-15,21 0 0,-22 0 16,1 0-16,-1 21 0,-21 0 0,22 0 16,-22 22-16,-21-1 0,22 22 0,-43-22 15,0 0-15,0 22 0,0-22 16,0 0-16,-21 1 0,-1-1 0,-20-21 16,0 0-16,21 22 0,-22-22 0,1 0 15,0-21-15,-22 0 0</inkml:trace>
  <inkml:trace contextRef="#ctx0" brushRef="#br0" timeOffset="119622.03">9144 12256 0,'42'-43'16</inkml:trace>
  <inkml:trace contextRef="#ctx0" brushRef="#br0" timeOffset="119731.97">9440 12044 0,'0'0'0,"0"-21"0,0 0 16,0-1-16,0 1 0,0 0 16,0 0-16,0 0 15</inkml:trace>
  <inkml:trace contextRef="#ctx0" brushRef="#br0" timeOffset="119855.9">10075 12192 0,'0'21'15,"0"0"-15,-21 1 16,0-1-16,0 21 0,0-21 0,21 0 16,-22-21-16,22 22 0,-21-22 0</inkml:trace>
  <inkml:trace contextRef="#ctx0" brushRef="#br0" timeOffset="119993.24">9969 12107 0,'0'-63'16,"0"42"-1,22 0-15,-1 21 0,0-22 16,-21 1-16,21 21 0,0 0 0,0 0 16,1 0-16,-1 0 0,0 0 15,0 0-15,0 0 0,0 0 16</inkml:trace>
  <inkml:trace contextRef="#ctx0" brushRef="#br0" timeOffset="120724.28">9546 11896 0,'-21'0'15,"42"-21"1,0 21-16,0 0 0,1 0 15,-1 0-15,0 0 0,21 21 16,1 0-16,-22 0 0,21 0 0,0 0 16,1 1-16,-22 20 0,21-21 15,-21 21-15,1 1 0,-1-22 0,0 21 16,0 1-16,-21-1 0,0-21 0,0 21 16,0 1-16,0-22 0,0 0 15,-21 21-15,0-20 0,21-1 0,-21-21 16,-1 21-16,1 0 0,0-21 15,0 0-15,0 0 16,0-21-16,21 0 16,0 0-16,0-1 0,0-20 15,0 21-15,21-21 0,0 20 16,0-20-16,0 0 0,-21-1 0,43 1 16,-22 0-16,0-1 0,0 1 0,0 0 15,0 21-15,1-22 0,-1 22 16,0 0-16,0 21 0,0-21 0,0 21 15,1 0-15,-1 0 0,21 0 16,-21 0-16</inkml:trace>
  <inkml:trace contextRef="#ctx0" brushRef="#br0" timeOffset="121859.92">10562 12319 0,'0'-21'16,"0"0"-16,0 0 15,21 21-15,-21-22 0,0 1 16,21 0-16,-21 0 16,0 0-16,0 0 15,0-1-15,0 1 16,0 0-16,-21 21 31,0 0-31,0 0 0,0 21 16,0-21-16,-1 21 0,1 1 0,0 20 15,-21-21-15,21 0 16,-1 22-16,22-1 0,-21-21 0,21 21 16,-21 1-16,21-22 0,0 0 0,0 21 15,0-20-15,0-1 0,0 0 0,21 0 16,0 0-16,1 0 0,-1-21 16,0 0-16,0 22 0,0-22 0,22 0 15,-22 0-15,21 0 0,0 0 0,-20-22 16,20 1-16,0 0 0,1 0 15,-1 0-15,0 0 0,1-22 16,-1 22-16,-21-21 0,0-1 0,0 1 16,-21 21-16,0-21 0,0-1 0,0 1 15,-21 21-15,0 0 0,-21-22 0,21 43 16,-22-21-16,1 21 0,0 0 0,20 0 16,-20 0-16,0 0 0,21 0 15,-1 21-15,1-21 0,0 21 16,0 1-16,21-1 0,-21 0 0,21 0 15,0 0-15,0 0 0,0 1 16,0-1-16,21 0 0,0-21 0,0 21 16,0-21-16,22 21 0,-1-21 0,0 0 15,1 0-15,20 0 0</inkml:trace>
  <inkml:trace contextRef="#ctx0" brushRef="#br0" timeOffset="122131.73">11642 12065 0,'0'0'0,"0"-21"0,0 0 16,0 0-16,0-1 0,-22 22 15,1 0-15,0 0 16,0 0-16,0 0 0,-22 22 0,22-1 16,0 0-16,0 0 0,0 21 0,-22 1 15,22-22-15,0 21 0,0 1 0,21-1 16,-21-21-16,21 21 0,0-20 15,0 20-15,0-21 0,0 0 0,0 0 16,21 1-16,0-1 0,21-21 16,-20 21-16,-1-21 15,21 0-15,-21 0 0,22 0 0,-22 0 16,21-21-16,0 0 0,-20 21 0,20-22 16</inkml:trace>
  <inkml:trace contextRef="#ctx0" brushRef="#br0" timeOffset="123104.08">12107 12277 0,'-63'21'31,"42"-21"-31,42 0 47,0 0-47,0 0 0,0-21 0,0 21 16,1-21-16,-1-1 0,0 1 0,0 0 15,0 21-15,0-21 0,1 0 0,-1 0 16,-21-1-16,0 1 0,0 0 16,0 0-16,0 0 0,-21 21 15,-1 0-15,1 0 0,0 0 0,0 0 16,0 0-16,0 21 0,-1 0 16,1 0-16,0 0 0,0 22 15,0-22-15,0 0 0,21 43 16,-22-22-16,22-21 0,0 21 15,0-20-15,0-1 0,0 0 0,22 0 16,-22 0-16,21-21 0,0 21 0,21-21 16,-21 0-16,1 0 0,20 0 0,-21 0 15,21 0-15,1 0 0,-22-21 16,21 0-16,1 21 0,-22-21 0,21 0 16,0 0-16,-20-22 0,20 22 0,-21 0 15,0 0-15,0-22 0,1 22 16,-22 0-16,21 0 0,-21 0 0,0 0 15,-21 21 1,-1 0-16,1 0 16,0 21-16,21 0 15,0 0-15,0 0 0,0 0 16,0 1-16,0 20 0,0 0 0,0-21 16,0 1-16,0-1 0,0 0 15,0 0-15,0 0 16,-21-21 15,0 0-31,0-21 16,-1 0-16,1 21 15,0 0-15,0-21 0,0 21 0,21-21 16,-21 21-16,-1 0 16,22 21-1,0 0-15,0 0 0,22 0 16,-1 0-16,0-21 15,0 0-15,21 0 0,1 0 16,-22 0-16,0 0 0,21 0 0,1 0 16,-1 0-16,0 0 0,1-21 15,-1 0-15,0 21 0,1-21 16,20-21-16,-20 20 0,-1 1 0,0-21 0,1 21 16,-22-22-16,21 1 0,-21 21 15,0-21-15,1-1 0,-22 22 0,0 0 16,0 0-16,0 0 0,0-1 0,-22 22 15,1 0-15,0 0 0,0 0 16,0 0-16,0 22 0,21-1 16,0 0-16,0 21 0,0-21 0,0 1 15,0 20-15,0-21 0,0 21 0,0 1 16,0-22-16,0 0 0,0 21 16,21-20-16,-21-1 0,0 0 0,0 0 15,0 0-15,0 0 0,0 1 0,0-1 16,-21-21-16,-1 0 15,1 0-15,0 0 0,0 0 0,-21 0 16,20 0-16,22-21 16,0-1-16,22 1 15</inkml:trace>
  <inkml:trace contextRef="#ctx0" brushRef="#br0" timeOffset="123325.91">14626 12213 0,'-21'0'16,"0"0"-16,-22 21 15,22-21-15,21-21 16</inkml:trace>
  <inkml:trace contextRef="#ctx0" brushRef="#br0" timeOffset="124245.62">14499 12192 0,'0'-21'15,"21"-21"1,0 20-16,1 1 0,-1 0 16,0 0-16,21-43 15,-21 43-15,22-21 0,-22 21 0,0-22 16,0 22-16,-21-21 0,0 21 15,21 0-15,-21-1 0,0 1 16,-21 21 0,0 21-16,0 1 15,0-1-15,21 21 0,-21-21 0,-1 22 16,22-1-16,0 0 0,-21 1 0,21 41 16,-21-41-16,21-1 15,0-21-15,0 21 0,0-20 0,21-1 16,0 0-16,1 0 0,-1-21 15,21 0-15,-21 21 0,22-21 0,-22 0 16,21 0-16,0 0 0,1-21 0,-1 0 16,0 21-16,1-42 0,-1 20 15,0 1-15,1-21 0,-22 21 0,0-22 16,0 1-16,-21 0 0,0 21 16,0-22-16,0 1 0,-21 0 0,0 20 15,0-20-15,-22 21 0,1-21 16,0 20-16,-22 1 0,22 21 0,0 0 15,-22-21-15,22 21 0,21 0 0,-22 0 16,22 0-16,0 0 0,0 0 0,21 21 16,0 0-16,21 1 15,21-22 1,1 0-16,-1 0 0,0 21 0,22-21 16,-1 0-16,1 0 0,-1 0 15,22 0-15,-22-21 0,22-1 0,-21 1 16,-1 0-16,22 0 0,-22 0 0,1 0 15,-22-22-15,22 22 0,-22-21 16,-21 21-16,21-64 0,-20 43 16,-22 20-16,0-20 0,0 0 0,0-1 15,0 22-15,-22-21 0,22 21 16,-21 0-16,0-1 0,0 1 16,0 21-16,0 0 0,-1 21 15,1 1 1,0-1-16,21 21 0,0 22 0,-21-1 15,21 1-15,-21-1 0,21 22 0,-21 84 16,21-63-16,-22 0 16,1 0-16,0-1 0,21 1 0,0 0 15,0 0-15,-21 0 0,21 0 0,-42-1 16,42 1-16,0 0 0,-22 0 0,1 106 16,21-107-16,-21 1 0,21 0 15,0 0-15,-21 0 0,0 0 16,0-22-16,21 1 0,-22 21 0,22-22 15,0 1-15,-21 0 0,0-1 16,0-20-16,0 21 0,21-22 0,-21-21 16,-1 22-16,1-22 0,0 1 15,0-22-15,-21 21 0,20-21 16,1-21-16,-42-21 0,42 0 16,-1 0-16,1-22 0,0 1 15,0 0-15,0-22 0,21 1 0,0-22 16,-21 22-16,21-22 0,-22 0 15,22 1-15,0-1 0,0 0 0,0 1 0,0-22 16,0 21-16,22 0 0,20-63 16,-21 64-16,0 20 0,0 1 15,1-1-15,20 1 0,0-1 0,1 1 16</inkml:trace>
  <inkml:trace contextRef="#ctx0" brushRef="#br0" timeOffset="124970.6">17843 11705 0,'-21'43'31,"21"-22"-31,0 0 0,-21 0 0,21 21 0,0 1 16,0-1-16,0 0 16,0 1-16,0-1 0,0 0 0,0 1 15,-21-1-15,21 0 0,0-20 0,-21-1 16,21 0-16,0 0 0,0 0 16,0-42 15,0 0-31,0 0 0,0-22 15,0 22-15,0-21 0,21 0 0,-21-1 16,21 1-16,0 0 0,-21-1 0,21 1 16,1 0-16,-1-1 0,-21 1 15,21 21-15,0 0 0,0-1 0,0 22 16,1 0-16,-1 0 16,0 0-16,-21 22 0,21-1 15,0 0-15,-21 0 0,0 0 0,21 0 16,-21 22-16,22-1 0,-22-21 0,0 22 15,0-1-15,0-21 0,0 21 16,0-20-16,0 20 0,0-21 0,0 0 16,0 0-16,0 1 0,0-44 31,0 1-15,21 0-16,0-21 15,0 21-15,-21-22 0,21 22 0,0-21 16,22-1-16,-22 1 0,0 0 15,21 21-15,-20-22 0,20 1 0,0 21 16,-21 0-16,1-1 0,20 22 16,-21-21-16</inkml:trace>
  <inkml:trace contextRef="#ctx0" brushRef="#br0" timeOffset="125798.12">18754 12086 0,'0'85'15,"0"-64"1,0 0-16,0 0 0,0 1 0,0-1 15,21 0-15,0-21 16,0 0 0,0 0-16,0 0 0,1-21 0,-1 0 15,21 21-15,0-43 0,1 22 16,-22-21-16,21 21 0,-21-22 16,1 22-16,20-21 0,-21 21 0,0-22 15,-21 22-15,0-21 0,21 21 0,-21-22 16,0 22-16,0 0 0,0 0 0,0 0 15,-21 21-15,21-22 16,-21 22-16,0 0 0,0 0 0,0 0 16,-1 22-16,1-1 0,0 0 0,0 0 15,0 0-15,0 22 0,21-22 16,0 21-16,-22-21 0,22 22 16,0-22-16,0 0 0,0 21 0,0-21 15,0 1-15,0-1 0,0 0 16,22-21-16,-1 0 15,0 0-15,0 0 0,0 0 0,0-21 16,1 21-16,-1-21 0,0-1 16,0 1-16,0-21 0,0 21 0,1-22 15,-22 22-15,21-21 0,0 21 0,-21-22 16,21 22-16,-21 0 0,0 0 16,0 0-16,0 0 0,0 42 31,0 0-31,0 0 15,0 0-15,0 0 0,0 1 0,0 20 16,0-21-16,0 0 0,0 22 0,0-22 16,0 0-16,21 0 0,-21 0 15,21 0-15,1-21 0,-1 22 0,0-22 16,21 0-16,-21 0 0,1 0 16,-1 0-16,21-22 0,-21 22 0,0-21 15,22 0-15,-22-21 0,0 21 16,0-22-16,0 1 0,1 0 0,-1-1 15,0 1-15,0 0 0,-21-1 0,21-20 16,0 20-16,-21 1 0,22-21 16,-22-22-16,0 43 15,0 20-15,0 1 0,0 0 0,0 0 16,0 42 0,0 0-16,0 0 0,0 1 15,0 20-15,0 0 0,0 1 16,-22-1-16,22 21 0,0-20 0,-21-1 15,21 0-15,0 1 0,-21-1 0,21 22 16,0-43-16,0 21 0,0 0 16,0 1-16,0-22 0,0 0 15,0 0-15,0 0 0,21 1 0,0-22 16,1 0-16,-1 0 0,0 0 16,0 0-16,0 0 0,0-22 15,1 1-15,-22 0 0,21 0 16,0-21-16</inkml:trace>
  <inkml:trace contextRef="#ctx0" brushRef="#br0" timeOffset="126000.01">19791 11769 0,'0'0'0,"-21"0"0,-1 0 0,22-21 16,22 21-1,-1 0-15,0-22 0,21 22 16,-21 0-16,22 0 0,-22-21 15,21 21-15,1 0 0,-1 0 16,-21 0-16,21 0 0,1-21 0,-22 21 16,0 0-16,0 0 0,0 0 15</inkml:trace>
  <inkml:trace contextRef="#ctx0" brushRef="#br0" timeOffset="126465.24">18563 11790 0,'21'-21'16,"0"0"-16,1 21 0,-1 0 15,0 0-15,0 0 16,0 0-16,0 21 0,-21 0 16,22 0-16,-22 0 0,0 22 0,0-22 15,0 21-15,0 0 16,0-20-16,0 20 0,-22 0 0,1 1 15,0-22-15,21 21 0,-21 0 16,21-20-16,0-1 0,0 0 16,21-21-16</inkml:trace>
  <inkml:trace contextRef="#ctx0" brushRef="#br0" timeOffset="126933.37">20595 11896 0,'0'0'0,"0"-21"0,0-1 16,0 1-1,21 0-15,-21 0 0,0 0 16,21 0-16,-21-1 0,0 1 16,-21 21 15,0 0-31,0 21 0,0 1 0,0-1 15,-1 0-15,1 0 0,0 21 16,0 1-16,0-22 0,0 21 0,-1 1 16,22-22-16,-21 21 0,21-21 0,0 0 15,0 22-15,0-22 0,0 0 16,21 0-16,1-21 0,20 0 16,-21 0-16,0 0 0,22 0 0,-1 0 15,0 0-15,1 0 16,-1-21-16,0 0 0,1 0 0,-1 0 15,0-22-15</inkml:trace>
  <inkml:trace contextRef="#ctx0" brushRef="#br0" timeOffset="128324.55">21209 11430 0,'0'-42'0,"0"84"0,0-127 0,0 43 16,0 21-16,-21 0 0,0 0 15,-1 21-15,1 0 0,0 21 16,21 0-16,-21 0 0,21 21 15,0 1-15,-21-1 0,21 0 16,-21 1-16,-1 20 0,22-20 0,0-1 16,0 21-16,-21-20 15,21 20-15,-21-20 0,21-1 0,0 0 16,-21 1-16,21-1 0,0 0 0,0-21 16,0 1-16,0-1 0,0 0 15,0-42 1,0 0-1,0-1-15,21 1 0,-21 0 0,21-21 16,0 21-16,-21-1 0,22-20 16,-1 21-16,-21 0 0,21 0 0,-21-1 15,0 1-15,21 21 0,0 0 16,-21 21 0,0 1-16,0-1 15,0 0-15,0 0 0,0 0 0,21 0 16,-21 1-16,0-1 0,22 0 0,-22 0 15,0 0-15,21 0 0,0-21 16,0 22-16,0-22 0,0 0 16,1 0-16,20 0 0,-21 0 0,0 0 15,22 0-15,-22-22 0,0 1 16,21 0-16,-21 0 0,1-21 0,-1 20 16,0 1-16,0-21 0,0 21 0,0 0 15,1-1-15,-22 1 0,0 0 16,0 0-16,0 42 31,0 0-15,0 0-16,0 1 0,0 20 0,-22-21 15,22 0-15,0 0 0,0 22 0,0-22 16,0 0-16,0 0 0,22-21 16,-1 21-16,-21 1 0,42-22 0,-21 0 15,0 0-15,1 0 0,-1 0 0,21 0 16,-21 0-16,0 0 0,1-22 15,20 1-15,-21 21 0,0-21 0,0 0 16,1 0-16,-1 0 0,0-22 16,-21 22-16,0 0 0,21 0 0,-21 0 15,0-1-15,0 44 32,-21-1-32,21 0 0,-21 0 15,0 0-15,21 22 0,-22-22 16,22 0-16,0 0 0,-21 0 0,21 0 15,0 1-15,-21-22 16,21 21-16,0-42 31,21-1-31,0 1 0,1 0 16,-1 0-16,-21 0 16,21 0-16,0-1 0,0 1 0,0-21 15,22 21-15,-22 0 0,0-1 0,0 22 16,0-21-16,1 21 0,-1-21 0,0 21 15,0 0-15,-21 21 16,0 0-16,0 1 0,0-1 16,0 0-16,0 0 0,0 0 0,0 22 15,21-22-15,0 0 0,-21 0 16,22-21-16,-1 21 0,0 0 0,21 1 16,-21-22-16,22 0 0,-22 0 15,21 0-15,1 0 0,20 0 0,-21 0 16,1 0-16,-1 0 0,0-22 15,22 1-15,-22 21 0,1-21 0,-22-21 16,21 21-16,0-1 0,-20-20 16,-1 21-16,0-21 0,-21 20 0,0-20 15,0 21-15,0-21 0,0 20 0,0 1 16,0 0-16,-21 0 0,-22 21 16,22 0-16,0 0 0,-21 0 0,21 0 15,-22 0-15,1 21 0,21 0 0,-22 0 16,22 1-16,0-1 0,0 0 0,21 0 15,0 0-15,0 0 16,0 1-16,0-1 0,0 0 0,0 0 0,0 0 16,0 0-16,0 1 0,0-1 15,21 0-15,-21 0 16,21 0-16,-21 22 0,21-22 0,-21 0 16,0 21-16,0-21 0,0 22 0,0-1 15,0 0-15,0 1 0,-21-1 16,0 22-16,0-22 0,21 21 0,-21 1 15,0-1-15,-1 1 0,1-22 0,0 22 16,0-1-16,0-20 0,0 20 0,-1-21 16,1 1-16,0-22 15,-21 21-15,21-21 0,-1 1 0,1-1 16,0-21-16,0 21 0,-21-21 0,20 0 16,-20 0-16,21-21 15,-21 0-15,42-1 0,-22 1 0,1 0 16,21-21-16,-21 21 0,21-22 0,0 1 15,0-22-15,0 22 0,21-21 0,0-1 16,1 22-16</inkml:trace>
  <inkml:trace contextRef="#ctx0" brushRef="#br0" timeOffset="128535.85">22225 11472 0,'0'0'0,"-21"-21"0,0 0 0,-22-42 16,43 41-16,-21 1 0,0 0 16,21 0-16,0 42 47,0 0-47,0 0 15,-21 1-15,0-1 0,-1 0 0</inkml:trace>
  <inkml:trace contextRef="#ctx0" brushRef="#br0" timeOffset="129612.34">6519 13907 0,'21'0'32,"1"0"-17,-1-22-15,21 1 16,-21 0-16,22 0 0,-1-21 0,0 20 0,1-20 16,-1 21-16,0-21 0,1 20 15,-22-20-15,0 21 0,0 0 16,-21 0-16,0-1 0,0 1 0,-21 0 15,0 0-15,0 21 0,-22 0 0,1 0 16,0 0-16,-22 0 0,22 0 16,-22 0-16,1 21 0,20 0 0,-20 0 15,21-21-15,-1 43 0,22-22 16,0 0-16,0 0 0,21 22 16,0-22-16,0 0 0,0 21 0,0-21 0,21 22 15,0-1-15,21-21 16,1 22-16,-1-1 0,127 64 15,-126-64-15,-1 0 0,22-20 16,-43 20-16,21 0 0,-21 1 16,0-22-16,1 21 0,-22-21 0,0 43 15,-22-43-15,-41 21 16,42-21-16,-43-21 0,22 0 0,0 0 16,-22 0-16,1 0 0,-1-21 15,1 0-15,-1 0 0,22 0 0,-64-43 16,64 43-16,-1-21 15,1-1-15,21 1 0,-22 0 0,22-22 16,0 22-16,21 0 0,0-1 16,0 1-16,0 21 0,0 0 0,0-1 15,0 1-15</inkml:trace>
  <inkml:trace contextRef="#ctx0" brushRef="#br0" timeOffset="131056.39">6456 14478 0,'84'21'32,"-62"-21"-32,-1 0 0,21 0 0,0 0 0,1 0 15,-1-21-15,0 0 0,43 0 16,-43 0-16,1-22 0,20 22 16,-20 0-16,-1-21 0,0-1 15,-21 22-15,22-21 0,-22 21 0,0-22 16,0 22-16,0 0 0,-21-21 15,0 20-15,0 1 0,0 0 16,-21 21-16,0 0 16,0 21-16,0 0 15,0 1-15,21-1 0,0 0 16,-22 21-16,22-21 0,-21 1 0,21-1 0,0 21 16,0-21-16,0 0 0,0 22 15,0-22-15,0 0 0,0 0 0,21 0 16,1-21-16,-1 22 0,0-22 15,0 0-15,0 0 0,22 0 16,-22 0-16,0-22 0,21 1 16,-21 0-16,22 0 0,-22 0 0,21-22 15,-21 22-15,22-21 0,-1 0 0,-21-1 16,0 1-16,22 0 0,-22-1 16,0-20-16,0 20 0,0-20 0,1 21 15,-1-1-15,0-20 0,-21 20 0,0 22 16,0-21-16,0 21 0,0 0 15,0-1-15,-21 22 32,0 22-32,-1-1 0,22 0 15,-21 21-15,0-21 0,0 22 16,21-1-16,-21 0 0,0 1 0,-1 20 16,1-20-16,21-1 0,-21 0 15,21 1-15,0 20 0,0-21 16,0 1-16,0-22 0,21 0 0,0 21 15,1-20-15,-1-1 0,0-21 16,0 21-16,0-21 0,22 0 16,-22 0-16,21 0 0,-21 0 0,22-21 15,-1 0-15,0 21 0,1-22 0,20-20 16,-21 21-16,1 0 16,-22-22-16,0 22 0,21 0 0,-42 0 15,22 0-15,-22 0 0,0-1 16,0 1-16,0 0 0,0 0 15,-22 21-15,1 0 16,0 0-16,0 21 0,0 0 16,0 0-16,-1 1 0,1-1 0,0 0 15,21 0-15,-21 21 0,21-20 0,-21-1 16,21 21-16,0-21 0,0 0 16,0 1-16,0-1 0,21 0 0,0 0 15,0 0-15,0-21 0,1 0 16,-1 0-16,0 0 0,21 0 0,-21 0 15,22 0-15,-1 0 0,0-21 16,1 0-16,-1 0 0,0 0 0,1-1 16,-22 1-16,21-21 0,-21 21 15,22 0-15,-22-1 0,-21 1 0,21 0 16,-21 0-16,21 21 0,-21-21 0,-21 42 47,0-21-47,21 21 0,0 0 0,-21 0 15,21 1-15,-21-1 0,21 0 16,0 0-16,-22 0 0,1 0 16,0 1-16,21-1 0,0 0 15,0-42 17,21 0-17,0-1-15,1 1 0,-1 0 0,0-21 16,0 21-16,0-1 0,0 1 15,1 0-15,-1 0 0,0 0 0,0 21 16,0-21-16,22 21 16,-22 0-16,0 0 0,0 21 15,-21 0-15,0 0 16,0 0-16,21 0 0,-21 1 16,0-1-16,0 21 0,21-21 15,-21 0-15,22 1 0,-22-1 0,21 0 16,0 0-16,0-21 0,0 0 15,0 0-15,1 0 16,-1 0-16,0 0 0,21 0 0,-21-21 16,1 0-16,-1 0 0,21-1 0,-21 1 15,0-21-15,22 0 16,-22 20-16,-21-20 0,0 21 0,21 0 16,-21 0-16,0-1 0,0 1 15,0 42 1,-21 1-1,21-1-15,0 0 0,0 0 16,0 0-16,0 0 0,0 1 0,0-1 16,0 0-16,0 0 0,0 0 15,0 0-15,0 1 0,0-1 16,21-21-16,0 0 16,0 0-16,1 0 15,-1 0-15,0 0 0,-21-21 0,21-1 16,0 1-16,-21 0 0,21 0 15,-21-21-15</inkml:trace>
  <inkml:trace contextRef="#ctx0" brushRef="#br0" timeOffset="131380.2">9652 13610 0,'0'0'0,"-21"0"0,21-21 0,-21 21 16,-1 0-16,1 0 0,0 0 15,0 0-15,21 21 0,0 0 0,-21 1 16,21-1-16,0 0 0,0 0 15,0 0-15,0 0 0,21 1 16,0-22-16,0 0 0,0 21 0,1-21 16,-1 0-16,0 0 0,0 0 15,0 0-15,0 0 0,1-21 0,-1-1 16,-21 1-16,21 21 0,-21-21 16,0 0-16,0 0 0,0 0 0,0-1 15,-21 1-15,0 0 0,-1 0 16,1 21-16,0 0 0,0 0 0,0 0 15,0 0-15,-1 21 16,1-21-16,21 21 0,-21 22 0,21-22 16,0 0-16,0 0 0,0 21 0,0-20 15,0-1-15,0 21 0,21-21 16,0 0-16,1 1 0,-1-1 0</inkml:trace>
  <inkml:trace contextRef="#ctx0" brushRef="#br0" timeOffset="131883.91">10139 13991 0,'0'-21'15,"-21"21"-15,-1 0 16,1 0-16,0 21 16,0 0-16,0 1 0,0-1 15,21 0-15,-22 0 0,1 0 0,21 0 16,-21 1-16,21-1 0,0 0 15,0 0-15,0 0 0,0 0 0,0 1 16,21-1-16,0-21 0,1 0 16,-1 0-16,21 0 0,-21 0 0,0 0 15,22 0-15,-22 0 0,21-21 16,-21 21-16,1-22 0,20 1 0,-21 0 16,0 0-16,0 0 0,1 0 0,-1-1 15,-21-20-15,0 21 0,21 0 16,-21 0-16,0-1 0,0 1 0,0 0 15,0 0-15,0 42 32,-21 0-32,21 0 0,-21 1 15,21-1-15,0 0 0,0 0 0,0 21 16,0-20-16,0-1 16,0 0-16,21 0 15,0 0-15,0-21 0,0 0 0,0 0 16,1 0-16,20 0 0,-21 0 0,21 0 15,-20-21-15,20 0 0,-21 21 16,21-21-16,-20 0 0,20-1 0,-21 1 16,0 0-16,0-21 0,1 21 0,-22-1 15,0-20-15,0 21 0,0 0 0,0 0 16,0-1-16</inkml:trace>
  <inkml:trace contextRef="#ctx0" brushRef="#br0" timeOffset="132284.1">10858 13970 0,'0'0'16,"0"21"-16,0 0 0,0 1 0,0-1 15,0 0-15,-21 0 0,21 0 16,0 0-16,0 1 0,0-1 0,0 0 16,0 0-16,0 0 15,0-42 17,21 0-32,-21 0 0,22 0 15,-1-1-15,-21-20 0,21 21 0,0 0 16,0-22-16,-21 22 0,21 0 15,1 0-15,-1 0 0,0 0 0,-21-1 16,21 22-16,0 0 0,0 0 16,1 22-1,-22-1-15,0 0 0,0 0 16,0 0-16,21 0 0,-21 1 0,0-1 16,21 0-16,-21 0 0,0 21 15,0-20-15,0-1 0,21 0 16,0 0-16,0-21 15,1 0-15,-1 0 16,0 0-16,0 0 0,-21-21 0,21 0 16,0 21-16,1-21 15,-1-22-15,0 22 0,0 0 0,0-21 0,43-22 16,-43 43-16,0-21 0,0 20 16,0 1-16,1 21 15,-1-21-15,-21 0 0</inkml:trace>
  <inkml:trace contextRef="#ctx0" brushRef="#br0" timeOffset="132416.04">11705 13928 0,'0'63'15,"0"-126"-15,0 169 16,0-85-16,-21 0 0,21 21 0,0-21 16,0 1-16,0-1 0,0 0 0,0 0 15,0 0-15,0 0 0,0 1 16,21-22-16,0 0 0,0 0 0,1 0 16,-1 0-16,0 0 0,21 0 15,-21 0-15,1-22 0,20 1 0,-21 0 16</inkml:trace>
  <inkml:trace contextRef="#ctx0" brushRef="#br0" timeOffset="133068.09">13335 13526 0,'0'0'0,"21"0"0,0 0 0,0 0 0,22 0 16,-22 0-16,0 0 0,0 0 0,22 0 16,-22-22-16,21 22 0,-21-21 15,22 21-15,-1-21 0,-21 0 16,21 0-16,-20 0 0,20-1 0,-21 1 16,0 0-16,-21 0 0,0 0 15,0-22-15,-21 22 0,-21 0 16,21 21-16,-22-21 0,1 21 0,0 0 15,-22 0-15,22 0 0,-22 21 16,1 0-16,20 0 0,-20 1 0,21-1 16,-1 21-16,-20 43 0,42-64 15,-1 21-15,22 1 0,0-1 16,0 0-16,22 1 0,-1-1 0,0 0 16,21 1-16,1-22 0,-22 21 15,21 0-15,0-20 0,1 20 16,-1 0-16,-21-21 0,22 22 0,-22-22 15,0 0-15,0 21 0,-21-20 0,0-1 16,0 0-16,0 0 0,-21 0 16,0 0-16,-22-21 0,1 22 0,0-22 15,-1 0-15,-20 0 0,21 0 0,-22 0 16,22-22-16,-22 1 0,22 0 0,0 0 16,-1 0-16,22 0 0,-21-22 15,21 22-15,-22 0 0,22-21 0,21 20 16,0-20-16,0 21 0,0-21 0,0 20 15,21 1-15,-21-21 16</inkml:trace>
  <inkml:trace contextRef="#ctx0" brushRef="#br0" timeOffset="133114.06">13144 13737 0,'22'0'0,"20"0"0,-106 0 0,149 0 15,-43 0-15,1 21 0</inkml:trace>
  <inkml:trace contextRef="#ctx0" brushRef="#br0" timeOffset="133520.24">14076 13801 0,'-21'42'32,"-1"-42"-32,22 21 0,-21 0 0,0 22 15,21-22-15,-21 0 0,0 21 16,0 1-16,21-1 0,-22 0 0,1 22 16,0-22-16,0 22 0,21-1 15,-21 1-15,0 20 0,-1-20 0,22-1 16,-21 22-16,21-21 0,-21-1 15,0 22-15,21-22 0,0 1 0,0-1 16,0 1-16,-21-1 0,21 1 0,0-22 16,0 0-16,0 1 0,0-22 15,0 0-15,0 0 0,21-21 16,-21-21-16,0 0 16,0-21-16,21-1 0,0 1 0,0 0 15,1-22-15,-22 1 16,21-1-16,0-21 0,0 22 0,0-22 15,0-21-15,1 22 0,-1-22 0,0 0 16,0 21-16,0-20 0,22 20 16,-22 0-16,0 22 0,-21-1 0,21 1 15,0 20-15,0 1 0,1 0 16,-1 21-16,0-1 0,-21 1 0</inkml:trace>
  <inkml:trace contextRef="#ctx0" brushRef="#br0" timeOffset="134683.78">14478 13907 0,'0'84'16,"0"-168"-16,0 211 15,0-106-15,0 0 0,0 0 0,-21 21 16,-22-20-16,22-1 0,0-21 16,0 21-16,0 0 0,0-21 15,-22 0-15,22 0 0,0 0 0,0 0 16,0 0-16,-1-21 0,22 0 16,-21 0-16,0-1 0,42 22 46,0 22-46,1-22 16,-1 0-16,0 0 0,0 21 0,0-21 16,22 21-16,-22-21 0,21 0 0,0 0 15,-20 0-15,20 0 0,0 0 16,-21-21-16,22 21 0,-1-21 16,-21-1-16,22 22 0,-22-21 0,0 0 15,0 0-15,0 0 0,0 0 16,-21-1-16,22 1 0,-22 0 0,0-21 15,0 21-15,0-1 0,0 1 0,-22 0 16,-20 0-16,21 0 16,0 21-16,0 0 15,-1 21-15,22 0 0,0 0 16,0 0-16,0 1 0,0-1 0,0 0 16,0 0-16,0 0 15,0 0-15,0 1 0,22-1 0,-1 0 0,0 0 16,0-21-16,0 21 0,22-21 15,-22 0-15,21 0 0,-21 0 16,22 0-16,-1 0 0,-21 0 0,21 0 16,1 0-16,-1-21 0,0 0 0,-20 21 15,20-21-15,-21 0 0,0-1 16,0 1-16,1 0 0,-22 0 0,0 0 16,0 0-16,0-1 0,0 1 0,0 0 15,0 0-15,-22 0 0,1 21 16,0 0-16,0 0 0,0 0 0,0 0 15,-1 0-15,22 21 16,-21 0-16,21 0 0,0 0 0,0 1 16,0-1-16,0 21 0,0-21 15,0 0-15,0 1 0,0 20 0,21-21 16,-21 0-16,22-21 0,-1 21 0,0 1 16,0-1-16,21-21 0,-20 0 15,20 21-15,0-21 0,1 0 0,-1 0 16,0 0-16,22 0 0,-22 0 0,22-21 15,-22 0-15,21 21 0,1-22 16,-22 22-16,22-21 0,-22 0 0,0 0 16,1 0-16,-1 0 0,-21-1 0,22 1 15,-43 0-15,21 0 0,-21 0 16,0 0-16,0-22 0,0 22 16,0 0-16,0 0 0,-21 0 0,-1 21 15,1-22-15,0 1 0,0 21 0,0 0 16,0 0-16,-1 0 0,-20 0 15,21 0-15,0 21 0,0 1 0,-1-1 16,1 0-16,0 0 0,0 0 0,0 0 16,21 22-16,-21-22 0,21 0 15,0 0-15,0 22 0,0-22 16,0 0-16,0 0 0,21 0 0,0-21 16,0 0-16,0 21 0,0-21 15,22 0-15,-22 0 0,0 0 16,21 0-16,-20-21 0,20 0 0,-21 0 15,21 0-15,-20 0 0,20-22 16,-21 22-16,0-42 0,22 20 0,-22 1 16,0-22-16,0 1 0,21-1 0,1-63 15,-22 64-15,0 21 16,0-22-16,0 22 0,-21-22 0,0 22 16,0 21-16,0-22 0,0 22 0,0 0 15,-21 21 1,0 21-16,0 22 0,0-22 15,0 21-15,-1 0 0,1 1 0,0 20 16,0 1-16,0-1 0,0 1 16,21-1-16,-22 1 0,22-1 15,0 43-15,0-64 0,0 22 16,22-22-16,-1-21 0,0 22 0,0-22 16,0 21-16,0-21 0,22-21 15,-22 22-15,21-22 0,1 0 0,-1 0 16,0 0-16,1 0 0,-1 0 0,0-22 15,22 1-15</inkml:trace>
  <inkml:trace contextRef="#ctx0" brushRef="#br0" timeOffset="136284.54">18182 13653 0,'21'-22'0,"-42"44"0,63-65 0,-20 1 0,-22 21 16,21 0-16,-21-1 0,21 22 16,-21-21-16,0 0 0,0 42 15,0 0 1,-21 22-16,0-22 0,21 21 15,-22 1-15,1-1 0,0 0 0,0 1 16,21-1-16,-21 0 0,0-21 16,21 22-16,0-22 0,-22 21 15,22-21-15,-21 1 0,21-1 0,0 0 16,21-21 15,1-21-31,-22 0 0,21-1 0,0 1 16,0 0-16,0-21 0,0 21 15,1-22-15,-1 22 0,0 0 0,0-21 16,0 20-16,-21 1 0,21 21 16,1 0-16,-1 0 0,-21 21 15,0 1-15,21-1 16,-21 21-16,0-21 0,0 0 16,0 1-16,21-1 0,-21 0 15,0 0-15,21 0 0,-21 0 0,21 1 16,1-22-16,-1 21 0,0-21 0,0 0 15,0 0-15,22 0 0,-22 0 16,0 0-16,21 0 0,-21-21 0,1-1 16,20 22-16,-21-21 0,0 0 0,0-21 15,22-22-15,-22 43 16,0-21-16,-21-1 0,21 22 0,-21-21 16,0 21-16,0-22 0,0 22 0,0 0 15,0 42 16,0 0-31,0 1 0,0 20 0,0-21 16,0 21-16,0-20 0,0 20 16,0-21-16,0 21 0,0-20 0,0 20 15,0-21-15,21 0 0,1 0 0,-22 1 16,21-1-16,0-21 0,0 0 16,0 21-16,22-21 0,-22 0 0,21 0 15,-21 0-15,22 0 0,-1-21 0,0 0 16,-21-1-16,22 1 0,-1 0 15,-21 0-15,22-21 0,-22 20 0,0 1 16,0-21-16,0 21 0,-21-22 16,0 22-16,0 0 0,0 0 0,-21 21 31,21 21-15,-21 0-16,0 22 0,0-1 15,21 0-15,0-21 0,0 1 16,0-1-16,0 0 0,0 0 0,21 0 15,0 0-15,0-21 0,21 22 16,-20-22-16,-1 0 0,21 0 16,-21 0-16,0 0 0,22 0 0,-22-22 15,21 22-15,-21-21 0,22 0 16,-22-21-16,0 21 0,0-22 0,0 1 16,22 0-16,-22-1 0,0-20 15,0 20-15,0-20 0,1 21 0,-1-22 16,0 22-16,0-22 0,0 22 0,-21 0 15,21 20-15,-21-20 0,22 21 16,-22 0-16,42 21 0,-63 21 16,0 0-1,-1 21-15,1 1 0,21-1 16,-42 0-16,21 1 0,0 20 16,-1-20-16,22 20 0,-21 1 0,21-1 0,0-21 15,0 22-15,0-22 16,0 1-16,0-1 0,21 21 15,1-41-15,-22-1 0,63 21 16,-42-42-16,22 0 0,-1 0 16,0 0-16,1 0 0,-1-21 0,21 0 15,-20 0-15,-1-22 0,22 22 0,-22-21 16,0-22-16,1 22 0,-1-22 16,0 1-16,-21-1 0,22 1 0,-22-1 15,0 1-15,0-1 0,-21 22 0,-211 741 125,211-678-109,0 0-16,0-42 47,21 0-47,0-22 0,0 22 15,0 0-15,0-21 0,1-1 16,-1 1-16,0 0 0,21-22 16,-21 22-16,-21 21 0,0-1 15,22 1-15</inkml:trace>
  <inkml:trace contextRef="#ctx0" brushRef="#br0" timeOffset="136484.43">21082 13695 0,'0'63'15,"0"-41"-15,0-1 16,0 21-16,0-21 0,0 0 16,0 22-16,0-22 0,0 0 0,0 0 15,21 0-15,0 1 0,0-1 0,1-21 16,-1 0-16,0 21 0,0-21 16,21 0-16,-20 0 0,20 0 0,0 0 15,-21-21-15,22 21 0,-22-21 0,21-1 16,-21 1-16,1 0 15,-1 0-15,0 0 0,-21 0 0,0-1 16,0 1-16,0 0 0,0-21 0,0 21 16,-21-1-16,0 1 0,-1 0 0,1 0 15,-21 0-15</inkml:trace>
  <inkml:trace contextRef="#ctx0" brushRef="#br0" timeOffset="136732.29">19939 13441 0,'21'0'0,"64"0"16,-43-21-16,0 21 15,1 0-15,-1-21 0,0 21 0,1 0 16,-1 0-16,-21 0 0,0 0 0,1-22 16,-22 1-16</inkml:trace>
  <inkml:trace contextRef="#ctx0" brushRef="#br0" timeOffset="136904.19">19452 13250 0,'-21'0'0,"42"0"0,-63 0 16,63 0 15,0 0-15,0 0-16,0 0 15</inkml:trace>
  <inkml:trace contextRef="#ctx0" brushRef="#br0" timeOffset="137860.91">22818 13737 0,'42'-42'31,"-21"42"-31,0-21 0,-21 0 0,21-1 16,-21 1-16,22 0 0,-22 0 0,0 0 16,0 0-16,0-1 0,0-20 15,-43 21-15,22 0 0,21 0 0,-21-1 16,0 22-16,0 0 0,-1 0 15,-20 0-15,21 0 0,0 22 0,-43 20 16,43-21-16,-21 21 0,21 1 16,-1-1-16,1 0 0,0 1 15,0 20-15,21 1 0,0-22 16,0 0-16,0-20 0,0-1 0,21 0 16,0 0-16,0 0 0,1-21 15,20 0-15,0 0 0,1 0 0,-22 0 16,21 0-16,0-21 0,43-21 15,-43 21-15,-20-1 16,20 1-16,-21-21 0,0 21 0,0-22 16,1 1-16,-1 21 0,-21-21 0,0-1 15,0 22-15,0 0 0,0 0 16,0 0-16,0 42 16,0 0-16,0 0 15,0 0-15,-21 22 0,21-22 16,-22 21-16,22 0 0,0-20 0,0-1 15,22 0-15,-1 0 0,-21 0 16,21 0-16,21 1 0,-21-22 0,1 0 16,20 21-16,-21-21 0,21 0 15,1 0-15,-1 0 0,0-21 0,-20-1 16,20 22-16,0-21 0,1 0 16,-22-21-16,21 21 0,-21-1 0,0-20 15,1 21-15,-1-21 0,0-1 0,-21 1 16,0 21-16,0-22 0,21 22 15,-21 0-15,0 0 0,0 0 0,0 42 16,-21 0 0,0 0-16,21 22 0,-21-1 15,-1 0-15,22 1 0,-21 20 0,0-21 16,0 22-16,21-1 0,-21 1 16,0-1-16,-1-20 0,1 20 0,21 1 15,0-1-15,-21 1 0,0-1 16,0 1-16,0-22 0,21 0 0,-22 22 15,22-1-15,-42-20 0,42-22 16,0 0-16,0 0 0,21-21 31,-21-21-31</inkml:trace>
  <inkml:trace contextRef="#ctx0" brushRef="#br0" timeOffset="137890.9">23453 14584 0,'21'-42'0,"0"20"16</inkml:trace>
  <inkml:trace contextRef="#ctx0" brushRef="#br0" timeOffset="138176.57">23643 13737 0,'0'0'0,"0"-42"0,0 0 0,0 20 16,21-20-16,-21 21 0,0 0 0,0 0 15,21-1-15,1 1 0,-1 21 0,0 0 16,0-21-16,21 21 0,-20 0 16,20 0-16,0 0 0,-21 21 0,22 0 15,-22-21-15,21 43 0,-21-22 0,1 0 16,-22 21-16,0-20 0,0 20 15,0-21-15,0 21 0,-22-20 0,-41 41 16,21-42-16,-1 0 16,22 1-16,-21-22 0,-1 21 15,1 0-15,21-21 0,0 0 16,0 0-16,21 21 0,-22-21 0,44 0 16,-1 0-1,0 0-15,0-21 0,43 0 16,-43 0-16,21-1 0,0 1 0</inkml:trace>
  <inkml:trace contextRef="#ctx0" brushRef="#br0" timeOffset="138468.42">24405 13504 0,'0'0'0,"0"-21"0,0 0 16,-21 21-1,0 42 1,21-20-16,-21-1 0,21 21 15,0 0-15,-22 1 0,1 20 0,21-20 16,-21 20-16,0 1 0,21-22 0,0 21 16,0 1-16,-21-22 0,0 1 15,-1 20-15,-20-21 0,21 22 0,21-22 16,0 22-16,-21 42 16,0-64-16,-1 0 0,22 1 0,0-22 0,0 21 15,-21-42-15,21 21 0,0 0 16,0 1-1,21-22-15,1-22 16,-1 1-16,-21 0 0,21 0 0,0-21 16,0 20-16,0-20 0</inkml:trace>
  <inkml:trace contextRef="#ctx0" brushRef="#br0" timeOffset="139112.04">24384 13758 0,'0'0'0,"0"-42"0,0-106 16,-21 106-1,21 20-15,0 1 0,0 0 0,0 0 16,21 0-16,0 21 16,0-21-16,43 21 0,-22-22 15,0 65-15,1-43 0,-22 0 0,21 0 16,-21 0-16,1 21 0,20 0 0,-21 21 16,-21-20-16,0-1 0,0 21 15,0 0-15,0-20 0,0 20 0,-21-21 16,0 21-16,0-20 0,-22-1 0,1 0 15,21 0-15,-22 0 0,1 0 16,0-21-16,21 0 0,-22 0 0,22 0 16,0 0-16,0 0 0,0 0 0,-1 0 15,65 0 17,-22 0-17,0 0-15,0 0 16,0 0-16,1 0 0,20 0 15,-21 0-15,21 0 0,1 0 0,-1 0 16,-21 0-16,22 0 0,-1-21 0,0 21 16,1-21-16,-1 0 0,0 0 15,1-22-15,41-20 0,-63 21 16,22-1-16,-22 1 0,0 0 0,0-1 16,0 1-16,1-22 0,-1 22 15,-21 0-15,21-1 0,-21 1 16,21 21-16,-21-21 0,0 20 0,21 1 0,-21 0 15,0 42 1,0 0 0,0 1-16,-21-1 0,21 21 0,0 0 15,-21 1-15,21-1 0,-21 0 16,21 1-16,-21-1 0,21 0 0,0 1 16,0-1-16,0-21 0,0 22 0,0-1 15,0-21-15,0 0 0,21 0 16,0 1-16,0-22 0,0 0 0,0 21 15,1-21-15,-1 0 0,0 0 16,0 0-16,0 0 0,0-21 0,1-1 16,-1 22-16,0-21 0,0 0 0,0 0 15,0 0-15,1-22 0</inkml:trace>
  <inkml:trace contextRef="#ctx0" brushRef="#br0" timeOffset="139560.6">25950 12891 0,'0'-64'31,"0"128"-31,0-149 0,-21 85 32,21 21-32,-21 0 0,21 22 15,-21-22-15,21 21 0,0-21 0,0 22 16,-21-22-16,21 21 0,-22 0 0,22-20 15,-21-1-15,21 21 0,0-21 16,0 0-16,0 1 0,-21-1 0,21 0 16,-21-21-16,21-21 31,0 0-15,0-1-16,0 1 0,0-21 0,21 21 15,21-22-15,-20 1 16,-1 21-16,21-21 0,0-1 0,-20 1 15,20 21-15,0 0 0,22-1 16,-43 22-16,21 0 0,-21 0 16,1 0-16,-1 43 0,0-22 0,-21 0 15,0 21-15,0-20 0,0 20 0,0-21 16,0 21-16,0-20 0,0 20 16,-21-21-16,0 21 0,-1-20 0,1-1 15,0 0-15,-21 0 0,21 0 0,-1-21 16,1 21-16,0-21 0,-42 0 15</inkml:trace>
  <inkml:trace contextRef="#ctx0" brushRef="#br0" timeOffset="140324.23">10689 2074 0,'0'0'0,"-127"-63"31,106 42-31,0 21 0,0 0 0,-1 0 16,44 0 31,-1 0-31,0 0-16,0-233 0,21-21 0,-20 21 15,20 21-15,0 64 0,-21 21 16,1 43-16,20-1 0,-21 21 0,0 22 15,-21 21-15,0 0 0,0 0 0,0-1 16,-21 22-16,21-21 16,-21 21-16,0 0 0,-22 0 0,22 0 15,0 0-15,0 0 0,0 0 0,0 0 16,-1 0-16,1 0 16,0 0-16,0 0 0,0 0 0,0 0 15,42 0 16,0 0-31,0 0 0,0 0 16,0 0-16</inkml:trace>
  <inkml:trace contextRef="#ctx0" brushRef="#br0" timeOffset="141511.76">10795 15240 0,'0'21'0,"0"0"0,0 1 15,0-1 1,0 0-16,21-21 31,0 0-31,0 0 16,22-21-16,-22 21 0,0-21 0,21-22 15,-20 22-15,20 0 0,0 0 16,-21-22-16,1 22 0,-1-21 16,-21 21-16,0 0 0,0-22 0,0 22 15,-21 0-15,-1 21 0,1-21 16,-21 21-16,0 0 0,-22 0 0,22 0 15,-22 0-15,22 21 0,-22 0 16,22 0-16,0 0 0,-22 43 16,43-43-16,0 0 0,0 22 0,21-22 15,0 21-15,0-21 0,0 0 16,21 1-16,0 20 0,21-21 0,-20 0 16,20 0-16,0 1 0,1 20 15,-1-21-15,0 0 0,1 0 16,-22 22-16,21-22 0,0 0 0,1 0 15,-22 0-15,0 22 0,0-22 0,-21 0 16,0 0-16,0 0 0,-21 1 16,-21-1-16,21 0 0,-22 0 0,1-21 15,-22 21-15,22-21 0,-21 0 0,-1 0 16,22 0-16,-22 0 0,22-21 16,-22 0-16,22 0 0,0 0 0,-1-1 15,22 1-15,0 0 0,-21-21 16,21 21-16,-1-22 0,22 22 15,0-21-15,0 21 0,0-1 0,0 1 16,0 0-16,0 0 0,22 0 0,-1 21 16,21 0-16,-21 0 0,22 0 15,-22 0-15,21 0 0,0 0 0,1 0 16,20 21-16,-20-21 0,20 21 16,1-21-16</inkml:trace>
  <inkml:trace contextRef="#ctx0" brushRef="#br0" timeOffset="143176">11472 15473 0,'0'-21'0,"0"42"0,0-21 31,0 21-15,0 0-16,0 0 0,0 1 0,0 20 15,0-21-15,-21 21 0,21 1 16,0 20-16,0-20 0,-21 20 0,21 1 15,-21 20-15,21-20 0,-21 20 0,21-20 16,0 21-16,0-1 0,-22-20 16,22 20-16,-21-20 0,21 21 0,0-22 15,0 22-15,-21-22 0,21 1 16,-21-1-16,21-20 0,0-1 16,0 0-16,0-21 0,0 1 0,0-1 15,0-42 1,0-1-16,0 1 0,0-21 15,0 0-15,0-1 0,0-20 0,0-1 16,0 1-16,0-22 0,0 0 16,0 1-16,0-1 0,-21-21 0,21 22 15,0-22-15,0 0 0,0 0 0,0 21 16,0 1-16,0-22 0,0 42 16,21-20-16,0 20 0,0 1 15,0-1-15,1 22 0,-1 0 0,21 20 16,-21-20-16,22 21 0,-22 21 15,21 0-15,-21 0 0,22 21 0,-1 0 16,-21 22-16,21-22 0,-20 21 16,20 0-16,-21 1 0,0-1 15,-21 0-15,0 1 0,0-22 0,0 21 0,0-21 16,0 22-16,-21-22 0,0 0 16,-21 0-16,20 0 0,1 1 0,0-22 15,0 0-15,0 0 0,0 0 0,-1 0 16,1 0-16,0 0 0,0-22 15,0 1-15,0 21 16,21-21-16,0 42 31,0 0-15,21-21-16,-21 22 0,21-22 16,0 21-16,0-21 0,0 0 15,22 0-15,-22 0 0,21 0 0,1 0 16,-1 0-16,0 0 0,1 0 15,-1 0-15,0 0 0,22 0 0,-22-21 16,22-1-16,-22 22 0,0-21 0,1 0 16,-1 0-16,0 0 0,1 0 15,-22-1-15,0-20 0,21 0 16,-42-1-16,0 22 0,0 0 16,0 0-16,0 0 0,0 0 15,-21 21-15,0 0 0,0 0 16,0 0-16,-1 0 0,1 0 0,0 21 15,21 0-15,-21 21 0,0-21 16,21 1-16,-21 20 0,21-21 0,0 21 16,0-20-16,0-1 0,0 0 0,21 21 15,0-21-15,0 1 0,0-22 16,64 42 0,-43-42-16,-21 0 0,22 0 0,-22 0 0,21 0 15,1 0-15,-22-21 16,21 21-16,0-21 0,1-1 0,-1 1 15,0 0-15,-20 0 0,20 0 0,-21-22 16,21 22-16,-42 0 0,22-21 16,-22 21-16,0-1 0,0-20 0,0 21 15,0 0-15,-22 21 16,1 0-16,0 0 0,0 0 0,0 0 16,0 0-16,-1 21 0,1 0 0,0 0 15,21 0-15,0 1 0,0-1 16,-21 21-16,21-21 0,0 0 0,0 1 15,0 20-15,0-21 0,21 0 0,0 0 16,0 1-16,1-1 16,-1 0-16,0 0 0,21 0 0,1-21 15,84 21-15,-64-21 16,-21 0-16,22 0 0,-1 0 16,1 0-16,-1 0 0,1-21 0,-1 0 15,1 0-15,-1 0 0,1 0 0,-22-1 16,22 1-16,-1-21 15,-20 21-15,-22 0 0,0-22 16,-21 22-16,0 0 0,0-21 16,0 20-16,-21 1 0,0 0 0,-22 21 15,22 0-15,0 0 0,-21 0 0,-1 0 16,22 0-16,-21 21 0,21-21 16,-22 21-16,22 1 0,0 20 15,0-21-15,0 0 0,-1 0 0,1 1 16,21 20-16,0-21 0,0 0 0,0 0 15,0 1-15,0-1 16,21 0-16,1-21 0,-1 0 0,0 0 16,21 0-16,-21 0 0,1 0 15,20 0-15,-21 0 0,21-21 0,-20 0 16,20-1-16,21-20 0,-41 21 16,-1-21-16,0-1 0,0 1 15,0 0-15,0-22 0,1 22 16,-22-22-16,0 22 0,21-64 15,-21 64-15,0-1 0,0 1 16,0 21-16,0 0 0,0 0 0,0-1 16,-21 22-16,-1 0 0,1 22 15,0-1-15,0 0 0,21 21 16,-21 1-16,0-1 0,21 0 0,-22 1 16,22-1-16,0 21 0,0-20 0,0-1 15,0 0-15,0 1 0,0-1 16,22 0-16,-1-20 0,0-1 0,0 21 15,0-21-15,0 0 0,1-21 0,-1 22 16,0-22-16,0 0 16,0 0-16,0 0 0,1 0 0,-1 0 15,21 0-15,-21-22 0,0 22 16,1-21-16,-22 0 0,21 0 16,0 21-16,-21-21 15,0 0-15,0-1 16</inkml:trace>
  <inkml:trace contextRef="#ctx0" brushRef="#br0" timeOffset="143391.96">14986 15833 0,'0'0'0,"-21"0"63,0 0-47</inkml:trace>
  <inkml:trace contextRef="#ctx0" brushRef="#br0" timeOffset="161076.64">11345 2434 0,'-21'0'0,"0"0"0,0 0 16,0 0-16,-1 0 16,1 0-16,0 0 0,0 0 0,0 0 15,0 0-15,-1 0 16,1 0-16,21 21 0,-21-21 0,0 0 15,0 0 17,21 22 15,21-22-47,0 0 0,21 0 15,-20 21-15,-1-21 0,21 21 16,-21-21-16,22 0 0,-1 0 0,0 0 15,1 0-15,-1 0 16,0 0-16,1 0 0,20 21 0,-21-21 0,22 0 16,-22 0-16,22 0 0,-1 0 15,1 0-15,-1 0 0,22 0 16,-22 0-16,1 0 0,21 0 0,-22 0 16,22 0-16,-22-21 0,22 21 15,0 0-15,-1 0 0,1 0 0,0 0 16,-1 0-16,22 0 0,-21-21 15,-1 21-15,1 0 0,0 0 0,-1-21 16,1 21-16,0 0 0,-1 0 0,1 0 16,0 0-16,-1 0 0,1 0 15,0 0-15,-1-22 0,1 22 16,0 0-16,-1 0 0,1 0 16,0 0-16,-1 0 0,1 0 0,0 0 15,-1 0-15,22 0 0,-21 0 0,0 0 16,-1 0-16,-20 0 0,20 0 15,1 0-15,-21 0 0,-1 0 0,22 0 16,-22 0-16,22 0 0,-22 0 16,22 0-16,-21 0 0,20 0 0,-20 0 15,20 0-15,-20 0 0,-1 0 16,1 0-16,-1 0 0,1 0 0,-1 0 16,1 0-16,-22 0 0,22 0 0,-22 0 15,0 0-15,22 0 16,-22 0-16,1 0 0,-1 0 0,0 0 15,1 0-15,-1 0 0,0 0 16,1 0-16,-1 0 0,-21 0 0,21 0 16,-20 0-16,-1 0 0,0 0 15,0 0-15,0 0 0,0 0 16,-21-21 31,0 0-32,-21 21-15,0-21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11:58:24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1524 0,'0'-21'16,"0"0"0,0 0-16,0-1 15,0 1-15,0 0 16,0 0-16,0 0 0,21 0 0,-21-1 15,21 1-15,-21 0 0,0 0 16,0-21-16,21 20 0,-21 1 0,21 0 16,-21 0-16,0 0 0,0 0 15,0-1-15,21 22 0,-21 22 47,0-1-47,0 0 0,0 21 16,0-21-16,0 22 15,0-1-15,0 0 0,0 1 0,0-1 16,-21 0-16,21 1 0,0-1 16,0 0-16,0 1 0,0-1 0,-21 0 15,21 1-15,0-1 0,-21-21 16,21 22-16,0-1 0,0-21 0,0 21 16,0-20-16,0-1 0,0 0 15,0 0-15,0 0 0,0 0 16,0 1-16,0-1 0,0 0 15,0 0 1,0 0 0,-21-21 31,0 0-47,-1 0 0,1 0 15,-21 0-15,21 0 0,0 0 16,-22 0-16,1 21 0,0-21 0,-1 0 15,1 0-15,0 22 0,20-22 16,-20 0-16,21 0 0,0 0 0,0 0 16,42 0-1,0 0-15,0 0 16,21 0-16,1 0 0,-1 0 16,0 0-16,1 0 0,-1 0 15,0 0-15,1 0 0,-1 0 16,0 0-16,1 0 0,-22 0 0,21-22 15,-21 22-15,1 0 0,-1 0 16,0-21-16,0 21 0,-21-21 47,0 0-31,0 0-16,0 0 15</inkml:trace>
  <inkml:trace contextRef="#ctx0" brushRef="#br0" timeOffset="371.78">2519 1736 0,'21'21'0,"0"-21"16,0 0 0,0 0-16,1 0 0,-1 0 15,0-21-15,0 0 16,-21-1-16,21 22 0,-21-21 16,0 0-16,0 0 15,-21 0 1,0 21-16,0 0 0,0 0 15,-1 0-15,1 21 0,0 0 16,0 0-16,0 0 16,21 1-16,0-1 15,0 0-15,0 0 16</inkml:trace>
  <inkml:trace contextRef="#ctx0" brushRef="#br0" timeOffset="1195.31">1905 3387 0,'-21'-64'31,"21"43"-31,0 0 16,0 0-16,0 0 0,21-1 16,-21 1-16,21 0 15,0 0-15,0 0 16,1 21-16,-1 0 15,0 0-15,0-21 0,0 21 16,0 21-16,1 0 0,-1 21 16,0 1-16,0-1 0,-21 0 15,21-21-15,-21 22 0,21-1 0,-21 22 16,-21-22-16,21 21 0,0-20 16,0-1-16,0 0 0,-21-20 0,0 20 15,0 0-15,0 1 0,-22-1 16,22 0-16,-21-21 0,21 22 15,-22-1-15,-20 22 0,20-43 16,22 0-16,0 0 0,-21 0 16,-1-21-16,22 0 15,0 0-15,0 0 0,0 0 0,0 0 16,-1-21-16,1 0 0,21-21 16,0 20-16,-21 1 0,21 0 0,-21-21 15,21-1-15,0 1 0,21-21 16,-21 20-16,0 22 0,0-21 0,21-1 15,0 1-15,-21 21 0,22 0 16,-1 21-16,0 0 0,-21-21 16,21 21-16</inkml:trace>
  <inkml:trace contextRef="#ctx0" brushRef="#br0" timeOffset="1336.23">1820 3768 0,'0'0'0,"0"21"0,0 0 16,21 0-16,1 0 0,-22 1 15,21-1-15,-21 0 0,21 21 16,-21-21-16,21 1 0,0-1 0,0 21 15,1-42-15,-22 21 16,21 0-16,0-21 0,0 0 16,0 0-16,0 0 15,1 0-15,-1-21 0</inkml:trace>
  <inkml:trace contextRef="#ctx0" brushRef="#br0" timeOffset="1668.04">2709 3789 0,'0'21'0,"0"0"16,21-21 30,1-21-46,-1 21 16,-21-21-16,0 0 0,0 0 16,0-1-16,0 1 15,-21 21-15,-1 0 16,1 0-16,0 0 0,0 0 16,0 21-1,0 1-15,21-1 0,0 0 31</inkml:trace>
  <inkml:trace contextRef="#ctx0" brushRef="#br0" timeOffset="1709.01">2625 3747 0</inkml:trace>
  <inkml:trace contextRef="#ctx0" brushRef="#br0" timeOffset="2239.71">1672 3704 0,'21'0'16,"0"0"-1,1 0-15,-22 21 0,21 1 16,0-1-16,0-21 16,0 21-16,-21 0 0,21 0 0,1 0 15,-22 1-15,21-22 0,-21 21 16,21 0-16,-21 0 0,0 0 16,21-21-16</inkml:trace>
  <inkml:trace contextRef="#ctx0" brushRef="#br0" timeOffset="6715.38">4043 1164 0,'0'-21'16,"0"0"15,0 42 16,0 0-47,0 0 16,0 1-16,0-1 0,-21 0 0,21 21 15,0-21-15,0 1 0,0-1 16,0 21-16,0-21 0,0 0 16,0 1-16,0-1 0,21 0 15,0 0-15,0-21 16,0 0-16,0 0 0,1 0 16,-1 0-16,21 0 0,-21 0 15,0-21-15,1 0 0,20 21 0,-21-21 16,0-1-16,22 1 0,-22 0 0,0 0 15,0-21-15,0 20 0,0 1 16,-21 0-16,0 0 0,22 0 0,-22 0 16,21-1-16,-21 1 15,0 0-15,0 42 47,0 0-47,-21 1 16,21-1-16,-22 21 0,22-21 15,-21 0-15,21 22 0,0-22 0,-21 21 16,21-21-16,-21 22 0,21-1 16,0 0-16,0 1 0,0-1 0,0 0 15,-21 1-15,21 20 0,0-20 16,0-1-16,0 0 0,0 1 16,-21-1-16,21 0 0,0-21 0,0 22 0,0-1 15,0-21-15,0 22 0,-22-22 16,22 0-16,-21 0 0,21 0 15,-21 0-15,21 1 0,-21-1 16,0 0-16,0-21 0,-1 0 16,1 0-16,0 0 0,0 0 0,0 0 15,0 0-15,-22-21 0,22 21 16,0-21-16,-21-1 0,20 1 0,1 0 16,0 21-16,0-21 0,0 0 0,0 21 15,-1-21-15,22-1 16,-21 1-16,42 21 47,1 0-47,-1 0 0,0-21 15,0 21-15,0 0 0,0 0 16</inkml:trace>
  <inkml:trace contextRef="#ctx0" brushRef="#br0" timeOffset="7612.03">4678 1884 0,'0'0'0,"0"-42"32,0 63-17,0 0 1,0 0-16,0 0 0,0 0 16,0 1-16,0 20 0,0-21 0,0 0 15,0 22-15,0-22 0,0 21 16,0-21-16,0 22 0,0-22 15,0 0-15,0 0 0,0 0 0,0 0 16,-21-21-16,21 22 0,0-44 47,0 1-47,0 0 16,0 0-16,-22 0 0,22 0 15,0-1-15,0-20 0,0 21 0,0 0 16,0 0-16,0-22 0,0 22 0,22 0 15,-1 0-15,0-22 0,0 22 0,0 0 16,0 0-16,22 0 0,-22 21 16,21-21-16,-21 21 0,22 0 15,-1 0-15,-21 0 0,22 0 0,-22 21 16,21 0-16,-21 0 0,0 0 16,1 0-16,-1 1 0,0-1 0,-21 0 15,0 21-15,0-21 0,0 1 16,0-1-16,0 0 0,0 0 0,0 0 15,-21 0-15,0 1 0,21-1 0,-22-21 16,22 21-16,-21 0 0,0-21 16,0 0-16,21-21 47,0 0-47,0 0 15,0-1-15,0 1 0,21-21 0,0 21 16,0-22-16,1 1 0,-1 21 15,21-21-15,-21 20 0,22-20 0,-22 21 16,21 0-16,0 0 0,-20-1 16,20 22-16,0 0 0,-21 0 15,1 0-15,20 0 0,-21 22 0,-21-1 0,21 0 16,-21 0-16,0 0 0,0 0 16,0 1-16,0 20 0,0-21 0,0 0 15,0 0-15,-21 1 0,0-1 16,21 0-16,-21 0 0,0 0 0,21 0 15,-22-21 1,22 22-16,-21-22 16,42 0 15,1 0-15,-1-22-16</inkml:trace>
  <inkml:trace contextRef="#ctx0" brushRef="#br0" timeOffset="7975.94">5969 1820 0,'0'0'16,"21"-21"-16,-21 0 16,0 0-16,0 42 31,0 0-31,0 0 0,0 1 15,0-1-15,0 0 0,0 21 16,0 1-16,0-22 0,-21 21 0,21 0 16,-21 1-16,21-1 0,0 0 0,0 22 15,-21-1-15,-1-20 0,22 20 16,-21 1-16,21-1 0,-21 1 16,0-1-16,21 1 0,-21-1 0,0 1 15,-1-22-15,22 22 0,0-22 16,-21 21-16,0-20 0,21-1 0,0 22 15,0-22-15,0-21 0,-21 21 0,21 1 16,0-22-16,0 0 0,0 0 16,0 0-16,21-42 31,0 0-31,-21 0 0</inkml:trace>
  <inkml:trace contextRef="#ctx0" brushRef="#br0" timeOffset="8365.23">5969 2032 0,'0'0'0,"0"-21"0,0-21 16,0 20-16,0 1 0,0-21 15,0 21-15,0-22 0,0 22 16,21 0-16,0 0 15,0 21-15,1 0 0,-1 0 16,0 0-16,0 0 0,21 0 0,-20 21 16,-1-21-16,0 21 15,0 0-15,0 22 0,0-22 0,1 0 16,-22 0-16,0 22 0,0-22 0,0 0 16,0 0-16,0 21 0,-22-20 15,1-1-15,0-21 0,0 21 0,0 0 16,0 0-16,-1-21 0,1 21 0,0-21 15,0 0-15,0 0 0,0 22 16,-1-22-16,44 0 47,-1 0-47,0-22 0,0 22 16</inkml:trace>
  <inkml:trace contextRef="#ctx0" brushRef="#br0" timeOffset="9051.54">6477 2159 0,'21'0'15,"-21"-21"-15,21 0 0,0 0 16,-21-22-16,22 22 0,-1-21 15,-21 21-15,21-22 16,0-20-16,-21 20 0,21-20 0,0 21 16,1-22-16,-22 22 0,21-22 15,0 22-15,-21 0 0,0-1 0,0-20 16,21 42-16,-21-22 0,0 1 0,0 21 16,0 0-16,0-1 0,0 1 15,0 0-15,0 42 31,0 0-31,-21 1 0,21-1 16,0 0-16,0 21 0,0-21 0,0 22 16,0-1-16,0 0 0,-21 1 15,21-1-15,0 0 0,-21 22 0,21-22 16,0 1-16,0 20 0,0-21 16,0 1-16,0-1 0,0-21 0,0 22 15,0-1-15,0-21 0,0 0 0,0 0 16,21 1-16,0-1 0,0 0 15,0-21-15,0 21 0,22-21 16,-22 0-16,0 0 0,0-21 16,0 21-16,1-21 0,-1 0 15,0-1-15,0 1 0,0 0 16,0 0-16,1-21 0,-22 20 0,21-20 0,0 21 16,-21 0-16,21-22 15,-21 22-15,0 0 0,21 0 16,-21 42 15,0 0-31,0 0 0,0 1 0,0-1 16,0 0-16,0 0 0,0 0 15,0 0-15,0 1 0,0-1 0,0 0 16,0 0-16,0 0 0,0 0 16,21-21-1,-21 22-15,22-22 16,-1 0-16,0 0 15,0 0-15,0 0 16,0-22-16</inkml:trace>
  <inkml:trace contextRef="#ctx0" brushRef="#br0" timeOffset="9400.21">7345 1439 0,'0'0'0,"-21"0"0,-1 0 0,1 0 16,0 0-16,0 0 16,21 22-16,0-1 15,0 0 1,21-21 0,0 0-1,0 0-15,1 0 16,-1 0-16,-21-21 15,0 0-15,0-1 16,-21 22 0,-1 0-16,1 0 0,0 0 15,0 0-15,21 22 16,-21-1-16,21 0 0,0 0 16,0 0-16,0 0 15,0 1-15,0-1 16,21-21-16,0 0 0,0 21 0</inkml:trace>
  <inkml:trace contextRef="#ctx0" brushRef="#br0" timeOffset="11407.78">7853 1842 0,'0'-22'0,"0"44"0,0-65 0,0 22 15,0 0-15,0 0 16,0 0-16,0-1 0,0 1 0,0 0 16,0 0-16,0 0 15,0 0-15,-21 21 16,-1 0-16,1 0 15,0 21-15,0 0 0,21 0 16,-21 0-16,0 22 0,-1-22 0,1 21 16,0 0-16,0 1 0,21-22 15,-21 21-15,21 1 0,-21-22 0,21 21 16,0-21-16,0 0 0,0 1 0,0-1 16,0 0-16,21 0 15,0-21-15,0 21 0,0-21 0,0 0 16,22 0-16,-22 0 0,21 0 0,1 0 15,-22 0-15,21-21 0,0 21 16,1-21-16,-1 0 0,-21 0 0,22-1 16,-1 1-16,-21-21 0,21 21 0,-20-22 15,-1 22-15,0-21 16,0 21-16,0-22 0,-21 22 0,0 0 0,21 0 16,-21 0-16,0 0 0,0-1 15,0 44 1,0-1-1,-21 0-15,21 0 16,-21 0-16,21 22 0,0-22 0,0 21 16,-21-21-16,21 0 0,0 22 0,0-22 15,0 0-15,0 0 0,0 0 16,0 1-16,0-1 0,21-21 16,0 21-16,0-21 0,1 0 15,-1 0-15,0 0 0,0 0 16,0 0-16,22-21 0,-22 0 15,0-1-15,42-20 0,-20 0 16,-22 21-16,21-22 0,-21 1 16,1-22-16,20 22 0,-21-21 0,0-1 15,0 22-15,1-22 0,-1 22 0,0-22 16,0 22-16,-21 0 0,21-1 16,-21 1-16,0 0 0,0 21 0,0-1 15,0-20-15,0 21 16,0 0-16,-21 21 15,21 21-15,-21 0 0,21 0 16,-21 22-16,21-22 0,0 21 16,0 0-16,0 1 0,0-1 0,-21 0 15,21 22-15,0-22 16,-22 1-16,22 20 0,0-21 0,0 1 16,0-1-16,0 0 0,0 1 0,0-1 15,0 0-15,0-20 0,0 20 16,0-21-16,0 0 0,22 0 0,-1-21 15,-21 22-15,21-1 0,0-21 0,0 0 16,22 0-16,-22 0 0,0 0 16,0 0-16,21 0 0,-20-21 0,20 21 15,-21-22-15,0 1 0,22-21 0,-22 21 16,21-22-16,-21 1 0,0 0 16,22-22-16,-22 22 0,0-22 0,0 1 15,0-1-15,1 22 0,-1-21 16,0-1-16,-21 22 0,0-22 15,21 22-15,-21 0 0,0 20 0,0-20 16,0 21-16,0 0 0,0 0 16,-21-1-16,0 44 15,0-1 1,21 21-16,0-21 16,0 22-16,0-1 0,0-21 0,0 21 15,0 22-15,-22-22 0,22 1 16,0-1-16,-21 21 0,21-20 15,0-1-15,0 22 0,0-22 0,-21 0 0,21 1 16,0-1-16,0 0 16,0-21-16,0 22 0,0-22 0,0 0 15,21 0-15,0 0 0,1 22 16,-1-22-16,0-21 0,0 0 16,0 0-16,22 0 0,-22 0 0,0 0 15,21 0-15,-21-21 0,1 0 0,20-1 16,-21 1-16,0 0 0,22 0 15,-22-21-15,0 20 0,21-20 0,-21 21 16,1-21-16,-1-1 0,-21 22 0,21 0 16,-21 0-16,21 0 0,-21-1 15,0 44 17,-21-22-32,21 21 0,0 0 15,0 0-15,-21 0 0,21 0 16,0 22-16,-21-22 0,21 0 0,0 0 15,0 0-15,0 1 0,0-1 16,0 0-16,0 0 0,21-21 0,0 21 16,0-21-16,0 0 0,22 0 15,-22 0-15,21 0 0,-21 0 16,22 0-16,-22-21 0,0 0 0,0 0 16,0 0-16,0-1 0,1 1 0,-1 0 15,0-21-15,0 21 16,-21-22-16,0 22 0,21 0 0,0-43 15,-21 43-15,0 0 16,0 0-16,0 0 0,0 0 31,0 42-15,0 0-16,0 0 0,0 0 16,0 0-16,0 1 0,0 20 15,0-21-15,-21 21 0,0 1 0,21-1 16,-21 0-16,21-20 0,0 20 0,-21 0 15,0 1-15,-1 105 16,22-106-16,0 0 16,0 22-16,0-22 0,-21 85 15,21-84-15,0 20 0,0-21 0,0 22 16,0-22-16,0 1 0,0 20 0,0-21 16,0 1-16,0-1 0,0 0 15,0 1-15,21-1 0,-21-21 0,0 22 16,0-22-16,0 21 0,0-21 0,0 0 15,0 1-15,0-1 0,0 0 16,-21-21-16,21 21 16,-21-21-16,0 0 0,0 0 0,0 0 15,-1 0-15,1 0 16,0-21-16,0 21 0,0-21 0,0 21 16,21-21-16,-22-1 0,1 22 0,0-21 15,0 0-15,21 0 0,0 0 16,-21 0-16,21-1 0,-21 1 0,21 0 15,0-21-15</inkml:trace>
  <inkml:trace contextRef="#ctx0" brushRef="#br0" timeOffset="11896.74">8890 1503 0,'106'0'31,"-64"0"-31,0 0 15,-20 0-15,41 0 0,-21 0 0,1 0 16,-1-21-16,22 21 0,-22 0 16,0 0-16,22 0 0,-22-21 0,0 21 15,1 0-15,-1 0 16,0 0-16,-20 0 0,-1 0 0,-21-22 16,-21 22-1,-22 0 1,22-21-16,-21 21 0</inkml:trace>
  <inkml:trace contextRef="#ctx0" brushRef="#br0" timeOffset="12312.51">8276 1249 0,'-21'0'0,"42"0"0,-42 21 0,21 0 16,0 0-16,0 1 15,21-22 1,0 0-1,0 0-15,1 0 0,-1 0 16,0 0-16,-21-22 16,0 1-16,0 0 15,0 0-15,0 0 16,-21 21 0,0 0-16,-1 0 0,1 0 15,0 0-15,21 21 16,-21-21-16,21 21 15,0 0-15,0 0 0,21-21 16,0 22 0</inkml:trace>
  <inkml:trace contextRef="#ctx0" brushRef="#br0" timeOffset="14638.26">11599 1312 0,'0'-21'0,"0"42"0,0-63 15,0 21-15,0 0 16,-21 21-16,0 0 15,0 0 17,21 21-32,-21 0 0,21 0 15,0 0-15,0 22 0,-22-22 16,22 21-16,-21-21 0,21 22 0,0-1 16,0 0-16,-21 1 0,21-1 15,-21 0-15,0 1 0,21-1 0,0-21 16,0 22-16,-21-22 0,21 0 15,-22 0-15,22 0 0,-21 0 0,21 1 16,0-1 0,0-42-1,0-1 1,0 1-16,0 0 16,21 0-16,1-21 0,-1 20 0,-21-20 15,21 0-15,0 21 0,0-22 0,-21 22 16,21 0-16,1 0 0,-1 0 15,0-1-15,0 22 0,0 0 16,0 0-16,-21 22 16,0-1-16,22 0 15,-22 21-15,0-21 0,0 1 0,0 20 16,0-21-16,21 0 0,-21 22 16,0-22-16,0 0 0,0 0 0,21 0 15,0-21-15,0 21 0,0-21 16,1 22-16,-1-22 0,0 0 15,0 0-15,21 0 0,-20 0 16,-1 0-16,21-22 0,0 1 16,1 0-16,-22 0 0,0 0 15,0-22-15,0 22 0,22-21 0,-22 0 16,0-1-16,0 1 0,0 0 0,1-1 16,-22-20-16,21 20 0,-21 22 15,0-21-15,21 0 0,-21 20 0,0 1 16,0 0-16,0 0 0,-21 21 31,0 21-31,-1 0 16,22 0-16,0 1 0,0 20 15,-21-21-15,21 21 0,-21-20 16,21 20-16,0 0 0,0 1 0,0-22 0,0 21 16,0 0-16,0 1 15,0-22-15,0 85 16,21-85-16,0 0 0,1 0 0,-22 0 15,21-21-15,0 22 0,0-1 16,0-21-16,0 0 0,22 0 0,-22 0 16,0 0-16,21 0 0,-20 0 0,20 0 15,-21-21-15,21 21 0,1-22 16,-1 1-16,0 0 0,-20 0 0,20 0 16,-21 0-16,0-1 0,0-20 0,1 21 15,-1-21-15,-21 20 0,21-20 16,-21 21-16,0-21 0,0 20 0,0 1 15,0-21-15,-21 21 16,0 0-16,-1 21 16,1 0-16,0 0 0,0 0 0,0 0 15,0 0-15,-22 0 0,22 21 16,0 0-16,0 0 0,0 21 16,21-20-16,0-1 0,-22 21 0,22-21 15,-21 22-15,21-22 0,0 21 16,0-21-16,0 0 0,0 1 15,0-1-15,0 0 0,0 0 0,0 0 0,0 0 16,21-21-16,1 22 16,-1-22-16,0 0 0,0 0 0,0 0 15,0 0-15,1-22 16,-1 1-16,0 0 0,0 21 16,0-21-16,0-21 0,1 20 0,-22 1 15,21-21-15,0 21 0,-21-22 0,21-20 16,-21 42-16,21 0 15,-21-1-15,0 1 0,0 0 16,0 42 0,0 0-1,0 1-15,0-1 16,-21 21-16,21-21 0,-21 0 0,21 22 16,0-22-16,0 21 0,0-21 15,0 1-15,0-1 0,0 21 0,0-21 16,0 0-16,21 1 0,0-1 15,0-21-15,22 21 0,-22-21 16,0 0-16,21 0 0,-20 0 0,20 0 16,0 0-16,-21 0 0,22 0 15,-22-21-15,21 0 0,-21 21 16,22-22-16,-22 1 0,0-21 0,43-43 16,-43 64-16,-21-21 15,0-1-15,21 22 0,-21 0 0,0-21 16,21 21-16,-21-1 15,0 1-15,0 42 32,0 1-17,-21-1-15,21 21 0,-21-21 0,21 0 16,0 22-16,0-22 0,0 0 16,0 21-16,0-20 0,0-1 0,0 0 15,0 0-15,0 21 0,0-20 0,0-1 16,0 0-16,21 0 15,0-21-15,0 0 0,0 0 16,1 0-16,-1 0 0,0 0 16,21 0-16,22 0 15,-43-21-15,21 0 0,-21 0 0,1-1 16,20-20-16,-21 0 0,0 21 0,0-22 16,22-20-16,-22 20 0,0 1 15,0 0-15,0-22 0,1 22 0,-1 0 16,0-22-16,0 22 0,-21-1 15,0 1-15,21 0 0,-21-1 0,21 1 16,-21-21-16,0 20 0,0 22 16,0 0-16,0 0 15,0 0-15,0 42 32,0 0-32,0 0 15,0 21-15,0-20 0,-21 41 16,21-21-16,-21 1 0,21-1 15,0 0-15,0 1 0,0-1 0,-21 0 16,21 22-16,0-22 0,-21 1 0,21-1 16,0 0-16,0 1 0,0-1 15,0 0-15,0 1 0,0-22 0,0 0 16,0 0-16,21 21 0,0-20 16,0-1-16,0-21 0,1 21 0,-1-21 15,0 0-15,0 21 0,0-21 0,0 0 16,22 0-16,-22 0 0,0 0 15,0 0-15,0 0 0,1 0 16,-1-21-16,0 21 0,0-21 0,0 0 16,0-1-16,1 22 0,-22-21 0,0 0 15,21 0-15,0 0 0,-21 0 16,0-1-16,0 1 0,0 0 0,21 0 16,-21 0-16,0 0 0,0-1 0,0 1 15,0 0-15,0 0 0</inkml:trace>
  <inkml:trace contextRef="#ctx0" brushRef="#br0" timeOffset="14932.09">14203 1439 0,'-21'0'15,"42"0"-15,-64 0 0,65 0 31,-1-21-31,21 21 0,-21 0 16,0 0-16,22 0 0,20-21 16,-42 21-16,22 0 0,-22 0 15,0-21-15,21 21 0,-20 0 0,-1 0 16,0-21-16,0 21 0,0-21 16,0 21-16,1 0 15,-22-22-15,-22 1 31,1 21-31,0 0 0,0 0 16,-21-21-16,20 21 0,1 0 0</inkml:trace>
  <inkml:trace contextRef="#ctx0" brushRef="#br0" timeOffset="15371.85">13525 1037 0,'-42'21'16,"21"1"-16,0-1 15,0-21-15,-22 42 16,22-21-16,21 0 15,0 1-15,42-22 16,-20 21-16,-1-21 0,0 0 16,21 0-16,-21 0 0,22 0 15,-22 0-15,21 0 0,-21 0 16,1 0-16,-1-21 0,0 21 0,-21-22 16,0 1-16,0 0 15,0 0-15,0 0 0,-21 0 16,0 21-16,-1 0 0,1-22 15,0 22-15,0 0 0,0 0 0,0 0 16,-1 0-16,1 22 0,0-1 16,0 0-1,21 0-15,0 0 0,0 0 16,0 1 0,0-1-1</inkml:trace>
  <inkml:trace contextRef="#ctx0" brushRef="#br0" timeOffset="16675.09">4233 3471 0,'0'22'15,"-21"-1"-15,21 0 16,0 0-16,0 0 16,0 0-16,0 1 15,0-1-15,21-21 16,0 0-16,22 0 15,-22 0-15,0 0 0,21 0 0,-20 0 16,20 0-16,0 0 0,1-21 0,-1 21 16,-21-22-16,21 1 0,-20 21 15,20-21-15,-21 0 0,0 0 0,0 0 16,1-1-16,-22 1 16,0 0-16,0 0 0,0 0 0,0 0 15,-22-1-15,1 1 0,-21 21 16,21 0-16,0 0 0,-22 0 15,22 0-15,-21 21 0,-1 1 0,22-22 16,-21 42-16,0-21 0,20 0 16,-20 0-16,21 22 0,0-22 0,-22 21 15,43-21-15,-21 22 0,21-1 16,-21-21-16,21 0 0,0 22 0,0-22 16,0 0-16,0 0 0,21 0 0,0 1 15,22-1-15,-22-21 0,21 21 16,-21-21-16,22 0 0,-1 0 15,0 0-15,1 0 0,-1 0 16,0 0-16,1 0 0,-1 0 0,-21-21 16,0 21-16,1 0 0,-22-21 15,-22 21 1,-20 0-16,0 0 0,-1 0 16,1 0-16,0 21 0,-22 0 15,22 0-15,0 0 0,-1 0 16,1 1-16,0 20 0,20-21 0,1 0 15,0 22-15,0-22 0,0 0 0</inkml:trace>
  <inkml:trace contextRef="#ctx0" brushRef="#br0" timeOffset="16796.04">4487 4382 0,'21'0'0,"106"0"31,-105 0-31,20-22 0,0 1 0,-21 21 16,22-21-16,-1 21 0,-21-21 0,22 0 15,-22 0-15,0 21 0,0-22 16</inkml:trace>
  <inkml:trace contextRef="#ctx0" brushRef="#br0" timeOffset="17063.87">5249 3831 0,'21'0'0,"-42"0"0,64 0 15,-22 0-15,0 0 16,0 21-16,-21 1 0,21-22 16,0 21-16,-21 0 0,22 0 0,-1 0 15,0 0-15,-21 1 0,21-1 0,0 0 16,0 0-16,-21 0 0,22 0 16,-1 1-16,-21-1 0,0 0 0,21-21 15,-21 21-15,21-21 0,-21 21 16,21-42 15,-21 0-31,0 0 16</inkml:trace>
  <inkml:trace contextRef="#ctx0" brushRef="#br0" timeOffset="17299.74">5736 3768 0,'0'21'31,"-21"0"-31,-21-21 16,20 21-16,1 0 0,0 22 0,-21-22 15,-1 0-15,22 21 0,-21-20 16,0 20-16,-1-21 0,1 21 16,0-20-16,20-1 0,-20 21 0,21-21 15,0 0-15,0-21 0,-1 22 0</inkml:trace>
  <inkml:trace contextRef="#ctx0" brushRef="#br0" timeOffset="17820.45">4572 3852 0,'0'-21'16,"-21"21"-1,0 0 1,-1 0-16,1 0 0,-21 21 16,21 1-16,-22-1 15,22 0-15,0 0 0,21 21 0,0-20 16,-21 20-16,21 0 0,0-21 16,0 22-16,0-1 0,0-21 0,0 0 15,0 22-15,21-22 0,0 0 16,0-21-16,1 21 0,-1 0 0,21-21 15,-21 0-15,22 0 0,-1 0 0,0 0 16,1 0-16,-1 0 0,0-21 16,1 0-16,20 21 0</inkml:trace>
  <inkml:trace contextRef="#ctx0" brushRef="#br0" timeOffset="18260.2">6096 3789 0,'0'-21'16,"0"42"15,0 0-31,0 21 16,0-20-16,-21-1 0,21 21 15,0 0-15,0 1 0,0 20 0,0-20 16,-21 20-16,21 1 0,0-1 16,-22 1-16,22-1 0,-21 1 0,21-1 15,0 22-15,0-22 0,-21 22 0,0-22 16,0 22-16,21-21 15,-21 20-15,-1-20 0,1-22 0,21 22 16,0-22-16,-21 21 0,0 1 16,21-22-16,0-21 0,0 1 0,0-1 15,21-42 1,0-22 0,0 22-16,1 0 0,-1-21 15,0-1-15,0 1 0</inkml:trace>
  <inkml:trace contextRef="#ctx0" brushRef="#br0" timeOffset="18608">6181 4064 0,'0'0'0,"-22"-42"0,1 21 0,21-22 16,0 22-16,0 0 15,0 0-15,0-22 0,0 22 16,0 0-16,0 0 0,21 0 0,1 21 15,-1-21-15,21 21 0,-21 0 16,22 0-16,-1 0 0,0 0 0,1 0 16,-1 0-16,-21 0 0,21 21 15,1 0-15,-1 0 0,-21 0 0,0 0 16,-21 1-16,0 20 0,0 21 16,0-41-16,-42 20 0,21-21 15,0 0-15,-22 22 0,1-22 0,0 0 16,21-21-16,-22 21 0,22 0 0,-21-21 15,21 0-15,-1 0 16,1 0-16,0 0 0,42-21 31,0 21-15,1-21-16,-1 21 0,21 0 0,-21 0 16</inkml:trace>
  <inkml:trace contextRef="#ctx0" brushRef="#br0" timeOffset="20970.65">6879 4149 0,'0'0'16,"21"0"-16,0-21 0,1-1 16,-1 1-16,0 0 0,0 0 15,0 0-15,0-22 0,1 22 0,-1-21 16,0 21-16,0-22 0,0 1 15,0 0-15,-21-1 0,22 1 0,-1 0 16,-21-22-16,21 22 0,-21 0 0,0-1 16,0 1-16,0 0 0,0-1 15,0 1-15,0 21 0,0 0 0,0-1 16,0 1-16,0 42 16,0 1-1,0-1-15,-21 21 0,21-21 16,0 22-16,-21-1 0,21 0 15,0 1-15,0 20 0,0-21 0,0 1 16,0-1-16,0 0 0,0 1 0,0-1 16,0 0-16,0 1 0,0-22 15,0 21-15,0-21 0,0 1 0,0 20 16,21-21-16,0 0 0,0-21 16,0 0-16,0 0 15,1 0-15,-1 0 0,0-21 16,0 0-16,0 21 0,0-21 0,1-22 15,20 22-15,-21 0 0,0 0 16,0-21-16,1-1 0,-1 22 0,0-21 16,0 21-16,0-22 0,0 22 15,-21 0-15,0 0 0,0 0 16,22 21-16,-22 21 16,0 0-1,0 0-15,0 0 0,0 0 16,-22 1-16,22-1 0,0 21 0,0-21 0,0 0 15,0 1-15,22-1 16,-1 0-16,-21 0 0,21 0 16,0-21-16,0 21 0,0-21 0,1 0 15,-1 0-15,0 0 0,21 0 16,-21 0-16,1 0 0,-1 0 0,0-21 16,0 21-16,0-21 0,0 0 0,1 0 15,-1 0-15,0-1 0,0 1 16,0 0-16,-21-21 0,21 21 0,1-1 15,-22 1-15,0 0 0,21 0 16,0 21-16,-21-21 0,21 21 16,0 0-1,-21 21 1,0 0 0,21-21 15,-21-21 0,22 21-31,-22-21 0,0 0 16,0-1-16,0 1 15,-22 21 1,1 0-16,0 0 16,0 21-16,0 1 15,21-1-15,-21 0 0,-1 0 16,22 21-16,0-20 15,-21-1-15,21 0 0,-21 0 0,21 21 16,0-20-16,0-1 0,0 0 0,0 0 16,0 0-16,0 0 0,21 1 15,0-1-15,1 0 0,-1-21 16,0 0-16,0 0 0,0 0 16,22 0-16,-22 0 0,21 0 0,-21-21 15,22 0-15,-1-1 0,-21 1 0,21 0 16,1 0-16,-22 0 0,0 0 15,21-22-15,-20 22 0,-22-21 16,21 21-16,-21-1 0,21 1 0,-21 0 0,0 0 16,0 0-1,0 42 1,-21 0-16,0 0 16,21 0-16,-22 1 0,22-1 15,-21 0-15,21 0 0,0 0 0,0 0 16,0 22-16,0-22 0,0 0 0,0 0 15,0 0-15,0 1 0,0-1 16,21 0-16,1 0 0,-1-21 16,0 0-16,0 0 0,21 0 0,-20 0 15,20 0-15,-21-21 0,21 0 16,-20 0-16,20 21 0,-21-43 16,21 22-16,-20 0 0,20-21 0,-21 20 15,0-20-15,0 0 0,1-1 16,-1-20-16,0 21 0,0-22 0,-21 22 15,0-22-15,21 22 0,-21-22 0,21 22 16,-21 0-16,0 21 0,0-22 16,0 22-16,0 0 0,0 0 0,-21 21 15,0 0 1,0 0-16,21 21 0,0 21 16,-21-21-16,21 22 0,-21-1 0,21 22 15,0-22-15,0 0 16,0 1-16,0-1 0,0 0 15,0 1-15,0-1 0,0 0 0,0 1 16,0-1-16,0-21 0,0 21 16,0-20-16,0-1 0,0 0 0,0 0 15,0 0-15,21 0 0,0-21 0,0 0 16,0 0-16,0 0 16,1 0-16,-1 0 0,0-21 0,0 0 15,21 0-15,-20 0 0,-1-22 16,0 22-16,21-21 0,-21 0 0,1-1 15,20 1-15,-21-22 0,21 1 0,-20-1 16,20 1-16,-21-1 0,0 22 0,0-21 16,1 20-16,-1-20 15,0 42-15,-21-22 0,0 22 0,0 0 16,0 0-16,-21 21 16,0 21-1,-1 0-15,1 0 0,0 22 0,0 20 16,21 1-16,-21-22 15,0 21-15,21-20 0,0 20 0,0-20 16,0-1-16,0 21 0,0-20 0,0-1 16,0-21-16,0 22 0,0-1 15,0-21-15,0 0 0,21 0 0,0 1 16,0-22-16,0 21 0,0-21 0,22 0 16,-22 0-16,21 0 0,-21 0 15,22 0-15,-1-21 0,-21 21 16,22-22-16,-1 1 0,-21 0 0,21 0 15,-20 0-15,-1 0 0,0-1 0,0 1 16,0 0-16,-21-21 16,21 21-16,-21-1 15,0 44 1,-21-1 0,21 0-16,-21 0 0,21 0 0,0 0 15,0 1-15,0-1 0,0 0 16,0 0-16,0 0 0,0 0 0,0 1 15,21-1-15,0-21 16,1 0-16,-1 0 0,21 0 0,-21 0 16,0 0-16,22 0 0,-22 0 15,0 0-15,21-21 0,-20-1 0,20 1 16,-21 0-16,21-21 0,-20-1 16,-1 22-16,0 0 0,-21-21 15,0 21-15,21-22 0,-21 22 0,0 0 16,0 0-16,0 0 0,0-1 15,-21 22 1,21 22-16,0-1 16,-21 0-16,0 0 0,21 0 15,-22 0-15,1 43 16,0-22-16,21-21 0,-21 22 0,0-1 16,0 0-16,21 1 0,-22-1 0,1 0 15,21 1-15,0 20 0,-21-20 16,21-1-16,0 21 0,-21-20 0,21-1 15,0 0-15,0 22 0,0-22 0,0 1 16,0-1-16,0 0 0,0 1 16,0 20-16,0-21 0,0 1 0,0-1 15,0 0-15,0 1 0,0-1 16,-21 0-16,0-20 0,-1 20 0,1-21 16,0 0-16,0 0 0,0 1 0,0-1 15,-1 0-15,-20-21 0,21 0 16,0 21-16,0-21 0,-1 0 0,1 0 15,0 0-15,0 0 0,21-21 16,-21 0-16,0 0 0,21-1 16,-22 1-16,22-21 0,0 21 0,-21-22 15,21 1-15,-21 0 0,21-43 16</inkml:trace>
  <inkml:trace contextRef="#ctx0" brushRef="#br0" timeOffset="21231.5">9673 3493 0,'0'0'0,"-21"0"0,21-22 16,21 1-1,0 21-15,0 0 0,1 0 16,20 0-16,-21-21 0,21 21 0,1-21 15,-1 21-15,0 0 0,1-21 16,20 21-16,-42 0 0,22 0 16,-1-21-16,-21 21 0,22 0 0,-22 0 15,-21-22-15,0 1 16,-21 21-16,-1-21 16</inkml:trace>
  <inkml:trace contextRef="#ctx0" brushRef="#br0" timeOffset="21504.34">8805 3239 0,'21'0'31,"-42"0"32,0 0-63,0 0 0,0 0 15,-22-22-15</inkml:trace>
  <inkml:trace contextRef="#ctx0" brushRef="#br0" timeOffset="21656.25">7916 3239 0,'-42'21'0,"63"-21"31,0 0-31,-21-21 15</inkml:trace>
  <inkml:trace contextRef="#ctx0" brushRef="#br0" timeOffset="21734.21">8043 3281 0,'43'0'16</inkml:trace>
  <inkml:trace contextRef="#ctx0" brushRef="#br0" timeOffset="22660.68">11896 19029 0,'21'0'16,"-42"0"46,-1 0-46,1 0-16,0-42 0,21-43 16,0 21-16,-21 1 0,0 42 0,21-22 15,-21 22-15,21 0 0,0 0 0,0 0 16,0 0-16,21 21 47,0 0-47,0 0 0,0 0 15,0 0-15,1 0 0,-1 0 0,0 21 16,0-21-16,0 21 0,0 0 0,1-21 16,-1 21-16,0 0 0,0 1 0,0-1 15,0 0-15,1 0 0,-1 0 0,0 0 16,0-42 0,-21 0-16,0 0 0,0 0 15,0 0-15,0-1 16,0 1-16,0 0 0,0 0 15,21 0 1,0 21 0,1 0-16,-1 0 0,0 0 15,0 0-15,0 0 0,0 0 0,1 0 16,-1 0-16,0 0 0,0 0 16,0 0-1</inkml:trace>
  <inkml:trace contextRef="#ctx0" brushRef="#br0" timeOffset="25259.41">12086 3366 0,'0'0'0,"0"-22"0,0 1 16,0 0-16,0-21 0,0 21 0,0-1 15,0 1-15,0 0 0,0 0 0,0 0 16,0 0-16,-21 21 31,21 21-31,-21 21 0,21-21 0,-21 22 16,21 20-16,-22-21 0,22 22 16,-21-22-16,0 22 0,21-1 0,-21-20 15,0 20-15,21-21 0,-21 1 0,-1-1 16,1 0-16,21 1 0,0-22 0,0 21 15,0-21-15,-21-21 0,21 22 16,21-44 0,0 1-1,-21 0-15,22 0 0,-1 0 16,0 0-16,0-22 0,0 22 0,-21 0 16,21-21-16,1 20 0,-1-20 0,0 21 15,-21 0-15,21 0 0,0-1 16,0 22-16,1 0 0,-1 0 15,0 22-15,-21-1 0,21 0 16,-21 0-16,0 0 0,21 0 16,0 1-16,-21-1 0,0 0 0,0 0 15,22 21-15,-1-42 0,-21 22 16,0-1-16,21-21 0,0 0 16,0 0-16,0 0 15,1 0-15,-1 0 0,21-21 16,-21 21-16,0-22 0,1 1 0,-1 0 15,0 0-15,0 0 0,0 0 16,0-22-16,-21 22 0,22-21 0,-1-1 16,-21 1-16,0 0 0,0-1 0,21 1 15,-21 0-15,0-22 0,0 22 16,0 0-16,0-1 0,0 1 0,0 21 16,0 0-16,0-1 0,0 1 15,0 42 1,0 22-16,0-22 15,0 21-15,0 1 16,0-1-16,0 0 0,0 22 0,0-22 16,-21 0-16,21 22 0,0-22 0,0 1 15,0-1-15,0 0 0,0 1 16,0-1-16,0 0 0,21-21 0,0 1 16,0 20-16,0-21 0,1 0 0,-1-21 15,0 21-15,21-21 0,1 0 16,-22 0-16,21 0 0,0 0 0,1 0 15,-1 0-15,43-42 16,-64 21-16,21 21 0,1-21 0,-22 0 16,21-22-16,-21 22 0,0 0 15,1 0-15,-1-22 0,-21 22 0,0-21 16,0 0-16,21 20 0,-21-20 0,0 0 16,0 21-16,0-22 0,0 22 15,0-21-15,-21 21 0,0 21 0,-1-22 16,1 22-16,0 0 0,0 0 15,0 22-15,0-1 0,-1 0 16,1 21-16,0 1 0,0-1 0,0-21 16,0 21-16,-1 1 0,1-1 0,0 0 15,0 1-15,21-22 0,0 21 16,0-21-16,0 1 0,0-1 16,0 0-16,0 0 0,0 0 0,21-21 15,0 0 1,0 0-16,1 0 0,-1 0 0,21 0 15,-21-21-15,0 21 0,43-42 16,-43 21-16,0-1 0,0 1 16,1 0-16,-1-21 0,0 21 0,0-1 15,0-20-15,0 0 0,-21 21 0,22-22 16,-1 22-16,-21 0 0,0 0 16,0 0-16,21 21 0,-21-22 15,0 44 1,0-1-16,0 0 0,0 0 15,0 0-15,-21 0 0,21 1 16,0 20-16,0-21 0,0 0 0,0 22 16,0-22-16,0 0 0,0 0 15,0 0-15,0 0 0,0 1 16,0-1-16,21-21 0,0 0 16,0 0-16,0 0 0,1 0 15,-1 0-15,21 0 0,-21 0 16,0 0-16,22-21 0,-22 21 0,21-22 0,-21 1 15,1 0-15,20 0 0,-21 0 0,0 0 16,0-1-16,1 1 0,-22-21 16,21 21-16,-21 0 0,21-1 15,-21 1-15,0 0 0,0 0 0,0 42 32,0 0-17,-21 0-15,21 1 0,-21-1 0,21 0 16,-22 0-16,22 0 0,0 0 15,0 1-15,0-1 0,0 0 0,0 0 16,0 0-16,22 0 16,-1-21-16,0 0 0,0 0 15,21 0-15,-20 0 16,20 0-16,-21 0 0,21 0 0,-20 0 16,20 0-16,-21-21 0,21 0 15,-20 0-15,-1 0 0,21 0 16,-21-1-16,0-20 0,1 21 0,-1-21 0,0-1 15,-21 1-15,21-22 0,0 22 16,0-21-16,-21 20 0,0-20 0,22 20 16,-1-20-16,-21 21 0,0-43 15,21 43-15,-21 20 0,21-20 16,-21 21-16,0 0 0,0 0 16,0-1-16,0 1 0,0 42 31,0 1-31,0 20 15,-21-21-15,21 21 0,0 1 0,-21-1 16,21 22-16,0-22 0,0 21 16,0-20-16,0 20 0,-21 1 0,21-22 15,-22 64-15,22-64 16,0 1-16,0-22 0,0 21 0,0-21 16,0 22-16,0-22 0,0 0 0,0 0 15,0 0-15,22-21 16,-1 0-16,0 0 15,0 0-15,0 0 0,0 0 0,1 0 16,41-21-16,-42 0 16,0 21-16,22-21 0,-22 21 15,0-21-15,21-1 0,-20 1 0,-1 21 16,0-21-16,-21 0 0,21 0 16,-21 0-16,0-1 0,0 1 15,0 0-15,0 0 0</inkml:trace>
  <inkml:trace contextRef="#ctx0" brushRef="#br0" timeOffset="25516.26">14605 3260 0,'21'0'0,"21"0"16,-20 0-16,-1 0 15,0-21-15,0 21 0,0 0 0,22 0 16,-22-22-16,21 22 0,-21-21 16,22 21-16,-1 0 0,0-21 0,-21 0 15,22 21-15,-22 0 0,0 0 0,0-21 16,0 21-16,1 0 0,-22-21 16,-22 21-1,-20-22-15,21 22 16</inkml:trace>
  <inkml:trace contextRef="#ctx0" brushRef="#br0" timeOffset="25948.02">14033 2921 0,'-21'0'16,"42"0"-16,-63 0 0,21 0 0,0 21 16,0-21-16,-1 21 0,1-21 15,0 22-15,21-1 0,0 0 16,0 0-16,0 0 15,21-21 1,0 0-16,1 0 0,-1 0 16,0 0-16,0 0 15,-21-21-15,21 21 0,-21-21 16,0 0-16,0 0 16,0-1-16,-21 22 15,0 0 1,0 0-16,0 0 15,21 22 1,0-1-16,0 0 16,0 0-16,0 0 0</inkml:trace>
  <inkml:trace contextRef="#ctx0" brushRef="#br0" timeOffset="28083.99">13589 1207 0,'0'-22'63,"0"1"-32,0 0-16,-21 21 17,0 0-17,21 21-15,-22-21 0,1 21 16,21 1 0,0-1-1,21-21 16,1 0-15,-1 0 0,0 0-1,-21-21-15,0-1 16,-21 22 15,21 22-15,-21-1-16,21 0 31,0 0-31,0 0 16,21-21-1,0 0 1,-21-21 15,0 0-15,0 0-16,21 21 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11:59:56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762 0,'0'-21'16,"0"0"15,-21 21 47,21 21-78,0 0 0,0 0 16,0 0 0,0 22-16,0-22 0,0 0 15,0 21-15,0-20 0,0-1 0,0 21 16,0-21-16,0 0 0,21 1 16,0-1-16,0 0 0,0 0 15,0-21-15,22 0 0,-22 0 16,0 0-16,0 0 0,22 0 0,-22 0 15,0 0-15,0-21 0,21 0 16,-20 0-16,-1-1 0,0 1 16,0 0-16,0 0 0,0-21 0,1 20 15,-22-20-15,0 21 0,0-21 16,0 20-16,21 1 0,-21-21 16,0 21-16,0 0 0,0-1 15,0 1-15,-21 21 31,-1 0-31,22 21 16,0 1-16,-21-1 16,21 0-16,-21 0 0,21 0 15,-21 22-15,21-1 0,0-21 0,0 21 16,-21 1-16,21-1 0,-21 0 16,21 1-16,0-1 0,0-21 0,0 22 15,0-1-15,0 0 16,0 1-16,0-22 0,0 21 0,0 0 15,0 1-15,0-1 0,0 0 16,0 1-16,0-22 0,0 21 0,0 1 16,0-1-16,0 0 0,0-21 15,0 22-15,0-22 0,0 0 0,0 0 16,0 0-16,0 1 0,-22-22 16,1 21-16,0-21 0,0 0 0,0 21 15,-22-21-15,1 0 0,0 0 16,-1 0-16,1 0 0,-21 0 15,20 0-15,1 0 0,0-21 0,-1 21 16,1-21-16,21 21 16,0-22-16,-22 22 0,43-21 0,-21 21 15,0-21-15,21 0 16,21 0 15,0 21-31,0-21 0,1 21 16,-1 0-16,0 0 0,0-22 15,21 22-15</inkml:trace>
  <inkml:trace contextRef="#ctx0" brushRef="#br0" timeOffset="876.84">1799 1545 0,'0'0'0,"0"-21"0,0 0 15,0 42 32,0 0-47,0 0 0,0 1 16,0-1-16,0 21 0,0-21 15,0 0-15,0 22 0,0-22 0,0 0 16,0 21-16,0-20 16,0-1-16,0 0 0,0 0 0,0 0 15,0 0-15,0 1 16,-21-1 0,21-42-1,-21-1 1,21 1-16,0 0 0,0 0 15,0 0-15,0-22 0,0 22 0,0-21 16,0 21-16,0-22 16,21 22-16,0-21 0,-21 21 0,21 0 15,0-1-15,1 1 0,-1 0 16,21 0-16,-21 21 0,0 0 16,1 0-16,-1 0 0,0 0 15,0 0-15,0 21 0,0-21 0,1 21 16,-1 0-16,-21 1 0,21-1 15,0 0-15,-21 21 0,21-21 0,-21 1 16,0-1-16,21 21 0,-21-21 16,0 0-16,0 1 0,0-1 0,0 0 15,0 0-15,0 0 16,0-42 31,0 0-32,0 0-15,0 0 0,0-1 0,0 1 16,22-21-16,-22 21 0,21-22 16,0 22-16,0 0 0,0-21 0,0 21 15,1-1-15,20 1 0,-21 0 16,0 0-16,22 21 0,-22-21 0,21 21 16,-21 0-16,22 0 0,-22 0 15,0 0-15,0 0 0,0 21 0,0 0 16,1 0-16,-22 0 0,0 1 15,0-1-15,0 21 0,0-21 16,0 0-16,0 1 0,0 20 0,0-21 16,0 0-16,0 0 0,0 1 15,0-1-15,0 0 0,0 0 32,21-21-1,0-21-31,-21 0 0,21 21 15,0-21-15</inkml:trace>
  <inkml:trace contextRef="#ctx0" brushRef="#br0" timeOffset="1321.58">3217 1482 0,'0'0'16,"0"-21"-16,0-1 15,0 1 1,0 0-16,0 42 47,0 0-47,0 1 0,-21-1 0,21 0 16,0 0-16,0 21 0,0-20 15,0 20-15,-21 0 0,21 1 16,0 20-16,0-21 0,0 22 0,0-22 15,-21 22-15,21-1 0,0 1 0,-21-22 16,21 22-16,0 20 0,0-20 16,0-1-16,0 1 0,0 20 0,0-20 15,0-1-15,-22 1 0,22-1 16,0-20-16,-21 20 0,21 1 0,0-22 16,0 22-16,0-22 0,0 0 0,-21 22 15,21-22-15,0 0 16,-21-20-16,21 20 0,0-21 0,0 21 0,0-20 15,0-1-15,0 0 0,0 0 16,0-42 0,0 0-1,0 0-15,0-22 0,0 22 0,0-21 16,21-22-16,0 22 0</inkml:trace>
  <inkml:trace contextRef="#ctx0" brushRef="#br0" timeOffset="1728.39">2921 1630 0,'0'0'15,"0"-21"-15,0 0 0,0-22 0,0 22 16,0 0-16,0 0 0,0 0 15,21-1-15,0 22 0,0 0 16,1-21-16,-1 21 0,0-21 16,21 21-16,-21 0 0,22 0 0,-1 0 15,-21 0-15,22 0 0,-1 21 16,-21 0-16,0 1 0,22-1 16,-22 0-16,0 21 0,-21-21 0,0 22 15,0-1-15,0 0 0,0-20 16,0 20-16,-21 0 0,0 1 0,-1-22 15,1 21-15,0-21 0,0 0 16,-21 1-16,20-1 0,1 0 0,0-21 16,0 21-16,0-21 0,21 21 15,-21-21-15,21-21 47,21 21-47,0-21 0,0 21 16</inkml:trace>
  <inkml:trace contextRef="#ctx0" brushRef="#br0" timeOffset="2508.94">3535 2011 0,'21'0'31,"-21"-21"-31,21 0 16,0 21-16,0-22 0,1 1 0,-1 0 15,0 0-15,0-21 0,21-1 16,-20 22-16,41-85 0,-42 64 16,0-22-16,1 22 0,20 0 15,-21-22-15,-21 22 0,21-22 0,-21 22 16,21-21-16,-21 20 0,0 1 15,0 0-15,0-1 0,0 1 0,0 21 16,0-22-16,0 22 0,0 0 16,0 0-16,-21 21 15,0 0 1,21 21-16,0 0 0,0 0 16,0 1-16,-21 20 0,21 0 15,-21 1-15,21-1 0,-21 0 0,21 1 16,0-1-16,-22 0 0,22 1 0,-21 20 15,0-21-15,21 22 0,0-22 16,0 22-16,0-22 0,-21 22 0,21-22 16,0 0-16,0 1 0,0-1 15,0 0-15,0-21 0,0 22 0,21-22 16,0 0-16,-21 0 0,21 0 16,1-21-16,-1 22 0,0-22 0,0 0 15,0 0-15,0 0 0,1 0 0,-1 0 16,21-22-16,-21 1 15,0 0-15,1 0 0,20 0 0,-21 0 16,0-22-16,0 1 0,1 21 16,-1-22-16,0 1 0,0 0 0,0-1 15,0 1-15,-21 21 0,0 0 16,22 0-16,-22-1 0,0 44 31,0-1-31,0 0 16,0 0-16,0 0 0,0 22 0,0-22 15,-22 0-15,22 21 0,0-21 16,0 1-16,0-1 0,0 0 16,0 0-16,0 0 0,0 0 0,22 1 15,-1-1 1,0-21-16,0 0 0,0 0 0,0 0 16,1 0-16,20 0 0,-21 0 15,0-21-15,0 21 0,1-22 0,-1 1 16,0 0-16,0 21 0,0-42 15,-21 21-15,21-1 0,1-20 0</inkml:trace>
  <inkml:trace contextRef="#ctx0" brushRef="#br0" timeOffset="2700.78">4699 1270 0,'0'0'0,"-64"0"16,43 0-1,0 0 1,42 0 15,-21 21-31,21-21 16,1 21-16,-1-21 16</inkml:trace>
  <inkml:trace contextRef="#ctx0" brushRef="#br0" timeOffset="4500.66">5143 1588 0,'0'0'0,"22"-22"0,-22 1 16,21 0-16,-21 0 0,0 0 15,0 0-15,0-1 16,0 1-16,-21 0 16,-1 21-16,1 0 15,0 0 1,0 0-16,21 21 0,-21 0 0,0-21 16,21 22-16,-22-1 0,22 0 0,-21 21 15,0-21-15,21 22 0,0-22 16,0 21-16,0 1 0,0-22 0,0 21 15,0-21-15,0 22 0,0-22 16,21 0-16,0 0 0,-21 0 0,22 0 16,-1 1-16,21-22 0,-21 0 15,0 0-15,1 0 0,-1 0 0,0 0 16,21 0-16,-21-22 0,1 1 16,-1 0-16,0 0 0,0 0 15,0-22-15,0 22 0,1-21 0,-1 0 16,0 20-16,0-20 0,-21 21 0,0-21 15,0 20-15,21 1 0,-21 0 16,0 0-16,0 42 31,0 0-31,0 0 16,0 1-16,0-1 0,0 0 0,0 0 16,0 21-16,0-20 0,0-1 15,0 21-15,0-21 0,21 0 0,-21 1 16,22-1-16,-1 0 15,0 0-15,0-21 0,0 0 0,0 21 16,1-21-16,-1 0 0,0 0 0,21 0 16,-21 0-16,22-21 0,-22 0 15,0 0-15,0 0 0,0-1 0,1-20 16,-1 0-16,0-1 0,0 1 0,0-21 16,0 20-16,1-20 0,-22-1 15,0 1-15,21-1 0,-21 1 0,21-1 16,-21 22-16,0-22 0,0 1 15,0 21-15,0-1 0,0 22 0,0-21 16,0 21-16,-21-1 0,0 1 16,21 0-16,-22 21 0,1 0 15,0 21 1,21 0-16,-21 22 16,21-1-16,0 0 0,0 1 0,0 20 15,0 1-15,0-22 0,0 22 16,0-1-16,0-21 0,0 22 15,0-1-15,0-20 0,21 20 0,0-20 16,-21-1-16,21 0 0,1 1 0,-1-1 16,-21 0-16,21-21 0,0 1 15,0-1-15,-21 0 0,21 0 16,1-21-16,-1 0 0,0 0 0,0 0 16,0 0-16,0 0 0,1-21 0,-1 0 15,21 0-15,-21-22 0,0 22 16,1-21-16,20-1 0,-21-20 0,21 21 15,-20-22-15,-1 1 0,21 20 16,-21-20-16,0-1 0,1 1 0,-1-1 16,0 1-16,0 20 0,-21-20 15,0-1-15,21 22 0,-21 0 0,0-1 16,0 1-16,0 0 0,0-1 0,0 22 16,0 0-16,0 0 0,0 0 15,-21 21-15,0 0 16,21 42-1,-21-21-15,21 43 16,0-1-16,-21-20 0,21 20 16,-22 1-16,22-1 0,-21 1 0,21-1 15,-21-21-15,21 22 0,0-1 0,0 1 16,0-22-16,0 22 0,0-22 16,0 0-16,0 1 0,0-1 0,0 0 15,0-20-15,21 20 0,0-21 0,1 0 16,-1 0-16,21-21 15,-21 0-15,0 0 0,1 0 0,20 0 16,-21-21-16,21 21 0,-20-21 16,20 0-16,-21-21 0,21 20 0,-20 1 15,-1-21-15,0 21 0,0 0 16,0-22-16,0 22 0,1 0 16,-22 0-16,0 0 0,0 42 46,0 0-46,0 0 0,0 0 0,0 0 16,0 1-16,-22-1 0,22 21 16,0-21-16,0 0 0,0 1 0,0-1 15,0 0-15,0 0 16,22-21-16,-1 0 0,-21 21 0,21-21 16,0 0-16,0 0 0,0 0 0,1 0 15,-1-21-15,0 0 16,0 0-16,0 0 0,0-1 0,1 1 15,-1-21-15,0 21 0,-21 0 0,0-1 16,21-20-16,-21 21 0,21 0 16,-21 0-16,21 21 0,-21-22 0,0 1 15,0 0-15,0 42 32,-21 0-17,21 1 1,-21-1-16,21 21 0,-21-21 0,0 22 15,0-1-15,21-21 0,-22 21 0,1 22 16,21-22-16,0 1 0,-21-1 16,21 0-16,-21 1 0,21 20 0,0-21 15,-21 1-15,21 20 0,0-20 0,0 20 16,0-21-16,0 22 0,0-22 16,0 22-16,-21-1 0,21-20 0,0 20 15,-22-21-15,22 1 0,0-1 0,0 0 16,0 1-16,-21-1 0,21 0 15,-21-20-15,21 20 0,-21-21 0,21 0 16,0 0-16,-21-21 0,0 22 0,-1-22 16,1 0-16,0 0 15,0 0-15,0-22 16,0 22-16,21-21 16,0 0-16,0 0 0,-22 21 0,22-21 15,0 0-15,-21-22 0,21 22 16,0 0-16,0-21 0,-21-1 15,0 1-15,21 0 0</inkml:trace>
  <inkml:trace contextRef="#ctx0" brushRef="#br0" timeOffset="4792.49">5800 1249 0,'42'-21'16,"-21"21"-16,21 0 0,-20 0 16,20 0-16,-21 0 0,21 0 15,1 0-15,-22 0 0,21 0 0,-21 0 16,22 0-16,-22 0 0,0 0 15,21-21-15,-20 21 0,-1 0 16,-21-22 0,0 1-16</inkml:trace>
  <inkml:trace contextRef="#ctx0" brushRef="#br0" timeOffset="4981.39">5440 1037 0,'0'0'0,"-21"21"31,42-21 16,0 0-47,0 0 16</inkml:trace>
  <inkml:trace contextRef="#ctx0" brushRef="#br0" timeOffset="7060.75">8170 995 0,'0'-21'0,"0"42"0,0-63 15,0 63 16,-21 0-15,21 0-16,0 0 0,-21 22 0,21-1 16,-21 0-16,0 1 0,-1-1 15,1 0-15,21 1 0,-21-1 16,0 0-16,0 1 0,0-22 0,21 21 16,0-21-16,0 22 0,0-22 15,0 0-15,0 0 0,0 0 16,21-21-1,0 0-15,0-21 16,0 0-16,0 0 0,1 0 16,-1-1-16,0-20 0,0 21 0,0 0 15,0-22-15,-21 22 0,22 0 0,-1 0 16,0-21-16,0 20 16,-21 1-16,0 42 31,0 1-31,0-1 0,0 0 15,0 0-15,0 0 0,0 0 0,0 1 16,0-1-16,0 0 0,0 21 16,0-21-16,0 1 0,21-1 15,-21 0-15,21 0 0,1-21 16,-1 21-16,0-21 16,0 0-16,0 0 0,22-21 0,-22 21 15,0-21-15,21 0 0,-21 0 16,1-22-16,20 22 0,-21-21 0,21-1 15,-20 1-15,-1 0 0,21-1 0,-21 1 16,0-21-16,1 20 16,-22-20-16,0 20 0,21 1 0,-21 21 15,0-21-15,0 20 0,0 1 16,-21 21 0,-1 0-16,22 21 0,-21 22 15,21-22-15,-21 21 0,21-21 16,-21 22-16,21-1 0,0 0 0,0 1 15,0-1-15,0 0 0,0 1 16,0-22-16,0 21 0,0 1 0,0-22 16,0 21-16,0-21 0,0 0 0,21 22 15,0-22-15,0 0 16,1 0-16,-1 0 0,21-21 16,-21 0-16,0 0 0,22 0 0,-22 0 15,21 0-15,-21 0 0,22 0 16,-1-21-16,0-21 0,1 21 15,-22 0-15,21-22 0,1 1 0,-22 21 16,0-22-16,21 1 0,-21 0 0,1-1 16,-1 1-16,-21 0 0,0 21 0,0-22 15,0 22-15,0 0 0,0 0 16,-21 21-16,-1 0 16,1 0-16,0 0 0,0 0 15,0 21-15,-22 0 0,22 0 0,-21 22 16,21-22-16,-22 21 0,22 0 0,0-20 15,0 20-15,0 0 0,0 1 16,-1 20-16,22-21 0,0 1 16,0-22-16,0 0 0,0 0 15,22 0-15,-1 1 0,-21-1 0,21-21 16,0 0-16,21 0 0,-20 0 0,-1 0 16,21 0-16,0 0 15,-20-21-15,-1-1 0,0 1 16,0-21-16,0 21 0,0-22 0,-21 22 0,22-21 15,-1 0-15,-21 20 16,0-20-16,0 0 0,0 21 0,21-1 16,-21-20-16,0 21 15,0 0-15,0 42 32,0 21-32,0-21 15,0 1-15,0-1 0,-21 21 0,21-21 16,0 22-16,0-22 0,0 0 15,0 21-15,0-21 0,0 1 0,0-1 16,21 0-16,0 0 0,0 0 16,0-21-16,1 21 0,-1-21 15,0 0-15,21 0 0,-21 0 0,22 0 16,-1 0-16,-21-21 0,22 0 0,-22 21 16,0-21-16,21 0 0,-21-22 15,1 22-15,-1-21 0,0 21 0,0-22 16,0 1-16,0 21 0,-21-21 0,22-1 15,-22 22-15,0 0 0,0 0 16,0 0-16,0 42 31,0 0-31,-22 0 0,22 21 16,-21-20-16,21-1 0,0 0 16,0 21-16,0-21 0,0 22 15,0-22-15,0 0 0,0 21 0,0-20 16,0-1-16,0 0 0,21 0 0,1 0 15,-1 0-15,0-21 0,21 22 16,-21-1-16,22-21 0,-22 0 0,21 0 16,-21 0-16,22 0 0,-22 0 15,0-21-15,21-1 0,-20 22 0,-1-42 16,0 21-16,21 0 0,-21-22 0,1 22 16,-1-21-16,-21 0 0,21-22 15,0 22-15,21-85 0,-42 63 16,22 1-16,-1-1 0,0 1 15,-21-1-15,0 1 0,0 20 16,0 1-16,0 0 0,0-1 0,0 22 16,0 0-16,0 0 0,0 0 15,-21 21-15,0 0 16,21 21-16,0 0 16,0 0-16,0 22 0,0-1 15,0 0-15,0 1 0,0-1 0,0 21 16,0-20-16,0 20 0,0-20 15,0 20-15,0-21 0,0 1 0,0 20 16,0-20-16,0-1 0,0 0 0,0 1 16,0-22-16,0 21 15,0 0-15,0-20 0,0-1 0,0 21 16,0-21-16,0 0 0,21 1 0,0-1 16,0 0-16,0-21 15,0 0-15,1 0 0,-1 0 0,0 0 16,21 0-16,-21 0 0,1-21 0,-1 21 15,21-21-15,-21-1 0,0 22 16,1-21-16,20 0 0,-21 0 0,0 21 16,0-21-16,1 0 0,-1-1 0,0 1 15,0 21-15,0-21 0,0 0 16</inkml:trace>
  <inkml:trace contextRef="#ctx0" brushRef="#br0" timeOffset="7348.58">10583 1016 0,'43'0'31,"-22"0"-31,21-21 0,-21 21 15,22 0-15,-1 0 0,-21 0 16,21-21-16,1 21 0,-1 0 0,0 0 16,-20 0-16,20 0 0,0 0 15,-21-21-15,1 21 0,-1 0 0,-21-22 32,-21 22-17,-1 0-15,1-21 0</inkml:trace>
  <inkml:trace contextRef="#ctx0" brushRef="#br0" timeOffset="7740.36">10160 699 0,'0'0'0,"-21"21"15,0-21-15,21 21 0,-22 0 16,1 0-16,0-21 0,21 21 0,0 1 16,0-1-16,0 0 0,0 0 15,0 0-15,21-21 16,0 0-16,1 0 0,-1 0 0,0 0 16,0 0-16,0 0 15,0 0-15,1-21 0,-1 21 0,0-21 16,0 0-16,-21 0 0,0-1 15,0 1-15,0 0 0,0 0 16,-21 21 0,0-21-16,0 21 0,-1 0 15,1 0-15,21 21 16,0 0 0,0 0-16,-21 0 0,21 1 15,-21-1-15,0 0 16,0 0-16</inkml:trace>
  <inkml:trace contextRef="#ctx0" brushRef="#br0" timeOffset="8955.66">1714 2328 0,'0'0'0,"-42"22"0,21-22 0,-43 0 15,43 0-15,0 0 0,21 21 16,-21-21-16,42 0 47,0 0-47,0 0 0,22 0 15,-22-21-15,0 21 0,21 0 0,1 0 16,-22 0-16,21 0 0,1 0 16,-22 0-16,21 0 0,0-22 15,1 22-15,-1 0 0,0 0 16,1 0-16,20 0 0,1 0 0,-1 0 16,1 0-16,20 0 0,1 0 15,0 0-15,-1 0 0,1 0 0,0-21 16,21 21-16,-22 0 0,22 0 0,0 0 15,0 0-15,0 0 0,21 0 16,-22 0-16,22-21 0,-21 21 0,21 0 16,0 0-16,0 0 0,0 0 15,0-21-15,0 21 0,0 0 0,0 0 16,0-21-16,0 21 0,0 0 16,0 0-16,0 0 0,0-21 15,0 21-15,-21 0 0,21 0 0,-21 0 16,21 0-16,-21-22 0,21 22 0,-21 0 15,21 0-15,-22 0 0,1 0 16,85-21-16,-85 21 0,-1 0 16,1 0-16,-21 0 0,21 0 0,0 0 15,-22 0-15,22-21 0,-21 21 16,-1 0-16,1 0 0,0 0 0,-1 0 16,1 0-16,0 0 0,-1 0 0,1 0 15,-21 0-15,20 0 16,1 0-16,0 0 0,-22 0 0,22 0 15,-22 0-15,1 0 0,-1 0 0,1 0 16,20-21-16,-20 21 0,-1 0 16,1 0-16,-1 0 0,1 0 0,-1 0 15,1 0-15,-1 0 0,1-21 0,-1 21 16,1 0-16,-22 0 0,22 0 16,-22 0-16,0 0 0,22 0 0,-22 0 15,1 0-15,-1-21 0,0 21 0,-21 0 16,22 0-16,-1 0 0,-21 0 15,22 0-15,-22 0 0,0 0 0,0-22 16,0 22-16,0 0 16,-21-21 15</inkml:trace>
  <inkml:trace contextRef="#ctx0" brushRef="#br0" timeOffset="9104.58">11049 2053 0,'0'21'15,"0"1"1,-21-22 15,0 0-15</inkml:trace>
  <inkml:trace contextRef="#ctx0" brushRef="#br0" timeOffset="10363.91">1355 3535 0,'0'0'0,"0"-21"15,0 0-15,0-1 16,0 1-16,0 0 0,0 0 15,-22 0-15,1 0 0,0-22 0,0 22 16,0 0-16,0 0 0,-1 0 16,-20-1-16,21 1 0,0 0 15,0 21-15,-22 0 0,22 0 16,0 0-16,0 0 0,0 0 0,-1 0 16,1 0-16,-21 21 0,21 0 15,0 1-15,-1-1 0,1 0 0,0 21 16,0 1-16,21-22 0,0 21 15,-21-21-15,21 22 0,0-22 0,0 21 16,0-21-16,0 0 0,0 1 16,21-1-16,0 0 0,0 0 15,0-21-15,1 0 0,20 0 16,-21 0-16,0 0 0,0 0 16,1 0-16,20 0 0,-21 0 15,0-21-15,0 0 0,22 21 0,-22-21 16,0-1-16,21-20 0,1-21 15,-22 20-15,0 1 0,0 0 16,0-1-16,1 1 0,-22-22 16,0 22-16,21 0 0,-21-1 0,21 1 15,-21 21-15,0-21 0,0 20 16,0 1-16,0 0 0,-21 42 31,0-21-31,21 21 16,-22 22-16,22-22 15,0 21-15,-21-21 0,21 22 0,-21-1 16,21 0-16,-21 1 0,21-1 16,0 0-16,0 1 0,0-1 0,0-21 15,0 22-15,0-22 0,0 0 16,0 0-16,0 0 0,21-21 0,0 21 16,0-21-16,1 0 15,-1 0-15,0 0 0,0 0 16,0-21-16</inkml:trace>
  <inkml:trace contextRef="#ctx0" brushRef="#br0" timeOffset="10812.65">1651 3387 0,'0'0'0,"0"-21"0,0-1 15,0 1-15,0 0 16,0 0 0,21 21-16,0 0 15,0 0-15,1 0 0,-1 0 16,0 21-16,0 0 16,-21 0-16,0 1 0,21-1 15,-21 0-15,0 0 0,0 0 0,0 22 16,0-22-16,0 0 0,0 0 15,-21 21-15,21-20 0,-21-1 0,0 0 16,21 0-16,-21-21 16,-1 0-16,22 21 0,-21-21 15,21-21 1,0 0-16,0 0 16,0 0-16,0-1 0,0-20 15,21 21-15,1 0 0,-1 0 0,-21-1 16,21 1-16,0 0 0,-21 0 15,21 0-15,0 0 0,1 21 16,-1-22-16,0 22 0,0 0 16,0 0-1,0 0 1</inkml:trace>
  <inkml:trace contextRef="#ctx0" brushRef="#br0" timeOffset="11092.49">2095 3408 0,'0'21'32,"0"0"-32,0 22 15,0-22 1,0 0-16,0 0 0,0 0 0,0 0 15,0 1-15,0-1 16,0 0-16,0 0 16,0-42 31,0 0-32</inkml:trace>
  <inkml:trace contextRef="#ctx0" brushRef="#br0" timeOffset="11280.38">2117 3239 0,'0'0'15,"0"-22"-15,0 1 0,0 0 16,-22 21-16,22 21 62,0 0-62,0 1 16,0-1-16,22-21 0,-22 21 16</inkml:trace>
  <inkml:trace contextRef="#ctx0" brushRef="#br0" timeOffset="11705.13">2286 3408 0,'21'0'15,"-21"-21"-15,21 21 16,0 0 0,1 0-16,-1 21 15,0-21-15,-21 21 0,0 0 16,21 0-16,-21 1 0,0-1 0,0 0 15,0 0-15,0 0 0,0 0 16,0 1-16,0-1 0,0 0 16,0 0-16,0-42 47,21 21-47,-21-21 0,0 0 15,21-1-15,1 1 0,-22 0 16,0 0-16,21 0 0,0-22 0,-21 22 15,21 0-15,-21-21 0,0 21 16,21-1-16,0 22 0,-21-21 0,22 0 16,-1 21-1,0 0-15,-21 21 16,0 0-16,0 1 16</inkml:trace>
  <inkml:trace contextRef="#ctx0" brushRef="#br0" timeOffset="12092.41">2815 3577 0,'0'0'0,"21"0"16,0 0-16,1 0 0,-1-21 15,0 0-15,0 0 16,-21 0-16,21 21 0,-21-22 15,21 1-15,-21 0 0,0 0 16,0 0-16,0 0 0,0-1 16,-21 22 15,0 0-31,0 0 16,21 22-16,-42 20 0,42-21 15,-22 21-15,22-20 0,0-1 16,0 0-16,0 21 0,0-21 0,0 1 15,0-1-15,0 0 0,0 0 0,0 0 16,0 0-16,22-21 16,-1 0-16,0 22 0,0-22 15,0 0-15,0 0 0,1 0 16,-1 0-16,85-64 16,-85 64-16,0-21 0,21 0 15</inkml:trace>
  <inkml:trace contextRef="#ctx0" brushRef="#br0" timeOffset="12452.2">3281 3450 0,'-21'-84'31,"21"62"-31,0 1 16,21 21 0,0 0-16,0 0 15,0 0-15,0 0 0,-21 21 16,22 1-16,-1-1 0,0 0 15,0 0-15,-21 0 0,0 0 0,21 1 16,-21 20-16,21-21 0,-21 0 16,0 0-16,0 1 0,0-1 0,0 0 15,0 0-15,0 0 16,-21-21-16,0 0 0,21-21 31,0 0-15,0 0-16,0 0 15,0-1-15,0 1 0,21-21 16,0 21-16,-21 0 0,22-1 0,-22 1 16,21 0-16,0 0 0,0 0 15,0 0-15,0-1 0,1 22 16,-1-21-16,0 21 0,0 0 0,0-21 16,0 21-16</inkml:trace>
  <inkml:trace contextRef="#ctx0" brushRef="#br0" timeOffset="12912.98">4127 3514 0,'0'0'0,"-21"21"31,21 0-16,0 0 17,21-21-17,1 0 1,-22-21-16,0 0 16,0 0-1,-22 21 1,1 0-1,42 0 17</inkml:trace>
  <inkml:trace contextRef="#ctx0" brushRef="#br0" timeOffset="13896.42">4932 3302 0,'0'0'0,"0"-21"16,0 0-1,0 42 17,0 0-32,0 0 0,0 0 15,0 1-15,0 20 0,0-21 0,0 0 16,0 0-16,0 1 0,0-1 0,0 0 15,0 0-15,0 0 0,0 0 16,0 1-16,-21-22 0,21 21 16,-22-21-16,22-21 31,0-1-31,0 1 16,0 0-16,0 0 0,0-21 15,0 20-15,0 1 0,0-21 16,22 21-16,-1-22 0,-21 22 0,21-21 15,0 21-15,0 0 0,22-1 0,-22 1 16,0 21-16,21-21 0,-21 21 16,22 0-16,-22 0 0,21 0 15,-21 21-15,1-21 0,20 21 0,-21 1 16,0 20-16,0-21 0,-21 0 16,22 0-16,-22 22 0,21-22 0,-21 21 15,0-21-15,0 1 16,0-1-16,0 0 0,0 0 0,-21-21 15,21 21-15,-22-21 0,1 0 16,0 0 0,0-21-16,21 0 15,0 0-15,0 0 0,0-1 16,0 1-16,0-21 0,0 21 16,21 0-16,0-1 0,0-20 0,1 21 15,-1 0-15,0 0 0,21-1 0,1 1 16,-22 0-16,21 21 0,0 0 15,1 0-15,-1 0 0,0 0 16,-20 21-16,20 0 0,0 1 0,-21-1 16,1 0-16,-1 0 0,0 21 15,-21-20-15,0-1 0,0 21 0,0-21 16,0 0-16,0 1 0,-21-1 16,0 0-16,-1 0 0,1 0 0,0-21 15,0 21-15,0-21 0,0 22 16,42-44 15,-21 1-31</inkml:trace>
  <inkml:trace contextRef="#ctx0" brushRef="#br0" timeOffset="14388.24">6371 3281 0,'0'0'0,"0"-21"0,0 0 16,0-1-16,0 1 16,-21 21-16,21-21 0,-21 21 0,0-21 15,-1 21-15,1 0 0,0 0 16,-21 0-16,21 21 0,-1 0 16,1 0-16,0 22 0,0-22 0,0 0 15,0 21-15,-1-20 0,1 20 16,21-21-16,-21 0 0,21 0 15,0 1-15,0-1 0,0 0 0,0 0 16,21-21-16,0 0 0,1 21 16,-1-21-16,0 0 0,0 0 0,21 0 15,-20 0-15,-1 0 0,0-21 0,42 0 16,-41 0-16,-1 0 16,0-1-16,-21 1 0,21 0 0,-21-21 15,21-1-15,-21 22 16,0 0-16,0 0 0,0 0 0,-21 21 31,21 21-15,-21 0-16,21 0 0,-21 0 15,21 1-15,0-1 0,0 0 0,0 0 16,0 0-16,0 0 0,0 1 0,0-1 16,21 0-16,0 0 15,0-21-15,0 0 0,1 0 0,-1 0 16,0 0-16,0 0 0,0 0 15,22 0-15,-22-21 0,21 21 0,-21-21 16</inkml:trace>
  <inkml:trace contextRef="#ctx0" brushRef="#br0" timeOffset="14851.97">6879 3196 0,'0'-21'31,"-21"42"-31,21 0 0,-21 1 15,21-1-15,0 0 0,0 0 16,0 0-16,0 0 0,0 22 0,0-22 16,0 0-16,0 0 0,0 0 0,-21 1 15,21-1-15,0 0 0,0 0 16,0 0 0,-22-21-16,22-21 31,0 0-31,0 0 15,0 0-15,0-22 0,0 22 16,0 0-16,0 0 0,0-22 0,0 22 16,22-21-16,-1 21 0,0 0 15,0-1-15,0 1 0,22 0 0,-22 21 16,0 0-16,21 0 0,-21 0 16,22 0-16,-22 0 0,21 21 0,-21-21 15,1 21-15,-1 1 0,0-1 0,0 0 16,0 0-16,0 21 0,-21-20 15,0-1-15,0 0 0,0 0 16,0 0-16,0 0 0,0 1 16,-21-1-16,0-21 0,0 0 0,21 21 15,-21-21-15,0 0 16,42 0 15,0 0-31</inkml:trace>
  <inkml:trace contextRef="#ctx0" brushRef="#br0" timeOffset="15944.35">7789 3239 0,'0'0'0,"0"-22"0,0 1 0,0 0 15,0 0-15,-21 0 0,0 21 16,0 0-16,0 0 0,-1 0 0,1 0 15,0 0-15,-21 0 0,21 0 16,-1 21-16,1-21 0,0 21 0,0 0 16,0 22-16,0-22 0,-1 0 15,1 21-15,21-21 0,0 1 0,-21 20 16,21-21-16,0 0 0,0 0 0,0 1 16,0-1-16,0 0 0,21 0 15,0-21-15,1 0 16,-1 0-16,0 0 0,0 0 0,21 0 15,-20 0-15,-1 0 0,0-21 0,0 21 16,0-21-16,0 0 0,1-1 16,-1 1-16,0 0 0,0 0 0,-21-21 15,0 20-15,21 1 0,-21-21 0,0 21 16,0 0-16,21-1 0,-21 1 16,0 0-16,-21 42 31,0-21-31,21 21 0,-21 1 15,21-1-15,0 0 0,0 0 16,0 21-16,0-20 0,0-1 0,0 0 16,0 0-16,0 0 0,0 0 0,0 1 15,21-1-15,0 0 16,0-21-16,1 0 0,20 21 0,-21-21 16,21 0-16,1 0 0,-1 0 0,-21 0 15,22 0-15,-1 0 0,0-21 16,-21 0-16,22 0 0,-1-1 0,-21 1 15,0 0-15,1 0 0,-1 0 0,0-22 16,0 1-16,-21 21 0,21 0 16,-21-22-16,0 22 0,0 0 15,0 0-15,0 0 0,-21 0 0,0 21 16,0 0-16,0 0 0,-1 0 16,1 0-16,0 0 0,-21 0 0,21 21 15,-22 21-15,22-21 0,0 0 16,0 1-16,0-1 0,21 0 15,0 0-15,0 0 0,0 0 0,0 1 16,0-1-16,0 0 0,21 0 0,0-21 16,0 21-16,0-21 0,0 0 15,1 0-15,20 0 0,-21 0 0,0 0 16,0 0-16,43-42 16,-43 42-16,0-21 15,-21 0-15,0-1 0,21 1 0,-21 0 16,22 21-16,-22-21 15,0 42 17,-22 0-32,22 0 0,-21 22 15,21-22-15,-21 0 0,21 21 16,0 1-16,0-1 0,-21-21 0,21 22 16,0-1-16,-21 21 0,21-20 0,0-1 15,0 0-15,0 22 0,0-22 16,0 22-16,0-1 0,-21-20 0,21 20 15,0 1-15,0-22 0,-22 0 16,22 22-16,0-22 0,-21 0 0,21-20 16,0 20-16,0-21 0,-21 0 15,0 0-15,21 1 0,-21-1 0,0-21 16,-1 0-16,-20 0 0,21 0 16,0 0-16,-22-21 0,22-1 0,-21 1 15,0 0-15,20 0 16,-20 0-16,21-22 0,0 22 0,0-21 15,-1 0-15,22-1 0,-21 1 0,21 0 0,0-1 16,0 1-16,0 0 0,0 20 16,21-20-16,1 0 0,-1-1 0,0 22 15,0-21-15,21 21 0,-20-22 16,20 1-16,0 21 0,1-21 0</inkml:trace>
  <inkml:trace contextRef="#ctx0" brushRef="#br0" timeOffset="16357.03">8699 3366 0,'-21'-22'31,"42"22"-15,1-21-16,-1 0 0,0 21 15,0-21-15,0 21 0,0-21 0,1 21 16,-1-21-16,0 21 0,0-22 0,-21 1 16,21 0-16,-21 0 15,0 0-15,0 0 0,-21 21 16,0-22-16,-21 22 16,20 0-16,1 0 15,0 0-15,0 22 0,0-1 0,-22 0 16,22 0-16,0 0 0,21 0 15,-21 22-15,21-22 0,-21 0 16,21 21-16,0-20 0,0-1 0,0 0 16,0 0-16,0 0 0,0 0 0,0 1 15,21-22-15,0 21 0,0-21 16,0 0-16,22 0 0,-22 0 0,0 0 16,21 0-16,-20 0 0,20 0 0,0-21 15,-21-1-15,22 22 0,-1-21 16</inkml:trace>
  <inkml:trace contextRef="#ctx0" brushRef="#br0" timeOffset="16624.88">9356 2942 0,'0'0'0,"0"-21"15,-22 21 1,1 0-16,0 0 0,0 21 15,0 0-15,0 1 16,21-1-16,-22 21 0,1-21 0,21 22 16,0-22-16,-21 21 0,21 0 15,-21-20-15,21 20 0,0 0 0,0-21 16,0 22-16,0-22 0,0 0 16,0 0-16,0 0 0,21 1 0,0-1 15,0-21-15,1 0 0,-1 0 16,0 0-16,0 0 0,21 0 0,-20 0 15,-1 0-15</inkml:trace>
  <inkml:trace contextRef="#ctx0" brushRef="#br0" timeOffset="16912.34">9673 2985 0,'0'0'0,"0"-22"0,0 1 15,21 0-15,0 21 16,1 0-1,-1 0-15,21 0 0,-21 0 0,0 0 16,1 0-16,20 0 0,-21 21 16,0 0-16,0 22 0,1-22 0,-22 21 15,0 1-15,0-1 0,0 43 16,0-43-16,0 0 0,0-21 16,-22 22-16,1-1 0,0-21 0,0 22 15,0-22-15,0 0 0,-1 0 0,1-21 16,0 21-16,0-21 0,21 21 15,-21-21-15,21-21 32,0 0-32,21 0 0,0 21 0</inkml:trace>
  <inkml:trace contextRef="#ctx0" brushRef="#br0" timeOffset="17220.16">10245 3302 0,'0'21'16,"0"0"-16,-22-21 0,22 22 31,22-22-31,-1 0 16,0 0-1,-21-22-15,0 1 16,0 0-16,0 0 15,-21 21 17,0 0-32,-1 21 0,22 0 15,0 0-15,-21-21 16,21 22-16</inkml:trace>
  <inkml:trace contextRef="#ctx0" brushRef="#br0" timeOffset="18152.23">11028 2688 0,'0'0'0,"0"-21"0,0 0 0,0 0 16,0 0-16,0-1 0,0 1 15,0 0 1,-21 42 15,21 0-31,0 1 0,-22-1 16,1 0-16,21 21 0,-21 1 15,0-22-15,0 21 0,0 0 0,-1 1 0,1-1 16,21-21-16,-21 22 0,21-1 16,-21-21-16,21 21 0,0 1 0,0-22 15,0 21-15,0-21 0,0 22 0,0-22 16,0 0-16,0 0 0,0 0 15,0 1-15,0-1 0,21-21 16,0 0-16,0 0 0,1 0 16,-1 0-16,0 0 15,0 0-15,0-21 0,22-1 0,-22 22 16,0-21-16,0 0 0,0 0 0,0 0 16,1 0-16,-1-22 0,0 22 15,0 0-15,0 0 0,0 0 0,1-1 16,-22 1-16,0 0 0,0 0 0,21 21 15,-21-21-15,0 42 32,0 0-32,-21 0 0,21 0 15,0 1-15,0-1 0,-22 0 0,22 0 16,-21 0-16,21 0 0,0 1 16,0-1-16,0 0 15,21-21 16,1 0-31,-22-21 16,21 0-16,0-1 0,-21 1 16</inkml:trace>
  <inkml:trace contextRef="#ctx0" brushRef="#br0" timeOffset="18336.13">11388 2794 0,'0'0'0,"0"-21"16,-22 21 15,1 0 0,21 21-31,-21-21 16,0 0 0,21 21-16,-21-21 0</inkml:trace>
  <inkml:trace contextRef="#ctx0" brushRef="#br0" timeOffset="18532.14">10710 3006 0,'0'0'0,"-21"0"0,21 21 0,0 0 16,21-21-1,0 0-15,1 0 16,20 0-16,-21 0 0,0 0 15,0 0-15,22 0 0,-22 0 16,0 0-16,21 0 0,-20 0 0,20 0 16,-21 0-16</inkml:trace>
  <inkml:trace contextRef="#ctx0" brushRef="#br0" timeOffset="19300.33">11515 3048 0,'0'21'31,"0"0"-31,-22 1 0,1-1 16,21 0-16,-21-21 0,21 21 15,0 0-15,0 0 0,-21 1 16,21-1-16,0 0 0,0 0 15,-21 0-15,21 0 0,0 1 16,0-1 0,0-42 15,0-1-15,0 1-16,0 0 0,0 0 15,0 0-15,0 0 0,0-1 0,0 1 16,21 0-16,-21 0 0,21 0 15,0 0-15,0-1 0,-21 1 0,22 21 16,-1-21-16,0 21 0,0-21 0,0 21 16,0 0-16,1 0 15,-1 0-15,0 0 0,0 0 16,0 21-16,0 0 0,-21 0 0,22 1 16,-22-1-16,21 0 0,-21 0 0,0 0 15,0 0-15,0 1 0,0-1 16,0 0-16,0 0 0,0 0 0,0 0 15,0 1-15,0-1 0,-21-21 16,-1 0-16,1 0 16,21-21 15,0-1-31,0 1 16,0 0-16,0 0 0,0 0 15,0 0-15,21-1 0,-21 1 0,22 0 16,-1 0-16,0 0 0,0 0 15,0-1-15,0 1 0,1 0 0,20 21 16,-21-21-16,21 21 0,-20 0 0,-1 0 16,21 0-16,-21 0 0,0 0 0,1 0 15,-1 21-15,0 0 0,0 0 16,-21 1-16,0-1 0,0 0 0,0 0 16,0 21-16,0-20 0,-21-1 15,0 0-15,0 0 0,-1 0 16,1-21-16,0 21 0,0-21 15,21 22 1,21-44 15,0 1-31,0 21 0</inkml:trace>
  <inkml:trace contextRef="#ctx0" brushRef="#br0" timeOffset="19678.12">12319 3154 0,'21'0'31,"0"0"-15,0 0-16,1 0 0,-1-21 15,0 21-15,21-21 0,-21 21 0,1-22 16,-1 22-16,0-21 0,0 0 15,-21 0-15,0 0 0,0 0 16,-21 21 0,0 0-1,0 0-15,-1 0 0,-20 0 0,21 21 16,0-21-16,0 21 0,-1 0 16,1 0-16,0 0 0,0 1 0,21 20 15,0-21-15,0 0 0,0 0 16,0 1-16,0-1 0,0 0 0,0 0 15,0 0-15,0 0 0,21-21 16,0 0-16,0 22 0,1-22 0,-1 0 16,0 0-16,0 0 0,0 0 0,0 0 15,22-22-15,-22 1 0</inkml:trace>
  <inkml:trace contextRef="#ctx0" brushRef="#br0" timeOffset="20188.25">13081 2646 0,'0'0'0,"-21"0"0,0 0 16,-1 0-16,1 0 16,0 0-16,0 0 0,0 21 15,0 0-15,-1 0 0,1 1 16,0-1-16,0 21 0,21-21 15,-21 22-15,0-1 0,-1-21 0,1 21 16,21 1-16,0-22 0,-21 21 16,21-21-16,0 22 0,0-22 15,0 21-15,0-21 0,0 22 0,0-22 16,21 0-16,-21 0 0,21 0 0,1-21 16,-1 22-16,21-22 0,-21 21 15,0-21-15,22 0 0,-22 0 0,21 0 16,-21 0-16,64-43 0,-43 43 15,-20-21-15,20 0 0,-21 0 16,0 0-16,22-22 0,-22 22 0,-21-21 16,21 0-16,0 20 0,-21-20 15,0 0-15,0-43 0,0 43 16,0-1-16,0 1 0,0 0 16,-21 21-16,0-22 0,-22 22 0,22 0 15,0 0-15,-21 21 0,21 0 0,-22 0 16,22 0-16,-21 0 0,21 0 15,-1 21-15,-20-21 0,21 21 0,0 0 16,0 0-16,21 1 0,0 20 16,0-21-16,0 0 0,0 22 0,0-22 15,0 21-15,0-21 0,21 0 0,0 1 16,21 20-16</inkml:trace>
  <inkml:trace contextRef="#ctx0" brushRef="#br0" timeOffset="20651.99">13631 3027 0,'0'0'0,"0"-21"0,0 0 16,-21 21-1,0 0 1,0 0-16,21 21 0,-21 0 0,21 0 15,-22 0-15,22 0 0,0 1 0,-21 20 16,21 0 0,0-21-16,0 22 0,0-22 0,0 0 15,0 0-15,0 0 0,21 1 0,-21-1 16,22-21-16,-1 21 0,0-21 16,0 0-16,0 0 0,0 0 0,1 0 15,20 0-15,-21-21 0,0 21 0,0-21 16,43-43-16,-43 43 15,0-21-15,-21 20 0,0-20 16,21 21-16,-21-21 0,0 20 0,0 1 16,0 0-16,0 0 0,0 0 0,-21 21 31,0 0-15,0 0-16,21 21 0,-21-21 0,21 21 15,0 0-15,0 0 0,0 1 16,0-1-16,0 0 0,0 0 15,0 0-15,21-21 0,0 21 16,0-21-16,0 0 16</inkml:trace>
  <inkml:trace contextRef="#ctx0" brushRef="#br0" timeOffset="21000.33">14372 2413 0,'0'0'0,"0"-21"16,0 0-1,0 0-15,-21 42 16,0 0-16,21 0 16,-21 21-16,21-20 0,0 20 15,-22 0-15,1 1 0,21-1 0,-21 0 16,21 1-16,0-1 0,-21 0 0,21 1 15,-21-1-15,0 0 0,21-21 16,0 22-16,0-1 0,-22-21 0,22 22 16,-21-22-16,21 0 0,0 0 15,0 0-15,0 0 0,0 1 16,0-1-16,0 0 16,21-21-1,1 0 1,-1-21-16,0 0 0,0 21 15,0-22-15</inkml:trace>
  <inkml:trace contextRef="#ctx0" brushRef="#br0" timeOffset="21388.76">14626 2985 0,'0'0'0,"0"-22"0,21 1 0,0 21 16,-21-21-16,22 0 0,-22 0 15,-22 21 16,1 0-31,0 0 0,0 0 0,0 0 16,0 21-16,-1-21 0,1 21 0,0-21 16,0 21-16,0 0 0,21 1 15,-21-1-15,21 0 16,0 0-16,0 0 0,21-21 16,-21 21-16,21-21 0,0 22 0,0-22 15,22 21-15,-22-21 0,0 0 16,0 21-16,0-21 0,0 21 15,1-21-15,-1 0 0,0 0 0,-21 21 16,0 0 15,-21-21-31,0 0 0,-1 0 0,1 0 16,0 0-16,0 0 0,0 0 16,0 0-16,-22 0 0,22 0 0,0 0 15,0 0-15,0 0 0,-1 0 16,1-21-1,21 0-15,0 0 0</inkml:trace>
  <inkml:trace contextRef="#ctx0" brushRef="#br0" timeOffset="21628.62">14160 2731 0,'0'0'0,"22"0"31,-1 0-15,0 0-16,21 0 0,-21 0 0,22 0 15,-1 0-15,-21 0 0,22 0 0,-1 0 16,-21 0-16,21 0 0,-20 0 16,20 0-16,-21 0 0,0 0 15,0 0-15,1 0 16,-22-22-1</inkml:trace>
  <inkml:trace contextRef="#ctx0" brushRef="#br0" timeOffset="22196.14">15134 2709 0,'0'0'0,"0"-21"0,0 0 16,-21 42 15,0-21-31,0 21 0,-1 1 16,1 20-16,21-21 16,-21 0-16,0 22 0,0-22 0,0 21 0,-1-21 15,22 0-15,-21 22 0,21-22 16,-21 0-16,21 21 0,0-20 0,0-1 15,0 0-15,0 0 0,0 0 16,0 0-16,21 1 0,0-22 16,1 0-16,-1 0 0,0 0 15,0 0-15,0 0 0,0 0 16,22 0-16,-22-22 0,0 22 0</inkml:trace>
  <inkml:trace contextRef="#ctx0" brushRef="#br0" timeOffset="22521.23">15473 2688 0,'0'0'0,"0"-21"0,21 0 0,-21 0 16,21 21-16,0 0 16,0 0-16,1 0 0,-1 0 15,0 0-15,0 0 0,0 0 16,0 0-16,1 21 0,-1 0 15,0 0-15,0 22 0,0-22 0,0 21 16,-21-21-16,0 22 0,0-1 0,0-21 16,0 21-16,0 1 0,-21-22 0,0 21 15,0-21-15,0 1 0,-22-1 16,22 0-16,0 0 0,0 0 16,0 0-16,0-21 0,21 22 15,-22-22-15,1 0 0,21-22 31,21 22-15,-21-21-16,22 21 0</inkml:trace>
  <inkml:trace contextRef="#ctx0" brushRef="#br0" timeOffset="22808.37">16023 3048 0,'0'21'0,"0"0"16,21-21 15,0 0-15,1 0 0,-22-21-16,0 0 15,0 0 1,-22 21 15,1 0-15</inkml:trace>
  <inkml:trace contextRef="#ctx0" brushRef="#br0" timeOffset="23380.78">16573 2709 0,'-21'0'31,"0"22"-16,21-1-15,-21 0 0,21 0 16,0 21-16,-21-20 0,0-1 16,-1 21-16,1-21 0,21 0 0,0 1 15,-21-1-15,0 0 0,21 0 0,0 0 16,0 0-16,-21-21 16,21-21 30,21 0-46</inkml:trace>
  <inkml:trace contextRef="#ctx0" brushRef="#br0" timeOffset="23705.11">16552 2540 0,'-42'-21'31,"21"21"-31,21 21 31,21-21-15,0 0-1,0 0-15,0 0 0,1 0 0,-1 0 16,0 0 0,-21-21-16,0 0 0,0 0 15,-21 21 1,0-22-16,-1 22 0,1 0 15,0 0-15,0 0 0,21 22 16,-21-1-16,21 0 16,0 0-16,0 0 0,0 0 0,0 1 15,0-1-15,0 0 0,0 0 0,21 0 16,-21 0-16,21 1 0,0-22 16,-21 21-16</inkml:trace>
  <inkml:trace contextRef="#ctx0" brushRef="#br0" timeOffset="24384.74">16743 2879 0,'0'0'0,"0"21"0,0 0 16,0 0-16,0 0 0,-21 1 15,21-1-15,0 0 0,0 0 16,0 0-16,0 0 0,0 1 15,0-44 48,0 1-63,0 0 16,0 0-16,0 0 0,0 0 0,0-1 15,21 1-15,-21 0 0,21 0 0,0 0 16,0 0-16,0-1 0,1 1 15,20 21-15,-21-21 0,0 21 0,22 0 16,20 0-16,-42 0 0,22 0 16,-22 0-16,0 21 0,21 0 15,-21 1-15,-21-1 0,0 0 16,22 0-16,-22 0 0,0 22 0,0-22 16,0 0-16,-22 0 0,1 0 15,0 0-15,0 1 0,0-22 16,0 21-16,-1-21 0,1 0 0,0 0 15,0 0 1,21-21 0,0-1-16,0 1 15,21 0-15,0 0 0,0 0 16,1 0-16,-1-1 0,0 1 0,21 0 16,-21 0-16,22-21 0,-1 20 0,0 22 15,-20-21-15,20 21 0,0 0 16,1 0-16,-22 0 0,21 0 15,-21 21-15,0 1 0,1-1 0,-1 0 16,-21 0-16,0 0 0,0 0 16,0 1-16,0-1 0,0 0 0,0 0 15,0 0-15,-21 0 0,-1 1 16,1-22-16,0 21 0,0-21 16,0 0-16,42 0 46,0-21-46,0 21 0,0-22 16</inkml:trace>
  <inkml:trace contextRef="#ctx0" brushRef="#br0" timeOffset="24696.55">17865 2773 0,'0'0'0,"0"-21"15,-22 42 16,22 0-31,0 0 16,-21 0-16,21 22 0,-21-22 0,21 21 16,0-21-16,0 22 0,-21-1 15,21 0-15,-21 22 0,21-22 16,0 22-16,0-22 0,-21 22 0,21-1 16,-22 1-16,22-22 0,-21 21 0,0 43 15,21-42-15,-21-22 16,0 22-16,21-22 0,-21 0 0,-1 1 15,22-1-15,0 0 0,-21-21 0,21 1 16,0-1-16,-21 0 0,42-42 31,0 0-31,1-1 0,-1 1 16,-21-21-16,21 0 0,0 20 0</inkml:trace>
  <inkml:trace contextRef="#ctx0" brushRef="#br0" timeOffset="25000.33">17801 2858 0,'0'0'0,"0"-22"0,0-20 0,0 21 15,0-21-15,21 20 0,-21 1 16,21 21-16,1-21 0,-1 0 0,0 21 16,0 0-16,21 0 0,-20 0 15,20 0-15,-21 0 0,21 21 0,-20 0 16,20 0-16,-21 22 0,0-22 15,-21 21-15,0-21 0,0 22 16,0-22-16,0 21 0,-21-21 0,0 1 0,0-1 16,0 0-16,-22 0 0,22 0 0,-21 0 15,21-21-15,-22 0 16,22 0-16,0 0 0,0 0 0,0 0 16,-1 0-16,22-21 15,0 0 1,22 0-16,-1 0 0,0 0 15,0-1-15</inkml:trace>
  <inkml:trace contextRef="#ctx0" brushRef="#br0" timeOffset="25485.3">18542 2201 0,'0'-21'0,"0"42"0,0-63 16,0 21-16,0 42 31,-21 0-31,0 0 0,21 1 0,-22-1 16,22 0-16,0 21 0,-21 1 0,21-1 15,-21 0-15,21 22 0,0-22 16,0 22-16,0-22 0,0 21 0,0 22 16,0-21-16,0-43 0,0 21 15,0 0-15,0-20 0,0-1 16,21 0-16,-21 0 0,0 0 15,21-21-15,1 0 0,-1 0 0,0 0 16,0 0-16,0 0 16,0 0-16,1-21 0,-1 0 0,0 21 0,0-21 15,0 0-15,0-22 0,-21 22 16,22 0-16,-1 0 0,-21 0 0,0-1 16,0 1-16,21 0 0,-42 42 31,21 0-31,-21 1 0,-1-1 15,22 0-15,-21 0 0,21 0 0,-21 0 16,21 1-16,0-1 16,0 0-16,0 0 15,21-21 1,0 0 0,-21-21-16,22 0 15,-22 0-15,21-1 0,-21 1 0,21 0 16</inkml:trace>
  <inkml:trace contextRef="#ctx0" brushRef="#br0" timeOffset="25640.1">18817 2604 0,'0'0'0,"0"-22"0,-21 22 31,0 0-15,21 22-1,0-1 1,0 0-1,21-21-15,0 21 0,0-21 16,0 0-16</inkml:trace>
  <inkml:trace contextRef="#ctx0" brushRef="#br0" timeOffset="27234.73">19346 2667 0,'0'0'0,"0"-21"0,-21 21 16,21-21-16,-21 21 0,0 0 16,0 0-16,-1 0 0,22 21 0,-21 0 15,0-21-15,0 21 0,0 0 16,0 1-16,-1 20 0,1-21 0,21 0 16,-21 22-16,0-22 0,0 21 0,21-21 15,0 0-15,0 1 0,0 20 16,0-21-16,0 0 0,0 0 15,0 1-15,21-22 0,0 0 16,0 0-16,0 0 0,1 0 16,-1 0-16,21 0 0,-21 0 0,0 0 15,22 0-15,-22-22 0,21 1 16,-21 0-16,22 0 0,-22 0 0,0 0 16,21-1-16,-20-20 0,-1 21 0,0 0 15,-21 0-15,0-1 0,21 1 16,-42 42 15,0-21-31,21 22 0,-21-1 16,21 0-16,-22 0 0,22 0 0,-21 0 15,21 1-15,0-1 0,0 0 16,0 0-16,0 0 16,0 0-16,21-21 0,1 0 15,-1 0-15,21 22 0,-21-22 16,22 0-16,-1 0 0,-21 0 0,21 0 15,1-22-15,-22 22 0,42-42 16,-41 0-16,-1 21 0,0-22 16,0 1-16,0 0 0,0-1 0,1-20 15,-1-1-15,-21 1 0,21-1 0,-21 1 16,21-1-16,-21 22 0,21 0 16,-21-1-16,0 1 0,0 0 0,0 20 15,0 1-15,0 0 0,0 42 31,0 22-15,0-22-16,-21 0 16,21 21-16,0 22 0,0-22 0,-21 0 15,0 22-15,0-1 0,21-20 0,0 20 16,-22-20-16,22 20 0,-21-21 16,21 1-16,0-1 0,0 0 0,0-20 15,0 20-15,0-21 0,0 21 0,21-20 16,1-1-16,-22 0 0,21-21 15,0 21-15,0-21 0,0 0 16,0 0-16,1 0 0,-1 0 0,0-21 16,0 0-16,21 0 0,-20-1 15,-1 1-15,0 0 0,0-21 0,0-1 16,43-41-16,-43 20 16,0 1-16,0-1 0,0 1 0,1-1 15,-1-20-15,0 41 0,0-20 0,-21 20 16,0 1-16,21 0 0,-21 21 15,0-22-15,0 22 0,0 0 16,0 42 0,-21 0-1,21 0-15,0 1 0,-21 20 0,0 0 16,0 1-16,21-1 16,-22 0-16,1 22 0,0-22 0,21 22 15,-21-22-15,21 21 0,-21-20 0,21 20 16,-21-20-16,21-1 0,0-21 15,0 21-15,0 1 0,0-22 0,0 0 16,0 0-16,0 0 0,0 1 0,21-22 16,0 0-16,0 21 0,0-21 15,0 0-15,22 0 0,-22 0 0,0 0 16,0-21-16,22-1 0,-22 1 0,0 21 16,0-21-16,0 0 0,0 0 15,1-22-15,-1 22 0,0 0 0,0 0 16,-21 0-16,0 0 15,0-1-15,0 44 32,0-1-32,-21 0 0,21 0 15,-21 0-15,21 0 0,0 1 16,0-1-16,0 0 0,0 0 16,0 0-16,0 0 0,21-21 15,0 22-15,0-22 16,0 0-16,22 0 0,-22 0 0,0 0 15,0 0-15,0 0 0,1-22 16,-1 22-16,0-21 0,0 0 0,0 0 16,-21 0-16,21 0 0,1-22 15,-22 22-15,0 0 0,0 0 0,21 0 16,-21-1-16,0 1 0,0 0 16,-21 21 15,21 21-31,0 0 0,-22 1 15,1-1-15,21 0 0,-21 21 0,21-21 16,-21 22-16,0-22 0,0 21 16,21-21-16,-22 22 0,1-1 0,0 0 15,21 22-15,0-22 0,0 1 0,0-1 16,0 0-16,0 22 0,0-22 16,0 0-16,0-20 0,0 20 15,0 0-15,0 1 0,0-22 0,0 21 16,0-21-16,0 0 0,0 1 15,0 20-15,0-21 0,0 0 16,-21 0-16,0-21 16,0 0-16,-1 0 0,1 0 15,0-21-15,0 21 0,0-21 16,0 0-16,-1 0 16,22 0-16,0-1 0,0 1 15,0 0-15,0 0 16</inkml:trace>
  <inkml:trace contextRef="#ctx0" brushRef="#br0" timeOffset="27496.58">20129 2519 0,'0'0'0,"0"-21"16,0 0 0,22 21-16,-1 0 15,0 0-15,0 0 0,0 0 0,0 0 16,1 0-16,20-22 0,-21 22 16,0 0-16,0 0 0,22 0 0,-22 0 15,0 0-15,0-21 0,-21 0 16</inkml:trace>
  <inkml:trace contextRef="#ctx0" brushRef="#br0" timeOffset="27692.47">19664 2265 0,'0'0'0,"-21"0"15,-1 0-15,44 0 47</inkml:trace>
  <inkml:trace contextRef="#ctx0" brushRef="#br0" timeOffset="28692.04">21484 2625 0,'0'0'0,"0"-21"0,21-43 31,-21 43-31,21 21 0,-21 21 16,0 0-16,0 0 15,0 22-15,0-22 16,0 21-16,0 1 0,0-1 0,0-21 0,-21 21 15,21-20-15,0 20 0,0-21 16,0 0-16,0 0 0,0 1 16,0-1-16,0 0 0,0 0 15,21-21 1,1 0 0,-1-21-16,-21 0 0,21 21 0,0-21 15,0-1-15,0 1 0,1 0 0,-1-21 16,0 21-16,0-1 0,0 1 15,0 0-15,-21 0 0,22 0 0,-1 21 16,-21 21 0,0 0-1,0 0-15,0 0 0,0 1 16,0-1-16,0 0 0,0 0 16,0 0-16,0 0 0,0 1 0,21-1 15,0-21-15,0 21 16,0-21-1,1 0-15,-1 0 0,0 0 0,0-21 16,0 21-16,0-21 0,1 21 0,-22-22 16,21 1-16,-21 0 0,21-21 15,-21 21-15,21-22 0,-21 22 16,0-21-16,0-1 0,0-20 0,0 21 16,0-1-16,0 1 0,0 21 15,0-22-15,0 22 0,-21 0 0,0 21 16,0 0-1,-1 0-15,22 21 16,-21 0-16,21 1 0,0-1 0,0 0 16,0 0-16,0 0 0,0 0 15,0 1-15,21-1 0,1 0 0,-1-21 16,0 21-16,0 0 0</inkml:trace>
  <inkml:trace contextRef="#ctx0" brushRef="#br0" timeOffset="29764.08">22669 2646 0,'0'0'0,"0"-21"0,0 0 16,0-1-16,-21 22 0,21-21 16,-21 21-16,0 0 0,0 0 15,0 0-15,-1 0 0,1 21 0,-21 1 16,21-22-16,0 21 0,-1 21 0,1-21 15,0 22-15,0-22 0,0 21 16,0-21-16,21 22 0,-22-22 0,22 0 16,-21 21-16,21-21 0,0 1 0,0-1 15,0 0-15,0 0 16,21-21 0,1 0-16,-1 0 0,0 0 0,0 0 15,0 0-15,0 0 0,1-21 16,-1 21-16,0-21 0,21 0 0,-42-1 15,43-20-15,-22 21 0,0 0 16,0-22-16,0 22 0,-21-21 16,21 21-16,1 0 0,-22-22 0,0 22 15,0 0-15,21 21 0,-21 21 32,0 0-32,0 0 15,0 1-15,0-1 16,0 21-16,-21-21 0,21 0 0,0 1 15,0-1-15,0 0 0,0 0 0,0 0 16,0 0-16,0 1 16,21-22-16,0 0 0,0 0 15,0 0-15,0 0 0,1 0 0,-1 0 16,0 0-16,0 0 0,0 0 16,43-43-16,-43 22 0,0 21 15,-21-21-15,21 0 0,0-22 16,1 22-16,-1 0 0,-21 0 0,0-21 15,21 20-15,-21 1 0,21 0 16,-21 0-16,0 42 31,0 0-31,-21 0 0,0 1 0,21 20 16,0-21-16,0 0 0,-21 0 16,21 1-16,0-1 0,0 0 0,0 0 15,0 0-15,0 0 0,0 1 0,21-22 16,-21 21-16,21-21 0,0 0 15,0 0-15,0 0 0,1 0 16,20 0-16,-21 0 0,0 0 16,0-21-16,1 21 0,-1-22 15,0 1-15,-21 0 0,21 0 0,0 0 16,0 0-16,1-22 0,-22 1 0,21 0 16,0-1-16,-21-20 0,0 20 15,21-20-15,0 21 0,-21-1 0,0-20 16,21 20-16,1 22 0,-22-21 15,0 21-15,0 0 0,0-1 0,0 1 16,0 0-16,0 42 16,0 0-1,0 1-15,0-1 0,0 21 0,-22-21 16,1 22-16,21 20 0,-21-21 16,21 1-16,-21-1 0,21 0 15,-21 22-15,21-22 0,-21 1 0,21-1 16,0 0-16,0-21 0,0 22 15,0-22-15,0 21 0,0-21 16,0 1-16,0-1 0,0 0 0,21-21 16,0 0-16,-21 21 0,21-21 15,0 0-15,0 0 0,1 0 0,-1 0 16,0 0-16,21 0 0,-21 0 0,1-21 16,-1 21-16,21-21 0,-21 21 15,0-21-15,1-1 0,-1 22 0,0-21 16,0 21-16,-21-21 0,0 0 15,0 0-15,21 0 16,-21-1-16</inkml:trace>
  <inkml:trace contextRef="#ctx0" brushRef="#br0" timeOffset="30008.59">23474 2582 0,'0'0'0,"21"0"32,0 0-32,0 0 15,22 0-15,-22 0 0,21-21 0,0 21 16,-20-21-16,20 21 0,0 0 16,-21 0-16,1-21 0,-1 21 15,0 0-15,0 0 0,-21-21 0,21 21 16,-21-21-16,0-1 0,0 1 15,-21 0-15</inkml:trace>
  <inkml:trace contextRef="#ctx0" brushRef="#br0" timeOffset="30391.63">23072 2223 0,'0'0'0,"-22"21"0,1-21 15,0 0-15,0 0 0,0 21 0,0-21 16,-1 0-16,44 0 31,-1 0-31,0 0 16,0 0-16,0 0 0,0 0 15,1 0-15,-1 0 16,-21-21-16,0 0 16,0-1-1,-21 22 17,21 22-17,0-1-15,-22-21 0,22 21 16,0 0-1,0 0-15</inkml:trace>
  <inkml:trace contextRef="#ctx0" brushRef="#br0" timeOffset="33975.11">25125 1566 0,'0'0'0,"0"-21"0,-21 21 31,-1 0-31,1 0 0,0 0 0,0 0 15,0 21-15,0 1 0,-1-1 16,1 0-16,-21 0 0,21 21 16,-22-20-16,22 20 0,-21 0 0,0 22 15,20-22-15,-20 0 0,21 22 16,-21-22-16,20 22 0,1-1 0,0-20 16,0 20-16,0 1 0,0-1 0,-1 1 15,1-1-15,21-21 0,0 22 16,-21-1-16,21-20 0,0-1 0,0 0 15,0 1-15,0 41 0,0-62 16,0 20-16,21-21 16,-21 21-16,21-20 0,1-1 0,20 0 15,-21 0-15,0 0 0,22-21 0,-22 0 16,21 0-16,0 0 0,-20 0 16,20 0-16,-21 0 0,21-21 0,1 21 15,-1-42-15</inkml:trace>
  <inkml:trace contextRef="#ctx0" brushRef="#br0" timeOffset="35736.08">25209 2244 0,'0'-21'78,"22"21"-62,-22-22-16,21 22 0,-21-21 16,21 21-16,0 0 0,0 0 15,-21-21-15,21 21 0,1 0 0,-1 0 16,0 0-16,0 0 0,0 0 15,22 0-15,-22 0 0,0 0 16,0 21-16,0 0 0,0 1 16,-21-1-16,0 0 15,0 0-15,-21 0 0,0 0 16,0 1-16,0-1 0,0-21 16,-22 21-16,22 0 0,-21-21 0,21 21 15,-1-21-15,-20 0 0,21 21 0,0-21 16,0 22-16,-1-22 15,1 0-15,42 0 47,1 0-47,-1-22 0,0 22 16,0 0-16,0 0 0,0 0 16,1 0-16,-1 0 0,0 0 0,0 0 15,0 0-15,22 0 0,-22 0 0,0 22 16,0-22-16,0 21 0,0 0 15,1-21-15,-1 21 0,0 0 0,0 0 16,-21 1-16,0-1 0,0 0 16,0 0-16,0 0 0,0 0 0,0 1 15,-21-1-15,0 0 0,0-21 0,-22 21 16,22 0-16,0-21 16,-21 0-16,20 21 0,-20-21 0,21 0 0,-21 0 15,20 0-15,-20 0 0,21 0 16,0 0-16,-22 0 0,22 0 15,0 0-15,0-21 0,0 21 0,21-21 16,-21 21-16,-1 0 0,1-21 0,21 0 16,-21 21-1,42 0 32,0 0-47,1 0 16,-1 0-16</inkml:trace>
  <inkml:trace contextRef="#ctx0" brushRef="#br0" timeOffset="36076.9">26014 2879 0,'0'-21'0,"-21"21"47,21 21-47,-22-21 0,22 21 15,-21 0-15,21 0 16,-21 0-16,0 1 0,0-1 0,0-21 16,21 21-16,-22 0 0,1-21 0,0 21 15,-21-21-15,21 0 0,-1 21 16,1-21-16,0 0 0,0 0 16</inkml:trace>
  <inkml:trace contextRef="#ctx0" brushRef="#br0" timeOffset="36611.99">26522 2011 0,'0'0'16,"-21"0"-16,-1 0 0,1 0 0,0 0 0,21-21 15,-21 21 1,42 0-1,0 0-15,22 0 16,-22 0-16,21 0 0,0 0 0,22 0 16,-22 0-16,22 0 0,-1 0 0,-20 0 15,20 0-15,-21 0 0,22 0 16,-22 21-16,-21-21 0,1 0 16,-1 0-16,0 0 0,-42 0 31,0 0-31,-22 0 0</inkml:trace>
  <inkml:trace contextRef="#ctx0" brushRef="#br0" timeOffset="36900.48">26797 2032 0,'-21'0'16,"0"0"-16,21 21 0,0 0 15,-22 1-15,22-1 0,-21 0 0,21 0 16,0 0-16,0 22 0,-21-1 15,0-21-15,0 21 0,21 1 16,-21-1-16,-1 0 0,22 1 0,-21-1 16,0 0-16,0 1 0,21-1 0,0-21 15,-21 22-15,21-22 0,-21 0 16,21 0-16,0 0 0,0 0 16,0 1-16,0-1 0,21-21 31,0-21-16,0 21-15,0-22 0,0 1 0,1 0 16,20 0-16,-21-21 0</inkml:trace>
  <inkml:trace contextRef="#ctx0" brushRef="#br0" timeOffset="37116.35">26987 2498 0,'0'0'0,"22"0"0,-22 21 31,0 0-31,0 0 0,0 0 15,0 1-15,0-1 0,0 0 0,0 0 16,0 0-16,-22 0 0,22 1 16,-21-1-16,21 0 0,-21-21 0,21 21 15,0 0 1,0-42 15,0 0-31,0 0 16,21 0-16</inkml:trace>
  <inkml:trace contextRef="#ctx0" brushRef="#br0" timeOffset="37292.25">27072 2371 0,'0'0'0,"0"-21"0,0-22 16,-21 43 0,0 0-1,21 21 16,0 1-15,21-1 0,0-21-16,0 0 15</inkml:trace>
  <inkml:trace contextRef="#ctx0" brushRef="#br0" timeOffset="37964.36">27284 2455 0,'0'0'0,"0"22"0,0-1 0,0 0 16,0 0-16,0 0 16,0 0-16,-21 1 0,21-1 0,-22 0 15,22 0-15,0 0 0,0 0 16,-21 1-16,21-1 0,0 0 16,-21 0-16,21-42 62,0 0-62,0 0 16,0-1-16,21 1 0,0 0 15,-21 0-15,22 0 0,-1-22 0,-21 22 16,21 0-16,0 0 0,0 0 16,0 0-16,1-1 15,-1 22-15,0 0 16,0 0-16,0 0 0,0 22 15,1-1-15,-22 0 16,0 0-16,21 0 0,-21 0 0,0 1 16,0-1-16,0 0 0,0 0 15,0 0-15,0 0 0,0 1 0,0-1 16,-21-21 0,21-21 30,0-1-46,0 1 16,0 0-16,21 0 0,-21 0 16,21 0-16,0-1 0,0 1 15,0 0-15,1 21 0,-1-21 0,21 21 16,-21 0-16,0 0 0,1 0 0,-1 0 16,0 0-16,0 0 15,-21 21-15,21 0 0,-21 0 0,0 1 16,0-1-16,0 0 0,0 0 15,0 0-15,0 0 0,-21 1 0,0-1 16,0 0-16,21 0 16,-21-21-1,42 0 17</inkml:trace>
  <inkml:trace contextRef="#ctx0" brushRef="#br0" timeOffset="38342.15">28067 2625 0,'21'0'31,"0"0"-31,0 0 0,1-21 16,-1 21-16,0-22 15,0 22-15,0-21 0,0 21 0,-21-21 16,22 21-16,-1-21 0,-21 0 16,21 21-16,-21-21 0,0-1 0,0 1 15,0 0-15,0 0 0,-21 21 16,0 0-16,-1 0 0,1 0 16,-21 0-16,21 21 0,0 0 0,-1 0 15,1 1-15,0 20 0,0-21 16,0 21-16,21-20 0,0-1 15,-21 21-15,21-21 0,0 0 0,0 1 16,0-1-16,0 0 0,0 0 16,0 0-16,21-21 0,0 0 0,-21 21 15,21-21-15,0 0 0,0 0 0,1 0 16,-1 0-16,0 0 0,0 0 16,0-21-16,22 0 0,-22 21 15,0-21-15</inkml:trace>
  <inkml:trace contextRef="#ctx0" brushRef="#br0" timeOffset="38815.87">28681 2011 0,'0'0'0,"-21"21"31,21 21-16,0-20-15,-22-1 0,22 21 16,-21 0-16,0 1 0,21-1 0,0 0 16,-21 1-16,0-1 0,21 0 0,-21 1 15,21-1-15,0 0 0,0 1 16,-22-1-16,22-21 0,0 22 16,0-22-16,0 0 0,0 0 0,0 0 15,22 0-15,-1-21 0,0 22 16,0-22-16,0 0 0,22 0 15,-22 0-15,21 0 0,-21 0 0,0 0 16,22 0-16,-22-22 0,0 1 0,0 0 16,22-21-16,-22 21 0,0-22 0,0 1 15,0 0-15,-21-1 0,21-20 16,1-1-16,-22 22 0,21-22 0,-21 1 16,0 21-16,0-1 0,0 1 15,0 0-15,0-1 0,0 22 0,0 0 16,0 42-1,0 0 1,0 0-16,-21 1 0,21-1 0,0 0 16,0 42-16,0-41 0,0-1 15,0 21-15,0-21 0,0 0 16,0 1-16,0-1 0</inkml:trace>
  <inkml:trace contextRef="#ctx0" brushRef="#br0" timeOffset="39317.08">29104 2540 0,'0'42'0,"0"-20"16,0-1-16,0 0 16,0 0-16,0 0 15,-21 0-15,21 1 0,-21-1 16,21 0-16,0 0 15,0 0 1,0-42 31,0 0-47,0 0 16,21 0-16,-21-22 15,21 22-15,0 0 0,0 0 0,1-22 16,-1 22-16,0 0 0,0-21 15,0 21-15,0-1 0,22 1 0,-22 0 16,0 21-16,21 0 0,-20 0 16,-1 0-16,0 0 0,-21 21 15,21 0-15,-21 1 0,0-1 0,0 0 16,0 0-16,0 21 0,0-20 16,0-1-16,-21 0 0,21 21 0,-21-21 15,21 1-15,0-1 0,-21 0 16,-1 0-16,1-21 15,21 21-15,0 0 16,0-42 15,21 0-31,1 21 16,-1-21-16</inkml:trace>
  <inkml:trace contextRef="#ctx0" brushRef="#br0" timeOffset="39541.94">29718 2498 0,'0'0'0,"21"-21"0,-21 42 47,0 0-47,0 0 0,0 0 16,-21 0-16,21 1 0,-21-1 16,21 0-16,-21 0 0,21 0 0,0 0 15,0 1-15,0-1 0,-22 0 0,22 0 16</inkml:trace>
  <inkml:trace contextRef="#ctx0" brushRef="#br0" timeOffset="39868.31">29781 2265 0,'0'0'0,"-21"0"0,0 21 15,21 0-15,0 0 16,21-21 15,0 0-15,-21-21-1,0 0 1,0 0-16,0 0 0,0 0 16,-21 21-1,0 0 1,0 0-16,21 21 16,0 0-16,0 0 15,21-21 1</inkml:trace>
  <inkml:trace contextRef="#ctx0" brushRef="#br0" timeOffset="40228.22">30205 2074 0,'0'0'0,"0"-21"0,0 0 0,0 42 31,0 0-31,-21 1 16,-1-1-16,22 0 0,0 21 0,-21-21 15,0 1-15,21 20 0,0-21 16,-21 21-16,0 1 0,0-1 0,-1 0 16,22 1-16,-21-22 15,0 21-15,21 1 0,-21-1 0,21-21 16,-21 21-16,21-20 0,0-1 0,0 0 15,0 0-15,0 0 0,0 0 16,0 1-16,21-22 16,0 0-16,0 0 0,0 0 15,1 0-15,-1 0 0,0 0 16,21 0-16,-21 0 0,1-22 0,-1 1 16,0 0-16,0 0 0,0 21 15,0-42-15,-21 20 0,22 1 16</inkml:trace>
  <inkml:trace contextRef="#ctx0" brushRef="#br0" timeOffset="40457.08">30057 2392 0,'21'0'31,"0"-21"-31,0 21 16,0 0-16,0 0 16,1 0-16,-1 0 0,0 0 15,0 0-15,0 0 16,0 0-16,-21-21 0,22 21 16,-1 0-16</inkml:trace>
  <inkml:trace contextRef="#ctx0" brushRef="#br0" timeOffset="40901.08">30586 2498 0,'21'0'31,"-21"-21"0,0-1-15,-21 22 0,0 0-1,21 22-15,-22-22 16,22 21-16,0 0 15,0 0 1,22-21 0,-1 0-16,0 0 15,-21-21-15,21 21 16,-21-21-16,0 0 16,-21 21 46</inkml:trace>
  <inkml:trace contextRef="#ctx0" brushRef="#br0" timeOffset="41659.97">31221 2413 0,'0'-21'15,"21"21"-15,0-21 0,0 21 0,-21-21 16,21 21-16,1 0 16,-22-22-16,0 1 15,-22 21 1,-20 0-16,21 0 15,0 0-15,-22 0 0,1 0 0,21 0 16,-21 21-16,20 1 16,1-22-16,0 21 0,-21 21 15,42-21-15,0 0 0,0 1 16,0-1-16,0 0 0,0 0 16,21 0-16,0 0 0,0-21 15,0 22-15,1-1 0,20 0 0,-21 0 16,0 0-16,0 0 0,1 1 0,-1-1 15,-21 0-15,21 0 16,-21 0-16,-21-21 16,0 21-16,-1-21 15,1 0-15,-21 0 0,21 0 0,-22 0 16,1 0-16,0 0 0,21 0 16,-22 0-16,22-21 0,0 21 15,0 0-15,21-21 31,21 21-31,0 0 16,21 0-16,-20-21 0,-1 21 16,21 0-16</inkml:trace>
  <inkml:trace contextRef="#ctx0" brushRef="#br0" timeOffset="42000.21">31623 2328 0,'0'0'0,"0"-21"32,-21 21-17,0 21-15,21 1 16,0-1-16,-22 0 0,1 0 16,0 0-16,0 22 0,21-22 0,-21 0 15,21 21-15,-21-21 0,21 1 16,0-1-16,0 0 0,-22 0 0,22 0 15,0 0-15,0 1 0,0-1 16,0 0-16,0 0 0,0 0 16,22-21-16,-1 0 0,0 0 15,0 21-15,0-21 16,0 0-16,1 0 0,-1 0 16,0 0-16,0 0 0,0-21 15,0 21-15,-21-21 0,22 21 0,-1-21 16,-21 0-16,0 0 0,21 21 0,-21-22 15</inkml:trace>
  <inkml:trace contextRef="#ctx0" brushRef="#br0" timeOffset="42188.1">31559 2582 0,'22'0'31,"-1"0"-15,0 0-16,-21-21 0,21 21 16,0 0-16,0 0 0,1 0 15,-22-21-15,21 21 0,0-21 0</inkml:trace>
  <inkml:trace contextRef="#ctx0" brushRef="#br0" timeOffset="42408.98">31750 2350 0,'0'-22'15,"0"1"1,21 21 0,0 0-1,0 0 1,1 0-16,-1 0 15,0 0 1,0 0 0</inkml:trace>
  <inkml:trace contextRef="#ctx0" brushRef="#br0" timeOffset="42724.31">32237 2434 0,'0'-42'15,"-21"42"1,-1 0-16,1 0 16,0 0-16,0 0 0,0 21 15,0-21-15,-1 21 0,22 0 16,-21 22-16,0-22 0,0 0 0,0 21 15,21-20-15,-21-1 0,21 0 16,0 21-16,0-21 0,0 1 0,0-1 16,0 0-16,0 0 15,21-21 1,0 0-16,0 0 0,0 0 16,0 0-16,1 0 0,-1 0 15,0-21-15,0 21 0</inkml:trace>
  <inkml:trace contextRef="#ctx0" brushRef="#br0" timeOffset="43120.08">32427 2434 0,'0'0'0,"0"-21"32,-21 21-17,0 0-15,21 21 0,-21 0 0,0 1 16,-1-1-16,1 0 0,21 21 15,-21-21-15,21 1 0,-21-1 0,21 0 16,-21 0-16,21 0 16,0 0-16,0 1 0,0-1 0,0 0 15,0 0 1,21-21-16,0 0 0,0 0 16,0 0-16,1 0 0,-1 0 15,0-21-15,0 21 0,0-21 16,0 0-16,1-1 0,-1 1 15,-21 0-15,21 0 0,-21 0 0,21-22 16,-21 22-16,0 0 0,0 0 16,0 0-16,0 0 0,0-1 0,-21 22 15,0 0-15,0 0 16,-1 0-16,1 22 16,21-1-1,0 0-15,0 0 16</inkml:trace>
  <inkml:trace contextRef="#ctx0" brushRef="#br0" timeOffset="43368.16">32681 2498 0,'0'0'0,"0"21"31,0 0-31,-21-21 16,0 21-16,21 0 0,0 1 16,-21-1-16,0 0 0,21 0 0,-22 0 15,22 0-15,0 1 0,-21-1 16,21 0-16,-21 0 0,21 0 16</inkml:trace>
  <inkml:trace contextRef="#ctx0" brushRef="#br0" timeOffset="43616.36">32639 2561 0,'0'0'0,"0"-21"0,0 0 0,21 0 0,-21 0 16,21 21-1,-21 21 1,0 0-16,0 0 0,0 0 15,0 0-15,21 1 16,-21-1-16,0 0 0,22 0 0,-22 0 16,0 0-16,0 1 0,0-1 15,21-21 1,-21 21-16,21-21 16,0 0-1,-21-21 1,21 0-16,-21-1 0</inkml:trace>
  <inkml:trace contextRef="#ctx0" brushRef="#br0" timeOffset="43843.84">32914 2371 0,'0'0'0,"0"21"47,0 0-47,0 0 0,-21 0 15,21 1-15,-21-1 0,21 0 16,-21 0-16,21 21 0,0-20 0,0-1 16,-22 0-16,22 0 0,-21 0 15,21 0-15,-21 1 0,21-1 16,21-21 15,0 0-31</inkml:trace>
  <inkml:trace contextRef="#ctx0" brushRef="#br0" timeOffset="44104.55">33189 2455 0,'0'0'0,"-21"0"16,21 22-16,0-1 15,-21 0-15,21 0 0,-21 0 0,21 0 16,-21 1-16,21-1 0,-22 0 16,22 0-16,0 0 0,0 0 0,-21 1 15,21-1-15,0 0 16,0 0-16,0 0 16</inkml:trace>
  <inkml:trace contextRef="#ctx0" brushRef="#br0" timeOffset="44464.34">33189 2434 0,'0'0'0,"0"-21"0,0 0 15,-21 21-15,21-21 0,0 0 31,21 21-15,0 0-16,1 0 16,-1 0-16,0 0 0,0 0 0,-21 21 15,21-21-15,0 21 0,-21 0 16,22 0-16,-22 0 0,0 1 16,0-1-16,0 0 0,0 0 0,0 0 15,0 0-15,-22 22 0,1-22 16,0 0-16,0-21 0,21 21 0,-21 0 15,0 1-15,-1-22 0,22 21 16,0 0-16,-21-21 0,0 0 0,0 0 16,21 21-16,-21-21 15,0 0-15</inkml:trace>
  <inkml:trace contextRef="#ctx0" brushRef="#br0" timeOffset="44896.52">33655 2477 0,'0'-22'16,"-21"22"-1,0 0-15,-1 0 0,1 0 0,0 0 16,0 0-16,0 0 16,21 22-16,-21-1 0,-1-21 15,22 21-15,-21-21 0,21 21 16,0 0-16,0 0 0,0 1 16,0-1-16,0 0 15,21 0 1,1 0-16,-1-21 0,0 21 15,0-21 1,-21 22-16,21-22 16,-21 21-1,0 0-15,-21-21 16,0 0 0,0 0-16,0 0 15,-1 0-15,1 0 0,0 0 16,0 0-16,21-21 31,0 0-31</inkml:trace>
  <inkml:trace contextRef="#ctx0" brushRef="#br0" timeOffset="45345.2">33507 1820 0,'21'22'31,"0"-22"-31,0 21 0,22 0 0,-1 0 15,-21 0-15,21 0 0,1 1 16,-1-1-16,-21 0 0,0 21 0,-21-21 16,0 22-16,0-1 0,0-21 15,0 22-15,0 20 0,0-21 0,0 1 16,0 20-16,-21-20 0,-21 20 16,21-21-16,-22 1 0,22 20 0,-21-20 15,0-1-15,20-21 0,-20 21 16,0 1-16,21-22 0,-22 21 15,1-21-15,21 1 0,-22-1 16,22 0-16,0-21 0,0 21 0,0 0 16,0-21-16,-1 0 0,22 21 15,22-21 32</inkml:trace>
  <inkml:trace contextRef="#ctx0" brushRef="#br0" timeOffset="45656.45">33761 3006 0,'0'0'15,"0"-21"1,-21 21 15,21 21 16</inkml:trace>
  <inkml:trace contextRef="#ctx0" brushRef="#br0" timeOffset="45896.31">33718 3260 0,'0'0'0,"0"21"0,-21 0 0,0 0 16,21 0-16,-21 1 0,0-22 16,0 21-16,-1 0 0,1 0 15,0-21-15,0 21 0,0-21 16,0 21-16,-1-21 0,1 0 0,0 0 15,0 0-15,21 22 0,-21-22 16,0 0-16,-1 0 0</inkml:trace>
  <inkml:trace contextRef="#ctx0" brushRef="#br0" timeOffset="53772.43">11430 4657 0,'0'0'0,"0"-21"16,0-1-16,0 1 16,0 0-16,0 0 0,0 0 15,0 0-15,0-1 0,0 1 31,0 42-15,0 1 0,-21-1-16,21 0 15,0 0-15,0 21 0,-21 1 0,21-1 16,-22 0-16,22 1 0,-21 20 16,21 1-16,0-1 0,-21-20 15,0 20-15,0 1 0,21-1 0,-21-21 16,21 22-16,0-1 0,-22 1 15,22-1-15,-21 1 0,21-1 0,0 1 16,0-1-16,0 1 0,0-1 0,0 1 16,0-1-16,0-20 0,0 20 15,0-20-15,0-1 0,0 21 0,0-20 16,0-1-16,0 0 0,0 1 0,0-1 16,0-21-16,0 22 0,0-22 15,0 0-15,0 0 0,0 0 0,0-42 47,0 0-47,0 0 0,0 0 0</inkml:trace>
  <inkml:trace contextRef="#ctx0" brushRef="#br0" timeOffset="54707.96">11536 4530 0,'0'0'15,"-21"0"1,21-21-16,-22 21 31,44 0 16,-1 21-31,0 0-16,0-21 0,0 0 15,0 21-15,1-21 16,-1 0-16,0 0 0,0 0 0,21 21 16,1-21-16,-22 0 0,21 0 15,22 0-15,-22 0 0,0 0 16,22 0-16,-22 0 0,22 0 0,-1 0 0,-20 0 15,20 0-15,1 0 0,-1 0 16,1 0-16,-1 0 0,1 0 16,20 0-16,-20 0 0,20 0 15,1 0-15,0 21 0,21-21 0,-22 0 16,1 0-16,0 0 0,-22 0 0,22 0 16,-1 0-16,22 0 0,-21 0 15,21 0-15,0 0 0,-22 0 0,22 0 16,0 0-16,0 0 0,-22 0 15,22 0-15,0 0 0,-21 0 0,21 0 16,-1 0-16,1 0 0,-21 0 0,21 22 16,-22-22-16,22 0 15,-21 0-15,0 0 0,84 0 16,-84 0-16,20 0 0,-20 0 16,0 0-16,-1 0 0,22 0 0,-21 0 15,0 0-15,-22 0 0,22 21 0,-1-21 16,1 0-16,-21 0 0,20 0 15,1 0-15,0 21 0,-22-21 0,22 0 16,-1 0-16,1 0 0,-21 0 16,-1 0-16,22 0 0,-22 0 0,1 0 15,-1 21-15,-20-21 0,20 0 0,1 0 16,-22 0-16,21 0 16,-20 0-16,20 0 0,-20 0 0,20 0 15,-21 0-15,1 0 0,-1 0 16,0 0-16,1 0 0,-1 0 0,0 0 15,-20 0-15,-1 0 0,0 0 0,0 0 16,0 0-16,0 0 16,-42 0 31,0 0-47</inkml:trace>
  <inkml:trace contextRef="#ctx0" brushRef="#br0" timeOffset="55476.55">18902 4720 0,'42'-42'15,"-42"63"48,0 21-63,0-20 0,0 20 15,0 0-15,0 22 0,0-22 0,0 22 16,0-1-16,0 1 0,0-1 16,0-21-16,0 22 0,0-1 0,0 1 15,0 21-15,0-22 0,0 1 16,0-1-16,0 1 0,-21-22 15,21 21-15,-21-20 0,21 20 0,-21-20 0,21-1 16,0-21-16,0 21 16,0-20-16,0 20 0,-22-21 0,22 0 15,0 0-15,0 1 0,-21-22 32,0 0-17,0 0-15</inkml:trace>
  <inkml:trace contextRef="#ctx0" brushRef="#br0" timeOffset="56916.54">11239 6773 0,'0'22'0,"0"-1"32,22-21-17,-1 0 1,0 0-16,0 0 0,0 0 15,22 0-15,-22 0 0,21 0 16,-21 0-16,22 0 0,-1 0 0,0 0 16,1 0-16,20 0 0,1 0 0,-1 0 15,1 0-15,-1 0 0,1 0 16,20 0-16,-20 0 0,20 0 0,1 0 16,-21 0-16,20 0 0,1 0 0,0 0 15,20 0-15,1 0 0,0 0 16,0 0-16,0 0 0,0 21 0,21-21 15,-22 0-15,22 0 0,-21 0 16,21 0-16,0 21 0,-21-21 16,21 0-16,-21 0 0,0 0 0,0 21 15,84-21-15,-84 0 0,-21 0 16,20 0-16,-20 0 0,21 21 16,-21-21-16,-1 0 0,1 0 0,0 0 15,-1 0-15,1 0 0,0 0 0,-1 0 16,1 0-16,0 0 0,-1 0 15,1 0-15,0 0 0,-1 0 16,1 0-16,-22 0 0,22 0 0,-21 0 16,-1 0-16,1 0 0,-1 0 15,22 0-15,-22 0 0,1 0 0,-1 0 16,1 0-16,-1 0 0,22 0 0,-22 0 16,1 0-16,-1 0 0,1 0 15,-1 0-15,1 0 0,-1 0 0,-20 0 16,20 0-16,-20 0 0,-1 0 0,0 0 15,1 0-15,-1 0 0,0 0 16,22 0-16,-22 0 0,0 0 0,1 0 16,-1 0-16,0 0 0,1 0 0,-1 0 15,-21 0-15,22 0 0,-1 0 16,-21 0-16,21 0 0,-20 0 0,-1 0 16,0 0-16,0 0 0,0 0 15,0 0-15,1 0 0,-1 0 16,0 0-16,0 0 15,0 0 1,0 0-16,-21-21 0,22 21 16,-22-21 62,-22 21-78,22-21 15,-21 21 1,21-21-16,0 0 16,-21 21-16,21-22 0,0 1 15,0 0-15,-21 0 0,21-21 0,0 20 16,0-20-16,0 21 0,0-21 16,0-22-16,0 22 0,0-1 0,0 1 15,0 0-15,0-1 0,0 1 16,0 0-16,0-1 0,0 1 0,0 21 15,0 0-15,0 0 0,-21-1 0,21 1 16,-21 21-16,-1 0 0,1 0 16,0 0-16,0 0 0,-21 0 0</inkml:trace>
  <inkml:trace contextRef="#ctx0" brushRef="#br0" timeOffset="57980.96">8424 9970 0,'0'0'0,"0"-22"0,0-20 16,-21 21-16,21 0 0,0 0 16,0-1-16,0 1 0,0-21 0,0 21 15,0 0-15,0-1 0,0-20 16,0 21-16,0 0 15,0 0-15,0-1 0,0 44 47,0-1-47,0 21 0,0 0 0,0 22 16,0-22-16,0 22 0,0-1 16,0 1-16,0 20 0,0 1 0,0-21 15,0 20-15,0 1 0,0 0 0,0-1 16,-21 1-16,0 0 0,21-1 0,-21 1 15,-1-22-15,1 22 0,0 0 16,0-22-16,0 1 0,0-1 16,-1 1-16,1-22 0,21 0 0,0 1 15,0-1-15,0-21 0,0 0 16,0 1-16,0-1 0,21-42 16,1-1-1,-22 1-15,21-21 0,0 21 0,0-22 16</inkml:trace>
  <inkml:trace contextRef="#ctx0" brushRef="#br0" timeOffset="59204.26">8297 9525 0,'0'0'16,"21"0"15,1 0-31,20 0 0,-21 0 0,43 0 16,-22 0-16,21 0 0,22 0 15,-21 0-15,20-21 0,22 21 16,-21 0-16,21 0 0,-1 0 0,1 0 16,0 0-16,21 0 0,21 0 0,-21 0 15,21-21-15,1 21 0,-1 0 16,0 0-16,21 0 0,22 0 0,-22 0 16,0 0-16,-20-21 0,20 21 0,-21 0 15,21 0-15,-20-22 0,-1 22 16,0 0-16,0 0 0,-21 0 0,0-21 15,0 21-15,0 0 0,-21 0 0,0 0 16,0 0-16,-1-21 0,-20 21 16,0 0-16,-22 0 0,22 0 15,-22 0-15,-20 0 0,20-21 0,-20 21 16,20 0-16,-42 0 0,22 0 16,-1 0-16,-21 0 0,21 0 0,-20 0 15,-1 0-15,0 21 0,0 0 16,-21 0-16,0 1 15,0-1-15,0 21 0,0-21 16,0 22-16,0-22 0,0 21 0,0 0 16,-21 22-16,21-22 0,-21 1 15,21-1-15,-21 21 0,21-20 0,0 20 16,-22-20-16,22 20 0,-21-21 16,0 22-16,21-1 0,0 1 15,0-22-15,-21 149 16,21-149-16,0 22 0,0-22 0,0 0 15,0 22-15,0-22 0,0 0 16,0 1-16,0-1 0,0 0 0,0 1 16,0 20-16,0-20 0,0-22 0,0 21 15,0 0-15,0 1 0,0-22 0,0 21 16,0-21-16,0 1 0,0 20 16,0-21-16,0 0 0,0 0 0,0 1 15,0-1-15,0 0 0,0 0 16,0 0-16,0 0 0,0 1 15,0-1-15,-21-21 16,21 21-16,-21 0 0,-1-21 0,1 21 16,0-21-16,0 0 0,0 21 0,0-21 15,-1 0-15,1 0 0,-21 0 0,21 22 16,-22-22-16,1 0 0,0 0 16,-1 0-16,-20 0 0,-1 0 0,22 0 15,-21 0-15,-1 0 0,-21 0 0,22 0 16,-22 0-16,22 0 0,-22 0 0,0 0 15,1-22-15,-86 22 16,86 0-16,-22-21 0,21 21 0,1-21 16,-22 21-16,21 0 0,0-21 15,1 21-15,-22-21 0,21 21 0,-21-21 16,1 21-16,-1-22 0,0 22 0,0 0 16,0-21-16,0 21 0,1 0 15,20-21-15,0 21 0,1 0 0,20 0 16,1 0-16,-1 0 0,1-21 0,-1 21 15,1 0-15,-1 0 0,1 0 0,-1 0 16,-21 0-16,22 0 0,-1 0 16,1 0-16,-22 0 0,22 0 0,20 0 15,-20 0-15,21 0 0,-22 0 0,22 0 16,-1 0-16,22-21 16,-21 21-16,0 0 0,-1 0 0,22 0 0,-21 0 15,-1 0-15,1 0 0,0-21 16,21 21-16,-22 0 0,-41 0 15,62 0-15,-20 0 0,21-22 16,0 22-16,-22 0 0,22 0 16,21-21-16,0 0 15,0 0 1,21 21 0,1-21-16</inkml:trace>
  <inkml:trace contextRef="#ctx0" brushRef="#br0" timeOffset="60072.28">17230 9377 0,'0'-21'0,"0"-43"16,0 43-1,0 0 1,-22 42 15,22 0-31,0 22 0,0-22 0,0 21 16,-21 22-16,21-1 0,0 1 15,-21-1-15,21 22 0,0-1 0,0 1 16,0 0-16,-21-1 0,21 1 0,0 21 16,-21-21-16,21-1 0,0 1 15,0 21-15,0-43 0,0 22 16,0 0-16,0-1 0,-21-20 0,21 20 16,0-20-16,-22-1 0,22 1 0,0-1 15,0 1-15,0-22 0,0 22 16,0-22-16,0 0 0,0-20 0,-21 20 15,21-21-15,0 0 0,-21-21 0,21 21 16,-21-42 0,21 0-16,-21-21 15,21 21-15,0-1 0,0-20 16,0 0-16,0-1 0,0-20 0,0 21 16</inkml:trace>
  <inkml:trace contextRef="#ctx0" brushRef="#br0" timeOffset="61276.59">17335 9271 0,'22'0'16,"-1"0"-16,0 0 0,21 0 15,1 0-15,-1 0 0,0 0 0,1 0 16,-1 0-16,0 0 0,22 0 15,-22 0-15,22 0 0,-1 0 0,22 0 16,-1 0-16,1 0 0,21 0 16,0 0-16,21 0 0,0 0 15,0 0-15,0 0 0,21 0 0,0 0 16,0 0-16,0 0 0,1 0 16,-1 0-16,0 21 0,0-21 0,0 0 15,0 21-15,1-21 0,-22 0 0,21 0 16,-21 22-16,0-22 0,21 0 15,-21 0-15,21 21 0,-21-21 0,0 0 16,0 0-16,0 0 0,0 0 0,-21 0 16,0 0-16,21 0 0,-21 0 15,-22 0-15,22 0 0,-21 0 0,-22 0 16,1 0-16,-1 0 0,1 0 16,-22 0-16,0 0 0,1 0 15,-1 0-15,0 0 0,-20 0 0,-1 0 16,0 0-16,21 0 0,-21 0 15,1 0-15,-22 21 32,0 0-17,0 0-15,0 0 16,0 1-16,0 20 0,0 0 0,0 1 16,0-1-16,-22 0 0,22 22 15,-21-1-15,21-20 0,0 20 0,-21 1 16,21-1-16,-21-21 0,0 22 15,0 63-15,-1-64 0,1 1 16,21-1-16,-21 1 0,21-1 16,0 1-16,-21-1 0,21 1 0,0-22 15,0 22-15,-21-22 0,21 22 0,0-22 16,0 21-16,0-20 0,0-1 16,0 0-16,-21 1 0,21-1 0,0-21 15,-22 22-15,22-22 0,0 0 0,0 21 16,-21-21-16,0-21 0,21 22 15,-21-1-15,0 0 0,0-21 0,-1 21 16,1-21-16,0 0 0,0 21 0,-21-21 16,20 0-16,-20 21 15,-21-21-15,20 0 0,-20 0 0,20 0 16,-20 0-16,-1 0 0,1 0 0,-22 0 16,22 0-16,-22 0 0,0 0 0,1 0 15,-1 0-15,-21 0 0,0 0 16,1 0-16,-1 0 0,-21 0 0,21 0 15,0 0-15,-21 0 0,21 0 0,-21 0 16,-84 0-16,105 0 16,21 0-16,-21 0 0,0 0 0,22 0 15,-22 0-15,0 0 0,-21 0 0,21 0 16,-21 0-16,0 0 0,21 0 16,-21 0-16,22 0 0,-22 0 15,21 0-15,0 0 0,0 0 0,21 0 16,1 0-16,-1 0 0,22 0 0,-22 0 15,43 22-15,-22-22 0,1 0 16,20 0-16,-20 0 0,20 0 0,-20 0 16,21 0-16,-22 0 0,1 0 0,20 0 15,-20 0-15,-1 0 0,22 0 16,0 0-16,-1 0 0,22 0 0,-21 0 16,21 0-16,-1 0 0,1 0 15,21 21 32,21-21-31</inkml:trace>
  <inkml:trace contextRef="#ctx0" brushRef="#br0" timeOffset="61936.23">17505 14224 0,'0'0'0,"0"21"31,0 22-31,0-22 0,0 21 16,0 22-16,0-22 0,-21 21 15,21 1-15,0-1 0,-22 1 0,22-1 16,0 1-16,0-1 0,-21 22 16,21-21-16,-21-1 0,21 1 0,0-1 15,0 1-15,-21-1 0,21-21 16,0 22-16,0-22 0,0 1 0,0-1 16,0 0-16,0 1 0,0-1 0,0-21 15,0 0-15,0 22 0,0-22 16,0 0-16,-21 0 0,21 0 0,0 0 15,0 1-15,-21-22 16,21-22 0,0 1-1,0 0-15,0-21 0,0-1 16,0 22-16</inkml:trace>
  <inkml:trace contextRef="#ctx0" brushRef="#br0" timeOffset="63176.41">17441 14436 0,'0'0'0,"0"-21"0,0-1 0,21 1 16,1 0-16,-1 0 15,0 21-15,0-21 0,21 21 0,-20-21 16,20 21-16,0 0 0,1 0 15,-1-22-15,21 22 0,-20 0 0,20-21 16,-20 21-16,20 0 0,22 0 0,-22 0 16,22 0-16,0 0 0,20 0 15,-20 0-15,21 0 0,0 0 0,21-21 16,0 21-16,0 0 0,21 0 0,148-21 16,-126 21-16,-22 0 15,21 0-15,0-21 0,22 21 16,-43 0-16,21 0 0,1 0 0,-22 0 0,0 0 15,0 0-15,-21 0 16,21-21-16,-42 21 0,21 0 0,-21 0 16,-21-22-16,21 1 0,-22 21 0,1 0 15,0 0-15,-1-21 0,-20 21 16,-1 0-16,1 0 0,-1-21 0,-20 21 16,-1 0-16,0 0 0,1 0 15,-22-21-15,21 21 0,-21 0 0,0 0 16,1 0-16,-1 0 15,0 21-15,-21 0 16,0 0-16,0 0 0,0 22 16,0-22-16,0 0 0,0 21 15,0 1-15,0-1 0,0 0 16,0 1-16,0-1 0,0 0 0,-21 1 16,21-1-16,-21 0 0,21 22 0,0-22 15,0 1-15,0-1 0,0 0 16,0 1-16,0-1 0,0 0 0,0 22 15,0-22-15,0 0 0,0 1 16,21-1-16,0 0 0,-21 1 0,0-22 16,0 21-16,21-21 0,-21 1 0,21-1 15,-21 0-15,0 0 0,0 0 16,0 0-16,0 1 0,0-1 16,0 0-16,-21-21 15,0 21-15,0 0 16,0-21-16,-1 0 15,-20 21-15,21-21 0,0 22 0,-22-22 16,1 0-16,21 0 0,-21 21 0,-1-21 16,1 0-16,0 0 0,20 21 15,-20-21-15,0 0 0,-1 0 0,1 0 16,0 0-16,-1 0 0,1 0 0,-21 0 16,20 0-16,-20 0 0,-1 0 15,1 0-15,-1 0 0,1 0 0,-22 0 16,0 0-16,22 0 0,-22 0 15,1 0-15,-1 0 0,0 0 0,22 0 0,-22 0 16,0 0-16,1 0 16,-1 0-16,0 0 0,1 0 0,-1 0 15,0 0-15,-84 0 0,84 0 16,1-21-16,-22 21 0,21 0 16,1 0-16,-22-21 0,21 21 0,-21 0 15,22 0-15,-22-22 0,21 22 16,0 0-16,1 0 0,-1 0 0,0 0 0,22 0 15,-22 0-15,22-21 0,-22 21 16,0 0-16,22 0 0,-1 0 0,-20 0 16,20 0-16,22 0 0,-64 0 15,64 0-15,-1 21 0,1-21 16,21 0-16,0 0 0,0 22 16,-1-22-16,1 0 0,0 21 15,0-21-15,0 0 0,0 21 16,-1-21-16,1 0 15,0 21-15,0-21 0,0 0 16,0 0-16,-1 0 0,1 0 0,21 21 16,-21-21-16,0 0 0,0 0 0,0 0 15,-1 0-15,1 0 16,0 0-16,0 21 0,-21-21 0,20 0 16,-20 0-16,21 22 0,0-22 0,-22 0 15,22 21-15,-21-21 16,21 0-16,0 0 0,-1 0 15,22-21 1,22-1 0,-1 1-16,0 21 15,0-21-15,0 0 0</inkml:trace>
  <inkml:trace contextRef="#ctx0" brushRef="#br0" timeOffset="64044.24">21907 4763 0,'0'0'0,"0"-22"0,0-83 31,0 83-31,0 44 16,0 20 0,0 0-16,0 1 0,0 20 15,22-21-15,-22 43 0,21-21 16,-21 20-16,0-20 0,0 20 0,21-20 16,-21 21-16,0-22 0,0 22 15,0-22-15,0 1 0,-21-1 0,0-20 16,-1-1-16,22 0 0,-21 1 0,0-22 15,21 0-15,0 0 0,0 0 16,0-42 0,0 0-16,21 0 0,0 0 15</inkml:trace>
  <inkml:trace contextRef="#ctx0" brushRef="#br0" timeOffset="64920.49">22098 4530 0,'-21'-21'16,"21"-1"-16,21 22 31,0 0-16,0 0-15,0 0 0,22 0 0,-1 0 16,0 0-16,43 0 0,-21 0 16,41 0-16,1 0 0,0 0 0,21 0 15,0 0-15,0 0 0,21 0 0,-21 0 16,21 0-16,1 0 0,-1 0 16,-21 0-16,0 0 0,0 0 0,0 0 15,0 0-15,0 0 0,0 0 16,0 0-16,-21 0 0,21 0 0,-22 0 15,1 0-15,0 0 0,0 0 16,-21 0-16,-1 0 0,1 0 16,-22 0-16,1 0 0,-22 0 0,-21 0 15,22 0-15,-22 0 16,-42 22 15,21-1-31,0 0 16,0 0-16,-21 0 0,21 0 0,-22 1 15,22 20-15,0-21 0,-21 21 16,0 22-16,0-22 0,21 1 0,-21-1 16,21 21-16,-21-20 0,-1-1 15,22 22-15,0-22 0,0 21 0,0-20 16,0-1-16,-21 22 0,21-22 16,0 0-16,0 22 0,0-22 15,0 0-15,0 1 0,0-1 0,0-21 16,0 22-16,0-22 0,0 21 0,0-21 15,0 0-15,0 1 0,0-1 16,0 0-16,-21 0 0,0-21 16,0 0-16,0 21 0,-22-21 0,22 0 15,-21 21-15,21-21 0,-22 22 16,1-22-16,0 0 0,-22 0 0,22 21 16,-43-21-16,22 0 0,-22 0 15,-21 0-15,0 21 0,0-21 0,1 0 16,-22 0-16,0 0 0,0 0 0,0 0 15,0 0-15,0 0 0,0 0 16,0 0-16,0 0 0,0 21 0,21-21 16,-21 0-16,21 0 0,0 0 15,0 0-15,22 0 0,-22 0 0,42 0 16,-20 0-16,20 0 0,22 0 0,-22 0 16,22 0-16,21 0 0,0 0 15,-1 0-15,1 0 0,0 0 16,21-21 15,0 0-31,0 0 16,0-1-16,0 1 15</inkml:trace>
  <inkml:trace contextRef="#ctx0" brushRef="#br0" timeOffset="65368.45">22119 4487 0,'-21'0'16,"0"0"-16,21-21 31,0 42 0,0 1-15,-21-1-16,-1-21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12:03:08.5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5694 5715 0,'-21'-21'15,"21"0"1,0 0 15,-22 21-31,1 0 16,0 0 0,0 0-16,0 0 15,0-22-15,-1 22 0,1 0 16,0 0-16,0 0 0,0 0 0,0 0 15,-1 0-15,1 0 0,0 0 0,0 0 16,0 0-16,0 0 16,-1 0-16,1 0 31,42 0 0,1 0-31,-1 0 16,0 0-16,21 0 0,-21 0 15,22 0-15,-22 0 0,21 0 0,-21 0 16,22 0-16,-1 0 0,-21 0 16,22 0-16,-1 0 0,-21-21 0,21 21 15,1 0-15,-1 0 0,0 0 16,-20 0-16,20 0 0,0 0 0,1 0 16,-1 0-16,0 0 0,1 0 15,-1 0-15,0 0 0,1 0 16,-1 0-16,0 0 0,22 0 0,-22 0 15,0 0-15,22 0 0,-22 0 16,22 0-16,-22 0 0,22 0 0,-22 0 16,21 0-16,-20 0 0,-1 0 0,22 0 15,-22 0-15,0 0 0,1 0 16,-1 0-16,0 0 0,1 0 16,-1 0-16,0 0 0,1 0 0,-1 0 15,0 0-15,1 0 0,-1 0 0,0 0 16,22 0-16,-22 0 0,0 0 15,1 0-15,-1 0 0,0 0 0,1 0 16,-1 0-16,0 0 0,1 0 16,-1 0-16,0 0 0,1 0 15,-1 0-15,22 0 0,-22 0 0,0 0 16,22 0-16,-22 0 0,22 0 16,-1-21-16,-21 21 0,22 0 15,-1 0-15,-20 0 0,20 0 0,-20 0 0,-1 0 16,21 0-16,-20 0 0,-1 0 15,0 0-15,1 0 0,-1 0 0,-21 0 16,22 0-16,-1 0 16,0 0-16,1 0 0,-1 0 0,0 0 0,1 0 15,-1 0-15,0 0 0,1 0 16,-1 0-16,0 0 0,1 0 16,-1 0-16,0 0 0,-21 0 0,22 0 15,-1 0-15,-21 0 0,22 0 16,-22 0-16,21 0 0,-21 0 0,0 0 15,1 0-15,-1 0 0,0 0 16,0 0-16,0 0 0,0 0 16,1 0 77,-22-21-93,0 0 16,-22 0 0,1 21-16</inkml:trace>
  <inkml:trace contextRef="#ctx0" brushRef="#br0" timeOffset="880.49">10160 5249 0,'0'-21'0,"0"0"47,0 42 0,21-21-47,-21 21 15,0 1-15,21-1 16,0 0-16,1 0 0,-1 0 15,0-21-15,0 21 16,0 1-16,0-22 0,1 21 0,20 0 16,-21-21-16,0 21 0,0-21 15,22 21-15,-22-21 0,0 21 0,0-21 16,0 0-16,1 22 0,-1-22 16,0 0-16,0 0 15,0 0-15,0 0 0,1 0 16,-44 0 31,1 0-32,0 0-15,0 21 16,0-21-16,0 21 0,21 0 16,-22-21-16,1 21 0,0-21 15,0 21-15,0 1 0,0-22 0,-22 21 16,22 0-16,0-21 0,0 21 0,-22 0 15,22 0-15,0-21 16,0 22-16,-43 20 0,43-42 16,0 21-16,0-21 0,0 21 0,0 0 15,-1-21-15,1 22 16,0-22-16,21 21 0,-21-21 16,0 21-1,0-21-15,21 21 16,21-21 124,-21-21-124,21 21 0,-21-21-16</inkml:trace>
  <inkml:trace contextRef="#ctx0" brushRef="#br0" timeOffset="7227.49">4297 4466 0,'0'-21'15,"0"0"1,0 0-16,0 0 15,0-1 1,0 1 15,-21 21-15,-1 21 0,22 1-16,0-1 15,0 0-15,0 0 16,-21 21-16,21 1 0,0-1 0,0 0 0,0 1 15,-21 20-15,21-20 0,0 20 16,0-21-16,0 22 0,0-22 16,-21 1-16,21-1 0,0-21 0,0 21 15,0-20-15,0-1 0,0 0 16,0 0-16,0 0 0,0 0 16,0-42 15,0 0-16,0 0-15,0 0 0,0 0 16,0-1-16</inkml:trace>
  <inkml:trace contextRef="#ctx0" brushRef="#br0" timeOffset="7596.27">4254 4382 0,'22'0'31,"-1"-22"-31,0 22 15,0 0-15,0 0 0,22-21 0,-22 21 16,21 0-16,0 0 0,1-21 0,-1 21 16,-21 0-16,22 0 0,-1 0 15,-21 0-15,0 0 0,0 0 0,1 0 16,-1 0-16,-42 21 31,-1-21-15,1 0-16,0 21 0,0-21 15,0 22 1</inkml:trace>
  <inkml:trace contextRef="#ctx0" brushRef="#br0" timeOffset="7908.11">4233 4826 0,'21'0'16,"1"0"-1,-1 0-15,0 0 0,0 0 16,0 0-16,0-21 0,1 21 0,-1 0 15,0 0-15,0 0 0,0 0 16</inkml:trace>
  <inkml:trace contextRef="#ctx0" brushRef="#br0" timeOffset="8183.95">4699 4805 0,'0'0'0,"21"21"15,-21 0-15,0 0 0,0 22 16,0-22-16,0 0 0,0 21 0,0-20 15,0-1-15,0 21 16,-21-21-16,21 0 0,0 1 0,0-1 16,0 0-16,-21-21 0,21 21 0,0 0 15,0-42 17,0 0-17,0 0-15,0 0 0</inkml:trace>
  <inkml:trace contextRef="#ctx0" brushRef="#br0" timeOffset="8435.79">4826 4678 0,'0'0'0,"0"-21"15,0 42 64,0 0-64,21 0-15</inkml:trace>
  <inkml:trace contextRef="#ctx0" brushRef="#br0" timeOffset="8977.26">5038 4911 0,'0'21'0,"0"0"0,0 0 0,0 0 16,0 1-16,0-1 0,0 0 0,0 0 16,0 0-16,0 0 15,0 1-15,0-1 0,0 0 0,0 0 16,0 0 0,-22-21-16,22 21 15,0-42 16,0 0-15,0 0-16,0 0 16,0 0-16,0-1 0,0 1 0,0 0 15,0 0-15,0-21 0,22 20 16,-1 1-16,0 0 0,0-21 16,0 21-16,0-1 0,22 1 0,-22 21 15,21-21-15,-21 21 0,22 0 16,-22 0-16,21 0 0,-21 0 0,1 21 15,-1 0-15,0 1 0,-21-1 16,0 0-16,0 21 0,0-21 0,0 1 16,0 20-16,0-21 0,-21 0 0,0 0 15,-1 1-15,22-1 0,0 0 16,-21 0-16,21 0 16,-21-21-16,42 0 46,0-21-46,1 21 16</inkml:trace>
  <inkml:trace contextRef="#ctx0" brushRef="#br0" timeOffset="9564.92">5948 4911 0,'0'-21'16,"-21"-43"-1,-1 64 1,1 0-16,0 0 0,0 0 16,0 0-16,0 0 0,-1 21 15,1 0-15,0 1 0,0-1 16,21 0-16,-21 0 0,0 21 0,-1-20 15,22 20-15,0-21 0,0 0 16,-21 22-16,21-22 0,0 21 16,0-21-16,0 0 0,21-21 15,1 0 1,-1 0-16,0 0 0,0 0 16,0 0-16,0-21 0,1 21 0,20-21 15,-21 0-15,0 0 0,-21 0 16,21-1-16,1-20 0,-1 21 0,0-21 15,-21-1-15,21 1 0,-21 0 16,21-1-16,-21 1 0,21 0 0,-21-1 16,0 22-16,0-21 0,0 21 0,22-22 15,-22 22-15,0 0 16,0 0-16,0 42 31,0 0-31,0 0 16,-22 22-16,22-22 0,-21 21 0,21 0 15,0 1-15,0-1 0,-21 0 16,21 1-16,0-22 0,0 21 0,-21-21 16,21 22-16,0-22 0,0 0 0,0 0 15,0 0-15,21-21 16,0 0-16,0 0 16,1 0-1,-1 0-15,-21-21 0</inkml:trace>
  <inkml:trace contextRef="#ctx0" brushRef="#br0" timeOffset="10247.53">6646 4699 0,'0'0'0,"21"0"0,22 0 0,20-21 15,-42 21-15,22-42 16,-1 42-16,-21-22 0,0 1 15,1 0-15,-22 0 16,-22 21 0,1-21-16,0 21 15,-21 0-15,21 0 0,-1 0 0,-20 21 16,21-21-16,-21 21 0,-1 0 16,1 22-16,0-22 15,20 0-15,1 0 0,0 0 0,0 22 16,21-22-16,0 0 0,0 0 15,0 0-15,0 0 0,0 1 0,0-1 16,0 0-16,21 0 16,0-21-16,0 0 0,1 0 0,-1 0 15,0 0-15,0 0 0,0 0 0,22 0 16,-22 0-16,0 0 16,0 0-16,-21-21 0,0 0 15,-21 21 1,0 0-16,0 0 15,-1 0-15,-20 21 0,21-21 16,0 21-16,-22 0 0,22 0 16,0 1-16,-21 20 0,21-21 15,-1 0-15,22 0 0,0 1 16,0-1-16,0 0 0,0 0 16,0 0-16,22-21 15,-1 0-15,0 0 16,0 0-16,0 0 0,0 0 0,1 0 15,-1 0-15,21 0 0,-21 0 16,0-21-16,22 0 0,-22 0 0,0 21 16,21-21-16,-20-1 0</inkml:trace>
  <inkml:trace contextRef="#ctx0" brushRef="#br0" timeOffset="10547.89">7112 4382 0,'0'0'15,"0"21"-15,0 0 0,0 0 16,0 0-16,0 22 0,0-22 16,0 21-16,0-21 0,0 22 15,0-1-15,0 0 0,-21 1 0,21-1 16,0-21-16,0 21 0,-21 1 15,21-22-15,-22 21 0,22-21 0,0 1 16,0-1-16,0 0 0,0 0 16,0-42 31,0 0-47,22 0 0</inkml:trace>
  <inkml:trace contextRef="#ctx0" brushRef="#br0" timeOffset="10975.64">7281 4932 0,'-21'21'15,"21"0"1,0 0-16,21-21 31,0 0-31,1-21 0,-1 21 16,0-21-16,0 0 0,21 0 15,-20 0-15,-1-1 16,-21 1-16,21 0 0,-21 0 16,0 0-16,-21 21 15,0 0 1,-1 0-16,1 0 0,0 0 0,0 21 15,0 0-15,0-21 0,-1 42 16,22-20-16,0-1 0,-21 0 16,21 0-16,-21 0 0,21 22 15,0-22-15,0 0 0,0 0 0,0 0 16,0 0-16,21-21 0,-21 22 16,21-22-16,1 0 15,-1 0-15,0 0 0,0 0 16,0 0-16,0 0 15,1-22-15,-1 1 0,0 0 16,0 0-16</inkml:trace>
  <inkml:trace contextRef="#ctx0" brushRef="#br0" timeOffset="11727.42">7683 4763 0,'0'21'16,"0"0"-16,0 0 15,0 0-15,0 0 0,0 1 16,0-1-16,0 0 0,0 0 16,0 0-16,0 0 0,0 1 0,-21-22 15,21 21-15,0 21 0,0-21 16,-21-21-16,21 21 16,0 1-16,0-44 46,0 1-46,0 0 16,0 0-16,0 0 0,0 0 16,0-1-16,0 1 0,0 0 15,21 0-15,-21 0 0,21 0 16,-21-1-16,22 1 0,-1 0 16,0 21-16,-21-21 0,21 0 0,0 21 15,0 0-15,1 0 0,-1 0 0,0 0 16,0 0-16,0 0 0,0 0 15,1 21-15,-1 0 0,-21 0 16,0 0-16,21 1 0,0-1 0,-21 0 16,0 0-16,0 0 15,0 0-15,0 1 0,0-1 16,0 0-16,0 0 16,-21-21-1,0 0 1,21-21 15,0 0-31,0 0 16,0-1-16,0 1 0,0 0 15,21 0-15,0 21 0,0-21 0,-21 0 16,21-1-16,1 1 0,-1 0 0,0 21 16,0-21-16,0 21 0,0 0 15,1 0-15,-1 0 0,0 0 0,0 0 16,0 0-16,0 21 15,-21 0-15,22 0 0,-22 1 0,21-1 16,-21 0-16,0 0 0,0 0 16,0 0-16,0 1 0,0-1 15,0 0-15,0 0 0,0 0 0,-21 0 16,-1 1-16,22-1 0,-21-21 16,21 21-16,-21-21 15,21-21 16,21 21-15,0-21-16</inkml:trace>
  <inkml:trace contextRef="#ctx0" brushRef="#br0" timeOffset="12148.19">8551 5017 0,'21'0'15,"1"0"-15,-1 0 16,0-22-16,0 22 0,-21-21 16,21 21-16,0-21 0,1 0 0,-1 21 15,0-21-15,0 0 16,-21-1-16,21 1 0,-21 0 15,0 0-15,-21 21 16,0 0-16,0 0 16,0 0-16,-1 0 0,1 21 15,0 0-15,0 0 0,21 1 16,0-1-16,0 0 0,-21 0 0,21 21 16,0-20-16,0-1 0,0 0 15,0 0-15,0 0 16,0 0-16,21 1 15,0-22-15,0 0 16,0 0-16,1 0 16,-1 0-16,0 0 0,0 0 15,0-22-15,0 22 0,1-21 0,-1 0 16,0 21-16</inkml:trace>
  <inkml:trace contextRef="#ctx0" brushRef="#br0" timeOffset="12688.14">9017 4826 0,'0'21'31,"0"0"-31,0 1 16,0-1-16,0 0 0,0 0 16,0 0-16,0 0 0,0 1 15,0-1-15,0 0 0,-21-21 16,21 21-16,0 0 0,0 0 15,0 1 1,-21-22 0,-1 0-1,22-22 1,0 1 0,0 0-1,0 0-15,0 0 0,0 0 0,22-1 0,-1 1 16,0 0-16,0 0 0,0 0 15,0 0-15,1-1 0,-1 1 16,0 0-16,0 0 0,21 0 16,-20 21-16,-1-21 0,0 21 15,0 0-15,0 21 16,0 0-16,-21 0 16,0 0-16,0 22 0,0-22 15,0 0-15,0 0 0,0 0 0,0 22 16,0-22-16,-21 0 0,21 0 0,-21-21 15,21 21-15,0 0 0,-21-21 16,21 22-16,-21-22 0,21 21 31,0-42 1,0-1-32,0 1 15,0 0-15,0 0 0,0 0 0</inkml:trace>
  <inkml:trace contextRef="#ctx0" brushRef="#br0" timeOffset="13084.76">9652 4424 0,'0'0'15,"0"-21"-15,0 42 47,0 0-47,0 0 0,-21 0 16,21 22-16,-21-22 16,-1 0-16,22 21 0,0-20 0,-21 20 15,0 0-15,21-21 0,0 22 0,0-1 16,-21 0-16,21-20 0,-21 20 15,21-21-15,0 21 0,0-20 0,0-1 16,0 0-16,0 0 0,0 0 0,0 0 16,0 1-16,21-22 15,0 0-15,0 0 0,0 0 16,1 0-16,-1 0 0,0 0 0,0 0 16,0 0-16,0 0 0,1 0 15,-1-22-15,0 1 0,0 21 0,0-21 16,0 0-16,1 0 0,-1 0 15</inkml:trace>
  <inkml:trace contextRef="#ctx0" brushRef="#br0" timeOffset="13448.55">9546 4657 0,'21'0'31,"0"0"-31,1 0 16,-1 0-16,0-21 0,21 21 0,-21 0 16,22 0-16,-22 0 0,21 0 15,1 0-15,-22 0 0,21 0 0,0 0 16,-20 0-16,20 0 0,-21 0 0,0-22 15,0 22-15,1 0 0,-1 0 16,0 0-16,0 0 16,-42 0 62</inkml:trace>
  <inkml:trace contextRef="#ctx0" brushRef="#br0" timeOffset="14187.76">4170 6075 0,'0'-21'31,"0"42"-31,0 0 16,0 0-16,0 22 0,0-22 0,0 21 15,0-21-15,0 22 0,0 20 0,-21-21 16,21 1-16,-22-1 15,1 0-15,21 1 0,-21-1 0,21 0 16,-21-20-16,21 20 0,-21-21 0,21 0 16,0 0-16,0 1 0,0-1 15,21-21 17,-21-21-32,21-1 0,0 1 15,-21-21-15,0 21 0</inkml:trace>
  <inkml:trace contextRef="#ctx0" brushRef="#br0" timeOffset="14436.56">4170 6117 0,'21'0'31,"0"-21"-31,0 21 0,0 0 0,22 0 16,-22-21-16,0 21 0,0 0 0,22 0 16,-22-21-16,0 21 0,21 0 15,-21 0-15,1 0 0,-1-21 0,0 21 16,0 0-16,0 0 0,-42 21 31</inkml:trace>
  <inkml:trace contextRef="#ctx0" brushRef="#br0" timeOffset="14671.67">4191 6477 0,'0'0'0,"21"0"31,0 0-31,0 0 0,1 0 16,-1 0-16,0 0 0,0 0 16,0 0-16,0-21 0,1 21 0,-1 0 15,0 0-15,0-21 0,0 21 16,0 0-16,1 0 16,-1 0-16</inkml:trace>
  <inkml:trace contextRef="#ctx0" brushRef="#br0" timeOffset="14940.97">4657 6456 0,'0'21'0,"0"0"15,0 0-15,-22 1 16,22-1-16,0 0 0,0 0 0,-21 0 15,21 0-15,0 1 16,0-1-16,0 0 0,0 0 16,0 0-16,0 0 15,21-42 32,-21 0-47</inkml:trace>
  <inkml:trace contextRef="#ctx0" brushRef="#br0" timeOffset="15138.87">4741 6308 0,'0'0'0,"0"-21"0,21 42 94,1 0-94,-22 0 16,21 0-1,0 0-15</inkml:trace>
  <inkml:trace contextRef="#ctx0" brushRef="#br0" timeOffset="15604.79">5038 6604 0,'0'0'0,"-22"127"31,22-106-31,-21-21 0,21 21 16,0 1-16,0-1 15,0 0-15,-21-21 16,21-21 31,0 0-47,0-1 15,0 1-15,0 0 0,21 0 16,-21 0-16,21-22 0,1 22 16,-1 0-16,0-21 0,0 21 0,0-1 15,0 1-15,22 0 0,-22 0 16,0 0-16,21 21 0,-20 0 0,-1 0 15,0 0-15,21 21 0,-21 0 0,-21 0 16,22 0-16,-22 1 0,21-1 16,-21 21-16,0-21 0,0 43 15,0-43-15,0 0 0,-21 0 0,-1 0 16,1 1-16,0-1 0,21 0 16,-21-21-16,0 21 15,42-21 16,0 0-31,-21-21 16,21 0-16,0 21 0</inkml:trace>
  <inkml:trace contextRef="#ctx0" brushRef="#br0" timeOffset="16158.98">6054 6519 0,'0'0'0,"0"-21"0,-43-21 31,22 42-31,0 0 0,-21 0 16,20 0-16,1 0 0,0 0 0,0 21 16,0 0-16,0 0 0,-22 1 15,22-1-15,0 0 0,0 21 0,0-21 16,21 1-16,-22-1 0,22 21 0,-21-21 15,21 0-15,0 1 0,0-1 16,0 0-16,0 0 0,21-21 16,1 21-16,-1-21 0,0 0 15,0 0-15,0 0 0,22 0 16,-22 0-16,21-21 0,-21 21 16,0-21-16,22 0 0,-1 0 0,-21-1 15,22-20-15,-22 21 0,0-21 0,21 20 16,-21-20-16,1 0 0,-1-1 15,0-20-15,-21 21 0,0-1 0,0 1 16,0 0-16,0-1 0,0 1 0,0 21 16,0-22-16,0 22 15,0 0-15,0 42 16,-21-21-16,21 21 16,0 22-16,-21-22 0,-1 0 0,22 21 15,0 1-15,-21-1 0,21 0 0,-21 1 16,21-1-16,0 22 0,0-43 15,0 21-15,0 0 0,0 1 0,0-22 16,0 0-16,0 0 0,21 0 16,-21 1-16,21-1 0,1-21 0,-1 0 15,21 0-15,-21 0 0,0 0 16,22 0-16,41 0 0</inkml:trace>
  <inkml:trace contextRef="#ctx0" brushRef="#br0" timeOffset="17044.02">6667 6160 0,'0'0'0,"0"21"16,0 0-1,22-21-15,-1 0 16,0 0-16,0 0 0,0 0 16,0 0-16,1 0 0,-1 0 0,21 0 15,-21-21-15,22 21 0,-22-21 16,0 21-16,0-22 0,-21 1 16,0 0-16,0 0 0,-21 21 15,0-21-15,-22 21 16,22 0-16,-21 0 0,0 0 0,20 0 15,-20 0-15,0 0 0,21 21 0,-22 0 16,1 0-16,21 0 16,0 1-16,-1-1 0,1 21 0,0-21 15,0 0-15,21 22 0,0-22 0,0 0 16,0 0-16,0 0 0,0 1 16,0-1-16,21 0 0,0-21 15,0 0-15,1 0 0,20 21 0,-21-21 16,21 0-16,-20 0 0,20 0 0,0 0 15,-21-21-15,1 21 0,-1-21 0,0 21 16,0 0-16,-21-21 16,-21 21-16,0 0 15,0 0-15,-1 0 0,-20 0 0,21 21 16,-21-21-16,20 21 0,1 0 16,-21 0-16,21 0 0,0 1 0,-1-1 15,1 21-15,21-21 0,0 0 16,0 1-16,0-1 0,0 0 15,0 0-15,0 0 0,0 0 0,0 1 16,21-22-16,1 0 16,-1 0-16,0 0 0,0 0 15,0 0-15,22 0 0,-22 0 0,0 0 16,0-22-16,21 1 0,-20 0 16,-1 0-16,21 0 0</inkml:trace>
  <inkml:trace contextRef="#ctx0" brushRef="#br0" timeOffset="17324.06">7302 5884 0,'0'0'16,"0"22"0,0-1-16,0 21 15,0-21-15,0 22 0,-21-22 16,21 21-16,0 0 0,0 1 0,-21-1 15,21 0-15,-21 1 0,0 20 16,21-20-16,0-1 0,-21-21 16,21 21-16,-22 1 0,22-22 0,0 0 15,0 0-15,0 0 0,0 1 0,0-1 16,22-21 15,-1 0-31,-21-21 0,21-1 0,0 1 16,-21 0-16</inkml:trace>
  <inkml:trace contextRef="#ctx0" brushRef="#br0" timeOffset="17687.89">7345 6477 0,'0'0'0,"0"21"16,21-21-1,0 0-15,0 0 16,0 0-16,1 0 0,-1 0 0,0-21 16,0 0-16,0 21 0,0-21 0,-21 0 15,22-1-15,-22 1 16,-22 21 0,1 0-16,0 0 15,0 0-15,0 0 0,0 0 0,-1 21 16,1-21-16,0 22 0,0-1 15,0 0-15,21 0 0,0 21 0,0-20 16,0-1-16,0 0 0,0 0 16,0 0-16,0 0 15,21-21-15,0 0 16,0 0-16,0 0 0,1 0 0,-1 0 16,0 0-16,0 0 0,0 0 0,0-21 15,22 0-15,-22 0 0</inkml:trace>
  <inkml:trace contextRef="#ctx0" brushRef="#br0" timeOffset="18368.95">7832 6350 0,'-43'64'16,"43"-43"-16,0 0 15,0 0-15,0 0 0,0 0 16,0 1-16,0-1 0,0 0 15,0 0-15,0 0 0,0 0 16,0 1-16,0-1 16,-21-21-1,0 0 1,21-21 0,0-1-16,0 1 15,0 0-15,0 0 0,0 0 16,0 0-16,0-1 0,0 1 0,0 0 15,21-21-15,0 21 0,0-1 16,1 1-16,-1 0 0,21 21 0,-21-21 16,0 0-16,1 21 0,20 0 15,-21 0-15,0 0 0,0 21 16,1 0-16,-1-21 0,-21 21 0,0 0 16,21 1-16,-21 20 0,0-21 0,21 0 15,-21 0-15,0 1 0,0-1 16,0 0-16,0 0 0,-21 0 15,21 0-15,-21-21 0,0 0 16,21 22-16,-22-22 16,22-22-1,0 1 1,0 0-16,0 0 0,0 0 16,22 0-16,-22-1 0,21 1 15,0 0-15,21-42 0,-21 41 16,1 22-16,-1-21 0,0 0 15,0 21-15,21 0 0,-20 0 0,-1 0 16,0 0-16,0 21 0,-21 0 16,21 1-16,-21 20 15,0-21-15,0 21 16,0-20-16,0-1 0,0 0 16,0 0-16,-21-21 0,21 21 0,-21-21 15,21 21-15,0-42 47,21 21-47,0-21 0,-21 0 16</inkml:trace>
  <inkml:trace contextRef="#ctx0" brushRef="#br0" timeOffset="18716.75">8572 6477 0,'22'0'32,"-1"0"-32,0 0 0,0 0 0,-21-21 15,21 21-15,0-21 0,1 0 16,-1 21-16,-21-22 0,0 1 16,21 21-16,-21-21 0,0 0 15,-21 21 1,0 0-1,-1 0-15,1 0 0,0 21 16,0-21-16,0 21 0,0 0 0,21 1 16,-22-1-16,22 0 0,-21 0 15,21 21-15,0-20 0,0-1 0,0 0 16,0 0-16,0 0 0,0 0 16,21-21-16,-21 22 15,22-22-15,-1 0 0,0 0 0,0 0 16,0 0-16,0 0 0,1 0 0,-1 0 15,0-22-15,21 1 0</inkml:trace>
  <inkml:trace contextRef="#ctx0" brushRef="#br0" timeOffset="19228.46">9059 6329 0,'-21'0'31,"21"21"-31,0 0 0,0 0 0,0 1 16,-21-1-16,21 0 0,0 0 16,0 0-16,0 0 0,0 1 0,-21-22 15,21 21-15,0 0 0,0 0 16,0 0 0,-21-21 15,21-21 0,0 0-31,0 0 0,0 0 16,0-1-16,0 1 0,0 0 15,0 0-15,21 0 0,0-22 0,0 22 16,-21 0-16,21 0 0,0 21 0,22-21 16,-22 0-16,0 21 0,0 0 15,0 0-15,1 0 0,-1 0 16,0 0-16,0 0 0,0 21 0,-21 0 15,21 0-15,-21 0 0,22 0 16,-22 22-16,0-1 0,0-21 16,0 43-16,0-43 0,0 0 15,0 0-15,-22 0 0,22 1 0,-21-22 16,0 21-16,21 0 0,-21-21 16,21-21 30,21 21-46,-21-21 0,0-1 16,21 1-16</inkml:trace>
  <inkml:trace contextRef="#ctx0" brushRef="#br0" timeOffset="19496.02">9694 6054 0,'0'0'0,"21"-21"16,-21 42-1,0 0 1,-21 0-16,0 0 0,21 22 16,0-22-16,-21 0 0,0 21 15,0 1-15,21-1 0,-22 0 0,1 1 16,21-22-16,0 21 0,-21 0 0,0-20 16,21 20-16,0-21 15,0 0-15,0 0 0,0 1 0,0-1 16,0 0-16,0 0 0,21-21 31,0 0-31,0 0 16,1 0-16</inkml:trace>
  <inkml:trace contextRef="#ctx0" brushRef="#br0" timeOffset="19952.75">10223 6414 0,'0'0'0,"0"-22"0,0 1 16,0 0-16,-21 21 15,0 0-15,0 0 16,0 0-16,0 0 0,-1 0 16,-20 21-16,21 0 0,0-21 0,0 22 15,-1-1-15,1 0 0,21 0 0,0 0 16,0 0-16,0 1 15,0-1-15,21-21 16,1 0-16,-1 0 0,0 21 0,0-21 16,0 0-16,22 0 0,-22 0 15,0 0-15,0 0 0,0 0 16,0 0-16,1 0 0,-1 0 16,-21 21-16,21-21 0,-21 21 15,0 0 1,0 1-1,-21-22-15,0 0 0,-1 21 16,1-21-16,0 0 0,0 0 0,0 21 16,0-21-16,-1 0 0,1 0 15,0 0-15,0 0 16,0 0-16,21-21 47</inkml:trace>
  <inkml:trace contextRef="#ctx0" brushRef="#br0" timeOffset="20283.75">9588 6287 0,'22'0'0,"-44"0"0,22-22 16,22 22-1,-1 0-15,0 0 0,21 0 16,-21 0-16,1 0 0,20 0 0,-21 0 16,21 0-16,-20-21 0,20 21 15,-21 0-15,43 0 0,-43 0 16,0 0-16,0 0 0,0 0 15</inkml:trace>
  <inkml:trace contextRef="#ctx0" brushRef="#br0" timeOffset="21572.1">12065 4995 0,'21'0'16,"0"0"-16,0 0 0,1 0 16,-1 0-16,0 0 0,0 0 15,0-21-15,-21 0 16,21 21-16,-21-21 0,0 0 16,0 0-1,0-1-15,-21 22 16,0 0-16,0-21 0,0 21 0,0 0 15,-1 0-15,1 0 0,0 0 16,0 0-16,0 0 0,0 0 16,21 21-16,0 1 0,-22-22 15,22 21-15,-21-21 0,21 21 16,0 0-16,0 0 0,0 0 16,21 1-1,1-22-15,-22 21 0,21-21 0,0 21 16,0 0-16,0 0 0,0-21 15,1 21-15,-22 1 0,21-22 16,0 21-16,0-21 0,-21 21 0,0 0 16,21-21-16,-21 21 0,0 0 0,0 1 15,0-1-15,-21-21 16,0 21-16,-21-21 0,20 21 0,-20-21 16,0 0-16,-1 21 0,1-21 0,0 0 15,-1 0-15,1 0 16,0 0-16,21 0 0,-1 0 0,-20-21 15,21 21-15,21-21 0,-21 0 0,21 0 16,-21-1-16,21 1 0,-22 0 16,22 0-16,0 0 0,0 0 15,0-1 1,22 22-16,-1 0 16,0 0-16,0 0 0,0 0 15,0 0-15,1 0 16,-1 0-16</inkml:trace>
  <inkml:trace contextRef="#ctx0" brushRef="#br0" timeOffset="21959.98">12425 5186 0,'0'0'0,"21"21"0,0-21 0,0 0 15,0 0-15,1 0 16,-1 0-16,0 0 0,0-21 0,0 21 16,0-21-16,1 0 0,-1-1 15,0 22-15,-21-21 16,0 0-16,0 0 0,0 0 16,-21 0-1,0 21 1,-1 0-16,1 0 0,0 21 0,0-21 15,0 21-15,0 0 0,-1 0 0,22 0 16,-21 1-16,0-1 0,0 0 16,21 0-16,0 0 0,0 0 15,0 1-15,0-1 0,0 0 16,21-21-16,0 0 16,0 0-16,-21 21 0,22-21 0,-1 0 15,0 0-15,0 0 0,0 0 16,22 0-16,-22 0 0,0 0 15,21-21-15</inkml:trace>
  <inkml:trace contextRef="#ctx0" brushRef="#br0" timeOffset="22439.52">13187 5038 0,'0'0'0,"-64"-43"31,43 43-16,0 0-15,0 0 0,0 0 0,-1 22 16,1-22-16,0 21 0,0 0 0,0 21 16,0-21-16,21 1 0,-22-1 15,22 0-15,-21 0 0,21 0 0,0 0 16,0 1-16,0-1 0,0 0 0,0 0 16,21-21-1,1 0-15,-1 0 16,0 0-16,0 0 0,0 0 0,0 0 15,1 0-15,-1-21 0,0 0 16,0 21-16,0-21 0,22-1 16,-43 1-16,21 21 0,0-21 0,0 0 15,-21 0-15,0 0 0,0-1 16,0 1-16,21 21 0,-21-21 16,-21 42 15,21 0-31,0 1 0,-21-1 0,0 0 15,21 0-15,0 0 0,0 0 16,0 1-16,0-1 0,0 0 16,0 0-16,0 0 15,21-21-15,0 0 0,0 0 16,0 0-16,1 0 16,-1 0-16,0 0 15,0 0-15,0-21 16</inkml:trace>
  <inkml:trace contextRef="#ctx0" brushRef="#br0" timeOffset="22832.65">13441 5144 0,'0'0'0,"0"-22"16,0 1-16,21 21 0,0 0 15,0-21-15,0 21 16,1 0-16,-1 0 15,0 0-15,0 0 0,0 0 16,0 0-16,1 21 0,-22 0 16,21-21-16,0 22 0,0-1 0,-21 0 15,0 0-15,21 0 16,-21 0-16,0 1 0,0-1 0,0 0 16,0 0-16,-21 0 15,0-21 1,0 0-1,21-21 1,0 0-16,0 0 16,0 0-1,0-1-15,0 1 0,0 0 0,21 0 16,0 0-16,-21 0 16,21 21-16,-21-22 0,21 22 0,1 0 15,-1-21-15,0 21 0,0 0 16,0-21-16</inkml:trace>
  <inkml:trace contextRef="#ctx0" brushRef="#br0" timeOffset="23124.48">14266 5038 0,'-21'0'15,"0"0"1,0 0-16,0 21 0,-1 0 16,1-21-16,21 21 0,0 0 15,-21 1-15,0-1 0,21 0 0,0 21 16,0-21-16,0 1 0,0-1 16,0 0-16,0 0 15,21 0-15,0-21 16,0 0-16,1 0 0,-1 0 15,0 0 1,0 0-16,0 0 0,0-21 0,1 0 16,-1 21-16,0-21 0,0 0 0</inkml:trace>
  <inkml:trace contextRef="#ctx0" brushRef="#br0" timeOffset="23584.22">14541 4805 0,'0'0'0,"22"-21"0,-22 42 31,0 0-15,0 0-16,0 0 0,0 22 0,0-22 15,0 0-15,0 21 16,0-20-16,0 20 0,0-21 0,0 21 16,0-20-16,0 20 0,-22-21 0,22 0 15,-21 0-15,21 1 0,0-1 16,0 0-16,0 0 0,0 0 15,-21 0-15,0-42 47,21 0-47,0 0 16,0 0-16,0 0 0,0-1 16,0 1-16,21 0 0,0-21 0,22-1 15,-22 22-15,0 0 16,0 0-16,0 21 0,22-21 15,-22 21-15,21 0 0,-21 0 0,0 0 16,22 0-16,-22 0 0,0 0 0,0 21 16,0 0-16,1 0 0,-22 0 15,0 1-15,0-1 0,0 0 0,0 0 16,0 0-16,0 0 0,-22-21 0,1 22 16,21-1-16,-21-21 0,21 21 15,-21-21-15,21 21 0</inkml:trace>
  <inkml:trace contextRef="#ctx0" brushRef="#br0" timeOffset="24703.58">15579 5165 0,'21'0'16,"0"0"-16,0-21 15,0 21-15,0-22 0,1 22 0,-1-21 16,0 21-16,0-21 0,21 0 0,-20 0 15,-1 0-15,0-1 0,0 1 16,0-21-16,0 21 0,1 0 0,-22-22 16,21 22-16,-21 0 0,0 0 0,0 0 15,0-1-15,0 1 16,-21 21 0,-1 0-16,1 21 15,21 1-15,0 20 0,-21-21 0,0 21 16,21-20-16,-21 20 0,21 0 15,0 1-15,-21-1 0,-1 21 16,22-20-16,-21-1 0,21 0 0,0 1 16,-21-1-16,0 0 0,21 1 0,0-1 15,0-21-15,-21 22 0,21-1 16,0 0-16,-21-21 0,21 22 0,0-1 16,0-21-16,0 22 0,0-22 0,0 0 15,0 0-15,0 0 0,0 0 16,21 1-16,0-22 15,0 0-15,0 0 0,0 0 16,1 0-16,-1-22 0,21 1 16,-21 21-16,0-21 0,1 0 15,-1 0-15,0 0 0,-21-1 0,21-20 16,-21 21-16,0 0 0,0-22 0,0 1 16,0 21-16,-21-21 0,21 20 15,-42-20-15,20 21 0,1 0 0,0 0 16,0-1-16,-21 1 0,20 0 0,1 21 15,0 0-15,0 0 16,42 0 15,0 0-15,0-21-16,1 21 0,-1 0 0,0 0 16,0 0-16,21-21 0,-20 21 15,20-21-15,0 21 0,-21-22 0,43 1 16,-22 21-16,1-21 0,-22 0 15,0 21-15,0-21 0,0 0 16,-21-1-16,0 1 0,0 0 16,-21 21 15,0 21-15,21 0-16,-21 1 15,21-1-15,0 0 16,0 0-16,0 0 0,0 0 0,0 1 15,0-1-15,0 0 0,0 0 0,0 0 16,0 0-16,21-21 16,0 0-16,0 0 0,0 0 15,1 0-15,-1 0 0,21 0 0,-21 0 16,0 0-16,1 0 0,-1 0 16,0-21-16,0 0 0,0 21 0,0-21 15,-21 0-15,0 0 0,0-1 0,0 1 16,0 0-16,0-21 0,0 21 15,0-1-15,-21 1 0,0 21 16,0-21-16,0 21 0,-22 0 0,22 0 16,0 0-16,0 0 0,0 0 15,0 0-15,21 21 16,0 0-16,0 1 16,0-1-16,21-21 0,0 21 15,0 0-15,0-21 0,0 0 0,1 0 16,-1 21-16,21-21 0</inkml:trace>
  <inkml:trace contextRef="#ctx0" brushRef="#br0" timeOffset="25144.35">16785 5165 0,'0'0'0,"0"-43"16,0 22-1,0 0-15,0 0 16,0 0-16,21 21 15,0 0-15,1 0 16,-1 0-16,0 0 0,0 0 16,0 21-16,0-21 0,1 21 0,-1 0 15,0 0-15,-21 1 0,0-1 16,21 0-16,-21 0 0,21 0 0,-21 0 16,0 1-16,0-1 0,0 0 15,0 0-15,0 0 16,-21-21-16,0 0 0,0 0 15,0 0-15,-1 0 16,22-21 0,0 0-16,0 0 15,0 0-15,0-1 0,0-20 16,0 21-16,22 0 16,-1 0-16,0-22 0,0 22 0,0 0 15,22-21-15,-22 20 0,0 1 16,0 0-16,0 0 0,0 21 0,22-21 15,-22 21-15,0 0 16,0 0-16,0 0 16,-21 21-16,0 0 15,0 0-15,0 0 16</inkml:trace>
  <inkml:trace contextRef="#ctx0" brushRef="#br0" timeOffset="26603.52">11811 6033 0,'0'21'62,"21"-21"16,0 0-78,0 0 0,-21-21 16,22 21-16,-1-22 15,0 1-15,-21 0 0,0 0 16,0 0-16,0 0 16,-21 21 15,0 0-31,-1 0 0,1 0 16,0 0-16,0 0 0,0 21 0,0 0 15,-1 0-15,1 0 0,0 0 0,0-21 16,21 22-16,0-1 0,0 0 15,0 0-15,0 0 0,0 0 16,21-21-16,-21 22 16,21-22-16,0 0 0,1 0 15,-1 0-15,0 0 0,0 0 0,0 0 16,0 0-16,-21-22 31,-21 22-31,0 0 16,0 0-16,-21 0 0,20 0 0,1 22 15,-21-22-15,21 21 0,0 0 16,-22 0-16,22 0 0,0 0 16,21 1-16,-21 20 0,21-21 0,0 21 15,0-20-15,0-1 0,0 0 16,0 0-16,21 0 0,0-21 16,0 0-16,22 0 15,-22 0-15,0 0 0,0 0 0,21 0 16,-20 0-16,-1 0 0,21-21 0,-21 0 15,0 0-15,22 0 0,-22-1 16,0 1-16</inkml:trace>
  <inkml:trace contextRef="#ctx0" brushRef="#br0" timeOffset="26868.4">12298 5779 0,'0'0'0,"0"-22"0,0 44 31,0-1-31,0 0 16,0 0-16,-21 0 0,21 0 0,-22 22 16,22-22-16,0 21 0,0-21 15,-21 22-15,21-1 0,-21-21 16,0 22-16,21-22 0,-21 42 16,0-42-16,21 1 0,-22 20 15,22-21-15,-21 0 0,21 0 0,0 1 16,21-44 15,1 22-15,-1-21-16</inkml:trace>
  <inkml:trace contextRef="#ctx0" brushRef="#br0" timeOffset="27232.78">12298 6244 0,'21'0'47,"0"0"-32,0 0-15,0 0 0,1 0 16,-1 0-16,0 0 0,0-21 0,0 0 16,0 0-1,-21 0 1,-21 21-1,0 0-15,0 0 0,0 0 0,0 0 16,-1 21-16,1 0 0,0-21 16,0 21-16,0 0 0,0 0 0,21 1 15,0-1-15,-22 0 0,22 0 0,0 0 16,0 0-16,0 1 16,0-1-16,0 0 0,22-21 0,-1 0 15,0 21-15,0-21 0,0 0 16,0 0-16,1 0 0,-1 0 15,0 0-15,0 0 0,0-21 0,0 0 16,1 0-16</inkml:trace>
  <inkml:trace contextRef="#ctx0" brushRef="#br0" timeOffset="27896.02">12700 6202 0,'0'21'16,"0"0"-1,0 0-15,0 1 16,0-1-16,0 0 0,0 0 16,0 0-16,0 0 0,-21 1 15,21-1-15,0 0 16,-21-21-16,21-21 47,0 0-32,0-1-15,0 1 0,0 0 16,0 0-16,21 0 0,-21 0 16,21 21-16,0-22 0,0 1 0,-21 0 15,21 21-15,1-21 0,20 21 0,-21 0 16,0 0-16,0 0 0,1 0 16,-1 0-16,0 0 0,21 0 0,-21 0 15,1 0-15,-22 21 0,21-21 0,-21 21 16,21 0-16,-21 1 0,0-1 15,0 0-15,0 0 0,0 0 16,0 0-16,0 1 0,0-1 16,-21-21-16,21 21 0,-21-21 0,-1 0 31,1 0-31,21-21 16,0 0-1,0-1-15,0 1 16,0 0-16,21 0 0,1 0 0,-1 0 15,0-1-15,0 1 0,0 21 0,0-21 16,22 0-16,-22 21 0,0 0 16,21-21-16,-20 21 0,-1 0 0,0 0 15,0 0-15,0 21 0,0-21 16,-21 21-16,0 0 0,0 0 16,0 1-16,0-1 0,0 0 15,0 0-15,0 0 0,-21 0 0,0-21 16,21 22-16,-21-1 0,21 0 15,-21-21 1,42 0 15,-21-21-31,21 0 0,-21-1 16</inkml:trace>
  <inkml:trace contextRef="#ctx0" brushRef="#br0" timeOffset="28243.82">13547 6287 0,'63'0'16,"-42"0"-16,0 0 16,1 0-16,-1 0 0,0-22 15,0 22-15,-21-21 0,21 21 16,-21-21-16,-21 21 31,0 0-31,0 0 16,0 0-16,-1 0 0,1 0 15,0 21-15,21 0 0,0 1 0,-21-1 16,21 0-16,0 0 16,-21 0-16,21 0 0,0 1 0,0-1 15,0 0-15,21-21 16,0 0-16,0 0 15,0 0-15,1 0 0,-1 0 16,0 0-16,0-21 16,0 0-16</inkml:trace>
  <inkml:trace contextRef="#ctx0" brushRef="#br0" timeOffset="28684.7">13970 6223 0,'0'0'16,"0"21"15,-21-21-31,21 21 0,0 1 16,0-1-16,0 0 0,0 0 15,0 0-15,0 0 16,0 1-16,-21-22 0,21 21 16,-22-21-1,1 0 16,21-21-31,0-1 0,0 1 16,0 0-16,0 0 16,21 0-16,1 0 0,-22-1 15,21 1-15,0 21 0,0-21 0,21 0 16,-20 21-16,-1 0 0,21 0 0,-21 0 16,22 0-16,-22 0 0,21 0 15,-21 0-15,0 21 0,1-21 0,-1 21 16,0 0-16,-21 1 0,0-1 0,0 0 15,0 0-15,0 0 0,0 0 16,0 1-16,0-1 0,0 0 16,-21 0-16,21 0 0,-21-21 15,-1 0 1,44-21 15,-22 0-31,21 0 0</inkml:trace>
  <inkml:trace contextRef="#ctx0" brushRef="#br0" timeOffset="28973.34">14690 5948 0,'-22'21'31,"1"0"-15,0 0-16,21 1 0,-21 20 0,21-21 15,0 0-15,-21 0 0,0 22 16,21-22-16,-22 21 0,22-21 0,0 1 16,-21 20-16,21-21 0,-21 0 0,21 22 15,0-22-15,0 0 0,0 0 16,0 0-16,21-21 16,0 0-16,1 0 15,-1 0 1,0 0-16,-21-21 0,0 0 15,21 0-15,-21 0 0,21-1 0,-21 1 16</inkml:trace>
  <inkml:trace contextRef="#ctx0" brushRef="#br0" timeOffset="29144.24">14520 6181 0,'21'0'16,"1"0"-1,-1 0-15,0 0 16,0 0-16,0 0 16,0 0-16,1 0 0,-1 0 0,0 0 15,21 0-15,-21 0 0,1 0 0,-1 0 16</inkml:trace>
  <inkml:trace contextRef="#ctx0" brushRef="#br0" timeOffset="29464.06">15515 6096 0,'0'0'0,"0"-21"31,0 42-16,0 0 1,0 0-16,0 1 0,0-1 16,0 0-16,0 0 0,-21 0 15,21 0-15,-21 1 0,21-1 0,-21 0 16,21 0-16,0 0 0,0 0 0,0 1 16,-22-1-16,44-21 46,-1-21-46</inkml:trace>
  <inkml:trace contextRef="#ctx0" brushRef="#br0" timeOffset="29715.91">15706 6075 0,'0'0'0,"21"0"31,-21 21 0,0 0-31,0 0 0,0 1 16,0-1-16,0 0 0,0 0 15,0 0-15,0 0 0,0 1 0,-21-1 16,21 0-16,0 0 0,0 0 0,0 0 16,0 1-16,0-1 15,0 0 1,0-42-1</inkml:trace>
  <inkml:trace contextRef="#ctx0" brushRef="#br0" timeOffset="29907.8">15494 6287 0,'21'0'47,"0"0"-47,0 0 0,1 0 0,-1 0 16,0 0-16,0 0 0,0 0 0,0 0 15,1-22-15,-1 22 0,0 0 16,0 0-16,0-21 0,0 21 16</inkml:trace>
  <inkml:trace contextRef="#ctx0" brushRef="#br0" timeOffset="30132.34">15854 6138 0,'0'0'0,"21"0"16,0 0-16,0 0 15,0 0-15,1 0 0,-1 0 16,0 0-16,0 0 0,0 0 15,0 0-15,-21-21 32</inkml:trace>
  <inkml:trace contextRef="#ctx0" brushRef="#br0" timeOffset="30368.2">16002 6117 0,'0'21'31,"-21"1"-31,21-1 16,0 0-16,0 0 0,0 0 15,-21 0 1,21 1-16,0-1 0,-22 0 0,22 0 16,0 0-16,0 0 0,0 1 15,0-1-15,0 0 16,0-42 31,22 0-47</inkml:trace>
  <inkml:trace contextRef="#ctx0" brushRef="#br0" timeOffset="30608.06">16235 6138 0,'0'0'0,"0"22"32,0-1-32,0 0 0,0 0 15,0 0-15,-21 0 0,21 1 16,-22-1-16,22 0 0,0 0 16,0 0-16,-21 0 0,21 1 15,0-1-15,21-21 47</inkml:trace>
  <inkml:trace contextRef="#ctx0" brushRef="#br0" timeOffset="30851.92">16235 6181 0,'21'0'31,"0"0"-31,0 21 16,0 0 0,-21 0-16,22-21 0,-1 21 15,0 1-15,-21-1 16,0 0-16,21-21 16,0 0-16,-21-21 46,21 21-30</inkml:trace>
  <inkml:trace contextRef="#ctx0" brushRef="#br0" timeOffset="31070.79">16573 6138 0,'0'0'15,"0"22"1,-21-22-1,21 21-15,-21 0 0,0-21 16,21 21-16,-21 0 16,0-21-16,21 21 0,-22 1 15,44-22 32,-1 0-47,0 0 0,0-22 16</inkml:trace>
  <inkml:trace contextRef="#ctx0" brushRef="#br0" timeOffset="31311.91">16616 6160 0,'0'-22'15,"21"22"1,-21 22 15,0-1-31,0 0 0,0 0 16,0 0-16,0 0 0,0 1 15,-21-1-15,21 0 16,0 0-16,0 0 0,0 0 0,0 1 16,0-1-16,0 0 15,0 0-15,21-21 32,0 0-17,-21-21-15</inkml:trace>
  <inkml:trace contextRef="#ctx0" brushRef="#br0" timeOffset="31588.1">16933 6138 0,'0'0'0,"0"22"31,0-1-15,0 0-16,0 0 15,-21 0-15,21 0 0,-21 1 16,21-1-16,-21 21 0,21-21 0,0 0 16,0 1-16,-21-1 0,21 0 0,0 0 15,0 0-15,0 0 0,0 1 16,21-22 0,0 0-16,0 0 0,0 0 15,0 0-15,1 0 0,-1 0 16,0-22-16,0 22 0,0-21 15</inkml:trace>
  <inkml:trace contextRef="#ctx0" brushRef="#br0" timeOffset="32203.78">17357 5948 0,'-22'0'16,"44"0"-16,-65 0 0,64 0 31,1 0-31,20 0 16,-21 0-16,21 0 0,1 0 0,-1 0 15,0 0-15,22 0 0,-22 0 16,1 0-16,-1 0 0,-21 0 0,21 0 16,-20 0-16,-1 0 0,-42 0 31,-1 0-31,1 0 0</inkml:trace>
  <inkml:trace contextRef="#ctx0" brushRef="#br0" timeOffset="32468.51">17674 5948 0,'0'42'15,"0"-21"1,0 1-16,0-1 0,0 0 15,0 0-15,0 21 0,0-20 0,0-1 0,0 0 16,0 0-16,0 21 0,0-20 16,0-1-16,0 21 0,0-21 0,0 0 15,0 1-15,-21-1 0,21 0 0,0 0 16,-21 0-16,42-21 47,0 0-47,0-21 15,-21 0-15,21 21 0,1-21 0</inkml:trace>
  <inkml:trace contextRef="#ctx0" brushRef="#br0" timeOffset="32848.76">17822 6223 0,'0'0'16,"0"-21"-16,21 0 15,1 21 1,-1-21-1,0 21-15,0 0 0,0-22 0,0 22 16,1 0-16,-1 0 0,0 0 16,0 0-16,0 0 0,0 22 0,-21-1 15,22 0-15,-1 0 0,0 0 16,-21 0-16,0 1 0,0-1 16,0 0-16,0 0 0,0 0 0,-21 0 15,0 1-15,-1-22 0,22 21 16,-21-21-16,0 0 15,21-21 17,0-1-32,0 1 15,0 0-15,21 0 0,0 0 16,-21 0-16,0-1 0,22 1 0,-1 21 16,0-21-16,-21 0 0,21 21 15,0-21-15,0 21 0,1 0 16,-1 0-16,-21-21 0,21 21 15,0 0 1</inkml:trace>
  <inkml:trace contextRef="#ctx0" brushRef="#br0" timeOffset="33212.35">18373 6265 0,'0'22'15,"21"-22"-15,0 0 16,0 0-16,0 0 0,0 0 0,1-22 16,-1 22-16,0 0 0,0-21 15,0 21-15,0 0 0,-21-21 0,22 21 16,-22-21-16,-22 21 31,1 0-31,0 0 16,0 0-16,0 0 0,0 0 0,-1 0 15,22 21-15,-21-21 16,0 21-16,21 0 0,0 1 0,0-1 16,0 0-16,0 0 0,0 0 15,0 0-15,0 1 16,0-1-16,21-21 16,0 0-16,1 0 0,-1 0 15,0 0-15,0 0 0,0 0 16,0 0-16,1-21 0,-1 21 15,-21-22-15</inkml:trace>
  <inkml:trace contextRef="#ctx0" brushRef="#br0" timeOffset="33568.37">18754 6244 0,'21'0'47,"0"0"-47,0 0 0,0 0 16,0 0-16,1 0 0,-1 0 15,0 0-15,-21-21 16,0 0-16,0 0 16,-21 21-1,0 0 1,-1 0-16,-20 0 0,21 0 0,0 21 15,0 0-15,-1-21 0,1 21 0,21 0 16,0 1-16,-21-1 0,21 0 16,0 0-16,0 0 0,0 0 15,0 1-15,0-1 0,21-21 0,0 21 16,1-21-16,-1 0 0,0 0 16,0 0-16,0 0 0,0 0 0,1 0 15,20 0-15,-21-21 0,0 21 16,0-21-16</inkml:trace>
  <inkml:trace contextRef="#ctx0" brushRef="#br0" timeOffset="34621.76">17632 6689 0,'0'-21'15,"0"-1"1,0 1 0,0 0-16,-21 21 0,-1-21 15,1 21 1,0 0-16,0 0 0,0 0 0,0 0 15,-1 0-15,-20 0 0,21 0 0,0 0 16,-22 0-16,22 0 0,0 21 16,0 0-16,21 0 15,0 1-15,0-1 16,0 0 0,21 0-16,0-21 0,0 21 0,1 0 15,-1 1-15,-21-1 0,21-21 0,0 21 16,-21 0-16,21-21 0,-21 21 15,0 0-15,-42-21 16,21 0-16,0 0 0,-1 0 16,1 0-16,-21 0 0,21 0 15,-22 0-15,22 0 0,0 0 16,0 0-16,0 0 0,0-21 0,-1 21 16,1 0-16,0-21 0,21 0 31,21 21-16,0 0-15,1 0 16,-1 0-16,0 0 0,0 0 16,0-21-16,0 21 0</inkml:trace>
  <inkml:trace contextRef="#ctx0" brushRef="#br0" timeOffset="34888.61">17759 6604 0,'0'0'0,"21"0"0,-21-21 0,0 0 16,0 42 15,0 0-15,0 0-16,0 0 0,0 1 0,0-1 16,-21 0-16,21 0 0,-21 0 0,21 0 15,0 1-15,0-1 0,0 0 16,0 0-16,0 0 0,0 0 15,0-42 32</inkml:trace>
  <inkml:trace contextRef="#ctx0" brushRef="#br0" timeOffset="35064.51">17568 6773 0,'21'0'32,"1"0"-17,-1 0-15,0 0 0,0 0 16,0 0-16,0 0 0,1 0 0,-1 0 16,0 0-16,0 0 0,0 0 15</inkml:trace>
  <inkml:trace contextRef="#ctx0" brushRef="#br0" timeOffset="35448.29">17843 6731 0,'22'-21'16,"-22"0"-16,21 21 15,0 0-15,0 0 0,-21-21 16,21 21-16,0 0 0,1 0 15,-1 0-15,0 21 16,-21 0-16,21-21 0,-21 21 16,0 0-16,0 0 15,0 1-15,0-1 0,0 0 16,0 0-16,0 0 16,-21-21-16,0 0 15,21-21 32,0 0-47,0 0 0,0 0 16,0-1-16,21 1 15,0 0-15,0 21 16,0-21-16,1 21 16,-1 0-16,0 0 0,0-21 15,0 21 1,0 0-16</inkml:trace>
  <inkml:trace contextRef="#ctx0" brushRef="#br0" timeOffset="35888.04">18394 6646 0,'0'0'0,"0"22"31,0-1-15,0 0-16,-21 0 15,21 0-15,-22 0 16,22 1-16,0-1 0,0 0 16,0 0-16,0 0 15,0 0-15,22-21 16,-1 22-16,0-22 16,0 0-16,0 0 15,0 0-15,1 0 0,-1-22 0,0 1 16,0 21-16,0-21 0,0 21 0,-21-21 15,22 0-15,-1 0 0,-21-1 16,0 1-16,21 0 16,-21 0-16,21 0 0,-21 42 47,0 0-47,-21-21 0,21 21 0,-21 0 15,21 1-15,0-1 16,0 0-16,0 0 0,0 0 15,21-21 17,0 0-32,0 0 0,0 0 15,1-21-15</inkml:trace>
  <inkml:trace contextRef="#ctx0" brushRef="#br0" timeOffset="36131.87">18944 6646 0,'0'0'0,"0"-21"0,-21 21 32,0 21-17,0 1-15,21-1 16,-22 0-16,22 0 0,0 0 0,0 0 16,0 1-16,0-1 15,0 0-15,0 0 0,22-21 16,-1 21-1,0-21-15,0 0 16,0 0-16,0 0 0,1 0 16,-1 0-16,0-21 0,0 21 0,-21-21 15,21 0-15</inkml:trace>
  <inkml:trace contextRef="#ctx0" brushRef="#br0" timeOffset="37160.31">19304 6350 0,'0'0'0,"0"-21"16,-21 21 15,21 21-31,-21-21 0,-1 21 0,22 0 16,0 1-16,0 20 0,-21-21 0,21 0 16,-21 22-16,21-22 0,-21 21 15,21-21-15,0 22 0,0-22 0,0 21 16,0-21-16,0 0 0,0 1 15,0-1-15,0 0 0,0 0 0,0 0 16,21 0-16,0-21 16,0 0-16,1 0 15,-1 0-15,0 0 0,0 0 16,0-21-16,0 21 0,1-21 16,-1 0-16,-21 0 0,21 0 15,-21-1-15,0 1 0,21 0 16,-21 0-16,21 0 0,0 0 15,-21-1-15,0 44 32,0-1-17,-21 0-15,21 0 0,-21 0 0,21 0 16,-21 1-16,21-1 0,0 0 16,0 0-16,-21 0 0,21 0 15,0 1-15,21-22 31,0 0-15,0 0-16,0 0 0,1 0 16,-1-22-16,0 1 0,0 21 15,0-21-15,0 0 0,1 0 0,-1 0 16,0-1-16,-21 1 0,0 0 0,21 21 16,-21-21-16,0 42 31,0 0-16,0 0-15,-21 1 16,21-1-16,0 0 0,0 0 16,0 0-1,21-21 1,-21 21 0,21-21-16,0 0 15,1 0-15,-22-21 16,0 0-16,0 0 15,21 0-15,0 0 16,-21-1-16,21 1 0,-21 0 16,21 0-16,0 21 0,1-21 15,-22 0-15,21 21 0,0 0 0,0 0 16,0-22-16,0 22 0,1 0 16,-1 0-1,-21 22-15,21-1 0,-21 0 16,0 0-16,0 0 0,0 0 15,0 1-15,0-1 0,0 0 16,-21 0-16,21 0 0,-21-21 16,21 21-16,-22-21 0,22-21 47,0 0-47,0 0 15,0 0-15,0 0 16,0-1-16,22 1 0,-1 0 15,-21 0-15,0 0 0,21 0 16,0 21-16,0-22 16,0 22-16,1 0 0,-1 0 15,0 0-15</inkml:trace>
  <inkml:trace contextRef="#ctx0" brushRef="#br0" timeOffset="37576.07">20320 6752 0,'21'0'16,"0"0"0,0 0-16,1 0 0,-22-21 15,21 21-15,0 0 0,-21-21 16,21 21-16,0-21 0,-21 0 15,21 21-15,-21-22 0,0 1 16,-21 21 0,0 0-1,0 0-15,0 0 0,0 21 0,-1-21 16,1 22-16,21-1 0,-21 0 16,0 0-16,0 0 0,21 0 15,0 1-15,0-1 0,0 0 16,0 0-1,0 0-15,21-21 16,0 0-16,0 0 0,0 0 16,1 0-16,-1 0 15,0 0-15,0 0 0,0 0 0,0 0 16,1-21-16,-1 0 0,0 0 16,0 21-16,-21-21 0,21-1 15,-21 1-15,0 0 0,0 0 16,0 0-16</inkml:trace>
  <inkml:trace contextRef="#ctx0" brushRef="#br0" timeOffset="37924.08">19198 6350 0,'21'0'32,"0"-21"-32,22 21 15,-22 0-15,21 0 0,1 0 0,20 0 16,-21 0-16,22 0 0,-22 0 0,22-21 15,-1 21-15,-20 0 0,-1 0 16,0 0-16,1 0 0,-1 0 0,-21 0 16,0 0-16,-42 0 47,-21 0-47</inkml:trace>
  <inkml:trace contextRef="#ctx0" brushRef="#br0" timeOffset="41284.19">13039 7112 0,'0'0'0,"0"-21"0,21 21 15,-21-21-15,21 21 16,-21-21-16,21 21 0,0-22 15,0 22-15,-21-21 16,0 0-16,22 21 0,-1-21 16,0 21-16,-21-21 15,-21 21 63,21 21-78,-21-21 0,-1 21 16,1-21-16,0 21 0,0-21 16,-21 43-16,20-43 0,1 21 15,0 0-15,0 0 0,0 0 16,-22 0-16,22 1 0,0-1 16,0 21-16,0-21 0,-22 0 0,22 22 15,0-1-15,0-21 0,0 22 0,-22-22 16,22 21-16,0 0 0,-21-20 15,21 20-15,-22 0 0,1-21 0,0 22 16,20-22-16,-20 21 0,-43 22 16,43-22-16,0-21 0,-1 22 15,1-22-15,21 21 0,-21 0 0,-1-20 16,1 20-16,21 0 0,-22-21 0,22 22 16,-21-1-16,21-21 0,-22 22 0,22-22 15,-21 21-15,21-21 16,0 22-16,-22-22 0,22 0 0,0 0 15,0 0-15,0 0 0,-1 1 0,1-1 16,0 0-16,0 0 0,0 0 0,-22 0 16,22-21-16,0 22 0,0-1 15,0 0-15,-22-21 0,22 21 16,0 0-16,0-21 0,-21 21 0,20 1 16,1-22-16,0 21 0,0-21 0,0 21 15,0 0-15,-1-21 0,1 0 0,21 21 16,-21-21-16,0 21 0,0-21 0,21 22 15,-21-22-15,-1 21 0,1-21 16,0 21-16,0 0 16,0-21-16,0 21 0,-1-21 0,22 21 15,-21 1-15,0-22 0,0 21 16,0 0 0,0 0-16,-1-21 15,1 21 1,0-21 62,21-21-78</inkml:trace>
  <inkml:trace contextRef="#ctx0" brushRef="#br0" timeOffset="41895.69">10626 8636 0,'0'-21'31,"0"42"-15,0 0 0,0 0-16,0 1 0,0-1 0,0 0 15,0 0-15,0 0 0,0 0 0,0 1 16,0-1-16,-22 0 0,22 21 16,-21-21-16,21 1 0,-21-1 0,21 0 15,0 0-15,-21 0 0,21 0 16,-21-21-16,21 22 0,0-1 0,-21 0 15,21 0 17,-22-21-32,44 0 78,-1 0-78,0 0 0,0 0 15,0 0-15,0 0 0,1 0 0,-1 0 16,21 0-16,0 0 0,-20 0 16,20 0-16,0 0 0,1 0 15,-1 0-15,0 0 0,1 0 0,-1 0 16,0 0-16,-21 0 0,22 0 0,-22 0 16,0 21-16,0-21 0,0 0 15,-21 21-15,0 1 16,0-44 46,-21 22-62,21-21 16</inkml:trace>
  <inkml:trace contextRef="#ctx0" brushRef="#br0" timeOffset="43083.44">9440 7938 0,'0'-22'15,"0"1"-15,0 0 16,0 0-16,0 0 0,0 0 15,0-1-15,0 1 16,21 0-16,-21 0 16,22 21-16,-1 0 0,-21-21 0,21 21 15,0 0-15,-21-21 0,21 21 16,0 0-16,1 0 0,-1 0 16,0 21-16,-21 0 15,0 0-15,0 0 16,0 0-16,0 1 0,0-1 15,0 21-15,-21-21 0,21 0 0,-21 1 16,21-1-16,-22 0 0,22 0 16,0 0-16,0 0 0,0 1 15,22-22 1,-1 0-16,0 0 0,0-22 16,0 1-16,0 21 0,22-21 15,-22 0-15,0 0 0,0 0 0,0-1 16,1 1-16,-1 0 0,0 0 15,0 0-15,-21 0 0,21-1 0,0 1 16,-21 0-16,0 0 16,0 42 31,0 0-47,0 0 15,0 1-15,0-1 0,0 21 16,-21-21-16,21 0 0,0 22 0,-21-22 15,21 21-15,-21-21 0,21 22 0,0-1 16,0-21-16,0 22 0,-21-22 16,21 0-16,0 21 0,-21-21 0,21 1 15,0-1-15,0 0 0,-22 0 0,22 0 16,-21 0-16,0-21 0,0 22 16,0-1-16,0-21 15,-1 0-15,1 0 0,0 21 0,0-21 16,0 0-16,0 0 0,-1 0 0,1 0 15,0 0-15,0-21 16,0 21-16,21-21 0,-21 21 0,21-22 16,0 1-16,-22 0 0,22 0 15,0 0 1,0 0-16,0-1 16,0 1-1,22 21 1,-22-21-16,21 21 0,0-21 15</inkml:trace>
  <inkml:trace contextRef="#ctx0" brushRef="#br0" timeOffset="43587.69">10202 7895 0,'0'0'0,"0"-21"32,21 21-32,1-21 15,-1 21-15,-21-21 16,21 0-16,0 21 0,-21-22 15,21 22 1,-21-21-16,-21 21 31,0 0-31,0 0 0,0 0 16,-1 21-16,1-21 0,0 22 16,0-1-16,0-21 0,0 21 0,21 0 15,-22-21-15,1 42 0,21-20 16,0-1-16,0 0 0,0 0 15,0 0-15,0 0 0,0 1 16,0-1-16,21 0 0,1 0 16,-1-21-1,0 21-15,0-21 16,0 0-16,0 0 16,1 0-16,-1 0 15,0-21-15,0 21 0,-21-21 16,21 0-16,0 21 0,-21-21 15,22-1-15</inkml:trace>
  <inkml:trace contextRef="#ctx0" brushRef="#br0" timeOffset="44207.75">10626 7832 0,'0'0'0,"21"-21"47,0 21-32,-21-22-15,21 22 16,-21-21-16,-21 21 47,0 0-47,0 21 15,-1-21-15,22 22 16,-21-1-16,0-21 0,21 21 16,-21-21-16,21 21 0,-21-21 0,21 21 15,0 0-15,0 1 16,0-1 0,21-21-1,0 0-15,-21 21 16,21-21-16,0 0 15,1 0-15,-22 21 0,21-21 16,0 0-16,0 21 0,-21 0 16,0 1-1,0-1 1,0 0-16,-21-21 16,0 21-16,0-21 0,-1 0 0,1 21 15,0-21-15,0 21 16,0-21-16,0 0 0,-1 0 0,1 0 15,0 0 1,0 0-16,0 0 16,0 0-1,-1 0-15</inkml:trace>
  <inkml:trace contextRef="#ctx0" brushRef="#br0" timeOffset="45483.99">8911 10075 0,'0'-21'15,"0"0"-15,0 0 16,21 21-1,0 0-15,1 0 0,-1 0 16,0 0-16,0 0 0,0 21 16,0 0-16,1 0 0,-1-21 0,0 22 15,-21 20-15,0-21 16,21 0-16,-21 0 0,0 22 0,0-22 16,0 0-16,0 0 0,0 22 0,-21-22 15,0 0-15,0 0 0,-1-21 0,22 21 16,-21 0-16,0-21 0,21-21 31,0 0-31,0 0 16,0 0-16,21 0 0,-21-1 15,21 1-15,1 0 0,-1 0 0,0-43 16,0 43-16,0 0 0,-21 0 16,21 0-16,1 21 0,-1-21 15,-21-1-15,21 22 0,0 0 16,-21-21-16,21 21 15</inkml:trace>
  <inkml:trace contextRef="#ctx0" brushRef="#br0" timeOffset="45827.5">9419 10245 0,'0'0'0,"21"0"15,0 0-15,1 0 0,-1 0 16,0 0-16,0-21 16,-21-1-16,21 1 15,-21 0-15,0 0 16,0 0-16,0 0 16,-21 21-1,0 0-15,0 0 0,0 0 16,-1 21-16,1 0 0,0-21 15,21 21-15,0 0 0,-21 0 0,0 1 16,21-1-16,0 0 0,0 0 16,0 0-16,0 0 0,0 1 15,0-1-15,0 0 0,0 0 16,21-21-16,0 0 0,0 0 0,0 0 16,1 0-16,-1 0 0,0 0 15,0 0-15,0 0 0,22 0 0,-22-21 16,0 0-16,21 21 0,-21-21 0</inkml:trace>
  <inkml:trace contextRef="#ctx0" brushRef="#br0" timeOffset="46128.33">10075 9779 0,'-21'42'31,"0"-42"-31,0 22 0,21-1 0,-21 21 16,-1-21-16,22 0 0,-21 22 0,21-22 16,-21 0-16,0 21 0,21-20 15,-21 20-15,0-21 0,-1 21 16,22-20-16,-21 20 0,21-21 0,-21 21 0,21-20 16,0-1-16,0 0 0,0 0 0,0 0 15,0 0-15,21 1 16,0-22-16,1 0 0,-1 0 15,0 0-15,0 0 16,0-22-16,0 1 0,1 0 16,-22 0-16,21 0 0</inkml:trace>
  <inkml:trace contextRef="#ctx0" brushRef="#br0" timeOffset="46340.21">9737 10139 0,'21'0'31,"0"0"-31,0 0 0,0 0 16,0 0-16,1 0 0,-1 0 0,21 0 16,-21 0-16,0 0 0,1 0 15,20 0-15,-21 0 0,0 0 16,0 0-16,1 0 0,-1 0 0,-21-21 15,21 21-15</inkml:trace>
  <inkml:trace contextRef="#ctx0" brushRef="#br0" timeOffset="46848.24">10245 10097 0,'0'21'31,"0"0"-31,0 0 16,0 0-16,0 0 0,0 1 15,-22-1-15,22 0 0,-21 0 0,21 0 16,0 0-16,-21 1 0,21-1 16,0 0-16,0 0 0,0 0 15,21-21 1,0 0-16,1 0 15,-1 0-15,0 0 0,0 0 16,0 0-16,0-21 0,1 21 16,-22-21-16,21 0 0,0 0 0,0-1 15,-21 1-15,21 21 0,-21-21 16,21 0-16,-21 0 0,0 0 0,22-1 16,-22 1-16,0 0 0,21 0 0,-21 42 46,0 0-46,-21-21 0,21 21 16,-22 1-16,22-1 0,0 0 16,0 0-16,0 21 0,-21-20 15,21-1-15,0 0 0,0 0 16,0 0-16,0 0 0,0 1 16,21-22-1,1 0-15,-1 0 16,0 0-16,0 0 0,0-22 15,0 1-15,1 21 0,-1-21 16</inkml:trace>
  <inkml:trace contextRef="#ctx0" brushRef="#br0" timeOffset="47261.01">10731 10202 0,'0'0'0,"0"-21"0,0 0 15,0 0 1,22 21 0,-1 0-16,0 0 15,0 0-15,0 0 0,0 0 16,1 21-16,-1 0 16,0 0-16,0-21 0,-21 43 15,21-22-15,-21 0 0,21 0 0,-21 0 16,0 1-16,0-1 0,0 0 15,0 0-15,-21-21 0,21 21 16,-21 0-16,0-21 0,0 0 16,0 0-16,-1 0 15,22-21 1,0 0 0,0 0-16,0 0 0,0 0 15,0-1-15,0 1 0,22 0 16,-1 0-16,0 0 0,-21 0 15,21 21-15,0-22 0,0 22 0,1 0 16,-1-21-16,0 21 16,0 0-16,0 0 0,0 0 15</inkml:trace>
  <inkml:trace contextRef="#ctx0" brushRef="#br0" timeOffset="47807.69">11430 10160 0,'-21'0'16,"21"21"15,0 0-31,0 1 16,0-1-16,0 0 0,0 0 15,0 0-15,-21 0 16,21 1-16,0-1 0,-22 0 16,22 0-16,-21-21 0,21 21 0,0 0 15,0 1 1,0-44 15,0 1-31,0 0 0,0 0 16,0 0-1,0 0-15,0-1 0,0 1 0,0 0 16,21 0-16,-21 0 0,22 0 0,-22-1 16,21 1-16,0 21 0,0-21 15,0 0-15,0 21 0,1 0 0,-1-21 16,0 21-16,21 0 0,-21 0 0,1 0 16,-1 0-16,0 21 0,0 0 15,0 0-15,-21 0 0,21 1 16,-21-1-16,0 0 0,0 0 0,0 0 15,0 0-15,0 1 0,0-1 0,0 0 16,0 0-16,-21 0 16,0-21-16,21 21 15,-21-21-15,21-21 47,21 0-47,0 21 0</inkml:trace>
  <inkml:trace contextRef="#ctx0" brushRef="#br0" timeOffset="48107.52">12446 9821 0,'0'0'0,"0"-42"31,0 63-15,0 0-16,0 1 0,0 20 0,0-21 16,0 0-16,0 22 0,0-22 15,0 21-15,0-21 0,0 22 0,-21-22 16,21 21-16,-21-21 0,21 0 16,0 1-16,-22-1 0,22 0 0,0 0 15,0 0-15,22-21 47,-1-21-47,0 21 0</inkml:trace>
  <inkml:trace contextRef="#ctx0" brushRef="#br0" timeOffset="48796.15">12679 9843 0,'0'0'16,"0"-22"-16,0 44 31,0-1-15,0 0-16,0 0 0,0 21 0,0-20 15,0-1-15,0 0 0,0 21 16,0-21-16,0 1 0,0-1 0,0 0 16,-21 21-16,-1-21 0,22 1 15,-21-22-15,21 21 0,0 0 0,0 0 16,-21-21-16,21 21 0,0-42 47,0 0-47,0 0 0,0 0 15,21 21-15,-21-22 0,21 1 0,-21 0 16,22 0-16,-1 21 0,0-21 16,-21 0-16,21-1 0,0 22 0,0-21 15,1 21-15,-1 0 0,0 0 16,0 0-16,0 0 15,-21 21 1,0 1-16,0-1 0,0 0 16,0 0-16,0 0 0,0 0 0,0 1 15,0-1-15,0 0 16,21 0 0,1-21-16,-1 0 15,0 0-15,0 0 0,0 0 16,0-21-16,1 21 0,-1 0 15,0-21-15,0 0 0,0 21 16,0-22-16,1 1 0,-1 0 0,-21 0 16,21 0-16,-21 0 0,21-1 0,-21 1 15,0 0-15,0 0 16,-21 21 0,0 0-16,0 0 0,-1 21 15,1 0-15,0 0 0,0 1 16,21-1-16,0 0 0,0 0 15,-21 0-15,21 0 0,0 1 16,0-1-16,0 0 0,21-21 16,0 0-16,0 0 15,0 0-15,1 0 16,-1 0-16,0 0 0,0 0 0,21 0 16,-20 0-16,-1-21 0,21 0 0</inkml:trace>
  <inkml:trace contextRef="#ctx0" brushRef="#br0" timeOffset="49072.4">12340 9970 0,'0'0'0,"0"21"0,21-21 32,0 0-32,22 0 0,-22 0 0,0 0 15,21 0-15,1 0 0,-22 0 0,21 0 16,1 0-16,-1 0 0,0 0 16,1-21-16,-1 21 0,-21 0 15,21 0-15,-20 0 0,-1 0 0,0 0 0,0 0 16</inkml:trace>
  <inkml:trace contextRef="#ctx0" brushRef="#br0" timeOffset="49992.88">8826 11028 0,'43'0'31,"-22"0"-15,0-21-16,-21 0 0,21 21 0,-21-22 15,0 1-15,0 0 16,0 0 0,-21 21-16,0 0 0,0 0 15,0 0-15,-22 0 0,22 21 16,0 0-16,0 0 0,0 1 15,-1-22-15,1 21 0,0 21 0,0-21 16,0 0-16,21 1 0,0-1 0,0 0 16,-21-21-16,21 21 0,21-21 31,0 0-31,0 0 0,0 0 16,0 0-16,1-21 0,20 21 15,-21-21-15,0 0 0,0-1 0,22 1 16,-22 21-16,0-21 0,0 0 0,0 0 15,-21 0-15,0-1 0,0 1 16,0 42 15,-21 1-15,21-1-16,0 0 16,0 0-16,0 0 0,0 0 15,0 1 1,21-1-16,1-21 15,-1 0-15,0 0 0,0 21 16,0-21-16,22 0 0,-22 0 0,0 0 16,0 0-16</inkml:trace>
  <inkml:trace contextRef="#ctx0" brushRef="#br0" timeOffset="50467.61">9461 10943 0,'0'0'0,"0"-21"15,-21 21-15,0 0 16,0 0-16,0 0 0,0 0 0,-1 0 16,1 0-16,0 21 0,0-21 0,0 21 15,0 1-15,-1-1 0,1 0 16,0 0-16,0 0 0,21 0 16,0 1-16,0-1 0,0 0 0,0 0 15,0 0-15,21-21 16,0 0-16,0 0 15,1 0-15,-1 0 0,0 0 0,0 0 16,21-21-16,-20 0 0,-1 0 16,0 21-16,0-21 0,0-1 15,0 1-15,1-21 0,-1 21 0,-21 0 16,0-1-16,21-20 0,-21 21 0,0 0 16,0-22-16,0 22 0,0 0 15,0 0-15,0 0 0,0 0 0,-21 21 31,0 0-31,21 21 16,0 0-16,-22 0 0,22 0 0,-21 22 16,21-22-16,-21 0 0,21 21 0,0-21 15,0 1-15,0 20 0,0-21 0,0 0 16,0 0-16,0 22 0,0-22 16,0 0-16,0 0 0,21-21 15,0 21-15,1 1 0,-1-22 0,0 0 16,0 0-16,0 0 0,0 0 15,1 0-15,20 0 0,-21 0 0</inkml:trace>
  <inkml:trace contextRef="#ctx0" brushRef="#br0" timeOffset="50979.07">10075 11028 0,'0'0'0,"0"-21"15,0 0-15,0-1 0,-21 22 16,0-21-16,0 21 15,0 0-15,-1 0 0,1 0 16,0 0-16,0 0 0,-21 0 16,42 21-16,-43 1 0,43-1 0,-21 0 15,0 0-15,0 0 0,0 0 16,-1 1-16,22-1 0,0 0 0,0 0 16,0 0-16,0 0 0,0 1 0,0-1 15,22 0-15,-1-21 16,0 0-16,0 0 0,0 0 15,0 0-15,1 0 0,-1-21 0,21 21 16,-21-21-16,0-1 0,1 1 0,20 0 16,-21 0-16,0-21 0,0 20 15,1-20-15,-1 21 0,-21-21 16,21 20-16,-21-20 0,21 0 0,-21 21 16,21-22-16,-21 22 0,0 0 0,0 0 15,0 0-15,0 42 31,-21 0-31,21 0 0,-21 0 16,21 0-16,-21 1 0,21 20 16,0-21-16,0 21 0,0-20 0,0-1 15,0 21-15,0-21 0,0 0 0,0 22 16,0-22-16,0 0 0,0 0 16,0 0-16,21-21 15,-21 22-15,21-22 16,0 0-16,0 0 0,1 0 15,-1-22-15,-21 1 0,21 21 16,0-21-16</inkml:trace>
  <inkml:trace contextRef="#ctx0" brushRef="#br0" timeOffset="51360.41">10393 11028 0,'0'0'0,"0"-21"0,0 0 16,21-1-1,-21 1 1,21 21-16,0 0 0,0 0 16,1 0-16,-1 0 0,0 0 15,0 21-15,0 1 0,0-22 16,-21 21-16,22 0 0,-1 0 16,-21 0-16,21 0 0,-21 1 0,0-1 15,0 0-15,0 0 0,0 0 0,0 0 16,0 1-16,-21-22 0,0 0 15,21 21-15,-22-21 16,1 0-16,0 0 16,21-21-16,0-1 0,0 1 15,0 0 1,0 0-16,0 0 0,21 0 0,0-1 16,1 1-16,-1 0 0,-21 0 0,21 0 15,0 0-15,0-1 0,0 22 0,1-21 16,-1 21-16,0 0 15,0 0-15,0-21 0,0 21 16,1 0-16</inkml:trace>
  <inkml:trace contextRef="#ctx0" brushRef="#br0" timeOffset="51768.18">11070 11134 0,'0'0'0,"21"0"15,0 0-15,1-21 16,-1 21-16,-21-22 0,21 22 0,0-21 16,-21 0-16,21 0 15,0 0-15,-21 0 16,0-1-16,0 1 0,-21 21 15,0 0 1,0 0-16,0 0 16,0 0-16,-1 0 0,1 21 15,0 1-15,21-1 16,-21 0-16,21 0 0,-21 0 0,21 0 16,0 1-16,0-1 0,0 0 15,0 0-15,0 0 0,0 0 0,0 1 16,0-1-16,0 0 0,21-21 15,0 0-15,-21 21 0,21-21 16,0 0-16,1 0 0,-1 0 0,0 0 16,0 0-16,21 0 0,-20 0 0,-1-21 15,0 21-15,0-21 0</inkml:trace>
  <inkml:trace contextRef="#ctx0" brushRef="#br0" timeOffset="52223.92">11769 10964 0,'0'0'16,"21"0"-16,-21-21 0,0 0 16,0 0-1,-21 21-15,-1 0 0,1 0 16,0 0-16,0 0 0,0 0 0,0 21 16,-1-21-16,1 21 0,21 0 15,-21-21-15,0 22 0,0-1 16,21 0-16,0 0 15,0 0-15,21-21 16,0 0-16,0 0 16,0 21-16,1-21 0,-1 0 15,0 0-15,0 0 0,0 22 0,0-22 16,1 0-16,-1 21 0,0 0 16,-21 0-16,21-21 15,-21 21-15,0 0 16,-21-21-1,0 22-15,0-22 0,-1 0 16,1 0-16,0 0 0,0 0 16,-21 0-16,20 0 0,1 0 0,0 0 15,0 0-15,0 0 0,0 0 0,-1 0 16,1 0-16,0 0 16,42 0 30,0-22-46,1 22 16</inkml:trace>
  <inkml:trace contextRef="#ctx0" brushRef="#br0" timeOffset="52719.63">12150 11070 0,'21'0'0,"-42"0"0,42-21 16,0 0-16,0 0 16,-21 0-16,21-1 0,-21 1 15,0 0-15,-21 0 32,0 21-32,0 0 15,0 0-15,-1 0 0,1 0 16,0 21-16,0-21 0,0 21 0,0 0 15,-1 1-15,1-22 0,21 21 16,0 0-16,-21 0 0,21 0 0,0 0 16,0 1-16,0-1 0,21-21 15,-21 21-15,21-21 0,1 0 0,20 0 16,-21 0-16,0 0 0,0 21 16,1-21-16,20 0 0,-21 0 0,0 0 15,0 0-15,1 0 0,20 0 16,-21 21-1,-21 0 1,-21-21-16,0 22 16,0-22-16,-1 21 0,1-21 0,0 0 15,0 0-15,0 21 0,0-21 0,-1 0 16,1 0-16,-21 0 0,42 21 16,-21-21-16,0 0 0,-1 0 0,1 0 15,0 0-15,0 0 16,0 0-16,0 0 15,-1 0-15,1 0 0</inkml:trace>
  <inkml:trace contextRef="#ctx0" brushRef="#br0" timeOffset="53419.94">8445 11663 0,'-21'0'16,"0"0"-1,0 0 1,0 0-16,0 0 31</inkml:trace>
  <inkml:trace contextRef="#ctx0" brushRef="#br0" timeOffset="59439.96">16870 7112 0,'0'-21'31,"21"42"47,0 0-62,-21 0-16,21-21 0,-21 22 15,0-1-15,0 0 0,21 0 16,1 0-16,-22 0 0,21 1 0,0-1 16,0 0-16,0 21 0,-21-21 0,21 1 15,1 20-15,-1-21 0,21 21 16,-21-20-16,22 41 0,-1-21 16,-21-20-16,21 20 0,-20-21 0,20 21 15,0-20-15,1 20 0,-22 0 16,21 1-16,85 62 15,-106-62-15,22-1 0,-1 0 16,-21 1-16,21-1 0,-20 0 16,20 1-16,-21-1 0,21 0 0,22 22 15,-43-43-15,21 21 0,-20-20 16,20 20-16,0-21 0,-21 21 16,22-20-16,-22-1 0,0 0 0,43 42 15,-43-41-15,0-1 0,0 0 16,0 0-16,0-21 0,-21 21 15,22 0-15,-1 1 0,0-22 0,-21 21 16,21-21-16,0 21 0,-21 0 16,21-21-1,-21-21 126,0 0-125,22 0-16,-22-1 15,0 1-15</inkml:trace>
  <inkml:trace contextRef="#ctx0" brushRef="#br0" timeOffset="60096.43">18732 8678 0,'0'0'0,"22"0"47,-22 22-16,21-22-31,-21 21 0,0 0 16,0 0-16,0 0 15,21 0-15,0 1 16,-21-1-16,0 0 0,21 0 15,-21 0-15,21-21 0,-21 21 0,0 1 16,22-1-16,-22 0 16,21-21-16,-21 21 0,0 0 15,21-21-15,-21 21 0,21-21 16,-21 22-16,0-1 16,21-21-1,-42 0 48,0 0-63,0 0 0,0 21 15,-1-21-15,1 0 0,0 0 16,0 0-16,0 0 0,-22 0 0,1 0 16,21 0-16,-21 0 0,-1 0 15,1 0-15,21 0 0,-22 0 16,1 0-16,0 0 0,-1 0 0,22 0 15,-21 0-15,21 0 0,-22 0 0,22 0 16,0 0-16,-21 0 0,21 0 0,-1 0 16,1 0-16,0 0 15,0 0-15,21-21 63,0 0-48,0-1-15,21 22 0,0-21 16</inkml:trace>
  <inkml:trace contextRef="#ctx0" brushRef="#br0" timeOffset="60619.43">18648 7662 0,'0'0'0,"0"22"62,0-1-62,0 0 0,0 0 16,0 21-16,0-20 0,0-1 0,0 0 16,0 21-16,0-21 0,0 1 15,0 20-15,0-21 0,0 0 0,0 22 16,0-22-16,0 0 0,0 0 0,0 0 16,0 0-16,0 1 15,0-1-15,0-42 63</inkml:trace>
  <inkml:trace contextRef="#ctx0" brushRef="#br0" timeOffset="61196">18648 7705 0,'0'0'0,"0"-21"0,0-1 31,21 22-15,0 0 0,0 0-16,0 0 0,1 0 0,-1 0 15,0 0-15,0 0 0,0 0 0,0 22 16,1-1-16,-1 0 0,0 0 15,-21 0-15,21 0 0,0 1 0,-21 20 16,0-21-16,21 21 0,1-20 16,-22 20-16,21-21 0,-21 21 15,0-20-15,0-1 0,21 0 0,-21 0 16,21 0-16,-21 0 0,0 1 0,0-1 16,21 0-16,-21 0 15,0-42 32,-21 21-47,21-21 16,0 0-16,0-1 0,0 1 15,0-21-15,0 21 0,0 0 16,0-22-16,0 22 0,0-21 0,0 21 16,0-22-16,0 1 0,21 21 15,0-22-15,-21 22 0,22-21 0,-1 21 16,0 0-16,-21-22 0,21 43 0,-21-21 15,21 0-15,0 0 16,1 21 0,-1 0-1,0 0 1,-21 21-16,0 0 16,0 0-1,0 0 1</inkml:trace>
  <inkml:trace contextRef="#ctx0" brushRef="#br0" timeOffset="61760.68">19473 8001 0,'0'-21'16,"-21"21"31,0 21-47,0 0 0,21 0 15,-21 1-15,21-1 16,-22 0-16,1-21 0,21 21 0,0 0 15,0 0-15,0 1 0,0-1 16,0 0-16,0 0 16,21 0-16,1-21 15,-1 0-15,0 0 0,0 0 16,0 0-16,0 0 16,1 0-16,-1 0 0,0 0 0,0 0 15,-21-21-15,21 21 0,0-21 0,1 0 16,-22 0-1,21-1-15,-21 1 0,21 0 0,-21-21 16,0 21-16,0-1 0,0-20 16,0 21-16,0 0 0,0 0 15,0-1-15,-21 22 0,0-21 0,-1 21 16,1 0-16,0 0 0,0 0 16,0 0-16,0 21 0,-1-21 15,22 22-15,-21-22 0,0 21 0,0 0 16,21 0-1,0 0-15,-21 0 0,21 1 16,0-1-16,-21-21 0,21 21 16,0 0-1,0 0-15,-22-21 0</inkml:trace>
  <inkml:trace contextRef="#ctx0" brushRef="#br0" timeOffset="65056.13">17611 10054 0,'0'0'0,"-22"0"15,1 0-15,42 0 47,1 0-31,-1 0-16,21 0 0,-21 0 0,22 0 16,-1 0-16,0 0 0,1 0 15,-1 0-15,21 0 0,-20 0 16,20-21-16,1 21 0,-1 0 0,1 0 15,-22 0-15,22 0 0,-22 0 16,-21 0-16,0 0 0,0 0 0,-42 0 31,-21 0-15,21 0-16,0 0 0,-1 0 0,1 0 16,-21 0-16,21 0 0,-22 21 15,22-21-15</inkml:trace>
  <inkml:trace contextRef="#ctx0" brushRef="#br0" timeOffset="65409.41">17992 10097 0,'0'21'78,"0"0"-78,0 0 0,0 0 0,-22 0 16,22 22-16,0-1 0,-21-21 15,21 22-15,0-1 0,0 21 16,0-20-16,0-1 0,0-21 0,0 22 16,-21-1-16,21 0 0,0-21 15,-21 22-15,21-22 0,0 0 0,0 0 16,0 0-16,0 1 0,0-1 0,0 0 15,0-42 32,0 0-31,21-1-16</inkml:trace>
  <inkml:trace contextRef="#ctx0" brushRef="#br0" timeOffset="65720.23">18436 10520 0,'0'0'0,"0"-21"16,0 42 15,0 0-31,0 0 15,0 0-15,0 1 0,0 20 16,0-21-16,0 0 0,0 0 0,0 1 16,0-1-16,0 0 0,0 0 15,0 0-15,0 0 0,0 1 16,0-44 31,0 1-47,-21 0 15,21 0-15,0 0 0</inkml:trace>
  <inkml:trace contextRef="#ctx0" brushRef="#br0" timeOffset="66087.02">18521 10245 0,'0'21'16,"0"0"-16,0 0 16,0 0-16,21-21 31,0 0-15,0 0-16,0-21 15,-21 0-15,0 0 16,0 0-16,0 0 15,-21 21 17,0 0-32,0 0 0,21 21 15,-21-21 1,21 21-16,0 0 0,0 0 16,-21 0-16,21 1 15,0-1 1,0 0-1</inkml:trace>
  <inkml:trace contextRef="#ctx0" brushRef="#br0" timeOffset="66951.52">18796 10562 0,'0'64'16,"0"-43"-1,0 0-15,0 0 0,-21 0 16,21 1-16,0-1 0,0 0 16,0 0-16,0 0 0,0 0 15,0 1-15,0-1 16,0-42 31,0-1-32,0 1-15,0 0 16,0 0-16,0 0 0,0 0 16,0-1-16,0 1 0,0-21 0,0 21 15,0 0-15,0-1 0,21 1 0,0 0 16,0 0-16,0 0 15,1 21-15,-1-21 0,0 21 16,0 0-16,0 0 0,0 0 16,1 0-16,-1 0 0,0 0 0,0 0 15,0 21-15,0-21 0,-21 21 16,0 0-16,22 0 0,-22 0 0,21 1 16,-21-1-16,0 0 0,0 0 15,0 0-15,0 0 0,0 1 16,0-1-16,0 0 15,0 0-15,0 0 16,0 0 0,-21-21-16,-1 0 15,1 0 17,21-21-32,0 0 0,0 0 15,0 0 1,0 0-16,0-1 0,21 1 0,-21 0 15,22 0-15,-1 0 0,-21 0 0,21-1 16,0 1-16,0 21 0,0-21 16,22 0-16,-22 21 0,0 0 15,0-21-15,22 21 0,-22 0 0,0 0 16,21 0-16,-21 0 0,1 0 0,-1 21 16,0 0-16,0-21 0,-21 21 15,0 0-15,0 22 0,21-22 0,-21 0 16,0 0-16,0 0 0,0 1 0,-21-1 15,21 0-15,-21 0 0,0-21 16,21 21-16,-21 0 0,-1 1 16,1-22-16,21 21 15,0-42 32,0-1-47,0 1 16,21 21-16,-21-21 0</inkml:trace>
  <inkml:trace contextRef="#ctx0" brushRef="#br0" timeOffset="67419.72">19833 10753 0,'0'0'0,"21"0"31,0 0-31,1 0 16,-1 0-16,0 0 0,0-21 0,0 21 16,0-22-16,1 22 0,-1-21 0,0 0 15,0 0-15,-21 0 16,21 0-16,-21-1 0,0 1 15,0 0-15,0 0 0,0 0 16,-21 21-16,0 0 16,0 0-16,0 0 0,-1 0 15,1 21-15,0 0 0,0 0 0,0-21 16,0 21-16,21 1 0,-22 20 16,22-21-16,-21 0 0,21 0 0,0 1 15,0-1-15,0 0 0,0 0 0,0 0 16,0 0-16,0 1 0,21-22 15,-21 21-15,22-21 0,-1 0 0,-21 21 16,21-21-16,0 0 0,0 0 0,0 0 16,1 0-16,-1 0 0,0 0 0,21 0 15,-21 0-15,22 0 0,-22-21 16,21 21-16,-21-21 0,22-1 0,-22 1 16,21 0-16,-21 0 0</inkml:trace>
  <inkml:trace contextRef="#ctx0" brushRef="#br0" timeOffset="67971.75">20913 10054 0,'0'0'0,"-22"0"16,1 0-16,0 0 0,0 0 15,0 0-15,0 21 16,-1-21-16,1 22 0,0-1 0,0 0 16,0 0-16,0 21 0,-1-20 15,1 20-15,21 0 0,-21 1 0,0-1 16,21-21-16,-21 21 0,21 1 0,0-1 16,0 0-16,0-20 0,0 20 15,0-21-15,0 21 0,0-20 0,21-1 16,0 0-16,0 0 0,-21 0 0,21-21 15,1 21-15,-1-21 0,0 0 16,0 0-16,0 0 0,0 0 0,1 0 16,20 0-16,-21 0 0,0 0 0,22 0 15,-22-21-15,0 0 0,21 0 16,-21 0-16,1 0 0,-1-1 16,0 1-16,0-21 0,0 0 0,-21-1 15,0 1-15,21 0 0,-21-1 0,0 1 16,0 0-16,0-1 0,0 1 15,0 21-15,-21-22 0,0 22 0,0-21 16,0 21-16,0 21 0,-1-21 0,1-1 16,0 22-16,0 0 0,0 0 15,0 0-15,-1 0 0,1 0 0,0 0 16,0 0-16,0 0 0,0 0 16,21 22-1,0-1-15,0 0 0,0 0 16,21 0-16,-21 0 15,21 1-15,0-1 16</inkml:trace>
  <inkml:trace contextRef="#ctx0" brushRef="#br0" timeOffset="68304.13">21188 10456 0,'21'0'15,"-21"22"-15,0-1 16,0 0-16,0 0 0,0 0 16,0 0-16,0 1 0,0-1 15,0 0-15,0 0 0,21 0 0,-21 0 16,0 1-16,21-1 0,-21 0 15,0 0-15,0 0 0,0 0 16,21-21-16,1-21 47,-22 0-31,21 0-16,-21 0 15,21 0-15</inkml:trace>
  <inkml:trace contextRef="#ctx0" brushRef="#br0" timeOffset="68563.98">21505 10414 0,'0'21'32,"0"0"-17,-21 1-15,0-1 0,21 0 0,-21 0 16,0 0-16,21 0 0,-22 1 0,1 20 15,21-21-15,-21 0 0,21 0 16,-21-21-16,0 22 0,21-1 0,0 0 16,0 0-16,0 0 15,21-42 32,0 21-47,0-21 0</inkml:trace>
  <inkml:trace contextRef="#ctx0" brushRef="#br0" timeOffset="68963.98">21505 10647 0,'21'0'31,"1"0"-31,-1 0 15,0 0-15,0 0 16,0 0-16,0 0 16,1 0-16,-22-21 0,21 21 15,-21-21-15,21 21 0,-21-22 16,-21 22 15,0 0-31,-1 0 0,1 0 16,21 22-16,-21-22 15,0 21-15,21 0 0,0 0 0,0 0 16,-21 0-16,21 1 0,0-1 16,0 0-16,0 0 15,0 0-15,21-21 32,0 0-17,0 0-15,0 0 0,1 0 16,-1 0-16,0-21 0,0 21 0,-21-21 15,21 21-15,0-21 0</inkml:trace>
  <inkml:trace contextRef="#ctx0" brushRef="#br0" timeOffset="69431.71">21865 10583 0,'-21'-21'31,"21"0"-16,21 21 1,0 0-16,0 0 0,1 0 16,-1 0-1,0 0-15,0 0 0,0 0 16,0 21-16,1 0 16,-22 1-16,0-1 15,0 0-15,0 0 0,0 0 16,0 0-16,0 1 0,0-1 15,0 0 1,-22-21 0,1 0-1,21-21 1,0 0 0,0-1-16,0 1 0,0 0 15,0 0-15,0 0 16,0 0-16,21-1 0,1-20 15,-1 21-15,-21 0 0,21 21 16,-21-21 0,21 21-16,0 0 15,0 0 1,1 21 15</inkml:trace>
  <inkml:trace contextRef="#ctx0" brushRef="#br0" timeOffset="69764.41">22267 10732 0,'21'0'63,"1"0"15</inkml:trace>
  <inkml:trace contextRef="#ctx0" brushRef="#br0" timeOffset="70003.36">22479 10732 0,'21'0'125,"0"0"-125</inkml:trace>
  <inkml:trace contextRef="#ctx0" brushRef="#br0" timeOffset="70227.23">22669 10732 0</inkml:trace>
  <inkml:trace contextRef="#ctx0" brushRef="#br0" timeOffset="70695.96">22923 10562 0,'0'0'0,"-21"0"0,21-21 15,-21 21-15,0-21 16,21 0-16,0 0 0,0-1 16,0 1-16,0 0 15,0 0 1,0 0-16,0 0 0,21 21 15,-21-22-15,21 22 0,0-21 16,1 21-16,-1 0 0,21-21 0,-21 0 16,22 21-16,-22 0 0,21 0 0,-21 0 15,22 0-15,-22 0 0,0 0 16,0 0-16,0 0 0,-21 21 0,0 0 16,0 0-16,0 1 0,0-1 15,0 0-15,0 21 0,-21-21 16,0 1-16,0 20 0,-22-21 0,22 0 15,0 22-15,0-22 0,0 0 0,0 0 16,-1 0-16,1 0 16,21 1-16,-21-1 0,0 0 15,21 0-15,-21-21 16,21 21 0,0 0 15</inkml:trace>
  <inkml:trace contextRef="#ctx0" brushRef="#br0" timeOffset="71415.95">22902 11091 0,'-21'22'32,"0"-22"-32,21 21 0,21-21 31,0 0-16,0 0 1,1 0-16,-1 0 0,0 0 16,-21-21-1,21-1-15,-21 1 0,0 0 16,0 0 0,-21 21-1,0 0-15,0 0 16,-1 0-16,1 0 0,21 21 0,-21-21 15,0 21-15,0 0 16,21 1 0,0-1-1,21-21 1,0 0-16,0 0 16,0 0-1,1 0-15,-22-21 0,0-1 16,0 1-1,0 0 1,-22 21 0,1 0-16,0 0 0,0 0 15,0 21-15,21 0 16,-21-21-16,21 22 16,-22-22-16,22 21 0,0 0 31,22-21-16,-1 0-15,-21-21 47,0 0-31</inkml:trace>
  <inkml:trace contextRef="#ctx0" brushRef="#br0" timeOffset="76948.16">25040 3006 0,'-21'0'15,"42"0"32,0 0-31,0 0-16,1 0 0,-1 0 0,0 0 16,0 0-16,0 0 0,0 0 15,1 0-15,-1 0 0,0 0 16,0 0-16,0 0 0,0 0 15,1 0-15,-1 0 0,0 0 32,-42 0 30,21-21-46,-21 21-16,-1 0 0</inkml:trace>
  <inkml:trace contextRef="#ctx0" brushRef="#br0" timeOffset="77379.91">24998 3069 0,'0'21'0,"21"-21"31,0 0-31,0 0 16,0 0-16,1 0 0,-1 0 15,0 0-15,0 0 0,0 0 16,0 0-16,1 0 0,-1 0 16,0 0-16,0 0 0,0 0 15,0 0 1,1 0-1,-1 0 1</inkml:trace>
  <inkml:trace contextRef="#ctx0" brushRef="#br0" timeOffset="81375.92">20256 11748 0,'22'0'172,"-22"-22"-157,0 1 32</inkml:trace>
  <inkml:trace contextRef="#ctx0" brushRef="#br0" timeOffset="82591.88">20278 11684 0,'0'-21'0,"0"0"32,0 0-17,0-1 17,0 44 30,0-1-46,0 0-16,-22 0 15,1 0 1,21 0-16,0 1 0,0-1 16,0 0-16,-21-21 0,21 21 15,0 0-15,0 0 16,0 1-16,0-1 0,0 0 15,0 0-15,0 0 0,-21 0 16,21 1-16,0 20 0,0-21 16,0 0-16,0 0 0,0 1 0,-21-1 15,21 0-15,-21 0 0,21 21 0,0-20 16,0-1-16,0 0 0,0 0 0,-22 0 16,22 0-16,0 1 15,0-1-15,0 0 0,0 0 0,0 0 16,0 0-16,-21 1 0,21-1 0,0 0 15,0 0-15,0 0 0,0 0 16,0 1-16,0-1 0,0 0 0,0 0 16,-21 0-16,21 0 0,0 1 15,0 20-15,-21-21 0,21 0 0,0 0 16,0 1-16,0-1 0,0 0 0,0 0 16,-21 0-16,21 0 0,0 1 15,0 20-15,0-21 0,-21 0 16,21 0-16,0 1 0,0-1 15,0 0-15,0 0 0,0 0 16,0 0-16,-22 1 0,22-1 16,-21 0-16,21 0 0,0 0 15,0 0-15,0 1 0,0-1 0,0 0 16,0 0-16,0 0 0,0 0 16,0 1-16,0-1 0,0 21 15,0-21-15,0 0 0,0 1 16,0-1-16,0 0 15,0 0-15,0 0 0,0 0 0,0 1 16,0-1-16,0 0 0,-21 0 16,21 0-16,0 0 15,-21-21-15,21 22 0,0-1 16,0 0-16,0 0 16,0 0-1,0 0-15,0 1 16,-21-1-16,21 0 15,-21-21-15,21 21 16,0 0-16,0 0 16,0 1-1,0-1 1,0-42 140,0-1-140,0 1-16,0 0 15</inkml:trace>
  <inkml:trace contextRef="#ctx0" brushRef="#br0" timeOffset="83079.6">19558 13674 0,'21'0'62,"0"0"-46,-21 21-16,21 0 0,1-21 16,-22 21-16,21-21 0,-21 21 0,21 1 15,0-1-15,-21 0 0,21 0 0,0 64 32,1-64-32,-22 0 0,21 0 15,0 0-15,-21 1 0,0-1 16,21-21-16,-21 21 15,21-21-15,0 0 16,-21 21-16,22-21 16,-1 0-1,-21 21 1,21-21 0,-21-21 15,21 0-31</inkml:trace>
  <inkml:trace contextRef="#ctx0" brushRef="#br0" timeOffset="83448.97">20405 13737 0,'0'0'0,"0"-21"0,-22 21 31,1 0-15,21 21-16,-21 0 0,0-21 0,0 22 16,0-1-16,-1 0 0,1 0 0,0 0 15,0 0-15,-21 1 0,20-1 16,1 21-16,0-21 0,-21-21 0,21 21 15,-1 1-15,1-1 0,0-21 16,21 21-16,-21-21 0,21 21 16,21-21 31,-21-21-32,0 0-15,21 0 16,0 21-16</inkml:trace>
  <inkml:trace contextRef="#ctx0" brushRef="#br0" timeOffset="84572.04">20891 12742 0,'-21'-21'31,"0"0"-31,21 0 16,0 0-1,0 0 1,21-1-16,0 22 0,-21-21 16,22 21-16,-1 0 0,0-21 15,0 21-15,0 0 16,0 0-16,1 0 15,-1 0 1,-21 21-16,0 0 16,0 1-16,0-1 15,0 0-15,0 0 0,0 0 16,0 0-16,-21 1 0,21-1 0,0 0 16,0 0-16,0 0 0,0 0 15,0 1 1,21-22-1,0 0 1,0 0-16,0-22 0,0 1 16,1 0-16,-1 0 0,0 21 15,0-21-15,-21 0 0,21-1 0,0 1 16,-21 0-16,0 0 0,22 0 16,-22 0-16,21-1 0,-21 1 15,0 0-15,0 0 31,0 42 1,0 0-32,0 0 0,-21-21 15,21 22-15,0 20 0,0-21 16,-22 0-16,22 43 0,-21-43 16,21 21-16,0-21 0,0 22 15,0-22-15,0 21 0,0-21 0,0 1 16,0 20-16,0-21 0,0 0 15,0 0-15,0 1 0,0-1 0,-21 0 16,21 0-16,0 0 0,-21-21 0,21 21 16,0 1-16,-21-22 15,0 0-15,-1 0 0,1 0 16,0 0-16,0 0 16,0 0-16,0 0 0,-1 0 15,1-22-15,0 22 16,21-21-16,-21 0 15,21 0 17,0 0 30,21 0-62,0-1 0,0 22 16,-21-21-16</inkml:trace>
  <inkml:trace contextRef="#ctx0" brushRef="#br0" timeOffset="85559.47">21399 12785 0,'0'0'0,"22"0"0,-1-21 31,0-1-31,0 22 0,-21-21 0,21 21 0,0-21 16,1 0 0,-22 0-16,21 21 0,-21-21 15,21 21-15,-21-22 16,-21 22-1,0 0 1,-1 0-16,1 0 0,21 22 0,-21-22 16,0 21-16,0 0 0,0-21 15,21 21-15,-22 0 0,1 0 0,21 1 16,0-1-16,0 0 16,0 0-16,0 0 0,0 0 15,0 1-15,0-1 0,0 0 16,21-21-1,1 0 1,-1 0-16,0 0 16,0 0-16,0 0 0,0 0 15,1-21-15,-1 21 0,-21-21 0,21-1 16,0 22-16,0-21 0,0 21 16,1-21-16,-22 0 0,21 21 0,0-21 15,0 0-15,0-1 0,-21 1 16,21 21-16,1-21 0,-1 0 15,-21 0-15,21 21 0,-21-21 0,21-1 16,0 22-16,-21-21 16,-21 21 31,0 0-47,21 21 0,-21 1 0,0-1 15,-1 0-15,22 0 16,-21 0-16,21 0 15,0 1-15,0-1 16,21-21 0,1 21-1,-1-21 1,0 0-16,0 0 0,0 0 16,0 0-16,-21 21 0,22-21 15,-1 21-15,-21 0 31,0 1-15,0-1-16,-21-21 16,-1 0-16,1 21 15,0-21-15,0 0 0,21 21 16,-21-21-16,0 0 0,-1 0 16,1 0-1,0 0-15,0 0 31,0 0-31,0 0 16,-1 0 47,22-21-48</inkml:trace>
  <inkml:trace contextRef="#ctx0" brushRef="#br0" timeOffset="87675.93">17907 14669 0,'0'-22'16,"21"22"0,-21-21-1,0 0-15,-21 42 47,21 0-31,-21 1-16,0-1 0,21 0 15,-22 0-15,22 21 0,-21-20 0,0 20 16,0 0-16,0 1 16,0-22-16,21 0 0,-22 0 0,1 0 15,21 22-15,-21-43 0,21 21 0,0 0 16,0 0-16,-21-21 0,21 21 15,0-42 48,0 0-47,0 0-16,0 0 0</inkml:trace>
  <inkml:trace contextRef="#ctx0" brushRef="#br0" timeOffset="88035.72">17780 14605 0,'0'0'15,"21"-21"-15,-21 0 0,21 0 16,-21-1-16,21 22 15,1 0-15,-1 0 16,0 0-16,0 22 16,0-1-16,0 0 0,-21 0 0,22 21 15,-1-20-15,-21 20 0,0-21 0,0 21 16,21 1-16,-21-22 16,0 21-16,0-21 0,0 1 0,0-1 15,0 21-15,0-21 0,0 0 16,0 1-16,0-1 0,0 0 15,0-42 17,0 0-17,0-1-15,0 1 16,0 0-16,0 0 0,0 0 0,0 0 16</inkml:trace>
  <inkml:trace contextRef="#ctx0" brushRef="#br0" timeOffset="88363.91">18267 14457 0,'0'63'31,"0"-41"-31,-21-1 0,-1 0 0,1 21 15,0-21-15,0 22 0,0-22 16,0 21-16,-1-21 0,1 22 0,0-22 16,0 21-16,0-21 0,21 1 15,-21-1-15,21 0 0,-22 0 16,22 0-16,0 0 0,0 1 16,22-44 30,-1 22-46,-21-21 16,0 0-16,21 21 0,0-21 0</inkml:trace>
  <inkml:trace contextRef="#ctx0" brushRef="#br0" timeOffset="88784.15">18267 14796 0,'0'42'16,"0"-21"-16,-21 0 0,-1-21 15,22 21-15,-21 1 0,21-1 16,-21 0-16,21 0 0,-21-21 0,21 21 16,0 0-16,0 1 15,21-22 1,0 0-1,0 0-15,1 0 0,20 0 16,-21 0-16,0 0 0,0-22 0,1 22 16,-1-21-16,0 21 0,-21-21 15,0 0-15,21 0 0,-21 0 0,0-1 16,0 1-16,0 0 16,0 0-16,-21 21 0,0-21 0,0 21 15,-1 0-15,1 0 0,0 0 16,0 0-16,0 0 15,0 21-15,21 0 16,0 0 0,21-21-1,0 0-15,0 0 0,0 0 16,22 0-16,-22 0 16</inkml:trace>
  <inkml:trace contextRef="#ctx0" brushRef="#br0" timeOffset="89948.31">19050 14690 0,'21'0'16,"-21"-21"-1,21 21-15,-21-22 16,21 22-16,-21-21 0,22 21 16,-22-21-16,0 0 0,0 0 15,0 0 1,-22 21-16,1 0 16,0 0-16,-21 0 0,21 0 15,-1 0-15,1 0 0,-21 0 0,21 21 16,0 0-16,-1-21 0,1 21 0,0 0 15,0 0-15,21 1 16,0-1-16,0 0 0,0 0 16,0 0-16,21 0 0,0 1 15,0-1-15,1-21 0,-1 21 16,-21 0-16,21-21 0,0 21 0,0 0 16,0 1-16,-21-1 15,22 0-15,-22 0 0,0 0 16,0 0-16,-22 1 15,22-1-15,-21-21 0,-21 21 16,21-21-16,-22 0 0,22 21 0,-21-21 16,0 0-16,20 0 0,-20 0 15,21 0-15,0 0 0,-22 0 16,22-21-16,0 21 0,21-21 16,-21 0-16,21-1 15,0 1-15,0 0 0,0 0 0,0 0 16,0 0-16,0-1 0,0 1 15,21 21-15,0-21 0,-21 42 32,0 0-17,0 1-15,0-1 0,0 0 16,21 0 0,-21 0-16,22 0 0,-22 1 0,21-22 15,0 21-15,-21 0 0,21 0 0,0-21 16,0 21-16,22-21 0,-22 0 15,0 0-15,0 0 0,22 0 0,-1 0 16,-21 0-16,0 0 16,0 0-16,1-21 0,20 21 0,-42-21 15,21 0-15,0 21 0,0-21 0,1-1 16,-22 1-16,0 0 0,0 0 16,21 0-16,-21 0 15,0-1-15,-21 22 31,21 22-15,-22-22-16,22 21 0,0 0 16,0 0-16,-21 0 0,21 0 15,0 1-15,0-1 16,0 0-16,0 0 0,21-21 16,1 21-16,-1-21 0,0 0 15,0 0-15,0 0 16,0 0-16,1-21 0,-1 0 15,0 21-15,-21-21 0,21 0 16,0-1-16,-21 1 0,0 0 16,21 0-16,-21 0 0,0 0 31,-21 42 0,21 0-31,0 0 16,-21-21-16,21 21 0,0 0 15,0 1-15,0-1 16,0 0-16,0 0 16,21-21-16,-21 21 15,21-21-15,1 0 0,-1 0 16,0 0-16,0 0 0,-21-21 16,21 0-16,0 21 0,1-21 15,-22 0-15,21 21 0,0-22 16,0 1-16</inkml:trace>
  <inkml:trace contextRef="#ctx0" brushRef="#br0" timeOffset="90651.9">19621 14901 0,'22'-21'0,"-22"0"31,-22 21-15,1 0 0,21 21-16,-21-21 0,0 21 15,21 1-15,-21-1 0,21 0 16,-21 0-16,21 0 15,0 0-15,0 1 0,0-1 16,0 0-16,21-21 0,0 21 16,0-21-16,0 0 15,0 0-15,1 0 0,-1 0 0,0 0 16,0 0-16,0 0 0,0-21 16,1 21-16,-1-21 0,0 0 0,0-1 15,0 1-15,0 0 0,-21 0 0,22 0 16,-22-22-16,21 22 0,-21-21 15,0 21-15,0-22 0,0 1 0,0 21 16,0-21-16,0 20 0,0 1 16,0 0-16,0 0 15,0 42 17,0 0-32,-21 0 0,21 1 15,0-1-15,0 0 0,0 0 16,0 0-16,0 22 0,-22-22 0,22 0 15,0 0-15,0 0 0,0 0 16,0 1-16,0-1 0,-21 0 0,21 0 16,0 0-16,-21-21 0,21 21 15,0 1-15,0-44 47,0 1-47,0 0 16,0 0-16,0 0 15,0 0-15,21-1 16,-21 1-16,21 21 0,1-21 0,-1 21 16,-21-21-16,21 21 0,0 0 0,0 0 15,0 0-15,1 0 0,-1 0 16,-21 21-16,21 0 16,-21 0-16,0 1 0,0-1 15,0 0-15,0 0 0,0 0 16,-21 0-16,0 1 15,-1-1-15,1-21 16,21 21-16,-21-21 0,0 0 16</inkml:trace>
  <inkml:trace contextRef="#ctx0" brushRef="#br0" timeOffset="91496.56">20320 14690 0,'0'21'15,"0"-42"-15,21 42 32,0-21-32,0 0 0,1 0 0,-1 0 15,0 0-15,0 0 0,0 0 16,0 0-16,22-42 15,-22 42-15,0-22 0,0 1 16,-21 0-16,0 0 16,-21 21-1,0-21-15,0 21 0,0 0 16,-1 0-16,1 0 0,0 0 0,0 0 16,21 21-16,-21 0 0,0-21 15,-1 21-15,22 0 0,0 1 0,0-1 16,0 0-16,0 0 15,0 0-15,0 0 16,22-21-16,-1 22 16,0-22-16,0 0 15,0 0-15,-42 0 47,0 0-47,0 0 0,0 0 0,-1 0 16,1 0-16,0 0 0,0 0 15,0 21-15,0-21 0,-1 21 16,22 0-16,-21 0 16,21 0-16,0 1 0,0-1 15,0 0-15,0 0 0,0 0 16,21 0 0,1-21-16,-1 0 0,0 0 0,0 22 0,0-22 15,0 0-15,1 0 0,-1 0 16,0 0-16,0 0 0,21 0 15,-20 0-15,-1-22 0,0 22 16,21-21-16,-21 0 0,1 0 0,20 0 16,-21 0-16,21-1 0</inkml:trace>
  <inkml:trace contextRef="#ctx0" brushRef="#br0" timeOffset="91755.87">21040 14415 0,'-22'42'16,"1"-21"-16,21 0 16,-21 22-16,21-22 0,0 21 0,0 0 15,-21-20-15,0 20 0,21-21 16,-21 21-16,-1-20 0,1 41 16,0-42-16,21 0 0,0 1 15,-21-1-15,0-21 0,21 21 16,0 0-16,0 0 0,21-21 47,0-21-47,0 0 0,0 21 15</inkml:trace>
  <inkml:trace contextRef="#ctx0" brushRef="#br0" timeOffset="92128.69">21040 14880 0,'0'21'16,"21"-21"15,0 0-15,0 0-16,0 0 0,0 0 16,1 0-16,-1 0 15,0-21-15,-21 0 16,0 0-16,0 0 0,0 0 15,-21 21 1,0 0-16,-1 0 16,1 0-16,0 0 0,21 21 0,-21 0 15,0-21-15,0 21 0,-1 0 16,22 0-16,0 1 0,0-1 16,0 0-16,0 0 15,22-21 1,-1 0-16,0 0 0,0 0 15,0 0-15,0 0 0,1 0 16,-1 0-16,0 0 0,0 0 16,0 0-16,0-21 0,1 21 0,-22-21 15</inkml:trace>
  <inkml:trace contextRef="#ctx0" brushRef="#br0" timeOffset="92824.66">21421 14796 0,'0'0'16,"0"-22"-16,0 44 31,0-1-15,0 0-16,0 0 15,-22 0-15,22 0 0,0 1 16,0-1 0,-21-21-16,21 21 0,0-42 62,0 0-46,0-1-16,0 1 15,0 0-15,0 0 0,21 21 16,-21-21-16,22 0 0,-1 21 0,0-22 16,0 1-16,0 21 0,0 0 15,1 0-15,-1 0 0,0 0 16,0 0-16,0 0 0,0 0 0,1 0 15,-1 21 1,-21 1-16,0-1 0,0 0 16,0 0-16,0 0 0,0 0 0,0 1 15,0-1-15,-21-21 16,21 21-16,-22-21 0,1 21 16,0-21-1,21-21 16,0 0-31,0 0 16,21-1-16,-21 1 16,21 0-16,1 0 0,-1 21 0,0-21 15,0 0-15,0-1 0,0 22 16,22 0-16,-22-21 0,21 21 16,-21 0-16,1 0 0,-1 0 15,0 0-15,-21 21 0,21-21 0,-21 22 16,0-1-16,0 0 0,0 0 15,0 0-15,-21 0 0,0-21 16,21 22-16,-21-1 0,-1-21 16,22 21-16,-21-21 0,21 21 15,21-21 32,1-21-47,-1 0 16,0 21-16,0-21 0</inkml:trace>
  <inkml:trace contextRef="#ctx0" brushRef="#br0" timeOffset="93172.47">22056 14838 0,'21'0'31,"0"0"-15,0 0-16,0 0 15,0 0-15,1 0 0,-22-21 16,21 21-16,-21-21 0,21 21 0,-21-22 16,0 1-16,0 0 15,-21 21 17,0 0-32,-1 21 15,1 0-15,0 1 0,21-1 16,0 0-16,0 0 15,-21 0-15,21 0 0,0 1 16,0-1 0,21-21-16,0 0 15,0 0-15,1 0 16,-1 0-16,0 0 0,0-21 16,0 21-16,0-22 0</inkml:trace>
  <inkml:trace contextRef="#ctx0" brushRef="#br0" timeOffset="93628.24">22415 14732 0,'0'21'31,"0"0"-15,0 1-16,-21-1 16,21 0-16,-21 0 0,21 0 15,-21-21-15,21 21 0,0 1 16,0-1-1,0-42 32,0-1-31,0 1-16,0 0 0,0 0 16,0 0-16,21 0 0,0 21 0,0-22 15,1 1-15,-22 0 16,21 0-16,21 21 0,-21-21 0,0 21 15,1 0-15,20 0 0,-21 0 0,0 0 16,0 0-16,1 0 0,-1 0 16,0 21-16,-21 0 0,0 0 15,0 0-15,0 1 0,0-1 16,0 0-16,-21 0 0,0 0 0,-1-21 16,1 43-16,0-43 15,21 21-15,-21-21 0,42 0 63,0-21-63,0-1 0,1 1 15</inkml:trace>
  <inkml:trace contextRef="#ctx0" brushRef="#br0" timeOffset="93959.51">23008 14330 0,'0'21'16,"0"0"0,0 0-16,-21 22 15,21-22-15,0 0 0,-21 21 0,21-20 16,-21 20-16,-1-21 0,22 21 0,0-20 15,-21 41-15,0-42 16,21 0-16,-21 1 0,21-1 0,0 0 16,0 0-16,0 0 0,0 0 15,21-21 17,0 0-17,0 0-15,1 0 0,-1-21 16,-21 0-16,21 0 0,0 21 15</inkml:trace>
  <inkml:trace contextRef="#ctx0" brushRef="#br0" timeOffset="94171.39">22818 14584 0,'42'0'15,"-21"0"-15,0 21 16,0-21-16,1 0 0,-1 0 16,0 0-16,0 0 15,0 0 1,0-21 0,1 21-16</inkml:trace>
  <inkml:trace contextRef="#ctx0" brushRef="#br0" timeOffset="94828.57">23389 14626 0,'21'0'32,"0"0"-32,1-21 0,-1 21 15,0-21-15,0 21 0,0-21 16,0 0-16,1 21 0,-22-22 16,0 1-16,21 21 0,-21-21 0,0 0 0,0 0 15,0 0 1,-21 21-16,-1 0 0,22-22 0,-21 22 15,0 0-15,0 0 0,0 0 0,0 0 16,-1 22-16,1-22 0,0 21 16,0 0-16,0 0 0,0 0 0,21 0 15,0 1-15,-22-1 0,22 0 16,0 0-16,0 0 0,0 0 0,0 1 16,0-1-16,22 0 15,-1-21-15,-21 21 0,21-21 0,0 0 16,0 0-16,0 0 0,1 0 15,-1 0 1,-42 0 31,-1 0-47,1 0 0,0 0 0,0 0 16,0 0-16,0 0 0,-1 21 15,1 0-15,0-21 0,21 22 0,0-1 16,-21-21-16,21 21 0,-21 0 15,21 0-15,0 0 0,0 1 16,0-1-16,21 0 16,0-21-16,0 0 15,0 21-15,1-21 0,-1 0 16,0 0-16,0 0 0,0 0 0,0 0 16,1 0-16,-1 0 0,0-21 15,0 0-15,0 21 0,-21-21 16,21-1-16,1 1 0</inkml:trace>
  <inkml:trace contextRef="#ctx0" brushRef="#br0" timeOffset="95047.46">23622 14732 0,'21'64'31,"-21"-43"-31,21-21 16,-21 21-16,0 0 0,21-21 15,-21 21-15,22-21 0,-1 21 0,0 1 16,0-22-16,-21 21 16,21-21-16,0 0 15,1 0 17,-22-21-32,21 21 0</inkml:trace>
  <inkml:trace contextRef="#ctx0" brushRef="#br0" timeOffset="95288.32">23897 14711 0,'0'0'0,"-21"0"0,0 0 0,0 0 16,-1 21-16,1 0 16,0-21-16,0 21 0,0 1 15,0-1-15,-1-21 0,1 21 0,21 0 16,-21-21-16,0 21 0,0 0 15,0-21-15,21 22 0,-22-22 0,22 21 16,-21-21-16,21 21 16,0 0-1,21-21 1,1 0-16,-1 0 0,0 0 16,0 0-16</inkml:trace>
  <inkml:trace contextRef="#ctx0" brushRef="#br0" timeOffset="95680.01">24003 14796 0,'0'0'0,"21"0"16,-21-22-16,0 1 16,0 42 15,0 1-31,0-1 15,-21 0-15,21 0 16,-21 0-16,0 0 0,21 1 0,-22-1 16,1 0-16,21 21 0,-21-21 0,21 22 15,-21-1-15,21 0 0,-21 1 16,21-1-16,0 0 0,0 1 0,-21-1 16,21-21-16,-22 22 0,22-1 15,-21-21-15,21 0 0,0 22 16,-21-1-16,21-21 0,-21-21 15,21 21-15,-21 0 0,21 1 16,0-44 31,0 1-47,21 0 16,-21 0-16,21 0 0,0 0 15,-21-1-15</inkml:trace>
  <inkml:trace contextRef="#ctx0" brushRef="#br0" timeOffset="96008.05">24003 14774 0,'-21'0'0,"42"0"0,-42-21 0,21 0 15,0 0-15,0 0 0,0 0 16,21 21-16,0-22 15,0 22-15,0-21 0,1 21 16,-1 0-16,0 0 16,0 0-16,0 0 0,0 0 15,-21 21-15,0 1 16,22-1-16,-22 0 0,0 0 16,0 0-16,0 0 0,0 1 15,0-1-15,0 0 16,-22-21-16,22 21 0,-21 0 0,0-21 15,0 0-15,0 0 0,21 21 0,-21-21 16,-1 0-16,1 0 0,0 0 16,0 0-16,0 0 15</inkml:trace>
  <inkml:trace contextRef="#ctx0" brushRef="#br0" timeOffset="107231.83">18965 5482 0,'0'0'0,"-21"0"16,0 0 0,0 0 30,42 0 1,0 0-47,0 0 16,0 0-16,22 0 0,-22 0 16,21 0-16,1 0 0,-1 0 15,0 0-15,1 0 0,20 0 16,1 0-16,20 0 0,-20 0 15,20 0-15,1 0 0,-21 0 0,20 0 16,1 0-16,-22 0 0,22 21 0,0-21 16,-22 0-16,22 0 0,-22 0 15,22 0-15,-21 0 0,-1 0 0,1 0 16,-1 0-16,1 0 0,-1 0 0,-21 0 16,22 0-16,-1 0 0,-20 0 15,20 0-15,1 0 0,-1 0 0,-20 0 16,20 0-16,-21 0 0,22 0 15,-22 0-15,22 0 0,-22 0 0,0 0 16,1 0-16,-1 0 0,0 0 16,1 0-16,-1 0 0,-21 0 15,0 0-15,1 0 0,-1 0 0,0 0 16,0 0-16,-42 0 62,0 0-62,0 0 16</inkml:trace>
  <inkml:trace contextRef="#ctx0" brushRef="#br0" timeOffset="109455.3">25844 5503 0,'43'0'31,"-22"0"-16,0 0-15,43 0 0,-22 0 16,0 0-16,1 0 0,-1 0 16,0 0-16,1 0 0,20 0 0,-21 0 15,1 0-15,20 0 0,-20 0 0,20 0 16,-21 0-16,1 0 0,-1 0 16,0 0-16,-20 0 0,-1 0 0,21 0 15,-21 0-15,0 0 16,1 0-16,-1 0 0,0 22 15,0-1 1,-21 0 0,21 0-16,-21 0 0,0 0 15,0 1-15,0 20 0,0-21 16,0 43-16,0-43 0,0 21 16,0 0-16,0-20 0,0 20 15,0 0-15,21 1 0,-21-22 0,0 21 16,0 0-16,0 1 0,0 20 15,0-20-15,0-1 0,0 0 0,0 22 16,0-22-16,0 22 0,0-22 16,0 21-16,0-20 0,0-1 15,0 22-15,0-22 0,0 0 0,0 1 16,22-1-16,-22 21 0,0-20 0,21-1 16,-21 22-16,0-22 0,0 21 15,0-20-15,0-1 0,0 0 0,0 22 16,0-22-16,0 1 0,0-1 0,0 0 15,0 1-15,-21-1 0,21 0 16,-22-21-16,22 22 0,0-1 16,0 0-16,0 1 0,-21-1 0,21 0 15,-21 1-15,21-1 0,0 0 16,0 1-16,0-1 0,0-21 0,0 22 16,0-22-16,0 21 0,0-21 0,-21 22 15,21-22-15,0 21 0,0-21 0,-21 0 16,21 1-16,0-1 0,0 21 15,0-21-15,0 0 0,0 1 0,0-1 16,0 0-16,0 0 0,0 0 0,0 0 16,0 1-16,0-1 0,0 0 15,0 0-15,0 0 0,0 0 16,0 1-16,0-1 0,0 0 0,0 0 0,0 0 16,0 0-16,0 1 15,0-1 1,0 0-16,0 0 0,0 0 15,0 0-15,0 1 16,0-1 0,0 0-1,0 0 1,0 0 15,0 0 0,0 1-15,0-1 15,0 0 16,0 0-16,-21-21-15,-1 0 0,1 0-16,21 21 15,-21-21-15,0 21 32,0-21-17,0 0 1,21 22-16,-22-22 15,1 0-15,21 21 16,-21-21-16,0 0 16,0 0-16,0 0 0,-1 0 15,1 0-15,0 0 0,0 0 16,0 0-16,0 0 0,-1 21 0,1-21 16,0 0-16,0 0 0,0 0 0,-22 0 15,22 0-15,0 0 16,-21 0-16,-1 0 0,22 0 0,-21 0 15,0 0-15,20 0 0,-20 21 0,0-21 16,-1 0-16,1 0 0,0 0 0,-1 0 16,1 0-16,21 0 0,-21 0 15,-1 0-15,1 0 0,0 0 0,20 0 16,-20 0-16,0 0 0,-1 0 0,22 0 16,-21 0-16,0 0 0,-1 0 15,22 0-15,-21 0 0,-1 0 0,1 0 0,0 0 16,21 0-16,-22 0 0,1 0 15,0 0-15,20 0 0,-20 0 16,0 0-16,-1 0 0,1 0 0,21 0 16,-21 0-16,-1 0 0,22 0 0,-21 0 15,-1 0-15,22 0 0,-21 0 0,0 0 16,20 0-16,-20-21 0,21 21 16,-21 0-16,20 0 0,-20-21 0,21 21 15,0 0-15,-22 0 0,22 0 0,0 0 16,0-21-16,0 21 0,0 0 15,-1 0-15,1 0 16,0 0-16,0 0 16,0 0-16,0 0 0,-1-22 15,1 22-15,0 0 0,0 0 16,0 0-16,0 0 0,-1 0 0,1 0 16,0 0-16,-21 0 0,21 0 15,-1 0-15,1 0 0,0 0 16,0 0-16,0 0 0,0 0 15,21 22 32,-22-22-15,22-22-17,-21 22 1,21-21-16,0 0 0</inkml:trace>
  <inkml:trace contextRef="#ctx0" brushRef="#br0" timeOffset="111059.8">22437 4974 0,'0'0'0,"0"-21"16,0 0-16,0 0 15,0 0-15,0-1 16,0 1-16,0 42 47,0 1-32,0-1-15,-22 0 0,1 0 0,21 21 16,-21-20-16,0 20 0,21 0 16,0 1-16,-21-1 0,0 0 15,21-21-15,0 22 0,-22-1 0,1 0 16,21 1-16,-21-22 0,21 21 15,0-21-15,0 1 0,0 20 0,0-21 16,-21 0-16,21 0 0,0-42 63,0 0-63,0 0 0,0 0 15,0 0-15,0-1 0</inkml:trace>
  <inkml:trace contextRef="#ctx0" brushRef="#br0" timeOffset="111452.58">22161 5017 0,'0'0'0,"-21"-22"0,21 1 15,0 0-15,0 0 16,0 0-16,0 0 15,0-1-15,21 22 0,1-21 0,-1 0 16,0 21-16,0 0 0,0-21 16,0 21-16,1 0 0,-1 0 15,0 0-15,21 0 0,-21 0 16,1 21-16,20-21 0,-21 21 0,0 0 16,-21 43-16,21-22 0,-21-21 15,0 22-15,0-22 0,-21 21 16,21-21-16,-21 22 0,-21-22 0,21 21 15,-22 1-15,1-22 16,21 0-16,0-21 0,-1 21 0,1 0 16,0-21-1,21 21-15,21-21 47,0 0-31,-21-21-16,22 21 0</inkml:trace>
  <inkml:trace contextRef="#ctx0" brushRef="#br0" timeOffset="111856.36">22754 5207 0,'0'21'16,"-21"-21"-16,0 21 0,0-21 15,-1 22-15,1-1 0,0 0 16,0 0-16,0-21 0,0 21 0,21 0 16,-22 1-16,22-1 0,-21 0 15,21 0-15,0 0 0,0 0 16,0 1-16,21-1 16,1-21-16,-1 0 0,0 0 15,21 0-15,-21 0 0,1 0 0,20 0 16,-21-21-16,0 21 0,22-22 15,-22 1-15,0 21 0,0-21 0,-21 0 16,21 21-16,-21-21 0,0 0 16,21-1-16,-21 1 0,0 0 0,0-21 15,0 21-15,-21 21 16,0-22-16,0 22 0,0 0 16,0 0-16,-1 0 15,1 0-15,0 22 16,0-22-16,21 21 15</inkml:trace>
  <inkml:trace contextRef="#ctx0" brushRef="#br0" timeOffset="112172.1">23156 4890 0,'0'0'0,"0"-22"0,0 44 31,-21-22-31,21 21 16,0 0-16,0 0 0,-21 21 16,21-20-16,-21 20 0,21 0 0,0 22 15,-21-22-15,-1-21 0,22 22 16,-21-22-16,21 21 0,0-21 15,0 0-15,-21 1 0,21-1 0,0 0 16,0 0-16,0 0 16,21-21 15,0 0-31,-21-21 16,22 0-16,-1 0 0,-21 0 0</inkml:trace>
  <inkml:trace contextRef="#ctx0" brushRef="#br0" timeOffset="112688.33">23368 4805 0,'0'0'0,"0"-21"16,0 42 15,0 0-31,0 21 16,-21-20-16,21-1 0,-21 21 0,21-21 15,-22 22-15,22-1 0,0 0 16,-21-21-16,21 22 0,-21-1 0,21-21 16,-21 22-16,21-22 0,0 0 15,0 21-15,0-21 0,0 1 0,0-1 16,0 0-16,0 0 0,0 0 16,0 0-16,21-21 15,0 0-15,0 0 0,1 0 16,-1 0-16,0 0 0,0-21 15,0 0-15,22 0 0,-22 21 16,0-21-16,0 0 0,0-1 0,0 1 16,1 0-16,-22 0 0,21 0 0,-21 0 15,21 21-15,-21-22 0,0 44 47,0-1-47,-21-21 16,21 21-16,-21 0 0,21 0 15,0 0-15,0 1 16,-22-22-16,22 21 16,0 0-1,0-42 17,22 0-17,-22-1-15,0 1 0</inkml:trace>
  <inkml:trace contextRef="#ctx0" brushRef="#br0" timeOffset="112868.23">23664 5059 0,'0'0'0,"-21"0"32,21 21-1,0 0-16,21 0-15,-21 1 16,21-22-16,-21 21 16</inkml:trace>
  <inkml:trace contextRef="#ctx0" brushRef="#br0" timeOffset="113379.96">23918 5228 0,'0'64'31,"0"-43"-15,-21-21-16,21 21 0,0 0 0,-21-21 16,21 21-16,0 1 0,0-1 0,-21 0 15,21 0-15,-21 0 16,21 0-16,-22-21 15,22 22-15,-21-22 47,21-22-47,0 1 16,0 0-16,0 0 0,0 0 16,0 0-16,0-1 0,21 1 15,1 0-15,-1 21 0,0-21 16,0 0-16,0 21 0,0-21 0,1 21 15,-1 0-15,0 0 0,21 0 16,-21 0-16,1 0 16,-1 21-16,-21 0 15,0 0-15,0 0 0,0 0 16,0 1-16,-21-1 16,21 0-16,-22-21 0,1 21 15,21 0-15,-21-21 16,21 21-16,21-42 47,0 21-32</inkml:trace>
  <inkml:trace contextRef="#ctx0" brushRef="#br0" timeOffset="114091.58">24511 5271 0,'0'0'15,"0"-22"-15,-21 22 0,0-21 16,-1 21-16,1 0 16,0 0-16,0 0 0,0 0 0,0 0 15,-1 0-15,1 21 0,0 1 0,0-22 16,21 21-16,-21 0 0,0-21 15,21 21-15,-22 0 0,22 0 16,0 1-16,0-1 16,22 0-1,-1-21-15,0 0 0,0 0 16,0 0-16,0 0 0,1 0 0,-1 0 16,0 0-16,0-21 0,0 0 15,0 21-15,1-22 0,-22 1 16,21 21-16,-21-21 0,21 21 15,-21-21-15,21 21 0,0-21 16,-21 42 31,0 0-47,0 0 16,0 0-16,-21 1 0,21-1 15,-21 0-15,21 0 0,-21 21 0,21-20 16,0 20-16,0 0 0,0 1 0,0 189 31,0-189-31,0-1 0,0 0 16,0 1-16,0-1 15,0 22-15,0-22 0,0 0 0,0 1 0,0-1 16,0 0-16,-21 1 0,21 20 16,0-42-16,0 22 0,-22-1 0,1 0 15,0-21-15,21 1 0,-21-1 16,0 0-16,21 0 0,-21 0 0,-1-21 15,1 0-15,0 0 0,0 0 0,0 0 16,0 0-16,-22 0 0,1-21 16,0 21-16,20-21 0,1 0 15,0 21-15,0-21 0,0 21 0,0-22 16,21 1-16,0 0 16,0 0-16,0 0 0,0 0 15,0-1-15,0 1 0,21 0 16,-21-21-16,21 21 0,0-22 0,0 22 15,0-21-15</inkml:trace>
  <inkml:trace contextRef="#ctx0" brushRef="#br0" timeOffset="114472.48">24765 4932 0,'0'0'0,"0"-21"0,0 42 31,0 0-31,0 0 16,0 0-16,0 22 0,-21-22 0,21 21 15,0 1-15,0-1 0,0-21 16,0 21-16,0 1 0,0-22 0,0 21 16,0-21-16,0 1 0,0-1 0,0 0 15,0 0-15,0 0 0,0 0 16,0 1-16,0-44 62,0 1-62,0 0 16</inkml:trace>
  <inkml:trace contextRef="#ctx0" brushRef="#br0" timeOffset="114780.31">24701 5017 0,'0'0'0,"0"-22"15,0 1-15,0 0 0,0 0 0,0 0 16,0 0-16,22-1 0,-22 1 15,21 21-15,21-21 16,-21 21-16,0 0 0,22-21 0,-22 21 16,21 0-16,-21 0 0,22 0 0,-22 0 15,0 21-15,0 0 0,0 0 16,-21 1-16,0 20 0,0 21 16,0-41-16,0 20 0,-21-21 15,0 0-15,0 0 0,-21 1 0,-1-1 16,22 0-16,-21 0 0,21 0 15,-22-21-15,22 0 0,0 21 16,21 1 0,21-22-1,0 0 1,0 0-16,1 0 0,-1 0 0</inkml:trace>
  <inkml:trace contextRef="#ctx0" brushRef="#br0" timeOffset="115140.1">24977 5334 0,'0'21'0,"21"-21"32,0 0-32,0 0 0,0-21 0,0 21 15,-21-21-15,22 21 0,-1 0 16,0-21-16,0 0 0,-21-1 15,21 22-15,-21-21 0,0 0 16,-21 21 0,0 0-16,0 0 15,0 0-15,-1 0 0,1 21 0,21 0 16,-21-21-16,0 22 0,21-1 16,0 0-16,-21 0 0,21 0 15,0 0-15,0 1 0,0-1 16,21-21-16,0 0 0,0 21 15,0-21-15,-21 21 0,22-21 0,-1 0 16,0 0-16,0 0 0,0 0 16,0 0-16,1 0 15,-1 0-15,0-21 0</inkml:trace>
  <inkml:trace contextRef="#ctx0" brushRef="#br0" timeOffset="115508.89">25315 5249 0,'21'0'0,"1"0"15,-1 0 1,0 0-16,-21 22 0,0-1 16,21-21-16,-21 21 15,0 0-15,21 0 0,-21 0 16,0 1-16,0-1 0,0 0 15,0 0-15,0 0 16,-21-21-16,0 0 16,21-21 15,0 0-15,0 0-16,0 0 0,0-1 15,0 1-15,21 21 16,-21-21-16,21 21 0,-21-21 15,21 21-15,1 0 16,-1 0-16,0 0 16,0-21-16,0 21 15</inkml:trace>
  <inkml:trace contextRef="#ctx0" brushRef="#br0" timeOffset="115947.64">25696 5249 0,'-21'0'31,"0"0"-31,21 22 16,0-1-16,-21 0 15,21 0-15,-21-21 0,21 21 0,-22 0 16,22 1-16,0-1 0,0 0 15,0 0 1,0 0 0,22-21-16,-1 0 15,0 0-15,0 0 16,0 0-16,0 0 0,1-21 16,-1 21-16,0 0 0,-21-21 0,21 0 15,0 0-15,0 21 16,-21-22-16,0 1 15,22 21 1,-44 0 62,1 0-62</inkml:trace>
  <inkml:trace contextRef="#ctx0" brushRef="#br0" timeOffset="116156.52">25675 5144 0,'0'0'16,"0"21"46</inkml:trace>
  <inkml:trace contextRef="#ctx0" brushRef="#br0" timeOffset="116600.03">25993 5271 0,'-22'0'31,"1"21"-16,0-21-15,21 21 16,0 0-16,-21-21 0,21 21 16,-21 0-16,21 1 0,0-1 0,0 0 15,0 0 1,21 0 0,0-21-16,0 0 15,0 0-15,1 0 0,-1 0 16,0-21-16,0 21 0,0 0 15,0-21-15,-21 0 0,22 0 16,-22-1-16,0 1 16,0 0-16,0 0 0,0 0 15,-22 0 1,1 21-16,0 0 0,0 0 16,0 0-1,0 21-15,21 0 16,21-21 15</inkml:trace>
  <inkml:trace contextRef="#ctx0" brushRef="#br0" timeOffset="117221.68">26458 5207 0,'-21'-21'32,"0"21"-32,0 0 15,0 0-15,-1 0 16,1 0-16,0 21 0,0 0 0,0 0 16,0 1-16,21-1 15,-22 0-15,22 0 16,-21 0-16,21 0 0,0 1 15,0-1 1,21-21-16,1 0 0,-1 0 16,0 0-16,0 0 15,0 0-15,0 0 0,-21-21 16,22 21-16,-1-22 0,0 1 16,0 0-16,0 0 0,-21-21 15,21 20-15,1 1 0,-22-21 16,0 0-16,21-1 0,-21 1 0,21 0 15,-21-1-15,0 1 0,0 21 16,0-22-16,0 1 0,0 21 0,0 0 16,0 0-16,0-1 15,0 44 17,0-1-32,0 0 0,-21 0 15,21 21-15,-21 1 0,21-22 0,0 21 16,0 1-16,0-1 0,0-21 15,0 21-15,0 1 0,0-22 16,0 21-16,0 1 0,0-1 16,0-21-16,0 0 0,0 0 15,21 1-15,0-22 0,0 21 16,0-21-16,22 0 16,-22 0-16,0 0 0,0 0 15,0 0-15,22 0 0,-22 0 0,0-21 16,21-1-16,-21 22 0,1-21 0,-1 21 15,0-21-15,0 0 0</inkml:trace>
  <inkml:trace contextRef="#ctx0" brushRef="#br0" timeOffset="118440.15">19240 5461 0,'-21'0'16,"0"0"-1,21-21 16,0 0-15,0 0-16,21 21 16,0-22-16,1 1 0,-1 21 0,0-21 15,0 21-15,0-21 0,0 21 16,1-21-16,-1 21 0,42-21 16,-42-1-16,1 22 0,-1-21 0,21 21 15,-21 0-15,0-21 16,1 21-16,-1 0 0,-42 0 47,-1 0-47,1 21 15,0-21-15,0 21 0,0-21 16,-22 22-16,22-1 0,0-21 0,-21 21 16,21 0-16,-22 0 0,22-21 0,-21 21 15,-1 1-15,22-22 0,0 21 16,-21 0-16,21-21 0,-1 0 0,1 21 15,0-21-15,21 21 16,-21-21-16,21 21 31,21 1-15,0-22 0,0 0-16,1 21 0,-1-21 15,0 21-15,0 0 0,0-21 16,0 21-16,1-21 0,-1 21 0,0 1 15,21-1-15,-21 0 16,-21 0-16,22 0 0,-1-21 0,0 21 16,-21 1-16,0-1 0,21-21 15,-21 21-15,0 0 16</inkml:trace>
  <inkml:trace contextRef="#ctx0" brushRef="#br0" timeOffset="122851.51">28765 5101 0,'0'0'0,"0"-21"0,22 21 15,-22-21-15,21 21 0,-21-21 16,21 21-16,-21-21 0,21-1 15,-21 1 1,-21 42 15,21 1-15,-21-22-16,21 21 0,-21 0 16,21 0-16,0 0 0,0 0 15,-22 1-15,22-1 0,0 0 16,-21 0-16,21 21 0,0-20 0,0-1 15,0 0-15,0 0 0,0 0 0,-21 0 16,21 1-16,0-1 0,0 0 16,0 0-16,0 0 0,0 0 15,0 1-15,0-1 0,21 0 16,-21 0-16,21-21 0,1 0 16,-1 0-16,0 0 15,0 0-15,0 0 0,0 0 16,1 0-16,-1 0 15,0 0-15,0-21 0,0 21 16,0-21-16,-21 0 0,22-1 0,-1 22 16,0-21-16,0 0 0,0 0 15,0 0-15,1 0 0,-22-22 0,21 22 16,0 0-16,0-21 0,-21-1 16,0 22-16,21-21 0,-21-1 0,0 1 15,0 0-15,0-1 0,0 22 16,0 0-16,0-21 0,0 21 0,-21 21 15,0-22-15,0 22 0,0-21 16,-1 21-16,1 0 0,0 0 0,0 0 16,-21 0-16,20 21 0,1 1 0,0-22 15,0 21-15,0 0 16,21 0-16,-21 0 0,-1 0 0,22 1 16,-21-1-16,21 0 0,0 0 15,0 0-15,-21 0 0,21 1 0,-21-1 16,21 0-16,0 0 0,0 0 15,0 0-15,21-21 16</inkml:trace>
  <inkml:trace contextRef="#ctx0" brushRef="#br0" timeOffset="123303.31">29464 5271 0,'0'0'0,"0"21"15,21-21 48,-21-21-63,0-1 31,-21 22-31,0 0 16,0 0-16,-1 0 15,22 22 1,0-1 0,22-21 31,-1 0-47</inkml:trace>
  <inkml:trace contextRef="#ctx0" brushRef="#br0" timeOffset="123677.17">29908 4953 0,'0'0'0,"-21"0"0,21-21 15,21 0 1,1 21-16,-1 0 16,0 0-16,0 0 0,0 0 15,22 0-15,-22 0 0,21 0 16,0 0-16,-20 0 0,20 0 0,0 0 15,-21 0-15,22 0 0,-22 0 0,0 0 16,0 0 0,-21 21-16,-21-21 15,0 0 1,0 0-16,-22 0 0,22 0 16,0 0-16,0 0 0,0 0 15</inkml:trace>
  <inkml:trace contextRef="#ctx0" brushRef="#br0" timeOffset="124283.74">29930 4932 0,'0'21'16,"-22"-21"-16,22 21 0,-21-21 16,0 21-16,21 1 0,-21-1 0,21 0 15,-21 0-15,21 0 16,-21 0-16,21 1 0,0-1 0,-22-21 15,1 21-15,21 0 0,-21 0 16,0 0-16,42-21 63,0 0-63,0 0 15,1-21-15,-1 21 0,0 0 16,0 0-1,0-21-15,0 21 0,1 0 0,-1 0 16,0 0-16,0 0 0,0 0 16,0 0-16,22 0 0,-22 0 0,0 0 15,0 0-15,0 21 0,1-21 16,-22 21-16,21-21 0,0 22 0,-21-1 16,0 0-16,0 0 15,0 0 1,0 0-16,0 1 15,-21-1-15,0-21 16,-1 21-16,1-21 0,0 21 0,0-21 0,0 0 16,0 21-16,-1-21 15,1 0-15,0 0 0,0 21 0,0-21 16,0 0-16,-1 0 0,1 0 0,0 0 16,0 0-1,0 0 1</inkml:trace>
  <inkml:trace contextRef="#ctx0" brushRef="#br0" timeOffset="125107.84">30903 5017 0,'43'-22'16,"-22"22"-1,0 0-15,-21-21 0,21 21 0,0 0 16,0-21-16,-21 0 0,22 21 16,-1-21-16,-21 0 15,-21 21 17,-1 0-32,1 0 0,0 0 0,0 0 15,0 0-15,-22 0 0,22 0 16,0 0-16,-21 21 0,21-21 0,-1 21 15,1-21-15,21 21 0,0 0 16,-21-21-16,21 21 0,0 1 16,0-1-16,0 0 0,0 0 15,21 0-15,0 0 0,1 1 16,-1-1-16,-21 0 16,21-21-16,0 21 0,21 0 15,-42 0-15,22-21 0,-1 22 16,0-22-16,0 21 0,-21 0 15,21-21-15,-21 21 0,0 0 16,0 0 0,-21-21-16,0 22 15,0-22-15,0 0 0,-1 0 16,1 21-16,0-21 0,-21 0 16,21 0-16,-1 0 0,1 0 0,0 0 15,0 0-15,0 0 0,0 0 16,-1 0-16,1 0 15,0 0-15,21-21 0,-21 21 16,0 0-16,21-22 0,-21 22 16,42 0 93,0 0-109,0 0 0</inkml:trace>
  <inkml:trace contextRef="#ctx0" brushRef="#br0" timeOffset="126260.63">31157 5271 0,'21'0'32,"-21"-22"-17,22 22-15,-1 0 0,0 0 16,0-21-16,0 21 0,0-21 15,1 21-15,-1 0 0,-21-21 16,21 0-16,-21 0 16,21 21-16,-21-22 0,0 1 15,0 0-15,0 0 16,-21 21 0,0 0-1,0 0-15,-1 0 16,1 0-16,0 21 0,21 0 15,-21 0-15,21 1 0,-21-1 16,21 0-16,0 0 16,0 0-16,0 0 0,0 1 0,0-1 15,0 0-15,0 0 16,0 0-16,21-21 16,0 0-16,0 21 0,0-21 15,1 0-15,-1 0 16,0 0-16,0 0 0,0 0 15,0 0 1,1 0-16,-1 0 16,0 0-16,-21-21 15,0 0-15,21 21 0,-21-21 16,21 0-16,0 0 0,-21-1 16,22 1-16,-1 0 0,-21 0 15,21 0-15,0 0 0,0-1 16,-21 1-16,21 0 0,-21 0 0,22 21 15,-1 0-15,0-21 16,0 21-16,-21 21 16,0 0-1,0 0-15,0 0 0,0 1 16,0-1-16,0 0 16,0 0-16,21-21 62,-21-21-62,0 0 16,0 0-16,0-1 15,0 1-15,0 0 16,0 0-16,-21 21 0,21-21 16,-21 21-16,0 0 15,21-21-15,-21 21 16,-1 0-1,22 21 1,-21-21-16,21 21 0,-21-21 0,21 21 16,-21 0-16,21 0 15,0 1-15,-21-1 0,21 0 16,-21 0-16,21 0 0,0 0 16,0 1-16,0-1 0,0 0 0,-22 0 15,22 0-15,0 0 16,0 1-16,0-1 15,22-21-15,-1 21 16,0-21-16,0 0 16,0 0-16,0 0 15,1 0-15,-1 0 0,0 0 16,0 0-16,0 0 0,0-21 16,1 21-16,-1 0 0,0-21 15,0 21-15,0 0 47</inkml:trace>
  <inkml:trace contextRef="#ctx0" brushRef="#br0" timeOffset="141128.22">29464 6287 0</inkml:trace>
  <inkml:trace contextRef="#ctx0" brushRef="#br1" timeOffset="152215.62">13758 6922 0,'-21'21'47,"0"0"-47,0-21 0,0 21 15,-1 0-15,1-21 0,0 21 0,-21 1 16,21-1-16,-22 21 0,22-21 15,-21 0-15,-1 22 0,1-22 0,-21 21 16,20-21-16,1 22 0,0-1 16,-1-21-16,1 22 0,0-22 15,-1 21-15,22-21 0,-21 0 0,21 22 16,-22-22-16,1 0 0,21 0 0,-22 22 16,22-22-16,0 0 0,-21 0 15,21 0-15,-43 22 0,43-22 16,0 0-16,0 0 0,-1 0 15,1 0-15,0 1 0,-21-1 0,21 0 16,-1 21-16,-20-21 0,21 1 0,-21-1 16,20 0-16,-20 0 0,21 0 15,-21 22-15,20-22 0,1 0 0,0 0 16,0 0-16,-21 0 0,20 1 0,1-1 16,0 0-16,0 0 0,0 0 15,0 0-15,-1-21 0,1 22 0,0-1 16,0 0-16,21 0 0,-21 0 0,0-21 15,-1 21-15,1 1 16,0-1-16,0-21 0,0 21 0,0 0 16,-1 0-16,1-21 0,21 21 0,-21-21 15,0 22-15,0-1 16,0 0-16,-1-21 0,22 21 16,-21 0-16,0-21 0,21 21 15,-21 1-15,0-22 16,0 21-16,-1 0 15,1 0-15,0-21 16,21 21 0,-21-21-16,0 0 31,21 21-31,0 1 31,-21-22-15,21 21-16,-22-21 15,22 21-15,0 0 32,-21-21 46,21 21-47,0-42 78,21 21-93,1 0 93,-22-21-93,21 21 15,0 0 16,-21-21 344,0 0-376,21-1 1,0 1-16,-21 0 0,0 0 16,21 0-16,1 0 0,-22-1 15,0-20-15,21 21 0,-21 0 16,21 0-16,0-1 0,-21 1 16,0 0-16,21 21 0,0-21 0,-21 0 15,22 21-15,-1 0 16,-21 21 31,0 0-47,0 0 15,-21-21-15,-1 21 0,1 1 16,0-1-16,0 0 16,0 0-16,0 0 0,-1-21 15,22 21-15,-21 1 16,0-22-16,21 21 0,0 0 62,21-21-46,0 0 0,1 0-16,-22 21 0,42-21 15,-21 0-15,0 0 0,0 0 16,1 0-16,-1 0 15,0 0-15,0 0 0,0 0 0,0 0 16,1 0-16,-1 0 0,0 21 0,-21 0 47,-21-21-31,21 22-16,-21-22 15,-1 0 1,1 0-1</inkml:trace>
  <inkml:trace contextRef="#ctx0" brushRef="#br1" timeOffset="163274.84">29485 6414 0,'0'-22'31,"0"1"-15,0 0-1,21 21-15,-21-21 16,21 0-16,-21 0 0,0-1 15,22 1-15,-22 0 0,21 0 16,-21 0-16,0 0 0,21-1 16,0-20-16,0 21 0,-21 0 15,21-22-15,1 22 0,-22 0 0,0 0 0,21 0 16,-21 0-16,21 21 16,-21 21-1,0 0 1,0 0-16,0 21 15,0-20-15,-21-1 0,21 21 0,-21-21 16,-1 22-16,22-1 0,0-21 16,-21 21-16,0 1 0,21-22 0,-21 21 15,21 1-15,0-22 0,-21 21 16,21-21-16,0 22 0,-21-22 0,21 0 16,0 0-16,0 0 0,0 0 15,0 1-15,0-1 0,0 0 16,0 0-16,0 0 15,0 0 1,0 1 0,-22-22-16,1 0 15,0 0-15,0 0 0,0 0 16,0 0-16,-1 0 0,-20 0 16,21 0-16,-21 0 0,20 0 0,1 0 15,0 21-15,0-21 0,-21 0 16,20 0-16,44 0 47,-1 0-47,0 0 0,0 0 15,21 0-15,-20 0 0,-1 0 0,21 0 16,-21 0-16,22 0 0,-22 0 0,21 0 16,-21 0-16,0 0 0,22 0 15,-22 0-15,0 0 0,0 0 0,0 0 16,1 0-16,-1 0 15,0 0 1,-21-21 0,21 21-16,-21-22 15,21 22-15,0-21 0,1 0 16,-1 0-16</inkml:trace>
  <inkml:trace contextRef="#ctx0" brushRef="#br1" timeOffset="163987.43">30565 6202 0,'21'0'0,"0"-21"15,0 21-15,0-21 16,0 21-16,1-22 0,-1 22 16,0-21-16,-21 0 15,-21 21 17,0 0-32,-22 0 0,22 0 15,-21 0-15,21 0 0,-22 21 16,1-21-16,0 21 0,-1-21 15,1 22-15,21-22 0,-22 21 0,22-21 16,-21 21-16,42 0 16,0 0-16,0 0 15,21 1-15,0-1 16,0-21-16,1 21 0,-1 0 16,0-21-16,0 21 0,0-21 0,0 21 15,1 1-15,-1-22 0,0 21 16,0 0-16,21 0 0,-20-21 15,-1 21-15,0 0 0,0-21 16,0 22-16,0-22 0,-21 21 0,22 0 16,-22 0-1,0 0-15,0 0 16,-22-21 0,1 22-16,0-22 0,0 0 15,0 21-15,-22-21 0,22 0 0,-21 0 16,21 0-16,-22 0 0,1 0 15,21 0-15,-21 0 0,20 0 0,-20 0 16,21 0-16,0 0 0,0 0 16,-1 0-16,22-21 78,22 21-63,-1 0-15,0 0 0,0-22 0,0 22 16,0-21-16,1 21 0,20-21 16</inkml:trace>
  <inkml:trace contextRef="#ctx0" brushRef="#br1" timeOffset="165056.78">30819 6562 0,'21'0'0,"0"0"16,0 0-16,0 0 16,0 0-16,1 0 15,-1 0-15,0 0 0,0 0 0,0-21 16,0 21-16,1-22 15,-1 22-15,-21-21 16,0 0-16,0 0 0,21 21 16,-21-21-16,0 0 0,0-1 15,0 1-15,0 0 16,0 0-16,0 0 16,-21 21 15,0 0-31,-1 0 15,1 21-15,21 0 0,0 0 16,-21 0-16,21 1 0,-21-1 16,21 0-16,0 0 0,0 0 15,0 0-15,0 1 0,0-1 16,0 0-16,0 0 0,21 0 16,0-21-16,0 0 15,1 0-15,-1 0 0,0 0 16,0 0-16,0 0 0,0 0 15,1 0-15,-1 0 0,0 0 0,0-21 16,0 0-16,0 21 0,1-21 16,-1 0-16,0-1 0,0-20 0,0 21 15,0 0-15,1-22 0,-1 22 16,0 0-16,0-21 0,0 21 0,0-1 16,1 1-16,-1 21 0,0-21 15,0 21-15,0 0 0,0 0 16,1 0-1,-1 0 1,-21 21 0,0-42 77,0 0-77,-21 21 15,-1 0-31,1 0 0,0 0 16,0 0 0,0 21-16,0 0 15,-1-21-15,1 21 0,21 1 16,-21-22-16,0 21 0,21 0 0,-21 0 15,0 0-15,21 0 0,0 1 16,-22-1-16,22 0 0,-21 0 0,21 0 16,0 0-16,0 1 0,0-1 15,0 0-15,21-21 0,-21 21 16,22-21-16,-1 0 16,0 21-16,0-21 0,0 0 0,0 0 15,1 0-15,20 0 16,-21 0-16,0 0 0,0 0 0,1-21 15,-1 21-15,0-21 0,0 21 16,0-21-16,0 21 0,-21-21 16,22 21-16,-22-22 0,21 22 31</inkml:trace>
  <inkml:trace contextRef="#ctx0" brushRef="#br1" timeOffset="166407.98">28702 7662 0,'0'-21'62,"21"21"-46,-21-21-16,21 0 0,0 0 16,1 0-16,-22-1 0,21 1 15,0 0-15,-21 0 0,21 0 0,0 0 16,-21-1-16,0 1 0,21 21 16,1-21-16,-22 0 15,21 21 1,-21 21-1,0 0 1,0 0-16,0 1 16,-21-1-16,21 21 0,0-21 0,-22 0 15,1 1-15,0 20 0,21-21 0,0 0 16,-21 0-16,21 22 0,-21-22 16,21 0-16,-21 0 0,21 0 0,0 1 15,0-1-15,0 0 0,0 0 0,0 0 16,0 0-16,0 1 0,0-1 15,0 0-15,0 0 0,0 0 16,0 0 0,-22-21-1,1 0-15,0 0 16,0 0 0,0 0-16,0 0 0,-1 0 0,1 0 15,0 0-15,-21 0 0,21 0 16,-1 0-16,1 0 0,0 0 15,0 0-15,0 0 16,42 0 15,0 0-31,0 0 16,0 0-16,1 0 16,-1 0-16,21 0 0,-21 0 0,22 0 15,-22 0-15,21 0 0,-21 0 16,22 0-16,-22 0 0,21 0 0,-21 0 15,0 0-15,1 0 0,-1 0 0,0-21 16,0 21 0,0-21-16,0 0 15,-21 0 1,0 0-16,22 21 0</inkml:trace>
  <inkml:trace contextRef="#ctx0" brushRef="#br1" timeOffset="166816.15">29379 7747 0,'0'21'31,"21"-21"16,1 0-31,-22-21-1,0 0 1,-22 21-1,1 0 1,21 21 15,0 0-15,21-21 0,1 0-1,-1 0-15,0 0 16</inkml:trace>
  <inkml:trace contextRef="#ctx0" brushRef="#br1" timeOffset="167152.01">29845 7578 0,'0'-21'31,"21"21"-15,0 0-16,0 0 15,1 0-15,20 0 16,-21 0-16,0 0 0,0 0 0,22 0 16,-22 0-16,21 0 0,-21 0 15,1 0-15,-1 0 0,0 0 0,0 0 16,-42 0 31,0 0-47,0 0 0,-1 0 15,1 0-15,0 0 0,0 0 0,0 0 16,0 0-16,-1 0 0</inkml:trace>
  <inkml:trace contextRef="#ctx0" brushRef="#br1" timeOffset="167733.03">29866 7514 0,'-21'0'0,"-21"43"32,42-22-32,0 0 0,-22-21 15,22 21-15,-21 0 0,0 0 0,21 1 16,-21-1-16,0 0 16,21 0-16,-21-21 0,21 21 15,0 0 16,-22-21-31,44 0 47,-1 0-31,0 0-16,0 0 0,0 0 16,0 0-16,1 0 0,-1 0 15,0 0-15,0 0 0,0 0 0,0 0 16,1 0-16,-1 0 0,0 0 15,0 0-15,0 0 0,0 22 16,1-22-16,-1 21 0,0 0 16,-21 0-16,0 0 15,0 0-15,0 1 16,0-1-16,0 0 16,-21-21-16,0 21 0,-1-21 15,1 21-15,0-21 0,0 0 0,0 21 16,0-21-16,-22 0 0,22 0 15,0 22-15,0-22 0,-22 0 0,22 0 16,0 0-16,0 0 0,-21 0 16,20 0-16,1 0 15,0 0-15,0 0 16,0 0 15,21-22 0,21 1-31,0 21 0,0-21 16,0 0-16,1 0 0</inkml:trace>
  <inkml:trace contextRef="#ctx0" brushRef="#br1" timeOffset="168423.71">30734 7620 0,'21'-21'31,"0"21"-31,-21-21 0,21 21 16,-21-21-16,22 21 16,-44 0-1,1 0 1,0 0-16,0 0 0,0 0 0,0 0 16,-1 21-16,-20-21 0,21 21 15,0-21-15,-43 21 0,43 0 16,0 0-16,21 1 15,-21-1-15,21 0 0,0 0 16,0 0 0,21-21-1,0 0-15,0 21 0,0-21 16,1 22-16,-1-22 0,0 0 16,0 21-16,0-21 0,0 21 0,1-21 15,20 21-15,-21 0 0,0-21 16,0 21-16,-21 1 15,0-1-15,-21 0 16,0-21 0,0 0-16,0 21 0,0-21 0,-1 0 15,-20 0-15,21 21 16,0-21-16,0 0 0,-22 0 0,22 0 16,0 0-16,0 0 0,0 0 0,-1 0 15,1 0-15,0 0 0,0 0 16,0 0-16,0 0 0,42 0 62,0 0-46,0-21-16,0 21 0,0-21 0,1 21 16,-1 0-16,0-21 15</inkml:trace>
  <inkml:trace contextRef="#ctx0" brushRef="#br1" timeOffset="169356.09">30988 7874 0,'21'0'47,"0"0"-47,0 0 0,1 0 16,-1-21-16,0 21 0,0-21 15,0 21-15,0-21 0,1-1 0,-1 1 16,-21 0-16,0 0 0,0 0 16,0 0-16,0-1 0,0 1 15,0 0-15,0 0 16,-21 21-1,-1 21-15,1 0 16,21 0-16,-21 1 0,21-1 16,-21 0-16,0 0 0,21 0 0,0 0 15,-21 22-15,21-22 16,0 0-16,0 21 0,0-20 16,0-1-16,0 0 0,21 0 15,0-21-15,-21 21 0,21-21 16,0 0-16,0 0 0,1 0 15,-1 0-15,0 0 0,0 0 16,0 0-16,0-21 0,1 0 16,-1 0-16,0 21 0,0-21 15,-21-22-15,21 22 0,22 0 0,-22 0 16,0 0-16,0-1 0,0 1 16,0 0-16,1 0 0,-1 0 15,0 0-15,0 21 0,0 0 16,0 0-16,1 0 0,-1 0 15,0 0-15,-21 21 47,0-42 0,0-1-47,-21 1 31,0 21-31,-1 0 16,1 0 0,0 0-16,21 21 0,-21-21 0,0 22 15,0-22-15,21 21 0,-22 0 0,1-21 16,0 21-16,0 0 0,21 0 16,-21 1-16,21-1 0,-21 0 0,21 0 15,0 21-15,0-20 0,0-1 16,0 0-16,0 0 0,0 0 15,21 0-15,0-21 0,0 0 16,-21 22-16,21-22 0,0 0 0,1 0 16,-1 0-16,0 0 0,0 0 15,0-22-15,0 22 0,1-21 0,-1 21 16,0-21-16,-21 0 16,21 21-16,0-21 15,-21 0 16,-21 21-15,0 0-16</inkml:trace>
  <inkml:trace contextRef="#ctx0" brushRef="#br1" timeOffset="180055.66">29527 8721 0,'-21'0'109,"0"0"-15,0 0-78,0 0-16,0 0 15</inkml:trace>
  <inkml:trace contextRef="#ctx0" brushRef="#br1" timeOffset="180816.23">29485 8784 0,'0'21'16,"-21"-21"-16,0 0 31,0 22-31,-1-22 0,1 0 16,0 0 0,0 0-16,21-22 15,-21 22 1,21-21-16,0 0 0,0 0 15,0 0-15,0 0 16,0-1-16,0 1 0,21 0 16,0 0-16,0 21 0,0-21 15,1 21-15,-1-21 16,0 21-16,0 0 0,0 0 16,0 0-1,1 0-15,-22 21 0,21-21 16,-21 21-16,21-21 0,-21 21 0,21 0 15,-21 0-15,0 1 16,0-1-16,0 21 0,0-21 0,0 0 16,0 22-16,-21-22 0,0 21 15,0-21-15,21 22 0,-22-22 0,1 0 16,-21 0-16,21 22 0,0-22 16,-22 0-16,22-21 0,-42 42 15,41-21-15,1-21 0,0 0 0,0 22 16,0-22-16,0 0 0,-1 0 15,1 0 1,21-22 15,21 22-31,1-21 16,-1 21-16,21 0 16,-21 0-16,0 0 0,22-21 0,-22 21 15,21 0-15,-21 0 0,22 0 0,-22 0 16,21 0-16,-21 0 0,22 0 15,-22 0-15,0 0 0,0 0 0,0 0 16,1 0-16,-1 0 16,0 0-1,0 0 17,0-21-17,0 0-15,1 0 16</inkml:trace>
  <inkml:trace contextRef="#ctx0" brushRef="#br1" timeOffset="181415.73">30522 8700 0,'0'0'0,"21"-22"15,1 1-15,-1 21 16,-21-21-16,21 21 0,0-21 16,-21 0-16,21 21 15,-42 0 1,0 0 0,0 0-16,-22 0 0,22 0 0,-21 21 15,0-21-15,20 21 16,-20 0-16,0-21 0,21 21 0,-1 1 0,1-1 15,0 0-15,21 0 16,0 0-16,0 0 16,21-21-16,22 0 0,-22 22 15,0-22-15,21 0 0,-21 21 16,22 0-16,-22-21 0,0 21 0,0-21 16,0 21-16,1-21 0,-1 21 15,0 1-15,-21-1 0,0 0 16,0 0-16,0 0 15,-21 0-15,-22-21 0,22 0 16,0 22-16,-21-22 0,21 0 0,-22 0 16,1 21-16,21-21 0,-22 0 15,22 0-15,-21 0 0,21 0 16,0 0-16,-1 0 0,1 0 16,0 0-16,0 0 0,0 0 15,21-21 16,21 21 1,0 0-32,0 0 15,0 0 1,1 0-16,-1 0 16,0-22-16</inkml:trace>
  <inkml:trace contextRef="#ctx0" brushRef="#br1" timeOffset="182204.28">30713 9017 0,'21'-21'0,"-42"42"0,63-63 16,-21 42-16,22-21 15,-22 21-15,0-22 0,0 1 16,0 0-16,0 0 0,1 0 0,-1 0 15,0-1-15,0 1 0,-21 0 0,0 0 16,0 0-16,0 0 0,0-1 16,-21 22-16,0 0 15,0 0-15,-1 0 16,1 0-16,0 22 0,0-1 0,0 0 16,0 0-16,-1 21 0,22-20 15,-21 41-15,21-42 0,0 22 16,0-22-16,0 0 0,0 0 15,0 0-15,0 0 0,0 1 0,21-22 16,-21 21-16,22-21 0,-1 0 0,0 0 16,0 0-1,0 0-15,0 0 0,1 0 0,-1-21 16,0-1-16,21 1 0,-21 21 16,1-21-16,20-21 0,-21 21 0,21-1 15,-20 1-15,-1-21 0,21 21 16,-21 0-16,0-1 0,22 1 0,-22 21 15,0-21-15,0 21 16,-21 21 0,0 0-1,21-21 1,1 0 0,-22-21 15,21 21-31,-21-21 0,0 0 15,0 0-15,0 0 16,0-1 0,-21 22-1,-1 0-15,1 22 0,21-1 16,-21 0-16,0 0 0,0 21 0,0-20 16,-1 20-16,1-21 0,0 21 15,0-20-15,21 20 0,0 0 16,0-21-16,0 1 0,0-1 15,21-21-15,21 0 16,-20 0-16,-1 0 0,21 0 16,0 0-16,1 0 0,-22 0 0,21-21 15,1-1-15,-22 22 0,21-21 16,-21 21-16,0-21 0,1 0 0,-22 0 16,-22 21 15</inkml:trace>
  <inkml:trace contextRef="#ctx0" brushRef="#br1" timeOffset="183055.79">28702 9991 0,'0'0'16,"0"-21"-16,0-1 15,21 1-15,0 21 0,-21-21 16,21 21-16,22-21 0,-22 21 16,0 0-16,21-21 0,-20 21 0,20 0 15,-21 0-15,0 0 0,0 0 0,1 21 16,-1 0-16,-21 0 0,0 0 15,0 22-15,0-22 0,0 21 0,0 1 16,-21-22-16,-1 21 0,1 0 16,-21-20-16,-43 62 15,43-63-15,0 22 0,-1-22 0,1 0 16,21 0-16,-22 0 0,22 1 16,-21-22-16,21 0 0,0 0 15,-1 0-15,1 0 16,21-22-16,0 1 0,0 0 15,0 0-15,0 0 0,0 0 0,0-1 0,0-20 16,21 21-16,1 0 0,-1 0 16,0-1-16,0 1 0,21-21 15,-20 42-15,-1 0 0,0 0 16,0 0-16,0 0 0,-21 21 16,21 0-16,1 0 0,-22 1 15,21-1-15,-21 0 0,21 0 0,-21 0 16,21 0-16,-21 1 0,0-1 15,0 0-15,21 0 0,-21 0 16,21 0-16,1 1 0,-22-1 16,21-21-16,0 21 15,0-21-15,0 0 16,0-21-16,-21 0 16,22-1-16,-1 1 15,0 0-15</inkml:trace>
  <inkml:trace contextRef="#ctx0" brushRef="#br1" timeOffset="183271.8">29443 10139 0,'21'0'78,"0"0"-78,0 0 16,0 0-16,1 0 15,-1 0-15,0-21 16</inkml:trace>
  <inkml:trace contextRef="#ctx0" brushRef="#br1" timeOffset="183947.41">29887 10012 0,'0'0'0,"64"-21"32,-43 21-32,0 0 0,21 0 15,-20 0-15,-1 0 16,21 0-16,-21 0 0,22 0 0,-22 0 15,21 0-15,-21 0 0,22 0 0,-22 0 16,0 0-16,-42 0 31,0 0-15,-1 0-16,1 0 0,-21 0 16,21 0-16,-22 0 0,1 21 0,21-21 15,-21 0-15,20 21 0,-20-21 0,21 0 16,0 21-16,0-21 0,-1 21 0,1-21 15,0 0-15,21 22 16,0-1-16,0 0 16,21-21 15,0 0-31,1 0 16,-1 0-16,0 0 15,0 0-15,0 0 0,0 0 0,1 0 16,-1 0-16,0 21 0,0-21 15,0 21-15,0-21 0,1 21 0,-22 1 16,21-1-16,0 0 16,-21 0-16,0 0 0,0 0 15,0 1-15,0-1 16,-21 0-16,0-21 0,-1 21 16,1 0-16,0-21 0,-21 21 0,21-21 15,-22 0-15,22 22 0,-21-22 16,21 0-16,-1 0 0,-20 0 0,21 0 15,0 0-15,0 0 0,-1 0 0,1 0 16,21-22-16,-21 22 16,0-21-16,21 0 47,21 21-47,0-21 15,0 21-15,1 0 0,-1-21 16,0 21-16,0 0 0</inkml:trace>
  <inkml:trace contextRef="#ctx0" brushRef="#br1" timeOffset="184476.11">30840 10160 0,'0'0'0,"21"0"0,-21-21 15,21 0 1,0 0-16,-21-1 16,21 22-16,-21-21 0,0 0 15,0 0-15,0 0 16,-21 21-16,0 0 16,0 0-16,0 0 15,0 0-15,-1 0 0,1 0 0,21 21 16,-21 0-16,0-21 0,0 21 15,0 0-15,21 1 0,0-1 16,0 0-16,0 0 0,0 0 16,21-21-16,0 21 15,0 1-15,0-22 0,0 21 16,1 0-16,-1 0 0,0 0 16,0-21-16,0 21 0,-21 1 0,0-1 15,21 0-15,-21 0 0,0 0 16,0 0-16,-21 1 15,0-22-15,0 0 0,0 0 16,-22 0-16,22 0 0,-21 0 16,21 0-16,0 0 0,-22 0 0,22 0 15,0 0-15,0 0 0,0 0 16,-1 0-16,1 0 0,0 0 16,21-22-16,21 22 31,0-21-31,1 21 15,-1 0-15,0-21 0,0 21 16,0-21-16</inkml:trace>
  <inkml:trace contextRef="#ctx0" brushRef="#br1" timeOffset="185280.67">31051 10393 0,'0'0'0,"22"0"0,-1 0 15,0 0-15,0 0 0,0-21 16,0 21-16,1-21 0,-1-1 16,0 1-16,0 0 0,0 0 0,0 0 15,1 0-15,-1-1 0,0 1 0,-21 0 16,21 21-16,-21-21 0,0 0 16,-21 21-1,0 0-15,0 0 16,-1 0-16,1 21 0,0 0 0,0-21 15,0 42-15,0-20 0,-1-1 16,1 0-16,21 0 0,0 21 16,0-20-16,0-1 0,0 0 0,0 0 15,0 21-15,21-20 0,1-1 16,-1 0-16,0-21 0,0 0 16,0 21-16,22-21 0,-22 0 15,0 0-15,0 0 0,21 0 0,-20-21 16,-1 0-16,0 0 0,0-1 15,0 1-15,0 0 0,22-42 16,-22 20-16,0 22 0,0-21 16,0 21-16,1-1 0,-1 1 0,0 0 15,-21 0-15,21 21 0,0-21 16,0 21 0,-21 21 30,22-21 1,-22-21-31,0 0 0,0-1-1,-22 22 1,1 0-16,0 22 15,0-22-15,0 21 16,0 0-16,21 0 0,-22 0 0,1 0 0,21 1 16,-21 20-16,21-21 15,0 0-15,0 0 0,0 1 0,0-1 16,0 0-16,0 0 0,0 0 16,21-21-16,0 21 0,1-21 0,-1 0 15,0 0-15,0 0 16,0 0-16,0 0 0,1 0 0,-1-21 15,0 0-15,21 21 0,-21-21 16,1 0-16,-1 0 0,0 21 0,-21-22 16,-21 22 15,0 0-31,-1 0 0</inkml:trace>
  <inkml:trace contextRef="#ctx0" brushRef="#br1" timeOffset="186053.67">29633 11218 0,'0'0'0,"0"-21"16,0 0-16,0 0 16,0 0-16,0 0 15,0-1-15,21 22 0,1 0 16,-22-21-16,21 21 0,0 0 0,0 0 15,0 0-15,0 0 16,1 0-16,-1 0 0,0 0 0,0 21 16,0-21-16,0 22 0,-21-1 0,0 0 15,0 0-15,0 0 16,0 0-16,-21 22 0,0-22 0,0 0 16,-21 0-16,-1 0 0,22 1 0,-21-1 15,21-21-15,-1 21 0,1-21 16,0 0-16,21 21 0,0-42 47,21 21-47,0 0 15,1 0-15,-1 0 16,0 0-16,0 0 0,0 0 0,0 0 16,1 0-16,-1 0 0,21 0 0,-21 0 15,22 0-15,-22 21 0,0-21 16,21 21-16,-21-21 0,1 21 0,-1 1 15,-21-1-15,0 0 16,0 0-16,0 0 0,0 0 16,-21 1-16,-1-22 0,-20 21 15,21-21-15,-21 21 0,20-21 16,-20 0-16,21 0 0,-21 21 0,20-21 16,1 0-16,-21 0 0,21 0 15,0 0-15,-1 0 0,1 0 0,0 0 16,0 0-16,0 0 15,0 0-15,21-21 63,21 21-63,0 0 16,0-21-16,0 21 0,22-43 15</inkml:trace>
  <inkml:trace contextRef="#ctx0" brushRef="#br1" timeOffset="186632.31">30819 11240 0,'0'-22'16,"0"44"-16,21-44 0,-21 1 0,0 0 15,0 0-15,0 0 16,0 0-16,0-1 16,-21 22-1,-1 0-15,1 0 16,0 0-16,0 0 0,0 0 0,0 0 16,-1 0-16,1 0 0,0 22 15,0-1-15,0-21 0,0 21 0,-1 0 16,22 0-16,0 0 0,0 1 15,0-1-15,0 0 16,0 0-16,0 0 0,22-21 0,-1 21 16,0 1-16,0-1 15,0-21-15,0 21 0,1 0 0,-1-21 16,0 21-16,0-21 0,0 21 0,-21 1 16,21-22-1,-21 21-15,0 0 16,-21-21-1,21 21-15,-21-21 0,0 0 16,-21 0-16,20 0 0,1 0 0,0 0 16,0 0-16,0 0 0,-22 0 15,22 0-15,0 0 0,0 0 0,0 0 16,0 0-16,-1 0 0,1 0 16,0 0-1,42 0 32,0 0-47,1 0 16,-1 0-16,0-21 15,0 21-15</inkml:trace>
  <inkml:trace contextRef="#ctx0" brushRef="#br1" timeOffset="187536.39">30882 11515 0,'64'-21'15,"-43"21"-15,0 0 16,0-22-16,0 1 0,0 21 16,22-21-16,-22 21 0,21-21 0,-21 0 15,1 0-15,20-1 0,-21 1 16,0 0-16,0 0 0,-21 0 0,0 0 15,0-1-15,0 1 16,-21 21-16,0 0 16,0 0-16,0 0 0,0 0 15,-1 0-15,1 21 0,0-21 0,0 22 16,0-1-16,21 0 0,-21 0 0,21 0 16,-22 0-16,22 1 0,0-1 15,0 0-15,0 0 0,0 0 16,0 0-16,0 1 15,22-1-15,-1-21 0,0 0 16,0 21-16,0-21 0,0 0 0,1 0 16,-1 0-16,0 0 0,0 0 15,21 0-15,-20 0 0,-1 0 16,0 0-16,0-21 0,0 21 16,0-21-16,-21-1 0,22 1 0,-1 0 15,0 0-15,-21 0 16,21-22-16,0 22 0,-21 0 0,21 0 15,1 0-15,-1 21 0,-21-21 0,21 21 16,-21-22-16,21 22 0,0 0 16,0 0-1,-21 22 1,0-44 46,0 1-46,0 0 0,-21 21-16,21-21 0,-21 21 15,0 0-15,0 0 16,0 0 0,-1 21-16,22 0 0,-21 0 15,0 1-15,0-1 0,0 0 0,21 0 16,-21 21-16,-1-20 0,22 20 15,0-21-15,0 0 0,0 0 0,0 1 16,0-1-16,0 0 0,0 0 0,0 0 16,22-21-16,-1 21 0,0-21 15,0 0-15,21 0 0,-20 0 0,-1 0 16,21 0-16,-21 0 0,22 0 16,-22 0-16,0 0 0,21-21 15,-21 21-15,1-21 0,-1 21 16,0 0-16,-21-21 0,21 0 15,0 21-15,-21-21 16,-21 21 31</inkml:trace>
  <inkml:trace contextRef="#ctx0" brushRef="#br1" timeOffset="189616.08">25125 3048 0,'0'0'0,"-21"0"0,-1 0 0,1 0 16,0 0-16,42 0 47,0 0-32,1 0-15,-1 0 0,21 0 0,-21 0 16,0 0-16,22 0 0,-1 0 16,-21 0-16,22 0 0,-1 0 0,-21 0 15,0 0-15,0 0 0,1 0 0,-1 0 16,-42 21 15,-22-21-31,22 0 16,0 0-16,0 0 0,-22 0 0,22 0 15,0 0-15,-21 0 0,21 0 0,-22 0 16,22 0-16,-21 0 0,21 0 16,-1 0-16,1 0 0,0 0 0,0 0 15,42 0 1,0 0 0,22 0-16,-22 0 0,21 0 15,-21 0-15,22 0 0,-1 0 16,-21 0-16,21 0 0,1 0 0,-1 0 0,0 0 15,-20 0-15,20 0 16,-21 0-16,0 0 0,-63 21 31,21-21-31,-22 0 0,1 0 0,0 0 16,-1 0-16,1 0 0,0 22 0,-22-22 16,22 0-16,21 0 0,-22 0 15,22 0-15,0 0 0,42 0 31,0 0-31,1 0 0,20 0 0,0 0 16,-21 21-16,22-21 0,-1 0 0,22 0 16,-22 0-16,0 0 0,1 0 15,-22 0-15,21 0 0,-21 0 16,0 0-16,-42 0 16,0 21-16,0-21 15,-21 0-15,-1 0 0,-20 0 0,20 0 16,-20 0-16,21 21 0,-22-21 15,22 0-15,-1 0 0,1 21 0,0-21 16,21 0-16,-1 0 0,22 21 16,22-21-1,-1 0-15,21 0 0,-21 0 16,22 0-16,-1 0 0,0 0 0,1 0 16,20 0-16,-21 0 0,1 0 15,20 0-15,-20-21 0,-1 21 16,-21 0-16,0 0 0,-42 0 15,0 0 1,-21 0-16,-1 0 0,1 0 0,0 0 16,-22 0-16,22 0 0,-1 0 15,1 0-15,0 0 0,-1 0 0,22 0 16,0 0-16,0 0 0,21 21 16,21-21-1,0 0-15,0 0 0,22 0 16,-1 0-16,-21 0 0,22 0 15,-1 0-15,21 0 0,-20 0 0,-1 0 0,0 0 16,-20 0-16,20 0 16,-21 0-16</inkml:trace>
  <inkml:trace contextRef="#ctx0" brushRef="#br1" timeOffset="190679.76">25485 3217 0,'-64'0'0,"128"0"0,-149 0 0,0 0 16,43 0-16,0 0 15,-1 0-15,22 0 0,-21 0 0,-1 0 16,65 22-1,-1-22 1,21 0-16,-21 0 0,22 0 0,-22 0 16,21 0-16,0 0 0,1 0 15,-1 0-15,0 0 0,-20 0 16,20 0-16,-21 0 0,-42 0 16,0 0-1,-22 0-15,1 0 0,0 0 16,-1 0-16,1 0 0,-21 0 0,20 0 15,-20 0-15,20 0 0,1 0 0,0 0 16,21 0-16,-1 0 0,1 0 16,21-22-16,21 22 15,1 0-15,20 0 0,-21-21 16,21 21-16,1-21 0,-1 21 16,0 0-16,22-21 0,-22 21 0,1 0 15,-1-21-15,-21 21 0,0 0 16,0 0-16,-21-21 15,-21 21-15,0 0 0,-21 0 16,21 0-16,-22 0 0,1 0 0,0 0 16,-1 0-16,22 0 0,-21 0 15,-1 0-15,22 0 0,0 0 0,0 0 16,0 0-16,21-22 31,0 1-15,21 0-16,0 0 15,-21 0 1,0 42 31,-21 0-47,0 0 16,21 0-16,0 1 0,0-1 0,-21 0 15,21 0-15,-22 0 0,22 0 16,0 1-16,0-1 0,0 0 15,0-42 32,0 0-47,0-1 16,0 1-16,0 0 0,0 0 16,0 0-16,0 0 0,0-1 15,0 1-15,0 0 0,22 21 16,-22-21-16,21 21 31,0 0-15,0 0-16,0 0 15,22 0-15,-22 21 0,0-21 0,0 0 16,21 0-16,-20 0 0,20 0 16,-21 0-16,21 0 0,-20 0 0,20 0 15,-21 0-15,0 0 0,22 0 16,-22 0-1,-42 0 17,21 21-17,0 0 1,0 1-16,0-1 16,0 0-16,0 0 0,0 0 15,0 0-15,0 1 0,0-1 16,0 0-16,0 0 15,0 0-15,-22-21 16,22 21-16,0-42 47,0 0-31,0 0-1</inkml:trace>
  <inkml:trace contextRef="#ctx0" brushRef="#br1" timeOffset="-213660.59">28173 8255 0,'0'0'0,"-21"0"0,-1 0 15,1 0-15,0 0 0,0 0 16,0 0-16,0 0 0,-1 21 0,1-21 16,0 0-16,0 0 15,0 0 1,42 0 78,0 0-79,0 0-15,0 0 16,1 0-16,-1 0 0,0 0 15,0 0-15,0 0 16,0 0-16,1 0 0,-1 0 0,0 0 16,0 0-16,0 0 0,0 0 15,1 0-15,-1 0 0,0 0 0,21 0 16,-21 0-16,1 0 0,-1 0 0,0 0 16,21 0-16,-21 0 15,1 0-15,-1 0 0,0 0 0,0 0 16,0 0-16,0 0 0,1 0 15,-1 0-15,0 0 0,0 0 0,0 0 16,0 0-16,1-21 0,20 21 0,-21 0 16,21 0-16,-20 0 0,20 0 15,-21 0-15,21 0 0,1 0 0,-1-21 16,-21 21-16,22 0 0,-1 0 16,-21 0-16,21 0 0,-20 0 15,20 0-15,-21 0 0,0 0 0,0 0 16,22 0-16,-22-21 0,0 21 15,43 0-15,-43 0 0,0 0 16,21 0-16,-21 0 0,22 0 16,-22 0-16,21-21 0,-21 21 0,22 0 15,-1 0-15,0 0 0,-20 0 0,20 0 16,0 0-16,-21 0 0,22 0 16,-1 0-16,-21 0 0,22 0 0,-1 0 15,-21 0-15,21 0 0,1 0 16,-22 0-16,21 0 0,1-22 0,-22 22 15,21 0-15,-21 0 16,0 0-16,22 0 0,-22 0 0,21 0 16,-21-21-16,22 21 0,-22 0 15,21 0-15,-21 0 0,22 0 0,-22 0 16,21 0-16,1 0 0,-1 0 0,-21 0 16,21 0-16,1 0 0,-1 0 15,0 0-15,1 0 0,-1 0 0,-21 0 16,22 0-16,-22 0 0,21 0 15,-21 0-15,22 0 0,-22 0 0,21 0 16,-21 0-16,0 0 0,22 0 16,-22 0-16,0 0 0,0 0 0,0 0 15,1 0-15,-1 0 16,21-21-16,-21 21 0,0 0 0,1 0 16,-1 0-16,0 0 0,0 0 15,21 0-15,-20-21 0,-1 21 0,0 0 16,0 0-16,21 0 0,-20 0 15,-1 0-15,21 0 0,-21 0 0,0 0 16,22 0-16,-22 0 0,0-21 16,0 21-16,0 0 0,1 0 0,-1 0 15,0 0-15,0 0 0,0 0 16,0 0-16,1 0 0,-1 0 16,0-21-16,0 21 0,0 0 15,0 0 1,1 0-16,-1 0 0,0 0 15,0-22-15,0 22 16,0 0-16,1 0 0,-1 0 16,0 0-1,0 0 1,0 0-16,0 0 16,1 0-1,-1 0 1,0 0-1,0 0 32,0 0-31,-21-21 46,-21 21 32,0 0-78,21 21-16,-21-21 15,0 0-15</inkml:trace>
  <inkml:trace contextRef="#ctx0" brushRef="#br1" timeOffset="-158897.31">31009 1990 0,'0'0'0,"-21"0"0,0 0 0,0 0 16,21 21 15,21-21-16,0 0-15,0 0 0,0 0 16,22 0-16,-1 21 0,21-21 16,-20 0-16,20 0 0,1 0 0,-1 0 15,22 0-15,-22 0 0,1 0 16,21 0-16,-1 0 0,-20 0 0,20 0 16,22 0-16,-21 0 15,0 0-15,-1 0 0,22 0 0,-21 0 16,-22 0-16,22 0 0,0 0 15,-22 0-15,22 0 0,-22 0 16,22 0-16,-22 0 0,1 0 0,-1 0 16,1 0-16,-22 0 0,1 0 15,-1 0-15,0 0 0,1 0 0,-22 0 16,0 0-16,0 0 0,0 0 16,0 0-16,1 0 15,-44 0 16,-20 0-31,21 0 0,-21 0 16,-1-21-16</inkml:trace>
  <inkml:trace contextRef="#ctx0" brushRef="#br1" timeOffset="-158432.58">31305 1376 0,'1884'571'0,"-3768"-1142"0,1884 592 47,0 0-47,0 0 0,0 64 15,-21-64 1,0 22-16,21-1 0,-21 43 16,21-64-16,-21 21 0,21-21 15,-21 0-15,21 1 0,0-1 16,0 0-16,21-42 31,0 21-31</inkml:trace>
  <inkml:trace contextRef="#ctx0" brushRef="#br1" timeOffset="-158144.74">31538 1418 0,'0'43'16,"0"-22"-16,0 0 0,0 0 15,0 21-15,0-20 0,0-1 16,-21 21-16,21-21 0,-21 0 0,21 22 16,0-22-16,0 0 0,0 0 15,0 0-15,0 1 0,0-44 63,0 1-63,0 0 15,0 0 1</inkml:trace>
  <inkml:trace contextRef="#ctx0" brushRef="#br1" timeOffset="-157740.97">31200 1651 0,'0'0'15,"21"0"1,0 0-16,0 0 16,0 0-16,0 0 0,1 0 15,20 0-15,-21 0 0,0 0 0,0 0 16,22 0-16,-22 0 0,0 0 15,0 0-15,-21-21 0,21 21 16,1 0-16,-1-21 16,-21 0-1</inkml:trace>
  <inkml:trace contextRef="#ctx0" brushRef="#br1" timeOffset="-157319.22">31750 1439 0,'21'0'0,"-21"22"47,-21-22-31,21 21-16,-21 0 0,0 0 0,21 0 16,0 0-16,-22 1 0,22-1 15,-21 0-15,0 21 0,21-21 16,0 1-16,0-1 0,0 0 15,0 0-15,21-21 16,0 0 0,1 0-16,-1 0 0,0 0 15,0-21-15,0 0 0,0 21 16,1-21-16,-1-1 0,-21 1 0,0 0 16,21-21-16,-21 21 0,0-1 15,0 1-15,0 0 0,0 0 0,0 0 16,0 0-16,0-1 0,-21 1 15,0 21-15,-1 0 16,1 0-16,0 0 16,0 0-16,21 21 15,0 1 1,0-1 0,21-21-1</inkml:trace>
  <inkml:trace contextRef="#ctx0" brushRef="#br1" timeOffset="-156933.45">32067 1418 0,'0'21'15,"0"1"1,0-1-16,0 0 0,0 0 15,-21 0-15,21 0 0,0 1 16,0-1-16,-21 0 0,21 0 16,0 0-16,0 0 0,0 1 0,0-1 15,21-21 1,0 0-16,1 0 0,-1 0 16,0 0-16,-21-21 0,21-1 15,0 1-15,0 0 0,1 0 16,-1 0-16,-21 0 0,21-1 15,-21 1-15,21-21 0,-21 21 0,0 0 16,0-1-16,0 44 63,21-22-48</inkml:trace>
  <inkml:trace contextRef="#ctx0" brushRef="#br1" timeOffset="-156300.8">32448 1397 0,'0'21'31,"0"0"-31,0 1 16,0-1-16,0 0 0,0 0 15,0 0-15,-21 0 0,21 1 16,-21-1-16,21 0 0,-21 0 0,21 0 16,0 0-16,0 1 15,0-1-15,-21-21 16,21-21 15,0-1-31,0 1 16,0 0-16,21 0 0,-21 0 15,21 0-15,-21-1 0,0-20 0,21 21 16,0 0-16,1 0 0,-22-1 16,21 22-16,0-21 0,0 0 15,0 21-15,0 0 0,1-21 0,-1 21 16,0 0-16,0 0 0,0 0 16,0 0-16,-21 21 15,0 0 1,0 0-1,-21-21-15,0 0 0,0 22 16,0-22-16,0 21 0,-1-21 16,1 0-16,0 0 0,0 0 15,0 0 1,21 21 0,0 0-16,0 0 15,0 0-15,0 1 16,0-1-16,0 0 15,0 0-15,0 0 0,0 0 16,0 1-16,21-22 16,-21 21-16,21-21 0,-21 21 15,21-21 17,0 0-17,-21-21-15,0 0 16,22 21-16</inkml:trace>
  <inkml:trace contextRef="#ctx0" brushRef="#br1" timeOffset="-155897.03">33020 1482 0,'0'-21'0,"0"42"0,0-64 16,-21 43-1,0 0-15,-1 0 0,1 0 16,0 0-16,0 0 0,0 22 16,0-22-16,-1 21 0,1-21 15,0 21-15,21 0 0,0 0 16,0 0 0,21-21-1,0 22-15,1-22 0,-1 21 16,0-21-16,0 0 15,0 21-15,0 0 0,1-21 0,-22 21 16,21-21-16,-21 21 16,0 1-1,0-1-15,-21-21 16,-1 21-16,1-21 16,0 0-16,0 0 0,0 0 0,0 21 15,-1-21-15,1 0 16,0 0-16,0 0 0,0 0 15,0 0-15,-1-21 0,1 21 16</inkml:trace>
  <inkml:trace contextRef="#ctx0" brushRef="#br1" timeOffset="-154944.4">31454 804 0,'0'0'0,"0"22"62,0-1-62,0 0 0,0 21 16,0-21-16,0 1 0,0 20 0,0-21 16,0 21-16,-22-20 0,22-1 15,0 0-15,0 0 0,0 0 0,0 0 16,0 1-16,0-44 47,0 1-47,0 0 0,0 0 15,0 0-15,0 0 0,0-1 16,22-20-16,-22 21 0,0-21 16,21-1-16,0 22 0,-21-21 0,21 21 15,-21-22-15,21 22 0,0 0 16,-21 0-16,22 21 0,-1 0 15,0 0-15,-21 21 16,0 0-16,21 0 0,-21 0 16,21 1-16,-21-1 0,0 21 0,0-21 15,0 0-15,0 22 16,0-22-16,0 0 0,0 0 0,0 0 16,0 1-16,21-22 15,-21 21-15,22-21 16,-22-21-1,0-1-15,21 22 0,0-21 16,0 0-16,-21 0 0,21 0 0,0-22 16,-21 22-16,22 0 0,-1 0 15,0-21-15,0 20 0,-21 1 0,21 0 16,0 21-16,1 0 31,-22 21-31,0 0 0,0 1 16,0-1-16,0 21 0,0-21 15,0 22-15,-22 20 0,22-42 16,-21 0-16,21 1 0,0-1 16,0 0-16,-21 0 0,21 0 15,0-42 17,21 0-17</inkml:trace>
  <inkml:trace contextRef="#ctx0" brushRef="#br1" timeOffset="-154524.45">32533 783 0,'21'-21'0,"-42"42"0,21-42 31,-21 21-31,0 0 16,0 21-16,-22 0 0,22-21 16,-21 22-16,21-1 0,-22 0 0,22 0 15,0-21-15,-21 21 0,42 0 16,-22 1-16,22-1 16,0 0-16,22 0 15,-1-21-15,0 0 16,0 0-16,0 21 0,0-21 15,22 0-15,-22 0 0,0 0 16,0 21-16,0-21 0,1 0 0,-1 22 16,-21-1-1,-21-21 1,-1 0-16,1 0 16,0 21-16,0-21 0,0 0 15,-22 0-15,22 0 0,0 0 16,0 0-16,0 0 15,0 0-15</inkml:trace>
  <inkml:trace contextRef="#ctx0" brushRef="#br1" timeOffset="-154120.49">31856 169 0,'0'0'0,"-21"-21"15,-1 21-15,22 21 32,0 1-32,0-1 0,0 0 15,0 21-15,0-21 0,0 1 16,0-1-16,0 21 0,0-21 16,0 0-16,0 1 0,0-1 0,0 0 15,0 0-15,0 0 16,0 0-16,0 1 15,0-44 17,0 1-32</inkml:trace>
  <inkml:trace contextRef="#ctx0" brushRef="#br1" timeOffset="-153684.74">31835 191 0,'0'0'0,"21"-22"16,0 22-16,0 0 0,0 0 15,0 0-15,1 0 16,-22 22-16,21-22 0,0 21 0,-21 0 16,21 21-16,0-21 0,0 1 15,-21-1-15,0 21 0,0-21 16,22 0-16,-22 1 0,21-1 0,-21 0 15,0 0-15,0 0 0,21-21 32,0 0-17,-21-21 1,0 0-16,0 0 0,0 0 0,0-22 16,21 22-16,-21 0 0,21-21 15,-21-1-15,0 22 0,0-21 16,22 21-16,-22-22 0,0 22 15,21 0-15,-21 0 0,0 42 47,21 0-47,-21 0 16,0 0 0</inkml:trace>
  <inkml:trace contextRef="#ctx0" brushRef="#br1" timeOffset="-153200.02">32660 106 0,'0'0'0,"-21"0"31,0 21-31,0-21 16,-1 21-16,1 0 0,-21-21 0,21 22 15,0-1-15,-1 0 0,1-21 16,0 21-16,21 0 0,0 0 16,0 1-1,21-22 1,0 0-16,1 0 0,-1 0 0,0 21 15,0-21-15,0 0 0,0 21 16,1-21-16,-1 21 0,0-21 16,0 21-16,-21 0 15,21-21-15,-21 22 0,0-1 16,-21 0 0,0-21-16,0 0 0,0 0 15,-1 21-15,1-21 0,0 0 16,0 0-16,0 0 15,0 0 48,-1 0-63,22 21 16,-21-21-16,0 0 0</inkml:trace>
  <inkml:trace contextRef="#ctx0" brushRef="#br1" timeOffset="-147006.87">31327 3196 0,'0'0'0,"0"-21"0,0 0 31,0 42 0,0 0-31,0 0 0,0 1 16,0-1-16,0 0 0,0 21 15,0-21-15,0 1 0,0 20 0,0-21 16,0 21-16,0-20 0,0-1 16,0 0-16,-22 0 0,22 0 0,0 0 15,0 1-15,-21-22 47,21-22-47,0 1 0,0 0 16</inkml:trace>
  <inkml:trace contextRef="#ctx0" brushRef="#br1" timeOffset="-146639.08">31200 3175 0,'0'0'0,"-22"-21"16,22 0 0,43 21 15,-1 0-31,-21 0 0,0 21 16,1 0-16,-1-21 0,21 21 15,-21 0-15,22 1 0,-22-1 0,0 0 16,0 0-16,0 0 0,-21 0 15,21 1-15,-21-1 0,0 0 0,0 0 16,-21 0-16,0 0 0,-21 1 16,-1-1-16,22-21 0,-21 21 15,0 0-15,-1-21 0,1 0 16,0 21-16,20-21 0,-20 0 0,21 0 16,0 0-16,42 0 46,0 0-46,0 0 0,0 0 16,1 0-16,-1 0 0</inkml:trace>
  <inkml:trace contextRef="#ctx0" brushRef="#br1" timeOffset="-146060.41">31771 3175 0,'0'0'0,"0"-21"0,0 42 31,0 0-15,0 0-16,0 1 0,0-1 15,0 0-15,0 21 0,0-21 16,0 1-16,0-1 0,0 21 0,0-21 15,0 0-15,0 1 0,0-1 16,0 0-16,0 0 16,0-42 31,0 0-47,0 0 15,0-1-15,0 1 0,0 0 0,0 0 16,0-21-16,0 20 0,0 1 15,21-21-15,0 21 0,-21 0 16,22-22-16,-1 22 0,0 0 16,0 0-16,0 21 0,0 0 15,1 0-15,-1 0 0,0 0 16,21 0-16,-21 0 0,-21 21 16,22 0-16,-1 0 0,-21 0 0,21 1 15,-21-1-15,0 0 0,0 0 16,0 21-16,0-20 0,0-1 0,0 0 15,0 0-15,0 0 0,0 0 16,0 1-16,0-1 0,0 0 16,0 0-1,-21-21 32,0-21-47</inkml:trace>
  <inkml:trace contextRef="#ctx0" brushRef="#br1" timeOffset="-145829.54">31729 3429 0,'21'0'31,"0"0"-31,0 0 16,0 0-16,22 0 0,-22 0 15,0 0-15,0 0 0,0 0 16,1 0-16,-1 0 0,0 0 16,0 0-16,0 0 0,0 0 15,1 0 1,-1-21 0</inkml:trace>
  <inkml:trace contextRef="#ctx0" brushRef="#br1" timeOffset="-145232.89">32364 3196 0,'0'0'16,"0"-21"0,0 42 15,0 0-31,0 1 15,0-1-15,0 0 16,0 0-16,0 0 0,0 0 16,0 1-16,0-1 0,0 0 15,0 0-15,0 0 16,21-21-16,0 0 0,0 0 16,0 0-16,1 0 15,-1 0-15,0-21 0,0 21 16,-21-21-16,21 21 15,0-21-15,1 0 0,-22-1 0,21 1 16,0 0-16,-21 0 0,0 0 16,21 21-16,-21-21 0,21-1 15,-21 1-15,0 42 47,0 1-31,0-1-16,0 0 0,0 0 15,0 0-15,-21 0 0,0 1 0,21-1 16,-21 0-16,21 0 16,0 0-16,-21 22 0,-1-22 0,22 0 15,-21 0-15,21 0 16,0 0-16,-21 1 0,21-1 16,-21-21-16,21 21 15,-21-21 16,21-21 1,0 0-32,0-1 15</inkml:trace>
  <inkml:trace contextRef="#ctx0" brushRef="#br1" timeOffset="-144405.33">33041 3239 0,'21'-22'16,"0"22"-16,-21-21 15,-21 21 16,0 0-15,0 0-16,0 0 0,0 0 16,-1 21-16,1 1 15,0-1-15,0-21 0,21 21 16,-21 0-16,21 0 0,-21 0 16,21 1-1,0-1 1,21-21-16,0 0 0,0 21 15,0-21-15,0 0 0,1 0 16,-1 0-16,0 0 0,0 21 16,0-21-16,0 0 15,1 0-15,-22 21 0,21-21 16,0 0-16,-21 21 16,21-21-16,-21 22 15,0-1 1,-21-21-1,21 21-15,-21-21 0,0 0 16,-1 0-16,1 0 0,0 0 0,0 0 16,21 21-16,-21-21 0,0 0 15,-1 0 1,1 0-16,0 0 16,21 21 46,21-21-15,-21-21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12:14:11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25167 2963 0,'0'0'0,"-21"0"16,0 0-1,0 0 1,-1 0-16,1 0 0,0 0 16,0 0-16,0 0 0,0 0 15,-1 0-15,1 0 0,0 0 16,0 0-16,0 0 15,0 0-15,-1 0 16,65 0 62,-22 0-78,21 0 0,1 22 0,-1-22 16,0 0-16,22 0 0,-1 0 15,1 21-15,42-21 0,-43 0 16,-21 0-16,22 0 0,-22 21 16,1-21-16,-1 0 0,0 0 0,1 0 15,-22 0-15,0 0 0,0 0 16,0 0-16,0 0 16,-21 21 93,0 0-109,0 0 16,0 1-16,0-1 15,0 0-15,0 0 0,0 0 0,0 0 16,0 1-16,0-1 0,0 0 15,0 0-15,-21 0 0,21 0 16,0 1-16,0-1 0,0 0 31,-21-21-15,0 0-16,0 0 16,0 0-16,-1 0 0,-20 0 0,21 0 15,-21-21-15,-1 21 0,22 0 0,-21-21 16,-1 21-16,1-22 0,21 22 15,-21-21-15,-1 21 0,1-21 0,0 21 16,20-21-16,-20 21 0,0 0 16,21 0-16,-22-21 0,22 21 0,0-21 15,0 21-15,0 0 16,-1 0-16,1 0 0,0 0 0,21-22 187,0 1-140,21 0-31,0 21-16,1 0 16,-1 0-16,0-21 0,0 21 15</inkml:trace>
  <inkml:trace contextRef="#ctx0" brushRef="#br0" timeOffset="715.42">25167 3090 0,'0'0'0,"-21"0"0,0 0 0,42 0 46,0 0-30,0 0-16,22 22 0,-22-22 0,0 0 16,21 0-16,-21 21 0,1-21 15,20 0-15,-21 0 0,21 0 16,-20 0-16,-1 0 0,0 21 0,0-21 16,-42 0-1,0 0 1,-22 0-16,22 0 0,-21-21 15,-22 21-15,22 0 0,0 0 0,-1 0 16,1 0-16,0 0 0,21 0 0,-1 0 16,1 0-16,42 0 31,1 0-31,20 0 0,0 0 16,-21 0-16,22 0 0,20 21 0,-20-21 15,-1 0-15,0 21 0,22-21 16,-22 0-16,0 21 0,-20-21 15,20 0-15,-21 0 0,0 21 0,-42-21 32,0 22-32,0-22 0,-22 0 0,1 0 15,-21 0-15,20 0 0,1 0 16,0 0-16,-1 0 0,22 0 0,-21 0 16,21 0-16,21 21 15,21-21 1,0 0-16,21 21 0,-21-21 15,22 0-15,-1 0 0,-21 21 16,22-21-16,-1 0 0,0 0 16,1 0-16,-1 0 0,0 21 15,-21-21-15,1 0 0,-1 0 16,-42 0 0,-22 0-16,22-21 0,-21 21 15,21 0-15,-22 0 0,22-21 0,-21 21 16,21 0-16,-1 0 0,1 0 15,0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12:36:00.8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2667 677 0,'21'0'0,"0"0"31,-21 22-31,21-22 0,-21 21 0,0 0 32,22-21-32,-22 21 15,0 0 1,21-21-1,-21 21 1,21-21 0,0 0-16,0 0 15,0 0 1,1 0-16,-1 0 0,0 0 16,0-21-16,0 21 0,0-21 15,1 0-15,-1 21 0,-21-21 16,21 0-16,0-1 0,-21 1 0,21 21 15,-21-21-15,0 0 0,0 0 16,0 0-16,0-1 16,0 1-16,-21 21 15,0 0-15,0 0 0,0 0 16,-1 0-16,1 0 0,0 0 16,0 21-16,0 1 0,-22-22 15,22 42-15,0-21 0,0 0 0,-21 22 16,20-22-16,1 21 0,0 0 15,21 1-15,0-1 0,0 0 0,0 1 16,0-22-16,0 21 0,21-21 16,0 1-16,1-1 0,-1-21 0,0 21 15,0-21-15,21 0 16,-20 0-16,-1 0 0,0 0 0,0 0 16,0 0-16,0 0 0,1 0 15,-22-21 1,-22 21-1,1 21 1,-21 0-16,21 0 0,-22 0 0,1 1 16,0-1-16,-1 0 0,1 21 15,21-21-15,-21 22 0,20-22 0,1 0 16,0 21-16,0-20 0,21-1 16,0 0-16,0 0 0,0 0 15,0 0-15,21 1 16,0-22-16,0 0 0,1 0 0,20 0 15,-21 0-15,21 0 0,-20 0 16,20 0-16,-21-22 0,21 1 0,1 21 16,-22-21-16,21 0 0,-21 0 15,1 21-15,20-21 0,-21-1 0,0 1 16</inkml:trace>
  <inkml:trace contextRef="#ctx0" brushRef="#br0" timeOffset="286.83">3408 1080 0,'0'0'0,"0"-22"0,0 1 15,0 42 32,21 1-47,-21-1 0,21 0 16,-21 0-16,0 0 0,21 0 0,0 1 15,-21 20-15,22-21 0,-22 0 16,0 0-16,21 1 0,-21-1 0,21 0 16,-21 0-16,0 0 0,21 0 15,0 1-15,-21-1 16,21-21 0,-21-21-1,0-1-15</inkml:trace>
  <inkml:trace contextRef="#ctx0" brushRef="#br0" timeOffset="540.67">3768 974 0,'0'21'31,"-22"0"-31,1 0 0,-21 22 16,21-1-16,-22-21 15,22 21-15,0 1 0,-21-22 0,21 21 16,-22 1-16,22-22 0,0 21 16,-21-21-16,42 0 0,-22 1 0,22-1 15,0 0-15,22-21 32,-1 0-32,0 0 15,0 0-15,0-21 0,0 0 0</inkml:trace>
  <inkml:trace contextRef="#ctx0" brushRef="#br0" timeOffset="919.47">4000 1016 0,'0'42'31,"0"-20"-31,0-1 0,0 0 0,-21 21 16,21-21-16,0 22 0,-21-1 0,0 0 16,0 1-16,21-1 0,0 22 15,-21-1-15,-1 1 0,22-1 16,-21 1-16,21 20 0,0-20 16,-21 20-16,21-20 0,-21 21 0,21-22 15,0 22-15,-21-22 0,0 1 0,21 20 16,-22-20-16,22-1 0,0 1 15,-21-1-15,0-20 0,21 20 0,-21-20 16,21-1-16,0 0 0,-21-21 16,21 1-16,-21-1 0,21 0 0,0-63 31,0 20-15,0 1-16,0-21 0,21-22 0,0 22 15,0-21-15,0-1 16,0-21-16</inkml:trace>
  <inkml:trace contextRef="#ctx0" brushRef="#br0" timeOffset="1291.33">3937 1249 0,'0'0'0,"0"-21"0,0-22 16,0 1-16,0 0 0,0 21 15,0-1-15,0 1 0,0 0 16,0 0-16,21 0 0,0 0 0,0 21 15,-21-22-15,22 1 0,-1 0 16,21 21-16,-21 0 0,0 0 16,1 0-16,20 0 0,-21 21 15,0 0-15,22 1 0,-22-1 0,0 21 16,0-21-16,0 22 0,-21-22 16,0 21-16,0-21 0,0 0 0,0 22 15,0-22-15,-21 0 0,0 0 16,0 0-16,0-21 0,-1 22 0,1-1 15,0-21-15,0 0 0,0 21 16,0-21-16,-1 0 0,1 0 0,0 0 16,0 21-16,0-21 15,42 0 32,0 0-31</inkml:trace>
  <inkml:trace contextRef="#ctx0" brushRef="#br0" timeOffset="1978.95">4403 1439 0,'21'0'15,"0"0"-15,-21-21 0,21 0 16,0 21-16,0-21 0,1 0 16,-22 0-16,21-22 0,0 22 0,21-21 15,-21-1-15,1 1 0,-1 0 16,0-22-16,0 22 0,21-22 0,-20 22 16,-1-21-16,-21 20 0,21 1 15,-21 0-15,0 20 0,21-20 16,-21 21-16,0 0 0,0 0 15,-21 21-15,0 0 0,0 0 16,-1 21 0,1 0-16,0 0 0,21 0 15,-21 22-15,21-22 0,0 21 16,-21 0-16,0 1 0,21-1 0,-22 22 16,22-22-16,0 0 0,0 22 15,0-22-15,-21 0 0,21 1 0,0-1 16,0 0-16,0-20 0,0 20 15,0-21-15,0 0 0,21 0 0,-21 1 16,22-1-16,-1-21 0,0 21 16,0-21-16,0 0 15,0 0-15,1 0 0,-1 0 0,0 0 16,0-21-16,0 21 0,0-21 16,1-1-16,-1 1 0,-21 0 0,21 0 15,0 0-15,-21 0 0,0-1 16,0-20-16,21 21 0,-21 0 0,0 0 15,21-1-15,-21 44 32,0-1-17,0 0-15,0 0 0,0 0 0,-21 0 16,21 1-16,0-1 0,0 0 16,0 0-16,0 0 0,0 0 15,0 1 1,21-22-1,1 0 1,-1-22 0,0 1-16,-21 0 0</inkml:trace>
  <inkml:trace contextRef="#ctx0" brushRef="#br0" timeOffset="2203.63">5165 931 0,'-22'0'15,"1"0"1,21 22 15,0-1-15,0 0-1,0 0-15,0 0 16</inkml:trace>
  <inkml:trace contextRef="#ctx0" brushRef="#br0" timeOffset="4026.93">5503 1080 0,'0'-22'0,"0"44"0,0-65 15,-21 43-15,21-21 16,-21 21-16,0 0 16,0 0-1,21 21-15,0 0 0,-22 1 0,22-1 16,-21 0-16,21 0 0,-21 0 15,21 0-15,0 22 0,0-22 0,0 0 16,0 21-16,0-20 0,0-1 16,0 0-16,0 0 0,0 0 0,0 0 15,0 1-15,21-22 0,-21 21 0,21-21 16,1 0-16,-1 0 0,0 0 16,0 0-16,0 0 0,22 0 0,-22 0 15,0-21-15,0 21 0,21-22 16,-20 1-16,-1 0 0,0 0 0,21 0 15,-21 0-15,1-22 0,-1 22 16,0-21-16,-21 21 0,0-1 16,21-20-16,-21 21 0,0 0 0,0 0 15,0-1-15,0 44 32,0-1-17,0 0-15,0 0 0,-21 0 16,21 22-16,0-22 0,0 0 15,0 0-15,0 21 0,0-20 0,0-1 16,0 0-16,0 0 16,0 0-16,21-21 0,0 0 0,0 0 15,1 0-15,-1 0 0,0 0 16,0 0-16,0 0 0,0 0 16,22 0-16,-22-21 0,21 0 0,-21 21 15,1-21-15,-1 0 0,0-22 16,0 22-16,0-21 0,0-1 0,1 1 15,-1 0-15,-21-1 0,21-20 16,0-1-16,-21 22 0,21-85 16,-21 85-16,21-22 0,-21 22 15,0 0-15,0-1 0,0 1 0,0 21 16,0 0-16,0-1 0,0 1 16,0 42 15,0 1-31,-21-1 15,21 0-15,0 21 0,0 1 0,0-1 16,0 0-16,0 1 0,-21 20 16,21 1-16,-21-22 0,21 21 0,0 1 15,0-1-15,0-20 0,0-1 16,0 0-16,0 1 0,0-1 0,0 0 16,0-20-16,0-1 0,0 0 15,0 0-15,0 0 0,0 0 16,21-21-16,0 22 0,0-22 15,1 0-15,-1 0 0,0 0 0,0 0 16,0 0-16,22-22 0,-22 22 16,0-21-16,21 0 0,-21 0 15,1 0-15,20-22 0,-21 1 0,21 0 16,-20-1-16,-1 1 0,21-21 16,-21-1-16,0 1 0,1-1 0,-1-21 15,0 22-15,0-1 0,-21 1 16,21 21-16,-21-22 0,21 22 0,-21-1 15,0 22-15,0-21 0,0 21 0,0 0 16,0-1-16,0 44 31,0-1-15,-21 42-16,21-20 0,0-22 16,0 21-16,-21 0 0,21 1 15,0 20-15,0-20 0,0 20 0,-21 1 16,0-22-16,21 21 0,-21 1 15,21-22-15,0 22 0,-22-22 0,22 0 16,0 1-16,0-22 0,0 21 16,0-21-16,0 1 0,0-1 0,0 0 15,22 0-15,-22 0 0,21-21 0,0 0 16,0 0-16,0 0 16,0 0-16,1 0 0,-1 0 0,0 0 15,21-21-15,-21 0 16,1 0-16,-1 0 0,0-1 0,0 1 15,0 0-15,0-21 0,-21 21 0,22-22 16,-1 22-16,-21-21 0,0 21 16,0-1-16,21 1 0,-21 0 15,0 42 1,0 0-16,0 1 16,0 20-16,0-21 15,0 0-15,0 0 0,0 1 0,0-1 16,0 0-16,0 0 15,0 0-15,0 0 0,0 1 0,21-22 16,0 21-16,0-21 0,1 0 16,-1 0-16,0 0 0,21 0 15,-21 0-15,1 0 0,-1 0 0,0-21 16,21-1-16,-21 1 0,1 0 16,-1 0-16,0 0 0,-21 0 15,0-1-15,0 1 0,0 0 16,0 0-16,21 0 0,-21 0 15,0-1-15,-21 44 47,21-1-47,-21-21 0,21 21 16,0 0-16,0 0 0,-21 22 0,21-22 16,-22 21-16,22-21 0,0 22 0,-21-22 15,21 21-15,0 0 0,0 1 16,0-1-16,0 0 0,0 1 0,0 20 15,0-20-15,0 20 0,0 1 16,0-22-16,0 21 0,0 1 0,0-22 16,0 22-16,0-1 0,0-20 0,0 20 15,0 1-15,0-22 0,0 21 16,0-20-16,0-1 0,0 22 0,-21-43 16,21 21-16,-21 0 0,21-20 15,-21 20-15,21-21 0,-21 0 16,-1-21-16,22 21 0,-21-21 0,0 0 15,0 0-15,0 0 0,0 0 16,-1 0-16,1 0 0,0 0 16,21-21-16,-21 21 15,21-21-15,0 0 0,0 0 0,0 0 16,0-22-16,0 22 16,0 0-16,0-21 0,0 20 0,0-20 15</inkml:trace>
  <inkml:trace contextRef="#ctx0" brushRef="#br0" timeOffset="4338.75">6202 868 0,'0'-21'0,"0"42"0,0-63 15,21 42 1,0-22-16,0 22 16,0 0-16,1 0 0,-1-21 0,21 21 15,-21 0-15,0 0 0,22 0 16,-22 0-16,0-21 0,0 21 0,0 0 15,1 0-15,-1 0 16,-21-21-16</inkml:trace>
  <inkml:trace contextRef="#ctx0" brushRef="#br0" timeOffset="4539.63">5927 741 0,'-22'0'16,"44"0"62,-1 0-78,-21 21 0</inkml:trace>
  <inkml:trace contextRef="#ctx0" brushRef="#br0" timeOffset="6779.22">8953 445 0,'0'0'0,"0"42"0,-21 0 16,0 1-16,0 20 0,0 1 0,-22-1 15,22 1-15,0-1 0,-21 22 16,21-22-16,-1-20 0,-20 20 0,21-21 16,0 22-16,-22-43 0,22 21 0,21-20 15,0-1-15,-21 0 0,21 0 16,21-42 15,0 0-31,1 0 0,-22-1 0,21 1 16,0-21-16,0 0 0,0-1 15,0 1-15,1 0 0,-1-1 0,0 1 16,0 21-16,0-22 16,0 22-16,-21 0 0,22 21 15,-22 42 1,21-20-16,-21-1 0,0 21 15,0 0-15,0-20 0,21 20 16,-21 0-16,21 1 0,-21-22 0,21 0 16,0 21-16,-21-21 0,22 1 15,-1-1-15,0-21 0,0 21 0,21-21 16,-20 0-16,-1 0 16,21 0-16,0 0 0,-20 0 0,20 0 15,0-21-15,-21 0 0,22-1 0,-1 1 0,-21 0 16,22-21-16,-22 21 15,42-85-15,-20 63 0,-22-20 16,0 21-16,0-22 0,0 1 16,0-1-16,1 22 0,-22-22 0,0 22 15,0 0-15,0-1 0,0 1 16,0 0-16,0 20 0,0 1 0,0 0 16,0 0-16,0 0 0,-22 21 15,1 0-15,0 0 0,21 21 16,-21 21-16,21-21 15,-21 22-15,21-22 0,0 21 0,0 1 16,-21 20-16,21-21 0,0 22 16,0-1-16,0 1 0,0-1 0,0-20 15,0 20-15,0-20 0,0 20 16,0-21-16,0-20 0,21 20 16,0 0-16,0-21 0,0 1 0,22-1 15,-22 0-15,0-21 0,21 21 16,-21-21-16,22 0 0,-22 0 0,21 0 0,-21 0 15,22 0-15,-1-21 0,0 21 16,-20-21-16,20 0 0,0-1 0,-21 1 16,22-21-16,-22 21 15,21 0-15,-21-22 0,1 1 0,-1 21 16,-21-22-16,0 1 0,0 0 16,0-1-16,0 1 0,0 21 0,0-21 15,0 20-15,0 1 0,-21 21 16,-1 0-16,1 0 15,0 21-15,0 1 0,0 20 0,0-21 16,21 21-16,-22 1 0,1-1 16,0 0-16,0 1 0,21-22 0,0 21 15,-21 1-15,21-22 0,0 21 16,0-21-16,0 0 0,0 1 0,0-1 16,21-21-1,0 0 1,0 0-16,0 0 0,1 0 15,-1-21-15,0-1 0,0 22 16,0-21-16,0 0 0,1 0 0,-1-21 16,-21 20-16,0 1 0,21-21 15,-21 21-15,21-22 0,-21 22 16,0 0-16,0 0 0,0 0 0,0 42 47,0 0-47,0 0 0,0 0 0,0 1 15,0-1-15,0 21 16,0-21-16,0 0 0,0 1 0,0 20 16,0-21-16,0 0 0,21-21 0,-21 21 15,0 1-15,0-1 0,21-21 16,1 0-16,-1 0 0,0 0 16,0 0-16,0 0 15,0 0-15,1-21 0,-1 21 0,0-22 16,0 1-16,0 0 0,0 0 15,1 0-15,-1 0 0,0-1 0,0 1 16,-21-21-16,21 21 0,-21-22 16,0 22-16,0-21 0,21 21 0,-21 0 15,0-1-15,0 44 32,0-1-17,0 0-15,-21 21 0,21-21 16,0 22-16,0-22 0,-21 21 0,21-21 15,0 1-15,0 20 0,0-21 16,0 0-16,0 0 0,0 1 0,0-1 16,21 0-16,0-21 15,1 0-15,-1 0 0,0 0 16,21 0-16,-21 0 0,1 0 0,-1 0 16,21-21-16,-21 0 0,0 21 15,1-22-15,-1 1 0,0 0 16,21-21-16,-21 21 0,-21-22 15,22 1-15,-1 0 0,0-22 0,0 22 16,-21-22-16,0 22 0,21-22 16,0 1-16,-21 21 0,0-1 0,22-20 15,-22 20-15,21 1 0,-21 0 0,0-1 16,0 22-16,0 0 0,0 0 16,0 0-16,0 42 31,0 0-31,-21 0 0,21 22 0,-22-22 15,22 21-15,0 0 0,0 1 16,-21 20-16,21-20 0,-21 20 16,21 1-16,0-22 0,0 21 15,0-20-15,0 20 0,0-20 0,0-1 16,0 0-16,0 1 0,0-22 16,0 21-16,21-21 0,-21 0 15,21 1-15,1-1 0,-1-21 0,0 21 0,0-21 16,0 0-16,0 0 0,1 0 15,-1 0-15,0 0 0,0 0 0,0 0 16,0-21-16,1 21 0,-1-21 16,0-1-16,0 22 0,0-21 0,0 0 15,1-21-15,-1 21 16,-21-1-16,21 1 16,-21 0-16,0 0 0,0 0 15,0 0-15</inkml:trace>
  <inkml:trace contextRef="#ctx0" brushRef="#br0" timeOffset="7011.08">11493 804 0,'0'0'0,"22"-21"0,-1 21 0,21-21 15,-21 0-15,0 21 0,1-21 16,20 0-16,-21 21 0,0-22 16,0 22-16,22-21 0,-22 21 0,0-21 15,-21 0-15,21 21 16,-21-21-16</inkml:trace>
  <inkml:trace contextRef="#ctx0" brushRef="#br0" timeOffset="7342.91">11155 593 0,'0'0'0,"0"21"0,21-21 16,0 0-16,0 0 15,0-21-15,1 21 0,-22-21 16,0-1-16,0 1 16,-22 0-1,1 21 1,0 0-16,0 0 0,0 0 0,0 0 15,-1 0-15,1 21 16,0-21-16,0 0 0,0 21 16,0-21-16</inkml:trace>
  <inkml:trace contextRef="#ctx0" brushRef="#br0" timeOffset="8196.45">2773 1884 0,'21'0'0,"0"0"15,0 0-15,-21-21 16,21 21-16,1 0 0,-1 0 16,0 0-16,0 0 0,0 0 15,0 0-15,22 0 0,-22 0 0,21 0 16,1 0-16,-1 0 0,0 0 16,22 0-16,-1 0 0,1 0 0,20 0 15,1 0-15,0 0 0,21 0 16,-1 0-16,1-21 0,21 21 15,0 0-15,21 0 0,1-22 0,-1 22 16,0 0-16,21 0 0,-21-21 16,22 21-16,-1 0 0,0 0 0,1-21 15,-1 21-15,22-21 0,-1 21 16,1 0-16,-1 0 0,22-21 0,-22 21 16,43 0-16,-21 0 0,-1-21 0,1 21 15,21 0-15,-21-22 0,20 22 16,-20 0-16,0-21 0,-1 21 0,1 0 15,0 0-15,-22-21 0,1 21 16,169-21-16,-191 21 16,0 0-16,1 0 0,-43 0 15,21 0-15,-42 0 0,21 0 0,-22 0 16,-20 0-16,0 0 0,-1 0 0,-20 0 16,-1 0-16,1 0 0,-43 0 15,21 0-15,-20 0 0,-1 0 0,-42 0 31,-1 0-31,1 0 0</inkml:trace>
  <inkml:trace contextRef="#ctx0" brushRef="#br0" timeOffset="8343.37">11938 1651 0,'0'0'0,"21"0"31,0 0-16,0 0-15,1 0 16,-1 21-16,0-21 0,-21 21 16</inkml:trace>
  <inkml:trace contextRef="#ctx0" brushRef="#br0" timeOffset="41364.66">1947 2731 0,'0'0'0,"21"0"0,-21-22 16,0 1-16,0 0 15,0 0-15,22 0 16,-22 0-16,0-1 15,0 1-15,-22 21 32,1 0-32,0 0 0,0 21 0,0-21 15,0 22-15,-1-1 0,1 0 16,0 0-16,0 0 0,0 0 0,0 1 16,-1 20-16,1-21 0,0 0 15,21 0-15,-21 1 0,21-1 0,-21 0 16,21 0-16,0 0 0,0 0 15,0 1 1,21-1-16,0 0 16,0-21-16,0 21 0,1-21 15,-22 21-15,21-21 0,0 21 0,0-21 16,0 22-16,0-1 0,1 0 16,-22 0-16,0 0 0,0 0 15,0 1-15,0-1 0,0 21 16,0-21-16,-43 0 0,22 1 0,0-1 15,-21 0-15,20 0 0,-20 0 16,21-21-16,-21 0 0,-1 0 0,22 0 16,0 0-16,-21-21 0,20 21 15,-20-21-15,21 0 0,0-22 16,0 22-16,-1 0 0,1 0 16,0-21-16,0 20 0,21 1 15,0 0-15,0 0 0,0 0 16,0 0-1,21 21 1,0 0-16,0 0 0,1 0 16,-1 0-16,0 0 0,0 0 0,0 0 15,0 0-15</inkml:trace>
  <inkml:trace contextRef="#ctx0" brushRef="#br0" timeOffset="42035.28">2053 3006 0,'21'0'0,"-21"21"47,0 0-47,0 0 15,0 0-15,0 1 0,-21-1 0,21 21 16,0-21-16,-21 0 0,21 22 15,0-22-15,0 21 0,0-21 0,0 1 16,0-1-16,0 0 16,21-21-16,0 0 15,0 0-15,1 0 0,-1 0 16,0-21-16,0 0 0,0-1 0,22 1 16,-22 0-16,0 0 0,21-21 15,-21 20-15,1 1 0,-1-21 0,0 21 16,-21 0-16,21-1 0,-21 1 15,21 0-15,-21 0 0,0 0 0,0 42 47,0 0-31,-21 0-16,21 0 0,-21 1 0,0 20 16,21 0-16,-21 1 0,21-1 15,0 0-15,0 22 0,0-22 0,-22 22 16,22-22-16,0 21 0,-21-20 15,21 20-15,0-20 0,0 20 0,0 1 16,-21-22-16,21 21 0,-21-20 16,0 20-16,21-20 0,-21 20 0,-1-21 15,1 1-15,0-1 0,0 0 16,0 1-16,0-22 0,-1 21 0,1-21 16,0-21-16,-21 22 0,21-22 15,-22 0-15,22 0 0,-21 0 16,-1 0-16,1 0 0,21-22 0,-21 1 15,-1-21-15,1 21 0,21-22 16,-22 22-16,22-21 0,0 0 0,0-1 16,0 1-16,21 0 0,0-1 15,0 1-15,0 0 0,0-1 16,21 1-16,0 0 0,0-1 0,0 22 16,1-21-16,-1 21 0,21-22 15,-21 1-15,22 21 0</inkml:trace>
  <inkml:trace contextRef="#ctx0" brushRef="#br0" timeOffset="42558.98">2667 3069 0,'0'21'31,"-21"1"-31,21-1 0,-21 0 0,21 0 16,0 0-16,0 0 0,-22 22 15,22-22-15,-21 0 0,21 21 0,0-20 16,0-1-16,-21 0 0,21 0 16,0 0-16,-21-21 15,21-21 16,0 0-31,0 0 0,21 0 16,0-1-16,0 1 0,-21 0 16,22 0-16,-1-21 0,0 20 0,0 1 15,0-21-15,0 21 0,22 0 16,-22 21-16,0-22 0,0 22 0,22 0 16,-22 0-16,0 0 15,0 0-15,0 0 0,0 0 0,1 22 16,-1-1-16,-21 0 0,0 0 15,21 0-15,-21 0 0,0 22 0,0-22 16,0 0-16,0 21 0,0-20 0,0-1 16,0 0-16,-21 0 0,21 0 15,-21 0-15,21 1 0,0-1 16,-22-21-16,22-21 31,0-1-31,0 1 16,22 0-16,-22 0 0,0-21 15</inkml:trace>
  <inkml:trace contextRef="#ctx0" brushRef="#br0" timeOffset="42834.59">3471 2836 0,'0'0'0,"0"22"0,0-1 0,0 0 16,-21 21-16,0-21 0,21 22 0,-21-1 16,21 0-16,0 1 0,-21-1 15,-1 0-15,1 1 0,21-1 16,0 0-16,-21-20 0,21 20 0,-21-21 16,21 0-16,0 0 0,0 1 15,21-22 1,0-22-1,-21 1-15,0 0 0,21 0 16,-21 0-16,22 0 0</inkml:trace>
  <inkml:trace contextRef="#ctx0" brushRef="#br0" timeOffset="43043.47">3238 3112 0,'43'0'16,"-22"0"-1,0 0-15,21 0 0,-20 0 16,-1 0-16,21 0 0,-21 0 0,0 0 16,1 0-16,20 0 0,-21-22 15,0 22-15,0 0 0,1 0 0,-1 0 16</inkml:trace>
  <inkml:trace contextRef="#ctx0" brushRef="#br0" timeOffset="43611.14">3937 3217 0,'21'0'15,"-21"-21"1,21 21-16,-21-21 0,0 0 16,0 0-16,21 21 0,-21-21 15,0-1-15,0 1 0,0 0 16,-21 0 0,0 21-16,0 0 15,0 0-15,0 0 0,-1 21 16,1 0-16,0 0 0,-21 1 0,21-1 15,-1 21-15,1-21 0,21 22 16,-21-22-16,21 21 0,-21-21 0,21 22 16,0-22-16,0 0 0,0 0 15,0 0-15,0 0 0,0 1 0,21-22 16,0 0-16,0 0 16,1 0-16,-1 0 0,0 0 15,0-22-15,0 1 0,0 0 16,1 0-16,-1 0 15,-21 0-15,21-1 0,0 1 0,-21 0 16,21-21-16,-21 21 0,0-1 16,0 1-16,0 0 0,0 0 15,0 42 1,0 0 0,0 0-16,0 1 0,0-1 15,0 0-15,0 0 0,0 0 16,0 0-16,0 1 15,0-1-15,0 0 0,21-21 0,1 0 16,-1 0 0,0 0-16,0 0 15,0 0-15,-21-21 0</inkml:trace>
  <inkml:trace contextRef="#ctx0" brushRef="#br0" timeOffset="44082.87">4170 3090 0,'0'0'16,"21"0"-16,-21-21 0,21 21 16,0 0-16,0 0 15,1 0-15,-1 0 16,0 0-16,0 0 0,0 21 0,0-21 16,1 22-16,-1-1 0,0 0 0,0 21 15,-21-21-15,0 1 0,0-1 16,0 21-16,0-21 0,0 0 0,-21 1 15,0 20-15,0-21 0,-1 0 16,1-21-16,0 21 0,21 1 0,-21-22 16,21-22 15,0 1-31,0 0 0,21 0 0,0 0 16,-21-22-16,21 22 15,1-21-15,-1 21 0,0-22 0,0 1 16,0 21-16,0 0 0,1-22 0,-22 22 15,21 21-15,0-21 0,-21 0 16,0 42 0,0 0-1,0 0-15,0 1 0,-21 20 0,0-21 16,21 21-16,0-20 0,-22-1 0,22 21 16,-21-21-16,21 0 0,0 22 15,0-22-15,0 0 0,0 0 16,21-21-1,1 0-15,-1 0 0,0 0 16,0 0-16,0 0 0,22 0 0</inkml:trace>
  <inkml:trace contextRef="#ctx0" brushRef="#br0" timeOffset="44647.64">1482 3874 0,'0'21'31,"21"-21"-15,21 0-16,-21 0 0,22 0 0,-1 0 15,21 0-15,1 0 0,-1 0 16,1 0-16,21 0 0,20 0 0,128-21 16,-106 21-16,0 0 15,21-22-15,1 22 0,-1 0 0,0-21 16,0 0-16,0 21 0,0 0 0,-21-21 16,0 21-16,0 0 0,0-21 15,-21 21-15,0 0 0,0-21 0,106-1 16,-128 22-16,1 0 15,-22-21-15,1 21 0,-22 0 16,22 0-16,-43 0 0,21 0 0,-21-21 16,1 21-1,-44 0 1,1 0-16,0 0 0,0 0 16,0 0-16,-22 0 0</inkml:trace>
  <inkml:trace contextRef="#ctx0" brushRef="#br0" timeOffset="44787.56">4889 3725 0,'0'0'0,"22"0"16,-44 22 15,1-22-31</inkml:trace>
  <inkml:trace contextRef="#ctx0" brushRef="#br0" timeOffset="45647.34">381 5546 0,'0'0'0,"0"-21"0,0-1 0</inkml:trace>
  <inkml:trace contextRef="#ctx0" brushRef="#br0" timeOffset="45903.65">381 5440 0,'0'0'16,"0"-21"-16,0 0 0,0-1 0,0 1 15,0 0-15,0 0 16,0 0-16,0 42 47,0 0-47,0 21 0,0-20 16,0 20-16,0 0 0,0 1 15,0 20-15,0 1 0,0-1 0,0-21 16,0 22-16,0-1 0,-21-20 15,21-1-15,-21 22 0,21-22 0,0-21 16,0 21-16,-22-20 0,22-1 16,-21 21-16,21-21 15,0 0-15,0-42 32,0 0-32,0 0 15</inkml:trace>
  <inkml:trace contextRef="#ctx0" brushRef="#br0" timeOffset="46200.48">677 5884 0,'0'0'0,"-21"22"0,0 20 0,0 0 16,0-21-16,-1 22 0,-20-1 16,21-21-16,0 22 0,-22-22 15,22 0-15,0 0 0,0 0 0,0-21 16,21 21-16,0-42 47,0 0-47,21 0 0,0 0 15,-21 0-15,21-1 0,0 1 0,1-21 16</inkml:trace>
  <inkml:trace contextRef="#ctx0" brushRef="#br0" timeOffset="46431.35">762 5736 0,'0'0'0,"21"21"0,-21 1 15,0 20-15,0-21 0,21 21 16,-21-20-16,0 20 0,21-21 0,-21 0 16,0 22-16,0-22 0,0 0 15,0 0-15,22 0 0,-22 0 0,21-21 16,-21 22-16,21-22 16,0 0-16,0 0 15,0 0 1,-21-22-16,22 22 15</inkml:trace>
  <inkml:trace contextRef="#ctx0" brushRef="#br0" timeOffset="46748.17">1058 5165 0,'0'0'0,"0"42"16,-21 127-1,21-105-15,-21-22 0,21 22 16,0-1-16,0 1 0,0-22 16,0 22-16,0-22 0,-21 21 0,21-20 15,0-22-15,0 21 0,0 1 16,0-22-16,0 0 0,0 0 0,0 0 15,0 0-15,0-42 47,0 0-47,21 0 16</inkml:trace>
  <inkml:trace contextRef="#ctx0" brushRef="#br0" timeOffset="47195.14">1270 5990 0,'0'0'15,"21"0"-15,0 0 0,0 0 16,-21-21-16,22 21 0,-1-21 16,-21 0-16,21 0 0,-21-1 15,0 1-15,0 0 16,0 0-16,0 0 0,0 0 16,-21 21-16,0 0 15,-1 0-15,1 0 16,0 21-16,0 0 0,0 0 15,0 21-15,21-20 0,-22 20 16,1-21-16,21 0 0,0 22 0,0-22 16,0 0-16,0 21 15,0-21-15,0 1 0,0-1 16,21-21-16,1 21 16,-1-21-16,0 0 0,0 0 15,0 0-15,0 0 0,1 0 16,20-21-16,-21 0 0,0-1 0,0 22 15,22-21-15,-22-21 0</inkml:trace>
  <inkml:trace contextRef="#ctx0" brushRef="#br0" timeOffset="47810.78">1757 5292 0,'0'21'0,"0"-42"0,0 63 0,-21 0 16,21 1-16,-22-1 0,22 0 16,-21 1-16,21-1 0,0 22 15,0-22-15,-21 21 0,21-20 16,-21-1-16,21 0 0,-21 1 0,21-1 15,0 0-15,0 1 0,0-22 16,0 0-16,0 0 0,0 0 0,0 1 16,0-1-16,0-42 47,0-1-47,0 1 15,0 0-15,0 0 16,0 0-16,0 0 0,0-1 0,0 1 15,0 0-15,0 0 0,0 0 16,21 0-16,0-1 0,0 1 16,0 21-16,1-21 0,20 21 0,-21 0 15,0 0-15,0 0 0,1 0 16,20 0-16,-21 0 0,0 21 0,0-21 16,1 21-16,-22 1 0,21-1 15,-21 0-15,21 0 0,-21 0 0,0 0 16,0 1-16,0-1 0,-21 0 15,0 0-15,-1 0 0,1 0 0,0 1 16,-21-1-16,21-21 0,-22 21 16,22-21-16,0 0 0,0 21 0,-22-21 15,22 0-15,0 0 16,0 0-16,0 0 0,0 0 16,21-21-16,0 0 15,0 0-15,21-1 16,0 1-16,0 21 0,0-21 15,0 0-15</inkml:trace>
  <inkml:trace contextRef="#ctx0" brushRef="#br0" timeOffset="48138.6">2307 5440 0,'0'0'0,"-21"0"0,0 0 0,0 0 16,-1-21-16,1 21 16,0 0-16,21 21 15,0 0-15,0 0 0,0 0 0,0 1 16,-21 20-16,21 0 0,0 1 16,0-1-16,0 0 0,0 1 0,0 20 15,0-21-15,0 1 0,-21-1 16,21 0-16,0-20 0,0 20 0,0-21 15,-21 21-15,21-20 0,0-1 16,0 0-16,-22-21 0,22 21 16,0 0-16,0-42 31,0 0-31,0 0 16,0 0-16</inkml:trace>
  <inkml:trace contextRef="#ctx0" brushRef="#br0" timeOffset="48555.4">1926 5503 0,'0'0'0,"0"-21"0,-21 21 0,21-21 16,-21 0-16,21 0 16,0 0-16,0-1 15,0 1-15,21 21 0,0-21 16,0 21-16,22-21 0,-22 21 0,21 0 15,0-21-15,22 21 0,-22 0 16,22 0-16,-1 0 0,1 21 0,-1 0 16,1 0-16,-22 22 0,22-1 15,-22 0-15,0 1 0,1-1 0,-22 0 16,0 22-16,0-22 0,-21 22 0,0-22 16,0 0-16,0 1 0,0-1 15,-21 0-15,0 1 0,-22-1 16,1-21-16,0 21 0,-1-20 15,1-1-15,0 0 0,-1 0 0,1 0 16,0 0-16,-1 1 0,1-22 0,0 21 16,-1-21-16,22 0 0,0 0 15,0 0-15,0 0 0,0 0 0,-1 0 16,22-21 0,0-1-1,22 22-15,-1-21 0,0 21 16,0-21-16,0 0 0,0 0 0</inkml:trace>
  <inkml:trace contextRef="#ctx0" brushRef="#br0" timeOffset="49019.13">2857 5927 0,'0'-43'15,"0"22"-15,22 0 0,-1 21 16,0-21 0,0 21-16,0 0 0,0 0 15,1 0-15,-1 0 0,0 0 0,0 0 16,0 21-16,0 0 15,-21 0-15,0 1 0,0-1 0,0 0 16,0 0-16,0 21 0,0-20 16,0-1-16,0 0 0,0 0 0,0 0 15,-21 0-15,0 1 16,0-22-16,21 21 0,-21-21 16,0 0-1,21-21 1,0-1-16,0 1 15,0 0-15,0 0 0,0 0 0,0 0 16,0-1-16,21-20 0,0 21 16,-21-21-16,21 20 0,0 1 0,0 0 15,1 0-15,-1 0 0,0 0 16,0-1-16,0 22 0,0 0 0,1-21 16,-1 21-16</inkml:trace>
  <inkml:trace contextRef="#ctx0" brushRef="#br0" timeOffset="49287.1">3471 5863 0,'0'0'0,"0"21"0,0 1 15,0-1-15,0 0 16,-21 0-16,21 0 0,0 0 15,0 1-15,0-1 0,0 0 16,0 0-16,0 0 16,0 0-1,0-42 32,0 0-47,21 21 0</inkml:trace>
  <inkml:trace contextRef="#ctx0" brushRef="#br0" timeOffset="49595.23">3429 5694 0,'0'0'0,"21"0"31,0 0-31,0 0 16,1-21-16,-1 0 15,-21-1-15,0 1 16,0 0 0,-21 21-16,-1 0 15,1 21 1,0 0-16,21 1 0,0-1 15,-21 0-15,21 0 16,0 0-16,0 0 0,0 1 16,0-1-16</inkml:trace>
  <inkml:trace contextRef="#ctx0" brushRef="#br0" timeOffset="49915.11">3704 5884 0,'0'0'0,"0"22"15,0-1 1,0 0 0,0 0-1,0 0-15,0 0 0,21 1 16,-21-1-16,21-21 0,-21 21 0,0 0 15,0 0-15,0 0 0,22-21 16,-22 22-16,0-1 0,0 0 16,0-42 31,21 0-32,-21-1-15,21 1 0,-21 0 16</inkml:trace>
  <inkml:trace contextRef="#ctx0" brushRef="#br0" timeOffset="50139.02">3979 5779 0,'-42'84'16,"21"-63"-1,21 1-15,-21-1 0,-1 0 0,1 21 16,21-21-16,-21 1 0,0-1 0,21 0 15,-21 0-15,21 0 16,0 0-16,0 1 0,0-1 16,21-21 15,0-21-31,0 21 16,0-22-16</inkml:trace>
  <inkml:trace contextRef="#ctx0" brushRef="#br0" timeOffset="50536.8">4022 6033 0,'21'0'47,"0"0"-31,0 0-16,0 0 0,0 0 15,1-22-15,-1 1 0,0 21 16,0-21-16,0 0 0,-21 0 16,21 21-16,-21-21 0,0-1 15,0 1-15,0 0 16,-21 21-16,0 0 16,0 0-16,0 0 15,0 0-15,-1 21 0,1 0 0,0-21 16,21 22-16,-21-1 0,21 0 15,-21 21-15,21-21 0,0 1 0,0-1 16,0 0-16,0 0 0,0 0 16,0 0-16,0 1 15,21-22-15,0 0 0,0 0 0,0 0 16,1 0-16,-1 0 0,0 0 16,0 0-16,0 0 0,0-22 15,1 22-15,-1-21 0</inkml:trace>
  <inkml:trace contextRef="#ctx0" brushRef="#br0" timeOffset="50900.11">4381 5906 0,'0'-22'15,"0"-20"1,0 21 0,22 21-16,-1 0 0,0 0 0,-21-21 15,21 21-15,0 0 0,0 0 16,1 0-16,-1 0 0,21 21 15,-21-21-15,0 21 0,-21 0 16,22 0-16,-22 1 0,21-1 0,-21 0 16,0 0-16,0 21 0,0-20 0,0-1 15,0 0-15,0 0 0,0 0 16,-21 0-16,-1 1 0,22-1 16,-21-21-16,0 0 0,0 0 15,21-21 16,0-1-31,0 1 0,21 0 16,0 0-16,-21 0 0,21 0 0,1-22 16,-1 1-16,0 21 0,0-22 15,0 1-15,0 21 0,22-21 0,-22 20 16,0 1-16,0 0 0,0 0 16,1 0-16,-1 0 0,0-1 15</inkml:trace>
  <inkml:trace contextRef="#ctx0" brushRef="#br0" timeOffset="51911.84">5186 5461 0,'0'-21'0,"21"0"31,-21 63-15,0-21-16,0 22 0,0-1 15,0 0-15,0 1 0,0-1 16,-21 21-16,21-20 0,-21-1 0,-1 0 16,22 1-16,-21-1 0,21 0 0,0-20 15,-21 20-15,21-21 16,-21 0-16,21 0 0,0 1 15,0-44 17,21 22-32,-21-21 0,21 0 15,-21 0-15,0 0 0,21 0 0,1-22 16,-22 22-16,21-21 0,0-1 16,0 22-16,-21-21 0,21 0 0,0-1 15,1 22-15,-1 0 0,0 0 16,0 0-16,0-1 0,-21 1 0,21 21 15,1 0-15,-1 0 16,-21 21-16,0 1 0,21-1 16,0 0-16,-21 0 0,0 0 0,0 22 15,21-22-15,-21 21 0,0 0 0,21-20 16,-21 20-16,0-21 0,0 21 16,0-20-16,0-1 0,22 0 0,-22 0 15,21 0-15,0 0 0,0-21 16,0 0-16,0 0 0,1 0 15,-1 0-15,0 0 0,21 0 0,-21-21 16,1 0-16,-1 21 0,21-21 16,-21 0-16,0-22 0,1 22 0,-1-21 15,0 0-15,-21-1 0,21-63 16,-21 64-16,0-21 0,0-1 16,0 22-16,0-22 0,0 22 15,-21 0-15,0-1 0,-22 1 0,22 0 16,0-1-16,-21 22 0,21 0 15,-22 0-15,1 21 0,21 0 0,0 0 16,-22 0-16,22 0 0,0 21 0,21 0 16,0 0-16,0 0 0,0 22 15,0-1-15,0-21 0,0 22 0,0-1 16,21 0-16,-21 1 0,21-1 16,0 0-16,1 1 0,20-22 15,-21 0-15,0 21 0,22-21 0</inkml:trace>
  <inkml:trace contextRef="#ctx0" brushRef="#br0" timeOffset="52660.22">6286 5715 0,'0'0'15,"0"-21"-15,0 0 0,0 0 16,0-1-16,0 1 0,0 0 31,-21 21-31,0 0 0,0 0 16,0 0-16,21 21 0,-21 0 0,-1 1 15,1-1-15,21 21 0,-21-21 16,0 22-16,21-22 0,-21 21 0,21 0 16,0-20-16,0 20 0,0-21 0,0 0 15,0 0-15,0 1 0,0-1 16,0 0-16,21-21 15,0 0-15,0 0 0,0 0 16,1-21-16,-1 21 16,0-21-16,-21-1 0,21 1 0,0 0 15,0-21-15,-21 21 0,22-22 16,-22 22-16,21-21 0,-21 21 16,0-22-16,21 22 0,-21 0 0,0 0 15,0 0-15,0 42 31,0 0-31,0 0 0,-21 21 16,21-20-16,0-1 0,0 0 16,0 21-16,0-21 0,0 1 0,0-1 15,0 0-15,0 0 0,0 0 16,0 0-16,0 1 0,0-1 16,21-21-16,0 0 15,0 0-15,0 0 0,1 0 16,-1-21-16,0 21 15,0-22-15,21 1 0,-20 0 0,-1-21 16,0 21-16,0-1 0,0-20 0,0 21 16,1-21-16,-1 20 0,0-20 15,-21 21-15,21 0 0,0 0 16,-21 42 0,0 0-16,0 21 15,0-21-15,-21 1 0,0-1 16,21 21-16,-21-21 0,21 0 15,0 1-15,0-1 0,0 0 0,0 0 16,0 0-16,0 0 0,0 1 16,21-22 15,0 0-31,-21-22 16,0 1-16,21 0 0,-21 0 15,0 0-15,21 0 0</inkml:trace>
  <inkml:trace contextRef="#ctx0" brushRef="#br0" timeOffset="53012.02">6731 5271 0,'-21'0'0,"42"0"0,-63 0 0,20 0 16,1 0-16,21 21 15,-21 0-15,21 0 0,0 0 0,0 0 16,0 1-16,0-1 15,21 0-15,0-21 0,1 0 16,-1 0-16,0 0 0,0 0 16,0 0-16,0 0 0,1-21 15,-1 21-15,0-21 0,0 21 0,-21-22 16,0 1-16,0 0 0,0 0 0,0-21 16,0 20-1,0 1-15,-21 0 0,0 0 16,0 21-16,-1 0 0,1 0 15,0 0-15,0 0 16,0 0-16,0 21 0,21 0 16,0 0-16,0 1 0,0-1 15,0 0-15,21-21 16,0 21-16,0-21 0,0 0 0,0 0 16</inkml:trace>
  <inkml:trace contextRef="#ctx0" brushRef="#br0" timeOffset="53355.82">7302 4784 0,'0'84'16,"0"-62"-16,0 20 0,0 0 15,0 1-15,0-1 0,0 0 0,0 1 16,-21-1-16,21 21 0,-21-20 16,21-1-16,0 0 0,-21 22 0,0-22 15,0 1-15,21 20 0,0-21 16,-22 1-16,1-1 0,21 0 0,-21 1 16,21-1-16,0-21 0,0 22 15,0-22-15,0 0 0,0 0 0,0 0 16,0 0-16,21-21 0,-21 22 0,21-22 15,1 0-15,-1 0 16,0 0-16,0 0 0,0 0 16,-21-22-16,21 1 0,1 0 0,-22 0 15</inkml:trace>
  <inkml:trace contextRef="#ctx0" brushRef="#br0" timeOffset="53599.69">7133 5482 0,'21'0'31,"0"0"-31,1 0 0,-1 0 16,21 0-16,-21 0 0,22 0 0,-22 0 15,21 0-15,-21 0 0,0 0 0,22 0 16,-22 0-16,0 0 0,0 0 15</inkml:trace>
  <inkml:trace contextRef="#ctx0" brushRef="#br0" timeOffset="63786.68">8699 5419 0,'0'-21'15,"22"21"-15,-1-22 0,-21 1 16,0 0 0,0 42 15,0 0-31,0 22 0,0-22 15,0 21-15,-21 1 0,21-22 16,0 21-16,-22 0 0,22 1 0,-21-1 16,21 0-16,-21-20 0,21 20 15,0-21-15,0 0 0,0 0 0,0 1 16,21-22 15,0 0-31,-21-22 0,22 22 0,-1-21 16,-21 0-16,21 0 0,-21-21 0,21 20 15,0-20-15,0 21 0,-21-21 16,22 20-16,-1-20 0,0 21 0,-21-21 16,21 20-16,0 1 0,-21 0 15,21 21-15,1 0 16,-22 21-16,0 0 0,21 1 16,-21-1-16,0 0 0,0 21 15,21 1-15,-21-22 0,21 21 0,-21 0 16,21-20-16,-21 20 0,21-21 0,1 0 15,-1 0-15,-21 1 16,21-22-16,0 21 0,0-21 0,0 0 16,22 0-16,-22 0 0,0 0 0,0-21 15,0 21-15,1-22 0,-1 1 16,0 0-16,0 0 0,0-21 0,0 20 16,-21-20-16,22-43 0,-22 43 15,0 21-15,0-21 0,0-1 16,-22 1-16,1 0 0,0 20 0,0 1 15,0 0-15,0 0 0,-1 21 16,1 0-16,0 0 0,0 0 16,0 0-16,0 0 15,21 21-15,0 0 0,0 0 16,0 1-16,0-1 0,0 0 16,21 0-16,0 0 0,0-21 15,-21 21-15,21-21 0</inkml:trace>
  <inkml:trace contextRef="#ctx0" brushRef="#br0" timeOffset="64487.28">9885 5355 0,'0'-21'0,"0"0"15,-21 21 1,-1 0-16,1 0 15,0 0-15,0 21 0,0 0 0,0 0 16,-1 1-16,1-1 0,0 21 0,0-21 16,0 22-16,0-1 0,-1 0 15,22-21-15,0 22 0,-21-22 16,21 21-16,0-21 0,0 1 0,0-1 16,0 0-16,0 0 0,21-21 15,1 21-15,-1-21 0,0 0 0,0 0 16,0 0-16,22-21 0,-22 0 15,0 21-15,0-21 0,0 0 16,0-22-16,1 22 0,-22 0 16,21-21-16,0 20 0,-21-20 0,21 0 15,-21 21-15,0-22 0,0 22 16,21-21-16,-21 21 0,0-1 0,21 22 16,-21-21-16,0 42 31,0 1-31,0-1 0,0 0 0,0 0 15,0 21-15,0-20 0,0 20 16,0-21-16,0 0 0,0 22 16,0-22-16,0 0 0,0 21 0,0-21 15,22 1-15,-1-22 16,0 0-16,0 0 16,0 0-16,0 0 0,1 0 0,-1 0 15,0-22-15,0 1 0,0 0 16,0 0-16,1 0 0,-22 0 0,21-22 15,0 22-15,-21 0 0,21-43 16,-21 43-16,0 0 0,0 0 16,21 21-16,-21 21 15,0 0 1,0 22-16,0-22 16,0 0-16,0 0 0,0 21 0,0-20 0,0-1 15,0 21-15,0-21 0,0 0 16,0 1-16,0-1 15,0 0-15,21-21 16,1-21 0,-22 0-1,21 21-15,-21-22 0</inkml:trace>
  <inkml:trace contextRef="#ctx0" brushRef="#br0" timeOffset="64835.05">10435 5292 0,'21'0'0,"-42"0"0,63 0 0,-20 0 15,-1 0-15,-21-21 0,21-1 16,-21 1-16,0 0 0,0 0 16,0 0-16,0 0 0,0-1 0,0 1 15,0 0-15,-21 0 16,0 0-16,-1 21 0,1-21 16,0 21-16,0 0 0,21 21 15,0 0-15,0 0 16,0 0-16,0 0 0,0 1 15,0-1-15,21 0 16,0-21-16,0 0 0</inkml:trace>
  <inkml:trace contextRef="#ctx0" brushRef="#br0" timeOffset="65175.19">10964 4699 0,'0'0'0,"0"-21"0,-21 42 31,21 0-31,-21 22 0,21-22 16,0 21-16,-21 0 0,0 22 16,-1-22-16,22 22 0,-21-22 0,0 22 15,21-22-15,-21 21 0,0-20 0,21 20 16,0-20-16,0-1 0,-21 0 15,21 1-15,-22-1 0,22 0 0,0 1 16,0-22-16,0 0 0,0 0 0,0 0 16,0 0-16,0 1 15,22-22-15,-1 0 16,0 0-16,0 0 0,0-22 16,0 22-16,-21-21 0,22 0 15,-1 0-15,0 0 0,-21 0 0,21-1 16,-21-20-16,21 21 0</inkml:trace>
  <inkml:trace contextRef="#ctx0" brushRef="#br0" timeOffset="65411.04">10689 5334 0,'0'0'16,"21"0"-1,0 0 1,1 0-16,-1 0 0,0 0 16,0 0-16,0 0 15,0 0-15,1 0 0,-1 0 0,0 0 16,0-21-16,0 21 16,-21-21-1</inkml:trace>
  <inkml:trace contextRef="#ctx0" brushRef="#br0" timeOffset="65759.78">11684 5398 0,'0'0'0,"-21"0"0,42 0 47,0 0-47,0 0 16,0 0-16,1 0 0,-1 0 0,0 0 15,0 0-15,0 0 0,0 0 16,1 0-16,-1 0 0,0 0 16,-42 0 31</inkml:trace>
  <inkml:trace contextRef="#ctx0" brushRef="#br0" timeOffset="65947.67">11642 5546 0,'0'21'31,"21"-21"-15,0 0-16,0 0 0,0 0 15,0 0-15,1 0 16,-1 0-16,0 0 0,0 0 15,0 0-15,0 0 0,1 0 0,-1 0 16</inkml:trace>
  <inkml:trace contextRef="#ctx0" brushRef="#br0" timeOffset="66524.34">12509 5271 0,'0'-22'15,"-21"22"-15,21 22 16,0-1-16,-21-21 16,21 21-16,-21 0 0,21 0 0,0 22 15,0-22-15,0 0 0,-21 21 0,21-21 16,0 1-16,-21 20 0,21-21 15,0 0-15,0 22 0,0-22 0,0 0 16,0 0-16,0 0 0,0 0 31,0-42-15,0 0 0,0 0-16,0 0 15,0 0-15,0-1 0,0-20 0,0 21 16,21 0-16,0-22 0,-21 22 0,21 0 15,0-21-15,0 21 0,-21-1 16,22 1-16,-1 0 0,0 0 0,0 0 16,0 21-16,0-21 0,22 21 15,-22 0-15,0 0 0,0 0 0,0 0 16,1 21-16,-1-21 0,-21 21 0,21 0 16,-21 0-16,0 22 0,0-22 15,0 21-15,0-21 0,0 22 0,0-22 16,0 21-16,0-21 0,-21 0 15,0 1-15,21-1 0,0 0 16,-22 0-16,22 0 0,-21-21 0,21 21 16,0-42 15,0 0-15,0 0-16,21 0 0,1 0 0</inkml:trace>
  <inkml:trace contextRef="#ctx0" brushRef="#br0" timeOffset="66911.12">13017 5440 0,'0'0'0,"106"0"31,-85 0-31,22 0 0,-1-21 15,-21 21-15,0-21 0,1 21 16,-1-22-16,-21 1 0,21 21 0,-21-21 16,0 0-16,0 0 0,0 0 15,0-1-15,0 1 0,-21 21 16,0-21-16,-1 21 16,1 0-16,0 0 0,0 0 0,-21 0 15,20 21-15,1 0 0,0 1 16,0-1-16,21 0 0,0 0 0,0 21 15,0-20-15,0 20 0,0-21 16,0 21-16,0-20 0,0-1 0,0 21 16,0-21-16,0 0 0,0 1 0,0-1 15,21-21-15,0 0 16,0 21-16,1-21 0,-1 0 16,21 0-16,-21 0 0,0-21 15,1 21-15,-1-21 0</inkml:trace>
  <inkml:trace contextRef="#ctx0" brushRef="#br0" timeOffset="67470.81">13716 5271 0,'0'21'15,"0"0"-15,0 0 16,-21 0-16,21 0 0,-21 22 15,21-22-15,-22 0 0,22 0 16,0 22-16,-21-22 0,21 0 0,-21 0 16,21 0-16,-21 0 0,42-21 47,0 0-47,-21-21 15,21 0-15,1 0 0,-1 0 0,0 0 16,0-1-16,0 1 0,-21 0 15,21 21-15,1-21 0,-1 0 0,0 21 16,-21 21 15,0 0-31,0 0 16,0 0-16,0 1 0,0-1 16,0 0-16,0 0 0,0 0 0,0 0 15,0 1-15,21-22 0,-21 21 16,21-21-16,0 0 0,1 0 0,-1 0 15,0 0-15,0 0 0,0 0 0,22 0 16,-22-21-16,21 21 0,-21-22 16,0 1-16,1 0 0,-1 0 0,21-43 15,-21 22-15,-21 21 0,0-21 16,0 20-16,0-20 0,0 21 16,0-21-16,0 20 0,-21 1 15,0 21-15,21-21 0,-21 21 16,0 0-16,-1 0 0,1 0 15,0 0-15,0 0 16,-21 0 0,42 21-16</inkml:trace>
  <inkml:trace contextRef="#ctx0" brushRef="#br0" timeOffset="68663.5">15261 4551 0,'0'0'0,"0"-21"32,-21 42-1,0 0-31,21 21 0,-21 1 0,-1-1 16,1 22-16,21 20 0,-21-20 15,0-1-15,0 22 0,0-22 0,-1 1 16,1-1-16,0 1 0,0-1 0,0-20 15,0-1-15,21 0 0,0 1 16,-22-22-16,22 0 0,0 0 0,0 0 16,22-21-1,-1-21-15,0 21 16,0-21-16,-21 0 0,21-21 16,0 20-16,1-20 0,20 21 0,-21-21 15,0-1-15,0-20 0,22 20 16,-22 1-16,0-21 0,21 20 0,-20 22 15,-1-21-15,0 21 0,0-1 16,0 22-16,-21 22 16,0-1-16,21 0 0,-21 21 0,0 1 15,0-1-15,0 0 0,0 1 16,0-1-16,0 0 0,0 1 16,0-1-16,0 0 0,0-21 0,0 22 15,0-22-15,0 0 0,22 0 16,-1 0-16,0 1 0,0-22 0,0 0 15,22 0-15,-22 0 0,0 0 16,21 0-16,-21-22 0,22 1 0,-22 0 16,21 0-16,-21-21 0,22 20 0,-1-20 15,-21 0-15,22-1 0,-1-20 16,-21-1-16,0 1 0,22-22 16,-22 22-16,0-22 0,-21 22 0,0-1 15,0 1-15,0-1 0,0 22 0,0-1 16,0 22-16,-21 0 0,0 0 0,-1 21 15,1 0-15,-21 0 0,21 0 16,0 21-16,-22 0 0,22 0 16,0 1-16,0-1 0,0 0 15,-1 21-15,22 1 0,0-22 0,0 21 16,0 0-16,0-20 0,0 20 0,0-21 16,0 21-16,22-20 0,-1 20 15,-21-21-15,21 0 0,0 0 0</inkml:trace>
  <inkml:trace contextRef="#ctx0" brushRef="#br0" timeOffset="69015.31">16171 5419 0,'0'0'0,"21"0"15,1 0-15,-1 0 16,0-21-16,21 21 0,-21-22 15,1 1-15,20 21 0,-21-21 0,0 0 16,22 0-16,-22 0 0,0-1 16,-21 1-16,0 0 0,21 21 0,-21-21 15,0 0-15,-21 21 16,0 0-16,-22 0 0,22 21 16,-21 0-16,0 0 0,20 0 0,-20 1 15,0-1-15,21 21 0,-1-21 0,1 22 16,0-22-16,21 0 15,-21 0-15,21 0 0,0 0 0,0 1 16,0-1-16,21 0 0,0-21 0,22 0 16,-22 21-16,21-21 0,-21 0 15,22 0-15,-1 0 0,0 0 0,22-21 16,-22 0-16,0 0 0,1-1 16,-1 1-16</inkml:trace>
  <inkml:trace contextRef="#ctx0" brushRef="#br0" timeOffset="69560.99">16976 4551 0,'0'-21'0,"0"42"0,0-63 16,-22 63 0,22 0-16,-21 0 0,21 0 15,0 22-15,0-1 0,0 0 16,-21 1-16,21 20 0,-21 1 0,21-1 15,-21 1-15,21-22 0,0 21 16,0 1-16,-21-22 0,21 1 0,-22-1 16,22 0-16,-21 1 0,21-22 15,0 0-15,0 0 0,0 0 0,0 0 16,0 1-16,0-44 31,0 1-15,0 0-16,0 0 0,0 0 0,0 0 15,0-1-15,0 1 0,0-21 16,0 21-16,0 0 0,21-1 0,1 1 16,20-42-16,-21 42 0,0-1 15,22 22-15,-22-21 0,21 21 16,0 0-16,1 0 0,-1 0 0,0 0 16,1 0-16,-22 21 0,21 1 15,1-1-15,-22 21 0,0-21 0,-21 22 16,0-22-16,0 21 0,0-21 15,0 22-15,-21-22 0,0 21 16,-22-21-16,1 0 0,0 1 0,-1-1 16,1 0-16,0-21 0,-1 21 0,22-21 15,-21 0-15,-1 0 0,22 0 16,0 0-16,0 0 0,0 0 16,0 0-16,-1-21 0,22 0 15,0 0-15,0-1 0,22 1 16,20 0-16,-21 0 0,0 0 15</inkml:trace>
  <inkml:trace contextRef="#ctx0" brushRef="#br0" timeOffset="69882.85">17865 4593 0,'0'0'16,"0"-21"-16,0 42 31,0 0-31,0 1 0,0 20 16,0 0-16,-22 1 0,1 20 0,21 1 16,-21-1-16,21 1 0,0-1 15,-21-21-15,0 22 0,0-22 0,21 1 16,0 20-16,-22-42 0,22 22 15,-21-1-15,21-21 0,-21 0 0,21 22 16,0-22-16,0 0 0,0 0 16,21-21-1,0-21 1,-21 0-16,0 0 0,0-1 0</inkml:trace>
  <inkml:trace contextRef="#ctx0" brushRef="#br0" timeOffset="70243.46">17568 4657 0,'0'0'0,"0"-21"0,0-1 15,0 1-15,0 0 0,0 0 16,0 0-16,21 0 0,22-1 16,-22 22-16,21 0 0,1 0 0,-1 0 15,21 0-15,-20 0 0,-1 0 16,22 22-16,-22-22 0,0 21 0,22 21 15,-22-21-15,-21 22 0,22-1 16,-22 21-16,-21 1 0,0-1 16,0 1-16,0-1 0,-21 1 0,-1-1 15,-20-20-15,0 20 0,-1-20 0,1-1 16,0 0-16,-1 1 0,-20-22 16,21 21-16,-64 0 0,63-20 15,1-1-15,0 0 0,-1 0 16,1-21-16,21 0 0,0 21 0,0-21 15,-1 0-15,44 0 32,-1 0-32,21-21 0,-21 0 15,0 21-15,22-21 0,-22 21 0</inkml:trace>
  <inkml:trace contextRef="#ctx0" brushRef="#br0" timeOffset="70663.21">18203 5355 0,'0'-21'0,"0"42"0,0-63 16,0 21-16,0 0 16,21 21-16,1 0 15,-1 0-15,0 0 0,0 0 16,0 0-16,0 0 0,1 0 15,-1 0-15,0 21 0,0 0 16,0 0-16,0 0 0,-21 0 16,0 22-16,0-22 0,0 0 15,0 0-15,0 0 0,-21 1 0,0-1 16,0 0-16,0-21 0,0 21 16,-1-21-16,1 0 0,0 0 15,0 0-15,21-21 16,0 0-16,0 0 15,0-1-15,0 1 0,0-21 16,21 21-16,0 0 0,-21-1 0,21 1 16,1-21-16,20 21 0,-21 21 15,0-21-15,0-1 0,1 22 16,-1 0-16,0-21 0,0 21 0,0 0 16,0 0-16,1 0 0,-1 0 15,0 0-15,0 0 0</inkml:trace>
  <inkml:trace contextRef="#ctx0" brushRef="#br0" timeOffset="70879.09">18817 5249 0,'0'64'32,"0"-43"-32,0 0 0,-21 0 15,21 1-15,-21-22 0,21 21 16,0 0-16,0 0 0,-21 0 0,21 0 15,-22 1-15,22-1 16,0-42 31,0-1-47</inkml:trace>
  <inkml:trace contextRef="#ctx0" brushRef="#br0" timeOffset="71047">18796 5101 0,'0'0'0,"0"-21"0,-21 0 16,21 42 15,0 0-31,0 0 16,21 1-16,0-1 15,0-21-15,-21 21 0,21-21 0,1 0 16,-22 21-16</inkml:trace>
  <inkml:trace contextRef="#ctx0" brushRef="#br0" timeOffset="71390.82">19050 5249 0,'0'22'15,"0"-1"1,0 0-16,-21-21 0,21 21 0,0 0 15,0 0-15,0 1 16,0-1-16,0 0 0,0 0 16,0 0-16,0 0 0,0 1 0,0-1 31,21-21-31,0 0 16,-21-21-1,0-1-15,21 1 16,0 0-16,-21 0 0,22 0 15,-22 0-15,0-22 0,21 22 0,0 0 16,-21 0-16,21 0 0,-21-1 16,21 1-16,-21 0 0,21 21 15,1 0-15,-22-21 16,21 21-16</inkml:trace>
  <inkml:trace contextRef="#ctx0" brushRef="#br0" timeOffset="71747.13">19431 5376 0,'21'-21'0,"-42"42"15,63-42-15,-21 21 0,1-21 0,-1 0 16,0 0-16,-21 0 15,21 21-15,-21-22 0,0 1 16,-21 21 0,0 0-16,0 0 0,-1 21 15,1-21-15,0 22 0,0-1 0,0 0 16,21 0-16,0 0 0,-21 0 16,21 1-16,0-1 0,0 0 0,0 0 15,0 0-15,0 0 0,21 1 16,0-22-16,0 21 15,0-21-15,0 0 0,1 0 16,-1 0-16,0 0 0,0 0 16,0 0-16,0 0 0,1-21 15,-1-1-15,0 1 0,0 0 16</inkml:trace>
  <inkml:trace contextRef="#ctx0" brushRef="#br0" timeOffset="72074.94">19770 5228 0,'0'0'0,"21"0"0,0 0 32,0 0-17,-21 21-15,21 1 16,-21-1-16,21 0 0,-21 0 0,0 0 16,0 0-16,0 1 15,0-1-15,22 0 0,-22 0 0,0 0 16,0 0-16,0 1 0,0-1 15,-22-21 1,22-21 15,0-1-31,0 1 0,0 0 16,0 0-16,0 0 0,22 0 16,-1-1-16,-21 1 0,21 0 15,0 0-15,-21 0 0,21 0 0,0-1 16,-21 1-16,22 0 0,-1 0 15,-21 0 1</inkml:trace>
  <inkml:trace contextRef="#ctx0" brushRef="#br0" timeOffset="72958.08">20278 4699 0,'0'0'0,"0"-21"15,0 42 1,-22 0-1,22 22-15,-21-1 0,21 0 16,0 1-16,0-1 0,-21 0 0,0 22 16,0-22-16,21 22 0,-21-22 0,-1 0 15,1 1-15,21-1 0,-21 0 16,21 1-16,-21-22 0,21 0 0,0 0 16,0 0-16,0 0 0,0 1 15,0-44 1,21 1-1,0 0 1,0 0-16,1 0 0,-1 0 0,0-22 16,0 1-16,0 21 0,22-22 0,-22 1 15,0 0-15,0-1 0,43-20 16,-43 42-16,0 0 0,-21-1 16,21 22-16,-21 22 15,0-1-15,0 21 0,0-21 16,0 22-16,0-22 0,0 21 0,0 0 15,-21 1-15,21-22 0,0 21 16,0-21-16,0 1 0,0-1 0,0 0 16,0 0-16,0 0 0,21 0 15,0-21-15,0 0 0,1 0 16,20 0-16,-21 0 16,0 0-16,0-21 0,1 0 15,20 0-15,-21 0 0,0 0 0,0-22 16,22 22-16,-22-21 0,0-22 0,0 22 15,-21-22-15,21 22 0,-21-21 16,22-1-16,-22 1 0,0-1 0,0 22 16,0-22-16,0 22 0,0 21 15,0-22-15,0 22 0,0 0 0,0 0 16,-22 21-16,1 0 0,0 0 16,21 21-1,0 0-15,-21 0 0,21 1 0,0 20 0,0-21 16,0 21-16,0 1 15,0-1-15,0-21 0,0 22 0,0-1 16,0-21-16,0 21 0</inkml:trace>
  <inkml:trace contextRef="#ctx0" brushRef="#br0" timeOffset="73638.69">21167 5101 0,'0'0'0,"0"-21"0,0 0 16,-22 21 15,1 21-31,0 0 16,21 0-16,-21 1 0,0-1 0,0 0 16,-1 21-16,1-21 0,0 1 0,21-1 15,-21 21-15,21-21 0,-21 0 16,21 1-16,0-1 0,0 0 15,0 0-15,21 0 16,0-21-16,0 0 16,0 0-16,1 0 0,-1 0 15,-21-21-15,21 0 0,0 21 16,0-21-16,0 0 0,-21-1 0,22-20 16,-1 21-16,0-21 0,-21 20 0,21-20 15,-21 21-15,0-21 0,21 20 16,-21 1-16,21 21 0,-21-21 0,0 42 31,0 0-31,0 1 0,0-1 16,0 0-16,0 0 0,-21 21 0,21-20 15,0-1-15,0 0 0,-21 0 16,21 0-16,0 0 0,0 1 0,0-1 16,0 0-16,0 0 15,21-21-15,0 0 0,1 0 16,-1 0-16,0 0 0,0 0 15,0 0-15,0 0 0,1-21 0,-1 0 16,0 21-16,0-21 0,0-1 16,0 1-16,1-21 0,-1 21 0,0 0 15,-21-22-15,21 22 0,-21 0 0,21 0 16,-21 42 15,0 0-31,0 0 0,-21 0 16,21 1-16,-21-1 0,21 0 0,0 0 15,0 0-15,0 0 16,0 1-16,0-1 16,21-21-1,0 0 1,0-21-16,-21-1 16,22 22-16</inkml:trace>
  <inkml:trace contextRef="#ctx0" brushRef="#br0" timeOffset="73955.2">21675 4868 0,'0'0'0,"0"22"0,0-1 16,-22 0-16,22 0 16,0 0-16,0 0 15,22-21-15,-1 0 0,0 0 16,0 0-16,0 0 0,0 0 15,1 0-15,-1 0 0,-21-21 0,21 0 16,-21 0-16,0 0 16,0 0-16,0-1 0,0 1 0,0 0 15,-21 0-15,21 0 0,-21 21 16,-1 0-16,1-21 16,0 21-16,0 0 15,21 21-15,0 0 16,21-21-1,0 21 1,0-21-16</inkml:trace>
  <inkml:trace contextRef="#ctx0" brushRef="#br0" timeOffset="74316">22161 4466 0,'0'0'0,"0"-21"0,22 0 0,-1 0 0,0-22 16,-21 65 15,0-1-31,0 21 16,0-21-16,0 22 0,0-22 0,-21 21 16,21 0-16,-21 22 0,-1-22 0,1 22 15,0-1-15,0-20 0,21 20 16,-21-21-16,0 22 0,-1-22 0,1 1 15,0-1-15,21 0 0,0 1 16,-21-22-16,21 21 0,-21-21 0,21 0 16,0 1-16,0-1 15,21 0 1,0-21-16,21 0 16,-20 0-16,-1-21 0,0 21 15,0-21-15,0-1 16,0 22-16,-21-21 0,22 0 0,-1 21 15,-21-21-15,21 0 0</inkml:trace>
  <inkml:trace contextRef="#ctx0" brushRef="#br0" timeOffset="74510.88">22119 4911 0,'21'0'32,"0"0"-32,1 0 15,-1 0-15,0 0 0,0-21 16,0 21-16,0-22 0,1 22 16</inkml:trace>
  <inkml:trace contextRef="#ctx0" brushRef="#br0" timeOffset="75008.23">23326 3810 0,'0'-21'0,"-22"21"47,1 21-47,0-21 0,0 42 16,-21-20-16,20 20 0,-20-21 15,0 43-15,21-22 0,-22 21 0,1 1 16,21-1-16,-22 1 0,1-1 16,21 22-16,-21-21 0,20 20 0,1 1 15,0 0-15,0-22 0,0 22 0,0-1 16,-1-20-16,1 21 0,21-22 16,0 1-16,0-1 0,0 1 0,0-22 15,21 21-15,1-20 0,-1 20 0,0-20 16,0-1-16,0 0 15,0-21-15,22 22 0,-22-22 0,0 0 16,0 0-16,0-21 0,22 21 0,-22-21 16,0 0-16,21 0 0,-20 0 15,-1 0-15,0 0 0,21 0 0,-21-21 16,1 21-16,-22-21 0,21 21 0</inkml:trace>
  <inkml:trace contextRef="#ctx0" brushRef="#br0" timeOffset="88763.25">23558 4868 0,'0'-21'16,"0"0"-16,0 0 16,0 0-16,0 0 15,-21-1-15,0 1 16,0 21-16,0 0 0,0 0 16,21-21-16,-22 21 0,1 0 15,0 0-15,0 0 0,0 0 0,0 21 16,-1 0-16,-20 1 0,21-22 15,0 21-15,0 21 0,-1-21 0,1 0 16,0 22-16,0-22 0,21 0 0,0 21 16,0-20-16,0-1 0,0 21 15,0-21-15,0 0 0,0 1 0,0-1 16,21-21-16,0 21 0,0 0 0,1-21 16,-1 0-16,0 0 15,0 0-15,0 0 0,0 0 16,1 0-16,-1 0 0,0 0 0,0-21 15,0 0-15,0 0 0,22-1 0,-22 1 16,0-21-16,0 21 0,22-22 16,-22 1-16,21 0 0,0-43 15,22-21-15,-43 64 16,21 0-16,-20-1 0,-1-20 16,0 20-16,0 1 0,-21 0 0,21-1 0,-21 22 15,21-21-15,-21 21 16,22 0-16,-22-1 0,0 44 15,0-1 1,-22 0-16,1 0 16,0 21-16,0 1 0,21-1 0,-21 0 15,0 22-15,-1-22 0,1 1 0,0-1 16,0 21-16,0-20 0,0-1 16,-1 0-16,22 1 0,0-1 0,-21 0 15,21 1-15,0-22 0,-21 21 0,21-21 16,0 1-16,0-1 0,0 0 15,0 0-15,21 0 0,0-21 16,1 0-16,-1 0 0,0 0 16,0 0-16,0 0 15,0 0-15,1 0 0,-1-21 16,0 0-16,0 21 0,0-21 0,0 0 16,1-1-16</inkml:trace>
  <inkml:trace contextRef="#ctx0" brushRef="#br0" timeOffset="89455.52">24003 5059 0,'-21'0'31,"42"0"0,-21-21-31,21 21 0,0-21 16,0-1-16,1 1 0,-22 0 0,21 0 16,0 0-16,0 0 0,0-1 15,0 1-15,-21 0 0,0 0 0,0 0 16,0 0 0,-21 21-1,0 0-15,0 0 0,0 0 16,0 21-16,21 0 15,0 0 1,0 0-16,0 0 16,0 1-16,0-1 15,0 0-15,21 0 0,0 0 16,-21 0-16,0 1 0,0-1 16,21 0-16,-21 0 0,0 0 0,0 0 15,0 1-15,0-1 16,21-21-16,-21 21 15,21-21 1,1 0-16,-1 0 16,0 0-16,0 0 15,-21-21-15,21 21 0,0-21 0,1 21 0,-1-22 16,0 1-16,0 0 0,0 0 16,0-21-16,1 20 0,-1 1 15,0 0-15,0-21 0,-21 21 0,21-1 16,-21 1-16,0 42 31,0 1-15,0-1-16,-21 21 0,21-21 15,0 0-15,-21 1 0,21-1 0,-21 0 16,21 0-16,0 0 0,0 0 16,0 1-16,0-1 15,21-21 1,0 0-1,0 0-15,0 0 16,-21-21-16</inkml:trace>
  <inkml:trace contextRef="#ctx0" brushRef="#br0" timeOffset="89671.44">24617 4593 0,'0'0'0,"0"21"63,0 1-48,21-22 1</inkml:trace>
  <inkml:trace contextRef="#ctx0" brushRef="#br0" timeOffset="90131.3">24871 4763 0,'0'-22'15,"21"22"32,-21 22-47,21-1 0,-21 0 0,0 0 16,0 0-16,0 22 0,0-22 16,0 0-16,0 21 0,0-21 0,0 1 15,0-1-15,0 21 0,0-21 16,0 0-16,0 1 0,0-1 15,0 0 1,21-21 15,-21-21-31,21 21 0,-21-21 16,0-1-16,22 1 0,-22 0 0,21 0 16,0 0-16,-21-22 0,21 22 15,0 0-15,0-21 0,-21 21 0,22-1 16,-1 1-16,-21 0 0,0 0 0,21 0 15,0 0-15,0 21 16,0 0 15,-21 21-15,22-21-16,-22 21 0</inkml:trace>
  <inkml:trace contextRef="#ctx0" brushRef="#br0" timeOffset="90466.55">25231 4974 0,'42'0'31,"-21"0"-31,-21-21 0,0 0 0,21 21 16,0-21-16,-21 0 16,22 21-16,-1-22 0,-21 1 15,21 21-15,-21-21 0,0 0 16,0 0-16,0 0 15,-21 21 1,0 0 0,-1 21-16,1 0 0,21 0 15,0 0-15,0 0 0,0 22 0,-21-22 16,21 0-16,0 0 0,0 22 16,0-22-16,0 0 0,0 0 0,0 0 15,0 0-15,0 1 16,21-22-1,0 0-15,1 0 16,-1 0-16,0 0 0,0 0 0,0 0 16,0 0-16</inkml:trace>
  <inkml:trace contextRef="#ctx0" brushRef="#br0" timeOffset="90956.12">25696 4847 0,'0'0'0,"-21"0"0,21-21 0,0 0 16,-21 21-16,21-21 16,0 0-1,21 21-15,0 0 16,0 0-16,1 0 16,-1 0-16,0 0 0,-21 21 0,21-21 15,0 21-15,-21 0 0,0 0 0,21 0 16,-21 1-16,0-1 15,0 0-15,0 0 0,0 0 0,0 0 16,0 1-16,0-1 0,0 0 0,-21-21 16,21 21-16,0 0 15,-21-21 1,21-21 15,0 0-15,0 0-16,0 0 0,0-1 15,0 1-15,0 0 16,21 0-16,-21 0 0,21-22 0,1 22 16,-22 0-16,21 0 0,0 0 0,0 0 15,-21-1-15,0 1 0,21 21 16,0-21-16,1 21 31,-1 0-15,-21 21-16,0 0 15,0 1 1</inkml:trace>
  <inkml:trace contextRef="#ctx0" brushRef="#br0" timeOffset="91954.89">26289 5186 0,'-21'21'31,"21"-42"0,21 21-31,-21-21 16,21 21-16,0 0 15,-21 21 48,-21-21-32,0 0-15,21-21 31,0 0-47,21-1 31,0 22-31,0 0 0,1 0 16,-1 0-1,0 0-15,-21 22 16,0-1-1,0 0 1,-21 0-16,0-21 16,-1 21-16,1-21 15,0 0-15,0 21 16,0-21 0,21-21 15,0 0-16,0 0-15,0 0 0,21 0 16,-21-1-16,0 1 16,21 21-16,0 0 15,-21-21-15,0 42 32,0 0-32,0 1 15,0-1-15,0 0 16,0 0-1,0-42 48,0 0-63,0 0 16,0-1-16,0 1 15,0 0-15,0 0 16,21 21-16,1 0 0,-1-21 0,0 21 15,0 0-15,0 0 16,0 21-16,-21 0 0,22 0 16,-22 0-16,21 1 0,-21-1 15,0 21-15,0-21 0,0 0 16,0 1-16,0-1 0,-21 0 0,-22 0 16,22 0-16,0 0 0,-21 1 15,20-1-15,-20-21 0,21 21 16,-21-21-16,20 0 0,-20 21 0,21-21 15,0 0-15,0 0 0,-1 0 16,1 0-16</inkml:trace>
  <inkml:trace contextRef="#ctx0" brushRef="#br0" timeOffset="92966.55">27411 4297 0,'0'-21'0,"21"21"0,-21 21 46,0 21-46,-21-21 0,21 1 0,-21 20 16,21 0-16,-22 1 0,1-22 16,21 21-16,0 0 0,0 1 0,-21-1 15,21 0-15,-21-20 0,21 20 0,0-21 16,0 21-16,0-20 0,0-1 16,0 0-16,0 0 0,-21-21 0,21 21 15,21-21 16,0-21-15,0 21-16,-21-21 16,21 0-16</inkml:trace>
  <inkml:trace contextRef="#ctx0" brushRef="#br0" timeOffset="93455.27">27898 4466 0,'0'0'15,"21"0"-15,0-21 16,-21 42 15,-21 0-15,0 1-16,21-1 0,-22 0 0,1 0 16,0 0-16,0 22 0,0-22 0,0 0 15,21 0-15,-22 0 0,22 22 16,-21-22-16,21 0 0,0 0 0,0 0 15,0 0-15,0 1 0,0-1 16,0 0-16,21 0 0,1-21 16,-1 0-16,0 0 0,0 0 15,21 0-15,-20 0 0,-1 0 16,0 0-16,21 0 0,-21 0 0,22 0 16,-22-21-16,0 0 0,0 0 0,22-1 15,-22 1-15,0-21 0,0 21 16,-21-22-16,21 22 0,-21-21 0,21 0 15,-21-1-15,0 22 0,0-21 16,0 21-16,0-22 0,0 22 0,-21 0 16,0 0-16,0 21 0,0-21 0,0 21 15,-1 0-15,1 0 16,0 0-16,0 0 0,0 0 0,21 21 16,-21-21-16,21 21 15,-22 0-15,22 0 16,0 0-16,22-21 31,-1 0-31</inkml:trace>
  <inkml:trace contextRef="#ctx0" brushRef="#br0" timeOffset="94038.94">28469 3704 0,'0'0'16,"-21"-21"-16,21 0 0,0 0 0,-21 0 16,21 42 15,21 0-31,-21 0 0,21 0 15,21 0-15,-20 22 0,20-22 0,-21 21 16,21 1-16,1-22 0,-1 21 16,0 0-16,1 1 0,-1 20 0,0-20 15,1-1-15,-22 0 0,21 1 16,-21-1-16,1 0 0,-1 1 0,0-1 16,0 0-16,-21 22 0,0-22 15,0 0-15,0 1 0,0 20 16,0-20-16,0 20 0,0-21 0,-21 22 15,0-1-15,21-20 0,-21-1 16,-1 22-16,1-22 0,0 0 0,-21 1 16,21-1-16,-1 0 0,-20-21 0,21 22 15,-21-22-15,-1 0 0,22 0 16,-21 22-16,-1-43 0,1 21 0,0 0 16,-1 0-16,1-21 0,21 0 15,-21 21-15,-1-21 0,22 0 16,-21 0-16,21 0 0,-1 0 0,1 0 0,0 0 15,0 0-15,0 0 0,42-21 63,0 21-47,0-21-16,-21 0 0,21 21 0,1-21 15,-1-1-15,21 1 0,-21 0 0</inkml:trace>
  <inkml:trace contextRef="#ctx0" brushRef="#br0" timeOffset="94639.06">29993 4657 0,'-21'0'16,"0"0"0,21 21-1,-21-21-15,21 21 31,21-21-15,0 0-16,0 0 16,0 0-16,0 0 15,-21-21-15,0 0 16,-21 21 15,0 0-31,0 0 16,0 0-1,21 21 17,21 0-17,0-21 1,0 21 0</inkml:trace>
  <inkml:trace contextRef="#ctx0" brushRef="#br0" timeOffset="95195.55">30014 5122 0,'0'0'0,"-21"22"0,0-22 31,42 0 16,0 0-32,-21 21 17,-21 0-17,0-21-15,21 21 16,-21-21-16,21 21 0,-21-21 15,-1 0 1,22-21 15,0 0-15,0 0-16,0 0 16,22-1-1,-22 1-15,21 21 0,0 0 0,0-21 16,0 21-16,22 0 0,-22 0 15,0 0-15,0 21 0,0 0 16,0-21-16,-21 22 0,22-1 16,-22 0-16,0 0 0,0 0 15,0 0-15,0 22 0,0-22 0,-22 0 16,1 0-16,0 0 0,-21 1 0,21-1 16,-22 0-16,1 0 0,0-21 15,-1 21-15,22-21 0,-21 0 0,21 21 16,-22-21-16,22 0 0,0 0 15,0 0-15,0 0 0,-1 0 0</inkml:trace>
  <inkml:trace contextRef="#ctx0" brushRef="#br0" timeOffset="95879.5">30078 4614 0,'0'0'15,"-21"0"-15,-43 43 16,43-43 0,21 21-16,0 0 15,21-21 1,0 0-16,0 0 15,1 0-15,-1 0 0,0 0 0,0 0 16,0-21 0,0 21-16,-21-21 0,0 0 15,0-1-15,0 1 16,-21 21 0,0 0-16,0 0 15,0 21-15,21 1 16,-21-22-16,21 21 15,0 0 1,21-21 15,0 0-15,-21-21-16,21 21 0,-21-21 16,0-1-1,0 1 1,-21 21-1,0 0 1,0 0 0,-1 0-16,1 0 15,0 0-15,0 21 0,0-21 0,0 0 16,-1 22-16</inkml:trace>
  <inkml:trace contextRef="#ctx0" brushRef="#br0" timeOffset="107931.08">27284 4445 0,'0'21'15,"21"-42"79,0 21-78,-21-21-16,0 0 15,21 21-15,-21-21 0,21 21 16,1-22-16,-22 1 0,0 0 15,21 0-15,0 0 16,0 0-16,-21-1 16,0 1-16,21 21 15,-21-21-15,0 42 47,0 0-31,0 1-16,0-1 15,0 0-15,0 0 0,0 0 16,0 0-16,0 1 16,0-1-16,0 0 0,0 0 15,-21 0-15,21 0 0,-21 1 16,21-1 0,0 0-16,0 0 0,-21-21 0,21 21 15,0 0-15,-21 1 0,21-1 16,0 0-16,0 0 0,0 0 15,0 0-15,-22 1 0,22-1 16,0 0-16,0 0 0,-21 0 16,21 0-16,0 1 0,0-1 15,0 0-15,0 0 32,-21-21-17,21 21 16,-21-21-31,0 0 32,0 0-32,-1 0 15,1 0 1,0 0 0,0 0-16,0 0 15,0 0-15,-1 0 16,1 0-1,0 0-15,0 0 32,21 21-32,-21-21 0,42 0 62,0 0-46,0 0-16,0 0 0,1 0 15,-1 0-15,0 0 0,0 0 0,0 0 16,0 0-16,1 0 0,-1 0 16,0 0-16,0 0 0,0 0 0,0 0 15,1 0 1,-22-21 0,-22 21 30,1 0-30,0 0 15,0 0 1,0 0-1</inkml:trace>
  <inkml:trace contextRef="#ctx0" brushRef="#br0" timeOffset="119782.95">635 6879 0,'0'-21'15,"0"0"1,0 0 0,0 0 15,0 42 31,0 0-62,0 0 16,0 0-16,0 22 16,0-22-16,0 0 0,-21 21 0,21-21 15,0 22-15,-21-1 0,21-21 16,-22 22-16,22-1 16,0 0-16,-21-21 0,0 22 0,21-22 15,-21 0-15,21 21 0,0-20 16,0-44 31,0 1-32,0 0-15,0 0 16,21 0-16,-21 0 0,0-1 0,21 1 16,-21 0-16,21 0 0,1 0 15,-22 0-15,21-1 0,0 1 0,-21 0 16,21 0-16,0 0 15,0 21-15,1-21 0,-1 21 16,0 0-16,0 0 16,0 0-16,-21 21 0,21 0 15,-21 0-15,0 0 0,0 0 16,0 1-16,0-1 0,0 0 0,0 0 16,0 0-16,0 0 0,0 1 15,22-1-15,-22 0 0,0 0 16,21-21-16,0 21 0,0-21 15,0 0-15,0 0 0,1 0 16,-1 0-16,-21-21 0,21 0 16,0 21-16,0-21 0,0 0 15,1-1-15,-22 1 0,0-21 0,21 21 16,-21 0-16,21-22 0,-21 22 16,0-21-16,0 21 0,0-22 0,0 22 15,0 0-15,0-21 0,0 20 16,0 1-16,-21 21 0,21-21 0,-21 21 15,21-21-15,-22 21 16,1 0 15,21 21 1</inkml:trace>
  <inkml:trace contextRef="#ctx0" brushRef="#br0" timeOffset="120883.04">1566 7176 0,'21'0'31,"1"0"-15,-1 0-16,-21-22 15,0 1 1,21 21-16,-21-21 0,0 0 16,0 0-16,0 0 0,0-1 15,0 1-15,0 0 16,0 0-16,-21 21 0,0-21 0,21 0 15,-22 21-15,1 0 0,0 0 16,0 0-16,0 0 16,0 0-16,-1 0 0,1 0 15,0 21-15,0 0 0,0 0 0,0 0 16,-1 0-16,1 1 16,21 20-16,-21-21 0,0 0 0,21 22 15,0-22-15,-21 21 0,21-21 16,0 0-16,0 22 0,0-22 0,0 0 15,0 0-15,0 0 16,21-21-16,-21 22 0,21-22 16,0 0-16,0 0 0,1 0 15,-1 0-15,0 0 0,0 0 16,0-22-16,0 1 16,1 0-16,-1 21 0,0-21 0,0 0 15,-21 0-15,21-22 0,0 22 0,-21 0 16,22-21-16,-22 20 15,21 1-15,-21 0 0,0 0 0,21 0 16,-21 0-16,21-1 0,-21 44 63,0-1-63,0 0 0,0 0 15,0 0-15,0 22 0,0-22 16,0 0-16,0 21 0,0-21 15,0 1-15,0-1 0,0 0 0,0 0 16,0 0-16,0 0 0,21-21 16,0 0-16,1 0 15,-1 0-15,0 0 0,0 0 16,0 0-16,0-21 0,1 0 16,-1 21-16,0-21 0,0 0 15,0 0-15,-21-1 0,0 1 0,21 0 16,1-21-16,-22 21 0,0-1 15,0 1-15,0 0 0,0 0 16,0 0-16,0 42 47,0 0-47,0 0 16,0 22-16,0-22 0,0 0 15,0 0-15,0 0 0,0 22 16,0-22-16,0 0 0,0 0 15,0 0-15,21-42 47,-21 0-31,0 0-16,0 0 0</inkml:trace>
  <inkml:trace contextRef="#ctx0" brushRef="#br0" timeOffset="121262.82">2011 6858 0,'-21'42'15,"21"-20"1,21-22 15,0 0-31,0 0 16,-21-22-16,21 22 15,-21-21-15,0 0 16,0 0 0,-21 21-1,0 0-15,0 0 16,0 0-16,-1 0 15,22 21-15,0 0 16,0 0 0,22-21-1,-1 0 1,0 0-16,0 0 0,0 0 16</inkml:trace>
  <inkml:trace contextRef="#ctx0" brushRef="#br0" timeOffset="121631.34">2413 6625 0,'0'0'0,"21"0"0,-21-21 0,0 42 46,0 0-30,0 1-16,0-1 0,-21 0 16,21 21-16,0-21 0,-21 22 0,21-22 15,0 21-15,0 1 0,-21-22 16,21 21-16,-22 0 0,22-20 0,-21 20 16,21-21-16,0 21 0,0-20 0,0 20 15,0-21-15,0 0 0,0 0 16,0 1-16,0-1 0,0 0 15,0-42 32,21 0-47,-21-1 16,22 1-16,-22 0 0,0 0 0</inkml:trace>
  <inkml:trace contextRef="#ctx0" brushRef="#br0" timeOffset="121920.18">2222 7049 0,'-21'0'0,"21"-22"32,21 22-17,1 0-15,-1 0 16,0-21-16,0 21 0,0 0 15,0 0-15,1 0 0,-1-21 16,0 21-16,0 0 16,-21-21 31,0 0-16</inkml:trace>
  <inkml:trace contextRef="#ctx0" brushRef="#br0" timeOffset="122339.93">3365 6541 0,'0'0'0,"0"-22"15,0-41 1,0 42-16,0 0 0,0-1 16,0 1-1,-21 21 1,0 0-16,0 0 0,0 0 16,0 0-16,21 21 0,-22 1 0,1-1 15,0 0-15,-21 21 0,21 1 0,-1-22 16,1 42-16,0-20 0,0-1 15,0 0-15,-22 22 0,22-1 0,0-20 16,0 20-16,0-21 0,0 22 0,21-1 16,-22-20-16,22 20 15,0-20-15,0-1 0,0 0 0,0 1 16,0-1-16,0 0 0,22-21 0,-1 22 16,0-22-16,0 0 0,0-21 15,0 21-15,1 0 0,20-21 0,-21 0 16,0 0-16,0 0 0,22 0 0,-22 0 15,21 0-15,22-21 16,-43 0-16,21 0 0,-21 0 0,22-22 16</inkml:trace>
  <inkml:trace contextRef="#ctx0" brushRef="#br0" timeOffset="125023.64">3492 6837 0,'0'0'0,"0"-21"0,22 21 0,-22-21 15,0-1 1,0 1-16,0 0 15,0 42 17,0 0-32,0 1 15,0-1-15,0 0 0,-22 0 16,22 21-16,0-20 0,0 20 0,0 21 16,0-20-16,0-1 0,0-21 15,0 22-15,0-22 0,0 21 16,0-21-16,0 22 0,0-22 15,0 0-15,0 0 0,22 0 16,-1-21-16,0 0 0,0 0 16,0 0-16,0 0 0,1-21 15,-1 0-15,21 0 0,0 0 16,-20-1-16,-1-20 0,0 21 16,-21 0-16,21-22 0,0 22 0,0-21 15,-21 0-15,0 20 0,22-20 0,-22 0 16,21 21-16,-21-22 0,21 1 15,-21 21-15,0-22 0,0 22 16,0 0-16,0 0 0,0 0 0,0 0 16,0 42 15,0 0-31,-21 0 0,21 0 0,0 22 16,0-22-16,0 21 0,-21-21 0,21 22 15,-22-1-15,22 0 0,0 1 16,0-1-16,0 0 0,-21-21 0,21 22 15,0-1-15,0-21 0,0 22 0,0-22 16,0 0-16,0 0 0,21 0 16,1-21-16,-22 21 0,21-21 0,0 0 15,0 0-15,0 0 0,0 0 16,1 0-16,-1-21 16,0 21-16,0-21 0,0 0 0,0 0 15,-21 0-15,22-1 0,-1 1 0,-21 0 16,21 0-16,-21-21 0,21 20 15,-21 1-15,21 0 0,-21 0 0,0-21 16,0 20-16,0 1 0,0 0 16,0 42 31,0 0-47,-21-21 15,21 22-15,0-1 0,-21 0 0,21 0 16,0 0-16,-21 22 0,21-22 0,0 0 0,0 0 15,0 0-15,0 22 0,-21-22 16,21 0-16,0 0 16,-22 0-16,22 0 0,0 1 15,0-44 17,0 1-32,0 0 15,22 0-15,-22 0 0,21 0 16,-21-1-16,21 1 0,-21 0 15,21-21-15,0 21 0,-21-1 16,21 1-16,1 0 0,-22 0 0,21 0 16,0 0-16,0 21 0,0-22 15,0 22-15,1-21 0,-1 21 0,0 0 16,0 0-16,0 0 0,0 21 16,-21 1-16,22-1 15,-22 0-15,0 0 16,0 21-16,0-20 0,0-1 0,0 0 15,0 0-15,0 21 0,0-20 0,0-1 16,0 0-16,0 0 0,0 0 16,0 0-16,0 1 0,21-22 15,0 0-15,0 0 16,0 0-16,0 0 0,1 0 16,20 0-16,-21 0 0,0-22 15,0 22-15,1-21 0,20 0 0,-21 0 16,0 0-16,0 0 0,1-22 0,-1 22 15,-21-21-15,21 21 0,0-22 16,0 1-16,-21 0 0,0 20 0,0-20 16,21 0-16,-21-1 0,22 1 0,-22 21 15,0-21-15,0 20 0,0-20 16,0 21-16,0 0 0,0 0 16,0-1-16,0 44 46,0-1-46,0 0 0,0 0 0,0 0 16,-22 22-16,22-22 0,0 21 0,0-21 16,-21 22-16,21-22 0,0 21 15,0-21-15,0 22 0,0-22 0,0 21 16,-21-21-16,21 43 0,0-43 16,0 0-16,0 0 0,0 0 0,0 1 15,0-1-15,21 0 0,-21 0 16,21 0-16,1-21 0,-1 0 15,0 0-15,0 0 16,0 0-16,0 0 0,1-21 16,-1 21-16,0-21 0,0 21 15,0-21-15,0 0 0,1-1 0,-1 1 16,-21 0-16,21 0 0,-21-21 0,21 20 16,-21 1-16,0 0 0,0 0 15,0 0-15,0 0 0,0 42 47,-21-21-31,21 21-16,0 0 0,0 0 15,0 0-15,0 1 0,0-1 0,0 0 16,0 0-16,0 0 16,0 0-16,0 1 0,0-1 0,0 0 15,0 0-15,21-21 0,-21 21 16,21-21-16,0 0 0,-21 21 15,22-21-15,-1 0 0,0 0 0,0 0 16,0 0-16,22 0 0,-22 0 16,0-21-16,0 21 0,21-42 15,-20 21-15,-1 0 0,0-1 16,0-20-16,0 21 0,0-21 0,1 20 16,-22-20-16,21 0 0,-21-1 0,21 22 15,-21-21-15,0 0 0,0-1 16,0 1-16,0 21 0,0-22 15,0 22-15,0-21 0,0 21 0,0 0 16,0-1-16,0 1 0,0 0 16,-21 21-1,21 21-15,0 0 16,-21 1-16,21-1 0,0 0 0,0 0 16,-22 21-16,22-20 0,0 20 0,0-21 15,0 21-15,0-20 0,0 20 16,0-21-16,0 21 0,0 1 15,0-22-15,0 21 0,0-21 0,0 1 16,0-1-16,0 21 0,0-21 0,0 0 16,0 1-16,22-1 15,-1 0-15,0-21 16,0 0-16,0 0 0,0 0 16,1 0-16,-1 0 0,0 0 15,-21-21-15,21 0 0,0 21 16,0-22-16,-21 1 0,22 0 0,-1 0 15,-21-21-15,21 20 0,-21 1 0,21-21 16,-21 21-16,0-22 0,21 22 16,-21-21-16,21 0 0,-21 20 15,0-20-15,0 0 0,0 21 0,0-22 16,0 22-16,0-42 0,0 41 16,0 1-16,0 0 0,0 0 15,0 0-15,0 42 47,0 0-47,-21 21 0,21-20 16,0-1-16,0 21 0,-21 0 0,21-20 15,0 20-15,0 0 0,0 1 0,0-1 16,-21 0-16,21 1 0,-21-22 16,21 21-16,0 0 0,0-20 15,0 20-15,0-21 0,0 21 0,0-20 16,0-1-16,0 0 0,0 0 15,21-21-15,0 0 0,-21 21 16,21-21-16,0 0 0,1 0 0,-1 0 16,0 0-16,0-21 0,0 21 15,-21-21-15,21 0 0,1 21 0,-1-21 16,0-1-16,-21 1 0,0-21 16,21 21-16,-21-22 0,21 22 0</inkml:trace>
  <inkml:trace contextRef="#ctx0" brushRef="#br0" timeOffset="125338.66">5546 6710 0,'0'0'0,"0"-21"31,-22 21 31,22 21-46,-21-21-16,0 0 0</inkml:trace>
  <inkml:trace contextRef="#ctx0" brushRef="#br0" timeOffset="125655.11">4932 6985 0,'21'0'31,"0"0"-31,0 0 0,0 0 0,1 0 16,-1 0-16,0 0 0,0-21 0,21 21 15,-20 0-15,-1 0 0,0 0 0,0 0 16,0-21-16,0 21 0,1 0 16,-1 0-1,0 0-15,0 0 47</inkml:trace>
  <inkml:trace contextRef="#ctx0" brushRef="#br0" timeOffset="126460.91">7048 6329 0,'22'-21'0,"-44"42"0,65-63 0,-22 20 15,0 22-15,-21-21 31,-21 21-15,0 0 0,0 0-16,21 21 15,-22-21-15,1 22 0,0-1 0,0 0 16,0 0-16,0 21 0,-1-20 0,1 20 16,0 0-16,0 1 0,0-1 15,0 0-15,-1 1 0,1 20 0,0-21 16,0 22-16,0-22 0,0 22 0,-1-1 15,1-20-15,0 20 0,21 1 0,0-22 16,-21 21-16,21-20 0,0 20 16,0-20-16,0-1 0,0 0 0,21-21 15,0 22-15,0-1 0,1-21 16,20 0-16,-21 1 0,21-1 0,-20 0 0,20 0 16,-21-21-16,21 21 15,-20-21-15,20 0 0,-21 0 0,21 0 16,22 0-16,-43 0 0,21-21 15,-20 21-15,-1-21 0,0 0 0,0 0 16,0-1-16,0 1 0</inkml:trace>
  <inkml:trace contextRef="#ctx0" brushRef="#br0" timeOffset="137342.97">7387 6731 0,'-21'0'16,"21"21"-16,21-21 47,0 0-47,-21-21 16,21 21-16,1-21 0,-1 21 0,0-21 15,0 21-15,0-21 0,0 21 16,-21-22-16,22 1 0,-1 0 15,-21 0-15,0 0 16,0 0-16,0-1 16,-21 1-1,-1 21-15,1 0 0,0 0 0,0 0 16,-21 0-16,20 0 0,1 0 16,0 21-16,-21-21 0,21 22 0,-1-1 15,1-21-15,0 21 0,0 0 0,21 0 16,-21 0-16,21 1 0,-21-1 15,21 0-15,0 0 0,0 0 16,0 0-16,21 1 16,0-22-16,0 0 0,0 21 15,0-21-15,1 0 0,-1 0 16,0 21-16,0-21 0,0 0 0,0 0 16,1 0-1,-22 21 1,-22-21-1,1 0-15,0 21 0,0-21 0,0 21 16,-22 1-16,22-1 0,0 0 0,0 0 16,0 0-16,0 0 0,-1 22 15,22-22-15,-21 21 0,21-21 0,-21 22 16,21-22-16,0 0 0,0 0 0,0 0 16,0 1-16,0-1 0,21 0 15,0-21-15,1 0 16,-1 0-16,0 0 0,0 0 0,0 0 15,0 0-15,1 0 0,-1 0 0,0-21 16,0 0-16,0-1 0,0 22 16,1-21-16</inkml:trace>
  <inkml:trace contextRef="#ctx0" brushRef="#br0" timeOffset="137615.81">7599 6964 0,'0'0'0,"0"-21"16,21 42 15,0-21-31,-21 21 0,0 0 16,21 0-16,0-21 0,-21 22 16,22-1-16,-22 0 0,0 0 0,0 0 15,21 0-15,-21 1 0,0-1 16,21 0-16,-21 0 15,0 0-15,21-21 32,-21-21-17,0 0-15,0 0 0</inkml:trace>
  <inkml:trace contextRef="#ctx0" brushRef="#br0" timeOffset="137875.39">7874 6943 0,'0'0'0,"-21"21"16,0 0-16,-1-21 15,1 21-15,0 0 0,0-21 16,0 22-16,0-1 0,-1 0 16,1 0-16,0 0 0,0 0 0,0-21 15,21 22-15,0-1 0,-21 0 0,21 0 16,21-21 15,0 0-31,0 0 16,0 0-16,0 0 0,1-21 15,-1 21-15,-21-21 0,21 21 16,0-21-16</inkml:trace>
  <inkml:trace contextRef="#ctx0" brushRef="#br0" timeOffset="138215.2">8128 6943 0,'0'21'47,"0"0"-47,0 0 0,0 0 0,0 1 16,0 41-16,0-21 0,0 1 15,0-1-15,-21 0 0,21 22 0,-21-22 16,21 22-16,-22-22 0,22 22 16,-21-22-16,0 0 0,21 22 15,-21-22-15,0 0 0,21 22 0,-21-22 16,-1 1-16,22-1 0,-21 0 0,21-21 16,0 22-16,0-22 0,0 0 15,0 0-15,0 0 0,0-42 31,0 0-31,0 0 0,21 0 0,-21 0 16,22-22-16,-1 22 0,-21-21 16</inkml:trace>
  <inkml:trace contextRef="#ctx0" brushRef="#br0" timeOffset="138547.01">8001 7091 0,'0'-21'0,"0"42"0,-21-63 0,0 20 0,21 1 16,0 0-16,0 0 16,0 0-16,0 0 0,21-1 15,0 22-15,0-21 0,21 21 16,-20 0-16,-1-21 0,0 21 0,21 0 16,-21 0-16,1 0 0,-1 0 15,21 0-15,-42 21 0,21-21 16,-21 21-16,0 1 0,0-1 0,0 0 15,0 0-15,-21 21 0,0-20 0,0-1 16,-22 0-16,22 0 0,-21 21 0,21-20 16,-22-22-16,22 21 0,0 0 15,0-21-15,0 0 16,42 0 0,0-21-1,0 0-15,0 21 0,-21-22 0,22 1 16,20 0-16</inkml:trace>
  <inkml:trace contextRef="#ctx0" brushRef="#br0" timeOffset="138892.81">8424 7027 0,'64'0'16,"-43"0"-16,0-21 15,0 21-15,-21-21 0,21 21 16,1-21-16,-1 0 0,-21 0 16,0-1-1,0 1-15,-21 21 16,-1 0-16,1 0 16,0 21-16,0-21 0,0 22 15,0-1-15,-1 0 0,1 0 0,0 0 16,21 0-16,0 1 0,0-1 15,0 0-15,0 0 0,0 0 0,0 0 16,0 1-16,0-1 0,21-21 16,0 21-16,1-21 15,-1 0-15,21 0 0,-21 0 0,0 0 16,1-21-16,20 21 0,-21-21 0,0 21 16,22-22-16</inkml:trace>
  <inkml:trace contextRef="#ctx0" brushRef="#br0" timeOffset="139639.96">9038 6858 0,'21'-21'15,"-42"42"-15,21-42 16,-21 42 0,0 0-16,0 0 15,-1 1-15,1-1 0,21 0 16,-21 0-16,21 0 0,-21 0 0,21 1 0,-21 20 15,21-21-15,0 0 0,0 0 16,0 1-16,0-1 16,0 0-16,21-21 0,0 0 0,0 0 15,0 0-15,22 0 0,-22 0 0,0 0 16,0 0-16,22 0 0,-22-21 16,0 21-16,21-21 0,1-1 0,-22 1 15,21 0-15,-21 0 0,0-21 0,22 20 16,-22-20-16,0 21 0,0-21 0,0-1 15,-21 1-15,22 0 0,-1 20 16,-21-20-16,0 0 0,0-1 0,0 1 16,0 21-16,0 0 0,0 0 0,0-1 15,0 1-15,0 0 16,-21 21 0,21 21-16,-22 0 0,22 1 15,-21-1-15,21 21 0,0 0 16,0-20-16,-21 20 0,21 0 0,-21 1 15,21-1-15,0 0 0,-21-21 0,21 22 16,0-1-16,0-21 0,0 22 0,0-22 16,0 0-16,0 21 0,0-21 15,0 1-15,21-1 0,0-21 16,0 0-16,0 0 0,1 0 16,20 0-16,-21 0 0,0 0 15,0-21-15,22-1 0,-22 22 16,21-21-16,-21 0 0,1 0 0,-1 0 15,21-22-15,-21 22 0,-21 0 16,0 0-16,0 0 0,0 0 31,-21 21-31,0 0 16,21 21-16,-21 0 0,21 0 16,-21 0-16,21 0 0,0 1 0,0-1 15,0 0-15,0 0 0,0 0 16,0 0-16,0 1 0,0-1 0,0 0 15,0 0-15,21 0 0,0-21 16,0 0-16,0 0 0,0 0 0,1 0 16,-1 0-16,0 0 0,21 0 15,-21 0-15,1-21 0,20 0 0,-21 21 16,0-21-16,0 0 0,-21-1 0,22 1 16,-22-21-16</inkml:trace>
  <inkml:trace contextRef="#ctx0" brushRef="#br0" timeOffset="139846.84">9398 6816 0,'-42'21'16,"84"-42"-16,-84 63 15,63-42-15,0 0 16,0 0-16,21 0 15,-20 0-15,-1 0 0,21 0 0,-21 0 16,22 0-16,-1 0 0,-21 0 0,21-21 16,1 21-16,-22 0 0</inkml:trace>
  <inkml:trace contextRef="#ctx0" brushRef="#br0" timeOffset="140523.65">10520 7133 0,'0'0'15,"21"0"-15,0 0 0,0 0 16,0-21-16,1 0 16,-22 0-16,0 0 0,0-1 15,0 1-15,0 0 0,0 0 16,0 0-16,-22 0 15,1 21-15,0-22 16,-21 22-16,21 0 0,-1 0 0,1 0 16,-21 0-16,21 22 0,0-22 0,-22 21 15,22 0-15,0 0 0,0 0 16,-22 0-16,43 1 0,-21-1 0,0 0 16,21 0-16,-21 0 0,21 0 0,0 1 15,0-1-15,0 0 0,21 0 16,0-21-1,0 0-15,1 0 0,-1 0 16,0 0-16,0 0 0,21-21 0,-20 0 16,-1 21-16,0-21 0,21-1 0,-21 1 15,1-21-15,20 21 16,0-43-16,-21 22 0,22 0 16,-22 20-16,0-41 0,0 21 0,0-1 15,1 1-15,-1-22 0,-21 22 16,0-21-16,21 20 0,-21 1 0,0 0 15,0-1-15,0 22 0,0-21 0,0 21 16,0-1-16,0 1 16,-21 21-16,0 0 15,21 21-15,-22 1 0,1-1 0,21 21 16,0 0-16,-21 1 0,0-1 0,21 22 16,-21-1-16,21-21 0,0 22 15,0-22-15,0 22 0,-21-22 16,21 0-16,0 1 0,0-1 0,0 0 15,0-20-15,0 20 0,0-21 0,0 0 16,21 0-16,-21 1 0,21-1 16,0-21-16,0 0 0,0 21 0,1-21 15,-1 0-15,0 0 0,21 0 0,-21 0 16,1-21-16,20 0 0,-21-1 16,21 1-16,1 0 0,-22 0 0</inkml:trace>
  <inkml:trace contextRef="#ctx0" brushRef="#br0" timeOffset="142381.07">11747 6392 0,'0'0'0,"0"-21"0,0 0 0,0-21 16,0 21-16,-21 21 0,0-22 16,0 22-16,0 0 15,0 0-15,-1 0 0,1 0 0,-21 0 16,21 22-16,-22-1 0,22 0 15,-21 21-15,21-21 0,-22 22 0,22-1 16,-21 0-16,21 22 0,-22-22 0,22 1 16,0 20-16,0-21 0,0 1 0,0 20 15,-1-20-15,22-1 0,0-21 16,0 21-16,0 1 0,0-22 16,0 21-16,0-21 0,22 1 0,-1-1 15,63 0-15,-62-21 16,20 0-16,0 0 0,1 0 15,-22 0-15,21-21 0,0 21 0,1-21 16,-22-1-16,21 1 0,-21 0 0,22 0 16,-22 0-16,0 0 0,0-1 0,-21-20 15,21 21-15,-21 0 0,22 0 16,-22-1-16,0 1 0,0 0 0,0 0 16,-22 21 15,22 21-31,-21 0 0,0-21 15,21 43-15,-21-22 0,21 0 0,0 0 16,-21 0-16,21 22 0,0-22 0,-21 0 16,21 0-16,0 0 0,0 0 15,0 1-15,0-1 0,0 0 0,21 0 16,0-21-16,0 0 0,0 0 0,0 0 16,1 0-16,-1 0 0,21 0 0,-21 0 15,0 0-15,22-21 0,-22 21 16,0-21-16,0 0 0,0-1 0,1 1 15,-1 0-15,-21-21 16,0 21-16,0-1 0,0 1 0,0 0 16,0 0-16,-21 0 0,-1 0 15,1-1-15,0 22 0,-21 0 0,21 0 16,-22 0-16,22 0 0,0 0 0,-21 0 16,20 22-16,1-1 0,0-21 15,0 21-15,21 0 0,-21 0 0,21 0 16,0 1-16,0-1 0,0 0 0,21 0 15,0 0-15,0-21 0,0 21 16,1-21-16,20 0 0,-21 0 16,0 0-16,22 0 0,-22 0 0,21 0 15,-21 0-15,22 0 0,-22-21 16,21 21-16,-21-21 0,0 0 0,1 21 16,-1-21-16,0 0 0,0-1 15,0 1-15,-21 0 0,21 0 16,-21 42 15,0 0-15,-21 0-16,21 1 0,0-1 0,0 0 15,-21 0-15,21 0 0,-21 0 16,21 1-16,0-1 0,0 0 16,21-21 15,0-21-16,0 0-15,-21-1 16,22 1-16,-1 0 0,0 0 0,-21 0 16,21 0-16,0-1 0,0 1 0,1 0 15,-22 0-15,21 21 0,0-21 0,0 21 32,0 0-17,-21 21-15,0 0 16,0 0-16,0 0 0,0 1 0,0-1 15,0 0 1,0 0-16,21 0 0,1 0 16,-1 1-16,0-1 0,0-21 15,0 0-15,0 0 0,1 0 16,-1 0-16,0 0 0,0 0 16,0 0-16,22 0 0,-22-21 0,0 21 15,0-22-15,0 1 0,22 0 0,-22 21 16,0-21-16,-21 0 0,21 0 15,0-1-15,-21-20 0,21 21 0,-21 0 16,0 0-16,0-1 0,0 1 16,-21 21-16,0-21 0,0 21 0,0 0 15,0 0-15,-1 0 0,1 0 16,0 0-16,0 0 0,0 0 16,0 21-16,-1-21 0,1 21 0,0 1 15,0-1-15,21 21 0,-21-21 16,21 0-16,-21 1 0,21-1 15,0 0-15,0 0 0,0 0 0,0 0 16,0 1-16,0-1 0,0 0 16,21-21-16,0 0 0,0 0 15,0 0-15,0 0 0,1 0 16,-1 0-16,0-21 0,0 0 16,0-1-16,0 1 0,1 0 0,-1-21 15,0 21-15,0-22 0,0 22 16,0-21-16,1-1 0,-1 1 15,0-21-15,0 20 0,0 1 0,-21 0 16,21-22-16,1 22 0,-1-1 16,0 1-16,-21 21 0,0-21 0,21 20 15,-21 1-15,0 0 0,0 0 0,0 42 32,-21 0-32,0 0 15,0 1-15,21 20 0,-22 0 0,1 1 16,21 20-16,-21-21 0,21 1 0,-21-1 15,0 22-15,21-22 0,-21 0 16,21 1-16,0-1 0,0-21 0,0 21 16,0 1-16,0-22 0,0 0 15,0 21-15,21-20 0,-21-1 16,21-21-16,0 21 0,0-21 0,0 0 16,1 0-16,-1 0 0,0 0 0,21 0 15,-21 0-15,1 0 0,20-21 0,-21 0 16,0-1-16,0 1 0,1 0 15,-1 0-15,0 0 0,0 0 0,-21-1 16,0 1-16,21 0 0,-21 0 0,0 0 16,0 42-1,-21 0 1,21 0-16,-21 0 0,21 1 16,0-1-16,0 0 0,0 0 15,0 0-15,0 0 0,0 1 16,0-1-16,0 0 0,0 0 15,21-21-15,0 0 16,0 0-16,1 0 0,-1 0 0,0 0 16,0 0-16,0-21 0,0 21 15,1-21-15,-1 0 0,0-1 0,0-20 16,-21 21-16,21 0 0</inkml:trace>
  <inkml:trace contextRef="#ctx0" brushRef="#br0" timeOffset="142638.92">13695 6562 0,'0'0'16,"-21"0"-16,-1 0 0,1 0 0,0 21 15,0-21-15,0 21 0,21 0 0,0 0 16,0 1-16,0-1 16,21-21-1,0 0-15,0 0 0,0 0 16,1 0-16,-1 0 15,-21-21-15,0-1 16,0 1 0,-21 21-16,-1 0 15,1 0-15,0 0 16</inkml:trace>
  <inkml:trace contextRef="#ctx0" brushRef="#br0" timeOffset="143127.75">14457 6287 0,'0'0'16,"0"-22"-16,-43 1 31</inkml:trace>
  <inkml:trace contextRef="#ctx0" brushRef="#br0" timeOffset="144427.6">14224 6583 0,'0'21'16,"0"-42"-16,-21 84 0,0-41 0,-1 20 0,1 21 15,0-20-15,0-1 0,0 22 16,0-22-16,21 0 0,0 1 0,0-1 16,0 0-16,0 1 0,0-22 0,0 0 15,0 0-15,21 0 0,-21 0 16,21-21-16,0 0 0,0 22 16,0-22-16,1 0 0,20 0 0,-21 0 15,21-43-15,-20 43 0,-1-21 16,0 0-16,0-21 0,21 20 15,-20 1-15,-1-21 0,0 21 16,0-22-16,0-20 0,0 42 0,-21 0 16,0-1-16,0 1 0,22 0 15,-22 42 17,0 0-32,-22 1 15,22-1-15,0 0 0,0 0 0,0 0 16,-21 0-16,21 43 15,0-43-15,0 0 0,0 0 0,0 1 16,0-1-16,0 0 16,21-21-16,1 21 0,-1-21 15,0 0-15,0 0 0,0 0 16,0 0-16,1-21 0,-1 0 0,0 21 16,0-21-16,21-1 0,-20 1 15,-1 0-15,-21-21 0,21 21 0,0-1 16,0 1-16,-21 0 0,0 0 0,21 21 15,-21-21-15,22 21 0,-22 21 47,-22 0-47,1 0 16,21 0-16,0 1 0,-21-1 16,21 0-16,-21 0 0,21 0 0,0 0 15,0 1-15,0-1 0,0 0 0,0 0 16,0 0-16,0 0 15,21-21-15,0 22 0,0-22 16,1 0-16,-1 0 0,0 0 0,0 0 16,0 0-16,0-22 0,1 1 0,-1 0 15,0 0-15,0 21 16,0-42-16,-21 20 0,21 1 0,-21 0 16,0 0-16,22-21 0,-22 20 0,0-20 15,0 0-15,-22-1 16,1 22-16,0 0 0,0 21 0,0-21 15,0 21-15,-1-21 0,1 21 0,-21 0 16,21 0-16,0 21 0,-22 0 0,22 0 16,0-21-16,0 43 0,21-22 15,0 0-15,-21 0 0,21 0 0,0 0 16,0 1-16,0 20 16,21-21-16,-21 0 0,21-21 15,0 21-15,21 1 0,-20-22 0,-1 0 16,0 0-16,21 0 0,-21 0 0,22 0 15,-1 0-15,-21-22 0,22 22 0,-1-21 16,-21 0-16,21 0 0,-20 21 16,-1-21-16,21 0 0,-21-1 0,0 1 15,1 0-15,-22 0 0,21 0 0,-21 0 16,0-1 0,0 44-1,0-1-15,0 0 16,0 0-16,-21 0 0,21 0 15,-22 1-15,22-1 16,0 0-16,0 0 0,-21 0 0,21 0 16,-21-21-16,21 22 0,0-1 0,0-42 62,0-1-62,0 1 0,21 21 0,-21-21 16,0 0-16,21-21 0,1 20 15,-1 1-15,-21 0 0,21 0 0,0 0 16,-21 0-16,21-1 0,0 1 16,1 0-16,-1 21 0,0 0 31,-21 21-31,0 0 0,21 1 16,-21-1-16,0 0 0,0 0 15,0 0-15,0 0 0,0 1 0,0-1 16,0 0-16,0 0 0,0 0 15,0 0-15,0 1 16,21-22 0,0 0-16,1 0 0,-1 0 15,0 0-15,0-22 16,0 1-16,0 21 16,-21-21-16,0 0 0,0 0 15,0 0 1,0-1-16,0 1 0</inkml:trace>
  <inkml:trace contextRef="#ctx0" brushRef="#br0" timeOffset="144718.68">15028 6392 0,'0'0'0,"-21"0"16,21-21-1,0 0 1,-21 21 62,0 21-62,0-21-16</inkml:trace>
  <inkml:trace contextRef="#ctx0" brushRef="#br0" timeOffset="145016.06">14012 6773 0,'0'22'0,"0"-44"0,21 44 32,1-22-32,-1 0 0,21-22 15,-21 22-15,22 0 0,-1 0 0,-21-21 16,21 21-16,1 0 0,-1 0 15,-21-21-15,22 21 0,-22 0 0,21 0 16,-21 0-16,0 0 16,-21-21-16,22 21 31,-1 0-15</inkml:trace>
  <inkml:trace contextRef="#ctx0" brushRef="#br0" timeOffset="146370.42">16552 6879 0,'0'0'0,"-63"0"32,42 0-32,-1 0 15,1 0-15,0 21 16,0-21-16,21 22 16,0-1-1,0 0 1,21-21-1,0 0 1,0 0 0,1 0-1,-22-21-15,0 0 0,0-1 16,0 1-16,0 0 16,-22 21 15,1 0-16,0 0-15,21 21 16,-21 0-16,0-21 0,21 22 16,-21-1-16,21 0 0,0 0 15,0 0 1,0 0-16,21-21 31,0 0-31,0 0 16,0 0-16,0 0 15,1-21-15,-1 0 0,0 21 16,-21-21-16,0 0 16,0 0-16,0-1 0,0 1 15,-21 21 1,0 0 0,-1 0-16,1 21 15,0 1 1,0-1-16,21 0 0,0 0 15,0 0 1,21-21 15,0 0-31,0 0 16,1-21-16,-22 0 0,21 0 16,-21 0-16,21 21 15,-21-22-15,0 1 16,0 0-16,-21 21 15,0 0 1,-1 0-16,22 21 16,-21-21-16,21 21 0,-21-21 15,21 22-15,0-1 0,0 0 16,0 0-16,0 0 16,21-21-1,0 0 1,1 0-16,-22-21 15,21 21-15,-21-21 0,0 0 16,0 0-16,0-1 16,0 1-16,0 0 0,-21 21 31,-1 0-15,1 0-16,21 21 15,0 0-15,0 1 0,0-1 16,0 0-16,0 0 15,0 0 17</inkml:trace>
  <inkml:trace contextRef="#ctx0" brushRef="#br0" timeOffset="153350.91">10075 8636 0,'21'0'109,"1"0"-93,-1 0-16,0 0 15,0-21 1,-21 0 0,0 0-1,0-1-15,0 1 16,0 0 0,0 0-16,21 0 15,-21 0-15,0-1 0,0 1 16,0 0-1,21 21 17,-21 21-1,0 0-15,0 1-16,0-1 0,0 0 15,0 0-15,0 21 0,0-20 16,0-1-16,0 0 0,0 21 0,0-21 15,0 22-15,0-22 0,-21 21 16,21 1-16,-21-22 0,21 21 0,0-21 16,0 0-16,-21 22 0,21-22 0,-21 0 15,21 0-15,-21 0 0,21 1 0,0-1 16,0 0-16,0 0 16,-22-21-16,22 21 0,0-42 125,-21 21-110,0 0 1,0 0-16,0 0 15,0 0-15,-1 0 0,1 0 16,0 21-16,0-21 0,-21 0 0,20 0 16,1 0-16,0 0 0,0 21 15,0-21-15,0 0 0,-1 0 0,1 0 16,0 0 0,42 0 15,0 0-31,1 0 15,-1 0-15,21 0 0,0 0 0,1 0 16,-1 0-16,0 0 0,1-21 0,-1 21 16,0 0-16,1 0 0,-1 0 0,0-21 15,1 21-15,-22 0 16,21 0-16,-21 0 0,1 0 16,-22-21 46</inkml:trace>
  <inkml:trace contextRef="#ctx0" brushRef="#br0" timeOffset="154359.21">10520 8742 0,'0'21'47,"0"0"-16,0 0-15,21-21 46,0 0-46,-21-21-1,0 0 1,-21 21 31,21 21-47,-21-21 15,21 21-15,-21 1 0,21-1 16,0 0-16,0 0 0,0 0 16,0 0-1,21-21 17,0-21-17,0 21 1,-21-21-16,0 0 0,0 0 15,0 0 1,0-1 0,-21 22 15,21 22-15,0-1-16,-21-21 0,21 21 15,21-21 32,0 0-47,0-21 16,-21 0-1,0-1 1,0 1-16,-21 21 47,21 21-16,-21-21-31,21 22 0,0-1 16,-21-21-16</inkml:trace>
  <inkml:trace contextRef="#ctx0" brushRef="#br0" timeOffset="157691.12">11303 8234 0,'0'0'0,"21"0"47,-21 21-47,21 0 0,0 0 15,-21 22-15,22-22 0,-1 21 0,-21 1 16,21-1-16,-21 0 0,0 1 0,0-1 15,0 0-15,0 1 0,21-1 16,-21 21-16,0-20 0,0-1 16,0-21-16,0 22 0,0-1 0,0-21 15,0 0-15,0 0 0,0 1 0,0-1 16,0 0-16,0-42 47,0 0-47,0-1 0,0 1 15,0 0-15,0 0 0</inkml:trace>
  <inkml:trace contextRef="#ctx0" brushRef="#br0" timeOffset="157998.94">11832 8234 0,'-85'85'15,"85"-43"-15,-21 0 16,0 1-16,0-1 0,0 0 0,21 1 16,-21-1-16,-1 21 15,1-20-15,0-1 0,0 22 0,21-22 16,-21 0-16,0 1 0,-1-1 0,22 21 15,0-41-15,0-1 0,-21 0 16,21 0-16,0 0 16,21-21-1,-21-21 1,22 21-16</inkml:trace>
  <inkml:trace contextRef="#ctx0" brushRef="#br0" timeOffset="158267.79">11938 8657 0,'0'0'0,"0"21"0,0 1 0,0-1 16,0 0-16,0 0 15,0 0-15,-21 0 0,21 1 0,-21 20 16,21-21-16,0 0 0,0 0 0,-22-21 15,22 22-15,-21-1 0,21 0 16,0 0-16,0 0 16,0-42 15,0 0-15,0 0-16</inkml:trace>
  <inkml:trace contextRef="#ctx0" brushRef="#br0" timeOffset="158456.68">11980 8509 0,'0'0'15,"0"-21"-15,0 0 16,0 42 46,21 0-46</inkml:trace>
  <inkml:trace contextRef="#ctx0" brushRef="#br0" timeOffset="158971.39">12467 8657 0,'0'0'0,"21"0"0,-21-21 16,0 0-1,-21 21 1,0 0 0,0 0-16,0 0 0,-1 0 0,1 0 15,0 21-15,0-21 0,0 21 0,0-21 16,-1 21-16,1 1 0,0-22 15,21 21-15,-21-21 0,21 21 0,0 0 16,0 0 0,21-21-16,0 0 0,0 0 15,1 0-15,-1 0 0,0 21 16,0-21-16,0 0 0,0 0 16,1 0-16,-1 22 0,0-22 0,0 0 15,0 21-15,-21 0 0,21 0 16,-21 0-16,0 0 15,0 1-15,-21-1 0,0-21 16,0 21-16,-21 0 0,20-21 16,1 21-16,-21-21 0,21 0 0,-22 21 15,22-21-15,0 0 0,-21 0 0,21 0 16,-1 0-16,1 0 0,0 0 0,0 0 16,0 0-16,0 0 15,21-21 1,0 0-1,0 0 1,21 21-16,0-21 0,0 21 16,0 0-16</inkml:trace>
  <inkml:trace contextRef="#ctx0" brushRef="#br0" timeOffset="159255.22">12742 8657 0,'0'21'31,"0"1"-31,0-1 16,0 0-16,0 0 0,-21 0 0,21 0 15,0 1-15,0-1 0,0 0 0,0 0 16,0 0-16,-21 0 0,21 1 0,0-1 15,0 0-15,0-42 63,0 0-63,0-1 0</inkml:trace>
  <inkml:trace contextRef="#ctx0" brushRef="#br0" timeOffset="159451.1">12785 8467 0,'0'0'16,"0"-21"-16,0-1 15,-22 22-15,1 0 16,42 0 46,1 0-62,-1 0 16</inkml:trace>
  <inkml:trace contextRef="#ctx0" brushRef="#br0" timeOffset="160059.26">13229 8297 0,'0'0'0,"0"22"32,0-1-17,0 21-15,0-21 16,0 0-16,0 1 0,0 20 0,0-21 16,-21 21-16,21-20 0,0 20 0,-21-21 15,21 21-15,-21-20 0,21 20 0,0 0 16,0-21-16,-22 1 0,22-1 15,-21 21-15,21-21 0,0 0 16,0 1-16,-21-22 0,21 21 16,-21-21-1,21-21 1,0-1-16,0 1 16,0 0-16,0 0 0,0 0 15,0 0-15,0-1 0,0 1 16,0-21-16,21 21 0,0 0 0,0-1 15,1 1-15,-1 0 0,0 21 0,21-21 16,-21 0-16,1 21 0,20 0 0,-21 0 16,0 0-16,0 0 0,22 0 15,-22 0-15,0 21 0,-21 0 0,21-21 16,0 21-16,1 0 0,-22 1 16,0-1-16,0 21 0,0-21 0,0 0 15,0 1-15,0-1 0,0 0 16,-22 0-16,1 0 0,0 0 0,0 1 15,-21-1-15,20 0 0,-20 0 0,21-21 16,-21 21-16,20-21 0,-20 0 0,21 0 16,-21 0-16,20 0 0,1 0 15,0 0-15,0 0 0,0 0 0,0 0 16,-1-21 0,22 0-16,0 0 15,22 0-15,-1-1 0,0 22 16,0-21-16,0 0 0,22 0 0,-22 21 15</inkml:trace>
  <inkml:trace contextRef="#ctx0" brushRef="#br0" timeOffset="160886.79">13885 8319 0,'0'0'0,"0"-22"0,0 1 16,0 0-16,-21 21 0,0 0 15,21 21 17,0 0-32,-21 22 0,21-22 15,-21 0-15,21 21 0,0 1 0,0-22 16,-22 21-16,1 1 0,21-22 0,-21 21 15,21 0-15,0 1 0,0-22 16,-21 21-16,21-21 0,0 1 0,0 20 16,0-21-16,0 0 0,0 0 15,21-21-15,0 22 16,0-22-16,1 0 0,-1 0 0,0 0 16,0 0-16,0-22 0,0 22 0,1-21 15,-1 0-15,0 21 0,0-21 16,0 0-16,0 0 0,-21-1 15,22 1-15,-1 0 0,-21 0 0,0-21 16,0 20-16,21 22 0,-21-21 0,0 0 16,0 0-16,-21 21 47,21 21-47,-21 0 0,21 0 15,0 1-15,0-1 0,-22 0 16,22 21-16,0-21 0,0 1 15,0-1-15,0 0 16,0 0-16,0 0 0,22 0 0,-1-21 16,0 0-16,0 0 15,0 0-15,0 0 0,1 0 16,-1 0-16,0 0 0,0 0 16,0 0-16,0 0 0,-21-21 15,0 0 1,0 0-1,0 0 173</inkml:trace>
  <inkml:trace contextRef="#ctx0" brushRef="#br0" timeOffset="161691.32">14033 8446 0,'0'-22'0,"0"1"31,0 42 63,0 1-94,0-1 16,0 0-16,22-21 15,-22 21-15</inkml:trace>
  <inkml:trace contextRef="#ctx0" brushRef="#br0" timeOffset="163267.42">14097 8954 0,'0'0'0,"21"0"32,0-22-17,0 1-15,1 21 0,-1-21 16,0 0-16,0 0 0,0 0 0,0-1 16,1 1-16,-1 0 0,42-42 15,-42 20-15,-21 22 0,22-21 16,-1-1-16,0 1 0,-21 21 15,0-21-15,0-1 0,0 22 0,0-21 16,0 21-16,0-22 0,0 22 16,0 0-16,0 0 0,-21 21 15,0 21 1,-1 0-16,22 0 0,0 22 0,-21-22 16,0 21-16,0 0 0,21 1 15,0-22-15,-21 21 0,21 1 0,-21-1 16,21 0-16,0 1 0,0-1 0,0-21 15,0 21-15,0-20 0,0 20 0,0-21 16,21 0-16,0 0 16,0-21-16,-21 22 0,21-22 0,0 0 15,1 0-15,-1 0 0,0 0 0,0 0 16,0 0-16,0-22 0,1 22 0,-1-21 16,-21 0-16,21 0 0,-21 0 15,21 0-15,-21-1 0,0 1 0,0 0 16,0 0-16,0 0 0,0 0 0,0-1 15,0 1-15,-21 21 47,21 21-47,0 1 16,21-22 0,0 0-1,0 0-15,1 0 0,-1 0 16,0 0-16,0 0 0,0 0 15,0-22-15,-21 1 16,22 21-16,-22-21 0,0 0 16,0 42 15,-22-21-15,22 21-16,-21 0 0,0 1 15,21-1-15,0 0 0,0 0 16,0 0-16,0 0 0,0 1 15,0-1-15,0 0 0,0 0 16,0 0-16,21-21 16,0 0-16,1 0 15,-1 0-15,0 0 0,0 0 16,-21-21-16,21 0 0,0 0 0,1 0 16,-1-1-16,0 1 0,0 0 0,-21 0 15,21-21-15,0-1 0,-21 22 0,0-21 16,22-1-16,-1 1 0,-21 0 15,21-1-15,-21 1 0,0 0 16,0 21-16,0-22 0,0 1 0,0 21 16,0 0-16,0-1 0,0 1 15,0 42 1,0 1-16,0-1 16,-21 21-16,21 0 0,-21-20 15,21 20-15,0 0 0,0 1 0,-22-1 16,22 0-16,-21 1 0,0-1 0,21 0 15,0 1-15,0-1 0,-21-21 0,21 21 16,0-20-16,0-1 0,0 0 16,0 0-16,0 0 0,21 0 0,0-21 15,0 0-15,1 0 0,-1 0 16,0 0-16,0 0 0,0 0 0,0-21 16,1 21-16,20-21 0,-21 0 15,0 0-15,0 0 0,1-1 16,-1 1-16,-21 0 0,0 0 0,0 0 15,21 21-15,-21-21 16,0 42 0,-21 0-1,21 0-15,0 0 0,0 0 16,0 1-16,-21-22 0,21 21 0,0 0 16,0 0-16,0 0 0,21 0 15,0-21 1,0 0-16,0 0 0,0 0 15,1 0-15,-1 0 0,21 0 0,-21 0 16,0-21-16,1 0 0,-1 21 0,0-21 16,0 0-16,0 0 0,0-1 0,-21 1 15,22 0-15,-22 0 0,0 0 16,0 0-16,0-1 0,-22 22 31,1 22-15,21-1-1,0 0-15,0 0 0,-21 0 0,21 0 16,0 22-16,0-1 0,0-21 16,0 22-16,0-1 0,0 0 15,-21 1-15,21-1 0,0 21 0,0-20 16,0-1-16,-21 0 0,21 1 0,0-1 16,0 0-16,-21 1 0,-1-1 0,22 0 15,-21 1-15,0 20 16,0-20-16,21-22 0,-21 0 15,21 0-15,-21 0 0,-1-21 0,1 0 16,0 0-16,0 0 16,21-21-16,0 0 15,0 0-15,0 0 0,-21-1 0,21 1 16,0-21-16,0 21 0,0-22 16,0 1-16,0 21 0</inkml:trace>
  <inkml:trace contextRef="#ctx0" brushRef="#br0" timeOffset="163503.29">14944 8488 0,'0'0'0,"0"-21"0,0 0 15,21 21-15,0-22 0,21 22 16,-21 0-16,1 0 15,20-21-15,-21 21 0,21-21 0,-20 21 16,20 0-16,-21 0 0,21 0 0,-20 0 16,-1 0-16,0 0 0,0 0 15,-21-21-15,-21 0 16</inkml:trace>
  <inkml:trace contextRef="#ctx0" brushRef="#br0" timeOffset="163679.19">14753 8340 0,'0'0'0,"0"21"15,0 0 17,21-21-1,0 0-31</inkml:trace>
  <inkml:trace contextRef="#ctx0" brushRef="#br0" timeOffset="164268.37">16171 8488 0,'0'0'0,"21"-21"0,1 0 16,-22-1-16,0 1 0,0 0 16,21 0-16,-21 0 15,-21 21 16,-1 0-31,1 0 0,0 21 0,0-21 16,0 21-16,0 21 16,-1-20-16,1-1 0,-21 42 15,21-42-15,0 22 0,-1-22 0,1 21 16,0-21-16,21 1 0,-21 20 16,21-21-16,0 0 0,0 0 0,0 1 15,0-1-15,21-21 16,0 0-16,0 0 0,1 0 15,-1 0-15,0 0 0,0 0 16,0 0-16,-21-21 0,21-1 16,-21 1-16,22 21 15,-22-21-15,0 0 0,0 0 16,0 0-16,21-1 16,-21 1-16</inkml:trace>
  <inkml:trace contextRef="#ctx0" brushRef="#br0" timeOffset="164947.42">16362 8467 0,'-21'-43'15,"21"22"1,-22 21-16,1 0 0,0 0 16,0 0-16,0 0 15,0 0-15,-1 21 0,1 1 0,0-1 16,0 0-16,0 0 0,0 0 0,-1 0 16,1 22-16,0-22 0,0 0 15,21 0-15,-21 22 0,21-22 0,0 0 16,0 0-16,0 21 15,0-20-15,0-1 0,21 0 0,0-21 16,0 0-16,0 0 16,1 0-16,-1 0 0,0 0 0,0 0 15,0 0-15,0 0 0,22-21 16,-22 0-16,0-1 0,21 1 16,-20 0-16,-1 0 0,0 0 0,0 0 15,-21-1-15,0 1 0,0 0 0,0 0 16,0 0-16,0 0 0,0-22 0,0 22 15,-21 0-15,0 0 16,0 0-16,-1 21 0,1 0 16,0 0-16,0 0 0,0 0 15,0 0-15,21 21 16,0 0 0,0 0-1,21-21-15,0 0 16,0 0-16,0 0 0,0 0 0,1 0 15,-1 0-15,21 0 0,-21 0 0,0 0 16</inkml:trace>
  <inkml:trace contextRef="#ctx0" brushRef="#br0" timeOffset="165495.1">16933 8319 0,'0'0'16,"21"-43"-16,22 22 0,-22 0 0,21 0 15,-21-22-15,1 22 0,-22-21 0,0 21 16,21-22-16,-21 22 0,0 0 0,0-21 15,0 21-15,0-1 0,-21 1 16,-1 0-16,1 21 16,0 0-16,0 0 0,0 0 0,0 21 15,-1 0-15,1 1 0,0 20 16,0-21-16,0 43 0,0-22 0,-1 0 16,1 22-16,0 42 0,0-43 15,0-21-15,21 22 0,0-1 16,-21-20-16,-1 20 0,22 22 0,0 42 15,-21-64-15,0 1 0,21-1 16,-21 1-16,0-1 0,21 1 0,-21-1 16,21 1-16,-22-1 0,1 1 15,21-1-15,-21 1 0,0-1 0,21 1 16,0-1-16,0 1 0,-21-22 16,0 1-16,-1-1 0,22 0 0,0 1 15,0-22-15,0 0 0,0 0 0,0 0 16,0-42-1,0 0 1,22 0-16,-22 0 0,21-22 0,-21 22 16,0-21-16,0 21 0,0-22 0,0 1 15,0-22-15,0 22 16,0 0-16,-21-1 0,-1 1 0,1-21 16,0 20-16,-21 1 0,21 0 0,-22 20 15,22-20-15,0 21 0,0 0 0,0 0 16,-1-1-16,22 1 0,0-21 15,0 21-15,0 0 16,0-1-16,22 22 0,20-21 0,-21 0 16,0 0-16,22 0 0,-1 0 15,0-22-15,1 22 0,-1-21 0,0 21 16</inkml:trace>
  <inkml:trace contextRef="#ctx0" brushRef="#br0" timeOffset="166131.74">17462 8213 0,'0'-21'0,"0"-1"31,22 22-15,-1 0-16,0 0 0,0 0 15,0-21-15,0 21 0,1-21 0,-1 21 16,21 0-16,-21-21 0,22 21 16,-22 0-16,0-21 0,0 21 15,0-21-15,0-1 0,1 22 0,-22-21 16,0 0-16,0 0 0,0 0 16,-22 21-16,1 0 15,-21 0-15,21 0 0,0 0 0,-22 0 16,22 21-16,-21 0 0,-1 0 15,22 0-15,-21 1 0,21-1 0,-22 21 16,22-21-16,0 22 0,0-22 0,0 21 16,0-21-16,21 0 0,0 1 15,0 20-15,0-21 0,0 0 16,21 0-16,0-21 0,21 0 0,-21 22 16,1-22-16,-1 0 0,0 0 15,0 0-15,0 0 0,22 0 16,-22 0-16,0-22 0,-21 1 15,-21 21 1,0 0 0,-1 0-16,1 0 0,-21 0 0,21 0 15,-22 0-15,22 21 0,-21 1 0,0-1 16,20 0-16,-20 0 0,21 0 0,-21 0 16,20 22-16,1-22 0,0 0 15,0 0-15,21 22 0,0-22 0,0 0 16,0 0-16,0 0 0,0 0 0,21 1 15,0-22-15,22 21 16,-22-21-16,0 0 0,0 0 0,21 0 16,-20 0-16,20 0 0,0 0 0,-21 0 15,22 0-15,-1-21 0,0 21 16,-20-22-16,20 1 0,0 0 0</inkml:trace>
  <inkml:trace contextRef="#ctx0" brushRef="#br0" timeOffset="166426.35">18161 7832 0,'0'0'0,"0"-21"0,-21 42 31,21 0-31,-21 21 16,21-21-16,-22 22 0,22 20 0,-21-20 15,21-1-15,-21 21 0,0-20 0,21 20 16,-21-20-16,0-1 0,21 0 0,-22 1 16,22-1-16,0 0 0,0-21 15,-21 22-15,21-22 0,0 0 16,0 0-16,0 0 0,0 1 0,21-22 31,1-22-15,-1 1-16</inkml:trace>
  <inkml:trace contextRef="#ctx0" brushRef="#br0" timeOffset="166823.13">18161 8488 0,'0'0'0,"0"42"31,21-42-15,0 0-16,0 0 16,1 0-16,-1 0 0,0 0 15,0 0-15,0-21 0,0 21 0,1-21 16,-1 21-16,-21-21 0,21 0 16,0-1-16,-21 1 0,0 0 15,-21 0 1,0 21-16,0 0 0,-22 0 15,22 21-15,0-21 0,0 21 16,0 0-16,-1 1 0,1-1 0,0 21 16,21-21-16,-21 0 0,21 1 15,0-1-15,-21 0 0,21 0 0,0 0 16,0 0-16,0 1 0,0-1 16,21-21-16,0 0 0,0 21 15,0-21-15,1 0 0,-1 0 16,0 0-16,21 0 0,-21 0 0,1-21 15,41 0-15,-42-1 0,22 22 16</inkml:trace>
  <inkml:trace contextRef="#ctx0" brushRef="#br0" timeOffset="167506.74">18711 8424 0,'0'22'47,"0"-1"-47,-21 0 15,21 0-15,-21 0 0,21 0 16,-21 1-16,21-1 0,0 0 0,0 0 16,0 0-16,-21 0 0,21 1 15,0-1-15,0 0 16,0-42 15,0 0-15,0-1-16,0 1 15,0 0-15,0 0 0,0 0 16,21 0-16,-21-1 0,21 1 16,0-21-16,-21 21 0,21 0 15,0-1-15,1 1 0,-1 21 0,0-21 16,0 0-16,0 21 0,0 0 16,22 0-16,-22 0 0,0 0 0,0 0 0,0 0 15,-21 21-15,22 0 0,-1 0 16,0 1-16,-21-1 0,0 0 15,0 0-15,0 0 0,0 0 0,0 1 16,0-1-16,0 0 0,-21-21 16,0 21-16,21 0 0,-22-21 0,22 21 15,-21-21-15,0 0 16,21-21 15,0 0-15,0 0-16,21 0 0,0 0 15,-21-1-15,22 1 0,-1 0 16,0 0-16,0 0 0,0 0 0,0 21 16,22-22-16,-22 22 0,0 0 0,0 0 15,43 0-15,-43 0 0,0 0 16,0 22-16,0-1 16,-21 0-16,0 0 15,0 0-15,0 0 0,0 1 0,0-1 16,0 0-16,0 0 0,-21 0 0,0-21 15,21 21-15,-21 1 0,0-22 16,21 21-16,-21-21 0,-1 0 31,22-21-15</inkml:trace>
  <inkml:trace contextRef="#ctx0" brushRef="#br0" timeOffset="167915.5">19494 8530 0,'22'0'16,"-1"0"-16,0 0 15,0 0-15,0 0 16,0 0-16,1-21 15,-1 21-15,-21-21 0,21 0 16,0 0-16,-21-1 0,0 1 16,0 0-16,0 0 0,0 0 15,-21 21 1,0 0-16,0 0 16,-1 0-16,1 0 0,0 21 15,21 0-15,-21 0 0,0 0 16,0 1-16,21-1 0,0 0 0,-22 0 15,22 0-15,-21 0 0,21 1 0,0-1 16,0 0-16,0 0 0,0 0 16,0 0-16,21-21 0,1 0 15,-1 0-15,0 0 0,0 0 0,0 0 16,0 0-16,22 0 0,-22 0 16,21 0-16,-21 0 0,22-21 0,-22 21 15,0-21-15,0 21 0,0-21 16</inkml:trace>
  <inkml:trace contextRef="#ctx0" brushRef="#br0" timeOffset="168395.23">19981 8403 0,'0'0'16,"21"0"-16,-21-21 0,0 42 31,0 0-15,-21 1-16,21-1 0,-21 0 15,21 0-15,-21 0 0,21 0 0,-21 1 16,21-1-16,0 0 0,0 0 15,-21 0-15,21 0 16,0-42 47,0 0-63,0 0 15,0 0-15,0 0 0,0-1 0,21 1 16,-21 0-16,21 0 0,0 0 15,0-22-15,0 1 16,1 21-16,-1 0 0,0 0 0,21-1 0,1 22 16,-22-21-16,0 21 15,0 0-15,0 0 0,0 0 16,-21 21-16,22 1 0,-22-1 16,0 0-16,0 0 0,0 0 0,0 0 15,0 22-15,0-22 0,0 0 16,0 0-16,0 0 0,0 1 0,-22-1 15,22 0-15,0 0 0,0 0 0,0 0 16,-21-21-16,21 22 16,-21-22-1,21-22 1,0 1-16,0 0 16,0 0-16</inkml:trace>
  <inkml:trace contextRef="#ctx0" brushRef="#br0" timeOffset="168787.02">20891 7811 0,'-21'0'16,"0"0"-1,0 0-15,0 21 0,21 0 16,-21 0-16,-1 0 0,22 0 0,-21 1 16,0 20-16,21 0 0,-21 1 15,0-1-15,0 0 0,21 1 16,-22-1-16,22 0 0,-21 1 0,21-1 16,0 0-16,-21 1 0,21-22 0,0 21 15,0-21-15,0 0 0,0 22 16,0-22-16,0 0 0,0 0 0,0 0 15,21-21-15,0 0 0,1 22 16,-1-22-16,0 0 0,0 0 16,0 0-1,0-22-15,1 1 0,-1 0 0,0 21 16,-21-21-16,21 0 0,0 21 0,-21-21 16,0-1-16,21 1 0,-21 0 15,22 21-15,-22-21 0</inkml:trace>
  <inkml:trace contextRef="#ctx0" brushRef="#br0" timeOffset="169067.86">20447 8149 0,'0'0'0,"21"0"31,0-21-31,22 21 15,-22 0-15,21 0 0,0 0 0,-20 0 16,20 0-16,0 0 0,1 0 0,-1 0 16,0 0-16,-21 0 0,22 0 15,-22 0-15,0 0 0,0 0 0,0 0 16,1 0-16,-1 0 0,0 0 16,-42 0 30,0 0-46,-1 21 0</inkml:trace>
  <inkml:trace contextRef="#ctx0" brushRef="#br0" timeOffset="170719.52">3260 11811 0,'-22'-21'16,"1"0"-16,0 0 0,0-22 16,-21 43-16,42-21 0,0 0 15,0 0 1,0 42-1,0 0-15,0 0 0,0 22 0,-22-1 16,22 0-16,0 22 16,0-1-16,-21 1 0,0-1 0,21 1 15,-21-1-15,21 1 0,0-1 0,-21 1 16,0-22-16,21 22 0,-22-22 16,22 0-16,0 1 0,0-1 0,0 0 15,0-21-15,-21 22 0,21-22 0,0 0 16,0 0-16,0-42 31,0 0-31,0 0 0,21 0 16,-21-1-16</inkml:trace>
  <inkml:trace contextRef="#ctx0" brushRef="#br0" timeOffset="170967.89">3260 11726 0</inkml:trace>
  <inkml:trace contextRef="#ctx0" brushRef="#br0" timeOffset="171674.49">3577 11705 0,'169'0'16,"-126"0"-16,20-21 16,1 21-16,20 0 0,-20 0 15,105-21-15,-63 0 0,0 21 16,-21 0-16,20-21 0,1 21 0,-21 0 15,21-22-15,-22 22 16,1 0-16,21 0 0,-21 0 0,-1-21 16,1 21-16,0 0 0,-22 0 0,1 0 15,-1 0-15,1 0 0,-22 0 16,0 0-16,1 0 0,-1 0 16,-21 0-16,0 21 0,0-21 0,1 0 0,-1 0 15,0 22 16,-21-1-15,0 0-16,0 0 0,0 0 16,0 0-16,0 1 15,0-1-15,0 0 0,-21 0 16,21 0-16,0 0 0,0 1 0,-21-1 16,21 21-16,0-21 0,0 22 0,0-22 15,0 21-15,0 0 0,0-20 16,0 20-16,-22 0 0,22 1 0,0-22 15,-21 21-15,21 0 0,-21 1 0,21-1 16,64-21-16,-64 43 0,-43-43 16,-20 21-16,42-21 0,21 1 0,0-1 15,0 0-15,0 0 0,-22 0 16,22 0-16,-21 1 0,0-1 16,21 0-16,-21-21 0,0 21 0,0-21 15,21 21-15,-22-21 0,1 0 0,0 0 16,0 43-16,-21-43 0,20 0 0,1 0 15,0 0-15,-21 0 0,21 0 16,-22 0-16,-20 0 0,20 0 0,1 0 16,-21 0-16,20 0 0,-20 0 0,-1 0 15,-20 0-15,20 0 0,-21 0 16,-20 0-16,20 0 0,0 0 0,-21 0 16,22 0-16,-22 0 0,21 0 0,1-22 15,-1 22-15,-21 0 0,21 0 16,22 0-16,-22-21 0,-105 42 0,126-21 15,1 0-15,-1-42 0,1 63 16,-1 0-16,22-21 0,0 0 16,-1 0-16,22 0 0,-21 0 0,21 0 15,-1-21-15,1 21 16,21-21-16,0 0 16,0 0-16,0 0 15,21-1-15,1 1 16</inkml:trace>
  <inkml:trace contextRef="#ctx0" brushRef="#br0" timeOffset="172015.29">3344 11726 0,'21'0'0,"1"0"0,20 0 0,-21 0 16,21 0-16,22 0 0,-22 0 0,1 0 15,-1 0-15,0 0 0,1-21 16,-1 21-16,0 0 0,-21 0 0,1 0 16,-1 0-16</inkml:trace>
  <inkml:trace contextRef="#ctx0" brushRef="#br0" timeOffset="172931.27">3471 10795 0,'0'0'0,"0"-21"0,21 21 0,1 0 15,-1-21-15,0 21 0,21 0 16,-21-21-16,1-1 0,-1 22 0,0-21 16,21 21-16,-21-21 0,-21 0 15,22 21-15,-22-21 0,21 0 0,-21-1 16,0 1-16,0 0 16,-21 21-16,-1 0 0,-20 0 15,21 0-15,-21 0 0,-1 0 16,1 0-16,0 21 0,-22-21 0,22 21 15,-1 1-15,1-1 0,21 0 0,-21 0 16,20 0-16,1 0 16,0 1-16,21-1 0,-21 21 0,21-21 0,0 0 15,0 1-15,0-1 0,21 0 0,0 0 16,0 0-16,22 0 16,-22 22-16,0-22 0,0 0 0,22 0 15,-22 22-15,0-22 0,0 21 0,0-21 16,-21 0-16,0 22 0,0-22 15,0 21-15,0-21 0,-21 1 16,0-1-16,-21 0 0,20 0 0,-20-21 16,21 0-16,-21 0 0,20 0 15,-20 0-15,21 0 0,-21 0 0,20 0 16,1-21-16,0 0 0,0 0 0,0-1 16,0 1-16,-1-21 0,22 21 15,0-22-15,0 1 0,-42-21 16,21 20-16,21 1 0</inkml:trace>
  <inkml:trace contextRef="#ctx0" brushRef="#br0" timeOffset="172996.23">3027 10880 0,'42'0'16,"-84"0"-16,105 0 0,-42 0 0,1 0 0,41 0 15,-42 0-15,22 0 16</inkml:trace>
  <inkml:trace contextRef="#ctx0" brushRef="#br0" timeOffset="173348.03">3768 11218 0,'0'0'16,"21"-21"0,0 0-16,0 0 0,0 0 0,0 0 15,1 21-15,-1-22 0,-21 1 16,0 0-16,0 0 0,0 0 0,0 0 15,0-1-15,0-20 16,0 21-16,-21 21 0,-1 0 16,1 0-16,0 0 0,0 0 0,0 21 15,0-21-15,-1 21 0,22 22 16,-21-22-16,0 0 0,0 21 0,0 1 16,0-22-16,21 21 0,0 0 15,0-20-15,0 20 0,0-21 0,0 0 16,0 0-16,0 1 0,0-1 15,21-21-15,0 0 0,0 0 0,0 0 16,0 0-16,22 0 0,-22 0 0,0-21 16,43-22-16</inkml:trace>
  <inkml:trace contextRef="#ctx0" brushRef="#br0" timeOffset="173647.06">4508 10287 0,'0'0'0,"-21"0"0,0 0 15,0 21-15,0-21 0,-22 43 0,22-22 16,21 21-16,-21-21 0,0 43 16,0-22-16,0 0 0,-1 22 0,1-22 15,0 1-15,21-22 0,-42 63 0,21-41 16,21 20-16,-22-20 0,22-1 0,-21 0 15,21 1-15,-21-22 0,0 21 16,21 0-16,0-20 0,0-1 0,0 0 16,0 0-16,0 0 0,0-42 47,21 21-47,0-21 0,0 0 0</inkml:trace>
  <inkml:trace contextRef="#ctx0" brushRef="#br0" timeOffset="173955.26">4297 11113 0,'21'-106'125,"-42"127"-109,0 0-16,-1 0 0,22 22 15,-21-22-15,21 0 0,-21 0 16,21 0-16,0 0 0,0 1 15,0-1-15,0 0 0,0 0 0,0 0 16</inkml:trace>
  <inkml:trace contextRef="#ctx0" brushRef="#br0" timeOffset="174007.24">4381 11324 0,'22'0'15,"-44"0"-15,65 0 0,-22-21 0,21 0 16,1 0-16,-22 21 0</inkml:trace>
  <inkml:trace contextRef="#ctx0" brushRef="#br0" timeOffset="174299.07">4784 10986 0,'-22'21'15,"22"0"1,0 0-16,-21 0 0,0 0 16,21 1-16,-21-1 15,21 0-15,0 0 0,0 0 0,0 0 16,-21-21-16,21 22 0,-21-1 15,21 0-15,0 0 16,0-42 15,0 0-15,0 0-16,0-1 0,0 1 16,0 0-16,21 0 0,0 0 15,0 0-15,-21-22 0,42 22 0,-20 0 16,-22 0-16</inkml:trace>
  <inkml:trace contextRef="#ctx0" brushRef="#br0" timeOffset="174495.96">4974 10922 0,'42'0'16,"-84"0"-16,106 21 0,-64 0 16,21-21-16,-21 22 0,21-1 0,-21 0 15,0 0-15,0 0 0,0 0 16,0 1-16,0 20 0,0-21 0,0 0 16,-21 0-16,0 1 0,21-1 15,-22 0-15,22 0 0,-21-21 16,21 21-16,0 0 15,-21-21-15,21-21 47,0 0-47,0 0 0,0 0 16</inkml:trace>
  <inkml:trace contextRef="#ctx0" brushRef="#br0" timeOffset="174759.08">5313 11007 0,'0'21'31,"-21"0"-15,21 0-16,-22 0 0,22 1 15,-21-1-15,21 0 16,-21 0-16,21 0 0,0 0 0,0 1 15,0-1-15,-21-21 0,21 21 16,0-42 31,0 0-47,0-1 0,0 1 16</inkml:trace>
  <inkml:trace contextRef="#ctx0" brushRef="#br0" timeOffset="174903.84">5334 10689 0,'-21'43'31,"0"-43"-31,-1 21 0,22 0 0,0 0 16,0 0-16</inkml:trace>
  <inkml:trace contextRef="#ctx0" brushRef="#br0" timeOffset="175103.91">5334 10880 0,'0'0'15,"21"0"1,-21-21-16,0-1 0,21 22 0,-21-21 16,0 0-16,21 21 0,-21-21 15,0 0-15,0 0 0,0-1 0,0 1 16,-21 0-16,0 21 0,0-21 16,0 21-16,0 0 15,-1 0-15,22 21 16,-21-21-16,21 21 0,0 0 0,-21 1 15,21-1-15,0 0 16,0 0-16,0 0 0,0 0 0,0 1 16,0-1-16,21-21 0,-21 21 15</inkml:trace>
  <inkml:trace contextRef="#ctx0" brushRef="#br0" timeOffset="176259.46">5609 10964 0,'-21'0'32,"21"22"-17,-21-22-15,0 21 0,21 0 16,-22 0-16,22 0 0,0 0 15,0 1-15,-21-1 0,21 0 0,0 0 16,0 0-16,0 0 0,0 1 16,0-1-16,0 0 15,21-21-15,1 0 16,-1 0-16,0 0 0,0 0 16,0-21-16,0 21 0,1-21 15,-1-1-15,0 1 0,0 0 16,0 0-16,0 0 0,1 0 0,-1-1 15,0 1-15,-21 0 0,0 0 0,21 0 16,-21 0-16,0-1 16,-21 44 15,0-1-15,21 0-16,0 0 15,0 0-15,0 0 0,0 1 0,0-1 16,0 0-16,0 0 0,0 0 15,21 0-15,0-21 16,0 0-16,0 0 16,1 0-16,-1 0 0,0 0 15,0 0-15,0-21 0,0 0 0,1 0 16,-1 0-16,-21 0 16,21-1-16,-21 1 0,0 0 0,0 0 15,0 0-15,0 0 0,0-1 16,0 44 31,0-1-47,0 0 0,0 0 15,0 0-15,-21-21 0,21 21 16,0 1-16,-21-1 0,21 0 16,0 0-16,0 0 0,0 0 15,0 1-15,0-44 47,0 1-47,0 0 16,0 0-16,0 0 0,-22-22 15,22 22-15,0 0 0,22 0 0,-1 21 16,0-21-16,0 0 0,-21-1 16,21 1-16,0 21 0,1-21 0,-1 21 15,0 0 1,0 0-16,0 0 15,0 21-15,-21 0 16,0 1-16,0-1 0,0 0 16,0 0-16,0 0 0,0 22 0,0-22 15,0 0-15,0 0 0,0 0 16,0 0-16,0 1 0,0-1 16,-21-21-16,0 0 15,21-21 16,0-1-31,0 1 0,0-21 16,21 21-16,-21 0 16,21-1-16,1 1 0,-22 0 0,21 0 15,0 0-15,0 0 0,0-1 16,0 1-16,22 0 0,-22 0 0,0 21 16,0 0-16,22 0 0,-22 0 15,0 0-15,0 21 0,-21 0 16,0 0-16,0 1 0,0-1 15,0 0-15,0 0 0,0 21 16,0-20-16,-21-1 0,-21 21 16,20-21-16,1 0 0,0 1 0,0-22 15,0 21-15,0 0 0,-1-21 16,1 0-16,0 0 0,0 0 16</inkml:trace>
  <inkml:trace contextRef="#ctx0" brushRef="#br0" timeOffset="176659.23">5080 10943 0,'0'0'0,"-21"0"0,21 21 0,0 1 15,-21-1-15,21 0 0,-22-21 0,22 21 16,0 0-16,0 22 0,0-22 16,0 0-16,0 0 0,0 0 0,0 0 15,0 1-15</inkml:trace>
  <inkml:trace contextRef="#ctx0" brushRef="#br0" timeOffset="177643.33">7006 12213 0,'0'0'0,"-21"0"0,0 0 15,-22 0-15,22 0 16,0 0-16,0 0 0,0 0 0,42 0 47,0 0-47,0 0 15,22 0-15,-1 0 0,0 0 0,22 0 16,-1 0-16,1 0 0,-1 0 0,1 0 16,20 0-16,1 0 0,0 0 15,-1 0-15,22 0 0,-21 0 0,0 0 16,20 0-16,-20 0 0,0 0 0,-1 0 16,22 21-16,-21-21 0,0 0 0,-22 0 15,22 0-15,-22 0 0,-20 0 16,20 0-16,-21 0 0,1 0 0,-22 22 15,0-22-15,0 0 0,0 0 16,-21-22 15,-21 1-15,0 21-16,21-21 0,-21 21 16,0 0-16,21-21 0</inkml:trace>
  <inkml:trace contextRef="#ctx0" brushRef="#br0" timeOffset="177999.12">8615 12002 0,'0'0'0,"-21"0"0,-1-22 15,44 22 32,-1 0-47,21 0 0,-21 0 0,22 0 16,-1 0-16,-21 0 0,21 0 15,1 0-15,-22 22 0,21-22 0,1 0 16,-22 0-16,0 21 0,21-21 0,-21 0 16,1 21-16,-1 0 0,-21 0 15,0 0-15,0 1 16,0-1-16,-21 0 0,-1 0 0,1 0 16,0 0-16,-21 1 0,-1-1 0,1 21 15,0-21-15,-1 0 0,1 1 16,0 20-16,21-21 0,-22 0 15,1 0-15,21-21 0,0 22 0,-22-1 16,22-21-16,21 21 0,-21-21 16,42 0 15,0 0-31</inkml:trace>
  <inkml:trace contextRef="#ctx0" brushRef="#br0" timeOffset="178583.81">10012 11684 0,'0'0'0,"0"-21"16,0 0-16,0 0 16,-21 42 15,21 0-31,0 0 15,0 0-15,-22 22 0,22-1 0,-21 0 16,21 1-16,-21-1 0,21 21 0,0-20 16,-21 20-16,21-20 0,-21-1 0,21 0 15,0 1-15,0-1 0,0 0 16,0-21-16,0 22 0,0-22 0,0 0 16,0 0-16,0 0 0,0 1 15,0-44 16,0 1-15,0 0-16,0 0 0</inkml:trace>
  <inkml:trace contextRef="#ctx0" brushRef="#br0" timeOffset="179363.36">9991 11705 0,'42'0'31,"-21"0"-31,21 0 16,-20 0-16,-1 0 0,21 0 16,0 0-16,1 21 0,-1-21 0,22 0 15,-1 0-15,1 0 0,-1 0 0,1 0 16,20 0-16,1 0 0,0 0 15,-1 0-15,1 0 0,0 0 0,-1 0 16,1 0-16,0 0 0,-1-21 0,1 21 16,0 0-16,20-21 0,-41 21 0,21 0 15,-1 0-15,-20 0 0,-1-21 16,64 21-16,-63 0 0,-22 0 16,0 0-16,-20 0 0,20 0 0,-21 0 15,0 0-15,0 0 0,1 0 16,-22 21-1,21-21-15,-21 21 0,0 0 16,0 1-16,0-1 0,0 0 16,0 0-16,0 0 0,0 0 15,0 1-15,-21-1 0,21 0 0,-22 21 16,22-21-16,0 22 0,0-22 0,0 21 16,0-21-16,0 22 0,0-22 0,0 21 15,0-21-15,0 22 0,0-22 0,0 0 16,0 21-16,0-20 0,0-1 0,0 0 15,0 0-15,0 0 0,0 0 16,-21 1 0,0-22-16,0 21 15,0-21-15,0 0 16,-1 0-16,1 0 0,0 0 0,0 0 16,0 0-16,-22 0 0,22 0 15,-21 0-15,0 0 0,-64-21 16,63 21-16,-20 0 0,-1 0 0,1-22 15,-1 22-15,-20 0 0,20 0 0,-20 0 16,-1 0-16,0 0 0,-21 0 0,22 0 16,-22 0-16,-21 0 0,21 0 15,0 0-15,0 0 0,1 0 16,-1 0-16,21 0 0,0 0 0,22 0 16,-1 0-16,22 0 0,0 0 0,21 0 15,-22 0-15,22 0 0,0 0 16,0 0-1,42 0 17</inkml:trace>
  <inkml:trace contextRef="#ctx0" brushRef="#br0" timeOffset="180259.04">6625 11853 0,'-21'0'16,"21"-21"0,0 0-1,0 0-15,0 0 16,0 0-16,0-1 0,21 1 16,-21 0-16,21 0 0,0 0 0,1-22 15,-1 22-15,0 0 0,21-21 16,-21 21-16,22-22 0,-1 1 15,0 21-15,1-22 0,20 1 0,-20 0 16,20-1-16,1 1 0,-1 0 0,22-1 16,-1 1-16,1 0 0,21-1 15,-21 22-15,20-21 0,1 21 0,-21-22 16,21 22-16,0 0 0,-22 0 0,22 0 16,0 21-16,0 0 0,0 0 0,-22 0 15,22 0-15,0 0 0,-21 21 16,20 0-16,-20 0 0,0 0 0,21 1 15,63 41-15,-63-42 0,-43 22 16,22-22-16,-22 21 0,1 0 16,-1 1-16,-20-22 0,-1 21 0,-21 1 15,22-1-15,-22 0 0,0 1 16,-21-22-16,0 21 0,21-21 0,-21 22 16,0-22-16,0 0 0,0 0 0,0 0 15,0 0-15,0 1 0,0-1 16,-21-21 31,0-21-32,0 21 1,-1 0-16,22-22 0,-21 22 16</inkml:trace>
  <inkml:trace contextRef="#ctx0" brushRef="#br0" timeOffset="180695.96">9821 11515 0,'-21'0'0,"42"0"0,-63-21 16,42-1-16,-21 22 0,0 0 15,21-21 1,21 42 0,0 1-1,0-22-15,0 21 0,0 0 16,1 0-16,-1 0 0,0 0 0,0 1 15,0-22-15,0 21 0,1 0 0,20 0 16,-21 0-16,0 0 0,22 1 16,-43-1-16,21-21 0,0 0 15,0 0-15,0 0 0,0 0 16,1 0-16,-1 0 0,0-21 16,0 21-1,-21-22-15,21 1 0,-21 0 0,0 0 16,21 0-16,-21-22 0,22 22 0,-1-21 15,-21 21-15,0-22 0,21 22 0,-21-21 16,21 21-16,-21-22 16,0 22-16,0 0 0,0 0 0,21 21 15,-21-21-15,0 42 16,0 0-16,0 0 16,0 22-16,0-22 0,0 0 15,-21 21-15,21-21 0,0 1 0,-21 20 16,0-21-16,21 21 0,-21-20 0,-1-1 15,22 0-15,-21 0 0,0 0 0</inkml:trace>
  <inkml:trace contextRef="#ctx0" brushRef="#br0" timeOffset="208223.18">10118 9716 0</inkml:trace>
  <inkml:trace contextRef="#ctx0" brushRef="#br0" timeOffset="209219.23">10223 9758 0,'-21'-21'32,"0"21"-32,0 0 15,21-21 1,-21 21 46,21 21-62,0 0 16,-21-21-16,21 21 16,-22-21-1,1 0 16,21-21 1,0 0-32,-21 0 15,21-1-15,0 1 16,0 0-16,0 0 0,0 0 16,0 0-1,0-1-15,21 22 0,0 0 16,1 0-16,-22-21 0,21 21 0,0 0 15,0 0-15,0 0 0,0 0 16,1 0-16,-1 0 0,-21 21 16,21 1-16,-21-1 0,21 0 15,0 0-15,-21 0 0,21 0 0,-21 1 16,0-1-16,0 0 0,0 0 16,0 0-16,0 0 0,0 22 15,0-22-15,0 0 0,0 0 0,0 0 16,0 1-16,0 20 0,-21-21 0,21 0 15,-21 0-15,0 1 0,0-1 0,0 0 16,-1-21-16,1 21 0,0 0 16,-21 22-16,21-22 0,-22 0 15,22 21-15,0-21 0,-21 1 0,20-22 16,1 0-16,0 0 0,0 0 16,0 0-16,0 0 0,-1 0 0,1-22 15,0 22-15,0-21 0,0 0 16,0 21-16,-1-21 15,22 0-15,0 0 0,-21-1 16,21 1-16,0 0 0,0 0 16,0 0-16,0 0 15,0-1-15,21 22 0,-21-21 16,22 21-16,-1 0 0,0 0 16,0-21-16,0 21 15,0 0-15,1 0 0,-1 0 16,0 21-16,0-21 0,0 21 15,-21 1-15,21-22 0,1 21 0,-1 0 16,0 0-16,0-21 16,-21 21-16,21 0 0,0-21 15,1 22-15,-1-22 0,0 0 16,0 21-16,0-21 0,0 0 16,1 0-16,-1 0 15,0 0-15,0 0 16,0-21-16,0-1 15,-21 1 1,0 0-16,0 0 16</inkml:trace>
  <inkml:trace contextRef="#ctx0" brushRef="#br0" timeOffset="210346.93">10710 9906 0,'-21'0'47,"21"21"-47,-21-21 0,21 21 16,0 1-16,-21-1 15,21 0 1,21-21 31,0 0-32,0 0-15,-21-21 16,0 0 0,0-1-1,-21 22 1,0 0 0,21 22-1,-21-1-15,0 0 16,21 0-1,0 0 1,21-21 15,0 0-15,0 0 0,-21-21-16,0 0 15,0 0-15,0 0 16,0-1-1,-21 22 1,21 22 15,-21-22-31,21 21 0,0 0 16,0 0 0,21-21 15,0 0 0,-21-21-31,0 0 16,0 0-16,0-1 15,-21 22 48,21 22-48,0-1 1,-21-21 0,0 21-16</inkml:trace>
  <inkml:trace contextRef="#ctx0" brushRef="#br0" timeOffset="214294.58">11663 9652 0,'0'21'63,"0"0"-47,21-21 30,0 0-30,0 0-16,-21-21 0,21 21 16,1-21-16,-1 0 0,0 0 15,0 0-15,-21-1 16,21 22-16,-21-21 0,0 0 16,0 0-16,0 0 0,0 0 15,0-1-15,-21 1 16,0 21-16,0 0 0,0 0 15,-1 0-15,1 0 0,0 21 16,0 1-16,0-1 0,0 0 0,-1 0 16,1 0-16,0 0 0,21 1 15,0-1-15,-21 0 0,21 0 0,-21 21 16,21-20-16,0-1 0,0 0 16,0 0-16,0 0 15,21-21-15,0 0 0,0 0 16,0 0-16,1 0 0,-1 0 15,0 0-15,0 0 0,0 0 16,0 0-16,1 0 0,-1 0 16,-42 0 15,-1 0-31,1 0 0,0 0 16,0 0-16,0 21 0,0 1 0,-1-1 15,1 0-15,0 0 0,21 0 16,-21 22-16,0-22 0,21 0 0,0 0 15,0 0-15,0 0 0,0 1 0,0-1 16,0 0-16,0 0 16,0 0-16,0 0 15,21-21-15,0 0 0,0 0 0,0 0 16,22 0-16,-22 0 0,0 0 16,21 0-16,1-21 0,-22 21 0,21-21 15,1 0-15,-22 0 0,21 0 0,0-1 16,-20 1-16,20-21 0,-21 21 15,21-22-15,-20 22 0,-1-21 0,0 0 16,0-22-16,0 22 0,0-1 16,1 1-16,-22 0 0,0-1 0,21 1 0,-21 21 15,0-21-15,21 20 16,-21 1-16,0 0 0,-21 42 47,21 0-47,-21 1 0,21-1 0,0 21 15,0 0-15,-22-20 0,22 20 0,-21 0 16,21 1-16,-21 20 0,21-21 16,0 1-16,-21-1 0,21-21 0,-21 22 15,21 20-15,0-42 0,0 0 16,0 1-16,0-1 0,21 0 16,0 0-16,0-21 0,0 21 15,1-21-15,-1 0 0,0 0 0,0 0 16,21 0-16,1 0 15,-22-21-15,0 21 0,0-21 16,0 0-16,1 0 0,-1-1 0,0 22 16,0-42-16,0 21 0,-21 0 0,21 0 15,-21-1-15,0 1 0,0 0 16,0 0-16,0-21 16,0 20-16,0 1 0,-21 21 31,0 21-31,0 1 0,0-1 15,21 0-15,-21 0 0,21 0 16,-22 0-16,22 22 0,0-22 0,0 0 0,-21 0 16,21 0-16,0 1 15,0 20-15,21-21 16,1-21-16,-1 0 0,0 0 16,0 0-16,0 0 0,0 0 0,1 0 15,-1 0-15,0 0 0,0-21 16,21 0-16,-20 21 0,-1-21 0,21-1 15,-21 1-15,0 0 0,22 0 16,-22 0-16,0-22 0,0 22 0,0 0 16,-21 0-16,22 0 0,-1 0 15,-21-1-15,0 44 32,0-1-17,0 0-15,0 0 0,-21 0 16,21 0-16,-22 1 0,22-1 0,0 0 15,0 0-15,-21 0 16,21 0-16,0 1 0,-21-22 0,21 21 16,0 0-16,0-42 47,0 0-47,0-1 15,0 1-15,21 0 16,-21 0-16,21 0 0,-21 0 15,22-1-15,-1 1 0,-21 0 0,21 0 16,0 0-16,0 0 0,0-1 16,1 22-16,-1 0 15,0 0-15,-21 22 16,21-22-16,-21 21 0,0 0 0,0 0 16,0 0-16,0 0 0,0 1 15,0-1-15,0 0 0,21 0 0,0 0 16,-21 0-16,0 1 0,22-1 15,-1-21 1,0 0 15,0-21-31,-21-1 16,0 1-16,21 0 0,-21 0 16,21 0-16,1 0 0,-22-1 15,21-20-15,0 21 0,-21 0 0,21 0 16,0-1-16,-21 1 0,21 0 0,1 21 15,-22-21-15,21 21 0,0 0 16,0 0 0,0 21-16,-21 0 15,0 0-15,0 1 0,0-1 16,0 0-16,0 0 0,0 0 16,0 0-16,0 1 0,0-1 0,0 0 15,0 0-15,0 0 0,0 0 16,0 1-16,0-1 15,21-21-15,1 0 0,-1 0 16,0 0-16,0 0 0,21 0 0,-20 0 16,41 0-16,-21-21 0,-20-1 15,20 22-15,-21-21 0,0 0 16,22 0-16,-22 0 0,0 0 0,0-1 16,-21 1-16,0 0 0,21-21 15,-21 21-15,0-1 0,0 1 0,0 0 16,0 0-1,-21 21-15,0 0 0,0 0 16,21 21-16,-21 0 0,-1-21 0,22 21 16,0 1-16,-21 20 0,0-21 15,21 0-15,-21 0 0,21 1 0,0-1 16,0 21-16,0-21 0,0 0 16,0 1-16,0-1 0,21-21 15,0 0-15,0 21 0,1-21 0,20 0 16,-21 0-16,0 0 0,22 0 15,-22 0-15,0-21 0,21 21 16,-21-21-16,22-1 0,-22 1 16,0 0-16,0 0 0,0 0 0,1 0 15,-22-1-15,21 1 0,-21 0 16,21 0-16,-21 0 0,0 0 0,0-1 16,0 44-1,0-1 1,0 0-16,-21-21 0,21 21 0,-21 0 15,21 0-15,0 1 0,0-1 16,0 0-16,-22 0 0,22 0 0,-21 0 16,21 1-1,0-44 32,21 1-47,-21 0 16,22 0-16,-22 0 0,21 0 15,0-1-15,-21 1 0,21 0 0,0 0 16,-21 0-16,21 0 0,1-1 0,-1 22 16,-21-21-16,21 21 15,0 0-15,-21 21 16,0 1-16,0-1 0,0 0 16,0 0-16,0 0 0,0 0 15,21 1-15,-21-1 0,0 0 16,21 0-16,-21 0 0,22 0 15,-1-21-15,0 22 0,0-22 16,0 0-16,0 0 16,1 0-16,-1 0 0,0 0 15,0-22-15,0 1 0,0 21 0,1-21 16,-1 0-16,0-21 0,-21 20 16,21 1-16,0-21 0,-21 21 0,0-22 15,21 1-15,1 0 0,-22-1 0,21 1 16,-21 0-16,0-1 0,21 1 15,0 0-15,-21 21 0,0-22 0,21 22 16,-21 0-16,0 0 0,21 21 16,-21 21-1,0 0 1,-21 0-16,21 22 0,-21-22 0,21 21 16,0 0-16,0 1 0,-21-1 0,21 0 15,-21 22-15,21-22 0,-21-21 16,21 22-16,0-1 0,0 0 0,0-20 15,-22 20-15,22-21 0,0 0 0,0 0 16,0 1-16,0-1 16,0 0-16,22-21 0,-1 0 15,0 0-15,0 0 16,0 0-16,0 0 0,1 0 0,-1 0 16,0-21-16,0 21 0,0-21 15,-21-1-15,21 1 0,-21 0 0,0 0 16,0 0-16</inkml:trace>
  <inkml:trace contextRef="#ctx0" brushRef="#br0" timeOffset="214528.46">14901 9800 0,'0'0'0,"-21"0"0,42 0 46,0 0-46,1 0 0,20 0 16,-21 0-16,0 0 0,0 0 0,1 0 16,20 0-16,-21 0 0,0-21 15,0 21-15,1 0 0,-1 0 0,0 0 16,0-21-16,0 21 0,-21-21 0,21 21 16,1 0-16,-1-21 15</inkml:trace>
  <inkml:trace contextRef="#ctx0" brushRef="#br0" timeOffset="-214597.49">16044 9356 0,'0'0'0,"0"-21"0,-21 21 16,21-22-16,-21 22 16,21 22-1,-21-1-15,21 0 0,0 21 16,0-21-16,-21 22 0,21-22 16,-22 21-16,1 1 0,21-1 15,-21 0-15,21 1 0,0-1 0,-21 0 16,0 1-16,21-1 0,-21-21 0,21 21 15,-22-20-15,22-1 0,0 0 16,0 21-16,0-21 16,22-42 31,-1 0-47,0 21 0,-21-21 0</inkml:trace>
  <inkml:trace contextRef="#ctx0" brushRef="#br0" timeOffset="-214245.76">16108 9779 0,'0'0'0,"0"21"0,0 0 0,0 1 0,-21-1 16,-1 0-16,22 0 0,0 0 15,0 0-15,0 1 0,0-1 0,0 0 16,0 0-16,0 0 15,22-21 1,-1 0 0,0 0-16,0 0 0,0 0 0,0 0 15,1 0-15,-1-21 0,0 0 0,0 21 16,0-21-16,-21 0 0,21-1 16,-21 1-16,22 0 0,-22-21 0,0 21 15,0-22-15,0 22 16,-22 0-16,1 21 0,0 0 15,0 0-15,0 0 0,0 0 16,-1 0-16,1 0 16,0 0-16,0 0 15,0 0 1,0 0-16</inkml:trace>
  <inkml:trace contextRef="#ctx0" brushRef="#br0" timeOffset="-214017.56">15579 9737 0,'21'0'31,"0"0"-31,0-21 0,0 21 0,0 0 16,1 0-16,20 0 0,-21 0 0,0-22 15,22 22-15,-22 0 0,21 0 16,-21 0-16,22 0 0,-22 0 15,0 0-15,21 0 0,-21 0 0,1 0 16,-1 0-16,-21-21 16,21 21-16</inkml:trace>
  <inkml:trace contextRef="#ctx0" brushRef="#br0" timeOffset="-213164.81">16764 9440 0,'0'-21'15,"0"42"-15,0-63 0,0 21 0,0 0 0,0 0 16,0-1-16,21 1 16,-21 0-16,0 42 31,0 0-31,0 1 16,0-1-16,0 21 0,0-21 0,-21 22 15,21 20-15,-21-21 0,21 1 16,0 20-16,-21-20 0,-1-1 15,1 0-15,21 1 0,0-1 0,-21 0 16,21-21-16,-21 1 0,21 20 0,-21-21 16,21 0-16,0 0 15,-21-21-15,-1 0 32,22-21-17,0 0-15,0 0 16,0 0-16,0 0 0,22-1 15,-1 1-15,0 0 16,0 0-16,-21 0 0,21 0 0,0-1 0,1 1 16,-1 0-16,21 0 0,-21 21 15,0 0-15,1-21 0,-1 21 16,21 0-16,-21 0 0,0 0 0,1 21 16,20 0-16,0 0 0,-21 0 15,-21 1-15,22-1 0,-22 0 16,0 21-16,0-21 0,0 1 0,0-1 15,-22 0-15,1 0 0,0-21 0,0 21 16,-43 0-16,43 1 16,-21-22-16,21 0 0,-22 0 0,22 0 15,0 21-15,0-21 0,0 0 16,0 0-16,-1 0 0,1 0 16,0 0-1,21-21-15,21-1 16,0 22-1,1-21-15,-22 0 16,21 21-16,0-21 0</inkml:trace>
  <inkml:trace contextRef="#ctx0" brushRef="#br0" timeOffset="-212766.64">17357 9906 0,'21'0'0,"0"0"16,-21-21-1,21 21-15,0-21 0,-21 0 0,21 21 16,1-22-16,-1 22 0,-21-21 0,21 0 16,0 0-16,0 21 0,-21-21 15,0 0-15,21-1 0,-21 1 0,0 0 16,0 0-16,-21 21 31,0 0-31,0 0 0,0 21 16,0 0-16,-1 0 0,1 1 0,-21-1 15,42 21-15,-21-21 0,0 22 16,-1-22-16,22 0 0,-21 0 0,21 21 16,0-20-16,0-1 0,0 0 0,0 0 15,0 0-15,21-21 16,1 21-16,-1-21 0,0 0 15,21 0-15,-21 0 0,1 0 0,20 0 16,-21 0-16,21-21 0,-20 0 0,-1 0 16,0 21-16,0-21 15</inkml:trace>
  <inkml:trace contextRef="#ctx0" brushRef="#br0" timeOffset="-211705.3">18182 9631 0,'0'0'16,"0"-21"-16,0 0 0,0-1 0,0 1 16,0 0-16,0 0 0,0 0 15,0 0-15,0-1 0,0 1 16,0 0-16,-21 21 16,0 0-16,0 0 15,-1 21-15,1-21 0,0 43 16,0-22-16,0 0 0,21 21 15,-21 1-15,-1-1 0,1 0 0,21 1 16,-21-1-16,21-21 0,0 21 0,0 1 16,0-22-16,0 0 0,0 21 15,0-20-15,0-1 0,0 0 16,0 0-16,21 0 0,0-21 16,1 0-16,-1 0 0,0 0 0,0 0 15,0 0-15,22 0 0,-22 0 16,21 0-16,-21 0 0,22-21 0,-22 0 15,21 0-15,-21 0 0,22-1 0,-22-20 16,0 21-16,21-21 0,-21-1 16,1 1-16,20 0 0,-21-1 0,0 1 15,0 0-15,1-22 0,-22 22 0,21-1 16,-21 1-16,21 21 0,-21-21 16,0-1-16,0 22 0,0 0 0,0 0 15,0 0-15,0-1 0,0 1 16,0 42-1,-21 1-15,21-1 16,-21 0-16,-1 21 0,22-21 0,0 22 16,-21-1-16,0 0 0,21 22 15,-21-22-15,0 22 0,0-22 0,21 0 16,-22 22-16,1-22 0,0 1 16,21-1-16,0-21 0,0 21 15,0-20-15,0-1 0,0 0 0,0 0 0,0 0 16,21-21-16,0 0 15,1 0-15,-1 0 0,21 0 16,-21 0-16,0-21 0,1 21 16,-1-21-16,21 0 0,-21 0 0,0-1 15,1 1-15,-1 0 0,0 0 16,0 0-16,-21 0 0,0-1 0,21 1 16,-21 42 15,0 1-31,-21-1 15,21 0-15,0 0 0,-21 0 16,21 0-16,0 1 0,0-1 16,0 0-1,0 0-15,0-42 47,21 0-47,-21 0 0</inkml:trace>
  <inkml:trace contextRef="#ctx0" brushRef="#br0" timeOffset="-211513.9">18881 9589 0,'0'21'78,"21"-21"-62,0 0-1,0 0-15</inkml:trace>
  <inkml:trace contextRef="#ctx0" brushRef="#br0" timeOffset="-211197.08">19198 9546 0,'-21'0'31,"0"21"-31,0 1 16,-1-1-16,1 21 0,0-21 15,0 0-15,21 22 0,0-22 0,-21 21 16,21-21-16,-21 1 0,21-1 15,0 0-15,0 0 0,0 0 0,0 0 16,0 1-16,0-1 0,21 0 16,0-21-16,0 0 0,0 0 15,0 0-15,1 0 0,-1 0 16,21 0-16,-21 0 0,22 0 0,-22-21 16,21 21-16,-21-21 0,22 21 15,-22-22-15,0 1 0,21 0 0,-21 0 16,1 0-16,-1 0 0</inkml:trace>
  <inkml:trace contextRef="#ctx0" brushRef="#br0" timeOffset="-209224.21">19621 9589 0,'0'-22'0,"0"1"15,-21 21 1,0 0-16,0 0 16,0 21-16,0 1 0,-1-1 15,1 0-15,0 0 0,0 0 16,0 22-16,0-22 0,-1 0 0,1 21 15,21-21-15,0 1 0,-21-1 0,21 0 16,0 0-16,0 0 0,0 0 16,0 1-1,21-22-15,0 0 0,1 0 16,-1 0-16,0 0 0,0 0 16,0-22-16,-21 1 0,21 0 0,1 21 15,-1-21-15,0-21 0,-21 20 0,0 1 16,21 0-16,-21 0 0,21-21 0,-21 20 15,0 1-15,0 0 0,0 0 16,0 42 15,0 0-31,-21 0 0,21 1 16,0-1-16,-21 0 0,21 21 0,0-21 16,0 1-16,0-1 0,0 0 0,0 0 15,0 0-15,0 0 0,21 1 16,0-22-16,0 0 0,-21 21 15,22-21-15,-1 0 0,0 0 0,0 0 16,0 0-16,0 0 0,1 0 16,-1-21-16,0-1 0,0 1 0,0 0 15,0 0-15,-21 0 0,22-22 0,-1 1 16,-21 0-16,0-1 0,21 1 16,-21 0-16,21-1 0,0-20 15,-21 21-15,0-1 0,0 1 0,21 0 16,-21 20-16,0-20 0,0 21 15,0 0-15,0 0 0,0 42 16,0 0 0,0 0-16,-21 21 0,21-20 15,-21-1-15,21 21 0,0 0 0,0 1 16,0-1-16,0 0 0,0 1 0,0-22 16,0 21-16,0 1 0,-21-22 15,21 21-15,0-21 0,0 0 0,-21 1 16,21-1-16,0 0 0,0 0 15,0-42 17,0 0-17,0 0-15,0-1 0,0 1 16,0 0-16,21 0 0,0 0 16,0 0-16,0-22 0,1 22 15,-1 0-15,0 0 0,0 21 0,0 0 16,0 0-1,1 0-15,-22 21 16,0 0 0,-22-21-1,1 0-15,21 21 0,-21-21 0,0 0 16,0 0-16,0 0 16,-1 0-1,1 0-15,21 21 31,0 1-31,0-1 16,0 0-16,0 0 0,0 0 16,0 0-16,0 1 0,0-1 15,0 0-15,0 0 0,21 0 16,1 0-16,-1-21 0,0 0 16,0 22-16,21-22 0,1 0 15,-1 0-15,0 0 0,1 0 16,-1 0-16,0 0 0,1 0 0,-1 0 15,0 0-15,1-22 0,-22 22 0,21-21 16,-21 0-16,22 0 0,-22 0 0,-21 0 16,21-22-16,-21 22 0,21-21 15,-21 21-15,0-22 0,0 22 0,0 0 16,0 0-16,0 0 0,-21-1 16,0 1-16,0 21 0,0 0 0,-1 0 15,-20 0-15,21 21 0,-21 1 16,20-22-16,1 42 0,0-21 15,0 0-15,0 0 0,0 22 16,-1-22-16,22 0 0,0 0 0,0 0 16,0 1-16,0-1 0,0 0 0,0 0 15,0 0-15,22-21 16,-1 0-16,0 0 16,0 0-16,0 0 0,0 0 0,1 0 15,-1-21-15,0 0 0,0 21 16,0-21-16,0-22 0,1 22 0,-22 0 15,21 0-15,0-21 0,-21 20 16,0 1-16,0 0 0,0 0 16,0 42-1,0 0-15,0 0 16,0 1-16,0-1 0,-21 0 16,21 0-16,0 0 0,0 0 0,0 22 15,0-22-15,0 0 0,0 0 16,21-21-16,0 0 0,0 21 15,0-21-15,1 0 0,-1 0 0,0 0 16,21 0-16,-21 0 0,22 0 0,-22-21 16,0 0-16,0 0 0,0 0 15,1 0-15,-1-1 0,0-20 16,-21 0-16,21-1 0,-21 1 0,21 0 16,-21-1-16,0 1 0,21 0 15,-21-1-15,0 1 0,0 0 16,0-1-16,0 22 0,0 0 0,0 0 0,0 0 15,0 0-15,0 42 16,0 0 0,0 0-16,0 0 0,0 0 0,0 1 15,0 20-15,0-21 0,-21 21 16,21 1-16,0-1 0,0 0 0,0 1 16,0-1-16,-21 0 0,21 1 15,0-22-15,-21 21 0,21-21 16,0 22-16,0-22 0,0 0 0,0 0 15,0 0-15,0 1 16,0-44 15,0 1-31,0 0 0,0 0 0,0 0 16,0 0-16,0-1 0,21-20 0,0 21 16,-21 0-16,21 0 0,1-22 15,-1 22-15,0 0 0,-21 0 0,21 0 16,0 21-16,0-22 0,1 22 15,-1 0-15,0 0 0,21 0 16,-21 0-16,1 0 0,-1 22 16,-21-1-16,0 0 0,21 0 15,-21 0-15,0 0 0,0 1 16,0-1-16,-21 0 0,0 0 0,-1 0 16,1 0-16,0-21 0,-21 22 0,21-1 15,-1-21-15,-20 21 0,21-21 16,0 0-16,0 0 0,-1 21 0,1-21 15,0 0-15,0 0 0,21 21 16,-21-21 0,42 0 15,-21-21-31,21 0 0,0 21 16,0-21-16,1 21 0</inkml:trace>
  <inkml:trace contextRef="#ctx0" brushRef="#br0" timeOffset="-208889.4">21738 9123 0,'0'21'31,"-21"0"-31,21 0 15,-21 1-15,21-1 0,0 0 16,0 21-16,-21-21 0,21 22 0,-22-1 16,1 0-16,21-20 0,0 20 0,-21 0 15,21 1-15,-21-1 0,21 0 16,-21-21-16,21 22 0,0-22 0,0 0 16,0 21-16,0-20 0,0-1 15,0 0-15,0 0 16,21-21-1,0 0-15,0 0 16,-21-21-16,21 21 0,1-21 16,-1 0-16,0-1 0,0 1 0,-21 0 15,21 0-15</inkml:trace>
  <inkml:trace contextRef="#ctx0" brushRef="#br0" timeOffset="-208513.62">21823 9652 0,'21'0'16,"0"0"-16,0 0 16,0 0-16,1 0 15,-1 0-15,0 0 0,0 0 16,0 0-16,0-21 16,1 21-16,-1-21 0,0 0 15,-21-1-15,21 22 0,-21-21 16,0 0-16,0 0 0,-21 21 15,0 0-15,0 0 0,-1 0 16,1 0-16,0 0 0,0 0 16,0 21-16,0 0 0,-1 0 0,1 22 15,0-22-15,21 0 0,-21 0 0,21 22 16,-21-22-16,21 0 16,0 0-16,0 0 0,0 0 0,0 1 0,0-1 15,0 0-15,21 0 0,0-21 16,0 0-16,0 0 15,1 0-15,-1 0 0,0 0 0,21 0 16,-21 0-16,1 0 0,-1-21 0,0 0 16,0 21-16,0-21 0,0-1 15,1 1-15</inkml:trace>
  <inkml:trace contextRef="#ctx0" brushRef="#br0" timeOffset="-208168.8">22733 9271 0,'-21'0'31,"0"0"-31,21 21 0,-22 0 0,1 1 15,21-1-15,-21 0 0,0 0 0,0 0 16,21 0-16,-21 22 0,-1-22 16,22 21-16,-21-21 0,21 1 15,-21 20-15,21-21 0,0 0 0,0 22 16,0-22-16,0 0 0,0 0 0,0 0 16,0 0-16,21 1 0,0-22 15,1 21-15,20 0 0,0-21 16,-21 0-16,1 0 0,-1 0 0,0 0 15,0 0-15,0 0 0,0 0 16,1-21-16</inkml:trace>
  <inkml:trace contextRef="#ctx0" brushRef="#br0" timeOffset="-207845.99">23220 9186 0,'21'0'0,"42"22"31,-41-22-31,-1 21 0,21 0 16,-21 0-16,-21 0 0,0 0 0,21 1 15,-21-1-15,0 0 0,0 0 16,0 0-16,0 22 0,-21 41 15,21-63-15,-21 22 16,0-22-16,0 21 0,0-21 0,21 1 16,-22 20-16,1-21 0,0 0 15,0 0-15,21 1 0,-21-22 0,0 21 16,-1-21-16,1 0 16,0 0-1</inkml:trace>
  <inkml:trace contextRef="#ctx0" brushRef="#br0" timeOffset="-207133.37">21907 8065 0,'0'0'0,"0"-22"0,-21 22 31,0 0-15,0 22-16,21-1 0,-21 0 15,0 0-15,21 21 0,-22-20 0,1 20 16,21-21-16,-21 0 0,0 22 16,21-22-16,0 21 0,-21-21 15,21 0-15,-21 1 0,21-1 0,0 0 16,0 0-16,0 0 0,0 0 15,21-21 1,0 0-16,0 0 0,0 0 16,0 0-16,1 0 15,-22-21-15</inkml:trace>
  <inkml:trace contextRef="#ctx0" brushRef="#br0" timeOffset="-206800.56">22288 7959 0,'0'0'15,"22"0"-15,-1 0 0,-21 21 16,21-21-16,-21 21 0,0 0 16,21-21-16,-21 21 0,21 1 15,-21 20-15,0-21 0,0 0 16,0 0-16,0 22 0,0-22 0,0 21 16,0-21-16,0 1 0,0-1 0,-21 0 15,0 0-15,21 0 0,-21 0 16,0 1-16,-1-1 0,1 0 15,0-21-15,0 21 0,0-21 0</inkml:trace>
  <inkml:trace contextRef="#ctx0" brushRef="#br0" timeOffset="-191257.45">5800 11663 0,'21'-21'31,"0"21"-15,0 0-16,0 0 15,-21-21-15,21 21 16,1 0-16,-1 0 0,0-22 15,0 22-15,0 0 16,0 0 0,-21 22-1,0-1 1,0 0-16,0 0 0,0 0 16,0 0-16,0 1 0,0-1 0,0 0 15,0 0-15,0 21 0,0-20 0,0 20 16,0 0-16,0-21 0,0 22 0,0-1 15,0 0-15,0 1 0,0-22 16,0 21-16,0 1 0,0-22 16,0 0-16,0 21 0,0-21 0,0 1 15,0-1-15,-21 0 0,21 0 0,0 0 16,-21 0-16,21 1 0,0-1 16,-21 0-16,0-21 15,0 21-15,-1-21 0,1 0 16,21 21-16,-21-21 0,0 0 0,0 0 15,0 0-15,-1 0 16,22-21 15,0 0-31</inkml:trace>
  <inkml:trace contextRef="#ctx0" brushRef="#br0" timeOffset="-189897.23">10414 11875 0,'0'0'0,"-21"0"0,0 0 0,-1 0 16,1 0-16,0 0 0,0 0 15,0 0-15,42 0 47,0 0-31,0 0-16,22 0 0,-1 0 0,0 0 16,1 0-16,-1 0 0,21 0 15,-20 0-15,20 0 0,1 0 16,-22 0-16,22 0 0,-1 0 0,1 0 15,-22 0-15,21 0 0,-20 0 0,20 0 16,-20-22-16,-1 22 0,0 0 16,1 0-16,-22 0 0,21 0 0,-21 0 15,0 0-15,1 0 0,-1 0 16,-42 0 31,-1 0-32,1 0-15,0 0 16,0 22-16,0-22 0,0 0 16,-1 0-16,1 21 0</inkml:trace>
  <inkml:trace contextRef="#ctx0" brushRef="#br0" timeOffset="-189465.81">10266 12086 0,'0'0'0,"-21"0"0,-1 0 15,-20 0-15,0 21 0,21-21 16,42 0 15,0 0-15,21 0-16,-21 0 0,22 0 0,-1-21 15,0 21-15,22 0 0,-1 0 0,-20-21 16,20 21-16,1 0 0,-1 0 16,1 0-16,-1 0 0,1-21 0,-1 21 15,1 0-15,-22 0 0,22 0 0,-22 0 16,21 0-16,-20 0 0,-1 0 0,-21 0 16,22 0-16,-22-21 15,0 21-15,0 0 0,0 0 0,0 0 31,-42 0 16,0 0-47,-21 0 16,21 0-16,-1 0 0,1 0 16,0 21-16,-21-21 0,21 21 15,-22-21-15</inkml:trace>
  <inkml:trace contextRef="#ctx0" brushRef="#br0" timeOffset="-189085.03">10393 12256 0,'0'0'0,"-21"0"0,-1 0 0,1 0 15,0 21-15,42-21 32,22 0-32,-22 0 15,21 0-15,-21 0 16,43 0-16,-22 0 0,22 0 0,-22 0 16,21 0-16,1 0 0,21 0 0,-22 0 15,1 0-15,-1 0 0,-21 0 0,22 0 16,-1 0-16,-20 0 0,-1 0 0,0 0 15,1 21-15,-1-21 0,-21 0 16,0 0-16,22 0 0,-22 0 16,-21 21-16,21-21 0,0 0 0,-42 0 47,0 21-47,0-21 15,-22 0-15,1 0 0</inkml:trace>
  <inkml:trace contextRef="#ctx0" brushRef="#br0" timeOffset="-188070.26">5546 13377 0,'0'0'0,"0"22"0,-22-1 15,22 0 1,0-42 15,22 0-31,-1 21 16,0-22-16,0 1 0,0 21 0,0-21 15,22 0-15,-1 0 0,0 0 16,1-1-16,20 1 0,1 0 0,-1 0 16,1 0-16,-1 0 0,22-1 0,0 1 15,20 0-15,1 0 0,0 21 16,0-21-16,21 21 0,0 0 0,0 0 15,-21 0-15,21 0 0,0 0 0,-21 21 16,21 0-16,0 0 0,-22 0 16,1 1-16,0-1 0,0 0 0,-21 0 15,20 21-15,-20-20 0,21 20 16,-21-21-16,-1 21 0,-20-20 0,20 20 16,-20 0-16,-1-21 0,1 22 15,-1-1-15,-20 0 0,20-20 0,-42 20 16,22-21-16,-22 21 0,0-20 0,0-1 15,0 0-15,1 0 0,-22 0 16,21 0-16,-21 1 16,-21-44 31,-1 22-47,1-21 15,0 0-15,0 0 16,0 21-16,0-21 0</inkml:trace>
  <inkml:trace contextRef="#ctx0" brushRef="#br0" timeOffset="-187649.83">9292 13483 0,'42'-21'16,"-20"21"-1,-1 0 1,-21 21 0,21 0-16,0-21 15,0 22-15,-21-1 0,21 0 0,1 0 16,-22 0-16,21 0 0,0 1 16,-21-1-16,21 0 0,-21 0 0,21-21 15,-21 21-15,21 0 0,-21 1 0,22-1 16,-22 0-16,21-21 0,-21 21 15,0 0 1,0 0-16,-21-21 16,-1 22-16,-20-22 0,21 21 15,0-21-15,-22 21 0,1-21 16,0 21-16,-1-21 0,1 21 16,0 0-16,-1-21 0,1 22 0,0-22 15,-1 21-15,1-21 0,21 21 0,0-21 16,0 0-16,-1 0 0,1 21 15,42-42 17,1 0-32</inkml:trace>
  <inkml:trace contextRef="#ctx0" brushRef="#br0" timeOffset="-186888.27">10350 13610 0,'0'0'15,"0"-21"-15,0 0 16,-21 21 0,0-21-16,0 21 0,0 0 15,0 0 1,-1 0-16,1 0 0,0 21 0,0 0 16,0 0-16,0 0 0,-1 1 0,1 20 15,-21-21-15,21 21 0,0 1 16,21-1-16,-22-21 0,1 22 0,0-1 15,21 0-15,0 1 0,0-1 0,0-21 16,0 21-16,0 1 0,0-22 16,0 21-16,0-21 0,0 22 0,21-22 15,0 0-15,1 0 0,20 0 0,-21 1 16,21-1-16,-20-21 0,20 0 0,-21 21 16,21-21-16,1 0 0,-22 0 0,21 0 15,1 0-15,-22 0 16,21-21-16,0 0 0,1-1 0,-1 1 15,-21 0-15,22 0 0,-1 0 0,0-22 16,-21 22-16,1-21 0,-1 0 16,0-1-16,0 1 0,-21 0 0,0-1 15,0-20-15,0 20 0,0-20 0,-21 21 16,0-1-16,0 1 0,-1 0 0,-20-1 16,0 22-16,-1 0 0,1 0 15,0 21-15,-64 0 0,64 0 16,-22 21-16,22 0 0,-22 0 15,22 0-15,0 1 0,-1 20 0,1-21 16,21 21-16,0-20 0,-22 20 16,43-21-16,-21 21 0,21-20 0,-21-1 15,21 21-15</inkml:trace>
  <inkml:trace contextRef="#ctx0" brushRef="#br0" timeOffset="-159721.25">17674 508 0,'0'0'0,"0"-21"0,0 42 62,0 0-62,0 0 16,-21 1-16,0-1 0,21 21 16,-21 0-16,21 1 0,0-1 0,-22 0 15,1 22-15,21-22 0,-21 22 16,21-22-16,0 43 16,0-43-16,0 0 0,0-20 0,0 20 15,0-21-15,0 0 0,21 0 0,0 1 16,1-1-16,-1-21 0,0 0 15,0 0-15,0 0 16,0 0-16,1 0 0,-1-21 0,0-1 16,0 1-16,21 21 0,-20-42 15,-1 21-15,0 0 0,0-22 0,0 1 16,0 21-16,1-22 0,-22-20 16,21 21-16,-21-1 0,21 1 0,0 0 15,-21-1-15,0 1 0,0 0 0,0 20 16,21 1-16,-21 0 0,0 0 15,0 0-15,0 42 47,0 0-31,0 0 0</inkml:trace>
  <inkml:trace contextRef="#ctx0" brushRef="#br0" timeOffset="-159169.49">18690 656 0,'0'-21'15,"-21"21"1,0 0 0,0 0-16,-1 0 0,1 0 0,0 0 15,0 21-15,0-21 0,0 21 0,-22 1 16,43-1-16,-21 0 0,0 0 16,21 0-16,-21 0 0,21 1 0,0-1 15,0 0-15,0 0 16,21 0-16,0-21 0,0 21 0,0 1 15,22-22-15,-22 21 16,0-21-16,0 0 0,0 21 16,1-21-16,-1 0 0,21 21 15,-21-21-15,0 21 0,1 0 16,-1-21-16,-21 22 0,21-1 16,-21 0-16,0 0 0,0 0 15,0 0-15,-42 1 16,20-22-16,1 21 0,-21-21 0,21 21 15,-22 0-15,22-21 0,-21 0 0,21 21 16,-22-21-16,22 0 16,-21 0-16,21 0 0,0 0 0,-22 0 0,22 0 15,0 0-15,0 0 0,0 0 16,-1-21-16,1 0 16,21 0-1,0 0 1,0-1-16,21 22 15,-21-21-15,22 21 0,20-21 0,-21 21 16,0-21-16</inkml:trace>
  <inkml:trace contextRef="#ctx0" brushRef="#br0" timeOffset="-158889.39">19431 783 0,'0'0'0,"0"-21"0,0 0 16,0 0 0,21 21 30,-21 21-30,0 0 0,0 0-16,0 0 0,0 1 15</inkml:trace>
  <inkml:trace contextRef="#ctx0" brushRef="#br0" timeOffset="-158669.52">19325 1270 0,'0'-21'78,"21"21"-78,-21-21 15,0 0-15,21 21 0,1-22 16,-1 22-16</inkml:trace>
  <inkml:trace contextRef="#ctx0" brushRef="#br0" timeOffset="-158304.72">20193 529 0,'0'0'0,"0"21"0,0 1 15,0-1-15,0 0 0,0 21 16,0-21-16,-21 22 0,21-1 0,-21 22 15,21-22-15,-22 21 0,22-20 16,0-1-16,0 0 0,-21 1 0,21-1 16,0 0-16,0-20 0,-21-1 15,21 21-15,0-21 16,0 0-16,21-21 31,-21-21-15,21 0-16,1 0 0,-22 0 15,21 0-15,0-22 0</inkml:trace>
  <inkml:trace contextRef="#ctx0" brushRef="#br0" timeOffset="-157544.95">20214 529 0,'106'0'16,"-85"0"0,0 0-16,22 0 0,-1 0 15,0 0-15,1 0 0,-1 0 0,0 0 16,22 0-16,-1 0 0,-20 0 15,20 0-15,1 0 0,-1 0 0,-21 0 16,22 0-16,-1 0 0,-20 0 16,-1 0-16,0 0 0,1 0 0,-1 0 15,-21 0-15,0 0 0,22 0 16,-22 0-16,0 0 0,0 0 16,0 0-1,-21 21 1,0 1-16,0-1 15,0 0-15,0 0 16,0 0-16,-21 0 0,21 1 0,-21 20 16,21-21-16,-21 21 15,21 1-15,0-22 0,0 64 16,0-43-16,0-21 0,0 21 16,0 1-16,0-22 0,0 21 0,0-21 15,0 22-15,0-22 0,0 0 0,0 0 16,0 0-16,0 1 0,0-1 15,0 0-15,0 0 0,-21 0 16,0-21 0,-1 0-16,1 0 0,0 0 0,-21 0 15,21 0-15,-22 0 0,1 0 16,0 0-16,-1 0 0,1 0 16,0 0-16,-1 0 0,-20 0 0,20 0 15,1 0-15,-21 0 0,20 0 16,-20 0-16,20-21 0,1 21 0,-21-21 15,20 21-15,1 0 0,0-21 16,-1 21-16,1 0 0,21 0 16,0 0-16,-1 0 0,1 0 0,42 0 78,1 0-78,-1 0 15,0 0-15,0-21 16</inkml:trace>
  <inkml:trace contextRef="#ctx0" brushRef="#br0" timeOffset="-153942.14">16954 42 0,'0'0'0,"0"22"31,-21-22-31,42 0 125,1 0-109,-1 0-1,0 0-15,0 0 16,0 0-16,0 0 0,1 0 16,20 0-16,-21 0 0,0 0 0,22 0 15,-22 0-15,21 0 0,0 0 16,1 0-16,-1 0 0,0 0 0,-20 0 16,20 0-16,0 0 0,22 0 15,-22 0-15,0 0 0,1 0 0,-1 0 16,0 0-16,22 0 0,-22 0 15,22 0-15,-1 0 0,1 21 0,20-21 16,-20 0-16,-1 0 0,22 0 16,-21 0-16,-1 0 0,22 0 0,-22 0 15,1 21-15,-22-21 0,22 0 16,-1 0-16,1 0 0,20 0 16,-20 21-16,20-21 0,-20 0 15,21 0-15,-22 0 0,22 0 0,-22 0 16,22 0-16,-22 0 0,1 0 15,-1 0-15,-20 0 0,20 0 0,1 0 16,-22 0-16,85 0 16,-63 0-16,63 0 0,-64 0 15,1 0-15,-1 0 0,1 0 16,-1 0-16,1 0 0,-1 0 0,1 0 16,-1 0-16,-21 0 0,22 0 15,-1 0-15,1 0 0,-22 0 0,22 0 16,-1 0-16,-20 0 15,20 0-15,1 0 0,-1 0 0,1 0 16,-1 0-16,1 0 0,-22 0 16,21 0-16,-20 0 0,20 0 0,-20 0 15,-1 0-15,0 0 0,1 0 16,-1 0-16,0 0 0,-21 0 0,22 0 16,-1 0-16,-21 0 0,22 0 15,-1 0-15,-21 0 0,21 0 16,-20 0-16,20 0 0,-21 0 0,21 0 15,-20 0-15,-1 0 0,21 21 0,-21-21 16,0 0-16,1 0 0,-1 0 16,0 0-16,0 0 15,0 0-15,0 0 0,1 0 16,-1 0-16,-21 21 16,21 1-1,-21-1-15,21 0 0,-21 0 16,0 0-16,0 0 0,0 1 15,0-1-15,0 0 0,0 0 0,0 0 16,0 0-16,0 1 0,0-1 16,0 21-16,0-21 0,0 0 15,0 1-15,-21-1 0,21 21 0,0-21 0,-21 0 16,21 1-16,0 20 16,0-21-16,0 43 0,0-43 15,-21 21-15,21-21 0,0 0 16,-22 22-16,22-22 0,-21 0 0,21 0 15,0 0-15,0 1 0,-21 20 16,21-21-16,-21 0 0,21 0 16,0 1-16,0-1 0,0 0 0,0 0 15,-21 0-15,21 0 0,0 1 16,-21-1-16,21 0 0,0 0 16,0 0-16,0 0 15,0 1-15,0-1 0,0 0 0,0 0 16,0 0-16,0 0 15,0 1-15,-22-1 0,22 0 16,0 0-16,0 0 16,0 0-16,0 1 0,0-1 15,0 0-15,-21-21 0,21 21 0,0 0 16,-21 0-16,21 1 16,-21-22-16,21 21 15,0 0-15,-21-21 16,21 21-16,-21-21 0,-1 21 15,1-21 1,0 0-16,0 21 16,0-21-16,0 0 0,-1 0 0,1 0 15,-21 0-15,21 22 0,0-22 16,-1 0-16,-20 0 0,21 0 0,0 0 16,0 0-16,-1 21 0,-20-21 0,21 0 15,0 0-15,0 0 0,-22 0 16,22 0-16,-21 0 0,21 0 0,-22 0 15,1 0-15,21 0 0,-22 0 16,1 0-16,0 21 0,-1-21 0,22 0 16,-21 0-16,0 0 0,-1 0 0,22 0 15,-21 0-15,21 0 0,-22 0 16,1 0-16,21 0 0,0 0 16,-22 0-16,1 0 0,21 0 15,-22 0-15,22 0 0,-21 0 0,0 0 16,20 0-16,-20 0 0,0 0 0,-1 0 15,1 0-15,0 0 0,21 0 16,-22 0-16,1 0 0,0 0 0,-1 0 16,1 0-16,0 0 0,-1 0 15,1 0-15,0 0 0,-1 0 0,1 0 16,0 0-16,-1 0 0,-20 0 0,20 0 16,1-21-16,21 21 15,-21 0-15,-1 0 0,1 0 0,0 0 0,20 0 16,-20 0-16,0 0 0,-22-21 15,22 21-15,0 0 0,-1 0 16,-20 0-16,20-22 0,1 22 0,0 0 16,-22 0-16,22 0 0,0 0 15,-1-21-15,1 21 0,0 0 0,20 0 16,-20 0-16,0 0 0,21 0 16,-22 0-16,1-21 0,21 21 0,-22 0 15,-20 0-15,42 0 0,-22-21 16,1 21-16,0 0 15,21 0-15,-22 0 0,1 0 0,21 0 0,-22 0 16,1 0-16,21 0 0,-21 0 16,-1-21-16,1 21 0,21 0 15,-22 0-15,1 0 0,-21 0 16,41 0-16,-20 0 0,0 0 16,21 0-16,-22 0 0,22 0 0,0 0 15,-21 0-15,20 0 0,1-21 0,0 21 16,0 0-16,0 0 0,0 0 15,-1 0-15,1 0 0,0 0 0,-21 0 16,21 0-16,-1-22 0,1 22 16,0 0-16,-21 0 0,21 0 0,-1 0 15,1 0-15,0 0 0,0 0 16,0 0-16,0 0 0,-1 0 16,1 0-16,0 0 0,0 0 15,0 0-15,0 0 16,-1 0-16,1 0 0,0 0 15,0 0-15,0 0 16,0 0 0,-1 0-16,1 0 15,0 0 1,0-21 0,0 21-1,0 0-15,21-21 16,0 0-16,-22 21 15,22-21-15,0 0 16,0-1-16,0 1 0,0 0 0,-21 0 16,21 0-16,0 0 0,0-22 0,0 22 15,0-21-15,0 21 0,0-22 16,0 22-16,0-21 0,0 21 0,0-22 16,-21 22-16,21-21 0,0 21 15,0-22-15,-21 22 0,21-21 0,0 21 16,0-22-16,0 22 0,-21-21 15,21 21-15,-21-1 0,21-20 0,-22 21 16,22 0-16,0 0 16,0-1-16,-21 1 0,21 0 0,0 0 15,-21 0-15,21 0 0,0-1 16,0 1-16,-21 0 16,0 0-1,21 0-15,0 0 16,-21 21-1,21-22-15,-22 1 16,22 0-16,0 0 16,0 0-16,0 0 0,0-1 0,0 1 15,0 0 1,22 0-16,-22 0 0,0 0 16,0-1-16,0 1 15,0 0-15,0 0 16,0 0-16,21 0 15,0-1-15,0 1 16,0 0 0,0 21-16,1-21 0,-1 21 15,0 0-15,0 0 0,0 0 16,22 0-16,-1 0 0,-21 0 0,21 0 16,1 0-16,-1 21 0,22-21 15,-22 21-15,0-21 0,22 21 16,-22-21-16,22 22 0,-22-1 15,21-21-15,-20 0 0,-1 21 0,0-21 16,1 0-16,-1 0 0,0 21 0,-20-21 16,-1 0-16,21 0 0,-21 0 15,0 0-15,-42 0 47,0 0-31,0 21-16,0-21 0,0 21 0</inkml:trace>
  <inkml:trace contextRef="#ctx0" brushRef="#br0" timeOffset="-153149.64">15579 741 0,'0'0'0,"21"0"0,0 0 0,0 0 16,21 0-16,-20 0 0,-1 0 0,21 0 15,0 21-15,1-21 0,-1 0 16,0 0-16,22 0 0,-1 0 0,1 0 15,-1 0-15,1 0 0,-1 0 16,22 0-16,-21 0 0,-1 0 0,-21 0 16,22 0-16,-22 21 0,22-21 15,-22 0-15,0 0 0,-20 0 0,20 0 16,-21 0-16,0 0 0,0 0 16,1 0-16,-1 0 0,-42 0 46,-1 0-30,1 0-16,0 0 0,-21 0 16,21 0-16,-22 0 0</inkml:trace>
  <inkml:trace contextRef="#ctx0" brushRef="#br0" timeOffset="-152725.86">15600 931 0,'0'0'0,"0"22"0,21-22 46,0 0-46,0 0 0,22 0 0,-1 0 16,0 0-16,22 0 0,-22 0 16,22 0-16,-1 0 0,22 0 15,-22 0-15,22 0 0,-22 0 16,22 0-16,-21 0 0,20 0 0,-20 0 16,-1 0-16,1 0 0,-22 0 15,22 0-15,-22 0 0,0 0 0,-21 0 16,1 0-16,-1 0 0,0 0 15,0 0-15,0 0 16,-42 0 15,0 0-31,0-22 16,0 1-16,-1 21 0,1-21 16,0 21-16,21-21 0</inkml:trace>
  <inkml:trace contextRef="#ctx0" brushRef="#br0" timeOffset="-152249.97">16573 487 0,'0'21'47,"0"0"-31,22 0-16,-1-21 0,0 22 0,0-1 15,0-21-15,0 21 0,1 0 16,-1 0-16,21-21 0,0 21 0,-20 1 16,20-1-16,0 0 0,1-21 15,-1 21-15,0 0 0,-21 0 0,22 1 16,-1-22-16,0 21 0,1-21 15,-22 21-15,0-21 0,21 21 16,-20-21-16,-1 0 16,-21 21-1,0 0 1,-21 1-16,-1-22 0,1 21 16,-21 0-16,21 0 0,-22 0 15,1 0-15,21 1 0,-21-1 0,-1 0 16,1 0-16,0 0 0,-1 0 15,1 1-15,0-1 0,-1 0 0,1 0 16,0 0-16,-1 0 0,22 1 16,-21-22-16,-1 21 0,22 0 0,0-21 15,0 21-15,0-21 0,0 0 16,21 21-16</inkml:trace>
  <inkml:trace contextRef="#ctx0" brushRef="#br0" timeOffset="-104221.96">15896 6011 0,'21'0'16,"0"0"-1,-21-21 48,-21 21-48,0 0 1,0 0-16,0 0 16,21 21-16,-21-21 0,-1 22 0,1-22 15,21 21-15,-21-21 16,0 21-16,0 0 0,21 0 16,0 0-16,0 1 15,0-1 1,21-21-1,0 21-15,0-21 0,0 0 16,1 0-16,-1 0 0,0 0 16,0 0-16,0 0 15,0 0-15,1 0 16,-1 0-16,0-21 16,0 21-16,-21-21 0,21-1 15</inkml:trace>
  <inkml:trace contextRef="#ctx0" brushRef="#br0" timeOffset="-103654.27">16023 5757 0,'-21'0'0,"42"0"0,-63 0 16,21-21-16,-1 21 0,-20 0 16,21 0-16,0 0 0,0 0 15,-1 0-15,1 0 0,0 21 0,0-21 16,0 22-16,0-1 0,-1 0 0,1 0 16,0 0-16,0 0 0,0 1 15,0 20-15,-1-21 0,22 0 0,0 22 16,-21-22-16,21 0 0,0 0 15,0 0-15,0 0 0,0 1 0,0-1 16,0 0-16,21 0 0,-21 0 16,22 0-16,-1-21 0,0 22 0,0-1 15,0-21-15,0 21 0,1-21 16,-1 0-16,0 21 0,0-21 0,21 0 16,-20 0-16,20 0 0,-21 0 15,21 0-15,1 0 0,-22 0 0,21-21 16,1 21-16,-1-21 0,-21 0 0,21 21 15,-20-22-15,-1 1 0,0 0 16,0 0-16,0 0 0,0-22 0,-21 22 16,0-21-16,0 0 0,0-1 0,0 1 15,0 21-15,0-22 0,-21 1 16,0 0-16,0 21 0,0-22 16,0 22-16,-1 0 0,1 21 15,0-21-15,0 21 0,0 0 0,0 0 16,-1 0-16,1 21 0,-21-21 0,21 21 15,0 0-15,-22 0 0,22 1 16,0 20-16,0-21 0,0 0 0,-1 0 16,-20 22-16</inkml:trace>
  <inkml:trace contextRef="#ctx0" brushRef="#br0" timeOffset="-94029.62">8488 8636 0,'-21'0'0,"42"0"0,-64 0 0,22 0 15,0 0-15,0-21 0,0 21 0,-22 0 16,22-21-16,0 21 0,-21 0 0,21 0 16,-1 0-16,1-21 15,-21 21-15,21 0 0,0 0 0,-1 0 16,1 0-16,0-22 0,0 22 16,0 0-1,42 0 32,21 0-47,-21 0 0,1 0 0,20 0 16,0 0-16,1 22 0,-1-22 0,0 0 15,22 0-15,-1 0 0,-20 0 16,20 0-16,1 0 0,-1 0 16,1 0-16,20 0 0,-20 0 0,-1 0 15,1 0-15,-1 0 0,1 0 16,-1 0-16,-20 0 0,20 0 0,-21 0 15,1 0-15,-22 0 0,21 0 0,-21 0 16,22 0-16,-22 0 0,0 0 16,0 0-16,0 0 15,-21-22-15,22 22 0,-44-21 94,1 21-94,0 0 0,0-21 16</inkml:trace>
  <inkml:trace contextRef="#ctx0" brushRef="#br0" timeOffset="-93397.98">9229 8276 0,'-22'0'31,"22"21"-16,0 1 1,22-1-16,-1 0 16,0 0-16,0-21 15,-21 21-15,42-21 0,-20 21 0,-1-21 16,0 0-16,0 22 0,0-22 16,0 0-16,1 21 0,-1-21 15,0 0-15,0 0 0,0 21 16,0-21-16,-21 21 62,0 0-62,-21-21 16,0 21-16,0 1 0,0-22 16,-22 21-16,22 0 0,0-21 15,-21 21-15,21 0 0,-1 0 0,1 1 0,-21-1 16,21 0-16,0-21 0,-1 21 15,1 0-15,0 0 0,0 1 16,0-1-16,0-21 0,21 21 0,-22 0 16,1-21-16,21 21 0,-21-21 15,21 21-15,-21-21 16,42 0 78,0-21-94</inkml:trace>
  <inkml:trace contextRef="#ctx0" brushRef="#br0" timeOffset="-87849.38">7832 9970 0,'0'0'0,"-22"0"15,1 0-15,0 0 0,0 0 16,0 0-16,0 0 0,-1 0 15,1 0-15,0 0 0,0 0 16,0 0-16,0 0 16,42 0 31,0 0-47,21 0 0,1 0 0,-1 0 15,0 0-15,22 0 0,-22 0 16,43 0-16,-22 0 0,1 0 15,-1 0-15,1 0 0,20 0 0,-20 0 16,-1 0-16,1-22 0,-22 22 0,22 0 16,-22 0-16,22 0 0,-22-21 15,0 21-15,1 0 0,-1 0 0,0-21 16,-21 21-16,22 0 0,-22 0 0,21-21 16,-21 21-16,1 0 0,-1 0 15,0 0-15,-21-21 0,21 21 16,-21-21 31,-21 21-32,21-22 1,-21 22 0,0 0-16,21-21 0</inkml:trace>
  <inkml:trace contextRef="#ctx0" brushRef="#br0" timeOffset="-87325.44">8911 9504 0,'0'0'0,"-21"0"0,0 0 16,0 0-1,21 21 17,0 0-17,21 0-15,0 1 0,0-22 16,21 21-16,-20 0 0,20-21 16,-21 21-16,21 0 0,1-21 0,-22 21 15,21 1-15,-21-22 0,22 0 16,-22 21-16,0-21 0,0 0 0,0 0 15,1 0-15,-1 21 0,0-21 16,0 0-16,-21 21 16,0 0 15,-21 0-31,0 1 16,-22-1-16,22 0 0,-21 0 15,0 0-15,-1 0 0,1 1 16,0-1-16,-1 21 0,1-21 0,0 0 15,-1 22-15,1-22 0,0 21 0,20-21 16,-20 1-16,21 20 0,0-21 16,0 21-16,-1-20 0,1-1 0,0 0 15,0 21-15,21-21 0,0 1 16,0-1-16,0 0 16,21-21 15</inkml:trace>
  <inkml:trace contextRef="#ctx0" brushRef="#br1" timeOffset="-20812.17">7916 7662 0,'0'0'0,"-21"22"0,0-22 16,0 0-16,0 0 0,-1 0 0,1 0 15,0 0-15,0 0 16,0 0-16,0 0 0,-1 0 0,1 21 15,0-21-15,0 0 0,0 0 16,0 0 0,-1 0-16,1 0 15,21 21 1,21-21 31,1 0-32,-1 0-15,0 0 16,0 0-16,0 0 16,0 0-16,1 0 0,-1 0 0,0 0 15,0 0-15,21 0 0,-20 0 0,-1 0 16,0 0-16,21 0 0,-21 0 16,22 0-16,-22-21 0,0 21 0,21 0 15,-20 0-15,20 0 0,-21 0 0,21 0 16,-20-21-16,20 21 0,0 0 15,-21 0-15,22 0 0,-1 0 16,0-22-16,-20 22 0,20 0 0,0 0 0,1 0 16,20 0-16,-21-21 15,1 21-15,-1 0 0,0 0 0,22 0 16,-22 0-16,1 0 0,62-21 16,-62 21-16,-1 0 0,0 0 15,1 0-15,-1 0 0,0 0 0,1 0 16,-1 0-16,0-21 0,22 21 0,-22 0 15,1 0-15,20 0 0,-21 0 16,22 0-16,-22 0 0,1 0 0,20 0 16,-21 0-16,22 0 0,-22 0 0,1 0 15,20 0-15,-21 0 0,1 0 16,-1-21-16,0 21 0,1 0 16,-1 0-16,0 0 0,1 0 0,-1 0 15,0 0-15,22 0 0,-22 0 0,1 0 16,-1 0-16,21 0 0,-20-21 15,-1 21-15,22 0 0,-22 0 0,0 0 16,1 0-16,20 0 0,-21 0 0,1 0 16,-1 0-16,0 0 0,1-22 15,-22 22-15,21 0 0,1 0 0,-22 0 16,21 0-16,0 0 0,-20 0 0,20 0 16,-21 0-16,21 0 0,-20-21 15,20 21-15,-21 0 0,21 0 0,1 0 16,-22 0-16,21 0 0,-21 0 15,22 0-15,-1-21 0,-21 21 0,22 0 16,-22 0-16,21 0 0,-21 0 16,22 0-16,-22 0 0,21 0 0,-21 0 15,0 0-15,22 0 0,-22 0 0,0-21 16,0 21-16,22 0 0,-22 0 16,0 0-16,0 0 0,0 0 0,22 0 15,-22 0-15,0 0 0,0 0 0,21 0 16,-20 0-16,-1 0 0,0 0 15,0 0-15,21 0 0,-20 0 16,-1 0-16,0 0 0,21 0 0,-21 0 16,1 0-16,-1 0 0,21 0 15,-21 0-15,0 0 0,1 0 0,20 0 16,-21 0-16,0 0 0,22 0 0,-1 0 16,0 0-16,-21 0 15,1 0-15,-1 0 0,21 0 0,-21 0 16,0 0-16,1 0 0,-1 0 0,0 0 15,0 0-15,0 0 0,0 0 16,1 0-16,-1 0 0,0 0 0,0 0 16,0 0-16,0 0 0,1 0 0,-1 0 15,0 0-15,0 0 0,0 0 16,0 0-16,1 0 0,-1-21 0,0 21 16,0 0-16,0 0 0,0 0 15,1 0-15,-1 0 0,0 0 16,0 0-16,0 0 15,0 0-15,1 0 16,-1 0-16,0 0 0,0-21 16,0 21-16,0 0 15,1 0-15,-1 0 0,0 0 16,0 0-16,0 0 16,0 0-16,1 0 15,-1 0 1,0 0-16,0 0 15,0 0 1,0 0 0,1 0-16,-1 0 15,0 0-15,0 0 16,0 0 0,0 0-16,1 0 15,-1 0-15,0 0 16,0 0-1,0 0-15,0 0 16,1 0 0,-1 0-16,0 0 15,0 0 1,0 0-16,0 0 16,1 0-1,-1 0-15,0 0 16,0 0-1,0 0 1,0 0-16,-21-22 16,22 22-16,-1 0 15,0 0-15,0 0 16,0 0 0,0 0-1,1 0-15,-1 0 31,0 0-31,0 0 16,0 0 0,0 0-1,1 0 1,-1 0 0,-21-21-1,21 21-15,0 0 31,-42 0 188,0 0-203,0 0-16,-1 0 0</inkml:trace>
  <inkml:trace contextRef="#ctx0" brushRef="#br1" timeOffset="-18701.88">15473 7514 0,'0'-21'0,"21"21"16,-21-21 0,21 21-16,-21-21 31,21 21 16,-21 21-32,0 0-15,0 0 0,21 0 16,-21 1-16,0-1 0,22 21 16,-22-21-16,0 0 0,0 1 0,0 20 15,21-21-15,-21 0 0,21 0 0,-21 1 16,0 20-16,0-21 0,21 0 15,-21 0-15,0 1 0,21-1 0,-21 0 16,0 0-16,0 0 0,0 22 16,0-22-1,0 0-15,0 0 32,-21-21-1</inkml:trace>
  <inkml:trace contextRef="#ctx0" brushRef="#br1" timeOffset="-18366.07">15303 7874 0,'0'0'0,"22"21"63,-1 0-63,0-21 15,0 22-15,0-1 0,0 0 16,1 0-16,20 0 0,-21 0 0,0 1 16,0-22-16,1 21 0,-1 0 15,-21 0-15,21-21 0,0 21 0,0-21 16,-21 21-16,21-21 0,-21 22 15,0-44 32,22 1-31,-22 0-16</inkml:trace>
  <inkml:trace contextRef="#ctx0" brushRef="#br1" timeOffset="-18145.19">15854 7768 0,'0'0'0,"0"-21"15,0 42 1,0 0 0,0 1-16,0-1 0,0 0 0,0 0 15,-21 0-15,21 22 0,0-22 0,-22 0 16,1 0-16,0 21 0,21-20 15,-21-1-15,0 0 0,21 0 16,-21-21-16,21 21 0,-22-21 16,1 0-16,0 0 0</inkml:trace>
  <inkml:trace contextRef="#ctx0" brushRef="#br1" timeOffset="-17621.8">14224 7557 0,'0'0'0,"0"-22"0,-21 22 0,21-21 16,-21 21-16,21-21 16,-22 21-16,22 21 15,-21 0-15,21 1 16,0-1-16,0 0 0,0 21 16,0 1-16,21-1 0,1 0 0,-1 1 15,0 20-15,21-21 0,-21 22 0,22-1 16,-22-20-16,0 20 0,21 1 15,-20-22-15,-1 0 0,0 22 0,0-22 16,0 1-16,-21-1 0,0 0 0,21 1 16,-21-1-16,22-21 0,-22 21 15,0 1-15,21-22 0,-21 21 0,0-21 16,0 1-16,0 20 0,0-21 16,0 0-16,0 0 0,0 1 15,0-1-15,0 0 16,0 0-1,0 0 1,-21-21 15,-1 0-31,1 0 16</inkml:trace>
  <inkml:trace contextRef="#ctx0" brushRef="#br1" timeOffset="-17198.04">14118 8848 0,'0'0'0,"21"0"16,0 21-16,1-21 0,-1 21 15,0 0-15,21 0 0,-21-21 16,1 22-16,20-1 0,-21 0 0,0 0 15,0 0-15,22 0 0,-43 1 16,21-1-16,0 0 0,0 0 0,0 0 16,-21 0-16,22 1 0,-1-1 15,-21 0 1,21-21 0,-21-21 15,21 0-31,-21-1 15,0 1-15,0 0 0,0-21 16,0 21-16,21-1 0,-21 1 16,0 0-16,21 0 0,-21 0 0,0 0 15,0-1-15,0 1 16,22 21 0,-22-21-1,21 21-15,-21-21 16</inkml:trace>
  <inkml:trace contextRef="#ctx0" brushRef="#br1" timeOffset="19842.22">27538 5757 0,'0'0'0,"-43"0"0,22 0 0,0-21 15,-21 0-15,21 21 0,21-21 0,-22 21 16,22-21-16,-21 21 0,21-21 0,0-1 16,0 1-1,0 0 1,21 0 15,-21 0-15,0 0-1,-21 21-15,0 0 16,0-22-16,0 22 0,0 0 16,21-21-16,-22 21 0,22-21 31,22 21-16,-1 0-15,0 0 0,0 0 0,21 0 16,1 0-16,-1 0 0,22 0 16,-1 0-16,1 0 0,-1 0 0,1 21 15,-1-21-15,1 0 0,-1 0 16,1 21-16,-1-21 0,-21 0 0,1 0 16,-1 0-16,-21 0 0,0 0 15,-21 22 1,-21-22-1,0 0-15,0 0 16,-21 0-16,-1 21 0,22-21 16</inkml:trace>
  <inkml:trace contextRef="#ctx0" brushRef="#br1" timeOffset="20106.08">27241 5652 0,'0'0'0,"0"21"0,-21-21 15,42 0 1,1 21-16,-1-21 0,21 0 16,0 0-16,1 0 0,20 21 0,-20-21 15,20 0-15,22 0 0,-22 0 0,1 0 16,-1 0-16,22 0 0,-22 21 16,1-21-16,-1 0 0,-20 0 0,-1 0 15,43 0-15,-64 0 0,0 0 16,0 0-16,-42 0 15,0 0 1,0 0-16,0 0 0,-22 0 0,1 21 16,0-21-16,-1 0 15</inkml:trace>
  <inkml:trace contextRef="#ctx0" brushRef="#br1" timeOffset="20339.94">27220 5906 0,'0'0'0,"-42"0"0,21 0 0,0 0 0,42 0 32,0 0-32,21 0 0,-21 0 15,22 0-15,-1 0 0,22 0 0,-22 0 16,21 0-16,-20 0 16,20 0-16,1 0 0,-1 0 0,1 0 0,-22 0 15,22 0-15,-1 0 0,-21 0 16,1 0-16,-1 0 0,0 0 15,1 0-15,-22 0 0,0 0 0,0 0 16,0-22-16,1 1 0,-1 0 0</inkml:trace>
  <inkml:trace contextRef="#ctx0" brushRef="#br1" timeOffset="-61895.52">17484 9652 0,'-22'0'16,"1"0"-16</inkml:trace>
  <inkml:trace contextRef="#ctx0" brushRef="#br1" timeOffset="-61861.54">17145 9716 0,'-127'0'0</inkml:trace>
  <inkml:trace contextRef="#ctx0" brushRef="#br1" timeOffset="-61042.97">13779 10668 0,'-21'0'16,"0"0"-16,21-21 31,21 21-15,0-21-16,1 21 15,-1 0-15,0 0 0,0 0 0,0-43 16,22 43-16,-1 0 0,0 0 0,1 0 15,20 0-15,22 0 0,-22 0 0,22 0 16,-22 22-16,22-22 0,0 0 16,21 21-16,-1-21 0,1 21 0,0 0 15,0-21-15,0 0 0,21 0 0,-21 21 16,-1-21-16,1 0 0,21 21 0,-21-21 16,0 0-16,21 22 0,-21-22 15,0 0-15,-22 21 0,22 0 16,-21-21-16,-22 0 0,22 21 0,-22-21 15,22 0-15,-21 21 0,-22-21 16,21 0-16,-20 0 0,-1 0 0,0 0 16,1 0-16,-22 0 0,0 21 0,0-21 15,0 0-15,1 0 0,-1 0 0,0 0 16,0 0 0,0 0-1</inkml:trace>
  <inkml:trace contextRef="#ctx0" brushRef="#br1" timeOffset="31708.78">9229 7620 0,'0'0'0,"-22"0"16,1 0-16,0 0 0,0 0 0,0 0 15,0 0-15,-1 0 0,1 0 16,0 0-16,0 0 0,0 0 16,0 0-16,-1 0 15,1 0-15,0 0 16,42 0 93,0 0-93,1 0-16,-1 0 15,21 0-15,-21 0 0,0 0 0,1 0 16,-1 0-16,21 0 0,-21 0 0,0 0 16,22 0-16,-22 0 0,0 0 15,21 0-15,-20 0 0,-1 0 0,21 0 16,-21 0-16,22 0 0,-22 0 0,21 0 16,0 0-16,1 0 0,-1 0 15,0 0-15,1 0 0,20 0 0,-20 0 16,20 0-16,-21 0 0,22 0 0,-1 0 15,-20 0-15,20 0 0,1 0 16,-1 0-16,-20 0 0,20 0 16,1 0-16,-1 0 0,1 0 0,-1 0 15,1 0-15,20 0 0,-20 0 0,-1 0 16,22 0-16,-22 0 0,22 0 16,-21 0-16,20 0 0,1 0 0,-22 0 15,22 0-15,0 0 0,-1 0 0,1 0 16,0 0-16,-1 0 0,1 0 15,-21 0-15,20 0 0,-20 0 0,20 0 16,-20 0-16,-1 0 0,1 0 0,-1 0 16,-20 0-16,20 0 0,1 0 15,-22 0-15,0 0 0,22 0 16,-43 0-16,21 0 0,1 0 0,-22-21 16,21 21-16,-21 0 0,1 0 15,-1 0-15,-21-21 16,-21 0-1,-1 21-15,-20 0 0,0-22 16,-1 22-16</inkml:trace>
  <inkml:trace contextRef="#ctx0" brushRef="#br1" timeOffset="32465.35">9631 7853 0,'0'0'15,"-21"0"-15,-1 0 16,1 0-16,42-21 47,1 21-32,20 0-15,-21 0 0,21-21 0,22 21 16,-22 0-16,22 0 0,-22 0 16,22-22-16,20 22 0,-20 0 15,-1 0-15,1-21 0,20 21 0,1 0 16,-21 0-16,41 0 0,-20-21 0,21 21 16,0 0-16,0 0 0,-1 0 15,1-21-15,0 21 0,21 0 0,-21 0 16,21 0-16,0 0 0,-21-21 0,21 21 15,-21 0-15,21 0 0,-22 0 16,22 0-16,0 0 0,-21 0 16,21-21-16,-21 21 0,21 0 0,-21 0 0,0 0 15,-22 0-15,22 0 0,-21 0 16,0 0-16,-1 0 0,1 0 0,0 0 16,-1 0-16,1 0 0,0 0 15,-1 0-15,-20 0 0,20 0 0,-20-22 16,-22 22-16,22 0 0,-22 0 15,0 0-15,1 0 0,-1 0 0,0 0 16,-20 0-16,-1 0 0,0 0 0,0 0 16,0 0-16,0 0 15,-21-21 32,-21 21-16,0 0-15,0 0-16,0 0 0</inkml:trace>
  <inkml:trace contextRef="#ctx0" brushRef="#br1" timeOffset="32840.73">13843 7747 0,'0'0'16,"0"-21"-16,-21 21 31,21 21-16,-21 0-15,21 0 0,0 1 0,0-1 16,-22 21-16,22 0 0,-21 1 0,0-1 16,21-21-16,0 22 0,0-1 15,-21-21-15,21 21 0,-21-20 0,21-1 16,0 0-16,0 0 0,0 0 0,0 0 16,0-42 30,0 0-46,0 0 0,0 0 16,0 0-16,-21 21 0</inkml:trace>
  <inkml:trace contextRef="#ctx0" brushRef="#br1" timeOffset="32984.65">13547 8107 0,'-22'0'0,"22"21"16,22-21 31,-1 0-47,0-21 0,0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8T12:42:23.7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7789 1757 0,'0'0'0,"21"-21"16,-21 0-16,0-1 15,0 1-15,0 0 0,0 0 0,0 0 16,0 0-16,0-1 0,0 1 15,0 0-15,0 0 16,0 0 0,0 42 31,0 0-47,0 0 15,0 22-15,0-22 0,0 21 16,0-21-16,0 22 0,0-1 0,0 0 15,0 1-15,0-1 0,22 0 16,-22 1-16,0-1 0,0 0 0,0 1 16,0-1-16,0 0 0,0 1 15,0-1-15,0 64 0,0-64 16,0 22-16,0-22 16,0 21-16,0-20 0,0 20 0,0-20 15,0-1-15,0 0 0,0 1 0,0-1 16,0 0-16,0 1 0,0-22 15,0 21-15,0 0 0,-22-20 0,22 20 16,-21 0-16,21-21 0,0 22 16,0-22-16,-21 21 0,21-21 0,-21 43 15,21-43-15,0 0 16,0 0-16,0 1 0,0-44 31,0 1-15,0 0-16,0 0 0,0-21 15,0-1-15,21 1 0</inkml:trace>
  <inkml:trace contextRef="#ctx0" brushRef="#br0" timeOffset="1144.51">7937 1609 0,'0'0'0,"-21"0"47,21-21-16,21 21 31,1 0-46,-1 0-16,0 0 0,0 0 16,21 0-16,-20 0 0,-1 0 0,0 0 15,21 0-15,-21 0 0,22 0 16,-22 0-16,21 0 0,-21 0 15,22 0-15,-1 0 0,0 0 16,1 0-16,20 21 0,-20-21 16,20 0-16,1 0 0,-1 0 0,22 0 15,63 0-15,-85 0 16,1 0-16,21 0 0,-22 0 0,1 0 16,-1 0-16,22 0 0,-22 0 15,22 0-15,0 0 0,-22 0 0,22 0 16,-1 0-16,1 0 0,-21 0 15,20 0-15,-20 0 0,20-21 16,-20 21-16,21 0 0,-22 0 0,22-22 16,-1 22-16,1 0 0,0 0 15,-22 0-15,22 0 0,0 0 0,-22 0 16,22 0-16,-1 0 0,-20 0 16,21 0-16,20 0 0,-20 0 0,21 0 15,-21 0-15,20 0 0,1 0 16,-21 0-16,21 0 0,-22 0 0,1 0 15,0 0-15,-1 0 0,-20 0 16,21 0-16,-1 0 0,1 0 16,0 0-16,-1 0 0,1 0 0,-22 0 15,22 0-15,0 0 0,-1-21 0,1 21 16,0 0-16,84 0 16,-84 0-16,21 0 0,-22 0 15,1 0-15,84 0 0,-105 0 16,-1 0-16,22 0 0,-22 0 15,1 0-15,-1 0 0,1 0 0,-1 0 16,22 0-16,-21 0 0,-1 0 0,22-21 16,-22 21-16,22 0 0,-22 0 15,22 0-15,-21 0 0,-1 0 0,1 0 16,-1 0-16,1 0 0,-1 0 16,-21 0-16,22 0 0,-1 0 0,-20 0 15,20 0-15,-20 0 0,20 0 16,-21 0-16,22 0 0,-22 0 15,22 0-15,-22 0 0,22 0 0,-22 0 16,21 0-16,-20 0 0,-1 0 16,22 0-16,-22 0 0,0 0 0,1 0 15,-1 0-15,0 0 0,1 0 16,-1 0-16,0 0 0,1 0 0,-1 0 16,-21 0-16,21 0 0,-20 0 15,20 0-15,-21 0 0,0 0 16,0 0-16</inkml:trace>
  <inkml:trace contextRef="#ctx0" brushRef="#br0" timeOffset="2100.01">17526 1630 0,'-21'0'15,"21"-21"-15,0 42 79,0 0-64,0 0-15,0 0 0,0 22 16,0-22-16,0 0 0,0 21 15,0-20-15,-21 20 0,21 0 0,-22-21 16,22 22-16,0-1 0,-21 0 16,21 1-16,-21-1 0,0 22 15,21-22-15,0 21 0,-21 1 0,0-1 16,21 1-16,0-1 0,-22 1 0,1-1 16,21 1-16,-21-1 0,21-20 0,-21 20 15,21 1-15,0-22 0,0 22 16,-21-22-16,21 0 0,0 1 15,-21-1-15,21 0 0,0 1 0,0-22 16,0 21-16,0-21 0,0 0 16,-22 1-16,22-1 0,0 0 15,-21-21 1,0 0 0,0-21-1,0 0-15,21-1 0,-21 1 0</inkml:trace>
  <inkml:trace contextRef="#ctx0" brushRef="#br0" timeOffset="4032.79">7726 3556 0,'21'0'0,"-21"-21"31,21 21 1,-21 21-17,0 0 1,0 0-16,0 1 0,21-1 15,-21 0-15,0 21 0,21-21 16,-21 1-16,0 20 0,0-21 16,0 21-16,0-20 0,0 20 0,0 0 15,22-21-15,-22 22 0,0-1 16,0-21-16,0 22 0,0-22 0,0 0 16,21 0-16,-21 0 0,0 0 15,0 1-15,21-22 16,0 0-16,0 0 15,0 0 1,1 0-16,-1 0 16,0 0-16,-21-22 15,21 22-15,0 0 0,0 0 0,22-21 16,-22 21-16,21 0 0,-21 0 16,22-21-16,-1 21 0,0-21 0,22 21 15,-1 0-15,-20 0 0,20-21 0,1 21 16,20 0-16,-20 0 0,-1 0 15,22 0-15,-21 0 0,20 0 0,-20 0 16,20 0-16,-20 0 0,21 0 16,-1 0-16,22 0 0,0 0 0,0 0 15,0 0-15,21 0 0,0 0 0,-22 0 16,22 0-16,-21 0 16,21 0-16,-21 0 0,21 0 0,-21 0 15,21 0-15,-21 0 0,0 0 16,-22 0-16,22 0 0,-21 0 0,21 0 15,-1 0-15,1 0 0,0 0 0,0 0 16,-21 0-16,20-21 0,1 21 16,0 0-16,0 0 0,0 0 0,0 0 15,-1 0-15,1 0 0,21 0 16,-21 0-16,-21 0 0,21 0 0,-22 0 16,22 0-16,-21 21 0,21-21 0,-22 0 15,1 0-15,21 21 16,-22-21-16,22 0 0,-21 0 0,0 0 15,-22 0-15,22 0 0,-1 21 0,-20-21 16,21 0-16,-1 0 0,-20 0 16,20 0-16,1 0 0,-21 0 0,20 0 15,1 0-15,-22 0 0,1 0 0,21 0 16,-22 0-16,1 0 0,-1 0 16,-21 0-16,22 0 0,-1 0 0,-20-21 15,20 21-15,-20 0 0,20 0 16,-21 0-16,1 0 0,20 0 15,-20 0-15,-1 0 0,0 0 0,1 0 0,-1 0 16,0 0-16,1 0 0,-1 0 16,-21 0-16,21 0 0,1 0 15,-1 0-15,-21 0 0,0 0 0,22 0 16,-22 0-16,0 0 0,0 0 16,22 0-16,-22 0 0,0 0 15,0 0-15,0 0 16,0 0-16,1 0 0,-1 0 0,0 0 15,0 0-15,0 0 0,0 0 16,1-21 0,-1 21-16,0 0 15,0 0 1,-21-21-16,0-1 78,0 1-62,0 0-1,0 0-15,0 0 16,0 0-16,0-1 0,21 1 0,-21-21 16,0 21-16,21-22 0,-21 1 0,22 0 15,-22-1-15,21 1 0,0 0 16,0-22-16,-21 22 0,42-64 15,-42 64-15,0 21 16,0-22-16,0 22 0,0-21 0,-21 42 16,0-21-16,-21 21 0</inkml:trace>
  <inkml:trace contextRef="#ctx0" brushRef="#br0" timeOffset="4995.55">2498 7620 0,'-22'0'15,"1"0"-15,0-21 16,0 0-16,21 0 16,-21 21-16,21-22 15,0 44 1,0-1 0,0 0-16,0 42 15,0-41-15,0 41 0,0-21 16,21 22-16,-21 21 0,0-22 0,0 22 15,0-1-15,0 1 0,0 0 0,0-1 16,0 1-16,0 0 0,0 21 16,-21-22-16,21 1 0,0-22 0,0 86 15,0-86-15,0-21 16,0 22-16,0-22 0,0 1 0,0-22 16,0 21-16,0-21 0,21-21 0,-21 21 15,21-21-15,0 0 16,0-21-16,-21 0 15</inkml:trace>
  <inkml:trace contextRef="#ctx0" brushRef="#br0" timeOffset="6351.57">2455 7662 0,'-42'-21'31,"42"0"-31,21 21 16,0 0-1,0 0-15,1 0 0,-1 0 16,21 0-16,-21 0 0,22 0 0,-1 0 15,0-21-15,1 21 0,20 0 0,-21 0 16,22 0-16,-1 0 0,1 0 16,21 0-16,-1-21 0,22 21 0,0 0 15,21 0-15,-21-21 0,21 21 16,0-22-16,21 22 0,0 0 16,21-21-16,-20 21 0,20 0 0,0 0 15,22 0-15,-1 0 0,1 0 16,-1 0-16,22 0 0,-22 0 0,22 0 15,-21 0-15,20 0 0,-20 0 0,-1 0 16,22 0-16,-22 0 0,191 0 16,-211 0-16,-1 0 0,0 0 15,-20 0-15,20 0 0,-21 0 0,0 0 16,-21 0-16,0 0 0,0 0 16,0 0-16,0 0 0,0 0 0,-21 0 15,21 0-15,-21 0 0,-21 0 0,20 0 16,-20 0-16,-21 0 15,20 0-15,-20 0 0,-1 0 0,22 0 16,-22 0-16,1 0 0,-22 0 0,22 0 16,-1 0-16,-20 0 0,-1 0 15,0 0-15,1 21 0,-22-21 0,21 0 16,-21 0-16,0 0 0,1 0 0,-1 0 16,0 0-16,-21 22 15,0-1 1,0 0-16,0 0 15,0 0-15,-21 0 0,21 1 16,-21-1-16,21 0 0,-22 0 0,22 0 16,0 22-16,0-1 0,-21 0 15,21 1-15,-21-1 0,21 0 16,-21 22-16,21-22 0,0 22 0,0-22 16,0 0-16,0 22 0,0-22 0,0 22 15,0-22-15,0 21 0,0-20 0,21 20 16,0 1-16,0-22 0,-21 22 15,22-22-15,-1 21 0,-21-20 0,0-1 16,21 0-16,-21 1 0,21-1 0,-21 0 16,0-20-16,0 20 0,0-21 15,0 21-15,0-20 0,0-1 0,0 0 16,0 0-16,-21 0 0,0-21 16,0 21-16,-1-21 0,1 0 15,-21 22-15,21-22 0,-22 0 0,1 0 16,-21 0-16,20 0 0,-20 0 15,-1 0-15,1 0 0,-1 0 0,-20 0 16,-1 0-16,21 0 0,-41 0 0,20 0 16,-21 0-16,21 0 0,-20 0 15,-1 0-15,0 0 0,0 0 16,0 0-16,0 0 0,1 0 0,-1 0 0,-21 0 16,21 0-16,-21 0 0,0 0 0,21 0 15,-21 0-15,21 0 0,-21 0 16,0 0-16,0 0 0,0 0 0,0 0 15,-127 0-15,127 0 16,0 0-16,0 0 0,-21 0 0,21 0 16,0 0-16,-21 21 0,21-21 15,-21 0-15,0 0 0,21 0 0,-22 0 16,1 0-16,21 0 0,0 0 0,21 0 16,-21 0-16,0 0 0,22 0 0,-1 0 15,-21 0-15,21 0 0,0 0 16,0-21-16,22 21 0,-22 0 15,21 0-15,0 0 0,-20-22 0,20 22 0,0 0 16,1 0-16,-1-21 0,0 21 16,1 0-16,20 0 0,1 0 15,-1 0-15,1 0 0,-1 0 0,22 0 16,-1 0-16,1 0 0,0 0 16,-1 0-16,22 0 0,-21 0 0,21 0 15,0 0-15,-1 0 0,1 0 16,0 0-16,0 0 0,0 0 15,-22 0-15,22 0 0,0 0 0,-21 21 16,21-21-16,-22 22 0,1-22 16,0 0-16,20 21 0,-20-21 0,21 0 15,0 0-15,0 0 0,-1 0 16,44 0 0,-1 0-1,21-21-15,0 21 0,1-22 0,20 22 16</inkml:trace>
  <inkml:trace contextRef="#ctx0" brushRef="#br0" timeOffset="7099.8">13483 7535 0,'0'0'0,"0"-63"31,0 84 0,0 0-31,0 0 0,0 22 16,0-1-16,0 22 0,0-1 0,0 1 16,0 20-16,0 1 0,-21 0 15,21-1-15,0 1 0,-21 0 0,21-1 16,0 1-16,0 0 0,0-22 15,-21 22-15,21-22 0,-22 1 16,22-1-16,0 1 0,0-22 0,0 0 16,0 1-16,0-1 0,0-21 0,0 22 15,0-22-15,0 0 0,0 0 16,0-42 0,0 0-1,0 0-15,22-22 0,-22 22 0</inkml:trace>
  <inkml:trace contextRef="#ctx0" brushRef="#br0" timeOffset="8261.6">13504 7641 0,'21'0'0,"-42"0"0,42-21 16,1 21-16,-1 0 0,-21-21 0,21 21 16,0 0-1,0 0-15,-21-21 0,21 21 0,1 0 16,-1 0-16,21 0 0,-21 0 16,22 0-16,-1 0 0,21 0 0,-20 0 15,20 0-15,22 0 0,-22 0 16,22 0-16,0 0 0,-1 0 15,22 0-15,-21 0 0,21-21 0,21 21 16,0 0-16,0 0 0,21-22 0,0 22 16,0 0-16,22 0 0,-1-21 15,21 21-15,1 0 0,-1-21 0,1 21 16,-1-21-16,22 21 0,-21-21 16,-1 21-16,1-21 0,20 21 0,-20 0 15,-1-22-15,1 22 0,-1 0 16,1 0-16,-1 0 0,-20 0 15,20 0-15,-21 0 0,-20 0 0,-1 0 16,0 0-16,-21 0 0,21 22 16,-21-22-16,-21 0 0,21 0 0,-21 0 15,-22 0-15,1 0 0,0 21 0,-1-21 16,-41 0-16,20 0 0,-20 0 16,20 0-16,-42 0 0,22 0 0,-1 0 15,-21 0-15,0 21 0,0-21 16,1 0-16,-22 21 15,0 0-15,0 0 16,0 1 0,0-1-16,0 0 0,0 0 0,0 0 15,0 22-15,0-22 0,0 21 0,0 0 16,-22 1-16,22-1 0,-21 0 16,21 1-16,0 20 0,0 1 0,-21-22 15,21 22-15,-21-1 0,21-21 0,0 22 16,0-22-16,0 1 0,0 20 15,0-21-15,0 1 0,0 20 0,0-20 16,0-1-16,-21 0 0,21 1 0,0-1 16,0 0-16,-21 1 0,21-22 15,-22 21-15,22-21 0,-21 0 0,0 1 16,-21 20-16,21-21 16,-22-21-16,22 21 0,-21-21 0,-1 0 15,1 0-15,-21 0 0,20 21 16,-20-21-16,-22 0 0,22 0 0,-22 0 15,0 0-15,1 0 0,-1 0 0,-21 0 16,0 0-16,0 0 0,-21 0 16,-21 0-16,21 0 0,-21 0 0,-127 0 15,106 0-15,20 0 0,1 0 16,21 0-16,-21 0 0,0 0 16,21 0-16,-21 0 0,21 22 0,0-22 15,-21 0-15,21 0 0,-22 0 0,22 21 16,0-21-16,0 0 15,-21 0-15,21 21 0,0-21 0,0 0 16,21 0-16,-21 21 0,22-21 0,-1 0 16,0 0-16,0 0 0,0 0 0,0 0 15,22 0-15,-1 0 0,0 0 16,1 0-16,20 0 0,-20 0 0,20 0 16,1 0-16,-43-21 15,63 0-15,1 21 0,21-21 0,-21 21 16,20 0-16,1-22 0,-21 22 15,21 0-15,-22 0 0,22 0 0,-21 0 16,21 0-16,-22 0 0,-20 0 16,42 0-16,-22 0 0,22 0 15,0 0-15,-21 22 0,21-22 0,-1 0 16,1 21-16,0-21 0,0 0 16,0 21-16,0-21 0,-1 21 15,1-21-15,0 21 0,0-21 16,0 0-16,0 0 15,-1 0-15,1 0 0</inkml:trace>
  <inkml:trace contextRef="#ctx0" brushRef="#br0" timeOffset="9031.33">11536 12319 0,'0'0'15,"-21"-21"-15,-1-21 0,1 20 0,21 1 16,-21 0-16,0 0 0,0 21 16,0 0-16,21 21 15,-22 21-15,22 1 0,0-1 16,0 0-16,0 22 0,0-1 0,0 1 16,0-1-16,0 22 0,0 0 0,0-1 15,0-20-15,0 21 16,0-1-16,0 1 0,22 0 0,-1-22 15,-21 22-15,21-22 0,-21 1 0,21-1 16,-21 1-16,0-1 0,0-20 16,0-1-16,0 0 0</inkml:trace>
  <inkml:trace contextRef="#ctx0" brushRef="#br0" timeOffset="10256.07">11493 12319 0,'0'0'0,"0"-21"0,0-21 16,0 20-16,0 1 0,0 0 16,22 21-16,-1 0 0,0 0 15,0 0 1,21 0-16,-20 0 0,20 0 0,21 0 15,-20 0-15,41 0 0,1 0 0,0 0 16,21 0-16,-1 0 0,22 0 16,0 0-16,22 0 0,-1 0 0,0 0 15,21 0-15,1 0 0,-22 0 0,42 0 16,-20 0-16,20 0 16,1 0-16,-1 0 0,1 0 0,20 0 15,-20-21-15,20 21 0,1-21 0,0 21 16,-1 0-16,1-21 0,0 21 15,-1 0-15,1 0 0,21 0 0,-21 0 16,-22 21-16,22 0 0,-22-21 16,22 21-16,-22 0 0,1-21 0,-22 21 15,1-21-15,-1 0 0,-21 0 0,0 0 16,-21 0-16,0 0 0,0 0 16,-21 0-16,-21 0 0,-1 0 0,-20 0 15,-1 0-15,-20 0 0,-1 0 0,-21 0 16,0 0-16,1 0 15,-1-21-15,0 21 16,-21 21-16,0 1 16,0-1-16,0 0 15,0 0-15,0 0 0,-21 22 0,21-22 16,-21 21-16,-1-21 0,22 22 0,0-1 16,-21 0-16,0 1 0,21 20 15,-21-21-15,21 22 0,0-1 16,0 1-16,0-1 0,0 1 0,0-1 0,0 1 15,0-1-15,0 1 0,0-1 16,21 1-16,0-1 0,-21 1 16,21-1-16,-21 1 0,0-1 0,22 1 15,-22-22-15,21 22 0,-21-22 0,0 22 16,0-22-16,0 0 0,0 22 16,0-22-16,0 0 0,0 1 0,-21-22 15,-1 21-15,1 1 0,0-22 0,-21 42 16,-1-20-16,22-22 15,-21 0-15,0 0 0,-1 0 0,1-21 16,-22 21-16,1 1 0,21-22 0,-43 0 16,-42 21-16,42-21 0,1 0 15,-1 0-15,-21 0 0,0 0 16,0-21-16,-21-1 0,0 22 16,0-21-16,0 21 0,0-21 0,0 21 15,-21-21-15,0 21 0,0-21 0,0 21 16,0-21-16,-1 21 0,1 0 15,0-22-15,-21 22 0,-1 0 0,22 0 16,-21 0-16,0-21 0,-1 21 0,-20 0 16,-1 0-16,22 0 0,-22 0 15,1 0-15,21 0 0,-1 0 16,1 0-16,21 0 0,21 0 0,-21 0 0,21-21 16,0 21-16,0 0 0,0 0 0,0-21 15,-22 21-15,22 0 0,0-21 16,0 0-16,0 21 0,0 0 15,22-22-15,-1 22 0,0-21 0,21 21 16,1-21-16,-1 21 0,21-21 16,1 21-16,-43-21 0,43 0 15,20 21-15,1 0 0,21-22 0,-22 22 16,1 0-16,21-21 0,-21 21 16,20 0-16,1 0 0,-21 0 0,21 0 15,0-21-15,-1 21 0,1 0 0,0 0 16,0 0-16,0 0 0,0 0 15,-1 0-15,1 0 16,0 0-16,0 0 16,0 0 15,0 0-31,-1 0 0,44-21 62,20 0-62,-21 0 0,21-1 0</inkml:trace>
  <inkml:trace contextRef="#ctx0" brushRef="#br0" timeOffset="11171.73">20891 3260 0,'0'-21'0,"-21"21"16,21 21 0,-21 0-16,21 0 15,0 21-15,0 1 0,0-1 16,-21 22-16,21-1 0,-21 1 0,21-22 16,0 43-16,0-22 0,0 1 15,0-1-15,0 1 0,0-1 0,0 1 16,0-22-16,0 21 0,0-41 0,0 20 15,0 0-15,0-21 16,0 1-16,0-1 0,21-21 0,0 0 16</inkml:trace>
  <inkml:trace contextRef="#ctx0" brushRef="#br0" timeOffset="11948.32">20997 3239 0,'0'0'0,"0"-22"32,21 22-17,1-21-15,-1 21 16,21 0-16,-21 0 0,22 0 0,-1 0 15,21-21-15,1 21 0,21 0 16,-1-21-16,1 21 0,21 0 0,0 0 16,-1-21-16,1 21 0,21 0 15,21 0-15,1-21 0,-1 21 0,127 0 16,-148-22-16,21 22 16,-21 0-16,0 0 0,0 0 0,0 0 15,0 0-15,-21 0 0,0 0 16,-22 0-16,1 0 0,0 0 0,-22 0 15,1 0-15,-1 0 0,1 0 16,-22 0-16,0 0 0,1 0 16,-1 0-16,-21 0 0,22 0 0,-22 0 15,0 0-15,0 0 0,-21 22 0,0-1 16,0 0-16,0 0 16,0 0-16,0 22 0,0-1 0,0-21 15,-21 43-15,21-22 0,0 0 16,-21 22-16,0-22 0,21 0 0,0 22 15,0-22-15,0 1 0,0-1 0,0 21 16,0-20-16,0-1 16,21 0-16,-21 1 0,21-1 0,-21 0 15,0 1-15,0-1 0,0-21 16,0 22-16,0-22 0,0 0 0,0 0 16,0 0-16,-21 0 0,0 1 0,-22-22 15,22 21-15,-21-21 0,-1 0 16,1 0-16,0 0 0,-22 0 0,22 0 15,-43 0-15,22 0 0,-43 0 0,0 0 16,0 0-16,-21 0 0,0 0 16,-21 0-16,21 0 0,-21 0 0,0 0 15,0 0-15,-1 0 0,22 0 16,-21 21-16,21-21 0,21 0 16,-21 21-16,22-21 0,-107 21 15,127-21-15,-21 0 0,43 21 0,-22-21 16,22 0-16,-1 0 0,1 0 15,20 0-15,1 0 0,21 0 0,0 0 16,0 0-16,-1 0 0,44 0 47,-1 0-47</inkml:trace>
  <inkml:trace contextRef="#ctx0" brushRef="#br0" timeOffset="13019.76">11388 13843 0,'0'-21'0,"-22"21"16,1 0 0,21 21-16,0 0 15,-21 0-15,21 22 0,0-22 0,0 21 16,-21-21-16,21 1 0,0 20 15,0-21-15,0 0 0,0 0 16,0 1-16,0-1 0</inkml:trace>
  <inkml:trace contextRef="#ctx0" brushRef="#br0" timeOffset="13807.31">13525 9229 0,'0'0'0,"-21"0"0,0 21 0,0-21 16,0 21-16,-22-21 0,22 21 0,0-21 15,0 21-15,0-21 0,21 22 16,42-1-1,-21-21-15,22 0 0,-1 0 16,21 0-16,-20 0 0,20 0 16,22 0-16,-22 0 0,22-21 0,-21 21 15,-1-22-15,1 1 0,-1 21 0,1-21 16</inkml:trace>
  <inkml:trace contextRef="#ctx0" brushRef="#br0" timeOffset="14843.71">20913 4424 0,'-22'0'15,"1"21"-15,0-21 0,21 21 31,-21-21-31,42 21 32,0-21-32,0 0 0,1 0 15,-1 0-15,0 0 0,0 0 16,21 0-16,-20 0 0,20 0 0,-21 0 16,21 0-16,-20 0 15,-1 0-15,0 0 0</inkml:trace>
  <inkml:trace contextRef="#ctx0" brushRef="#br1" timeOffset="32051.42">8699 1778 0,'0'0'0,"0"-21"15,0 0 16,0 0-31,0-1 16,0 1-16,0 0 16,0 0-1,-21 21-15,0 0 0,0-21 16,0 0-16,0 21 0,-1 0 16,1 0-16,-21 0 0,21 0 15,0 0-15,-1 0 0,1 21 16,0 0-16,0 0 0,0 0 0,0 0 15,-22 22-15,22-22 0,0 21 16,0 1-16,0-1 0,-1 0 0,1 1 16,0-1-16,0-21 0,21 21 15,0 1-15,-21-22 0,21 21 0,0-21 16,0 1-16,0-1 0,0 0 16,21 0-16,0 0 0,0 0 15,0 1-15,1-22 0,-1 0 16,0 21-16,0-21 0,0 0 15,0 0-15,1 0 0,-1 0 0,21 0 16,0 0-16,-20 0 16,-1 0-16,0-21 0,0-1 0,0 22 15,22-21-15,-22 0 0,0 21 0</inkml:trace>
  <inkml:trace contextRef="#ctx0" brushRef="#br1" timeOffset="32500.18">8869 1947 0,'-21'22'47,"-1"-1"-47,1 0 0,21 0 16,-21 0-16,0 22 0,0-22 0,0 0 15,21 21-15,-22-21 0,1 1 16,0-1-16,21 21 0,0-21 0,0 0 15,0 1-15,0-1 16,0 0-16,21-21 0,0 0 16,22 0-16,-22 0 0,0 0 15,21 0-15,-20 0 0,20-21 0,-21 0 16,0 21-16,22-22 0,-22 1 16,0 21-16,-21-21 0,0 0 15,21 0-15,-21 0 0,0-1 0,0-20 16,0 21-16,0 0 0,-21 0 15,0-1-15,0 1 0,-1 0 0,1 0 16,-21 21-16,21 0 0,0 0 0,-1 0 16,1 0-16,0 0 0,0 0 15,0 0-15,0 21 0,-1-21 0,1 21 16,0 0-16,21 1 16,0-1-16,0 0 0,0 0 15,0 0-15,0 0 0,21-21 16,0 0-16,1 0 15,20 0-15,-21 0 0</inkml:trace>
  <inkml:trace contextRef="#ctx0" brushRef="#br1" timeOffset="33016.4">9292 2096 0,'0'21'31,"-21"-21"-15,21 21-16,0 0 0,0 0 15,0 0-15,0 1 0,0-1 16,-21 0-16,21 0 0,0 0 0,0 0 16,0 1-16,0-1 15,0 0-15,0 0 0,0 0 16,-21-21 15,21-21-15,-22 0-1,22 0-15,0 0 0,0-1 16,0 1-16,0 0 0,0 0 0,0-21 16,0 20-16,22 1 0,-1 0 15,0 0-15,0 0 0,0 0 0,0-1 16,1 1-16,-1 21 0,0 0 15,21 0-15,-21 0 0,1 0 0,20 0 16,-21 0-16,21 43 16,-20-22-16,-1-21 0,-21 21 0,0 0 15,0 0-15,0 0 0,0 1 0,0-1 16,0 0-16,0 0 0,0 0 16,-21 0-16,-1 1 15,1-1-15,21 0 16,0-42 15</inkml:trace>
  <inkml:trace contextRef="#ctx0" brushRef="#br1" timeOffset="33876.56">10287 2159 0,'0'0'0,"0"-21"15,0 0-15,0 0 0,0-1 16,-21 1-16,0 21 16,21-21-16,-22 21 0,1 0 0,0 0 15,0 0-15,0 0 16,0 0-16,-22 0 0,22 0 0,0 21 15,0-21-15,0 21 0,-22 1 0,22-1 16,0 0-16,0 0 0,0 0 16,21 0-16,0 1 0,-22 20 0,22-21 15,0 0-15,0 0 0,0 1 16,0-1-16,22 0 0,-1-21 16,0 21-16,21-21 15,-21 0-15,1 0 0,20 0 16,-21 0-16,0-21 0,22 21 0,-22-21 15,21 0-15,-21-1 0,0 22 0,1-21 16,-1-21-16,0 21 0,0 0 16,-21-1-16,21-20 0,-21 21 0,21-21 15,1 20-15,-22-20 0,0 0 16,0-1-16,0 22 0,0-21 0,0 21 16,0-22-16,0 22 0,0 0 15,0 0-15,0 42 31,0 0-31,0 0 16,0 1-16,-22 105 16,22-85-16,-21-21 0,21 21 15,0-20-15,0 20 0,0-21 16,0 21-16,0-20 0,0-1 0,0 0 16,0 0-16,0 0 0,0 0 15,0 1-15,21-22 0,1 21 0,-1-21 16,0 0-16,0 0 15,0 0-15,0 0 16,1-21-16,-1 21 0,0-22 0,0 1 16,-21 0-16,21 0 0,0 0 15,-21 0-15,22-1 0,-22 1 16,0 0-16,21 0 0,-21 0 16,0 42 15,0 0-31,0 0 15,-21 0-15,21 1 16,0-1-16,0 0 0,0 0 0,0 0 16,0 0-16,0 1 15,21-22-15,0 0 16,0 0-16,0 0 0,0 0 16,1 0-16,-1 0 15,-21-22-15,21 22 0,0-21 0,0 0 16,-21 0-16,21 0 0,1 0 15,-22-22-15</inkml:trace>
  <inkml:trace contextRef="#ctx0" brushRef="#br1" timeOffset="34087.44">10795 1863 0,'0'0'0,"-21"0"0,0 0 16,-1 0-1,44 0 48,-1 0-47,0 0-16,0 0 15</inkml:trace>
  <inkml:trace contextRef="#ctx0" brushRef="#br1" timeOffset="34620.12">11218 1736 0,'0'0'15,"0"-21"-15,-21 42 31,0 0-15,0 21-16,21-21 0,0 1 0,-21 20 16,21 0-16,-22-21 0,1 22 15,21-1-15,0-21 0,-21 22 0,21-22 16,-21 21-16,21-21 0,0 0 16,0 1-16,0-1 0,0 0 15,0 0-15,21-21 0,0 21 0,0-21 16,1 0-16,-1 0 0,0 0 15,0 0-15,0 0 0,0 0 16,1 0-16,-1 0 0,0-21 0,0 0 16,0 21-16,0-21 0,1 0 15,-22-1-15,21 1 0,-21 0 0,21 0 16,-21 0-16,0 0 0,0-1 16,0 1-1,0 42 1,0 1-1,0-1-15,0 0 0,0 0 16,0 0-16,-21 0 0,21 1 0,0-1 16,0 0-16,0 0 0,0 0 15,0 0 1,21-21-16,0 0 0,0 0 16,0 0-16,1 0 15,-1 0-15,0-21 0,-21 0 0,21 21 16,0-21-16,-21 0 0,21 0 0,-21-1 15</inkml:trace>
  <inkml:trace contextRef="#ctx0" brushRef="#br1" timeOffset="34803.35">11599 1842 0,'0'0'0,"-21"0"15</inkml:trace>
  <inkml:trace contextRef="#ctx0" brushRef="#br1" timeOffset="34995.23">11007 2011 0,'-22'0'0,"44"0"0,-44 21 0,44-21 47,-1 0-47,0 0 15,0 0-15,21 0 0,-20 0 0,-1 0 16,0 0-16,21 0 0,-21 0 15,1 0-15</inkml:trace>
  <inkml:trace contextRef="#ctx0" brushRef="#br1" timeOffset="35731.4">11896 2011 0,'-22'0'16,"1"0"0,0 0-16,0 0 0,21 21 15,-21-21-15,0 21 0,21 0 16,-22 1-16,22-1 0,-21-21 16,21 21-16,0 0 0,0 0 0,0 0 15,0 1-15,0-1 0,0 0 16,21-21-1,1 0-15,-1 0 0,0 0 16,0 0-16,0 0 0,0 0 0,1 0 16,-1 0-1,-21-21-15,0 0 0,0-1 16,0 1-16,0 0 0,0 0 16,0 0-16,0 0 15,-21-1-15,21 1 0,0 0 0,0 0 16,0 0-16,0 0 0,21-1 15,0 1-15,0 21 0,0 0 16,0-21-16,1 21 0,-1 0 0,0 0 16,0 0-16,0 0 0,22 21 15,-43 0-15,21-21 0,0 22 0,0-1 16,-21 0-16,21 0 0,-21 0 16,0 0-16,0 1 0,0-1 0,0 0 15,0 0-15,0 0 16,0 0-16,0 1 15,-21-22 1,21-22 15,0 1-31,0 0 0,0 0 16,21 0-16,-21 0 0,21-1 0,1 1 16,-1 0-16,0-21 0,0 21 15,0-1-15,22-20 0,-22 21 0,21 0 16,-21 21-16,0-21 0,22 21 15,-1-22-15,-21 22 0,0 0 0,22 0 16,-22 22-16,0-1 0,0 0 16,-21 0-16,0 21 0,0-20 15,0 20-15,0-21 0,0 0 0,0 22 16,0-22-16,-21 0 0,0 0 0,21 0 16,0 0-16,-21-21 0,21 22 15,-21-1-15,-1-21 0</inkml:trace>
  <inkml:trace contextRef="#ctx0" brushRef="#br1" timeOffset="36227.71">13822 1947 0,'0'0'16,"0"-21"-16,0 42 47,0 1-47,0-1 0,0 0 0,0 0 15,-21 0-15,21 0 0,-22 1 16,22-1-16,0 0 0,-21 0 0,21 0 16,-21 0-16,21 1 0,0-1 0,0 0 15,-21 0 1,42-21 15,0 0-31,0 0 16</inkml:trace>
  <inkml:trace contextRef="#ctx0" brushRef="#br1" timeOffset="36679.44">14309 1990 0,'0'0'0,"21"-21"0,0 21 0,-21-22 16,0 1-1,-21 0 1,0 21-16,-1 0 0,1 0 0,0 0 15,0 0-15,0 21 0,-22 0 16,22-21-16,0 22 0,0-22 0,0 21 16,21 0-16,-21 0 15,21 0-15,21-21 16,0 21 0,0-21-16,0 0 15,0 0-15,1 0 0,20 0 16,-21 22-16,0-22 0,0 0 0,22 0 15,-22 21-15,0-21 0,0 0 16,22 21-16,-22 0 0,0-21 16,0 21-16,-21 0 0,0 1 31,0-1-31,-21-21 0,0 21 16,-22-21-16,22 0 0,0 0 15,-21 0-15,21 0 0,-22 21 0,1-21 16,21 0-16,-22 0 0,22 0 0,0 0 15,0 0-15,0 0 0,0 0 16,-1 0-16,1 0 0,21-21 0,0 0 16,0 0-16,0-1 15,0 1-15,0 0 16</inkml:trace>
  <inkml:trace contextRef="#ctx0" brushRef="#br1" timeOffset="36879.33">13843 1693 0,'0'0'0,"-21"-21"16,21 42 46,-21 1-62,-1-1 0</inkml:trace>
  <inkml:trace contextRef="#ctx0" brushRef="#br1" timeOffset="37651.93">11430 3366 0,'0'0'0,"0"-22"16,0 1-16,0 0 15,0 0-15,0 0 16,21 0-16,0-1 15,0 1-15,1 21 0,-22-21 16,21 21-16,0-21 0,-21 0 0,21 21 16,-21-21-16,0-1 15,-21 1-15,0 21 16,0 0-16,-1 0 0,1 0 16,0 0-16,-21 0 0,21 0 15,-22 0-15,22 0 0,-21 0 0,21 21 16,-1-21-16,-20 22 0,21-1 15,0 0-15,21 0 0,0 0 16,0 0-16,0 1 0,21-1 16,0 0-16,0 0 0,22 0 15,-22 0-15,21 1 0,-21 20 0,22-21 16,-22 0-16,0 0 0,0 22 16,0-22-16,0 0 0,-21 0 0,0 0 15,0 1-15,0-1 0,-21 0 16,0 0-16,-21 0 0,21 0 0,-22 1 15,1-22-15,-22 0 0,22 21 16,0-21-16,-22 0 0,22 0 0,0 0 16,-1 0-16,1-21 0,0 21 15,20-22-15,1 1 0,-21 0 0,21 0 16,21 0-16,-21 0 0,21-1 0,-22 1 16,22-21-16,0 21 0,0 0 15,0-22-15,0 22 0,0 0 0,0 0 16,0 0-16,0-1 0,22 22 0,-1-21 15,21 21-15,-21 0 0,22-21 16,-1 21-16,0 0 0,1 0 0,-1 0 16</inkml:trace>
  <inkml:trace contextRef="#ctx0" brushRef="#br1" timeOffset="38463.42">11938 3408 0,'0'0'0,"0"-64"16,0 43-1,-21 0-15,21 0 0,-21 21 16,-1 0-16,1-21 0,0 21 16,-21 0-16,21 0 0,-1 0 15,1 21-15,-21 0 0,21-21 16,0 42-16,-1-20 0,1-1 0,0 21 15,0 0-15,0-20 0,0 20 0,-1-21 16,22 21-16,0-20 0,0 20 16,0-21-16,0 0 0,0 0 15,0 1-15,43-22 0,-1 0 16,-21 0-16,0 0 16,1 0-16,20-22 0,-21 22 0,21-21 15,-20 0-15,20 0 0,-21 0 16,0 0-16,22-1 0,-22 1 15,0-21-15,-21 21 0,21-22 0,-21 22 16,21 0-16,-21-21 0,0 21 0,0-1 16,0 1-16,-21 21 31,0 21-31,21 1 16,0-1-16,-21 0 0,0 0 0,-1 43 15,22-43-15,0 21 0,0-21 16,0 0-16,0 1 0,0-1 15,0 0-15,22 0 0,-1-21 16,0 0-16,0 0 0,0 0 16,0 0-16,1 0 0,-1 0 0,0 0 15,21 0-15,-21-21 0,1 0 16,20 0-16,-21-1 0,0-20 0,0 21 16,22-21-16,-22-1 0,0 22 15,0-42-15,-21 20 0,21 1 0,1 0 16,-22-1-16,0 1 0,0 21 15,21-22-15,-21 22 0,0 0 0,0 0 16,0 0-16,0 42 31,0 0-31,0 0 0,-21 0 0,21 1 16,0 20-16,0 0 0,0 1 16,-22-1-16,22 0 0,0 1 15,-21-1-15,21 0 0,0 1 0,0-22 16,0 21-16,0 0 15,0-20-15,0-1 0,0 0 0,21-21 16,1 21-16,-1-21 16,0 0-16,0 0 0,0-21 15,0 21-15,1-21 0,-1 0 16,0-1-16,-21-20 0,21 21 0,0 0 16,-21-22-16,21 22 0,-21 0 15</inkml:trace>
  <inkml:trace contextRef="#ctx0" brushRef="#br1" timeOffset="38639.33">12679 3344 0,'0'0'0,"0"22"31,0-1-31,0 0 0,0 0 16,0 0-16,0 0 15,0 1-15,0-1 0,0 0 0,0 0 16,0 0-16,0 0 16,0-42 30,0 0-46,21 0 0,-21 0 16,21 0-16</inkml:trace>
  <inkml:trace contextRef="#ctx0" brushRef="#br1" timeOffset="38808.25">12869 3154 0,'0'-21'31,"0"42"16,-21-21-16</inkml:trace>
  <inkml:trace contextRef="#ctx0" brushRef="#br1" timeOffset="39009.89">12277 3344 0,'0'0'0,"-22"0"15,1 22 1,42-22 0,1 0-1,-1 0-15,0 0 0,0 0 0,0 0 16,22 0-16,-22 0 15,0 0-15,21 0 0,-21 0 0,22 0 16</inkml:trace>
  <inkml:trace contextRef="#ctx0" brushRef="#br1" timeOffset="39467.19">13081 3387 0,'42'0'15,"-21"0"1,-21-21-16,22 21 0,-22-22 16,0 1-16,-22 21 15,1 0 1,0 0-16,0 0 0,0 0 0,-22 0 16,22 0-16,0 21 0,-21 1 0,21-22 15,-1 21-15,1-21 0,0 21 16,21 0-16,0 0 15,21-21 1,0 21-16,1 1 0,20-22 16,-21 21-16,0-21 0,22 21 15,-22-21-15,0 21 0,0-21 16,0 0-16,0 21 0,1-21 16,-22 21-16,0 1 15,0-1-15,-22-21 16,1 0-16,-21 0 0,21 0 0,0 21 15,-22-21-15,1 0 0,21 0 0,-22 0 16,22 0-16,0 0 0,0 0 16,0 0-16,0 0 0,-1 0 0,1 0 15,21-21-15,0 0 16,21-1 0,1 22-16,-1 0 0,0-21 15,0 21-15</inkml:trace>
  <inkml:trace contextRef="#ctx0" brushRef="#br1" timeOffset="40319.76">13356 3471 0,'21'0'0,"43"-21"31,-43 0-31,0 21 0,0-21 0,0 0 16,22 21-16,-22-21 0,0-1 0,0 1 15,0 0-15,1 0 16,-1-21-16,0 20 0,0 1 0,0-21 0,-21 21 16,21-22-16,-21 22 0,0 0 15,0 0-15,0 0 0,-21 0 16,0 21-16,0 0 0,0 0 16,0 0-16,-1 0 0,1 0 15,0 21-15,0-21 0,0 21 0,21 0 16,-21 0-16,-1 22 0,22-1 0,-21-21 15,21 21-15,0 22 0,-21-22 16,0 1-16,21 20 0,-21-21 0,21 1 16,-21 20-16,-1-20 0,22 20 0,-21-21 15,21 1-15,0 20 0,-21-20 16,0 20-16,21 1 0,-21-22 16,21 21-16,0-20 0,-21 20 0,-1-20 15,22-1-15,0 0 0,-21 1 16,21-22-16,0 0 0,0 21 0,21-21 15,1 1-15,-1-22 0,0 0 16,0 0-16,21 0 0,-20 0 0,41-43 16,-21 22-16,-20 0 15,20 0-15,-21 0 0,21-22 16,-20 22-16,-1-21 0,-21-1 0,0 1 0,0 0 16,0-1-16,0-20 0,0 21 15,-21-1-15,-1 1 0,1 0 16,-21 20-16,0-20 0,-1 21 0,1 0 15,0 0-15,-1-1 0,1 22 16,21-21-16,-22 21 0,22-21 0,0 21 16,0 0-16,21-21 15,21 21-15,0 0 16,22 0-16,-22 0 0,0-21 0,21 21 16,1 0-16,-1-21 0,-21 21 0,21-22 15,1 1-15,-1 21 0,0-21 16,1 0-16,-22 0 0,21 0 0,1-1 15,-22 1-15,21 0 0,-21 0 16,0 0-16,1 21 0,-22-21 0,0-1 16,0 1-1,0 42 1,0 1 0,-22-1-16,22 0 0,0 0 15,-21 0-15,21 0 0,0 1 16,0-1-16,0 0 0,0 0 15,0 0-15,0 0 0,21-42 47,1 0-31,-1 0-16,-21 0 0</inkml:trace>
  <inkml:trace contextRef="#ctx0" brushRef="#br1" timeOffset="40483.62">14055 3175 0,'0'0'0,"0"-21"0,0 42 78,0 0-78,0 0 16,21-21-16</inkml:trace>
  <inkml:trace contextRef="#ctx0" brushRef="#br1" timeOffset="40843.42">14203 3471 0,'0'0'0,"0"22"0,21-22 31,0 0-31,0 0 0,0 0 15,1-22-15,-1 1 0,21 0 16,-21 21-16,0-21 16,1 0-16,-1 0 0,0-1 15,0 1-15,-21 0 0,0 0 16,-21 21 15,0 0-31,0 0 0,-1 0 0,1 21 16,0-21-16,0 21 0,-21 22 15,42-22-15,0 0 0,-22 0 16,22 0-16,0 0 0,0 1 16,0-1-16,0 0 0,0 0 15,22-21-15,-1 21 16,0-21-16,0 0 0,0 0 16,0 0-16,1 0 0,-1 0 0,21 0 15,-21 0-15,0 0 0</inkml:trace>
  <inkml:trace contextRef="#ctx0" brushRef="#br1" timeOffset="41433.3">15071 3281 0,'0'0'0,"0"-21"16,0 0-16,0-1 0,-22 22 15,1 0-15,0-21 16,0 21-16,0 0 0,0 0 15,-1 0-15,1 0 0,0 21 16,0-21-16,0 22 0,0-1 0,-1 0 16,1 0-16,0 0 0,0 0 0,21 1 15,0 20-15,-21-21 0,21 0 16,-21 0-16,21 1 0,0-1 0,0 0 16,0 0-16,0 0 0,0 0 15,21-21-15,0 0 16,0 0-16,0 0 0,0 0 15,22 0-15,-22 0 0,0 0 16,0-21-16,0 21 0,1-21 16,-1 0-16,21 0 0,-21 0 15,0-1-15,1-20 0,-1 0 0,0 21 16,-21-22-16,21 1 0,0 0 16,-21-1-16,21 1 0,1 0 15,-22-1-15,21 1 0,-21 21 0,0-22 16,21 22-16,-21-21 0,0 21 0,21 0 15,-21-1-15,0 44 32,-21-1-32,0 0 15,0 0-15,-1 21 0,1 1 0,21-22 16,-21 21-16,0 1 16,0-1-16,21 21 0,0-20 0,0-1 15,0 0-15,0 1 0,0-1 0,0-21 16,0 22-16,0-22 0,0 21 15,21-21-15,0 0 0,0 1 0,0-22 16,1 21-16,20-21 0,-21 0 0,21 0 16,1 0-16,-22 0 0,21 0 15,-21 0-15,22-21 0,-22 21 0,21-22 16</inkml:trace>
  <inkml:trace contextRef="#ctx0" brushRef="#br1" timeOffset="42539.36">10583 4551 0,'0'0'0,"21"-21"0,1 21 0,-22-21 16,21 21-16,0 0 15,-21-22-15,-21 22 47,0 0-47,-1 22 16,22-1-16,-21-21 0,0 21 0,0 0 15,0 0-15,0 0 0,-22 1 0,22 20 16,0-21-16,-21 21 0,-1-20 16,22 20-16,-21 0 0,-1-21 0,1 22 15,21-1-15,-21 0 0,-1 1 0,-20-1 16,20 0-16,1 1 0,0-1 15,-22 22-15,22-22 0,-22 0 0,1 1 16,21 20-16,-22-21 0,22 22 0,-22-22 16,22 22-16,-22-22 0,22 22 15,-21-22-15,-1 0 0,22 22 0,-22-22 16,1 0-16,-1 1 0,1-1 16,-1 0-16,1 1 0,-1 20 15,1-20-15,-1-1 0,1 21 0,-1-20 16,1 20-16,-1-20 0,22 20 0,0-21 15,-22 22-15,22-22 0,-1 1 16,1-1-16,0 0 0,-1 1 0,1-1 16,0-21-16,21 21 0,-22 1 15,1-22-15,0 21 0,20-21 0,-20 22 16,0-22-16,21 21 0,-1-21 0,1 1 16,0-1-16,0 21 0,0-21 0,0 0 15,21 1-15,-22-1 0,1-21 16,21 21-16,-21 0 0,0-21 15,0 0 1,21-21-16,-21 0 16,21 0-16,0-22 15</inkml:trace>
  <inkml:trace contextRef="#ctx0" brushRef="#br1" timeOffset="43039.99">7408 6773 0,'0'22'16,"0"-1"-1,0 0-15,0 0 16,-21 0-16,21 0 0,0 1 0,0-1 16,0 0-16,-21 0 0,21 0 0,-21 0 15,21 1-15,0-1 0,0 0 16,-21-21-16,21 21 0,0 0 16,-22-21-16,22 21 0,0 1 15,0-1 1,0 0-1,22-21 1,-1 21-16,0 0 0,0-21 16,0 0-16,0 21 0,22-21 15,-22 0-15,21 22 0,1-22 0,-1 0 16,0 0-16,1 21 0,-1-21 0,-21 0 16,21 0-16,-20 21 0,20-21 15,-21 21-15,0-21 0,0 0 0,1 0 16,-22 21-16,21-21 15,-21-21 17,-21 21-17</inkml:trace>
  <inkml:trace contextRef="#ctx0" brushRef="#br1" timeOffset="44119.37">6392 5271 0,'-21'0'0,"42"0"0,-63 0 0,21 0 0,0 0 16,-1 0-16,-20 0 15,21 0-15,0 0 0,21-22 16,0 1-16,0 0 15,0 0-15,0 0 16,0 0-16,21-1 0,0 1 16,0 0-16,22 0 0,-22 0 0,21 0 15,-21 21-15,22-22 0,-22 1 16,21 21-16,-21 0 0,22 0 0,-22 0 16,0 0-16,0 21 0,-21 1 0,0-1 15,21 0-15,-21 0 0,0 21 16,0-20-16,0-1 0,0 21 0,0-21 15,-21 0-15,0 1 0,21-1 16,0 0-16,0 0 0,0 0 0,0 0 16,21-21 15,0 0-31,0-21 0,1 0 16,20 0-16,-21 21 0,0-42 0,22 20 15,-22 1-15,0 0 0,0 0 16,0 0-16,0-22 0,43-20 15,-64 42-15,0 0 0,0-1 16,0 44 31,0-1-47,0 0 16,0 21-16,0-21 0,0 22 0,0-22 15,-21 21-15,21 1 16,0-1-16,0 21 0,-21-20 0,21-1 15,0 0-15,0 22 0,0-22 0,0 22 16,-22-22-16,22 0 0,0 1 16,0-1-16,0 0 0,0 1 0,0-22 15,0 21-15,0-21 0,0 22 0,0-22 16,0 0-16,0 0 0,0 0 16,0 1-16,-21-1 0,21 0 0,-21 0 15,0-21-15,0 21 0,0-21 16,-1 0-16,1 0 0,0 0 15,0 0-15,-21 0 0,20 0 0,-20 0 16,21 0-16,-21-21 0,-1 0 0,1 0 16,21 0-16,0-1 0,-22 1 15,22 0-15,21 0 0,-21 0 0,21-22 16,0 22-16,0 0 0,0-21 0,0 21 16,0-1-16,0-20 0,21 21 15,0 0-15,0-22 0,1 22 16,-1 0-16,0-21 0,21 21 0,-21-1 15</inkml:trace>
  <inkml:trace contextRef="#ctx0" brushRef="#br1" timeOffset="44560.13">7133 5292 0,'0'-21'16,"21"21"-1,-21-22-15,21 1 0,1 21 0,-22-21 16,21 0-16,0 21 0,-21-21 16,21 0-16,0 21 0,-21-22 15,0 1-15,21 21 0,-21-21 0,0 0 16,-21 21-1,0 0 1,0 0-16,0 21 16,0 0-16,-1 0 0,22 22 15,0-22-15,-21 0 0,21 0 16,0 22-16,0-22 0,0 0 16,0 0-16,0 21 0,0-20 0,0-1 0,0 0 15,0 0-15,0 0 16,21 0-1,1-21-15,-1 0 0,0 0 16,0 0-16,0 0 16,0 0-16,1-21 0,-1 21 0,0-21 15,0 0-15,0 21 0,0-21 0,1 0 16</inkml:trace>
  <inkml:trace contextRef="#ctx0" brushRef="#br1" timeOffset="45051.85">7874 4995 0,'21'0'0,"-42"0"0,42-21 15,-42 21 1,0 0-16,0 0 16,-1 0-16,1 0 0,0 21 0,0 1 15,0-22-15,-22 21 0,22 0 0,0 0 16,0 0-16,0 0 0,0 1 15,-1-1-15,1 21 0,0-21 0,21 0 16,0 1-16,0-1 0,0 0 16,0 0-16,21-21 15,0 0-15,1 0 0,20 0 0,-21 0 16,0 0-16,22 0 0,-22 0 16,21 0-16,-21 0 0,0 0 15,22 0-15,-22 0 0,0 0 0,0 0 16,0 0-1,-21 21-15,0 0 16,0 1-16,-21-22 0,0 21 16,-21 0-16,21-21 0,-1 21 15,-20-21-15,21 21 0,-21-21 0,20 0 16,1 0-16,0 21 0,0-21 16,0 0-16,0 0 0,-1 0 0,1 0 15,0 0 1,0 0-16,0 0 15,0 0 17</inkml:trace>
  <inkml:trace contextRef="#ctx0" brushRef="#br1" timeOffset="47583.71">3281 8446 0,'0'21'0,"-21"-21"0,21 21 15,-22-21 1,1 0 31,21-21-32,0 0-15,0-1 16,0 1-16,21 21 0,-21-21 16,22 0-16,-1 0 0,0 0 0,0 21 15,0-22-15,0 1 0,1 0 16,-1 21-16,0-21 0,0 21 16,0 0-16,22 0 0,-22 0 0,0 0 15,0 0-15,0 21 0,0 0 0,-21 0 16,22 22-16,-1-22 0,-21 21 15,0-21-15,0 22 0,0-1 0,0-21 16,0 22-16,0-22 0,0 21 0,0-21 16,0 0-16,0 22 0,0-22 15,0 0-15,0 0 16,-21-21 15,21-21-31,0 0 16,0 0-16,0 0 15,0-1-15,0 1 0,0 0 0,21 0 16,0-21-16,0 20 0,0-20 0,-21 21 16,43-21-16,-22-1 0,0 22 15,0 0-15,21 0 0,-20 0 16,-1-1-16,0 22 0,21 0 0,-21 0 16,1 0-16,-1 0 0,0 22 0,0-1 15,0 0-15,-21 0 0,0 0 16,21 22-16,-21-22 0,0 0 15,0 21-15,0-21 0,0 1 0,0-1 16,-21 21-16,0-21 0,21 0 16,0 1-16,0-1 15,-21-21-15,21-21 32</inkml:trace>
  <inkml:trace contextRef="#ctx0" brushRef="#br1" timeOffset="47991.48">4360 8573 0,'0'0'15,"0"21"-15,21-21 31,1-21-31,-1 21 0,0-22 16,0 1-16,0 21 0,0-21 0,1 0 16,-1 0-16,-21 0 0,21-1 15,-21 1-15,21 0 0,-21 0 16,0 0-16,0 0 0,0-1 16,0 1-16,-21 21 0,0 0 15,0 0-15,-1 0 0,1 0 0,0 0 16,-21 21-16,21 1 0,-1 20 15,1-21-15,0 0 0,0 22 0,0-22 16,21 21-16,-21-21 0,21 22 0,0-22 16,0 0-16,0 21 0,0-21 15,0 1-15,21-1 0,0 0 16,0-21-16,0 0 0,0 0 16,1 0-16,-1 0 0,0 0 15,21 0-15,-21 0 0,43-21 16,-43 0-16,21-1 0,-20 22 0,20-21 15</inkml:trace>
  <inkml:trace contextRef="#ctx0" brushRef="#br1" timeOffset="48551.72">4953 8424 0,'0'-42'15,"0"21"-15,0 0 16,21 0-1,0 21-15,-21-22 0,21 22 0,1-21 16,-1 21-16,0 0 0,0 0 16,0 0-16,0 0 0,1 0 15,-1 21-15,0 1 0,0-1 0,-21 0 16,21 0-16,-21 0 0,21 22 16,-21-1-16,0-21 15,0 0-15,-21 0 0,0 1 0,0 20 0,21-21 16,-21-21-16,0 21 0,-1 0 0,22 1 15,-21-22-15,21 21 16,0-42 0,0-1-1,21 1-15,1 0 0,-1 0 16,0-21-16,-21 20 0,21 1 0,0-21 16,0 21-16,1-22 0,-22 22 15,21-21-15,0 21 0,0 0 16,0-1-16,-21 1 0,0 0 0,21 21 15,-42 21 17,0 0-32,21 1 0,-21-1 0,0 21 15,21-21-15,-21 0 0,21 22 0,0-22 16,0 21-16,0-21 0,0 1 16,0 62-1,0-63-15,0 1 0,0-1 0,21-21 16,0 0-1,21 0-15,-21 0 0,22 0 16,-22 0-16,21 0 0,1-21 0,-1-1 16,0 1-16,1 0 0,-1 0 0,0 0 15,1-22-15,-1 22 0</inkml:trace>
  <inkml:trace contextRef="#ctx0" brushRef="#br1" timeOffset="48799.58">6075 8022 0,'0'0'0,"0"-21"0,0 0 15,-21 21 1,21 21-16,-22 0 16,22 22-16,0-22 0,-21 21 0,0 0 15,21-20-15,-21 20 0,21 0 16,-21 1-16,0-1 0,21 0 16,-22 1-16,22-1 0,0 0 0,-21-21 15,21 22-15,0-22 0,0 21 0,0-21 16,0 1-16,0-1 0,0 0 15,21-21-15,1 0 16,-1 0-16,0 0 0,0 0 16,0-21-16,0 21 0,-21-21 0,22-1 15,-1 1-15</inkml:trace>
  <inkml:trace contextRef="#ctx0" brushRef="#br1" timeOffset="49017.58">5778 8361 0,'0'0'0,"-21"0"0,42 0 47,1 0-47,-1 0 0,0 0 0,0 0 16,0 0-16,22 0 0,-22 0 0,0 0 15,0 0-15,0 0 0,0-21 0,1 21 16,-1 0-16,0 0 15,0-21-15,0 21 16,0 0-16</inkml:trace>
  <inkml:trace contextRef="#ctx0" brushRef="#br1" timeOffset="50412.72">6879 8700 0,'0'0'0,"0"-22"32,21 1-17,0 0-15,-21 0 0,22 0 16,-1 0-16,-21-1 0,21 1 0,0 0 15,-21 0-15,21-21 0,0 20 0,1-20 16,-22 0-16,21-1 0,-21 1 16,21 0-16,-21-1 0,0 1 0,21 0 15,-21 21-15,0-22 0,21 22 16,-21 0-16,0 0 0,0 0 16,-21 42-1,0-21-15,21 21 16,0 0-16,-21 21 0,0-20 15,21 20-15,-22-21 0,1 21 0,21 1 16,0-1-16,0 0 0,-21 1 0,21-1 16,-21 0-16,21-20 0,0 20 15,0 0-15,0-21 0,0 22 0,0-22 16,0 0-16,21 0 0,0 0 0,0 1 16,1-1-16,-1-21 0,0 0 15,0 0-15,21 0 0,-20 0 16,-1 0-16,21 0 0,-21-21 0,0 21 15,22-22-15,-22 1 0,0 0 0,0 0 16,22 0-16,-22 0 0,0-1 16,0 1-16,-21 0 0,0 0 0,21 0 15,-21 0-15,0-1 0,0 1 0,0 0 16,-21 21 0,0 0-1,21 21-15,-21 0 16,21 1-16,0-1 0,0 0 15,0 0-15,0 0 0,0 0 16,0 1-16,0-1 0,21 0 16,0 0-16,0-21 0,0 0 15,1 0-15,-1 0 16,0 0-16,0 0 0,0 0 0,0 0 16,22-21-16,-22 21 0,0-21 0,-21 0 15,21-1-15,0 1 0,1 21 16,-22-21-16,0 0 0,0 0 0,0 0 15,0-1-15,0 1 0,0 0 0,-22 21 47,22 21-47,0 0 0,0 1 0,-21-1 16,21 0-16,-21-21 0,21 21 0,0 0 16,0 0-16,0 1 15,0-1-15,0 0 0,0 0 16,0 0-16,0-42 47,0 0-47,21 0 15,-21 0-15,21-1 0,1 1 16,-22 0-16,21 0 0,0-21 0,-21 20 16,21 1-16,0 0 0,0 0 0,-21 0 15,22 21-15,-1-21 0,0 21 0,0 0 16,0 0-1,0 0-15,-21 21 16,0 0-16,22-21 0,-22 21 0,0 0 16,0 0-16,0 22 0,21-22 0,-21 0 15,0 0-15,21 0 0,-21 1 16,0-1-16,0 0 0,21 0 16,0 0-16,0-21 0,1 0 15,-1 0-15,0 0 0,0 0 16,0 0-16,22 0 0,-22 0 15,0-21-15,21 21 0,-21-21 0,22 0 16,-22 21-16,0-21 0,21-1 16,-20 1-16,-1 0 0,0-21 15,0 21-15,0-1 0,0 1 0,-21 0 16,0 0-16,0 0 0,0-22 16,0 22-16,0 0 0,-21 21 15,0 0 1,0 0-16,0 21 0,21 0 15,-21-21-15,-1 22 0,22-1 0,-21 21 16,21-21-16,0 0 16,0 1-16,0-1 0,-21 21 0,21-21 0,0 0 15,0 1-15,0-1 0,0 0 16,21 0-16,0-21 0,1 0 16,-1 0-16,0 21 0,0-21 15,0 0-15,22 0 0,-22 0 0,21 0 16,-21-21-16,22 0 0,-22 21 0,21-21 15,0-22-15,-20 43 16,-1-42-16,0 21 0,0 0 0,-21 0 16,0-22-16,0 22 0</inkml:trace>
  <inkml:trace contextRef="#ctx0" brushRef="#br1" timeOffset="50651.58">7895 7980 0,'0'0'0,"-21"21"0,0-21 16,0 0-16,42 0 62,0 0-62,0 0 0</inkml:trace>
  <inkml:trace contextRef="#ctx0" brushRef="#br1" timeOffset="51260.29">10012 8043 0,'21'0'0,"-42"0"0,42-21 15,0 21-15,-21-21 0,0 0 0,0 0 16,0 0-16,0-1 16,-21 22-1,0 0-15,0 0 0,-22 0 16,22 22-16,0-22 0,0 21 15,-22 0-15,22 21 0,0-21 0,-21 22 16,21-1-16,-1 0 0,1 1 16,0-1-16,0-21 0,21 22 15,0-1-15,0-21 0,0 21 0,0-20 16,0-1-16,0 0 0,0 21 16,21-42-16,21 0 0,-20 21 15,20-21-15,-21 0 0,21 0 0,1 0 16,-1 0-16,0 0 0,-20-21 0,20 21 15,0-21-15,-21 0 0,1 21 0,-1-21 16</inkml:trace>
  <inkml:trace contextRef="#ctx0" brushRef="#br1" timeOffset="51647.79">10287 8255 0,'0'0'0,"0"-21"0,0 0 0,0 0 16,-21 21 15,0 21-16,21 0-15,-22 0 0,22 0 16,0 22-16,-21-22 0,21 0 0,0 0 16,0 0-16,0 0 0,0 1 0,0-1 15,0 0-15,0 0 16,21-21-16,1 0 0,-1 0 16,0 0-16,0 0 0,0 0 15,0 0-15,1 0 0,-1 0 0,0 0 16,0-21-16,0 0 0,0 21 15,1-21-15,-22-1 0,0 1 0,0 0 16,0-21-16,0 21 0,0-1 0,0 1 16,0 0-16,0 0 0,-22 0 0,1 0 15,0-1-15,0 22 0,0 0 16,0 0-16,-1 0 0,1 0 0,0 0 16,0 0-16,0 0 0,0 0 0,21 22 15,-22-1-15,22 0 16,0 0-16,22 0 15,-1-21-15,0 21 16,21-21-16,-21 0 0,1 0 16</inkml:trace>
  <inkml:trace contextRef="#ctx0" brushRef="#br1" timeOffset="52172.49">10922 8170 0,'-42'-21'16,"20"21"-16,1 0 0,-21 0 16,21 0-16,0 0 0,-1 0 0,-20 0 15,21 21-15,0 1 0,0-22 0,-1 21 16,1 0-16,0 0 0,0 21 0,21-20 16,-21-1-16,21 0 15,0 0-15,0 0 0,0 0 0,0 1 16,0-1-16,0 0 0,21-21 0,0 21 15,0-21-15,22 0 0,-22 0 16,21 0-16,-21 0 0,0 0 16,1 0-16,-1-21 0,0 0 0,0 21 15,0-21-15,0-1 0,1 1 16,-22-21-16,0 21 0,21-22 0,-21 22 16,21-21-16,-21 0 0,0-1 0,21 1 15,-21 0-15,0-1 0,0 1 16,0 21-16,0-22 0,0 22 0,0 0 0,0 0 15,-21 42 17,21 0-32,-21 0 0,21 1 15,-21-1-15,21 21 0,0 0 16,0 1-16,0-1 0,0-21 0,0 22 16,0-1-16,0 0 0,0-21 0,0 22 15,0-22-15,0 0 0,0 0 0,0 0 16,0 1-16,0-1 15,21-21 1,0 0 0,0 0-16,-21-21 15,21-1-15</inkml:trace>
  <inkml:trace contextRef="#ctx0" brushRef="#br1" timeOffset="52512.3">11070 8319 0,'64'0'31,"-43"0"-15,0 0-16,0 0 0,0-22 16,0 22-16,-21-21 15,22 21-15,-22-21 0,0 0 0,0 0 16,0 0-16,0-1 15,-22 22-15,1 0 16,0 0-16,0 0 0,0 0 16,0 22-16,-1-22 0,22 21 0,-21 0 15,21 0-15,-21 0 0,21 0 0,-21 1 16,21-1-16,0 21 0,0-21 16,0 0-16,0 1 0,21-1 15,0-21-15,0 0 0,22 21 16,-22-21-16,21 0 0,-21 0 0,22 0 15,-1 0-15,0 0 0,-20-21 16,20 0-16</inkml:trace>
  <inkml:trace contextRef="#ctx0" brushRef="#br1" timeOffset="54079.92">15071 4382 0,'0'-43'16,"0"22"-16,21 0 15,-21 0-15,21 21 0,-21-21 16,0-1-16,0 1 15,0 0-15,0 0 16,0 0-16,0 42 63,0 0-63,0 0 0,0 0 15,21 1-15,0-1 0,-21 0 16,0 0-16,21 0 0,1 22 15,-22-22-15,21 0 0,-21 21 0,21-21 16,0 1-16,-21 20 0,21-21 0,0 21 16,-21 1-16,22-1 0,-1 22 15,0-1-15,-21 1 0,21-1 0,0 1 16,0-1-16,-21 1 0,22 20 16,-22-20-16,0 20 0,21 1 15,0 0-15,-21-1 0,21-20 0,-21 21 16,21-1-16,0 1 0,1 0 0,-1-1 15,0 1-15,0 0 0,0-1 16,64 86-16,-64-86 0,21-20 16,1 20-16,-1-20 0,-21-22 0,22 22 15,-22-22-15,21 0 0,-21 1 0,0-1 16,1 0-16,-1-20 0,0 20 16,0-21-16,-21 0 0,0 0 0,21-21 15,-21 22-15,21-22 16,-21-22 15,0 1-31,0 0 0,0 0 16,-21 0-16,0 0 0,0-1 15,21 1-15,-21 21 16,0-21-16,21 0 0,-22 21 0,1-21 16,0 21-16,21-21 0</inkml:trace>
  <inkml:trace contextRef="#ctx0" brushRef="#br1" timeOffset="54503.68">15473 6943 0,'0'0'0,"-21"0"0,21-21 15,-22 21-15,22-22 16,0 1-16,22 21 31,-1 0-15,0 21-16,0 1 0,0-1 0,0 0 16,1 0-16,20 0 0,-21 0 15,0 1-15,22-1 0,-22 0 16,0 0-16,0 0 0,21 22 0,-20-22 15,-1 0-15,0 0 0,0 0 0,0 0 16,0 1-16,1-1 0,-1 0 0,0-21 16,0 21-16,0-21 15,-21-21 32,0 0-47,0 0 0,0-1 16,0 1-16,0 0 0,0 0 0,0 0 15,0 0-15,0-1 0</inkml:trace>
  <inkml:trace contextRef="#ctx0" brushRef="#br1" timeOffset="54771.66">16425 6668 0,'0'0'0,"0"-22"0,0 44 47,-21-1-47,0 21 16,0-21-16,0 0 15,-1 22-15,22-22 0,-21 21 0,0 1 16,0-22-16,0 21 0,21-21 0,-21 22 16,-1-22-16,22 0 0,0 42 15,-21-41-15,21-1 0,-21 0 16,21 0-16,21-21 31,0-21-31,1 0 0,-1 0 0</inkml:trace>
  <inkml:trace contextRef="#ctx0" brushRef="#br1" timeOffset="55159.44">16806 5736 0,'21'-21'0,"-42"42"0,42-63 0,-21 21 15,0 0-15,0-1 16,0 44 15,0-1-31,0 0 0,0 21 16,0 1-16,0-1 0,0 0 0,0 1 15,-21-1-15,21 0 0,-21 1 0,21-1 16,0 0-16,0 1 0,-21-22 16,21 21-16,0-21 0,0 0 0,0 1 15,0-1-15,0 0 0,0 0 0,0 0 16,0-42 15,0 0-31,21 0 16,-21 0-16</inkml:trace>
  <inkml:trace contextRef="#ctx0" brushRef="#br1" timeOffset="55632.17">16827 5715 0,'0'0'15,"0"-21"-15,0 0 0,-21 0 16,21-1-16,21 22 16,1 0-1,20 0-15,-21 0 0,0 0 0,22 0 16,-22 0-16,0 0 0,21 0 16,-21 22-16,1-1 0,-1 21 15,0-21-15,0 22 0,0-22 0,0 21 16,1 0-16,-22 1 0,21-1 15,-21 0-15,0-20 0,0 20 0,0 0 16,21-21-16,-21 1 0,0 20 0,0-21 16,0 0-16,21 0 15,-21 1-15,21-22 16,-21-22 0,0 1-1,0 0-15,0 0 16,0 0-16,0-22 0,0 22 0,0-21 15,0 0-15,0-1 0,21 1 16,-21 0-16,22-22 0,-22 22 0,21-1 16,-21 1-16,0 0 0,21-1 0,-21 1 15,21 21-15,-21 0 0,21 0 16,-21-1-16,0 1 16,21 21-16,1 0 15,-22 21 1,0 1-1,0-1-15,0 0 0</inkml:trace>
  <inkml:trace contextRef="#ctx0" brushRef="#br1" timeOffset="56027.37">17674 5948 0,'-21'42'31,"0"-21"-31,0-21 0,21 22 0,-22-1 0,1-21 16,21 21-16,-21 0 0,21 0 15,0 0-15,-21-21 0,21 22 0,-21-1 16,21 0-16,0 0 16,0 0-16,21-21 15,0 21-15,0-21 0,0 0 16,22 0-16,-22 0 0,0 0 0,43-21 15,-43 21-15,21-21 0,-21 21 16,0-21-16,1 0 0,-22 0 16,21-1-16,-21-20 0,0 21 0,0-21 15,0 20-15,0-20 0,0 21 16,0-21-16,0 20 0,-21 1 0,-1 0 16,1 0-16,0 21 0,0 0 15,0 0-15,0 0 0,-22 0 16,22 0-16,0 0 0,0 0 0,-22 0 15,22 21-15,0 0 0,0 0 16,21 1 0,-21-1-16</inkml:trace>
  <inkml:trace contextRef="#ctx0" brushRef="#br1" timeOffset="56763.49">14711 8403 0,'0'-21'31,"42"0"0,-21 21-31,0 0 0,22 0 0,20-21 16,-20 21-16,20 0 0,1 0 16,-22-21-16,21 21 0,1 0 15,-1 0-15,1-22 0,-1 22 0,-20 0 16,-1 0-16,0 0 0,-20 0 16,-1 0-16,0 0 0,-42 0 31,0 0-31,-1 0 15,1 0-15,0 0 0,0 0 0,0 22 16,0-22-16</inkml:trace>
  <inkml:trace contextRef="#ctx0" brushRef="#br1" timeOffset="57011.35">15367 8340 0,'0'0'0,"0"21"0,-21 0 16,21 0-16,-21 0 15,21 1-15,-22 20 0,1-21 0,21 21 16,-21-20-16,0 20 0,21 0 0,-21 1 16,0-1-16,-1 0 0,1-21 15,21 22-15,-21-1 0,21 0 0,-21-20 16,21-1-16,0 21 0,0-21 0,0 0 16,0 1-16,0-1 15,21-21 16,0-21-31,0-1 0,1 22 16,-1-21-16</inkml:trace>
  <inkml:trace contextRef="#ctx0" brushRef="#br1" timeOffset="57259.96">15706 8678 0,'0'0'0,"0"22"15,0-1-15,0 0 16,0 0-16,0 0 16,0 0-16,0 1 0,0-1 0,0 21 15,0-21-15,-22-21 0,22 21 0,0 1 16,-21-1-16,21 0 16,0-42 30,0 0-46,21 21 0,-21-22 0,0 1 16</inkml:trace>
  <inkml:trace contextRef="#ctx0" brushRef="#br1" timeOffset="57459.84">15727 8551 0,'0'-21'16,"0"42"78,21-21-94,0 0 0</inkml:trace>
  <inkml:trace contextRef="#ctx0" brushRef="#br1" timeOffset="58180.43">16044 8678 0,'0'0'0,"-21"22"0,21-1 15,0 0-15,0 0 0,0 0 16,0 0-16,0 1 15,-21-1-15,21 0 0,0 0 16,0 0-16,-21 0 0,21 1 16,0-1-1,0-42 32,0-1-47,0 1 16,0 0-16,0 0 0,0 0 0,0 0 15,0-1-15,21-20 0,-21 21 16,21 0-16,0 0 0,0-1 0,1 1 16,-1 0-16,0 0 0,21 21 0,-21 0 15,1 0-15,20 0 0,-21 0 16,0 0-16,22 0 0,-22 0 16,0 21-16,0 0 0,0 0 0,-21 1 15,0-1-15,21 0 0,-21 21 0,0-21 16,0 1-16,0-1 0,0 0 15,0 0-15,0 0 0,0 0 0,0 1 16,-21-1-16,21 0 16,-21-21-16,0 0 15,21-21 1,-21 21-16,21-21 0,0-1 16,0 1-16,0 0 0,0-21 15,0 21-15,21-1 0,0 1 16,0-21-16,0 21 0,1 0 0,-1-1 0,21 1 15,-21 0-15,22 0 16,-22 0-16,21 21 0,-21 0 0,0 0 16,22 0-16,-22 0 0,0 0 0,0 21 15,0 0-15,1 0 0,-22 0 16,0 1-16,0-1 0,0 0 0,0 0 16,0 0-16,0 0 0,0 1 0,0-1 15,-22 0-15,1 0 0,0 0 16,0 0-16,0-21 0,0 22 15,21-44 32,21 1-47,0 0 0,-21 0 16</inkml:trace>
  <inkml:trace contextRef="#ctx0" brushRef="#br1" timeOffset="58608.19">17039 8742 0,'-42'0'31,"63"0"-16,0 0 1,-21-21-16,21 21 0,0 0 16,1-21-16,-1-1 0,0 22 0,0-21 15,-21 0-15,21 21 0,-21-21 16,0 0-16,0 0 0,0-1 16,-21 22-1,0 0-15,0 0 0,0 0 16,-22 22-16,22-1 0,0 0 15,0 0-15,21 0 0,-21 0 16,-1 1-16,22 20 0,0-21 0,0 0 16,0 22-16,0-22 0,0 0 0,0 0 15,0 0-15,22 0 16,-1-21-16,0 0 0,0 0 0,0 0 16,0 0-16,1 0 0,20 0 0,-21 0 15,21 0-15,-20-21 0,20 21 16,0-21-16</inkml:trace>
  <inkml:trace contextRef="#ctx0" brushRef="#br1" timeOffset="59132.06">18161 8107 0,'0'0'0,"0"-21"0,-21 21 0,0-21 15,-1 21-15,1 0 0,0 0 0,0 0 16,0 21-16,0 0 0,-1 0 16,1 0-16,0 22 0,0-22 0,0 21 15,0 0-15,-1 1 0,-41 20 16,42-20-16,21-1 16,-21 0-16,-1-21 0,22 22 0,-21-1 15,21 0-15,0-20 0,0 20 0,0 0 16,0-21-16,0 1 0,21 20 15,1-21-15,-1 0 0,0 0 0,0 1 16,0-22-16,22 21 0,-22-21 0,21 0 16,0 0-16,1 0 0,-1 0 15,0 0-15,1 0 0,-1-21 0,0-1 16,-20 1-16,20 0 0,0-21 0,-21 21 16,1-22-16,20-41 15,-21 41-15,-21-20 0,0-43 16,0 64-16,0-22 0,0 22 15,0-22-15,-21 22 0,0 0 16,0-1-16,-22 1 0,22 21 0,-21 0 16,-1-1-16,22 22 0,-21 0 0,0 0 15,20 0-15,-20 0 0,21 43 16,0-22-16,0 0 0,-1 21 0,1-20 16,0 20-16,21 0 0,-21-21 0,21 22 15,0-22-15,0 21 0,0-21 16,0 1-16,0 20 0,21-21 0,0-21 15,0 21-15,1 0 0,20 1 0</inkml:trace>
  <inkml:trace contextRef="#ctx0" brushRef="#br1" timeOffset="59532.01">18436 8573 0,'42'0'31,"-42"21"-15,22 0-1,-22 0-15,21 0 0,-21 0 16,0 1-16,21 20 0,-21-21 16,21 0-16,-21 0 0,0 1 15,21-1-15,-21 0 0,21-21 16,-21 21-16,0-42 47,0 0-47,0 0 0,22-1 0,-22 1 15,21 0-15,-21 0 0,0 0 16,0 0-16,21-1 0,0 1 0,-21 0 16,21 0-16,-21 0 0,0 0 0,21 21 15,-21-22-15,22 22 0,-1 0 16,0 0-1,0 0-15,0 0 16,0 0-16,1 0 16</inkml:trace>
  <inkml:trace contextRef="#ctx0" brushRef="#br1" timeOffset="59896.04">18902 8678 0,'0'0'0,"21"0"31,0 0-31,0 0 16,0 0-16,1 0 0,-1 0 15,-21-21-15,21 21 0,0-21 0,-21 0 16,21 21-16,-21-21 16,0 0-16,0-1 0,0 1 15,-21 21 1,0 0-16,0 0 15,0 0-15,-1 21 0,22 1 16,-21-22-16,0 21 0,21 21 0,-21-21 16,21 0-16,0 1 0,0-1 15,0 21-15,0-21 0,0 0 0,0 1 16,0-1-16,21 0 16,0-21-16,0 21 15,1-21-15,-1 0 0,0 0 0,0 0 16,0 0-16,0 0 0,1 0 0,-1-21 15,0 21-15,21-21 0,-42 0 16,43-1-16,-22 1 0</inkml:trace>
  <inkml:trace contextRef="#ctx0" brushRef="#br1" timeOffset="60303.59">19325 8551 0,'0'0'0,"-21"0"31,21-21-31,21 21 16,0-21 0,0 21-16,1 0 0,-1 0 15,0 0-15,0 0 16,0 0-16,0 0 0,1 21 0,-1 0 16,0-21-16,0 22 0,0-1 0,0 0 15,1 0-15,-22 0 16,0 0-16,0 1 0,0-1 0,0 0 15,0 0-15,0 0 0,0 0 0,0 1 16,-22-22 0,22 21-16,-21-21 0,0 0 0,0 0 31,0-21-31,21-1 16,0 1-16,0 0 0,0 0 15,0 0-15,0 0 0,21-1 0,0 1 16,0 0-16,0-21 0,-21 21 15,22-1-15,-1 1 0,0 0 0,0 0 16,0 0-16,0 0 0,1-1 0,-1 1 16,0 21-16,0-21 0,0 21 0,0 0 15,1 0-15,-1-21 16</inkml:trace>
  <inkml:trace contextRef="#ctx0" brushRef="#br1" timeOffset="60743.37">20574 8255 0,'0'0'0,"-21"-21"0,21 0 0,-21 0 16,-1-1-16,22 1 15,-21 0-15,21 0 0,0 0 16,0 0-16,0-1 0,21 1 16,1 21-16,-1-21 0,0 0 15,0 21-15,21-21 0,-20 21 0,20 0 16,-21 0-16,21-21 0,-20 21 0,20 0 16,-21 0-16,0 0 0,0 0 15,22 21-15,-43 0 0,0 0 16,0 21-16,0-20 0,0-1 0,0 21 15,-21-21-15,-1 22 0,1-22 16,0 21-16,0-21 0,0 0 16,-22 22-16,-20 20 15,42-42-15,0-21 0,21 22 16,-22-1-16,1 0 0,0-21 16,21 21-16,0 0 31,0 0-16</inkml:trace>
  <inkml:trace contextRef="#ctx0" brushRef="#br1" timeOffset="61140.96">20616 8805 0,'0'0'0,"0"22"0,21-22 15,1 0 1,-1 0-16,0 0 0,0 0 16,-21-22-16,21 22 0,0 0 0,-21-21 15,0 0-15,0 0 0,0 0 16,0 0-16,-21-1 16,0 22-16,0 0 15,0 0-15,0 0 0,-1 22 16,1-22-16,21 21 0,0 0 15,0 0-15,0 0 0,0 0 16,0 1-16,0-1 0,21-21 31,1 0-31,-1 0 0,0 0 16,0 0 0,-21-21-16,0-1 0,0 1 15,0 0 16</inkml:trace>
  <inkml:trace contextRef="#ctx0" brushRef="#br1" timeOffset="71160.47">16743 9335 0,'-21'-22'31,"21"1"-31,0 0 0,0 0 16,0 0-1,0 0 1,-22 21 15,1 0-15,21 21-16,-21 0 0,21 0 16,0 0-16,0 22 0,-21-22 0,21 21 15,-21 0-15,21 1 0,-21-1 16,21 22-16,-22-22 0,22 21 0,0-20 15,0 20-15,-21-20 0,21 20 0,-21-21 16,21 22-16,0 42 16,-21-64-16,21 22 0,-21-1 15,21 1-15,0-1 0,0 1 0,-21-1 16,21 1-16,-22-22 0,22 21 0,-21-20 16,21 20-16,0-20 0,0-1 15,0 21-15,0-20 0,-21-1 0,21 0 16,0-20-16,0 20 0,-21 0 15,21 1-15,0-1 0,0-21 0,0 21 16,0 1-16,-21-22 0,21 21 0,0-21 16,0 22-16,-21-22 0,21 21 15,0-21-15,0 1 0,0 20 0,0-21 16,-22 0-16,22 0 0,-21 22 0,21-22 16,-21 0-16,21 0 0,-21 22 15,21-22-15,-21 0 0,21 0 16,0 0-16,0 0 0,0 22 15,0-22-15,0 0 16,0 0 0,21 0-1,0-21 1,-21 22-16,0-1 31,0-42 0,0-1-31,0 1 16,0 0-16,0 0 16,0 0-16,0 0 0</inkml:trace>
  <inkml:trace contextRef="#ctx0" brushRef="#br1" timeOffset="71520.27">15938 11663 0,'0'0'0,"-42"-21"32,42 42-1,0 0-31,21 0 0,-21 0 0,21 1 15,1-1-15,-1 0 0,42 85 16,-42-85 0,1 0-16,-1 0 0,0 0 0,-21 1 15,0-1-15,21 0 0,0 0 16,0-21 15,-21-21-15,22 0-16,-22 0 15,0-1-15,0 1 0,21 0 0,0 0 16,-21 0-16</inkml:trace>
  <inkml:trace contextRef="#ctx0" brushRef="#br1" timeOffset="71782.11">16743 11451 0,'-106'106'32,"85"-85"-32,-22 0 15,22 1-15,-21 20 0,21-21 16,-22 0-16,1 22 0,21-22 0,-21 0 16,20 21-16,1-21 0,0 1 0,0-1 15,0 0-15,0 0 0,21 0 16,0 0-16,0-42 31,21 21-31,0-21 0,0 0 0,0 0 16,0 0-16</inkml:trace>
  <inkml:trace contextRef="#ctx0" brushRef="#br1" timeOffset="72560.41">17420 10414 0,'0'0'0,"-21"0"0,21-21 15,0 0-15,0 0 16,0-1-16,0 1 0,0 0 16,21 0-16,0 21 0,0-21 0,1 0 15,-1 21-15,21-22 0,-21 22 0,0 0 16,22 0-16,-22 0 0,0 0 16,0 0-16,-21 22 0,0-1 15,0 0-15,0 21 0,0-21 0,0 22 16,0-22-16,0 21 0,-21 1 15,0-1-15,0-21 0,21 21 16,0-20-16,-21-1 0,21 0 0,0 0 0,-22 0 16,22 0-1,22-21 1,-1 0-16,0 0 0,-21-21 0,21 0 16,0 21-16,0-21 0,22 0 15,-22 0-15,0-22 0,21 1 16,-42 0-16,22 20 0,-1-20 0,0 21 15,-21 0-15,0 0 0,21-1 16,-21 1-16,21 21 0,-21 21 47,0 1-47,0-1 16,0 0-16,-21 21 0,21-21 15,0 22-15,-21-1 0,21 0 0,0-20 16,0 20-16,0 0 0,-21 1 15,21-22-15,0 21 0,-21-21 0,21 22 16,0-22-16,0 21 0,0-21 0,0 0 16,0 1-16,-22-1 0,22 0 15,0 0-15,-21-21 0,21 21 0,-21-21 16,0 21-16,0-21 0,0 0 16,-1 0-16,1 0 0,0 0 0,-21 0 15,21 0-15,-1 0 16,-20-21-16,21 21 0,0-21 0,0 21 15,-1-21-15,1 21 0,21-21 0,0 0 16,0-1 0,0 1-16,21 0 15,1 21-15,-1-21 0,0 0 0,0 21 16,21-21-16</inkml:trace>
  <inkml:trace contextRef="#ctx0" brushRef="#br1" timeOffset="73252.28">18182 10626 0,'0'-43'31,"0"22"-31,21 21 0,0-21 15,1 0-15,-1 0 0,0 21 0,0-21 16,-21-1-16,21 1 0,0 0 0,1 21 16,-22-21-16,0 0 0,-22 21 47,1 0-47,21 21 0,-21 0 15,0 0-15,0 0 0,21 1 16,0 20-16,-21-21 0,21 0 0,-22 22 15,22-22-15,0 0 0,0 0 0,0 0 16,0 0-16,0 1 0,22-1 16,-1-21-16,0 0 0,0 0 15,0 0-15,0 0 0,1 0 0,-1 0 16,0 0-16,21-21 0,-21 21 16,1-22-16,20 1 0,-21 21 0,21-21 15,-20 0-15,-1 0 0,0-22 0,21 22 16,-21 0-16,1-21 15,-22 21-15,21-1 0,-21 1 0,21-21 16,-21 21-16,0 0 0,-21 21 31,0 0-31,-1 0 0,1 21 0,0 0 16,21 0-16,-21 0 0,21 0 16,0 1-16,0-1 0,0 0 15,0 0-15,21 0 0,0 0 16,0 1-16,-21-1 0,22 0 0,-1-21 15,0 21-15,-21 0 0,0 0 16,21-21-16,-21 22 0,0-1 16,-21 0-1,0-21-15,0 0 16,-1 0-16,1 21 0,0-21 16,0 0-16,0 0 0,0 0 0,-1 0 15,1 0 16</inkml:trace>
  <inkml:trace contextRef="#ctx0" brushRef="#br1" timeOffset="74399.17">11896 12700 0,'0'0'15,"-43"0"-15,1-21 0,21 21 16,0 0-16,-1 0 16,44 0-1,20 0-15,-21 0 0,21 0 16,22-21-16,-1 21 0,1-21 16,-1 21-16,1 0 0,-1-22 15,1 22-15,-1 0 0,1-21 0,-22 21 16,22 0-16,-43 0 0,21 0 0,-21 0 15,1 0-15,-44 21 16,-20 1 0</inkml:trace>
  <inkml:trace contextRef="#ctx0" brushRef="#br1" timeOffset="74711.6">12107 12764 0,'0'21'32,"0"0"-32,0 0 15,0 0-15,0 0 0,0 22 0,0-22 16,0 21-16,0 1 0,0-1 16,0 0-16,-21 1 0,21-1 0,-21 0 15,0 1-15,21-1 0,-21 0 0,21 1 16,-22-1-16,22 0 0,-21-21 15,0 22-15,21-22 0,0 0 16,0 0-16,-21 0 0,21 1 0,0-44 47,21 1-47,0-21 0,-21 21 16,21 0-16,22-22 0,-22 22 15</inkml:trace>
  <inkml:trace contextRef="#ctx0" brushRef="#br1" timeOffset="74924.48">12382 13229 0,'22'43'15,"-22"-22"-15,0 0 16,0 0-16,0 0 0,0 0 16,0 1-16,0-1 0,0 21 0,0-21 0,0 0 15,0 1 1,0-1-16,0 0 0,-22-21 0,22 21 15,0-42 17,0 0-32,0 0 15,0-1-15,0 1 0</inkml:trace>
  <inkml:trace contextRef="#ctx0" brushRef="#br1" timeOffset="75111.37">12404 13123 0,'0'0'16,"0"-21"-16,0 0 0,0 0 16,0 0-1,0 42 32,21 0-31,0-21-16</inkml:trace>
  <inkml:trace contextRef="#ctx0" brushRef="#br1" timeOffset="75815.97">12658 13250 0,'0'0'0,"0"22"16,0-1-16,0 0 0,0 0 15,0 0-15,0 0 16,0 1-16,-22-1 16,22 0-16,0 0 0,0 0 15,0 0-15,0 1 16,0-1 0,-21-21 15,21-21-16,0-1-15,0 1 0,0 0 16,0 0-16,0 0 0,0 0 16,0-1-16,0-20 0,21 21 15,1 0-15,-1 0 0,0 21 0,-21-22 16,21 22-16,0 0 0,0 0 16,1 0-16,-1 0 0,0 0 0,0 0 15,0 0-15,0 0 0,1 22 0,-1-22 16,-21 21-16,0 0 15,21 0-15,-21 0 0,21 0 0,-21 1 16,0-1-16,0 0 0,0 0 16,0 0-16,0 0 0,0 1 15,0-44 17,0 1-17,0 0-15,0 0 0,0 0 16,0 0-16,0-1 0,21 1 15,-21 0-15,21 0 0,1 0 0,-1 0 16,0-1-16,0 1 0,21 21 0,-20 0 16,-1-21-16,0 21 15,0 0-15,0 0 0,0 0 0,1 0 16,-1 21-16,-21 0 0,21 1 16,-21-1-16,21 0 15,-21 0-15,0 0 0,0 0 0,0 1 16,0-1-16,-21 0 0,0-21 0,21 21 15,0 0-15,-21 0 0,-1-21 16,1 0-16,21-21 47,0 0-47,21 21 0</inkml:trace>
  <inkml:trace contextRef="#ctx0" brushRef="#br1" timeOffset="76199.25">13483 13356 0,'0'21'31,"21"-21"-31,0 0 16,1 0-16,-1 0 0,0 0 15,0-21-15,21 0 16,-20 0-16,-1 21 0,0-21 15,0 21-15,0-21 0,0-1 0,-21 1 16,0 0-16,0 0 16,-21 21-1,0 0-15,0 0 0,0 0 0,0 0 16,-22 0-16,22 21 0,0 0 0,0 0 16,0 1-16,-1-1 0,1 0 15,0 0-15,21 0 0,0 0 0,-21 1 16,21-1-16,0 0 0,0 0 0,0 0 15,0 0-15,0 1 0,0-1 16,21-21-16,0 21 0,0-21 16,1 0-16,-1 0 0,0 0 15,0 0-15,0 0 0,0 0 16,1 0-16,20-21 0,-21 0 0,21 21 16,-20-22-16</inkml:trace>
  <inkml:trace contextRef="#ctx0" brushRef="#br1" timeOffset="76755.94">14690 12700 0,'0'0'0,"0"-21"0,-22 0 15,1 21-15,0 0 0,0 0 16,0 0-16,0 0 15,-1 21-15,1-21 0,0 42 0,0-21 16,0 1-16,-22 20 0,22 0 16,0 1-16,0-1 0,0 0 0,0 1 15,-1 20-15,1-21 0,21 1 0,0-1 16,-21 0-16,21 1 0,0-1 16,0 0-16,0-20 0,0 20 0,0 0 15,0-21-15,21 1 0,0-1 16,1 0-16,20 0 0,-21-21 15,21 0-15,-20 0 0,20 0 0,-21 0 16,21 0-16,1-21 0,-1 21 0,-21-21 16,22 0-16,-22-1 0,21-20 15,-21 21-15,0 0 0,22-22 0,-22 22 16,0-21-16,-21 0 0,21-1 0,-21-20 16,0 20-16,0-20 0,0-64 15,0 63-15,0 22 0,-21-21 16,0 20-16,21 1 0,-21 21 0,0-22 15,-1 43-15,-20-21 0,21 21 16,-43 0-16,43 21 0,-21-21 16,21 22-16,-22-1 0,22 21 15,-21-21-15,21 22 0,0-1 16,-1 0-16,1-21 0,0 22 0,21-1 16,-21 0-16,21-20 0,0 20 0,0 0 15,0-21-15,0 22 0,0-22 16,21 0-16,0 0 0,0 0 0,1 1 15,-1-1-15,0 0 0,0-21 0</inkml:trace>
  <inkml:trace contextRef="#ctx0" brushRef="#br1" timeOffset="77511.5">15007 13229 0,'0'0'0,"-21"21"31,0-21-31,21 22 0,-21-1 0,-1 0 16,22 0-16,0 0 0,0 0 15,0 1-15,0-1 0,0 0 16,0 0-16,0 0 0,0 0 0,0 1 16,0-1-16,0 0 0,0 0 15,22-21-15,-1 0 0,0 0 16,0 0-16,0 0 0,0 0 15,1-21-15,-1 0 0,0 0 16,0-1-16,0 1 0,0 0 16,1 0-16,-1 0 0,-21 0 15,21-22-15,0 22 0,-21 0 0,21-21 16,-21 20-16,0 1 16,0 42-1,0 1 1,0-1-16,-21 0 15,21 0-15,0 0 0,0 22 0,0-22 16,0 0-16,0 0 0,0 0 0,0 0 16,0 1-16,0-1 15,0 0-15,21-21 0,0 0 16,1 0-16,-1 0 0,0 0 0,21 0 16,-21 0-16,1 0 0,-1-21 15,0 0-15,21-1 0,-21 1 0,1 0 16,-1 0-16,0 0 0,0-22 0,0 22 15,0-21-15,1 0 0,-22-1 16,21 1-16,-21-22 0,21 22 0,-21-21 16,21-1-16,-21 22 0,0-1 0,0 1 15,0 0-15,0-1 0,0 22 16,0 0-16,-21 42 31,21 0-31,0 1 0,-21 20 16,21 0-16,0 1 0,0-1 0,0 0 15,0 1-15,-21-1 0,21 0 16,0 1-16,-22-1 0,22 0 0,0 1 16,0-1-16,0-21 0,0 21 0,-21-20 15,21 20-15,0-21 0,0 0 16,0 0-16,0 1 0,0-1 0,0 0 16,21-21-1,1 0 1,-1 0-16,-21-21 0,21 0 15,0-1-15,0 22 0,-21-21 16,21 0-16</inkml:trace>
  <inkml:trace contextRef="#ctx0" brushRef="#br1" timeOffset="77711.39">15663 13102 0,'0'0'0,"-21"0"15,21 21 1,21-21 0,0 0-16,1 0 0,-1 0 15,0 0-15,0 0 0,21 0 16,-20 0-16,-1 0 0,0-21 16,0 21-16,0 0 0,0-21 0,1 21 15</inkml:trace>
  <inkml:trace contextRef="#ctx0" brushRef="#br1" timeOffset="78555.91">16468 12954 0,'-22'21'31,"22"0"-31,0 1 16,22-22-16,-1 0 16,0 0-16,0 0 0,21 0 0,-20 0 15,20 0-15,-21 0 0,21 0 16,1-22-16,-1 22 0,-21-21 0,22 0 15,-22 21-15,0-21 0,0 0 16,0 21-16,0-21 0,-21-1 16,0 1-16,0 0 0,0 0 0,0 0 15,-21 0-15,0-1 0,0 22 16,0-21-16,-22 21 0,22 0 0,-21 0 16,-22 0-16,22 21 15,0 1-15,-1-1 0,1 0 0,0 21 16,-1-21-16,1 22 0,21-1 15,0 0-15,0-20 0,-1 20 0,22 0 16,0 1-16,0-1 0,0 0 16,22-21-16,-1 1 0,42-1 15,-20 0-15,-22-21 0,21 0 16,0 0-16,-20 0 0,20 0 16,-21 0-16,21 0 0,-20 0 0,-44 0 46,-20 0-46,21 0 0,-21 0 0,-1 0 16,1 0-16,0 21 0,-1-21 16,1 21-16,0 0 0,20-21 0,-20 22 15,21-1-15,0 0 0,0 0 0,21 21 16,0-20-16,0-1 16,0 0-16,0 0 0,0 0 0,42 0 15,-21-21-15,0 0 0,0 22 16,22-22-16,-1 0 0,-21 0 15,22 0-15,-1 0 0,0 0 0,1 0 16,-1 0-16,-21-22 0,21 1 16,1 21-16,-22-21 0,0 21 0,0-21 15,0 0-15,1 0 0,-1 21 0,0-22 16</inkml:trace>
  <inkml:trace contextRef="#ctx0" brushRef="#br1" timeOffset="78756.78">16954 13356 0,'22'-21'31,"-22"42"-31,0 0 0,0 1 16,0-1-16,21-21 15,-21 21-15,21 0 0,-21 0 0,0 0 16,0 1-16,21-1 0,-21 0 16,21-21-1,0 21-15,1-21 31,-22-21-31,21 21 0,0-21 0</inkml:trace>
  <inkml:trace contextRef="#ctx0" brushRef="#br1" timeOffset="78943.67">17187 13377 0,'-21'0'31,"0"0"-31,0 0 0,0 0 0,-22 22 16,1-22-16,21 21 0,0 0 15,-1-21-15,1 21 0,0 0 16,0 0-16,0 1 0,21-1 0,-21 0 16,21 0-16,0 0 15,21-21 1,0 0-16,0 0 0,0 0 0</inkml:trace>
  <inkml:trace contextRef="#ctx0" brushRef="#br1" timeOffset="79223.61">17547 13356 0,'0'0'0,"0"-21"16,-21 21 0,0 0-16,0 0 0,-1 0 0,-20 0 15,21 21-15,-21 0 16,20 1-16,1-1 0,0 0 15,0 0-15,0 0 0,21 0 0,-21 22 16,21-22-16,0 0 0,0 0 0,0 0 16,21 1-16,0-22 15,0 0-15,0 0 0,0 0 16,22 0-16,-22 0 0,0 0 0,21 0 16,-20 0-16,-1-22 0,21 1 15,-21 0-15,0 21 0,1-21 0</inkml:trace>
  <inkml:trace contextRef="#ctx0" brushRef="#br1" timeOffset="79919.23">17695 13377 0,'0'0'0,"-21"0"0,21 22 16,-21-22-16,21 21 16,0 0-1,21-21 1,0 0-1,0 0-15,1 0 0,-1 0 0,0 0 16,0 0-16,0 0 0,0 0 0,1-21 16,-1 21-16,0 0 0,0-21 15,-21-1-15,0 1 16,0 0 0,-21 21-16,0 0 0,0 0 15,-1 0-15,1 0 0,0 21 0,0-21 16,0 21-16,0 1 0,-1-22 0,1 21 15,0 0-15,21 0 16,0 0-16,0 0 0,0 1 16,0-1-16,0 0 0,21 0 15,0-21-15,1 0 16,-1 0-16,0 0 0,21 0 0,-21 0 16,1 0-16,20 0 0,-21 0 15,21 0-15,1 0 0,-22-21 0,0 0 16,21 21-16,-20-21 0,-1-1 15,0 1-15,0 21 0,0-21 0,0 0 16,-21 0-16,0 0 0,0-1 16,0 1-16,-21 42 47,21 1-32,-21-1-15,21 0 0,0 0 0,0 0 16,-21 22-16,0-22 0,21 21 15,-21 0-15,21 1 0,0-1 16,-22 0-16,22 1 0,-21 20 0,21-20 0,-21-1 16,21 0-16,0 22 0,0-22 15,0 0-15,-21 1 0,21-1 0,0-21 16,-21 22-16,21-1 0,0-21 16,0 0-16,-21 22 0,21-22 15,-22-21-15,22 21 0,0 0 0,-21-21 16,21-21-1,0 0 1,0 0-16,0-1 0,0 1 0,0 0 16,0-21-16,0 21 0,0-22 0,21 1 15,1 0-15</inkml:trace>
  <inkml:trace contextRef="#ctx0" brushRef="#br1" timeOffset="80219.06">18140 13504 0,'0'0'16,"63"-148"-1,-63 127 1,0 0-16,21 21 0,1 0 16,-1-21-16,0 21 0,0 0 15,0 0-15,0 0 0,22 0 0,-22 0 16,0 21-16,0 0 0,0 0 0,1-21 16,-22 21-16,0 1 0,0-1 15,0 21-15,0-21 0,-22 0 0,1 1 16,0-1-16,0 0 0,0 0 15,-22 0-15,22 0 0,-21-21 0,21 22 16,-22-22-16,22 0 0,0 21 0,0-21 16,-21 0-16,20 0 15,1 0-15,42-21 32,1 21-32,-1-22 15,0 1-15,0 0 0</inkml:trace>
  <inkml:trace contextRef="#ctx0" brushRef="#br1" timeOffset="80513.82">18817 12869 0,'0'0'0,"0"-21"0,-21 21 31,21 21-31,-21 1 0,21-1 0,-21 0 15,-1 21-15,22 1 0,0-22 16,-21 21-16,0 0 0,21 22 0,-21-22 16,0 1-16,21-1 0,0 0 0,-21 1 15,-1-1-15,22-21 0,-21 21 16,21 1-16,0-22 0,0 21 0,0-21 16,0 22-16,0-22 15,21-21 1,1 0-16,-1 0 0,0 0 15,-21-21-15,21 21 0,0-21 0,0-1 16</inkml:trace>
  <inkml:trace contextRef="#ctx0" brushRef="#br1" timeOffset="81515.59">18965 13356 0,'0'0'0,"0"-21"31,-21 21-31,21 21 0,-21-21 15,21 21-15,-21 1 0,21-1 0,0 0 16,-21 0-16,21 0 16,0 0-16,0 1 0,-22-1 15,22 0-15,0 0 0,0 0 16,0 0-16,0 1 16,22-22-16,-1 0 0,0 0 15,0 0-15,0 0 0,0 0 0,1-22 16,-1 1-16,0 21 0,0-21 0,0 0 15,22 0-15,-43 0 0,21-1 16,0 22-16,0-21 0,-21 0 16,0 0-16,0 42 47,-21 0-47,21 0 15,-21 1-15,21-1 0,0 0 16,-21 0-16,21 0 0,0 0 15,0 1-15,0-1 16,21-21-16,0 0 0,0 0 16,0 0-16,0 0 15,1 0-15,-1 0 0,-21-21 16,21 21-16,-21-22 0,21 1 16,-21 0-16,0 0 0,0 0 15,0 0-15,0-1 0,0 1 0,-21 0 16,0 21-16,0-21 15,42 0 32,0 21-31,0 0-16,0 0 0,0 0 0,1 0 16,-1 0-16,0 0 0,0 0 15,0 0-15,0 21 16,1 0-16,-22 0 15,0 0-15,0 1 0,0-1 16,0 0-16,0 0 0,0 0 16,-22 0-16,22 1 15,0-1-15,-21-21 16,21 21-16,0-42 62,0 0-62,0-1 0,0 1 16,0 0-16,0 0 0,0 0 0,0 0 16,0-1-16,21 1 0,1 0 15,-22 0-15,21 0 0,0 0 16,0-1-16,0 22 0,0-21 0,1 21 16,-1 0-16,0 0 0,0 0 15,21 0-15,-20 0 0,-1 0 16,0 0-16,-21 21 0,21 1 0,-21-1 15,0 0-15,0 0 16,0 0-16,0 0 0,0 1 0,0-1 16,0 21-16,-21-21 0,0-21 0,0 21 15,21 1-15,-22-1 0,1 0 16,0 0-16,21 0 16,-21-21-1,21 21-15,0-42 31,0 0-31,0 0 16,0 0-16,0 0 0</inkml:trace>
  <inkml:trace contextRef="#ctx0" brushRef="#br1" timeOffset="81752.46">19537 12954 0,'0'0'0,"0"-21"0,-21 21 0,21-21 16,-22 21 31,1 0-32,0 21 1,0-21-16,0 0 15,0 0-15</inkml:trace>
  <inkml:trace contextRef="#ctx0" brushRef="#br1" timeOffset="82035.58">18351 13229 0,'0'0'0,"-21"0"0,42 0 31,1 0-31,-1 0 16,21 0-16,-21 0 0,22-21 16,-22 21-16,21 0 0,-21 0 0,22 0 15,-22 0-15,21 0 0,-21 0 16,0 0-16,1 0 0,-1 0 15</inkml:trace>
  <inkml:trace contextRef="#ctx0" brushRef="#br1" timeOffset="88511.46">17674 2434 0,'0'-21'31,"21"21"63,0 0-78,1 0-16,-1 0 0,0 0 0,21 0 15,-21 0-15,22 0 0,20 0 16,1 0-16,-1 0 0,22 0 0,0 0 15,-1 0-15,22 0 0,0 0 16,0 0-16,21 0 0,-21 0 0,21 0 16,0 0-16,0 0 0,0 0 15,21 0-15,-21 0 0,0 0 0,21 0 16,-21 0-16,0 0 16,0 0-16,0 0 0,0 21 0,0-21 15,-21 0-15,-22 21 0,1-21 16,0 0-16,-1 0 0,1 22 0,-21-22 15,84 0-15,-85 0 16,-20 21-16,20-21 0,-21 0 0,1 0 16,-22 0-16,0 0 0,0 0 0,0 0 15,-21 21 48,0 0-48,-21 0-15</inkml:trace>
  <inkml:trace contextRef="#ctx0" brushRef="#br1" timeOffset="89483.56">22056 4657 0,'21'0'16,"-21"21"46,0 0-46,0 0-16,0 0 0,-21 22 15,21-22-15,-22 21 0,22 1 0,0-1 16,0 21-16,-21-20 0,21-1 16,-21 22-16,21-22 0,0 0 0,0 22 15,0-22-15,0 22 0,0-22 0,0 21 16,0 1-16,0-1 0,0 1 15,0-1-15,0 22 0,0-21 0,0-1 16,0 1-16,0-1 0,0 1 0,0-1 16,0-21-16,0 22 0,-21-1 15,0 1-15,0-22 0,-1 22 16,22-22-16,-21 0 0,0 1 0,21-1 16,-21 0-16,0 1 0,0-22 0,-1 21 15,1-21-15,0 1 0,0 20 0,0-21 16,0 0-16,21 0 0,-22 1 15,1-1-15,0 0 0,21 0 0,0 0 16,0 0-16,-21 1 0,21-1 16,0 0-16,0 0 15,0 0 32,0 0-16,0 1-15,0-1 0,0 0-16,0 0 15,-21-21 1,0 0-16,-1 0 16,1 0-16,0 0 0,0 0 15,0 0-15,0-21 0,-22 21 0,22-21 16,0-22-16</inkml:trace>
  <inkml:trace contextRef="#ctx0" brushRef="#br1" timeOffset="90311.7">21823 2371 0,'0'0'16,"0"-21"-16,0-1 15,0 44 17,0-1-32,0 0 15,0 21-15,0 1 0,0-1 16,0 21-16,-21-20 0,21 20 0,-22 1 15,1-22-15,0 22 0,0-22 0,0 0 16,0 1-16,-1-1 0,1 0 16,21 1-16,0-22 0,-21 0 0,21 21 15,-21-21-15,21 1 16,0-1-16</inkml:trace>
  <inkml:trace contextRef="#ctx0" brushRef="#br1" timeOffset="91359.8">17632 2455 0,'0'0'0,"-21"0"32,42-21-1,-21 0-16,42 21-15,-21-21 0,0 0 16,1 0-16,20 21 0,-21-22 0,21 1 16,-20 0-16,20 0 0,-21 0 0,21 0 15,-20 21-15,20-22 0,-21 1 16,0 21-16,0 0 0,1 0 0,-44 0 31,1 21-15,0-21-16,0 22 0,0-1 15,-22-21-15,22 21 0,-21 0 0,21-21 16,-22 21-16,1 0 0,0-21 0,-1 22 16,1-22-16,0 21 15,21-21-15,-1 21 0,1-21 0,0 0 16,21 21 0,21-21-16,0 21 15,1-21-15,20 21 0,-21-21 16,21 22-16,1-1 0,-22-21 15,21 21-15,-21 0 0,22 0 0,-22 0 0,21 22 16,-21-22-16,1 0 0,20 0 16,-21 0-16,0 1 0,0 20 15,1-21-15,-22 0 16,0 0-16,21-21 16,0 0 15</inkml:trace>
  <inkml:trace contextRef="#ctx0" brushRef="#br1" timeOffset="92440.37">21272 3514 0,'22'0'0,"-22"-21"15,0-1 1,0 1-16,0 0 16,0 0-1,0 0-15,0 0 16,0-1 0,0 44 15,0-1-31,0 0 15,0 0-15,0 0 0,0 22 0,-22-22 16,22 21-16,0 0 0,-21 1 16,21-1-16,0 0 0,0 1 0,-21-1 15,21 0-15,-21 1 16,0-22-16,21 21 0,0 1 0,0-22 16,0 21-16,-21-21 0,21 0 0,0 1 15,0-1-15,-22-21 0,22 21 16,0-42 31,0 0-47,0-1 0,0 1 15,0 0-15,0-21 0,22 21 16,-22-1-16,21 1 0</inkml:trace>
  <inkml:trace contextRef="#ctx0" brushRef="#br1" timeOffset="92859.65">21251 3577 0,'0'0'0,"-21"-21"0,21 0 16,-21 21-16,21-21 0,0 0 15,0-1-15,0 1 0,0 0 16,21 0-16,-21 0 0,21 21 15,0-21-15,1-1 0,-1 22 16,0-21-16,21 21 0,-21 0 16,22-21-16,-1 21 0,0 0 15,-20 0-15,20 0 0,0 0 0,-21 0 16,22 0-16,-22 21 0,0 0 16,-21 1-16,0-1 0,0 0 0,0 21 15,-21 22-15,0-43 0,0 21 16,-22-21-16,22 1 0,-21-1 15,21 21-15,-22-21 0,22-21 16,-21 21-16,21 1 0,-1-22 16,1 21-16,0-21 0,21 21 15,21-21 48,0 0-63,1 0 0</inkml:trace>
  <inkml:trace contextRef="#ctx0" brushRef="#br1" timeOffset="93291.3">21844 3725 0,'0'0'0,"21"0"0,0 0 16,-21-21-16,0 0 15,-21 42 17,0-21-32,0 21 15,0 1-15,-1-1 0,1 0 16,0 21-16,0-21 0,0 1 0,0-1 16,-1 21-16,1-21 0,21 0 15,0 1-15,0-1 0,0 0 16,0 0-16,21-21 0,1 21 0,-1-21 15,21 0-15,-21 0 0,22 0 16,-22 0-16,21-21 0,-21 0 16,22 21-16,-22-21 0,0 0 15,0-1-15,0 1 0,0 0 0,-21 0 16,22 0-16,-22 0 0,0-1 0,0 1 16,0 0-16,0 0 0,-22 21 15,1 0-15,0-21 0,0 21 0,0 0 16,0 0-16,-1 0 0,1 0 15,0 0-15,0 21 0,42-21 32,0 0-32,0 0 15</inkml:trace>
  <inkml:trace contextRef="#ctx0" brushRef="#br1" timeOffset="93580.14">22394 3514 0,'0'0'0,"0"-21"0,21-1 0,-21 1 0,0 0 16,0 42-1,-21 0 1,21 1-16,-21 20 0,21-21 0,0 21 16,-21-20-16,0 20 0,0 0 15,21 1-15,-22-22 0,22 21 0,-21 0 16,21 1-16,-21-1 15,21-21-15,0 22 0,-21-22 0,21 0 16,0 21-16,-21-21 0,21 1 16,0-1-16,0-42 31,21-1-31,0 1 16,0 0-16,0-21 0</inkml:trace>
  <inkml:trace contextRef="#ctx0" brushRef="#br1" timeOffset="94131.75">22754 3408 0,'0'0'0,"0"-21"16,21-22-1,-21 65 1,-21-1-16,21 21 16,-21-21-16,0 22 0,0-1 0,-1 0 15,-20 1-15,21-1 0,0 0 0,0 1 16,-1-1-16,1 0 0,0-21 15,0 22-15,0-1 0,0 0 0,21 1 16,-22-22-16,22 0 0,0 0 16,0 0-16,0 1 0,0-1 15,22-21-15,-1 0 0,0 0 0,0 0 16,0 0-16,22 0 0,-22-21 16,21-1-16,-21 1 0,22 0 0,-22-21 15,21 21-15,-21-1 0,0 1 16,22-21-16,-43 21 0,21 0 0,0 21 15,-21-22-15,21 1 0,-21 42 32,-21 1-32,0-22 15,21 21-15,0 0 0,-21 0 16,0 0-16,21 0 0,-22-21 0,22 22 16,0-1-16,0 0 0,0 0 15,22-21-15,-1 0 16,0 0-16,0 0 0,0 0 15,22 0-15,-22 0 0,21 0 16,-21 0-16,22-21 0,-22 0 0,21 21 16,-21-21-16,0-1 0,1 1 15,-1 21-15,-21-21 0,0 0 0,21 21 16,-21-21-16,-21 21 47,21 21-47,-21-21 0,-1 0 0,1 0 31</inkml:trace>
  <inkml:trace contextRef="#ctx0" brushRef="#br1" timeOffset="97403.77">23114 3662 0,'0'0'0,"-21"0"15,0 0 1,-1 0-16,22-21 47,-21 21 15,21 21-15,21-21-47,1 0 16</inkml:trace>
  <inkml:trace contextRef="#ctx0" brushRef="#br1" timeOffset="97883.53">23241 3810 0,'0'0'0,"-21"21"16,21 0-16,0 1 15,-21-1-15,21 0 0,-22 0 16,22 0-16,0 0 15,-21 1-15,21-44 63,0 1-63,21 0 16,1 0-16,-22 0 0,21 0 15,-21-1-15,21 1 16,0 0-16,0 0 0,0 21 0,-21-21 15,22 21-15,-1 0 0,0 0 16,-21 21 0,0 0-16,0 0 0,0 0 15,0 1-15,0-1 0,0 0 16,0 0-16,0 0 16,21-21-16,-21 21 0,21-21 15,0 0-15,1 22 16,-1-22-16,0 0 0,0 0 0,0 0 15,22 0-15,-22 0 0,0 0 16</inkml:trace>
  <inkml:trace contextRef="#ctx0" brushRef="#br1" timeOffset="98418.42">23939 3831 0,'0'0'16,"0"-21"-16,0 0 0,0 0 15,-21 21 1,0 0-16,0 0 0,0 0 0,0 0 15,-1 21-15,1-21 0,0 21 16,0-21-16,0 21 0,21 0 16,-21 1-16,21-1 15,21-21 1,0 21-16,0-21 16,21 0-16,-20 0 0,-1 0 0,0 0 15,0-21-15,0 21 0,0 0 16,1-21-16,-1-1 0,0 1 15,-21 0 1,0 42 15,0 0-15,0 1-16,0-1 0,0 21 16,-21-21-16,21 22 0,-21 20 0,21-21 15,0 1-15,0 20 0,0-20 16,0 20-16,0-21 0,0 22 0,0-22 15,0 22-15,0-22 0,0 0 16,0 22-16,0-22 0,0 1 0,0 20 16,-22-21-16,22 1 0,-21-1 0,0 0 15,21 1-15,-21-22 0,0 21 16,0-21-16,-1 1 0,1-22 0,0 0 16,0 0-16,0 0 0,0 0 15,-1 0-15,1-22 0,0 22 0,0-42 16,0 21-16,0-21 0,21 20 0,0-20 15,0 0-15,0-1 0,0-20 16,0 21-16,0-1 0,21 1 0,0 0 16,0-1-16,0-20 0,22 20 0,-22 1 15</inkml:trace>
  <inkml:trace contextRef="#ctx0" brushRef="#br1" timeOffset="98867.81">24469 3450 0,'0'0'0,"-64"127"31,43-84-31,0-22 0,21 21 0,-21 0 16,-1-20-16,1 20 16,0 0-16,21-21 0,0 22 0,-21-22 0,21 0 15,0 21-15,0-20 0,0-1 16,21-21 0,0 0-1,-21-21-15,21 21 16,1-22-16,-22 1 0,21 0 0,-21 0 15</inkml:trace>
  <inkml:trace contextRef="#ctx0" brushRef="#br1" timeOffset="99143.78">24426 3535 0,'0'0'0,"-21"-21"0,21 0 0,0-1 0,0 1 16,0 0-16,21 0 31,22 21-31,-22 0 0,0 0 15,21 0-15,1 0 16,-22 0-16,21 0 0,-21 21 0,0 0 16,1 0-16,-1 1 0,-21-1 0,0 0 15,0 21-15,0-21 0,-21 22 16,-1-22-16,1 0 0,-21 0 0,21 0 16,0 1-16,-22-1 15,22 0-15,0 0 0,-21-21 0,20 21 16,1 0-16,42-21 31,1 0-31,-1 0 0</inkml:trace>
  <inkml:trace contextRef="#ctx0" brushRef="#br1" timeOffset="99475.59">24680 3958 0,'21'21'31,"1"-21"-31,-1 0 16,-21-21-16,21 21 0,0-21 15,0 21-15,0-21 0,-21 0 16,22 21-16,-22-21 0,21 21 16,-21-22-16,0 1 15,-21 21-15,-1 0 16,1 0-16,0 0 0,0 21 15,0 1-15,0-1 0,-1 0 16,1 0-16,21 0 0,0 0 0,-21 1 16,21-1-16,0 0 0,0 0 15,0 0-15,0 0 0,21 1 16,0-22-16,1 0 0,20 0 16,-21 0-16,0 0 0,0 0 15,22 0-15,-22 0 0,0 0 0</inkml:trace>
  <inkml:trace contextRef="#ctx0" brushRef="#br1" timeOffset="99788.32">25019 3916 0,'0'0'0,"0"-21"0,0 0 15,0-1 1,0 1-16,21 21 16,0 0-16,0 0 15,1 0-15,-1 0 0,0 21 16,-21 1-16,21-1 0,-21 0 15,21 0-15,-21 0 0,0 22 16,0-22-16,0 0 0,0 0 16,0 0-16,-21 0 0,21 1 15,-21-22-15,0 0 16,21-22 0,0 1-16,0 0 15,0 0-15,21 0 16,-21 0-16,21-1 0,0 1 0,-21 0 15,21 0-15,1 0 0,-22 0 16,21-1-16,21 1 0,-42 0 16,21 21-16,0 0 0,1-21 0</inkml:trace>
  <inkml:trace contextRef="#ctx0" brushRef="#br1" timeOffset="99963.22">25421 3831 0,'0'64'16,"0"-43"-16,-21 0 15,21 0-15,-21 0 0,0 1 16,21-1-16,0 0 16,-22-21-16,22 21 0,0-42 47,0 0-47,22 21 15</inkml:trace>
  <inkml:trace contextRef="#ctx0" brushRef="#br1" timeOffset="100124.12">25442 3768 0,'-42'-21'31,"42"42"0,21-21-15,0 0-1,-21 21-15</inkml:trace>
  <inkml:trace contextRef="#ctx0" brushRef="#br1" timeOffset="100455.93">25633 3895 0,'0'0'0,"-21"0"0,-1 21 16,1 0-16,0-21 0,21 21 15,0 0-15,-21-21 16,21 22-16,0-1 16,21-21-1,0 0 1,0 0-16,1-21 16,-1 21-16,0-22 0,0 1 15,-21 0-15,0 0 16,0 0-16,0 0 0,0-1 15,0 1 1,-21 21-16,0 0 16,0 0-16,21 21 31,0 1-31,21-1 16</inkml:trace>
  <inkml:trace contextRef="#ctx0" brushRef="#br1" timeOffset="100928.66">26056 3895 0,'0'0'0,"-21"0"16,0-21-16,0 21 0,-1 0 16,1 0-16,0 0 0,0 0 15,0 0-15,0 21 0,-1 0 0,1-21 16,0 21-16,21 0 0,0 0 0,-21 1 15,21-1-15,0 0 16,0 0-16,0 0 0,21-21 16,0 0-1,0 0-15,1 0 0,-1 0 16,0 0-16,0-21 0,0 0 0,0 0 16,1 0-16,-1-1 0,0 1 15,0-21-15,0 21 0,0-22 0,22 1 16,-22 0-16,0-1 0,0 1 0,0-21 15,1-1-15,-1 22 0,-21-22 16,21 22-16,-21 0 0,21-1 0,-21 22 16,0 0-16,0 0 0,0 42 15,-21 0-15,0 0 16,0 22-16,-1-1 0,1 0 16,0 1-16,0 20 0,0-21 15,-22 22-15,43-22 0,-21 1 0,0-1 16,21 0-16,-21 1 0,21-1 15,0 0-15,0 1 0,0-22 0,0 21 16,0-21-16,21 0 0,0 1 0,22-22 16,-22 0-16,0 0 15,0 0-15,0-22 0,0 1 0</inkml:trace>
  <inkml:trace contextRef="#ctx0" brushRef="#br1" timeOffset="119383.43">1651 360 0,'-21'0'0,"0"0"15,-1 0-15,22 21 32,0 0-32,0 0 15,0 1 1,0-1-16,22 0 0,-1 0 15,0-21-15,0 0 16,0 0-16,22 0 0,-22 0 16,0 0-16,21 0 0,-21 0 0,22-21 15,-22 21-15,21-21 0,-21 0 16,22-1-16,-22 1 0,21 0 0,-21 0 16,1 0-16,-22 0 15,0-1-15,0 1 0,0 0 16,-22 21-16,-20-21 15,21 21-15,-21 0 0,-1 0 0,-20 0 16,20 0-16,1 21 0,0 0 16,-1 0-16,1 1 0,0-1 15,-1 0-15,1 0 0,-21 43 16,41-22-16,-20-21 0,42 21 16,0-20-16,0 41 15,0-42-15,0 0 0,21 1 16,22-22-16,-22 21 0,0-21 0,21 0 15,1 0-15,-22 0 0,21 0 16,0 0-16,-20 0 0,20 0 16,-21 0-16,0 0 0,0 0 15,-42 0 1,0 21 0,0-21-16,-21 21 0,-1-21 15,1 21-15,0 0 0,-1-21 0,1 43 16,0-22-16,-1 0 0,1 21 15,21-20-15,0 20 0,-1-21 0,1 21 16,21 1-16,0-22 0,0 0 16,0 21-16,0-20 0,21-1 15,64 21 1,-43-42-16,-20 0 16,20 0-16,0 0 0,1 0 0,-22 0 15,21 0-15,0 0 0,1-21 16,-22 21-16,21-21 0,-21 0 0,1 21 15,20-22-15,-21 1 0,0 21 16</inkml:trace>
  <inkml:trace contextRef="#ctx0" brushRef="#br1" timeOffset="119651.8">2074 847 0,'0'0'15,"0"-21"-15,0-1 0,0 1 16,0 42 15,0 1-31,21-1 0,1 0 16,-22 0-16,21 0 0,0 0 15,0 22-15,-21-22 0,21 0 16,0 0-16,1 0 0,-1 1 0,-21-1 16,21 0-16,0-21 0,0 21 15,-21 0-15,21-21 16,1 0-16,-22-21 15,0 0 1,0 0-16,0 0 16</inkml:trace>
  <inkml:trace contextRef="#ctx0" brushRef="#br1" timeOffset="120092.62">2519 635 0,'0'0'0,"0"-21"15,0 0 1,-21 21 15,-1 21-31,1-21 16,-21 42-16,21-21 0,0 1 0,-22 20 16,22 0-16,-21 1 0,21-1 15,-22 0-15,1 22 0,21-22 16,-22 0-16,22 1 0,0-1 0,0-21 15,21 0-15,0 1 16,-21-1-16,21 0 0,21-21 47,0-21-47,0 21 0,0-21 16,1-1-16,-1 1 0,42-21 15,-42 21-15</inkml:trace>
  <inkml:trace contextRef="#ctx0" brushRef="#br1" timeOffset="120448.42">2836 656 0,'0'0'0,"0"-21"15,-21 21 1,21 21-1,-21-21-15,21 43 16,0-22-16,0 21 0,0 0 16,0 1-16,0-1 0,0 22 0,0-22 15,0 21-15,0 1 0,0-22 16,-21 22-16,21-1 0,-21 1 0,21-1 16,-22 1-16,22-1 0,0 22 15,0-22-15,-21 1 0,21-1 16,-21 1-16,21-22 0,-21 22 0,21-22 15,0 0-15,0-20 0,0 20 16,0-21-16,21-21 16,-21-21-1,21 0-15,-21 0 0,21-1 16,-21-20-16,22 0 0,-22-1 0,0-20 16</inkml:trace>
  <inkml:trace contextRef="#ctx0" brushRef="#br1" timeOffset="120779.97">2815 910 0,'0'0'0,"-63"-169"31,63 148-31,0 0 0,0-1 16,0 1-16,0 0 0,21 0 15,0 0-15,21 0 0,-21 21 16,22 0-16,-22 0 0,21 0 0,-21 0 15,22 0-15,-22 0 0,0 21 16,21 0-16,-42 0 0,0 0 16,0 0-16,0 22 0,0-1 15,0-21-15,-21 22 0,0-1 0,0-21 16,0 21-16,-22-20 0,22-1 16,0 0-16,-21 0 0,21-21 0,21 21 15,-22-21-15,1 0 16,21-21-1,0 0-15,21 0 16,1 0-16,-1-1 0,0 1 16,0-21-16</inkml:trace>
  <inkml:trace contextRef="#ctx0" brushRef="#br1" timeOffset="121271.72">3365 339 0,'0'0'15,"0"-21"-15,0-1 0,0 1 0,0 42 32,0 1-17,0-1-15,0 0 0,0 21 16,-21 1-16,21-22 0,-21 21 0,21 22 16,0-22-16,-21 0 0,21 1 15,-21 20-15,0-21 0,21 1 0,0-1 16,0 0-16,0 1 0,0-22 15,0 21-15,0-21 0,0 1 16,21-1-16,0-21 16,0 0-16,0 0 0,0 0 0,1 0 15,-1 0-15,0-21 0,21-1 16,-21 1-16,1 0 0,-1-21 0,0 21 16,0-22-16,0 22 0,0-21 15,1 21-15,-22-1 0,0-20 0,0 21 16,0 0-16,21 21 15,-21 21 1,0 0-16,0 0 16,0 0-16,-21 1 0,21-1 15,0 42-15,0-42 16,-22 1-16,22 20 0,0-21 0,-21 0 16,21 0-16,0 1 15,21-44 16,-21 1-31,0 0 0,0 0 16,0 0-16,22 0 0,-22-22 0</inkml:trace>
  <inkml:trace contextRef="#ctx0" brushRef="#br1" timeOffset="121427.63">3683 550 0,'0'0'0,"0"-21"0,21 42 63,0 1-48,0-22-15</inkml:trace>
  <inkml:trace contextRef="#ctx0" brushRef="#br1" timeOffset="123007.67">4127 614 0,'0'0'0,"-21"0"16,0 0 0,0 0-16,0 0 0,0 21 15,-1 0-15,1 0 0,0 1 16,21-1-16,-21 0 0,21 21 15,-21-21-15,21 22 0,-21-1 16,21-21-16,0 0 0,0 22 0,0-22 16,0 0-16,0 0 0,21 0 0,0 1 15,0-22-15,0 21 16,0-21-16,1 0 0,-1 0 0,0 0 16,21 0-16,-21 0 0,1-21 15,20-1-15,-21 22 0,21-21 0,-20 0 16,-1-21-16,0 21 0,0-1 0,0-20 15,0 21-15,1 0 0,-22-22 16,0 22-16,0 0 0,0 0 0,0 0 16,0 42 31,0 0-47,-22 0 0,22 0 0,0 1 15,-21-1-15,21 21 0,0-21 16,0 0-16,0 1 0,0 20 0,0-21 15,0 0-15,21-21 0,1 21 16,-22 1-16,21-22 0,0 0 0,21 0 16,-21 0-16,1 0 0,20 0 0,0 0 15,-21 0-15,22 0 0,-1-22 16,-21-20-16,22 21 0,20-43 16,-42 22-16,0 0 0,1-22 15,-1 22-15,0 0 0,0-22 16,0-42-16,-21 43 0,0 20 15,0-20-15,0 21 0,0-1 16,0 1-16,0 0 0,0 20 0,0 1 16,0-21-16,0 63 15,-21 21 1,21-20-16,-21 20 16,21-21-16,0 43 0,-21-22 15,21 0-15,0 1 0,0-1 0,0 21 16,-21-20-16,21-1 0,0 22 0,-22-22 15,22 0-15,0 1 0,0-1 16,0 0-16,0 1 0,0-1 16,0-21-16,0 0 0,22 0 0,-1 1 15,0-1-15,0-21 16,21 0-16,-20 0 0,-1 0 0,0-21 16,21-1-16,-21 1 0,22 0 15,-22 0-15,0 0 0,21-22 0,-20 22 16,-1-21-16,0 21 0,0-22 15,0 22-15,-21-21 0,21 21 0,-21-22 16,22 22-16,-22 0 0,0 0 0,0 0 16,0 42-1,0 0 1,0 0-16,-22 0 16,22 1-16,-21 20 0,21-21 0,0 21 15,-21-20-15,21 20 0,-21-21 16,21 21-16,0-20 0,0 20 0,0-21 15,0 0-15,0 0 0,0 1 0,0-1 16,21-21-16,0 21 0,0-21 16,1 0-16,-1 0 0,0 0 0,0 0 15,0 0-15,22-21 0,-22 0 16,0-1-16,21 1 0,-21 0 0,1-21 16,20 21-16,-21-1 0,0 1 15,0 0-15,1 0 0,-1 0 16,0 0-16,0-1 0,-21 1 0,-21 42 47,0-21-47,0 22 0,21-1 15,-22 0-15,22 0 0,-21 0 0,0 0 16,21 1-16,0-1 16,21-21-1,0 0-15,1 0 0,-1 0 16,0 0-16,0-21 15,0-1-15,0 1 0,1 0 0,20 0 16,-21 0-16,0 0 0,0-1 0,1 22 16,-22-21-16,21 0 0,21-21 15,-42 21 1,0-1 0,-21 44 15,21-1-31,0 0 15,-21 0-15,21 0 0,-21 22 16,-1-22-16,22 21 0,-21 0 0,0 1 16,21-1-16,-21 64 15,21-64-15,-21 1 0,21 20 0,-21-21 16,21 22-16,0-1 0,0-20 0,-22 20 16,22 1-16,-21-1 0,21 1 15,0-1-15,0-20 0,0-1 16,0 21-16,0-41 0,0 20 0,0-21 15,0 0-15,0 0 0,0 1 0,-21-22 32,0 0-32,0 0 0,0-22 15,-1 22-15,1-21 0,0 0 0,0 21 16,0-21-16,0 0 0,-1 0 16,1-1-16,21 1 0,-21 0 0,0 0 15,21-21-15,0 20 16,-21 1-16,21-21 0,0 21 0,0-22 15,0 22-15,0-21 0,0 0 16</inkml:trace>
  <inkml:trace contextRef="#ctx0" brushRef="#br1" timeOffset="123252.38">5800 254 0,'0'0'0,"-22"-21"31,22 0-31,-21 21 16,0 0 0,21 21-1,0 0 1,-21-21-1,21 21-15</inkml:trace>
  <inkml:trace contextRef="#ctx0" brushRef="#br1" timeOffset="123475.25">5080 614 0,'0'0'0,"-21"0"0,21 21 15,21-21 1,0 0-16,0 0 0,0-21 16,1 21-16,20 0 0,-21-21 15,0 21-15,22-21 0,-1 21 0,-21 0 16,21-22-16,-20 22 0,-1 0 0,0 0 16,0 0-16,-21-21 15,-21 21-15</inkml:trace>
  <inkml:trace contextRef="#ctx0" brushRef="#br1" timeOffset="123665.14">4678 445 0,'0'0'0,"-21"0"0,-1 0 0,1 0 0,0 0 15,0 0-15,42 0 63,0 21-63,0-21 15</inkml:trace>
  <inkml:trace contextRef="#ctx0" brushRef="#br1" timeOffset="124496.32">7048 1736 0,'0'0'0,"0"-318"0,0 43 0,0 63 0,0 43 16,0 42-16,0 21 0,0 43 15,0-1-15,0 22 0,0 0 16,0 84 0,0-21-16,0 21 15,-21 1-15,0 20 0,21-20 0,-21 20 16,0-21-16,0 22 0,-1-1 16,1-20-16,21-1 0,-21 0 15,21 1-15,-21-22 0,21 0 0,0 0 16,-21 0-16,42-42 31,0 0-31,0-21 0,0 21 16,1-22-16,-1 1 0,0 0 0,0-1 15,0 22-15,0-21 0,-21-1 16,22 22-16,-1-21 0,-21 21 0,21 21 16,-21 21-1,0 0-15,0 0 16,0 22-16,0-22 0,0 21 15,0-21-15,0 22 0,0-22 0,21 0 16,-21 21-16,21-21 0,-21 1 16,21-1-16,1-21 0,-22 21 0,21-21 15,0 0-15,0 0 0,0 0 16,0 0-16,22-21 0,-22 0 0,0 21 16,21-43-16,-20 22 0,-1 0 15,21-21-15,-21-1 0,0 22 16,1-21-16,-22-1 0,0 1 0,0 0 15,0-1-15,0 1 0,0 0 16,0-1-16,0 22 0,-22 0 0,22 0 16,-21 21-16,0 0 0,0 0 15,0 0-15,0 0 0,-1 21 16,22 0-16,0 0 16,0 1-16,0-1 0,0 0 0,0 0 15,0 0-15,22 0 0,-1-21 16,0 22-16,21-1 0,-21-21 15,22 21-15</inkml:trace>
  <inkml:trace contextRef="#ctx0" brushRef="#br1" timeOffset="125407.01">8170 635 0,'0'-21'16,"-21"21"-16,0 0 0,0 0 0,0 0 15,-1 0-15,1 0 0,0 0 16,-21 0-16,21 0 0,-1 21 16,1 0-16,-21 22 0,21-22 0,0 0 15,21 21-15,-22-21 0,22 22 16,-21-22-16,21 0 0,0 21 0,0-20 16,0-1-16,0 0 0,21 0 15,1-21-15,-1 0 0,0 0 16,0 0-16,21 0 15,-20-21-15,-1 0 0,0 0 0,0-1 16,21 1-16,-20-21 16,-1 21-16,0-22 0,0 22 0,-21 0 0,0 0 15,21 0-15,-21 0 0,0-1 0,21 1 16,-21 42 15,-21 1-31,0-1 16,0 21-16,21-21 0,0 0 0,0 1 15,0-1-15,0 0 0,0 0 16,0 0-16,0 0 0,0 22 16,21-43-16,0 0 0,0 0 15,1 0-15,-1 0 0,0 0 16,0 0-16,0-21 0,0-1 0,22 1 16,-22 0-16,21 0 0,-21-21 15,1 20-15,20-20 0,-21 21 0,0 0 16,0-22-16,1 22 0,-22 0 15,0 0-15,0 42 32,0 0-17,-22 0-15,1 1 0,21 20 0,-21-21 16,21 0-16,0 0 0,0 1 16,0-1-16,0 0 0,0 0 0,0 0 15,0 0-15,21-21 0,0 0 16,1 0-16,-1 0 0,21 0 0,-21 0 15,0 0-15,22 0 0,-22-21 0,21 0 16,1 0-16,-22 0 16,21-22-16,0 1 0,-20 0 0,-1 21 15,21-43-15,-21 22 0,0-1 16,1 1-16,-1-21 0,-21 20 0,0-20 16,21 20-16,-21 22 0,0-21 0,0 21 15,0 0-15,-21 21 16,21 21-16,-21 0 15,-1 21-15,1-21 0,0 22 16,0-1-16,21 0 0,-21 22 0,21-22 16,-21 1-16,21-1 0,0 0 15,0 1-15,0-1 0,0 0 0,0-21 16,0 22-16,0-22 0,0 0 16,21 0-16,0 0 0,-21 1 15,21-1-15,0-21 0,0 0 0,1 0 16,-1 0-16,0 0 0,21-21 15,-21-1-15,1 1 0,41-21 16,-42 21-16,0 0 0,1-22 16,-1 22-16,-21 0 0</inkml:trace>
  <inkml:trace contextRef="#ctx0" brushRef="#br1" timeOffset="125619.99">9017 466 0,'0'0'0,"-21"-21"0,0 21 0,-1 0 16,44 0 0,-1 0-1,0 0-15,0 0 0,0 0 0,22 0 16,-22 0-16,0 0 0,21 0 16,-21 0-16,1 0 0,-1 0 0,0 0 15,0 0-15,0-22 16,-21 1-16</inkml:trace>
  <inkml:trace contextRef="#ctx0" brushRef="#br1" timeOffset="125811.78">8361 233 0,'0'0'0,"-21"0"0,21-21 0,-22 21 16,1 0-1,0 21 32,0-21-31,0 21-16</inkml:trace>
  <inkml:trace contextRef="#ctx0" brushRef="#br1" timeOffset="126691.6">1672 1545 0,'0'0'16,"-21"0"-16,0 0 0,0-21 0,-1 21 15,1 0-15,0 0 16,21-21-16,-21 21 0,42 0 31,0 0-15,0 0-16,22 0 16,-1 0-16,0 0 0,22 0 0,-22 0 15,22 0-15,20-21 0,-20 21 16,42 0-16,-22-21 0,43 21 0,-21-22 15,21 22-15,0-21 0,0 21 0,21-21 16,1 0-16,-1 21 0,21-21 16,-21 21-16,22-21 0,-1 21 0,0 0 15,1-22-15,20 22 0,-21 0 16,1-21-16,-1 21 0,0 0 0,22-21 16,-22 21-16,1-21 0,-22 21 15,21 0-15,0-21 0,-20 21 0,20 0 16,-21 0-16,0-21 0,0 21 15,-21 0-15,22 0 0,-22-22 16,0 22-16,0 0 0,-22 0 0,1-21 16,21 21-16,-42 0 0,21 0 15,-22-21-15,-20 21 0,-1-21 0,1 21 16,-1 0-16,-20 0 0,-1 0 16,0-21-16,-20 21 0,-1 0 0,0 0 15,0 0-15,0 0 16,-21-21 31,21 21-47,1 0 15,-22-22-15,21 22 0,-21-21 16,21 21-16,0 0 0</inkml:trace>
  <inkml:trace contextRef="#ctx0" brushRef="#br1" timeOffset="-28961.78">9800 6202 0,'0'0'0,"0"-339"15,0-169-15,0-21 0,0 85 0,0-234 16,0 445-16,0 64 15,0 21-15,0 42 0,0 43 16,0-1-16,0 22 0,0-1 0,0 1 16,0 21-16,0 0 0,0 0 0</inkml:trace>
  <inkml:trace contextRef="#ctx0" brushRef="#br1" timeOffset="-26417.64">9102 13780 0</inkml:trace>
  <inkml:trace contextRef="#ctx0" brushRef="#br1" timeOffset="7273.82">16023 7260 0,'0'21'0,"0"1"16,0-1-1,0 0-15,0 0 16,0 0-16,0 0 16,0 1-16,0-1 0,0 0 15,21-21-15,-21 21 32,21-21-32,1 0 15,-22-21-15,21 0 16,-21 0-16,21 21 0,0-22 15,-21 1-15,0 0 0,21-21 0,0 21 16,1-1-16,-22-20 0,21 21 16,0-21-16,-21 20 0,21-20 15,0 21-15,0-21 0,1 20 0,-22-20 16,21 21-16,0 0 0,0-43 16,-21 43-16,21 0 15,-21 0-15,0 42 47,0 0-31,0 0-16,0 0 0,-21 1 0,0-1 15,21 0-15,-21 0 0,0 0 0,21 22 16,-22-22-16,1 0 0,0 0 16,21 0-16,-21 0 0,0 22 15,21-22-15,-21 0 0,-1 0 16,22 0-16,-21-21 0,21 22 0,0-1 15,-21 0-15,0 0 0,21-42 63,21 21-63,0-21 0,0-22 16,1 22-16,-1 0 0,0-21 0,0 21 15,0-22-15,0 1 0,1 21 0,-1-22 16,0 1-16,0 21 0,0-21 15,0 20-15,-21-20 0,0 21 16,22 0-16,-22 0 0,21 21 16,-21 21 15,0 0-15,0 0-16,0 0 0,-21 22 15,-1-22-15,22 0 0,-21 0 0,0 0 16,0 0-16,21 1 0,-21-1 15,0 0-15,-1 0 0,22 0 0,-21 0 16,21 1-16,-21-22 0,21 21 0,-21-21 16,21 21-1,0-42 17,0 0-32,0-1 15,21 1-15,0 0 0,-21 0 0,21-21 16,1 20-16,-1-20 0,0 21 0,-21-21 15,21-1-15,0 22 0,-21-21 16,0 21-16,0-1 0,0-20 0,21 21 16,-21 42 15,-21 0-31,0 0 0,0 1 0,21-1 16,-21 21-16,0-21 0,-1 22 15,1-22-15,0 21 0,0-21 16,0 0-16,0 22 0,-1-22 0,22 0 15,0 0-15,-21 0 0,21 1 16,-21-1-16,21 0 0,-21-21 16,21-21 62,0 0 125,0-1 359,21 22-546,0 0-16,-21-21 0,21 21 0</inkml:trace>
  <inkml:trace contextRef="#ctx0" brushRef="#br1" timeOffset="8954.83">23622 6160 0,'0'0'0,"0"-22"31,0 1-31,0 0 0,0 42 47,0 0-47,-21 1 0,0 20 16,-1-21-16,22 21 0,-21 1 15,0-1-15,0 0 0,0 1 0,0-1 16,21 0-16,0 1 0,-22-1 16,22 0-16,0-20 0,0 20 0,0-21 15,0 0-15,22 0 0,-1 1 16,0-22-16,0 21 0,0-21 16,0 0-16,22 0 0,-22 0 0,21 0 15,1 0-15,-1-21 0,-21-1 0,21 1 16,-20 0-16,20 0 0,-21 0 15,0-22-15,0 1 0,22-43 16,-43 43-16,21 0 0,-21-22 16,0 22-16,0 0 0,0-1 0,0 1 15,0 21-15,-21-22 0,0 22 0,-1 0 16,-20 21-16,21-21 0,0 21 16,-22 0-16,22 0 0,-21 0 15,0 0-15,20 21 0,-20 0 16,0 0-16,-1 1 0,22-1 0,0 0 15,-21 0-15,21 21 0,21-20 0,-22 20 16,22-21-16,-21 21 0,21-20 16,0-1-16,-21 21 0,21-21 0,0 0 15,0 1-15,0-1 0,0 0 16,0 0-16,0 0 0,21-21 16</inkml:trace>
  <inkml:trace contextRef="#ctx0" brushRef="#br1" timeOffset="9294.64">24193 6583 0,'22'21'0,"-1"-21"31,-21-21-15,0 0-16,21 21 0,-21-21 15,0-1 1,21 22-16,-21-21 16,0 42 15,0 1-16</inkml:trace>
  <inkml:trace contextRef="#ctx0" brushRef="#br1" timeOffset="10073.86">24807 6202 0,'0'0'0,"21"-21"16,1 21-1,-1 0-15,0 0 0,0 0 16,21 0-16,-20 0 0,20 0 16,-21 0-16,21 0 0,-20 0 15,20 0-15,-21 0 0,0 0 0,0 0 16,1 0-16,-1 0 0,-42 0 31,-1 0-31,1 0 16,0 0-16,-21 0 0,21 0 15,-1 0-15,-20 0 0,21 0 0,0 0 16,-22 0-16,22 0 0,0 0 0,0 0 16,0 0-16,0 0 0,-1 0 15,1 21-15,-21-21 0,21 21 16,0-21-16,-1 21 0,1-21 16,0 21-16,0 1 0,0-1 0,-22 0 15,43 0-15,-21-21 16,21 21-16,0 0 0,0 1 15,21-22 17,1 0-32,-1 0 0,0 0 15,0 0-15,0 0 0,0 0 16,1 0-16,-1-22 0,0 22 16,0 0-16,0 0 15,22 0-15,-22 0 0,0 0 0,0 0 16,0 0-16,0 0 0,1 22 15,-1-22-15,0 21 0,0 0 0,-21 0 16,21 0-16,-21 0 0,21-21 16,-21 22-16,0-1 0,0 0 15,0 0-15,0 0 0,0 0 0,0 1 16,0-1-16,-21-21 0,0 21 16,0 0-16,-21 0 0,20-21 0,-20 21 15,21-21-15,-21 0 0,20 0 16,-20 22-16,21-22 0,0 0 0,0 0 15,-1 0-15,1 0 0,0 0 16,21-22 0,0 1-1,0 0-15,21 0 0,0 21 16,1-21-16,-1 0 0,0-1 16</inkml:trace>
  <inkml:trace contextRef="#ctx0" brushRef="#br1" timeOffset="10558.47">25929 6350 0,'0'0'0,"64"-106"31,-64 85-31,-22 0 16,-20 21 0,21 0-16,0 0 0,-22 0 0,1 0 15,-85 21 1,106 0-16,-21-21 0,20 21 16,22 1-16,-21-1 0,21 0 15,0 0-15,0 0 16,0 0-16,0 1 0,21-1 0,1 21 15,-1-21-15,0 0 0,21 1 16,-21-1-16,22 0 0,-22 0 0,21 0 16,-21 0-16,1 1 0,-1-1 0,0 0 15,-21 0-15,0 0 16,-42 0-16,20-21 16,-20 0-16,21 0 0,-43 0 15,22 0-15,0 0 0,-1 0 16,1 0-16,21 0 0,-21 0 0,-1 0 15,22 0-15,0 0 0,0 0 16,21-21 15,21 0-31,0 21 0,0 0 0,22-21 16</inkml:trace>
  <inkml:trace contextRef="#ctx0" brushRef="#br1" timeOffset="11332.03">26247 6731 0,'0'-21'16,"0"0"0,21 0-16,0 21 0,-21-22 0,21 1 15,0 0-15,0 0 16,1 0-16,-22 0 0,0-1 0,21 1 15,-21 0-15,-21 21 32,-1 21-32,1 0 0,0 1 15,0-1-15,0 0 0,0 0 16,21 0-16,-22 22 0,22-22 16,-21 0-16,21 0 0,0 0 15,0 0-15,0 1 0,21-1 16,1-21-16,-1 0 0,0 0 0,0 0 15,0 0-15,0 0 0,1 0 16,-1 0-16,0 0 0,21 0 0,-21-21 16,1 21-16,-1-22 0,21 1 15,-21 0-15,0 0 0,22 0 0,-22 0 16,0-1-16,0 1 0,22 21 16,-43-21-16,21 21 0,0 0 15,-21 21 16,-21 0-15,42-21 31,-21-21-31,0 0-16,0 0 15,0 0 1,0 0-16,-21 21 15,0 0 1,-1 21-16,1 0 0,0 0 0,0 0 16,0 0-16,0 1 0,21-1 15,-22 0-15,1 0 0,21 0 16,-21 0-16,21 1 0,0-1 0,0 0 16,0 0-16,21-21 15,0 0-15,1 0 0,-1 0 16,0 0-16,0 0 0,0 0 0,0 0 15,22 0-15,-22 0 0,0 0 16,21-21-16,-20 21 0,-1-21 0,21 0 16,-21-1-1,-42 1 1,-21 21-16,21 0 0,-22 0 0,22 0 16</inkml:trace>
  <inkml:trace contextRef="#ctx0" brushRef="#br1" timeOffset="11731.31">24045 7324 0,'0'0'15,"0"-43"-15,0 22 0,21 0 0,1 0 0,-22 0 16,0 0-16,21-1 0,0 22 16,-21-21-16,21 21 0,-21 21 31,0 1-31,0 20 0,0-21 15,0 21-15,0-20 0,-21 20 0,21 0 16,-21 1-16,21-1 0,-21 0 16,-1-21-16,1 22 0,21-22 0,-21 21 15,0-21-15,21 1 0,0-1 0,-21 0 16,21 0-16,0 0 16,21-21-1,0-21-15,0 21 16</inkml:trace>
  <inkml:trace contextRef="#ctx0" brushRef="#br1" timeOffset="12127.08">25125 7260 0,'0'0'0,"0"-21"0,-43 21 31,22 0-31,-21 0 0,21 21 16,-22-21-16,1 21 0,0 1 16,-1-1-16,1 0 0,21-21 15,0 21-15,0 0 0,-1 22 0,22-22 16,0 0 0,22 0-16,-1-21 0,0 21 0,21-21 15,-21 21-15,22 1 0,-1-1 16,-21-21-16,22 21 0,-22 0 15,0-21-15,0 21 0,0-21 0,0 21 16,-21 1-16,-21-22 16,0 0-1,0 0-15,0 0 0,-22 0 0,1 0 16,21 0-16,-21 0 0,20 0 16,-20 0-16,21 0 0,0 0 0,21-22 15,0 1 1,21 0-16,0 21 15,21 0-15</inkml:trace>
  <inkml:trace contextRef="#ctx0" brushRef="#br1" timeOffset="12782.39">25273 7578 0,'0'0'0,"127"0"31,-106 0-31,0-21 0,0 21 16,1 0-16,20-22 0,-21 1 15,0 21-15,0-21 0,1 0 0,-1 0 16,0 0-16,0 21 0,-21-22 0,21 1 16,-21 0-16,0 0 0,0 0 15,-21 21-15,0-21 0,0 21 16,0 0-16,-22 21 16,22 0-16,0-21 0,0 42 15,0-21-15,-1 1 0,1-1 0,21 21 16,-21-21-16,21 0 0,0 1 15,-21-1-15,21 0 0,0 0 0,0 0 16,0 0-16,21-21 0,0 0 16,0 0-16,1 0 15,-1 0-15,0 0 0,0 0 0,0 0 16,0-21-16,1 0 0,-1 0 0,0 0 16,21 0-16,-21-1 0,22-20 15,-22 21-15,21-21 0,-21 20 0,22-20 16,-1 21-16,-21 0 0,0 0 15,1-1-15,-1 1 0,-21 0 16,21 21-16,-21 21 47,-21-21 15,0 0-62,-1 0 0,1 21 16,0 1-16,0-1 0,-21 0 16,20 0-16,1 0 0,0 0 15,0 1-15,21 20 0,0-21 0,-21 0 16,21 0-16,0 1 0,0-1 16,0 0-16,21 0 0,0-21 15,0 21-15,0-21 0,22 0 0,-1 0 16,-21 0-16,22 0 0,-1 0 15,-21 0-15,21 0 0,-20 0 0,-1 0 16,0 0-16,-21-21 0</inkml:trace>
  <inkml:trace contextRef="#ctx0" brushRef="#br1" timeOffset="13231.54">23558 8234 0,'0'-21'15,"0"42"-15,22-85 0,-1 22 0,0 21 16,0-21-16,0-1 0,0 22 0,1 0 16,-22 0-16,21 0 0,0 21 15,0 21 1,-21 0-16,0 0 0,0 21 0,0 1 15,0-1-15,-21 0 0,0 1 16,21-1-16,-21 0 0,-1 1 0,1-22 16,0 21-16,21-21 0,-21 1 15,0 20-15,21-21 16,0 0-16,21-21 31,0 0-15</inkml:trace>
  <inkml:trace contextRef="#ctx0" brushRef="#br1" timeOffset="13414.43">24088 8276 0,'0'0'0,"0"-21"32,21 21 14,0 0-30,0 0-16,0 0 0,0 0 16,1 0-16,-1 0 0</inkml:trace>
  <inkml:trace contextRef="#ctx0" brushRef="#br1" timeOffset="13848.19">24807 8234 0,'0'0'0,"21"-21"16,1 21-16,-1-21 0,0 21 0,42-43 15,-20 43-15,-1 0 16,-21-21-16,0 21 0,1 0 0,-1 0 16,-42 0-1,-1 0-15,-20 0 16,0 21-16,-1 0 0,-20-21 0,21 22 15,-1-1-15,1-21 0,0 21 16,-1 0-16,22 0 0,0-21 0,0 21 16,21 1-16,0-1 15,21 0-15,0 0 16,21-21-16,-20 21 0,20-21 0,0 21 16,-21-21-16,22 22 0,-1-1 0,-21-21 15,0 21-15,22 0 0,-22-21 16,-21 21-16,0 0 0,0 1 15,-21-22-15,0 0 0,-22 0 16,22 21-16,-42-21 0,20 0 16,1 0-16,0 0 0,-22 0 0,43 0 15,-21 0-15,20 0 0,1 0 0,0 0 16,42 0 0,-21-21-16,43 21 15,-22-22-15,21 1 0</inkml:trace>
  <inkml:trace contextRef="#ctx0" brushRef="#br1" timeOffset="14271.45">25654 8297 0,'0'0'15,"-21"-21"-15,21-21 16,0 21-16,-21 21 15,21-21-15,-22 21 16,1 0 0,0 0-16,0 21 0,0 0 0,0 0 15,-1 0-15,1 0 16,21 1-16,0-1 0,0 0 0,0 0 16,0 0-16,0 0 0,0 1 0,0-1 15,21-21-15,1 21 0,-1 0 16,0-21-16,0 21 0,0-21 0,0 21 15,1-21-15,-22 22 0,0-1 16,0 0 0,-22-21-16,1 0 15,0 0-15,0 0 16,0 0-16,0 0 0,-22 0 16,22 0-16,0 0 0,0 0 0,0 0 15,-1 0-15,1 0 0,0 0 0,21-21 16,0 0-1,21 21 1,0-22-16</inkml:trace>
  <inkml:trace contextRef="#ctx0" brushRef="#br1" timeOffset="14941.84">25950 8551 0,'0'0'0,"106"0"31,-85 0-31,0-21 0,1 21 0,-1-21 16,0 21-16,0-21 0,0 0 15,0 21-15,-21-21 0,0-1 0,0 1 16,0 0-16,0 0 0,-21 21 31,0 0-31,0 0 0,0 21 16,0-21-16,-1 42 0,1-20 15,0-1-15,0 0 0,0 0 16,0 0-16,21 0 0,-22 1 0,22-1 16,0 0-16,22 0 15,-1-21-15,0 0 0,0 0 0,0 0 16,0 0-16,22 0 0,-22 0 0,0 0 16,0 0-16,22 0 0,-22 0 15,0-21-15,0 0 0,0 0 0,22 21 16,-22-22-16,21-20 0,-21 21 15,0 0-15,22 0 0,-22-1 16,0 1-16,0 0 0,0 0 0,1 21 16,-22 21 31,0 0-47,0-42 46,0 0-30,0 0 0,-22 21-16,1 0 15,0 0-15,0 0 0,0 21 16,0 0-16,-1 0 0,1 0 16,21 1-16,-21-1 0,21 0 15,-21 0-15,21 0 0,0 0 16,0 1-16,0-1 0,21 0 15,0 0-15,0-21 16,1 0-16,-1 21 0,21-21 0,-21 0 16,22 0-16,-22 0 0,21 0 0,-21 0 15,22 0-15,-22 0 0,0 0 16,-21-21-16</inkml:trace>
  <inkml:trace contextRef="#ctx0" brushRef="#br1" timeOffset="15394.58">24426 9102 0,'0'0'0,"0"-21"0,-21 21 16,21-22-16,-21 22 15,21 22 17,0-1-17,0 0-15,0 0 16,0 0-1,0 0-15,0 1 0,-21-22 16,21 21-16,-21-21 0</inkml:trace>
  <inkml:trace contextRef="#ctx0" brushRef="#br1" timeOffset="15566.49">24257 9419 0,'0'0'0,"0"21"16,0 1-1,0-1 17,0 0-1</inkml:trace>
  <inkml:trace contextRef="#ctx0" brushRef="#br1" timeOffset="15734.54">24215 9673 0,'0'21'32,"21"-21"-1,-21 22-15,0-1-1,0 0 1</inkml:trace>
  <inkml:trace contextRef="#ctx0" brushRef="#br1" timeOffset="16127.31">23749 10139 0,'0'0'0,"0"21"16,0 0-1,-21 0-15,21 1 16,0-1-16,-21 21 0,21-21 0,0 22 0,0-22 16,0 0-16,-22 21 0,22 1 15,0-22-15,-21 0 0,21 21 16,0-21-16,0 1 0,0-1 0,0 0 16,-21 0-16,21 0 0,0 0 0,-21-21 15,21-21 16</inkml:trace>
  <inkml:trace contextRef="#ctx0" brushRef="#br1" timeOffset="16570">24172 10224 0,'0'0'16,"0"21"15,0 0-31,0 0 16,-21 0-16,21 0 0,-21 1 15,21-1-15,-21 0 0,0 21 0,21-21 16,0 22-16,-22-22 0,1 0 0,21 0 16,-21 0-16,21 22 15,0-22-15,0 0 0,0 0 16,21-21-16,0 0 15,1 0-15,-1 0 16,21 0-16,-21 0 0,0-21 0,1 0 16,20 0-16,-21 0 0,21-1 0,-20 1 15,-1-21-15,21 0 0,-21-1 16,0 22-16,1-21 0,-22-1 0,0 1 16,0 21-16,0 0 0,0 0 0,0-1 15,0 1-15,0 0 0,-22 21 16,1 0-16,0 0 0,0 0 15,0 0-15,0 0 0,-1 0 16,22 21-16,-21-21 16,21 21-16,-21-21 0,21 22 0,0-1 15,0 0-15,21 0 16</inkml:trace>
  <inkml:trace contextRef="#ctx0" brushRef="#br1" timeOffset="17002.72">25125 10266 0,'0'0'0,"42"0"0,-42-21 15,0 0 1,-21 21 0,0-22-16,0 22 0,-1 0 15,-20 0-15,21 0 0,-21 0 0,-22 22 16,22-22-16,21 21 15,-1 0-15,1-21 0,21 21 0,0 0 16,0 0-16,0 1 16,0-1-16,21-21 0,1 21 15,-1 0-15,21-21 0,-21 21 0,0-21 16,1 21-16,20 1 0,-21-22 0,0 21 16,0 0-16,22-21 0,-43 21 15,21 0-15,0-21 0,-21 21 16,0 1-16,-21-22 15,0 0 1,0 0-16,-1 0 0,1 0 0,-21 0 16,21 0-16,-22 0 0,22 0 15,0 0-15,0 0 0,0 0 0,0 0 16,-1 0-16,44 0 47,-1 0-32,0-22-15</inkml:trace>
  <inkml:trace contextRef="#ctx0" brushRef="#br1" timeOffset="17930.19">25527 10562 0,'0'-21'15,"21"21"-15,0 0 0,0 0 16,-21-21-16,22 0 0,-1 21 16,0 0-16,21-21 0,-21 21 0,1-22 15,-1 1-15,0 21 0,0-21 0,0 0 16,-21 0-16,0 0 16,0-1-16,0 1 15,-21 21 1,0-21-16,0 21 0,0 0 15,-22 0-15,22 0 0,0 21 0,0-21 16,0 21-16,-1 1 0,22-1 0,-21 0 16,21 0-16,-21 0 0,21 0 15,0 1-15,0-1 0,0 0 0,0 0 16,0 0-16,21 0 0,0 1 0,1-1 16,-1 0-16,0-21 15,21 21-15,-21-21 0,1 0 0,-1 0 0,0 0 16,0 0-16,0 0 0,0 0 15,1 0-15,-1 0 0,0-21 16,0 21-16,0-21 0,0 0 0,-21-1 16,22 1-16,-1-21 0,0 21 0,0 0 15,0-22-15,0 22 16,1 0-16,-1 0 0,0 0 0,0-1 0,0 1 16,0 21-16,1 0 0,-1-21 0,0 21 15,0 0-15,0 0 0,0 0 16,-21 21-16,22-21 15,-22 21-15,0 1 16,0-44 47,-22 22-63,22-21 0,-21 21 15,0-21-15,0 21 16,0 0-16,0 0 15,-1 0-15,1 0 0,0 0 0,0 21 16,0 0-16,0 1 0,-1-1 16,1 0-16,0 0 0,21 0 0,0 0 15,0 1-15,0-1 0,0 21 16,0-21-16,0 0 0,0 1 16,0-1-16,0 0 0,21-21 0,0 21 15,1 0-15,20-21 0,-21 0 0,0 21 16,22-21-16,-22 0 0,21 0 15,-21 0-15,22 0 0,-22 0 0,0 0 16,21-21-16,-21 21 0,1-21 0,-1 21 16,-21-21-16,21 21 0,0 0 15,-21-21-15,21 21 0,-21-21 16</inkml:trace>
  <inkml:trace contextRef="#ctx0" brushRef="#br1" timeOffset="62807.53">4487 4974 0,'0'21'0,"21"-21"0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88E7-89D4-4864-9273-9323AC8DD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8876C-788E-4B46-A6F9-CC423780B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3895B-DD24-408E-BA8F-81C61E11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9A03-7847-4500-9282-6D66A4CB4FF5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F2234-8ED1-463C-8F29-CD51CD37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40D1D-DA24-4DC2-B3A3-A8F789C4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2875-DD2B-421E-A18E-79DC8C2CC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55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451A-2A24-4C1D-B15C-8E32CE72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62928-0BA8-43A0-976F-7BA1A2136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DDDCC-0A0A-48AD-A960-18FA962A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9A03-7847-4500-9282-6D66A4CB4FF5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A731-3D8B-4FD3-876C-6F5BC2D5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AE9BA-BAA5-4033-B81A-88B0D0D2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2875-DD2B-421E-A18E-79DC8C2CC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06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23B2A-3BED-4428-A608-023352D19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31595-44B4-412B-A9EE-DDBADA5B0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DA52A-6DFD-4DB8-9198-AB27CCDB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9A03-7847-4500-9282-6D66A4CB4FF5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4930D-3A00-4EEF-A7F2-8B1440B8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876C7-2D33-4155-B567-A13E7775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2875-DD2B-421E-A18E-79DC8C2CC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D083-CC78-42E6-A026-D4F1D973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2DD6C-FC5D-47B2-B583-EFEF6C364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A1FB9-7568-4EBA-AC15-6F0A90B9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9A03-7847-4500-9282-6D66A4CB4FF5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34257-8DFE-40BA-8711-6E804A60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6C26B-2E86-4F6E-BFFB-9D0128BE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2875-DD2B-421E-A18E-79DC8C2CC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85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EEBC-D115-445B-8685-3826BBBC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FF8F3-3214-4B4A-BF5F-32CECC483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E9688-3E0A-463E-AE7B-2D1949F5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9A03-7847-4500-9282-6D66A4CB4FF5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616FE-ABE5-445F-BBF7-6FA28487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C0B8C-E503-4CB2-9D7E-9B903974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2875-DD2B-421E-A18E-79DC8C2CC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65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5071-A076-43F7-9962-FB6F83EA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804F-F076-4165-A093-7B1A0E4D1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68521-9D79-42DB-AD64-7E96E8A4D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76DB3-55B6-4854-84C7-4546E333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9A03-7847-4500-9282-6D66A4CB4FF5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74D60-8D22-4713-B782-594AF5B2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31A20-27BF-4241-B016-39CDB1AF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2875-DD2B-421E-A18E-79DC8C2CC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62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55AC-F1B8-47EF-86F8-C4497859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3DC93-F73B-4422-94BB-97909E4BA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0D396-388A-496E-B5E3-479052A52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3AA3-5A3B-4B2D-ABBC-0F54461DB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928E9-F479-49DD-A6B7-A20A9B0DA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1F11F-BCC9-4CEE-AEFB-A27722BF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9A03-7847-4500-9282-6D66A4CB4FF5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48B66-0018-41A0-B16E-7F284DD3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AB2CF-B368-4851-80D3-DB3FB913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2875-DD2B-421E-A18E-79DC8C2CC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1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02D4-5885-4E16-AC6E-25FFD37F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F70BB-017F-431B-8C61-7C47FE5D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9A03-7847-4500-9282-6D66A4CB4FF5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DE469-37BE-4946-A605-7F6AE037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A0282-B008-4396-9047-DEEFA556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2875-DD2B-421E-A18E-79DC8C2CC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81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AA983-063A-4DC5-ABCE-8B55428D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9A03-7847-4500-9282-6D66A4CB4FF5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6B144A-6520-4ACE-9EC8-A0EA652F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D3303-5AEF-47E4-AAC9-F31C904C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2875-DD2B-421E-A18E-79DC8C2CC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4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2C05-039C-4A32-9B76-F37D2094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00E8-8A4D-41B3-9408-DADA781C7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1A2E7-DEFF-4B03-95C8-9A96FE4FA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97894-7263-4349-AE2F-12AB3ECA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9A03-7847-4500-9282-6D66A4CB4FF5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430AA-7820-4A76-825D-2B57C036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C3E12-91C8-4856-9384-5949214B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2875-DD2B-421E-A18E-79DC8C2CC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67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DF2A-E430-43FF-B7C2-111C1B48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C458C-FB04-45EC-B73D-EDE357698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8F5C6-1913-4457-9737-08F49CA9E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2CB87-CE3A-4EEC-8D70-7DD7276A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9A03-7847-4500-9282-6D66A4CB4FF5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EEABD-95E6-4247-A930-8C5498CB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474E4-2755-4C0D-A72E-16840BA0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2875-DD2B-421E-A18E-79DC8C2CC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50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C5F0D-9D05-42D6-8A78-3CBF8E86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D40AD-11A6-4D03-9C9B-FAD0A62E2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EE700-F5C9-4529-A87A-E857772C4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99A03-7847-4500-9282-6D66A4CB4FF5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46032-4833-4B81-A0EF-0820F6231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57EF-9792-4989-A733-91B0B388A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42875-DD2B-421E-A18E-79DC8C2CC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3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C120-68CF-44A2-8EF0-0B54B37A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EFDB-8A15-4892-B200-F41ADBB5D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C3084A-1C75-4E0B-89FE-CAB859911731}"/>
                  </a:ext>
                </a:extLst>
              </p14:cNvPr>
              <p14:cNvContentPartPr/>
              <p14:nvPr/>
            </p14:nvContentPartPr>
            <p14:xfrm>
              <a:off x="99000" y="0"/>
              <a:ext cx="9693000" cy="64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C3084A-1C75-4E0B-89FE-CAB8599117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-9360"/>
                <a:ext cx="9711720" cy="64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302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C120-68CF-44A2-8EF0-0B54B37A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EFDB-8A15-4892-B200-F41ADBB5D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A0E9D6-569B-4BF4-BC4D-461AB34D1DFE}"/>
                  </a:ext>
                </a:extLst>
              </p14:cNvPr>
              <p14:cNvContentPartPr/>
              <p14:nvPr/>
            </p14:nvContentPartPr>
            <p14:xfrm>
              <a:off x="365760" y="152280"/>
              <a:ext cx="8313840" cy="546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A0E9D6-569B-4BF4-BC4D-461AB34D1D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42920"/>
                <a:ext cx="8332560" cy="54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478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C120-68CF-44A2-8EF0-0B54B37A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EFDB-8A15-4892-B200-F41ADBB5D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39F348-9BB2-4D7A-95ED-BB5A72747104}"/>
                  </a:ext>
                </a:extLst>
              </p14:cNvPr>
              <p14:cNvContentPartPr/>
              <p14:nvPr/>
            </p14:nvContentPartPr>
            <p14:xfrm>
              <a:off x="998280" y="68760"/>
              <a:ext cx="8755560" cy="613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39F348-9BB2-4D7A-95ED-BB5A727471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920" y="59400"/>
                <a:ext cx="8774280" cy="61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540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C120-68CF-44A2-8EF0-0B54B37A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EFDB-8A15-4892-B200-F41ADBB5D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8E870D-BF56-4445-9D2F-FE6D95FCB8C2}"/>
                  </a:ext>
                </a:extLst>
              </p14:cNvPr>
              <p14:cNvContentPartPr/>
              <p14:nvPr/>
            </p14:nvContentPartPr>
            <p14:xfrm>
              <a:off x="487800" y="343080"/>
              <a:ext cx="4983840" cy="650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8E870D-BF56-4445-9D2F-FE6D95FCB8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333720"/>
                <a:ext cx="5002560" cy="65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129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C120-68CF-44A2-8EF0-0B54B37A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EFDB-8A15-4892-B200-F41ADBB5D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A6EFBB-56E7-4492-81CF-5369FBBE452A}"/>
                  </a:ext>
                </a:extLst>
              </p14:cNvPr>
              <p14:cNvContentPartPr/>
              <p14:nvPr/>
            </p14:nvContentPartPr>
            <p14:xfrm>
              <a:off x="266760" y="213480"/>
              <a:ext cx="11917800" cy="552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A6EFBB-56E7-4492-81CF-5369FBBE45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04120"/>
                <a:ext cx="11936520" cy="55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33E755-7BC4-4E37-BE67-69DABAB3C4ED}"/>
                  </a:ext>
                </a:extLst>
              </p14:cNvPr>
              <p14:cNvContentPartPr/>
              <p14:nvPr/>
            </p14:nvContentPartPr>
            <p14:xfrm>
              <a:off x="1455480" y="30600"/>
              <a:ext cx="10645560" cy="5616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33E755-7BC4-4E37-BE67-69DABAB3C4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6120" y="21240"/>
                <a:ext cx="10664280" cy="56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9A58F7-C446-4418-9BA6-D942005BFEC5}"/>
                  </a:ext>
                </a:extLst>
              </p14:cNvPr>
              <p14:cNvContentPartPr/>
              <p14:nvPr/>
            </p14:nvContentPartPr>
            <p14:xfrm>
              <a:off x="8938080" y="1066680"/>
              <a:ext cx="366120" cy="160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9A58F7-C446-4418-9BA6-D942005BFE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28720" y="1057320"/>
                <a:ext cx="384840" cy="1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972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C120-68CF-44A2-8EF0-0B54B37A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EFDB-8A15-4892-B200-F41ADBB5D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5AD53E-82CA-4897-BC0B-B62B8F6124D3}"/>
                  </a:ext>
                </a:extLst>
              </p14:cNvPr>
              <p14:cNvContentPartPr/>
              <p14:nvPr/>
            </p14:nvContentPartPr>
            <p14:xfrm>
              <a:off x="106560" y="15120"/>
              <a:ext cx="10760040" cy="518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5AD53E-82CA-4897-BC0B-B62B8F6124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5760"/>
                <a:ext cx="10778760" cy="52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4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C120-68CF-44A2-8EF0-0B54B37A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EFDB-8A15-4892-B200-F41ADBB5D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E24F95-BF53-4A38-AA94-DFF2AA5A67B7}"/>
                  </a:ext>
                </a:extLst>
              </p14:cNvPr>
              <p14:cNvContentPartPr/>
              <p14:nvPr/>
            </p14:nvContentPartPr>
            <p14:xfrm>
              <a:off x="472320" y="38160"/>
              <a:ext cx="9235800" cy="525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E24F95-BF53-4A38-AA94-DFF2AA5A67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28800"/>
                <a:ext cx="9254520" cy="52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170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C120-68CF-44A2-8EF0-0B54B37A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EFDB-8A15-4892-B200-F41ADBB5D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5EB732-2E27-45D7-923C-4F5856F87B10}"/>
                  </a:ext>
                </a:extLst>
              </p14:cNvPr>
              <p14:cNvContentPartPr/>
              <p14:nvPr/>
            </p14:nvContentPartPr>
            <p14:xfrm>
              <a:off x="144720" y="373320"/>
              <a:ext cx="9083520" cy="596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5EB732-2E27-45D7-923C-4F5856F87B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363960"/>
                <a:ext cx="9102240" cy="598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696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ECC320-9C77-47BE-BB3D-3A8FD0029C13}"/>
                  </a:ext>
                </a:extLst>
              </p14:cNvPr>
              <p14:cNvContentPartPr/>
              <p14:nvPr/>
            </p14:nvContentPartPr>
            <p14:xfrm>
              <a:off x="228600" y="60840"/>
              <a:ext cx="9167040" cy="632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ECC320-9C77-47BE-BB3D-3A8FD0029C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51480"/>
                <a:ext cx="9185760" cy="63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33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9</cp:revision>
  <dcterms:created xsi:type="dcterms:W3CDTF">2021-07-08T04:53:01Z</dcterms:created>
  <dcterms:modified xsi:type="dcterms:W3CDTF">2021-07-09T13:43:54Z</dcterms:modified>
</cp:coreProperties>
</file>