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1:36:27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1672 445 0,'-21'0'47,"21"-22"-32</inkml:trace>
  <inkml:trace contextRef="#ctx0" brushRef="#br0" timeOffset="1883.94">1651 445 0,'0'-22'32,"0"1"-32,0 0 15,0 0-15,0 0 16,0 0-1,0-1 1,0 1 0,0 0-1,0 0 1,0 0-16,0 0 31,-21 21 16,0 0-31,21 21-1,-22 0-15,22 0 16,-21-21 15,42 0 94,1 0-62,-1 0-48,0 0 32,-21-21-31,0 0-1,0 0-15,0-1 16,0 1 0,0 42 77,-21 1-77,21-1 0,0-42 77,21 21-61,-21 21-1,0 0-31,0 0 0,0 0 16,0 0-1,0 1 1,0-44 62,0 1-62,0 0-1,21 21 1,-21-21-16,0 0 47,0 0-16,0 42 31,0 0-62,0 0 16,0 21-16,0-20 0,0-1 16,0 63-16,-21 22 15,21-42 1,-42 20-16,42-20 0,-22-1 16,-41 170-1,63-190-15,-42 62 16,-22 44-1,22-65-15,21-41 16,-1-22-16,-41 127 16,21-106-1,20-21-15,22 1 16,-21-22 0,0 0-16,21-22 0,-21 1 15,21 0-15,0 0 0,-21-85 16,0 43-1,21-43 1,0 85-16,0-22 0,0-63 31,0 64-31,42-21 16,-21 63 15,0 0-15,-21 21-16,21 0 0,1 21 15,20 43 1,21 0-16,-41-64 16,-1 0-16,42 64 15,-20-64 1,20 0 0,-63 0-16,85-21 15,-64 0 1,0 0-16,21-21 15,-20 21-15,-22-21 0,21 0 16,0-1-16,0 1 16</inkml:trace>
  <inkml:trace contextRef="#ctx0" brushRef="#br0" timeOffset="4548.03">2095 1122 0,'0'-21'0,"0"42"0,0-63 15,0 20-15,0 1 16,0 0-16,0 0 16,-21 21-16,0 0 15,0 0-15,-21 0 16,20 0-16,-20 21 16,42 0-16,-21 0 0,0 22 15,0-22-15,21 21 0,-22-21 0,1 85 16,0-42-1,21-43-15,0 21 16,0-21-16,0 22 16,0-22-16,21-21 0,0 0 15,22 0-15,-1 0 16,-21 0-16,0 0 16,1-21-16,-22 0 0,21-1 15,21-41 1,-21-22-16,0 43 15,-21 21-15,22-22 0,-22 22 16,0 0-16,21-42 16,-21 41-1,0 44 17,0-1-32,0 0 0,0 0 15,0 0-15,-21 43 16,21-43-16,0 21 0,0 22 15,-22-43-15,22 0 0,0 64 32,0-43-32,43-21 15,-22-21-15,42 0 16,-20 0 0,63-42-1,-22-43 1,-63 64-16,22-21 0,-22-1 15,0 22-15,-21 0 0,21-21 16,0 21-16,-21-43 16,22 1-1,-1 41 1,-21 44 0,0-1-1,0 0-15,-21 0 0,21 64 16,-22-22-1,22-42-15,0 1 0,0 41 16,0-42-16,0 0 16,0 43-1,22-64-15,-1 21 0,42-21 16,-42 0-16,1 0 16,41 0-16,-42 0 0,0 0 15,106-106 1,-42 43-1,-43-1 1,-20 22-16,-1 21 16,-21 0-16,21-1 0,21-62 15,-42 63 1,-21 42 15,21 0-31,-21 0 0,-21 64 31,42-1-31,0-20 16,0-43-16,0 21 16,0-20-16,0-1 15,63 0 1,-21 0 0,22-21-16,-22 0 0,-21 0 15,106-63 1,-21-1-1,-63 1 1,41-22-16,-84 64 0,0 0 16,21-1-16,-21-41 15,0 42 1,-21 21 0,0 0-16,0 21 15,21 0-15,-21 0 0,21 0 0,-21 64 16,-1-21-1,22-43-15,-21 0 0,21 0 16,-21 21-16,21-20 0,0 20 16,-21-21-16,21 0 0,-21 22 31,21-22-15,0-42-1,0-1-15,0 1 16,0 0-16,0 0 0,0 0 15,21 0-15,-21-22 0,21 22 0,0-21 16,0 21-16,43-64 16,-22 21-1,-21 43-15,64-21 16,-64 21-16,22 21 16,-22 0-16,0 0 0,21 42 15,-21-21-15,-21 43 16,22-1-1,-1-20-15,-21-22 0,21 21 16,-21-21-16,21 0 16,0 22-1,0-43-15,-21 21 0,43-21 16,-22 0 0,0 0-16,-21-21 0,21 0 15,43-106 1,-43 105-1,0-20-15,21-85 16,-20 106-16,-1-21 0,85-43 16,-85 85-1,42 0 1,-63 21 0,21 0-16,-21 0 0,0 22 15,0-22-15,22 0 16,-22 0-16,0 0 15,0-42 32,0 0-47,0 0 16,0 0-16,0 0 16,0-1-16,0 1 0,-22-21 15,-20 0 1,0 42-1,21 0 1,-1 21-16,-41 42 16,21 22-1,20-43-15,22-21 0,0 22 16,0-22-16,-21 21 0,21 43 16,0-43-1,0-21-15,0 1 0,0-1 16,21-21-16,1 21 0,-1 0 0,21-21 15,0 0-15,22 0 16,-22 0-16,-21 0 0,22 0 16,-1-21-16,0 0 0,1 0 15,41-43 1,-41 43-16,-22-21 0,0-1 16,21 1-16,-20-85 0,-1 63 0,0 1 15,0-128 1,0 43-1,-21 64-15,0 62 16,0-20-16,0-21 16,0 84-1,0 0 1,-21 0-16,21 0 0,0 22 16,0-1-16,0-21 0,0 85 15,0-43-15,0-20 0,0 20 16,0-20-16,0 20 0,0 85 15,-21-42 1,21-64-16,0-20 0,0-1 16,0 0-16,0 0 0,0 0 15,-21 22 1,21-65 31,0 1-47,0 0 0,0 0 15,0 0-15,21 0 0,-21-22 16,0 22-16,21 0 0,0-21 16,0 20-16,43-62 15,-22 41 1,-21 22-16,22 0 16,-1 0-16,-21 21 0,85-21 15,-42 42 1,-43 0-1,-21 21-15,0-20 0,0-1 0,0 106 16,0-85 0,0-21-16,-21 22 0,-1 20 15,22-42-15,-21 0 0,21 1 16,0-1-16,0 0 0,0 0 16,0 0-1,21-21 16,1 0-31,-1-21 16,0 21 0,-21-21-1,0 0-15,0 0 16,0-1-16</inkml:trace>
  <inkml:trace contextRef="#ctx0" brushRef="#br0" timeOffset="25903.68">6816 889 0,'0'0'0,"0"21"15,0 0-15,0 1 16,21-22 31,0 0-31,0 0 15,0-22-16,-21 1 17,21 0-17,-21 0 1,0 0-16,22 0 16,-1-1-1,0 1-15,-21 0 0,21 0 16,0 0-16,0 0 15,1-1-15,-1 1 0,-21 0 0,21 0 16,21-21 0,1-22-1,-22 43-15,-21 0 16,0 0-16,21-1 16,-21 1-16,21 0 15,-21 0-15,21 0 16,-21 0-16,0-22 15,21 43-15,-21-21 16,0 0-16,-21 21 141,21-21 15,0 0-125,-21 21 32,21 21-48,0 0-15,-21-21 16,21 21-16,-21 0 0,21 0 0,-21 22 16,21-22-16,-43 64 15,43-64-15,-21 21 0,-21 43 16,21-43-16,21 0 15,-22 22-15,1-22 0,21 1 0,-21 62 16,-42 107 0,41-170-16,1 43 15,0-43-15,0 1 0,21-1 16,-64 85 0,43-85-16,-21 43 15,-22 21-15,1 0 16,42-64-16,0-21 15,-22 85 1,22-64 0,21-20-1,0-1-15,0-42 94,0-1-78,0 1-16,0 0 15,0 0-15,0-43 0</inkml:trace>
  <inkml:trace contextRef="#ctx0" brushRef="#br0" timeOffset="26792.01">7980 847 0,'0'0'0,"0"-21"0,0-1 16,0 1-16,0 0 15,0 0 1,-21 21-16,-1 0 16,1 0-16,0 21 0,0 0 15,0 0-15,0 1 0,21 20 16,-22 0-16,1 1 0,0-1 0,0 21 16,-21 22-16,-1 42 15,43-85-15,-21 1 16,21-22-16,0 21 0,0-21 15,42 64 1,1-85 0,20 0-1,22-21-15,-43 21 0,-21-21 16,85-43 0,-21 1-1,-64 20-15,0 22 16,0-21-16,1 0 0,-1-1 0,0-41 15,-21 20-15,0 22 0,-21-128 16,-22 107 0,43 42-16,-42 0 15,21-1-15,-64 22 16,64 0-16,0 0 16,-21 0-16,20 22 0,1-22 15,-21 42-15,21-21 0,0 0 16,-22 64-1,43 0 1,0-43 0,43-42-16,-1 21 0,0-21 15,-21 21-15</inkml:trace>
  <inkml:trace contextRef="#ctx0" brushRef="#br0" timeOffset="27155.62">8530 741 0,'0'42'32,"0"-21"-32,0 22 15,0-22-15,-21 42 0,0-20 16,21-1-16,0 22 0,0-1 0,-21 1 15,21-1-15,-22 1 0,22-1 0,-21 170 32,-21 0-32,42-149 15,-21-20-15,21-1 0,0 1 16,-21-1-16,-1 1 0,1 126 16,0-126-16,21 63 15,-21-42 1,21-43-16,-21 21 15,21-84 17,21-21-32,0 21 0,-21-22 0,21-20 15,-21 21-15,21-22 0,-21 1 0</inkml:trace>
  <inkml:trace contextRef="#ctx0" brushRef="#br0" timeOffset="27524.41">8382 1334 0,'0'0'0,"0"-22"0,0-105 31,0 106-31,0-21 16,0-22 0,0 43-16,21 0 0,21 0 0,-20 0 15,20 0-15,43 21 16,-22 0-1,-21 0-15,43 42 16,-64-21-16,-21 21 0,0-20 16,0-1-16,0 21 0,-63 64 31,20-64-31,-20 1 0,-43-1 16,85-21-16,-21-21 15,42 21-15,-22-21 16,44 0 15,-1-21-15,0 21-16,0-21 0,0 21 15</inkml:trace>
  <inkml:trace contextRef="#ctx0" brushRef="#br0" timeOffset="27912.14">8932 1291 0,'0'0'0,"21"-21"16,85-64 0,-85 64-1,-21 0-15,0 0 0,0-21 16,22 20-16,-22-41 15,0 42 1,-22 21-16,-41 21 16,42 0-1,0 0-15,-1 0 0,-20 43 16,21-43-16,0 43 0,21-43 16,-21 42-1,21-42-15,0 1 0,0 41 16,63-42-1,-42-21-15,0 0 0,1 0 16,-1 0-16,21 0 0,-21 0 16,106-63-16,-63 20 15,-43 22-15,0 0 0</inkml:trace>
  <inkml:trace contextRef="#ctx0" brushRef="#br0" timeOffset="28355.88">9483 889 0,'-22'21'16,"22"0"-16,0 1 16,0-1-16,-21 0 15,21 21-15,0-21 0,-21 64 16,0-21 0,21-43-16,0 42 0,0-42 15,0 1-15,0-1 0,-21 0 16,21 0-16,-21-21 31,21-21-15,-22 0-16,22 0 15,0-1-15,0 1 0,0-42 16,0 42-16,0-22 0,43-20 16,-43 20-16,106-84 31,-43 64-31,-21 42 0,43 0 15,-64 21-15,22 0 16,-1 0-16,-21 0 0,21 21 0,-20 0 16,-1 0-16,21 43 15,-42 63-15,0-85 16,0 0-16,-21 1 0,21-1 16,-21-21-16,21 0 0,-21 43 15,21-22 1</inkml:trace>
  <inkml:trace contextRef="#ctx0" brushRef="#br0" timeOffset="28919.84">11620 593 0,'0'0'0,"0"-21"0,0-1 0,0 1 0,0 0 0,22-85 31,-1 106-31,-21-21 15,0 42 17,0 22-32,0-22 15,0 127 1,0-106-16,-64 233 16,43-211-16,-21 105 15,-1-63 1,43-85-16,-21 43 15,21-43-15,0 0 0,0 0 0,-21-21 16,21-21 15,0 0-31,0 0 0,-21 0 16,0-1-16,0-20 0</inkml:trace>
  <inkml:trace contextRef="#ctx0" brushRef="#br0" timeOffset="29632.95">11091 1016 0,'64'0'16,"-22"0"-16,43 0 16,21-21-1,21-43 1,-85 43-16,64-21 15,-64 21-15,22 0 0,105-106 16,-106 63 0,-41 43-16,41-64 15,-63 43-15,0 21 16,21 0-16,-21-1 0,0 1 31,-21 21-31,0 0 16,0 43-16,21-22 0,0 0 15,-21 0-15,-1 21 0,22 1 16,-63 211 0,63-191-16,-42 43 15,42 21 1,-22-21 0,22-85-16,0 43 15,-21-43 1,21-42-1,0-1 1,-21 22-16,21-21 0,0 0 16,0-42-16,0-22 15,64-21 1,-43 85-16,21-21 16,64-22-1,-21 22-15,-43 21 0,21 21 16,-20 0-16,-22 0 0,21 0 15,1 42 1,-43 43-16,0-43 0,0 0 16,0 22-16,0-22 15,0 0-15,-43 43 16,22-43 0,21-20-16,-21-1 0,0 0 15,21-42 16,0 0-15,21-1-16,-21 1 0,21 0 16,0 0-16</inkml:trace>
  <inkml:trace contextRef="#ctx0" brushRef="#br0" timeOffset="30021.65">12679 1080 0,'0'0'0,"21"0"0,0 0 0,0-22 15,0 22-15,1-21 0,-1 0 16,0 21-16,0-21 0,21-21 16,-42-1-1,0 22-15,0 0 0,0 0 16,0 0-16,0-1 0,-21 22 15,0 0-15,-85 22 16,22 41 0,20 43-1,22 0 1,42-64-16,0 0 0,0 1 16,0-22-16,0 0 15,42 21 1,43-20-1,-1-22-15,-41 0 0,63-64 16,-64 43 0,0 0-16</inkml:trace>
  <inkml:trace contextRef="#ctx0" brushRef="#br0" timeOffset="30879.06">14520 529 0,'0'0'0,"0"-21"0,0 0 15,0 0-15,-21 0 0,21-1 0,0-20 16,0 0-16,0-1 16,0 22-16,0 0 15,0 42 1,0 43 0,-21-22-16,21 0 15,0 1-15,0-1 0,0 22 0,0 190 16,-21-127-1,21-64-15,0 1 16,-21-22-16,21 0 0,0 1 0,0-1 16,0 43-1,-22-64 1,22 0-16,-21-21 16,21-21-1,0 0-15,0-1 0,0 1 16,0-42-1,0 20-15,0 22 0,0-21 0,0 0 0,21-1 16,-21 1-16,22 0 0,20-22 16,43-21-1,-64 64-15,0 0 0,42 0 16,-41 21-16,-1 0 16,106 42-1,-43 64 1,-62 21-16,-44 85 31,-20-170-31,0 0 16,-64 22-16,85-43 15,-22-21-15,22 0 0,0 0 16,0 21-16,-43-21 16,64-21-1,-21 21-15,21-21 0,0 0 16,0 0-16,21 21 0,22-43 15,-22 22 1,0 0-16,0 21 0,0-21 0,1 0 16</inkml:trace>
  <inkml:trace contextRef="#ctx0" brushRef="#br0" timeOffset="31320.81">15134 868 0,'0'0'0,"-21"-42"32,21 20-32,0 1 0,0 0 15,21 21 1,21 0-16,-20 0 0,41 0 16,-21 0-16,22 21 15,42 43 1,-85-43-16,21 64 15,-21-64-15,-21 21 0,0-21 0,0 85 16,-21-21 0,0-64-16,21 0 15,-21-21-15,0 0 0,0 0 16,-1 0 0,22-21-1,0-21-15,0-22 16,0 22-16,22-22 15,-1 22-15,-21 0 16,84-85 0,-41 63-1,-22 64 1,0 0-16,0-21 0,0 21 16</inkml:trace>
  <inkml:trace contextRef="#ctx0" brushRef="#br0" timeOffset="31821.58">16023 677 0,'0'0'15,"0"-21"-15,-21 21 0,0 0 31,0 0-31,-1 21 0,1 1 16,21-1-16,-21 0 0,0 0 16,0 21-16,0 64 15,-1 0 1,22-21-16,0-43 16,0-21-16,0 22 0,0-22 0,0 0 15,0 0-15,106 21 16,-21-42-1,-22 0 1,-20 0-16,-22-21 0,42-21 16,-41 21-16,-1 0 0,21-128 31,-21 1-31,-21 21 16,-21 85-16,0 0 15,21 20-15,-21-20 0,0 42 16,-22-21-16,22 21 15,0 0-15,-43 21 16,22 64 0,21-64-16,21 0 15,0 21-15,0-20 0,0-1 16,0 0-16,0 64 16,21-85-1</inkml:trace>
  <inkml:trace contextRef="#ctx0" brushRef="#br0" timeOffset="32459.17">16531 762 0,'0'0'16,"0"-21"-16,21 21 0,-21-21 0,0 42 46,0 0-46,0 0 0,0 22 0,-21 62 16,0-62 0,21 41-16,0-41 15,-21-22-15,21 21 0,-21 43 16,-1-43 0,22 1-1,22-43 1,-1-22-16,0 22 15,-21-21-15,21 0 0,0 0 0,22-64 16,-1-21 0,0 22-1,-21 63-15,-21-1 16,22 22-16,-22-21 0,21 42 31,-21 1-15,0 41-16,0-42 15,0 0-15,0 22 0,0-22 0,0 21 16,21 43 0,0-22-1,43-20-15,-43-43 16,0 0-16,0 0 16,0-21-16,0 21 0,22-64 15,-22 43 1,0-21-16,0-1 0,22-41 15,-43 41-15,0 1 0,21-85 16,-21 21 0,0 64-16,0 21 0,0-1 15,21 22 17,-21 22-17,0-1-15,21 0 0,0-21 16,0 21-16</inkml:trace>
  <inkml:trace contextRef="#ctx0" brushRef="#br0" timeOffset="32930.9">17716 783 0,'0'0'0,"0"-21"15,-21 21 1,0 0-16,0 0 0,-21 0 15,-1 0 1,1 0-16,21 0 0,-22 42 16,22-42-16,21 22 0,0-1 0,-21 0 15,21 21 1,0-21-16,0 1 0,21-22 16,0 21-16,1 0 15,-1 0-15,0-21 0,0 21 0,106 64 31,-85-43-15,-20 1-16,-22 20 31,-22-21-15,1-42-16,0 0 0,0 0 0,0 22 16,-22-22-16,-62 0 15,62 0 1,22 0-16,0 0 0,-21-22 15,20 22-15,1-21 0,0 21 0,0 0 16,21-21 0,21 21-1,0 0 1,0-21-16,1 21 0,83-42 16</inkml:trace>
  <inkml:trace contextRef="#ctx0" brushRef="#br0" timeOffset="33335.62">17970 1122 0,'64'0'16,"-43"-21"-16,43 0 15,-22-1 1,-21 1-16,0 0 0,0 0 0,1 0 15,-22 0-15,0-1 0,0-62 16,0 41 0,-22 43-16,1 0 15,0 0-15,0 0 0,-21 22 16,42-1-16,-22 0 0,-41 85 31,63-85-31,-21 21 0,0 22 16,21-43-16,0 0 0,0 0 15,0 43 1,42-43-16,-21 0 0,0-21 16,43 21-16,-43-21 0,0 0 15,64 0 1,-1 0-16,-62-21 16,-1 0-16,21 21 0,-21-21 15,0 0-15</inkml:trace>
  <inkml:trace contextRef="#ctx0" brushRef="#br0" timeOffset="33791.51">18563 931 0,'0'0'0,"0"-84"31,0 63-31,0-1 0,21 1 0,64-21 16,0 21-1,-22 21 1,-21 0-16,1 0 0,-22 0 15,64 63 1,-64-42-16,0 22 0,0-22 16,0 106-16,-21-106 15,21 21-15,-21 64 16,0-42 0,0-43-16,0 0 0,-21 0 0,21 0 15,-21 1-15,0-22 0,0 0 16,0 0-16,-1 0 15,1 0-15,21-43 16,0-20 0,0-1-1,21 22-15,1 0 0,126-191 32,-64 148-32,65-21 15,-107 85-15,43-21 16,-64 42-16,21-21 15,64-1 1,-85 22 0,-42 0 15,0 0-31,-22 0 0</inkml:trace>
  <inkml:trace contextRef="#ctx0" brushRef="#br0" timeOffset="35799.79">1545 2265 0,'0'0'16,"-21"0"-16,0 0 0,0 0 0,-22 0 15,22 0 1,0 0 0,21-21-16,21 21 62,0 0-46,0 0-16,1 0 0,20 0 15,-21 0-15,0 0 0,0 0 16,1 0-16,20 0 0,-21 0 0,0 0 16,85 0-1,-64 0-15,1 0 0,-1 0 16,-21 0-16,43 0 0,211 0 31,-212 0-31,86 0 16,147 0-1,-148 0-15,254 0 32,-211 0-17,20 0 1,-20 0-16,-128-21 16,-20 21-16,84 0 15,84 0 1,-126 0-16,-21 0 0,20 0 15,-20-22-15,20 22 0,128 0 16,-148 0-16,147 0 16,-126 0-16,-22 0 15,22 0-15,-21 0 0,20 0 0,128 0 16,-149 0-16,22 0 16,-21 0-16,126 0 15,-105 0-15,-22 0 0,170 0 31,0-21-31,-170 21 16,22 0-16,63 0 0,-84 0 0,20 0 16,-20 0-16,21 0 15,-22 0-15,276-21 16,-170 21 0,-105-21-16,105 21 0,-106 0 15,22 0-15,0-21 0,-1 21 16,1 0-16,0 0 0,169-21 15,-170 21-15,65 0 16,-65 0-16,86 0 16,-86 0-16,1 0 0,275 0 15,-191-22 1,-84 22-16,-1 0 0,1 0 16,0 0-16,-1 0 0,234 0 15,-149 0 1,-84 0-16,0 0 15,84 0-15,-84 0 0,-22 0 16,212 0 0,0 0-16,-21 0 15,-169 0-15,0 0 16,-1 0-16,192-21 16,-22 21-1,-149 0-15,65 0 16,-86 0-16,1 0 0,0 0 15,-1-21-15,1 21 0,0 0 0,84 0 16,-63 0-16,63 0 16,-84 0-16,84-21 15,-84 21-15,0 0 0,274 0 16,-189 0 0,-64-21-16,-22 21 0,64 0 15,-63 0-15,0 0 0,148-21 31,21 21-31,-170 0 0,86 0 16,-86 0-16,-20 0 16,190-22-1,0 22-15,-148 0 16,-22 0-16,1 0 0,0-21 16,-1 21-16,234 0 15,-170 0 1,85-21-16,-149 21 15,1 0-15,-21 0 0,84 0 16,21 0 0,-105-21-16,-22 21 0,64 0 15,-64 0-15,0 0 0,107 0 32,-65 0-32,-63 0 15,1 0-15,-1 0 16,-21-21 46,-21 21-46,-1 0-16</inkml:trace>
  <inkml:trace contextRef="#ctx0" brushRef="#br0" timeOffset="35951.73">19367 1905 0,'0'0'0,"0"21"16,-21-21-1,0 0-15,0 0 0</inkml:trace>
  <inkml:trace contextRef="#ctx0" brushRef="#br0" timeOffset="45867.14">1143 3683 0,'0'0'0,"21"0"16</inkml:trace>
  <inkml:trace contextRef="#ctx0" brushRef="#br0" timeOffset="47256.39">1291 3704 0,'21'0'31,"-21"-21"63,0 0-63,-21 21-15,21-21 0,-21 0 15,0 21 0,0 0-31,-1 0 16,1 0-1,0 0 1,0 0-16,0 0 0,0 0 16,-1 0-1,1 0-15,0 0 16,0 0-16,0 21 16,0-21-16,-1 0 15,22 21-15,-21-21 16,0 0-1,-21 21 1,-1 21-16,1-20 16,21-22-1,0 21-15,0 0 16,-1 0-16,1 0 0,21 0 16,-21-21-16,0 22 15,0-1-15,21 0 16,-43 21-1,22-21 1,21 1-16,0-1 0,0 0 0,-21 21 16,0 43-1,21-64-15,-21 21 16,0 64 15,21-21-15,0-64-16,0 64 15,0-64-15,0 0 16,0 21 0,0-20-16,0-1 15,21 21-15,21 22 32,0-22-17,-42-21-15,0 0 0,22-21 16,-1 21-16,21 22 15,-21-1 1,0-42-16,-21 21 0,22-21 16,-1 0-16,21 21 15,-21 1 1,0-22 0,-21 21-16,22-21 0,-1 0 15,0 0-15,0 21 16,0-21-16,0 0 15,1 0-15,-1 0 0,0 0 16,42-21 0,-20 0-1,20-1-15,-42 1 16,1 21-16,41-42 16,-21 21-1,1 0-15,-22-1 16,0 1-16,21-21 15,-20 0 1,-1 20 0,-21 1 77,0 0-77,0 0-16</inkml:trace>
  <inkml:trace contextRef="#ctx0" brushRef="#br0" timeOffset="48277.77">1778 3704 0,'-21'0'0,"42"0"0,-42-21 16,21 0 15,-21 42 16,21 0-31,0 0-16,-22-21 0,22 22 15,0-1-15,0 63 16,0 22-1,0-63-15,0 105 16,0-106-16,0 85 16,-21-63-1,0 105 17,0-63-17,21-43-15,-21-20 16,21-22-16,0 21 31,0-21-15,0-42 31,-21 21-32,21-21 1,0 0-1,0 0-15,0-1 16,0 1-16,0 0 16,21-42-1,-21 41-15,0 1 0,21 0 16,0-21-16,0 21 0,0-22 16,1 22-16,-1 21 15,0-21-15,-21 0 0,63-43 31,-41 64-31,20-21 16,0 21-16,-21 0 16,1 0-16,-22 21 0,0 0 15,21 22 1,-21 20 0,0-42-16,0 1 15,0-1-15,0 42 0,0-42 16,0 1-16,0 62 15,-21-20 1,21-22 0,0-21-16,-22 0 0,22 22 15,-21-43 1,21 21 0,0-42 62,0 0-78,0-1 0,0 1 15,0 0-15</inkml:trace>
  <inkml:trace contextRef="#ctx0" brushRef="#br0" timeOffset="49051.8">2159 4551 0,'0'0'0,"-21"0"0,0-21 16,21 0-16,0-1 15,0 1 1,0 0 0,0 0-16,21 21 15,0-21-15,0 21 16,0-21-16,0 21 0,1 0 16,-1 0-16,0 0 15,0 0-15,21 0 16,-20 21-16,-1 0 0,0-21 15,-21 21-15,63 43 16,-63-22 0,0-21-16,22 43 15,-22-43-15,0 0 16,0 0-16,0 0 0,0 64 31,0-43-31,-22-21 16,22 1-16,0-1 15,-21-21 1,0-21 15,21-1-31,0 1 0,0 0 16,0-21 0,0-1-1,0 1-15,0 21 0,0 0 16,21-64-1,22 43 1,-22 21-16,-21-1 0,21 1 16,0 21-16,0-21 0,0 0 0,43-21 15,-1 20 1,-41 22-16,-1-21 16,0 21-16,-21 21 62,0 1-31</inkml:trace>
  <inkml:trace contextRef="#ctx0" brushRef="#br0" timeOffset="49699.55">3027 4424 0,'0'-21'0,"-21"21"16,-1 0 15,1 0-31,21 21 16,-21-21-16,-21 42 15,21 1 1,21-22-16,-22 0 0,22 0 0,-21 0 15,21 0-15,-42 64 16,42 0 0,0-64-16,0 0 0,0 21 15,0 1-15,42 20 16,1-42 0,20-21-1,-21 0-15,-20 0 0,-1 0 16,0-21-16,21 0 0,-21 21 15,43-42-15,-43 21 0,43-43 16,-43 43-16,0 0 16,0-22-16,0 22 0,-21-21 0,0 21 15,0-85 1,0 64-16,0-1 16,-21 22-16,0-21 0,0 21 15,0-1-15,-43 1 16,43 21-16,-21 0 15,-1 0 1,22 0-16,0 21 0,0 1 16,0-1-16,-1-21 0,1 63 15,21-42 1,0 1 0,21-22-1,1 0-15</inkml:trace>
  <inkml:trace contextRef="#ctx0" brushRef="#br0" timeOffset="50721.31">3619 4424 0,'-21'-21'16,"0"21"0,21 21-1,-21 0-15,21 0 16,0 0-16,0 1 0,0-1 16,0 0-16,0 0 0,0 0 15,0 0-15,0 1 0,0 62 16,0-63-16,0 1 0,0-1 15,0 0-15,0 0 0,0 21 16,0-20-16,0-1 0,21 0 31,-21-42 1,0 0-32,-21-1 0,21 1 15,-21 0-15,21 0 0,0-21 16,-21-1-1,21 22-15,0 0 0,0-64 16,0 64-16,21 0 0,-21 0 16,21 0-16,0-1 0,64-83 15,-22 62 1,64 22 0,-84 21-16,-22 0 15,0 0-15,0 0 0,0 0 16,22 64-1,-22-1-15,0 1 16,-21-43-16,0 0 0,0 0 16,0 85-1,0-43 1,0-41-16,0 20 0,0-21 0,0 0 16,0 0-16,0 1 15,0-44 32,0 1-47,0 0 16,0 0-16,0 0 0,0 0 15,0-1-15,0 1 0,0-21 0,0 21 16,0 0-16,0-1 0,0-20 0,0 0 16,21-1-1,0 22-15,-21 0 0,21-21 0,22-1 16,-1 22-16,64-42 31,-64 63-31,43-21 16,0 21-16,-43 0 15,21 42-15,-63-21 16,22 43 0,-22 20-16,0-63 15,0 1-15,0-1 0,-22 21 16,22-21-16,-21 0 0,-21 43 15,21-1 1,0-41-16,21-1 16,0 0-16,0 0 0,-22-21 15,44-21 32,-1 0-47,0 0 16,-21-1-16,21 1 0</inkml:trace>
  <inkml:trace contextRef="#ctx0" brushRef="#br0" timeOffset="51236.25">4847 4551 0,'0'0'0,"21"21"0,0-21 16,1 0-16,-1 0 0,0 0 16,0 0-16,21 0 15,-20-21-15,-1 21 0,21-21 16,-21 21-16,0-21 0,43-22 16,-43 1-1,-21 21-15,0 0 0,0-1 16,0 1-16,0 0 15,0 0-15,0 0 0,-21 21 16,0 0-16,0 0 0,-1 0 16,1 0-1,0 0-15,0 0 0,0 0 0,0 21 16,-43 42 0,1 1-16,41-22 15,1-21-15,21 22 0,-21-1 16,21 0-16,0-20 15,0-1-15,0 0 0,0 21 16,21-21-16,0 22 16,1-43-16,41 21 15,-42-21-15,22 0 0,-22 0 0,42 0 16,22 0 0,-64 0-16,21 0 0,1-21 15,-22 0-15,0 21 16,0-22-16,22 1 0,-22 0 15,0 0-15,0 0 16</inkml:trace>
  <inkml:trace contextRef="#ctx0" brushRef="#br0" timeOffset="51993.18">5863 3662 0,'0'0'0,"0"-106"31,0 85-15,0 42 15,0 0-15,0 0-16,0 22 0,0 20 15,0 22-15,0-43 16,0 64-16,0-42 0,-21-1 16,21 1-16,-21 105 15,0-42 1,-1 0-1,22-106-15,-21 21 0,21-20 0,-21-1 16,21 0-16,0 42 16,-21-63-16,21 22 15,0-44 17,0 1-17,0 0-15,0 0 16,0-43-1,0 1-15,0-22 16</inkml:trace>
  <inkml:trace contextRef="#ctx0" brushRef="#br0" timeOffset="52584.17">5249 3725 0,'0'0'0,"0"-21"0,0 0 16,0-21 0,21 42-16,-21-21 0,22-1 15,-1 22-15,0-21 0,42-21 16,-20 42-16,-1-21 0,170-43 31,-43 43-15,-63 21-16,-43 0 0,-20 0 15,41 21-15,-41 0 0,20 22 16,1-1 0,63 64-16,-106-64 15,21 1-15,1 41 0,-22-41 0,0 20 16,21 85-1,-42-21 1,0-84-16,0-1 0,0 0 16,-21 1-16,0-1 0,0-21 0,-85 85 15,85-64-15,-43 22 16,1-22 0,20-21-16,1 22 0,-148 62 31,41-62-16,22-43-15,0 0 16,43 0 0,63 0-16,-1 0 15,22-21 1,0-1 0,22 22-16,-1 0 15,0-21-15,0 21 16,0-21-16,22 21 0</inkml:trace>
  <inkml:trace contextRef="#ctx0" brushRef="#br0" timeOffset="53612.1">6667 4424 0,'0'-21'16,"0"0"15,0-1-16,22 22 1,-22-21 0,21 0-16,0 21 0,0-21 15,0 21-15,0 0 0,1 0 16,-1 0 0,0 0-16,21 21 15,-21-21-15,1 21 16,-1 0-16,-21 1 0,21-22 0,0 21 15,-21 0-15,0 0 0,0 0 0,21 0 16,-21 1-16,0-1 0,0 0 16,0 0-16,0 0 0,0 0 15,0 22 1,0-22-16,-21 42 16,21-20-1,-21-43-15,0 21 0,0-21 16,-1 21-1,1-21 1,21-21 0,0-21-1,0 20-15,0 1 0,0 0 16,0 0-16,0 0 0,21-22 16,1 1-16,-22 21 0,0 0 0,21 0 15,0-1-15,0 1 0,43-63 31,-43 62-31,0-20 16,0 42-16,-21-21 16,21 21-1,0 0 17,-21 21-1</inkml:trace>
  <inkml:trace contextRef="#ctx0" brushRef="#br0" timeOffset="53963.91">7345 4276 0,'0'0'0,"0"21"47,0 0-47,0 0 0,0 0 16,0 1-16,0-1 0,0 0 0,0 0 15,0 64 1,0-1-1,0-62 1,0-1-16,0 0 16,0 0-16,0 0 15,0-42 32,0 0-31,0 0-16</inkml:trace>
  <inkml:trace contextRef="#ctx0" brushRef="#br0" timeOffset="54407.65">7387 3874 0,'0'0'0,"0"21"0,-21 0 16,21 0-16,-21 0 0,21 43 15,0-22 1,0 0 0,21-42-1,0 0-15,0 0 16,0 0-16,1 0 0,-1-21 15,-21 0-15,21-21 16,-21 21-16,0-1 16,0 1-16,0 0 0,0 0 0,-21 0 15,-22 0 1,22-1 0,0 22-16,0 0 15,0 22-15,21-1 16,0 0-16,0 42 15,0-20 1,0-22-16,0 21 16,0-21-16,21 1 15,0-22-15,0 0 16</inkml:trace>
  <inkml:trace contextRef="#ctx0" brushRef="#br0" timeOffset="54791.43">7705 4233 0,'0'22'15,"0"-1"1,0 0-16,0 0 16,0 0-16,0 22 15,0-22-15,0 21 16,0-21-16,0 0 0,0 1 0,21 41 16,-21 1-1,21-1 1,-21-42-1,21-42 32,-21 0-47,0 0 16,0 0-16,21-1 0</inkml:trace>
  <inkml:trace contextRef="#ctx0" brushRef="#br0" timeOffset="55214.56">8022 4170 0,'0'0'0,"0"-21"15,0 42 16,0 0-15,0 0-16,-21 0 16,-21 64-16,20-64 15,22 0-15,-21 22 0,0-22 16,-21 42-16,42-41 0,-21-1 16,-1 21-16,-20 22 15,0-22 1,42 0-16,-21-21 15,42-21 64,0-21-79,0 0 15,-21 0-15,21 21 16,0-21-16</inkml:trace>
  <inkml:trace contextRef="#ctx0" brushRef="#br0" timeOffset="55729.26">8276 4466 0,'64'-42'16,"-43"21"0,0 0-16,0-22 15,0 1 1,-21 21-16,0 0 15,0-1-15,0 1 16,-21 21 0,0 0-1,0 0 1,0 0-16,-1 21 0,1-21 16,21 22-16,-21-1 0,21 21 15,-42 22 1,42 20-1,-21-63-15,21 1 0,0-1 16,0 0-16,0 0 0,0 0 0,0 43 16,21-43-1,0-21-15,21 21 16,-21-21-16,1 0 16,-1 0-16,0 0 0,0 0 0,64-21 31,-1-21-31,-20-1 15</inkml:trace>
  <inkml:trace contextRef="#ctx0" brushRef="#br0" timeOffset="56396.88">8784 4255 0,'0'0'0,"-21"-43"32,21 22-32,0 0 15,21 0 1,0 21-16,64-21 16,-64 21-16,0 0 15,0 0-15,43 0 16,-1 42-1,-41-21-15,-1 0 0,0 0 16,21 64 0,-21-21-1,-21-22-15,0 0 16,0 22-16,0-43 16,0 0-16,0 0 0,-21 0 15,21 1-15,-21-22 16,21 21-1,0-42 17,0-1-17,0 1-15,0 0 0,0 0 16,0 0-16,0-64 16,0 0-1,0 43-15,21 21 16,0-21-16,1 20 0,-22 1 0,21-21 15,42-22 1,-20 43-16,-22 0 0,0 21 16,0 0-16,0 0 0,0 0 15,1 0 1,-1 0-16,0 0 16,-21 21 15,0 0 0,-21-21-15,0 22-16,-1-22 15</inkml:trace>
  <inkml:trace contextRef="#ctx0" brushRef="#br0" timeOffset="112712.38">12255 3958 0,'0'-21'0,"0"0"16,0 0-16,0 0 15,0-1 1,0 1-16,0 0 0,0 0 16,-21 21-16,0-21 15,0 0-15,0-1 16,0 22-16,-1 0 0,-62-21 16,41 21-1,1 0-15,21 0 16,0 0-16,-22 21 0,22-21 0,0 22 15,-64 20-15,22 0 16,42-21-16,0 1 16,-22 41-16,22-42 0,21 22 15,-21-22-15,0 106 16,21-106-16,-21 64 16,-1-1-1,22-41-15,0-1 0,0 0 16,0-21-16,0 64 15,22-64 1,-1 0-16,-21 1 0,42-1 16,-21-21-16,0 21 15,1-21-15,-1 0 0,0 0 0,148 0 32,-84 0-32,42-21 15,-106 0-15,64-1 16,-64 22-16,0-21 0,21 21 15,-20-21-15,-1 21 16,-21-21 0,21 21 15,-21-21 0,21 21-15</inkml:trace>
  <inkml:trace contextRef="#ctx0" brushRef="#br0" timeOffset="113296.05">13420 4022 0,'0'0'0,"0"21"16,21-21 30,0 0-46,0 0 16,0 0-16,43 0 16,-43 0-16,21 0 0,-21 0 15,22-21-15,-22 21 16,0 0-16,21 0 0,-20 0 0,-1 0 16,0 0-16,0 0 15,0-21 1,0 21-1,-42 0 48,0 0-63</inkml:trace>
  <inkml:trace contextRef="#ctx0" brushRef="#br0" timeOffset="113711.81">13462 4318 0,'0'0'0,"-21"0"0,42 0 31,0 0-15,0 0-16,0 0 0,1 0 15,-1 0-15,21 0 16,-21 0-16,0 0 0,106 0 31,-63-21-15,-22 21-16,-21 0 15,1 0 1,-22-21 78</inkml:trace>
  <inkml:trace contextRef="#ctx0" brushRef="#br0" timeOffset="126408.33">14922 4001 0,'0'0'0,"-21"0"0,0 0 0,21-22 15,0 1-15,-21 0 16,21 0-16,0 0 16,0 0-16,0-1 0,0 1 15,0 0 1,0 0-16,21 0 0,0 0 15,0-1-15,22 1 0,-22 0 16,21 21-16,-21-21 0,106 21 16,-105 0-16,20 0 15,0 0-15,-21 0 0,22 0 0,-22 0 16,64 63 0,-64 1-1,-21-43-15,0 64 16,0-43-16,0 43 0,0-43 0,0 0 15,0 1-15,0 84 16,-21-64 0,-1-20-1,22-65 32,0 1-31,0 0-16,0-21 15,0 21-15,0-43 16,64-42-16,-22 0 16,-21 64-16,1 21 15,20-64 1,-21 64-16,64-42 16,-22 41-16,-42 1 15,22 21-15,41 0 16,-41 43-1,-43-22-15,21 0 0,-21 0 0,0 0 16,0 22-16,0 105 16,0-42-1,0-64-15,-21 21 16,0-41-16,21-1 0,0 0 16,0 0-16,0 0 0,0 0 0,-22-21 0,22 22 15,0-1-15,-21-21 16,21-21 31,0-1-47,0 1 15,21 0-15,1 0 0,-22 0 16</inkml:trace>
  <inkml:trace contextRef="#ctx0" brushRef="#br0" timeOffset="126909.05">16277 4022 0,'0'21'16,"21"-21"-1,0 0 1,1 0-16,-1 0 0,0 0 15,0-21-15,0 0 0,22-1 16,-22 1-16,21 21 16,0-63-1,1-1-15,-43 43 16,0 0-16,0 0 0,0 0 16,-21-22-1,-1 43 1,1 0-16,0 0 0,0 0 0,0 0 15,-64 64 1,43 20 0,42-62-16,-21 41 15,21-21-15,-22 128 16,22-149 0,0 0-16,0 21 0,0 1 15,0-22-15,0 0 0,22-21 16,-22 21-16,42-21 15,-21 0-15,0 0 16,0 0-16,1 0 0,-1 0 16,85-42-1,-43 0-15,-21 20 0,-20 1 16</inkml:trace>
  <inkml:trace contextRef="#ctx0" brushRef="#br0" timeOffset="127835.83">17081 3747 0,'0'0'0,"22"-43"16,-22 22-1,0 42 32,0 0-47,0 1 0,0-1 16,0 42-16,-22 1 15,1-22-15,21-21 0,-42 64 16,42-64-16,0 21 0,-21 64 31,21-63-15,0-22-16,0 0 16,21-21 15,0-21-31,-21 0 0,21 21 15,43-85 1,-43 64-16,0-22 0,106-126 16,-85 127-1,1-22 1,-22 43-16,0 21 0,-21-21 16,21 21-16,0 0 15,-21 42 1,0 1-1,0-22-15,0 0 0,0 0 16,0 0-16,0 22 0,0-22 16,0 85-1,0-64 1,0-21-16,22 21 0,-1-20 0,0-1 16,42 0-1,1-21 1,-1 0-16,-41 0 15,-1 0-15,0-21 0,0 21 16,-21-21-16,85-128 16,-22 22-1,-42 64 1,1 21-16,-22-64 16,21 85-16,-21-43 15,0 43-15,0 0 0,0-43 31,-21 64-15,-1 0-16,1 0 16,0 0-16,21 21 15,0 1 17,21-22-32,0 0 15,1 0-15,-1 0 0,0 0 16,0 0-16,64-22 15,-64 22-15,0 0 16,0 0-16,0-21 16,1 21-16,-1 0 31,0 0-15,0 0-1,0 0 1</inkml:trace>
  <inkml:trace contextRef="#ctx0" brushRef="#br0" timeOffset="128751.53">20468 3133 0,'0'-21'31,"21"-1"-31,0 1 16,1 21-16,-22-21 16,21 0-16,0 21 0,-21-21 15,0 0-15,0-1 16,0 1-16,0 0 16,-21 0-16,0 21 15,-64-21 1,-21 21-16,85 0 15,-21 0-15,-1 0 0,1 21 16,0-21-16,-85 106 16,42-43-1,-21 64 1,64-84-16,-1 20 0,-20 43 16,21-64-16,-1 22 0,-63 147 15,106-41 1,0-64-1,0-64-15,0 21 0,22 22 16,-22-43-16,42 1 0,64 105 31,21-106-15,0-21-16,-64-21 16,107 0-16,-128-21 15,21 0-15,1 0 0,-1 0 16,-20 0-16,105-43 15,-127 43-15,43-43 16,-1-20-16</inkml:trace>
  <inkml:trace contextRef="#ctx0" brushRef="#br0" timeOffset="129384.46">21167 3048 0,'0'0'0,"0"-21"0,0 0 0,0 0 16,0-22-16,0 22 15,0 42 1,0 0 0,0 1-16,-22 41 15,1 128 1,-21 41-1,42-168-15,0 105 16,-42-21 0,42-63-1,0-43-15,0 1 0,0 63 16,0-85-16,-22 21 16,22-21-16,0-42 46,0 0-46,0 0 0,0 0 16,0-22-16,22 22 0,-1-21 0,-21-1 16,63-62-16,-20 20 15,-1 64-15,-21-22 16,0 22-16,0 0 0,22-21 16,-22 21-16,42-1 15,1 1-15,-22 21 0,1 0 16,-1 0-16,21 0 0,-41 21 15,20 1-15,-21 62 16,0-20 0,-21-22-16,0-21 0,-21 64 15,0-43-15,0 1 0,-22 41 16,43 1 0,-21-85-16,21 21 0,0 0 15,0 0 1,21-42-1,-21 0-15,43 0 16,-22-21-16,0 20 16,0-20-16,0 21 0</inkml:trace>
  <inkml:trace contextRef="#ctx0" brushRef="#br0" timeOffset="129824.95">22056 3704 0,'0'0'15,"0"-21"-15,0 0 16,0 0-16,21 0 0,0-1 16,0 1-16,0 21 15,0 0-15,22 0 16,20 0 0,-42 0-16,22 21 0,-1 1 15,0 20-15,-20-21 0,83 106 31,-83-42-31,-22-1 16,0-62-16,0-1 0,-43 42 16,22-42-16,0 1 0,0-1 15,-22 0 1,-20-21-16,63-21 16,-21 0-1,21-1-15,0 1 0,0-85 16,21 43-1,42-64 1,-41 106-16,20 0 16,-21-1-16,0 1 0,0 0 0,85 0 15,-63 0 1,20 21 0,-42 0-16</inkml:trace>
  <inkml:trace contextRef="#ctx0" brushRef="#br0" timeOffset="130320.67">23177 3662 0,'0'0'0,"0"-42"15,0 20 1,-21 22-1,0 0-15,0 0 0,0 0 16,-64 64 0,22 21-1,41-64-15,1 21 0,0-21 16,0 43-16,0 42 16,21-85-16,0 0 0,0 0 15,0 0-15,0 0 0,63 1 16,22-1-1,-43-21-15,-21 0 0,22-21 16,-22 21-16,21-22 0,-21 1 16,64-42-16,-43-1 15,-42 22-15,0 21 16,0-22-16,0 1 0,0 21 0,0-21 16,-42-43-1,-21 64-15,41 0 16,1 21-16,-42 0 0,42 0 15,-1 0-15,1 0 0,-21 42 16,21 0 0,0-21-16,21 22 15,0-1-15,0-21 0,0 0 0,0 22 16,63-1 0,-42-42-16</inkml:trace>
  <inkml:trace contextRef="#ctx0" brushRef="#br0" timeOffset="131075.45">23622 3789 0,'0'0'0,"0"-21"16,0 42 15,0 0-15,0 0-16,0 0 0,0 1 0,0-1 15,0 0-15,0 21 0,0-21 0,0 1 16,0 20-16,-21-21 16,21 21-16,0-20 0,0-1 0,-21 21 15,21-21 1,0 0-16,0-42 31,0 0-31,0 0 16,0 0-16,0 0 0,0-64 15,21-21 1,0 64-16,0 21 0,64-106 31,-22 63-31,22 43 16,-64 21 0,85 42-1,-64 22 1,-42-43-16,21 21 15,-21 64-15,0-85 16,0 22-16,0 41 16,-21-41-1,0-22-15,21 0 0,0 0 16,-21-21-16,21-21 47,0 0-47,0 0 0,0-22 15,0 22-15,0 0 0,21-21 0,0 20 16,22-41-16,20-43 16,-21 85-16,-20 0 15,41-22-15,-21 22 16,-20 21-16,147-21 16,-63 42-1,-22 43 1,-62-1-16,-22-42 0,0 22 15,-64 126 1,1-105 0,41-43-16,1 21 15,21-21 17,43-63-17,-22 42-15,0-21 0</inkml:trace>
  <inkml:trace contextRef="#ctx0" brushRef="#br0" timeOffset="131450.24">24955 3916 0,'22'0'0,"-1"0"15,0 0-15,0 0 0,21 0 16,22 0-1,21-42 1,-64 20-16,21 1 0,-21 0 16,0 0-16,-21-64 15,0 64 1,-21 0-16,-42 0 16,42 21-16,-106 21 15,42 64 1,21-22-1,43-42-15,21 22 0,0 105 32,64-85-32,-22-42 15,0-21-15,1 22 16,84-44 0,-43 1-16,-41 0 0,-22-21 15,21 21-15</inkml:trace>
  <inkml:trace contextRef="#ctx0" brushRef="#br0" timeOffset="132035.17">25908 2963 0,'0'0'0,"-21"-21"0,21 0 16,-21-21-16,21 21 0,-22-1 0,22 1 16,0 0-16,0 0 0,0 0 15,0 0-15,0-1 0,0 44 31,0-1-31,0 42 16,0-20-16,0-1 16,-42 318-1,-21-106 1,41-170-16,1-20 0,0 21 16,0 42-16,0-85 0,0 21 15,-1 43-15,22-85 16,-21 1-16,21-1 0,0 0 15,0-42 1,0 0-16,0-1 16,0 1-16,21-85 15,-21 85-15</inkml:trace>
  <inkml:trace contextRef="#ctx0" brushRef="#br0" timeOffset="132501.84">25336 2942 0,'0'0'0,"-63"-106"16,63 85-1,-21 0-15,21 0 0,0 0 16,0 0-16,42-1 16,64-20-1,0 21-15,-43 21 16,22 0-16,84 0 0,-84 0 15,0 21-15,84 21 16,-84-20-16,126 105 16,-147-85-16,42 64 15,-64-43-15,0 1 0,22 126 16,-43-105-16,-21 42 16,0-85-16,-21 85 15,0-84-15,-22-1 0,22 0 16,-21 1-16,-1-1 0,1 0 0,-21 1 0,-128 62 31,128-83-31,-1-22 0,-105 21 16,105 0-16,-42-21 15,64 0-15,0 0 0,-1 0 16,-62-21 0,83 0-1,22-22 1,43 22-16,-1 21 0,-21-21 15,22 0-15,-22 21 0,63-43 16,-41 43-16</inkml:trace>
  <inkml:trace contextRef="#ctx0" brushRef="#br0" timeOffset="132977.25">26945 3704 0,'0'-21'16,"0"0"-1,0 0-15,0 0 0,0-1 16,0 1-16,21 21 16,0 0-16,1 0 0,-1 0 15,42 0-15,-42 0 16,43 43-16,-43-22 15,0 0-15,43 106 16,-43-42 0,-21-43-16,0-21 15,-21 0-15,0 0 0,-64 64 16,43-85 0,20 21-16,1-21 15,21-21-15,0 0 16,0-21-16,0-1 15,21 22-15,1-21 16,-22 21-16,21-22 0,0 1 0,0-22 16,0 43-16,0-21 0,1 21 15,20-43 1,21 43-16,1 0 16,-22 21-1,-21 0-15,1 0 16,-1 0-16</inkml:trace>
  <inkml:trace contextRef="#ctx0" brushRef="#br0" timeOffset="133228.1">27792 3577 0,'0'21'31,"0"1"-31,0-1 15,0 0-15,0 0 0,0 0 0,-21 22 16,-1-22-16,22 0 16,0 21-16,0-21 0,0 1 0,-21-1 15,0 63 1,21-62 0,0-44 30,0 1-46,21 0 0</inkml:trace>
  <inkml:trace contextRef="#ctx0" brushRef="#br0" timeOffset="133559.6">27919 3281 0,'0'0'0,"0"-21"0,0 0 0,0-1 15,-21 1-15,-1 21 0,1 0 16,0 0-1,21 21-15,0 1 16,0-1-16,21-21 16,0 0-1,64 0 1,-64 0 0,-21-43-1,0 1-15,-21 42 0,0-21 0,0 21 16,-43-21-1,43 21 1,21 21 0,0 0-16,0 0 0,0 22 15,0-1 1,64 0 0,-43-21-16,0 1 0</inkml:trace>
  <inkml:trace contextRef="#ctx0" brushRef="#br0" timeOffset="134006.24">28130 3493 0,'-21'0'0,"21"21"32,0 0-17,0 0-15,0 0 16,21 0-16,-21 43 15,22 21-15,-1-43 16,-21 0 0,0 1-16,21-22 0,-21 106 15,0-64 1,21-20 0,0-43-16,-21-22 31,21 1-31,-21 0 0,22 0 15,-22-21-15,21-1 0,0-20 16,0 20-16,64-147 31,-64 169-31,0-43 16,43 1-16,-43 42 16,0 21-1,0 0-15,-21 21 16,21-21-1,0 21 1,-21 0-16</inkml:trace>
  <inkml:trace contextRef="#ctx0" brushRef="#br0" timeOffset="134395.9">28702 3747 0,'42'0'15,"-21"0"-15,1 0 16,-1 0-16,0 0 0,106-43 31,-64 1-31,1 21 16,-43 0-16,0-1 16,22 1-16,-22-42 15,-21 20 1,-85 22-1,-21 21 1,85 21-16,-42 43 16,-1 21-1,64-43-15,0-21 16,-21 21-16,21-20 0,0-1 0,0 85 16,0-85-1,0 0-15,0 0 0,21 0 0,0 22 16,0-22-16,1-21 0,62 21 15,1-21 1,-43 0-16,-21 0 16,1-21-16,20 21 0,-21-21 0,21-1 15</inkml:trace>
  <inkml:trace contextRef="#ctx0" brushRef="#br0" timeOffset="134839.65">29549 3620 0,'0'0'0,"0"-85"31,21 64-31,-21 0 0,21 21 16,42-22 0,-41 22-16,-1 0 0,21 0 15,-21 0-15,0 0 0,1 22 16,-1-1-16,0 0 0,21 64 15,-21-64-15,-21 21 16,0-21-16,0 22 0,0-22 0,0 85 16,0-64-1,-63 0 1,63-21-16,-21-21 16,0 0-1,21-21 1,0 0-16,0 0 15,21 0-15,-21 0 0,21-22 16,-21 22-16,21 0 0,21-85 16,1 64-1,-22-1-15,0 1 16,0 21-16,0 0 0,22 0 16,-22 21-16,21-22 15,-42 1-15,21 21 0,22 0 16,-22-21-16,0 21 0</inkml:trace>
  <inkml:trace contextRef="#ctx0" brushRef="#br0" timeOffset="135209.51">30988 2921 0,'0'0'0,"0"-21"0,0-21 32,-21 42-17,0 0 1,21 21-16,-22 0 0,1 0 16,0 0-16,0 22 0,-43 20 15,43-21-15,21 1 0,-21 20 16,0-20-16,0 20 0,0 106 15,21-20 1,0-107-16,0-21 0,0 21 16,21-20-16,0 20 0,0-21 0,0-21 15,22 21-15,20-21 16,22 0 0,-64 0-1,21-21-15,64-42 16</inkml:trace>
  <inkml:trace contextRef="#ctx0" brushRef="#br0" timeOffset="135595.95">31792 2879 0,'0'0'0,"0"-21"0,21 21 32,1 0-32,-1 0 0,0 0 0,0 21 15,0 0-15,22 0 0,-22 0 16,85 64 0,-85-64-16,21 64 0,-21-22 15,-21 22-15,0-22 0,0-20 16,-21 105-1,-64-21 1,64-106-16,-21 21 0,21-20 0,-22-1 16,22 0-16,-63 42 15,20-41 1,43-22-16,42-22 47,0 1-47,0 0 0,22 0 15</inkml:trace>
  <inkml:trace contextRef="#ctx0" brushRef="#br0" timeOffset="135899.76">32872 3196 0,'0'-21'0,"0"0"16,-21 21-16,21-21 16,0 42 62,21-21-78,0 21 15</inkml:trace>
  <inkml:trace contextRef="#ctx0" brushRef="#br0" timeOffset="136288.54">32956 3662 0,'0'0'0,"0"21"0,0 0 31,0 0-15,0 1-1,0-1-15,0 0 16,0 0-16,0 0 16,0 0-16,-21 1 15,21-1-15,-21-21 16,21 21-16,-42 0 16,21 0-1,21 0-15,-22-21 16,1 0-16,0 22 15,0-22-15,0 0 16,0 0-16,21 21 0,-22-21 16,1 0-16,21 21 0,-21-21 15</inkml:trace>
  <inkml:trace contextRef="#ctx0" brushRef="#br0" timeOffset="137099.5">32914 3112 0,'0'0'0,"-21"0"0,21 21 0,-21-21 15,21 21 1,-21 0-16,21 0 15,21-21 17,0 0-17,0 0 1,0-21-16,-21 0 16,0 0-16,0 0 31,-21 21-16,0 0-15,21 21 16,-21-21-16,21 21 0,0 0 16,0 0-16,0 0 31,42 1-31,-21-22 0,0 0 16,1 0-16,-1 0 15,-21-22 1,0 1-1,-21 0 1,-1 0 0,1 21-16,0 0 0,-21 0 15,21 21 1,21 21 0,-22-42-16,22 22 0,0 20 15,22-21 1,-1 0-16</inkml:trace>
  <inkml:trace contextRef="#ctx0" brushRef="#br0" timeOffset="137748.16">32914 3662 0,'0'21'16,"-21"-21"-16,0 0 0,21 21 15,0 0 1,0 1-16,21-22 31,0 0-15,0 0 0,-21-22-16,0 1 15,0 0 1,-21 21 15,0 0-31,0 0 16,21 21-1,0 0-15,0 1 32,21-22-32,0 0 15,0 0 1,-21-22-1,21 1-15,-21 0 16,0 0-16,0 42 63,22 0-63,-1 0 15,-21 1-15,21-22 0,-21 21 16,0 0-16,0 0 0,0 0 15,-21-21 1</inkml:trace>
  <inkml:trace contextRef="#ctx0" brushRef="#br1" timeOffset="158376.04">19833 4826 0,'0'0'0,"0"-21"15,21 21 79,0 0-78,1 0-16,-1 0 0,0 0 15,0 0-15,0 0 16,0 0-16,1 0 0,-1 0 16,0 0-16,0 0 0,0 0 15,64 0 1,-64 0-16,21 0 0,22 21 16,-43-21-16,21 0 0,85 0 15,-21 0 1,-63 21-16,-1-21 0,0 0 15,1 0-15,105 0 16,-85 0 0,-42 0-16,22 0 15,-22 0-15,0 0 0,21 0 0,22 0 16,-43 0-16,21 0 16,1 0-16,63 0 15,-1 0-15,-41 0 16,-22 0-16,-21 21 15,64-21-15,-64 0 0,22 0 16,84 22 0,-22-22-1,-62 0-15,20 0 16,-20 21-16,-22-21 0,21 0 16,0 0-16,1 0 0,105 21 15,-106-21-15,1 0 16,-1 0-16,85 0 15,-85 0-15,106 21 16,-21-21 0,-105 0-16,20 0 0,0 0 15,1 0-15,-1 21 0,-21-21 16,64 0-16,21 0 16,-64 0-16,0 0 15,43 0-15,-43 0 0,1 0 16,41 0-16,43 0 15,-84 21-15,-1-21 16,0 0-16,-21 0 0,22 0 16,-1 0-16,0 0 0,22 0 15,42 0 1,-64 0-16,0 0 0,1 0 16,-22 0-16,21 0 0,1 0 0,-1 0 0,0 0 15,1 0-15,105 22 16,-64-22-1,-41 0-15,-1 0 0,0 0 0,43 0 16,-64 0-16,22 0 16,41 0-16,22 0 15,-64 0-15,1 0 0,20 0 16,-20 0-16,-1 0 16,0 0-16,43 0 0,0-22 15,-43 22-15,0 0 0,22 0 16,-22 0-16,-21 0 0,22 0 15,84 0 1,-22-21-16,-62 21 16,20 0-16,-20 0 15,-1 0-15,-21 0 0,106 0 16,-63-21 0,-22 21-16,0 0 0,1 0 15,-22 0-15,21 0 0,0-21 0,43 21 16,21 0-1,-85-21-15,21 21 0,22 0 16,-43 0-16,21 0 0,85-21 31,-42 21-31,-43 0 16,22-22-16,21 22 16,-43 0-16,-21 0 0,21 0 0,43-21 31,-43 21-31,85-21 0,-84 21 15,41-21-15,-41 21 16,-1 0-16,127-21 16,-105 0-1,63 21 1,-85 0-16,1 0 0,41-22 0,-41 22 16,-1 0-16,0 0 0,64 0 15,21-21 1,-85 21-16,1 0 0,-1 0 15,0 0-15,128-21 16,-128 21-16,22 0 16,-22-21-16,43 21 15,-43 0-15,0 0 0,22-21 16,-22 21-16,0 0 0,107-21 31,-128 21-31,85 0 16,-22 0-16,22 0 15,-64-22-15,107 22 32,-65 0-17,-20 0 1,-43 0-16,21 0 0,-21 0 0,22 0 16,-1 0-16,-21 0 0,149 0 15,-22 0 1,-21 0-1,-21 0 1,63 0 15,-84 0-31,-43 0 16,0 0-16,1 0 16,-1 0-16,-21 0 0,21 0 15,43 0 1,-43 0-16,43 0 15,-43 0-15,-20 0 16,41 0 0,-42 0-1,0 0-15,1 0 16,-1 0-16,0 0 16,-42-21 46,0 21-62,-22 0 16</inkml:trace>
  <inkml:trace contextRef="#ctx0" brushRef="#br1" timeOffset="160096">19960 5313 0,'0'0'0,"0"-21"47,0 0-16,21-1-15,0 22 0,1 0-16,20 0 15,21 0-15,-41 0 16,20 0 0,-21-21-16,0 21 0,64 0 15,-64 0 1,0 0-1,-42 0 1,0 0 0,0 0-16,-43 0 0,-42 0 15,43 0 1,42 0-16,-22 0 0,22 0 16,-63 0-1,41 0 1,22 0-16,0 0 15,0 0-15,21 21 16,-21-21 0,-1 22-1,22-1 1,-21-21-16,21 21 0,0 0 16,-21 0-16,21 0 15,0 1-15,0-1 16,-42 21-1,42-21-15,0 0 0,0 1 16,0-1-16,-21 0 0,21 85 16,0-85-16,0 0 15,0 21-15,0 22 16,0-22-16,0-21 0,0 43 31,0-1-31,0 22 16,0-64-1,0 0-15,0 1 16,0-1-16,0 0 0,0 0 16,0 0-1,0 0-15,0 1 16,0-1-16,0 0 16,0 0-16,0 0 0,0 0 15,0 1-15,0 20 16,0 0-1,0 1 1,0-22 0,0 0-16,21 0 15,-21 0-15,21 0 16,0 1 0,0-22-16,0 21 15,1-21-15,-1 0 0,0 0 0,0 0 16,0 0-16,43 0 15,-1 0 1,22 0 0,-64 0-16,0 0 0,0 0 15,1 0-15,20 0 16,-42-21 31,21-1-32</inkml:trace>
  <inkml:trace contextRef="#ctx0" brushRef="#br1" timeOffset="161583.67">20955 5694 0,'21'0'47,"-21"-21"-47,21 21 16,-21-21-16,0-1 0,0-20 31,-21 42-31,0-21 16,0 21-16,0 0 0,-1 0 15,-20 0-15,21 0 0,0 0 16,-85 42 0,0 43-16,85-64 15,-21 21-15,20 1 0,1-1 0,-21 43 16,42-43-16,0 0 0,-21 64 31,21-21-31,0-64 16,21 0-16,21 0 0,-21 1 15,1-22-15,-1 0 0,21 21 16,-21-21-16,22 0 0,-1 0 16,0 0-16,1 0 0,-1-21 15,-21 21-15,0-22 0,0 1 16,22 0-16</inkml:trace>
  <inkml:trace contextRef="#ctx0" brushRef="#br1" timeOffset="162412.72">21294 5842 0,'0'0'0,"0"-21"16,0 0 0,-22 21-1,1 21-15,0 0 16,-21 43-16,-1 20 15,22-41-15,21-22 16,-21 0-16,0 42 16,21 1-16,0-43 15,0 0-15,21-21 0,0 0 16,0 0-16,43 0 16,-22 0-1,-21-21-15,22-21 16,-1-64-1,-42 42 1,-21 1 0,0 42-16,0 0 15,-1 21-15,1-22 16,42 22 15,64-21-15,-64 21-16,0 0 15,1-21-15,20 21 0,-21 0 16,106-21 0,-63 21-1,-43 42 1,0 1 0,0-22-16,-21 0 0,0 0 0,0 43 15,0-43-15,0 21 16,0-21-16,0 22 15,-21-22-15,21 0 16,-21-21-16,21 21 16,0-42 31,0 0-47,0 0 0,0-1 0,0 1 15,0 0-15,0 0 16,21-43-16,0 22 0,0 21 15,0-21-15,64-22 16,-64 43-16,22 21 0,-22 0 16,42 0-16,-42 0 0,1 21 15,-1 0-15,0 0 0,0 1 0,0-1 16,0 21-16,-21 0 16,0 1-16,0 20 15,0-42-15,0 1 16,0-1-16,0 0 0,-21 42 15,0-63 1,21-21 15,0 0-31,0 0 16,0 0-16</inkml:trace>
  <inkml:trace contextRef="#ctx0" brushRef="#br1" timeOffset="162962.4">22796 5906 0,'0'0'0,"0"-22"0,0 1 16,22 21-16,-22-21 0,21 21 16,-21-21-16,21 21 0,-21-21 0,0 0 15,0-1-15,0 1 16,-21 21-1,0 0-15,-22 0 16,22 0-16,-21 0 0,-1 21 0,-62 1 16,83-1-1,1 0-15,-21-21 0,21 21 16,21 0-16,-21-21 0,21 43 16,0-22-1,21 0-15,0-21 16,0 21-16,0 0 0,22-21 15,20 43 1,1-22-16,-43-21 0,0 21 16,21 0-16,-42 0 15,21-21-15,-21 43 16,-21-22 0,-63 21-1,62-42-15,-20 0 0,0 21 16,21-21-16,-22 0 0,-105 0 15,85 0 1,20 0 0,22-21-16,0 21 15,21-21-15,-21 21 0,21-21 16,0 0 0,42 21-16,-21 0 0,0 0 15,1-22-15,20 22 0,-21 0 0,21-21 16</inkml:trace>
  <inkml:trace contextRef="#ctx0" brushRef="#br1" timeOffset="163312.71">23347 5461 0,'0'0'16,"0"-42"-16,0 21 0,0-1 0,0 1 15,-21 21 1,-43 43 0,64-22-1,0 21-15,-21-21 0,0 22 0,-22 168 32,22-126-32,0-22 15,21 43-15,0 0 16,0-85-16,0 0 15,0 43 1,0-43-16,21-21 16,0 0-16,1 0 15,-1 0-15,-21-21 16,21 21-16,0-42 16,0 20-16,-21 1 0,21-21 0</inkml:trace>
  <inkml:trace contextRef="#ctx0" brushRef="#br1" timeOffset="163531.59">23072 5906 0,'-22'0'32,"44"0"-17,-1 0 1,0 0-16,0 0 0,0 0 15,0 0-15,1 0 16,20-22-16,-21 22 16,0 0-16,22 0 0,-22-21 15,0 21-15,0 0 0,0 0 16</inkml:trace>
  <inkml:trace contextRef="#ctx0" brushRef="#br1" timeOffset="164023.35">23558 5906 0,'0'-22'16,"0"1"0,-21 21-16,21-21 0,0 0 15,21 0 1,1 21-16,-1 0 15,42 0-15,-42 0 0,1 0 16,-1 0-16,0 21 0,-21 0 16,21 0-16,21 64 15,-20-64-15,-22 43 16,0-1 0,0-21-16,0-20 0,0-1 15,-22 0-15,1-21 16,0 0-1,0 0-15,0 0 16,21-21-16,0 0 16,0-1-16,0-20 15,0 21-15,21-43 16,-21 43-16,21 0 0,0 0 16,0 0-16,-21 0 0,22-1 15,41 1 1,1 21-1,-43 0 1,21 0 0,-21 0-16</inkml:trace>
  <inkml:trace contextRef="#ctx0" brushRef="#br1" timeOffset="164513.07">24193 5863 0,'22'0'16,"-22"-63"-1,0 84 17,0 0-17,-22 0-15,22 0 16,-42 64 0,21 21-1,21-43-15,0-41 16,0-1-16,0 0 15,21 0 1,64-21 0,-43 0-16,-21 0 15,0-21-15,85-64 16,-42 1 0,-1-22-1,-63 42 1,0 22-16,0 21 0,0 0 15,-21 42 17,21 0-32,-42 127 31,42-63-31,0-1 16,0-62-1,0-1-15,0 0 16,63-21-1,-20 0 1,41 0-16,-41 0 16,-22 0-16,42-21 0</inkml:trace>
  <inkml:trace contextRef="#ctx0" brushRef="#br1" timeOffset="165465.82">25146 5821 0,'0'0'0,"0"-21"0,21-22 15,-42 43 1,0 0 0,0 0-16,-1 0 0,1 43 15,0-22-15,0 0 0,-43 64 16,1 21 0,63-85-16,0 63 15,0-62-15,0-1 16,42 63-1,1-84 1,84 22 0,-85-22-16,0 0 0,-21 0 0,22-22 15,147-83 1,-105 41 0,-43 43-16,22-85 15,-22 64-15,-21-1 0,43-84 16,-43 85-16,0-21 0,0 20 0,-21-41 15,0 62-15,0-62 16,0 41 0,0 22-16,-21 21 15,0 21 1,21 1-16,-42 41 16,-1 64-1,22-85-15,21 22 16,-21 21-16,21-43 0,-21 0 15,21 85 1,0-84-16,0 20 16,21 22-16,0-64 15,21 0 1,43-21 0,-64 0-16,43-21 0,-22 0 15,-21 21-15,22-21 0,-22-1 16,21 1-16,-21-21 0,43-22 15,-22-20 1,-21 63-16,-21-1 16,0 44-1,-21-22 1,0 21-16,0 0 0,0 0 16,21 0-16,0 0 0,-22 22 15,22 63 1,0-85-1,0 21 1,22-21-16,20-21 0,-21 0 16,21 0-16,-20 0 0,-1 0 15,21 0-15,22-21 0,-43 0 16,0 0-16,85-85 16,-85 21-1,-21-21 1,-42 43-1,20 42-15,1 0 0,-106 21 32,85 42-32,21-21 15,0 43 1,21-43-16,0 0 0,0 21 16,0-21-16,21-21 15,42 22 1,43-22-16</inkml:trace>
  <inkml:trace contextRef="#ctx0" brushRef="#br1" timeOffset="165887.67">27051 5863 0,'0'0'0,"-21"-21"16,21 0-16,0 0 0,21 0 15,0-1-15,0 22 16,0 0-16,22 0 16,-22 0-16,0 0 0,0 0 0,22 43 15,-43-22-15,21 21 16,-21 43 0,0-64-16,0 0 15,0 64-15,-21-22 16,-1-41-16,22-1 15,0 0-15,-21-21 16,0 0-16,0 0 16,21-21-1,0 0-15,0-1 0,0 1 16,0 0-16,63-85 16,-41 85-16,20-64 15,-42 64-15,21-21 0,0 21 16,0 0-16,1-22 0,20-20 15,0 63 1,-42-21-16,21 21 16,-21-22-16</inkml:trace>
  <inkml:trace contextRef="#ctx0" brushRef="#br1" timeOffset="166169.51">25654 5609 0,'-21'0'0,"42"0"0,-63 0 0,20 0 16,44-21-1,-1 21-15,0 0 0,21 0 16,-21-21-16,22 21 0,-1 0 15,0 0-15,85-21 16,-84 21-16,-1 0 0,0 0 16,1 0-16,-1 0 0,0 0 0,85-21 15,43-1 1,-107 22-16</inkml:trace>
  <inkml:trace contextRef="#ctx0" brushRef="#br1" timeOffset="166708.26">27813 5207 0,'85'-42'31,"-64"42"-16,0 0-15,21 0 0,-21 0 16,22 0-16,-1 0 0,0 0 0,1 0 16,-22 0-16,21 0 0,85 0 15,-42 0 1,-43 0-16,-21 0 0,22 21 16,-22-21-16,-21 21 15,21 43 1,-21-43-1,0 42-15,-21-42 0,0 22 16,21-22-16,-21 21 0,21-21 0,-22 22 16,1-1-16,21 22 15,0-22-15,-42 212 16,21-169 0,-43 42-1,64-85-15,-21-21 0,-21 43 16,42-22-16,-21-21 0,-1 43 15,1-22 1,-42-42 0,42 0-16,-43 0 31,22 0-31,21 0 0,21-21 16,0 0-1,-22-1-15,22 1 16</inkml:trace>
  <inkml:trace contextRef="#ctx0" brushRef="#br1" timeOffset="166848.19">27940 6371 0,'-21'0'0,"42"0"0,-63 21 16,20-21-1,1 0-15,21 22 16,-21-22 31,0 0-47,21-22 15,-21 22-15</inkml:trace>
  <inkml:trace contextRef="#ctx0" brushRef="#br1" timeOffset="170247.76">15706 4932 0,'-22'-21'0,"1"21"16,0 0-16,0 0 15,0 0-15,0 0 16,-1 0-1,1-21 1,42 21 31,1 0-31,-1 0-16,0 0 15,42 0 1,1 0-16,84 0 15,-106 0 1,22 0-16,21 0 0,-22-22 0,22 22 0,-1 0 16,170 0-1,-169-21-15,169 0 16,-85 21 0,318 0-1,-296-21 1,-85 21-1,-64 0-15,148 0 16,-147-21 0,20 21-1,-42 0-15,-21-21 63,-21 21-48,0 0 1,0 0-16,0 0 0</inkml:trace>
  <inkml:trace contextRef="#ctx0" brushRef="#br1" timeOffset="170403.67">17992 4784 0,'0'0'0,"0"21"46,-22-21-30,22 21 0,-21-21-1,0 21-15,0 0 0</inkml:trace>
  <inkml:trace contextRef="#ctx0" brushRef="#br1" timeOffset="172697.12">15049 6117 0,'0'-21'0,"22"21"15,-22-21-15,0 0 16,0 0 0,0-1-1,-22 22 1,1 0-1,0 0-15,0 22 16,0-1-16,0-21 0,-22 63 16,43-42-16,-21 1 0,0 20 0,-21 21 15,42-20-15,-22 105 16,22-85 0,0-41-16,0-1 0,0 0 15,22 0-15,-1-21 0,0 0 16,21 21-16,-21-21 0,1 0 15,168-42 1,-126-22 0,-22 43-16,43-63 15,-43-22-15,-21 63 16,-63-126 0,-43 84-1,22 64 1,41 21-16,-20 0 0,0 0 15,21 0-15,-22 0 0,22 0 0,-21 21 16,21 1-16,-1-1 0,1 42 16,21-20-1,21-1 1,1-21-16,20-21 0,21 21 16,-41-21-16,20 0 15,0 0-15,1 0 0</inkml:trace>
  <inkml:trace contextRef="#ctx0" brushRef="#br1" timeOffset="173051.92">15790 5990 0,'0'-21'0,"0"42"0,-21-63 16,0 42-1,21 21 1,0 0-16,-21 0 0,21 85 15,-21-21 1,21-43-16,0 22 0,0-1 16,-22 22-16,22-22 0,-21 424 31,0-296-15,0 84-16,-21-21 15,20-169-15,22-22 0,-21 233 31,21-274-31,0 20 0,0 0 16,21-42 0,1-21-16,-22 0 15,42-85-15,-21 64 16,0-22-16,-21 1 0,21-1 16,1 1-16</inkml:trace>
  <inkml:trace contextRef="#ctx0" brushRef="#br1" timeOffset="173401.72">15748 6308 0,'-21'-21'0,"42"42"0,-42-64 16,21 22-16,0 0 0,0 0 0,0-43 31,21 43-31,64 0 16,-64 21-16,21 0 15,0 0-15,1 21 16,-22-21-16,0 21 0,0 1 0,-21-1 16,0 0-16,0 0 0,0 0 15,-42 22-15,21-22 16,-43 21-16,43-21 0,-21 0 16,21-21-16,-22 43 0,22-43 15,0 0-15,21 21 16,-21-21-1,42 0 1,0 0 0,0 0-16,0 0 0,43-42 15,-43 20-15</inkml:trace>
  <inkml:trace contextRef="#ctx0" brushRef="#br1" timeOffset="174123.31">16235 6287 0,'84'-22'32,"-62"22"-32,-1-21 0,0 0 15,0 21-15,0-21 0,0 21 16,22-21-16,-22 0 16,-21-1-16,0 1 0,0-21 15,0 21 1,-42 21-1,-1 0-15,1 0 16,21 0-16,-22 21 0,22 0 0,0 0 16,21 0-16,-21 1 0,0 83 31,21-41-31,63-22 16,22-21-1,-64-21-15,148 0 31,-147 0-31,-1 0 16,0-21-16,0 0 0,0 0 16,-21 0-16,0 0 15,0-1-15,0 1 16,-21 0-16,21-42 16,0 41-1,0 1-15,0 0 16,21 21-16,22-21 15,-22 21-15,0 0 0,21 0 16,-21 0-16,1 0 0,-1 0 16,63 21-16,-41 43 15,-22-22 1,0-21-16,-21 0 0,0 43 16,-42-22-1,21-21 1,-1-21-1,22-21 1,0 0-16,0-43 16,0 43-1,0 0-15,0-21 0,22 21 16,-22-1-16,63-62 16,-42 63-1,64-1 1,-43 22-1,-21 0-15,1 0 0,-1 0 0,21 0 16</inkml:trace>
  <inkml:trace contextRef="#ctx0" brushRef="#br1" timeOffset="174600.04">17632 6033 0,'0'0'0,"0"-22"0,0 1 15,0 0-15,-21 0 16,-1 21-16,-20 0 16,-43 0-1,22 21 1,-1 21-16,43-20 0,0-1 16,0 0-16,-43 85 15,43-64 1,21-21-16,0 22 15,21-22-15,64-21 16,-21 0 0,-43 0-16,21 0 15,0-21-15,-20 21 0,-1-22 0,21-41 16,-21 21 0,0 20-16,-21-20 0,0 0 15,0-1-15,0 22 0,0-21 16,0 21-1,0 42 1,0 0 0,0 0-16,0 22 15,0-22-15,0 21 0,0-21 16,0 0-16,-21 22 0,21-22 16,0 0-16,0 21 15,0-20 1,21-22-1</inkml:trace>
  <inkml:trace contextRef="#ctx0" brushRef="#br1" timeOffset="174921.89">17907 5525 0,'0'0'0,"21"-43"0,-21 22 0,0 0 15,0 42 1,0 0 0,0 22-16,0-22 15,-21 63-15,21-41 0,-21-1 16,21 22-16,0-22 0,-21 0 0,-1 1 16,22 84-1,-42-43 1,42-41-16,0-22 0,-21 21 15,21-21-15,21-21 32,0 0-17,0-21-15,-21 0 0,22 21 16,-1-21-16</inkml:trace>
  <inkml:trace contextRef="#ctx0" brushRef="#br1" timeOffset="175292.67">18013 5948 0,'0'0'0,"-21"21"31,21 0-31,-43 64 16,43-22 0,0-41-1,0-1-15,0 0 0,0 0 16,21-21-1,1 0-15,-1 0 16,0 0-16,21-21 16,-21 21-16,1-21 0,-1 0 15,0-1-15,0 22 0,-21-21 16,0-63 0,0 41-16,-21 1 15,0 42 1,0 0-16,-1 0 15,1 0-15,0 21 16,21 0-16,0 0 16,0 1-1,21-22-15,0 0 16,1 0-16</inkml:trace>
  <inkml:trace contextRef="#ctx0" brushRef="#br1" timeOffset="175684.45">18309 5906 0,'0'-22'31,"21"22"-31,0 0 16,1 0-16,-1 0 16,0 22-16,-21-1 15,42 42 1,-42 22-16,21-43 15,-21-21-15,0 64 32,0-43-17,-21-42 17,21-21-17,0 0-15,0 0 0,0 0 16,0 0-16,0-1 0,0 1 15,0 0-15,0-21 0,21-1 16,1 1-16,-1 21 0,-21 0 16,21 0-16,0-1 0,0 1 0,43-42 15,-43 42 1,0 21 0,-21-22-16</inkml:trace>
  <inkml:trace contextRef="#ctx0" brushRef="#br1" timeOffset="176015.98">17843 5630 0,'0'0'0,"0"-21"0,22 21 16,-1-21-16,0 21 16,21 0-16,-21 0 0,22-21 15,-1 21-15,0-21 0,85 21 16,-84 0-16,84 0 16,-85 0-16,22 0 15,-43 0-15,0 0 0,21-21 31,-63 21 1,0 0-32,0 0 0</inkml:trace>
  <inkml:trace contextRef="#ctx0" brushRef="#br1" timeOffset="181605.35">13377 4974 0,'0'0'0,"-21"0"0,63 0 47,-20 0-32,-1 0-15,0 0 0,21 0 0,1 0 16,-22 0-16,21 0 0,0 0 16,1-21-16,-1 21 0,0 0 0,43 0 15,-21 0 1,-43 0-16,0 0 0,0-21 16,0 21-16,-42 0 15,0 0 1,-21 0-16,20 0 0,-20 0 0,0 0 15,-22 0-15,22 21 0,0-21 0,-1 0 16,-20 0 0,-22 0-16,64 0 15,42 0 17,0 0-32,0 0 0,22 0 15,-22 0-15,21 0 0,1 0 16,-1 0-16,0 0 0,1 0 15,-1 0-15,0 0 0,64-21 16,-85 21-16,22 0 0,-22 0 16,0 0-16,-42 0 15,0 0-15,-22 0 16,22 0-16,-21 0 0,-1 0 16,-41 0-16,-22 0 15,85 0-15,-22 0 16,43 21-16,22-21 31,-1 0-31,0 0 0,21 0 16,-21 0-16,22 0 0,-22 0 15,21 0-15,64 0 16,-64 0 0,-63 0-1,-21 0-15,21 0 16,0 0-16,-1 0 0,-20 21 15</inkml:trace>
  <inkml:trace contextRef="#ctx0" brushRef="#br1" timeOffset="187140.14">12933 6054 0,'0'0'0,"0"-21"0,0-1 0,0 1 16,-21 21-1,21-21-15,0 42 31,0 0-15,-22 1-16,22-1 0,0 0 16,-42 85-1,42-43 1,-42 43-16,21-64 16,21-20-16,-43 83 15,43-62 1,0-64 31,0-1-47,0 1 0</inkml:trace>
  <inkml:trace contextRef="#ctx0" brushRef="#br1" timeOffset="187519.92">12848 6096 0,'0'-63'32,"0"41"-32,0 1 0,21 0 15,0 0-15,1 21 16,-1-21-16,63 0 16,1 21-1,-64 0-15,22 0 0,-22 0 0,0 0 16,0 0-16,0 21 0,0 0 0,1 0 15,-1 0-15,0 43 16,-21 20 0,0-62-16,0 20 0,0 0 15,0 1-15,0-22 0,0 85 16,-21-64 0,0-21-1,21 0-15,0-42 63,-22 21-63,22-21 0,0 0 0</inkml:trace>
  <inkml:trace contextRef="#ctx0" brushRef="#br1" timeOffset="187771.78">12785 6350 0,'21'-21'31,"0"21"-31,0-21 16,21 21-16,-20 0 0,83-21 16,-62 21-16,-22 0 0,106-43 31,-106 43-31,0 0 15</inkml:trace>
  <inkml:trace contextRef="#ctx0" brushRef="#br1" timeOffset="188135.57">13525 6223 0,'0'21'16,"0"0"0,22-21-1,-1 0 1,0 0-1,0 0 1,0 0-16,-21-21 16,0 0-1,0 0 1,-21 21 0,0 0-16,0 0 15,21 21 16</inkml:trace>
  <inkml:trace contextRef="#ctx0" brushRef="#br1" timeOffset="188761.2">14012 5969 0,'0'21'31,"-21"0"-16,21 1-15,-21-1 0,21 0 16,0 0-16,0 0 0,0 0 0,-21 1 16,0 41-1,21-42-15,0 0 0,-22 1 16,22-1-16,0 21 0,0-21 0,0 22 16,0-22-1,0 0-15,0 0 0,0 0 16,22-21-16,-1 0 15,0 0 1,0 0-16,0 0 16,0 0-16,1 0 0,-1 0 15,0 0 1,42-42-16,-41 21 16,-1 21-16,0-21 0,-21-1 0,21 22 15,0-21-15,0-21 16,1 0-16,-1 20 15,-21 1-15,0-21 0,0 21 16,0 0-16,0-1 0,0 1 16,0 0-16,0 0 0,-21 0 15,21 0-15,-43-22 16,22 22-16,0 21 16,21-21-16,0 0 15,-21 21 1,0 0-1,-1 0 1,1 21 0,0-21-16</inkml:trace>
  <inkml:trace contextRef="#ctx0" brushRef="#br1" timeOffset="189719.54">10964 4953 0,'0'0'0,"-21"0"0,0 0 0,0 0 16,0 0-16,-1 0 15,44 0 32,-1 0-47,0 0 0,0 0 0,21 0 16,1 0-16,41 0 16,86-21-16,-128 21 15,22 0-15,63-21 0,-85 21 16,21 0-16,86 0 15,-44 0 1,-62-21-16,-22 21 0,42 0 0,-41 0 16,20 0-16,-21 0 15,0 0 1,-42 0 15,0 0-31,0 0 0,0 0 16,-1 0-16,1 0 0,0 0 15</inkml:trace>
  <inkml:trace contextRef="#ctx0" brushRef="#br1" timeOffset="190252.06">10880 4911 0,'0'21'15,"21"-21"1,0 0 0,0 21-16,0-21 15,64 0-15,63 0 16,-84 0-16,-22 0 16,191 0-1,-43 0 1,-42 0-16,-105 0 15,-1 0-15,0 0 0,-20-21 16,20 21-16,-21 0 0,64 0 16,-64-21-1,-42 21 79,0 0-78</inkml:trace>
  <inkml:trace contextRef="#ctx0" brushRef="#br1" timeOffset="193292.72">10139 5842 0,'0'0'0,"0"-21"0,0 0 16,0-64 0,0 64-16,21-21 15,-21-22 1,0 43-16,0 42 31,0 0-15,0 0-16,0 22 0,0 41 15,0-41-15,-21-1 0,0 43 16,-1 42 0,1-85-16,0 64 15,0-85-15,21 0 0,0 43 16,0-22-1,0-21 1,0-42 15,0 0-31,0 0 0,0 0 16,0-1-16,0 1 0</inkml:trace>
  <inkml:trace contextRef="#ctx0" brushRef="#br1" timeOffset="193819.42">10096 5821 0,'0'0'0,"0"-21"15,0 0-15,0-1 0,0 1 16,0 0-16,22 0 16,-1 0-16,0 0 0,0-1 15,0 1-15,22 21 0,-22-21 16,21 0-16,64 21 15,-85 0-15,21 0 16,-20 0-16,-1 21 16,0 106-1,-21-21-15,-21-64 16,0-21-16,-1 22 0,-20-22 16,0 21-16,-64 43 15,0-43-15,64-21 16,21-21-16,-1 0 15,1 0-15,0 0 0,0 0 16,21-21 0,21 21 31,0 0-47,-21 21 15,21 1-15,1-22 0,-22 21 0,21 0 16,0 0-16,0 0 0,0 0 15,0 22-15,22-1 16,-1-21 0,-21 0-16,0-21 15,1 0 1,-1 0-16,0 0 16,-21-21-16,21 0 15,0 21-15</inkml:trace>
  <inkml:trace contextRef="#ctx0" brushRef="#br1" timeOffset="194171.22">10689 6096 0,'0'21'31,"0"0"-31,0 1 16,21-22 15,0 0-15,1-22-16,-1 1 15,-21 0 1,0 0-16,-21 0 16,-1 21-16,1 0 15,0 0 1,0 0-16,21 21 15,0 0 17,21-21-32,0 0 0,0 0 15,1 0-15,-1 0 0,21 0 16</inkml:trace>
  <inkml:trace contextRef="#ctx0" brushRef="#br1" timeOffset="194506.07">11134 5694 0,'0'0'16,"0"-21"-16,0 0 0,21 21 0,0-22 16,0 22-1,-21 22 1,0-1-16,21 0 15,-21 0-15,21 21 0,-21-20 16,22 20-16,-22-21 0,0 21 0,0 1 16,21-22-16,-21 21 0,21 64 15,0-21 1,0-64 0,-21 0-16,0 0 0,0 0 15,21-21 16,-21-21-31,0 0 16,22 0-16,-22 0 0,0 0 16</inkml:trace>
  <inkml:trace contextRef="#ctx0" brushRef="#br1" timeOffset="194799.9">11684 5630 0,'0'22'31,"-21"-1"-31,21 0 0,-21 0 0,21 0 16,-22 22-16,1-22 0,0 21 15,0 0-15,0 1 0,-64 84 16,22-43-1,63-62-15,0-1 16,-22 0-16,22 0 16,0 0-1</inkml:trace>
  <inkml:trace contextRef="#ctx0" brushRef="#br1" timeOffset="196412.53">931 5376 0,'-21'0'16,"0"0"-1,0 0-15,0 0 16,-1 0 31,44 0 15,-1 0-62,0 0 16,0 0-16,0 0 0,0 0 16,1 0-16,62 0 15,-20 0 1,63 0-16,-85 0 15,22 0-15,-22 0 0,148 0 16,-63 0 0,-63 0-16,84 0 15,-84 0-15,20 0 0,1 0 16,0 0-16,20 0 0,-20 0 0,296 0 16,-85 0-1,-190 0-15,85 0 16,-85 0-16,105 0 15,-105 0-15,-21 0 0,359 0 32,-105 0-32,-106 0 15,-127 0-15,21 0 16,105 0-16,-126 0 0,21 0 16,0-21-16,297 21 15,-319 0-15,107-21 16,84 21-1,1 0-15,-213-21 16,1 21-16,169 0 16,0 0-1,-148-21-15,-21 21 0,-1 0 16,1 0-16,-22 0 0,170 0 16,-21 0-1,-149 0-15,1 0 0,63 0 16,-64 0-16,1 0 0,-22 0 15,64 0-15,21 0 16,-106 0-16,64 0 16,-64 0-16,43 0 31,-43 0-31,0 0 16,-42-21 30,0 21-30,-1 0 0,1 0-16,0 0 15,0 0-15,-21 0 16</inkml:trace>
  <inkml:trace contextRef="#ctx0" brushRef="#br1" timeOffset="199519.42">1545 5927 0,'0'-21'15,"0"-1"-15,21 1 16,-21 0-16,21 0 16,1 0-1,-22 0-15,-22 21 32,1 0-17,0 0-15,-64 42 16,1 21-1,-1 43 1,64-63-16,-21 41 0,42-63 16,0 22-16,0-1 0,21 43 15,21-43 1,22 0 0,-22-42-16,0 22 0,1-22 15,105 0 1,-85 0-16,1-22 15,-22 22-15,-21-21 0,22-21 16,-22 42-16,0-42 16,21-22-16,1-63 15,-1 42 1,-42 22-16,0 21 0,21-22 16,0-42-1,-21 64-15,0-43 0,0 64 16,0-21-16,0 21 0,0-1 15,0 44 1,0-1-16,0 21 16,0-21-16,0 22 0,0-1 15,0 0-15,0 1 0,0-1 0,0 0 16,0 1-16,-21 41 16,21-63-16,0 22 0,-21-22 15,21 0-15,0 21 0,0 22 16,21-64 15,0 0-15,0 0-16,1-21 15,-1 21-15</inkml:trace>
  <inkml:trace contextRef="#ctx0" brushRef="#br1" timeOffset="200808.68">2540 5969 0,'0'0'16,"21"0"-16,-21-21 0,42 0 16,-42-22-1,0 22-15,0 0 16,0 0-16,-21 21 16,21-21-16,-21 21 0,0 0 15,-21 0-15,-22 21 16,43-21-16,0 21 0,0 0 15,-1 0-15,-20 22 0,21-22 16,-43 106 0,43-64-1,21-20-15,0-22 0,0 0 16,0 0-16,21-21 16,1 0-16,20 0 15,0 0-15,-21-21 0,43 0 16,-43 0-1,0 0-15,64-64 16,-43 21 0,-21 43-16,-21 0 0,0-21 15,0 21-15,0-1 0,0 1 0,0 0 16,0 42 31,0 0-47,0 1 0,0-1 0,-21 0 15,21 0-15,0 64 16,0-64-16,0 0 0,0 43 31,0-43-31,21 0 16,22-21-16,-22 0 16,0 0-16,0 0 15,0 0-15,85-64 16,-63 22-1,-22 21-15,42-64 16,-20 43-16,-43 21 16,0 0-16,0-43 15,0 85 17,-22 0-32,22 1 15,0-1-15,0 21 16,0-21-16,0 22 15,0-22-15,0 0 16,22-21-16,-22 21 0,0 0 16,0 0-1,-22-21 17,1 0-17,0 0-15,0-21 16,0 21-16,21-21 0,-21 21 15,21-21-15,-22 21 16,1 0 0,21 21-1,0 0 1,0 0-16,21 1 16,1-1-1,-1-21-15,0 0 0,0 0 0,43 0 16,-22 0-1,43-21 1,-43-1-16,-21 1 0,21 0 0,1 0 16,-22 0-16,21 0 0,1-22 15,-1 1-15,21-43 16,-63 64 0,0 0-16,0 0 0,0 0 0,-21 21 15,-21 0 1,-22 21-1,43 42 1,21-42-16,0 1 0,43 62 16,-1-41-1,-21-1 1,-21-21-16,21 0 0,-21 0 16,-21 1-1,0-22-15,-21 21 16,20-21-16,-20 0 0,-43 0 15,64 0 1,0 0-16,42-21 31,22 21-31,-22 0 0,0-22 16,0 22-16,0-21 0,0 21 16</inkml:trace>
  <inkml:trace contextRef="#ctx0" brushRef="#br1" timeOffset="201135.5">4085 5779 0,'0'-22'16,"0"44"-16,-21-44 0,21 1 0,0 0 15,-21 21-15,21-21 0,-21 21 0,21-21 16,-22 42-1,1 21 1,21-21-16,-21 22 0,21-1 16,-21 64-1,0 0-15,0-64 16,21-21-16,0 0 0,0 22 0,0-22 16,0 0-16,0 0 15,0 0-15,0 1 16,0-44 15,0 1-31</inkml:trace>
  <inkml:trace contextRef="#ctx0" brushRef="#br1" timeOffset="201565.25">3789 5863 0,'0'0'0,"0"-21"15,-21-21-15,-1-43 16,22 43-1,43 21 1,-22-1-16,21 22 16,-21-21-16,22 21 0,-1 0 0,0 0 15,-20 21-15,20 1 0,0-1 16,-21 0-16,22 0 0,-22 21 0,0 1 16,0-1-16,0-21 15,1 22-15,-22 41 0,0-41 0,0-1 16,0 21-16,0-41 15,0-1-15,0 0 0,0 0 16,0 0 0,0-42-1,0 0 1,0 0-16,0 0 0,0-22 16,0 1-16,0 0 0,0-43 15,0 21-15,21 22 0,0-85 16,0 42-1,0 64-15,-21-21 0,21 21 16,1 0-16,-1 21 0,21 0 31,-21 0-31,0 0 0,1 0 0,-22 21 16,21 0-16,0 0 0,-21 0 16,21 0-16</inkml:trace>
  <inkml:trace contextRef="#ctx0" brushRef="#br1" timeOffset="203043.4">4826 6096 0,'0'0'16,"21"0"-16,0 0 15,-21-21-15,21 0 0,1 0 16,-22-1-16,21-41 15,-21 42-15,0-22 16,0 1-16,0 21 0,-43-21 31,-20 42-31,-1 42 16,43-21-16,0 0 0,0 0 16,0 22-16,0-1 0,-1-21 15,-41 85 1,63-21-16,0-64 15,0 21-15,0-21 16,21-21-16,0 0 16,0 0-16,43 0 15,-43 0-15,0-21 0,43 0 16,-43 0-16,0 0 0,21-85 16,-20 21-1,-22 22 1,0 42-16,0-1 0,0 1 15,0 42 17,0 1-32,0-1 0,0 21 0,0-21 15,0 0-15,0 1 16,0 20-16,0-21 0,0 43 16,42-22-1,0-42 1,43 0-16,-64 0 15,0 0-15,85-64 16,-64 22 0,1-21-16,-43 20 15,0 22-15,0 0 0,0-43 16,0 43-16,0 0 16,0 0-16,0 42 15,0 0 1,0 0-16,0 1 0,0 20 15,0-21-15,-21 0 0,-1 43 16,22-43-16,0 0 0,0 0 16,-21 0-16,21 1 0,0-1 15,-21 21-15,21-63 47,0 0-31,0 0-16,21 21 0,-21-22 0,21-20 15,-21 21-15,0 0 0,22 0 16,-1-22-16,0-20 0,0 42 16,0-1-16,22-41 15,20 42 1,-42 21-16,0 0 0,1 0 16,-22 21-16,21 0 0,-21 0 15,0 0-15,21 64 16,-21-64-16,21 22 15,-21-22-15,0 0 0,0 0 16,21 21 0,-21-20-16,21-22 31,1 0-15,-22-22-16,21 1 0,0 0 15,0-21-15,0-1 0,-21 22 16,21 0-16,1-21 0,-1 21 15,21-22-15,22-20 16,-22 20 0,-21 43-16,21 0 15,-20 0-15,-1 22 16,-21-1-16,0 21 16,0-21-16,0 0 0,0 1 15,21-1-15,-21 0 0,21 42 16,-21-20-1,0-22-15,42-21 16,-42 21-16,22-21 0,-1 0 16,63 0-1,-20 0 1,-22 0-16,64 0 0,-42-42 16,-43 42-16,0-21 0,0-1 15,43-62 1,-43 20-16,-21 22 15,0 21-15,0-22 0,0 22 0,0 0 16,0 0-16,-21 0 16,-22 21-1,22 0-15,0 21 16,21 0-16,0 0 0,-21 106 16,21-63-1,0-22-15,0-21 16,0 0-16,21 1 0,0-1 15,0 0-15,0 0 0,106-21 32,-105 0-32,-1 0 0,63-21 15,-62 21-15,-1-21 16,0 0-16</inkml:trace>
  <inkml:trace contextRef="#ctx0" brushRef="#br1" timeOffset="204931.77">32808 4445 0,'0'0'0,"-21"0"16,0 0-16,0 0 15,0 0-15,-1 0 16,1 0-16,21-21 0,-21 21 16,0 0-1,0 0-15,42 0 32,0 0-32,0 0 0,0 0 15,22 0-15,-1 0 16,-21 0-16,64 0 0,-43 0 15,1 0-15,62 0 16,-62 0 0,-64 0-1,-1 0-15,-20 0 16,-21 0-16,-64 0 16,63 0-1,43 0-15,0 0 0,0 0 0,42 0 31,0 0-15,21 0-16,-21 0 0,22 0 16,-1 0-16,0 0 0,1 0 15,-1 0-15,0 0 0,64 0 16,-85 0 0,-42 0-1,0 0-15,-21 0 0,-1 0 16,-105-21-1,85 21-15,20 0 0,1 0 0,0 0 16,21 0-16,-1 0 0,1 0 0,42 0 31,1 21-15,20-21-16,-21 0 16,0 0-16,22 0 0,-1 0 0,-21 0 15,64 21-15,-22-21 16,-20 0-1,-86 0 1,22 0-16,-21 0 16,-1 0-16,1 0 0,0 0 0,-1 0 15,1 0-15,21 0 0,-43 0 16,43 0-16,42 0 47,1 0-47,-1 0 15,21 0-15,-21 0 16,64 0-16,-64 0 16,0 0-16,22 0 15,-22 0-15,0 0 0,-42 0 32,0 0-32</inkml:trace>
  <inkml:trace contextRef="#ctx0" brushRef="#br1" timeOffset="207539.54">31009 5249 0,'0'22'0,"-21"-22"0,0 0 16,21 21-16,21-21 47,0 0-47,0 0 0,0-21 15,22 21-15,41-43 16,-41 22-16,-1 21 0,-21-21 16,22 0-16,-22 0 0,0-1 15,0-20-15,-21 21 16,0 0-16,-42 0 0,21 21 16,-43 0-16,22 0 0,-1 0 15,-20 0-15,21 21 16,-1 0-16,-84 85 15,64-64 1,63-21-16,0 22 0,0-1 16,0-21-16,21 21 15,106-20 1,-42-1 0,-43-21-16,21 0 0,-20 0 15,-1 0-15,0 0 0,1 0 0,-22-21 0,21 21 16,-42-22-1,-21 22-15,-21 0 0,21 0 16,-22 0-16,1 0 0,-85 0 16,21 64-1,21 42 1,85-85-16,0 21 16,22 64-1,41-64 1,-21-20-16,85-22 15,-42 0-15,-21 0 16,147-64 0,-105-21-1,-64 22 1,-42 42-16,22 0 16,-22-1-16,0 1 0,0 0 15,-22 21 1,1 21-1,21 22-15,-21-22 0,0 63 16,21-20 0,0-43-16,0 0 0,0 22 15,0-22-15,0-42 47,0-1-31,0 1-16,0 0 0,0 0 0,21-21 15,43-64 1,-22 63 0,-42 22-16,21 0 0,0 21 0,0 0 15,1 0-15,-1 0 0,0 0 16,0 21 0,-21 0-16,0 1 0,21 20 15,-21-21-15,0 0 0,0 0 0,0 64 16,0-64-1,0 0-15,0 1 16,21-22-16,1 0 16,-1 0-16,0 0 0,21 0 15,-21 0-15,1-22 16,-1 22-16</inkml:trace>
  <inkml:trace contextRef="#ctx0" brushRef="#br1" timeOffset="208012.27">32427 5461 0,'0'0'0,"0"-21"0,0 0 16,-21 21 0,0 0-1,0 0-15,-64 63 16,22-20 0,41-22-16,1 21 0,0-21 15,0 22-15,0-22 0,0 63 16,21-62-16,0-1 15,0 0-15,42-21 16,-21 0-16,0 0 0,0 0 16,1 0-16,-1 0 0,0 0 0,0-21 15,21-43-15,22-42 16,-43 64 0,0 0-16,-21-1 0,21 1 0,1 0 15,-1-106 1,0 63-16,-21 43 15,0 20-15,0-41 0,0 84 32,0 21-32,0 1 15,-21-22-15,0 21 0,21 1 16,-22-1-16,22 0 0,0 1 0,0 20 16,-21 64-1,21-85-15,0 22 16,0-43-16,0 0 0,0 43 15,21-64 1,1 0-16,-1 0 16,0 0-16,0-21 0</inkml:trace>
  <inkml:trace contextRef="#ctx0" brushRef="#br1" timeOffset="208679.89">33105 5440 0,'0'0'0,"-22"0"32,1 0-32,0 0 15,0 21-15,0-21 0,0 21 16,-1 0-16,1 1 0,0-1 16,21 0-16,-21 0 15,21 0-15,0 0 0,0 1 0,0 20 16,42-42-1,-21 0-15,1 0 16,-1-21 0,-21 0-16,0-22 15,0 1-15,0 21 0,0-22 16,-21 22-16,21 0 0,0-21 0,0 21 16,0-43-1,0 22-15,0 21 16,42-22-16,-21 22 15,0 21-15,43-42 0,-43 42 16,0 0-16,43 0 16,-64 21-1,0 21 1,0 1-16,0-22 0,0 21 0,0 0 16,0 1-16,0-1 0,0 22 0,-43 41 15,22 65 1,0-1-1,21-127-15,0 1 0,-21 84 16,21-21 0,0-85-16,0 0 15,0 21-15,0-21 16,-21 1-16,-1-22 16,1-22-1,0 1-15,21-21 16,-21 21-16,21 0 0,0-22 0,-21 22 15,21-21-15,0-1 0,21-62 16,42-22 0,-20 42-1,-1 64-15,-21-22 0,85-20 16,-42 63 0</inkml:trace>
  <inkml:trace contextRef="#ctx0" brushRef="#br1" timeOffset="209315.11">31030 6583 0,'0'-21'0,"0"-22"16,21 43 0,1-42-16,-1 21 15,0 0-15,-21 0 16,0-1-16,-21 1 16,-106 21-1,-21 43 1,105-1-1,22 21-15,21-41 16,0-1-16,42 63 16,43 1-1,0 0 1,-64-64-16,0 0 0,0 0 16,-21 0-16,0 1 0,0-1 0,-63 0 15,-1 0 1,1-21-16,20 0 0,-41 0 15,41 0-15,1 0 0,-43-42 32,64-1-32,21-20 15,21 42-15,1 0 16,-1-1-16,0-20 0,21 21 16,64-64-1</inkml:trace>
  <inkml:trace contextRef="#ctx0" brushRef="#br1" timeOffset="209535.98">31390 6329 0,'0'85'16,"0"-64"-16,0 21 16,-21-21-16,21 22 0,-21-22 15,21 21-15,-21 0 0,-22 85 16,43-84-1,-21-22-15,21 0 0,0 43 16,0-43-16,0 0 16</inkml:trace>
  <inkml:trace contextRef="#ctx0" brushRef="#br1" timeOffset="209695.89">31051 6752 0,'22'0'16,"-1"0"-1,0 0-15,0 0 0,21 0 16,-20 0-16,20 0 0,-21 0 0,64-21 16,-22 21-1,-42 0-15,22 0 0</inkml:trace>
  <inkml:trace contextRef="#ctx0" brushRef="#br1" timeOffset="210176.62">31771 6710 0,'0'0'0,"21"-64"31,-21 43-31,0 0 16,0 0-1,-21 21-15,0 0 16,0 0-16,0 0 0,21 21 16,-22 0-16,1 0 0,-21 64 15,0-43 1,42-20-16,-22 20 16,22-21-16,0 0 0,0 0 15,0 1-15,22-22 16,-1 0-1,0 0-15,0 0 0,0 0 0,43-43 16,-43 1 0,0 21-16,0 0 15,-21-43-15,21 43 0,-21 0 16,22-43 0,-22 85-1,0 1 1,0-1-16,-22 0 0,22 0 15,-21 64 1,21-43 0,0-21-16,0 0 15,21-21 1,1 0-16</inkml:trace>
  <inkml:trace contextRef="#ctx0" brushRef="#br1" timeOffset="210443.46">32194 6287 0,'0'0'0,"0"-43"0,0 22 0,0 0 15,0 0-15,-21 42 32,0 0-32,0 0 0,0 22 0,21-1 15,-64 85 1,22 21-1,21-106-15,0 43 16,-1 0-16,22-64 16,-21 0-16,21 0 0,0 0 15,21-21 1,1 0 0,-1-21-1,-21 0-15</inkml:trace>
  <inkml:trace contextRef="#ctx0" brushRef="#br1" timeOffset="210608.37">31898 6625 0,'0'0'0,"21"0"32,0 0-32,1 0 15,-1 0-15,21 0 0,-21 0 16,22 0-16,-22 0 0,0 0 15,0 0-15,0 0 0</inkml:trace>
  <inkml:trace contextRef="#ctx0" brushRef="#br1" timeOffset="210939.18">32173 6752 0,'0'0'0,"0"21"16,21-21-1,1 0 1,-1 0-16,0 0 0,0-21 0,21 21 16,-42-21-16,22 0 15,-1 21-15,0-21 0,-21 0 16,0-1 0,-21 22-16,0 0 0,-1 0 15,1 0-15,-42 0 16,20 43-16,22-22 15,-21 0-15,21 0 0,21 0 16,0 1-16,0-1 0,0 0 16,0 0-16,0 0 0,21 0 15,0-21 1,21 0-16,-20 0 0,-1 0 16,0 0-16,0-21 0,0 21 15</inkml:trace>
  <inkml:trace contextRef="#ctx0" brushRef="#br1" timeOffset="211603.8">32575 6604 0,'0'21'16,"-21"0"-16,21 1 15,0-1-15,0 0 0,0 0 16,0 0-16,-21 0 0,21 22 15,0-22 1,-21-21-16,21 21 16,0-42 31,0 0-47,0 0 15,0-1-15,0-20 16,0 21-16,0 0 0,0 0 15,21-1-15,0 22 0,0-21 0,1 21 16,-1 0 0,0 0-16,0 0 15,-21 21-15,0 1 16,0-1-16,0 0 16,0 0-16,0 0 15,0 0-15,0 1 0,0-1 16,0 0-16,0 0 15,-21-21 17,21-21-17,0 0-15,0 0 16,0-1 0,0-20-16,42-21 15,-21 41 1,1 1-16,-1 0 0,42 21 15,-42 0 1,-21 21-16,22 0 16,-22 1-16,0-1 0,0 0 15,0 0-15,0 43 16,-22-43 0,22 0-1,0-42 16</inkml:trace>
  <inkml:trace contextRef="#ctx0" brushRef="#br1" timeOffset="211944.61">32935 6710 0,'21'-21'31,"1"21"-31,-1-21 16,0 21-16,0 0 16,-21-22-16,21 22 0,-21-21 15,-21 21 17,0 0-32,0 0 0,0 21 15,-1 1-15,1-1 16,0 42-1,21-42-15,0 1 0,-21-22 16,21 21-16,0 0 16,0 0-1,21-21-15,0 0 0,0 0 16,1 0-16,20 0 16,-21-21-16</inkml:trace>
  <inkml:trace contextRef="#ctx0" brushRef="#br1" timeOffset="212383.35">33232 6604 0,'0'21'16,"0"0"0,0 22-16,-22-22 0,1 0 15,-21 43 1,21-43-1,21 0 1,0-42 15,0 0-15,0-1 0,0 1-16,21 0 0,0 0 0,0-21 15,0-1 1,1 22-16,-1 0 0,0 21 0,-21-21 15,21 21-15,0 0 16,0 0-16,-21 21 16,22 0-16,-22 0 0,0 0 15,0 1-15,0-1 0,0 0 0,0 21 16,0 1 0,-22-1-16,1-21 0,0-21 46,21-21-30,0 0 0</inkml:trace>
  <inkml:trace contextRef="#ctx0" brushRef="#br1" timeOffset="212710.17">33676 6202 0,'0'21'16,"0"0"0,0 0-16,-21 1 0,0-1 15,21 21-15,-21 0 0,-1-20 0,22 20 16,0 0-16,-21 1 0,21-22 15,-21 127 1,21-127-16,0 0 0,0 0 16,0 1-16,0-1 0,0 0 15,21-21-15,0 0 0,-21 21 16,22-21-16,-1 0 16,0 0-16,0-42 15,0 21 1</inkml:trace>
  <inkml:trace contextRef="#ctx0" brushRef="#br1" timeOffset="212980.01">33528 6541 0,'42'-22'16,"-21"22"-1,1 0-15,-1 0 0,21 0 16,-21 0-16,0 0 0,85 0 16,-85 0-1,-21-21-15</inkml:trace>
  <inkml:trace contextRef="#ctx0" brushRef="#br2" timeOffset="-195941.5">19791 7493 0,'0'-21'16,"0"0"-1,21 0 1,0-1-16,0 22 0,-21-21 16,21 0-16,1 21 15,-22-21-15,0 0 16,0 0-1,0-1-15,-22 22 16,1-21-16,0 21 16,0 0-16,0 0 0,0 0 0,-1 0 15,1 0-15,0 0 0,-21 0 16,-85 43 0,63-22-16,-42 21 15,85-21-15,-21-21 16,21 21-16,-22 1 0,22-22 15,-21 42-15,21-21 0,0-21 16,-22 42-16,22-20 0,21-1 16,0 21-1,0 22 1,0-22 0,0-21-16,42 21 15,-20-42-15,-1 22 0,0-1 16,-21 0-16,42 0 0,-21 0 0,1 0 15,-1-21-15,0 22 0,42 20 16,-41-21-16,-1 0 0,0 0 0,42 43 16,-41-43-16,-1 0 15,0 0-15,0 1 0,0-1 0,43 85 32,-64-85-32,21 0 0,0 64 15,-21-64-15,21 63 16,-21-62-16,0-1 15,0 21-15,0-21 16,0 0-16,0 43 0,0-43 16,0 0-16,-106 106 15,64-84 1,0-1 0,21-42-16,-22 21 0,-20 21 0,42-42 15,-1 22-15,-20-22 16,21 0-16,0 21 0,-22-21 15,1 0-15,21 0 0,0 0 16,0 0-16,-1 0 0,1 0 0,0 0 16,0 0-1,21-21-15,0-1 16,0 1 0,0 0-16,21 21 15,0 0-15,-21-21 0,64 21 16,-43 0-1,0 0-15,0 0 0,0 0 16,1 21-16,-1 0 0,0-21 0,0 21 16,0 1-16,43 20 15,-22 0 1,-21-21-16,0 22 16,-21 20-16,0-42 15,0 1-15,0-1 0,0 0 16,0 21-16,-21-21 0,0 22 15,0-1-15,0-21 0,-22 43 16,22-22-16,0-21 0,-64 127 31,43-42-31,21-63 0,21 20 16,-21-21-16,0 1 0,21-1 16,-22 0-16,22 1 0,-42 190 31,21-85-16,21-42-15,0-64 0,0 0 16,0 1-16,0-1 0,0 0 16,0 1-16,0-1 0,0 0 0,0-21 15,21 22-15,0 41 0,0-62 16,1 20-16,20 21 16,-21-41-16,148 126 15,-63-85 1,21 1-1,-84-43-15,-1 0 0,0 0 16,1-21-16,-1 21 0,0-21 16,-21 0-16,22 0 0,-1 0 0,43 0 15,-43 0-15,-21 0 0,43 0 16,-43-21-16,0 0 0,-21 0 16</inkml:trace>
  <inkml:trace contextRef="#ctx0" brushRef="#br2" timeOffset="-194013.6">28617 6943 0,'0'0'0,"0"-21"15,0-1-15,0 1 16,0 0 0,0 0-16,21 0 15,1 21-15,-1 0 0,21-21 16,22 21-1,-22-22-15,-21 22 0,64 0 16,-43 0-16,0 0 0,1 0 16,84 0-16,-43 0 15,-41 0-15,-1 0 0,0 0 16,-20 22-16,20-22 0,85 84 31,-106-63-15,0 1-16,0 41 0,-21-21 15,0-20-15,0-1 16,-21 63 0,0-62-16,21-1 15,-21 21-15,-21 22 0,20-22 0,1-21 16,-85 148 0,1-63-1,62-85-15,-41 64 16,41-64-16,1 22 15,-43 41-15,43-41 0,0-1 0,-43 85 16,43-42 0,20-43-16,1 0 0,0-21 15,0 22-15,21-1 0,0 0 0,-21 64 16,0-42 0,21-22-16,0-21 0,0 43 15,0-22-15,21-21 0,21 43 16,-21-43-16,0 21 15,106 43 1,0-43 0,-84-42-16,63 21 15,-64-21-15,64 0 0,-64 0 16,0 0-16,64 0 16,-63-21-1,-43 0 1,0 0-16,-22 21 15,1 0-15,0 0 0,-42 0 16,-1 0 0,43 21-16,-21-21 0,20 21 0,-20 0 15,21 1-15,-21-1 0,20 0 16,1 0-16,0 0 0,-21 0 0,21 1 16,-22 83-1,1-62-15,21 63 16,-22 190 15,22-190-15,21-22-16,0-41 15,0-1-15,0 64 0,0-64 0,0 1 16,21-1-16,1 64 16,41 63-1,-63-127-15,42 107 16,-20-107-16,-1 21 0,21 128 15,0-43 1,-42-63 0,22-43-16,-22 22 0,0 20 15,0-41-15,0-1 0,-22 64 16,-20-22 0,0-62-16,21-1 0,-22 0 15,1 0-15,21 0 0,-43 0 16,43 1-16,0-22 15,-85 42 1,43-21 0,20-21-16,22 21 15,0-21-15,0 0 16,0 0 0,-22 0-1,43-21-15,-21 0 16,21 0-16,0 0 0</inkml:trace>
  <inkml:trace contextRef="#ctx0" brushRef="#br2" timeOffset="-180755.59">20828 7789 0,'0'-21'16,"21"21"0,-21-21-16,21 21 15,-21-21 1,0 0-16,0 0 16,-21-1-1,0 22-15,0-21 16,0 21-16,-1 0 15,1 0-15,0 0 0,0 0 16,-43 43-16,-20 20 16,63-42-16,-22 22 15,-20 84 1,63-64 0,-21-42-16,21 43 0,0-43 15,0 0-15,84 64 16,-41-64-1,-22-21-15,21 21 16,0-21-16,-20 0 0,105-21 16,-43-21-1,-63 20-15,1 1 16,-1 0-16,-21-21 0,0 21 0,42-128 16,-42 107-1,0 21-15,0-21 0,0-22 16,-21 22-16,0 21 0,0-22 15,-1 22-15,1 21 16,-42 0 0,-1 0-16,43 0 0,-21 21 15,21 0-15,-1-21 16,1 22-16,0-1 16,21 21-1,0-21-15,0 0 16,21-21-16,0 22 0,43-22 15,-1 0 1</inkml:trace>
  <inkml:trace contextRef="#ctx0" brushRef="#br2" timeOffset="-180349.82">21167 7684 0,'0'-22'15,"0"44"32,0-1-47,0 0 16,0 0-16,0 0 0,-22 0 0,22 22 16,0 20-16,0-20 0,0-1 15,0 21-15,0 43 16,0 64-1,0-107-15,0 1 0,0 63 16,-21-64-16,21 1 0,-42 211 16,21-106-1,0-127-15,-1 43 16,22-43-16,-21 85 31,21-105-31,0-44 31,21 1-31,-21 0 0,64-191 32,-22 107-32</inkml:trace>
  <inkml:trace contextRef="#ctx0" brushRef="#br2" timeOffset="-179990.03">21061 7895 0,'0'0'0,"0"-63"31,21 42-31,0 21 0,0-22 16,0 22-16,1 0 0,-1 0 0,0 0 15,21 0-15,-21 0 0,85 0 16,-85 0-1,1 22-15,-22-1 0,21 0 16,-21 21-16,0-21 0,-21 1 16,-85 83-1,42-62-15,43-22 16,0 0-16,0-21 0,0 21 0,-1-21 16,1 0-16,0 21 15,42-21 16,0-21-15,1 21-16,-1-21 0,21 0 16</inkml:trace>
  <inkml:trace contextRef="#ctx0" brushRef="#br2" timeOffset="-179591.26">21505 8022 0,'0'0'0,"21"0"0,1 0 16,-1 0-16,0 0 15,21-42-15,-21 42 0,1-21 16,-1 0-16,0 21 16,0-22-16,21-62 15,-42 20 1,0 43-16,-21 21 15,0 0 1,0 0-16,0 0 0,0 0 16,-1 21-16,1 0 15,21 1-15,-21-1 0,0 0 0,21 21 0,-21-21 16,21 1-16,0 20 0,0-21 16,0 64-1,0-22-15,21-20 16,0-43-1,21 0-15,1 0 0,-22 0 16,85 0 0,-64 0-16,-21-22 0,0 1 15,22-21-15,-22 21 0</inkml:trace>
  <inkml:trace contextRef="#ctx0" brushRef="#br2" timeOffset="-179100.59">22034 7832 0,'22'-21'16,"-44"42"-16,44-21 47,-22 21-47,0 0 0,0 0 15,0 0-15,0 1 0,0-1 16,0 42-16,0-20 16,0-22-16,0 21 15,0-21-15,-22-21 16,1-21 15,21 0-15,0 0-16,0 0 15,0-43-15,0 43 0,0-21 16,43-85 0,-22 84-1,0 22-15,21 0 16,149 0-1,-149 21 1,0 0-16,64 63 16,-85-42-16,1 1 0,-22 20 15,0-21-15,0 21 0,0-20 0,0-1 16,0 21-16,-22-21 0,-41 43 16,63-43-16,-21 21 15,0-42-15,21 21 16,21-42 31,0 0-47,-21 0 0,42 0 0,-21 0 15,1-22-15</inkml:trace>
  <inkml:trace contextRef="#ctx0" brushRef="#br2" timeOffset="-178719.8">23431 7281 0,'0'0'0,"22"-21"0,-22 0 16,0-21-16,0 21 16,0-1-16,0 1 0,0 42 31,-22 1-16,1 20-15,0-21 0,0 21 0,21 22 16,-42 21-16,20-22 16,1-21-16,-21 22 0,21-1 0,-85 149 31,21-85-31,64-63 16,-21-22-16,21 21 0,-22-20 0,22-1 15,0 0-15,-21 22 0,20-22 16,1-21-16,0 22 15,21-22 1,21-42 0,0 0-16,1-1 15,-1 1-15</inkml:trace>
  <inkml:trace contextRef="#ctx0" brushRef="#br2" timeOffset="-177876.04">24193 7408 0,'0'0'0,"0"-21"0,0 0 15,0 0-15,0 42 47,0 0-47,0 22 0,0-22 16,-21 21-16,0 0 0,21 1 15,-21-1-15,0 0 0,21 22 0,-21-22 16,-1 1-16,1 20 0,0-21 0,-42 64 16,-1 21-1,22-84-15,21-22 16,-22 42-16,1-42 0,21 1 0,-22-1 31,22-21-31,-21 0 0,21 0 0,0-21 16,-1-1-16,1 1 0,21 0 15,0-21-15,-21-22 16,0-84-16,21 106 16,0-43-16,0 43 0,0-1 15,0 22-15,0-21 0,21 21 16,-21 0-16,21 21 15,22 0 1,-22 21-16,0 21 16,0-21-16,0 22 0,-21-22 0,43 106 15,-22-85-15,0 0 16,0 1-16,21 63 16,-20-64-16,-1-21 0,21 0 15,-21 0-15,0 1 0,22-22 16,41 21-16,-20-21 15,-43 0-15,21-21 0,22-22 16,-43 22-16</inkml:trace>
  <inkml:trace contextRef="#ctx0" brushRef="#br2" timeOffset="-176451.73">24617 7768 0,'0'0'0,"0"-21"0,-21 0 15,-1 0-15,1 21 0,-42-21 16,20 21 0,22 0-16,-21 42 15,21-21-15,0 0 0,-22 85 16,22 0 0,21-64-16,0-21 15,0 22-15,0-22 0,0 0 16,0 21-16,0-20 0,0-1 15,42 0-15,1-21 16,-22 0-16,0 0 16,21 0-16,-20-21 0,20 0 15,-21-1-15,21-20 16,-20-21-16,-1 20 0,0 1 16,0-64-16,0 85 15,-21-21-15,21-1 16,-21 22-16,0 42 31,0 0-15,-21 1-16,21-1 0,-21 0 0,21 85 15,0-43 1,0-42-16,0 1 0,0 41 16,0-42-16,0 0 0,64 22 31,-22-43-31,21 0 15,22-43 1,-64 22-16,0 0 0,43-106 31,-64 85-31,21-43 16,0 22-16,-21 41 16,21 1-1,-21 0-15,0 42 31,0 0-31,0 1 0,-42 105 16,42-64 0,0-21-1,0-20-15,0 20 0,0-21 16,0 0-16,21 0 0,22 1 16,41-22-1,-63 0-15,1 0 0,20-22 16,-21 1-16,21 0 0,-20 0 15,20-21-15,43-64 16,-85 63-16,21 1 16,0 0-16,0 21 0,-21-1 15,0-41 1,-21 84 0,0 0-1,21 0-15,-21 1 16,21-1-16,0 42 15,0-42-15,0 22 0,0-22 16,0 0-16,0 0 0,21 64 16,42-64-1,-42 0-15,1-21 0,-1 0 16,21 0-16,-21 0 0,22 0 16,-22-21-16,0 0 0,21 0 0,22-64 15,-22 22 1,-21 41-16,0-20 15,-21 0-15,22 21 0,-22-22 0,0 1 16,0 63 15,0 0-15,0 0-16,0 22 16,0-1-1,0-21-15,-22 22 0,22-1 0,0-21 16,0 21-16,0-20 0,-21-22 15,21 21-15,-21 21 16,21-21 0,0-42-1,0 0-15,0 0 16,0-22-16,0 22 16,0 0-16,0-21 0,21-1 15,0 1-15,1 21 0,-22-21 0,63-22 16,-21 43-1,-20 0-15,20 21 16,-21-21-16,0 21 0,22 0 0,-22 0 16,63 21-1,-41 21-15,-22-21 0,0 0 16,-21 43-16,0-43 0,0 21 16,0 43-1,-21-64-15,0 22 16,0-22-16,-1 0 0,1 0 0,21-42 62,21 0-62,1 0 16,-1-1-16,-21 1 0,21 0 0</inkml:trace>
  <inkml:trace contextRef="#ctx0" brushRef="#br2" timeOffset="-176172.58">26818 7662 0,'0'0'0,"0"-21"0,0 0 15,-21 21-15,0 0 16,0 0 0,-1 0-16,-20 42 0,21-20 15,-21 41-15,42-42 16,-22 22-16,22-22 0,0 42 15,0-42-15,0 43 16,0-43-16,0 0 0,22 22 16,20-22-16,-21 0 0,43 0 15,41-21 1,-62 0-16,-1 0 0,0 0 0,43-42 16,-43 21-16,1-1 15,-22 1-15,21-21 0</inkml:trace>
  <inkml:trace contextRef="#ctx0" brushRef="#br2" timeOffset="-175696.85">27411 7451 0,'0'0'0,"0"-43"0,0 1 0,-21 21 0,21 0 15,-43-22 1,22 43-16,21 22 16,0-1-16,0 0 0,0 0 15,0 0-15,0 22 0,0-1 0,0 0 16,0-21-16,0 64 15,0-43-15,0 85 16,0-105-16,0 62 16,-21-63-16,21 22 0,-21 20 15,0 1 1,21-43 0,-22-21-16,22-21 15,0 0 1,0-1-16,0 1 0,0 0 0,0 0 15,22-21-15,-1 20 0,-21-20 16,21 21-16,21-43 0,22-20 16,-43 63-16,0-1 15,0 22-15,0-21 0,22 21 16,41 0 0,-20 64-1,-43-22-15,-21-21 16,0 22-16,0-22 0,0 85 15,-21-64 1,0-21-16,21 0 0,-21 22 16,21-22-16,-22 0 0,1-21 15,21 21 1</inkml:trace>
  <inkml:trace contextRef="#ctx0" brushRef="#br2" timeOffset="-174072.45">21378 9186 0,'0'0'0,"-21"22"0,0-22 16,0 0-16,21 21 0,-21-21 15,21 21-15,21-21 31,0 0-31,21 0 0,-21-21 16,64 0-16,-64-1 0,22 1 16,-1 0-16,0 0 0,1 0 15,20-64 1,-63 43 0,-85-1-16,64 43 15,-21 0-15,-43 0 0,43 0 16,0 0-16,-64 64 15,63-22 1,22-21-16,0 22 0,0 20 16,21-42-16,0 22 0,0 63 15,42-64 1,-21-42-16,22 42 16,-22-42-16,0 0 0,85 0 15,-64 0 1,-21 0-1,-21-21-15,-21 21 16,-63-21 0,-1 21-1,43 0-15,-1 0 0,22 21 16,-42 43 0,41-43-16,1 63 15,0-41-15,21-1 0,-21-21 16,21 22-16,0-22 0,0 63 15,21-20 1,0-43-16,22-21 16,-22 0-16,0 0 0,21 0 0,22 0 15,-22 0-15,106-63 16,-105 41-16,-1 1 16,0 0-16,1-21 0,84-85 15,-85 84 1,-21 22-16,-21 0 15,0 0-15,0 0 16,0 42 0,-21 0-1,21 0-15,0 0 0,-21 1 0,21-1 16,-21 21-16,21 22 16,0-1-1,-22-42-15,22 0 0,0 1 0,0-1 16,0-42 15,0-1-15,0 1-16,0-21 0,22-43 15,-1 22 1,0 42-16,21-64 16,-21 64-16,1 0 0,41-1 31,-42 1-31,43 21 0,-1 21 15,-42 1-15,-21 41 16,22-42-16,-22 0 16,0 106-1,0-42 1,0-64-16,-22 0 0,22 1 16,0-44 15,0 1-16,0 0-15,0 0 0,0-21 16,0 20-16,0-20 0,22 21 0,62-106 16,1 63-1,-22 43 1,-20 21-16,-22 0 0,85 21 16,-85 1-1,0-1-15,0 0 0,-21 64 16,0-64-16,0 0 15,0 64 1,0-43-16,-21-21 0,21 0 16,-21 0-16,0 1 0,21-44 31,21 22-15</inkml:trace>
  <inkml:trace contextRef="#ctx0" brushRef="#br2" timeOffset="-173758.63">23114 9377 0,'0'0'0,"0"-21"15,0 42 17,0 0-32,0 0 0,0 0 15,0 43-15,-21 21 16,21-22-16,0-21 0,0 22 15,0-1-15,-21 1 0,-1-22 0,-20 212 16,0-63 0,42-128-1,0-20-15,0 20 0,0-21 0,0-20 16,0 62 0,0-63-16,0 1 15,0-44 1,21 1-16,-21 0 0,42-64 15,1 1-15</inkml:trace>
  <inkml:trace contextRef="#ctx0" brushRef="#br2" timeOffset="-173475.75">23093 9652 0,'-21'-190'31,"42"380"-31,-42-402 0,21 191 0,42-42 16,21 42-1,-41 21-15,-1 0 16,21 0-16,-21 0 0,22 21 0,-1 0 16,64 85-1,-85-22-15,-21-62 16,0 62-16,-21-41 0,-22-22 16,-84 85-1,64-85 1,21 0-16,20-21 0,1 0 0,0 0 0,21-21 15,0 0 1,0-1-16,21 1 16,0 0-16,22-21 15,-22 21-15</inkml:trace>
  <inkml:trace contextRef="#ctx0" brushRef="#br2" timeOffset="-173207.76">23982 9059 0,'0'0'16,"21"-21"-16,0 0 0,-21 42 31,0 22-15,0-22-16,-42 42 16,-1 22-16,22-43 15,0 1-15,-21 41 0,42-41 16,0-1-16,-21 106 15,21-106 1,0-20-16,21-1 0,21-21 16,-21 0-16,43-21 15,-43-1-15</inkml:trace>
  <inkml:trace contextRef="#ctx0" brushRef="#br2" timeOffset="-172447.88">23812 9377 0,'-21'0'16,"42"0"-16,-63 0 0,63 0 31,0-21-31,22 21 0,-22 0 16,21 0-16,1 0 0,-22 0 0,21-21 16,0 21-16,85-22 15,-42 1 1,-64 21-16,22 0 0,-22 0 0,0-21 15,-42 42 17,0-21-32,21 21 15,0 1-15,0-1 0,-22 21 16,22 0 0,0-20-16,0-1 15,0 0-15,22-21 0,-1 21 16,42-21-1,43 0 1,21-42-16,-85 42 0,1-21 16,41-43-1,-41 1-15,-22 41 16,0 1-16,0-21 0,-21 21 16,0 0-1,0 42 16,-21 0-31,21 0 0,0 0 16,-21 85 0,21-64-16,-21 1 0,21-1 15,-21 0-15,21 1 0,-22-1 0,22 127 16,0-63 0,0-42-16,0-22 0,0 85 15,0-85-15,0 22 0,-21 148 16,0-85-1,21-85 1,0-21-16,0 21 0,0-20 0,0-1 16,-21-21-1,0 0-15,21-21 0,0-1 16,0-41-16,-21 21 16,21-1-16,0 1 0,0-22 0,0 1 15,0-1-15,0 1 0,42-64 16,43-85-16,-43 149 15,0-1-15,1 1 0,-1-1 16,0 22-16,1 0 0,62-43 16,-20 43-1,-43 20-15,22 1 16,-22 21-16,1-21 0,20 21 16</inkml:trace>
  <inkml:trace contextRef="#ctx0" brushRef="#br2" timeOffset="-171876.4">21611 10647 0,'0'-21'16,"0"42"-16,0-63 0,0 20 0,0 1 15,0 0-15,0 0 0,-21 21 16,0 0-16,0 0 0,-1 0 15,-41 0 1,42 21-16,-22 0 0,22 22 16,-21-22-16,21 21 0,-22 22 15,22-22-15,21 0 0,0 1 0,0 20 16,0 43 0,0-85-16,0 21 0,21-20 15,1-1-15,20 0 0,-21 0 0,64-21 16,-43 0-16,43 0 15,-43 0-15,0 0 0,43-21 16,-43 0-16</inkml:trace>
  <inkml:trace contextRef="#ctx0" brushRef="#br2" timeOffset="-171406.75">22056 10520 0,'0'0'0,"0"-42"0,0 20 16,0 1-16,-22 42 15,22 1 1,0 20-16,0-21 0,0 21 16,0 1-16,0-1 0,0 0 0,0-20 15,0 20-15,0 43 16,0-43-16,0-21 0,0 43 16,0-43-16,0 0 0,-21 0 15,0 21-15,0-20 16,0-22-1,21-22 1,0 1-16,0 0 0,0 0 16,0-21-16,21 20 0,0 1 15,0 0-15,0 0 0,1-21 0,-1 20 16,0 1-16,21 0 16,43 0-16,-64 21 15,0 0-15,22 0 0,-22 21 16,0 0-16,21 43 15,-42-43-15,21 21 16,-21-21-16,0 22 0,0-22 16,0 0-16,-21 0 0,0 0 0,21 1 15,-21-1 1,42-42 15,0-1-15,0 1-16,-21 0 0</inkml:trace>
  <inkml:trace contextRef="#ctx0" brushRef="#br2" timeOffset="-171033.96">22500 10795 0,'0'0'16,"21"-21"-16,0 21 16,-21-21-16,43 21 15,-1 0-15,-21 0 16,22 0-16,20 42 0,-42-42 15,22 21-15,41 64 16,-41-22 0,-43-41-16,0 62 15,0-63-15,0 1 0,-43 20 16,22-21-16,0-21 16,21-21-1,0 0 1,0 0-16,0-1 15,21 1-15,0-21 0,22-43 16,-22 64-16,0-21 16,0 21-16,0-1 0,0 1 15,43-21 1,-22 21-16,-21 21 0,1 0 16,-1 0-1,0 0-15</inkml:trace>
  <inkml:trace contextRef="#ctx0" brushRef="#br2" timeOffset="-170628.19">23495 10774 0,'-21'0'16,"0"0"-16,-1 21 15,1-21-15,0 21 0,0-21 16,-21 43-16,20-22 0,-20 42 15,42-42-15,-21 1 16,21-1-16,0 0 0,0 21 16,0-21-16,0 1 0,21-1 15,43 0 1,-22-21-16,-21 0 16,21 0-16,22 0 0,-22-21 15,1 21-15,126-85 16,-106 0-1,-63-20 1,-63-22 0,-22 84-1,-21 43 1,85 0-16,-21 0 0,0 64 16,20-43-1,22 0-15,0 0 0,0 22 16,22-22-16,-1-21 0,42 42 15,1-42 1</inkml:trace>
  <inkml:trace contextRef="#ctx0" brushRef="#br2" timeOffset="-169960.38">24151 10795 0,'0'0'0,"0"21"31,0 0-15,0 1-16,0-1 16,0 0-16,0 64 15,0-64-15,-21 0 0,21 21 16,0-21-16,-21 22 16,21-64 15,0-1-16,0 1-15,0 0 0,0 0 16,0-43 0,21 1-16,0 42 15,21-43-15,-42 43 0,22 0 0,41-43 32,1 64-17,-43 0-15,42 22 0,-42-1 16,-21 0-16,22 0 0,-1 0 15,0 22-15,0 41 16,-21-20 0,0-43-16,0 0 15,0 0-15,-21-21 16,0 0 0,21-21-16,0 0 15,0 0-15,0 0 16,0-1-16,42-62 15,-21 63-15,0-1 16,1 1-16,-1-21 0,21 21 16,43-22-1,-64 43-15,42 0 0,-41 0 0,20 22 16,-21-1-16,0 0 16,-21 85-1,0-43 1,0-42-16,0 1 0,-21-1 0,21 0 15,-21-21-15,21 21 16,21-42 15,0 0-15</inkml:trace>
  <inkml:trace contextRef="#ctx0" brushRef="#br2" timeOffset="-169641.56">25209 10816 0,'22'0'16,"-44"0"-16,65 0 0,-43-21 0,21 21 0,0-21 16,0 0-16,0 21 0,-21-21 15,43-22 1,-43 1-16,0 21 16,0 0-16,0-1 0,0 1 15,-21 21-15,-106 0 16,63 43-1,22-22-15,21 21 0,-22-21 16,22 22-16,0-22 0,21 21 0,0 43 16,0-22-1,21-42-15,0 1 0,22 20 16,-22-42-16,21 21 0,22-21 16,-22 0-16,0 0 0,170 0 31,-106-42-31,-64 21 0,22-1 15</inkml:trace>
  <inkml:trace contextRef="#ctx0" brushRef="#br2" timeOffset="-168896.99">25802 10308 0,'0'0'0,"21"-21"0,-21 0 15,0 0-15,0-22 0,0 22 16,21 0-16,-21 0 16,0 0-16,0 42 31,0 21-31,0-21 0,0 22 15,0-1-15,0 64 16,0-64-16,0 1 0,0 20 16,0-21-16,-21 1 0,0 126 15,21-105 1,0-43-16,0 0 16,-21-21-1,21-21 1,0 0-16,0-1 0,0 1 15,0 0-15,0-21 0,0 21 16,0-1-16,21-41 16,0 21-16,43-1 0,-43 22 15,42-21-15,-20 21 0,-22 21 16,21 0-16,64 0 16,-42 42-16,-22-21 15,-21 21-15,21 1 0,-42-1 16,0 64-1,-63-64 1,21-21-16,-1 1 0,-41 20 16,20-42-16,22 21 0,-106-21 15,105 21 1,43-42 0,21 21-1,1-21-15,-1 21 0,63-42 16,-62 20-16,20 1 15</inkml:trace>
  <inkml:trace contextRef="#ctx0" brushRef="#br2" timeOffset="-168511.21">26416 10541 0,'0'-21'0,"0"42"0,0-63 0,0-1 15,0 22 1,21 0-16,0 21 15,0 0-15,22 21 16,20 43 0,-42-43-16,1 0 0,20 43 15,-21-43-15,0 21 0,-21 22 16,0-1 0,-21-42-16,0 0 0,-21 1 15,20-22-15,1 0 0,0 0 16,0 0-1,0 0-15,21-22 16,0 1-16,0 0 16,0 0-16,21-21 15,21-64-15,22 21 16,-22 64 0,-21 0-16,0 0 0,1-1 0,-1 22 15,21 0-15,22 0 16,-1 0-1,-42 0-15,0 0 0,1 0 0</inkml:trace>
  <inkml:trace contextRef="#ctx0" brushRef="#br2" timeOffset="-168070.51">27178 10478 0,'0'-22'0,"0"1"16,-21 21-16,0 0 15,-1 0-15,1 0 16,0 21-16,-21 22 16,-1 41-1,-20 1-15,42-43 16,21 1-16,0-22 16,0 0-16,0 0 0,0 22 15,63-1 1,1-42-16,-22 0 0,0 0 15,1 0-15,-1 0 0,22 0 16,-1 0 0,-21-21-16,-20 21 0,-1-43 15,-21 1-15,21 21 0,-21 0 0,0-22 16,0 1-16,0 0 0,0 21 0,-64-106 16,22 84-1,-64-20 1,43 63-1,20 0-15,43 21 16,-21 0-16,-21 0 0,21 43 16,21-43-16,0 0 15,0 0-15,0 0 0,21 1 16,0-22-16,43 21 16</inkml:trace>
  <inkml:trace contextRef="#ctx0" brushRef="#br2" timeOffset="-167473.53">27601 10435 0,'0'0'0,"0"-21"15,0 0 1,0 42 0,0 0-16,0 0 0,0 1 15,0-1-15,-21 0 0,21 21 0,0-21 16,0 43-16,-21-43 0,21 43 15,0-1 1,0-42-16,0 0 0,0 1 16,21-22 15,0 0-31,0-22 0,1 1 16,-22 0-16,21 0 0,0 0 15,0 0-15,0-1 0,22-62 16,-43-1-1,21 64 1,-21 0-16,0 42 16,0 0-1,0 0-15,0 0 0,0 1 16,0-1-16,0 42 16,-21-42-16,21 1 0,0-1 0,0 42 15,0-42 1,42 1-1,-21-22-15,0 0 16,0 0-16,22 0 0,-1-22 16,-21 22-16,0-21 15,22-21-15,-43 21 0,0 0 16,42-128 0,-42 128-16,0-21 0,0 21 15,0-43-15,0 43 0,0 0 16,0 42 15,21 21-15,0-42-16,-21 22 15,22-1-15</inkml:trace>
  <inkml:trace contextRef="#ctx0" brushRef="#br2" timeOffset="-167120.73">28427 10478 0,'-85'0'31,"64"0"-31,0 0 16,0 42-16,21-21 0,-22 0 16,22 0-16,0 1 15,0-1-15,0 21 16,43 0-1,-22 1-15,-21-22 16,0 0-16,0 0 16,-21-21-1,0 21 1,-1-21-16,-20 0 0,21 0 16,-21 0-16,-1 0 15,22 0-15,42 0 47,0 0-47,1 0 0,-1 0 16</inkml:trace>
  <inkml:trace contextRef="#ctx0" brushRef="#br2" timeOffset="-166791.52">28533 10710 0,'0'0'0,"0"-21"0,0 0 0,21 21 16,-21-21-16,21 21 0,-21-21 16,21 0-1,0-1-15,-21 1 0,21 0 16,-21 0-16,-21 21 31,0 0-31,0 0 16,0 21-16,0-21 0,-22 85 15,22-43 1,21-21-16,0 0 0,0 22 16,0-22-16,0 0 15,0 0-15,0 0 16,21-21 0,0 0-16,1 0 15,-1 0-15,0 0 16</inkml:trace>
  <inkml:trace contextRef="#ctx0" brushRef="#br2" timeOffset="-166380.75">28744 10605 0,'0'0'16,"0"-22"-16,-21 22 0,21-21 16,0 0-1,21 21 1,0 0-16,1 0 0,-1 0 15,21 0-15,-21 42 16,0-42 0,-21 22-16,0-1 0,0 0 0,0 0 15,0 43-15,0-22 16,-21-21-16,0 0 16,21 0-16,-21 1 0,0-22 15,21 21-15,0-42 31,0-1-15,0 1-16,0 0 0,0 0 16,42-21-1,-42 20-15,21-20 0,22-21 16,-22 41-16,0-20 0,85-85 31,-43 106-31,-42 21 16,1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45:24.2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2349 995 0,'0'0'0,"22"0"0,-1 42 0,0-21 16,-21 1 0,21-22-16,0 0 47,0 0-47,1 0 15,-1 0-15,21 0 16,64-43-16,-64 22 0,1 0 15</inkml:trace>
  <inkml:trace contextRef="#ctx0" brushRef="#br0" timeOffset="980.43">4064 635 0,'-21'0'0,"0"0"15,-1 0-15,1 0 0,0 0 16,0 0-16,0 0 15,42 0 32,0 0-47,21 0 0,1-21 16,-1 21-16,0 0 0,22 0 16,169-21-1,-149 21-15,1-21 0,-21 21 16,20 0-16,-20 0 0,126 0 15,-147 0 1,-65 0 0,1 0-16,0 0 15,0 0-15,-43 21 16,43-21-16,0 0 0,0 0 16,0 0-16,0 0 0,-1 0 15</inkml:trace>
  <inkml:trace contextRef="#ctx0" brushRef="#br0" timeOffset="1380.27">4614 614 0,'0'0'0,"-21"0"31,21 21-15,0 0 0,0 0-16,-21-21 0,21 22 15,0 20-15,-21 0 0,21 1 16,0-1-16,0 0 0,0 1 15,0 20-15,0 128 16,21-107 0,-21-41-16,21-1 0,-21 21 15,21-20-15,-21-1 0,0 43 16,0-22 0,0-42-16,-21 1 0,0-22 0,-43 21 15,43-21 1,-148 0-1,84-43-15,-21-20 16,64 42-16,21-22 16,0 22-16,-22-21 15,22-22 1,21 43-16,0 0 16,21 21-16,1 0 0,-1 0 15,0-21-15,21 21 16,-21 0-16,22-21 0,-22 21 15,21 0-15,1 0 0</inkml:trace>
  <inkml:trace contextRef="#ctx0" brushRef="#br0" timeOffset="1914.96">5228 1164 0,'0'0'0,"21"-21"0,-21 0 0,0 0 15,0 0-15,0-1 16,-21 1-16,0 21 0,0 0 16,0 0-16,-1 0 15,-20 0-15,21 21 16,0 1-16,-22 20 0,22 0 16,0-21-16,0 128 15,0-107-15,21 64 16,0-64-1,21 22 1,0-43-16,0-21 0,64 0 31,-22-43-31,22-20 16,-64 21-16,0-1 16,1 1-16,-1 0 15,0-22-15,-21 43 0,0-64 31,0 106-15,0 1-16,0-1 16,0 0-16,0 64 15,21-43 1,-21-21-16,21 21 0,-21-20 16,21-1-16,1 0 0,-1 0 0,0-21 15,0 21-15,0-21 16,0 0-16,1 0 15,-1 0-15,0-21 16,-21 0-16,21 21 0,-21-21 0</inkml:trace>
  <inkml:trace contextRef="#ctx0" brushRef="#br0" timeOffset="2147.83">5673 1185 0,'0'-21'0,"0"42"0,21-63 0,-21 21 15,0 0-15,21 21 31,-21 21-15,0 0-16,21 0 0,-21 22 16,21-22-16,-21 0 0,21 21 0,-21-21 15,0 22-15,0-22 0,0 21 16,0 22 0,0-43-16,0 0 0,0 0 15,0 0-15,22-21 31,-1 0-31,-21-21 16,21 0-16</inkml:trace>
  <inkml:trace contextRef="#ctx0" brushRef="#br0" timeOffset="2412.67">6202 1080 0,'-21'21'16,"-1"0"-16,1 0 16,0 0-16,21 0 0,-42 22 15,-22 41-15,43-41 16,-21-22-16,21 0 0,-1 0 16,1 22-16,-21 20 15,21-42 1,21 0-1,21-21 1,0 0-16,-21-21 0,21 0 16,0 21-16,1-21 0</inkml:trace>
  <inkml:trace contextRef="#ctx0" brushRef="#br0" timeOffset="2924.39">6477 1185 0,'0'-63'31,"0"42"-31,-21 21 0,0 0 16,21-21-16,-43-1 0,22 22 16,0 0-1,0 0-15,21 22 0,-64 83 16,22-20-1,21-43-15,0 43 16,-1 21 15,22-64-31,0-21 16,22-21-16,-1 0 0,21 0 16,22-42-1,-43 21-15,0 0 16,0 0-16,0-1 0,0 1 15,22-42-15,-22 20 0,-21 22 16,42-106 0,-42 106-1,0 42 1,0 0-16,0 1 0,0-1 16,0 0-16,0 85 15,0-22 1,21-20-16,1-43 15,-1 0-15,0 0 16,42-21-16,22 0 16,-64 0-16,22 0 0,-22 0 15</inkml:trace>
  <inkml:trace contextRef="#ctx0" brushRef="#br0" timeOffset="3617.79">9546 445 0,'0'0'0,"0"-43"0,21 22 0,-21 0 16,0-21-16,0 20 15,0-20-15,0 21 0,-42-43 16,21 43 0,0 0-16,-1 21 0,-20 0 0,21 0 15,-21 0-15,-1 21 0,1-21 16,-43 64-16,22-22 0,-64 43 16,63-43-16,-63 85 15,85-63-15,-22-1 0,-41 149 31,41-1-31,64-147 0,0-1 16,0 1-16,0-22 0,21 1 16,0-1-16,43 21 15,84 22-15,-106-64 16,1-21-16,20 0 0,-20 21 16,20-21-16,-21 0 0,149-42 15,-106 0 1</inkml:trace>
  <inkml:trace contextRef="#ctx0" brushRef="#br0" timeOffset="4345.38">9800 995 0,'0'0'0,"-21"0"31,0 0-31,0 21 0,-1 0 16,-20 43-16,21-22 0,0 0 15,-22 22 1,43-22-16,-21 22 0,0-43 0,21 21 16,0-21-16,0 1 0,0-1 15,0 0-15,64 0 16,-22-21-16,0 0 16,64-21-1,-85 0-15,64-64 16,-85 64-1,0-64-15,-21 22 16,-43-22 0,43 64-16,0 0 15,21 0-15,0-1 0,0 1 16,0 0-16,21 21 0,21-21 16,-20 21-16,20 0 15,-21 0-15,21 0 0,1 0 0,-22 0 16,64 0-1,-64 21-15,63 43 16,-20 20-16,-64-41 0,0-22 16,0 63-1,0 1 1,0-64-16,0 0 0,0 1 16,0-1-16,-21-21 15,-22 0 1,43-21-1,0-1-15,0 1 16,0-21-16,22 0 16,-1-1-16,21-20 15,-21 20-15,22 1 0,41-43 16,1 64 0,-64 21-16,0 0 15,0 21-15,1 1 0,-1-1 16,0 63-1,-21-41-15,0 20 0,0-20 16,0-1-16,0-21 0,0 0 16,-21 0-16,0 22 15,-1-22-15,44-42 47,-1 0-47</inkml:trace>
  <inkml:trace contextRef="#ctx0" brushRef="#br0" timeOffset="4618.22">11282 1016 0,'0'0'0,"0"-21"0,0 0 16,0 0-16,-21 21 0,-1 0 0,1-22 15,0 22-15,0 0 0,0 0 16,-43 43-16,22-22 15,21 0-15,0 21 16,-22 1-16,22-1 0,0 0 0,-21 1 16,20-1-16,1 43 15,21-64-15,0 42 0,0-41 16,21-1-16,22 0 0,-22-21 16,21 0-16,85 0 15,21-42 1</inkml:trace>
  <inkml:trace contextRef="#ctx0" brushRef="#br0" timeOffset="4981.01">11388 1207 0,'-22'21'31,"44"-21"-31,-1 0 0,21 0 16,-21 0-16,0 0 0,1-21 16,-1 21-16,0-22 0,0 22 15,0-21-15,0 0 16,-21 0 0,0 0-16,-21 21 15,0 0-15,0 0 0,0 0 16,0 21-16,-22 21 15,22-21-15,0 1 0,21 41 16,-21-42-16,21 0 0,0 1 16,0-1-16,0 0 0,0 0 0,0 0 15,21 0 1,42 1-16,43-22 16,-42 0-1,-22 0-15,0 0 0</inkml:trace>
  <inkml:trace contextRef="#ctx0" brushRef="#br0" timeOffset="5251.86">12065 1080 0,'0'0'0,"0"-22"0,21 1 16,-21 42 0,0 1-1,0 20-15,0-21 0,0 64 16,0-43-16,-42 43 15,21-43-15,21 0 16,0 22-16,-22-22 0,1 22 0,-21 169 16,21-170-1,0-21-15,-22 107 16,22-107-16,21 0 0,0 64 16,0-85-1,21-21 1,0 0-16,1-21 0,-22 0 15,21 0-15</inkml:trace>
  <inkml:trace contextRef="#ctx0" brushRef="#br0" timeOffset="5548.17">12086 1418 0,'0'0'0,"21"-63"0,-21 20 0,0 1 0,21 0 15,-21 21-15,22-22 0,-22 22 16,21 0-16,21-21 15,-42 20-15,21 1 0,43 0 16,-22 21-16,-21 0 16,0 0-16,1 21 0,-1 0 0,-21 1 15,0 20-15,0 21 16,0-20-16,0-22 0,-64 42 16,43-41-16,-21-1 0,-22 21 15,43-21-15,-64 0 16,64-21-16,42-21 47,1 0-47,-1 0 0,0 0 15,0 0-15</inkml:trace>
  <inkml:trace contextRef="#ctx0" brushRef="#br0" timeOffset="5800.03">12763 550 0,'0'0'32,"0"22"-32,-21 20 15,21 0-15,-21 1 0,21-1 16,-21 21-16,0-20 0,21 20 16,0 1-16,-21-1 0,-1-20 15,1 20-15,21 1 0,0-22 0,-21 64 16,21-85-16,-21 21 15,21-21-15,0 1 16,21-22 0,0 0-1,0-22-15</inkml:trace>
  <inkml:trace contextRef="#ctx0" brushRef="#br0" timeOffset="6187.91">13229 1058 0,'0'0'0,"0"-21"15,-21 21-15,0 0 16,-22 0-16,22 0 0,-42 43 16,42-22-16,-43 21 15,43-21-15,0 0 0,0 43 31,21-22-31,21-21 16,0-21-16,0 0 0,0 22 16,22-22-16,62 42 15,-41-21 1,-43 0 0,-21 22-1,-21-43-15,-21 21 16,20-21-16,-41 21 15,42-21-15,-22 0 0,-20 0 16,42 0 0,0 0-16,-1 0 0,22-21 15,0 0-15,0-1 16</inkml:trace>
  <inkml:trace contextRef="#ctx0" brushRef="#br0" timeOffset="6497.96">12509 741 0,'22'0'0,"-1"0"15,0-21-15,0 21 0,43-21 16,-22 21-16,21 0 15,-20-22-15,20 22 0,43 0 16,-42-21-16,-1 21 0,85-21 16,-21 0-1,-42 21 1,-64 0-16,0 0 0,-42 0 47,0 0-47</inkml:trace>
  <inkml:trace contextRef="#ctx0" brushRef="#br0" timeOffset="8879.12">15494 614 0,'21'0'0,"0"0"0,0 0 16,1 0-1,-1-21 1,0 21-1,0 0-15,-21-21 0,0-1 16,21 22-16,0-21 0,-21 0 16,0 0-16,0 0 15,0 0 1,0-1-16,22 22 16,-22-21-16,0 0 15,0 42 32,0 0-47,-22 1 0,1-1 0,21 21 16,0 0-16,-21 22 0,0-1 15,21-20-15,0 20 0,0 1 0,0 63 16,0 21 0,21-106-16,0 1 0,22 20 15,-22-21-15,0-20 16,0-1-16,21 21 15,22-21-15,-43 0 0,0-21 16,0 0-16,1 0 0,83-42 31,-41-43-31,-43 43 16,21 0-16,-20-1 0,-1-20 16,21-1-16,-21 1 0,43-64 15,20-85 1,-62 170-16,-1-22 0,21-41 15,-42 83-15,0-20 0,0 21 16,0 0-16,-21 63 31,0-21-31,21 22 0,0-1 0,-21 0 16,-1 1-16,22 20 0,0 1 16,-42 126-1,21-63-15,21-63 0,0 20 16,0-41-16,0 41 15,0-63-15,21 1 16,21-1-16,-20-21 16,20 0-16,-21 0 0,21 0 0,1 0 15,63-43 1,-22 1-16,-63 21 0,22 0 16,41-85-1,-62 64-15,-1-1 0,0-41 16,-21 41-1,-21 43-15,-22 0 16,22 0-16,0 0 0,-21 64 16,42-1-1,0-42-15,0 43 16,21-43-16,0 0 0,0 22 16,-21-22-16,0 0 0,21 0 0,1 21 15,-22-20 1,-22-22-1,1 0 1,0 0-16,0 0 16,0-22-16,-43-20 15,43 21-15,0 21 16,21 21 15,21 0-31,0-21 0,22 43 16,-1-43-1,-21 0-15,0 21 0,22-21 16,-22 0-16,21 0 0,0 0 0,85 0 16,-63 0-16,42-21 15,-43-1-15,22-20 16,-43 21-16,-21 0 0,43-43 16,-64 22-1,0-22-15,0 43 0,0 0 16,0 0-16,0 0 0,-21 21 15,-43 0 1,43 21-16,0 0 0,21 0 16,-42 64-16,42-64 15,0 0-15,0 43 16,42-1 0,0-42-16,-21-21 15,1 0-15,-1 0 0,42 0 16,-20 0-16,62 0 15</inkml:trace>
  <inkml:trace contextRef="#ctx0" brushRef="#br0" timeOffset="9343.87">18521 974 0,'0'0'16,"0"-43"-16,0 22 0,0 0 0,-43-21 15,22 21-15,0 21 0,-21 0 16,21 0-16,-22 0 0,22 21 15,-21 0-15,-43 42 0,22 1 16,41-22 0,1 1-16,0-1 0,0 0 0,0 1 15,21-22-15,0 42 16,0-42-16,42 43 16,-21-64-16,43 0 0,-22 0 15,0 0-15,85-21 16,0-64-1,-84 43-15,-22-1 0,21 1 16,1-21-16,-22-1 0,85-190 16,-85 191-1,0-22-15,-21-84 16,0 126-16,0 22 0,-42-21 31,-22 105-31,22-20 16,21-1-16,-1 21 0,-20 1 15,0 211 1,42-211-16,0-1 0,0 1 16,21 20-16,0-41 0,0-1 15,85 43 1,-42-64 0,-1-21-16</inkml:trace>
  <inkml:trace contextRef="#ctx0" brushRef="#br0" timeOffset="11377.17">21061 677 0,'21'0'0,"0"0"0,0 0 15,0-21-15,22 21 0,-22-21 16,106-21 0,-85 21-16,1-1 0,41-20 15,-41 21-15,-22-21 0,0-1 16,-42 1 0,-22 21-16,1 0 15,0 21-15,-22 0 0,1 0 0,20 0 16,-105 42-16,64 0 15,62-21-15,-20 1 16,42 41-16,0-21 0,0 1 16,0 105-1,64 21 1,-43-105-16,0-1 0,0 1 0,-21-22 16,21 0-16,-21 22 0,0-22 15,0-21-15,0 22 0,-21 20 16,-21-42-16,-22 1 15,22-22-15,0 0 0,-1 0 16,-20 0-16,20 0 0,-147-64 16,105 1-1,64 20-15,21 22 16,0-21-16,0-1 0,0-20 0,42-22 16,-20 43-16,41-43 15,-42 43-15,0 21 0,22 0 16,-22 21-16,21 42 31,-42 21-31,21-20 0,-21-22 16,0 21-16,0 1 0,0-1 15,0 0-15,0 1 0,22-1 0,-22 0 16,21-21-16,21 43 16,0-22-16,-20-21 15,20 1-15,-21-22 16,21 0-16,-20 0 0,147 0 15,-63-43 1,-64 43-16,0-21 0,1 0 16,-22 0-16,21 0 0,-21-22 0,22-20 15,-43 20-15,0-41 16,0 41-16,-21 22 16,-1 21-16,1 0 0,-63 21 15,41 43 1,22-22-16,0-21 15,21 22-15,0-1 0,0-21 0,0 22 16,0 20 0,42-21-16,-21-20 0,1-22 15,41 21-15,-42-21 0,22 0 16,84 0 0,0-43-1,-85 22-15,0 0 0,-21-21 16,22 21-16,-22-22 0,85-168 15,-22 20 1,-41 1 0,-22 126-16,-21 1 15,0 20-15,0 1 0,0 0 0,0-43 32,-42 106-17,-1 43 1,1-1-16,21 1 0,0-22 0,-43 212 15,64-106 1,0-84 0,-21-1-16,21 22 0,0-43 15,0 0-15,0 22 16,21-43-16,43 43 16,-22-64-16,0 0 15,-21 0-15,64 0 16,-43 0-16,-20 0 0,147-64 15,-63-42 1,-106 64 0,0 0-1,-21 42-15,-1 0 0,-62 0 16,41 21 0,22 0-16,0 21 0,-21 1 15,42-22-15,0 0 0,0 0 16,0 21-16,0 1 15,0-22-15,21-21 16,0 0-16,0 0 0,0 0 16,106 0-1,-63-21-15,21-22 16,-64 1-16,21 21 16,0-64-1,1 1 1,-43 62-16,0 1 15,0 42 1,0 1-16,-21-22 0,-22 63 16,43-42-16,-21 22 15,0-22-15,0 0 0,0 21 16,-1-21 0,22-42 15,22 0-31,-1 0 15,0 0-15,0 0 0,0-22 16,0 22-16,1 0 16,-1 0-16,42-22 15,-42 22-15,1 42 16,-22 1 0,0-1-16,0 0 15,0 0-15,0 21 0,0-20 16,0-1-16,0 21 0,21-21 15,-21 0-15,21-21 16,21 22-16,-21-22 16,22 0-16,-22 0 15,0 0-15,0 0 0,0 0 0,85-64 16,-63 22 0,-1-43-1,-42 64-15,21 0 0,-21 0 16,0-22-16,0 64 31,0 1-31,-21-1 16,21 0-16,0 0 0,0 21 15,-21-20-15,21-1 16,0 0-16,21-21 16,0 0-1,0 0 1,0 0-16,-21-21 0,0 0 15</inkml:trace>
  <inkml:trace contextRef="#ctx0" brushRef="#br0" timeOffset="11552.07">23410 910 0,'0'0'0,"-21"0"0,-42 0 31,63 21-31,0 1 15,0-1-15,0 0 16,21-21 0,-21 21-16,42-21 15</inkml:trace>
  <inkml:trace contextRef="#ctx0" brushRef="#br0" timeOffset="12499.9">23495 1164 0,'0'0'16,"-21"21"-16,21 1 0,0 20 0,0 0 15,0 1 1,0-22-16,21 0 16,0-21-16,0 0 15,0 0-15,1 0 0,-1 0 0,0 0 16,0 0-16,21-42 0,1 20 15,-22 1-15,-21 0 16,42-21-16,-42 21 0,0-1 16,0-20-1,-21 63 1,21 0 0,-21 1-16,21-1 0,-21 42 15,21-20 1,0-1-1,21-21-15,0-21 0,64 0 16,21 0 0,-85 0-16,0 0 0,21-21 15,-21 0-15,1 0 16,-1-1-16,0-20 0,-21 21 0,0 0 16,21-43-1,0 64-15,-21 21 16,-21 1-1,0-1-15,21 0 0,-21 21 16,-43 43 0,64-64-16,-21 0 15,21 22-15,-21-43 16,0 0 0,0 0-1,21-22-15,0 1 0,0 0 16,0 0-16,0 0 0,0 0 15,0-22-15,42-20 16,0 42-16,-21-22 0,1 22 0,62-64 16,-63 64-16,22 21 15,-1 0 1,-21 21-16,0 1 0,22 20 16,-22-21-16,0 0 0,0 64 31,-21-43-31,0 1 0,0-22 0,0 0 15,-21 0-15,0-21 16,0 0-16,0 0 16,-1 0-16,22-21 15,0 0-15,0 0 0,0-1 16,22-62 0,62-22-16,-41 64 15,-1-1-15,0 22 0,1-21 16,-1-1-16,127 1 15,-105 63 1,-22 0-16,-21 22 0,-21-22 16,0 21-16,0 1 0,0 105 15,-21-127-15,-21 64 16,21-64-16,-1 21 0,-41 0 16,42-20-16,-43 20 15,22-42-15,0 21 0,-1-21 16</inkml:trace>
  <inkml:trace contextRef="#ctx0" brushRef="#br0" timeOffset="13911.48">4276 2032 0,'0'0'15,"-43"0"-15,22 0 0,0 0 0,-21 0 16,20 0-16,44 0 31,-1 0-15,0 0-16,64 0 16,-1 0-16,22 0 15,-42 0-15,-22 0 0,106 0 16,-84 0-16,20 0 15,170 0-15,148 0 16,-317 0 0,21 0-16,0 0 0,0 0 15,-1 0-15,107 0 16,-85 0-16,106 0 0,-106 0 16,127 0-16,-127 0 0,21-21 15,-21 21-15,339-21 16,-170 21-1,-127 0-15,-20-21 0,189 21 16,-190 0-16,22 0 0,295 0 16,22-22-1,0 22 1,-339 0-16,22 0 0,-1-21 0,148 21 16,-147 0-16,190-21 15,-191 21-15,339 0 16,-318 0-16,-20 0 0,-1 0 15,0 0-15,1 0 0,-1 0 16,487 0 0,-338-21-1,169 21-15,-318 0 16,-21-21-16,170 21 0,-149 0 16,-21 0-16,487 0 15,-21 0 1,-466 0-1,0 0-15,297 0 16,-297 0-16,0 0 0,297-21 16,-318 21-16,296 0 15,0 0 1,-296 0-16,0 0 16,0 0-16,0 0 0,106-22 15,-106 22-15,0 0 0,296 0 31,-84 0-15,-127 0-16,-106 0 0,-1-21 16,192 21-1,-1 0-15,-190-21 16,338 21 0,-380 0-1,105 0-15,-126 0 16,-1 0-16,-21 0 0,43 0 15,-22 0-15,0 0 16,-21 0-16,-21-21 0,22 21 16</inkml:trace>
  <inkml:trace contextRef="#ctx0" brushRef="#br0" timeOffset="14041.41">23537 1757 0,'-42'63'31,"42"-41"-15,-21-22-16,0 21 0,-1-21 16,-83 21-16</inkml:trace>
  <inkml:trace contextRef="#ctx0" brushRef="#br0" timeOffset="15148.17">2053 2773 0,'-63'0'15,"126"0"-15,-148 0 16,85 21 0,22-21-16,-1 0 15,127 21-15,-85 0 16,22-21-16,0 0 0,-1 0 16,22 0-16,148 0 15,-106 0 1,-84 22-16,-22-22 0,43 0 15,-64 21-15,0-21 0,-42 0 16</inkml:trace>
  <inkml:trace contextRef="#ctx0" brushRef="#br0" timeOffset="15521.96">2730 2879 0,'0'0'0,"-148"0"15,127 0 1,-21 0-16,21 42 15,21-21-15,0 0 16,0 22-16,0-22 0,0 21 16,63 106-16,-21-21 15,-20-63-15,-22-1 16,21 43-16,-21-42 0,0-1 16,0-20-16,-21 84 15,-43 0-15,22-85 16,-1 21-16,1-20 0,-64 20 15,43-42-15,-128 22 16,128-64 0,-43-64-1,64 43-15,20-1 0,1-147 16,21 84 0,43 42-1,-22 43-15,0 0 0,148-21 16,-63 21-1,0-1 1</inkml:trace>
  <inkml:trace contextRef="#ctx0" brushRef="#br0" timeOffset="16705.57">3133 3535 0,'0'0'0,"21"0"0,-21-21 16,0 0-16,0-1 0,-21 1 15,-1 0-15,-41 21 16,-22 0 0,22 64-1,42-43-15,-22 106 16,22-106-16,21 64 16,0-43-16,0-21 0,0 21 15,0-20-15,0-1 0,64 21 16,-22-42-1,0 0-15,-21-21 16,43 0-16,-43 0 0,21-1 16,22-41-1,-1-22-15,-41 1 16,-22 62 0,0 1-16,0 42 31,0 22-31,0-22 15,0 0-15,-22 0 0,22 22 0,-21 41 16,21 1 0,21-22-1,22-20 1,-1-43-16,-21 0 0,22 0 0,105-43 31,-21-20-15,0-22-16,-64 43 15,-42 0-15,1 20 0,-22 1 16,21-63 0,0 62-16,-21 44 31,0-1-31,-21 0 0,0 21 16,-1-21-16,1 43 15,21-22-15,-21-21 0,21 22 16,0-22-16,0 21 15,21-21 1,0-21-16,1 0 0,-1 0 0,21 0 16,-21 0-16,0-21 0,22 0 0,20-21 15,22-22 1,-43 43-16,-21-21 0,1 21 16,-1-1-16,0 1 0,-21-63 15,0 62 1,21 22 15,0 0-31,0 0 0,1 0 16,-1 0-16,0 0 0,21 0 15,22 0-15,-22 0 0,0 0 16,1 0-16,20 0 0,-20 0 16,-22 0-16,63 0 15,-62 0-15,-44 0 31,1 0-31,-21 0 0,21 22 0,-106 20 16,106-21 0,-22 0-16,1 22 0,21-22 0,-22 0 15,22 0-15,0 21 0,-42 43 16,63 0 0,0-64-16,21 0 15,0-21-15,0 0 0,21 0 16,1-21-16,-22 0 0,21 0 15,43-22-15,-43 22 16,85-64-16,-106 43 16,22 21-16,-22-21 0,0-1 15,0 22-15,0-64 16,-21 43-16,0 63 16,-21 0-16,0 1 15,21-1-15,-42 42 0,21-20 16,21-22-16,-22 21 0,1 22 15,21-22-15,0 43 16,43-22 0,-22-42-16,21-21 15,0 0-15,1 0 0,-1 0 0,106-21 16,-21-42 0</inkml:trace>
  <inkml:trace contextRef="#ctx0" brushRef="#br0" timeOffset="17876.61">6350 3387 0,'21'-21'15,"-42"42"-15,63-85 0,-21 22 0,1 21 16,41-106-16,-42 21 15,-21 42 1,-21 22-16,-21 21 16,-1 0-16,1 0 0,21 21 15,0 0-15,-22 0 0,1 21 16,21 0-16,-64 42 0,64-20 16,-21-1-16,-64 170 15,42 21 1,64-106-16,0-64 0,0 1 15,0-22-15,43 106 16,63-63 0,-85-64-16,63-21 15,-62 0-15,20 0 0,21 0 16,-20 0-16,-1-21 0,0 0 0,128-64 16,-128 43-16,22 20 15,20-62-15,-20 20 16,-43 22-16,0 21 0,-21 0 15,0-22 1,0 1-16,-21 42 16,0 0-16,0 21 0,-1 0 0,1 0 15,-21 43 1,42-43-16,-21 43 0,0-43 16,21 21-16,0 0 0,0-20 15,0-1-15,42 42 16,21-63-1,-41 0-15,20 0 0,-21 0 16,21-21-16,-20 21 0,62-85 16,-84 22-1,0 42-15,0 0 16,0-1-16,0-20 0,-63-43 16,42 64-1,-1 0-15,22 0 16,22 21-1,-1 0-15,0 0 0,0 0 16,21 0-16,-20 0 0,-1 0 0,42 21 16,1 21-1,-43-20-15,0-1 0,0 0 16,0 21-16,1-21 0,-1 43 16,-21-1-1,0-20-15,0-1 16,0-21-16,0 0 0,0-42 31,0 0-15,0 0-16,0 0 0,21-22 15,0 1-15,0 21 0,0-43 16,1 43-16,62-63 16,-63 62-16,22 1 15,-22 21-15,21 0 0,64 21 16,-42 43-1,-64-43-15,0 0 16,0 22-16,0-22 0,0 0 16,-43 64-1,22-43-15,0-42 0,21 21 16,0 0-16,21-21 16,0 0-16,22 0 15,-22 0-15,0-21 0,21 0 16,22 0-16</inkml:trace>
  <inkml:trace contextRef="#ctx0" brushRef="#br0" timeOffset="18109.47">8403 3514 0,'0'0'16,"0"-21"-16,0-1 0,0 1 16,-21 21-16,0 0 0,0 0 0,-43 21 15,1 64 1,41-64-16,-20 64 15,21-43-15,21 1 0,-21 84 32,21-85-32,0-21 0,0 0 15,42 43-15,-21-64 16,0 0-16,22 0 0,-22 0 0,21 0 16,1 0-16,62-43 15,22-20 1</inkml:trace>
  <inkml:trace contextRef="#ctx0" brushRef="#br0" timeOffset="18471.25">8657 3683 0,'0'0'0,"-21"0"0,21 21 16,0 0-1,42-21 1,-21 0-16,1 0 0,-1 0 15,42 0-15,-20 0 0,-1 0 16,43-42 0,-64 21-16,-21 0 0,0-22 15,-21 43 1,-22 0-16,22 0 16,0 0-16,-64 0 15,1 64-15,62-43 16,-20 0-16,0 22 0,42-22 15,0 0-15,0 42 16,0-41-16,21-1 16,85 0-1,-85-21-15,21 0 0,149-21 16,-107 0 0,-62-1-16,62-20 15</inkml:trace>
  <inkml:trace contextRef="#ctx0" brushRef="#br0" timeOffset="18724.12">9313 3535 0,'0'-21'16,"0"42"-16,0-63 0,0 63 31,0 0-31,0 0 0,0 21 16,-21 64-16,0-63 16,-21 41-16,42-41 15,-22 20-15,1 43 0,21-64 16,0 22-16,-42 126 15,21-42 1,21-105-16,0-1 16,0 22-1,21-64-15,0 0 16,0-22-16,0-20 16,-21 21-16,22-21 0,-1-43 15,-21 43-15</inkml:trace>
  <inkml:trace contextRef="#ctx0" brushRef="#br0" timeOffset="18979.97">9271 3852 0,'0'-42'0,"0"84"0,0-126 0,21 41 16,0-41-1,22 20-15,-22 64 0,0-21 16,21 0-16,-21 21 16,1 0-16,62 21 15,1 43 1,-85-43-16,0 0 0,0 21 15,0-21-15,0 22 0,-64 41 16,43-62-16,-63 41 16,20-21-1,43-42-15,0 22 0,21-44 32,0 1-32,0 0 15,21 21-15,0-42 0,0 21 0</inkml:trace>
  <inkml:trace contextRef="#ctx0" brushRef="#br0" timeOffset="19211.84">9969 3133 0,'0'0'0,"22"-21"0,-1-43 0,-21 43 32,0 42-32,0 0 0,-21 0 15,-1 1-15,1 105 16,-21 21-1,42-85-15,0-20 0,-21 62 16,0-62-16,21-22 16,-22 21-16,22-21 0,0 22 0,0 20 15,22-42 1,41-21 0,-42-21-16</inkml:trace>
  <inkml:trace contextRef="#ctx0" brushRef="#br0" timeOffset="19521.66">10435 3535 0,'21'-21'0,"-42"42"0,63-63 0,-42 20 16,0 1-16,-21 21 15,0 0 1,-21 0-16,-1 21 16,22 1-16,0-1 0,0-21 15,0 21-15,21 21 0,0-21 0,0 1 16,84 20-1,-41-21 1,-22-21-16,21 42 16,-21-20-16,-21-1 0,0 0 15,0 0-15,0 0 16,-21-21-16,-42 21 16,42-21-16,-22 0 0,1 0 15,21 0-15,0 0 16,21-21-1,0 0-15,0 0 0,0 0 16,0 0-16</inkml:trace>
  <inkml:trace contextRef="#ctx0" brushRef="#br0" timeOffset="19751.53">9758 3281 0,'21'-42'16,"21"20"-16,-21 22 16,43-21-16,-22 21 0,22-21 0,-1 21 15,1 0-15,-1 0 0,-20-21 0,20 21 16,43 0 0,-43 0-16,-20 0 0,-1 0 0,43 0 15,-64 0-15,0 0 0,0 0 16,-21-21-16</inkml:trace>
  <inkml:trace contextRef="#ctx0" brushRef="#br0" timeOffset="20600.91">16976 2858 0,'0'0'0,"21"0"16,0-22-1,0 22-15,0-21 16,0 21-16,22-21 0,-22 0 0,21 21 0,43-42 16,0-1-1,-43 22-15,-21 0 0,21 0 16,-42 0-16,0-1 0,0 1 15,-21-21 1,-21 21-16,-43 21 0,-84 0 16,105 0-16,-105 63 31,148 1-15,21-22-16,42 43 15,22-1 1,-22-41-16,191 168 15,-191-168-15,22 41 16,-43 22 0,-254 21-1,106-106 1,-106-21 0,170 0-16,-22-21 0,22 0 0,20 0 15,1 0-15,0 0 0,-43-85 16,85-21-1,0 84-15,0 1 0,21 21 16,0-21-16,22-1 16,126-41-1,-63 84-15,-64 0 16,22 0-16,41 21 0,-62 0 16,20 0-16,64 64 15</inkml:trace>
  <inkml:trace contextRef="#ctx0" brushRef="#br0" timeOffset="20910.74">17399 3408 0,'0'0'0,"21"0"0,21 0 15,-20 0-15,-1 0 16,21 0-16,-21 0 0,0-21 0,85-43 16,-63 43-16,-22 0 15,21-21-15,-21 20 0,22-41 16,-43 21-16,0-1 0,0-41 15,-64 62 1,22 22-16,-1 0 16,-41 22-16,41-1 0,1 0 15,-43 106 1,43-21 0,42-64-16,0 0 0,0-20 0,21-1 15,85 63 1,-21-84-1,-43 0-15,0 0 0,43 0 16,-64-21-16,22 0 0,41-21 16</inkml:trace>
  <inkml:trace contextRef="#ctx0" brushRef="#br0" timeOffset="21161.59">18436 2477 0,'0'0'16,"0"-43"-16,0 22 0,0 0 0,-21 42 15,0 21 1,0 64-16,-1-63 0,22 20 16,0 1-16,-21-1 15,-21 170 1,0-127-16,20-64 16,22 22-16,-21-1 0,21-21 15,0-20-15,-21 20 16,21-21-1,21-21-15,22 0 16,-22-21-16,0 21 0,21-42 16</inkml:trace>
  <inkml:trace contextRef="#ctx0" brushRef="#br0" timeOffset="21848.2">18436 3260 0,'0'0'16,"21"0"-16,0 0 15,1-21-15,-1 21 0,42-43 16,-42 22-16,85-21 31,-63-1-31,-22 43 0,0-21 16,-21 0-16,-21 21 31,0 0-31,-22 0 0,22 21 0,-21-21 16,-1 21-16,1 22 0,21-22 15,-21 0-15,20 21 0,1-20 0,0 20 16,21 21-1,0-41-15,0-1 16,21 0-16,0-21 0,43 0 16,-22 0-16,1 0 0,-1 0 15,0 0-15,1-21 0,189-106 32,-189 63-32,-1-20 15,-21 20 1,-21 85 15,0 0-31,-21 22 16,21-22-16,0 0 0,-21 21 0,-21 43 15,42-64 1,-22 64 0,22-64-1,-21 0 1,21-42-1,0 0-15,0 0 16,0 0-16,106-85 16,-64 42-1,64-42 1,-63 85-16,-1 21 0,64 0 16,-43 43-1,-42 41 1,-21-41-16,0 62 31,-21-41-15,0-43-16,0-21 15,42-21 17,0 21-32,-21-21 15,21 0-15</inkml:trace>
  <inkml:trace contextRef="#ctx0" brushRef="#br0" timeOffset="22038.1">19791 3027 0,'-21'127'16,"-1"-85"-16,22-21 16,-21 1-16,21 20 0,0-21 15,0 0-15,0 0 0,0 1 0,0-1 16,0 0-16,21-21 15,1 0 1,-22-42 0</inkml:trace>
  <inkml:trace contextRef="#ctx0" brushRef="#br0" timeOffset="22180.02">19812 2963 0,'0'0'0,"0"-21"0,0-42 16,0 84 15,0 0-15,0 0-1</inkml:trace>
  <inkml:trace contextRef="#ctx0" brushRef="#br0" timeOffset="23120.61">20108 3175 0,'0'0'15,"0"21"-15,0 22 0,-21-22 0,21 0 16,0 0-16,-21 0 0,21 0 0,0 1 16,0-1-16,0 0 0,0 0 0,21-21 15,0 21 1,0-21-16,1 0 0,-1 0 15,0 0-15,21-42 16,1 42-16,-22-21 0,63-85 16,-62 21-1,-1 43-15,-21 21 16,0 0-16,0-1 0,-21 1 16,-1 21-16,22 21 15,-21 43 1,21-22-16,0-21 0,0 22 15,0-22-15,0 0 16,85 43 0,21-43-1,-22-21-15,-62 0 16,62-43-16,-63 22 16,22-21-16,-43 21 15,0-22-15,21-62 16,0 83-1,-21 44 1,-63 105 0,41-64-1,22-42-15,-21 22 16,21-22-16,-21 0 16,21-42 15,0 0-31,0-1 15,0-20-15,64-43 16,-43 64-16,0-21 16,21 21-16,-21 0 0,22-22 15,84 1 1,-64 42-16,-20 0 0,-1 21 16,-21 0-16,0 0 15,0 1-15,1 41 0,-22-21 0,0 1 16,-43 41-1,1 1 1,21-64-16,0 0 0,-1-21 16,1 0-1,21-21-15,0 0 0,-21 0 16,21 0-16,0-22 16,0 1-16,21 21 0,0-21 0,85-64 15,-63 63-15,20 22 16,1-21-16,-22 21 15,85 21-15,-64 0 0,-20 0 0,84 21 32,-43 85-32,-84 21 15,0-85-15,0 0 16,0 1-16,-21-22 0,21 21 16,-21-21-16,-21 22 0,-1-1 15,-62 0-15,83-42 16,-20 0-16,-21 0 0</inkml:trace>
  <inkml:trace contextRef="#ctx0" brushRef="#br0" timeOffset="23795.45">15155 2180 0,'-21'-21'0,"42"42"0,-42-63 0,21 21 16,-21 21-16,21-21 0,0 42 31,-21 0-31,21 21 15,-21-21-15,21 22 0,-22 20 0,1-20 16,21 41-16,0-20 0,0 20 16,-42 192-1,21 83-15,0-210 16,-1-22-16,22 42 0,-21-21 16,0 21-16,0 1 0,21-1 0,-21 22 15,0-1-15,-106 805 16,84-783-1,22-1-15,-106 488 16,64-445-16,-43 254 16,63-233-16,-20 0 0,-43 275 15,43-274-15,20 20 0,-253 1207 32,105-593-32,-105 296 15,233-909 1,-22-1-16,21 0 0,-147 805 15,84-360 1,84-508-16,22-22 16,0-20-16,-21-1 0,21 1 15</inkml:trace>
  <inkml:trace contextRef="#ctx0" brushRef="#br0" timeOffset="24744.78">1206 4890 0,'0'-22'0,"0"44"0,0-65 0,0 22 16,22 0-16,-1 0 16,0 21-16,0 0 15,21-21-15,1 21 0,126 0 16,85 0-1,-148 0-15,0 0 0,169 0 16,-127 0-16,0 0 16,212-22-1,-169 22-15,465-21 0,-423 21 16,21 0-16,0 0 0,21-21 16,0 21-16,1207-63 15,-847 41 1,-318 22-16,614-63 15,1 21 1,-636 20-16,720-41 16,-444 42-1,-149 21 1,-317 0-16,-22 0 16,128 0-1,-191 21-15,-63-21 16</inkml:trace>
  <inkml:trace contextRef="#ctx0" brushRef="#br0" timeOffset="25228.31">3535 5313 0,'0'0'16,"0"-21"-16,-21 21 15,-1 21 1,1 0-16,21 43 0,0-22 15,-21 21-15,21 1 16,-21-1-16,21 1 0,-21-1 0,21 128 16,-21-85-1,-1-43-15,22-20 0,-21 20 16,21-42-16,0 0 0,0 22 16</inkml:trace>
  <inkml:trace contextRef="#ctx0" brushRef="#br0" timeOffset="25520.14">3048 5779 0,'0'0'0,"-21"-43"0,0-20 0,-1-1 16,22 1-16,0-107 16,43 65-1,84-1-15,-64 85 0,1-1 16,147 1-1,1 127 1,-170-64-16,1 1 0,20 63 16,-63-64-16,0 21 0,-42 86 15,-85-1 1,85-106-16,-1-21 16,1 22-16,0-22 0,20 0 0,1-21 15,0 21-15,0-21 0,42 0 31,0 0-31,0-21 0,22 0 0,-22 0 16,21-1-16</inkml:trace>
  <inkml:trace contextRef="#ctx0" brushRef="#br0" timeOffset="26661.48">4085 5821 0,'0'21'0,"0"-42"0,-21 84 0,0-20 16,21-1-16,0 0 0,0 22 16,0-22-16,0-21 0,0 1 15,0-1-15,0 0 0,21 0 0,21-21 16,22 0 0,-43 0-16,21 0 0,1 0 0,41-42 15,-41 21-15,-1-1 16,85-83-16,-85-22 15,-42 84-15,0 1 16,-21 0-16,0-1 0,-21 1 16,-149-22-1,106 64-15,-42 64 16,106-22 0,0-21-16,-21 64 0,42-64 15,0 64-15,0-64 0,21 0 16,21 43-1,-21-43-15,1 0 0,105 0 16,-85-21-16,127-21 16,-63-21-1,-42 21-15,-1-1 0,-21-20 0,107-85 16,-65 21 0,-63 43-16,1-1 0,-1-63 15,-21 64-15,0 20 0,0-20 16,0 21-16,0-1 0,0 1 0,-21 0 15,-22 63 1,22 0-16,0 0 0,-21 64 16,42-22-1,-22-20-15,1 147 16,21 1-16,0-149 16,0 0-16,0 1 0,0-1 15,21-21-15,64 64 16,-64-85-16,64 0 15,21 0 1,-64-21-16,0-1 0,107-62 16,-107 20-1,-21 43-15,-21 0 0,0-21 16,21 20-16,-21 1 0,0 42 31,0 1-31,0 20 0,-21-21 16,21 0-16,0 22 0,-21-22 15,21 63-15,21-20 16,0-43-16,0-21 16,1 0-16,-1 0 0,21 0 15,0 0-15,22 0 16,63-21-16,-106 0 0,21 0 16,1-1-16,-22 1 0,0 0 15,21-64 1,-42 43-16,0-21 15,0 41-15,-21-20 16,0 42-16,0 0 0,-21 42 16,42-20-16,-43 41 15,22 85 1,21-105-16,0 20 0,-21 1 0,21 147 16,0-41-1,21-107-15,0 106 16,0-84-16,-21-21 0,0 20 0,22-20 15,-22-1-15,0 1 0,0-22 0,0 43 16,-64-1 0,43-62-16,-21-1 15,-64-21-15,42 0 0,1-21 16,-1-1-16,-63-41 16,-42-64-16,127 85 15,-1-1-15,-20-84 0,42 85 16,21-22-16,0-63 0,21 43 15,0 20-15,127-190 16,-84 191-16</inkml:trace>
  <inkml:trace contextRef="#ctx0" brushRef="#br0" timeOffset="27274.21">6244 5609 0,'0'0'0,"0"21"15,0 1-15,-21 41 0,0 1 16,21-43-16,0 21 16,0 22-16,0-43 0,0 0 15,0 64 1,0-64-16,0 0 16,0-42 15,0 0-31,0-1 0,0 1 0,0 0 15,0-21-15,0-22 16,0 43-16,0-64 16,0 64-16,0-21 0,106-64 31,-22 106-31,1 64 16,0 20-1,-64-41-15,-21 84 16,0-43-1,0-63 1,0 1-16,-21-22 0,-22 0 31,1-22-31,42 1 16,0 0-16,0 0 0,0-21 16,106-170-1,-85 191 1,21-22-16,85-41 0,-84 84 15,-1 0-15,64 21 16,-22 42 0,-84-20-16,0-22 0,0 64 15,0-64-15,-21 42 16,0-42-16,0 22 0,0-22 0,21 0 16,-21 0-1,42-21 16,0-21-31,0 21 0,21-21 0,-20 0 16</inkml:trace>
  <inkml:trace contextRef="#ctx0" brushRef="#br0" timeOffset="27645.88">7408 5503 0,'-106'127'31,"85"-105"-16,21 20-15,-21-21 0,-21 85 16,42-21 0,0-64-1,21 0-15,0-21 0,0 21 0,43-21 16,-22 0-16,0 0 16,1 0-16,-22-21 0,0 0 15,21 0-15,-20-1 0,-22 1 0,21-21 16,-21 21-16,0-22 0,0 1 0,-21-43 15,-43 1 1,43 63-16,-21-1 16,20 1-16,-20 21 0,21 0 0,-21 0 15,-43 43 1,64 41-16,21-63 16,0 22-16,0 20 0,0-42 15,0 22-15,21-22 0,0 0 16,0 21-16,106 64 15,-106-106-15</inkml:trace>
  <inkml:trace contextRef="#ctx0" brushRef="#br0" timeOffset="28121.62">7810 5842 0,'0'0'0,"0"-21"16,0 0-16,0 0 0,0-1 0,0 1 15,0 0-15,0 42 32,-21 0-32,21 1 0,0-1 15,0 42-15,0-42 0,0 22 16,0-22-16,21 0 16,22 21-1,-22-42-15,42 0 0,-41 0 16,20 0-16,-21 0 0,21-21 15,-20 21-15,83-84 16,-83-1 0,-1 64-16,-21-22 0,0 22 15,0 0-15,0 0 0,0 42 32,0 0-32,-21 0 15,21 22-15,0-22 0,-22 21 0,-41 106 16,42-42-1,0-63-15,-1 20 0,1 64 16,21-63-16,0-22 0,0 85 16,0-85-16,0 1 15,43 41-15,-43-63 0,21 22 16,0-22-16,-21 0 0,21 0 16,0-21-16,-21-21 15,0 0 1,0 0-16</inkml:trace>
  <inkml:trace contextRef="#ctx0" brushRef="#br0" timeOffset="28373.48">8191 6033 0,'0'0'0,"0"-276"16,22 192 0,20 20-1,-21 64-15,0 0 0,85 0 16,-64 43-1,-20-1-15,-22-21 16,0 43-16,0-22 0,0-21 16,-64 85-1,1-64-15,20-21 16,22-21-16,-21 0 0,21 0 0,-1 22 16,1-22-1,42-22-15,1 1 16,-1 0-16,21 21 0,0-21 0</inkml:trace>
  <inkml:trace contextRef="#ctx0" brushRef="#br0" timeOffset="28929.16">8911 5376 0,'0'0'0,"-21"0"0,0 0 15,0 22-15,-1-1 0,1 0 16,0 0-16,0 21 0,21 1 0,-42 63 15,20-64 1,22 43-16,0-43 0,0 0 16,0 43-1,22-22-15,-1-63 16,0 0 0,0 0-16,0 0 0,-21-42 15,21 21-15,1-64 16,20 43-1,-21-43 1,-21 64-16,0 42 16,0 22-1,0-1 1,21 0-16,-21-21 0,21 1 0,22 20 16,-1-21-1,-21-21-15,0 0 0,43 0 16,-43 0-16,0 0 0,0 0 15,43-42-15,-43-1 16,-21 1-16,21 21 16,-21 0-16,0-22 0,0 22 0,0-21 31,0 63-15,0 0-16,0 0 0,-21 1 15,21-1-15,0 42 16,0 1-1,0-43 1,0 0-16,21-21 16,-21-21-1</inkml:trace>
  <inkml:trace contextRef="#ctx0" brushRef="#br0" timeOffset="29073">9377 5588 0,'0'0'0,"0"-21"0,21 21 63,0 21-63</inkml:trace>
  <inkml:trace contextRef="#ctx0" brushRef="#br0" timeOffset="29399.72">10012 5609 0,'0'0'0,"-21"0"0,-1 0 15,-20 0-15,21 0 0,-21 0 0,20 0 16,-41 0 0,42 0-16,-22 0 0,43 21 0,-21 1 15,21-1-15,0 0 16,21 0-16,1-21 0,-1 21 15,63 22-15,1-1 16,-64-21-16,0 0 16,1-21-16,-22 21 0,0 22 15,-64-22 1,43-21-16,-21 0 16,20 0-16,-20 0 0,21 0 15,-85 0 1,85 0-1,21-21-15,21 0 16,0-1-16,0 22 0</inkml:trace>
  <inkml:trace contextRef="#ctx0" brushRef="#br0" timeOffset="29965.31">10393 5630 0,'0'0'16,"0"22"-1,0-1-15,-21-21 0,21 21 0,-22 0 16,22 21-16,0 22 16,0-22-1,0-21 1,0-42 31,0 0-47,22 21 0,20-106 15,0 64 1,-21-22 0,43 43-1,-43 21 1,-21 21-16,21 22 16,-21-22-16,21 0 0,-21 0 15,0 22-15,0-22 0,22 0 0,-22 0 16,0 0-16,0 0 15,0-42 17,0 0-32,0 0 15,21 21-15,0-21 0,-21-22 0,21 22 16,0-42-16,0 42 16,22-22-16,-22 22 0,0-21 0,0 21 15,22-1-15,-1 1 16,-21 21-16,21 0 15,-42 21-15,0 22 16,0-22-16,0 0 0,0 21 0,0 1 16,0-1-16,0 0 15,0 22 1,0-43-16,0 0 0,64-21 16</inkml:trace>
  <inkml:trace contextRef="#ctx0" brushRef="#br0" timeOffset="30900.83">15579 3958 0,'0'0'0,"-22"0"0,1-21 0,0 21 15,0-21-15,0 21 16,0 0-16,-1-21 16,1 21-16,0 0 15,0 0-15,0 0 16,42 0 0,0 0-1,0 0-15,22 0 0,-1 0 16,170 0-1,42 0 1,-170 0-16,43 0 0,233 0 16,106 0-1,-128 0 1,-147-21-16,-1 21 0,699-22 16,-402 22-1,-254 0-15,21 0 0,254 0 16,-254 0-16,-21 0 0,465 0 15,-126 0 1,-403 0-16,-21 0 16,1 0-16,-22 0 0,275-21 31,-296 21-31,-64-21 16,-21 21-16,21-21 0,-42 0 15,-21 21 16,0 0-31,-21 0 0,-1 0 16,1 0-16,0 0 0</inkml:trace>
  <inkml:trace contextRef="#ctx0" brushRef="#br0" timeOffset="31896.16">15092 4953 0,'0'0'0,"0"-21"0,0 0 0,21 21 15,-21-21-15,0-22 16,0 22-16,-21 42 31,0 22-15,21-22-16,-22 21 0,22 0 0,0 1 16,-21 20-16,0-20 0,0 62 15,21-20 1,0-43-16,0-20 15,0-1-15,21-21 32,0-21-32,0-1 0,1 22 0,-1-21 15,0-21-15,0 21 0,0 0 16,64-85 0,0-21-1,-64 106-15,-21 42 31,0 0-31,0 0 0,0 85 16,0-43 0,0-20-16,0-22 0,0 42 15,0-41-15,21 20 16,0-21-16,0-21 0,0 0 0,1 0 16,-1 0-16,63 0 15,-41-21-15,-22 21 0,0-21 16,21 0-16,-20-22 0,20-84 15,-21-21 1,-21 106 0,0-22-16,0 1 0,0 20 0,-63-84 31,41 106-31,1 0 0,0 21 16,0 21-16,21 0 15,0 1-15,0 20 16,0 0-16,0 1 15,21-22-15,0 21 0,-21-21 0,21 0 16,1 22-16,-1-22 0</inkml:trace>
  <inkml:trace contextRef="#ctx0" brushRef="#br0" timeOffset="32161.97">15854 5207 0,'0'0'0,"21"0"0,42 0 16,22-21-1,-64 0-15,64-22 16,-64 22-16,-21-42 15,0 20 1,-21 43 0,0 0-16,0 0 0,-1 0 0,-20 22 15,-85 62 1,85-20 0,21-22-16,-1 0 0,22 1 0,0-22 15,0 42 1,0-41-16,85-1 15,-64-21-15,43 0 0,-22 0 16,0 0-16,1 0 0,41-21 16</inkml:trace>
  <inkml:trace contextRef="#ctx0" brushRef="#br0" timeOffset="32604.72">16595 5101 0,'21'-21'0,"-42"42"0,42-63 16,-21 21-16,-21 21 15,-1 0 1,1 0-16,-21 21 0,-22 21 16,43-21-16,0 1 15,0-1-15,0 21 0,0-21 0,-1 0 16,22 64 0,0-43-1,22-20 1,41-22-16,-42 0 15,0 0-15,64-64 16,-21-42 0,-43 22-1,-21 41-15,21-126 16,0 105-16,-21 22 0,0-64 16,0 85-1,0 42 1,0 0-16,-21 22 0,21-1 15,-21 0-15,0 107 16,21-107-16,0 85 16,0-85-1,0-21-15,0 1 0,0 20 0,0-21 16,21 0-16,0-21 16,21 0-16,-21 0 15,1 0-15,41-42 0</inkml:trace>
  <inkml:trace contextRef="#ctx0" brushRef="#br0" timeOffset="32823.6">17039 4720 0,'0'0'0,"0"-21"0,0 0 16,0 0-16,-21 21 0,0 21 16,21 0-16,0 0 0,-21 22 15,21-1-15,-22 0 0,1 106 16,21-105-16,-21 63 15,21-64-15,0-21 0,0 21 16,0-20-16,0 20 0,0 21 31,0-84-15,21 0-16</inkml:trace>
  <inkml:trace contextRef="#ctx0" brushRef="#br0" timeOffset="33099.83">16891 4868 0,'0'0'0,"0"-42"16,21-85 0,0 127-16,0 0 15,22-21-15,-22 21 0,21 0 0,-21 0 16,22 21-16,-1 0 0,64 64 16,-64 21-1,1 42 1,-43-106-16,0 1 0,0-1 0,-106 106 15,63-127 1,1 0-16,-85 22 16,85-22-16,-1-21 15,-20 0 1,42 0-16,42-21 16,0 0-16,21 21 15,-20-22-15,20 22 0</inkml:trace>
  <inkml:trace contextRef="#ctx0" brushRef="#br0" timeOffset="33463.53">17462 5186 0,'0'0'0,"0"-21"15,0 0-15,22-1 16,-1 22-16,0 0 15,0 0-15,43 22 0,20 20 16,-63-21-16,1 0 16,-1 0-16,0 22 0,-21 41 15,-21-41 1,0-43-16,-1 0 16,1 0-16,0 0 15,21-21 1,0-22-1,0 1-15,0 21 16,21 0-16,43-85 16,-43 85-16,21-22 15,1 22 1,-22 21-16,0 0 0,0 0 16,0 0-16</inkml:trace>
  <inkml:trace contextRef="#ctx0" brushRef="#br0" timeOffset="33664.41">18097 5144 0,'0'21'0,"0"-42"0,0 63 15,-21 0 1,0-21-16,21 64 16,-21-64-1,21 0-15,0 22 16,0-22-1,0 0-15,0-42 32,0 0-32</inkml:trace>
  <inkml:trace contextRef="#ctx0" brushRef="#br0" timeOffset="33816.33">18013 5038 0,'-21'-21'16,"42"42"-16,-42-64 0,21 22 0,21 21 47,0 21-47,-21 1 0,21-22 15,0 21-15,0-21 0,1 21 16</inkml:trace>
  <inkml:trace contextRef="#ctx0" brushRef="#br0" timeOffset="34605.89">18351 5122 0,'22'22'16,"-22"-1"-1,0 0-15,0 0 0,21 43 32,-21-43-32,0 0 0,0 0 15,0 0-15,0 22 16,0-22-1,0-42 17,21 21-32,-21-22 15,21-20-15,0 21 0,0 0 16,43-85 0,-22 64-16,-21-1 15,1 43-15,-22 21 31,0 1-31,0 20 16,-22 21 0,1-41-16,21-1 0,0 42 15,0-20 1,0-22-16,43-21 16,-22 21-16,21-21 0,-21 0 15,22 0-15,-22 0 0,21 0 0,-21 0 16,43-21-16,-43 21 0,21-43 15,-21 22-15,1-21 16,-1 21-16,-21 0 0,0-64 31,0 64-31,-21 21 0,-1 0 0,1 0 16,0 0-16,21 21 16,-21 0-16,0 21 15,21 22 1,0-1-16,0-41 15,0-1-15,42 0 16,0-21 0,22 0-1,-43 0-15,0-21 0,22-22 16,-1-20 0,-21 42-16,0-22 15,-21 22-15,21 0 0,-21 0 16,22 0-16,-22 42 15,0 0 1,0 0-16,0 0 16,0 1-16,0-1 0,-22 21 0,22-21 15,0 0-15,-21-21 0,21 22 0,0-1 16,0 21 0,21-42-16,43 0 15,21 0-15</inkml:trace>
  <inkml:trace contextRef="#ctx0" brushRef="#br0" timeOffset="35078.07">20235 5228 0,'0'0'0,"21"-21"0,-21-21 15,0-1-15,0 22 0,-21-21 16,0 42-16,0-21 0,0 21 15,0 0-15,-1 0 0,1 0 16,-63 63-16,41-20 16,22-1-16,0-21 15,0 21-15,21-20 0,0 20 0,0-21 16,0 43 0,0-43-16,21 0 0,0 0 0,0-21 15,0 0-15,22 0 16,-22 0-16,0 0 0,21 0 15,22-63 1,-43 41-16,0 1 0,0-42 16,1 20-16,-1-84 15,-21 64-15,0-22 16,0 43-16,0-22 16,0 86-1,-21-1-15,-1 63 16,22-62-16,0 20 0,-21 43 15,0-43-15,21 0 0,0 64 16,21-21 0,0-64-16,-21 0 15,22-21-15,20 21 0,-21-21 16,64 0-16</inkml:trace>
  <inkml:trace contextRef="#ctx0" brushRef="#br0" timeOffset="35404.89">20637 5249 0,'0'0'16,"0"-21"-16,0 0 0,-21 0 16,21 0-16,0 0 0,21-22 15,43 22 1,-43 21-16,0 0 16,22 0-16,-22 21 0,85 85 15,-106-42 1,0-22-1,0-21-15,0 0 0,-22 0 0,1 1 16,-42-1-16,20-21 16,22 0-1,0 0-15,21-21 0,0-1 16,0 1-16,0 0 16,21 0-16,0 0 15,43-43-15,-43 43 0,0 0 16,0 0-16,22 0 15,-22 21-15,64-22 16,-64 22-16</inkml:trace>
  <inkml:trace contextRef="#ctx0" brushRef="#br0" timeOffset="35628.76">21251 5144 0,'-21'0'16,"0"0"-1,0 21-15,21 0 16,0 0-16,0 0 0,0 0 16,0 1-16,0-1 0,0 0 15,0 64 1,0-64-16,0 0 16,0-42 15,0 0-16</inkml:trace>
  <inkml:trace contextRef="#ctx0" brushRef="#br0" timeOffset="35765.68">21188 5101 0,'0'-21'0,"0"42"0,0-63 0,0 21 16,0 0-16,0 42 47,0 0-47,0 0 15,21 0-15,0 0 16</inkml:trace>
  <inkml:trace contextRef="#ctx0" brushRef="#br0" timeOffset="36102.14">21378 5186 0,'21'-21'31,"1"21"-16,-1 0-15,0 0 16,0 0-16,0 0 16,0 21-16,-21 0 0,22 0 0,-22 43 15,0-22 1,0-21-16,0 0 0,0 1 16,0-1-16,21-42 46,-21-1-46,0 1 16,21 0-16,-21 0 0,42-21 16,-42 20-16,21 1 15,1-21-15,-1 42 0,0-21 16,21 0 0,-21 21-16,1 0 0,-1 0 15</inkml:trace>
  <inkml:trace contextRef="#ctx0" brushRef="#br0" timeOffset="36393.1">21865 5271 0,'21'0'31,"0"0"-15,1-22-16,-1 1 0,0 21 15,0-21-15,21-21 16,-20 42-16,-1-21 0,-21-1 15,0 1-15,0 0 16,-21 21 0,-1 21-16,1 0 15,-21 22-15,21-22 0,21 0 16,0 0-16,-21 0 0,21 1 0,0-1 16,0 42-1,21-20-15,0-22 16,0-21-16,0 21 0,22 0 15,-22-21-15,85 0 16</inkml:trace>
  <inkml:trace contextRef="#ctx0" brushRef="#br0" timeOffset="36744.54">22352 5271 0,'0'-22'0,"0"44"0,0-65 0,0 1 0,0 21 15,0 0-15,0-1 0,21 1 16,0 0-16,0 21 0,64 0 15,-43 0 1,1 21-16,-1 0 16,-21 1-16,-21-1 0,0 21 15,21 0-15,-21-20 16,0-1-16,0 21 16,-42-21-16,21-21 15,0 0 1,0 0-16,21-21 15,0 0-15,0-21 16,0-1 0,42-20-16,-21 42 15,0-1-15,0 1 0,22-21 16,-1 21 0,-21 21-16,0 0 0,22 0 15,-22 0-15,0 0 0,0 0 0,22 0 16</inkml:trace>
  <inkml:trace contextRef="#ctx0" brushRef="#br0" timeOffset="36940.43">23368 5165 0,'21'0'31,"0"0"-31,0 0 15,1 0-15,-1 0 16,0 0-16,0 0 0,0 0 16,0 0-16,-21 21 31</inkml:trace>
  <inkml:trace contextRef="#ctx0" brushRef="#br0" timeOffset="37089.35">23326 5355 0,'0'0'0,"0"21"15,0 1 1,21-22 0,0 0-16,0 0 0,0 0 0,0 0 15,1 0-15,-1 0 0,0 0 16,21 0 0,1-22-16</inkml:trace>
  <inkml:trace contextRef="#ctx0" brushRef="#br0" timeOffset="42348.57">24045 4890 0,'0'-22'16,"0"1"-16,0 42 47,0 1-47,0-1 16,0 0-16,0 21 0,0 22 15,0-22-15,0 0 0,-21 43 16,0-43-16,0 1 0,21-22 15,-21 42-15,-1 22 16,1-64-16,21-42 63,0 0-63,0 0 0,21 0 15,-21-1-15,22 1 0,-1-42 16,21-22-1,-21 43-15,0-1 0,-21 22 16,22-21-16,-1 21 0,0 0 0,0-1 0,0 1 16,0 0-16,85 0 15,-85 21-15,64 42 16,-43 22 0,-20 42-1,-1-64-15,-21 106 31,0-127-31,-21 0 0,-1 43 16,1-64-16,0 21 0,0-21 31,0 0-31,21-21 32,0 0-32,21 0 15</inkml:trace>
  <inkml:trace contextRef="#ctx0" brushRef="#br0" timeOffset="42751.34">24638 5207 0,'21'0'47,"0"0"-47,0-21 0,1 0 15,-1 21-15,21-21 16,-21-1-16,0 22 0,1-21 16,20-21-16,-21 21 0,-21 0 15,0-43 1,0 43-16,0-21 0,0 20 0,0 1 16,-21 21-16,0 0 15,-85 21 1,42 64-1,1 42 1,42-21-16,21-64 16,0-21-16,0 64 15,0-64-15,21 22 16,0-22-16,21 0 16,-20-21-16,-1 0 0,63 0 15,22-21 1,-63 0-16,-22 21 0,21-22 15</inkml:trace>
  <inkml:trace contextRef="#ctx0" brushRef="#br0" timeOffset="43435.49">25315 5017 0,'0'-22'16,"0"44"-16,0-65 0,0 64 31,0 1-31,0-1 15,0 0-15,0 0 0,-21 0 0,21 22 16,0-22-16,0 21 0,0-21 16,0 0-16,-21 1 0,21 41 15,0-21 1,0-20-16,21-22 31,-21-22-31,21 1 0,0 21 16,1-21-16,-22 0 0,21 0 15,0-22-15,0 22 0,21-42 16,-42 42-16,22-1 0,-1 1 0,0-21 16,0 42-1,0 0-15,-21 21 16,0 0 0,0 0-16,0 1 15,0-1-15,0 63 0,0-62 16,0-1-16,0 0 0,0 0 15,0 21 1,0-20-16,21-22 16,1 0-16,-1 0 15,0 0-15,0 0 0,64 0 16,-22-22 0,-42 1-16,1 0 0,41-42 15,-42 41-15,-21 1 16,21 0-16,-21-21 0,0-1 0,0-84 31,-21 64-31,0 42 0,-21-22 16,21 43-1,-1 0 1,44 22 0,-1-22-1,-21 21-15,21-21 0,0 0 0,0 0 16,22 21-16,-22-21 0,0 0 15,0 0-15,0 0 16,22 0-16,-43-21 31,0 0-31</inkml:trace>
  <inkml:trace contextRef="#ctx0" brushRef="#br0" timeOffset="45744.69">27114 4509 0,'0'-22'16,"0"1"-1,0 0 1,0 0-1,-21 21-15,21-21 16,-21 0-16,0 21 0,0 0 16,0 0-1,-1 0-15,1 0 0,-42 21 16,42 0-16,-43 42 16,22-41-16,21 20 15,-43 43-15,43-22 0,0-21 16,-43 170-1,64-170-15,0 85 16,64-21 0,-43-85-16,21 1 15,-21-22-15,22 21 0,147-21 16,-63 0 0,-106 0-16,22 0 15,-1-21-15,-21-1 0,43-20 16</inkml:trace>
  <inkml:trace contextRef="#ctx0" brushRef="#br0" timeOffset="46284.38">27559 4509 0,'0'0'0,"0"-43"0,0 1 0,0 21 0,0 0 16,0-1-16,0 1 15,0 42 16,0 1-15,-21-1-16,21 0 0,-21 64 16,-22 42-1,22-43-15,21-20 16,-21-22-16,0 22 0,0 63 16,-1 0-1,22-106-15,0 21 16,0-21-16,0 0 15,0-42 17,22 0-32,-1 0 0,-21 0 15,0 0-15,21-1 0,0 1 0,-21-21 16,21 21-16,22-43 16,-1 1-16,-21 42 0,0-1 15,22 1-15,-1 0 0,0 21 16,43 0-1,-22 64 1,-41-43-16,20 42 0,-42-20 0,0-22 16,0 21-16,0-21 0,0 0 15,0 22-15,0-22 0,0 0 16,-21 0-16,0 0 16,21-42 30,0 0-30,0 0-16,0 0 0,0 0 16,0-1-16</inkml:trace>
  <inkml:trace contextRef="#ctx0" brushRef="#br0" timeOffset="46674.16">28067 4741 0,'0'0'0,"0"-21"0,21 21 32,0 0-17,0 0-15,1 0 16,20 43-16,21 20 16,-20 1-1,-43-43-15,0 21 0,21 0 16,-21 1-16,0-22 0,0 64 31,-21-64-15,21-42-1,0-1-15,0 1 16,0-42 0,21 42-16,21-85 15,1 0-15,-22 85 16,21-22-16,-21 22 0,-21 0 15,21 21-15,22-21 16,-22 21-16,0 0 16,0 0-1,0 0-15</inkml:trace>
  <inkml:trace contextRef="#ctx0" brushRef="#br0" timeOffset="47052.98">28850 4699 0,'-21'0'32,"0"21"-32,0-21 0,21 21 0,-22 1 15,1 20-15,0 21 16,0-20-16,21-22 16,0 42-16,-21-41 0,21-1 0,0 0 15,0 21 1,21 1-16,0-43 15,43 0-15,-22 0 16,-21 0-16,0 0 0,0-22 16,22 1-16,-22 0 0,21-42 15,-42-1 1,0 22-16,0-1 0,0 22 16,0-21-16,-21 0 0,0 20 0,-21-20 15,20 42-15,-41 0 16,42 0-16,-22 0 15,43 21-15,-21 43 16,21-43 0,0 0-16,21 0 0,1-21 15,-1 0-15</inkml:trace>
  <inkml:trace contextRef="#ctx0" brushRef="#br0" timeOffset="47704.55">29295 4763 0,'0'0'0,"0"21"0,0 21 0,0-21 16,0 0-16,0 22 0,0-1 16,-43 43-1,22-64-15,21 0 16,0 0-16,0 0 0,-21-21 15,0 0 1,21-21 0,0 0-16,0 0 0,0 0 15,0 0-15,0-22 0,0-20 16,0 42-16,0-22 0,0 1 16,21 21-16,-21 0 0,21-22 0,-21 22 15,42 0 1,1 0-16,-22 21 15,21 21-15,-21 0 16,-21 0-16,64 85 16,-64-42-1,0-43-15,0 0 0,0 0 16,0 0-16,0 0 0,0 1 0,0-1 16,0-42 15,0-1-31,0 1 15,0 0-15,21-64 16,21 22 0,-20 21-16,-1 20 0,0-20 15,42-21-15,-41 63 16,-1 0-16,0 0 16,0 0-16,-21 21 0,0 0 15,0 21-15,0 1 0,0-22 16,0 42-1,-21 43-15,21-64 16,0 22 0,21-64 15,0 0-15</inkml:trace>
  <inkml:trace contextRef="#ctx0" brushRef="#br0" timeOffset="48037.36">30035 4911 0,'-21'0'16,"21"-21"-1,21 21 1,1 0 0,-1-22-16,21 22 15,0-21-15,-20 21 16,20-42-16,-21 42 0,0-21 15,0 0-15,-21-1 0,0 1 16,0 0-16,0 0 16,-21 21-16,-21 0 15,21 0-15,-22 0 0,22 21 0,-21-21 16,21 42-16,0-20 0,-43 83 16,43-20-1,21-64-15,0 85 16,21-85-16,-21 0 0,42 22 15,1-43-15,-22 21 0,85-21 16,0 0 0</inkml:trace>
  <inkml:trace contextRef="#ctx0" brushRef="#br0" timeOffset="48312.2">30734 4424 0,'0'0'0,"0"-21"0,0 0 16,0-1-16,-21 22 16,0 22-16,21 20 15,-22-21-15,22 0 16,0 22-16,0-1 0,0 64 16,-21-64-16,21 22 0,-21 105 15,21-21 1,0-106-16,0-20 0,-21 20 15,21-21-15,0 0 0,-21 0 16,21-42 15,0 0-31,0 0 16</inkml:trace>
  <inkml:trace contextRef="#ctx0" brushRef="#br0" timeOffset="48660.36">30565 4487 0,'0'0'0,"0"-42"0,0 21 0,0 0 16,0 0-16,0-1 0,21-20 15,42 21 1,-42 21-16,22 0 0,-1 0 16,0 0-16,1 0 0,-1 21 15,22 0-15,-22 0 0,0 22 0,1-22 16,-1 21-16,0 22 0,1 20 15,-43-20-15,0-1 0,0-20 16,0 20-16,-22 1 0,-20-22 0,-85 64 16,85-64-1,-1-21-15,1 1 0,-85-1 16,106-21-16,-21 0 16,-43 0-1,64 0 1,42 0-1,0 0 1,0 0-16,0 0 0,22-21 16</inkml:trace>
  <inkml:trace contextRef="#ctx0" brushRef="#br0" timeOffset="49039.89">31200 4826 0,'0'-21'0,"0"42"0,0-63 16,21 21-16,0-1 0,0 1 16,0 21-16,0 0 15,1 0-15,-1 0 16,21 21-16,-42 1 0,21-1 16,0 0-16,-21 21 0,0-21 15,0 85 1,0-85-16,0 22 0,0-22 15,0 0-15,0 21 0,0-20 16,0-1-16,-21-21 16,0 0-1,21-21 1,0-1-16,0 1 16,0-21-16,42-22 15,-42 22-15,43 0 16,-43 21-16,21-1 0,0 22 0,0-21 15,22 21 1,-22 0-16,0 0 16,0 0-16</inkml:trace>
  <inkml:trace contextRef="#ctx0" brushRef="#br0" timeOffset="49272.75">31792 4805 0,'0'-21'32,"0"42"-17,0 0-15,0 0 0,0 0 16,0 22-16,0-22 16,-21 21-16,0 43 15,21-64-15,0 0 16,0 0-16,-21-21 15</inkml:trace>
  <inkml:trace contextRef="#ctx0" brushRef="#br0" timeOffset="49473.64">31729 4699 0,'0'0'0,"0"-21"0,0 0 15,0 0 1,21 21 0,0 0-1,0 0-15,-21 21 16,21 0-16,1 0 16,-1-21-16,-21 21 0,21 0 0</inkml:trace>
  <inkml:trace contextRef="#ctx0" brushRef="#br0" timeOffset="49830.44">32025 4784 0,'0'0'0,"-21"-21"32,0 21-32,21 21 15,0 0-15,0 0 16,21 21-16,0 1 0,0-22 15,22 85 1,-22-43 0,-21-20-1,0-22-15,0-42 47,0-1-47,0 1 16,0 0-16,21 0 0,-21-21 0,21 20 15,0 1-15,22-63 16,-43 62-16,21 1 0,0 0 16,-21 0-16,21 21 0,-21-21 15,21 21-15,0 0 0</inkml:trace>
  <inkml:trace contextRef="#ctx0" brushRef="#br0" timeOffset="50137.26">32385 4868 0,'21'0'16,"0"0"0,-21-21-16,43-21 15,-22 42-15,0-21 16,-21 0-16,-21 21 31,0 0-31,-1 21 16,1 0-16,0 0 0,0 0 15,0 22-15,0 20 16,21-42-16,0 0 16,0 22-16,0-22 0,0 0 15,42 0 1,21 0-16,-41-21 15,-1 0-15,0 0 0,0 0 0</inkml:trace>
  <inkml:trace contextRef="#ctx0" brushRef="#br0" timeOffset="50507.77">32681 4784 0,'0'0'0,"-21"0"0,21-21 0,21 21 31,0 0-15,1 0-16,-1 21 0,0 0 15,21 0-15,-42 21 16,21-20-16,-21-1 16,0 21-16,0-21 0,0 0 15,-42 43 1,42-43-16,-21-21 15,0 21-15,21-42 32,0 0-17,0 0-15,0 0 16,21-1-16,0-20 0,-21 21 0,21 0 16,0-64-1,1 64-15,-22 0 0,21 0 16,-21-1-16,21 22 15</inkml:trace>
  <inkml:trace contextRef="#ctx0" brushRef="#br0" timeOffset="50782.61">33168 4551 0,'0'-21'15,"0"42"-15,0-63 0,-21 63 32,0 0-32,0 0 0,21 0 15,-22 22-15,1-1 0,0-21 16,0 21-16,0 1 0,-22 41 16,43 22-1,0-85-15,0 1 0,0-1 16,0 0-16,0 0 0,22-21 15,-1 0 1,0 0-16,21 0 16</inkml:trace>
  <inkml:trace contextRef="#ctx0" brushRef="#br0" timeOffset="51072.45">33443 4424 0,'21'0'16,"-42"0"-16,42 21 0,1-21 0,-1 21 15,-21 0-15,0 1 0,0 20 16,21-21-16,-21 43 16,0 20-16,0-41 0,-42 126 15,-1-84 1,-20-22-1,42-42-15,-1-21 0,1 0 16,0 21-16,0-21 0,0 0 16,21-21 15,0 0-31,21 0 0</inkml:trace>
  <inkml:trace contextRef="#ctx0" brushRef="#br0" timeOffset="51280.33">33803 4678 0,'0'-21'16,"0"0"0,-21 21-16,21 21 46,0 0-46,0 0 16,-21 0-16</inkml:trace>
  <inkml:trace contextRef="#ctx0" brushRef="#br0" timeOffset="51533.18">33718 5165 0,'0'0'16,"22"21"0,-1-21-1,-21 21-15,21-21 0,-21 21 16,42 43 0,-42-43-16,0 21 15,0-21-15,0 1 0,0 20 0,0 0 16,0 1-16,-21-22 0,0 21 0,-127 85 15,42-63 1,21-43-16,22 0 16</inkml:trace>
  <inkml:trace contextRef="#ctx0" brushRef="#br0" timeOffset="58860.86">2392 7176 0,'0'0'0,"0"-22"0,21 1 0,-21 0 16,21 21-16,-21-21 0,0 0 16,0 42 15,0 0-31,0 21 16,-63 107-1,63-86-15,-22 1 0,-83 168 16,-1-20-1,85-127 1,-43 42 15,64-148-15,0-1-16,42-41 16,-20 42-16,20-22 15,-21 1-15,21-21 0</inkml:trace>
  <inkml:trace contextRef="#ctx0" brushRef="#br0" timeOffset="59071.74">2455 7218 0,'0'-21'16,"0"42"-16,0-63 0,21-1 15,1 107 1,-22-1 0,0-20-16,0 20 0,21-21 15,-21 22-15,0-1 0,0-20 0,0 105 16,0-21-1,0-106-15,0 43 16,0-43-16,0 21 16,0-21-16,-21-21 15,-22 0 1,22 0-16</inkml:trace>
  <inkml:trace contextRef="#ctx0" brushRef="#br0" timeOffset="59250.64">1947 7811 0,'0'0'0,"-21"-22"0,42 22 32,0 0-32,1 0 0,20 0 0,0 0 15,1 0-15,-1-21 16,21 21-16,1-21 0,21 21 0,-22-21 16,22 21-16,-22-21 0,85-22 15,64-84 1,-170 106-16,-20-21 0</inkml:trace>
  <inkml:trace contextRef="#ctx0" brushRef="#br0" timeOffset="59680.4">3048 7176 0,'0'169'16,"-21"-360"-16,0 170 0,63 64 0,-84-107 0,20 64 15,1 0-15,0 0 0,0 0 16,21 21-16,-21 0 0,21 22 0,0-1 16,0 43-16,0 21 15,0-64-15,0 0 0,0 22 16,21-22-16,-21 0 0,0 1 15,0 84 1,0 0-16,0-85 16,0-21-16,0 0 0,-21 1 15,21-1-15,-21-21 16,-22-21 0,43-43-1,0 22-15,0-1 0,85-105 16,0 85-1,-43 42-15,43-22 16,42 22 0,-85 21-16,0 21 0,64 64 15,-106-22 1,0-41-16,-21-1 16,-43 42-16,22-20 0,0-22 15,-106 63 1,84-62-1,43-22 1,21-22-16,21 1 0,0 0 16,0 0-16,43-21 0</inkml:trace>
  <inkml:trace contextRef="#ctx0" brushRef="#br0" timeOffset="60076.17">3958 7684 0,'42'-43'32,"-84"86"-32,84-107 0,-42 43 0,0 0 15,-21 0-15,-21 21 16,21 0-16,-22 0 16,22 0-16,0 0 0,0 21 0,0 0 15,-22-21-15,22 21 16,21 43-16,0-43 15,43 21-15,-1-21 16,-21-21-16,21 21 0,1-21 16,-22 22-16,64 20 15,-43-21-15,-42 0 16,0 0-16,0 1 16,0-1-16,-21 0 0,-85 42 15,21-41 1,22-22-16,20 0 0,-41 0 15,41 0-15,1 0 0,-21 0 16,63-43 0,21-20-1,0 42-15,21-22 0,64-41 16</inkml:trace>
  <inkml:trace contextRef="#ctx0" brushRef="#br0" timeOffset="60324.03">4381 7239 0,'0'0'0,"0"42"31,-21-20-31,21-1 0,0 21 16,-21 0-16,21 107 15,-21-107-15,21 0 0,-42 85 16,42-42-1,0-64-15,0 0 0,0 22 16,21-43 0,0 0-16,21 0 15,-42-43 1,0 22-16</inkml:trace>
  <inkml:trace contextRef="#ctx0" brushRef="#br0" timeOffset="60476.08">4127 7768 0,'0'0'0,"-21"0"16,21-21 0,43 21-1,-22 0-15,0-21 0,21 21 16,-21-21-16,22 21 0,63-21 16,-43 21-1,-42-22-15,0 22 0</inkml:trace>
  <inkml:trace contextRef="#ctx0" brushRef="#br0" timeOffset="60835.87">4614 7768 0,'-21'0'16,"42"0"-16,-63 0 0,42-42 16,0 21-1,42 0-15,-21-1 0,1 22 16,41-42-16,-21 42 15,-20 0-15,20 0 16,64 85 0,-64-43-1,-42 22-15,21-43 0,-21 21 16,0-21-16,0 64 16,-21-43-1,0-42-15,-21 0 16,42-21-1,0 0-15,0 0 0,0 0 16,0-1-16,0 1 0,0-21 0,63-64 31,-42 85-31,0-21 0,1 20 0,-1 22 16,0-21-16,0 21 0,21 0 16,-20 0-16</inkml:trace>
  <inkml:trace contextRef="#ctx0" brushRef="#br0" timeOffset="61311.62">5588 7811 0,'0'0'16,"21"-22"-16,-21 1 0,0 0 16,0-21-1,0 21-15,-21-1 0,0-20 16,0 21-16,-1 0 0,1 21 0,-42-21 15,42 21-15,-22 0 16,22 21-16,0 0 0,-21 21 16,42 1-16,-22-22 0,-41 127 15,63-85 1,0-41-16,0-1 16,0 0-16,0 0 0,21 0 0,85 0 31,-43-21-31,-41-21 0,-1 0 15,42-21-15,-42 21 0,1-1 16,62-62 0,-63-22-1,-21 64-15,0 20 0,-21 22 32,0 22-32,21-1 15,0 0-15,-21 21 16,0 1-16,21-22 0,0 42 15,0-20 1,21-22-16,0 0 0,21-21 16,-20 0-16,20 0 0,-21 0 0,21 0 15,1 0-15,-1-21 0,0 21 16</inkml:trace>
  <inkml:trace contextRef="#ctx0" brushRef="#br0" timeOffset="61554.37">6181 7641 0,'0'0'0,"0"-42"15,-22 0 1,-20 42 0,-64 105-1,85-83-15,-21 41 16,42-42-16,0 43 16,0-43-16,0 42 15,0-41-15,0-1 0,84 21 16,-20-42-1,-43 0-15,0 0 0,43 0 16,-22-21-16,0 0 0,-20 0 0,83-64 16,-83 64-1</inkml:trace>
  <inkml:trace contextRef="#ctx0" brushRef="#br0" timeOffset="61784.77">6562 7557 0,'42'-233'16,"-106"508"-16,86-317 0,20-297 15,-21 254 1,-21 43-1,0 63-15,0 0 16,-42 127 0,21 22-1,-22-22 1,43-106-16,0 1 0,0 84 16,0-85-1,21 0-15,22 1 16,-22-22-16,0-21 0,0 0 15,0 0-15,1-21 16,-1-1-16,-21 1 0,21-42 16</inkml:trace>
  <inkml:trace contextRef="#ctx0" brushRef="#br0" timeOffset="61940.68">6477 7578 0,'-42'0'0,"84"0"0,-106 0 15,86 0 16,20 0-31,-21-21 0,21 21 16,1 0-16,-1 0 0,43 0 16,-43-22-16,43 22 15,-1-42-15,-41 21 16,-22 21-16</inkml:trace>
  <inkml:trace contextRef="#ctx0" brushRef="#br0" timeOffset="62408.94">7620 7091 0,'0'0'0,"21"-21"0,-21-43 31,-21 85-31,21 22 16,-21-1-16,0 43 15,-1-22-15,1 1 0,21-1 0,-63 149 16,63-106 0,-21-64-16,-1 22 15,22-22-15,0-21 0,0 21 16,0-20-16,-21-1 15,21-42 1,0-1-16,0 1 16,0 0-16</inkml:trace>
  <inkml:trace contextRef="#ctx0" brushRef="#br0" timeOffset="62851.69">7218 7493 0,'-21'-63'0,"42"126"0,-64-169 0,43 0 15,0 64-15,0 0 0,0 21 16,0-22-16,0 22 0,64-21 15,-22 42-15,-21 0 16,22 0-16,-1 21 0,64 42 16,-64-41-16,22 41 0,-22-21 15,106 107-15,-84-44 16,-43-62-16,21 63 16,-21-64-16,-21-21 15,0 0-15,0-42 31,0 0-31,0 0 0,0 0 16,0-22-16,0 1 0,0 0 0,22-22 16,-1 1-16,0-1 0,0 1 15,85-149 1,-43 127 0,-41 85-16,-1 0 0,-21 21 15,21 1-15,-21 20 0,21 106 16,-21-106-1,0 22-15,0-22 0,-21 64 16,21-42-16,-21-22 0,21 106 16,0-84-1,0-22 1,0-21-16,21-21 0,0 0 16,21 0-16,1-42 15</inkml:trace>
  <inkml:trace contextRef="#ctx0" brushRef="#br0" timeOffset="63165.51">8445 7662 0,'0'0'0,"0"-21"16,22 21-1,-22-21-15,21 21 16,21-21 0,-21 0-16,0 21 0,1-21 0,-1-1 15,0 22-15,0-21 0,0 0 0,43-21 16,-64 21-16,0-1 15,-21 22-15,-1 0 16,1 0-16,-21 0 0,-22 43 16,22-1-16,21-21 15,-106 85 1,106-64-16,21 22 16,0-1-1,42-41-15,0-22 0,128 0 31,-1-43-15,-84-20-16,-1-1 16</inkml:trace>
  <inkml:trace contextRef="#ctx0" brushRef="#br0" timeOffset="63369.4">9165 7091 0,'0'0'15,"0"-42"-15,0 20 0,-21 22 16,0 22-16,21-1 15,0 21-15,-21 43 16,21-43-16,0 0 0,0 22 0,-22-22 16,22 1-16,0-1 0,0 85 15,0 0 1,0-85 0,0-21-16,22-21 15,-1 0 1,21-42-16</inkml:trace>
  <inkml:trace contextRef="#ctx0" brushRef="#br0" timeOffset="64100.6">9398 7049 0,'0'-22'16,"0"44"-16,0-65 0,0 22 0,0 0 0,0 42 31,0 0-31,0 0 0,0 43 16,0-22-16,0 64 15,0-42-15,0-22 0,-21 21 0,21-20 16,0 20-16,0-20 0,-21 62 16,21-20-1,0-64-15,21-42 32,0 21-32,0-21 15,21-64 1,1 43-16,-22 0 0,0 20 15,-21 1-15,21 0 0,-21 0 0,21 21 16,-21 21 15,0 0-31,0 22 16,0-1-16,0-21 0,0 43 16,0-22-1,22-21-15,-22 0 0,21 0 16,0-21-16,0 0 0,64 0 15,-22-21 1,-42 21-16,22-42 16,-1 21-16,-21 0 0,64-85 15,-43 63 1,-42 22-16,0 42 31,-21 1-31,0-1 16,21 0-16,-21 21 0,21-21 15,-21 1-15,21-1 0,0 0 16,21 21 0,0-42-16,0 21 15,21-21-15,-20 0 0,-1 0 0,21 0 16,-21 0-16,106-63 16,-63-1-1,-64 43-15,0-21 0,0 21 16,0-22-16,0 22 0,-43-42 15,-20 42 1,21 21-16,-43 0 16,64 21-16,0-21 15,21 84 1,21-20-16,63-22 16,-62-42-16,20 0 15</inkml:trace>
  <inkml:trace contextRef="#ctx0" brushRef="#br0" timeOffset="64785.2">10922 7514 0,'0'-21'15,"0"42"-15,0-63 0,0 21 0,0 0 0,-21-1 16,0 1-16,-1 0 0,1 0 0,0 21 0,0 0 16,-43 21-1,1 43 1,42-22-16,21-21 0,-21 43 15,21-22-15,0-21 0,0 85 16,0-43 0,21-41-16,0-1 15,0-21-15,0 0 0,0 0 0,64-21 16,-43-1 0,22-41-1,-64 42-15,21-22 0,0 22 0,0-21 16,22-127-1,-22 42-15,0 84 16,-21-20-16,0-22 0,0 43 16,0 21-16,0-22 15,0 64 1,-63 43-16,41-22 16,22 1-16,-42 147 15,42-84 1,0-64-16,0 22 0,21-1 15,0-20-15,22-22 0,-22 21 16,21-21-16,-21 0 0,22 1 0,41-1 16,-41-21-16,105 0 15,-106 0-15,22-21 16,-22-1-16,-21 1 0,85-85 31,-85-21-15,-21 43-16,0 41 15,-21 43-15,0 0 16,0 22 0,21 62-16,0-63 15,0 22-15,0-22 0,0 0 16,0 21-16,0-20 0,21 41 16,-21-21-1,0-20-15,0-1 0,0 0 16,-21-21-16,0 0 15,-1 0-15,1-21 16,0 21-16,0-21 0,-85-43 16</inkml:trace>
  <inkml:trace contextRef="#ctx0" brushRef="#br0" timeOffset="65044.15">9271 7176 0,'0'0'0,"-106"-43"31,127 22-31,0 21 0,22 0 0,-22-21 16,21 21-16,1 0 0,41-21 16,86 21-1,-107 0-15,43-21 16,-43 21-16,-20 0 0,-1 0 0,64-22 15,-64 22 1</inkml:trace>
  <inkml:trace contextRef="#ctx0" brushRef="#br0" timeOffset="65645.5">15071 6837 0,'0'-21'0,"0"42"0,0-63 0,0 20 0,0-20 15,0 21-15,0 0 16,0 0-16,0 42 15,0 0-15,0 21 0,0 1 16,0 126 0,0-106-16,0 1 0,0 63 15,-22-64-15,1 1 0,-21 105 32,21-84-17,21-106 1,0 0-1,0-22-15</inkml:trace>
  <inkml:trace contextRef="#ctx0" brushRef="#br0" timeOffset="65850.39">15007 6943 0,'0'0'0,"21"-43"0,0 1 16,1 21-16,-1 21 0,63 42 15,-20 64 1,-1 63-1,-41-126 1,-1 20-16,0-20 0,-21 105 16,0-64-1,0-62 1,-21-1-16,0-21 0,-1 0 0,-83 0 16,62 0-1,1 0-15</inkml:trace>
  <inkml:trace contextRef="#ctx0" brushRef="#br0" timeOffset="66023.3">14795 7324 0,'0'0'0,"-21"-21"0,21-22 16,0 22-1,64 21-15,-22 0 16,-21 0-16,85 0 16,-42 0-16,84 0 15,-85 0-15,22 0 0,63-21 16,-106 0-16,22 0 0,-22-1 0,43-20 15,-43-21 1,-42 20-16</inkml:trace>
  <inkml:trace contextRef="#ctx0" brushRef="#br0" timeOffset="66222.17">15790 6773 0,'0'-21'0,"0"0"0,0 148 0,-21-275 16,42 211-16,-42-147 0,21 126 16,0 0-16,0 1 15,0-22-15,0 42 0,0-20 0,0-1 16,-21 127-1,21-84-15,0-21 0,0-22 16,0 21-16,0-20 0,0-22 16,0 42-1,21-63 1,0 0-16,0 0 0,1-21 16,-22 0-16,42-64 15</inkml:trace>
  <inkml:trace contextRef="#ctx0" brushRef="#br0" timeOffset="66442.06">16108 6752 0,'0'0'16,"0"-42"-16,21 21 0,-21-22 15,0 86-15,0 41 16,-42 43 0,42-63-16,-22-22 0,1 64 15,21-64-15,0 22 16,0 63-1,0-42-15,0-64 0,0 0 16,0 21-16,0-21 0,0 1 16,21-22-16,1 0 0,-1 0 15,0 0-15,64-22 0</inkml:trace>
  <inkml:trace contextRef="#ctx0" brushRef="#br0" timeOffset="66723.89">17124 6625 0,'0'0'0,"-21"127"31,21-84-31,0-1 16,-22 0-16,1 128 15,0-1 1,0-21-16,21-106 16,0 1-16,0 41 15,21-41-15,0-43 16,0 21-16,1-21 16,-1 0-16,-21-21 15,0 0-15</inkml:trace>
  <inkml:trace contextRef="#ctx0" brushRef="#br0" timeOffset="67288.12">16764 7239 0,'0'0'0,"0"-21"0,21 21 16,0-21-16,22 21 16,20 0-16,43-21 15,-64 21-15,22-22 16,42 1-16,-43 0 0,-21 0 15,85-43 1,-63-20-16,-64 63 16,0-22-16,0 22 0,0-21 0,0 21 15,0-1-15,-42-41 16,42 84 0,0 0-16,0 0 0,0 22 15,0-22-15,0 21 0,0 1 16,0-1-16,0 21 0,0-20 0,-22 63 15,1-22 1,21-41-16,0-1 0,-21 43 16,21-64-16,-21 0 0,21 21 15,-21-21-15,21 1 0,0-44 32,0 1-17,0 0-15,0-21 0,0 21 0,0-22 16,0 1-16,21 0 15,0-1-15,43-41 0,-43 62 0,42-41 16,-42 63 0,22 0-16,-22 0 0,-21 21 15,21 0-15,-21 64 16,21-22 0,-21-20-16,0-22 0,0 21 0,0-21 15,0 1-15,0-1 0,0 42 16,21-42-1,1-21-15,-1 0 16,0 0-16,0 0 0,21-42 16</inkml:trace>
  <inkml:trace contextRef="#ctx0" brushRef="#br0" timeOffset="67568.99">17886 7303 0,'0'0'15,"42"-22"1,-21 22-16,22-42 15,-22 42-15,0-21 0,42-21 16,-41 20 0,41-20-16,-63 21 15,0 0-15,0 0 16,-42 21 0,-64 84-1,85-63-15,-64 128 16,64-44-1,21-20 1,21-64-16,-21 0 0,85-21 31,21-21-31,-64 0 16</inkml:trace>
  <inkml:trace contextRef="#ctx0" brushRef="#br0" timeOffset="68461.25">18754 7070 0,'-43'-21'31,"22"21"-15,21 21-16,-21 0 0,21 0 0,-21 0 16,21 0-16,0 22 0,-21 20 15,-1 22 1,22-64-16,0 0 0,0 0 15,0 1-15,0-1 0,0 0 16,0-106 31,0 64-47,0 0 0,0-21 0,64-43 16,-64 43-1,21 20-15,0 1 0,0 0 0,22-21 16,-22 42-16,0 0 15,-21 21 1,21 0-16,-21 0 0,21 0 0,-21 1 16,22 41-16,-22-42 0,0 22 15,0 41 1,21-20 0,-21-43-16,0 0 0,0-42 46,0 0-46,0 0 0,0-1 0,0 1 16,21-21-16,0 21 0,43-85 16,-1 0-1,22 64 1,-64 21-16,0 21 0,43 0 16,-22 63-1,-42-42-15,0 22 16,0-22-16,0 21 0,0 0 0,0 64 31,0-42-31,0-43 16,0 0-16,0 0 15,21-21-15,43 0 16,-43-21-16</inkml:trace>
  <inkml:trace contextRef="#ctx0" brushRef="#br0" timeOffset="68740.95">19621 7345 0,'0'-21'16,"0"42"-16,64-85 16,-22 22-16,-21 21 15,22-43-15,-22 1 32,-21 42-32,-21 21 15,-43 21 1,43 0-16,-21 21 15,-106 128 1,126-107 0,22 43-1,85-42 1,42-64 0,-85 0-16,1 0 0,-1 0 15,0 0-15,-20-22 0,105-62 16,-106 63-16</inkml:trace>
  <inkml:trace contextRef="#ctx0" brushRef="#br0" timeOffset="68969.82">20278 6943 0,'0'-21'15,"0"42"-15,0-85 0,0 22 16,0 63 0,-22-21-16,22 21 0,-21 0 15,21 22-15,-21 41 16,21-41-16,0-1 15,-21 43-15,21-43 0,0-21 16,0 85 0,0-42-16,0-43 15,0 0-15,21-21 16,0 0-16,-21-21 16,21 0-16,1 21 0</inkml:trace>
  <inkml:trace contextRef="#ctx0" brushRef="#br0" timeOffset="69385.58">20489 6922 0,'0'0'0,"0"-22"0,0 1 16,0 42-1,0 1 1,0-1-16,0 21 0,0 22 16,-21-22-16,21 0 15,0 1-15,-21-1 0,21 0 0,0-21 16,0 85-1,-21-63-15,21-22 0,0 0 16,0-42 15,0 0-31,0-1 0,21 1 16,0 0-16,-21-21 0,21 21 0,0-22 16,85-63-1,-63 64 1,-22 42-16,0 0 0,0 0 15,0 0-15,-21 21 0,43 85 16,-43-85 0,0 22-16,0-22 0,0 42 15,0-42-15,0 1 0,21-1 0,-21 21 16,0-21 0,21-21-1,0 0-15,0-21 16,0 0-16,1 0 15,-1 21-15</inkml:trace>
  <inkml:trace contextRef="#ctx0" brushRef="#br0" timeOffset="69733.38">21188 7154 0,'0'-21'0,"0"42"16,0-63-1,-21 42 1,-1 21-16,22 0 0,-21 22 15,0-22-15,21 42 16,-21-41-16,21-1 0,-21 85 16,21-64-1,0-21-15,42-21 16,-21 0 0,0 0-16,1 0 0,20 0 0,0-21 15,-21 0-15,1 0 0,-1-1 16,0 1-16,0 0 0,-21-21 15,0-106 1,-42 105 0,21 43-16,-1 0 15,-41 0 1,42 0-16,0 85 16,21-64-16,0 21 15,42-20 1</inkml:trace>
  <inkml:trace contextRef="#ctx0" brushRef="#br0" timeOffset="70457.63">21844 7197 0,'0'0'0,"0"-21"0,0-1 0,0 1 16,0 0-16,-21 21 0,0 0 15,-1-21-15,1 21 0,-21 0 0,21 0 16,-43 21-1,22 21-15,21 1 0,0-22 16,-22 42-16,43-20 0,0-22 16,0 21-16,0 22 15,0-43-15,0 21 16,21-42-16,1 21 0,20-21 0,-21 0 16,21 0-16,22-21 15,-1-42 1,-41 42-16,20-43 15,-42 22-15,0-1 0,21 1 0,-21-64 16,21-84 0,-21 169-16,21-43 15,-21 43-15,0 0 0,0 42 32,0 21-32,-21-21 0,0 1 15,0 62-15,0-41 16,0 105-16,-1 0 15,22-106 1,0 1-16,0 20 0,0-42 16,22 22-16,20-22 15,-21 0-15,64-21 16,-43 0-16,-21 0 0,22 0 16,-22-21-16,21 0 0,-21-1 0,22 1 15,-22-21-15,21 21 0,22-85 16,-64 21-1,0 43-15,0 21 0,0-22 16,-22 22-16,1 0 0,0 21 0,0 0 16,21 64-1,0-43-15,0 21 0,21 22 16,0-43-16,-21 21 0,21-21 16,-21 22-16,22-22 0,-22 21 15,0 0-15,0 1 0,0-22 16,0 0-16,-22 0 15,-20 0-15,21-21 16,0 0-16,0 0 0,-1 0 16,1 0-1,0-21 1,21 0-16,-21 0 0</inkml:trace>
  <inkml:trace contextRef="#ctx0" brushRef="#br0" timeOffset="70653.52">20405 7006 0,'-43'0'0,"86"0"0,-107 0 0,43 0 16,0 0-16,42 0 15,0 0-15,21 0 16,1 0-16,168 0 15,-41-21 1,-107 21-16</inkml:trace>
  <inkml:trace contextRef="#ctx0" brushRef="#br0" timeOffset="71405.49">23812 6943 0,'0'-21'16,"-21"21"0,0 0-16,-21 0 0,-22 21 15,22 0-15,0 0 0,-22 43 16,43-22-16,0 0 0,0 1 15,21 62 1,0-62-16,0-22 0,21 0 16,21 21-16,0-20 0,-20-1 15,20-21-15,64 0 16,-22-21 0,-41-1-16,-22 1 0,21-42 0,-21 42 15,-21-22-15,0-84 16,-21 0-1,0 85-15,0 21 0,0-22 16,0 22-16,-1 21 0,22-21 0,0 0 16,22 21-1,-1 0-15,42 0 16,-20 0-16,-22 0 0,106 0 16,0 0-1,-106 0-15,0 0 16,0 0-16,0 0 0,1 0 15,-22 21 1,-22-21-16,1 21 16,21 0-16,-21 22 0,0-22 15,0 21-15,-22 85 16,1 43 0,42-107-16,-21 1 0,21-1 15,-21-21-15,-22 255 16,22-191-1,21-64-15,0 43 16,-21-43-16,21 0 0,0-21 16,0 1-16,0-44 15,0 1-15,0 0 16,0-21-16,0-1 0,0 1 16,0-21-16,21 20 0,0-20 0,-21 20 15,85-126 1,-21 42-16,-64 64 15,0 41-15,0 1 16</inkml:trace>
  <inkml:trace contextRef="#ctx0" brushRef="#br0" timeOffset="72270.24">17124 8319 0,'0'-22'15,"0"44"-15,0-65 0,0-20 16,0-1 0,0 43-16,0 42 31,0 0-31,0 22 16,0-1-16,0 85 15,0 64 1,-43-64-1,22-64-15,21-42 16,0 22 0,0-65-1,21 1-15,-21 0 16,22 0-16,-1 0 0,21-22 16,22-41-16,-64 41 15,21 1-15,0 21 16,0-21-16,0 20 0,22-41 15,-22 84 1,-21 0-16,0 0 16,21 22-16,-21-22 0,21 0 0,0 85 15,0-85-15,1 21 16,-22-20-16,0-1 16,21 0-16,0-21 0,0 0 0,43 0 31,-43-42-31,0 20 0,0 22 15,-21-63-15,0 42 0,0-22 16,21-105 0,-21 42-1,0 43-15,0-22 0,0 22 16,0 42-16,0-64 16,21 85-1,1 21-15,-22 0 16,0 0-16,0 22 0,21-22 0,0 42 15,0-20-15,-21-22 0,21 0 16,-21 21-16</inkml:trace>
  <inkml:trace contextRef="#ctx0" brushRef="#br0" timeOffset="72621.05">18119 8573 0,'21'0'31,"-21"-22"-31,21 1 16,0 21-16,-21-21 0,21 0 15,0 0-15,-21 0 0,0-1 16,0-20-16,0 21 16,-21 21-1,0 0-15,0 0 0,-21 0 16,-1 63-1,22-41-15,-21 20 16,42 0-16,0-21 0,0 85 16,0-42-1,0-43-15,0 21 16,21-21-16,0-21 0,85 22 31,-43-44-15,1-20-16</inkml:trace>
  <inkml:trace contextRef="#ctx0" brushRef="#br0" timeOffset="73128.75">18669 8234 0,'0'0'0,"0"-42"0,0-1 16,0-41 0,-21 105-1,21 0 1,0 21-16,-21-21 0,21 22 0,-22 41 15,22 43 1,0-84-16,-21 63 16,21-85-16,0 42 15,0-20-15,0-22 0,0 0 16,0 21-16,0-21 16,0 1-16,-21-22 15,21-22 1,0-41-1,0-22 1,0 22 0,42-43-16,-20 85 15,-1-22-15,21-20 16,0 42-16,-20 0 0,20 21 0,-21-22 16,21 22-16,107 22 15,-65 41 1,-41 22-1,-43-22 1,0-42-16,0 1 0,-22-1 0,-83 63 16,41-41-1,1-22 1,41-21-16,-20 21 0,21-21 0,-64 0 16,85-21 15,0 0-31,21 0 0,1-1 15,-1 1-15</inkml:trace>
  <inkml:trace contextRef="#ctx0" brushRef="#br0" timeOffset="73396.61">19473 8043 0,'0'0'0,"0"-21"0,0 0 16,0 42-1,0 0 1,0 22-16,0-22 0,0 21 16,0 1-16,-21-1 0,21 0 0,0 106 15,-21-63 1,21-43-16,0-20 0,0 20 16,0-21-16,0 0 0,0 0 0,0 43 15,-21-64 1,21-21-1,0 0 1,0-1-16</inkml:trace>
  <inkml:trace contextRef="#ctx0" brushRef="#br0" timeOffset="73702.42">19262 8170 0,'0'0'0,"0"-21"0,-22-21 15,22 21-15,0-22 16,22 22-16,-1 21 0,0 0 15,21 0-15,-21 0 0,64 0 16,42 43 0,-85-22-16,-20 21 0,41 22 15,-42-22-15,0 0 16,1 85-16,-22 0 16,0-84-16,-22-1 15,-20-21-15,21 21 0,-21-20 0,-1-1 16,-105 42-1,42-20 1,43-22-16,84-21 31,0 0-31,21-21 16,22-1-16</inkml:trace>
  <inkml:trace contextRef="#ctx0" brushRef="#br0" timeOffset="74080.21">19939 8573 0,'0'-22'15,"0"44"-15,0-65 0,0 22 0,0 0 0,0 0 16,0 0-16,0-1 0,0 1 16,21 21-16,0-21 0,0 21 0,22 0 15,-1 21 1,-21 0-16,22 1 15,-22-1-15,0 21 0,0-21 0,0 22 16,0-22-16,1 106 16,-22-85-16,0 0 15,0-20-15,-22-22 16,-20 0 0,42-22-1,0 1-15,0 0 0,0 0 0,0 0 16,0 0-16,21-106 15,0 63 1,64-21 0,-21 43-1,-22 42-15,-21 0 0,64 0 16</inkml:trace>
  <inkml:trace contextRef="#ctx0" brushRef="#br0" timeOffset="74256.46">20786 8382 0,'-64'85'32,"43"-64"-32,0 0 0,21 21 0,-21-20 0,21-1 15,0 0-15,0 0 0,0 0 16,0 0-16,0 1 0,0-1 16,0 0-1,0-42 16,0 0-31</inkml:trace>
  <inkml:trace contextRef="#ctx0" brushRef="#br0" timeOffset="74422.37">20616 8276 0,'-21'0'0,"42"0"0,-63 0 0,42-21 0,21 21 46,-21 21-46,21-21 16,0 21-16,1-21 0,-1 22 16,0-22-16,21 21 0</inkml:trace>
  <inkml:trace contextRef="#ctx0" brushRef="#br0" timeOffset="74756.62">21018 8361 0,'0'0'0,"22"21"47,-22 0-47,21 0 15,-21 1-15,0 20 0,0-21 16,0 0-16,0 0 0,0 1 0,0-1 16,0 63-1,0-41-15,0-64 47,0-1-31,21-41-16,0 42 0,0-22 15,22-41 1,-1 20 0,-21 43-16,-21 0 0,21 0 0,0 21 0,1 0 15,-1 0-15,42 0 16,-20 21-1,-43 0-15,21-21 0</inkml:trace>
  <inkml:trace contextRef="#ctx0" brushRef="#br0" timeOffset="75069.08">21442 8551 0,'0'22'0,"21"-22"31,0 0-31,0 0 0,22 0 16,-22-22-16,0 1 15,21 0-15,-21 21 0,1-21 16,-1 0-16,0 0 16,-21-22-16,0 22 15,-21 21 1,0 0-16,-43 21 16,22 43-16,42-43 15,-21 0-15,21 0 16,0 0-16,0 1 0,0-1 0,0 21 15,42 0 1,-21-20-16,0-1 16,0-21-16,1 0 0,105 0 15,-85 0-15,21-21 16</inkml:trace>
  <inkml:trace contextRef="#ctx0" brushRef="#br0" timeOffset="75371.89">21950 8573 0,'0'-22'0,"0"1"0,0 0 16,-21 148-16,42-317 15,-21 317-15,63-297 16,-20 170 0,62 21-1,-83 85 1,-22-21 0,0 0-1,0-22 1,-22-63 15,22-21-15,0 0-16,0 0 0,0-1 0,0 1 15,0 0-15,0-21 16,0 21-16,0-1 0,22 1 0,-22 0 16,21 0-16,-21 0 0,21 0 0,0-1 15,21 22 1,-20-21-16,-1 21 0,21 0 15</inkml:trace>
  <inkml:trace contextRef="#ctx0" brushRef="#br0" timeOffset="75652.74">23241 8022 0,'0'0'0,"0"-21"0,0 42 32,0 0-17,-21 1-15,0-1 0,21 0 0,-22 42 16,22-41-16,-21-1 0,21 0 16,0 0-16,-21 0 0,21 64 31,0-64-16</inkml:trace>
  <inkml:trace contextRef="#ctx0" brushRef="#br0" timeOffset="75848.63">22881 8446 0,'-21'0'0,"42"0"0,-42 21 16,21 0-1,21-21-15,0 0 0,0 0 16,1 0-16,41 0 16,-42 0-16,43 0 15,-43 0-15,0-21 0,0 21 16,0 0-16,1-21 0,-22-1 0,21 1 16,-21 0-16</inkml:trace>
  <inkml:trace contextRef="#ctx0" brushRef="#br0" timeOffset="76026.53">23008 8149 0,'0'0'16,"0"-21"-16,21 21 31,0 0-31,1 0 16,-1 0-16,0 0 0,0-21 15,0 21-15,22 0 0,20-21 16</inkml:trace>
  <inkml:trace contextRef="#ctx0" brushRef="#br0" timeOffset="76444.28">23431 7747 0,'-21'-21'16,"42"42"-16,-63-42 0,21 21 0,0-21 0,0 21 15,-1 0-15,1 0 0,-42 0 16,20 0-16,1 21 0,0-21 16,-85 85-1,0 42 1,42 84-16,85-168 16,0-1-16,0 0 15,0 1-15,169 168 16,-63-168-1,21-43 1,0-22 0,-84 1-16,84-106 31,0-84-31,-85 20 16,-63 43-1,0 106-15,-149-64 16,43 106-1,64 0 1,20 21-16,1 0 0,0 0 16,21 0-16,-43 85 15,64 21 1,0-84-16,0-1 0</inkml:trace>
  <inkml:trace contextRef="#ctx0" brushRef="#br0" timeOffset="76717.13">23072 8467 0,'21'0'32,"0"0"-32,21 0 0,-21 0 15,22 0-15,-22 0 16,21 0-16,43 0 16,-43-21-16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21:24.7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10562 16891 0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06:51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5101 0,'0'-1481'16,"0"1248"-1,0 42-15,0 43 0,0 42 16,21 22-16,-21-1 0,22 43 0,-22-1 16,42-20-1,-21-1-15</inkml:trace>
  <inkml:trace contextRef="#ctx0" brushRef="#br0" timeOffset="1090.83">3831 1630 0,'0'0'0,"-21"0"0,0 0 16,0 0-16,-1 0 16,1 0-16,0 0 15,0 0-15,0 0 0,0 0 0,-1 21 16,-20-21-1,0 0-15,21 0 0,-1 0 16,-20 0-16,21 0 16,0 0-16,42 0 47,0 0-47,0 0 0,22 0 15,62 0 1,-20-21-1,-43 21-15,22 0 0,-22 0 0,22 0 16,20 0-16,-20 0 0,105 0 16,170 0-1,-212 0-15,-21 0 0,21 0 16,-21 0-16,21-21 0,0 21 16,0 0-16,0 0 0,-22 0 15,1 0-15,0 0 0,169 0 16,-190 0-16,63-21 15,-63 21-15,-22 0 0,128-22 16,-64 22 0,-85 0-1,-21-21-15,0 21 0,1 0 0,-1 0 16,-21-21 31,-21 21-16,-1 0-31,1 0 0</inkml:trace>
  <inkml:trace contextRef="#ctx0" brushRef="#br0" timeOffset="2415.06">6308 1143 0,'0'0'0,"-22"0"0,1 0 47,21 21-47,0 0 16,0 1-16,0-1 15,0 0-15,0 0 0,21 0 16,1 0-16,62 22 16,-41-22-16,-1 0 0,0-21 15,22 21-15,105 22 16,-127-43-16,22 0 0,84 21 15,-21 0 1,-85-21 0,-20 0-16,-1 0 15,-21 21 1,-21 0 0,-1 0-16,-41 1 15,-22 20 1,22-21-16,-22 21 0,43-20 15,-1 20-15,1-21 0,-64 64 16,22-22 0,41-20-1,22-22-15,0 21 16,0-21-16,0-21 0,-1 21 16,1 1-1,21-1 1,-21-21 499,0-21-311,21-1-204,0 1 15</inkml:trace>
  <inkml:trace contextRef="#ctx0" brushRef="#br0" timeOffset="3454.46">8340 931 0,'-22'22'31,"22"-1"-31,0 0 16,0 0-16,0 43 16,22-43-1,-1 0-15,0-21 0,0 0 16,21 0-16,43 0 16,63 0-1,-84-21-15,42-22 0,-43 22 16,-21 0-16,1 0 0,-1 0 15,-21 0-15,0-64 16,-84 21 0,21 43-16,-22 21 0,22 0 15,-22 0-15,1 0 0,-1 0 0,-84 43 16,85 20 0,20-21-16,1 22 15,21-22-15,21 1 0,0-1 16,0 0-16,0-21 0,0 22 15,63 20 1,43-20-16,63-43 16,-126 0-1,-1 0-15,0 0 0,1 0 16,-1 0 0,-105 0-1,-107 0 1,107 21-16,-64 0 15,63 0-15,22 0 0,-85 85 16,106 0 0,21-64-1,21-21-15,106 85 32,-85-106-32,1 0 0,-1 0 0,64 0 15,-64 0-15,64-42 16,-43 21-16,1 0 0,-22-22 15,43 1-15</inkml:trace>
  <inkml:trace contextRef="#ctx0" brushRef="#br0" timeOffset="3678.48">9102 1334 0,'0'0'16,"21"0"-1,0 0 1,0 0-16,0 21 0,22 0 15,-22 0 1,0 0-16,0 0 0,0 22 16,0-22-16,-21 0 0,0 0 0,43 0 15,-22 1 1,-21-1-16,21-21 16,0 0-16,-21-21 15,0-1-15,0 1 16</inkml:trace>
  <inkml:trace contextRef="#ctx0" brushRef="#br0" timeOffset="3866.15">9461 1291 0,'0'0'15,"-21"21"1,0-21-16,0 22 16,0-1-16,0 0 0,-1 0 15,1 21-15,-21 1 0,0-1 16,20-21-16,1 0 0,21 1 15,-21 20-15,21-21 0,0 21 16,21-42 0,0 0-16,1-21 15</inkml:trace>
  <inkml:trace contextRef="#ctx0" brushRef="#br0" timeOffset="4164.97">9694 1291 0,'0'0'0,"0"-21"0,0 42 32,21 0-32,-21 22 15,0-22-15,0 0 16,0 64-16,0-22 16,0-20-16,-42 84 0,21-64 15,0 22-15,-43 190 16,43-148-1,-21 63 1,21-126-16,21-22 0,0 1 16,0-22-16,0 0 0,0 0 0,0 0 15,42-63 1,21-85 0,-41 85-16,20-64 15</inkml:trace>
  <inkml:trace contextRef="#ctx0" brushRef="#br0" timeOffset="4451.82">9779 1461 0,'0'0'0,"0"-43"0,0-20 15,0 42-15,0-64 16,21 85-16,21-42 0,-20 42 16,20 0-1,0 0-15,-21 0 0,64 0 0,-64 21 16,85 85-1,-106-22 1,-63-20 0,20-22-16,1 0 0,0-20 0,-22 20 15,22-21-15,-1 0 0,-20 0 16,-1-21-16,1 0 16,63-21-1,0 0-15,21 0 0,0 0 16,43-85-16,-22 85 15</inkml:trace>
  <inkml:trace contextRef="#ctx0" brushRef="#br0" timeOffset="4686.68">10414 847 0,'21'-43'15,"-42"86"-15,42-64 16,-21 63-1,0 0-15,0 1 0,0-1 16,0 0-16,0 22 0,-21 84 16,0-42-1,21-64-15,0 0 0,-21 22 16,21-43-16,0 0 0,0 0 16,0 1-16,0-44 31,21 22-31,-21-21 0</inkml:trace>
  <inkml:trace contextRef="#ctx0" brushRef="#br0" timeOffset="5768.12">10985 1312 0,'0'0'0,"22"0"0,-22-21 0,0 0 15,0 0-15,0 0 0,0 0 16,-22-1-1,1 22-15,0-21 0,-42 21 16,41 0-16,1 0 0,-106 64 16,64-1-1,42-42-15,-22 22 16,22-1-16,0 0 0,0-20 0,21 83 16,0-41-1,0-43-15,21 21 16,0-42-16,0 0 0,64-21 31,0-21-31,-64 21 0,21 0 16,-21-1-16,22 1 15,20-42-15,-42 20 0,0 22 0,-21 0 16,22-85 0,-22 85-1,0 42 1,0 0-1,0 1-15,-22 20 16,22-21-16,0 21 0,0 85 16,0-84-1,22-1 1,41-42 0,-21 0-16,-20 0 0,-1-21 15,21 21-15,-21-21 0,149-106 31,-107 42-15,-21 22-16,-42 20 16,0 64 15,-21 1-31,21-1 0,-21 0 16,0 0-16,21 0 0,0 22 15,0-22-15,0 0 0,0 21 0,0-21 0,0 1 16,0 41-1,85-63 1,-64 0-16,42 0 16,-20-21-16,20-21 15,-21 20-15,1 1 0,-22 0 0,64-64 16,-43 22 0,-42 42-16,0-22 15,0 22 1,0 42-1,0 1-15,0-1 0,0 0 16,0 0-16,-21 0 0,21 0 0,-21 22 16,-1-1-1,1 64 1,0-43-16,21-41 16,-21-22-1,21-22 1,0 1-1,0 0-15,0-21 0,0 21 16,21-1-16,0-20 0,0 0 0,85-64 16,-42 42-1,-22 43-15,0 0 0,1 0 16,-1 21-16,0 0 0,64 21 16,-63 21-1,-22 1-15,-21 20 16,0-42-16,0 22 0,0-22 0,0 42 15,0-41 1,0 41-16,0-42 16,-21 0-16,-1-21 15,1 0-15,-21 0 16,-22-63-16</inkml:trace>
  <inkml:trace contextRef="#ctx0" brushRef="#br0" timeOffset="5942.02">11769 910 0,'0'0'0,"0"-21"0,-22 0 15,22 0-15,-21-22 16,21 65 15,0-1-15,0 0-16,0 0 0,0 0 0,-21 0 15</inkml:trace>
  <inkml:trace contextRef="#ctx0" brushRef="#br0" timeOffset="6758.81">3810 3175 0,'-42'0'16,"84"0"0,-21 0-16,21 0 15,1 0-15,20 0 0,22 0 16,0 0-16,42 0 0,275 21 16,-275-21-16,21 0 15,0 0-15,21 0 0,-20 0 0,316 0 16,-147 0-1,-170 0-15,233-21 16,-296 21-16,-1 0 0,-20 0 16,20-21-1,-84 21-15,-63-21 16,21 21 0,-22 0-16,-84-43 0,84 43 15,-20-21-15,-43 0 16,-64 0-1,170 0-15,0 0 0,42 21 32,21 0-32,-20 0 0,20 0 15,21 0-15,-20 0 0,20 0 16,1 0-16,-22 0 0,22 21 0,63 21 16,-106 22-1,-21-43-15,0 21 0,-21 0 16,-22 1-16,1-1 0,0 0 0,-64 43 15,-21 0 1,84-64-16,1 21 16,0-21-16,42 1 15,21-22 1</inkml:trace>
  <inkml:trace contextRef="#ctx0" brushRef="#br0" timeOffset="7222.27">8191 2815 0,'0'-21'0,"0"42"0,0-63 0,0 21 16,0 0-16,0 42 31,0 0-31,0 21 0,0 1 15,0 147 1,0-126-16,0 20 0,0 1 0,0 21 16,0-22-16,0 1 0,-42 190 15,21-105 1,0-86-16,0 1 0,-22 42 16,22-85-16,21 22 0,0-22 0,-21-21 15,21 0-15,0 1 0,0-44 31,0 1-31,0 0 0,0-21 16,21-1-16,-21-20 0,0-1 16</inkml:trace>
  <inkml:trace contextRef="#ctx0" brushRef="#br0" timeOffset="7494.65">7937 3239 0,'0'0'0,"0"-64"0,0 22 15,-21-22-15,42-105 16,106 63-1,-42 64 1,-43 21-16,64 21 16,106 105-1,-127 1 1,-149 64 0,43-128-16,-21 0 15,-43 64-15,43-64 16,20-42-16,22 22 0,0-44 31,22 22-31,-1-21 16,0 0-16,-21-21 0,21 21 15,21-1-15</inkml:trace>
  <inkml:trace contextRef="#ctx0" brushRef="#br0" timeOffset="7820.47">8594 2985 0,'0'0'0,"21"-22"0,0 1 16,0 0-16,0 0 15,0 0-15,1 21 0,62-21 16,-63 21-16,64 0 16,-21 21-1,-22 0-15,0 0 0,-21 0 0,1 22 16,-1-22-16,0 21 0,-21-21 0,0 43 16,0-22-16,0 22 15,0-43-15,0 0 16,-21-21-16,21-21 31,0 0-31,0-1 0,0-20 16,0 0-16,0-1 0,0 22 15,0 0-15,21-42 16,21-1-16,-21 43 16,22 21-16,-22-21 15,0 21-15,0 0 0,0 0 0,22 0 16,-22 0-16,0 0 0,21 21 15</inkml:trace>
  <inkml:trace contextRef="#ctx0" brushRef="#br0" timeOffset="8688.96">9842 2963 0,'22'0'0,"-44"0"0,86 0 0,-43 0 16,-21-21-16,0 0 15,0-21-15,-63 21 16,-1 21-1,22 0-15,21 0 0,-1 0 16,-62 63 0,20-21-16,64-20 0,-42 62 15,42-63-15,-21 22 0,21-22 16,0 21-16,0-21 0,0 1 16,0 41-1,63-63 1,-20 0-16,-22 0 0,0 0 0,21-21 15,1 0-15,62-43 16,-20-20 0,-64 41-16,43-63 15,-64 85-15,21-21 0,-21-22 16,0 86 15,0-1-31,-21 0 0,21 0 16,-21 43-16,21-1 15,0-42-15,0 22 16,0-22-16,0 21 0,0-21 0,21 0 16,42 22-1,-42-43-15,22 0 0,-1 0 0,64 0 16,-64-21-16,1-1 16,-1 1-16,21-42 15,-20 20-15,20-41 0,-42 20 16,43-126-16,-43 126 15,-21-20-15,21 20 0,-21 1 16,0-1-16,0 22 0,0-22 16,0 43-1,0 42-15,0 22 16,-42 105 0,42-85-16,-21 1 0,21 63 15,0-64-15,0 1 0,0 126 31,0-105-31,0-22 16,21-41-16,0-1 0,21-21 16,-20 0-16,-1 0 0,21 0 0,106-64 31,-127 43-31,43-42 16,-1-64-16,-41 84 15,-22 1-15,21-43 16,-21 106 15,0 1-31,0-1 0,-21 21 0,21-21 16,-22 0-16,22 22 0,0-22 0,0 21 15,0 1 1,0-22-16,0 0 0,0 0 16,22-21-1,-22-21 1,42-21-16</inkml:trace>
  <inkml:trace contextRef="#ctx0" brushRef="#br0" timeOffset="8840.23">11282 2667 0,'0'0'0,"0"-42"0,0 21 0,0-1 0,0 1 16,0 0-16,0 0 16,0 42 15,-21-21-16,-1 21-15,1 0 16,0-21-16</inkml:trace>
  <inkml:trace contextRef="#ctx0" brushRef="#br0" timeOffset="9020.12">10477 2900 0,'0'0'0,"-63"21"31,105-21-15,-21 0 0,1 0-16,20 0 0,21-21 0,1 21 15,63-21-15,-42 0 16,-22 21-16,22 0 0,-22-22 0</inkml:trace>
  <inkml:trace contextRef="#ctx0" brushRef="#br0" timeOffset="9260">11959 2688 0,'0'0'0,"-63"0"31,20 0-31,-20 43 16,42-22-16,-22 0 0,-20 21 15,42-21-15,-1 22 0,1-22 16,-21 85-1,42-22-15,0-62 16,21 20-16,64-21 16,-43-21-16,0 0 15,149-21 1</inkml:trace>
  <inkml:trace contextRef="#ctx0" brushRef="#br0" timeOffset="10581.27">12467 2794 0,'0'0'0,"0"-21"16,-21 0-16,0 0 0,0 21 16,-1 0-16,1 0 15,0 0-15,0 0 0,-21 21 0,-22 42 16,1 22 0,41 42-1,22-85 1,0-21-16,0 1 0,0-1 15,43 0 1,-1-21-16,22 0 16,-43 0-16,0-21 0,0 0 15,21-22-15,-20 22 0,-1-21 16,0 21-16,-21-22 0,0 1 16,21-22-16,0 43 15,-21 0-15,0 0 0,0 0 16,0 42-1,-21 0-15,21 0 16,-21 0-16,21 22 0,0-22 16,0 0-16,0 0 0,0 22 0,0 41 15,21-63 1,-21 1-16,64-1 16,-1-21-1,-42 0-15,85-64 31,-42-20-15,-43 41-16,21-63 0,85-275 31,-106 297-15,-21-1 0,0 64-16,-21 21 15,21 21-15,-21 0 0,0 22 16,-22 105-1,43-85-15,-21 1 0,21-22 0,-21 22 16,21-1-16,0 22 16,0-43-16,21 0 0,22 43 15,-22-64-15,63 43 16,-62-43-16,41-21 16,-42 0-16,0 0 0,64-42 15,0-64 1,-64 63-16,0 1 0,0-21 15,0-1-15,22 1 0,-22-22 16,64-127-16,-64 106 16,-21 64-16,21 0 15,-21 21-15,0-1 0,-21 44 16,0-1 0,-1 0-16,1 21 0,0 1 15,0-1-15,-21 85 0,20-64 16,22 1-16,0-1 0,0 1 15,0-1-15,43 170 16,-22-190 0,0-22-16,43 42 15,-22-63-15,-21 0 0,64-42 16,-22 0 0,-42 20-16,1 1 0,20-42 15,-21 20-15,0 1 0,-21 21 0,0-43 16,21 43-1,-21 42 1,0 1 0,0-1-16,0 0 0,0 21 15,0 1-15,0-22 0,0 0 16,0 0-16,22 0 0,-22 0 16,21-21-16,42 22 15,-20-22-15,-1 0 0,0 0 16,1-43-1,-1 43-15,-21-21 0,0-21 0,0 21 0,1-1 16,-1-20-16,21-85 16,-21 85-1,0 21-15,-21-1 16,0 44 0,0-1-16,0 0 0,0 0 15,-42 106-15,42-21 16,-21 63-1,21-105-15,0 20 0,0 170 32,21-127-32,-21 106 15,0-169-15,-21 42 16,21-64-16,-21 0 16,0 1-16,-64 62 15,21-83 1,22-22-1,21-22-15</inkml:trace>
  <inkml:trace contextRef="#ctx0" brushRef="#br0" timeOffset="11286.03">3641 4763 0,'0'0'16,"-22"0"-16,22 21 0,0 0 0,22 0 15,-1 0-15,169 0 16,-126-21-16,126 0 16,-63 0-16,0 0 0,127 0 15,-127 0-15,21 0 16,297 0 0,-22-21-16,-317 0 15,21 21-15,-42 0 0,-1-21 16,-20 21-16,42-21 15,-106 0 1,-43-1-16,-20 22 16,21-21-16,-1 21 0,22 0 0,-21 0 0,-1-21 15,22 21-15,0 0 0,21-21 16,0 0 0,21 21-16,0 0 15,22 0-15,-22 0 0,106 21 16,-42 21-1,-64-21 1,-21 22-16,0-22 0,0 21 0,0-21 16,-21 22-16,-1-22 0,-20 21 0,0-21 15,-43 43-15,-21 21 16,85-64-16,0-21 16,42 0-1</inkml:trace>
  <inkml:trace contextRef="#ctx0" brushRef="#br0" timeOffset="12039.08">8551 4466 0,'-21'-21'0,"42"42"0,-63-63 16,21 0-16,21 20 0,-21 1 16,21 0-16,-22 21 0,22-21 15,0 42 1,0 21-16,0-20 0,22 20 15,-1 0-15,0 1 0,-21 62 16,0-62-16,0 20 0,0-20 16,0 20-16,-21 64 15,0-106-15,21 22 0,-22-1 16,22-21-16,-21-21 31,0-21-31,21 0 16,0 0-16,-21-22 0,21 22 0,-21-21 15,0-1-15,21 1 0,0-148 32,21 20-17,0 128-15,85-85 0,-22 85 16,-20 20-16,-22 22 16,149 22-16,-128-1 15,-20 21-15,20 0 0,-21 1 16,107 147-1,-128-20 1,-21-128-16,0 43 16,0-43-16,0-21 0,0 0 0,0 0 0,0-42 31,0 0-31,0-21 16,0 21-16,0-22 0,0 1 0,0-22 15,0 22-15,0-21 0,0-1 16,42-84-16,-21 84 0,0-84 15,1 85-15,-1-43 16,0 64-16,0 20 0,0 1 16,22 0-1,-22 42-15,0 0 0,21 43 16,-21-22-16,-21 1 0,64 84 16</inkml:trace>
  <inkml:trace contextRef="#ctx0" brushRef="#br0" timeOffset="12380.89">9864 4593 0,'0'21'16,"-106"43"-1,85-43-15,-43 43 16,43-22 0,21-21-16,0 0 15,21 0-15,0-21 16,0 0-16,1 0 0,62 0 15,-41-21-15,-1 0 16,0 0-16,-21 21 0,22-21 16,-1-22-16,-21 22 0,0 0 0,1 0 15,-1-85-15,-42 43 16,-1 41-16,1 1 16,-21 0-16,0 21 0,-1 0 0,1 0 15,-85 0 1,63 64-1,64-22-15,0-21 16,0 0-16,0 0 0,64 22 16,-1-43-1,-20 0-15,-1 0 0,0 0 0</inkml:trace>
  <inkml:trace contextRef="#ctx0" brushRef="#br0" timeOffset="12619.75">10626 4212 0,'0'0'0,"0"-42"0,21-64 0,-21 21 16,21 43 0,-21 63-1,0 0-15,0 64 16,-21 21 0,0 84-16,21-126 15,0-22-15,-43 128 16,22-86-16,21-41 15,0-22-15,0 42 0,0-42 16,0 1-16,21-22 16,-21-22-1,0 1-15</inkml:trace>
  <inkml:trace contextRef="#ctx0" brushRef="#br0" timeOffset="12771.74">10435 4530 0,'0'0'0,"0"-21"15,21 21 1,0 0-16,22 0 16,-22 0-16,21 0 0,1 0 15,-1 0-15,64 0 16,-64-22-16,43 22 0,-43 0 0,0 0 16</inkml:trace>
  <inkml:trace contextRef="#ctx0" brushRef="#br0" timeOffset="13314.57">11049 4530 0,'-21'21'16,"42"-42"-16,-42 63 0,0-42 16,21 21-16,0 0 15,21-21 1,0 0-16,21 0 0,1-21 16,-1 21-16,0-42 15,1 42-15,-22-21 0,21-43 16,-21 43-16,-21 0 0,0-43 15,0 22 1,-42 42 0,21 0-16,0 0 15,-1 21-15,-41 43 16,42-22-16,-22 22 0,22-22 16,-21 21-16,42-20 15,0-1-15,21 64 16,43-64-16,-22-21 15,-21-21-15,21 0 0,1 0 16,-1 0-16,22 0 0,-22-21 0,0 21 16,1-21-16,20-21 0,-21 21 15,22-1-15,42-62 16,-64 41-16,0 1 0,-20 0 0,20-22 16,-42 22-16,0 21 0,0 0 15,0-1-15,0 1 0,-21 21 0,-43 21 16,22 22-1,21-22-15,0 42 16,21-20-16,0-22 0,0 21 16,0 43-1,0 0-15,0-64 0,0 21 16,0 0-16,0-20 0,0-1 16,-22 21-1,1-42-15,0 0 16,21-21-16</inkml:trace>
  <inkml:trace contextRef="#ctx0" brushRef="#br0" timeOffset="13922.22">3916 6435 0,'0'0'0,"21"0"16,0 0-16,21 0 15,22 0-15,-1 21 0,22-21 0,21 21 16,0-21-16,21 21 0,0-21 16,21 0-16,0 21 0,339-21 15,-318 0-15,1 0 16,-1 0-16,0 22 0,-21-22 15,22 0-15,-43 0 0,0 0 0,-43 0 16,1 0-16,-43 0 0,22 0 16,-85 0-16,-22 0 15,1 0-15,-21 0 0,-1 0 0,1 0 16,-86-22 0,107 1-16,-43-21 0,64 42 0,21-21 15,0 0-15,0-1 0,21 22 16,85-21-1,21 85 1,-84-43-16,-22 21 0,0 1 16,0-1-16,-21 0 0,-42 128 15,-43-86 1,43-63-16,-1 22 0,22-22 16,-21 0-16,21 0 0,21 0 15,21-21-15,0 0 0</inkml:trace>
  <inkml:trace contextRef="#ctx0" brushRef="#br0" timeOffset="14230.05">8911 6223 0,'0'0'0,"-85"-42"15,64 42 1,-21 0-16,0 0 0,-1-21 16,1-1-1,63 1 1,21 21-16,1 0 0,126 0 16,43 0-1,-149 0-15,1 0 16,-1 0-16,1 0 0,-22 0 0,64 21 15,-106 1 1,-21-1 0,0-21-16</inkml:trace>
  <inkml:trace contextRef="#ctx0" brushRef="#br0" timeOffset="14438.93">9123 6160 0,'0'0'15,"-21"0"-15,-1 0 16,22 21-1,0 0-15,0 21 0,0 1 16,0-1-16,0 0 0,22 128 16,-22-107-1,0 1-15,0-22 0,0 0 0,0 1 16,0-1-16,0 0 0,0 43 16,0-64-1,21-21-15,0 0 16,0-21-16,0 0 0,0 21 0</inkml:trace>
  <inkml:trace contextRef="#ctx0" brushRef="#br0" timeOffset="14642.81">9631 6583 0,'0'0'0,"0"21"16,0 0-16,0 0 0,0 1 15,0 20-15,-43 43 16,22-43-1,21 0-15,-21-21 0,21 1 0,0-1 16,0 0-16,0-42 31,0 0-15,21 21-16,-21-43 0,21 22 0</inkml:trace>
  <inkml:trace contextRef="#ctx0" brushRef="#br0" timeOffset="14774.74">9715 6414 0,'0'0'0,"0"-22"0,0-20 0,0 0 16,22 42 15,-22 21-31,21-21 0,0 21 16,0 0-16,0-21 0,0 21 16,1 1-16</inkml:trace>
  <inkml:trace contextRef="#ctx0" brushRef="#br0" timeOffset="15504.15">10118 6541 0,'0'0'0,"0"21"16,0 0-16,0 0 15,0 0-15,0 0 0,0 1 0,0-1 16,0 0-16,0 0 0,0 43 16,0-43-16,0 21 15,0-21-15,0 0 0,0 1 16,0-1-16,0-42 31,0-1-31,0 1 16,0 0-16,0-21 0,0 21 15,84-149 1,-63 128-16,22-22 16,41 1-1,-41 63-15,-22 21 16,0 0-16,-21 106 15,0 0 1,0-21 0,0-85-16,0 0 0,0 1 15,21-1-15,-21 0 0,43-21 16,20-21 0,-42 0-16,0-1 0,22 1 15,-22 0-15,21-21 0,128-106 16,-65 42-1,-83 85 1,20-1-16,-21 22 0,-21 22 16,0-1-16,0 0 15,-21 42-15,0 43 16,0-85-16,21 22 16,0-1-16,0 0 0,0-20 15,84 20 1,43-42-16,-84 0 15,62 0-15,-62-21 0,-1 0 16,22-1-16,41-20 16,-41 0-16,21-43 15,-43 43-15,-21-22 0,21 1 16,-42 20-16,0 22 0,-21 21 16,0 0-16,-21 0 0,-106 127 15,84-42 1,43-43-16,0-21 0,21 22 15,0-1-15,0-21 0,0 22 0,42-1 16,-21-42-16,22 0 0,-1 0 16,21 0-16,1 0 0,148-85 15,-128 43-15</inkml:trace>
  <inkml:trace contextRef="#ctx0" brushRef="#br0" timeOffset="16420.63">15748 1291 0,'-21'-42'16,"42"84"-16,-42-105 0,42 20 0,21 1 16,22 0-16,169-22 15,-85 64-15,0 0 0,0 0 16,21 0-16,149 64 0,-170-1 0,-42 1 15,0-1-15,21 149 16,-148 127 0,-43-212-16,-21 0 0,-20 0 15,-22-22-15,0 1 0,0 0 0,-233 106 16,169-128 0,128-62-16,20-1 0,22-21 15,0 0-15,21-21 0,127-43 16,21 22-1,-63 42-15,21 0 0,105 0 16,-105 21-16,0 21 0,254 191 31,-297-42-31,-63-86 0,-84 86 16,-1-85-16,-21 0 16,-465 253-1,253-232-15,170-84 16,-127-1-16,148-21 15,0-21-15,42 0 0,-84-106 16,211 22 0,170-22-1,-106 85-15,21 21 0,0 0 16,21 21-16,0 21 0,0 1 0,381 211 31,-253 0-31,-192 21 16,-105-191-1,-21 1-15,-22 0 0,-20-22 0,-1 1 0,0-22 16,-21 0-16,22 1 0,-22-22 16,-42 0-16,42-63 15,106 21-15,42-22 16,64-20-16,-21 20 0,-22 22 16,22 0-16,0 0 0,-22 21 15,22 21-15,63 85 16,-127 42-16,-21-63 15,-21-1-15,-21 22 0,-1-21 0,-41 21 16,-1 0-16,0-1 0,-42 1 0,-21 21 16,0-21-16,-445 190 15,149-147 1,190-86-16,21 1 0,-275-1 16,254-42-16,42-21 0,-253-106 15</inkml:trace>
  <inkml:trace contextRef="#ctx0" brushRef="#br0" timeOffset="21747.69">13525 1207 0,'-42'21'0,"84"-42"0,-105 42 15,42-21-15,0 0 0,42 0 16,21 0-16,0 0 15,107 0-15,62 0 16,-84 0-16,21 0 0,128 0 16,-149 0-16,21 0 15,0 0-15,0 0 0,-21 0 0,0 0 16,169 0 0,-211 0-16,21 0 15,-148-43 1,-22 22-1,22 21-15,-85-42 0,42 21 16,22 0-16,-170-43 16,212 43-1,84 0 1,-21 21-16,22 0 0,-1 0 16,1 0-16,21 21 0,-22 0 0,64 43 15,-42 63 1,-85-85-16,0 21 15,-43-20-15,1-1 0,-21 22 0,-107 20 16,86-20-16,-1-22 16,-42 22-16,85-43 0,42 0 15</inkml:trace>
  <inkml:trace contextRef="#ctx0" brushRef="#br0" timeOffset="23262.44">18965 1080 0,'0'0'15,"0"-43"-15,0 22 0,0 0 0,-21 42 32,21 64-32,-85 148 15,22-85 1,42-85-16,-22 22 16,22-22-16,-42 86 15,63-107-15,0-21 16,0 0-16,21-21 15,0-21-15,21 0 0,-20-21 16,20-1-16,0 1 0,22-43 16,20-42-1,-41 85-15,-1-22 0,0 22 0,1 0 16,-22-1-16,0 1 0,0 42 0,-21 21 16,-42 43-1,0 20 1,20-41-16,22-1 0,-21 22 15,21-22-15,0 0 0,0 1 16,21 20-16,43-21 16,-22-42-16,1 0 15,41 0-15,-20 0 0,-22-21 16,22 0-16,41-42 16,1-22-16,-63 43 0,-1-1 15,43-63-15,-64 43 16,0 21-16,21-64 15,-42 42 1,-21 85 0,0 22-16,0-22 0,-22 64 15,-20-1 1,42-41-16,0 20 0,-1-21 16,22 1-16,0-1 0,0 85 15,22-106 1,-1-21-16,21 0 0,22 0 15,-22 0-15,0 0 0,1-21 0,-1 0 16,21-21-16,-20 20 0,20-20 16,22-43-16,0 1 15,-64 41-15,0 22 16,-21-21-16,0 0 0,0 20 0,0 1 16,-42 21-1,20 21-15,22 1 16,0 20-16,0-21 15,0 0-15,0 22 0,0 20 16,43 22 0,-43-64-16,63 42 15,-42-41-15,22-22 16,-1 0-16,0 0 0,107-43 16,-1-41-1,-64 20 1,-62 22-16,20-1 0,-21 22 15,0 0-15,0-21 0,-21 21 16,0 42 0,0 0-1,0 0-15,-21 0 0,0 22 16,21 84 0,0-85-1,0-21-15,21 43 16,0-64-16,1 0 0,20 0 0,-21 0 15,85-22 1,-64 1-16,64-63 16,0-43-1,-85 63-15,21 1 0,1-1 16,-22 1-16,21-22 0,43-127 16,-43 85-1,-42 106-15,0 0 0,-21 42 16,0 21-1,-64 107 1,1-22-16,-22 84 16,63-168-16,22 20 0,21 1 15,0-22-15,0 21 0,0-20 16,64 41 0,20-41-16,-41-43 15,41 0-15,-41 0 0,-1-21 16,22 21-16,63-85 15,-43 0-15,-63 64 16,1-21-16,-1 21 0,0-22 16,-21 22-16,0 0 0,-21 21 15,0 0-15,-1 21 16,1 0-16,-21 85 16,42-85-16,0 64 15,0-64-15,0 0 0,0 22 16,21-22-16,0 0 0,0 0 15,43 0-15,-43-21 0,64 0 16,-64 0-16,64 0 16,-64-21-16,21 0 0,-21 0 15,0-43-15,-21 1 16</inkml:trace>
  <inkml:trace contextRef="#ctx0" brushRef="#br0" timeOffset="23429.8">21738 1228 0,'-21'0'0,"42"0"0,-42-21 16,21-1-16,21 1 16,21 0-16,1 21 0,41-21 15,1 21 1,-43 0-16,64 0 16,-63 0-16,-43-21 15,0 0-15,-64-1 16</inkml:trace>
  <inkml:trace contextRef="#ctx0" brushRef="#br0" timeOffset="23588.71">20891 826 0,'0'0'0,"-63"0"0,-1-22 0,-41-20 16,83 21-16,44 21 31,-1 0-15,0 0-16,0 21 0,-21 0 15,0 22-15,0 20 0</inkml:trace>
  <inkml:trace contextRef="#ctx0" brushRef="#br0" timeOffset="24202.73">15515 3048 0,'0'0'0,"-42"0"16,-22 0-16,43 0 0,0 0 0,0 0 15,42 0-15,0 0 16,21 0-16,22 0 0,-1 0 0,128 21 15,-64-21-15,0 0 0,339 21 32,20-21-32,-337 0 0,-1 0 15,-21 0-15,0 0 0,42 0 16,-127 0-16,1 0 16,-1-21-16,-42 0 15,-21 0-15,0 0 0,-22 0 0,1-1 16,-106-41-16,127 42 15,0 0-15,21-43 16,21 43 0,21 21-16,22 21 0,-43-21 15,21 42-15,0-20 0,-20 20 0,-1 0 16,0 22-16,-21-22 0,0 85 16,-85 21-1,-21-21 1,85-106-16,0 22 0,21-22 15,21-21-15,0 0 0</inkml:trace>
  <inkml:trace contextRef="#ctx0" brushRef="#br0" timeOffset="24471.58">19177 2773 0,'0'0'15,"-21"-21"-15,-22-22 0,22 43 16,0 22-16,0-1 16,0 0-16,21 21 0,-21 22 0,21-22 15,-22 22-15,1 20 0,0 149 16,0-85 0,0-84-16,21-1 0,0 43 15,0-64-15,0 22 16,0-43-16,0 0 0,0 0 15,0-42 1,0 0-16,0 0 0</inkml:trace>
  <inkml:trace contextRef="#ctx0" brushRef="#br0" timeOffset="24726.43">18902 3302 0,'0'0'0,"0"-63"16,0-22-16,0-211 15,0 169 1,63 21-16,-42 85 15,22-1-15,190 65 16,-64 63 0,-106-1-1,-84 44 1,0-86-16,-42-21 0,-1 1 0,-169 84 16,149-85-1,62-21-15,86-21 31,-43-21-31,43 0 16,-22 21-16</inkml:trace>
  <inkml:trace contextRef="#ctx0" brushRef="#br0" timeOffset="26356.75">19897 3006 0,'0'0'0,"42"-127"31,-63 106-15,-43 21-16,1 42 31,20-21-31,-20 64 16,42-43-16,21 22 15,0-22-15,0-21 0,0 21 16,21-20-16,0-22 0,0 0 0,43 0 16,-43 0-16,64-43 15,-22 1 1,-21-64-1,-20 64-15,-22 21 0,21-1 0,-21 1 16,0 0-16,0 42 16,0 22-1,0-22-15,0 106 16,0-85 0,0-21-16,0 0 0,21 1 0,-21-1 15,21 0-15,64-21 16,-64 0-1,21-21-15,64-43 0,-85 43 16,22 0-16,-1 0 0,0-22 16,-21 22-16,1 0 0,41-21 15,-63 63 17,21-21-32,-21 21 15,21 21-15,22 1 16,41-1-1,-41-42-15,41 0 16,-41 0-16,-1 0 0,64 0 31,-64 0-31,22-21 0,-43 0 0,21 0 16,-42-22-16,0 22 16,0-21-16,0-1 0,-21 22 15,-42-21 1,20 42-16,1 0 0,-22 42 15,43-21 1,-63 128 0,84-128-1,0 0-15,0 42 16,21-63-16,0 0 16,0 0-16,0 0 0,0 0 0,64-42 15,-64 21-15,0 0 16,1 0-16,20-43 15,-21 43-15,-21-21 0,21 42 16,-21-22-16,0 1 16,0 42-1,0 1-15,0-1 0,0 42 16,0-42-16,0 1 16,0 62-16,0-41 15,43-1-15,-1-21 16,-21-21-16,21 0 0,64 0 15,0-42 1,-21-64 0,-43 21-1,0 43-15,-20-22 0,-1 1 0,42-170 16,-42 43 0,-21 84-1,-21 127 1,0 0-16,0 21 0,-64 107 31,43 20-31,21-21 16,21-63-1,0-43-15,21 0 0,0-20 16,43 41 0,20-42-1,1-63-15,-64 21 16,21 0-16,22-106 15,21-22 1,-64 86-16,21-43 16,-42 64-16,0 21 0,21-22 15,-42 107 1,0-22-16,21 0 0,-21 1 16,0-1-16,-1 0 0,22 1 15,0-1-15,0 0 0,0 1 0,0-22 16,0 21-16,0-21 0,0 1 15,22-1-15,-1 0 0,0-21 0,127 0 32,-63-42-32,21-1 15,-64-41 1,-21 62-16,-21 1 0,0 0 16,0 0-1,-42 21-15,21 0 0,-1 0 16,22 21-16,-21 21 0,21-20 15,0-1-15,0 21 0,0-21 16,0 0-16,0 64 16,0-43-16,43 1 15,-1-43-15,64 21 16,-64-21-16,0 0 16,1-21-16,-22 0 0,21-22 0,64-63 15,0-42 1,-85 85-16,21-22 15,-20 0-15,-1 22 0,21-85 16,-21 105-16,0-20 0,-21 21 31,-42 169-31,-21 0 16,41-43-16,1-20 16,0 20-16,0-20 0,21 21 0,0-22 15,0 128 1,85-43-16,-43-106 15,0-21-15,22 0 0,-22 1 16,0-1-16,64 0 16</inkml:trace>
  <inkml:trace contextRef="#ctx0" brushRef="#br0" timeOffset="26902.44">13674 4826 0,'0'0'16,"-22"0"-16,-20 0 0,63 0 16,43 0-16,-1 0 15,43 0-15,21 0 0,191 0 16,295 21 0,-401 0-16,21-21 0,21 22 15,-21-22-15,-22 0 0,530 21 16,-487-21-1,-169 0-15,0 0 16,-107-21 0,-20-1-16,-21 1 0,-1 0 15,22-21-15,-106-43 16,105 0-16,64 43 16,1 21-16,20 21 15,127 0 1,-21 106-1,-105-22-15,-43-41 0,-21-1 16,-22 22-16,1-22 0,0 0 16,-22 22-16,-148 63 15,170-64 1,63-63 0,22 0-16,-1 0 0</inkml:trace>
  <inkml:trace contextRef="#ctx0" brushRef="#br0" timeOffset="27178.83">19219 4530 0,'0'0'16,"0"-21"-16,0-1 0,0 1 15,0 0-15,0 0 0,-21 21 16,-21 0-16,21 21 15,21 21-15,-43 22 0,22-22 16,0 1-16,-21 168 16,-1-63-1,22-84 1,21-43-16,0 0 0,0 0 16,0 1-16,0-44 15,0 1-15</inkml:trace>
  <inkml:trace contextRef="#ctx0" brushRef="#br0" timeOffset="27738.72">18923 4530 0,'0'0'0,"-21"0"15,42 0 32,0 0-47,0 0 0,0 0 16,1 0-16,-1 0 16,0 0-16,106 0 15,-85 0-15,43 0 16,21 0-16,-64 0 0,0 0 15,1 0-15,84-21 16,-64 21 0,-42-22-16,1 1 0,20 0 15,-21 21-15,-21-21 0,0 0 16,0 0 0,-21 21-1,0 0-15,0 0 16,-1 0-16,-20 0 15,21 0 17</inkml:trace>
  <inkml:trace contextRef="#ctx0" brushRef="#br0" timeOffset="28102.51">19664 4403 0,'21'0'15,"0"-21"1,0-1-16,-21 1 0,0 0 15,0 0-15,0 0 16,-21 0 0,-21 21-16,-1 0 0,1 0 15,-21 21-15,-64 0 0,63 21 16,1-21-16,20 1 0,-41 41 16,62-21-16,22 43 15,43-43-15,-1-20 16,0 20-16,22-21 0,211 127 15,-169-63 1,-64-64-16,1 21 0,-22 1 16,-21-22-16,0 0 0,-64 21 15,1-42-15,-22 0 16,-169 0 0,106 0-16,84 0 0,22-21 15,0 0-15,-1 21 0,43-21 16,0 0-16,85-43 15,-43 43 1,22 0-16,190-64 0,-169 43 16,-1 0-16</inkml:trace>
  <inkml:trace contextRef="#ctx0" brushRef="#br0" timeOffset="28883.78">20341 4403 0,'0'0'16,"42"-43"-16,1 1 0,20-43 15,-63 64-15,0 0 16,-21 21-16,-127 148 31,106-105-31,-22 62 16,-21 86-16,64-85 15,21-64-15,0 22 0,0 41 16,85-20 0,-43-85-16,1 0 15,-1 0-15,0 0 0,1 0 16,20-21-16,106-43 15,-63-20-15,-63 41 16,-1 1-16,-21 21 0,21-21 16,-20-1-16,-22 22 0,0-42 15,-22 41 1,-62 44 0,63-1-16,-1 0 0,-41 85 15,63 0 1,21-22-1,0-63-15,0 1 0,22-1 16,41 0-16,-41-21 0,63 21 16,-43-21-16,43 0 15,-64-21-15,1 21 0,-1-21 16,0 0-16,-21-22 0,22 22 0,-22-85 31,-21 22-31,0 62 16,-21 1-16,0 21 0,-1 0 15,1 0-15,-63 43 16,62 20 0,22-42-16,0 0 15,0 1-15,22-1 0,-1-21 0,85 0 16,-43 0 0,-21 0-16,1 0 0,41-21 15,-62-1-15,20 1 0,-21 0 16,21 0-16,-20-21 0,41-22 31,-63 43-31,0 42 16,-21 0-16,0 22 0,0-1 15,-1 0-15,-20 1 0,21 20 16,-21 64-16,20-85 0,22 22 16,-21-1-16,21 1 0,0-22 0,0 22 15,0-22-15,0 22 0,-21-22 16,0 43-16,21-43 0,-21-21 15,21 21-15,0 1 16,0-64 0,0-22-1,0 22-15,21-21 0,0-1 16,0 1-16</inkml:trace>
  <inkml:trace contextRef="#ctx0" brushRef="#br0" timeOffset="29139.63">21738 4932 0,'127'-318'31,"-254"636"-31,296-678 0,-84 318 16,21 21-16,-64 21 0,64 42 16,-85-21-1,0 0-15,-21 22 0,0-1 0,-42 64 16,21-85 0,-21 21-16,-1-21 0,1 1 15,-22-1-15,-84 42 16,127-42-1,42-21 1,43 0-16,-22 0 16,0-21-16,1 0 0,105-85 15,-85 64-15,1 0 16</inkml:trace>
  <inkml:trace contextRef="#ctx0" brushRef="#br0" timeOffset="29479.44">22669 4424 0,'43'-42'15,"-86"84"-15,107-211 31,-106 190-31,-43 63 16,43 43 0,20-84-16,1 20 0,21-20 15,-21-1-15,21 21 0,-21-20 16,21-1-16,0 0 0,0-20 0,0 20 16,0-21-16,21 0 0,0 0 15,85-21 1,-42-42-1,20-21 1,-63 41-16,22-20 0,-1 21 0,-21 0 16,0 0-16,22-1 15,-22 22-15,0 0 0,-21 22 16,0-1-16,0 0 0,0 21 16,0 1-16,0-1 0,42 21 15,-20-20-15,20-1 0,106 85 31,0-85-31,0-42 16,-126 0-16,20 0 16</inkml:trace>
  <inkml:trace contextRef="#ctx0" brushRef="#br0" timeOffset="30067.54">14076 6541 0,'0'0'0,"-21"0"0,-1 0 0,44 0 16,274 21-1,-42-21 1,-85 0-16,212 21 0,-190 0 15,20-21-15,192 21 0,-213-21 16,170 21-16,-212-21 16,0 0-16,-42 0 0,85 0 15,-128 0-15,-42 0 0,-63-21 16,-170-63 0,149 62-1,-85-41 1,126 42-16,22 0 0,22-1 15,-1 22-15,42 0 16,22 85 0,-64-43-16,-21 1 0,0 84 31,-42 0-31,-1-85 16,1 0-16,-21-20 0,20-1 0,1 0 15,0 0-15,20 0 0,-20-21 16,84-21-1</inkml:trace>
  <inkml:trace contextRef="#ctx0" brushRef="#br0" timeOffset="30969.13">18775 6689 0,'21'0'0,"0"0"15,21 0-15,-20 0 0,20-21 0,0-1 16,1 22-16,62-42 0,-20 0 16,-43 21-16,-20-22 15,20 1-15,-42 21 16,0 0-16,-21 21 0,-22 0 15,-84 21 1,85 0-16,21 0 0,-21 21 0,-1 1 16,22-22-16,-42 106 15,41-85-15,22 64 16,0-85-16,0 22 16,0-22-16,22-21 0,105 21 15,21-21 1,-85 0-16,1 0 15,-1 0-15,22-21 0,0 0 0</inkml:trace>
  <inkml:trace contextRef="#ctx0" brushRef="#br0" timeOffset="32100.49">20172 6731 0,'21'-21'16,"-42"42"-16,42-84 0,-21 41 0,0-20 0,-21 21 0,-43-85 31,43 85-31,-21-21 0,-1 42 16,1 0-16,0 21 15,-106 169 1,105-105 0,22 21-16,21-64 15,0-21-15,85 64 16,-43-85 0,106-21-1,-105 0-15,-22-1 0,85-62 16,-64 20-1,-21 22-15,0 0 0,0-22 16,-21 22-16,22 21 0,-22 42 31,0 21-31,-22 22 16,1-43-16,21 21 16,0-21-16,0 22 0,0-22 0,0 21 15,21 22 1,22-43-16,-1 0 0,85-21 15,-85 0-15,1 0 16,105-42 0,-42-43-1,-64 43-15,22-64 16,-43 42-16,0-20 0,0 20 0,64-148 16,-64 107-1,0 62-15,-21 1 0,0 21 16,-21 63-1,0-21-15,0 22 0,-22 62 16,22-41-16,-42 63 16,41-64-16,22 1 0,0 126 31,22-105-15,41-43-16,-42-42 0,22 0 15,41 0 1,22-63-1,0-22-15,-85 64 16,21-21-16,1-1 0,-22 22 16,21-21-16,22 0 0,-43 20 15,0 22-15,0 0 16,-21 22-16,0 20 16,0-21-16,0 21 0,0-20 0,0 62 15,0-63 1,0 22-16,0-1 15,21-42-15,1 0 0,-1 0 16,21 0-16,-21 0 0,191-42 31,-127-1-31,42 1 16,-106 42-16,21 0 16,22 0-16,-22 0 0,-21 0 15,85 64 1,-64-43-1,1 0-15,-22-21 0,0 0 16,0 0-16,0 0 16,22 0-16,-22 0 0,127-42 15,-127 20 1,21 1-16,22-63 16,-64 62-16,0-20 0,0-43 15,-42 64-15,20-21 0,-105-22 31,64 86-31,42 83 16,21 65 0,0-128-16,0 22 0,-21 84 31,-1 21-31,1-21 16,21-105-16,-21-1 15,0 0-15,21 1 0,0-1 16,-21-21-16,0 64 15,21-106 1,0-1-16,0 1 16</inkml:trace>
  <inkml:trace contextRef="#ctx0" brushRef="#br0" timeOffset="32263.39">22564 6498 0,'0'0'0,"0"-63"0,0 20 16,0-20-16,0 42 0,0 0 0,0-1 15,0 1-15,-22 21 16,1 0-16,0 0 0,0 0 16,21 21-16,-21 1 15,0-22-15,-1 21 0,1-21 16,-21 0-16</inkml:trace>
  <inkml:trace contextRef="#ctx0" brushRef="#br0" timeOffset="32412.3">20680 6435 0,'0'0'0,"-85"0"0,22 0 0,20 0 16,1 0-16,63 0 15,43 0-15,-22 0 16,21 0-16,170-43 16,-169 22-16,147-63 15</inkml:trace>
  <inkml:trace contextRef="#ctx0" brushRef="#br0" timeOffset="32931.08">18902 1588 0,'0'0'0,"-21"-106"0,-1 0 0,1 0 0,21 0 15,0 0-15,0 22 0,0-1 16,21 22-16,1-43 16,-1 85-16,-21-1 0,21 22 15,0 22-15,-21-1 0,0 21 0,42 212 16,1-42-1,105 359 1,-85-401-16,86 189 16,-65-147-16,1 0 15,0-1-15,20 1 0,-20 21 0,21 0 16,338 698 0,-211-444-16,106 211 15,-233-486-15,0 0 16,63 190-16,-84-212 0,-22 1 15,106 253 1,-42-105 0,-105-254-16,20 42 0,-21-85 15,-21 0-15,0-20 0,21-22 16,-21-22-16,21-20 0,1-43 16,-22-147-1,0 126-15,0 0 0,0-21 16,0-21-16</inkml:trace>
  <inkml:trace contextRef="#ctx0" brushRef="#br0" timeOffset="33434.51">23135 1482 0,'42'-127'0,"-84"254"0,127-381 15,-43 148-15,0 0 0,1 21 16,-22 1-16,21 20 0,1-63 16,-43 106-1,-22 21-15,-83 64 0,41-22 16,1 43-16,-22-1 0,-127 128 16,-190 211-1,254-253-15,-381 422 16,317-380-16,22 0 15,-22 20-15,-21-20 0,0 21 0,-529 487 16,-21 42 0,508-530-16,21 22 15,0-21-15,21 0 0,0 0 0,-529 592 32,339-317-32,296-359 0,21-22 15,21 0-15,-20-22 0,41 1 16,-84 64-16,84-86 0,1-20 15,-85 126 1,105-126 0,22-22-16,21-21 0,0 0 15,21-21 17,-21-21-17,0 0-15,22 21 0,-22-21 16,21 21-16,-21-21 0</inkml:trace>
  <inkml:trace contextRef="#ctx0" brushRef="#br0" timeOffset="37005.98">7535 2032 0,'0'0'0,"-21"0"16,0 0-16,0 0 15,0 0-15,-1 0 0,1 0 0,0 0 16,0 0-16,21 21 0,-21-21 15,21 21 1,42-21 15,-21 0-31,22 0 16,-1 0-16,0 0 0,22 0 16,-1 0-16,22-21 0,-22 21 0,22 0 15,0-21-15,-1 21 0,22-21 16,-21 21-16,21 0 0,21 0 15,0-21-15,127 21 0,-127 0 16,127-21-16,-127 21 16,21 0-16,-21 0 0,106 0 15,63-22 1,-211 22-16,105 0 16,-147-21-16,41 21 15,-41 0-15,-22 0 0,0 0 16,0-21-1,-42 21 1,0 0 0,0 0-16,-1 0 15,-20 0-15,21 0 0</inkml:trace>
  <inkml:trace contextRef="#ctx0" brushRef="#br0" timeOffset="37854.94">7345 2244 0,'21'0'31,"0"0"-31,0 0 16,0 0-16,1 0 0,-1 0 0,21 0 16,0-21-16,1 21 0,-1 0 15,0 0-15,1 0 0,20 0 0,64-22 16,64 22-1,20 0 1,-126 0-16,0 0 0,-1 0 16,86 0-16,190 0 15,-191 0 1,-106 0-16,22 0 0,84 0 16,-105 0-16,21 0 0,-1 0 15,43 0 1,21-21-16,-84 21 0,-1 0 15,43 0-15,-63 0 0,-1 0 16,0 0-16,1 0 16,-1-21-16,-21 21 15,-42-21 220,0 21-235</inkml:trace>
  <inkml:trace contextRef="#ctx0" brushRef="#br0" timeOffset="42110.73">8657 3704 0,'0'0'0,"-21"0"0,0 0 0,0 0 0,-22 0 15,22 0-15,0 0 16,21-21 15,21 21-15,0 0-16,0 0 15,1 0-15,20 0 0,64 0 16,84 0 0,-126-21-16,84 21 15,-63 0-15,-1 0 0,361 0 16,-191 0-1,-148 0-15,-1 0 0,1 0 16,-21 0-16,21 0 0,-22 0 0,-20 0 16,21 0-16,-22 0 0,64-21 15,-85 21-15,64 0 16,-85 0-16,1 0 0,-22-21 16,0-1 15,-22 22-31,1 0 0,0 0 15,0 0-15,0 0 0,0 0 16,-22 0-16,22 0 0,-42 0 16,-22 0-16</inkml:trace>
  <inkml:trace contextRef="#ctx0" brushRef="#br0" timeOffset="43106.6">8318 3937 0,'22'0'16,"-1"0"-16,0 0 0,85 0 16,-64 0-16,127-21 15,128 0 1,-43 0 0,-170 21-16,1 0 15,106 0-15,-86-22 16,65 22-16,-64 0 0,-22 0 15,64 0-15,-63 0 0,-21 0 16,126 0 0,-126 0-16,84-21 15,-42 21-15,-85 0 16,21 0-16,43-21 16,-64 21-1,-21-21 1,0 0 390,-21 0-390</inkml:trace>
  <inkml:trace contextRef="#ctx0" brushRef="#br0" timeOffset="52776.29">8911 5313 0,'0'0'0,"-21"-21"0,0 21 15,0 0-15,-1 0 0,1 0 16,0 0-16,0 0 0,0 0 16,0-21-16,-1 21 15,44 0 17,-1 0-32,0 0 15,0 0-15,21 0 16,1 0-16,-1 0 0,0 0 0,22 0 15,-1 0-15,22 0 0,-21 0 16,20 0-16,22 0 0,148 0 16,148 0-16,-254 0 15,85 0-15,-106 0 16,-21 0-16,190 0 16,-190 0-16,42 0 15,-84 0-15,63 0 16,-85 0-16,1 0 0,62 0 15,-83 0 1,-44 0 15,1 0-31,0 0 0,0 0 0,-64 0 16,43 0-16,0 0 0,-64 21 16</inkml:trace>
  <inkml:trace contextRef="#ctx0" brushRef="#br0" timeOffset="53535.26">8826 5461 0,'22'0'16,"-1"0"-16,0 0 15,-21 21-15,21-21 0,0 0 16,0 0-16,1 0 0,20 0 16,-21 0-16,21 0 0,1 0 0,105 0 15,-42 0 1,127 0-1,-128 0-15,1 0 0,106-21 16,-106 21-16,21 0 0,-21 0 16,105 0-16,128 0 15,-212 0-15,-21 0 0,-22 0 16,22 0-16,-21 0 0,63 0 16,-63 0-16,-22 0 0,-20 0 15,62 0-15,-20 0 16,-64 0-16,0 0 15,-21-21 17,0 0 140,0 0-172</inkml:trace>
  <inkml:trace contextRef="#ctx0" brushRef="#br0" timeOffset="58833.99">9186 7684 0,'-21'0'0,"0"0"0,0 0 16,-43 0-1,43 0-15,0 0 0,0 0 16,0 0-16,-1 0 16,1 0-16,0 0 0,21-22 15,21 22 16,22 0-31,-1 0 0,0 0 16,1 0-16,84 0 16,84-21-1,-126 21-15,148 0 0,-106 0 0,0 0 16,0 0-16,0 0 0,0 0 16,21 0-16,423 0 15,-317 0 1,64 0-1,-212 0-15,-22 0 0,192 0 16,-192 0 0,-63 0-16,43 0 15,-43 0-15,-21-21 0,0 0 32,21 21-32,-42 0 31,0 0-16,-21 0-15,-43 0 16</inkml:trace>
  <inkml:trace contextRef="#ctx0" brushRef="#br0" timeOffset="59414.66">9229 7916 0,'0'0'0,"-22"0"0,-20 0 0,21 0 16,-43 0-1,43 0-15,-42 22 0,42-22 0,-1 0 16,1 21-16,42-21 31,1 0-15,-1 21-16,21-21 0,43 0 16,84 0-1,-21 0 1,-84 0-16,42-21 0,317 0 15,-190 21 1,-106-22-16,317 22 16,-317 0-16,275 0 15,-275 0-15,-21 0 0,106 0 16,63 0 0,-148 0-1,-85 0-15,1 0 31,-22 0-31,-21-21 0</inkml:trace>
  <inkml:trace contextRef="#ctx0" brushRef="#br0" timeOffset="61442.85">13695 4297 0,'21'-21'0,"-21"0"0,21 21 16,-21-22-16,0 1 0,0 0 16,0 0-1,0 42 17,0 0-32,0 0 0,0 22 15,0-1-15,0-21 0,0 22 0,0-1 16,0 43-16,-21 63 15,0-106-15,21 0 16,-21 1-16,21-22 0,-22 21 16,22 64-1,0-85-15,0 22 16,-21-22-16,21-42 47,0-1-47,21 1 0,-21 0 0,22-21 15</inkml:trace>
  <inkml:trace contextRef="#ctx0" brushRef="#br0" timeOffset="62567.49">14139 3831 0,'0'0'0,"0"-21"0,-42-21 32,21 21-32,-22-1 15,22 1-15,0 21 0,-42-21 16,41 21-16,1-21 0,0 21 15,-21 0-15,21 0 0,-64 0 16,0 0 0,-21 21-1,64 0-15,0 0 16,-1 1-16,-20-1 0,21 0 0,-43 21 16,43-21-16,-1 22 15,-63 63 1,22 21-16,63-85 15,-22 0-15,22 1 0,0-1 0,0 0 16,21 1-16,-21-1 0,-1-21 0,1 85 16,-21 0-1,21-85 1,21 21-16,0-21 0,0 22 16,0-1-16,0-21 0,0 85 15,0-42 1,21-22-16,21 21 15,-21-41-15,-21 20 0,22-21 0,41 64 16,22-22 0,21 1-1,-64-43-15,0 0 0,1 0 16,20 0-16,-21-21 0,22 22 0,105 20 16,-63-21-1,-64-21-15,1 0 16,-1 0-16,0 0 0,1 0 0,20 0 15,22-42 1,-43 42-16,43-21 0,-43-1 0,106-41 16,-105 42-1,105-64 1,-42-21 0,-64 85-16,-21-21 0,0-1 0,1 1 15,20 0-15,-21-1 0,0 1 16,0-21-16,43-107 15,-64 43 1,0 85-16,0-43 16,0 43-16,0-22 15,0 22-15,0 0 0,0-1 16,0-62 0,-42 41-16,-1-42 15,43 85-15,-21 0 0,-21-21 16,21 20-16,-1 22 15,-41-42 1,42 21-16,-43 0 0,22 0 16,-22-1-16,22 22 15,0 0-15,-22-21 0,22 21 16,0 0-16,-64-21 16,63 21-16,-20 0 15,-22 0-15,64 0 16,-21 0-16,21 0 0,-43 0 15,22 0-15,-43 0 16,0 42 0,64-42-16,0 22 15,0-1-15,0-21 0,0 21 0,-1-21 0,-20 42 32,42-21-32,0 1 0,0-1 15,0 0 1,21 0-1</inkml:trace>
  <inkml:trace contextRef="#ctx0" brushRef="#br0" timeOffset="63934.71">13441 4403 0,'0'0'0,"21"0"0,0 0 16,0 0-1,0-21-15,-21-1 0,22 1 16,-22 0-16,21 0 15,0 0-15,-21-43 16,42 22 0,-21 0-16,-21 20 15,0 44 32,0-1-31,0 0-16,0 21 15,0-21-15,-21 64 16,21-64-16,0 43 16,0-43-16,-21 0 0,21 21 15,0-20-15,0-1 0,0 0 0,0 64 16,0-22 0,0-42-16,0 22 0,0-22 15,0 21-15,0-21 0,0 0 16,0 22-16,0-22 0,-21 0 0,21 0 15,0 22 1,0-22-16,-21 21 0,21-21 16,-21-21-1,-1 0 17,1 0-17,0 0-15,0 0 0,0 0 16,-43 0-1,43 0-15,0 0 0,-21 0 16,20 0-16,1 0 0,0 0 16,0 0-16,0 0 0,0 0 0,-22 0 15,22 0 1,0 0 0,21-21 15,21 21-31,0 0 0,22 0 15,-22 0-15,21 0 0,-21 0 16,106-21 0,-84 21-16,41 0 15,43-21-15,-84 21 16,-1 0-16,64 0 16,-43 0-16,-20 0 15,-22 0-15,21 0 16,-21 0-1,0-21 423,-21-1-407</inkml:trace>
  <inkml:trace contextRef="#ctx0" brushRef="#br0" timeOffset="64930.9">11642 9208 0,'0'21'63,"-22"-21"124,1 0-187,0 0 0,0 0 0,0 0 16,0-21-16</inkml:trace>
  <inkml:trace contextRef="#ctx0" brushRef="#br0" timeOffset="66780.08">5927 783 0,'0'-42'0,"0"84"0,0-105 16,0 42-16,0-22 15,0 22-15,0 0 0,0 0 16,0 0-16,-22 21 15,-41-22-15,42 22 16,-22 0-16,1 0 0,-85 0 16,85 0-16,-43 0 0,22 0 15,-1 22-15,1-1 0,-1-21 0,-84 42 16,-170 85 0,128-42-1,105-43-15,1 0 0,-86 64 16,86-63-16,-1 20 0,21-21 15,-126 107 1,42-22 0,105-22-16,22-62 15,21 105-15,0-106 16,43 106 0,41-21-1,-41-84-15,-1-1 0,-21 22 16,21-22-16,1 0 0,20 64 15,-20-42-15,-1-22 0,85 191 16,-64-127 0,-41-43-16,41 43 15,-63-43-15,21 1 0,0 63 16,-21-64-16,0 1 0,0 169 31,-21-64-31,-21-42 16,0-85-16,20 22 15,-20-1-15,0-20 0,21 20 0,-22-20 16,-147 126 0,42-63-1,84-64 1,22-21-16,-22 0 0,43 1 0,0-1 16,0-21-1,42 0 1,21 0-1,-21 0 1,43 0-16,21 0 16,-43 0-16,0 0 0,1 0 15,-1 0-15,0 0 0,1 21 0,-1-21 16,0 21-16,1 0 0,-1 0 0,21 22 16,43 63-1,-85-64-15,1 0 16,20 43-16,-21-43 0,-21 1 15,0 105 1,0 21-16,0-105 0,0-1 16,0 1-16,0 20 0,0-20 15,0-1-15,0 1 0,0-1 16,0 22-16,-63 127 16,20-64-1,22-64-15,-21 1 0,-1 84 0,1-105 16,21 21-16,0 20 0,-43 65 15,-20 105 1,62-190-16,1 20 0,-21 65 16,21-64-16,0-22 0,-1 22 15,1-21-15,0-1 0,-42 340 32,41-191-32,22-149 15,0-20-15,0-1 0,0 1 16,0-1-16,0 1 0,0-1 0,22 1 15,41 105-15,-21-63 16,1-64-16,-22 1 16,42 41-16,-20-63 0,-1 1 15,85 41 1,21-21 0,0-42-16,-105 0 15,-1 0-15,0 0 0,107-21 16,-65 0-1,-20-21 1,-43 21 0,0-1-16,0 22 0,-21-42 15,21 42-15,-21-63 16,0-1 0,0 43-16</inkml:trace>
  <inkml:trace contextRef="#ctx0" brushRef="#br0" timeOffset="72007.67">5821 9821 0,'0'0'0,"21"0"16,21 0-16,1 0 0,-22 0 15,0 0-15,21 0 0,-21 0 0,1 0 16,83 0-1,-41 0-15,-43 0 16,21 0-16,1 0 0,-1 0 16,22 0-16,-1 0 0,1 0 0,20 0 0,107 0 15,63 0 1,-127 0-16,21 0 0,402 22 16,-359-22-16,253 0 15,-211 0-15,0 0 0,21 21 16,275-21-16,297 0 15,-551 0-15,-21 0 0,21 0 16,-21 21-16,0-21 0,0 0 16,0 21-16,233-21 15,148 21-15,-424-21 16,-20 0-16,-1 0 0,-20 21 16,-1-21-16,-21 0 0,0 0 0,1 0 15,-22 0-15,190 22 16,-169-22-16,-84 0 15,-22 0-15,0 0 0,-20 0 16,-1 0-16,-42 0 16,-22 0-16,-126 0 15,-85 0 1</inkml:trace>
  <inkml:trace contextRef="#ctx0" brushRef="#br0" timeOffset="72470.58">6371 9991 0,'0'0'0,"-63"0"0,20 0 16,1-21-16,0 21 0,20-22 15,65 22 1,-22-21-16,42 21 0,1-21 0,126 21 16,-84 0-16,169 0 15,-126 0-15,20 0 0,212-21 16,-169 21-16,-1 0 0,699 0 15,-423 0 1,-254 0 0,233 21-16,-212-21 0,-21 21 15,613 0 1,-465 1-16,-211-22 16,-22 0-16,106 0 0,-127 21 15,-21-21-15,63 0 0,-106 0 16,1 0-16,63 21 15,-42-21 1</inkml:trace>
  <inkml:trace contextRef="#ctx0" brushRef="#br0" timeOffset="72614.5">13271 9927 0,'-21'-84'32,"0"62"-32,-42 1 0,20-21 0,-41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09:14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741 318 0,'0'-22'15,"0"1"-15,0 0 0,0 0 16,0 0 0,0 0-16,0-1 0,0 1 15,0 0 1,-21 21-16,21 21 31,0 0-15,0 1-16,0-1 0,0 21 15,0-21-15,0 22 0,0-1 16,0 0-16,0 85 16,0-42-1,0-43-15,0 85 0,0-84 16,0-1-16,0 127 15,0-105 1,0-1 0,0-42-1,0-42 32,0 0-47,0 0 16,0 0-16,0-22 0</inkml:trace>
  <inkml:trace contextRef="#ctx0" brushRef="#br0" timeOffset="344.78">1143 593 0,'0'0'0,"0"-21"0,-21 21 47,0 0-47,-1 21 0,22 21 15,-21-21-15,0 22 0,0-22 0,0 21 16,0 0-16,-22 22 0,-20 63 16,20-64-1,22-20-15,-21-1 16,21-21-16,21 0 0,-21 1 31,21-1-31,0-42 31,0-1-31,0 1 16,21 0-16,0-21 16,21-22-16,-21 22 15</inkml:trace>
  <inkml:trace contextRef="#ctx0" brushRef="#br0" timeOffset="651.66">1037 656 0,'21'-21'0,"0"21"16,1 0 0,-1 21-16,-21 0 15,21 1-15,0-1 0,-21 42 16,0-42-16,21 22 15,-21-1-15,21-21 0,-21 22 0,0-22 16,22 21-16,-22 0 0,0 43 16,0-64-1,21 22-15,-21-22 0,0 0 0,21 0 16,-21 0-16,0 0 16,0 1-16,21-22 15,0 0-15,0-22 16,-21 1-1,22 0-15,-22-21 0,21-1 16,-21-41-16</inkml:trace>
  <inkml:trace contextRef="#ctx0" brushRef="#br0" timeOffset="960.49">1482 106 0,'-22'42'32,"22"-21"-32,0 1 0,0 62 15,0-20-15,0-22 16,0 22-16,0-1 0,-21 1 0,21-1 16,-21 128-1,21-86-15,-21-41 16,21-22-16,-21 1 0,21-22 0,0 21 15,0-21-15,0 22 16,0-22 0,21-21-1,0 0-15,-21-21 16,21-1-16,0-20 16,1 21-16</inkml:trace>
  <inkml:trace contextRef="#ctx0" brushRef="#br0" timeOffset="1399.24">1672 1016 0,'21'0'31,"0"0"-31,1 0 0,-1-21 16,0 0-16,0 21 16,0-21-16,0-1 0,1 1 0,-22-21 15,21 0 1,-21-1 0,0 22-16,0 0 0,-21 0 15,-22 21 1,22 0-16,0 21 15,0 0-15,0 0 0,-1 0 16,1 1-16,21 20 0,-21-21 0,21 21 16,-21 22-16,21 21 15,0-64 1,0 0-16,0 0 0,0 0 0,21 0 16,0-21-16,0 22 15,43-22 1,-43 0-16,0 0 0,0 0 15,1-22-15,-1 1 0,42-21 0,-42 21 16,1 0-16</inkml:trace>
  <inkml:trace contextRef="#ctx0" brushRef="#br0" timeOffset="1800.01">2265 85 0,'0'-21'0,"-21"21"0,21 21 47,0 0-47,0 0 0,-22 64 16,1 63-1,21-85-15,0 43 16,-21-42-16,0 42 16,21-43-16,0-21 0,-21 1 0,-22 84 15,43-43 1,0-41 0,0-22-1,0-42 16,0 0-15,22 21-16,-22-22 0,0 1 16,0 0-16,21-21 15,-21 21-15</inkml:trace>
  <inkml:trace contextRef="#ctx0" brushRef="#br0" timeOffset="2111.84">2138 804 0,'0'0'0,"0"-21"0,0 0 15,0 0-15,21 0 16,21-22-1,1 22 1,-1 21-16,-21 0 0,85 0 16,-64 0-1,1 21-15,-1 22 16,-42-22-16,21 21 16,0 1-16,-21-22 0,0 21 0,0 43 15,-63-22 1,20-42-16,22 22 0,-21-22 15,0 0-15,20 0 0,-20 0 16,-21 1 0,-22-22-16,64 0 0,0 0 15,-1 0-15,1 0 16,21-22 15,0 1-31,21 0 0,22 0 16,-22 0-16</inkml:trace>
  <inkml:trace contextRef="#ctx0" brushRef="#br0" timeOffset="2467.63">2942 21 0,'0'85'15,"0"-43"1,0 1-16,0-1 0,0 21 16,0 43-16,0-42 15,0-22-15,0 22 0,0-1 0,0-21 16,0 22-16,-21 21 15,0-1-15,0-41 0,21-22 16,0 21-16,0-21 16,0 0-16,0 1 0,0-1 15,0-42 1,0-1 0,0 1-16,21 0 0,-21 0 15</inkml:trace>
  <inkml:trace contextRef="#ctx0" brushRef="#br0" timeOffset="2895.39">2688 423 0,'0'0'0,"-42"-21"0,21 0 0,-1 0 0,22 0 16,-21-64-1,21 43 1,64-22-1,-43 43-15,0 0 0,21 21 16,-20-21-16,20 21 0,127 0 16,-84 0-1,63 63 1,-106-20-16,1-1 0,63 85 16,-64 0-1,-21-85-15,-21 22 16,0-22-16,0 0 0,-21 1 15,0-1-15,-22 0 0,22 1 16,-21-1-16,-43 22 0,1-1 16,41-42-16,1 0 15,-43 22-15,43-22 0,21 0 16,-64 0 0,22 0-16,41-21 15,22-21 16,0 0-31,0 0 16</inkml:trace>
  <inkml:trace contextRef="#ctx0" brushRef="#br0" timeOffset="3467.5">3344 804 0,'0'0'0,"0"-84"31,0 63-31,0-1 0,21 22 16,1-21-16,-1 21 0,0-21 15,0 21-15,0 0 0,22 0 0,-1 0 16,21 0 0,-20 0-16,-22 21 0,42 22 15,-41-22-15,-1 21 0,0 0 16,0-20-16,-21 20 0,0 0 15,0 1-15,0-1 0,-21 64 16,0-85-16,0 0 16,-1 0-16,1 0 0,0 1 15,0-22 1,0 0-16,21-22 16,0 1-16,0 0 0,0 0 15,0-64 1,0-21-1,21 64-15,0-21 0,0 41 16,0-20-16,64-21 16,-64 41-1,22 1 1,-22 21-16,0 0 16</inkml:trace>
  <inkml:trace contextRef="#ctx0" brushRef="#br0" timeOffset="3715.36">4127 699 0,'0'21'31,"0"0"-15,0 0-16,0 0 0,0 43 15,0-1 1,0-42-16,0 22 0,0-22 0,0 64 16,0-43-1,22-42 1,-1 0 0,-21-21-16,0 0 0</inkml:trace>
  <inkml:trace contextRef="#ctx0" brushRef="#br0" timeOffset="4020.68">4191 550 0,'21'0'46,"0"0"-46,-21-21 16,21 21-16,-21-21 16,0 0-16,-21 21 15,0 0 1,0 0-16,0 0 16,0 0-16,21 21 15,0 0 1,0 0-16,0 22 15,0-1 1</inkml:trace>
  <inkml:trace contextRef="#ctx0" brushRef="#br0" timeOffset="4446.1">4466 762 0,'0'-42'16,"0"63"31,21 0-47,0 0 0,-21 0 15,22 1-15,-22-1 0,0 42 16,0-42-16,0 22 0,0-22 15,0 0-15,0 0 0,0 0 16,21 22 0,-21-22-16,21-21 15,-21-21 1,21 21-16,0-21 0,-21-1 16,43-20-16,-43 0 0,21 21 15,0-22-15,-21 1 0,21 21 16,0-22-16,-21 22 0,21-21 0,-21 21 15,22 0-15,-22-1 16,21 1 0,0 21-16,-21 21 31,0 1-31</inkml:trace>
  <inkml:trace contextRef="#ctx0" brushRef="#br0" timeOffset="4809.89">4911 953 0,'84'0'31,"-63"0"-31,-21-22 16,43 1-16,-22 0 15,0 0-15,-21 0 0,21 0 16,-21-1-16,21 1 0,-21-21 15,0 21 1,-21 0 0,0 21-16,0 0 0,0 0 15,0 21-15,-1 0 0,-20 21 16,21-21-16,0 1 0,21 105 31,0-43-31,0-41 16,0-22-16,42 21 15,-21-42-15,0 21 16,85-21 0,-21-63-1,-43 63-15</inkml:trace>
  <inkml:trace contextRef="#ctx0" brushRef="#br0" timeOffset="5172.68">5440 699 0,'0'0'0,"-21"0"0,21-22 16,-22 22-16,22-21 0,22 21 31,-1 0-31,0 0 16,0 0-16,0 0 0,0 21 0,1-21 16,20 22-16,-21-1 0,0 0 15,0 0-15,1 0 0,-1 0 0,0 64 16,-21-21-1,0-43-15,0 21 0,0 0 16,0-20-16,0-1 0,0 0 16,-42 0-16,20-21 15,1 0 1,21-21 0,0 0-16,0-22 15,0 1 1,0 0-16,21-1 0,1 22 0,-1-21 15,-21 0-15,63-43 16,-20 0 0,-22 64-16,0 0 0,-21 0 15,0 0-15</inkml:trace>
  <inkml:trace contextRef="#ctx0" brushRef="#br0" timeOffset="5751.81">7218 169 0,'0'0'15,"21"-21"-15,-21-21 0,0 21 0,0 0 16,0-1-16,0 1 0,0 0 16,0 42 15,0 0-31,0 22 0,0-1 0,-21 0 15,21 22-15,-21-1 0,-22 107 16,-20 20 0,20-63-1,22-63-15,0-22 0,0 0 16,21 1-16,0-22 0,-21 21 0,0 22 16,21-85 15,21-1-31,0 1 15</inkml:trace>
  <inkml:trace contextRef="#ctx0" brushRef="#br0" timeOffset="6083.62">7175 233 0,'22'-42'15,"-44"84"-15,44-106 0,-22 43 0,0-21 0,21 21 16,0 0-16,-21-22 15,21 22-15,0 21 0,106 0 16,-84 0 0,-1 0-16,21 0 15,-20 21-15,-22 22 0,42 84 16,-41-64-16,-22 1 0,0-1 16,0 1-16,0-1 0,0-21 0,0 22 15,-22-1-15,22-20 0,-42 63 16,21-64-16,0 0 0,21 1 15,-21-1-15,-1-21 16,22-42 15,0 0-15,-21 0-16,21-1 16,-21 1-16</inkml:trace>
  <inkml:trace contextRef="#ctx0" brushRef="#br0" timeOffset="6288.51">7112 783 0,'0'0'0,"-21"0"15,21-21 1,0 0 0,21 0-16,0 21 15,43-21 1,41-1-16,1 1 15,-63 21-15,-1 0 16,0 0-16,-21 0 0,22 0 16,-1 0-16</inkml:trace>
  <inkml:trace contextRef="#ctx0" brushRef="#br0" timeOffset="6695.3">7853 677 0,'0'-21'16,"21"0"-16,0 0 16,0 0-1,0 21-15,1 0 0,-1-21 0,42 21 16,22 0 0,-22 21-1,-41 0-15,-1 21 16,0-21-16,0 1 0,-21 20 0,0 21 15,0-20-15,0-22 16,0 42-16,-21-41 0,0 41 16,0-42-16,-1-21 15,1 0 1,21-21 0,0 0-16,0 0 0,0 0 15,0-1-15,0-83 16,21 62-1,43-63 1,-43 85-16,0 21 0,0-21 16,1 21-16,-1-21 15,0 21-15,0 0 0,0 0 0,0-21 16,1 21-16</inkml:trace>
  <inkml:trace contextRef="#ctx0" brushRef="#br0" timeOffset="7033.11">8848 550 0,'0'-42'31,"-22"42"-31,1 0 0,0 0 16,0 0-16,0 0 0,-64 42 15,0 43 1,1 63 0,63-105-1,-1-1-15,22-21 0,0 148 32,43-105-32,63-43 15,-22-21 1,-41 0-16,-1 0 0,43-42 15,-43 21-15,0-1 0,22-41 16</inkml:trace>
  <inkml:trace contextRef="#ctx0" brushRef="#br0" timeOffset="7571.16">9229 127 0,'0'-42'16,"0"84"-16,0-105 0,0 41 15,0 1-15,-22 21 16,1 0-16,21 21 0,0 1 16,0-1-16,0 0 0,-21 169 15,21-84 1,-42 85 0,42-128-16,0-20 15,-21-1-15,21 21 0,-43 86 16,43-86-1,0-21-15,-21-20 16,21-1-16,0 0 0,0-42 47,0 0-47,0-1 0,0 1 0,0 0 16,0 0-16,21-21 0,-21 20 15,21-20-15,43-64 16,-1 43-1,22-1 1,-64 64-16,0 0 0,1-21 16,-1 21-16,0 0 0,42 64 15,-63-22 1,0 64 0,0 0-1,0-85-15,0 0 0,0 21 16,0-21-16,0 1 0,-21-1 0,0 21 31,21-21-31,0-42 31,21 0-15,0 0-16,-21 0 0</inkml:trace>
  <inkml:trace contextRef="#ctx0" brushRef="#br0" timeOffset="7803.83">9779 677 0,'0'43'15,"-21"-1"1,0 0-16,21-20 0,-22 41 16,1 1-1,21-22-15,0-21 0,-42 64 16,21-64-1,42-42 32,0 0-47,0 21 0</inkml:trace>
  <inkml:trace contextRef="#ctx0" brushRef="#br0" timeOffset="8095.17">9758 487 0,'0'0'0,"-21"0"0,-1 0 16,1 0-1,21 21 1,21-21 0,1 0-16,-1 0 15,0 0-15,0 0 0,-21-21 16,21 21-16,-21-21 15,0 0-15,-42-1 16,21 22 0,0 0-16,-1 0 0,22 22 15,0-1 1,0 0-16,22-21 16,-1 0-1,0 0-15</inkml:trace>
  <inkml:trace contextRef="#ctx0" brushRef="#br0" timeOffset="8420.27">10308 169 0,'0'0'0,"0"-63"31,0 84-15,-21-21-1,21 21-15,-21 85 16,0-21 0,-22 63-16,43-106 15,-21 43-15,21-43 16,-42 128 0,21-86-16,21-63 0,0 22 15,0-22-15,0 0 0,0 0 16,0 0-16,21-21 15,0 0 1,0 0-16,0-21 0,0 0 0,-21 0 16,22 0-16,-1 0 15</inkml:trace>
  <inkml:trace contextRef="#ctx0" brushRef="#br0" timeOffset="8623.16">9991 699 0,'-22'0'15,"44"0"-15,-65 0 0,64 0 16,1 0 0,-1 0-16,42 0 15,-42-22-15,22 22 0,-22 0 16,0 0-16,43 0 0,-43 0 0,0 0 16,0-21-1,-21 0 1,0 0-16</inkml:trace>
  <inkml:trace contextRef="#ctx0" brushRef="#br0" timeOffset="9088.89">10435 741 0,'0'0'0,"0"21"32,21-21-32,0 0 15,1 0-15,-1 0 0,0 0 16,0 0-16,43-21 15,-43 21-15,21-21 16,-21 21-16,0-43 16,-21 22-16,0 0 15,-21 21 1,-42 0-16,-1 0 16,-20 42-1,-1 64 16,85-21-15,0 0-16,0-64 16,0 0-16,0 0 0,21 0 0,0-21 15,43 21 1,-1-21-16,-42 0 16,22 0-16,-22 0 0,21 0 0</inkml:trace>
  <inkml:trace contextRef="#ctx0" brushRef="#br0" timeOffset="9378.16">11239 614 0,'-63'0'31,"42"0"-31,0 21 0,-43 43 16,1 41-1,20-41 1,22-22-16,21-21 16,0 43-16,0-43 0,0 0 15,64 43 1,20-64 0,-41 0-16,-1 0 15,43-21-15,-64-1 16,21-20-16,-21 21 0,0 0 15</inkml:trace>
  <inkml:trace contextRef="#ctx0" brushRef="#br0" timeOffset="10463.04">11642 0 0,'-22'0'16,"44"0"-16,-65 0 0,22 0 0,0 0 15,0 0 1,0 0-16,-1 0 16,1 85-1,21-43-15,-21 64 16,21 0-16,-21-43 0,21 1 16,-42 84-1,42-106-15,0 64 0,0-64 16,0 64-16,0-63 15,0-22-15,0 0 0,0 0 16,0 0-16,0 0 0,21-21 16,21 0-1,-21-21 1,0 0-16,1 0 0,-1 0 0,21-85 16,-21 21-1,-21 43-15,0 21 0,0 0 16,0-1-16,0 1 15,0 42 17,0 1-17,0-1-15,-21 0 0,21 0 16,0 0-16,0 22 0,0-22 0,0 21 16,0-21-16,0 0 0,0 1 0,0 20 15,0-21-15,0 0 16,64 0-16,-43-21 15,0 0-15,0 0 16,0 0-16,0 0 0,43-42 16,-43-21-1,0-22 1,-21 43-16,21 20 0,-21-62 16,0 41-1,0 65 16,0-1-31,0 21 0,0-21 16,0 22-16,0 20 16,0-42-16,0 22 0,0-1 15,0-21-15,22 0 0,20 22 32,-21-43-32,0 0 15,0 0-15,1 0 16,-22-22-1,21 1-15,-21 0 0,0-42 16,42-1 0,-42 43-16,21-21 0,43-43 15,-43 64-15,0-22 0,85 1 16,-43 42 0,-20 21-1,-22 0-15,-21 1 0,21 20 16,-21-21-16,21 0 0,-21 22 15,0-1-15,0-21 16,-21 85 0,-21-43-1,21-41-15,-1-22 0,1 0 16,21-22 0,0 1-1,0 0-15,21-42 0,-21 41 16,22 1-16,20-63 15,-21 62-15,21-41 0,-20 21 16,-1 20-16,63-41 16,-62 63-1,-1 0 1,0 21-16,-21 0 16,0 0-16</inkml:trace>
  <inkml:trace contextRef="#ctx0" brushRef="#br0" timeOffset="10925.77">12721 931 0,'0'22'16,"21"-22"0,0 0-16,22 0 15,-1-22-15,-21 1 16,43 0-16,-43 0 15,0 21-15,21-42 16,-20 20-16,-1 1 0,-21-63 16,0 41-1,0 22 1,-21 21-16,-1 0 0,-41 0 16,-1 64-1,43-43-15,0 0 16,0 0-16,0 0 0,0 106 15,21-84 1,0-1-16,0-21 16,0 21-16,21-42 0,0 22 15,0-1 1,64 0-16,-64-21 0,0 0 16,43 0-16,-22 0 0,-21 0 15,21 0-15,1 0 16,41-42-16,-62 42 15,20-22-15,-21 1 16,-21 0-16,21 0 0,-21 0 16,0 0-16</inkml:trace>
  <inkml:trace contextRef="#ctx0" brushRef="#br0" timeOffset="11260.72">11366 254 0,'64'0'15,"-43"0"-15,21 0 16,1 0-16,-1 0 0,43 0 16,-22 0-16,-20 0 0,-1 0 15,21 0-15,-20 0 0,105 0 16,-85 0 0,-20 0-1,-64 0 16</inkml:trace>
  <inkml:trace contextRef="#ctx0" brushRef="#br0" timeOffset="12155.23">783 1588 0,'0'21'31,"0"0"-15,21-21-1,0 0-15,1 0 0,20 0 16,-21 0-16,21 0 0,-20 0 15,147 0 1,-84-21-16,-1 0 0,22 21 0,0 0 16,21-22-16,106 22 15,-106-21-15,169 21 16,-169-21-16,296 0 16,-274 21-16,-22 0 0,0-21 15,21 21-15,0 0 0,-21 0 0,275-21 16,21-1-1,-63 22 1,-233 0-16,-42 0 0,21 0 16,-22-21-16,1 21 0,211 0 31,-232 0-15,-1 0-16,-41 0 15</inkml:trace>
  <inkml:trace contextRef="#ctx0" brushRef="#br0" timeOffset="13351.69">7112 1461 0,'0'0'0,"-42"0"0,-1 0 15,1 0-15,-43 0 16,43 0-16,0 0 0,-1 0 16,1 0-16,21-22 0,0 22 0,-22 0 15,22 0-15,42 0 47,0 0-47,1 0 0,20 0 16,-21 0-16,21 0 0,1 0 15,-1 0-15,43 0 16,21 0-16,-64 0 0,127 0 16,-84 0-16,-22 0 15,213 0 1,-192 0-16,128 0 15,-106 22-15,0-22 0,105 0 16,-84 0-16,339 21 16,-233-21-1,-127 0-15,105 0 16,-105 21-16,0-21 0,106 0 16,-107 0-16,1 0 0,296 21 31,-63 0-31,-43-21 15,-190 0-15,85 21 16,-85-21-16,-22 0 0,1 0 16,211 22-1,-126-22-15,147 21 16,-253-21 0,-1 0-16,22 0 0,-22 0 0,1 0 15,147 21 1,-105-21-1,-63 0 1,-22 0-16,0 0 0,0 0 16,0 0-1,0 0 1,-21-21 125,-21 21-126,0 0-15</inkml:trace>
  <inkml:trace contextRef="#ctx0" brushRef="#br0" timeOffset="13492.61">13356 1609 0,'-21'0'110</inkml:trace>
  <inkml:trace contextRef="#ctx0" brushRef="#br0" timeOffset="14673.56">13906 804 0,'0'-21'15,"0"42"-15,0-63 0,0 21 0,0 0 16,0 0 0,0-1-16,0 1 15,0 0-15,22 21 16,-22-21-16,0 0 0,21 21 15,-21-21-15,21 21 0,-21 21 32,0 0-17,0 21-15,0-21 16,0 22-16,0-1 0,0 22 16,0-22-16,-21 21 0,21-20 0,-21 105 15,-22-21 1,22-85-16,21-21 15,0 1-15,0-1 0,0 0 0,0 0 16,0-42 15,21 0-31,-21 0 16,21-1-16,22-20 0,-22 0 16,21-22-16,-21 22 0,1 21 15,-1-22-15,42-41 16,-42 20-1,1 64 1,-22 64 0,21-43-16,-21 21 0,0 43 15,0 0 1,0-64-16,0 0 0,63 64 16,-42-85-16,1 21 15,-1-21-15,0 0 0,0 0 0,106-43 16,-106 43-1,22-21-15,-22-21 0,21 0 16,-21-1-16,-21 1 0,0 0 16,0-1-16,0-20 0,0 20 15,0-126 1,-21 106 0,0 41-1,0 22-15,0 0 16,21 22-1,0-1-15,0 0 16,21 0 0,0-21-16,0 0 0,0 0 0</inkml:trace>
  <inkml:trace contextRef="#ctx0" brushRef="#br0" timeOffset="15338.65">14986 656 0,'0'0'16,"-21"21"15,21 1-31,-21 20 16,-1 21-1,1-20-15,0 41 0,21-20 0,-21-22 16,21 1-16,-21-1 0,-22 148 31,43-147-15,0-22-16,0 0 15,0-42 1,0 0 0,0 0-16,0-22 15,0 1-15,0 21 0,0-22 16,0 1-16,0 0 0,64-170 16,-1 85-1,-20 106-15,41-64 16,-20 64-1,-22 0-15,-21 21 0,85 21 16,-63 0 0,-43 0-16,0 43 15,0-43-15,0 0 0,-22 22 16,-83 41 0,20-41-16,64-22 15,-22 0-15,1 0 0,0-21 16,21 0-16,-64 0 15,64 0 1,21 21 15,21-21-31,0 21 16,0 1-16,0-1 0,1 0 16,-1 0-16,0 0 0,0 0 0,43 43 15,-43-43 1,0 0-1,0 0-15,0-21 0,0 0 16,1 0 0,-1 0-16,0 0 0,21 0 15,-21 0-15,1-21 16,20 0 0,21-64-16</inkml:trace>
  <inkml:trace contextRef="#ctx0" brushRef="#br0" timeOffset="15602.8">15663 720 0,'0'-21'0,"0"42"0,-21-42 0,42 21 32,0 0-32,1 0 15,20 0-15,0 0 0,1 0 0,-1 0 16,0 0-16,1 0 0,-1 0 15,21 0-15,-20 0 0,-1 0 0,85 0 16,-85 0 0,-20 0-16,-44 0 31,1 0-31,-21 0 16,21 0-16,-22 0 0,22 0 15,-21 0-15</inkml:trace>
  <inkml:trace contextRef="#ctx0" brushRef="#br0" timeOffset="15835.67">16002 699 0,'-21'0'15,"21"21"-15,0 0 16,0 0-16,0 0 0,-21 0 16,-1 106-1,22-84-15,0 20 16,-21-20-16,0-1 0,21-21 15,-21 85 1,0-43-16,21-41 16,0-1-16,0 0 15,0-42 17</inkml:trace>
  <inkml:trace contextRef="#ctx0" brushRef="#br0" timeOffset="16315.68">17378 148 0,'0'0'0,"-21"0"0,-1 0 15,1 0-15,42 0 16,22 0 0,-1 0-16,0 0 0,22 0 0,42 0 15,21 0 1,-85 0-16,22 0 0,-22-21 0,21 21 15,-20 0-15,-22 0 0,64 0 32,-107 0-17,1 0-15,-21 0 0,0 21 16,-1-21-16</inkml:trace>
  <inkml:trace contextRef="#ctx0" brushRef="#br0" timeOffset="16736.43">17653 169 0,'-21'22'16,"21"-1"0,-21-21-16,21 42 15,0 0 1,0-20-16,0-1 0,0 21 16,21 0-16,-21 64 15,0 0 1,0 42-1,0-105-15,0-1 0,0 21 16,-21 22-16,21-43 0,-43 85 16,1-63-1,42-43-15,-21 21 0,-22 1 16,1-22-16,21-21 16,0 21-16,0-21 0,-22 0 15,-41 0-15,62 0 16,-41-21-16,21 0 15,20 0-15,-83-85 16,62 42 0,22 43-16,0-64 15,21 64-15,0 0 0,0 0 16,0 0-16,21 0 16,21-1-1,-20 22-15,-1 0 0,0 0 0</inkml:trace>
  <inkml:trace contextRef="#ctx0" brushRef="#br0" timeOffset="17293.13">18119 826 0,'0'0'0,"0"-106"31,-22 85-31,1 21 0,21-22 16,-21 22-16,0 0 0,0 0 15,0 0-15,-1 22 0,-20-1 16,-21 42 0,41-20-16,1-22 0,0 21 0,0 0 15,0 1-15,-22 84 16,43-43-1,0-62 1,22-1-16,-1-21 0,0 0 0,21 0 16,-21 0-16,1 0 15,83-64 1,-83 43-16,41-42 16,1-43-1,-22 0-15,-42 64 16,21 20-16,-21-20 15,0 21 1,0 42 0,0 0-16,0 0 0,0 43 15,0-22 1,-21-21-16,21 22 0,0 20 16,0-20-16,0-22 0,0 0 0,21 0 15,0 0-15,-21 0 0,64 1 16,-22-22-1,-21 0-15,0 0 0,22-22 16,-22 1-16,0 21 0,43-84 16</inkml:trace>
  <inkml:trace contextRef="#ctx0" brushRef="#br0" timeOffset="17547.81">18542 783 0,'0'0'0,"0"-42"0,0-43 15,0 64 1,21 0-16,0 21 0,22 0 31,-22 21-31,-21 0 0,21 0 0,0 22 0,0-22 16,-21 21-16,0 1 0,21-22 15,-21 21-15,0 0 0,0 43 16,0-43 0,0-20-16,0-1 15,0 0-15,0-42 31,22 0-15,-22-1-16,0 1 0,21-21 16,0 21-16,0-22 0,0 1 0,-21 0 15</inkml:trace>
  <inkml:trace contextRef="#ctx0" brushRef="#br0" timeOffset="17755.7">18965 593 0,'0'-21'0,"0"42"0,21-64 15,-42 43 16,21 22-31,-21-1 16,0 21-16,0-21 0,0 22 0,-1-22 16,1 21-16,-63 127 15,20-84 1,64-64 0,0 0-16,0 1 0,0-1 0,0 0 15,21-21 1,0 0-16,1 0 0,20-21 15,-21 0-15</inkml:trace>
  <inkml:trace contextRef="#ctx0" brushRef="#br0" timeOffset="18288.39">19516 656 0,'0'0'0,"0"-21"0,0 0 15,-22 21-15,1 0 16,0 0-16,-42 0 16,41 0-16,-20 0 0,-64 63 15,0 43 1,64-63-16,21-1 16,-21 0-16,20-21 0,1 22 0,21-1 15,0-21-15,0 0 0,0 1 16,0 41-1,43-63-15,-1 0 16,0 0-16,43-42 16,-43 21-16,1-1 0,41-62 31,-41 41-31,41-62 16,-41 20-16,-43 64 15,42-64-15,-21 85 16,-21-21-16,0 42 15,-21 43 1,0-1 0,0 64-1,-1-85-15,22 1 0,0 20 16,0-42-16,0 1 0,43 20 16,-1-21-16,-21 0 0,64-21 15,-43 0-15,1 0 0,62 0 16,-41 0-1,-22-21-15,1-21 16,-22 21-16,-21-1 0,0-20 16,0 21-16</inkml:trace>
  <inkml:trace contextRef="#ctx0" brushRef="#br0" timeOffset="18977.56">14563 1588 0,'0'0'0,"-22"0"16,-105 0-1,106 0-15,0 0 0,0 0 16,21 21 0,21-21-1,21 0-15,1 0 16,-1 0-16,85 0 16,-42 0-16,105 0 0,128 0 15,-191 0-15,-21 0 16,169 0-1,-85-21 1,-147 21-16,20 0 0,-42 0 16,0 0-16,1 0 0,-1 0 31,0-22-15,0 22-16,0 0 0,0 0 0,1-21 15,20 21-15,0 0 0</inkml:trace>
  <inkml:trace contextRef="#ctx0" brushRef="#br0" timeOffset="19499.58">17357 1566 0,'0'0'0,"-22"0"16,1 0-16,42 0 31,1 0-15,20 0-16,43 0 0,126 0 15,-147 0 1,147 0-16,-105 0 0,21 0 16,21-21-16,106 21 15,0 0-15,-127 0 0,-21 0 16,233 0-1,-254 0-15,-1 0 0,1-21 0,-22 21 16,1 0-16,105 0 16,-126-21-1,-22 21 1,0 0-16,-42 21 47,0 0-47,-1-21 15</inkml:trace>
  <inkml:trace contextRef="#ctx0" brushRef="#br0" timeOffset="35504.83">1206 2159 0,'22'0'16,"-22"-21"-1,0 0 1,0 0 0,0-1-16,-22-20 31,1 42-31,-21 0 15,21 0-15,0 0 0,-1 0 16,-20 0-16,21 21 0,-64 22 16,22 41-1,-22 1 1,64-43-16,0-21 16,0 22-16,-1-1 0,1 0 0,21 85 15,0-21 1,0-85-1,21 22-15,1-22 0,-1 0 16,0 0-16,21-21 16,43 21-1,-64-21-15,0 0 0,0 0 16,1 0-16,-1-21 0,42 0 16,-20-21-1,-1-1 1,43-41-1</inkml:trace>
  <inkml:trace contextRef="#ctx0" brushRef="#br0" timeOffset="35807.67">1587 1905 0,'0'0'0,"0"-85"15,0 107 17,0-1-17,0 0-15,0 21 0,0 43 16,0-43-16,0 22 16,-42 147-1,42-147-15,-21-1 16,21-20-16,-21-1 0,21 0 0,0 1 0,0-22 15,-21 42 1,21-41-16,21-22 16,0-22-1,0 1-15</inkml:trace>
  <inkml:trace contextRef="#ctx0" brushRef="#br0" timeOffset="37115.92">2095 2455 0,'43'-42'31,"-86"84"-31,107-105 0,-43 63 0,0-21 16,0 0-16,1-1 15,-22 1-15,21 0 0,-21-21 16,0 21-16,0-22 15,0 22-15,-43 0 16,22 0-16,0 21 0,0 0 0,-43 0 16,43 21-16,-42 0 15,42 0-15,-22 0 16,22 22-16,0-1 0,-21 0 16,-1 43-16,43-43 15,-21 64-15,21-63 16,0 20-16,0-42 15,42 0-15,-42 1 0,22-22 16,62 0 0,-41-22-16,-22 22 0,21-21 15,-21 0-15,0-21 0,1 21 16,-1-1-16,21-41 0,-21 21 16,-21-1-16,0 22 0,0-42 15,0 20 1,0 22-16,0 0 0,0 0 15,0 42 17,0 0-32,0 0 15,0 0-15,0 1 0,0 20 0,0-21 16,0 43-16,0 20 16,0-63-16,21 1 15,-21-1-15,22 0 0,-1 0 16,21-21-1,0 0-15,-20 0 0,20 0 16,0-21-16,1 0 0,-22 0 16,63-64-1,1-21 1,-21 43 0,-64 20-16,21 22 0,-21 0 0,21 0 0,-42 21 46,0 21-46,21 0 0,0 0 16,0 0-16,0 1 0,0-1 0,0 42 31,42 1-31,0-22 16,-42-21-16,0 0 0,21 1 16,-21-1-16,0 0 15,-21-21 16,0 0-31,0 0 16,0 0-16,0-21 0,-1 0 16,1 21-16,21-22 0,-21 1 15,0 21-15,21-21 0,-21 21 16,21 21 15,0 0-31,0 1 16,0-1-16,0 21 15,21-21-15,-21 0 0,21-21 16,0 22-16,0-22 0,43 0 16,-22 0-1,1 0-15,-22-22 16,0 22-16,21-21 0,-21 0 0,22 0 16,41-21-1,-41-1-15,63-41 16,-64-1-16,-21 64 15,0-22-15,-21 1 0,0 21 16,0 0-16,-21 21 16,-21 0-1,-1 21 1,43 0-16,0 0 0,0 22 16,0-22-16,0 0 0,0 0 15,0 0-15,22 0 0,20 64 16,0-21-1,-42-43 1,0 0-16,0 0 0,-21-21 16,0 0-16,-64 21 31,64-21-31,-21-21 16,21 21-16,21-21 15,0 0-15,0 0 16,0-1-16</inkml:trace>
  <inkml:trace contextRef="#ctx0" brushRef="#br0" timeOffset="37576.68">3831 1863 0,'0'0'0,"0"-85"31,0 106 1,0 22-32,0-1 0,0-21 15,0 43-15,0 41 16,0-62-16,0 20 0,0 64 16,0 43-1,0-128-15,-21 21 16,21-20-16,0-22 0,0 21 0,0 1 15,0-22-15,0-42 32,0-1-32,0 1 15,-21 0-15,0-21 0,21-1 16,-22-20-16</inkml:trace>
  <inkml:trace contextRef="#ctx0" brushRef="#br0" timeOffset="37929.48">3577 2117 0,'-21'-43'15,"42"86"-15,-63-107 0,42 22 16,-21 21-16,21-43 16,0 43-16,42-42 0,-21 41 15,0 1-15,170-42 16,-64 63 0,-64 0-16,64 42 15,106 43 1,-169-22-16,-1-20 0,-21-1 15,22 21-15,-43 1 0,0-22 0,-21 22 16,0-1-16,-21 1 0,-21-22 0,-170 149 31,22-107-31,84-41 16,-42-43 0,105 0-16,1 0 0,21 0 15,-43 0 1,64-22-1,0 1-15,21 21 16,22-21-16,-22 21 16,0-21-16,148-43 15</inkml:trace>
  <inkml:trace contextRef="#ctx0" brushRef="#br0" timeOffset="38179.86">4784 2286 0,'0'0'0,"0"-21"16,-22 21-1,22 21-15,-21 0 16,0 0-16,21 1 0,-21-1 16,21 42-16,-21-20 15,21-1-15,-21-21 16,21 21-16,0-20 0,0-1 15,0 0 1,0 0 0,21-21-16,-21-21 0,21 0 0,0 21 0,0-43 15,-21 22-15</inkml:trace>
  <inkml:trace contextRef="#ctx0" brushRef="#br0" timeOffset="38459.67">4911 2074 0,'0'0'0,"-22"0"0,1 0 32,42 0 15,-21-21-32,0 0-15,0 0 16,0 0-1,-21 21-15,0 0 16,0 0 0,21 21-1,0 0 1,0 0-16,21 22 16,0-43-16,-21 21 0</inkml:trace>
  <inkml:trace contextRef="#ctx0" brushRef="#br0" timeOffset="39007.56">5419 2434 0,'42'-63'31,"-42"42"-31,0-22 16,0 22-16,-21-64 15,21 64 1,-21 21-16,-1-21 0,1 21 16,0 0-16,-64 0 15,43 21-15,-21 22 16,-43 62 0,85-83-16,-43 62 15,43-41-15,0 20 16,21-21-16,0-20 0,21 41 15,0-63 1,85 21-16,0-42 16,-22-21-1,-41 21-15,-1-1 0,0 1 16,-20-21-16,-1 21 0,21-22 0,-42 1 16,21 21-16,-21 0 0,0-64 15,0 64-15,-21 21 31,0 0-31,21 21 16,-21 0-16,0 22 16,21 41-1,0 1-15,0-64 16,0 21-16,63 22 16,22-64-1,-1 0 1,22-21-1,-63 0-15,-1-1 0</inkml:trace>
  <inkml:trace contextRef="#ctx0" brushRef="#br0" timeOffset="39659.5">6202 2307 0,'0'0'16,"0"-42"-16,0 21 0,0 0 0,-43-43 31,1 64-15,-21 0-16,-43 21 15,63 0-15,22 1 16,-85 105 0,85-22-1,21-62 1,0-1-16,0-21 0,43 22 0,-1-43 16,-21 21-16,127-21 15,-63-43 1,-22 1-1,22-127 17,-85 126-32,0-20 15,0 42 17,-21 63-17,0 43-15,0 42 16,21-85-1,-22 0-15,22 128 16,0 20 0,0-126-16,0-22 15,0 22-15,22 190 16,-22-212-16,21 0 16,-21 106-1,0-84 1,-21-64-16,-1 0 15,1 0-15,21-21 16,-21 0-16,0-106 16,21 84-16,0-20 0,0-107 15,0 107-15,0-64 16,0 63-16,0-20 16,0 41-16,0 1 15,63-106 1,-41 127-16,-1-22 15,42-41-15,-42 63 16,22-1-16,-22 1 0,-21 0 16</inkml:trace>
  <inkml:trace contextRef="#ctx0" brushRef="#br0" timeOffset="40060.26">6392 2244 0,'0'0'16,"0"-21"-16,0-1 0,0-41 15,0 42-15,0-22 16,43 22 0,-22 21-16,-21-21 0,106 42 31,-22 64-15,-20 0-16,-64-22 15,21-42-15,-21 0 16,0 106-1,0-105 1,-21-22 0,0-22-1,-1 1-15,22 0 0,0-21 16,0 21-16,0-1 0,0-83 16,0 20-1,43 43 1,-1 20-1,-21 1-15,0 21 0,22 0 16,-22 0-16,0 0 0,64 43 31,-64-43-31</inkml:trace>
  <inkml:trace contextRef="#ctx0" brushRef="#br0" timeOffset="40549.67">7387 2159 0,'0'0'16,"21"-21"-16,-21 0 0,0 0 15,0-1-15,0-20 16,-21 21-16,0 21 16,0 0-16,0 0 0,-22 0 15,22 0-15,-21 21 0,-43 43 16,22-1-1,41-21-15,22 43 16,0-43-16,22 64 31,-1-85-31,42 1 0,-20-1 16,-1-21-16,85-64 31,-85 1-15,-21 42-16,22-43 0,-22 22 0,-21-64 31,0 42-15,0 43-1,-21 21-15,-22 64 16,22 42 0,21-64-1,0 0 1,0-21-16,21 1 0,-21-1 0,85 21 15,21-42 1,-85 0-16,43-21 16,-22 0-16</inkml:trace>
  <inkml:trace contextRef="#ctx0" brushRef="#br0" timeOffset="41183.08">7916 2117 0,'0'-21'0,"0"42"0,0-64 0,0 65 47,-21-22-47,21 21 0,0 0 0,0 21 16,0-21-16,-21 1 0,21-1 15,0 0-15,-21 42 0,21-41 16,0-1-16,0 0 0,0 42 16,0-41-1,-21-22 16,21-22-31,-22 22 0,22-21 16,0-42 0,0-22-16,0 0 15,43 22 1,-22 42-16,-21 0 0,85-22 31,-64 43-31,21 0 0,43 0 16,-64 21-1,0 22-15,0-22 0,0 0 0,1 21 16,20 107 0,-42-107-16,0 21 15,0 1 1,0-43-16,0 0 0,-21-21 16,21-21-1,0 0-15,0-43 16,0 1-1,21 42-15,21-64 16,-21 64-16,22-21 0,105-128 31,-63 149-15,-22 42-16,-42 22 16,-21-22-16,0 21 15,0 22-15,0-22 0,0-21 16,0 21-16,0 64 15,-21-42 1,0-22-16,0-42 31</inkml:trace>
  <inkml:trace contextRef="#ctx0" brushRef="#br0" timeOffset="42350.42">10118 2074 0,'0'0'0,"0"-21"0,0 0 15,0 0-15,0-21 0,0-1 16,0 22-16,0 0 0,0 0 16,-22 21 15,1 21-31,0-21 0,0 42 0,-21 1 16,20-1-16,-20 0 0,-43 85 31,64-63-16,21-43-15,0 42 0,0-41 16,0-1-16,21 0 0,1-21 16,62 0-1,1 0 1,-43 0-16,43-64 16,21-63-1,-85-21 1,-21 127-1,0-21-15,-148-85 32,84 127-32,-42 21 15,1 85 17,105-64-32,21 22 15,21-64-15,106 21 31,-105-21-31,105 0 16,-42-21 0,-43-1-16,170-83 15,-191 83 1,1 1-16,20-63 16,-63 41-16,0-20 0,0 42 15,0-1-15,0 1 0,0 0 16,-21 21-1,0 0-15,0 42 16,21-20-16,-22 20 0,-20 43 16,42-22-16,0-21 0,-21 22 15,0 63-15,0 85 16,21-149-16,0 22 16,-22-22-16,22 1 0,0 20 15,0 170 1,0-190-16,0 21 0,0 105 15,0-126-15,0-22 16,0 64-16,0-64 0,0 0 16,0 22-16,-21-43 15,0-21-15,0 0 16,0 0-16,-85-85 16,21 1-1,-21-64 1,64 84-16,0 1 0,21-1 0,-1-148 15,22 85 1,0 64-16,22-1 0,-1 22 16,0-21-16,21 20 0,1 1 15,-22 21-15,21-22 0,0 22 0,85-63 16,-42 41 0,-43 22-16,1 0 15,41 0-15</inkml:trace>
  <inkml:trace contextRef="#ctx0" brushRef="#br0" timeOffset="43230.7">12255 2159 0,'0'0'0,"-21"-63"31,21 41-31,0 1 0,0 0 0,0 0 15,0 0-15,0 0 0,0-1 16,0 1-16,21-42 16,-21 42-1,0-1-15,0 44 16,0 20-16,0-21 16,0 21-16,0 1 0,0-1 15,-42 106 1,42-84-16,0-22 0,-21 22 15,0-22-15,21 0 0,-43 106 16,43-126-16,0-1 16,22-42 15,-1-1-31,0 1 0,0-21 16,21-22-16,1 22 0,-1-43 15,-21 43-15,22 0 0,-22-1 16,42-62-1,-63 62-15,21 43 0,1 0 16,-22 21 0,0 1-16,0 41 15,0 22 1,0-1-16,0-41 16,0-1-16,0 22 0,21-22 15,-21-21-15,42 43 16,-21-43-16,22-21 15,-22 0-15,63 0 16,-41-21-16,-22-1 0,21 1 16,-21 0-16,22-21 0,-22 21 0,42-64 15,-20 0 1,-22 43-16,-21 0 0,21-1 16,-21-20-16,21 20 0,-21 1 0,0 0 0,0-64 31,0 64-31,0 20 0,0 44 31,0-1-31,0 0 16,0 0-16,0 43 15,0-43-15,0 42 16,0-42-16,0 1 0,21 41 0,-21-42 16,22-21-16,20 64 15</inkml:trace>
  <inkml:trace contextRef="#ctx0" brushRef="#br0" timeOffset="43604.72">13335 2413 0,'21'21'32,"0"-21"-32,0 0 15,1 0-15,-1-21 0,0 21 16,21-42-16,-21 42 0,1-21 15,41-1 1,-21-41-16,-42 42 16,0 0-16,0-1 0,0 1 15,-21 21 1,0 0-16,0 0 0,0 0 16,-85 85-1,85-64-15,-22 43 16,22-22-16,21-21 0,0 85 15,0-85-15,0 0 16,21 0-16,43 1 16,-43-22-16,64 0 15,-43 0-15,64-22 32,0-62-17,-64 63-15</inkml:trace>
  <inkml:trace contextRef="#ctx0" brushRef="#br0" timeOffset="44123.59">14033 1926 0,'0'0'0,"22"-42"0,-22 21 0,0 0 15,0-1-15,0 44 32,0-1-32,0 42 15,0 43 1,0-64-16,0 43 15,0-43-15,0 1 0,-43 105 16,22-42 0,21-85-16,-21 21 15,21-21 1,0-42 15,0 0-31,0 0 0,0 0 16,21 0-16,21-64 15,22 21-15,-43 43 0,43-21 16,-22 21 0,0 0-16,85 21 15,-84 0 1,-22 0-16,0 21 0,21 0 16,-21 21-16,1 64 15,-22-21 1,-64-43-1,43-21-15,-21 0 0,-1 1 0,-84 20 16,0-42 0,85 0-16,21 0 0,-22 0 15,22 0-15,0 0 0,0 0 16,21-21 0,42 0-1,-21 21-15,1-22 16,20 1-16,0 21 0,1-21 15</inkml:trace>
  <inkml:trace contextRef="#ctx0" brushRef="#br0" timeOffset="44428.42">14965 1884 0,'0'0'0,"0"-21"0,0-43 31,0 85-31,0 1 16,-21-1-16,21 106 16,-22-85-16,1 85 15,21-85-15,-21 64 16,21-63-16,-21-1 0,21 21 16,0-20-16,0-22 0,0 106 31,0-106-16,0-42 1,0 0 0,0 0-16,0-22 0</inkml:trace>
  <inkml:trace contextRef="#ctx0" brushRef="#br0" timeOffset="44757.23">14732 2053 0,'0'0'0,"0"-21"0,-21-42 16,0-22-1,21 43 1,21 20-16,0 1 0,0 21 0,64-42 16,84 42-1,-105 0-15,20 21 16,-20 0-16,-1 0 0,1 22 16,63 63-16,-64-22 15,-63-41-15,-42 84 16,21-64-16,-22-42 15,1 22-15,-43 41 16,-20-41-16,62-22 0,1 0 16,-64 21-1,85-21-15,-21-21 0,20 0 0,1 0 16,21 22-16,-21-22 16,42 0-1,0 0 1,1 0-16,-1-22 0,21 1 15</inkml:trace>
  <inkml:trace contextRef="#ctx0" brushRef="#br0" timeOffset="45191.98">15579 2286 0,'0'-85'31,"0"64"-31,21 0 16,0 21-16,0-21 15,0 21-15,22 0 16,20 0-16,-42 21 16,-21 0-16,21 0 0,-21 1 15,22-1-15,-22 0 0,0 42 16,0 22-1,0-43-15,0-20 0,0-1 16,0 0-16,0 0 0,0 0 0,0 0 16,-22-21-1,1-21 1,21 0-16,0-21 16,0-22-1,0 43-15,0-21 0,43-43 16,-22 64-16,-21 0 15,63-43 1,-20 43 0,-22 21-16,0 0 0,0 0 15,0 0-15,0 0 0,1 0 0,-1 0 16,0 0-16</inkml:trace>
  <inkml:trace contextRef="#ctx0" brushRef="#br0" timeOffset="45452.83">16425 2159 0,'-42'0'15,"21"21"1,0 0 0,-1 1-16,22-1 0,0 0 15,0 0-15,-21 0 0,21 0 0,-42 64 16,42-43-16,0 1 15,0-22 1,0 0-16,0 0 16,0-42 15,21 0-31,0 0 16</inkml:trace>
  <inkml:trace contextRef="#ctx0" brushRef="#br0" timeOffset="45699.69">16446 1947 0,'0'0'0,"-21"-21"0,0 21 0,0 0 15,0 0-15,42 0 47,0 0-31,0 0-16,-21-21 31,21 21-15,1 0-1,-22 21 1</inkml:trace>
  <inkml:trace contextRef="#ctx0" brushRef="#br0" timeOffset="46139.44">16679 2201 0,'0'-21'0,"0"0"15,21 0-15,1 21 16,-1 0-1,0 0-15,0 21 16,-21 0-16,21 0 16,-21 1-16,0-1 0,0 0 15,0 21-15,0 64 16,0-64 0,0-20-16,21-1 0,-21 21 0,0-21 15,22-21-15,-1-21 31,-21 0-31,21 0 16,-21 0-16,0-1 0,0-20 16,21 21-16,-21 0 0,21-22 0,0-41 15,1 41 1,-1 22-16,21-42 16,-21 42-16,-21-1 15,21 22-15,1 0 0,-1 0 16,0 0-1,21 22-15</inkml:trace>
  <inkml:trace contextRef="#ctx0" brushRef="#br0" timeOffset="46472.52">17187 2413 0,'0'21'0,"64"-21"31,-43 0-31,0-21 0,21 0 0,64-43 16,-63 22 0,-1-21-1,-42 41-15,0 1 0,0 0 16,0 0-16,-21 21 16,-64 0-1,22 21-15,20 21 16,22 1-16,0-22 15,21 0-15,-21 0 0,21 22 16,0-22-16,0 106 16,42-85-1,64 22 1,-85-64-16,21 0 0,-20 0 16,20 0-16,-21 0 0,85-43 15</inkml:trace>
  <inkml:trace contextRef="#ctx0" brushRef="#br0" timeOffset="46897.89">17907 2117 0,'0'-21'16,"0"-1"0,0 1-1,21 21-15,21-21 16,1 21-16,41 0 15,-62 0-15,-1 21 16,21-21-16,-21 43 16,22 41-16,-43-41 15,0-22-15,0 42 16,0-20-16,0-1 0,0-21 0,-22 21 16,22-20-16,-42 41 15,42-42-15,0 0 16,-21-21-1,0-21-15,21 0 16,0 0-16,0 0 0,0-22 16,0 1-16,42-43 15,-21 43-15,22 0 0,62-64 16,1 21 0,-63 64-16,62-42 15,-62 63-15,-1-22 0,64 1 31,-85 21-31</inkml:trace>
  <inkml:trace contextRef="#ctx0" brushRef="#br0" timeOffset="47923.3">2074 3090 0,'0'0'0,"-42"0"0,21 0 0,0 22 16,-1-22-16,-20 0 0,21 0 0,0 0 16,0 0-16,-1 0 0,1 0 15,0 0 1,42 0 15,0 0-15,1 0-16,62 0 0,22 0 15,-42 0-15,20 0 16,86-22-16,-65 22 0,1 0 16,21 0-16,-21-21 0,21 21 15,254-21-15,-233 21 16,0 0-16,1-21 0,-22 21 16,42-21-16,487 0 15,-317 21 1,148 0-1,-318 0-15,-21 0 0,21 0 0,-20 0 16,-1 0-16,0 0 0,233 0 16,-85-22-1,-232 22-15,20 0 0,-20 0 16,-1 0-16,1 0 0,105-21 16,-126 21-1,-22 0-15,0-21 16,0 21-16,-21-21 31,-21 21-15,0 0-16,21-21 0,-21 21 15</inkml:trace>
  <inkml:trace contextRef="#ctx0" brushRef="#br0" timeOffset="48578.41">9821 2836 0,'0'0'0,"-21"22"0,-106-22 31,106 0-31,0 0 0,63 0 32,22 0-17,105 0 1,127 0 0,-232 0-16,20 0 0,-20 0 15,21 0-15,-22 0 0,233-22 16,-274 22-1,83 0 1,-83 0-16,-1 0 0,0 0 16,0 0-1,-21-21-15,21 21 0,22 0 32</inkml:trace>
  <inkml:trace contextRef="#ctx0" brushRef="#br0" timeOffset="49796.61">12467 2985 0,'0'0'0,"-21"0"0,-21 0 16,20 0-16,1 0 0,0 0 0,0 0 15,0 0 1,21-22-16,21 22 47,0 0-32,0 0-15,0 0 16,1 0-16,-1 0 0,21 0 0,-21 0 16,0 0-16,1 0 0,41 0 15,64 0 1,21 0-1,-84 0-15,-1 0 0,-20 0 16,20 0-16,1 0 0,-1 0 0,212 0 31,-63 0-31,21 0 16,-170 0-16,107 0 16,-107 0-16,22 0 15,190 0 1,-63 0-16,-64 0 15,-64 0-15,170 0 16,-190 0-16,21 0 16,211 0-1,-84 0 1,-1 0 0,-147 0-16,-1 0 0,22 0 15,-22 0-15,1 22 0,63-22 16,-64 0-16,43 0 15,-42 0-15,42 0 16,-43 0-16,1 0 0,-22 0 0,127 0 16,-42 0-1,-84 0-15,126 0 16,-127 0-16,1 0 0,105 0 16,-21 0-1,-85 0-15,0 0 16,1 0-16,-1 0 0,0 0 15,64 0-15,-63 0 0,-1 0 16,43 0 0,63-22-16,-127 22 15,21 0-15,1 0 0,-22 0 16,0 0 15,-42 0 47</inkml:trace>
  <inkml:trace contextRef="#ctx0" brushRef="#br0" timeOffset="56185.02">11028 3747 0,'0'0'0,"0"-22"16,0 1-16,0 0 0,0 0 15,0 0-15,0 0 16,0-1-16,0 1 31,0 42 0,0 1-15,-21-22-16,21 63 16,-22 1-16,1-22 15,21-21-15,0 21 0,0-20 16,0 20-16,0 106 16,-21-42-1,21-64-15,0 1 0,-21 62 0,21-62 16,0-1-16,0 0 0,0 22 15,0 21 1,-21-64-16,21 21 0,0 0 0,0 22 16,0-43-16,0 21 0,0 22 15,0-22-15,0 43 16,0-43 0,0-21-16,0 1 0,0 41 15,0-42 1,21-21-16,0 0 31,-21-21-31,21 21 16,-21-21-16,0-21 0,0 20 15,21-62-15,-21 41 0</inkml:trace>
  <inkml:trace contextRef="#ctx0" brushRef="#br0" timeOffset="57147.78">11049 3598 0,'0'0'0,"-21"0"16,0 0 0,21-21-16,-22 21 31,44 0 0,-1 0-31,0 0 16,0 0-16,64 0 15,-43-21-15,0 21 16,-20 0-16,20 0 0,0 0 0,106 0 16,-105 21-1,-1-21-15,0 0 0,149 21 16,-106-21-16,-22 0 15,191 0 1,-21 22 0,-148-22-16,-1 0 0,1 0 0,0 21 15,105-21-15,-105 0 0,-1 0 16,22 21-16,64-21 16,-86 0-16,170 0 15,-63 0-15,-85 0 16,-22 0-16,22 0 0,-21 0 0,21 0 15,-22 0-15,1 0 0,63 0 16,21 0 0,-84 0-16,0 0 0,-1 0 0,1 0 15,0 0-15,-1 0 0,1 0 16,84 0-16,64 0 16,-148-21-16,0 21 0,-1 0 15,22 0-15,-21 0 0,-1 0 16,170 0-1,-84 0-15,-107 0 0,22 0 16,21 0-16,-22 0 0,1 0 16,0 0-16,190 0 15,-42 0-15,-170 0 16,1 0-16,20 0 16,-20 0-16,232 0 15,-148 0 1,64 0-1,-170 0-15,22 0 0,-1 0 0,22 0 16,-43 0-16,43 0 16,-43 0-16,1 0 0,20 0 15,-20 0-15,62 0 16,-83 0-16,-1 0 16,21 0-1,-21 0-15,0 0 16,-21-21 15</inkml:trace>
  <inkml:trace contextRef="#ctx0" brushRef="#br0" timeOffset="57979.72">19473 3704 0,'0'0'0,"21"0"16,1-21-16,-1 21 15,0 0 1,0 0 0,0 0-1,-21 21 1,0 0-16,0 1 0,0-1 15,0 63 1,0-41-16,0-1 0,-21 43 16,21-43-16,0 22 0,0 20 15,0 43 1,0-84-16,0-1 0,0 43 16,-21-43-16,21 0 15,0 22-15,0-22 0,-21 43 16,21-43-16,0 0 0,0-20 15,0 20-15,0-21 0,0 43 16,0-43-16,0 0 16,0 21-1,21-42-15,-21-21 47,0 0-47,-21 0 0</inkml:trace>
  <inkml:trace contextRef="#ctx0" brushRef="#br0" timeOffset="59553.78">10901 5249 0,'0'0'15,"0"22"17,21-22-32,0 0 15,0 0-15,22 0 0,-22 0 16,0 0-16,21 0 0,85 0 15,-84 0-15,41 0 16,-20 0-16,-22 21 16,22-21-16,105 0 15,64 21 1,-149-21-16,86 0 0,-107 0 16,107 0-16,-86 0 0,1 0 15,0 0-15,84 0 16,106 0-1,-190 0-15,169 0 16,-170 21-16,1-21 0,169 0 16,21 0-1,-63 0 1,-127 0-16,20 0 0,-20 0 0,275 0 16,-254 0-1,-22 0-15,192 0 16,-192 0-16,1 0 0,169 0 31,0 0-31,-169 0 16,20 0-16,-20 0 0,0 0 0,-1 0 15,255 21 1,-191-21-16,-63 0 16,0 0-16,-1 0 0,1 0 15,-22 0-15,213 0 16,-171 0-1,-41 0-15,-1 0 0,-20 0 16,20 0-16,-20 0 0,20 0 0,85 0 16,-21 21-1,-84-21-15,41 0 16,-41 0-16,-1 0 0,-21 0 16,21 0-16,-20 0 0,105 0 31,-106 0-31,0 0 15,-21-21-15,21 21 16,0 0 0,0 0-16,1 0 15,20 0 1,21 0-16,-41 0 16,-1 0-16,0 0 31,0 0-31,0 0 0,0 0 15,1 0 1,-1 0-16,0 0 16,0 0-16,0 0 15,0 0-15,1 0 32,-1 0-1,0 0-31,0 0 15,0 0-15,0 21 0,1-21 0,-1 0 16,0 0 0,21 0-16,-21 0 0,1 0 31,-22-21-31,0 0 16,0 0-1,0 0-15,0 0 16,0-1-1,0 1 1,0 0-16,-22 0 16,1 21-16,0 0 15,-21 0-15</inkml:trace>
  <inkml:trace contextRef="#ctx0" brushRef="#br0" timeOffset="60419.54">10858 7895 0,'0'0'0,"0"-21"15,0 0 1,0 0-16,0 0 15,0-1 1,0 1-16,22 21 0,-22 21 47,0 1-47,-22-1 0,22 0 16,-21 64-1,21-43-15,-42 106 16,42-84-16,-21 168 15,0-83 1,-1-86-16,22 1 0,-21 84 16,0-85-16,0 1 0,21-1 15,-21 64-15,0-63 0,-1 42 16,22-43-16,0 85 16,-21-105-16,21-1 15,0-21-15,0 21 0,0-20 0,0-1 16,0 21-16,0-63 31,21 0-31,-21 0 0,0-1 16,0-20-16,22 0 0,-22-1 0,21 1 15</inkml:trace>
  <inkml:trace contextRef="#ctx0" brushRef="#br0" timeOffset="62239.94">10837 7874 0,'21'0'47,"1"0"-32,20 0-15,-21 0 0,21 0 16,1 0-16,63 0 0,-43 0 16,1 0-16,63 0 15,-64 0-15,22 0 0,-1 0 16,1 0-16,21 0 0,106 0 15,-107-21-15,1 21 0,254-21 16,85 0 0,-318 21-16,21 0 0,0 0 15,0 0-15,0 0 0,318-22 16,-64 22 0,-254 0-16,0 0 0,128 0 15,-149 0-15,0 0 16,148 0-16,-148-21 0,148 21 15,-148 0-15,0 0 0,0 0 16,-21 0-16,21 0 16,84-21-16,-105 21 0,0 0 15,0 0-15,106 0 16,63 0-16,-191-21 16,1 21-16,63 0 0,-84-21 15,20 21-15,65 0 16,-86 0-16,128-21 15,-128 21-15,64 0 0,-85 0 16,22 0-16,-22 0 0,43-22 16,42 22-1,-106 0-15,21-21 0,-20 21 16,-1 0-16,0 0 0,42 0 16,-41 0-1,-1 0 1,-21 21 15,0 1-31,0-1 16,0 21-16,0-21 0,-21 0 15,-1 1-15,22 20 0,-21-21 16,-21 127 0,21-42-16,21-64 0,0 1 15,-21 41 1,-1-41-16,22-1 0,0 127 15,0-84 1,0-43-16,0 43 16,0-43-16,0 22 0,0 105 15,0-105 1,0-22-16,22-21 0,-22 43 16,0-22-16,0-21 0,0 22 15,0-22-15,0 0 0,0 21 16,0 1-1,0-22-15,-22 0 16,1 0-16,0-21 16,-21 21-1,-1-21-15,1 0 16,-64 0-16,64 0 16,-22 0-16,-126 0 15,-43 0 1,170 0-16,-107 0 15,86 21-15,-1-21 0,0 0 0,1 0 16,-1 0-16,-21 0 0,-211 0 16,105 0-1,85 0-15,21 0 0,-106 0 16,107 0-16,-1 0 0,21 0 0,-21 0 16,43 0-16,-22 0 0,0 22 15,-42-22-15,-105 0 16,147 0-16,-190 0 15,190 0-15,0 0 16,-147 0 0,83 0-16,86 0 0,-149 0 15,149-22 1,-1 22-16,-20 0 0,20 0 0,-21 0 16,-211 0-1,127-21 1,84 21-16,0 0 0,1 0 0,-1 0 15,22-21-15,-22 21 0,-169-21 16,85 21 0,-1-21-1,107 21-15,-85-21 16,84 21-16,22 0 0,-1 0 16,1 0-16,0 0 0,-22 0 15,22 0-15,0 0 0,-85 0 16,84 0-1,1 0-15,21 0 16,-22 0-16,22 0 0,0 0 0,0 0 16,-64 0-1,43 0-15,21 0 16,0 0-16,-22 0 0,22 0 16,0 0-16,-21 0 0,20 0 15,1 0-15,0 0 16,-21 0-1,21 0-15,-1 0 0,1 0 16,0 0-16,0 0 0,0 0 0,-22 0 16,22 0-16,-42 0 15,42 0-15,-64 21 16,64-21-16,0 0 0,-43 0 31,43 0-31,-21 0 0,20 0 0,1 0 16,0 0 15,21 21-15,-21-21-16,0 0 15,0 0-15,-1 0 16,1 0-16,0 21 0,0-21 16,0 0-1,0 0-15,-22 0 0</inkml:trace>
  <inkml:trace contextRef="#ctx0" brushRef="#br0" timeOffset="63265.18">593 8170 0,'0'0'0,"0"-21"0,0-21 0,0 21 16,0 0-16,0-43 0,0 22 16,0 21-16,0-1 0,0 1 15,0 0-15,0 0 16,0 0-16,0 0 0,0 42 31,0 21-15,0-21-16,0 22 0,0 20 15,0 1-15,-22-1 0,22 1 0,-21 63 16,0 21 0,0-64-16,21-20 0,-21 21 15,0-22-15,-1 22 0,22-1 16,-21-20-16,0-1 0,0 1 15,0 105-15,-43-21 16,64-126 0,-21 41-16,21-42 0,-21 0 15,0 22 1,0-43 0,-1 0-1,22-21-15,0-1 0,0-20 16,0-21-1,0-22-15</inkml:trace>
  <inkml:trace contextRef="#ctx0" brushRef="#br0" timeOffset="64451.92">275 8213 0,'0'0'15,"0"-43"-15,0 22 0,0-21 0,0 0 0,0-64 32,0 42-17,0 22-15,0 21 16,21 21-16,0 0 16,1 0-16,-1 0 15,0 0-15,85 0 16,105 0-1,-126 0 1,-21 0-16,20-21 0,22 21 0,127 0 16,0-22-1,-106 22-15,-21 0 0,317-21 16,-254 0-16,-21 0 0,360 0 16,-169 0-1,-170 21-15,1 0 0,168-22 16,-168 22-16,571-63 31,-509 42-31,128-22 16,-275 22-16,21 21 15,296-42 1,-275 21 0,0 21-16,-85 0 0,22 0 15,-1 0-15,-20 0 0,-1 0 16,0 0-16,1 0 0,20 0 15,1 0 1,-43 0-16,-21 21 31,0 0-31,0 0 0,0 0 16,0 1-16,0-1 0,0 21 0,0-21 16,0 0-16,0 22 0,-21 63 15,21-64 1,0 43-16,0-43 0,-22 21 0,22-20 15,0 20-15,0-20 0,0-1 16,0 127 0,-21-84-16,21-43 0,-21 1 15,21 41-15,-21-20 16,21-22-16,0-21 0,0 64 16,-21 21-16,21-64 15,-21 43-15,21-64 16,-22 0-16,-20 43 15,42-43-15,-21 0 0,-21-21 16,20 21-16,1 0 0,-106 22 16,85-43-16,-64 21 15,-63-21 1,105 0-16,-20 0 0,20 0 16,-21 0-16,-359 0 15,148 0 1,-1 21-1,191-21-15,22 0 16,-22 0-16,-169 0 16,-22 21-16,86-21 15,105 21-15,-21-21 16,21 21-16,-21-21 0,0 0 0,21 22 16,-254-1-1,85-21 1,191 21-16,-1-21 0,0 0 15,22 0-15,-1 0 0,-190 0 16,191 0 0,-1 0-16,22 21 0,-64-21 15,43 0-15,20 0 0,1 0 16,0 21-16,-1-21 0,-147 21 16,126 1-1,22-22-15,0 21 0,-22-21 0,1 0 16,20 0-16,22 0 15,0 0-15,0 0 0,42 0 63,0 0-63,0 0 16</inkml:trace>
  <inkml:trace contextRef="#ctx0" brushRef="#br0" timeOffset="67219.28">21505 7853 0,'0'0'0,"21"0"0,1-21 15,20 0-15,-42-1 16,21 1-16,0 21 0,-21-21 16,0 0-16,0 0 15,0 42 16,0 0-15,0 0-16,0 22 0,0-1 0,0 0 16,0 1-16,0 20 0,-21 1 15,21-1-15,-21 1 0,21 147 16,-21-63 0,21-84-16,0 169 15,0-170-15,0 1 0,0 42 16,0-43-16,0-21 0,0 64 15,0-42 1,0-43-16,21-42 47,-21 0-47,0-1 16,21-20-16,-21 21 0,21 0 15</inkml:trace>
  <inkml:trace contextRef="#ctx0" brushRef="#br0" timeOffset="68813.31">21675 7832 0,'0'0'0,"-22"0"32,44-21-1,-1 21-31,21 0 15,-21 0-15,0 0 0,85-22 16,0 22 0,-64 0-16,107 0 15,-86 0-15,43-21 0,-21 21 0,253 0 16,-84 0 0,-127-21-16,0 21 0,148 0 15,-148 0-15,22 0 16,232 0-16,-254 0 15,254-21-15,-254 21 16,-22 0-16,22 0 0,-21 0 16,275-21-1,-296 0-15,21 21 16,-22 0-16,170-22 0,-169 22 16,-21-21-16,-1 21 15,1 0-15,-1 0 0,128 0 16,-107 0-1,43 0 1,-84 0-16,-1 0 0,43 0 16,-43 0-16,170 0 15,-128 0 1,-41 0-16,20 0 16,-42 0-16,43 0 15,-43 0-15,0 0 16,0-21-16,0 21 15,1 0 1,-1 0-16,0 0 16,0 0-1,0 0 17,-21 21-32,21 0 15,-21 1-15,0-1 16,0 0-16,0 0 0,0 21 15,-21-20-15,-21 105 16,0 21 0,20-85-16,1-20 15,21 20-15,-21-21 0,0 22 0,0 126 16,0-105 0,-1-43-16,1 64 15,21-42-15,0-22 0,0 85 16,-21 0-1,21-85-15,-21 64 16,21-85-16,0 1 16,0 62-1,0-20-15,0-43 16,0 0-16,0 0 16,0 0-16,-21 1 15,0-22 1,-1 0-16,1 0 15,-21 0-15,21 0 0,0 0 16,-22 0-16,1 0 0,-43-22 16,-63 1-1,85 21-15,-1 0 0,-63-21 16,64 21-16,-22-21 0,-148 0 16,-42 0-1,190 21-15,-84-22 16,84 22-16,1 0 0,-86 0 15,86 0-15,-1 0 0,0 0 16,-169 0 0,21 0-16,1 0 15,147 0 1,21 0-16,-105 0 0,106-21 16,-22 21-16,-233 0 15,22-21 1,63 21-1,106-21 1,43 21-16,20 0 0,-126-21 16,20 21-1,128-21-15,-64 21 16,43 0-16,-1-22 0,-84 22 16,106 0-16,-85 0 15,63 0 1,22 0-16,21 0 0,-43 0 15,43 0-15,0 0 0,0 0 16,-64 0 0,0 0-1,64 0-15,-21 0 0,21 0 0,-43 0 16,43 0-16,0 0 16,0 0-16,-1 0 0,1 0 15,21-21 63</inkml:trace>
  <inkml:trace contextRef="#ctx0" brushRef="#br0" timeOffset="69751.34">10753 11980 0,'-22'-105'32,"44"210"-32,-44-232 0,1 127 15,21 22 1,0-1-16,0 0 16,0 21-16,0 22 0,-63 274 31,20-126-16,1 21-15,0-106 16,21-85-16,21 22 16,-22-22-16,1 22 0,0-1 15,21-42-15,-21-21 16,21-21 15,0 0-31,0 0 16,21 0-16,0-64 15,0 43-15</inkml:trace>
  <inkml:trace contextRef="#ctx0" brushRef="#br0" timeOffset="71211.81">10731 11959 0,'0'0'0,"22"-21"0,-1-42 31,0 63 0,0 0-15,0 0-16,0 0 0,22-22 16,-1 22-16,0 0 0,1 0 0,20 0 15,-20-21-15,20 21 0,43 0 16,-43-21-16,170 0 15,0 0 1,-106 21-16,21 0 0,297-43 16,-297 43-16,212-21 15,-191 21-15,170-21 16,-149 21-16,1 0 0,-22-21 16,22 21-16,-1 0 0,1 0 0,359 0 15,0 0 1,-359 0-16,-1-21 15,149 21-15,-170 0 16,297-21-16,-85-1 16,-275 22-16,0 0 15,-22 0-15,1-21 0,0 21 16,-1 0-16,149-21 16,-85 0-1,43 0-15,-128 0 16,-20 21-16,20 0 0,22-22 15,-43 22-15,22 0 16,-43 0-16,42 0 16,-42 0-16,1 0 15,41 0 1,-63 22-16,21-22 16,0 21-16,1-21 0,20 42 15,-21-21-15,0 0 0,-21 22 16,0-1-16,0 64 15,0-64-15,0 1 16,0-1-16,0 21 0,0-20 0,-21 211 31,0-85-31,21-105 16,-21-1-16,0 1 0,21-1 16,0 1-16,-22 168 15,22-147 1,0 21-16,0-64 0,0-21 15,0 22-15,0-1 0,-21 43 16,0-43 0,0-21-16,-43 22 15,22-22-15,21-21 0,-64 0 16,43 21-16,-85-21 16,42 0-16,-169 0 15,148 0-15,-338 0 16,42 0-1,-43 0 1,276 0-16,0 0 16,-191 0-16,169 0 0,1 0 15,-572 0 1,254 0 0,63 21-1,43-21 1,254 0-16,21 0 0,-275 0 15,-106 0 1,190 0 0,1 0-1,232 0-15,-42 0 16,64 0-16,-43 0 16,42 21-16,-42-21 15,64 0-15,-21 0 0,20 21 0,-147-21 31,42 22-15,21-22-16,84 0 0,1 0 16,0 21-16,-1-21 0,22 0 15,-85 21 1,85-21-16,-21 0 16,-1 0-16,22 0 15,-21 0-15,21 0 16,0 0-16,-43 0 15,43 0 1,0 0 0,21-21-16,0 0 31,0-1-15,0 1-16,0 0 31,-21 0-31,21 0 15,0 0-15,0-1 16,-22 1-16,22 0 0,-21 21 16,21-42-1,0 21-15,0-1 16,21 22 0,1 0-16</inkml:trace>
  <inkml:trace contextRef="#ctx0" brushRef="#br0" timeOffset="71995.71">4508 15663 0,'0'0'0,"0"-21"0,-21 21 0,0 0 15,0 0-15,0 0 0,21 21 16,0 1-16,-21-1 0,-1 0 16,22 0-16,0 21 0,0 64 15,0-63-15,-21 41 0,0 128 16,21-64-1,0-63-15,-21-1 0,21 107 16,0-106-16,0-1 0,0-20 16,0 84-1,0-42-15,21-64 0,0 0 16,-21-20-16,21-1 0,1 0 16,-22 0-16,42-21 15,-21 0-15,-21-42 16,0 21-16,0-22 0,0 22 0</inkml:trace>
  <inkml:trace contextRef="#ctx0" brushRef="#br0" timeOffset="73152.57">4381 15939 0,'149'-191'16,"-298"382"-16,340-403 0,-149 170 15,-21 20-15,22 1 0,-22 21 0,21-21 16,-21 0-16,1 21 0,20 0 16,43 0-1,-43 0-15,-21 0 0,21 0 0,85 0 16,-63-21-16,21 21 16,190-21-1,-169 21-15,126-22 16,171 1-16,-255 0 15,21 21-15,318-21 16,-297 0-16,170 0 16,-169 21-16,232-22 15,-211 1-15,21 21 0,169-21 16,-191 21-16,1 0 0,-21 0 16,-1 0-16,1 0 0,168 0 15,-168 0-15,-22 0 0,170 0 16,-191 0-16,0 0 0,212 0 15,-85 0 1,-211 0 0,-1 0-16,-20 0 0,20 0 0,-42 0 0,64 0 31,-64 0-31,0 0 31,-21 21-31,0 0 0,0 22 16,0-1-1,0-21-15,0 22 0,0-1 0,0-21 16,0 21-16,0 1 0,0 41 16,21 65-1,1-86-15,-1-21 0,-21 22 16,21-1-16,-21-20 0,0 20 16,21-20-16,-21 20 0,21-21 0,0 107 15,-21-65 1,0-41-16,22-1 0,-1 43 15,-21-43-15,0 0 0,0 1 16,0 20 0,-43 22-16,22-64 0,-42 21 15,-1-21 1,22 1-16,-85 20 0,42-42 0,1 21 16,-255 0-1,43-21 1,84 0-16,106 0 15,-21 0-15,-466 0 16,424 0 0,-21 0-16,-318 0 15,338 0-15,-20 0 0,-149 0 16,191 0-16,0-21 0,-22 21 16,-126 0-16,0 0 15,148 0-15,-276 0 16,276 0-16,0 21 0,21-21 15,0 0-15,0 0 0,-85 0 16,106 0-16,22 0 0,-255 0 31,43 0-15,148 0 0,42 0-16,63 0 0,-20 0 15,21 21-15,-22-21 16,-21 22-1,43-22-15,21 0 0,0 0 0,0 21 16,-1-21-16,-41 21 16,-43 21-1,85-42-15,-21 21 0,-1-21 16,22 0-16,0 22 0,-64-22 16,43 0-1,21 0-15,0 0 0,-1 0 16,1 0-16,0 0 0,0 0 15,0 0-15,0 0 0,-1 0 16,22-22-16</inkml:trace>
  <inkml:trace contextRef="#ctx0" brushRef="#br0" timeOffset="73849.14">16616 15494 0,'0'0'0,"0"-21"0,0 0 0,0 0 16,0-1-16,0 1 15,0 0-15,-21 0 0,21 0 16,0 0-16,0-1 0,0-41 15,0 42 1,0 42 0,0 0-16,-22 21 0,22 1 15,0 63-15,-21-43 0,0 1 16,21 20-16,-21 1 0,0-22 16,0 128-16,-1-106 0,1-1 15,-21 149 1,21-42-1,21-128-15,0 43 0,0-43 16,0-41-16,0 20 0,0 43 16,21-64-1,0-21 1,-21-21-16,21-1 0,-21-41 16,0 21-16,0-1 15</inkml:trace>
  <inkml:trace contextRef="#ctx0" brushRef="#br0" timeOffset="75146.39">16531 15452 0,'0'0'0,"0"-21"0,0-1 0,0 1 15,0 0-15,0 0 16,21 0-1,0 21-15,1-21 0,-1 21 16,0 0-16,0-22 0,64 1 16,-43 21-16,0-21 0,22 21 15,21-21-15,-1 0 0,1 21 0,21-21 16,21-1-16,0 22 0,423-63 16,-381 42-1,-20 0-15,20 21 0,191-22 16,-170 1-16,1 0 0,211 0 15,-190 21-15,867-64 32,-656 64-32,191-21 15,-423 21-15,20 0 16,-41 0-16,168 0 16,86 21-1,63-21-15,-382 0 16,-20 0-16,0 0 15,-1 0-15,1 0 0,106-21 16,-149 21 0,0 0-16,22-21 0,-22 21 0,22 0 15,-43 0-15,0 0 0,21 0 16,-21 0 0,-21 21-1,0 0-15,0 1 0,0-1 16,0 85-1,0-22-15,0 107 16,0-149-16,0 22 0,-21 126 31,-21-21-31,0 43 16,42-148 0,0-1-16,-43 106 15,1-20 1,42-107-16,-21 21 0,0-20 15,-1-22-15,-41 64 16,-1-43 0,-41 0-1,62-21-15,1-21 0,-127 22 16,-64-1 0,-42-21-1,169 0-15,-21 0 0,-233-43 16,-42 43-1,0 0 1,275 0-16,-22 0 16,-295 0-1,148 0-15,147 0 0,-20 0 16,-127 0-16,169 0 0,-21 0 16,-106 0-16,105 0 0,22 0 15,0 22-15,-127-22 16,-105 21-1,232 0-15,0-21 0,0 0 16,0 0-16,21 0 0,-212 0 16,149 0-1,84 0-15,1 0 0,-22-21 0,21 21 16,0 0-16,1-21 0,-170-1 16,63 22-1,128-21-15,20 21 0,1 0 16,0 0-16,-1 0 0,-62-21 15,83 21 1,1 0 0,21 21 31,-21-21-32,21 21 1,-21-21-16,21 22 0,-21-22 15,0 0-15,-1 21 0,1-21 16,0 21-16,0-21 0,0 0 16,-43 21-1,1 0 1,42-21-16,-1 0 16,1 0-1,0 0-15,0 0 31,0 0-31,0-21 16,-1 0-16</inkml:trace>
  <inkml:trace contextRef="#ctx0" brushRef="#br1" timeOffset="79783.8">3662 17484 0</inkml:trace>
  <inkml:trace contextRef="#ctx0" brushRef="#br1" timeOffset="85529.69">11620 4106 0,'0'22'0,"0"-1"16,0 0-16,0 0 15,0 0 1,22-21 15,-1 0-31,0-21 16,0 0-16,0 21 0,0-21 15,1 0-15,-1 21 0,21-43 16,-21 22-16,0 0 16,1-43-16,-22 43 15,0 0-15,0-21 16,-22 21 0,1 21-16,0 0 0,-64 0 15,64 0-15,0 0 0,-42 0 16,41 0-16,-41 42 15,42-21-15,-43 64 16,43-64-16,0 21 0,0-21 16,21 1-16,0-1 0,0 21 15,0 0-15,0-20 0,0-1 16,0 0-16,0 0 16,0 0-16,0 0 0,21 1 15,21 20 1,-21-42-16,1 21 15,-1 0-15,0 0 0,0-21 16,0 0-16,0 0 0,1 22 0,-22-1 16,21-21-16,0 0 0,0 21 15,0-21-15,-21 21 16,0 0-16,0 0 16,0 1-16,-21-22 0,-21 21 15,21 0-15,-1 0 0,-20-21 0,-21 21 16,41-21-16,-41 21 15,21-21-15,-22 0 16,43 0-16,-21 0 0,-22-42 16,43 21-1,-21 0-15,20 0 0,1-43 16,21 43-16,0 0 31,0 0-31,0-1 0,21 22 16,1 0-16,-1 0 15,21 0 1,-21-21-16</inkml:trace>
  <inkml:trace contextRef="#ctx0" brushRef="#br1" timeOffset="86011.42">11811 4530 0,'21'0'16,"0"0"-16,0 0 15,1-21-15,-1 21 16,0-43-1,42 22-15,-63 0 16,22 21-16,-1-21 16,-21 0-1,0-1-15,-21 22 32,-1 0-32,1 0 0,0 0 15,-21 22-15,-1-1 16,22 0-16,0 0 0,-21 0 15,21 0-15,-1 1 0,-41 41 32,42 1-17,21-22-15,0-21 16,21-21 0,0 21-16,0-21 0,0 0 15,1 0-15,41 0 16,1 0-1,-43 0-15,21-21 0</inkml:trace>
  <inkml:trace contextRef="#ctx0" brushRef="#br1" timeOffset="86571.1">12467 4403 0,'0'-21'16,"-21"21"-16,0 0 16,0 0-16,-1 0 0,1 0 15,0 0-15,0 0 0,0 21 16,-22 0-16,22-21 0,0 21 0,0 0 16,-21 22-1,-1 20-15,22-42 0,0 22 16,21-22-1,0 0-15,0 0 16,21-21 0,0 0-16,0 0 0,1 0 15,-1 0-15,0 0 0,0 0 16,0-21-16,0 21 0,1-21 0,62-22 16,-63 1-1,1 21-15,-1 0 0,-21 0 16,21-1-16,-21 1 0,21 0 0,-21-21 15,21 21 1,-21 42 31,0 0-47,0 0 0,-21 0 16,21 0-16,-21 1 0,21-1 0,0 0 15,0 0-15,0 21 16,0 1-16,0-22 15,0 0 1,21-21 0,0 0-16,0 0 15,22 0 1,-22-21-16</inkml:trace>
  <inkml:trace contextRef="#ctx0" brushRef="#br1" timeOffset="87040.83">12679 4487 0,'0'-84'32,"21"63"-17,0 21-15,0 0 16,0 0-16,1 0 0,-1 0 15,21 0 1,22 21 0,-43 0-16,-21 0 0,21 0 15,-21 0-15,21 1 0,-21 20 16,0 0 0,0-21-16,0 1 0,-21-1 15,0-21-15,0 21 16,-22 0-1,22-21 1,21-21 0,0 0-16,0 0 15,0-1-15,0 1 16,0 0-16,0 0 0,21 0 0,-21 0 16,21-1-16,43-20 15,-64 21-15,42 0 16,43 0-1,-22-1 1,-41 22-16,-1 0 16,0 0-16</inkml:trace>
  <inkml:trace contextRef="#ctx0" brushRef="#br1" timeOffset="87417.8">13610 4297 0,'0'-21'0,"0"42"0,0-63 16,-21 42-16,0 0 15,0 0-15,-1 0 16,1 0-16,-21 0 15,0 21 1,20 21-16,1-21 16,0 0-16,0 22 0,0 41 15,21-20 1,0-22 0,0-21-16,0 1 0,21-1 15,0-21-15,21 0 16,-20 21-16,41-21 15,-42 0-15,0 0 16,1-21-16,-1 21 0,0-21 0,21-1 16</inkml:trace>
  <inkml:trace contextRef="#ctx0" brushRef="#br1" timeOffset="88011.92">13906 3874 0,'0'-22'0,"0"44"0,0-65 16,0 64 15,0 1-31,0-1 16,0 21-16,0-21 0,0 22 15,0-22-15,0 21 0,0 127 16,-21-84-1,0 0 1,21-43-16,-21-21 0,21 0 16,-21 64-1,0-64-15,21 0 0,0 1 16,-22-1-16,22 0 16,-21-21 15,21-21-16,0 0 1,0-1-16,0 1 0,0 0 16,0-42-1,21 41-15,-21-20 16,22 21-16,-1 21 0,21-64 16,-21 43-16,22 0 15,-22 0-15,21 21 0,-21-21 16,0 21-16,1 0 0,62 0 15,-20 21 1,-43-21-16,0 21 0,-21 21 16,0-20-16,0-1 0,0 63 31,-21-41-31,0-22 0,-22 42 16,22-41-16,21-1 15,-21-21-15,21 21 16</inkml:trace>
  <inkml:trace contextRef="#ctx0" brushRef="#br1" timeOffset="88736.29">14838 4170 0,'0'0'0,"21"-21"0,0 21 16,0-43-16,43 1 16,-43 21-16,0 21 15,0-42-15,-21 20 16,21 1-16,-21 0 0,0 0 15,-21-21-15,0 42 16,0 0-16,0 0 16,-22 0-16,22 0 0,-148 42 15,105 21 1,-20 22 0,63-43-16,-22 1 0,22 20 0,0-20 15,0-1-15,-22 0 0,22 106 16,0 1-1,21-86 1,0-42-16,0 0 0,21 1 16,0-1-16,1 0 0,-1 0 0,0-21 15,42 21 1,1-21-16,-22 0 0,85-42 16,-106 21-1,43-22-15,-22 22 16</inkml:trace>
  <inkml:trace contextRef="#ctx0" brushRef="#br1" timeOffset="89184.03">15198 4424 0,'0'-21'16,"-22"42"-1,1-21 1,0 21-16,0 0 0,0 0 0,0 1 15,-1-1-15,1 0 0,21 21 0,-63 22 32,42-1-32,21-42 15,0 22-15,0-22 16,21-21-16,0 0 16,0 0-16,0 0 0,43 0 15,-43-21-15,21 21 0,-21-21 16,1-1-16,-1 1 0,21 21 0,-21-21 15,0 0-15,-21-21 16,22 20-16,-22-20 16,0 21-16,0 0 0,-43-22 15,22 22-15,0 21 0,-64 0 16,22 0 0,42 0-16,42 0 46,0 0-46,0 0 0,0 0 0,22 0 16,-22 0-16,21 0 0,0 0 16,85-21-1,-84 21-15</inkml:trace>
  <inkml:trace contextRef="#ctx0" brushRef="#br1" timeOffset="89636.78">15684 4424 0,'22'63'31,"-22"-41"-31,0-1 16,0 0-16,-22 0 0,22 0 16,-21-21-16,21 21 0,-21 1 0,21-1 15,0 0-15,0 0 0,-21 0 16,0 0 0,21 1-16,0-44 46,0 1-46,0 0 16,0 0-16,0 0 0,0 0 16,0-22-16,21-41 15,0 62-15,0-20 16,0 21-16,1 0 0,-1 0 16,0-1-16,21 1 0,-21 21 0,22-21 15,63 21 1,21 0-16,-106 0 15,0 21-15,21 43 0,-42-43 16,0 21-16,0 43 16,-63 21-1,20-43 1,43-42-16,-21 1 0,0-1 16,42-42 15,0-1-16,1 1-15,-22 0 0</inkml:trace>
  <inkml:trace contextRef="#ctx0" brushRef="#br1" timeOffset="89964.59">16616 3958 0,'-43'64'31,"43"-22"-31,-21-21 0,21 22 16,-21-1-16,0-21 0,0 64 16,0-43-16,-1 0 0,-20 107 15,42-86 1,0 22-1,0-64-15,0 0 0,0 0 16,21-21 0,0 0-16,1 0 15,20 0-15,-21-21 0,0 21 16,0-42 0,1 21-16,-1-1 0</inkml:trace>
  <inkml:trace contextRef="#ctx0" brushRef="#br1" timeOffset="90163.71">16319 4424 0,'0'0'0,"0"21"32,22-21-17,-1 0-15,0 0 0,21 0 16,-21 0-16,43 0 15,-43-21-15,43 0 16,-64 0 0</inkml:trace>
  <inkml:trace contextRef="#ctx0" brushRef="#br1" timeOffset="90581.47">16785 4487 0,'0'22'0,"21"-22"31,0 0-31,1 0 0,-1 0 16,42-43-1,-42 43-15,1-21 16,-1 0-16,0 21 0,-21-21 0,0 0 15,0-1 1,0 1 0,-21 21-16,0 0 15,-1 0-15,1 0 0,0 21 0,0 1 16,0-22-16,-43 63 16,43 1-16,21-43 15,0 0-15,0 0 0,0 0 0,0 0 16,0 43-1,21-43-15,0-21 16,1 0 0,-1 21-16,0-21 0,21 0 15,22 0 1,-43 0-16,0-21 0,21 0 16,-20 21-16</inkml:trace>
  <inkml:trace contextRef="#ctx0" brushRef="#br1" timeOffset="90844.49">17208 4403 0,'0'0'16,"22"0"-16,-1 0 15,0 0 1,0 21-16,-21 0 16,21 0-16,-21 0 0,21 22 15,-21-22-15,22 0 16,20 21-16,-42-20 15,21-1-15,0 0 0,0 0 16,1 0-16,-1 0 16,0-21-1,0 0 1,-21-21-16,0 0 16,0 0-16,0 0 15</inkml:trace>
  <inkml:trace contextRef="#ctx0" brushRef="#br1" timeOffset="91096.35">17611 4360 0,'-22'0'31,"1"22"-15,0-1-16,0 0 15,0 0-15,0 21 0,-64 22 16,43-1-1,-43 1-15,64-43 16,0 0-16,-1 22 16,22-22-1,22-21 1,-1 0-16,0 0 0,21-21 16,1-22-1</inkml:trace>
  <inkml:trace contextRef="#ctx0" brushRef="#br1" timeOffset="91466.59">17992 3979 0,'0'0'0,"0"-21"15,-22 21 1,22 21-1,0 1-15,-21-1 0,21 0 16,-21 0-16,21 21 0,0 22 16,-42 63-1,42-85-15,-21 1 0,21-1 16,-22 0-16,1 128 16,21-86-1,0 1 1,0-22-1,21-41-15,1-22 16,-1 0-16,0 0 16,0 0-16,0 0 0,0 0 15,1-22-15,62-20 16,-20-43 0,-43 64-16,0 0 0</inkml:trace>
  <inkml:trace contextRef="#ctx0" brushRef="#br1" timeOffset="91677.47">17801 4424 0,'0'0'0,"21"0"31,0 0-15,1 0-16,20 0 15,-21 0-15,0 0 0,85-42 16,-42 20 0,-43 1-16</inkml:trace>
  <inkml:trace contextRef="#ctx0" brushRef="#br1" timeOffset="92060.43">19071 3810 0,'21'0'0,"-21"-21"15,0 42 32,0 0-47,0 0 16,0 22-16,0-22 16,0 0-16,-21 0 0,0 43 15,21-43-15,-21 42 16,21 1-1,0-43-15,0 0 0,0 0 0</inkml:trace>
  <inkml:trace contextRef="#ctx0" brushRef="#br1" timeOffset="92371.26">18775 4233 0,'0'64'31,"21"-43"-15,0-21-1,0 21-15,22-21 16,-22 0-16,0 0 0,0 0 16,0 0-16,0 0 0,43 0 15,-43 0 1,0 0-16,-21-21 31,21 21-15,-21-21-16,0 0 0</inkml:trace>
  <inkml:trace contextRef="#ctx0" brushRef="#br1" timeOffset="92684.09">18838 3874 0,'0'0'0,"0"-22"0,21 22 32,1 0-32,-1 0 15,0 0-15,0 0 16,0 0-16,0 0 0,-21-21 0,43 21 15,-22 0 1,0 0-16,0 0 16,-21-21-16</inkml:trace>
  <inkml:trace contextRef="#ctx0" brushRef="#br1" timeOffset="93400.46">19262 3683 0,'0'0'16,"0"-21"-16,-22 21 0,1 0 0,21-21 15,-21 21-15,0 0 16,0 0-16,0 0 0,-1 0 0,1 0 0,0 0 15,-21 0 1,21 0-16,-1 0 0,-20 0 0,21 21 16,0-21-16,0 21 0,-1 0 15,-20 0 1,0 1-16,-1 20 0,22-21 0,0 0 16,0 0-16,0 1 0,0 20 15,-43 85 1,64-64-16,0-41 15,-21 41-15,21-42 0,0 22 16,0-22-16,21 42 16,0-20-16,-21-22 15,43 21 1,-22-21-16,0 0 0,42 1 16,22-1-1,-64-21-15,43 0 16,-22 0-16,-21 0 0,22 0 15,-22 0-15,21 0 0,-21 0 0,85-21 16,-21-22 0,-64 22-16,42 0 15,-41 0-15,20 0 0,0-22 16,-21 1-16,1 21 0,-1-22 16,21-20-1,-21-43-15,-21 64 16,0-1-16,0 22 0,0-21 15,0 21-15,0-64 16,-63 22 0,63 41-16,-21 1 0,-22 0 0,22 0 15,0 0-15,-21 21 0,-22-21 16,-21 21 0,43 0-16,-43 0 15,64 0-15,0 0 0,0 21 16,-21-21-16,20 21 0,1 0 15,0-21-15,0 21 16,21 0-16</inkml:trace>
  <inkml:trace contextRef="#ctx0" brushRef="#br1" timeOffset="93955.9">18838 4318 0,'21'0'47,"1"0"-47,-1 0 16,0 0-16,0 0 15,0 0-15,0 0 0,22 0 16,-22 0-16,0 0 0,0 0 16,0 0-16,1 0 0,-1-21 15,0 21-15,-21-21 16,0 0 0</inkml:trace>
  <inkml:trace contextRef="#ctx0" brushRef="#br1" timeOffset="94403.64">18944 3852 0,'21'0'15,"0"0"-15,1 0 16,-1 0 0,0 0-16,0 0 15,0 0-15,0 0 16,1 0-16,-1 0 0,0 0 15,0 0-15,0 0 0,0 0 16,1 0-16,-1 0 16</inkml:trace>
  <inkml:trace contextRef="#ctx0" brushRef="#br1" timeOffset="108983.61">20468 4255 0,'-21'0'47,"21"-22"-32,-21 1 1,21 0 0,-21 0-16,21 0 15,0 0-15,0-1 16,0 1-16,0-21 15,0 21-15,0 0 16,42-22-16,-42 22 16,42 21-1,22-21 1,-43 21-16,0 0 0,0 0 0,0 0 16,1 0-16,20 0 0,-21 0 15,0 0-15,22 21 0,-22 0 0,0 0 16,0 64-1,-21-64-15,0 0 0,0 22 0,0-1 16,0-21-16,-21 22 0,-64 41 16,-21-20-1,85-43-15,-21 0 16,21 0-16,-22 0 0,22 1 0,-42 20 16,20-42-16,22 21 0,0 0 15,-42 0 1,20 1-16,22-22 15,0 0 1,42 0 15,0 0-31,0 0 16,1 0-16,20 0 0,-21 0 0,21 0 16,-20 0-16,20 0 0,85-22 15,-85 22 1,1 0-16,-1 0 0,0 0 0,22 0 15,-43 0-15,0 0 0,21 0 16,-20 0-16,-22-21 63,0 0-48</inkml:trace>
  <inkml:trace contextRef="#ctx0" brushRef="#br1" timeOffset="109347.41">21336 4022 0,'0'0'0,"0"-21"0,0-1 16,0 44 15,0-1-15,-21 0-16,21 21 0,0 1 0,-21-1 16,-1 43-16,1 42 15,0-85-15,21 21 16,-21-41-16,0 20 15,21-21-15,-21 0 0,21 0 16,0 1-16,0-1 0,0-42 47,0-1-31,0 1-16,0 0 15,21 0-15</inkml:trace>
  <inkml:trace contextRef="#ctx0" brushRef="#br1" timeOffset="109740.38">21315 4106 0,'0'0'0,"0"-21"0,0 0 0,0 0 16,0 0-16,21 0 0,0-1 15,0 22-15,0 0 16,22-42 0,-1 42-16,-21 0 15,22 0-15,20 0 16,-21 21-16,-20 0 0,-1 1 16,0 20-16,0-21 0,43 85 15,-64 21 1,0-85-16,0-21 0,0 22 15,0-22-15,0 21 0,-43 22 16,43-22 0,-21-21-16,0 0 15,21-42 32,0 0-31</inkml:trace>
  <inkml:trace contextRef="#ctx0" brushRef="#br1" timeOffset="110045.21">21209 4466 0,'21'0'31,"0"0"-31,0 0 0,43 0 16,-22-21-1,-21 21-15,1 0 0,62 0 16,-63 0-16,22-21 16,20 21-1,-20 0-15,-22-21 16,0 21-1,-21-21 1,0-1-16,0 1 16</inkml:trace>
  <inkml:trace contextRef="#ctx0" brushRef="#br1" timeOffset="110373.34">22077 3979 0,'0'0'16,"21"0"-16,-21 22 31,0-1-31,0 0 0,0 0 16,0 0-16,0 22 15,0-1-15,-21 64 16,0 0-16,21-64 16,-22-21-16,22 0 0,0 22 15,0-22-15,0 0 0,0 0 16,0 0 0,0-42 15,0 0-31</inkml:trace>
  <inkml:trace contextRef="#ctx0" brushRef="#br1" timeOffset="110691.15">22056 4022 0,'0'0'0,"21"0"0,0 0 16,-21 21-16,21 0 16,0-21-16,-21 21 0,21 0 0,1-21 15,-1 22-15,0 20 16,0-42-16,21 63 16,-20-20-1,-1-22-15,21 21 16,-42-21 15,0-42 16</inkml:trace>
  <inkml:trace contextRef="#ctx0" brushRef="#br1" timeOffset="111327.78">22691 4001 0,'0'-22'31,"-22"44"-15,1-22-16,-21 42 15,21-21-15,0 21 0,-22-20 16,22-1-16,0 0 0,-21 0 0,-22 43 16,22-43-1,21-21-15,21 21 16,21-42 15,0 0-15,0 21-16,0-22 0,-21 1 15,21 0-15,1 0 16,-1 0-16,21-22 0,-21 43 16,0-21-16,1 0 0,-22 0 0,21 0 15,42-22 1,-42 22 0,1 21-16,-22-21 0,21 21 31,-21 21-31,0 0 0,0 1 15,0 20-15,0-21 0,0 0 16,0 0-16,0 22 0,0 41 16,0-20-1,-21-43-15,21 21 0,0-20 16,0-1-16,0 0 0,0 0 0,0 0 16,0 22-16,-22-22 15,22 0 1,0 0-1,0-42 64</inkml:trace>
  <inkml:trace contextRef="#ctx0" brushRef="#br1" timeOffset="129122.34">27432 17018 0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13:32.8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11493 8361 0,'0'-21'16,"0"-22"-1,0 22-15,0 0 16,0 0-16,0 0 16,0 0-1,0 42 32,0 0-47,0 0 0,0 0 16,0 0-16,0 1 0,0 20 15,0-21-15,0 21 0,0 22 16,0-22-16,0 64 16,0-64-16,0 1 0,0-1 15,0-21-15,0 127 16,-21-63-1,21-64-15,0 0 0,0 1 16,0 20 0,0-63 31,0 0-32,0-1-15,0 1 16,0 0-16,21 0 0,-21-21 15,22 20-15,-22-41 16,21 42-16,0-43 0,0 22 16,0-22-16,0 43 0,1 0 15,62-64 1,-84 64 0,21 21-1,1 0-15,-22 21 31,0 1-31,0-1 0,0 0 16,0 21-16,0-21 0,0 1 16,0-1-16,0 0 0,0 21 15,21 1-15,-21-22 0,0 0 16,21 0-16,-21 0 0,0 0 0,0 1 16,21-1-16,-21 0 15,21 21 1,0-21-1,1-21-15,-1 0 16,0 0 0,0 0-16,21-42 15,1 0 1,20-64 0,-63 85-16,43-64 0,-22 43 15,0-1-15,0-126 16,-21 42-1,0 42 1,0 64-16,0-21 16,0 21-16,0 0 0,0-1 15,0 44 32,0-1-47,0 0 16,0 0-1,0 0-15,0 0 16,21-21-16,-21 22 0,0-1 16</inkml:trace>
  <inkml:trace contextRef="#ctx0" brushRef="#br0" timeOffset="495.71">12382 8742 0,'0'0'16,"0"21"-16,22-21 31,-1 0-31,0 0 0,0-21 16,0 21-1,43-42-15,-43 20 0,21 1 16,-21 0-16,1 0 15,-1 21-15,-21-21 0,21 0 16,0-64 0,-21 64-1,0-22-15,-21 43 16,0 0-16,0 0 0,-1 0 16,1 0-16,-21 43 15,0-1 1,20 43-1,1-64-15,0 42 16,21-41-16,0-1 0,0 85 16,0-64-1,21-21-15,0-21 16,-21 21-16,22-21 0,-1 0 0,21 0 16,-21 0-16,0 0 0,1 0 15,-1 0-15,0 0 0,0-21 16,85-42-1,-64-1 1,22 1-16,-43 41 0</inkml:trace>
  <inkml:trace contextRef="#ctx0" brushRef="#br0" timeOffset="1140.35">13271 8149 0,'0'0'0,"0"-21"0,0 0 0,-21 21 16,21-21-16,-21-22 15,0 22-15,0 0 16,21 42 15,0 0-31,0 1 0,0 20 16,0 0-16,0-21 0,0 22 15,0-1-15,0 85 16,0-42-16,0-43 16,0 43-16,0-64 0,0 21 15,-43 106 1,43-126 0,0-1-16,-21 0 0,21 0 15,0-42 16,0 0-31,0 0 16,0-1-16,0 1 0,0 0 0,0 0 16,0 0-16,0-22 0,43-20 15,-1-1 1,-21 43-16,0 21 0,0-21 16,1 21-16,-1 0 0,127-21 31,-63 42-31,-43 0 15,-21 0-15,0 1 16,0-1-16,-21 0 0,0 0 0,0 21 16,-21 22-1,0-43-15,-21 0 0,-1 0 16,22 1-16,-21-1 0,-43 21 16,64-42-16,-148 21 15,126-21 1,43-21 15,0 0-31,43 0 16,-22 21-16,0-21 0,21-1 15</inkml:trace>
  <inkml:trace contextRef="#ctx0" brushRef="#br0" timeOffset="1497.1">14160 8255 0,'0'-21'0,"0"42"0,0-63 0,0 21 16,-21-1-16,21 1 16,0 0-16,-21 21 15,21 21 1,-21 22-16,21-22 0,0 63 15,0 43 1,0-84-16,-21-1 0,21 0 16,-21 1-16,21 20 0,-22 64 15,22-106-15,-21 64 16,21-43 0,0-20-16,0-1 0,21-21 31,1-21-16,-22-1-15,0 1 0,21 0 16,0 0-16,0-21 0</inkml:trace>
  <inkml:trace contextRef="#ctx0" brushRef="#br0" timeOffset="1860.32">13885 8213 0,'0'0'0,"-21"-21"0,0-1 15,21 1-15,0 0 0,0 0 16,0-21 0,21 42-16,0-22 0,22 22 0,-22-21 0,63 21 15,65 0 1,-107 21-16,21 1 0,22 20 16,-43 0-16,1-21 0,20 64 15,-42-43 1,22 85-16,-43-84 15,0 41-15,-21-41 0,-1-1 0,-62 85 32,-43-63-32,84-43 15,1 0-15,0 0 0,-1 0 0,1-21 16,-43 21 0,64-21-16,-21 0 15,42-21 32,21 21-47,0-21 0</inkml:trace>
  <inkml:trace contextRef="#ctx0" brushRef="#br0" timeOffset="2393.19">14541 8594 0,'0'0'0,"0"-21"0,0-1 16,0 1-16,22 21 15,-1 0-15,0-21 0,0 21 16,0 0-16,0 0 0,22 0 16,-22 0-16,0 0 0,0 0 0,64 85 15,-85-64 1,0 0-16,21 64 16,-21-43-16,0 43 15,0-64-15,-21 0 16,0 0-16,21 0 0,-21-21 0,-1 22 31,1-44-15,21-20-16,0 21 15,0-21-15,0 20 0,0 1 0,0-21 16,0 21-16,43-43 16,20-20-1,-42 41 1,0 22-16,1 21 0,-1 0 0,0 0 15,0 0-15,0 0 16,0 0-16,1 0 16,-1 0-16,-21 21 0,21-21 15</inkml:trace>
  <inkml:trace contextRef="#ctx0" brushRef="#br0" timeOffset="2646.15">15303 8594 0,'0'21'47,"0"0"-47,0 0 0,0 22 16,-21-22-16,0 21 16,21 22-1,-21-43-15,21 0 0,-21 21 16,21-21-16,0-42 62,0 0-62,21 0 0</inkml:trace>
  <inkml:trace contextRef="#ctx0" brushRef="#br0" timeOffset="2832.26">15303 8382 0,'0'0'0,"-21"0"0,-21-42 32,21 42-17,42 0 17,0 0-32,0 0 15,0 21-15,1-21 0,-1 21 16,0-21-16</inkml:trace>
  <inkml:trace contextRef="#ctx0" brushRef="#br0" timeOffset="3268.98">15536 8573 0,'-21'0'0,"42"0"0,-42-22 0,21 1 15,21 21 1,0 0 0,1 0-16,-1 0 0,0 0 15,0 21-15,-21 1 0,0-1 16,0 0-16,21 0 0,-21 21 16,0 43-1,0-64-15,0 0 0,0 1 16,0-1-16,0 0 0,0-42 31,0 0-15,0-1-16,21 1 15,-21 0-15,0-21 0,22-1 16,-1 22-16,0-42 16,-21 42-16,0-1 0,21 22 15,0-21-15,-21 0 0,21 0 16,1 21-1,-22 21 17,0 0-17,0 0-15</inkml:trace>
  <inkml:trace contextRef="#ctx0" brushRef="#br0" timeOffset="3607.86">15833 8721 0,'42'0'31,"-21"-21"-31,-21-1 0,64 1 16,20-21-1,-63 21-15,1 0 0,20-1 16,-42 1-16,0 0 16,-21 21-1,0 0 1,-1 0-16,1 21 0,0 0 15,-42 22 1,63-1-16,-22 22 0,22-43 16,0 0-16,0 0 0,0 0 15,0 64 1,43-64 0,-22-21-16,0 21 0,0-21 15,22 0-15,-22 0 0,0 0 0,21 0 16,-21 0-16,22 0 0,20-63 15,-20 63-15</inkml:trace>
  <inkml:trace contextRef="#ctx0" brushRef="#br0" timeOffset="3971.87">16404 8636 0,'0'-21'0,"0"0"0,0 63 0,0-127 16,0 64 0,21 0-16,0 21 15,1 0-15,-1 0 0,0 0 16,21 0-16,1 21 15,-22 0 1,0 1-16,-21-1 0,0 0 0,21 0 16,-21 85-1,0-43 1,0-41-16,0 20 0,0-21 16,0 0-16,-21 0 0,21-42 46,0 0-46,0 0 0,0 0 0,0 0 16,0-1-16,0-20 16,21 21-16,0-21 0,22-43 15,-22 64-15,21-43 16,-21 43-16,22-21 16,-22 42-1,-21-21 1</inkml:trace>
  <inkml:trace contextRef="#ctx0" brushRef="#br0" timeOffset="4579.84">18267 8065 0,'0'-22'0,"0"44"0,0-65 16,0 22-16,0 0 0,0 0 15,0 42 17,0 0-17,-21 0-15,21 0 0,-22 22 16,22-22-16,0 21 0,-21-21 0,0 22 15,0 63 1,0-22 0,0-20-16,21-43 15,-22-21-15,22 21 16,0-42 15</inkml:trace>
  <inkml:trace contextRef="#ctx0" brushRef="#br0" timeOffset="4881.67">17843 8467 0,'0'0'15,"-21"0"-15,21 21 0,0 0 16,0 0-1,21-21 1,1 21-16,-1-21 0,0 0 16,0 0-16,85 22 15,-43-22 1,43 0 0,-63 0-16,-22 0 0,42 0 0,-42-22 15,1 22-15,-1-21 16,-21 0-1,0 0-15,0 0 16,0 0-16,0-1 0,0-20 16</inkml:trace>
  <inkml:trace contextRef="#ctx0" brushRef="#br0" timeOffset="5152.51">18013 7895 0,'0'0'0,"0"-21"16,21 21 15,0 0-31,0 0 0,22 0 16,41 0-1,-41 0-15,-22 0 0,42 0 16,-42 0-16,1 0 0,-1 0 16,0-21-1,-21 0-15</inkml:trace>
  <inkml:trace contextRef="#ctx0" brushRef="#br0" timeOffset="5789.15">18330 7599 0,'0'0'0,"-21"0"0,0 0 0,-21 0 0,20 0 16,1 0-16,-21 0 0,21 0 15,-22 0-15,22 0 0,-63 21 16,20 0-1,22 0-15,-22 22 16,43-1-16,0-21 0,-21 0 0,-22 106 16,-21 0-1,64-63-15,21 21 16,-21-43-16,21 0 0,0 1 16,0-22-16,0 21 0,0 0 15,42 64 1,22-42-1,-1-22-15,-20-21 16,20 0-16,-20 1 0,-1-22 16,0 21-16,170-21 15,0 0 1,-64-21 0,-64-22-1,-62 22-15,20 0 0,64-43 16,-85 22-16,64-64 15,-64 22 1,0 41-16,-21-20 0,21-170 16,-21 148-1,-63-42 1,41 106-16,1-21 0,-85-43 31,1 43-31,62 21 16,-84 21-16,85 0 15,0 0-15,20 0 0,-20 0 16,-127 63 0,105-21-1,43-20-15,-21-1 16,21 0-16,-1 0 0,-20 0 0</inkml:trace>
  <inkml:trace contextRef="#ctx0" brushRef="#br0" timeOffset="10999.88">19473 8382 0,'0'-21'32,"0"0"-17,-21 21-15,21-21 16,0-1 0,0 1-1,0 0 16,0 42 48,0 0-79,0 1 15,0-1-15,0 0 16,0 0-16,-21 0 0,21 0 15,0 1-15,0-1 0,0 21 16,0-21-16,0 0 0,0 43 31,0-43-31,0 21 0,0-20 32,0-44 14,0 1-30,0 0-16,0 0 16</inkml:trace>
  <inkml:trace contextRef="#ctx0" brushRef="#br0" timeOffset="11460.35">19664 8276 0,'0'-21'15,"21"21"1,-21 21 31,0 0-47,0 1 0,0-1 15,0 0-15,0 0 0,0 0 16,0 22-16,0-22 0,0 0 16,0 0-16,0 0 0,0 0 15,0 1-15,-21-22 0,21 21 16,0 0-16,0 0 15,0 0-15,-21-21 16,21-21 62,0 0-62</inkml:trace>
  <inkml:trace contextRef="#ctx0" brushRef="#br0" timeOffset="11832.14">19918 8319 0,'0'0'15,"0"-22"1,0 44 15,0-1-31,0 0 16,0 0-16,0 0 15,0 0-15,0 1 0,0-1 0,0 0 16,-21 0-16,21 0 0,0 0 16,-22 43-1,22-43-15,-21-21 0,21 21 16</inkml:trace>
  <inkml:trace contextRef="#ctx0" brushRef="#br0" timeOffset="12255.89">19918 8403 0,'0'-42'31,"0"21"-31,0 0 16,21 21-16,21-22 15,1 22 1,-1 0-16,-21 0 16,0 22-1,0 20 1,1-42-16,-22 21 0,0 0 15,0 0-15,0 1 0,0 41 16,0-42-16,0 0 16,0 1-16,0-1 15,0 0-15,0 0 16,-22-21 0,1 0 46</inkml:trace>
  <inkml:trace contextRef="#ctx0" brushRef="#br0" timeOffset="12568.72">19897 8530 0,'21'0'47,"0"0"-47,0 0 16,0 0-16,0-21 0,1 21 15,-1 0-15,0 0 16,0 0-16,0 0 16,0 0 46,-21-21-62,22 21 0</inkml:trace>
  <inkml:trace contextRef="#ctx0" brushRef="#br0" timeOffset="12957.49">20383 8319 0,'0'21'15,"0"0"1,0 0-16,0 0 16,0 0-1,0 1-15,0-1 0,0 0 16,0 21-1,0-21-15,0 1 16,0-1-16,0 0 16,-21-21-16,21 21 15,-21 0 1</inkml:trace>
  <inkml:trace contextRef="#ctx0" brushRef="#br0" timeOffset="13384.19">20383 8361 0,'0'0'0,"0"-21"31,22 21 1,-1 0-17,-21 21-15,21 0 16,0 0-1,0 0-15,0-21 16,-21 22-16,22-1 16,-1-21-1,-21 21 1,21-21 15</inkml:trace>
  <inkml:trace contextRef="#ctx0" brushRef="#br0" timeOffset="14128.34">20807 8319 0,'0'21'47,"-21"-21"-32,21 21-15,-22-21 0,1 21 16,-21 21 0,21-42-16,21 22 0,-21-22 15,-1 21-15,1-21 16,21 21-16,21-21 78,-21-21-62,22 21-16,-1 0 0,-21-21 15,21 21-15,-21-22 0,21 22 16,0 0-16,-21-21 0,21 21 16,-21-21-16,22 21 0,-22-21 15,21 0 1,0 21-1,-21-21-15,0 42 63,0 0-47,0 0-16,0 0 15,0 0-15,0 1 16,-21-1-16,21 0 15,-21 0-15,21 0 0,0 0 16,0 1-16,0-1 16,0 0-16,0 0 15,0 0 17,-22-21 46</inkml:trace>
  <inkml:trace contextRef="#ctx0" brushRef="#br0" timeOffset="27424.31">14965 5525 0,'0'0'0,"0"-22"15,0 1 1,0 0-16,0 0 31,0 0 0,0 42 63,0 0-78,0 0-1,0 0 1,0 1-16,0-1 16,0 0-16,-21-21 15,21 21-15,0 0 16,0 22-16,0-22 16,0 0-16,-22 0 15,22 0-15,0 22 16,0-22-1,0 21-15,0-21 16,0 0-16,0 1 16,0-1-16,0 0 15,0 0-15,0 0 16,0 0-16,0 1 16,0-1-1,0 0-15,0 0 16,0 0-1,0 0-15,-21-21 16,21 22-16,0-1 16,0 0-16,0 0 15,0 0-15,0 0 16,0 1-16,0-1 0,0 0 16,0 0-16,0 0 0,0 0 15,0 43 1,21-1-1,-21-41-15,0-1 0,0 0 16,0 0-16,0 0 0,0 0 16,0 1-16,0-1 0,0 21 15,0-21-15,0 22 16,0-22-16,0 0 16,0 0-16,0 0 0,0 22 15,0-22-15,0 0 16,-21 0-1,21 0-15,0 0 0,-21 1 0,21-1 16,0 0-16,0 0 0,0 0 16,-21 22-1,0-22-15,21 21 16,0-21-16,0 22 0,0-22 16,0 0-16,0 21 15,0-21-15,0 1 16,0-1-16,0 0 15,0 0-15,0 0 16,0 0-16,-21-21 16,21 22-16,0-1 15,0 0-15,0 0 16,0 0 0,0 0 15,0 1-16,0-1 17,0 0-17,0 0 17,21-21 61,-21-21-77,21 0-16,0 0 0,21-64 16</inkml:trace>
  <inkml:trace contextRef="#ctx0" brushRef="#br0" timeOffset="28644.26">14901 5398 0,'21'0'32,"1"0"-32,-1 0 15,-42 0 48,-1 0-63,1 21 15,0 0-15,0 0 0,-21 21 16,20-20-16,1-1 16,-42 63-1,42-62-15,-1-1 0,1 0 16,0 0-16,21 21 0,-21-20 15,0-1-15,0 0 16,21 0 0,21-42 31,0 21-32,-21-21-15,0 0 0,42-22 16,1-20-1,-22 42 1,-21-1-16,21 1 0,0 0 0,-21 0 16,0 0-16,21 0 0,0-1 0,1 22 15,20-63 1,-21 21 0,0 42-1,22-22-15,-22 22 16,0 0-1,0 0 17,0 0-32,-21 22 15,21-1 1,1 0-16,-1 0 0,0 0 16,-21 0-16,0 1 15,42 20-15,1 21 16,-22-41-16,0-1 15,-21 0-15,21 0 0,0 0 0,22 22 32,-1-1-32,-21-21 15,0 0-15,-21 0 16,0 1 0,21-22 30,-42 0 1</inkml:trace>
  <inkml:trace contextRef="#ctx0" brushRef="#br0" timeOffset="30968.44">889 8234 0,'0'-21'16,"-21"21"31,0 0-32,-1 0-15,1 0 0,0 0 16,0 0-16,0 0 0,0 0 16,-1 0-16,1 0 0,-21 0 15,21 0 1,0 0-1,42 0 17,0 0-32,0 0 0,21 0 15,1 0-15,-1-21 0,0 21 16,64-22 0,-42 1-16,-22 21 15,43 0-15,-43-21 0,0 21 16,1-21-16,-22 21 0,0 0 15,0 0-15,0 0 0,1 0 16,-44 0 47,1 0-48,0 0-15,0 0 0,0 0 16,21 21-16,-21 0 0</inkml:trace>
  <inkml:trace contextRef="#ctx0" brushRef="#br0" timeOffset="31624.07">952 8276 0,'0'-21'32,"0"0"186,-21 21-139,0 0-64,21 21-15,0 0 16,-21 0-16,21 1 0,0 41 15,-21-21-15,21 1 0,0 105 32,0 21-32,-21-21 15,21-105 1,0-1-16,-22-21 0,22 0 0,0 1 16,0 20-16,0-63 46,0 0-46,0-1 0,0 1 16,0-21 0,0 21-16,22 0 0</inkml:trace>
  <inkml:trace contextRef="#ctx0" brushRef="#br0" timeOffset="32266.7">1566 8742 0,'0'0'0,"21"-21"0,-21 0 0,0-1 15,0 1-15,0 0 0,0 0 16,0 0-16,0 0 0,0-1 0,-21 1 15,0 0-15,0 21 16,-21 0 0,20 0-16,1 0 0,-42 0 15,20 0-15,22 0 0,-63 42 16,20 43 0,43-43-16,0 1 0,21-22 15,-21 21-15,21 1 0,0 41 16,0-20-1,0-43-15,0 0 0,42 0 16,-21-21-16,0 0 16,0 0-16,1 0 0,20 0 0,-21-21 15,43 0 1,-43 0-16,85-64 16,-64 22-16,-21 41 15,0-20-15,0 0 0,1 21 0,-22-22 16,0 22-16,21-42 15,-21 20-15,0 64 32,0 1-32,-21-1 15,21 0-15,-22 42 16,22-20-16,0-22 0,0 21 16,0 1-16,0-22 0,0 21 0,0 22 15,0-22 1,22-42-16,-1 0 15,-21 21-15,21-21 0,0 0 0,64-21 16,-1-43 0,-41 1-1</inkml:trace>
  <inkml:trace contextRef="#ctx0" brushRef="#br0" timeOffset="32909.33">2053 8255 0,'0'0'0,"-21"-21"0,21-21 15,-21 20 1,0 22 0,21 22-16,-22 41 15,22 64 1,0-85-16,0 43 16,0-43-16,0 1 0,0-1 15,0 43-15,0-1 16,0-41-16,0-22 0,0 42 15,0-41-15,-21-1 0,21 0 16,-21-21 15,21-21-15,0 0-16,0-1 0,0 1 16,0 0-16,0-42 0,0 20 15,21-20-15,-21 20 16,21 22-16,1-21 0,-1 21 0,-21 0 15,21-1-15,42 1 16,-20 21 0,-22 21-1,0 1-15,-21-1 0,0 0 16,0 0-16,0 0 16,-21-21-16,0 21 0,0-21 15,-22 22 1,1-22-16,0 0 15,20-22-15,22 44 63,22-1-63,-22 21 0,21-21 16,0 0-16,-21 1 0,0-1 15,21 0-15,0 21 0,-21-21 0,21 1 16,22 20-1,-1-21 1,-21-21-16,0 0 16,1 0-16,-1 0 0,21-42 15,0-1 1,-42 22-16</inkml:trace>
  <inkml:trace contextRef="#ctx0" brushRef="#br0" timeOffset="33285.12">2540 8805 0,'21'0'31,"0"0"-31,0 0 16,1-21-16,-1 21 0,-21-21 15,21 0-15,0 21 0,0-21 16,0 0-16,-21-1 0,0 1 15,0 0-15,0 0 16,-21 21 0,0 0-16,0 0 0,0 0 15,-22 0-15,22 21 0,-63 64 16,62-22 0,1 1-1,21-43-15,0 0 0,0 64 31,21-43-31,1-21 16,-1-21-16,0 0 0,0 0 16,21 0-1,22 0-15,-43 0 0,64-42 16</inkml:trace>
  <inkml:trace contextRef="#ctx0" brushRef="#br0" timeOffset="33658.91">3154 8678 0,'0'0'0,"0"-21"31,-21 21-31,-1 0 0,-62 21 16,41 1 0,22-1-16,0 0 0,21 0 15,0 0-15,0 0 16,0 1-16,0-1 15,64 0 1,-43 0-16,0-21 16,42 42-1,-20-20-15,-43-1 0,0 0 32,0 0-32,-21-21 15,-1 0-15,1 0 16,-21 0-16,21 0 0,0 0 15,-1 0-15,-62 0 16,63 0 0,21-21-1,0 0-15,0 0 0,0-1 0,21 1 16</inkml:trace>
  <inkml:trace contextRef="#ctx0" brushRef="#br0" timeOffset="34290.54">3789 8424 0,'0'0'15,"21"-21"-15,0 0 0,0-21 16,0 21-16,1-1 0,-22 1 0,0 0 16,0 0-16,21-21 0,-21-22 15,0 22 1,-21 21-16,-1 21 15,1 0-15,-21 0 0,0 0 0,-107 63 16,128-21 0,-21-20-16,21 20 0,-22 64 15,43-85-15,0 21 16,0-21-16,0 22 0,0-22 16,22 0-16,-1 21 0,0-20 15,0-1-15,43 63 16,-1-20-1,-42-43-15,0 0 0,22 43 0,-22-43 16,-21 0-16,0 0 0,0 64 16,-42-43-1,-22 1 1,22-43-16,-1 0 0,1 21 0,-64-21 16,22 0-1,-1-43 1,64 22-16,21 0 15,-21 0-15,21 0 16,0 0 0,21 21-1,0 0-15,0 0 0,21 0 16,-20-22-16</inkml:trace>
  <inkml:trace contextRef="#ctx0" brushRef="#br0" timeOffset="35921.61">4022 8678 0,'0'-21'0,"0"0"15,-22 21 1,1 0-1,0 21-15,21 0 0,-21-21 16,0 43-16,0-1 0,21 0 16,-22-20-1,22 41-15,-21-42 0,21 0 16,0 64 0,21-64-16,1-21 15,-1 0-15,0 0 0,0 0 0,0 0 16,0 0-16,64 0 15,0-42 1,-43 21-16,-21 0 0,0-1 16,22 1-16,-22 0 0,21-64 15,-21 22 1,-21 42 0,0 0-16,-21 21 15,0 0-15,0 21 16,21 0-16,0 0 15,-21 0-15,21 0 0,0 1 16,0-1-16,0 0 0,0 0 0,21 43 16,21-43-1,-21-21 1,22 0-16,-1 0 0,-21 0 16,85 0-1,-21-21 1,-64 21-16,21-43 15,-42 22-15,21 0 0,1-21 16,-22 20-16,0 1 0,0 0 16,0 0-16,0 0 0,-22-22 15,-20 43 1,21 0 0,0 22-16,21-1 15,-21 0-15,21 0 0,0 0 16,0 22-16,0-22 0,0 21 15,0 22 1,21-64-16,0 21 16,42-21-16,-20 0 15,-22 0-15,0 0 16,43 0-16,-43 0 16,42-43-16,-42 43 0,1-21 15,-1 0-15,0-42 16,0 20-16,-21 22 15,0 0-15,0 0 0,0 0 16,-21 21 0,0 0-1,0 21-15,21 0 0,-22 0 16,22 0-16,-21 0 0,21 43 16,0-43-1,0 0-15,0 0 0,0 1 16,0-1-16,21-21 15,22 0 1,20 0-16,-20-43 16,-22 43-16,-21-21 15,21-42 1,-21-1-16,0 22 16,-21 63 30,21 0-46,0 0 0,-21 1 16,21-1-16,0 0 16,-22-21-16,22 42 15,0-21-15,0-42 47,22 0-31,-1 0-16,0 0 0,0 0 15,-21-1-15,42-20 16,-20 21-16,-1 21 16,0 0-1,-21 21 1,0 0-16,0 0 16,0 1-16,0-1 15,0 0-15,0 0 0,0 0 16,0 0-16,21 1 15,0-22-15,0 0 16,1 0-16,62 0 16,-41-22-1,-1 1-15,-21 0 0,0 0 16,22 0-16,-22 0 0,21-22 16,-21 22-16,0-21 0,-21 21 0,0-22 15,0-20 1,-21 63-16,0 0 15,0 0-15,0 0 0,0 0 16,21 21-16,-22 42 16,22-41-16,0 20 15,0-21-15,0 0 0,22 0 16,-1 22 0,-21-22-16,21 21 0,-21-21 0,0 1 15,0-1 1,-21-21-16,-22 0 15,1 0 1,21 0-16,-21 0 16,42-21-1,0-1 1,21 1-16,0 0 0,42-21 16</inkml:trace>
  <inkml:trace contextRef="#ctx0" brushRef="#br0" timeOffset="36456.37">6075 8043 0,'-21'0'16,"42"0"-16,-64 0 0,22 0 16,0 0-16,21 22 15,-21 20-15,21-21 0,-21 21 16,21-20-16,0 20 0,0 0 15,0 1-15,0-1 0,0 85 16,0-21 0,0-64-16,0 0 0,0-20 15,-21 20-15,21 43 16,-22-43 0,1-42-16,21 21 0,-21-42 31,21 0-16,0 0-15,0-1 16,0 1-16,0 0 0,0 0 16,21-43-16,22 1 15,-22 63-15,0-21 16,0 21-16,0 0 0,0-21 16,43 21-1,-22 0-15,-42 21 0,21-21 16,-21 21-16,0 0 0,0 0 15,0 0-15,0 64 16,0-43 0,-21-20-16,-21-1 15,42 0-15,-21 0 16,21-42 31,21 21-47,0-21 0</inkml:trace>
  <inkml:trace contextRef="#ctx0" brushRef="#br0" timeOffset="36812.11">6329 8594 0,'0'-21'31,"-21"21"-15,21 21-16,-22 0 0,22 0 15,-21 0-15,21 0 0,-21 22 16,0 20 0,0-42-16,21 1 0,0-1 15,0 0-15,0 0 0,21-21 16,21 0 0,-21 0-16,1 0 0,-1-21 15,0 21-15,0-21 0,0-43 16,0 1-1,-21 42-15,0-1 16,0 1-16,0 0 0,-21 21 16,-21-21-16,21 21 15,0 0-15,-1 0 16</inkml:trace>
  <inkml:trace contextRef="#ctx0" brushRef="#br0" timeOffset="37100.96">6646 8107 0,'0'0'0,"0"-21"31,0 42-31,0 0 16,-21 21-16,-21 64 15,42-63-15,0-1 16,-21 0-16,-1 1 0,22-1 0,-42 127 31,21-63-31,21-42 16,0-43-16,0 0 16,0 0-16,0 0 0,21-21 15,0 0-15,0 0 0,1 0 16,-1 0-16,0-21 0,0 21 15,0-21-15,-21 0 0</inkml:trace>
  <inkml:trace contextRef="#ctx0" brushRef="#br0" timeOffset="37276.85">6392 8509 0,'21'0'15,"1"0"1,-1 0-16,0-21 0,21 21 16,1-21-16,-1 0 0,0 21 15,-21 0-15</inkml:trace>
  <inkml:trace contextRef="#ctx0" brushRef="#br0" timeOffset="37847.53">7048 8128 0,'-21'0'0,"42"0"0,-63 0 0,21 21 31,21 0-31,-21 1 0,21 41 16,0-42-16,-21 85 15,21-64-15,-22 1 16,22-22-16,-21 21 0,21 1 0,-21 62 15,-21 1 1,42-63-16,0-22 16,-21 0-16,21 0 0,-22 0 0,22 22 31,0-65-15,0 1-1,0 0-15,0-42 16,0-43-16,22 63 15,-22 22-15,0-42 0,21 20 16,0 1-16,0-43 0,-21 43 16,0 0-16,42-85 15,-20 42 1,-22 64-16,0 0 0,21 21 16,-21 21-1,0 0-15,0 21 16,0 1-16,0-22 0,0 21 15,21 64-15,-21-64 0,0 1 16,0 41-16,21-20 16,-21-22-16,0-21 0,0 43 15,0-1-15,0-41 16,0-1-16,0 0 16,0-42 15,0 0-16,0-1-15</inkml:trace>
  <inkml:trace contextRef="#ctx0" brushRef="#br0" timeOffset="38304.26">6710 8678 0,'0'0'0,"21"0"31,0 0-31,0 0 0,0 0 15,1 0-15,20 0 0,21 0 16,-20-21-16,-22 21 0,21-21 16,1 21-16,-1-21 0,-21 0 0,148-64 31,-126 64-15,-43 0-16,0 0 15,-21 21 1,-1 0-16,-20 21 15,0 42 1,21-20-16,21-22 16,0 0-16,0 0 0,21 21 15,0-20-15,21 20 16,-21-21 0,1 0-1,-22 0-15,21-21 0,-21 22 16,0-1-16,-21-21 15,-1 21-15,1-21 16,-21 0-16,-22 21 16,43-21-1,0 0-15,0 0 0,21-21 16,0 0 0,0 0-16,0-1 0</inkml:trace>
  <inkml:trace contextRef="#ctx0" brushRef="#br0" timeOffset="38716.03">7218 7303 0,'0'21'0,"0"0"15,0 0-15,0 0 0,-21 0 16,21 22-16,0-22 0,0 21 16,0-21-16,0 22 0,0-22 15,0 0-15,0 21 16,0-20 0,21-22 15</inkml:trace>
  <inkml:trace contextRef="#ctx0" brushRef="#br0" timeOffset="38943.9">7027 7662 0,'0'0'0,"0"22"0,21-22 15,1 0-15,-1 0 0,0 0 16,0 0-16,21 0 0,-20 0 16,-1 0-16,21 0 0,22 0 15,-1 0 1,-63-22 0,0 1-1,0 0-15</inkml:trace>
  <inkml:trace contextRef="#ctx0" brushRef="#br0" timeOffset="39204.75">7048 7197 0,'22'0'32,"-1"0"-32,0 0 0,0 0 0,0 0 15,22 0-15,-22 0 0,0 0 16,0 0-16,0 0 0,43 0 16,-22 0-1,-21 0-15,0-21 16,-21-1-16</inkml:trace>
  <inkml:trace contextRef="#ctx0" brushRef="#br0" timeOffset="39785.67">7366 6922 0,'0'0'0,"-21"0"0,0 0 0,-1 0 16,1 0-16,-21 0 16,21 0-16,-22 0 0,22 0 0,0 21 15,-21-21-15,21 21 0,-64 21 16,21 22 0,43-43-16,0 21 0,-21 43 15,21-43-15,-1 1 0,22-1 0,-21 43 16,21 42-1,0-85-15,0 43 16,21-64-16,1 0 16,62 42-1,22-20-15,21-43 16,-85 21-16,-20-21 16,105 0-1,-22-21-15,-83 0 16,62-1-16,-63 1 15,22 0-15,63-85 16,-64 0 0,-42 22-16,0 20 15,0 22-15,0-64 0,0 64 16,-21-22-16,-43-42 16,1 22-1,42 63-15,-1-1 0,-20 22 16,21-21-16,0 21 15,-64 0-15,-21 0 16,43 43 0,42-43-16,-1 21 0,-20 0 15,-21 21 1,41-42-16,1 43 0</inkml:trace>
  <inkml:trace contextRef="#ctx0" brushRef="#br0" timeOffset="41952.11">2413 9800 0,'0'0'15,"21"0"-15,-21-21 0,0 0 16,0 0-1,0 0-15,0-1 16,0 44 31,0-1-31,0 0-16,0 0 0,0 21 0,0-20 15,0-1-15,-21 21 0,21-21 16,-21 22-16,0 41 15,-1-41 1,22-22-16,-21 0 0,21 0 0,0 0 16,21-42 46,1 21-62,-1-21 0,0 0 16,0 21-16</inkml:trace>
  <inkml:trace contextRef="#ctx0" brushRef="#br0" timeOffset="42548.77">2963 9779 0,'0'0'0,"0"21"31,-21 0-31,21 1 16,0-1-16,0 0 0,-21 0 15,21 0-15,-42 64 16,42-43-16,-22 1 16,22-22-16,-21 63 15,21-62 1,0-1-16,0-42 47,21-1-47,-21 1 15,0 0-15,0 0 0,22 0 0,-22 0 16,21-1-16,-21-20 16,21-21-16,-21 41 15,21-20-15,-21 0 0,21 21 0,0-22 16,22 1-1,-22 21-15,0 21 16,0-21-16,0 21 0,1 0 0,-1 0 16,0 0-16,42 42 15,-20 43 1,-22-64-16,-21 0 0,21 21 16,-21-21-16,0 1 0,0 62 15,0-20 1,-42-43-1,42 0-15,-21 0 16,-1-21 0,1 0-1,0 0-15,0 0 16,0 0 0,0 0-16</inkml:trace>
  <inkml:trace contextRef="#ctx0" brushRef="#br0" timeOffset="42766.64">2815 10118 0,'0'0'16,"0"-21"-1,21 21 1,0-22-16,1 22 16,20 0-16,-21 0 0,64-21 15,21 21 1,-85 0-16,42-21 15,-20 21-15,-22 0 0,63-21 16,-62 21 0,-22-21-16,42 0 15</inkml:trace>
  <inkml:trace contextRef="#ctx0" brushRef="#br0" timeOffset="43695.93">3598 9843 0,'0'21'31,"0"0"-31,0 0 16,0 0-16,0 0 0,0 1 16,0-1-16,0 0 0,0 0 15,-21 21-15,0 22 16,21-43-1,0 0 1,0-42 15,0 0-15,0 0-16,0 0 16,0-1-16,0 1 15,0-63-15,0 62 16,0 1-16,0 0 0,0 0 0,21 0 15,-21 0-15,21-1 16,0 1 0,1 21-16,-1 0 0,0 21 15,0-21 1,-21 22-16,0-1 0,21 21 16,0-21-16,-21 0 15,0 1-15,0-1 0,22 42 16,-1-63-16,-21 21 15,0 1 1,0-1 15,21-21 1,-21-21-32,21 21 0,-21-22 15,0 1-15,21 0 16,0 0-16,-21 0 0,22 0 15,-1-22-15,0 22 16,0 21-16,-21-21 0,42-21 16,-20-1-1,-1 22-15,0 21 0,-21-21 16,21 21-16,0 0 16,-21 21 15,0 0-31,0 0 15,0 22-15,0-22 0,0 21 16,0 22 0,0-43-16,0 0 0,0 43 31,-21-43-31,21 0 16,0 0-16,0 0 15,0-42 110</inkml:trace>
  <inkml:trace contextRef="#ctx0" brushRef="#br0" timeOffset="44943.98">21907 8213 0,'-21'0'0,"42"0"0,-42-21 0,21-1 32,43 22-32,-22 0 15,0 0-15,21 0 0,-21 0 16,22-21-16,84 21 15,21 0-15,-106 0 16,1 0-16,-1 0 16,-21 0-16,0 0 0,0 0 15,-42 0 1,0 0 0,0 0-16,0 0 0,-22 0 0,1 0 15,21 0-15,0 0 0</inkml:trace>
  <inkml:trace contextRef="#ctx0" brushRef="#br0" timeOffset="45339.75">22288 8170 0,'0'0'0,"0"22"47,-21-22-47,21 21 16,0 0-16,-21 21 15,21 1-15,0-22 16,-21 63-16,21-41 15,0-22-15,0 21 0,0-21 16,0 22-16,0-22 0,0 42 16,-21 43-1,21-85-15,0 1 0,0-1 0,-21 21 16,-1-21-16,-20 22 16,-21-22-1,41-21-15,1 0 0,0 0 16,0 0-16,0 0 0,-85-64 15,42 22 1,64 21-16,-21 0 16,0-1-16,21 1 0,-21 0 0,21-21 15,0 21 1,21 21 0,0 0-16,0 0 15,1 0-15,20 0 16,21 0-16,-41 0 15</inkml:trace>
  <inkml:trace contextRef="#ctx0" brushRef="#br0" timeOffset="45831.47">22691 8657 0,'0'-21'0,"21"-42"31,-21 41-31,-43 1 0,22 21 16,0 0-16,0 0 0,0 0 16,0 0-16,-1 0 0,1 0 0,-42 64 15,-1-22 1,43 0-16,0-20 16,-21 41-16,42-42 0,0 22 15,-22 20 1,22-42-16,0 0 15,22-21-15,20 0 0,-21 0 16,0 0-16,22 0 16,-1-21-16,21-21 15,-41 0-15,20 20 0,-21 1 16,0 0-16,0-21 0,22-22 16,-43 43-16,21 0 15,-21 42 16,0 0-31,0 0 16,0 43 0,0-22-16,0-21 0,0 22 15,0-22-15,21 0 0,21 21 32,1-42-17,-22 0-15,0 0 0,0-21 16</inkml:trace>
  <inkml:trace contextRef="#ctx0" brushRef="#br0" timeOffset="46040.23">23008 8573 0,'0'0'0,"0"21"16,0 0-1,0 0-15,0 0 0,0 22 16,0-1-16,0 0 15,0-21-15,0 22 16,0-22-16,0 0 0,21-21 16,-21 21-16,21-21 15,1 0 1,-22-21-16,21 21 16</inkml:trace>
  <inkml:trace contextRef="#ctx0" brushRef="#br0" timeOffset="46265.1">23283 8573 0,'0'0'0,"-21"0"47,21 21-47,-21 0 0,0 0 0,21 0 16,-21 0-16,-1 1 0,-20 41 15,0 1 1,42-43-16,-21 21 15,-1-21-15,22 0 16,22-21 0,-1 0-1</inkml:trace>
  <inkml:trace contextRef="#ctx0" brushRef="#br0" timeOffset="46705.61">23474 8657 0,'0'-21'0,"0"-21"31,-21 42-31,-1 0 16,1 0-16,0 21 0,0 0 16,0 0-16,0 0 15,-1 43-15,1 21 16,0-64-16,21 21 15,0-21-15,21-21 32,0 0-32,1 0 0,-1 0 15,0-21-15,0 0 0,0 21 16,22-85 0,-1 43-16,-21 21 0,0 0 15,-21-1-15,0 1 0,0 0 16,21 0-16,-21 42 15,0 0 1,-21 22-16,21-22 16,-21 0-16,0 21 0,21-21 15,-21 1-15,21 20 16,0 0 0,21-42-16,0 0 15,0 0-15,0 0 16,1-21-16</inkml:trace>
  <inkml:trace contextRef="#ctx0" brushRef="#br0" timeOffset="47160.81">24172 8319 0,'0'0'15,"0"-22"-15,0 1 0,0 0 16,0 0-16,0 0 15,-21 21-15,-21 0 16,-85 42 0,84 0-1,-41 43 1,63-64-16,-1 0 0,-20 85 16,42-85-16,0 1 15,0 20 1,21-21-16,0 0 0,22 0 15,-22 1-15,0-1 0,0 0 16,0 0-16,22 21 16,-43-20-16,0 20 15,0-21 1,-21-21-16,-1 0 16,1 0-16,-63 21 15,20-21-15,22 0 16,-22 0-16,43 0 0,0 0 15,0 0-15,21-21 16,21 0 0,0 21-1,0 0-15,43 0 16</inkml:trace>
  <inkml:trace contextRef="#ctx0" brushRef="#br0" timeOffset="47952.36">24299 8636 0,'0'-21'0,"21"0"16,-21 0-1,-21 21 16,0 21-15,21 0-16,-21 0 0,0 21 16,0-20-16,-1-1 0,22 0 15,-21 0-15,21 0 0,-42 64 16,42-43 0,0-21-1,21-21-15,21 0 16,-20 0-16,-1 0 15,21 0-15,-21 0 0,43 0 16,-43-21-16,21 21 0,22-42 16,-43 21-16,0 0 0,0-1 15,0 1-15,-21 0 0,0-21 16,0 21-16,0-1 0,-21-20 31,-21 42-15,21 0-16,0 0 15,21 21-15,0 0 0,0 1 16,0-1 0,21-21-16,-21 42 0,21-42 15,-21 21-15,21 0 0,-21 1 16,0-1-16,0 21 16,0-21-16,0 22 15,0-22 1,42 0-1,-20-21 1,-1 0-16,0 0 0,42-64 31,1-20-15,-43 41-16,21-20 16,-20 63-16,-22-21 15,0 42 16,0 0-31,0 0 0,-22 22 16,22 20 0,-21-42-1,21 0 1,0 1-16,0-44 31,0 1-15</inkml:trace>
  <inkml:trace contextRef="#ctx0" brushRef="#br0" timeOffset="48116.34">24871 8636 0,'0'0'0,"0"-21"0,-21 21 0,21-21 16,21 21 30,0 21-30</inkml:trace>
  <inkml:trace contextRef="#ctx0" brushRef="#br0" timeOffset="48440.52">25146 8657 0,'0'21'16,"0"1"-1,0-1-15,-21 0 0,21 21 16,-21 43-16,-22-22 16,43-20-16,0-22 15,0 21-15,-21-21 0,21 22 0,-21-22 16,0 42-16,21-20 15,0-22-15,0 0 0,0 21 16,-21-20-16,-1 20 0,22-21 16,-21 0-16,21 43 15,0-85 17,0-1-17,21 22-15,-21-21 0</inkml:trace>
  <inkml:trace contextRef="#ctx0" brushRef="#br0" timeOffset="48715.79">25104 8700 0,'21'-22'16,"-42"44"-16,63-65 0,-21 43 0,0-21 15,0 21-15,1 0 0,-1 0 16,0 0-16,42 42 15,-63 22 1,0-1 0,-21-41-16,0-1 0,-21 21 15,-1-21-15,22 0 0,0-21 0,0 0 16,0 22-16,-43-22 16,43 0-1,21-22 1,0 1-16,21 0 15,0 0-15</inkml:trace>
  <inkml:trace contextRef="#ctx0" brushRef="#br0" timeOffset="48991.69">25506 8276 0,'0'21'16,"0"1"-16,-21 20 16,21 21-16,-22-41 15,22 20-15,-42 21 16,42-20-16,-21-1 0,21-21 16,0 22-16,-21-22 0,21 21 0,0 43 15,0-64 1,21-21-1,0 0 1,0-21-16,0 0 0</inkml:trace>
  <inkml:trace contextRef="#ctx0" brushRef="#br0" timeOffset="49153.61">25463 8615 0,'22'0'31,"-1"0"-15,0 0-16,21-21 15,-21 21-15,1 0 16,-1-21-16</inkml:trace>
  <inkml:trace contextRef="#ctx0" brushRef="#br0" timeOffset="49957.2">25866 8319 0,'0'0'0,"-22"0"0,1 0 0,0 0 16,0 21 0,42-21-1,21 0-15,-20 0 16,41 0 0,64 0-16,0 0 15,-106-21 1,0 21-16,22-43 15,-43 22 1,-21 0-16,-22 21 0,1 0 0,0 0 16,-1 0-16,-84 0 15,21 21 1,85-21-16,-21 42 16,21-20-16,21-1 0,0 0 0,0 42 15,21-20 1,0-22-16,43 21 15,-43-21-15,21 1 0,-21-22 16,22 0-16,-22 21 0,0-21 16,21 0-16,-63 0 15,0 0 1,0 0-16,-22 21 0,1-21 16,-64 21-1,64 0-15,0 0 0,-1-21 16,22 43-16,0-22 15,21 0-15,0 0 0,0 0 0,0 1 16,42 41 0,-21-63-16,1 21 15,62 0 1,-63-21-16,1 0 0,20 0 0,-21 0 0,0 0 16,0 0-16,43-21 15,-22-42 1,-42 42-16,21-1 0</inkml:trace>
  <inkml:trace contextRef="#ctx0" brushRef="#br0" timeOffset="50155.84">26120 8615 0,'42'42'32,"-21"-21"-32,0-21 15,-21 43-15,21-22 0,1 0 16,-22 0-16,21 0 0,-21 1 15,0-1-15,21-21 16,-21 21-16,0-42 31,0 0-31,21-1 16</inkml:trace>
  <inkml:trace contextRef="#ctx0" brushRef="#br0" timeOffset="50351.73">26374 8594 0,'0'0'0,"-22"0"32,1 21-32,21 0 0,-42 0 15,-22 43-15,22-43 16,42 0 0,-21 0-16,0 0 0,21 1 15,-21-22-15,42 0 31</inkml:trace>
  <inkml:trace contextRef="#ctx0" brushRef="#br0" timeOffset="50722.21">26416 8700 0,'42'0'15,"-21"0"1,1 0 0,-1 0-16,-21-22 0,21 22 0,0 0 15,0-21 1,-21 0 0,0 0-16,-21 21 15,0 0 1,0 0-16,0 0 0,-1 0 0,1 0 15,0 0-15,-21 0 16,-1 42 0,43-21-16,-21 1 0,21 20 0,0-21 15,0 0-15,0 22 16,21-22 0,1 0-1,-1-21-15,0 0 0,0 0 16,0 0-16,0 0 0,1-21 15,-1 21-15</inkml:trace>
  <inkml:trace contextRef="#ctx0" brushRef="#br0" timeOffset="51206.03">26712 8594 0,'0'0'15,"-21"0"16,0 21-31,0 0 0,21 0 16,-21 0-16,-1 1 16,1 20-16,21-21 15,0 0-15,0 22 16,0-22-16,0 0 16,21-21-16,22 0 15,20 0 1,-20-21-1,-22 0-15,0 21 0,64-106 32,-85 63-32,21 22 15,-21 0-15,21 21 0,-21-21 16,0 42 15,-21 0-31,0 0 16,21 1-16,0-1 0,0 0 15,0 0-15,0 0 16,0 22-16,0-22 16,21-21-1,0 0-15,0 0 16,0 0-16,0 0 16,1 0-16,-1-21 15,0-1-15,-21 1 0,42-42 16</inkml:trace>
  <inkml:trace contextRef="#ctx0" brushRef="#br0" timeOffset="51495.9">27241 8170 0,'-21'0'0,"0"0"16,0 22-1,21-1 1,0 21-16,0-21 0,0 0 0,-21 22 15,21-22-15,-21 85 16,-1-43 0,-20 85-1,42-126-15,0-1 0,0 21 0,-21-21 16,21 0-16,0 43 16,21-64 30,0-21-46,-21 0 0,21 21 16,43-64 0</inkml:trace>
  <inkml:trace contextRef="#ctx0" brushRef="#br0" timeOffset="51816.23">27263 8615 0,'0'21'31,"0"0"-31,-22 0 15,1 1-15,21-1 0,-21 21 16,21 0 0,0-20-16,0-1 0,21-21 15,0 0 1,1 0-16,-1 0 0,0 0 16,21 0-1,-21-21-15,1-22 16,-22 22-16,0 0 0,0 0 15,0 0-15,0-1 0,0 1 16,0 0 0,-43 21-16,22 0 15,21 42 17,0-20-17,21-22-15</inkml:trace>
  <inkml:trace contextRef="#ctx0" brushRef="#br0" timeOffset="52209.01">27601 8657 0,'-21'-42'31,"21"21"-31,0 42 47,21-21-47,-21 21 0,0 0 0,0 0 16,0 1-16,0 20 15,0-21-15,0 0 0,0 0 16,0 64 0,0-64-16,0 0 15,0-42 32,0 0-47,0 0 0,0 0 0,0 0 16,0-1-16,0 1 0,21 0 15,1-42 1,-22 41-16,21 1 0,0 21 16,-21-21-16,21 0 15,-21 0 1</inkml:trace>
  <inkml:trace contextRef="#ctx0" brushRef="#br0" timeOffset="52466.03">27136 8424 0,'21'0'32,"0"0"-32,0 0 15,0 0-15,0 0 0,43 0 16,-43 0-16,0 0 0,0 0 16,1-21-16,-1 21 0,0 0 15,-21-21 1,0-21-1</inkml:trace>
  <inkml:trace contextRef="#ctx0" brushRef="#br0" timeOffset="52896.03">27136 7493 0,'0'21'31,"0"0"-15,-22 1-16,22-1 16,-21 0-16,21 0 0,0 0 15,-21 22 1,21-22-16,0 21 15,-21-21-15,21 0 0,0 1 16</inkml:trace>
  <inkml:trace contextRef="#ctx0" brushRef="#br0" timeOffset="53156.1">26839 7832 0,'0'0'16,"0"21"0,21-21-16,1 0 15,-1 0-15,0 0 0,0 0 16,64 0-16,-43 0 15,0 0-15,-20 0 0,-1 0 16,0 0 0,0-21-1,-21 0-15,0-1 0,0 1 16</inkml:trace>
  <inkml:trace contextRef="#ctx0" brushRef="#br0" timeOffset="53416.64">26966 7472 0,'64'0'16,"-43"0"-16,0 0 15,21 0-15,-20 0 0,-1 0 0,21 0 16,-21 0-16,0 0 16,1 0-16,20 0 0,-21 0 15,0-21-15,-21 0 16,0-1-16</inkml:trace>
  <inkml:trace contextRef="#ctx0" brushRef="#br0" timeOffset="53966.33">27305 7133 0,'0'0'0,"-21"0"0,0 0 0,-1 0 0,1 0 15,0 0-15,-21 0 0,21 0 16,-128 64-1,86-22-15,21 0 16,-43 22-16,64-22 0,-22-21 16,22 22-16,-21-1 0,21 0 15,0 1-15,-1 126 16,22-84 0,43-22-1,41 43 1,-41-85-16,-22-21 0,148 43 31,-21-43-31,-63 0 16,0 0-1,-43-22-15,0 1 0,-20 0 0,62-64 16,-63 64 0,1 0-16,-1-21 0,-21 21 0,0-22 15,0 1-15,0 0 0,0-1 0,0 1 16,0-106-1,0 42-15,-21 64 16,-1-1-16,1 22 0,0-21 0,-21 21 16,-106-43-1,63 43 1,64 21-16,-22 0 0,1 0 16,21 0-16,0 0 0,-22 42 15,43-21-15,-42 64 16,42-43-16,-42 22 15</inkml:trace>
  <inkml:trace contextRef="#ctx0" brushRef="#br0" timeOffset="55052.55">24088 9843 0,'0'-43'31,"0"22"-15,0 0-16,0 0 16,21 0-16,0 21 15,0-22-15,0 22 16,0 0-16,1 0 16,-1 0-16,0 0 15,0 43-15,-21 41 16,0-41-1,0-1-15,0 22 16,0-43-16,-21 21 0,0-21 0,-106 64 31,0-22-31,-21-20 16,84-43 0,43 0-16,0 0 0,-22 0 15,22 0-15,0-21 16,21-1-16,0 1 15,0 0-15,0 0 16,0-43-16,21 43 0,0-21 16,1 42-16,-22-21 0,21 0 15,0-1-15,0 22 0,21 0 16,1 0 0,-22 0-16,0 22 15,0-1-15,-21 0 0,64 21 16,-64-21-16,42 43 15,-21-64-15,0 42 16,1-21-16,-1 1 16,0-22-16,-21 21 0,42-21 31,-21 0-31,22 0 16</inkml:trace>
  <inkml:trace contextRef="#ctx0" brushRef="#br0" timeOffset="55340.38">24701 9864 0,'0'21'16,"0"0"-1,0 0-15,-21 0 0,0 43 16,21-43-16,0 0 0,-21 22 16,0-22-16,0 0 15,21 42-15,-22-20 16,22-22 0,0-42 15</inkml:trace>
  <inkml:trace contextRef="#ctx0" brushRef="#br0" timeOffset="55620.51">24617 10054 0,'0'-21'0,"0"42"0,21-63 0,-21 21 16,0 0-16,42-64 16,22 64-1,-43 0-15,0 21 16,21 0-16,-20 0 0,-1 0 0,63 0 15,-41 42 1,20 21 0,-63-41-16,0-1 0,0 0 0,0 64 15,0-22 1,0-42-16,-21 0 16,0 1-16,21-1 0,-21 0 15,21 0-15,-21-21 16,-1 0-1,1 0 1,0-21 0</inkml:trace>
  <inkml:trace contextRef="#ctx0" brushRef="#br0" timeOffset="55824.33">24659 10139 0,'21'0'31,"0"0"-15,-21-21-16,43 21 0,-22 0 0,0 0 15,0 0-15,22 0 0,-22 0 0,42 0 16,-42 0-16,43 0 16,-43 0-16,21 0 15,-20-21-15,-1 21 16</inkml:trace>
  <inkml:trace contextRef="#ctx0" brushRef="#br0" timeOffset="56124.16">25358 9906 0,'0'0'0,"0"21"15,0 0 1,0 1-16,0-1 0,0 0 16,0 0-16,0 0 0,0 0 15,-22 1-15,22-1 0,-21 85 32,21-85-32,0 0 15,-21-21-15,21 21 16,0-42 15,0 0-31,0 0 16,0-1-16</inkml:trace>
  <inkml:trace contextRef="#ctx0" brushRef="#br0" timeOffset="56370.08">25315 9927 0,'0'0'0,"21"0"0,1 0 15,-1 0 1,0 0-16,0 21 16,0 1-16,0-1 0,1 0 15,-22 0-15,21 0 0,-21 0 16,21 1 0,0-1-16,0-21 15,-21 21-15,0-42 31,21 21-15,1-21-16,-22-1 16</inkml:trace>
  <inkml:trace contextRef="#ctx0" brushRef="#br0" timeOffset="56892.14">25887 9800 0,'0'43'31,"-21"-43"-31,-1 21 0,1 0 0,21 0 16,-21 0-16,-21 0 0,-1 22 15,22-22-15,-63 42 32,84-41-32,0-1 15,21-21 16,0 0-31,-21-21 0,21 21 16,0-22-16,0 1 0,1 21 0,-22-21 16,21 0-16,21-21 15,0-22 1,-20 43-16,-1 0 0,-21 0 16,21 21-16,-21 21 31,0 0-16,0 0-15,0 0 0,0 0 16,0 64-16,0-21 16,-21-22-1,21-21-15,0 0 0,0 0 16,-21 22-16,21-1 16,-22-42-16,22 21 15,0-42 48,0 0-48</inkml:trace>
  <inkml:trace contextRef="#ctx0" brushRef="#br0" timeOffset="67444.02">19473 8932 0,'0'-21'32,"0"42"-1,0 1-31,0-1 16,0 0-16,0 0 0,0 43 15,0-43-15,0 0 16,0 21-16,0-21 0,-21 1 15,21-1 1,-21 0-16,42-21 63,-21-21-63,21 0 15</inkml:trace>
  <inkml:trace contextRef="#ctx0" brushRef="#br0" timeOffset="67663.89">19367 9123 0,'22'0'31,"-1"0"-16,0 0-15,0 0 0,0 0 16,0 0-16,1 0 16,-22-21 15,21 21-31</inkml:trace>
  <inkml:trace contextRef="#ctx0" brushRef="#br0" timeOffset="68200.59">19748 9038 0,'0'0'0,"0"-21"31,0 0-16,0 0 1,0 0 0,22 21-1,-1-22 1,0 22-16,21 0 16,-21 0-1,-21 22-15,0-1 0,22-21 16,-22 21-16,0 0 0,0 0 15,0 0-15,0 22 16,-22-43-16,1 21 0,21 0 16,-21-21-16,0 21 0,0 0 0,-85 22 15,85-43 1,0 0-16,21 21 0,-22-21 16,44 0 30,-1 0-46,0 0 16,0 0-16,0 0 0,0 0 16,1 0-16,-1 0 15,0 0 1,0 0-16,-21-21 16,21 21-1,0-21-15</inkml:trace>
  <inkml:trace contextRef="#ctx0" brushRef="#br0" timeOffset="68488.42">20108 8996 0,'0'21'47,"0"0"-47,0 0 15,0 1-15,0-1 0,-21 0 16,21 0-16,0 0 0,0 0 16,-21 1-1,0-1-15</inkml:trace>
  <inkml:trace contextRef="#ctx0" brushRef="#br0" timeOffset="68811.58">20087 9017 0,'0'0'0,"21"0"15,-21-21-15,21 21 16,1 0-16,-1-21 0,0 21 16,0 0-16,0 0 15,0 0 1,1 0-16,-1 0 0,-21 21 16,0 0-16,0 0 0,21 22 15,-21-1 1,0-21-16,0 21 15,0-20-15,-21-1 16,21 0 0</inkml:trace>
  <inkml:trace contextRef="#ctx0" brushRef="#br0" timeOffset="69017.46">20129 9208 0,'-21'-22'0,"42"44"0,-42-65 31,42 43-15,1 0-1,-1 0-15,0 0 16,0 0-16,0-21 16,0 21-16,1 0 15,-22-21-15</inkml:trace>
  <inkml:trace contextRef="#ctx0" brushRef="#br0" timeOffset="69334.28">20532 8975 0,'0'0'0,"0"21"47,0 0-31,0 0-16,0 0 0,-22 43 15,1-22 1,21-21-16,0 1 16,-21-22-16,21 21 15,-21 0-15,21-42 63,0 0-63</inkml:trace>
  <inkml:trace contextRef="#ctx0" brushRef="#br0" timeOffset="69608.56">20510 9038 0,'22'0'15,"-1"0"1,0 0-1,0 21 1,0 1 0,-21-1-16,0 0 15,0 0 1,0 0-16,21-21 16,1 0 46</inkml:trace>
  <inkml:trace contextRef="#ctx0" brushRef="#br0" timeOffset="69892.41">20849 8975 0,'0'0'0,"-21"0"47,21 21-47,-21-21 0,21 21 0,0 0 16,-21-21-16,-1 21 0,1 1 16,0-1-16,21 0 15,-21-21 1,42 0 15,0 0-15,0-21-1,1 0-15</inkml:trace>
  <inkml:trace contextRef="#ctx0" brushRef="#br0" timeOffset="70148.25">20849 8996 0,'0'-21'0,"0"42"0,21-63 15,0 20 1,-21 44 31,0-1-32,0 0-15,0 0 0,0 0 0,-21 64 32,0-64-32,21 21 15,0-20 1</inkml:trace>
  <inkml:trace contextRef="#ctx0" brushRef="#br0" timeOffset="70873.34">19431 9525 0,'-64'0'32,"43"0"-32,0 0 15,0 0-15,0 0 16,0 0-16,42 0 78,0 0-78,0 0 0,0 0 16,22 0-16,-22 0 0,21 0 0,0 0 15,85 0 1,-63 0-16,105-21 16,-63 21-16,-42 0 15,-22 0-15,127-21 16,-105 21-16,105 0 15,0-21 1,-105 21-16,105-22 16,-84 1-1,-64 21-15,21 0 16,-20 0-16,-44 0 94</inkml:trace>
  <inkml:trace contextRef="#ctx0" brushRef="#br0" timeOffset="71492.25">19346 9800 0,'0'-21'16,"0"42"-16,21-42 0,-21 0 16,0 42 15,0 0-16,0 0-15,0 1 0,-21 41 16,21-42 0,0 43-16,0-43 0,0 0 15,-21-21-15,21 21 16,0 0-16,-21 1 0,21-1 16,0-42 30,0-1-30,0 1-16,21 21 0</inkml:trace>
  <inkml:trace contextRef="#ctx0" brushRef="#br0" timeOffset="72196.85">19558 9864 0,'21'-21'32,"-21"-1"-32,21 22 0,0 0 0,1 0 15,-1 0-15,-21-21 16,21 21-16,0 0 0,0 0 15,0 0-15,1 0 0,-1 21 16,-21 1-16,0 20 16,0-21-1,0 0-15,-21 0 16,-1-21-16,22 22 0,-21-22 0,0 0 16,-64 21-16,43 0 15,21-21 1,0 0-16,42 0 47,0 0-47,0 0 15,0-21-15,1 21 0,-1 0 16,0 0-16,0 0 16,0 0-16,22 0 0,-22 0 15,0 0-15,0 21 16,0-21-1,0 21-15,-21 0 16,0 0-16,0 1 16,-21-22-1,21 21-15,-21-21 16,0 0-16,0 0 0,0 0 16,-1 0-16,1 0 0,0 0 15,0 0-15,0 0 0,0 0 16,-64 0-16,43 0 15,20 0-15,1 0 16,42 0 62,1 0-78</inkml:trace>
  <inkml:trace contextRef="#ctx0" brushRef="#br0" timeOffset="72547.64">20066 9864 0,'0'-21'0,"0"42"0,0-64 15,0 65 48,0-1-63,0 0 0,0 0 16,0 0-16,0 0 0,0 1 15,0-1-15,0 0 0,0 0 16,0 0-16,0 22 15,0-22 1,-21-21-16,21-21 63</inkml:trace>
  <inkml:trace contextRef="#ctx0" brushRef="#br0" timeOffset="72900.45">20066 9864 0,'0'-43'15,"0"22"1,63 0 0,-41 21-1,-1 0-15,0 0 16,0 0-16,0 0 0,43 0 15,-43 21 1,0 22 0,-21-22-16,0 0 0,0 42 15,0-41 1,0-1-16,0 21 16,0-21-16,0 0 15,0 1 1,-21-22-16,0 0 15,0 0 32</inkml:trace>
  <inkml:trace contextRef="#ctx0" brushRef="#br0" timeOffset="73157.31">20087 10012 0,'0'-21'16,"21"21"15,0 0-31,1 0 16,-1 0-16,0 0 0,0 0 15,0 0-15,0-21 16,43 21-16,-43 0 16,0 0-16,-21-22 15,21 22-15,1 0 16,-1 0-16</inkml:trace>
  <inkml:trace contextRef="#ctx0" brushRef="#br0" timeOffset="73488.12">20595 9800 0,'0'21'47,"0"1"-47,0-1 15,0 0-15,0 0 16,0 0-16,-21 0 16,0 43-16,21-43 15,0 0-15,0 0 16,0 1 0,0-44 46</inkml:trace>
  <inkml:trace contextRef="#ctx0" brushRef="#br0" timeOffset="73759.96">20595 9800 0,'0'0'0,"0"-21"16,0 42 46,21-21-62,-21 21 0,21-21 0,-21 22 16,22-1-16,-22 0 16,0 0-16,0 0 15,0 0-15,0 1 0,21-1 16,0-21-16,-21 21 15,21-21 17,0 0-32</inkml:trace>
  <inkml:trace contextRef="#ctx0" brushRef="#br0" timeOffset="74336.63">21082 9779 0,'-21'0'16,"0"0"-16,-1 0 0,1 0 16,0 0-16,0 0 15,0 21-15,21 0 0,-43 1 16,22-1-16,0 21 15,0-42-15,0 21 16,21 0-16,21-21 63,0 0-63,0-21 0,0 0 15,1 0-15,-1 21 16,21-64-16,-42 43 15,21 21-15,0-21 0,-21 0 16,22 0 15,-22 42 1,0 0-32,0 0 0,0 0 15,0 1-15,0-1 16,0 0-16,0 0 0,-22 43 15,22-22 1,0-21-16,0 0 16,-21 0-16,21 1 15</inkml:trace>
  <inkml:trace contextRef="#ctx0" brushRef="#br0" timeOffset="113643.06">11239 12277 0,'0'-21'15,"0"42"-15,0-64 0,0 22 16,0 0 0,0 42 15,0 0-31,0 1 0,0-1 0,0 0 15,-21 0-15,21 64 0,-21-64 16,21 21-16,0 1 0,0-1 16,-21 0-16,-21 106 15,20 1 1,1-107-16,21-21 0,-21 21 16,21-20-16,0 20 0,-21 21 15,21-84 32,0 0-47,0 0 16,21-21-16,-21 20 0,21-41 15</inkml:trace>
  <inkml:trace contextRef="#ctx0" brushRef="#br0" timeOffset="114212.73">11049 12361 0,'0'-42'16,"85"465"-1,-170-867-15,85 507 0,0-147 0,0-1 16,42 43 0,1 21-16,-22-1 0,0 1 15,21 0-15,-21 21 0,22-21 0,63 0 16,-1 0-1,-62 42-15,20 0 16,-42 21-16,1-21 0,-22 22 16,0 84-1,0-21-15,-85-1 16,43-83 0,-22 41-16,22-42 0,-1 0 15,-105 43 1,106-43-1,21-21-15,-43 0 16,43-21-16,21 0 16,0 0-16,0-1 15,21 22 17,0 22-17,1-1-15,-22 0 0,21 0 0,0 21 16,21 22-1,-42-22-15,21-21 0,1 22 16,-1-22-16,-21 0 0,21-21 16,21 42-1,1-42 1,-1 0 0,0 0-16,-21-21 15,1 0-15,-22 0 0,21 0 16,0 0-16,-21-1 15</inkml:trace>
  <inkml:trace contextRef="#ctx0" brushRef="#br0" timeOffset="114613.06">11578 12785 0,'42'21'31,"-84"-42"-31,106 42 16,-43-42-16,21 21 0,-21-21 0,22-1 16,-22 1-16,0 21 15,0-42-15,-21 21 16,0 0-16,0-1 0,0 1 16,-21 21-1,0 0-15,-43 0 16,22 21-16,21 1 15,0-1-15,-22 42 0,43-20 16,-21-22-16,21 21 0,-21-21 16,21 85-1,0-85 1,42 0 0,-21-21-16,22 0 0,-1 0 15,0-21-15,-20 21 0,126-63 31,-127 42-31,64-64 0,-64 64 16</inkml:trace>
  <inkml:trace contextRef="#ctx0" brushRef="#br0" timeOffset="115259.96">12128 12637 0,'0'21'16,"0"0"-1,0 0-15,0 0 16,-21 0-16,21 1 0,-21 20 15,21 21 1,0-41-16,0 20 0,-21-21 16,21 0-16,0 0 15,-21-21 1,21-21 0,0 0-1,-21 0-15,21 0 0,0 0 0,0-1 16,0 1-16,0-85 15,21 64 1,42-21-16,-42 63 16,43-43-16,63 43 31,-85 0-31,22 21 16,-64 22-16,0 41 15,0-62-15,0 20 16,-21 43-1,-22-22 1,22-42-16,0-21 0,0 0 16,21-21 15,0 0-31,0-21 0,0 20 16,21 1-16,0 0 0,0-21 15,0 21-15,1-22 0,-1 22 0,21 0 16,-21 0-16,0 0 0,1-1 0,62 22 15,-41 0 1,-22 43 0,-21-22-16,0 0 0,0 21 15,0-20-15,-43 105 32,1-85-17,21-21-15,21 0 16,0-42 15,21 0-31,0-21 16,0 20-16</inkml:trace>
  <inkml:trace contextRef="#ctx0" brushRef="#br0" timeOffset="115670.12">12975 12594 0,'0'0'0,"-21"0"32,0 0-32,0 21 0,-1 1 15,22-1-15,-21 0 0,0 0 16,0 43-16,21-43 0,-21 0 16,0 64-1,21-22 1,0-21-16,21-42 15,0 0-15,21 0 16,43-21 0,-43 21-16,1-21 0,-22 0 15,0 0-15,21 0 0,1-106 16,-43 84-16,0-20 16,-22 20-1,-41 43 1,42 0-16,0 0 0,-22 0 0,-20 0 15,-1 43 1,43 20 0,21-42-16,21 1 15,0-22 1,1 0-16,62 0 16</inkml:trace>
  <inkml:trace contextRef="#ctx0" brushRef="#br0" timeOffset="115994.95">13652 12150 0,'0'-21'0,"0"42"0,0-64 0,-21 22 16,0 0-16,0 21 16,0 21-1,-22 85 1,1 85-1,21-149-15,0 106 16,-22 0 0,43-105-1,-21 84 1,21-64-16,0-42 16,21-21-1,1 0 1,-1 0-16,21-42 15,22-43 1,-43 64-16</inkml:trace>
  <inkml:trace contextRef="#ctx0" brushRef="#br0" timeOffset="116381.72">13631 12764 0,'0'0'0,"21"21"16,1-21 0,-1 0-16,0 0 0,0 0 0,0 0 15,43-43 1,-1 1 0,-42 21-16,-21-21 15,0 20-15,0 1 16,-42 21-1,-43 21 1,22 22 0,42-22-16,21 0 0,-43 64 15,43-64-15,0 42 16,0-41-16,0 20 16,0-21-16,22 0 0,-1-21 15,0 0-15,0 0 0,64 0 16,21-21-1,-22-21 1,-63 21-16,1-1 0,-1-20 16,0 21-16,-21 0 0</inkml:trace>
  <inkml:trace contextRef="#ctx0" brushRef="#br0" timeOffset="116624.09">13271 12425 0,'-21'0'0,"42"0"0,-21 0 31,22 0-31,20 0 0,21 0 16,-20 0-16,41 0 16,-41 0-16,63 0 15,-64 0-15,0 0 0,1 0 0,-1 0 16,0 0-16,-21-21 15,1 21-15,-1 0 16,-21-21-16,21 21 16</inkml:trace>
  <inkml:trace contextRef="#ctx0" brushRef="#br0" timeOffset="117574.63">14541 12319 0,'0'-21'0,"0"42"0,0-63 15,0 63 17,-21 0-32,21 0 0,0 22 15,0-22-15,-21 21 0,0 85 16,-21 0-1,20-85-15,1 43 16,0-43-16,21 1 0,-21-22 16,21 21-16,0-21 0,-21 1 15,42-44 17,-21 1-32,21 0 15,0-21-15,0-22 16,1 22-16,20-22 15,-21 22-15,-21 0 0,21 21 0,0-1 16,-21 1-16,22 0 16,-1 21-16,-21 42 31,0-20-31,0 20 0,0-21 0,0 85 16,0-64-16,0 1 15,0-22-15,0 21 0,21 0 16,-21-20-16,0-1 0,63 0 15,-41-21 1,-1 0-16,0 0 0,21-21 16,-21 0-16,22-1 0,-22-20 15,21 0-15,1-1 0,-22 1 16,63-127-16,-20 21 16,-64 84-16,0 22 15,0-1-15,0 1 0,0 0 16,-42-43-1,-1 85-15,22 0 16,0 0-16,-21 21 0,42 0 16,-22 1-16,22-1 0,-21 0 15,21 0-15,0 106 16,0-63 0,43-22-1,-43-21-15,21-21 0</inkml:trace>
  <inkml:trace contextRef="#ctx0" brushRef="#br0" timeOffset="117935.42">15092 12869 0,'21'0'0,"-42"0"0,63 22 0,-21-22 16,0 0-16,1 0 0,20 0 15,64-64 1,-85 43-16,42-21 15,-41-1 1,-22 1-16,0 21 16,-85 21-1,64 0-15,-85 42 16,21 22 0,64-43-16,-21 85 15,42-22 1,63-63-1,107 22 17,-43-43-17,-85-21-15,21-1 0,22-41 16,-64 42-16,22-22 0,-22 1 16</inkml:trace>
  <inkml:trace contextRef="#ctx0" brushRef="#br0" timeOffset="118449.13">15896 12171 0,'0'0'0,"0"-21"0,0 0 16,-21-1-16,0 22 0,0 0 15,-22 64 1,43-1 0,0-20-16,0-1 0,0 43 15,0-43-15,0-21 0,0 64 16,0-43-16,0 85 15,0-84-15,0-1 16,0-21-16,0 21 0,0-20 0,-21 62 31,0-84-15,21-21 0,0 0-16,0 0 15,0-43 1,42-20-16,-42 41 0,21 22 15,22-42-15,-22 41 16,0 1-16,85 0 16,0 21-1,-43 0 1,-20 21-16,-22 0 0,85 85 16,-106-85-16,0 43 15,0-22-15,0 1 16,-43-1-16,22-21 0,-106 43 15,85-43-15,-1-21 16,1 21-16,0-21 0,-64 0 16,85 0-16,-22 0 31,43-21-31,22-22 16,-1 22-16,0 21 15,64-42 1</inkml:trace>
  <inkml:trace contextRef="#ctx0" brushRef="#br0" timeOffset="118747.96">16679 12192 0,'0'0'0,"0"21"31,0 0-31,0 1 0,0-1 16,0 21-16,0-21 0,0 106 16,0-84-16,0 62 15,0-62-15,0-1 0,-63 149 32,42-128-17,-1 1-15,44-86 47,-1 1-47,-21-21 0,21 21 16</inkml:trace>
  <inkml:trace contextRef="#ctx0" brushRef="#br0" timeOffset="119112.75">16573 12298 0,'-21'-21'0,"42"42"0,-63-63 16,21 42-16,21-22 0,0-20 15,0 21 1,21 21 0,0-21-16,0 21 0,1 0 0,20 0 15,0 0-15,-21 0 0,22 0 0,-1 21 16,106 42 0,-21 43-16,-42 0 15,-43-64 1,-42 1-16,0-1 0,0 22 0,0-22 15,-63 106 1,-22-84 0,43-22-16,-1-21 0,-62 21 0,62-42 15,1 22-15,-43-1 16,43-21-16,-43 0 16,64 0-16,42 0 46,22-21-46,-22 21 0,0-22 0,42 22 16,-20-21-16</inkml:trace>
  <inkml:trace contextRef="#ctx0" brushRef="#br0" timeOffset="119527.51">17230 12764 0,'0'0'0,"-22"-85"32,22 64-32,22 0 15,-1 21-15,0 0 16,0 0-16,0 0 0,22 21 16,20 42-1,-42-42-15,-21 22 0,21 20 16,-21-42-16,0 1 0,0 41 15,0-42-15,0 43 16,-21-43-16,0 0 16,0-21-1,0 0 1,21-21-16,0 0 0,0 0 0,0-1 16,0 1-16,0 0 0,21-21 15,42-64 1,-41 64-16,-1 20 15,0 1-15,0 21 0,0-21 16,0 21-16,1 0 16,-1 0-1,0 0-15,0 0 0</inkml:trace>
  <inkml:trace contextRef="#ctx0" brushRef="#br0" timeOffset="119765.38">17780 12700 0,'0'21'47,"0"0"-47,0 1 15,0 20-15,0-21 16,0 0-16,0 0 0,0 22 0,0 41 31,0-62-15,-21-22-1,21-22 17,0 1-32,0 0 0,0 0 0</inkml:trace>
  <inkml:trace contextRef="#ctx0" brushRef="#br0" timeOffset="119935.28">17780 12552 0,'-21'-21'15,"42"42"-15,-63-42 0,42 0 0,0-1 32,0 44-1,21-22-31,-21 21 0,21 0 16,21 21-1</inkml:trace>
  <inkml:trace contextRef="#ctx0" brushRef="#br0" timeOffset="120312.06">17949 12764 0,'0'0'0,"0"21"16,0 0-16,0 0 15,0 0 1,0 0-16,0 1 0,0 20 15,0-21-15,21 0 16,-21 0-16,0 1 0,0-1 16,22-21-16,-22 21 0,21-21 31,0-21-15,-21-22-16,21-41 15,0 63 1,22-106-1,-43 105-15,21-41 16,0 42 0,0 42 15,-21 0-31,0 0 16,0 0-16,0 1 15</inkml:trace>
  <inkml:trace contextRef="#ctx0" brushRef="#br0" timeOffset="120630.88">18246 12891 0,'42'0'16,"-21"0"-16,0-22 16,0 1-16,1-21 15,-1 21-15,-21 0 16,0-22-1,0 22 1,-21 21 0,-1 0-16,1 21 0,0 0 0,21 1 15,0-1-15,-42 63 16,42-20 0,0-43-16,0 0 15,0 0-15,21 1 0,0-1 16,0 0-16,22-21 15,-22 0-15,0 0 16,21 0-16,22-21 16</inkml:trace>
  <inkml:trace contextRef="#ctx0" brushRef="#br0" timeOffset="120982.68">18627 12848 0,'0'0'0,"0"-21"0,0 0 16,21 0-16,-21 0 15,42 21 1,22 0 0,-43 0-16,0 21 0,-21 0 15,21 0-15,-21 0 16,21 0-16,-21 64 16,0-43-1,0-20-15,0-1 0,-21 0 16,21 0-16,-21-21 0,21 21 15,0-42 17,0 0-32,0 0 15,0 0-15,0-64 16,0 0 0,0 64-16,21 0 15,-21 0-15,0 0 0,21 21 16,-21-106-1,21 63 1</inkml:trace>
  <inkml:trace contextRef="#ctx0" brushRef="#br0" timeOffset="121411.43">18648 11642 0,'0'0'0,"-21"0"16,-1 0-16,1 0 0,-21 0 16,0 0-16,20 0 15,-20 42-15,21-42 16,21 21-16,-64 64 16,64-43-1,0-21-15,0 22 16,0-22-16,0 0 0,0 0 0,43 0 15,-22 1-15,42-22 16,-41 0-16,20 0 0,21 0 16,-41 0-16,20 0 0,43-43 15,-43 22 1</inkml:trace>
  <inkml:trace contextRef="#ctx0" brushRef="#br0" timeOffset="122314.07">18838 11409 0,'0'0'0,"0"-21"0,-21 21 16,0 0-16,0 0 0,-43-21 15,43 21-15,-21 0 16,-106 21-1,105-21-15,22 21 16,0-21-16,-21 21 0,-1 0 0,1 22 16,0-22-16,20 0 0,-62 64 31,20-1-31,43 1 16,0-64-16,21 21 15,-21 43 1,21 0-16,0-43 15,0-21-15,0 0 0,21 22 16,0-22-16,64 64 16,-64-64-16,21-21 15,1 21-15,20 0 16,-21-21-16,1 21 0,41-21 0,-20 0 16,-22 0-16,1 0 0,41 0 15,43 0 1,-106 0-16,22-21 0,-22 0 15,0 21-15,0-21 0,43-64 16,-1 22 0,-63-1-1,21 22-15,-21-1 0,22 22 16,-22-63 0,0 41-16,0 1 0,0 0 15,0 20-15,0 1 0,0 0 16,-43-42-1,1 41-15,42 1 16,0 0-16,-42 0 0,20 0 0,22 0 16,-21 21-16,0-22 0,0 22 15,0-21-15,0 21 0,-1-21 16,1 21 0,0 0-16,0 0 0,-21 0 15,20 0-15,-41 0 16,21 0-1,20 0-15,1 0 0,-21 21 16,21-21-16,0 21 0,-1-21 16,1 22-16,-21-1 0,0 0 15,20-21-15,1 21 16,-21 0-16,21 0 0,-22 1 16,22-1-16,21 0 15,-42 64 1,0-22-1,20-21-15,22 1 0,0-1 16,0-21-16,0 22 0,0-22 16,0 0-16,85 64 15,-64-64-15,85 42 16,-64-63-16,1 21 0,20-21 16,-20 0-16,-1 0 0,85 0 15</inkml:trace>
  <inkml:trace contextRef="#ctx0" brushRef="#br0" timeOffset="129399.65">5313 9610 0,'0'0'0,"-21"-21"0,21-1 16,0 44 31,0-1-47,0 0 15,0 0-15,0 0 0,0 43 16,0-1-1,0 1 1,0-43-16,0 0 16,0 0-16,0 0 15,0 1-15</inkml:trace>
  <inkml:trace contextRef="#ctx0" brushRef="#br0" timeOffset="129660.52">5292 10118 0,'0'21'0,"0"0"16,0 0 0,0 0-16,0 1 15,0-1-15,0 0 16,0 0-1,0 0-15,0 0 0,0 1 16,21-22-16,-21 42 31,0-21-31,0 0 16</inkml:trace>
  <inkml:trace contextRef="#ctx0" brushRef="#br0" timeOffset="129894.34">5313 10689 0,'0'21'0,"0"-42"16,0 64-16,-21-22 0,21 0 16,0 0-1,0 0-15,0 0 16,0 1-1,0-1 1,0 0 15,0 0-31</inkml:trace>
  <inkml:trace contextRef="#ctx0" brushRef="#br0" timeOffset="130152.21">5292 11218 0,'0'22'0,"0"-44"0,0 65 0,0-22 15,0 0-15,0 0 0,0 0 16,-22 1 0,1 20-1,21-21-15,0 0 0,-21 0 16,21 1-16,0-1 15,0 0-15,0 0 16,0 21 0,0-20-16,0-1 15</inkml:trace>
  <inkml:trace contextRef="#ctx0" brushRef="#br0" timeOffset="130360.44">5355 11896 0,'0'0'0,"0"21"15,0 0-15,0 0 16,0 0 0,0 1-1,0-1-15,0 0 16,0 0-16,0 0 15,0 0-15,0 1 16</inkml:trace>
  <inkml:trace contextRef="#ctx0" brushRef="#br0" timeOffset="130532.35">5334 12298 0,'0'0'0,"0"21"16,21-21 15,-21 21-31,21-21 47,0 0-47</inkml:trace>
  <inkml:trace contextRef="#ctx0" brushRef="#br0" timeOffset="130968.01">5694 12488 0,'0'0'15,"-21"0"-15,21 22 32,21-22-32,0 0 0,0 0 15,0 0-15,22 0 0,-22 0 16,0 21-16,0-21 0,106 0 31,-42 0-15,-43 0-16,-21 0 0,0 0 15</inkml:trace>
  <inkml:trace contextRef="#ctx0" brushRef="#br0" timeOffset="131160.9">6329 12531 0,'42'21'0,"-21"-21"15,22 0 1,41 0-1,-63 0-15,1 0 0,147 0 32,-42 0-32,0-21 15,-85 0-15,22 21 16,-43 0-16</inkml:trace>
  <inkml:trace contextRef="#ctx0" brushRef="#br0" timeOffset="131324.69">7387 12510 0,'0'0'0,"21"0"16,0 0-16,-21 21 16,43-21-16,-22 0 15,0 0-15,85 0 16,-64 0 0,64 0-1,-64 0-15,1 0 0,-1-21 0</inkml:trace>
  <inkml:trace contextRef="#ctx0" brushRef="#br0" timeOffset="131500.1">8318 12488 0,'0'0'0,"22"0"15,-1 0-15,0 0 16,0 0 0,0 0-16,0 0 15,1 0-15,-1 0 16,0 0-16,0 0 0,0 0 15,43 0-15,-43-21 0,0 21 16,43 0-16,-22 0 16,-21 0-16</inkml:trace>
  <inkml:trace contextRef="#ctx0" brushRef="#br0" timeOffset="131665.01">9186 12467 0,'21'0'0,"-42"0"0,64 0 0,-1 0 16,-21 0-1,0 0-15,0 0 0,22 0 16,-1 0 0,22 0-1,-43 0-15,0 0 0,0 0 16,21 0-16,1 0 0</inkml:trace>
  <inkml:trace contextRef="#ctx0" brushRef="#br0" timeOffset="131831.91">9948 12446 0,'0'0'16,"21"0"-16,1 0 16,-1 0-1,0 0-15,0 0 16,0 0-16,0 0 16,1 0-16,-1 0 0,0 0 15,21 0 1,-21 0-16</inkml:trace>
  <inkml:trace contextRef="#ctx0" brushRef="#br0" timeOffset="131975.82">10520 12446 0,'0'0'0,"21"0"16,0 0-16</inkml:trace>
  <inkml:trace contextRef="#ctx0" brushRef="#br0" timeOffset="133056.54">5165 9504 0,'21'-21'15,"-42"42"-15,42-21 47,-21 21-31,-21 0-16,-1 22 0,22-22 0,-42 42 15,21-20-15,0-1 16,0 0-16,-1 1 0,1-1 0,-63 64 16,41-64-1,43-21 1,0 0-16,0-42 31,0 0-15,21 21-16,-21-21 0,22 0 0,-1 0 15,0-1-15,42-83 16,1-22 0,-43 84-16,21-20 15,-20 20-15,-1 22 0,0 0 0,0 0 16,-21 0-16,42-22 15,-20 22-15,-1 21 16,0 0-16,0 0 16,0 0-16,22 43 15,-1 41 1,21 22 0,-41-64-16,-1-20 0,0 20 15,0 0-15,-21-21 0,21 22 16,106 63-1,-84-64 1,20-21 0,-42-21-16,0 0 15,-21-21 17,22 0-32,-1 0 15</inkml:trace>
  <inkml:trace contextRef="#ctx0" brushRef="#br0" timeOffset="133745.16">14245 9673 0,'0'0'0,"0"-21"16,0 0-16,0 0 16,0 42 15,0 0-31,0 0 0,0 0 16,0 1-16,0-1 0,0 0 0,0 0 15,0 0-15,0 0 0,21 64 31,-21-43-31,0-20 16,0-1-16,0 0 0</inkml:trace>
  <inkml:trace contextRef="#ctx0" brushRef="#br0" timeOffset="133932.04">14245 10181 0,'-21'64'31,"21"-43"-16,0 0-15,-21-21 16,21 21-16,0 0 16,0 1-1,0-1-15,0 0 16,0 0 0,0 0-1</inkml:trace>
  <inkml:trace contextRef="#ctx0" brushRef="#br0" timeOffset="134087.96">14203 10626 0,'0'0'0,"0"21"0,0 0 15,0 0-15,0 0 16,0 1 0,0-1-1,0 0 1</inkml:trace>
  <inkml:trace contextRef="#ctx0" brushRef="#br0" timeOffset="134347.81">14224 11007 0,'0'42'0,"0"-84"0,0 105 0,0-42 16,0 1-16,21-22 15,-21 21-15,0 0 0,0 0 0,0 0 16,0 0-16,42 43 16,-42-43-1,0 43-15,0-43 16,0 0-16,0 0 0,0 0 16,0 0-16,0 1 15,-21-22 16</inkml:trace>
  <inkml:trace contextRef="#ctx0" brushRef="#br0" timeOffset="135100.56">14245 9440 0,'-21'22'16,"0"-1"-1,21 0-15,-21 0 0,21 21 16,-22-20-16,1 20 0,0-21 0,0 21 16,21 1-16,-42 20 15,-43 43-15,85-64 16,-21-20-16,0 20 0,-1-21 16,22 0-16,0 0 15,0-42 16,22 21-31,20-42 16,-42 21-16,21-22 0,64-84 16,-22 43-1,-42 41-15,64-62 16,-64 83-16,0-20 16,22 0-1,-22 42-15,64-21 0,-64 21 16,0 0-16,0 0 0,21 84 31,1 22-31,-43-85 16,0 22-16,21-1 15,0 0-15,21 106 16,-20-84 0,-1-43-16,-21 0 0,21 0 15,0-21-15,21 22 16,-20-22-1,-1-22-15</inkml:trace>
  <inkml:trace contextRef="#ctx0" brushRef="#br0" timeOffset="135863.98">23008 9419 0,'0'0'16,"-21"0"-16,0 0 16,0 21-1,21 1-15,-22 20 0,22-21 0,0 21 16,-21 22 0,0-22-16,21 1 0,0-1 0,-21 0 0,0 1 15,21-1-15,-21 64 16,-1-22-1,22-41-15,0-22 0,0 21 16,0-21-16,0 1 0</inkml:trace>
  <inkml:trace contextRef="#ctx0" brushRef="#br0" timeOffset="136061.87">22775 10583 0,'0'0'0,"0"22"0,0 20 15,0-21-15,-21 0 0,0 43 16,21-43-1,0 0-15,0 0 16,-42 22 0,42-22-1,-22 21-15,22-21 16,0 0-16,0 43 16,0-43-16</inkml:trace>
  <inkml:trace contextRef="#ctx0" brushRef="#br0" timeOffset="136275.74">22669 11515 0,'0'0'0,"0"21"0,0 0 0,-42 43 16,42-22 0,0-21-16,0 21 15,0-20-15,0 20 31,0-21-31,0 0 0,0 0 16,0 1-16,0-1 16,0 21-1,0-21-15</inkml:trace>
  <inkml:trace contextRef="#ctx0" brushRef="#br0" timeOffset="136446.65">22542 12213 0,'0'0'0,"-21"21"0,0-21 16,21 22-16,-42-1 16,21-21-16,-1 21 31,1-21-31,-21 21 16,21-21-16,-64 0 15</inkml:trace>
  <inkml:trace contextRef="#ctx0" brushRef="#br0" timeOffset="136624.57">21844 12340 0,'0'0'15,"-42"0"-15,-85 0 16,84 0-16,1 0 0,21 0 0,-22 0 16,22 0-16,-21 0 0,-43 21 15,43-21 1,21 22-1,0-22-15,-1 0 16,1 0-16,0 0 16</inkml:trace>
  <inkml:trace contextRef="#ctx0" brushRef="#br0" timeOffset="136830.46">20976 12383 0,'0'0'16,"-21"0"-16,0 0 0,0 0 0,-1 0 15,1 0-15,-21 0 0,21 0 16,-22 0-16,22 0 0,0 0 16,0 0-16,0 0 0,0 0 0,-1 0 15,1 0 1,0 0-16,0 0 16,0 0-16,0 0 15,-1 0-15</inkml:trace>
  <inkml:trace contextRef="#ctx0" brushRef="#br0" timeOffset="136964.39">20320 12383 0,'0'0'0,"-42"0"16,20 21-1,1-21 1,0 0-16,0 0 16,0 0-1,0 0-15,-22 0 0,22 0 16,0 0-16,0 0 15</inkml:trace>
  <inkml:trace contextRef="#ctx0" brushRef="#br0" timeOffset="137144.28">19897 12425 0,'-64'0'31,"43"0"-31,0 0 16,0 0-16,-1 0 0,-20 21 15,21-21 1,0 0-16,0 0 16,-1 0-1,22-21-15,0 0 0</inkml:trace>
  <inkml:trace contextRef="#ctx0" brushRef="#br0" timeOffset="138300.26">22923 9504 0,'0'0'0,"0"-21"15,-21 21 1,0 0 15,0 0-31,0 0 0,0 0 16,-1 21-16,1-21 0,-21 42 16,-64 43-1,64-43-15,21-21 0,-22 22 16,22-22-16,0 0 0,-21 21 0,-22 22 15,22-1 1,21-41 0,-1-1-16,1-21 15,42-21 32,1-1-47,-1 22 0,0-21 16,0-21-16,0 21 15,22-43-15,-1 43 0,-21-21 0,21-22 16,1 43-16,-22-21 16,64-43-1,-22 43 1,1 21-16,-43 21 16,-21-22-16,21 22 0,42 0 15,-41 0 1,-1 0-16,0 22 15,-21-1-15,0 0 0,0 64 16,21 20 0,-21-20-1,0-21 1,0-43-16,21 21 0,-21-21 0,21 22 16,-21-22-1,0 0-15,22 0 16,-1-21-16,-21 21 0,21-21 31,0 0-31,-42 0 63</inkml:trace>
  <inkml:trace contextRef="#ctx0" brushRef="#br0" timeOffset="146579.47">5334 16108 0,'21'0'31,"-21"-21"-31,21 0 16,-21-1-16,21 22 0,-21-21 16,0 0-16,0 0 0,0 0 15,0 0-15,0-22 16,-84 1-1,63 42 1,-22 0-16,22 0 0,0 0 16,-21 0-16,20 21 0,-105 85 15,43 21 1,20-42 0,43-22-16,21-21 0,-21 22 15,21-22-15,0 1 0,0 41 31,21-41-31,21 20 16,1-21-16,-1-20 16,-21-1-16,0-21 0,22 0 0,-22 0 0,0 0 15,85-21 1,0-22 0,-43 1-16,-20 21 15,-1-22-15,64-62 16</inkml:trace>
  <inkml:trace contextRef="#ctx0" brushRef="#br0" timeOffset="148565.6">5715 15854 0,'0'0'0,"-21"0"16,21-21-16,-21 42 16,-1 0-1,22 21-15,-21-20 0,21 62 16,0-41-16,-21-1 15,0 148 1,21-105-16,-21 21 16,21-85-16,0 21 15,-21 22 1,21-43 0,0-42-1,0 0 1,0 0-16,0-1 15,0 1-15,0 0 0,0-21 16,0 21-16,21-1 0,0 1 0,0 0 16,0-21-16,22 21 0,62-22 15,1 43 1,-63 0-16,20 0 16,-42 21-16,0 1 0,-21-1 15,0 0-15,0 0 0,0 0 0,0 64 16,-21 0-1,0-64 1,21 0-16,0 0 0,0 0 0,0 0 16,21-42 15,22 0-31,-22 0 16,0 0-16,42-43 15,1-20 1,-43 41-16,-21 22 0,0-21 15,0 21-15,0-1 0,0 1 16,0 0-16,-21 21 16,0 0-16,0 0 15,-1 21-15,1-21 0,21 43 16,0-22-16,0 0 16,0 0-16,0 0 15,43 22 1,-1-1-1,-21-21-15,-21 0 0,0 0 16,21-21-16,0 22 0,-21-1 16,22 0-16,-1 0 15,0-21-15,-21 21 0,21-21 16,0 0-16,0 0 0,1 0 16,-1 0-16,0 0 15,0-21-15,0 0 0,43 0 0,-43 0 16,0-1-16,0 1 0,22-42 15,-1-1 1,-42 1 0,0 84 15,-21 0-15,0 0-16,-1 0 0,1 43 15,0-43-15,21 0 0,0 0 16,0 1-16,0-1 0,0 0 15,0 0-15,42-21 16,-20 0-16,20 0 16,21 0-16,-41 0 0,20-21 15,43-21 1,-22-1 0,-63 22-16,0-21 0,0 21 15,0-1-15,-42-41 16,-64 21-1,64 42-15,-1 0 0,22 0 16,-21 0-16,21 0 0,-43 0 16,43 0-1,42 0 1,0 0-16,0 0 0,43 0 16,42 0-1,-85-22-15,21 22 16,1 0-16,-22 0 0,0 0 15,64 22 1,-64-1-16,0 0 16,-21 21-16,0-21 15,0 1-15,0 20 16,0-21-16,0 0 16,-21-21-16,0 21 0,21-42 78,0 0-78,0 0 0,0 0 15,0 0-15,0-1 0,21 1 16,-21 0-16,21 0 0,0 0 0,0 0 16,0-1-16,22 1 15,-22 21-15,0 0 16,0 21-16,-21 1 15,21 20 1,-21 21-16,0-41 16,0 20-16,0-21 0,0 0 0,0 0 15,22 43 1,-1-43 0,0-21-16,0 0 0,0 0 15,0 0-15,1 0 0,-1 0 16,21 0-16,-21-21 0,64-21 15,-22-43 1,-41 64-16,20-22 16,-21 22-16,0 0 0,22-42 15,-22 41 1,-21 44 15,0-1-31,0 0 16,0 21-16,-21 1 15,21-22-15,0 0 16,0 21-16,0-21 16,0 22-16,0-22 15,21-21-15,0 0 16,0 0-16,64 0 16,-64 0-16,64-21 15,-1-22 1,-41 22-16,-22 0 15,0 0-15,-21 0 0,21-64 16,-21 22 0,0 41-1,-21 22-15,0 0 16,-22 43-16,1-1 16,21-21-16,0 0 0,21 43 15,0-43-15,0 0 0,0 43 31,42-1-31,-21-63 0,0 0 16,1 21-16,-1-21 0,0 0 16,127-21-1,-42-21 1,-43 0-16,-41 20 16,20 1-16,-21 0 0</inkml:trace>
  <inkml:trace contextRef="#ctx0" brushRef="#br0" timeOffset="149089.32">8784 15833 0,'0'-21'0,"0"42"0,0-64 0,0 65 31,0 20-31,0-21 16,0 21-16,0 1 0,0 20 0,0 22 15,0-22-15,0-20 16,0-1-16,0 0 0,0 1 0,-21-1 16,21 22-1,0-22-15,0 0 0,0-21 16,0 1-16,0-44 31,0 1-15,0-42-1</inkml:trace>
  <inkml:trace contextRef="#ctx0" brushRef="#br0" timeOffset="149475.09">8488 15939 0,'0'-22'0,"0"44"0,0-65 0,0 22 0,0-21 15,21 42 1,21-43-16,1 22 0,20 21 0,-21-21 15,43 21-15,-21 0 0,20-21 16,149 21 0,-85 42-16,-105-21 0,20 22 15,-21-1-15,-20 0 0,-1 1 16,-21 20-16,-21 85 16,-1-84-16,-41 21 15,21-43-15,-64 21 0,63-20 16,-20-22-16,-106 42 15,63-63 1,21 0 0,64 0-16,0 0 15,0 0-15,-1 0 0,1 0 16,42 0 15,1 0-15,-1 0-16,21-21 0,-21 21 15,43-21-15</inkml:trace>
  <inkml:trace contextRef="#ctx0" brushRef="#br0" timeOffset="149890.04">9419 16320 0,'0'0'16,"21"-22"-16,-21 1 0,0 0 15,0 0-15,0 0 16,21 0-16,1 21 16,20-22-1,-21 22-15,0 0 0,0 0 16,1 22-16,-1-1 0,42 63 16,-63-20-1,0-43-15,0 64 16,0-43-16,-42 22 31,0-22-31,20-42 16,22-21-1,0 0-15,0-1 16,0-20 0,0 21-16,0-43 0,22 43 15,-1 0-15,42-64 16,1 43-1,-43 21-15,21 21 16,-21-21-16,1 21 0,-1 0 16</inkml:trace>
  <inkml:trace contextRef="#ctx0" brushRef="#br0" timeOffset="150119.91">10054 16214 0,'0'63'31,"0"-42"-31,-21 1 16,0 41-16,21-42 0,0 22 15,0-22-15,0 0 16,-21 21 0,21-21-1,21-42 16,-21 0-15,0 0-16,0 0 0,0-22 16</inkml:trace>
  <inkml:trace contextRef="#ctx0" brushRef="#br0" timeOffset="150311.79">10033 16087 0,'-21'0'31,"21"-21"-15,21 21 15,0 0-31,0 0 0,0 0 16,1 21-16,-1-21 16,0 0-16,-21 21 0</inkml:trace>
  <inkml:trace contextRef="#ctx0" brushRef="#br0" timeOffset="150668.6">10308 16235 0,'0'21'0,"0"64"31,0-64-31,0 0 0,0 21 16,0-20-16,21 20 15,-21-21-15,21 0 16,-21 0-16,22 1 0,20-1 31,-21-21-15,21-21-1,-42-22-15,22 22 16,-1 0-16,-21-21 0,0 20 0,21 1 16,0-63-1,-21 41 1,0 22-1,21 21 1,0 21 0,-21 0-16,0 1 15,0-1-15,0 0 16,22 0 0</inkml:trace>
  <inkml:trace contextRef="#ctx0" brushRef="#br0" timeOffset="150989.84">10647 16425 0,'0'22'16,"-21"-65"-16,42 64 0,0 1 15,0-22-15,0 0 16,0 0-16,1 0 16,-1-22-16,0 1 15,0 0-15,0 21 0,-21-21 16,21-21-16,-42 42 31,0 0-31,0 0 16,0 0-16,0 21 0,-1 0 15,22 0-15,-21 0 0,21 22 16,0-1 0,0-21-16,0 0 15,0 0-15,21 1 0,1-22 16,-22 21-16,21-21 16,0 0-16,0 0 0,0 0 15,0 0-15,22 0 16,-22-21-16,0-1 0,0 22 15,0-42-15,-21 21 0,22 0 16</inkml:trace>
  <inkml:trace contextRef="#ctx0" brushRef="#br0" timeOffset="151316.65">11007 16341 0,'0'0'16,"0"-21"-16,0-1 16,21 22-1,21-21-15,-21 21 16,0 0-16,43 0 15,-1 0 1,-41 21-16,-1 1 0,21 20 16,-21-21-16,0 0 0,43 43 15,-64-1 1,-21-42 0,0 1-16,-1-22 0,-20 0 15,21 0 16,21-22-31,0 1 0,0 0 16,0 0-16,0 0 16,0-22-16,0 1 0,0 21 15,42-21-15,-21 20 0,1 1 16,-22 0-16,42-21 16,21-22-1,-41 43-15,-22 0 0,21 0 0</inkml:trace>
  <inkml:trace contextRef="#ctx0" brushRef="#br0" timeOffset="151661.45">11959 15579 0,'0'0'15,"21"0"-15,-21-21 0,21-1 0,-21 1 16,-21 21 0,0 0-16,0 0 15,0 0-15,0 0 0,-22 21 16,22-21-16,-21 64 16,21-22-1,-1 64 1,22-85-16,0 0 0,0 22 15,0-22-15,43 21 16,-22-21-16,21-21 16,-21 0-16,1 0 0,20 0 15,0 0-15,43-42 16,-64 21-16</inkml:trace>
  <inkml:trace contextRef="#ctx0" brushRef="#br0" timeOffset="152190.17">12065 15282 0,'0'0'0,"-21"0"0,0 0 16,-1 0-16,-20 0 0,21 0 15,-21 0-15,-1 22 0,1-1 0,21 0 16,-22 0-16,1 0 0,0 22 15,-43 62 1,64-83-16,-21 20 0,-1 43 16,43-43-16,0 0 0,-21 1 15,21-1-15,0 0 0,42 106 16,22-84 0,-43-43-16,21 0 0,43 22 15,-43-43-15,1 0 0,105 0 16,21-22-1,-126 1-15,41-21 16,-41 0-16,-22 20 16,0-20-16,0 0 0,0-1 0,0 1 15,1-85 1,-22-21 0,-22 84-16,1 22 0,-21 0 0,21-22 15,-43 22-15,-126-43 16,-1 64-1,128 21-15,-1 21 16,22 0-16,0 1 0,-22-1 0,-105 190 16,126-147-1,22 42 1,42-22 0,22-84-16</inkml:trace>
  <inkml:trace contextRef="#ctx0" brushRef="#br0" timeOffset="152963.29">17589 15663 0,'0'0'16,"0"-21"-16,0 0 15,-21 21-15,0 0 16,21 21 0,0 0-16,0 1 0,0-1 15,0 21-15,0 43 0,0-43 16,0 0-16,0 22 0,-21-22 15,21 22-15,0-22 0,0 85 16,0-63 0,0-43-16,0 0 0,0 0 15,0 0-15,0 0 16,0-42 0,0 0-1,0 0-15,0 0 0,0 0 16,21-43-16</inkml:trace>
  <inkml:trace contextRef="#ctx0" brushRef="#br0" timeOffset="153169.18">17505 15727 0,'42'-42'31,"-21"42"-31,0-22 0,1 1 16,20 21-16,-21 0 0,106 0 15,-106 0 1,0 0-16,1 0 16,-1 0-16,-21 21 31,-21 1-31,-1-22 16</inkml:trace>
  <inkml:trace contextRef="#ctx0" brushRef="#br0" timeOffset="153360.07">17484 16066 0,'0'21'16,"0"-42"-16,-22 63 0,22-21 0,0 0 15,22-21 1,-1 0-16,0 0 0,21 0 16,22 0-1,20-21 1,-62 21-16,-1-21 0,21 21 15,-21 0-15,22-21 16,-22 21-16</inkml:trace>
  <inkml:trace contextRef="#ctx0" brushRef="#br0" timeOffset="153587.94">18013 16066 0,'0'42'16,"0"-21"-1,0 0-15,0 0 0,0 1 16,0 41 0,0-42-16,0 0 15,0 22-15,0-22 0,0 0 16,-21-21 15,21-21-15,0 0-16</inkml:trace>
  <inkml:trace contextRef="#ctx0" brushRef="#br0" timeOffset="153765.89">18076 15875 0,'-42'-21'15,"84"42"-15,-63-21 47,42 0-47,0 21 16,-21 0-16,43 22 15</inkml:trace>
  <inkml:trace contextRef="#ctx0" brushRef="#br0" timeOffset="154160.13">18246 16171 0,'0'-42'32,"0"21"-32,21 0 15,0 0-15,0 21 16,0 0-16,0 0 16,22 0-16,-1 42 15,-21 21 1,-21-41-16,21 20 0,-21 21 15,0 1 1,0-43-16,0 0 16,0 0-16,-21-21 0,0 22 31,0-22-31,21-22 16,0 1-16,0 0 15,0 0-15,0 0 16,0 0-16,21-1 0,0-41 15,43-1 1,-43 43-16,0 0 0,0 0 16,0 21-16,1 0 15,-1 0-15</inkml:trace>
  <inkml:trace contextRef="#ctx0" brushRef="#br0" timeOffset="154504.93">18711 16277 0,'0'0'0,"21"0"0,1 0 15,-1 0 1,42 0-16,-42 0 16,1-21-16,20 0 15,0 0-15,22-22 16,-22 1-1,-42 21-15,0-43 16,-42 64 0,21 0-16,-1 0 0,-20 22 15,0-1-15,21 0 0,-43 64 16,43-43 0,21 0-16,0-21 0,0 22 15,0-22-15,0 0 16,21 0-16,0-21 15,0 0-15,43 0 16,-43 0-16,0 0 16,0-21-16,22 21 0</inkml:trace>
  <inkml:trace contextRef="#ctx0" brushRef="#br0" timeOffset="156006.81">19494 15960 0,'43'0'0,"-86"0"0,1-21 0,0 21 0,-22 0 16,43 0-16,0 0 15,0 0-15,21 21 16,21-21 15,0 0-31,21 0 0,1 0 16,20-21-16,1-1 0,63-20 16,-64 21-16,43-21 15,-64-1-15,43 1 16,-64 0-16,0-1 0,-21-20 15,0 20-15,0 1 0,0 0 16,-21 21-16,0-22 0,-21 1 16,-1 21-16,22 21 0,-21 0 15,-64 0-15,-21 127 16,106-85 0,0 22-16,0-22 0,-22 85 15,43-64-15,-21 1 0,-21 169 31,-1 0-31,22-1 16,0-147-16,0-21 16,-21 190-1,-22-22-15,64-147 16,-21 0-16,0-22 0,21 22 16,-21-22-16,21 107 15,0-64 1,21-106-16,0 21 0,0-21 15,21 0-15,-20 0 0,147-106 16,-21-42 0,-63-43-1,-64-84 1,-85 21 0,22 191-16,-43-64 15,22 63-15,21 22 0,-85-43 16,84 64-1,1 0-15,21 0 16,0 21-16,21-22 16,21 22-16,0-21 15,64 0-15,-43 21 16,0-21-16,22 0 0,-1 21 0,1-21 16,20-1-16,107-41 15,-43-1 1,-84 22-1,-43 21-15,0 0 0,-21-43 16,-21 64 15,0 21-31,-1 1 16,22-1-16,-21 63 16,0-62-16,21-1 0,-21 0 15,21 0-15,0 0 0,0 64 16,0-64-1,42-21 1,1 0-16,-22 0 16,42-21-1,-42 0-15,1 0 0,-22-22 16,0 22-16,0 0 16,0 0-16,0 0 0,-22-1 15,1 1-15,-21-21 16,21 21-1,21 0 1,21 21 0,0-22-16,0 22 0,0 0 0,22 0 15,-22 0-15,21 0 0,1 0 16,-22 0-16,21 0 0,85 43 16,-85-1-1,-42 0-15,0 1 16,0-22-16,0 21 0,0 1 15,-21-22-15,0-21 16,-21 42 0,21-42-16,-1 0 0,22-21 31,22 0-31,-1 21 16,0-21-16,21-1 15,-21-20-15,1 21 0,41-43 16,-21 22-16,-20 0 0,20 21 0,-21-22 15,0 22-15,0-42 16,-42 84 0,0 0-1,0 21-15,0-21 0,0 1 0,-1 20 16,1-21-16,0 21 0,0 64 31,42-63-31,21-22 16,-20 0-16,20-21 0,43 21 15,-43-21-15,-21 0 16,21 0-16,-20 0 16,20-21-16,-21 0 0,0 0 0</inkml:trace>
  <inkml:trace contextRef="#ctx0" brushRef="#br0" timeOffset="156314.28">21251 15579 0,'0'0'16,"-21"-21"-16,0 21 0,0 0 16,21 21 15,0 0-31,0 0 0,0 106 16,0 0-1,0-21 1,0-64-16,0 22 0,0 20 15,0-62-15,0 20 16,0 21 0,0-20-16,0-22 15,0-42 1,0 0 0,0-1-16,0 1 0</inkml:trace>
  <inkml:trace contextRef="#ctx0" brushRef="#br0" timeOffset="156688.97">20976 15706 0,'0'0'0,"0"-21"0,-42-1 0,21-20 16,21-21 0,84 20-1,-63 43-15,22 0 16,84 0-1,-64 0-15,128 43 16,-43-1-16,-106 0 0,128 149 31,-170-107-15,-64 65-16,43-107 16,-85 21-16,64-41 15,-1 20-15,-20-21 0,-64 43 16,42-43-1,43-21-15,21 0 0,0 21 16,-1-21-16,1 0 0,0 0 0,42 0 47,-21-21-47,21 21 0,22-21 16,-1-22-16,0 22 15</inkml:trace>
  <inkml:trace contextRef="#ctx0" brushRef="#br0" timeOffset="157103.17">21780 16002 0,'0'0'0,"22"-21"16,-22 0 0,21 21-16,-21-21 15,21 21-15,0-22 0,0 1 16,0 21-16,22 0 15,-1 0 1,-21 0-16,0 21 16,1 1-16,-22-1 0,42 85 15,-42-43 1,0-42-16,0 64 16,0-64-16,0 0 0,-42 0 15,20-21 1,1 0-16,21-21 31,0 0-31,0 0 16,0 0-16,0-22 0,0 22 0,21-21 15,-21 21-15,22-22 16,-1 1-16,0 0 0,0 21 16,-21-1-16,42 1 15,22 0 1,-43 21-16,0 0 15</inkml:trace>
  <inkml:trace contextRef="#ctx0" brushRef="#br0" timeOffset="157364.03">22458 15896 0,'0'43'31,"0"-22"-31,0 0 0,0 0 0,0 0 16,0 0-16,0 1 0,0-1 15,0 63 1,0-62-16,-21-1 0,-1 0 16,22 0-1,0-42 16,0 0-31,0 0 0,0-1 16</inkml:trace>
  <inkml:trace contextRef="#ctx0" brushRef="#br0" timeOffset="157550.92">22437 15748 0,'0'-21'0,"0"42"0,0-63 0,-22 42 0,1-21 16,0 21-1,21-22 1,21 44 15,0-1-31,1-21 16,-1 21-16,0 0 16,0-21-16</inkml:trace>
  <inkml:trace contextRef="#ctx0" brushRef="#br0" timeOffset="157919.71">22881 15875 0,'0'21'32,"0"0"-17,0 1-15,0-1 0,0 21 16,0-21-16,0 22 0,0 20 15,0 22 1,0-64 0,0 0-1,0-42 1,0 0-16,0 0 16,21-1-16,0 1 15,1 0-15,-22-21 0,21-1 0,0 22 0,0-21 16,-21 21-16,42-43 15,-20-20-15,-1 84 16,-21-22-16,21 22 16,-21 22 15,0-1-15</inkml:trace>
  <inkml:trace contextRef="#ctx0" brushRef="#br0" timeOffset="158256.54">23156 16066 0,'0'0'0,"21"0"0,1 0 0,-1 0 0,0-22 16,0 22 0,0-21-16,22-21 0,-43 21 15,42-22-15,-42 22 16,0 0-16,0-42 15,-42 63 1,-22 0 0,43 21-16,0 0 0,0 21 15,-1-21-15,22 22 0,-21 20 16,21-42-16,0 43 16,0-43-16,0 0 0,0 0 15,0 1-15,21-22 0,85 42 31,-42-42-15,20-21-16,-62 21 16</inkml:trace>
  <inkml:trace contextRef="#ctx0" brushRef="#br0" timeOffset="158612.51">23558 15917 0,'0'0'0,"0"-21"0,0 0 16,0 0-16,0 0 0,22 21 15,-1-21-15,0-1 16,0 22-16,21 0 16,22 0-1,-43 22-15,0-1 0,22 63 16,-22-62-16,-21 41 16,0-21-16,0 22 15,0-22-15,0-21 0,-21 64 16,-22-64-1,22-21 1,0 0-16,0 0 16,21-21-1,0-42-15,0 41 16,21-41-16,0 42 0,0-22 16,0 1-16,1 0 0,20-1 15,-21 22-15,64-85 16,-43 64-16,0 21 15,-20 0-15,20 0 0,-42-1 16,21 1-16,-21 0 0</inkml:trace>
  <inkml:trace contextRef="#ctx0" brushRef="#br0" timeOffset="159060.26">24342 14923 0,'-43'-22'31,"22"22"-31,0 0 0,0 0 16,0 22-16,-43 20 16,43-21-16,21 0 15,-21 0-15,21 1 0,0 41 16,0-42-16,21 0 15,0-21-15,43 22 16,-43-1-16,0-21 0,42 21 31,1-21-31,-43 0 16,0-21-16,0 0 16,-21-1-16,22 22 0</inkml:trace>
  <inkml:trace contextRef="#ctx0" brushRef="#br0" timeOffset="159624.94">24490 14711 0,'-21'0'0,"42"0"0,-85 0 0,43 0 15,0 0-15,-21 0 0,20 0 16,1 0-16,-21 0 0,-106 21 15,84 21 1,22-20-16,0-1 16,-43 21-16,43-21 0,-1 22 15,-63 41 1,64 22-16,42-64 16,-21 1-16,21-22 0,0 21 15,0 1-15,0-22 0,0 21 0,21-21 16,0 22-16,85 41 15,21-41 1,21-22 0,0-21-1,-105 0-15,63-21 16,-64-1-16,0 1 0,1 0 0,62-42 16,-41-1-1,-22 22-15,-21-1 0,22-84 16,-43 106-16,-43-127 31,-62 21-31,20 64 16,43 20-16,-1 22 15,1 0-15,-64-43 16,21 43-16,64 21 16,-21 0-16,-22 21 0,22-21 15,21 22-15,-21-1 0,20 0 16,-20 21-16,-64 64 15,85-85 1,0 22-16,21-22 0,-21 0 0,0 21 16</inkml:trace>
  <inkml:trace contextRef="#ctx0" brushRef="#br0" timeOffset="164839.88">11938 13737 0,'21'0'0,"-42"0"0,63-21 15,-21 21-15,1-21 16,-44 21 15,1 21-31,-21 0 0,21 0 16,0 1-16,-22-1 0,1 21 15,0-21-15,20 22 0,-62 62 16,20-62-16,22-1 0,-191 233 16,43-63-1,63-106 1,84-43-16,-20 1 15,20-22-15,1 0 0,-21 22 0,-22 21 16,43-43-16,20-21 16,-126 127-1,127-127 1,0-21-16,0 22 16,21-44-1,0 1 1,0 0-16,21 0 0,0-21 0,0 20 15</inkml:trace>
  <inkml:trace contextRef="#ctx0" brushRef="#br0" timeOffset="165656.42">12213 13653 0,'21'0'31,"-42"0"-15,0 21-16,-43 0 16,-63 42-1,85-41-15,-21-1 0,-1 0 16,22 0-16,-22 0 0,-126 64 31,105-43-31,64-21 0,-64 1 16,64-22-1,0 21-15,0-21 0,42 0 63,0 0-48,0 0-15,0-21 0,1 21 0,-1-22 16,0 22-16,42-42 16,-41 42-16,41-42 15,-42 21-15,22-1 0,41-20 16,-41 21-16,20-21 16,-21 20-1,-20 22-15,20-42 31,-21 42-15,-21 21-16,0 0 16,21 1-16,-21 20 0,0-21 15,43 85 1,-22-43 0,21 22-1,0 21 1,-20-106-16,-22 42 15,21-42 1,-21-21 15,0 0-15</inkml:trace>
  <inkml:trace contextRef="#ctx0" brushRef="#br0" timeOffset="166545.9">16827 13737 0,'0'0'0,"-21"-21"0,21 0 0,-21-21 31,21-1-31,0 22 16,0 0-1,0 42 1,21 0 0,-21 22-16,21-22 0,1 21 15,-1 0-15,0 43 16,0-43-16,43 85 0,-43-63 15,85 84 1,-64-84-16,85 105 16,-42-63-1,-43-43-15,21-20 0,22 41 16,-43-41-16,1-1 0,41 21 16,-62-20-16,62 41 15,-63-62-15,22 20 16,-43-21-16,0 0 15,0 0-15,21-21 0,-21-21 32,-21 0-32,-22-21 15,22 21 1,-21-43-16</inkml:trace>
  <inkml:trace contextRef="#ctx0" brushRef="#br0" timeOffset="167492.71">16616 13610 0,'0'-21'0,"21"21"15,0 0-15,0 0 32,0 0-17,-21 21 1,0 22-16,0-22 0,0 21 15,0 106 1,0-63 0,0-43-16,0 64 15,0-21-15,0-64 16,-21 85 0,0-85-16,21 0 15,0-42 32,0 0-47,-21 0 16,21-1-16,0 1 0,0 0 15,0 0-15,0 0 0,0-22 16,0 22-16,21-106 16,-21 85-1,0-22-15,21 1 16,-21 42-16,21-22 15,-21 22-15,0 0 16,22-42 0,-22 41-16,0 1 15,21 21-15,-21-21 16,21 21 0,0 0-16,0 0 0,0 0 15,1 21-15,-1-21 16,0 21-16,127 43 15,-21-22 1,-42-21 0,-43 1-16,22-1 15,-43-21-15,0 0 0,0 0 16,0 21-16,-42-21 78,-21 0-78,21 0 0</inkml:trace>
  <inkml:trace contextRef="#ctx0" brushRef="#br0" timeOffset="199759.32">25336 18394 0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33:25.0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4191 16298 0,'0'22'31,"0"-1"78,-21-21-77,0 0-17,-1 0 1,1 0 15,0 0-31,0 0 16,0 0-1,0 0 1,-1 0-16,1 0 16,0 0-1,0 0-15,0 0 16,21-21-16,-21 21 16,-1 0-16,1 0 15,0 0 1,0 0-16,0-22 15,0 22-15,-1 0 16,1 0-16,0 0 31,0 0-15,21-21-16,-21 21 16,0 0-16,21-21 15,-22 21-15,1 0 16,0 0-16,0 0 31,21-21-31,-21 21 0,0 0 16,-1 0-1,22-21-15,-21 21 16,0 0 0,21-21 15,-21 21-31,0 0 15,0-22 1,-1 22 15,22-21-31,-21 21 16,21-21-16,-21 21 16,21-21-16,-21 21 15,21-21 1,-21 21-16,0-21 15,-1 21 1,1 0-16,0-22 0,0 22 16,-21-42-1,20 42-15,-20-42 16,21 42 0,21-21-16,-21 21 0,0 0 0,-1-22 15,-20 1 1,0 0-16,21 21 15,-1-21-15,1 0 16,0 21-16,21-21 0,-42 21 16,21-43-1,-1 22 1,1 0-16,-21-21 16,42 20-1,-21 22 1,0-21-16,21 0 15,-22 0 1,22 0-16,-21 21 0,21-21 0,-21 21 16,0-64-1,0 64 1,0-63-16,21 41 16,-22 1-16,22 0 0,-21 0 15,21 0-15,-21-22 16,21 22-16,-42-63 15,21 41 1,-1 22-16,22-21 0,-42-1 16,42 22-16,0 0 0,-63-64 15,20 1 1,22 41-16,-21-41 16,21 41-16,21 22 15,-22-21-15,1 0 0,-42-149 31,63 128-31,-64-107 16,22 107 0,42 20-16,-21 1 15,-64-148 1,64 105 0,0 0-16,0 43 0,21 21 15,0-22-15,-43-41 16,22 63-16,0-64 0,0 43 15,0 20-15,-1-62 16,1 63-16,0-22 0,21 1 16,-21 0-16,0 20 0,0-20 0,-22-21 15,43 20-15,-21 1 16,0 0-16,0 20 0,-85-168 31,85 126-31,-22-41 16,43 83-16,-42-62 15,21 63-15,0-64 16,21 43-16,-21 20 0,-1-20 16,22 0-16,0 21 0,-42-64 15,42 43-15,-21-1 0,0-63 32,21 64-32,-21-43 0,-1 43 15,22 0-15,0-1 0,0-62 16,0 62-16,0 1 0,0 0 15,0-1-15,0 1 0,0-127 16,0 63 0,0-64-1,0-20 1,0 63 0,0-21-1,0 105-15,0 22 0,0-106 16,43 0-1,-43 85-15,21 0 16,-21-1-16,0 1 0,21 0 16,0-107-1,22 86 1,-22-64-16,-21 106 0,21-22 16,-21-20-16,21 21 15,0-1-15,22-126 16,-1 63-1,-21-21 1,0 106-16,22-64 16,20-84-1,-21 63 1,-20 43 0,-1 20-16,42-126 15,-20 84 1,-1-21-1,-21 85-15,0-21 0,43-85 32,-22 21-17,22 0-15,-43 64 0,0 0 16,21-22-16,-21 22 16,1-1-16,62-105 15,-20 64 1,-1 20-1,-42 22-15,85-85 16,-63 63 0,-1 43-16,0-42 15,1 41-15,-22-20 0,127-64 16,-85 64 0,22-43-1,-43 64-15,-20 0 0,105-64 31,-85 43-31,21 21 16,-20 0-16,-22 21 16,85-43-1,-85 22 1,0 21-16,43-21 0,-43 21 16,21 0-16,-21 0 15,0-21-15,1 21 16,-1 0-16,85-43 15,-85 22-15,85 0 16,-43 0 0,-21 0-16,43 0 15,-64-1-15,22 22 0,-1-21 0,-21 21 16,21-21-16,-20 0 0,147-21 16,-42-22-1,106-21 1,63-20 15,-127 41-15,-105 43-16,21-21 0,-22 20 15,106-20-15,-105 21 16,-1 0-16,149-43 16,-21 1-1,-1 20 1,-126 22-16,-1 0 0,1 0 0,-1 21 0,1-21 15,-1 0-15,1-1 0,168-20 16,-168 21-16,148-21 16,-85-1-1,-64 43-15,22-21 0,-22 0 16,1 21-16,-1-21 0,1 21 0,126-21 16,-20 21-1,-107-22-15,64 22 16,-63-21-16,-1 0 0,128 0 15,-128 21 1,85-21-16,-84 21 0,-1 0 16,43-21-16,-42 21 0,126 0 31,-126-22-31,41 22 16,-83 0-16,20 0 15,0 0-15,128 0 16,-65 0-1,-62-21-15,41 21 0,-41 0 16,-1 0-16,127 0 16,-42 0-1,-84 0-15,84-21 16,-85 21-16,127 0 16,-126 0-1,63-21-15,-43 21 16,-42 0-1,0 0 1,-21-21 0,0 0 46,-21 21-62,0 0 16,21-22-16,-63 1 15,20 0 1</inkml:trace>
  <inkml:trace contextRef="#ctx0" brushRef="#br0" timeOffset="726.58">10033 4106 0,'0'-21'15,"0"42"-15,0-21 63,21 0-63,0 22 0,0-22 15,1 21-15,-1 0 0,0-21 16,0 21-16,21 0 0,-20 0 0,20 1 16,0-22-16,1 21 0,-1 0 0,64 42 15,-22-41 1,-41-1-16,-1 0 0,22 21 15,-22-21-15,0-21 0,64 43 16,-21-22 0,-64-21-1,0 21-15,-42-21 47,0 0-47,0 0 16,-1 0-16,1 0 0,-42 0 15,-22 42 1,-42 1 0,-42 63-1,21-22 1,-1 22 0,86-85-16,21 22 0,-64 20 15,63-21-15,1-20 16,0 20-16,42-21 15,-21-21 17,42-21 30</inkml:trace>
  <inkml:trace contextRef="#ctx0" brushRef="#br0" timeOffset="21695.15">4635 4403 0,'-21'0'0,"0"0"15,0 0 64,0 0-64,21-21 16,0-1-31,0 1 16,0 0-16,0 0 16,0 0-16,0 0 0,0-1 15,0 1-15,21 0 16,0 21-16,43-63 16,-1 20-1,-42 43-15,0 0 0,1 0 16,-1 0-16,0 0 0,21 0 15,-21 21 1,-21 22 0,0-22-16,0 0 0,0 0 15,0 0-15,0 22 0,0-22 16,0 64 0,-21-43-1,21-21-15,0 0 0,0 0 16,21 1-1,1-22 1,20 0-16,-21 0 0,0 0 16,64-64-1,-22 1 1,-20-22 0,-22 43-16,0 20 0,0-105 15,0 64 1,-21 42-1,0 0-15,0-1 16,0 44 0,0-1-1,0 0-15,0 0 0,0 21 0,0-20 16,0 20-16,0 0 0,0-21 16,0 106-1,-21-21-15,21-42 16,0-22-16,0-21 15,0 22-15,0 84 16,0-43 0,-21 22-1,21-64 1,-21-42-16,0 22 0,-43-1 16,-42-21-1,85 0 1,0-21-16,-21 21 0,-22-43 15,43 22-15,0 0 16,21 0-16,0 0 16,0-1-16,0 1 15,0-21-15,42 0 16,-21 42-16,1-22 16,-1 1-16,21 0 0,-21 0 0</inkml:trace>
  <inkml:trace contextRef="#ctx0" brushRef="#br0" timeOffset="22123.9">5482 4339 0,'21'0'16,"-21"-21"-16,21 21 0,-21-21 15,22 0-15,-1 21 16,0-21-16,0-1 0,43-20 16,-43 21-1,0 0-15,-21 0 0,21 21 16,-21-22-16,0 1 0,-21 21 47,0 0-47,0 0 0,-1 21 15,1 1-15,0-1 0,21 0 16,-42 85-16,42-85 16,-21 21-16,21-21 0,0 1 15,0-1-15,0 63 16,0-62 0,21-22-16,0 21 0,0-21 15,0 0-15,0 0 0,43-21 31,-22-22-31,-21 22 0,1 0 16</inkml:trace>
  <inkml:trace contextRef="#ctx0" brushRef="#br0" timeOffset="22550.9">6244 4064 0,'0'-42'15,"-21"42"1,0 0-16,0 0 0,-1 0 16,1 0-16,-21 42 15,21-42-15,0 42 16,21 1 0,0-22-16,0 0 15,0 0-15,0 0 0,21 1 16,0-1-1,0 0-15,0-21 16,0 21-16,1-21 0,-22 21 16,21-21-16,0 21 15,-21 1-15,0-1 16,-21 0 0,0-21-16,-43 0 15,-21 0 1,22 21-16,42-21 15,21-21 48</inkml:trace>
  <inkml:trace contextRef="#ctx0" brushRef="#br0" timeOffset="23219.54">6837 3937 0,'0'21'47,"0"85"-31,0-64-16,0-20 16,0-1-16,0 21 15,0 0-15,0 1 0,0-22 16,0 21-16,0-21 15,0 1-15,42-22 16,0 21 0,1-42-1,-1-1-15,22 1 0,-43 0 16,21-21-16,85-43 16,42-42-1,-105 85-15,21-1 0,84-41 16,-84 63-16,-1-22 0,86-41 15,-86 62 1,-41 1-16,-22 0 0,0 21 16,0 0-1,-21-21-15,-21 42 47,0 0-31,0 0-16</inkml:trace>
  <inkml:trace contextRef="#ctx0" brushRef="#br0" timeOffset="25851.74">8657 4424 0</inkml:trace>
  <inkml:trace contextRef="#ctx0" brushRef="#br0" timeOffset="26567.83">8699 4318 0,'0'0'0,"0"-42"31,0 21-31,0-1 0,0 1 16,22 21-16,-22-21 16,0 0-1,0 0-15,0 0 31,21 21 16,0 21-31,-21 0-16,21 0 16,0 0-16,0 0 0,1 43 15,-1-43-15,63 106 16,-41-63-1,-22-22-15,0 0 0,64 170 16,-43-106 0,-42-64-16,21 0 15,-21 1-15,0-1 0,21-21 0,-21 22 0,43 20 32,-43 1-32,21-43 15,0-21-15,0 0 47,0-21-47,-21-1 16,0 1-1,0 0-15,0-64 16,0 43 0</inkml:trace>
  <inkml:trace contextRef="#ctx0" brushRef="#br0" timeOffset="27147.03">9419 4170 0,'21'-21'31,"-21"0"-31,0 42 47,0 0-47,0 0 0,-21 0 16,0 0-16,0 22 0,0-1 16,-22 0-16,-41 85 15,-22 22 1,42-65-1,43-41-15,-42 41 0,41-63 0,1 22 16,0-22-16,-21 42 16,42-41-16,-21-1 15,-1 21 1,1-42-16,21 21 0,0-42 78,21 0-78,1 21 0,-22-21 16,21 21-16,0-21 0</inkml:trace>
  <inkml:trace contextRef="#ctx0" brushRef="#br0" timeOffset="34871.01">8932 5059 0,'-21'0'63,"0"0"-32,21 21-31,-21-21 16,0 21-16,21 0 0,-22 1 15,22-1-15,-21-21 0,0 42 16,0-21 0,0 0-16,0-21 15,21 22-15,-22-22 32,22 21-17,-21-21 1,0 0 46,0 0-46,0 0 15,21-21 16,21-1-47,0 22 16,-21-21-16,64-21 15,-22-22 1,-21 64-16,-21-21 16,21 0-16,0 0 0,1-21 15,-1 42 1</inkml:trace>
  <inkml:trace contextRef="#ctx0" brushRef="#br0" timeOffset="48623.17">20574 4868 0,'0'0'0,"-21"0"16,0 0 15,-1 0-15,1 0-16,0 0 31,0 0-31,0 0 15,0 0 1,-1 0 0,1 0-1,0 0 17,0 0-17,42 0 141,0 0-156</inkml:trace>
  <inkml:trace contextRef="#ctx0" brushRef="#br0" timeOffset="49508">20383 4890 0,'0'0'0,"-21"0"15,0 0-15,0 0 16,0 0-1,0 0-15,-1 0 16,1 0 0,0 0-1,42 0 32,0 0-31,1 0-16,-1 0 15,0 0-15,0 0 0,0 0 16,0 0-16,1 21 0,-1-21 16,42 0-16,-42 0 0,1 0 15,62 0 1,22 0 0,-85 0-16,64 0 15,-64 0-15,43 0 0,-43 0 16,0 0-16,85 0 15,-43 0 1,-42 0-16,22 0 16,-22 0-16,0 0 15,0 0-15,22 0 0,-22 0 0,63 0 16,-20 0 0,-22 0-16,1 0 0,20 0 15,-21 0-15,1 0 16,-22 0-16,21 0 0,-21 0 0,22 0 15,63 0-15,-43 0 16,-42 0 0,22 0-16,-22 0 0,0 0 0,0 0 15,0 0-15,22 0 16,41 0 0,-63 0-16,1 0 0,-1 0 15,0 0-15,0 0 0,0 0 16,0 0-1,1 0 1,-1 0 0,-21-21 46,-21 21-46,-1 0-16,1 0 0,0 0 15,0 0-15,-21 0 16,-1 0-16</inkml:trace>
  <inkml:trace contextRef="#ctx0" brushRef="#br0" timeOffset="51010.41">20278 5101 0,'0'-21'16,"-22"21"-16,1 0 15,0 0 1,42 0 109,0 0-125,1 0 0,-1 0 16,0 0-16,21 0 15,-21 0-15,1 0 0,20 0 16,-21 0-16,0 0 16,0 0-16,1 0 0,41 0 31,-42 0-31,22 0 0,20 0 15,-42 0-15,0 0 16,64 0 0,-43 0-16,-20 0 0,-1 0 15,0 0-15,0 0 16,43 0 0,-43 0-1,21 0-15,-21 0 16,0 0-16,1 0 15,20 0 1,-21 0-16,0 0 0,0 0 16,1 0-16,-1 0 15,0 0-15,0 0 16,0 0-16,0 0 0,1 0 16,-1 0-16,0 0 0,0 0 15,0 0-15,0 0 16,1 0-16,-1 0 0,21 0 15,-21 0-15,0 0 16,1 0-16,-1 0 0,0 0 16,42 0-1,1 0 1,-22 0 0,1 0-16,-22 0 15,21 0 1,0 0-1,-20 0 1,-1 0-16,0 0 16,-21-21-16,21 21 15,21 0 1,1 0 0,-22 0-16,0 0 0,0 0 15,0 0-15,1 0 31,-1 0-31,0 0 16,0 0 31,0 0 0,0 0 31,-42 0 0</inkml:trace>
  <inkml:trace contextRef="#ctx0" brushRef="#br0" timeOffset="69851.52">4318 16002 0,'21'21'0,"-21"0"63,0 1-32,0-1 94,-21-21-47,0 0-78,0 0 16,-1-21 0,1 21-1,21-22-15,-21 22 16,21-21-16,-21 21 15,21-21 1,-21 21-16,21-21 16,-21 0-16,21 0 15,-22 21-15,1-22 16,21 1 0,-21 21-16,0-21 0,0 21 15,21-21 1,-21 0-16,-1 0 15,1-1 1,0 22 0,21-21-16,-21 21 15,21-21 1,-21 21-16,21-21 16,0 0-1,0 0-15,-21 21 0,-1-22 16,22 1-1,-21-21 1,0 42 0,21-42-1,0 20-15,0 1 16,0 0 0,-21 21-16,21-21 0,-21-21 31,21 20-16,0 1-15,0 0 0,-21 0 16,21 0-16,0 0 16,-22-1-1,22 1-15,0 0 16,0 0 0,-21-64-1,0 64 1,21-21-1,0-1 1,0 22-16,-21-21 16,0 21-1,21 0-15,-21 21 0,21-43 16,0 22-16,0 0 16,0 0-16,0-43 31,0 22-31,0 0 15,0-1 1,0 22-16,0 0 16,0-43-1,0-20 1,0 63 0,0-1-16,0-20 0,0 21 15,0-64 1,0 64-16,0-21 15,0-1 1,0 22-16,0 0 16,0 0-16,0 0 0,0-43 15,0 1 1,21 63-16,-21-43 16,21-84 15,-21 64-31,21 42 15,-21 0-15,0-1 0,21-83 32,-21 62-17,0 1-15,21 21 0,-21 0 16,22-1-16,-22-20 16,21 0-1,-21 21-15,0-22 0,0 22 0,0 0 16,21 0-16,-21 0 15,0-1-15,21-20 16,-21 21-16,0 0 16,0-22-16,0 22 15,0 0-15,21 21 0,0-85 16,-21 43 0,22 0-1,-22 21-15,21-1 0,-21 1 0,21-42 16,-21 20-1,0 22-15,21 21 16,-21-21-16,0 0 0,21 0 0,0-64 31,1 43-15,-1-22 0,0 22-16,-21 21 15,0 0-15,42-64 16,-42 43-1,0-22 1,21 43-16,-21 0 0,22 21 16,-22-21-16,0-1 0,21-62 15,0 41 1,0 43-16,0-42 16,-21 21-16,43-43 15,-43 43 1,21 0-16,21-21 15,-42 21-15,21-1 16,-21 1-16,21 0 0,1 0 16,-22 0-1,21 0-15,21-22 16,0 1-16,-42 21 16,43-22-16,-43 22 15,21 21-15,42-84 16,1 20-1,-43 43 1,0 0-16,0-22 16,1 43-16,41-63 15,-42 42-15,22-22 16,-22 22-16,0 0 0,0 21 16,0-21-16,64-43 15,-43 22 1,-21 21-16,1 0 15,-1 0-15,0 21 0,-21-22 0,21 1 16,0 0-16,0 0 0,1 21 0,41-64 31,-42 43-31,64-42 0,-64 63 16,0-21-16,0-1 0,1 1 16,83-63-1,-83 84-15,20-43 16,0 22-16,1 0 0,-22 0 15,21 0-15,64-43 16,-85 43-16,43 0 16,-22 0-16,21-22 15,-41 22-15,20 0 0,-21 21 0,85-64 16,-21 1 0,20-1-1,-83 64-15,126-84 16,-106 63-1,22-22-15,63-20 16,-85 42-16,0-1 0,128-62 31,-128 63-31,43-22 16,20 1-16,-62 21 0,-1 0 16,85-22-1,0-20 1,-85 63-16,43-43 0,-43 22 15,1 0-15,-1 21 0,64-63 16,-21 41 0,-22-20-16,1 21 15,-22 0-15,-21 21 0,148-85 16,-105 64 0,21-21-1,-43 42-15,-21-22 0,106-20 16,-63 21-1,-43 21-15,21 0 16,-21-21-16,22 0 0,-22 21 0,106-22 31,-43 1-31,-41 21 16,-22 0-16,0-21 0,21 21 16,-20 0-16,62-21 15,-20 21 1,-22-21-16,-21 21 15,0 0-15,1 0 16,-1 0-16,0 0 0,85-21 16,-85 21-1,0 0-15,43 0 16,-43 0-16,0 0 16,0 0-16,0 0 0,64-22 31,-43 22-31,1 0 15,-1 0-15,43 0 0,-22 0 16,-42 0-16,0 0 16,1 0-16,-1 0 0,0 0 15,0 0-15,0 0 16,0 0-16,1 0 16,-1 0 15,0 0-31,0 0 15,0 0 1,0 0 0,1 0-16,-1 0 0,42 0 15,1 0 1,20 0 0,-62 0-16,-1 0 15,0 0 1,-21-21 93,-21 21-109,0-21 16,-1 0-16</inkml:trace>
  <inkml:trace contextRef="#ctx0" brushRef="#br0" timeOffset="71244.82">10604 8107 0,'-21'0'0,"21"-21"16,0 42 46,21 0-46,-21 0-16,22-21 16,-22 21-16,21-21 0,0 22 15,0-1 1,0-21-16,0 21 0,1 0 15,-1-21-15,-21 21 0,42-21 16,-42 21-16,21-21 0,0 22 16,1-1-1,20 0 1,-21 0-16,0-21 0,0 21 0,1-21 16,20 21-1,-21 1 1,21-1-16,-20-21 0,-1 0 31,0 0-31,-21 21 16,21-21-1,0 0 17,0 0-1,-21 21 31,-21-21-46,0 0-16,0 0 0,0 0 0,21 21 16,-21-21-16,-1 0 0,1 0 0,0 21 15,-42 1 1,20-22-16,-20 21 15,-22 21 1,64-42-16,-21 21 0,-64 22 16,21-1-1,22 0 1,20-21 0,22-21-16,-42 43 31,41-43-31,1 21 0,0-21 15,0 0 1,42 0 109,-21 21-31,-21-21-94,21 21 15,-21-21 1,42 0 47,0-21-48,0 0-15,0 21 0,-21-21 0,22 21 16,-1-21-16,42-1 15,-42 1-15,1 0 0,-1 21 16,0-21-16,0 0 0,43-22 16,-1 22-1,-42 0-15,0 0 16,1 21-16,-22-21 16,21 21-16,0 0 0,-21-21 15,21 21 1,0 0-16,0 0 0,22-22 15</inkml:trace>
  <inkml:trace contextRef="#ctx0" brushRef="#br0" timeOffset="74442.57">8826 7514 0,'-21'-21'15,"21"0"1,0 0-16,0 0 16,0-1 15,0 44 47,0-1-78,0 0 16,0 0-16,0 0 0,0 0 0,0 1 15,0-1-15,21 42 16,1 1-1,-22 20-15,21-62 16,-21-1-16,0 21 16,0-21-16,21 0 0,-21 1 15,0-1-15,0 0 0,21 42 16,0-41 0,-21 20-1,21-42 1,1 0-1,-1 0 17,0 0-17,0-21-15,0 21 16,-21-21-16,21 21 16,22-64-16,-22 64 0,0-42 15,0 21-15,0-1 0,1 1 16,-1 0-16,21-21 0,-21 21 0,22-22 15,84-105 1,0 21 0,-64 85-16,-21-1 0,22 1 15,-1-21-15,1 20 0,190-105 16,-106 63 0,-63 43-1,-43 21-15,-21 0 0,22 0 0,105-64 16,-127 85-1,21-21-15,-21 0 0,22-1 16,-22 22-16,-21-21 16,21 21-1,-42 0 110,0 0-93,0 0-32</inkml:trace>
  <inkml:trace contextRef="#ctx0" brushRef="#br0" timeOffset="97511.24">8805 7430 0,'0'0'0,"0"-22"16,0 1-16,0 0 16,-21 0-16,21 0 15,0 0-15,0-1 0,-21 22 16,21-21-16,0-21 16,0 21-1,-21 21-15,21-21 16,-21-1-1,21 44 17,0-1-32,0 0 0,0 0 15,0 64 1,0-64-16,0 0 0,0 21 16,0-20-16,0 20 0,42 106 15,-21-63 1,0-43-1,-21-21-15,0 43 16,21-43-16,-21 0 0,0 0 16,22-21-16,-22 21 0,21 43 31,0-43-31,-21 0 16,0 0-1,21-21 16,0 0 1,-21 22-17,21-22 1,-21 21 0,22-21-16,-22 21 15,21-21 1,0 0 46,0 0-46,0 0-16,-21-21 16,21 0-16,1 21 0,-22-22 15,21 1-15,21 0 16,-21-21-1,0 21-15,-21-1 16,22 22-16,-1-21 0,0 0 16,-21 0-16,42 0 15,-21-22 1,1 22 0,-1 21-16,-21-21 15,0 0-15,21 21 0,21-21 16,-21 0-1,1 21-15,20-22 16,-21 22-16,0 0 0,0-21 16,43 0-1,-22 0-15,-21 21 0,43-21 16,-43 0-16,0-1 16,0 22-16,1 0 15,41-21 1,-42 0-16,0 21 15,22-42 1,-22 42-16,21-21 0,-42-1 16,21 22-16,43-42 15,-43 0 1,0 21 0,0-1-16,1 1 15,-22 0-15,21 0 16,0 0-1,0 0 1,0-1-16,0 1 0,1 0 31,-1 21-31,0-21 16,0 0-16,0 0 16,0 21-1,-21-22 1,22 22-16,-1-42 0,0 42 15,21-21 1,-42 0-16,43 0 16,-22-1-1,-21 1-15,63-21 16,-42 42-16,1-21 16,-1 0-16,0 21 0,0-22 15,0 22-15,-21-21 0,64 0 16,-1-21-1,-42 21-15,22 21 16,-22-22-16,0 22 16,0 0-16,0-21 0,1 21 15,-1 0 1,-42 0 31,-1 0-47,22 21 0,-21-21 15,0 22-15,-21-1 16,-22 21 0,22-42-16,21 21 0,-22 0 0,-41 43 15,63-43-15,-22 0 0,1 0 16,0 1-16,20-1 0,-83 63 16,-1 1-1,42-43 1,43-20-16,-21-1 0,-85 85 15,106-85-15,-43 21 16,43-42-16,0 21 16,0 0-16,-43 22 0,22-22 15,21 0-15,-22-21 16,-41 64 0,41-43-1,1 21-15,21-42 16,0 21-16,21 0 15,-22 1 1,22-44 93,22 22-93,-22-21-16,21 21 0,0-21 0,0 0 16,21-21-1,64-43-15,21-42 16,-63 85-16,-22-1 16,170-105-1,-170 106-15,64-43 16,-43 43-1,-20-1 1,-22 43 0,-42 0 46,0 22-62,-1-22 0,22 21 16,-42 0-16,21 0 0,0-21 15,-43 42-15,-42 22 16,43-22 0,21-21-16,20 22 0,-20-22 15,-85 64 1,85-64-16,-43 42 0,0 1 16,43-43-16,21 0 15,-21 0-15,-64 64 16,63-43-1,1-21-15,21 1 16,0-1-16,21 0 16,-21-21-1,21-21 48,21 21-48,0-21-15,0-1 0,-21 1 0,64-21 16,-43 21-16,21 0 0,0-22 16,22 22-16,-22-21 0,191-128 15,-106 86 1,0 20 0,-85 22-16,22 21 0,-22 0 15,1-1-15,62-41 16,-62 63-1,20-21-15,-63 0 16,0 42 31,-21-21-47,0 21 16,0-21-16,0 21 0,-64 43 15,43-43-15,-22 42 16,22-20-16,-106 62 15,84-62-15,22-1 16,-128 85 0,65-63-16,62-43 0,-84 63 15,106-62-15,-21-1 16,-43 42 0,22-20-16,20-22 15,22-21 1,0 21-16,0-21 15,21 21-15,-21-21 16,21 21 0,0-42 93,21 21-109</inkml:trace>
  <inkml:trace contextRef="#ctx0" brushRef="#br0" timeOffset="99995.07">19643 10266 0,'0'0'0,"-22"0"16,22 21-1,-21-21-15,0 0 31,0 0-31,0 0 16,0 0-16,-1 0 16,1 0-16,0 0 0,0 0 15,-43 0 1,-20 0 0,63 0-16,-1 0 15,1 0-15,0 0 16,0 0-1,0 0-15,0 0 32,-1 0-17,22-21 48,22 21-32,-1 0-31,0 0 16,0 0-16,0 0 0,0 0 0,1 0 15,-1 0-15,106 0 16,-85 0-16,85 0 16,-42 0-1,42 0 1,-85 0-16,0-21 0,85 21 31,0 0-15,-21 0-16,0-21 15,-64 21-15,85 0 16,0 0 0,-84 0-16,-22 0 15,21 0-15,-21 0 0,1 0 0,-1 0 16,0 0-1,0 0-15,0 0 0,0 0 16,1 0 15,-44 0 32,1 0-63,0 0 15,0 0-15,0 0 16</inkml:trace>
  <inkml:trace contextRef="#ctx0" brushRef="#br0" timeOffset="101128.05">19198 10393 0,'-21'0'15,"0"0"1,21 21 0,-21-21-1,-1 0-15,44 0 94,-1 0-94,0 0 16,0 0-16,0 0 15,0 0-15,1 0 0,-1 0 16,0 0-16,0 0 0,0 0 0,43 0 16,-43 0-16,148-21 31,-42 21-16,-42-21-15,-43 21 16,-21 0-16,64 0 0,-64 0 16,22 0-16,62-21 15,-83 21-15,62 0 16,-20-22 0,-1 22-1,-42 0-15,1 0 0,147-21 31,-106 21-31,1 0 16,-22-21 0,-21 21-16,1 0 0,20 0 31,-21 0-31,0 0 16,0 0 30,1 0 1,-1 0-15,0 0 14,-21-21 79</inkml:trace>
  <inkml:trace contextRef="#ctx0" brushRef="#br0" timeOffset="119922.5">19367 10308 0,'-21'0'0,"0"0"16,0 0-1,42 0 17,0 0-17,0 0-15,1 0 0,62 0 16,-41 0-1,41 0-15,86 0 16,-107 0-16,64 21 16,-63-21-16,-1 0 0,43 0 15,-43 0-15,1 0 0,-1 0 16,-20 0-16,20 0 0,85 0 31,-84 0-31,-22 0 16,-63 0 31,0 0-47,0 0 15,-22 0-15,1 0 0,0 0 0,-1 0 16,1 0-16,-21 0 0,20 0 16,-20 0-16,-43 0 15,42 0-15,1 0 0,-1 0 0,1 0 16,-1 0-16,-190 0 15,127 0 1,106 0 0,-21 0-16,21 0 0,-22 0 15,22 0-15,0 0 0,0 0 16,0 0 0,0 0-1,42 0 32,0 0-47,0 0 0,21 0 16,1 0-16,41 0 0,-20 0 15,-1 0-15,1 0 0,21 0 16,-22 0-16,22 0 0,-1 0 0,-20 0 16,21 0-16,-1 0 0,1 0 15,0 0-15,84 0 16,-106 0-16,1 0 0,-1 0 15,1 0-15,-1 0 0,64 0 16,-105 0-16,-1 0 0,63 0 31,-62-21-31,20 21 16,-42-21 0,-21 21 15,0 0-31,-1 0 15,-20 0-15,21 0 0,-21 0 0,20 0 16,-62 0-16,41 0 0,1 0 16,-148 0-1,20 21 1,64-21-16,43 21 16,-85-21-16,84 0 15,1 0-15,-1 0 0,1 0 0,-1 0 16,1 0-16,-64 22 15,84-22-15,1 0 0,-21 0 16,41 0-16,-20 0 0,21 0 16,0 0-16,42 0 62,0 0-46,0 0-16,22 0 0,-22 0 15,0 0-15,21 0 0,-21 0 16,22 0-16,-1 0 0,0 0 16,64 21-16,-42-21 0,-22 0 15,22 0-15,-1 0 0,1 0 16,-1 0-16,212 0 16,-105 0-1,-43 0 1,-85 0-16,-21 0 15,21 0-15,-20-21 0,62 21 16,-63-22 0,-21 1 15,-21 21-31,0 0 16,0 0-16,-21 0 0,-22 0 0,-105 0 15,84 0-15,22 0 16,-22 21-16,21-21 0,-20 0 15,-149 22 1,169-22-16,-84 0 0,-85 21 16,191-21-16,-21 0 15,-64 0 1,63 0 0,43 0-16,42 0 31,0 0-31,0 0 15,22 0-15,-1 0 0,0 0 16,22-21-16,-1 21 0,1 0 16,105 0-16,-84 0 0,169 0 15,42 0 1,-211 0-16,0 0 0,63 0 16,-106 0-16,106 0 15,-42-22 1,-85 22-1,0-21-15,1 21 32,-44 0-1,1 0-31,-63 0 16,-86 0-1,-41 0 1,-43 0-1,169 0-15,-21 0 0,-211 0 16,126 0 0,128 0-16,-1 0 15,-63 0 1,106 0 0,21 21-1,0 1 1,21-22 46,21 0-62,-20 0 0,20 0 0,0 0 16,22 0-16,-22-22 16,22 22-16,-1 0 0,149 0 15,-64 0 1,-63 0-16,-1 0 0,1 0 0,0 0 15,-1 0-15,-20 0 0,63 0 16,0 0 0,-85 0-16,-21 0 0,22 0 15,-22 0-15,0 0 0,-21-21 16,21-21 0,-42 42-1,0-21-15,-22 21 16,1 0-16,0 0 0,-22 0 0,-211-21 31,-21-1-15,105 22-1,149 0-15,-22 0 0,43 0 16,-21 0-16,-22 0 16,43 0-1,42 0 1,1 0-1,-1 0-15,0 0 0,64 0 16,-1 0 0,-41 0-16,20 0 0,1 0 0,168 0 15,-20 22 1,-21-22 0,-128 0-16,-21 0 0,1 0 15,41 21 1,-20-21-1,-43 0-15,0 0 0,-42 0 32,0 0-17,-21 0-15,20 0 0,-20 0 0,-21 0 16,20 0-16,-20 0 16,-1 0-16,-84 0 0,63 0 15,1 0-15,-234 0 16,234 0-16,-65 0 15,-41 0 1,148 0-16,-1 0 0,1 0 16,0 0-16,-1 0 0,-20 0 15,20 0-15,22 21 0,-21-21 0,-22 0 32,1 21-32,-1-21 15,43 0-15,0 0 0,21-21 94,21 21 47,0 0-141,-21 21 31,0 0-31,0 0 15,0 1 1,22-22-16,-22 21 16,0 0-1,0-42 48,0 0-63,0-1 15,0 1 1,-22 21 15,22 21 1,0 1-32,-21-1 15,21 0-15,0 0 16,0 0-16,-21-42 78,21 0-62,-21 0-16,21 0 15,0 42 32,0 0-47,0 0 16,0 0-1,0 0 1,0-42 31,0 0-47,0 0 15,0 0 1,0 0-16,0-1 0,0 1 16,0 42 77,21-21-77,0 0-16,0 22 0,1-22 16,20 0-16,21 0 15,-20 0-15,-1 0 0,0 0 0,22 0 16,-1 0-16,1 0 0,211 0 16,-127 0-1,-63 0-15,-22 0 16,22 0-16,0 0 0,317 0 31,-296 0-15,-64 0-16,22 0 15,84 0-15,-127 0 16,64 0 0,-64 0-16,-42 0 46,-1 0-46,-20 0 0,21 0 16,-21 0-16,20 0 0,-20 0 16,0 0-16,21-22 0,-22 22 0,-41 0 15,62 0-15,-62 0 16,20 0-16,-84-21 16,85 21-16,-1 0 15,-84 0 1,84-21-16,-63 21 0,43 0 15,41 0-15,22 0 16,-63 0 0,62 0-1,1 0 1,0 0 0,42 0 46,0 0-62,1 0 16,-1 0-16,0 0 0,0 0 0,43 0 15,-22 0-15,0 0 0,1 0 16,20 0-16,-21 0 0,85 0 16,-63 0-16,148 0 15,-170 0-15,21 0 16,-20 0-16,20 0 0,-20 0 0,62 0 15,-62 0 1,20 0-16,-42 0 16,22 0-16,-22 0 0,0 0 15,-42 0 17,0-21-32,-22 21 15,22 0-15,-21 0 0,-22 0 16,-105 0-1,106 0-15,-1 0 0,-63 0 16,64 0-16,20 0 0,1 0 0,-106 0 31,63 0-31,106 0 63,0 0-63,1 0 0,20 0 15,-21 0-15,43 0 0,-22 0 16,21 0-16,-20 0 0,20 0 0,1 0 16,-1 0-16,1 21 15,84-21-15,-106 0 16,1 0-16,20 0 0,-42 0 0,0 0 16,22 0-1,-22 0 1,0 0 46,0 0-30,-21 21-17,21-21 1,-21 21-16,22-21 15,-22 22 1,42-22-16,-42 21 16,21-21-16,0 0 15,0 0 17,-21-21 14,0-1-46,0 44 79,0-1-64,0 0 1,-21-21 31,0 0-32,0 0-15,0 0 16</inkml:trace>
  <inkml:trace contextRef="#ctx0" brushRef="#br0" timeOffset="137142.79">5588 15261 0,'21'21'15,"-21"1"-15,0-1 32,0 0-17,0 0 48,0 0-32,21 0 0,-21 1-15,0-1 15,0 0-15,21-21-16,-21 21 0,0 0 15,22 0 1,-22 1 0,0-1 77,0 0-77,21-21 0,-21 21-16,0 0 15,21-21 1,-21 21 0,21-21-16,-21-21 109,0 0-93,0 0 15,-21 21-31,21-21 15,-21 21 1,21-21-16,0-1 16,0 1-1,-21 21-15,21-21 16,-22 0 0,22 0-16,0 0 15,0-1 1,-21 22-16,21-21 15,-21 0 1,21 0-16,0 0 16,0 0-16,0-1 15,-21 1 1,0 21 0,21-21-1,0 0-15,-21 0 16,21 0 15,-22 21 16,1 0 31,21 21 0,0 0-78,0 0 16,0 0-1,0 0-15,0 1 16,0-1 0,0 0-16,0 0 15,0 0 17,0 0-32,0 1 46,0-1 64,0 0-79,0 0-15,0 0 15,0-42 31,0 0-46,0 0-16,0 0 16,0-1-1,0 1-15,0 0 16,-21 0-16,21 0 16,0 0-16,-21-1 15,21-20 1,0 21-16,0 0 15,0 0-15,0-1 16,0 1-16,0 0 16,-21 21-16,21-21 15,-21 0 1,-1 0-16,22-1 16,0 1-16,0 0 15,-21 0 1,0-21-1,21 20 1,0 1-16,0 0 16,0-21-1,0 21 1,0-1-16,0 1 16,0 0-16,21 21 15,-21-21-15,21 0 0,-21-22 31,22 22-31,-1-21 16,-21 21 0,0 0-16,21 21 0,-21-22 15,0 1-15,21 0 0,-21 0 16,21-64 0,0 43-1,-21 0 1,0 20-16,22 22 0,-22-21 15,0 0-15,21 0 0,-21 0 0,0 0 16,0-1 0,0 1-16,42-21 15,-42 0 1,21 20-16,0 1 16,1 0-16,-22 0 0,42-64 15,-21 85 1,-21-21-16,0 0 0,21-43 15,43-41 17,-43 62-32,-21-20 15,21 42 1,-21-1-16,0-20 0,0 21 16,21 0-16,-21 0 0,21-1 15,22-62 1,-22 41-1,-21 1 1,21 21-16,0 0 16,0 0-16,-21-1 0,0 1 0,43-42 15,-1-1 1,-21 22 0,0 21-16,-21 0 15,22 21-15,-22-22 0,42-20 16,-21 0-1,21-1 1,64-62 15,-63 62-15,-22 22-16,21-21 16,-21 42-16,0-21 15,1 21-15,20-43 16,0 22-1,22 0 1,-1-21 0,-42 20-16,1 22 0,41-42 15,1 0 1,-1-1 0,-42 43-16,0-21 0,1 21 15,-1-21-15,0 21 0,64-63 31,-22-1-15,-42 43-16,0 21 16,1-21-16,-1 21 0,0 0 15,-21-21-15,21 21 0,0 0 16,-21-22-16,64 1 16,-22 0-1,22 0 1,-22 21-16,-21 0 15,0-21-15,106 0 16,-84-1 0,-22 22-16,42-21 15,-42 21-15,64 0 16,-64 0-16,0 0 0,22-21 16,-22 21-16,21 0 0,-21 0 15,1 0-15,-1 0 0,85-21 31,-43 21-31,1 0 16,-43 0-16,0 0 16,21 0-16,1 0 0,-22 0 15,21 0-15,0-21 0,-20 21 16,-1 0-16,0 0 0,21 0 16,1 0-16,20 0 15,-42 0-15,43 0 0,-43 0 16,0 0-16,85 0 15,-21 0 1,-22 0 0,-21 21-16,1-21 15,-22 0-15,21 0 0,64 0 32,-42 21-32,-1-21 15,-42 0-15,64 0 16,-64 21-16,21-21 0,149 21 31,-128-21-31,43 22 16,-85-22-1,22 0-15,-1 21 0,0-21 0,-20 0 16,62 21 0,-20-21-1,-1 21 1,-42-21-16,1 0 15,-1 0-15,42 21 16,-42-21 0,1 0 15,-44 0 31,1 0-62,21-21 0,-21 21 16,0-21-16,0 21 0,21-21 16</inkml:trace>
  <inkml:trace contextRef="#ctx0" brushRef="#br0" timeOffset="138307.14">10245 11472 0,'0'0'16,"0"22"62,0-1-63,21-21-15,-21 21 0,42 0 16,-21 0 0,0 0-16,1-21 0,-1 22 15,0-22-15,0 21 0,0 0 0,43 21 16,20 1 0,-62-43-16,41 21 15,-42 0-15,0-21 0,1 21 0,20 0 16,0 0-1,-21-21-15,1 22 16,-1-22-16,0 0 0,0 21 0,0-21 16,0 0-16,1 0 0,-1 0 15,21 0 1,-21 0 0,0 0-1,-21 21 16,-21-21-15,0 0-16,0 21 0,0-21 16,-85 42-1,64-20 1,20-1-16,-20 0 0,-43 21 16,1 1-1,63-43-15,-1 21 16,1 0-16,0 0 0,0 0 0,-64 43 15,43-43 1,21 0-16,0-21 16,-1 21-16,1-21 0,0 21 0,-42 22 31,41-43-31,1 21 0,0-21 16,21 21-16,-21-21 15,42 0 48,0 0-63,0 0 0,1-21 15,-1 21-15,0-21 0,21 0 16,-21 21-16,22-22 0,20-20 16,-20 21-16,-1-21 0,127-85 31,-63 63-31,-64 22 0,107-43 15,-107 43-15,21 21 16,-20-1-16,-22 22 16,42-42-1,-41 42 1,-44 0 93,1 0-93,0 0-16</inkml:trace>
  <inkml:trace contextRef="#ctx0" brushRef="#br0" timeOffset="148603.16">5736 11896 0,'-21'0'0,"0"0"16,21-21-16,-43-1 15,43 1-15,0 0 16,0 0-16,0 0 16,0 0-16,0-1 15,64 22 1,-22-21 0,-21 21-16,1 0 0,-1 21 15,0-21-15,-21 22 0,21-1 16,-21 0-16,21 64 15,-21-64-15,0 63 16,0-20 0,0-43-16,0 0 0,0 0 15,21-21 17,1 0-32,-22-21 0,21 21 15,0-21-15,0 0 0,85-85 31,-64 21-31,-21 22 16,22 21 0,-43 20-16,0 44 47,0-1-47,0 0 0,0 0 15,0 0-15,0 22 16,0-22-16,-64 169 15,64-84 1,-21-64-16,21-20 16,-21 83-1,21-83-15,0-44 47,0 1-47,21 0 16,0-21-16,-21 21 0,21-1 0</inkml:trace>
  <inkml:trace contextRef="#ctx0" brushRef="#br0" timeOffset="149258.78">6371 11896 0,'0'-21'16,"0"-1"-1,0 1 1,21 0-16,0 0 0,22-21 16,20-22-1,-42 22 1,1 42 0,-44 0 15,1 21-31,-21 21 15,42-21-15,-21 1 0,0-1 0,-22 63 16,22-20 0,21-43-1,0 0-15,0 0 0,0 1 16,21-22 0,22 0-1,20-22-15,-42 1 16,22 0-16,41-42 15,22-1 1,-42-21 0,-43 64-16,0 0 0,0-21 15,-42 42 1,0 0 0,0 0-16,-1 0 0,1 21 15,0 21 1,21-21-16,0 1 15,0-1-15,0 0 0,42 21 16,-20 1 0,-22-22-1,21 0-15,-21 0 0,0 0 16,-21-21 15,21 21-31,0-42 47,0 0-47</inkml:trace>
  <inkml:trace contextRef="#ctx0" brushRef="#br0" timeOffset="149723.51">7324 11663 0,'0'0'0,"-43"-64"32,43 86-1,0-1-16,21 0-15,1 0 0,41 43 16,1 41 0,-1-20-1,-21-43-15,-20 1 0,105 105 16,-106-106-16,63 64 16,-62-64-1,-1 1-15,0 41 16,-21-62-1,0-1 1,21-21 0,-21-21-1,21-1-15,-21 1 16,0 0-16,0 0 16,0-21-16,0 20 0,0 1 15,0-21-15</inkml:trace>
  <inkml:trace contextRef="#ctx0" brushRef="#br0" timeOffset="150111.29">7980 11748 0,'0'-22'0,"0"44"0,0-65 0,0 22 16,0 0-16,0-43 31,-21 64 0,21 22-31,-22-1 0,22 0 16,-42 42-16,21-41 0,-21 62 15,20-20 1,1-22-16,0 22 0,0-22 0,-21 21 16,-128 191-1,107-190 1,-22 42-16,64-85 15,-64 85 1,64-64 0,0-42-16,21 21 15,21-42 32,0 0-47,-21 0 16,21 0-16,1 21 0,-22-22 15</inkml:trace>
  <inkml:trace contextRef="#ctx0" brushRef="#br0" timeOffset="154383.87">19812 12594 0,'-21'0'0,"21"-21"16,-21 21 15,21 21-15,-22 0 0,22 1-16,0-1 0,0 21 15,0 22-15,0-22 0,0 0 16,0 85-1,0 0 1,0-84-16,0-1 0,0 21 16,0-41-16,0 20 0,-21 21 15,21-20 1,0-22-16,0 0 0,21-21 47,-21-21-47,0 0 0,22 0 15,-22-1-15,21 1 0,0 0 16</inkml:trace>
  <inkml:trace contextRef="#ctx0" brushRef="#br0" timeOffset="155093.7">19833 12679 0,'0'0'0,"0"-21"32,21 21-1,0 0-31,1 0 0,20-21 16,64 21-1,-43-22 1,-20 22-16,20 0 0,-21 0 15,85 0-15,-63 0 16,-1 0-16,43 0 16,-85 0-16,85 0 31,-85 22-15,-21-1-16,0 0 15,22-21-15,-22 42 0,0-21 16,0 1-16,0 62 15,0 22 1,0-85-16,0 43 16,-22-1-16,22-42 15,0 22-15,0-22 0,-42 64 16,21-22 0,21-42-16,0 0 0,0 1 15,0-1-15,0 0 0,0 21 16,0-21-16,0 1 15,0 20 1,-21-42-16,0 21 16,-1-21-16,-41 0 15,-22 0 1,64 0-16,-21 0 0,-43-21 31,0 0-31,-63-22 16,127 43-1,-64-21-15,64 21 16,-21 0-16,-106 0 16,105 0-1,22 0-15,-21 0 16,21 0-16,21-21 16,0 0-1,21-21 1</inkml:trace>
  <inkml:trace contextRef="#ctx0" brushRef="#br0" timeOffset="155531.46">19960 12891 0,'0'0'0,"21"0"31,0 0-31,1 0 16,-1 0-16,0 0 0,0-22 16,21 22-16,-20 0 0,20 0 0,43-21 31,20 21-31,-83 0 16,41 0-16,-42 0 0,0 0 15,-42 0 32,0 0-31,0 0-16,0 0 15</inkml:trace>
  <inkml:trace contextRef="#ctx0" brushRef="#br0" timeOffset="155878.79">19897 13102 0,'0'0'0,"21"0"31,0 0-31,21 0 16,-21 0-16,22 0 15,20 0-15,-42 0 16,22 0-16,84-21 16,-85 21-1,0 0 1,-20 0-16,-44 0 62,1 0-46,0 0-16</inkml:trace>
  <inkml:trace contextRef="#ctx0" brushRef="#br0" timeOffset="156254.65">19897 13250 0,'21'0'31,"0"0"-31,0 0 16,0 0-16,0 0 0,1 0 15,-1 0-15,21 0 0,-21 0 0,85 0 16,0 0-1,-64 0-15,1-21 16,-22 21-16,0 0 0,21 0 0,1 0 16,-1 0-1,-63 0 48,0 0-63,-1 0 15,1 0-15,0 0 16</inkml:trace>
  <inkml:trace contextRef="#ctx0" brushRef="#br0" timeOffset="156571.7">19939 13399 0,'0'0'0,"21"0"31,21 0-31,-20 0 0,-1 0 16,0 0-16,21 0 15,106 0 1,-21 0-1,-63 0-15,-43 0 16,0 0 0</inkml:trace>
  <inkml:trace contextRef="#ctx0" brushRef="#br0" timeOffset="164910.45">19981 12806 0,'-21'0'0,"0"21"0,0-21 16,0 0 0,21 21-1,-22-21-15,44 0 63,-1 0-63,0 0 0,0 0 15,0 0-15,22 0 16,20 0-16,-21-21 16,1 21-16,126-21 15,-84 21 1,-1 0 0,-62 0-16,-1 0 0,-21-21 15,21 21-15,0 0 0,0 0 16,-42 0 31,0 0-32,0 0-15,0 0 0</inkml:trace>
  <inkml:trace contextRef="#ctx0" brushRef="#br0" timeOffset="165335.2">19875 13060 0,'0'0'16,"22"0"31,-1 0-47,0 0 15,0 0-15,0 0 0,22 0 0,-22 0 16,21 0-16,-21 0 0,22 0 16,41 0-16,1 0 15,-43 0 1,-21 0-16,1 0 0,-1 0 15,-42 0 64,-1 0-79,1 21 15,0-21-15,0 0 0</inkml:trace>
  <inkml:trace contextRef="#ctx0" brushRef="#br0" timeOffset="165738.97">19960 13272 0,'0'0'0,"21"0"47,0 0-47,1 0 0,20 0 15,-21 0-15,0 0 0,22 0 0,-22 0 16,21 0-16,64 0 16,0 0-1,-64 0-15,0 0 0,-20 0 0,20 0 16,-21 0-16,64 0 15,-64 0 1,0-22-16,0 22 16,-42 0 46,0 0-46,0 0-16,0 0 15</inkml:trace>
  <inkml:trace contextRef="#ctx0" brushRef="#br0" timeOffset="166103.76">20151 13420 0,'-22'0'0,"44"0"0,-44 21 0,44-21 47,-1 0-47,0 0 16,21 0-16,1 0 0,-1 0 15,-21 0-15,21 0 0,-20 0 16,62 0-16,-41 0 0,-22 0 15,21 0-15,43 0 16,-43 0-16,-21 0 16,0 0-16,-42 0 62,0 0-62,0 0 16,0 0-16</inkml:trace>
  <inkml:trace contextRef="#ctx0" brushRef="#br0" timeOffset="166391.44">20447 13526 0,'0'0'16,"21"0"-1,0 0-15,0 0 16,1 0-16,-1 0 16,42 0-1,-42 0-15,1 0 0,-1 0 16,0 0-16,0 0 16,0 0-1,-21-22 16,-21 22-15,0 0-16,0 0 16</inkml:trace>
  <inkml:trace contextRef="#ctx0" brushRef="#br0" timeOffset="187920.56">1884 17992 0,'0'0'0,"0"-21"16,0-1-16,0 1 0,0 0 15,0 0-15,0-43 16,0 43-16,0 0 15,0 0-15,21 0 0,-21 0 0,0-1 16,0 22 31,0 43-47,0-22 16,0 21-16,0 43 15,0-43-15,0 43 16,0-22-16,0-20 0,0 63 15,0-43-15,0 149 16,0-85 0,-21-85-1,21 22 17,0-86-1,0 1-31,0 0 0,0 0 0,21 0 15,-21 0-15,21-22 0,0-20 16,0 20-16,-21 1 16,43-43-16,-22 43 15,0 0-15,21-22 16,-20 22-16,-1 42 0,0 0 16,0 0-16,0 0 0,0 0 15,1 0-15,20 21 16,-42 0-16,42 22 15,-21-1-15,1 21 16,-1-41-16,0 20 0,-21-21 16,21 21-16,0-20 0,22 62 15,41-41 1,-63-43-16,1 0 16,20 0-16,-21 0 0,21-22 0,43-41 15,-21-22 1,-22-105-1,-21 147 1,-21 1-16,0-21 0,0-1 0,-21-169 31,0 191-31,21 0 16,-43-85 0,43 105-16,0 1 0,-21 21 15,0 21 1,21 1-1,0 20 1,0-21-16,0 0 0,0 43 16,0-22-1,21-21-15,0 0 16</inkml:trace>
  <inkml:trace contextRef="#ctx0" brushRef="#br0" timeOffset="189571.61">3260 18203 0,'0'22'31,"21"-22"-15,0 0-16,0 0 16,0 0-16,0 0 15,1 0-15,20-22 16,-21 22-16,0 0 0,0-21 15,1 21-15,-1-21 16,0 21-16,0-42 16,-21 21-1,0-1 1,0 1-16,-21 21 0,0 0 16,-22 0-1,22 0-15,0 0 0,0 0 0,0 0 16,0 0-16,-43 21 15,1 22 1,41-22-16,22 0 16,-21 0-16,0 0 0,21 1 0,-21 41 15,21-42-15,0 43 16,0-43-16,0 42 16,0-41-16,0-1 0,21 42 15,0-42 1,0 1-16,1-1 15,-1-21-15,21 0 16,85 0 0,-42-43-16,-43 43 15,22-42-15,-22 21 16,-21 0-16,21 0 0,-20-1 0,-1 22 16,0-21-16,0 0 0</inkml:trace>
  <inkml:trace contextRef="#ctx0" brushRef="#br0" timeOffset="190495.05">4276 17907 0,'0'0'0,"0"-21"31,0 0-15,0 0 0,0-1-1,0 1-15,0 0 16,0 0 15,0 42-15,0 0-1,0 22-15,0-22 0,0 0 16,0 21-16,0-21 0,21 22 16,-21-1-16,0-21 0,0 22 15,0-22-15,0 63 16,0 1-1,0-64-15,0 0 16,0 1-16,0-1 0,0 0 16,0-42 46,0 0-62,0-1 16,0 1-16,-21 0 15,21 0-15,0 0 16</inkml:trace>
  <inkml:trace contextRef="#ctx0" brushRef="#br0" timeOffset="191227.58">4276 17717 0,'-22'0'0,"44"0"0,-44 21 47,22 0-47,22 0 15,-22 21-15,21-20 0,-21 20 16,0 0-16,21 1 0,-21-1 0,21 0 15,-21 64 1,0-21 0,0 63-1,0-127-15,0 0 0,0 0 16,0 1-16,0 20 16,0-21-1,0-42 1,0 0-1,0-43 1,0 43-16,0 0 16,0 0-16,21 0 0,-21-1 0,0-20 15,43-21 1,-22 41-16,0 1 16,21 21-16,-21-21 0,22 0 15,63 0 1,-22 21-16,22 0 15,-64 21-15,-20-21 16,62 63 0,-84-20-16,0 41 15,-21-41-15,-21-22 16,-64 64 0,64-64-16,-22 0 15,22 0-15,-128 21 16,128-42-16,0 0 0,-1 0 0,22 0 15,-21 0-15,0-21 16,20 21-16,1-42 16,0 21-16,21 0 15,0-1-15,0 1 16,0 0-16,21 21 16,0-21-16,1 0 15,20 0-15,0-1 0,1 1 16</inkml:trace>
  <inkml:trace contextRef="#ctx0" brushRef="#br0" timeOffset="191581.13">5249 17653 0,'0'0'0,"0"-21"15,0 42 17,0 0-32,0 0 0,0 22 15,0-22-15,0 106 16,0-85-16,0 106 16,0-42-1,0-21 1,0-64-16,0 43 15,21-43-15,-21 0 0,0 0 16,0 21 0,22-42-1,-22-21 1,0 0-16,0 0 0,0 0 16,0-22-16</inkml:trace>
  <inkml:trace contextRef="#ctx0" brushRef="#br0" timeOffset="191992.9">5101 17844 0,'0'-22'0,"0"44"0,-21-44 0,21 1 16,0 0-16,0 0 16,0 0-16,42 0 15,-21-1-15,1 22 0,20-21 16,64 21-1,63 0 1,-105 21-16,41 22 16,44 41-16,-128-62 15,21 168 1,-63-126 0,-85 63-1,21-43 1,43-63-16,0 22 0,-106 63 15,105-85-15,1 0 16,-22 0 0,43-21-16,0 0 15,0 0-15,-21-63 32,20-1-17,22 43-15,0-21 31,22 42-31,-1 0 0</inkml:trace>
  <inkml:trace contextRef="#ctx0" brushRef="#br0" timeOffset="192591.7">6032 18161 0,'0'0'16,"-21"-21"-16,21 0 15,0 0 1,0-1 0,21 1-1,1 21 1,-1 0-16,0 0 16,0 0-16,0 0 0,0 21 0,1 1 15,-1-1-15,0 0 0,-21 0 16,0 0-16,21 85 15,-21 0 1,0-64-16,0-21 16,-21 1-16,21 20 0,-21-21 0,0 0 15,21 0 1,-22-21-16,1-21 31,21 0-31,0 0 0,0 0 0,0 0 16,0-22-16,0 1 0,0-22 15,0 22-15,21 21 16,1 0-16,-22-22 0,21 22 0,0 0 16,0 0-1,0 0-15,0 21 0,1-21 16,-1 21-16,0 0 0,0 0 16,21-22-1,-20 22-15</inkml:trace>
  <inkml:trace contextRef="#ctx0" brushRef="#br0" timeOffset="192892.68">6710 18076 0,'0'22'31,"-21"-22"-31,21 21 0,0 0 16,0 0-16,0 0 0,0 0 0,-22 1 16,1 62-1,21-41 1,-21 41 0,0-84-16,21 21 0,0 1 0,0-1 15,0-42 32,0-1-47,21 1 0,21-21 16</inkml:trace>
  <inkml:trace contextRef="#ctx0" brushRef="#br0" timeOffset="193240.43">6752 17844 0,'0'0'0,"-21"0"16,0 21-16,0-21 0,21 21 0,0 0 16,0 0-1,0 0-15,21-21 32,0 0-32,0 0 15,0 0-15,22-21 16,-43 0-1,0 0-15,0 0 0,0 0 16,0-1-16,0 1 0,-43 0 16,1 21-1,21 0-15,-22 21 16,22 0-16,0 22 16,21-22-16,-21-21 0,21 63 31,21-20-31,0-43 15</inkml:trace>
  <inkml:trace contextRef="#ctx0" brushRef="#br0" timeOffset="193695.6">7027 18055 0,'0'0'0,"0"-21"15,21 21 1,1 0 0,-22 21-16,42 0 15,-42 1-15,21 20 16,-21-21-16,0 0 0,21 43 16,-21 20-1,0-62-15,0-1 16,0 21-16,0-21 0,0 0 0,0 1 15,0 20 1,21-42 15,1-21-31,-22 0 0,21-1 16,0-41-16,0 42 16,-21-22-16,21 1 0,0 21 15,-21-21-15,22-1 0,20-20 16,0 20-1,-21 22 1,-21 0-16,22 21 0,-22 21 31,0 0-15,0 1 0,0-1-16</inkml:trace>
  <inkml:trace contextRef="#ctx0" brushRef="#br0" timeOffset="194112.44">7429 18415 0,'0'0'15,"0"21"-15,0 0 0,22-21 16,-1 0-16,0 0 0,0 0 16,21 0-16,-20 0 15,20-21-15,-21 0 0,21 0 16,-20 0-16,62-43 15,-41 1 1,-43 42-16,0-1 0,0 1 16,0 0-16,0 0 0,-22 21 15,-20 0 1,21 0-16,0 0 0,-43 21 16,43 0-16,0-21 15,0 85-15,0-43 16,21 1-16,-22-1 15,22-21-15,43 85 32,-1-64-17,43-21-15,-64-21 16,21 0-16,-21 0 0,22 0 16,-22 0-16,21 0 0,-21-21 0,22 21 15,-22-21-15,64-21 16,-85-1-1</inkml:trace>
  <inkml:trace contextRef="#ctx0" brushRef="#br0" timeOffset="194551.06">8107 18330 0,'0'-21'15,"0"42"-15,0-63 0,0 0 0,0-1 16,21 22-16,21 0 16,1 0-1,-22 21-15,0 0 0,0 0 16,21 0-16,-20 0 0,41 42 31,-21 1-31,-20-22 0,-1 21 16,-21-21-16,0 0 15,21 1-15,-21 20 0,0-21 0,0 21 16,0-20-16,21 62 16,-21-63-16,0 1 15,0 20 1,0-21-16,-21-21 15,21 21-15,-21-21 0,21-21 16,0-21 0,0-1-1,0 22-15,0-21 0,63-64 16,1-21 0,-22 64-1,-21 41-15,0 1 0,64-21 31,-43 21-31,1 21 0,-22 0 0,21 0 16,-21-21-16,1 21 31,-1 0-31</inkml:trace>
  <inkml:trace contextRef="#ctx0" brushRef="#br0" timeOffset="195892.57">10604 18309 0,'22'0'0,"-22"-21"16,21 0-1,-21 0-15,21 0 16,-21-1 0,0 1-16,0 0 15,0 0 1,-21 0-16,-22 0 16,1-22-16,21 43 15,0 0-15,0 0 0,-1 0 16,1 0-16,-63 21 15,41 22 1,1 20 0,21-42-16,21 64 15,-21-64-15,21 22 0,0 62 16,0-20 0,0-43-1,21-20-15,-21-1 0,84 0 31,1-21-31,-43-21 16,-20 0-16,20-1 0,-21 1 16,21 0-16,1 0 0,-22-21 15,127-149 1,-84 106 0,20-63-16,-63 106 15,22-64-15,-22 43 16,-21 20-16,0 1 0,0-106 15,21 63 1,-21 22 0,-21 63-1,0 0-15,0 21 16,-1 21-16,1 0 0,-42 43 16,42-43-16,21 22 0,-43 21 15,22 63 1,21-106-16,0 22 15,0-22-15,0 0 0,21 1 0,0-1 16,1 21-16,-1-20 0,106 84 31,-85-106-31,85 42 16,-63-41 0,105-22-1,-84-22 1,-22 1-16,-21 0 15,-20 0-15,62-43 16,1 1 0,-64 42-16</inkml:trace>
  <inkml:trace contextRef="#ctx0" brushRef="#br0" timeOffset="196394.58">12785 18034 0,'0'21'31,"21"-21"-31,0 0 0,0 0 16,21 0-16,-20 0 0,20 0 15,-21 0-15,21 0 0,1 0 16,-1 0-16,43 0 16,21 0-16,-85 0 15,0 0-15,0 0 0,0 0 16,0 0-16,1 0 15,-44 0 1,1 0 0,0 0-16,0 0 0</inkml:trace>
  <inkml:trace contextRef="#ctx0" brushRef="#br0" timeOffset="196625.35">12848 18246 0,'0'0'0,"0"21"0,21-21 16,0 0-16,1 0 15,-1 0-15,0 0 0,0 0 16,21 0-16,22 0 16,21-21-16,-43 21 15,-21 0-15,21-21 0,-20 21 16,-1 0-16,42-22 15,-42 22-15,22-21 16,-43 0-16</inkml:trace>
  <inkml:trace contextRef="#ctx0" brushRef="#br0" timeOffset="197282.69">13928 17865 0,'0'-21'0,"0"42"0,-22-42 15,22-1-15,0 1 0,0 0 16,0 0-16,0 0 0,0 0 16,22-1-16,-1 22 15,42 0 1,-20 0-16,-22 0 0,0 0 0,21 22 15,-21-1-15,64 63 16,-21 22 0,-64-85-16,21 22 0,-21-22 15,0 21-15,0-21 0,0 1 16,0 20-16,0-21 0,0 43 16,0-22-1,0-21-15,0-42 47,0 0-47,0 0 16,0-1-16,21 1 0,-21-21 15,0 21-15,21-64 16,21 0 0,1-20-1,-22 83-15,21-20 0,-21 21 16,1 21-16,41 0 15,1 42 1,-43 1 0,21 147-1,-42-126 1,0 20 0,0-63-16,0 64 15,0-64 1,0 0-16,21-21 31,0 0-31,1-21 16,-1 0-16,21-21 15</inkml:trace>
  <inkml:trace contextRef="#ctx0" brushRef="#br0" timeOffset="198362.58">15155 18076 0,'0'-21'16,"21"21"-1,1-21-15,-1 0 0,0 21 16,0-21-16,0 21 0,43-64 16,-43 43-1,0 21-15,0-42 0,0-1 16,-21 22-16,0 0 15,0 0-15,0 0 0,-21 0 0,0-1 16,-21 22 0,21 0-16,-64 22 0,64 20 15,0-21-15,-1 0 16,22 22-16,-21 41 16,21 22-1,0-85-15,0 22 0,0-22 0,0 21 16,0-21-16,64 64 15,-64-64-15,42 21 16,0-42-16,-20 22 0,-1-22 16,21 0-16,64 0 15,-64-22-15,-21 22 16,1-42-16,62-21 16,-63 20-16,1 22 15,-1-21-15,0-1 0,0 22 0,0-63 16,0 41-1,-21 22-15,0 0 16,0 42 15,0 0-31,0 0 0,0 43 16,0 42 0,0-64-16,-21-21 15,21 22-15,0 41 16,0-41-1,0-22-15,0 0 0,21-21 16,1 0-16,62 0 16,-41-42-1,-1 20-15,-21-20 0,21 0 16,-20-1-16,-1 22 0,42-63 16,-63 62-1,0 1-15,21 21 16,-21 21-1,0 1-15,0-1 16,0 0-16,-21 0 0,21 0 16,0 22-16,0-22 0,0 0 15,0 21 1,0-21-16,0 22 0,21-43 16,22 21-16,-22-21 0,0 0 15,0 0-15,22 0 16,41-42-1,-63 20-15,22-20 16,-22 21-16,-21-21 0,0-43 16,0 21-1,0 43-15,0-21 0,-21 21 16,0 0-16,-1-1 0,1 1 0,-21 0 16,63 21 30,0 0-46,0 0 0,1 0 16,20 21-16,-21-21 0,0 0 16,22 0-16,-22 0 15,0 0-15,42 0 16,-41 0-16,-22-21 16,21 21-16,-21-21 31,0 0-31</inkml:trace>
  <inkml:trace contextRef="#ctx0" brushRef="#br0" timeOffset="199127.44">19177 17738 0,'0'0'16,"0"-21"-16,0-1 0,0 1 16,0 0-1,-21 0-15,0 21 0,-43-21 16,22 21-16,-1 0 0,-62 0 16,41 21-16,-42 21 15,43-21-15,-64 43 16,84-22-16,1 1 0,-64 84 15,64 0 1,42-85 0,0 0-16,0-21 0,0 22 0,0-1 15,63 22 1,43 20-16,-63-63 16,-1 1-16,21-22 0,1 21 15,-1-21-15,1 0 0,63 0 16,21-21-1,-84 21-15,105-43 0,-106 1 16,22 21-16,-21-22 0</inkml:trace>
  <inkml:trace contextRef="#ctx0" brushRef="#br0" timeOffset="201188.65">20024 17611 0,'21'-43'0,"-42"86"0,42-107 16,-21 43-16,0 0 0,0 0 15,-21 21 1,-1 21-16,1 42 16,0 1-16,0-1 15,0 22-15,21-21 16,-21 105 0,-1-21-1,1-106-15,21-20 0,0 20 16,0 0-16,0-21 0,-21 64 15,21-64 1,0-42 15,0 0-31,0 0 0,0 0 16,21-22-16,0 1 0,1 21 16,-1-22-16,0 1 0,64-64 15,-1 43 1,-20 63-1,-43 0-15,-21 21 16,0 42 0,0 22-1,0-43 1,0 43-16,21-43 0,0-20 16,64 41-1,-64-42-15,64-21 16,-43 0-16,0 0 15,1 0-15,20 0 0,-20-21 16,-1 21-16,0-21 0,43-43 16,-64 43-16,21-85 15,-42 85-15,0 0 16,0 0-16,0 0 0,-63-43 16,42 43-1,0 21 1,21 21-1,21-21 1,42 64-16,-20-22 16,20 22-1,-63-22-15,0-21 16,21 85 0,-21-64-1,0-21-15,0 1 16,21-1-16,1-21 0,-1 0 15,0 0-15,42-21 16,1-1 0,-22 1-16,-21 0 0,22 0 15,-22-21-15,0 20 0,21-20 0,22-64 16,-1 64 0,-20-22-1,-43 43-15,21 21 16,-21 21-1,0 1 1,-21-1-16,0 0 0,-1 0 0,22 21 16,-21 43-1,21-43-15,0-20 0,0-1 16,0 0-16,0 0 0,0 0 16,43 0-1,-1-21-15,-21 0 16,0 0-16,22 0 0,-22 0 15,0-21-15,0 0 0,0 0 0,0 0 16,1 0-16,-22-1 0,0-41 16,0 42-16,0-22 15,0 22-15,-22-21 0,-20 0 16,21 20-16,-21 1 0,-22 0 16,43 21-16,42 0 46,21 0-46,-20 21 0,20-21 16,0 0-16,1 0 0,-1 0 16,0 0-16,-21 0 0,22 0 15,-1 0-15,0 0 0,-20 0 16,20 21-16,0 1 16,-42-1-16,0 0 15,0 0 1,0 0-16,0 0 0,0 43 15,0-22 1,-21-21 0,0 1-16,21-1 0,0 0 15,-21 0-15,0-21 32,21-21-1,0 0-31,0 0 15,42-85 1,0 42-16,22-42 31,-22 64-15,-21 42-16,0 0 0,1 0 16,-1 0-16,0 0 0,-21 21 15,63 85 1,-63-42-1,22 41 1,-1-41 0,-21-43-16,0 0 0,21 22 15,0-22-15,-21 0 0,21-21 16,0 0 0,1 0-16,-1-21 15,21-43 1,-21 43-16,43-42 0,20-43 15,-62 63-15,41-20 16,43-22 0,-85 85-16,0-21 15,43 21 1,-64 21 0,0 22-1,0-1-15,0-21 16,-21 21-16,-1 43 15,22-21 1,0-22 0,0-21-16,0 0 0,22-21 15,41 0 1,-21 0 0,1-21-16,-22 21 0,85-85 15,-22 1 1,-62 63-16,20-22 15,-21 22-15,0-21 0,0 21 16,-21-43 0,0 22-16,-42 42 15,0 0-15,21 0 16,-1 21-16,1 0 0,-21 21 16,21 22-1,0-43-15,-1 43 0,22-22 16,0 0-16,0 64 15,0-85 1,0 0-16,0 1 0,22-22 16,20 0-16,-21 0 0,64 0 15,-64 0-15,64-22 16,-43-20-16,0 21 0,22 0 16,-22-22-16</inkml:trace>
  <inkml:trace contextRef="#ctx0" brushRef="#br0" timeOffset="201770.31">24236 17590 0,'0'0'15,"0"-22"-15,0 1 16,21 0-16,-21 0 16,0 0-16,21 21 15,0 0 1,-21 21-16,0 21 15,0 1-15,0-1 0,0 0 16,0 22-16,0-22 0,0 22 16,21-22-16,-21 21 0,0 107 15,0-107 1,-42 22 0,42-64-16,0 0 0,-21-21 15,0 0 1,21-21-1,0-21-15,0-22 16,0 22-16</inkml:trace>
  <inkml:trace contextRef="#ctx0" brushRef="#br0" timeOffset="202197.67">23707 17484 0,'-43'0'0,"86"0"0,-107-21 0,43 21 0,0 0 15,42-64 1,42 64 0,64-21-1,-63 21-15,84-21 16,-84 21-16,-1 0 0,276 42 31,-85 43-31,-85-1 16,-105-20-16,63 42 15,-64-64-15,-21 22 16,64 105 0,-106-84-16,-42-1 15,0-41 1,-43-1-16,43-21 0,-22 0 16,-169 43-1,127-43 1,-21-21-1,106 21-15,-21-21 0,-43 0 16,85-21 15,0 0-31,0 0 16,43 21-16,-22-22 0,21 1 0,-21 0 16</inkml:trace>
  <inkml:trace contextRef="#ctx0" brushRef="#br0" timeOffset="202620.42">25294 18034 0,'0'0'0,"0"-21"0,21 0 0,0 0 16,1-1-1,-1 22-15,42-42 16,-20 42-1,-1 0 1,0 0-16,-21 21 0,43 64 16,-64-22-1,0 1 1,0-22-16,0-21 0,-42 64 16,-1-21-1,22-43 1,0-21-16,21-21 31,0-1-31,0 1 0,0-21 16,42-43-1,-21 64-15,1-21 0,-1 21 16,21-64-16,-21 64 0,0-22 16,64-41-1,-64 84-15,0-21 16,1 21-16,-1-22 15,0 22-15,0 0 16,0 0-16</inkml:trace>
  <inkml:trace contextRef="#ctx0" brushRef="#br0" timeOffset="202887.27">26289 17907 0,'0'21'0,"-21"22"15,21-22 1,-21 42 0,-1 22-16,22-64 15,0 0-15,0 0 0,0 22 16,0 20 0,0-20-16,0-22 15,0 0-15,0-42 47,0 0-47,0-1 0,0 1 16</inkml:trace>
  <inkml:trace contextRef="#ctx0" brushRef="#br0" timeOffset="203083.16">26268 17759 0,'-21'-21'0,"42"42"0,-64-42 16,43 0 0,22 21 15,-1 0-15,0 21-1,0-21-15,0 0 0</inkml:trace>
  <inkml:trace contextRef="#ctx0" brushRef="#br0" timeOffset="203499.05">26564 17886 0,'64'0'31,"-43"21"-31,0-21 16,0 21-16,0-21 0,0 21 0,-21 1 15,22-1-15,-1 0 0,0 0 16,21 21 0,-42 43-16,0-64 15,0 0-15,0 1 0,0-1 0,0 42 32,-21-42-32,0-21 15,21-21 16,21 0-31,0 0 16,0 0-16,1 0 0,-1-1 16,0 1-16,21-21 0,43-43 15,-43 22 1,1 42-16,-22-22 0,0 22 16,0 21-16,-21-21 0,21 0 15,-21 42 16,0 0-31,-21-21 0,0 21 16</inkml:trace>
  <inkml:trace contextRef="#ctx0" brushRef="#br0" timeOffset="203827.86">27241 18140 0,'0'0'0,"22"0"15,-1 0-15,21 0 0,-21 0 16,0 0-16,22 0 0,-22 0 16,21 0-16,-21 0 0,22-21 0,-1 0 15,0-22 1,-42 22-16,0 0 16,-21 21-1,0 0-15,-21 0 16,-1 0-16,-41 21 15,63 0-15,-22 85 32,43-42-17,0-43-15,21 42 16,64 1 0,-21-64-1</inkml:trace>
  <inkml:trace contextRef="#ctx0" brushRef="#br0" timeOffset="204275.6">27813 18140 0,'0'0'15,"0"-21"-15,0 0 0,0-1 0,0 1 16,0 0-16,0 0 0,21 0 16,0 0-16,0-1 15,1 22-15,41 0 16,-21 0-16,43 0 15,-64 0-15,22 0 16,-1 22-16,-21-1 0,21 0 16,64 85-1,-85-64 1,-21 43 0,0-22-16,0-42 0,-21 1 15,-63 20 1,20-42-1,22 0 1,42-21-16,0 0 0,-21 21 0,21-22 16,0 1-16,0 0 0,0-21 15,21 21 1,0-1-16,0 1 0,21-21 16,-20 21-16,-1-22 0,63-20 15,-41-1 1,-22 43-16,0 21 0,0-21 15,0 0-15,1 21 16,20-21-16,-21 21 0,0 0 16,0 0-16,1 0 15</inkml:trace>
  <inkml:trace contextRef="#ctx0" brushRef="#br0" timeOffset="204620.05">29316 17526 0,'0'0'0,"0"-21"15,0 0-15,0 0 0,-21 21 16,-1 0-16,1 0 0,0 0 16,0 0-16,0 21 0,-22 42 15,1-42-15,21 22 0,-21 41 16,42-41-16,-22-1 0,22 0 15,-21 1-15,21-1 0,0 64 16,0-21 0,0-64-16,0 21 0,0-21 15,0 0-15,0 1 0,64 41 32,-1-21-32,-42-42 15,22 0-15,-1 0 0,-21 0 0,22 0 16,41-21-1,22-42 1</inkml:trace>
  <inkml:trace contextRef="#ctx0" brushRef="#br0" timeOffset="204998.83">29612 17653 0,'0'-42'16,"0"84"-16,0-105 0,0 20 15,21 43 1,0 0 0,1 0-16,-1 0 15,21 43-15,-21-22 0,0 0 16,85 127 0,-63-63-1,-1 42-15,-42-85 16,0 22-16,0 63 15,0-43 1,0-41-16,-42 20 16,20-21-16,1-20 0,-21 20 15,0 0 1,20-42-16,1 0 16,0 0-16,0 0 15,0-21 1,21 0-16,0 0 15,0 0-15,21-1 0,0 1 16,0 0-16</inkml:trace>
  <inkml:trace contextRef="#ctx0" brushRef="#br0" timeOffset="205290.66">30840 17801 0,'-43'-21'15,"86"42"-15,-86-63 16,22 42-16,42 0 78,-21 21-62,0 0-1,0 0 1</inkml:trace>
  <inkml:trace contextRef="#ctx0" brushRef="#br0" timeOffset="205583.81">30649 18267 0,'0'21'15,"0"-42"-15,0 63 0,0-21 0,21 1 16,-21-1-16,22 0 0,-22 0 16,21 0-16,-21 0 15,0 1-15,0-1 0,0 21 16,0-21-16,0 22 0,0-22 15,-21 0-15,-1 0 0,-41 43 16,-43-1 0,85-42-16,-21 0 15,-1 1-15,1-22 0,0 21 16,-85 21 0,42-42-16,43 21 15,-1-21-15,22 0 0</inkml:trace>
  <inkml:trace contextRef="#ctx0" brushRef="#br0" timeOffset="206815.13">30649 17865 0,'21'0'15,"1"0"16,-1 0-15,0 0 0,-21-21-16,0-1 31,-21 22 16,0 0-47,-1 0 15,1 22 1,21-1 0,0 0-16,21 0 15,1-21 1,-1 0 0,0 0-16,-21-21 31,21 21-31,-21-21 0,0 0 15,0-1-15,0 1 16,-21 21 15,0 0-31,0 21 16,21 1 0,-22-22-16,22 21 0,0 0 15,0 0-15,0 0 16,0 0-16,22-21 15,-1 0 1,0 0-16,0 0 16,0 0-16,-21-21 15,21 0-15,-21 0 16,0 0-16,22 0 0,-22-1 16,0 1-16,21 0 15,-42 21 16,-1 0-15,1 21-16,21 0 0,0 1 16,-21-1-16,21 0 15,0 0-15,0 0 16,21-21 15,0 0 0,-21-21-31,22 21 0,-22-21 0,0 0 16,0 0 0,0-1-16,0 1 0,0 0 15,-22 21 1,1 0-16,0 0 16,21 21-16,-21 0 15,0-21-15,21 22 16,-21-1-16,21 0 15,0 0 1</inkml:trace>
  <inkml:trace contextRef="#ctx0" brushRef="#br0" timeOffset="211559.31">19156 10393 0,'-21'21'0,"21"0"16,-22-21-16,1 0 203,0-21-203,0 21 16,21-21-16,-21 0 15,0 0-15,-1-1 16,22 1-16,0 0 16,0 0-16,-21 21 0,21-21 15,0 0-15,0-1 16,0-20 0,0 0-16,0 21 15,0-1-15,0 1 0,0 0 16,43-42-1,-43 41-15,0-20 16,42-43 0,-42 64-16,0-106 15,0 43 1,0-1 0,-21 21-1,21 43-15,-21 0 0,-1-64 31,1 1-31,21 41 16,0 22-16,-21 0 16,21-21-16,0 21 0,0-1 0,0 1 15,0-42 1,0-1 0,0 1-16,0 42 15,0-1-15,0 1 16,0 0-16,0 0 0,0 0 15,0 0 1,0-1 0,0 1-16,21 21 15,-21-21-15,21 21 16,-21-21-16,22 0 16,-1 0-1,-21-1 1,21 1-16,-21 0 0,21 0 15,-21 0 1,0 0-16,0-1 16,0 1-16,0 0 15,21-21-15,-21-1 16,21 22-16,-21-21 31,43 0-15,-43 20-16,21 22 0,0-21 15,21 0 1,-20 0 0,-1 21-16,0-21 15,0 21-15,-21-21 0,21-1 16,0 22-16,1-21 16,-1 0-16,0 0 15,-21 0 1,21 21-16,0-21 15,0 21-15,22-43 16,20 22 0,-42 21-16,1 0 15,62-42 1,43-1 0,-84 43-16,20-21 0,-21 0 15,128 0 1,-128 21-1,-21 0-15,22-21 0,-1 21 0,0 0 16,-21 0-16,43 0 16,-22 0-16,-21 0 0,149 42 15,-22-21 1,-63 0 0,-43 1-16,64 20 15,-85-42-15,21 21 0,64 21 31,-42 1-31,-43-1 16,21 22 0,-21-43-16,0 0 0,1 0 15,20 64 1,21-22-16,-63-42 16,22 43-16,-22-43 15,21 0-15,-21 0 0,0 1 0,0-1 16,0 21-16,0 22 15,0 20 1,0 1 0,0-43-16,0 1 0,0 62 15,0-62-15,0 84 16,0-64 0,0-20-16,0-22 0,0 106 15,0-43 1,21-20-1,-21-22-15,0-21 0,0 85 32,0-42-32,0-43 15,0 42-15,-21-41 0,21-1 16,0 0-16,0 21 0,-21-21 0,21 1 16,0 20-1,-43 21-15,43-41 16,0-1-16,-21 0 0,0-21 15,0 21-15,-22 21 16,1-20 0,0-1-1,21 0-15,-22-21 16,22 0-16,-21 21 16,21-21-16,-43 21 15,43-21-15,0 0 16,-43 21-16,22-21 15,21 22-15,0-22 0,-1 0 16,1 0 0,21-22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37:24.38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1418 529 0,'0'-21'0,"0"-21"31,0 21-31,-21 21 16,0 0-1,21 21-15,0 0 16,0 0-16,0 21 16,0 22-16,0-43 0,0 64 15,0-1 1,0-20-16,0-22 0,0 85 16,21-84-16,0 20 15,0-42 1,22 22-16,-22-22 0,0-21 0,42 21 31,43-42-15,-63 0-16,-1-1 0,-21 1 15,0-21-15,43-22 16,-43 22-16,0-64 16,0 43-16,-21 20 0,21 1 0,-21-21 15,0 20-15,0-41 16,0 20-1,0 43-15,0 0 16,0 42 15,0 0-15,0 0-16,22-21 16,-22 21-16,21 22 0</inkml:trace>
  <inkml:trace contextRef="#ctx0" brushRef="#br0" timeOffset="386.77">2265 762 0,'0'21'15,"0"0"-15,0 1 16,0-1-16,0 21 0,0-21 16,0 22-16,0-1 0,0 0 0,0 170 31,0-43-31,0 1 16,-21-43-1,-1-64-15,1 1 0,21 41 16,0-62-16,-21-1 15,0 85 1,21-63-16,0-43 16,0 0-16,0-42 31,21 0-31,-21-1 0,21 1 16,0-21-16,1-43 15,-1 43-15,0-22 0</inkml:trace>
  <inkml:trace contextRef="#ctx0" brushRef="#br0" timeOffset="715.59">2286 1080 0,'-21'-22'0,"42"44"0,-63-65 16,20 22-16,22 0 0,-21 0 16,21-22-16,0 1 0,21-21 15,85-1 1,-63 64-1,-22 0-15,21 0 0,0 0 16,85 21 0,-84 64-1,-43 0-15,0-64 16,-21 21-16,-22-21 16,22 0-16,-21 1 0,21-1 0,-64 21 15,0 0 1,64-42-16,0 0 15,0 0-15,42 0 32,0 0-32,64-42 15,-43 21-15</inkml:trace>
  <inkml:trace contextRef="#ctx0" brushRef="#br0" timeOffset="1011.42">3175 720 0,'0'-21'0,"0"42"0,0-64 0,0 22 15,0 0-15,-21 21 16,0 0-16,-1 0 0,-20 0 16,-21 21-1,20 0-15,1 43 16,21-22-16,0-21 0,-22 64 15,22-43-15,0 1 0,0 63 16,21-43 0,21-42-16,0 0 15,0 1-15,22-22 0,41 0 16,43 0 0,-106-22-16,22 22 15,-1-21-15,0 0 0</inkml:trace>
  <inkml:trace contextRef="#ctx0" brushRef="#br0" timeOffset="1467.16">3683 762 0,'0'0'16,"0"-21"-16,0 0 0,-21 0 0,0 21 0,-1 0 16,1 0-16,0 0 15,0 0-15,0 0 0,-22 0 16,22 21-16,0 0 0,-21 0 15,21 0-15,-1 22 0,-20 41 16,21-63-16,0 22 0,21 84 31,0-106-31,0 0 0,42 21 16,0-42 0,1 0-16,-22 0 0,127-84 31,-127 63-31,64-128 15,-85 128 1,21-42-16,-21 42 16,0-1-16,0-20 0,0 63 31,0 0-31,-21 1 16,0-1-16,21 21 0,-21 0 15,21 1-15,0 20 16,0-42-16,0 1 15,0-1-15,0 0 0,0 0 0,0 21 16,0-20 0,21-22-16,0 0 0,0 0 15,0 0-15,0 0 0,22-22 0</inkml:trace>
  <inkml:trace contextRef="#ctx0" brushRef="#br0" timeOffset="1854.93">4254 804 0,'0'0'0,"-63"-21"31,42 21-31,-43 0 16,1 43 0,20-1-16,22-21 15,0 0-15,21 0 0,0 1 16,0-1-16,0 0 0,0 0 15,64 0 1,-43 0-16,42-21 16,-42 22-16,43-22 15,-43 21-15,0 0 0,43 21 32,-64 1-32,0-22 15,-21-21-15,-1 21 0,-41-21 16,42 21-16,-22-21 15,-126 0 1,63 0 0,64 0-16,42-21 15,42-85 1</inkml:trace>
  <inkml:trace contextRef="#ctx0" brushRef="#br0" timeOffset="2532.55">4720 466 0,'0'0'0,"0"21"31,0 0-31,0 0 0,-21 43 16,-21 42 0,20-64-16,1 21 0,0-20 15,0-1-15,21 0 0,0 22 16,-21-1-16,21-20 0,0 20 16,0-42-16,21 22 15,0-22-15,0-21 0,22 0 16,-1 0-16,-21 0 15,106-42 1,-21-22 0,-64 1-1,-21 41-15,22-83 0,-43 62 16,0 22-16,0 0 16,-21 42 15,-1 0-31,22 22 0,-42-1 15,42 0-15,-21-21 0,21 1 16,0-1-16,0 0 0,0 64 31,63-85-31,22 0 16,-21 0 0,-22-22-16,-21 22 0,43-42 15,-22 21-15,-21 0 0,0-22 16,0 22-16,1-21 0</inkml:trace>
  <inkml:trace contextRef="#ctx0" brushRef="#br0" timeOffset="2766.41">5313 593 0,'0'0'16,"-21"0"-16</inkml:trace>
  <inkml:trace contextRef="#ctx0" brushRef="#br0" timeOffset="2964.3">4530 720 0,'0'0'0,"-22"0"0,1 0 15,21 21 1,21-21-1,1 0-15,20 0 0,43 0 16,84 0 0,-106 0-16,43 0 15,-42 0-15</inkml:trace>
  <inkml:trace contextRef="#ctx0" brushRef="#br0" timeOffset="3487.02">5694 826 0,'-21'0'31,"-1"0"-31,22 21 31,0 0-31,-21-21 0,21 63 16,0-20-16,-21 41 15,21 1 1,0-64-16,0 0 16,0 1-16,-21-1 0,0 21 15,0-42 17,21-21-32,-22-64 31,22-21-31,0 43 15,22 21 1,-1 20-16,0-20 0,0 21 0,21 0 16,-20 0-16,105-22 15,-85 43-15,85 0 16,-85 43 0,1-22-16,-22 42 0,-21-42 15,0 22-15,0 84 16,-43-85-1,22-21-15,-21 43 16,21-64-16,21 21 0,21-21 47,0 0-47,0 0 0,0 0 16</inkml:trace>
  <inkml:trace contextRef="#ctx0" brushRef="#br0" timeOffset="4177.62">6519 889 0,'0'0'15,"0"-21"-15,0 0 0,0 0 0,0-1 16,-21 1-16,0 21 0,0 0 16,0 0-16,-64 21 15,21 64 1,22-21-1,21-43-15,21 0 0,-21 64 16,21-22 0,0-42-16,0 0 15,21-21-15,0 0 0,21 0 16,1 0-16,-22-21 0,42 0 16,-41 0-16,20-21 15,-21 20-15,0-20 0,-21 21 16,21-21-1,-21-22-15,0 85 47,0 0-47,0 1 0,0-1 0,-21 21 16,21-21-16,-21 22 0,21-22 16,0 21-16,0 0 0,-63 64 15,63-42 1,0-22-16,-22 0 0,22 22 15,0-22-15,0 22 0,0 169 16,0-106 0,0-64-16,22 1 0,-1 63 15,-21-64-15,0 1 0,42 126 16,-42-42 0,0-127-16,0 22 15,0-22-15,-21 0 0,0 0 0,0-21 16,-43 0-1,43 0-15,-64-21 0,43 0 0,-43-43 16,64 22-16,-21 0 0,21-1 16,-22-20-16,22 21 0,21-22 15,0 22-15,0-64 16,0 64-16,0-85 16,21 84-16,0 1 0,1-22 15,-1 22-15,0 0 0,64-85 16,-43 84-16,-21 1 15,21 0-15,1-1 0,41-41 16</inkml:trace>
  <inkml:trace contextRef="#ctx0" brushRef="#br0" timeOffset="4842.24">7768 741 0,'0'0'0,"21"0"0,0 0 15,1-21-15,-1 21 0,0-21 16,21 21-16,-21-22 0,22 1 0,84-21 31,-64-22-31,-63 43 16,0-21 0,-21 21-16,-21 21 0,-128 0 31,-41 0-16,126 21 1,64 0-16,-43 21 0,64-20 16,22 41-1,83 1 1,22 20 0,22 22-1,-107-64-15,0-20 0,22 41 16,-43-21-16,-21-20 0,-64 83 15,-84-41 1,21-64 0,64 0-16,-1 0 0,-42 0 15,43 0-15,-1-21 16,22 0-16,21-1 0,-43-126 31,43 64-15,21 41-16,0-20 0,64-22 15,-43 64 1,85-21 0,-64 42-16,22 0 15,-22 0-15</inkml:trace>
  <inkml:trace contextRef="#ctx0" brushRef="#br0" timeOffset="5124.08">8488 445 0,'0'0'0,"0"-22"0,0 1 31,0 42-31,0 1 16,-21-1-16,-1 0 0,22 21 0,-21 1 15,21-1-15,0 0 0,-21 43 16,0-22-16,21-20 0,0-1 15,-21 43 1,21-1-16,0-62 0,0-1 16,21-21-16,0 21 0,0-21 15,43 0 1,-43-21-16,0 0 16,0-22-16</inkml:trace>
  <inkml:trace contextRef="#ctx0" brushRef="#br0" timeOffset="5283.99">8234 783 0,'0'0'0,"21"-21"31,0 21-15,0 0-16,22 0 0,-22 0 0,21 0 15,64-21 1,-21 21-16,-22 0 15</inkml:trace>
  <inkml:trace contextRef="#ctx0" brushRef="#br0" timeOffset="5841.67">9059 889 0,'0'-21'15,"21"21"-15,1-21 16,-22 0-16,21-1 16,-21 1-16,0 0 0,0 0 15,0 0-15,0 0 0,0-1 16,-21 22-16,-1 0 16,-41-21-16,42 21 15,-22 21-15,-41 43 16,63-43-16,-43 106 15,43-106-15,0 22 16,21 105 0,0-64-1,21-84 1,21 22-16,-21-22 16,1 0-16,20 0 0,43-43 15,-43 1 1,-21 21-16,43-64 15,-43 43-15,0-1 0,0-105 16,0 85 0,-21 42-1,0 42 1,0 21-16,0-21 16,0 0-16,-21 22 15,21 63-15,0-22 16,0-63-1,0 1-15,0-1 0,21 0 0,0-21 16,64 0 0,0-21-1,-64 21-15</inkml:trace>
  <inkml:trace contextRef="#ctx0" brushRef="#br0" timeOffset="6091.58">9631 445 0,'0'-22'0,"0"44"0,0-65 0,-21 22 16,21 0-16,-22 21 0,1 0 16,21 21-16,0 0 15,0 43-15,-21 63 16,0-85-16,21 64 16,0-43-16,-21-20 15,0 105-15,21-63 16,0-64-16,0 0 0,0 0 15,0 0-15,0 0 0,21-21 16,0 0 0,0 0-16,21 0 0,-20-21 15,-1-21-15</inkml:trace>
  <inkml:trace contextRef="#ctx0" brushRef="#br0" timeOffset="6261.49">9461 804 0,'0'0'0,"22"0"31,-1 0-31,0 0 16,0 0-16,0 0 0,22 0 16,41 0-16,-20 0 15</inkml:trace>
  <inkml:trace contextRef="#ctx0" brushRef="#br0" timeOffset="6630.28">9864 995 0,'0'0'15,"0"21"-15,21-21 31,0 0-31,0-21 0,0 21 0,0-21 16,1 0-16,20 21 0,0-43 16,64-20-1,-85 42-15,22-22 16,-43 22-16,0 0 16,-43 21-16,-20 0 15,42 21-15,-85 43 16,63-43-16,-41 85 31,63-43-31,21-42 0,0 22 16,21-22-16,0-21 15,21 21-15,1-21 0,-1 0 16,0 0-16,43 0 16,-22 0-16,43 0 15</inkml:trace>
  <inkml:trace contextRef="#ctx0" brushRef="#br0" timeOffset="7275.91">10562 868 0,'0'0'0,"0"-42"0,0-1 16,0 22-16,-21 21 15,0 0 1,21 21-16,-21 43 16,21-43-16,0 21 0,0-21 15,0 22-15,0-22 0,0 106 31,0-85-15,0-21-16,-22-21 16,1 0-1,21-21-15,0 0 16,0 0-16,0-21 16,0-22-1,0 22-15,0 21 0,21-64 16,1 64-16,-1-22 0,63 1 15,-62 21-15,62 21 16,-20 21 0,-43 0-16,0 0 0,64 64 15,-22 0 1,-63-64-16,0 0 16,0 0-16,0 0 0,0 1 0,-21-1 15,0 0-15,21 0 0,-21-21 0,-43 0 16,22 0-1,21-21 1,21 0-16,0 0 16,0-1-16,0 1 0,21-42 15,21-1-15,1 43 16,-22-21-16,21 21 0,-21-22 16,22 22-16,126 0 15,-127 42 1,22 21-16,-43 1 15,0-1-15,-21-21 0,0 22 16,21-1-16,-21-21 0,0 21 0,0 1 16,0-22-16,0 21 15,0-21-15,-21-21 0,21 22 16,-21-22 0,21-22-1,0 1-15,0 0 16</inkml:trace>
  <inkml:trace contextRef="#ctx0" brushRef="#br0" timeOffset="7610.72">11515 974 0,'-22'0'16,"44"0"15,-1 0-15,0-21-16,0 21 0,0 0 15,0 0-15,1-22 0,-1 1 16,0 21-16,0-21 0,0 0 0,0-21 16,-21-1-1,0 22 1,-21 21-16,0 0 0,0 0 0,-43 0 16,1 85-1,-1 21 1,64-64-1,0-21-15,0 21 0,0-20 0,0-1 16,85 21 0,-64-21-16,43-21 15,20 0-15,-41 0 16,-22 0-16,21 0 0,-21-21 16</inkml:trace>
  <inkml:trace contextRef="#ctx0" brushRef="#br0" timeOffset="8042.47">12001 868 0,'0'0'15,"0"-21"-15,0-22 0,0 22 0,0-21 16,0 63 15,0 0-31,0 22 0,0 20 16,0 64 0,-21-85-16,21 1 15,0-1-15,0 43 31,0-106 16,0-1-47,0-20 16,0-43 0,0 43-16,21 21 0,22-64 0,-22 43 15,21 21-15,-21-22 16,22 22-16,-1 0 0,106-21 15,-127 42-15,43 63 16,-64 43 0,21-21-1,-21-43-15,0 0 0,0 107 32,0-128-32,-21 0 15,21-42 16</inkml:trace>
  <inkml:trace contextRef="#ctx0" brushRef="#br0" timeOffset="8315.29">12933 381 0,'0'0'0,"-21"0"0,-1 0 0,-20 64 15,0-1 1,21-21-16,-1 107 16,1-107-16,21 85 15,0-85-15,0 22 0,0 105 32,43-105-32,-1-43 15,0-21 1,-21 0-16,1 0 15,20-43 1,-21 22-16</inkml:trace>
  <inkml:trace contextRef="#ctx0" brushRef="#br0" timeOffset="8500.19">12721 656 0,'0'0'16,"-21"0"-16,0 0 0,42 0 15,0 0 1,0 0-16,43 0 16,-43 0-16,106 0 15,-85 0-15,1 0 0,20 0 16,-21-21-16,-20 21 16,20 0-16,0 0 0</inkml:trace>
  <inkml:trace contextRef="#ctx0" brushRef="#br0" timeOffset="9242.7">1651 1588 0,'0'0'0,"-21"0"0,0 0 15,-1 0-15,1 0 0,42 0 31,22 0-31,-1 0 0,22 0 16,-1 0-16,128 0 16,190 0-1,127 0-15,-339 0 16,212 0-16,-191 0 16,1 0-16,380 0 15,-63 0 1,-359 0-16,-1 0 0,-21 0 15,-21 0-15,-1 0 0,-20 0 0,63 0 16,-84 0 0,-43 0-16,-21-22 0,0 1 31</inkml:trace>
  <inkml:trace contextRef="#ctx0" brushRef="#br0" timeOffset="9915.36">7895 1630 0,'-42'0'0,"84"0"0,-105 0 16,41-21-1,44 21 1,-1 0-16,21 0 16,127 0-1,-84 0-15,0 0 0,21 0 0,-1 0 16,44 0-16,507 42 16,-254-21-1,-190-21-15,-1 21 0,234 1 16,-234-22-16,1 21 0,402 0 31,-64 0-31,-105-21 16,-318 0-16,0 0 15,-21 0-15,63 0 16,0 0-16,-126 0 16,-22-21-16,0 21 0,-21-21 15,-21 0 1,0 21-16,-22-22 0,1 1 15,0 0-15</inkml:trace>
  <inkml:trace contextRef="#ctx0" brushRef="#br0" timeOffset="10045.29">12912 1693 0,'0'0'0,"-22"22"16,22-1-1,0 0 1,-21 0-1,0 0-15</inkml:trace>
  <inkml:trace contextRef="#ctx0" brushRef="#br0" timeOffset="10893.41">593 4064 0,'0'0'0,"21"-21"0,-21 0 0,0-22 16,21 43-16,-21-21 15,0 0-15,0 42 32,0 0-32,0 22 0,0-1 0,0 22 15,0-1-15,0 1 0,0-1 16,-42 128-1,20-128-15,1 1 0,21-1 16,-21 43-16,0-43 0,21-20 16,0 41-1,0-62-15,0-1 16,0-42 0,21-1-16,0 1 15,0 0-15,22-42 0</inkml:trace>
  <inkml:trace contextRef="#ctx0" brushRef="#br0" timeOffset="11299.05">889 4424 0,'0'0'0,"0"21"16,0 0-16,-21 0 16,0 22-16,-1-1 0,-20 22 15,0-22-15,21 0 0,-22 1 16,-41 62-16,-1-20 15,64-64-15,0 22 16,21-65 15,0 1-31,21-42 16,21-1 0,-21 22-16,22-43 0,-22 43 15,0 0-15,42-43 16,1 64-1,-64 42-15,21 0 16,0 0-16,-21 22 0,21 105 16,43-42-1,-43-43 1,0-42-16,0 0 0,1 1 16,-1-22-16,0 0 0,0 0 0,21 0 15,43-43 1,-64 22-16,0-21 15,1 21-15,-22-22 0,21 1 0</inkml:trace>
  <inkml:trace contextRef="#ctx0" brushRef="#br0" timeOffset="11530.92">1270 4128 0,'0'0'0,"0"-43"0,0 22 16,-21-21-1,21 63-15,-21 21 0,21 1 16,0 20-16,-22 106 15,1-63 1,21-42-16,-21-1 0,21 1 16,-21-1-16,21 1 0,-21-1 0,21 22 15,0-43-15,0 43 16,0-43 0,21-42-16,0 0 0,21-21 31,-20 0-31,20 0 0</inkml:trace>
  <inkml:trace contextRef="#ctx0" brushRef="#br0" timeOffset="11875.73">1418 4678 0,'0'0'16,"0"21"-16,-21-21 0,21 21 16,-21-21-16,21 21 0,0 1 15,21-22 1,0 0-16,21 0 15,-20 0-15,-1 0 0,21-22 16,-21 22-16,0-21 0,106-42 16,-105 20-1,-22 22-15,0 0 16,-22 21 0,1 0-16,0 0 0,0 0 0,-64 42 15,64-20-15,-21-1 16,21 21-16,-1-21 0,-20 22 0,21 41 15,21 22 1,0-85 0,21 0-16,0-21 0,0 0 15,1 0-15,105 0 16,-43-21 0,-41 0-16,-1 0 0,21-21 0</inkml:trace>
  <inkml:trace contextRef="#ctx0" brushRef="#br0" timeOffset="12363.67">2138 4022 0,'0'0'0,"-21"0"0,-1 0 16,1 0-16,0 21 16,21 0-16,-21 43 0,0 41 15,21-62-15,0 63 16,0-43-16,-21 1 0,21 105 15,-22-21 1,22-106 0,0 1-16,0-22 0,0 21 0,0-21 15,0 1-15,0-44 32,0 1-32,0-21 15,0 21-15,0-22 0,0 1 16,0 21-16,22-64 15,-1 64-15,63-42 16,-62 41-16,41 1 16,-21 21-16,1 0 0,84 64 15,-85-22 1,-21 43 0,-21-43-16,0-21 0,0 22 15,-21-22-15,0 0 0,-21 21 0,-43 1 16,-63 20-1,63-42 1,64-21-16,0 0 16,0 0-16,21-21 15,0 0-15,0-21 16,21 20-16,0 1 0</inkml:trace>
  <inkml:trace contextRef="#ctx0" brushRef="#br0" timeOffset="12654.72">2857 4149 0,'0'0'0,"-42"-21"16,21 42-16,21 42 15,-21-42-15,21 128 16,0-86-16,0-21 15,0 22-15,-21-1 0,21 1 16,-22 42-16,22-43 0,-21-20 16,0 105-1,21-85 1,21-63 0,-21-21-1,0 0-15,21-21 0,1-22 16</inkml:trace>
  <inkml:trace contextRef="#ctx0" brushRef="#br0" timeOffset="12981.22">2603 4233 0,'0'0'0,"-21"-21"0,21 0 0,-21-42 16,21 20 0,21 43-16,0 0 0,64-21 15,21 21 1,-64 21-16,128 43 15,-128-22-15,0 0 16,85 85 0,-84 22-16,-43-107 15,0 64-15,-22-64 16,1 22-16,0-22 0,-85 64 16,0-43-1,-21 1-15,85-43 16,0 0-16,-64-21 15,42 0 1,86-21 15,-1 21-31,0-21 0,21 0 16,-21 21-16,22-22 0</inkml:trace>
  <inkml:trace contextRef="#ctx0" brushRef="#br0" timeOffset="13395.99">3387 4614 0,'0'0'0,"0"-21"0,0 0 15,0 0-15,0 0 0,0 0 16,21-1-16,0 1 0,0 0 0,0 21 15,0 0-15,1 0 0,41 0 16,-42 0-16,43 42 16,-43-20-16,42 41 15,-41-42-15,-1 22 0,-21 84 16,0-64 0,0-21-16,-21-20 0,-22-1 15,43 0-15,-21-21 16,0 0-16,21-64 31,21 1-15,0-1-16,0 43 0,1-21 15,20-22-15,-21 43 0,0 0 16,43-64 0,-43 85-16,0-21 15,21 0-15</inkml:trace>
  <inkml:trace contextRef="#ctx0" brushRef="#br0" timeOffset="13645.84">4233 4445 0,'0'21'16,"0"0"-16,0 1 15,0-1-15,-21 0 16,21 42-16,0 22 15,-21 0 1,21-64-16,0 0 16,0 43-1,0-43 1,0-42 0,0-1-16,0 1 15,0 0-15</inkml:trace>
  <inkml:trace contextRef="#ctx0" brushRef="#br0" timeOffset="13806.75">4212 4276 0,'0'0'0,"-21"0"0,21-21 0,0-1 16,-21 22-16,0 0 16,21 22 15,21-22-31,0 21 15,0 0-15,0 0 16,0-21-16</inkml:trace>
  <inkml:trace contextRef="#ctx0" brushRef="#br0" timeOffset="14198.33">4487 4466 0,'0'-21'31,"0"0"-31,21 21 0,1 0 0,-1 0 16,0 0-16,0 0 15,0 0-15,0 21 16,1 0-16,-22 0 0,21 1 0,0 20 16,-21-21-16,0 21 0,0-20 15,0 41-15,0 1 16,0-43-16,0 21 0,0-21 15,0 0-15,0 1 0,0-44 32,21 1-32,-21 0 15,21 0-15,0 0 0,-21 0 16,64-106 0,-1 21-1,-20 85-15,-22-22 0,0 22 16,0 0-16,0 21 0,22-21 15,-22 21 1,0 0-16,-21 21 16,0 0-16</inkml:trace>
  <inkml:trace contextRef="#ctx0" brushRef="#br0" timeOffset="14527.14">5122 4699 0,'21'21'0,"-42"-42"0,64 42 15,-22-21-15,0 0 0,0 0 16,43-42 0,-1 0-16,-63 20 15,42-41-15,-20 42 16,-22 0-16,0-1 0,0 1 16,0 0-16,-64 21 15,43 0-15,-21 0 16,-22 64-1,43-43-15,0 106 16,21-43 0,0-41-1,21-22-15,0 0 0,0 0 0,0 0 16,1-21-16,-1 22 0,21-22 16,64 0-16,-64 0 15,64-43-15,-64 22 16</inkml:trace>
  <inkml:trace contextRef="#ctx0" brushRef="#br0" timeOffset="14893.93">5905 4445 0,'-21'0'0,"42"0"0,-63-21 0,42 0 0,0 0 16,0-1 0,21 1-1,43 21 1,-22 0-16,0 21 0,1 1 15,-22-1-15,0 0 0,21 21 16,-20 1-16,-22 41 16,0-63-16,0 22 15,0-22-15,0 0 0,0 21 0,0 22 16,-22-22 0,1-42-1,0 0-15,21-21 16,0 0-16,0 0 15,0 0-15,0-1 0,21 1 16,0 0-16,1-21 0,-1 21 16,85-128-1,-43 86-15,-42 42 16,22-22-16,-22 22 0,0 21 0,21-21 16,-21 21-16,64-21 15</inkml:trace>
  <inkml:trace contextRef="#ctx0" brushRef="#br0" timeOffset="19302.32">8509 4699 0,'21'0'15,"0"0"1,-21-21-16,0 0 16,21 21-16,-21-21 0,22 21 0,-22-22 15,21 22-15,-21-21 0,0 0 16,0 0-16,0 0 0,-85-64 31,22 64-31,41 0 16,-62 21-16,41 0 0,1 0 15,-85 21 1,0 42-16,106-41 16,-21-1-16,-1 21 0,1 0 15,42-20-15,-21 41 16,21-42-16,0 43 15,0-22-15,21-21 0,21 22 0,-21-22 16,1-21-16,20 21 0,21-21 16,22 0-1,-43 0-15,-20 0 0,20-21 16,-21 0-16,21-1 0,43-41 16,-43 21-16,22-64 15,-22 42 1,-21 1-16,-21 20 0,43-126 15,-43 106-15,0-191 32,0 105-32,0 65 15,0 105 17,-21 0-32,-1 0 0,22 22 15,-42 62 1,0 149-1,42-190-15,0 21 0,0 20 16,0-41-16,0-1 0,0 64 16,42-42-1,0-43 1,-20-42-16,-1 0 0,106-21 16,-64-21-1,22-22 1,-64 43-16,0 0 0</inkml:trace>
  <inkml:trace contextRef="#ctx0" brushRef="#br0" timeOffset="19693.09">8953 4530 0,'0'0'0,"-21"-21"0,-21-1 16,21 1-1,21 0-15,0 0 0,0 0 16,21 0-1,0 21-15,0 0 0,64-22 16,0 22 0,-43 0-16,-21 22 0,21-1 15,-20 0-15,83 85 16,-83-85-16,-22 21 16,0 43-1,0-64-15,0 0 0,-64 22 31,43-43-31,0 0 16,21-22-16,0 1 16,0 0-16,0 0 0,0 0 15,0-85 1,42 21 0,0 64-16,-42 0 15,43 0-15,-22 21 16,0-21-16,0 21 0,0 0 15,22 0 1,-22 0-16</inkml:trace>
  <inkml:trace contextRef="#ctx0" brushRef="#br0" timeOffset="19934.95">9694 4382 0,'0'21'15,"0"0"1,0 0-16,0 0 0,0 0 16,0 1-16,0-1 0,0 21 15,0-21-15,0 0 0,-21 1 0,21-1 16,0 0-16,0 0 0,0 0 16,0 0-16,0 1 15,-21-22-15,21-22 31,21 1-31,0 0 16,-21 0-16,21 0 0</inkml:trace>
  <inkml:trace contextRef="#ctx0" brushRef="#br0" timeOffset="20244.78">9821 4149 0,'0'0'0,"-21"-21"15,0-1-15,0 22 16,0 0-16,-1 0 0,1 0 0,0 22 15,21-1-15,0 0 16,21-21 0,0 0-16,1 0 15,-1 0-15,0 0 16,0 0-16,0 0 0,-21-21 0,21 0 16,-21-22-1,0 22 1,-21 0-16,0 21 0,-21-21 15,21 21-15,-22 0 16,22 42 0,21-21-16,0 0 0,21 22 15,-21-22-15,21 0 0,1 0 16,-1 0-16,0 1 0,21 20 16</inkml:trace>
  <inkml:trace contextRef="#ctx0" brushRef="#br0" timeOffset="20597.61">10118 4424 0,'-22'0'0,"44"0"0,-44-21 0,44 21 31,-1 21-15,0 0-16,0 0 16,0 0-16,0 1 15,-21 41-15,43 1 16,-43-43-16,0 0 0,0 0 16,0 0-16,0 0 15,0 1-15,0-44 47,0 1-47,0 0 0,0 0 16,21 0-16,0-22 15,0 22-15,22-21 16</inkml:trace>
  <inkml:trace contextRef="#ctx0" brushRef="#br0" timeOffset="20820.48">10499 4255 0,'0'0'16,"21"-22"-16,-21 44 31,0-1-31,0 21 16,-43 0-16,1 43 15,0 21 1,21-85-16,-1 21 0,1 1 16,21-22-16,0 0 0,0 21 15,0-20 1,21-22-16,1 0 15,-1 0-15,0-22 0,0 22 16,21-42-16</inkml:trace>
  <inkml:trace contextRef="#ctx0" brushRef="#br0" timeOffset="21178.75">10689 4466 0,'0'21'16,"21"-21"0,0 0-1,1 0-15,-1 0 0,0 0 16,64-42-16,-64 0 16,0 42-16,0-43 15,-21 22-15,0 0 0,0 0 16,0 0-16,-21 21 0,0 0 15,0 0-15,-1 0 0,-41 21 16,42 0-16,0 0 16,-1 0-16,1 1 0,0 20 0,21-21 15,-21 21 1,21 1-16,0-1 0,0-21 16,0 0-16,42 22 0,-21-43 15,1 21-15,41 0 16,43-21-1,-85 0-15,85 0 16,-85 0-16</inkml:trace>
  <inkml:trace contextRef="#ctx0" brushRef="#br0" timeOffset="21558.28">11197 4424 0,'0'0'15,"-21"-21"-15,21 0 0,0-1 0,-21 1 0,21-21 16,0 21-1,21 21 1,0 0-16,0 0 0,0 0 16,1 21-16,41 42 15,-21 1-15,-20-43 16,-1 64-16,0-43 16,-21-21-16,0 0 0,0 1 0,0-1 15,0 21-15,0 0 16,-21-20-1,0-22 1,21-22-16,0 1 16,0 0-16,0 0 15,0-21-15,21-22 16,0 43-16,0-21 0,21-22 16,-20 22-16,-1 21 0,0-22 15,0 22-15,0 0 0,43 0 31,-43 21-15</inkml:trace>
  <inkml:trace contextRef="#ctx0" brushRef="#br0" timeOffset="27375.1">8826 2582 0,'0'0'0,"-21"-21"0,21 0 16,0 0-16,0 0 15,21-43-15,1 64 16,-1 0-16,21 0 15,-21 0-15,0 21 0,85 64 16,-42-21 0,-43-22-16,21-21 0,-21 43 15,-21-22-15,0-21 0,0 21 16,0-20-16,0-1 0,-21-21 31,21-21-31,0-1 16,0 1-16,0 0 0,0 0 15,0 0-15,21-22 0,-21 22 16,85-106 0,-64 64-16,43 20 15,-43 43 1,0 0-16,0 0 16,0 22-16,-21-1 0</inkml:trace>
  <inkml:trace contextRef="#ctx0" brushRef="#br0" timeOffset="27694.95">9504 2731 0,'0'0'0,"0"21"15,21-21 1,0 0-16,0 0 16,0-21-16,1-1 0,20 1 15,-21 0-15,0 21 0,22-63 31,-43 20-31,-43 43 16,22 0-16,-21 0 16,21 0-16,-22 21 0,22-21 15,-42 106 1,41-21 0,22-22-1,85-20 1,-21-43-1,-43 0-15,0 0 0,21 0 0,1-21 16,-22-1-16,85-20 16</inkml:trace>
  <inkml:trace contextRef="#ctx0" brushRef="#br0" timeOffset="28088.73">10139 2307 0,'0'-21'0,"0"63"31,0-20-31,-21 20 0,-1 106 16,-20 0 0,42-84-16,-21-22 15,0 22-15,21-22 0,-21 21 16,21 170 0,0-190-16,0-1 15,42 43 1,-21-64-16,0 0 0,43-21 0,-43 0 15,0 0-15,43-21 16,-43 0-16,-21-22 16,-43-84-1,22 85-15,-21 0 16,-22 20-16,22-20 0,0 0 0,-128-64 16,128 64-1,63-1 1,64 1-1,-43 42-15,1 0 0,168-42 32,-20 20-32,-149 22 15</inkml:trace>
  <inkml:trace contextRef="#ctx0" brushRef="#br0" timeOffset="28577.38">11536 2900 0,'0'0'0,"0"-21"16,0 0-16,0-1 0,0-20 0,0 21 16,0 0-16,0 0 15,0-22-15,-21 43 16,-1 0-16,1 43 0,0-22 16,-42 85-1,20 21-15,43-85 16,-21 43-1,21-64-15,0 21 0,21-42 16,0 0-16,22-21 16,-22 21-16,21-42 15,1-1 1,-22 22-16,0-21 0,42-64 16,-20 85-1,-22 21-15,-21 21 16,0 0-16,0 0 15,0 64 1,0 21 0,0-64-16</inkml:trace>
  <inkml:trace contextRef="#ctx0" brushRef="#br0" timeOffset="29523.85">8678 2540 0,'-21'0'0,"42"0"0,-63 0 0,21 0 0,21 21 16,21-21-1,0 0-15,21 0 16,1 0-16,126 0 16,43 0-1,-43 0-15,-105 0 16,20 0-16,1 0 0,-22 0 0,22 0 15,0 0-15,63 0 16,85 0 0,-149 0-16,-62 0 15,-44 0 1,1 0 0,0 0-16,-21 0 0,-1 0 0,-62-21 15,-22 21 1</inkml:trace>
  <inkml:trace contextRef="#ctx0" brushRef="#br0" timeOffset="29782.74">8699 2836 0,'0'22'15,"0"-44"-15,22 44 16,-1-22-16,0 0 15,21 0-15,1 0 0,20 0 16,-21 0-16,107 0 0,-65 0 16,-20-22-16,84 22 0,-63 0 15,-22 0-15,22 0 0,-22 0 16,1-21-16,105 21 16,-127 0-16,1-21 0,-22 21 15,0-21-15,0 21 0,-21-21 16,0 0-16,0-1 0,-21 22 15</inkml:trace>
  <inkml:trace contextRef="#ctx0" brushRef="#br0" timeOffset="30130.45">9313 2053 0,'0'-42'15,"0"21"-15,0 0 0,21 21 16,1 0 0,-1 21-16,21 0 15,-21 21-15,22 1 0,-1-1 16,21 0-16,1 1 0,-1 20 0,86 85 16,-65-63-16,64 42 15,-84-64-15,21 1 0,20 42 16,-41-64-16,42 64 15,-64-64-15,0 22 16,-42-43 0,0-42 15,0 0-31,-21-1 0,21 1 16,0 0-16,-21 0 15,21-21-15</inkml:trace>
  <inkml:trace contextRef="#ctx0" brushRef="#br0" timeOffset="30435.28">10541 2096 0,'-85'0'15,"64"21"1,-21 0-16,-1 0 0,-41 43 15,20-22-15,1 21 16,-22 1-16,0-1 0,1 22 16,-1-21-16,-190 147 15,42-63-15,191-105 16,-22-1-16,22 0 0,21-20 16,-22 62-1,65-84 1,20 0-16,-21 0 15,21 0-15,1-21 0,63-21 16</inkml:trace>
  <inkml:trace contextRef="#ctx0" brushRef="#br0" timeOffset="30825.05">11028 2371 0,'-43'-106'16,"86"212"-16,-86-233 15,65 127 1,-1 21-16,21 0 15,-21 0-15,22 22 0,-1-1 16,-21 0-16,43 1 0,63 126 16,21-21-1,-106-106-15,0 1 0,1-1 16,-1-21-16,-21 22 0,106 41 16,-106-63-1,1-21-15,-1 0 16,-21-21-1,0 0-15,0 0 16,-21 0-16,-1-43 0,1 1 16</inkml:trace>
  <inkml:trace contextRef="#ctx0" brushRef="#br0" timeOffset="31034.75">12023 2074 0,'0'0'0,"-22"0"15,1 22 1,-21 20-16,21-21 0,-22 21 0,22 22 16,-21-1-16,0 1 0,-43 84 15,-21 0 1,64-84-16,-22-1 0,-20 64 16,41-84-16,1-1 0,-43 64 15,43-43 1,42-42-16,-21-21 15</inkml:trace>
  <inkml:trace contextRef="#ctx0" brushRef="#br0" timeOffset="35326.78">12573 4318 0,'0'0'0,"-21"0"15,0 0-15,21 21 0,-22-21 0,1 0 16,21 21 0,21-21 30,1 0-46,-1 0 0,0 0 0,21 0 16,-21 0-16,1 0 0,41 0 16,1 0-16,-22 0 15,-21 0-15,21 0 16,-20 0-16,-1 0 0,0 0 16,-42 0 46,0 0-62,-1 0 16,1 0-16</inkml:trace>
  <inkml:trace contextRef="#ctx0" brushRef="#br0" timeOffset="35618.05">12404 4572 0,'0'21'0,"21"-21"31,0 0-15,0 0-16,0 0 0,64 0 15,-43 0-15,-21 0 0,43 0 16,-22 0-16,-21 0 0,22 0 0,-1 0 15,0 0-15,-20 0 0,-1 0 16,0 0-16,0 0 16,-21-21-1,-21 21 1,0 0-16,0 0 0</inkml:trace>
  <inkml:trace contextRef="#ctx0" brushRef="#br0" timeOffset="38279.1">14055 4233 0,'0'0'0,"-22"0"16,1 0-16,0 0 0,-21 0 16,21 0-1,-1 0-15,1 0 0,0 0 16,0 0-16,0 0 15,0-21 1,21 0-16,0 0 16,0 0-16,0 0 0,0-1 15,21 1-15,21-42 16,22-1 0,-43 43-16,21 21 0,-21-21 0,0 21 15,1 0-15,-1 0 0,0 0 0,0 21 16,21 43-1,1 105 1,-43-42 0,0-85-16,0 22 0,0-22 15,0-21-15,0 85 16,-21-106 31,-1-21-47,22 0 15,-21 0-15,21-43 16,0-42-16,21 22 16,64-43-1,-64 84-15,22 22 0,-22 0 16,21 0-16,-21 0 0,0-1 16,43 22-16,-43 0 15,21 22-15,1 41 0,-43-42 16,21 0-16,0 128 15,-21-44 1,0-20 0,0-21-1,0-43-15,21-21 47,-21-21-47,21-1 0,-21 1 16,0 0-16,0 0 0</inkml:trace>
  <inkml:trace contextRef="#ctx0" brushRef="#br0" timeOffset="38643.89">14817 4297 0,'0'0'0,"21"0"0,-21-21 16,21 21-16,0 0 15,-21-21-15,64-22 16,-1 1-16,-42 21 15,0 0-15,1-1 0,-1 1 16,0 0-16,-21-42 16,0 41-16,0 1 0,-21-21 15,-64 42 1,43 0-16,21 0 0,-43 42 16,43-21-16,0 1 0,0 62 15,21-41-15,-22 41 16,22-41-16,0-1 0,0-21 15,0 21-15,0-20 0,0-1 0,43 42 16,-22-42-16,21 1 16,-21-22-16,1 0 15,-1 0-15,0 0 0,21 0 0,-21 0 16,106-64 0,-42-21-1,-64 43-15</inkml:trace>
  <inkml:trace contextRef="#ctx0" brushRef="#br0" timeOffset="39138.81">15494 3937 0,'0'0'0,"21"-21"16,-21 42-1,0 0-15,0 0 16,0 22-16,0-1 0,0 22 16,0-22-16,-21 43 15,21-64-15,0 21 0,0 64 16,0-85-1,0 0-15,21-21 32,0-21-17,0 0-15,-21 0 0,22 0 0,-1-1 16,0-20-16,-21 21 0,21-21 0,0 20 16,0-20-16,-21 0 15,43 21-15,-43 42 31,0 0-31,0 0 0,0 21 16,0 64 0,0-63-1,21-22-15,-21 0 0,42 0 16,-21-21-16,1 0 0,20 0 16,64-21-1,-22-43 1,-62 22-16,-1 21 15,0-21-15,-21-1 0,0 1 0,0-106 16,0 84 0,0 43-16,-21-21 15,21 21 1,0-1 15</inkml:trace>
  <inkml:trace contextRef="#ctx0" brushRef="#br0" timeOffset="39956.08">17949 3366 0,'0'0'0,"0"-22"0,0 1 16,0 0-16,0 0 0,0 0 16,-21 21-16,0 0 0,-21-21 15,20 21-15,-20 0 0,21 0 0,-21 21 16,-85 85-1,84-64-15,1 21 0,-22 1 16,22-1-16,0 1 0,-1-1 16,-62 128-16,62 21 15,43-149-15,0-21 16,0 22-16,0-22 0,0-21 16,148 106-1,-105-127-15,20 22 16,107-22-16,-107 0 0,-21 0 15,212-85 1,-148 21 0,-63 22-16,-1 0 0,0-1 0</inkml:trace>
  <inkml:trace contextRef="#ctx0" brushRef="#br0" timeOffset="40451.32">18436 3260 0,'0'-43'0,"0"86"0,0-128 0,0 64 15,0 0-15,0 0 0,0 42 16,0 0-16,0 21 16,-21 64-1,-21 85-15,-1 63 16,43-191-16,0 1 16,-42 126-1,21-84-15,21-64 16,0 1-16,-21-22 0,21 21 15,-22-21-15,22 0 0,-21-21 16,21-21 0,0 0-1,0 0-15,0-85 16,21 64-16,1-1 0,-1 1 16,0 0-16,0-1 0,148-84 31,-147 127-31,105 0 15,-85 0-15,0 0 0,1 22 0,20 20 16,-21-21 0,-20 21-16,-1-20 0,0 20 0,-21 64 15,0-85-15,0 21 16,0-21-16,-21 1 0,0-1 16,-64 42-1,85-84 16,0 0-31,21 0 0,-21 0 16,21-1-16,0 1 0,1-21 16</inkml:trace>
  <inkml:trace contextRef="#ctx0" brushRef="#br0" timeOffset="40793.12">18944 3810 0,'0'0'0,"0"-21"0,64 0 47,-43 21-47,21 0 0,64 42 16,-85-21-16,43 64 15,-43-43-15,0 1 16,-21 84 0,0-22-16,0-62 15,0-1-15,-21-21 16,21 0-16,-21-21 0,-1 0 15,22-21 1,0-21 0,22-106-1,-1 105-15,63-126 16,1 84 0,-21 43-1,-22 42-15,43 0 16,-43 0-1</inkml:trace>
  <inkml:trace contextRef="#ctx0" brushRef="#br0" timeOffset="41225.42">19960 3852 0,'0'-21'16,"-21"21"-16,-21 0 0,20 0 16,1 0-16,0 21 0,0 1 15,0-1-15,0 0 0,-43 106 16,22-42 0,42-64-16,0 21 0,0 22 15,0-22-15,0-21 0,84 43 16,-62-64-1,20 21-15,-21-21 0,43 0 16,-22 0-16,-21-21 0,85-22 16,-64-20-1,1 42-15,-43-22 0,21-41 16,-21 41-16,0 1 0,0 0 16,0-1-16,-21 1 15,-1 21-15,1 0 0,-42-22 16,-1 43-16,43 0 15,-21 0-15,-1 21 0,22 1 16,0-22-16,0 84 16,42-20-1,43-22 1</inkml:trace>
  <inkml:trace contextRef="#ctx0" brushRef="#br0" timeOffset="41907.03">20405 3916 0,'0'0'0,"0"21"15,0 0 1,0 22-16,0-22 0,-22 21 0,22 43 16,0-43-16,0 0 15,-21 22 1,21-22-16,0 1 15,-21-43 17,0 0-32,21-43 15,0 22-15,0-21 16,0 21-16,0-22 0,0 22 0,0-21 16,0-1-16,0 1 0,0 0 0,42-22 15,22-20 1,-43 62-16,0 22 0,21 0 15,-20 0-15,-1 0 0,21 22 16,43 62 0,-64-63-16,21 106 15,-42-84-15,21-1 16,1 64 0,-22-43-1,-22-63 1,-20-21-1,21-21 1,21 0 0,0-1-16,0 22 0,21-64 0,0 64 15,0-21-15,1 0 0,-1-1 16,0 22-16,64-64 16,-43 64-16,-21 21 0,21 0 15,-20 0-15,-1 0 0,63 127 16,-84-42-1,0-43-15,0 1 16,0-1-16,0 0 0,0-21 0,0 22 16,0-22-16,-21 0 0,21 0 0,-21 0 15,21 1-15,0-1 16,0-42 15,21-1-31,0 1 0,1 0 16,-1-21-16</inkml:trace>
  <inkml:trace contextRef="#ctx0" brushRef="#br0" timeOffset="42226.84">21272 4106 0,'22'0'16,"-1"0"0,0 0-16,0 0 15,0 0-15,0 0 0,1 0 0,20 0 16,-21 0-16,21-42 15,-20 42-15,-1-21 0,21-21 16,-21 20-16,-21 1 0,0-42 31,-63 20-31,20 43 16,1 22-16,21-1 16,-21 0-16,20 0 0,1 21 0,0 1 15,-42 105 1,63-106-16,0-21 15,0 1-15,0 41 16,21-63-16,42 42 0,-42-42 16,22 0-16,-1 0 0,85-21 15,-42-21 1</inkml:trace>
  <inkml:trace contextRef="#ctx0" brushRef="#br0" timeOffset="42502.68">22204 3260 0,'0'0'0,"0"-21"0,0-1 0,-21 44 16,-1-1 0,-20 106-16,0 42 15,21-105 1,-1-1-16,-20 149 15,21-149-15,21 128 16,-21-128-16,21-20 16,-21-1-16,21 0 0,0 64 15,0-127 17,0 0-17</inkml:trace>
  <inkml:trace contextRef="#ctx0" brushRef="#br0" timeOffset="42862.77">21886 3493 0,'0'0'0,"0"-64"0,0 22 0,0-1 0,0 1 16,0 21-16,0 0 16,85-43-1,-64 64-15,64 0 16,42 64-1,21 63-15,-106-85 16,106 191 0,-126-170-16,-1 64 15,-21 0 1,0-63-16,0-1 0,-43 43 16,22-63-16,-21-1 0,0 0 0,-128 85 15,43-84 1,21-22-1,64-21 1,21 0-16,0 0 0,0 0 0,21-21 31,0-1-31,63-20 16,-42 42-16,22-21 16</inkml:trace>
  <inkml:trace contextRef="#ctx0" brushRef="#br0" timeOffset="43271.78">22733 4064 0,'0'0'0,"0"-21"0,0-21 31,0 20-31,21 22 0,0 0 0,0 0 16,22 0-16,-22 0 0,85 0 15,-22 64 1,-62-43-16,-1 21 0,0-20 16,0 20-16,-21 0 0,0 22 15,0-22-15,0-21 0,-42 85 32,-22-85-17,22-21-15,21 0 16,0-21-1,21 0-15,0 0 0,0-22 16,21 22-16,21-42 16,0-22-1,-20 43-15,-1 21 0,21-22 16,-21 22-16,0 0 0,1 21 0,41-21 16,-42 21-1,0 0-15,43 0 16</inkml:trace>
  <inkml:trace contextRef="#ctx0" brushRef="#br0" timeOffset="43494.44">23537 4043 0,'0'21'31,"-21"0"-31,21 0 0,-21 22 16,21 41-1,-21 1 1,21-64-16,0 0 0,0 22 0,0-22 16,0 0-1,0-42 1,21 0 0</inkml:trace>
  <inkml:trace contextRef="#ctx0" brushRef="#br0" timeOffset="43667.35">23537 3852 0,'0'0'0,"-21"-21"0,0 0 15,0 21-15,21-21 0,21 21 47,0 0-31,0 0-16,0 21 0,22 0 15</inkml:trace>
  <inkml:trace contextRef="#ctx0" brushRef="#br0" timeOffset="44035.14">23749 4001 0,'0'-22'0,"21"44"47,0-1-47,0-21 16,-21 21-16,22 0 0,-1 0 15,21 43-15,-42-43 0,0 0 16,21 21-16,0-20 0,-21-1 16,0 21-1,0-21 1,0-42-1,0 0 1,0 0-16,0 0 0,0-1 16,0 1-16,22 0 0,-1-21 0,0 21 15,0-1-15,21-62 16,1 41 0,-22 22-16,0 0 0,0 21 15,0 0-15,1 0 0,-1 0 16,0 0-16</inkml:trace>
  <inkml:trace contextRef="#ctx0" brushRef="#br0" timeOffset="44361.95">24278 4043 0,'21'0'31,"0"0"-31,1 0 0,-1-21 15,0 21-15,0-21 0,0-1 16,0 22-16,-21-21 0,22 21 16,-22-21-16,21 0 0,-21 0 15,-21 21 1,-43 0 0,43 0-16,21 21 0,-21 0 15,0 21-15,-1-20 0,-20 105 16,42-85-16,0 21 15,21 1 1,0-43-16,22 0 16,-1-21-16,-21 0 0,0 0 15,43 0 1,-22-21-16</inkml:trace>
  <inkml:trace contextRef="#ctx0" brushRef="#br0" timeOffset="44714.75">24659 3916 0,'0'-21'0,"0"42"0,0-63 16,0 20 0,0 1-16,21 21 15,0 0-15,1 0 0,20 0 16,-21 0-16,43 43 16,-43-22-16,21 42 15,-21-20-15,0-22 0,1 21 16,-22 0-16,21-20 0,-21 83 15,0-41 1,0-43-16,-21-21 0,-1 21 16,1-21-16,0 0 15,0-42 1,21 0 0,0 20-16,0-20 15,21-21-15,0 41 0,0-20 16,22 0-16,-1-22 15,64 1 1,-85 42-16,21-1 0,22-20 0,-43 42 16,0 0-16,43-21 15</inkml:trace>
  <inkml:trace contextRef="#ctx0" brushRef="#br0" timeOffset="45014.22">25633 3620 0,'-85'21'16,"64"0"-1,0 0-15,0 0 0,-1 22 16,1-22-16,21 21 0,-21-21 0,0 22 15,21-1-15,-21 21 16,21-20-16,0 84 16,0-64-16,0-42 0,21 1 15,0-1-15,0 21 16,0-42-16,64 0 16,0 0-1,-43-21-15,0 0 0</inkml:trace>
  <inkml:trace contextRef="#ctx0" brushRef="#br0" timeOffset="45311.05">25993 3704 0,'0'-21'16,"0"0"-16,21 0 16,0 21-16,0 0 15,0 0 1,43 42-1,-43-21-15,21 85 0,-21-85 16,-21 64-16,0-43 16,0 1-16,-42 126 15,0-84 1,-1-43 0,43-21-16,-21 0 0,0-21 15,0 21-15,0-21 0,0 0 16,21-21 15,21 0-31,0 0 0</inkml:trace>
  <inkml:trace contextRef="#ctx0" brushRef="#br0" timeOffset="45530.27">26712 3852 0,'0'0'0,"-42"-21"31,42 42 1,0 1-17,0-1-15,0 0 16,21-21-16,-21 21 0</inkml:trace>
  <inkml:trace contextRef="#ctx0" brushRef="#br0" timeOffset="45792.12">26670 4339 0,'0'0'0,"0"21"0,0 1 0,-21-22 16,21 21-16,0 21 0,-21-21 16,21 0-16,-22 1 0,1-1 15,21 21-15,0-21 0,-42 22 16,42-1-16,-21 0 16,0-21-16,-22 22 15,22-43-15,0 21 0,0-21 0,-64 0 16,22 0-1</inkml:trace>
  <inkml:trace contextRef="#ctx0" brushRef="#br0" timeOffset="47746.93">17484 4763 0,'0'0'0,"-22"0"16,1 0-16,0 0 16,42 0 77,0 0-77,1 0-16,-1 0 16,0 0-16,0 0 0,0 0 15,22 0 1,-22 0-16,0 0 0,21 0 15,-21 0-15,1 0 0,20 0 16,0 0 0,-21 0-16,22 0 15,-1 0-15,-21 0 16,0 0-16,85 0 16,0 0-1,0 0-15,-64 0 0,1 0 16,189 0-1,-62 0 1,-1 0 0,-105 0-16,-22 0 0,21 0 15,-20 0-15,20 0 0,107 0 16,-43 21 0,-64-21-16,1 0 0,-1 0 0,1 0 15,-1 0-15,1 0 0,-1 0 0,64 21 16,85-21-1,-149 0-15,22 0 0,0 0 16,-22 0-16,22 0 0,-1 0 16,128 21-16,-21-21 15,-64 0 1,-64 0-16,1 0 0,168 21 31,-105-21-31,-63 0 16,126 0-16,-147 0 15,20 0-15,1 0 0,-22 0 16,22 0-16,-22 0 0,106 0 16,-42 0-1,-64 0-15,1 0 0,20 0 16,-21 0-16,1 0 0,105 0 16,-85 0-16,86 0 15,-1 0 1,-106 0-16,0 0 0,107 0 15,-65 21 1,-41-21-16,-1 0 16,0 0-16,1 0 0,20 0 0,128 0 15,-107 0 1,-20 0-16,-22 0 16,0 0-16,1 0 0,-1-21 0,0 21 15,22 0 1,-22 0-16,1-21 0,-1 21 0,-21 0 15,21 0-15,-20 0 16,20 0-16,-21 0 0,106 0 16,-42 0-1,-22-21-15,-20 21 0,-1 0 0,0 0 16,1 0-16,-1 0 0,43 0 16,-1 0-1,1-21 1,-64 21-16,0 0 0,22 0 15,-22-21-15,0 21 0,106 0 16,-85 0 0,-21 0-16,1 0 15,-1 0-15,0 0 63,-42 0-1,0 0-46,-1 0-16,1 0 0,-42 0 16</inkml:trace>
  <inkml:trace contextRef="#ctx0" brushRef="#br0" timeOffset="49232.18">17653 5419 0,'0'0'15,"21"0"-15,-21-21 16,21 21-16,0-22 16,-21 1-16,22 21 0,-22-21 15,21 21-15,0-21 0,-21 0 16,42-22 0,-42 1-1,0 21-15,-21 21 16,0 0-1,0 0-15,-22 21 0,-41 0 16,41 0-16,-62 22 16,41-22-16,-42 42 15,64-41-15,0-1 0,-64 42 16,106-42 0,42 1-1,-21-22-15,149 63 31,-43-21-31,-43 1 16,-41-43-16,62 63 16,-83-42-16,20 85 31,-42-42-31,-21-43 0,-85 64 16,64-64-16,-107 42 31,107-42-31,-43 22 0,43-22 15,0-21-15,-22 21 0,43-21 16,0 0-16,0 0 0,0 0 16,-1 0-16,22-21 15,0 0 1,22 21-16,-1 0 16,42 0-16,43 0 15,-64 0-15,43 21 16,-43 0-16,-20-21 15,-1 21-15,-21 0 0,0 22 0,-21 105 32,-22-63-32,-63 63 15,85-85-15,-21-20 0,-43 62 16,64-41-16,-21-1 0,-1 43 16,22-42-16,0-1 15,0 1-15,0-1 0,21 1 16,0-1-16,0 149 15,63-85 1,43-42-16,-64-64 16,1-21-16,20 0 0,22-21 15,-22-1-15,318-126 16</inkml:trace>
  <inkml:trace contextRef="#ctx0" brushRef="#br0" timeOffset="50375.32">25717 5334 0,'0'0'15,"-21"-42"1,21 21-16,0-1 0,0 1 16,0 0-16,21 21 15,-21-21-15,22 21 0,-1-21 16,127 0-1,-85 21 1,43 42 0,-42 21-1,-64-41-15,0 20 0,-64 85 16,1-42 0,42-64-16,-22 21 0,1 0 15,0 1-15,-1-1 0,-84 106 16,64-63-1,42-43-15,-1-21 0,22 64 16,0-64-16,0 22 0,0-22 16,0 0-16,0 21 0,22-21 0,20 22 15,85-1 1,-85-42-16,22 0 16,-22 0-16,-21 0 15,0 0-15,22-21 16,-43-21-1,-43 20-15,22 22 16,0 0-16,-106 22 16,42 62-1,85 1 1,-21-43-16,21 1 0,0-1 0,0 0 16,0 22-16,43 105 15,-22-84 1,0-43-16,-21 0 0,0 43 15,0-64-15,0 22 0,-85 105 16,64-106 0,0-21-16,-43 43 15,43-43-15,21 0 0,-21-21 32,0 0-32</inkml:trace>
  <inkml:trace contextRef="#ctx0" brushRef="#br1" timeOffset="55723.23">18902 5334 0,'0'0'0,"0"-21"0,21 21 16,-21-21-16,0 0 0,0-1 15,0 1-15,0 0 16,0 0-16,0 0 0,-21 21 16,0 0-1,-1 0-15,1 0 0,0 21 0,-64 42 16,43-20-16,0-1 16,21-21-16,-22 22 15,-63 168 1,106-84-1,0-63 1,127-1 0,-42-63-1,0-21-15</inkml:trace>
  <inkml:trace contextRef="#ctx0" brushRef="#br1" timeOffset="56430.82">19219 5482 0,'0'0'0,"0"-21"0,-21 21 31,0 0-31,0 21 0,21 0 16,-43 22-16,22-22 0,0 0 16,21 0-16,-21 0 0,0 1 15,0 41-15,21-42 0,0 0 16,0 1-16,0-1 15,21 0-15,21-21 16,0 0 0,1 0-1,-22 0-15,-21-42 16,0 20-16,0 1 0,0 0 16,0 0-16,0 0 0,0-22 15,0 1-15,0 21 0,0-21 16,0 20-16,0 1 15,42 0 1,64 0 0,-42 21-16,20 21 15,-63 0-15,-21 0 0,22 85 32,-22-63-32,0-1 15,0 21-15,-22-41 16,22-1-16,0 0 15,-21 0-15,0-21 16,21-21 15,0 0-31,0 0 0,21-22 16,-21 22-16,21 0 0,1 0 16,-1-22-16,0 22 0,21-42 15,-21 42-15,22-1 16,-22 1-16,0 0 0,21 21 0,85 0 31,-105 21-31,-22 43 16,0-43-16,0 0 0,0 43 15,0-43-15,0 21 0,-22-21 16,1 0-16,0 1 0,21-1 16,-21 0-16,0 0 0,42-21 46,0-21-46,-21 0 0,42 0 16</inkml:trace>
  <inkml:trace contextRef="#ctx0" brushRef="#br1" timeOffset="56790.97">20405 5503 0,'0'0'0,"0"-21"16,0 0-16,-22 21 15,1 0-15,0 0 0,0 0 16,-21 0-16,20 0 0,-20 21 16,21 0-16,0 1 0,21-1 15,0 0-15,0 0 16,0 0-16,0 0 0,21 1 16,0-1-16,0-21 0,0 21 15,1 0-15,-1-21 0,-21 21 16,21 0-16,0-21 0,-21 22 0,21-1 15,-21 21 1,-63-21 0,-22 0-16,43-21 15,21 0-15,-22 0 0,22 0 16,-21 0-16,21 0 0,-1 0 16,1 0-16,21-21 0,0 0 15,0 0-15,21 21 16,1-21-16,-1 0 0,0-1 0,0 1 15,21 0-15</inkml:trace>
  <inkml:trace contextRef="#ctx0" brushRef="#br1" timeOffset="57069.18">20891 5249 0,'-63'0'31,"63"22"-31,-21-1 0,0 0 0,-1 21 0,22 1 16,-21-22-16,-21 106 15,0-21 1,42-64-16,-22 0 16,22 22-1,0-43-15,0 0 0,22-21 16,20 0-1,-21-21 1,0 0-16</inkml:trace>
  <inkml:trace contextRef="#ctx0" brushRef="#br1" timeOffset="57226.15">20510 5630 0,'-21'0'15,"42"0"-15,-63 0 0,21 0 0,21-21 31,21 21-31,0 0 0,0 0 16,1 0-16,-1 0 0,106 0 16,-21 0-1,-22 0 1</inkml:trace>
  <inkml:trace contextRef="#ctx0" brushRef="#br1" timeOffset="57607.81">20955 5567 0,'0'0'0,"0"-21"0,0 0 16,0-1-1,21 22-15,-21-21 16,64 21 0,-43 0-16,0 0 15,21 21-15,-42 1 0,21-1 16,-21 21-16,22-21 0,-22 0 15,21 128 1,-21-86 0,0-21-1,0-20 1,-21-22-16,-1-22 16,22-20-1,0 0 1,22-22-1,-1 43-15,-21-21 0,42-1 16,-21 22-16,-21 0 0,85 0 31,-43 21-31,1 0 16</inkml:trace>
  <inkml:trace contextRef="#ctx0" brushRef="#br1" timeOffset="58052.2">21569 5546 0,'0'0'0,"-21"21"47,21 0-47,-22 0 16,1 0-16,21 1 0,0 20 16,-21-21-16,21 0 0,-21 85 15,21-42 1,42-22-1,106-21 17,-63-21-32,-21-63 15,-22 20 1,-21 22-16,0-21 0,22-85 31,-43 106-31,21-43 16,-21 43-16,0 42 15,0 0 1,0 0-16,-43 85 16,22-63-1,21 41 1,0-63-16,0 22 16,43-22-1,41-21 1,-20-42-1</inkml:trace>
  <inkml:trace contextRef="#ctx0" brushRef="#br1" timeOffset="58276.07">22373 5588 0,'0'-63'16,"0"126"-16,-21-126 15,0 63 1,-43 63-16,43 1 15,0-43-15,21 21 16,-21 106 0,21-127-16,0 22 15,21-1 1,85-21 0,0-42-1,-1-42 1</inkml:trace>
  <inkml:trace contextRef="#ctx0" brushRef="#br1" timeOffset="58547.92">22923 5186 0,'0'0'0,"0"-21"0,0-22 16,0 22-1,-21 64-15,-85 126 31,64-21-15,0 21 0,42-42-1,63 22 1,-42-149 0,1 0-16,41 0 15,22-64 1,-64 43-16,21 0 0,22-64 15</inkml:trace>
  <inkml:trace contextRef="#ctx0" brushRef="#br1" timeOffset="58861.74">23177 5546 0,'0'-21'0,"0"84"0,0-105 0,-21 21 15,0 42 1,0 0-16,0 0 0,0 43 16,-1-22-16,1-21 15,21 43-15,-21-43 16,21 0-16,0 0 0,0 0 0,0 0 15,21 1-15,0-22 0,1 0 16,83 0 0,-41-43-1,-22 1 1,-42 21-16,0 0 0,21-22 16,-21 22-16,0-21 0,0 21 0,0-22 15,0 22-15,0 0 0,-21 21 16,0-21-16,0 21 0,0 0 0,-22 0 15,22 21-15,21 0 16,-21-21-16,21 21 0,0 22 16,0-22-16,21 0 15,22 0 1,-22-21-16</inkml:trace>
  <inkml:trace contextRef="#ctx0" brushRef="#br1" timeOffset="59226.53">23537 5630 0,'43'-105'16,"-22"83"-1,0 22-15,0-21 16,21 21-16,-20 0 0,-1 0 0,63 43 16,-41-1-1,-22 64 1,-21 0-1,0-64-15,0 0 0,-21 43 32,-22-43-32,22-42 15,0 0 1,21-21-16,0 0 16,0 0-16,0-22 15,64-62 1,20-1-16,-63 63 15,22 22-15,41-63 16,1 41 0,-64 43-16,22 0 15,-22 0-15</inkml:trace>
  <inkml:trace contextRef="#ctx0" brushRef="#br1" timeOffset="59559.34">22818 5249 0,'0'0'0,"21"0"15,21 0-15,0 0 0,1 0 0,-1-21 16,85 21 0,106-21-1,-170 0-15,-20 21 0,20-21 16,1 21-16,-22-21 0,64-1 16,-64 22-16,-21 0 15,-42 0 16,0 22-31,0-22 16,0 0-16,0 21 0</inkml:trace>
  <inkml:trace contextRef="#ctx0" brushRef="#br1" timeOffset="60682.01">18669 6562 0,'0'0'0,"21"0"0,0-21 0,-21-1 16,21 22-16,-21-21 0,22 0 0,-22 0 15,0 0-15,21 21 0,-21-21 16,0-1-16,0 1 16,0 42-1,-21 1-15,-1-1 0,22 21 16,-63 85-16,21-42 16,20-22-16,22-20 15,-42 41-15,0-41 0,21-22 16,-43 63-1,43-62-15,-21 20 0,20-42 16,1 0-16,0 0 16,21-21-16,-21-22 15,0-41 1,21 20-16,0 22 16,0 0-16,0-64 15,0 63-15,21 1 0,0 0 16,0 42-1,-21 21-15,43 42 16,-43-41-16,42 62 16,-42-63-16,21 22 0,64 84 31,-43-85-31,-21-21 0,22 0 16,20 22-16,-21-43 0,-20 0 0,62 0 15,-41 0 1,-1 0-16,-21 0 0,21-21 0,1-1 15,41-41-15</inkml:trace>
  <inkml:trace contextRef="#ctx0" brushRef="#br1" timeOffset="61815.36">19198 6710 0,'0'-42'0,"0"211"0,0-360 16,0 255-16,-21-149 0,0 85 16,0 0-16,-1 0 0,-41 85 15,-22 21 1,43-43-1,21-42-15,21 64 16,0-64 0,21 0-16,42-21 15,-20 0 1,-22 0-16,21-21 0,-21 21 16,64-84-1,-64 20 1,-21 43-16,0-21 15,0-1-15,0 64 32,-21 1-32,0 20 15,21 21-15,0-41 16,0-1-16,0 21 0,0-21 16,0 0-16,0 1 15,21-22-15,43 0 16,-22 0-16,-21 0 0,21 0 15,-20 0-15,20 0 0,64-64 16,-43 1 0,-42 41-16,1 1 15,-1 0-15,-21-21 0,0 21 0,0-43 32,0 85-17,-21 0-15,21 1 16,-22 20-16,1-21 0,21 0 15,-21 0-15,21 22 16,0-22-16,0 21 16,42-21-16,-20-21 15,-1 0-15,63 0 16,1-21 0,-21-21-16,-43 42 15,-21-21-15,21 0 0,0-43 16,0 1-1,-21 41 1,0 44 0,0-1-16,0 0 15,-21 0-15,21 0 0,0 0 16,-21 1-16,21-1 0,0 0 0,0 0 16,0 0-16,21-21 0,0 0 15,0 21-15,64-21 16,-64 0-16,22 0 15,20-21-15,-42 21 0,0-21 16,43-42 0,-43 20-16,0 22 15,-21 0-15,0 0 0,0 0 16,0-1-16,0 44 16,-21-22-1,21 21-15,0 21 16,0-21-16,-21 0 0,21 22 15,0-22-15,-21-21 0,21 63 32,0-84-1,0 0-31,0 0 0,0 0 16,0-43-1,63 1 1,1-1-1,-1 22-15,-20 42 0,-22 0 16,127 42 0,-127 1-1,21 62 1,-42-83-16,0-1 0,0 0 0,-21 0 16,0 0-16,-42 22 15,41-43 1,22 21-16,22-21 31,-1-21-31,0-1 16</inkml:trace>
  <inkml:trace contextRef="#ctx0" brushRef="#br1" timeOffset="62468.99">21145 6689 0,'0'-21'16,"0"42"-16,0-64 0,-21 43 0,0 0 15,0 0-15,0 22 16,0-1-16,-1 0 0,-41 21 16,21 43-1,20-22 1,22-41-16,0-1 0,0 0 16,0 0-16,22 0 0,-1-21 0,63 21 15,43-21 1,-42-21-1,-64 0-15,22 21 0,41-85 16,1-20 0,-85 83-16,21-41 0,0 21 15,0-1-15,-21-20 0,22 20 0,-22-20 16,0 21-16,0 20 16,0 44-1,0-1 1,0 0-16,-22 21 0,1-21 0,21 22 15,-21-1-15,21 85 16,-21-63 0,0-22-16,0 43 0,21-64 15,-22 0-15,1 0 16,21-42 15,0 0-31,0 0 16,21-1-16,1 1 0,20-21 15,43-43 1,-64 43-16,42 0 16,-20 20-16,-22 22 0,85 0 31,-85 0-31,-21 43 0,21 20 16,-21-42-16,0 22 0,-21 63 31,0-85-31,-1-21 0,-20 21 15,21 0-15,0-21 16,42 0 15,0 0-31</inkml:trace>
  <inkml:trace contextRef="#ctx0" brushRef="#br1" timeOffset="62736.83">22500 6223 0,'0'-21'16,"0"42"-16,-21-42 15,0 42-15,0 0 16,-43 106 0,1 43-16,-1-22 15,43-85 1,0-20-16,0-1 0,-1-21 0,1 21 15,0-20-15,0 20 0,21-21 16,0 0-16,0 22 16,21-43-1,0 0-15,0 0 16,1 0-16,20-22 0</inkml:trace>
  <inkml:trace contextRef="#ctx0" brushRef="#br1" timeOffset="63775.69">22966 6435 0,'0'0'0,"0"-64"31,-21 64-31,-1 0 0,1 21 0,0 1 16,21-1-16,-21 21 0,0 0 16,-22 22-16,22-22 0,0 43 15,21-43-15,-21 1 16,0-22-16,21 0 0,0 21 0,0-21 15,-21 43 1,21-43 0,-22-21-16,22-21 62,22 21-46,-22-21-1,21 0 1,0 21-16,0-22 31,0 22 1,0 0-17,-21-21-15,22 21 16,-1 0-16,-21-21 0,21 21 15,0-21-15,43-21 16,-22-1-16,-21 22 16,0 0-16,0 0 0,-21 0 15,0-1-15,0 1 0,0 0 16,0 0-16,0 0 16,-21 21-1,0 0-15,0 0 31,21 21-31,-21-21 0,21 21 0,-21 0 16,21 0 0,-22-21-16,22 22 15,22-22 17,-1 0-32,-21-22 15,21 1 1,0 21-1,-21-21-15,0 0 0,21 21 16,-21-21-16,21 21 0,-21-21 16,0-1-16,-21 22 47,0 22-47,21 20 0,-63 0 15,20 22 1,22-22-16,0-21 0,0 43 15,21-43-15,-21 0 0,21 21 16,0-20-16,0-1 0,21-21 16,-21 21-16,63-21 15,-42 0-15,22 0 16,-22 0-16,21-21 0,1 0 16,-22-1-16,0 1 0,21-106 31,-42-63-16,0 126 1,-127 22 0,85 42-16,0 21 15,-1 0 1,22 0-16,-21 22 0,42-1 16,0-21-16,0 0 0,21 43 15,42-22 1,-41-42-16</inkml:trace>
  <inkml:trace contextRef="#ctx0" brushRef="#br1" timeOffset="64085.44">23283 6562 0,'0'-21'0,"0"42"0,0-64 16,-21 65-1,21-1 1,0 21-16,0-21 15,-42 85-15,21-64 0,21 1 16,-22 41-16,1-41 0,0-1 16,21 43-1,0-22-15,-21 22 0,21-43 16,0 1-16,0-1 0,0 0 16,0 1-16,0 62 15,0-83 1,0-44 15,0 1-31,0 0 0,0 0 0,0-64 16,0 43-16,0 0 15</inkml:trace>
  <inkml:trace contextRef="#ctx0" brushRef="#br1" timeOffset="64323.3">23177 6879 0,'0'0'0,"22"-63"0,-1 20 15,-21 1-15,0 21 0,0-21 0,42-22 16,-21 64-16,0 0 15,1 0-15,-1 0 0,0 0 16,0 0-16,21 21 16,-20 22-16,-22-22 15,0 0-15,0 0 0,0 0 0,-22 0 16,1 1-16,-85 41 16,85-63-1,0 0-15,-21 21 0,-1-21 16,65 0 15,-1 0-31,0-21 16,21 21-16,-21-21 0</inkml:trace>
  <inkml:trace contextRef="#ctx0" brushRef="#br1" timeOffset="64943.44">23474 6731 0,'63'-21'31,"-42"21"-31,1 0 0,-1-21 15,0 21-15,21-21 16,1-1-16,-22 22 0,0-21 16,21-21-1,-42 21 1,-21 21-16,0 0 16,0 0-16,-43 42 15,22 22 1,21-22-16,21-21 0,0 21 15,0-20-15,0-1 0,21 21 16,0-42-16,64 0 16,-22 0-1,-20 0-15,-22 0 16,0-21-16,21 21 0,-21-21 0,85-85 31,-42 42-15,-64 22-16,0 63 31,0 0-31,0 1 0,-64 41 16,22 1-1,21-43 1,21 0-16,-43 0 16,43 0-16,0-42 31,0 0-31,22-43 15,41 1 1,-42 42-16,22-22 0,168-105 31,-84 106-31,21 63 16,-105 0-16,20 43 16,-42-22-16,-21-21 0,0 22 15,-21 84 1,-63-43-1,-43 1-15,84-85 0,-105 63 32</inkml:trace>
  <inkml:trace contextRef="#ctx0" brushRef="#br1" timeOffset="66392.36">18902 7832 0,'21'0'31,"0"0"-16,0-21 1,0 21-16,1 0 16,-1-22-1,-21 1-15,21 0 0,0 0 16,-21-21 0,0 20-1,-21 22-15,0 0 16,0 0-16,-1 0 0,1 0 0,-63 22 15,-1 41 1,64-42-16,0 22 16,-1-22-16,22 0 0,0 21 15,0-21-15,0 1 0,64 41 16,21-42 0,-64-21-16,63 0 15,-62 0 1,20 0-16,-42-21 15,0 0-15,-21 21 16,-43-21 0,22 21-16,-22 42 0,43-42 15,-63 85 1,62-43-16,-20 22 16,42-43-16,0 63 15,0-41-15,0-22 0,21 0 16,22-21-16,-22 0 0,85 0 15,21 0 1,-85-21-16,64 0 16,-64 0-16,-21-1 0,64-41 15,-64 42-15,0-43 16,-21 43-16,0-21 16,0 21-16,0-1 0,-21 44 31,21-1-31,0 0 0,0 0 15,0 0-15,0 0 0,-21 1 0,21 20 16,-21 21 0,21-20-16,0-22 15,-21-21-15,21 21 16,0-42 15,0 0-31,21 21 0,-21-21 0,21-1 16,0 1-16,-21-21 0,42 0 15,-42-1-15,64-41 16,-43 41-16,21 22 16,-20 21-16,-1 0 0,0 21 15,0-21-15,-21 21 0,0 1 16,21 41-16,-21-21 16,21-20-16,-21 62 15,0-63-15,0 1 16,0-1-1,22-21 1,-22-21 0,21-1-16,-21 1 0,21 0 15,0 0-15,-21 0 0,42-43 16,-20 22 0,-1 21-16,0 0 0,0-22 15,0 43-15,0 21 16,-21 1-16,22-1 0,-1 63 31,0-20-31,0-22 16,0-21-1,0-21-15,1 0 16,20 0 0,-21 0-16,0 0 0,0-42 15,-21 21-15</inkml:trace>
  <inkml:trace contextRef="#ctx0" brushRef="#br1" timeOffset="66657.36">20235 7895 0,'0'0'0,"0"21"31,0 1-31,0-1 0,-21 85 16,-21 42-1,42-64 1,0-41-16,0 41 15,0-20-15,0-22 0,-21 191 16,21-148 0,-22-22-1,22-42-15,0 1 0,0-1 0,0 0 16,0-42 0,22 0-1,-1-1-15,-21 1 0,0 0 16,42-85-16</inkml:trace>
  <inkml:trace contextRef="#ctx0" brushRef="#br1" timeOffset="66924.21">20235 8170 0,'-21'-42'0,"42"84"0,-42-147 0,21 20 16,0 21-16,0 43 16,0 0-16,21 21 15,0 0-15,1 21 16,20 22-1,-21-22-15,0 21 0,0-21 0,1 127 16,-22-84 0,-43-22-1,22 1-15,0-43 0,0 21 0,-64 0 16,64-21 0,21-21-1,21 0 1,0-1-16,22-20 15,-1 0-15</inkml:trace>
  <inkml:trace contextRef="#ctx0" brushRef="#br1" timeOffset="67130.53">20701 7684 0,'0'0'0,"0"21"0,0 0 15,0 21-15,0-21 0,-21 22 16,0-1-16,-1 0 0,22 43 15,-21-43-15,0 1 0,0 84 16,21-64 0,-21-42-16,21 1 0,0 20 15,0-21-15,0 0 0,42-21 16,0 0 0,-20-21-16,-1 0 15</inkml:trace>
  <inkml:trace contextRef="#ctx0" brushRef="#br1" timeOffset="67793.69">20489 8086 0,'-42'0'15,"63"0"1,0 0-16,0 0 16,22 0-16,-22 0 0,64 0 15,-22 0 1,-21 0-16,1 0 0,41-21 15,-41 21-15,-22-22 0,42 22 16,-63-21 0,0 42-1,-21 1-15,0-1 16,21 21-16,-21-21 0,0 22 16,21-22-16,0 21 0,0-21 15,0 0-15,0 1 16,63-1-1,1-21-15,-43 0 16,21 0-16,22-21 0,-43 21 16,21-43-16,-21 22 0,1 0 15,-1-106 1,0 106 0,-21-22-1,0 65-15,0-1 16,0 0-16,0 0 0,0 21 15,0-20-15,0 126 16,-21-106-16,21 0 0,0 64 16,0-42-16,0-22 0,0 212 15,0-106 1,0 0 0,-21-105-16,21-1 15,-22 22-15,22-22 16,-21 0-16,0-42 0,0 0 15,0-21 1,0-85 0,-1 43-1,22-107-15,0 107 16,22-22-16,83-190 16,-41 169-1,-22 43-15,1 20 0,-1 1 16,0 0-16,1 21 0,-22-22 0,85-20 15</inkml:trace>
  <inkml:trace contextRef="#ctx0" brushRef="#br1" timeOffset="68494.48">22479 7832 0,'0'0'0,"0"-43"0,0 22 0,0-42 16,0 42-16,0-22 16,0 22-16,0 42 15,0 0 1,0 22-16,-21 63 15,0 42 1,21-85-16,-22 22 0,22-22 16,-21 1-16,21-22 0,-21-21 15,21 1-15,0 20 16,0-63 15,0 0-31,0-1 0,0 1 16,0 0-16,21 0 0,-21-21 15,85-43-15,-22 21 16,-20 43-16,-22 0 0,21 0 16,-21 21-16,22 0 0,20 0 15,-42 21-15,1 0 0,20 64 16,-42 21 0,-64-22-1,43-62-15,-21-1 0,21 0 16,-22 0-16,1 0 0,21-21 15,-64 21 1,85-42 0,21 0-1,1 0-15,-1 21 0,0-21 16,0 0-16,0-1 0,22 1 0</inkml:trace>
  <inkml:trace contextRef="#ctx0" brushRef="#br1" timeOffset="68801.3">22945 7938 0,'0'0'0,"63"-43"16,1 64 0,-64 1-1,21-1-15,0 0 0,21 42 16,1-41-16,-22 20 0,0-21 0,0 21 16,0 1-1,0 63 1,-21-85-16,-21-21 15,0 0 1,21-21 0,0-1-16,0 1 0,0-21 15,0-22 1,21 22-16,-21 21 0,43-43 16,-22 43-16,0-21 0,21 21 0,-21 0 15,1-1-15,20 22 16,21 0-1,-41 0-15,-1 0 16</inkml:trace>
  <inkml:trace contextRef="#ctx0" brushRef="#br1" timeOffset="69134.41">23685 7895 0,'0'0'0,"-21"0"16,0 0 0,0 21-16,21 1 0,-21-1 0,0 0 15,-22 42 1,43 43-16,0-85 0,0 22 15,0-22-15,0 0 0,0 0 0,0 0 16,21 1 0,1-1-16,20-21 0,-21 0 15,0 0-15,85 0 16,-85 0-16,64-64 16,-64 1-1,0 20-15,-21-20 16,0 21-16,0-1 0,0 1 15,-21 21-15,0 0 0,0-1 0,-64-20 16,0 42 0,64 21-16,0 0 0,0 1 15,0-1-15,21 0 0,0 0 0,0 43 16,21-22 0,0-42-16,21 0 15</inkml:trace>
  <inkml:trace contextRef="#ctx0" brushRef="#br1" timeOffset="69639.52">24088 7938 0,'0'0'0,"0"-22"0,0 65 32,0-22-32,0 0 0,0 0 15,0 22-15,-22-22 0,1 63 16,21-20-1,0-22 1,0-21 0,21-21-16,1 0 0,-1 0 15,21-42-15,-21 0 16,0 21-16,1-22 16,-1 22-16,-21-21 0,42-1 31,-42 65-16,0-1-15,0 0 0,0 0 16,0 21 0,0-20-16,0 41 15,0-21-15,21-42 16,0 0-16,1 0 16,20 0-1,-21 0-15,-21-21 0,21 0 16,-21 0-16,0 0 0,21 0 0,-21-43 15,0 43-15,0-64 16,22 64-16,-22-21 0,0 21 16,0-22-16,0 22 0,0 0 15,21 21 1,-21 21 0,21 0-1,0-21-15</inkml:trace>
  <inkml:trace contextRef="#ctx0" brushRef="#br1" timeOffset="69987.32">24913 7916 0,'0'-21'16,"0"0"-16,-63 21 16,20 0-1,-20 0 1,63 21-16,-21 0 15,21 1-15,0 41 16,0-42-16,42 22 16,-21-22-16,-21 0 0,21 0 0,22 43 31,-22-22-31,-21-21 16,0 0-16,0 0 15,-21-21-15,-1 0 0,1 0 16,-63 0-1,20 0-15,43 0 16,0 0-16,0 0 0,42 0 31,0 0-31,21-21 0,-21 21 16,22-21-16</inkml:trace>
  <inkml:trace contextRef="#ctx0" brushRef="#br1" timeOffset="70611.24">25294 8128 0,'0'-42'31,"0"21"-31,21 21 16,0-22-16,1 1 0,-1 0 16,0 0-1,0 0-15,-21 0 0,21 21 0,-21-22 16,0 1-1,-21 21-15,-42 43 16,41-22-16,1 0 16,0 0-16,0 21 0,21-20 0,0-1 15,0 106 1,0-64 0,21-42-1,0 1-15,0-22 0,64 0 16,-64 0-1,0 0-15,-21-22 16,22 1-16,-1-21 16,-21 21-16,0 0 0,21-1 0,21-83 31,1 20-31,20 43 16,-42 42-16,22 0 0,-22 0 15,0 0-15,0 21 16,0 0-16,-21 21 15,21 85-15,-21-63 16,0-43-16,0 0 16,0 21-16,0-20 15,0-1-15,-21-21 16,21-21 0,0-1-1,0 1-15,0 0 0,0-21 16,0 21-16,21-1 0,106-126 15,-84 106-15,41-22 16,22-20 0,-63 84-16,-1-21 15,-21 21-15,0 0 0</inkml:trace>
  <inkml:trace contextRef="#ctx0" brushRef="#br1" timeOffset="71720">13949 4995 0,'-21'0'16,"-1"-21"-16,1 21 15,21-21 17,21 21-32,1 0 15,20 0-15,43 0 0,-43 0 16,43 0-16,-22 0 15,22 0-15,-1 0 0,22 0 0,0 0 16,0 0-16,0 0 0,0 0 0,232 0 16,-63 0-1,-211 0-15,-1 0 16,-20 0-16,-1 0 0,0 0 0,-20 0 16,-1 0-16,-21-21 15,21 21 1,-21-21-1,-21 21 1,0 0-16,-1 0 0,1 0 16,-85 0-1,85 21-15</inkml:trace>
  <inkml:trace contextRef="#ctx0" brushRef="#br1" timeOffset="72953.11">13822 5863 0,'0'-21'0,"0"0"0,0 0 31,21 21 63,-42 0-32,0 0-62,-1 21 16,1-21-16,0 42 15,-21 22-15,-22 20 16,64-41-16,-21-1 16,-21 64-1,42-64-15,0 43 16,0-22-16,0-41 16,21-1-16,0-21 0,21 0 15,-20 0-15,-1 0 0,42-43 16,43 1-1,-64 21-15,-20-21 0,20 20 16,-21 1-16,0 0 0,-21-148 16,-21 105-1,0 22-15,-21-22 16,20 22-16,-20 21 0,-64 0 31,22 42-31,41 21 16,43-21-16,-21 1 0,21 20 15,0 0-15,21-21 16,64 22 0,21-1-16</inkml:trace>
  <inkml:trace contextRef="#ctx0" brushRef="#br1" timeOffset="73268.91">14245 5927 0,'0'0'15,"0"-21"-15,-21 21 0,0 0 16,0 0-16,21 21 0,-22 0 16,1 0-16,21 0 0,0 22 0,-42 147 31,21-84-31,0-21 0,21-22 16,0 1-16,0-1 0,-43 276 31,1-170-31,42-63 15,0-64-15,0 1 16,-21 62 0,21-126-1,0-21-15,0 21 16,0-22-16,21 1 0,-21 0 16,42-128-1,-21 107-15,-21-1 0,22-84 16</inkml:trace>
  <inkml:trace contextRef="#ctx0" brushRef="#br1" timeOffset="73538.75">14118 6244 0,'0'0'0,"42"-84"0,-20 41 0,-1-20 16,21-1-1,-21 43-15,0 0 0,64 21 16,-21 0 0,-43 0-16,21 0 0,0 42 15,-20-21-15,-1 1 0,-21 20 16,0-21-16,0 21 15,0-20-15,-64 20 16,-20 0-16,41-21 16,-20-21-16,42 22 15,-1-22-15,1 0 0,0 0 16,42 0 15,0 0-31,1 0 0,-1 0 0,42-43 16,-20 22-1</inkml:trace>
  <inkml:trace contextRef="#ctx0" brushRef="#br1" timeOffset="74086.45">14563 6138 0,'21'0'0,"-42"0"0,42-21 0,0 0 16,0 0-16,0 0 16,0-22-1,-21 22-15,22 21 16,-44 21 15,1 1-31,0-1 16,21 0-16,-42 42 15,42 1-15,0-43 16,0 0-16,21-21 16,0 21-16,0-21 0,0 0 15,22 0 1,-22 0-16,0 0 15,-21-21-15,21 21 0,-21-21 0,21-21 16,1-1 0,-22 22-16,21 0 0,-21 0 15,0 0-15,21 0 0,0-1 0,21 22 32,1 0-32,-1 43 15,-21-22-15,0 0 0,-21 0 16,22 43-1,-22-1-15,0-42 16,0 1-16,-22-22 16,1 0-1,0 0 1,21-43-16,0 22 16,0 0-1,0 0-15,0 0 0,0-1 16,21 1-16,-21 0 0,21 0 0,1 0 15,-1 21-15,0 0 0,42-21 16,1 21 0,-22 0-1</inkml:trace>
  <inkml:trace contextRef="#ctx0" brushRef="#br1" timeOffset="74483.22">15473 6033 0,'0'-22'31,"-21"1"-15,-1 21-16,1 0 16,0 0-16,0 0 0,-43 64 15,22-1 1,21-42-16,21 1 16,-21-1-16,21 0 0,0 21 15,0-21-15,0 1 0,21-22 31,0 0-31,21 0 16,-20 0-16,-22-22 0,63-20 16,-21 0-1,-20 21-15,-22-1 0,0-20 16,0 21-16,21 21 0,-21 21 31,0 0-15,0 0-16,0 1 0,0-1 15,0 21 1,0 0-16,0-20 16,21-22-1,0 0 1,-21-22-16,21 22 0</inkml:trace>
  <inkml:trace contextRef="#ctx0" brushRef="#br1" timeOffset="74717.09">15769 5694 0,'0'0'0,"0"-42"0,21 20 16,-21 1-16,0 0 0,0 42 15,0 0 1,0 22-16,0-22 0,0 21 0,-63 128 31,63-86-31,-43 22 16,43-64-16,0-20 15,0 20-15,0-21 0,0 0 16,0 0-16,22-21 16,-1 0-1,21-21-15</inkml:trace>
  <inkml:trace contextRef="#ctx0" brushRef="#br1" timeOffset="75023.91">15938 6054 0,'-42'21'31,"42"0"-31,-21 0 0,21 0 16,0 1-16,0-1 15,0 0-15,0 0 16,0 0 0,21-21-16,0 0 0,43 0 31,-43 0-31,21-42 0,-21 0 15,-21 20-15,0-20 16,0 21-16,0 0 16,-63 0-1,42 21 1,0 21 0,21 0-16,0 0 15,21-21 1,0 0-16</inkml:trace>
  <inkml:trace contextRef="#ctx0" brushRef="#br1" timeOffset="75350.72">16341 6054 0,'0'-21'0,"42"-1"16,-21 22-1,0 22 1,-21-1-1,0 0-15,0 42 16,0-41-16,0-1 0,0 42 16,-21-63-1,0 21-15,0-21 16,21-21 0,0 0-1,0 0-15,0 0 0,0-43 16,21-20-1,0 41 1,-21 22-16,21 21 0,0-21 16,1 21-16,-22-21 0,0 0 15</inkml:trace>
  <inkml:trace contextRef="#ctx0" brushRef="#br1" timeOffset="75551.36">15706 5884 0,'0'0'0,"21"0"15,21 0 1,-21 0-16,0 0 0,64 0 16,-43-21-16,43 0 15,-43 21-15,1 0 0,-1 0 0,22-21 16,-43 21-16,85-21 15,-106 0-15</inkml:trace>
  <inkml:trace contextRef="#ctx0" brushRef="#br1" timeOffset="76172">12086 4974 0,'0'0'0,"-21"0"0,21 21 15,0 1-15,0-1 16,21-21-16,0 21 0,22-21 15,62 0-15,86 21 16,-106-21-16,63 0 16,-64 0-16,1 0 0,-21 0 15,20 0-15,-20 0 0,126-21 16,-147 21 0,-86 0-1,22 0-15,-21 0 16,-85 21-1,-21 21-15</inkml:trace>
  <inkml:trace contextRef="#ctx0" brushRef="#br1" timeOffset="76722.61">11642 5736 0,'0'0'0,"-22"0"16,-20 0 0,21 0-16,0 21 0,0 1 15,21-1-15,-22 0 0,1 21 0,21-21 16,-42 43-16,42-1 15,-21-20-15,0-22 0,21 21 16,-22-21-16,22 1 0,0-1 0,0 21 31,0-21-31,0-42 32,0 0-32,0 0 0,0-22 15,0 22 1,22-21-16,-1 21 0,21-64 15,-42 64-15,21-21 0,0-1 0,1 1 16,-1 0-16,21 20 0,-21 1 0,22 0 16,20 21-1,-42 0-15,0 21 0,-21 22 16,0-22-16,22 0 0,-22 148 31,0-148-31,0 43 16,0-1-16,0-20 15,0-22 1,-22-21 15,1 0-31,0-21 0,-21 21 16</inkml:trace>
  <inkml:trace contextRef="#ctx0" brushRef="#br1" timeOffset="76875.53">11366 6117 0,'0'-21'31,"22"21"-31,-1 0 0,0 0 16,0 0-16,0 0 0,0 0 0,43 0 15,-22-21-15,1 21 0,20 0 16,43-42 0,-64 42-16,1-22 0</inkml:trace>
  <inkml:trace contextRef="#ctx0" brushRef="#br1" timeOffset="77158.6">12192 5948 0,'0'21'0,"-21"0"16,21 0-16,-21-21 16,21 22-16,21-22 31,0 0-16,0 0-15,-21-22 16,0 1 0,0 0-16,0 0 15,-21 21 1,0 0-16</inkml:trace>
  <inkml:trace contextRef="#ctx0" brushRef="#br1" timeOffset="77519.39">12679 5800 0,'0'0'0,"-21"0"16,-1 21-1,1-21-15,0 21 0,0 0 16,0 0-16,-22 1 0,22-1 0,0 0 16,0 0-16,0 0 0,21 22 15,-21-22-15,21 0 0,-22 0 0,22 85 32,64-85-32,-22 0 15,1-21-15,20 0 16,-42 0-16,22-21 0,-22 21 15,21-21-15,-21 0 0,0 0 0,1-1 16,-1 1-16,0 0 16,0-21-16,-21-22 0,0 22 15,0 21-15,0-106 16,-21 106-16,0-1 16,0 22-16,-64-21 15,43 21-15,20 0 0,-20 0 0,-21 0 16</inkml:trace>
  <inkml:trace contextRef="#ctx0" brushRef="#br1" timeOffset="78173.41">8170 5207 0,'0'0'16,"-21"0"-16,-21 0 0,-1 0 0,1 0 15,-21 0-15,20 0 0,22 0 16,42 0 0,0 0-1,22 0-15,20 0 0,170 0 16,-21 0 0,-85 0-16,0 0 0,0 0 0,21 0 15,0 0-15,0-21 0,191 21 16,-170 0-16,170 0 15,-191 0-15,212-21 16,-254 21-16,-22 0 0,128 0 16,-148-21-1,-43 21-15,0 0 0,0 0 16,-42 0 15,0 0-31,-22 0 16,-41 42-16,20-42 0,1 21 15,-1 0-15</inkml:trace>
  <inkml:trace contextRef="#ctx0" brushRef="#br1" timeOffset="78573.16">8128 5906 0,'0'0'0,"0"-22"0,0 1 0,0 0 16,0 0-16,0 42 31,0 0-31,-21 22 16,21-22-16,0 63 0,0-62 15,-21 105-15,21-85 16,0-21-16,-22 21 0,22-20 16,-21 20-16,21-21 0,0 64 15,21-85 16,1-21-15,-22-1-16,0 1 0,0 0 0,21-21 16</inkml:trace>
  <inkml:trace contextRef="#ctx0" brushRef="#br1" timeOffset="78958.94">8107 6181 0,'0'-43'16,"0"1"-16,0 148 0,0-127 0,0-85 0,21-63 31,42 84-31,-41 64 16,83-43-16,-41 64 15,-43 0-15,21 0 16,85 85 0,-105-64-16,-1 43 15,-21 20-15,0-63 16,-148 85 0,-1-63-16,107-22 15,0-21-15,-1 0 16,22 0-16,-21 0 0,0 0 15,42-21 1,0-1-16,21 22 16,0 0-16,0 0 15,43 0-15,-43 0 0,21 43 16,0-22-16,22 21 16,-43-21-16,0 1 0,64 62 15,-43-20 1,-21-64-16,-21 21 15,22-21-15,-1 0 16,21 0 0,0-21-16,-20 0 15,-1-1-15</inkml:trace>
  <inkml:trace contextRef="#ctx0" brushRef="#br1" timeOffset="79242.78">8932 6160 0,'0'0'0,"-21"0"15,21 21 1,0 0 0,21-21-1,0 0 1,22 0-16,-22 0 16,42 0-16,-41-42 15,-1-1 1,-21 22-16,0 0 15,-64 21 1,43 0 0,0 0-16,21 21 15,0 0 1,21-21 0</inkml:trace>
  <inkml:trace contextRef="#ctx0" brushRef="#br1" timeOffset="79525.62">9398 5906 0,'0'0'15,"0"-22"-15,21 22 0,-21-21 0,0 42 32,0 1-32,21 41 15,0-42-15,-21 22 0,0 41 16,0 1-1,0-64-15,22 0 16,-22 22-16,0-22 0,21 0 16,-21 0-1,21-21 1,0 0-16,0-21 0,0 0 16,1 0-16,20-43 15,0 43-15</inkml:trace>
  <inkml:trace contextRef="#ctx0" brushRef="#br1" timeOffset="79683.52">9864 5884 0,'0'-42'0,"-22"169"0,44-212 0,20-63 16,-42 169-1,-21 22 1,0-1-16,-1 0 16,1 1-16,-21-1 0,21 0 0,-149 149 31,149-170-31,-21 21 15,-22 1-15,1-22 16</inkml:trace>
  <inkml:trace contextRef="#ctx0" brushRef="#br1" timeOffset="80500.81">910 5207 0,'0'0'0,"-63"0"0,-1 21 15,-42 0-15,-63 43 16,105-43 0,43-21-16,21 21 15,21 0 1,106-21 0,85 22-1,-127-22-15,380 21 16,-168-21-1,211 0 1,-318 0-16,1 0 0,20 0 0,1 0 16,0-21-16,21 21 0,486-43 15,-486 22-15,444 0 16,-274-21 0,-213 42-16,233-22 15,-317 1-15,0 21 0,106-21 31,-170 21-31,-21 0 16,-21-21 0,-21 21 15,-21 0-31,-22 0 0,22 21 16,0 0-16,-22 0 0</inkml:trace>
  <inkml:trace contextRef="#ctx0" brushRef="#br1" timeOffset="81227">1566 6054 0,'-21'0'16,"42"0"-16,-84 21 0,42 0 0,-1 0 0,1 0 16,0 1-16,21 20 15,0-21-15,0 0 0,0 0 16,21-21-16,0 0 0,22 0 16,-1 0-16,-21 0 15,22-21-15,-22 0 0,21 21 0,64-85 31,-85 64-31,43-63 0,-43-22 16,-21 63 0,0-41-1,-21 84 1,-43 42-16,43 0 16,21-20-16,-42 168 15,42-21 1,21-42-1,0-84-15,-21 63 0,21-43 16,-21-21-16,0 1 0,0 41 16,-63-20-1,-1-43 1,43-21-16,-43 0 0,-168-42 31,147-1-31,-21-41 16,85 41-16,-21-62 31,42 62-15,42 1-16,-21 21 0,21 21 15,85-43 1,-84 43-16</inkml:trace>
  <inkml:trace contextRef="#ctx0" brushRef="#br1" timeOffset="81646.77">2011 6350 0,'0'0'0,"0"127"31,0-85-31,0-20 0,0 41 16,0-42-16,-21 22 16,21-22-16,-22 42 31,22-84-16,0 0 1,0-21-16,22 20 16,20-83-1,-21 41-15,0 22 16,0 21-16,1-43 0,-1 43 16,0 21-16,21 0 15,1 63 1,-43-41-16,0 20 15,0-21-15,21 21 0,-21 22 16,0-22-16,0-21 0,0 22 0,-21 20 16,21-20-1,0-22-15,21-21 32,42-64-17,-20 22-15</inkml:trace>
  <inkml:trace contextRef="#ctx0" brushRef="#br1" timeOffset="81857.66">2688 6033 0,'0'-22'0,"0"44"0,0-22 16,0 42-16,0-21 16,0 0-16,-42 149 15,-1-22 1,1-21-1,21-21 1,21-85-16,0 0 0,0 0 31,42-21-15,1-21-16</inkml:trace>
  <inkml:trace contextRef="#ctx0" brushRef="#br1" timeOffset="82026.82">2349 6498 0,'0'0'0,"0"-21"31,22 21-31,-1 0 16,169-42 0,-105 21-1,42-22 1,-106 22-16,0 21 0</inkml:trace>
  <inkml:trace contextRef="#ctx0" brushRef="#br1" timeOffset="82373.16">2900 6498 0,'0'0'0,"0"21"16,0 1-16,21-22 46,0-22-46,0 22 0,22-42 16,-1 0 0,-21-1-1,-21 22-15,-85 64 32,22 20-17,42 43 1,21 21-1,42-85 1,22-21 0,-43-21-16,0 0 0,21 0 15,-21 0-15,106-63 16,-63-1 0</inkml:trace>
  <inkml:trace contextRef="#ctx0" brushRef="#br1" timeOffset="82659.52">3323 6477 0,'0'-42'0,"0"148"0,0-170 0,0-21 15,0 43 1,42 21 0,43 63-1,-21 43 1,-22 21 0,-42-85-16,21 21 0,-21-21 15,0 22-15,0 41 16,0-62-1,-21-22 1,0 0-16,21-43 16,0 22-16,0 0 0,0-43 15,0 22-15,21-43 16,21-20 0,1 62-1,-22 22-15,0 0 0,42 0 16</inkml:trace>
  <inkml:trace contextRef="#ctx0" brushRef="#br1" timeOffset="83268.7">3873 6625 0,'22'0'0,"-22"21"0,21-21 16,0 0-16,0 0 15,0-21-15,43-42 16,-22 42-16,43-85 15,21-21 1,-85 63-16,21 22 16,-21 0-16,0-22 0,1-21 15,-22 22-15,0 21 0,0-64 32,-85 127-32,21 64 15,22-1 1,21-41-16,0 20 0,-22 276 31,22-191-15,-42 106-16,42-169 15,-1-1-15,-62 297 16,20-106 0,43-105-16,21-86 15,0-20-15,0 84 0,0-106 16,0 22-16,0-22 0,42 22 15,-20-64-15,41 0 16,-42-21-16,64-22 16,-64 1-16,21 0 0,128-170 15,-128 148-15,85-105 16,-85 42 0,-42 64-16,0-64 15,0 84-15,-21 1 0,0-22 16,-127-84-1,84 106-15,22 21 16,-85-43-16,85 64 16,-1-21-16,22 0 0,0 21 15,21-21 1,85 0 0,-22-22-1,1 22-15</inkml:trace>
  <inkml:trace contextRef="#ctx0" brushRef="#br1" timeOffset="83715.42">4868 6265 0,'0'0'0,"-21"-21"0,0 0 15,-21 21-15,20-21 0,1 21 0,-106 0 31,0 85-15,21 20 0,85-20-16,21-64 15,0 22-15,0 41 16,21-41 0,1-22-16,20-21 15,-21 0-15,0 0 0,22 0 0,-22-21 0,21-1 16,-21 22-16,106-105 15,-84 41 1,-22 22-16,21-43 16,-42 64-16,0 0 0,0 0 15,0 42 1,-21 0-16,21 21 16,-21-21-16,21 22 0,0-22 15,-21 21-15,21-21 0,0 22 16,0-22-16,0 0 0,0 0 0,0 22 15,42-1 1,-21-42-16,21 0 16,43 0-16,21-42 15</inkml:trace>
  <inkml:trace contextRef="#ctx0" brushRef="#br1" timeOffset="83939.3">5355 6265 0,'0'0'0,"0"-21"0,-63 21 31,41 21-15,1 1-16,0-1 0,-21 106 15,42-43 1,0 1 0,0-64-16,0 0 15,63 22 1,43-43-1,-42 0 1,41-64-16</inkml:trace>
  <inkml:trace contextRef="#ctx0" brushRef="#br1" timeOffset="84295.1">5736 6350 0,'-42'21'16,"42"0"-1,21-21 1,0 0-16,43 0 16,-43 0-16,0 0 0,42-21 15,-41 21 1,20-42-16,-21 0 16,-21 20-16,0 1 0,-21-42 31,-43 63-31,-20 0 15,63 21-15,-43 21 16,43 1-16,0-22 16,0 21-16,-1 85 15,22-106-15,0 43 16,0-22-16,43 0 0,-22-20 16,0-1-16,85-21 15,0 0 1,0-43-1,-85 22-15,0 0 0</inkml:trace>
  <inkml:trace contextRef="#ctx0" brushRef="#br1" timeOffset="100138.96">720 11726 0,'0'0'0,"0"-21"15,-22 0-15,22 0 16,-21 0-16,21 0 0,0-1 16,0 1-1,0 42 1,0 1 0,0 20-16,0 0 0,0 43 15,-21-22-15,21 1 16,0-1-16,0 1 0,0-1 0,-21 22 15,21-21-15,0-22 0,-42 170 32,20-107-17,22-83-15,0-1 0,22-42 32,-1-1-32,0 1 0,0-21 15,0 21-15,0-22 0,-21 1 16,22 0-16,-1-22 0,21-20 15,22-65 1,-43 128-16,0-21 16,0 42-16,0 0 0,0 21 15,-21 21-15,22 22 16,-1 21 0,-21-43-16,0 0 0,21 43 15,-21-43-15,21 1 0,-21-22 0,0 21 16,21-21-16,0 22 0,1-1 15,-1-21-15,0 0 16,64-21 0,-1-21-16,-63 0 15,64-43-15,-43 22 0,1 0 16,-22-1-16,21 1 0,-21-21 16,1-1-16,20-232 15,-42 169 1,-21 0-16,0 63 0,-1 22 15,1 21-15,-42-43 16,42 64-16,-43 0 16,43 0-16,21 21 15,0 1-15,0 20 16,0-21-16,0 0 0,21 43 16,0-43-16,64 106 15,-64-85-15</inkml:trace>
  <inkml:trace contextRef="#ctx0" brushRef="#br1" timeOffset="100482.76">1863 12404 0,'0'0'16,"21"0"-16,0 0 16,0-21-16,0-1 0,-21 1 15,21 0-15,1-21 16,20-22-1,-42 22-15,21 21 0,-21 0 0,0-1 16,0 1-16,0-21 16,-21 42-1,0 0-15,0 21 0,-64 64 16,64-43-16,0 0 16,-1 1-16,1-22 0,0 148 15,21-84 1,21-43-1,0-42-15,1 21 0,-1-21 16,21 0-16,-21 0 0,22 0 16,62-21-1,-62 0-15,84-64 16,-106 64-16</inkml:trace>
  <inkml:trace contextRef="#ctx0" brushRef="#br1" timeOffset="100956.49">2476 11599 0,'0'-21'0,"0"42"0,-21-42 0,0 21 16,21 21-1,0 22-15,0-1 0,0 0 16,0 1-16,0 20 0,0 43 16,0-42-16,0 41 15,0-41-15,-21-22 0,21 1 16,-21 84-16,0-43 15,-1-41 1,-20-65 15,42-41-15,21-22 0,0 64-16,1-21 0,-1 21 0,21-22 15,0 22-15,85-21 16,-42 42-1,-43 0-15,43 21 0,-43 0 16,1 0-16,-22 0 0,0 1 16,0 20-16,-21-21 0,0 85 15,-84-21 1,41-64-16,1 0 0,0 0 16,-1 0-16,1 0 0,-64 1 15,21-1 1,64-21-16,0 0 0,21-21 15,0-1-15,21 1 16,22-21 0,126-85-1</inkml:trace>
  <inkml:trace contextRef="#ctx0" brushRef="#br1" timeOffset="101231.33">3344 11663 0,'0'0'0,"0"-21"0,0 0 0,-21 63 31,21-21-15,0 21-16,0 1 0,0-1 0,0 22 16,0 105-1,-21-106-15,21 1 0,-21 42 16,21-64-16,-21 0 0,-1 64 15,22-42 1,0-43-16,22-21 31,-22-21-15,0 0-16,0-1 0</inkml:trace>
  <inkml:trace contextRef="#ctx0" brushRef="#br1" timeOffset="101555.14">3048 11790 0,'0'0'0,"0"-42"0,-21-1 0,21 22 16,0-21-16,0-22 15,0 43-15,21 0 0,42 0 16,-20 21-16,-1 0 0,22 0 0,84 21 16,0 21-1,-63 1-15,-22-1 0,43 64 16,-64-43-16,1 1 0,-22-22 15,21 149 1,-42-86-16,-21-62 0,-21 20 16,-43 1-16,43-22 0,-191 64 31,127-85-31,64-21 0,20 0 16,-20 0-16,21 0 0,0 0 15,0 0-15,21-42 16,42 21-1,43-64 1,-43 64-16,0 0 0</inkml:trace>
  <inkml:trace contextRef="#ctx0" brushRef="#br1" timeOffset="101934.93">4022 12213 0,'0'0'0,"-22"-21"0,22 0 0,0 0 16,0-22-16,43 1 16,-22 21-16,0 0 15,0 21-15,0 0 0,22 0 16,41 21 0,-62 0-16,41 21 0,-42 1 15,0-22-15,-21 21 0,0 1 16,0-22-16,-21 106 15,-21-85 1,21-21-16,21 0 0,-21-21 16,21-21-1,0 0-15,0 0 16,0 0-16,21-22 0,0 22 16,-21-21-16,21 21 0,21-64 15,-20 43-15,-1 21 0,21-64 16,-21 64-16,43-43 15,-43 64-15,0 0 0,0-21 16,0 21-16</inkml:trace>
  <inkml:trace contextRef="#ctx0" brushRef="#br1" timeOffset="102142.81">4784 11980 0,'0'22'15,"0"-1"-15,0 0 16,0 21-1,0-21-15,0 64 16,0-64-16,0 0 0,-22 64 16,22-21-1,0-86 32,0 1-47,22 0 16</inkml:trace>
  <inkml:trace contextRef="#ctx0" brushRef="#br1" timeOffset="102305.72">4784 11832 0,'0'0'0,"0"-21"0,0 0 16,0 0 0,-22 21-16,22 21 15,0 0 1,22 0-16,-1-21 0,0 21 15,0-21-15,21 43 16</inkml:trace>
  <inkml:trace contextRef="#ctx0" brushRef="#br1" timeOffset="102659.51">5038 12065 0,'0'0'0,"0"-21"15,0 0-15,21 21 32,0 21-17,0 0-15,-21 21 0,42 22 16,-42-43-16,0 0 16,0 0-16,0 22 15,0-1-15,0-21 16,0-42 15,0 0-31,0 0 16,0-22-16,0 22 0,0 0 15,22-21-15,-1 21 0,21-85 16,0 21 0,-42 64-16,43-21 15,-22 42-15,0 0 16,21 21-1</inkml:trace>
  <inkml:trace contextRef="#ctx0" brushRef="#br1" timeOffset="103282.16">5355 12192 0,'0'0'16,"-21"0"-16,21 21 0,21-21 31,0 0-31,0-21 16,64-21-1,-43 21-15,-20-1 0,20 1 0,-21 0 16,21-21-16,-20 21 0,-1-22 16,-21-20-1,-21 63-15,-1 0 16,-20 0-16,21 0 0,-64 63 16,43 22-1,42 42 1,0-85-16,0-21 15,21 1-15,0-1 0,-21 0 0,106 42 16,-42-63 0,-43 0-1,85 0-15,-85 0 16,21-21-16,-21 0 0,0 21 16,-21-21-16,22-64 15,-1 1-15,-21 41 16,0 22-16,21-64 15,0 43-15,-21 21 0,64-43 16,-1 64 0,-21 22-1,-20-22-15,-1 42 0,0-21 16,0 0-16,0 22 0,0-22 0,-21 148 31,0-127-31,0 22 16,0-85 31,0 0-47,0-1 0,0-20 15,22-106 1,20 84-16,21-20 16,-41 63-16,-1-1 15,42-41 1,-42 63-16</inkml:trace>
  <inkml:trace contextRef="#ctx0" brushRef="#br1" timeOffset="104602.4">8445 12319 0,'22'0'16,"-1"0"0,0-21-16,0 0 0,0 0 15,0-1-15,-21 1 16,0 0-16,22-42 16,-22-1-1,0 43-15,-22-21 0,1 20 16,0 1-16,0 0 0,-170-21 31,107 63-15,41 0-16,-62 64 15,20 42-15,85-85 0,-21 64 32,21-64-32,0 1 0,21-22 15,0 0-15,21-21 0,-20 0 16,-1 0-16,63 0 15,1-64 1,-43 43-16,-20 0 0,-1-21 16,0-1-16,0 1 0,43-127 15,-22-1 1,-42 107-16,0 21 0,21-22 16,-21 22-16,0-22 0,0-20 15,0 62-15,0 1 16,0 42-16,-21 1 15,21 20-15,0 0 0,-21 1 0,0 84 16,21-22 0,0-41-16,0-1 15,0 22-15,0-21 0,0-22 16,0 64 0,42-22-1,-21-62-15,43-1 0,-22-21 16,-21 0-16,64-43 15,-43 22 1,-42-21-16,21 21 0,-21-43 0,0 22 16,0 0-16,0-1 0,0-41 15,0 20 1,0 22-16,0 21 0,0-1 16,0 1-16,21 0 0,-21 0 15,22 21-15,-22-21 0,0 42 47,0 0-47,0 0 0,0 22 0,0-22 16,0 63-16,-22 1 15,22-64-15,0 22 16,22-22-16,-22 0 16,21 0-16,0-21 0,0 0 0,0 0 15,64 0 1,-64 0-16,-21 21 31,0 0-31,0 1 0,0-1 16,0 0-16,0 21 15,21-42 1,0 0 0,1 0-16,-1 0 0,0 0 15,0 0-15,21-42 16,-20 21-16,-22 0 0,63-43 15,-63 22-15,21-22 16,-21 22-16,21 21 0,-21 0 16,0-43-1,0 85 1,0 43-16,0-43 16,0 21-16,0 1 0,0-22 15,0 63 1,0-41-1,0-22-15,0 0 16,0-42 15,0 0-15,0 0-16</inkml:trace>
  <inkml:trace contextRef="#ctx0" brushRef="#br1" timeOffset="104762.82">9292 11832 0,'0'0'0,"0"-21"0,0 0 0,-21 0 16,0 21-16,42 0 47,0 0-47,0 0 0,0 21 0,1-21 16,20 21-1,-21 0-15</inkml:trace>
  <inkml:trace contextRef="#ctx0" brushRef="#br1" timeOffset="105754.26">9652 12065 0,'-21'-42'32,"21"21"-32,0-1 0,0 1 15,21 21 1,0 0-16,-21 21 15,21 1-15,0 20 0,1-21 16,-1 0-16,-21 22 0,21-22 16,0 42-16,-21-42 0,0 1 15,0 20-15,0-21 0,0 0 16,0 0 0,21 1-16,0-22 15,1 0-15,-22-22 16,21 22-16,42-63 15,-20-22 1,-22 43-16,21-22 0,-21 22 16,-21 21-16,64-85 15,-64 127 17,0 0-32,0 1 15,0 20-15,-21 21 16,21-41-16,-22 20 0,1 0 15,21 1-15,0-22 0,0 42 32,21-20-32,1-22 0,20-21 15,-21 0-15,21 0 0,43 0 32,21-21-32,-64-1 0,-21 1 15,43-21-15,-43 21 16,0-22-16,0-105 15,-21 64 1,-21 62 0,0 22-16,0 22 15,0-1-15,21 0 0,-43 85 16,22-85-16,21 42 16,0 1-1,0-43-15,21 21 16,1-20-16,-1-22 0,85 21 31,-1-21-31,1-43 16,-63 22-16,-1 0 15,-21-21-15,21 21 0,-20-22 16,-1 22-16,21-106 16,-42 21-16,0 85 15,0 0-15,-21 0 0,0 21 16,0-21-16,-1 21 15,22 21 1,22-21-16,-1 0 16,0 0-16,0 0 0,0 0 15,0 0-15,1 0 0,41 0 16,-21 21 0,-20 0-16,-1 0 0,-21 43 15,0-22-15,0-21 0,-21 106 31,-1-63-31,22-1 16,0-42 0,0 1-16,22-22 15,62 0 1,-20 0-16,-22-22 0,22 1 16,-22 0-16,-21 0 15</inkml:trace>
  <inkml:trace contextRef="#ctx0" brushRef="#br1" timeOffset="105979.13">12234 12002 0,'0'0'16,"21"0"15,1 0-31,-1 0 15,0 0-15,0 0 0,0 0 16,0 0-16,1 0 0,-1 0 0,0 0 16,0 0-16,-42 0 31</inkml:trace>
  <inkml:trace contextRef="#ctx0" brushRef="#br1" timeOffset="106115.05">12213 12107 0,'0'0'0,"-21"0"0,0 22 0,0-1 15,21 0 1,21-21 0,0 0-16,0 0 0,0 0 15,0 0-15,43 0 16,-43 0-16,0 0 0,43 0 16,-43-21-16</inkml:trace>
  <inkml:trace contextRef="#ctx0" brushRef="#br1" timeOffset="107519.33">13208 11832 0,'0'0'0,"0"-21"0,-21 21 31,21 21-31,0 0 0,0 22 16,0-22-16,0 106 15,-21-21 1,-22-22-16,43-62 15,0-1-15,-21 0 0,21-42 32,0 0-17,0-1-15,21 1 0,-21-21 16,21 21-16,1-22 0,41-62 16,1-1-1,-43 85-15,0-1 16,0 22-16,0 43 15,0 20 1,1 1 0,-22-43-16,0 21 0,21-21 15,42 64 1,-20-64 0,-43 0-16,63-21 0,-42 0 15,43 0-15,-22-21 0,-21 0 16,0 21-16,43-42 15,-22-43 1,-21 43-16,-21-1 0,22 22 0,-22-21 16,0 0-16,0-43 15,0 21 1,-22 64-16,1 0 0,0 0 0,0 0 16,0 22-16,-22 62 15,22 43 1,21-84-16,0 20 15,0-21-15,0-20 0,21 41 16,1-42-16,-1 0 0,0 1 16,64-22-1,-64 0-15,0 0 16,42-22-16,-41 1 0,20 21 16,-21-21-16,43-42 15,-1-43-15,-42 63 16,43-62-16,-64 83 15,0 1-15,0 0 0,0 0 16,0 42 0,0 0-16,0 0 15,0 1-15,0-1 0,-21 42 16,21-20-16,0-22 0,0 63 16,0-20-1,21-43-15,0-21 16,0 21-16,0-21 0,0 0 0,64-21 15,-43 0 1,1 0-16,-22 0 0,21-43 16,-21 43-16,1 0 15,-1-43-15,0 64 16,-21 21 0,0 1-16,0-1 15,0 0-15,-21 21 16,21-21-16,0 22 0,0-22 15,0 21-15,0-21 16,0 1-16,21-1 16,21-21-1,-21 0-15,1 0 0,20 0 16,0 0-16,-21-21 0,43-43 16,-64 43-16,0-43 15,0 22-15,0-21 16,0 41-16,0-20 0,-42-21 15,20 41 1,22 1-16,-21 21 16,42 0 15,1 0-31,-1 0 0,63 0 16,1 0-1,-43 0-15</inkml:trace>
  <inkml:trace contextRef="#ctx0" brushRef="#br1" timeOffset="108022.27">17103 11388 0,'0'0'0,"21"-43"16,0 22-16,-21-42 16,0 42-16,0-22 15,-21 22-15,-64 21 16,64 0-16,-21 0 0,-1 42 16,22-20-16,-106 126 15,106-106-15,0 22 0,-22 63 16,22-64-16,0 1 0,0 126 15,21-42 1,0-84-16,21-22 0,0-21 16,0 22-16,1-22 0,62 42 31,-41-42-31,41-21 0,-41 0 0,20 0 16,-21-21-16,22 0 0,-1-21 15,-20 21-15,20-22 0</inkml:trace>
  <inkml:trace contextRef="#ctx0" brushRef="#br1" timeOffset="109888.48">17695 11303 0,'0'0'15,"0"-63"-15,0 20 0,0-20 16,-21 63-16,0 21 16,0 0-16,21 21 15,0 1-15,-43 147 16,22-147-16,0 20 0,21 1 15,0-1-15,-21 1 0,21-22 16,-42 148-16,42-105 16,-22-43-16,22 1 0,0-1 15,0-21-15,-21 0 0,21 1 16,0-1 0,0-42-1,0-1-15,0-20 16,21 21-16,22-106 15,-1 21 1,-21 64-16,0-1 0,22-20 16,-22 42-16,0 0 0,43 21 15,-43 0 1,-21 21-16,21 0 0,0 21 16,-21 1-16,0-1 0,0 0 15,0-21-15,0 22 0,0-1 0,0 0 16,0 22-16,0-1 15,0-41-15,0-1 16,21-21-16,0 0 0,22 0 16,-1 0-1,0-21-15,64-22 16,-63 1-16,-22 21 16,21-22-16,85-105 15,-85 85 1,-42-1-16,0 43 15,0 0-15,-21 21 0,0 0 16,0 0-16,21 21 0,-21 0 16,0-21-16,-1 43 15,22-22-15,0 21 0,0-21 0,0 0 16,0 1-16,0-1 0,85 85 31,-64-64-31,22 0 16,-43-21-16,63 22 15,-42-22-15,0-21 0,1 0 16,-1 0-16,21 0 0,43 0 16,-64-21-16,127-85 31,-84 21-15,-1-63-1,-42 85 1,-21-1-1,-21 85 1,-21 43 0,21-1-16,-1-42 15,22 22-15,0-22 0,0 85 16,0-43 0,22-63-1,-1 21-15,0-21 0,0 0 16,0 0-16,43-42 15,-22 0 1,-21 21-16,-21-43 16,0 43-16,0-21 0,0 20 15,-21-62 1,-21 41-16,21 22 16,-22 0-16,1 21 0,21 0 15,-43 0 1,64 21-1,0 0-15,0 1 0,0-1 0,21-21 16,22 21-16,-22-21 16,0 0-16,0 0 0,43 0 15,42 0 1,-64 0-16,0 0 0,1-21 16,-1 21-16,-21 0 0,21 0 0,43 0 15,-64 0 1,-21 21-16,0 21 15,0-21-15,0 1 0,0 62 32,-21-20-32,21-1 15,0-42-15,0 1 0,0-1 16,0-42 15,0-1-31,0 1 16,0 0-1,21-21-15,0-1 0,1 1 16,-1 0-16,0 21 0,0-22 16,0 1-16,0 21 0,43-43 15,-22 22 1,-21 42-16,-21 21 16,0 0-16,0 0 15,0 22-15,0-22 0,0 0 0,0 21 0,0-20 16,0 20-16,22 0 15,-22-21-15,0 22 0,21-22 0,-21 0 16,21 0-16,21-21 16,-21 0-1,1 0-15,-1 0 0,0 0 16,42-42-16,-41 21 16,-1 0-16,42-43 15,1-42 1,-43 22-16,0 62 15,-21 1-15,21 0 16,-21 42 0,-21 0-1,0 1-15,21-1 0,-21 63 16,21-20 0,0-43-16,0 21 15,0-20-15,0-1 0,0 0 0,0 0 16,21-21-16,-21 21 15,21-21-15,43 0 16,63-42 0,-22-22-1,-41-20-15,-1-43 32,-84 84-17,-42 43 1,-1 64-1,22-22 1,21 1-16,21-22 0,0 63 16,0-41-1,0-22-15,21 0 0,0-21 16,0 0-16,0 0 0,85 0 16,-63-21-1,-1 0-15</inkml:trace>
  <inkml:trace contextRef="#ctx0" brushRef="#br1" timeOffset="110413.26">20997 11388 0,'0'-21'16,"0"42"-16,0-64 0,0 22 0,0 42 31,21 1-31,-21 20 16,0 0-16,0 1 0,0-1 15,0 0-15,0 106 16,0 1 0,-21-107-16,21 0 0,-21 1 15,0-1-15,-43 85 16,43-64 0,21-84 15,0 0-31,-21-21 0,21 21 0,-21-22 15</inkml:trace>
  <inkml:trace contextRef="#ctx0" brushRef="#br1" timeOffset="110797.04">20616 11430 0,'0'0'0,"0"-21"0,0 0 0,0-22 15,0 22-15,0 0 0,0 0 0,0 0 16,43-22-16,-1 22 15,-21 0-15,21 0 0,85 21 16,-63 0 0,-1 21-16,-20 0 0,105 43 15,-85-22-15,1 0 0,84 64 16,-106-42-16,1-22 0,84 170 16,-148-64-1,-85-21 1,-42-42-1,84-64-15,22 0 0,-149 21 32,85-42-17,85 0-15,-42 0 0,42 0 16,-22 0-16,43-21 16,21 0-1,43 0 1,-1-22-1,22 22-15</inkml:trace>
  <inkml:trace contextRef="#ctx0" brushRef="#br1" timeOffset="111199.21">21717 11790 0,'0'-21'15,"0"42"-15,0-63 0,0 20 16,21 1 0,0 21-16,0 0 15,1 0-15,41 0 16,-21 43-16,-20-22 0,20 21 16,-42-21-16,21 22 15,0 84 1,-21-85-16,0-21 15,0 0-15,0 43 0,-21-64 16,0 0 0,21-21-1,0-1-15,0 1 16,0 0-16,0 0 0,0 0 0,0-22 16,0 22-16,0-21 0,42-43 15,-21 1 1,1 84-16,-22-22 0,21 22 15,0 0 1,0 0-16,0 0 0,22 0 16</inkml:trace>
  <inkml:trace contextRef="#ctx0" brushRef="#br1" timeOffset="111454.54">22500 11705 0,'-21'0'16,"21"21"-16,0 22 15,0-1 1,0-21-16,0 85 16,0-85-16,0 0 0,-21 64 15,21-64 1,0 0-16,0-42 47,0 0-47,0 0 15</inkml:trace>
  <inkml:trace contextRef="#ctx0" brushRef="#br1" timeOffset="111646.43">22458 11557 0,'0'-21'0,"-21"0"32,21 42-1,21-21-31,0 21 16,0 0-16,0-21 0,22 21 15,-22 1-15,21-22 0</inkml:trace>
  <inkml:trace contextRef="#ctx0" brushRef="#br1" timeOffset="112020.21">22818 11705 0,'21'0'16,"0"0"-1,0 0-15,0 21 16,22 1-16,-22-1 15,-21 21-15,63 64 16,-20 21 0,-43-64-1,0-20 1,0-22-16,0-42 31,0 0-31,0-43 16,0 43-16,0-43 15,0 22-15,21 0 0,21-43 16,-42 43 0,42-22-16,-20 22 15,-1 42-15,0 0 16,0 0-16,0 0 0,0 21 16,1 0-1,-22 0-15</inkml:trace>
  <inkml:trace contextRef="#ctx0" brushRef="#br1" timeOffset="112372.01">23431 11896 0,'0'0'0,"64"0"31,-43-21-31,0 21 0,0-22 0,43 1 16,-43 0-16,43-21 15,-43 21-15,0-22 16,-21 22-16,0 0 16,-21 21-1,0 0-15,-85 21 16,42 43-16,22-22 16,42-21-16,0 21 15,0 64 1,0-85-16,0 1 15,42 41-15,-21-42 0,1 0 16,62-21 0,-41 0-1,62-21 1,-83 21-16,20-21 0,0 0 0,-21 0 0</inkml:trace>
  <inkml:trace contextRef="#ctx0" brushRef="#br1" timeOffset="112738.88">24109 11748 0,'0'0'0,"0"-22"0,0 1 16,0 0 0,0 0-16,21 21 0,0 0 15,0-21 1,22 21-16,-22 0 16,0 0-16,0 21 0,0 0 0,-21 0 15,43 43 1,-22 20-16,-21-41 15,0-22-15,0 0 0,0 21 16,0-20-16,-43 20 16,22-21-16,0-21 15,0 0 1,21-21-16,0-21 16,0 20-1,0-20-15,42-21 16,-21 41-16,1-20 0,-1 0 15,0 21-15,0-1 0,21-20 32,-20 42-32,-1 0 15,0 0-15,0 0 16,0 0-16</inkml:trace>
  <inkml:trace contextRef="#ctx0" brushRef="#br1" timeOffset="113038.71">25104 11472 0,'42'-21'31,"-84"42"-31,84-21 0,-42 22 16,-21-1-16,0 0 0,-1 0 0,22 0 15,-21 22-15,0-22 0,-42 85 16,41-22 0,22-63-16,0 22 15,0-22-15,0 0 0,0 21 0,22 22 32,20-22-32,64-42 15,-64 0 1,-21 0-16,22 0 0,-22 0 0,0-21 15,21 21-15</inkml:trace>
  <inkml:trace contextRef="#ctx0" brushRef="#br1" timeOffset="113347.53">25527 11536 0,'0'0'0,"0"-21"0,0 0 0,42 21 16,-21 0-16,1 0 15,-1 0-15,0 0 0,-21 21 16,42 21-16,-21-21 0,-21 22 16,22-1-16,-22-21 0,0 21 15,0-20-15,0 20 0,0 85 16,-22-42 0,1-64-1,0 0-15,0 0 0,0 0 16,0-21-16,-1 0 15,-20 21-15,42-42 32,0 0-17,0 0-15,21 0 16</inkml:trace>
  <inkml:trace contextRef="#ctx0" brushRef="#br1" timeOffset="113584.4">26437 11621 0,'-21'0'32,"21"21"-17,0 0 1,0 0-1,0 0 1,0 0-16,0 1 16</inkml:trace>
  <inkml:trace contextRef="#ctx0" brushRef="#br1" timeOffset="113820.26">26543 11980 0,'0'85'31,"0"-64"-31,21 43 0,-21-22 16,0-21-16,0 0 16,0 43-16,-21-43 0,0 0 15,-43 43 1,-20-22-16,20-42 0,22 21 15,-85 0-15,42-21 16,22 22-16,-1-22 0</inkml:trace>
  <inkml:trace contextRef="#ctx0" brushRef="#br1" timeOffset="115062.59">26437 11621 0,'-21'21'63,"21"0"-63,-21-21 0,21 21 15,-21-21-15,-1 21 16,22 0 0,22-21-1,-1 0 1,0 0-16,0 0 15,-21-21 1,21 21-16,-21-21 16,0 0-16,0 0 15,-21 21 1,-21 0 0,21 0-1,21 42 1,0-21-16,0 0 15,21-21 1,0 0 0,0 0-1,0-21 1,-21 0-16,0 0 16,0 0-1,-21 21 32,0 21-47,0-21 0</inkml:trace>
  <inkml:trace contextRef="#ctx0" brushRef="#br1" timeOffset="121159.01">16785 12700 0,'0'0'0,"-21"0"16,0 0-16,0 0 0,-1 0 16,1 0-16,0 0 15,0 0 1,0 0-16,0 0 0,-1 0 16,1 0-1,0 0-15,0 0 16,0 0 15,42 0 63,0 0-94,0 0 0,0 0 15,1 0-15,-1 0 0,21 0 16,0 0 0,43 0-1,-64 0-15,0 0 0,85 0 16,-21-21 0,0 21-1,-22 0 1,-42 0-16,22 0 0,84 0 15,-106 0-15,42 0 16,22 0 0,-64 0-16,127 0 31,-127 0-31,43 0 16,-1 0-16,-41 0 0,105 0 31,0 0-31,-85 0 15,0 0-15,64 0 0,-64-21 16,1 21-16,20 0 0,-20 0 16,-1 0-16,85 0 15,0 0 1,-85 0-16,1 0 0,-1 0 16,0 0-16,1 0 0,189 0 15,-147 0 1,63 0-1,-21 0 1,-84 0-16,-1 0 0,-21 0 16,106 0-16,-63 0 15,-22 0-15,0 0 0,1 0 16,-1 0-16,0 0 0,1 0 16,84 0-1,-85 0-15,106 0 0,-63 0 16,-43 0-1,0 0-15,128 0 16,-149 0-16,21 0 16,1 0-16,41 0 0,-41 0 15,-1 0-15,106 0 16,-63 0 0,-64 0-16,106 21 15,-85-21-15,1 0 0,84 0 16,-85 0-16,43 0 15,42 0 1,-85 21-16,0-21 0,85 0 16,-106 0-1,43 0-15,-1 0 16,-41 0-16,-1 0 0,0 0 16,64 0-1,20 0-15,1 0 16,-63 0-16,-1 0 15,21 0-15,-20 0 16,-1 0-16,-21 0 0,22 0 0,-22 0 16,42 0-16,-42 0 15,22 0-15,63 0 16,-22 0 0,1 0-1,-64 0-15,21 0 0,-20 0 16,-1 0-16,0 0 0,127 0 31,-106 0-31,85 0 16,-63 0-1,-43 0-15,127 0 32,-127 0-32,1 0 15,62 0-15,-63 0 16,1 0-16,41 0 0,-42 0 15,0 0-15,22 0 0,-22 0 16,0 0-16,64 0 16,-1 0-1,1 0 1,-43 0 0,-20 0-16,20-21 0,85 21 15,-85 0 1,22 0-1,20-21 1,-62 21-16,-1 0 0,42 0 31,-42 0-31,43 0 16,-22 0-16,64 0 31,-85 0-31,22 0 16,-1 0-1,-21-21-15,0 21 16,22 0 0,-22 0-1,0 0-15,0 0 32,-21-22 546,-21 22 859,0 0-1421,0 0-1</inkml:trace>
  <inkml:trace contextRef="#ctx0" brushRef="#br1" timeOffset="123870.65">20235 10901 0,'21'0'16,"1"21"-16,-1-21 15,0 0-15,0 21 0,0 0 0,0-21 16,22 22-16,-22-22 0,21 21 16,64 42-1,-64-42-15,1 22 0,41 20 16,-41-20-16,20-1 0,149 127 15,-43-21 1,-21-42 0,-84-63-16,21 20 0,105 64 15,-105-63-15,-1-1 0,255 149 32,-148-85-17,-22-64-15,-127-42 0,-21 1 16,43-1-1,-1-21-15,-41 0 16,-1 0-16,-21-21 31,-21-1-31,-1 1 16,-20 21-16,21-21 0,0-21 16,-22 21-16,22-1 0</inkml:trace>
  <inkml:trace contextRef="#ctx0" brushRef="#br1" timeOffset="124300.44">20743 11959 0,'0'0'0,"-106"43"0,22-1 0,20 0 16,-105 22-16,-43 20 15,170-62-15,-22-1 0,22-21 16,0 21-16,-1-21 0,1 21 16,21-21-1,0 0-15,21-21 31,21 0-31,-21 0 0,21-43 16</inkml:trace>
  <inkml:trace contextRef="#ctx0" brushRef="#br1" timeOffset="125070.45">21929 10943 0,'63'-21'16,"-126"42"-16,126-63 0,-42 21 16,-21 0-1,-21 21-15,0 0 16,-21 0-16,-1 21 0,1-21 0,-170 106 15,128-64 1,-1 0-16,-21 22 0,-106 63 16,85-43-16,0-20 0,-254 169 15,149-85 1,147-85-16,-21 22 0,-127 106 16,170-149-16,-1 21 15,-63 43 1,21-42-16,85-43 15,0-21-15,21-21 16,0 0-16,0-1 16,0 1-16</inkml:trace>
  <inkml:trace contextRef="#ctx0" brushRef="#br1" timeOffset="125623.6">17251 10097 0,'0'-22'0,"0"44"0,0-65 0,-21 43 0,21-21 16,-22 21-1,22 21-15,0 22 16,0-1-16,0 0 0,0 106 16,-21 22-1,21-107-15,-21-20 16,0 20-16,0-21 0,21-20 0,-21 20 15,21 43 1,0-43-16,0-21 16,0-42 15,0 0-31,0 0 0,0-1 16,21 1-16,0 0 0,-21-21 0</inkml:trace>
  <inkml:trace contextRef="#ctx0" brushRef="#br1" timeOffset="125867.46">17230 10075 0,'21'-42'32,"0"42"-32,0-21 0,0 21 15,0 0-15,22 0 0,-22-21 16,106 21-16,-85 0 15,-21 0-15,22 0 0,-1 0 16,-21 0-16,43 0 16,-64 21-1,0 0-15,-21-21 16,-1 21-16,-20-21 0,21 21 16</inkml:trace>
  <inkml:trace contextRef="#ctx0" brushRef="#br1" timeOffset="126047.36">17293 10372 0,'0'0'0,"0"21"0,0 0 15,21-21 1,0 0-16,1 0 0,-1 0 16,0 0-16,0 0 15,43 0-15,-22 0 16,-21 0-16,0 0 0,0 0 15,1 0-15,-1-21 0</inkml:trace>
  <inkml:trace contextRef="#ctx0" brushRef="#br1" timeOffset="126254.24">17928 10414 0,'0'0'0,"0"21"15,0 0-15,0 22 16,-21-1-1,21 43 1,0-64-16,0 42 31,0-41-15,0-44 0</inkml:trace>
  <inkml:trace contextRef="#ctx0" brushRef="#br1" timeOffset="126417.33">17970 10308 0,'0'-21'15,"0"42"-15,0-63 0,0 21 0,0 0 16,-21 21-16,42 0 47,1 21-47,-1-21 15,0 21-15</inkml:trace>
  <inkml:trace contextRef="#ctx0" brushRef="#br1" timeOffset="126791.39">18224 10435 0,'0'-42'16,"22"21"-16,-1 21 15,-21-21-15,42-1 16,0 22 0,1 0-16,-1 22 0,0-22 0,-20 21 15,-1 0-15,42 42 16,-42-20-16,-21 41 16,0-62-16,0 20 15,-21-21-15,0 0 0,21 0 16,-21-21-16,0 0 0,0 0 15,21-21 1,0-21 0,0 21-16,0 0 0,84-106 31,-41 63-31,41 22 16,22-1 15,-64 43-31,-20 0 0,-1 22 15</inkml:trace>
  <inkml:trace contextRef="#ctx0" brushRef="#br1" timeOffset="127102.59">18944 10541 0,'0'0'0,"21"0"15,0 0-15,1 0 0,-1 0 16,0-21-16,0 0 0,64-22 15,-64 43 1,-21-21-16,21-21 16,-21 21-16,0 0 15,-21 21-15,-64 0 16,64 0-16,0 0 16,-43 42-16,64-21 0,-21 0 15,0 64 1,21 0-16,0-64 15,0 0-15,21 0 0,0 0 0,1 0 16,-1-21-16,21 22 16,22-1-16,-22-21 0,0 0 15,1 0-15,-1 0 0,21 0 16,-20-21-16</inkml:trace>
  <inkml:trace contextRef="#ctx0" brushRef="#br1" timeOffset="128251.68">19770 10202 0,'0'-42'0,"0"84"0,21-105 16,-21 42-16,0 0 0,21-1 15,0 22-15,0 0 16,-21 22-16,0 20 16,0-21-16,0 127 15,-21-84-15,0-1 0,0 1 16,-43 84-16,43-85 15,0-20-15,-21 20 0,20 1 16,1-1-16,-21 43 0,21-42 16,0-22-16,21 127 15,0-84 1,84-22 0,-20-63-1,-43 0-15,0 0 0,127-63 16,-84-43-1,-22-21 1,-105-127 15,-43 169-31,42 43 16,43 21-16,-64 0 16,64 0-16,21-1 31,21 22-31,1-21 15,-1 0-15,85-21 0,-64 21 16,-21-1-16,21 1 0,1 0 16,-1 0-16,64-64 15,-21 22 1,-64 42-16,0-1 16,0 22-16,-21 22 31,-21-1-31,0 0 15,21 0-15,-21 0 0,21 22 0,0-22 16,-22 42 0,22-42-16,0 64 0,0-21 15,43-22 17,20-42-17,-20-21-15,-43 0 16,0-1-16,0 1 0,0 0 15,0-21-15,0-1 16,0-20-16,-22 21 16,1 20-16,0-20 0,21 21 15,0 0-15,0-43 16,21 43 0,0 21-16,1 0 0,-1 0 0,0 0 15,0 0-15,21 0 0,43 0 16,0 64-1,-22-1 1,-63-42-16,0 22 0,0 20 16,0-42-16,0 22 15,0-22-15,-21 0 16,0 0-16,0-21 16,42-21 30,0 21-46,0-21 0,0 0 0,1-1 16,-1 22-16,21-63 16,43-22-16,-64 64 15,0-21-15,0 21 0,-21-1 16,21 22-16,-42 0 31,0 22-31,0-1 0,0 21 0,0-21 16,-1 22-16,1-1 0,21-21 15,0 21-15,-21-20 0,21 105 16,0-106 0,0 0-16,21 0 0,22-21 15,-22 21-15,21-21 0,43 0 32,-22-21-32,-20 21 0,-1-21 0</inkml:trace>
  <inkml:trace contextRef="#ctx0" brushRef="#br1" timeOffset="128531.51">21378 10160 0,'0'-21'0,"0"42"0,0-63 16,0 63 15,0 0-31,0 0 0,0 43 15,0 63 1,0-85-16,0 0 0,0-20 16,0 20-16,0 0 0,0 64 15,0-85-15,0 0 16,0 1-16,0-1 0,0 0 16,0 21-1</inkml:trace>
  <inkml:trace contextRef="#ctx0" brushRef="#br1" timeOffset="128879.31">21294 10329 0,'0'0'0,"0"-42"0,-22 0 0,22 21 15,0-1-15,0 1 0,0 0 16,22 0-1,-1 21-15,0 0 0,42 0 16,-20 0-16,-1 0 16,22 0-16,-22 0 0,0 21 0,128 43 31,-149-22-31,21 0 0,-42 85 16,-148 21 15,63-105-31,-42 20 15,85-42-15,0-21 16,-1 22-16,-20-1 16,20-21-16,43 21 15,-21-21-15,42 0 32,1-21-32,-1 21 0,0-21 15</inkml:trace>
  <inkml:trace contextRef="#ctx0" brushRef="#br1" timeOffset="129323.06">21950 10562 0,'0'-63'31,"0"42"-31,0-1 0,21 1 0,0 0 15,0 0-15,0 21 0,1 0 16,-1-21-16,0 21 0,0 0 16,0 0-16,0 0 15,43 63 1,-64-42-16,21 22 0,-21-1 0,0-21 16,0 22-16,0 41 15,0-41 1,0-22-16,0 0 0,0 0 15,-42-21 1,21-21 0,21 0-1,0 0-15,0-1 0,0 1 16,0 0-16,0 0 0,21 0 0,0 0 16,0-1-16,-21-20 0,42 0 15,-20 21-15,-1 21 16,21-43-1,-21 43-15,0 0 16,1 0-16,-1 21 0,0-21 16,0 0-16</inkml:trace>
  <inkml:trace contextRef="#ctx0" brushRef="#br1" timeOffset="129562.93">22606 10456 0,'0'0'0,"0"-21"0,0 0 16,0 0-1,21 21-15,-21-21 0,21 21 16,-21 21 0,0 0-16,0 0 0,0 0 15,0 22-15,0-22 0,0 0 16,0 43-16,0-22 0,0 64 31,0-64-15,0-63 15</inkml:trace>
  <inkml:trace contextRef="#ctx0" brushRef="#br1" timeOffset="129752.82">22648 10372 0,'0'0'0,"0"-43"0,-21-20 16,21 42-16,-21-22 15,21 65 32,0-1-31,21-21-16,0 21 0,0 0 0,1-21 16,41 64-1</inkml:trace>
  <inkml:trace contextRef="#ctx0" brushRef="#br1" timeOffset="130138.55">23072 10478 0,'21'0'16,"0"0"15,0 0-31,-21 21 0,21 0 0,-21 0 16,0 43-1,21-43-15,-21 0 0,0 21 16,0-21-16,0 1 16,0-1-16,0 0 15,0-42 17,22 0-17,-22-1-15,21 1 16,0 0-16,-21 0 0,21 0 15,0 0-15,22-64 16,-1 43 0,21-22-16,-41 43 0,-1 0 15,0 21-15,0 0 16,0 0 0,-21 21-16,0 0 15,0 0-15,0 0 0</inkml:trace>
  <inkml:trace contextRef="#ctx0" brushRef="#br1" timeOffset="130469.36">23537 10626 0,'85'0'16,"-64"0"0,0 0-16,0 0 0,22-21 0,-22 21 15,21-22-15,-21 1 0,1 0 16,-1 0-16,0 21 15,0-21-15,0 0 0,-21-1 0,0 1 16,0 0-16,0 0 16,-21 21-1,0 0-15,-21 21 0,-1 21 0,22-20 16,21-1-16,-42 85 16,42-22-1,0-63-15,0 22 0,0-22 16,21 0-16,0 0 0,21 22 15,-20-43-15,20 21 16,-21-21-16,21 0 0,-20 0 16,-1 0-16,0 0 0,42-21 15</inkml:trace>
  <inkml:trace contextRef="#ctx0" brushRef="#br1" timeOffset="130827.16">24151 10668 0,'0'-42'0,"0"126"0,0-126 0,0-21 0,0 41 0,0-20 16,42 0-16,22-22 15,-22 43-15,-21 21 16,43 0-16,-22 0 0,-21 0 16,106 64-1,-84 20 1,-22-20 0,-21-43-16,0 42 15,-21-41-15,0 20 0,-22 21 16,22-41-1,-21-22 1,21 0 0,21-22-1,0 1-15,0 0 0,0 0 16,21-21 0,21-1-16,-21 1 15,22-22-15,-22 43 0,21-21 16,22-22-16,-43 43 0,21 0 15,43 0 1,-1 0-16,-62 21 16,-1 0-16</inkml:trace>
  <inkml:trace contextRef="#ctx0" brushRef="#br1" timeOffset="131127">25125 10308 0,'0'0'0,"21"-42"16,0 42-1,-42 21 17,0 21-32,0-20 0,-1 20 15,1 0-15,0 64 16,21-64-16,0 43 15,0 0-15,0-64 16,0 21-16,42-21 0,-42 1 16,43-22-16,-1 21 15,22-21 1,-1 0 0,-42-21-16,0-1 0</inkml:trace>
  <inkml:trace contextRef="#ctx0" brushRef="#br1" timeOffset="131431.87">25485 10266 0,'21'0'16,"-21"-21"-16,42 21 16,-42 21-16,0 0 0,21-21 15,0 42-15,1-20 0,-1-1 16,21 85-1,0-43-15,-20-42 16,-1 22-16,0 20 0,-21-42 16,0 22-16,0-22 0,0 21 0,0-21 15,-21 0-15,0 1 0,-1 20 16,1 0 0,0-21-16,21 1 0,-21-1 15,0-21 1,21-21 15</inkml:trace>
  <inkml:trace contextRef="#ctx0" brushRef="#br1" timeOffset="131689.74">26479 10414 0,'-21'-42'31,"0"42"-31,21 21 16,0 0 0,0 0-1,0 0-15,0 1 16,0-1-1,0 0-15</inkml:trace>
  <inkml:trace contextRef="#ctx0" brushRef="#br1" timeOffset="131895">26437 10816 0,'0'0'0,"0"21"15,0 43 1,21-1 0,-21 43-1,0-42 1,-63-22-16,20-42 16,-211 42-1,212-42 1</inkml:trace>
  <inkml:trace contextRef="#ctx0" brushRef="#br1" timeOffset="-142856.62">656 3048 0,'0'0'0,"0"-21"0,0 0 16,0 0-16,0-1 15,0 1-15,0 0 16,0 0-16,0 0 0,0-22 16,0 22-1,0 0 1,-21 21 15,0 0-15,21 21-1,0 0-15,-21 1 16,-1-1 0,22 0-16,-21 21 0,21-21 15,-21 22-15,0-22 0,21 0 16,-42 64 0,-1-22-1,43 1 1,-21-43-16,21 0 0,0 21 15,-21-20-15,21-1 0,0 127 16,-21-85 0,21 1-1,-21-22-15,21-21 16,0 1-16,0-1 0,0 63 16,0 1-1,0-64-15,0 22 0,0-22 16,0 21-16,0-21 0,0 22 15,0 41 1,0-41-16,0-22 0,0 21 16,0 0-16,0 1 0,0-22 15,0 0-15,0 21 0,0-20 16,0-1-16,0 42 16,0 22-1,0-22 1,0-41-16,0 20 0,0 64 15,0-43 1,0 43 0,0-64-16,0-20 0,0 83 15,0-62 1,0-1-16,0-21 0,0 43 16,0-43-16,0 0 0,0 0 15,0 43-15,0-1 16,21-42-16,-21 1 15,0-1-15,21 0 0,-21 0 16,0 21 0,0-20-16,0-44 31,21 1-31,-21 0 0,21-42 16,0-22-1,43-106-15</inkml:trace>
  <inkml:trace contextRef="#ctx0" brushRef="#br1" timeOffset="-137317.78">593 3006 0,'0'0'0,"0"-21"32,-22 21 14,44 0 17,-1 0-63,0 0 0,0 0 16,0 0-16,0 21 15,1-21-15,20 0 16,43 21-1,-22 0-15,-21-21 16,-20 0-16,-1 0 0,21 0 16,0 0-16,22 21 0,21-21 15,-43 0-15,0 0 16,1 0-16,-1 0 0,0 0 16,1 21-16,84-21 15,0 22 1,-85-22-16,43 0 0,-43 0 15,21 0-15,1 0 0,63 0 16,106 0 0,-149 0-16,86 0 15,-86 0-15,-20 0 0,211 0 16,-169 0 0,-43 0-16,1 0 15,-1 0-15,1 0 0,-1 0 0,191 0 16,-127 0-1,-84 0-15,20 21 16,1-21-16,-22 0 0,22 0 0,-1 0 16,106 0-1,-42 0-15,-63 0 0,-1 0 16,43 0-16,-42 0 16,-1 0-16,128 0 15,-22 0 1,-105 0-16,41 0 0,-41 0 15,-1 0-15,-20 0 0,84 0 16,63 0 0,-126 0-16,-22 0 0,85 0 15,-63 0-15,-22 0 0,21 0 16,1 0-16,-1 0 0,128 0 16,-128 0-16,86 0 15,-86 0-15,1 0 0,147 0 16,-147 0-1,105 0-15,-105 0 16,20 0-16,-20 0 0,-1 0 16,212 0-1,-63 0-15,-148 0 16,63 0-16,-64 0 16,1 0-16,-1 0 0,1 0 0,20 0 15,-20 0-15,84 0 16,106-21-1,-191 21-15,64 0 16,-63 0-16,-1 0 0,1 0 16,-1-22-16,1 22 0,-1 0 0,128 0 15,21-21 1,-149 21-16,1 0 0,-1 0 16,1 0-16,-1-21 0,1 21 15,105 0-15,21-21 16,-20 21-1,190-21 17,-297 21-32,64 0 15,42 0 1,234-21 0,-340 21-1,1 0-15,126-22 16,-105 22-16,-22 0 0,1 0 0,-1 0 15,1-21-15,-1 21 0,85 0 16,85 0 0,-148 0-16,-22 0 0,86 0 15,-86 0-15,1 0 0,232-21 32,-63 21-32,0-21 15,190 0 16,-338 21-31,169 0 16,-85 0-16,-84 0 16,84 0-16,-106 0 0,22 0 15,233 0 1,-170 0 0,-42 0-16,148 0 15,-191 0-15,106 0 0,-84 0 16,0 0-16,-1 0 0,86 0 15,-86 0-15,192 0 16,-107 0 0,-84 0-16,-1 0 0,1-21 0,169 21 15,-169 0-15,-1 0 16,1-22-16,0 22 0,63 0 16,-64 0-16,1-21 0,0 21 15,-1-21-15,1 21 0,0 0 16,-1 0-16,86-21 0,84 0 15,-170 21-15,-20 0 16,21 0-16,-22-21 0,22 21 16,232-22-1,-232 22-15,0 0 0,147-21 16,-147 21-16,-21 0 16,84 0-16,-85-21 15,1 21-15,-1 0 0,22 0 16,-22 0-16,64 0 15,-63 0-15,-1-21 0,1 21 0,-1 0 16,1 0-16,-1 0 0,149 0 16,-148 0-1,-1-21-15,-21 21 0,22 0 0,-1 0 16,-20 0-16,20 0 0,1 0 0,42 0 16,-43 0-1,43 0-15,-43 0 0,86 0 16,-107 0-16,0 0 15,1 0-15,-1 0 0,0 0 16,128-21 0,-65 21-16,-62 0 15,63 0-15,-64 0 0,21 0 16,-20 0-16,63 0 16,-64 0-16,85 0 15,0 0 1,-85 0-16,-21 0 0,22 0 0,-1 0 15,-21 0-15,22 0 0,20 0 16,-21 0-16,1 0 16,-1 21-16,0-21 0,1 0 0,20 0 15,-20 0-15,-1 0 0,21 0 16,-20 0-16,41 21 16,-20-21-1,-43 0-15,0 0 0,22 0 16,-22 0-16,0 0 0,64 21 31,-64-21-31,42 0 16,-20 0-1,105 21 17,-106-21-32,22 0 15,-1 21 1,22-21-1,-43 0 1,-21 22 0,0-22-16,1 0 0,41 0 31,-42 0-15,0 0-16,1 0 0,-1 0 15,0 0 16,21 21-15,-21-21-16,1 0 16,-1 0-1,-21 21-15,42-21 16,-42 21 0,21-21-1,0 21-15,-21 0 31,22-21-15,-22 22-16,21-1 31,0-21-15,-21 21-16,21 0 16,0-21-1,-21 21-15,0 0 16,21 1-1,-21-1-15,22-21 0,-22 21 0,0 0 16,21 0 0,0 22-16,-21-22 15,0 21-15,0-21 0,0 0 16,21 1-16,-21-1 16,0 63-1,0-62-15,0-1 0,0 0 16,0 0-16,0 64 15,21-1 1,-21-62-16,0 20 16,0-21-16,0 0 0,0 64 15,0-64 1,0 0-16,0 0 0,0 1 16,0-1-16,0 0 0,0 0 0,0 43 15,21-22 1,-21-21-16,0 0 15,0 22-15,0-22 0,0 0 16,0 21 0,0 22-16,0-1 15,0-42 1,0 1-16,0 20 16,0 0-1,0-21-15,0 22 16,0-22-16,-21 42 15,0-20 1,21-1 0,0-21-16,0 0 0,0 22 15,-21 20 1,21-42-16,0 1 0,0-1 16,-21 0-16,21 0 15,0 0-15,0 0 0,0 1 16,-21 20-1,21-21-15,-22 21 16,22-20 0,-21-22-16,21 21 15,-21-21-15,21 21 16,-21 0 0,0-21-1,21 21 1,-21-21-1,21 21-15,-22-21 16,1 0 0,21 22-1,-21-22-15,0 0 0,0 0 32,0 0-32,-1 0 15,1 0-15,0 0 16,0 0-1,0 0-15,0 0 16,-1 0 0,1 0-16,0 0 15,0 0-15,0-22 0,0 22 16,-1 0-16,-20 0 16,0-21-1,21 21-15,-1 0 0,-20 0 0,21 0 16,0 0-16,-64-21 15,43 21 1,21 0-16,-43-21 16,43 21-16,-21-21 15,20 21-15,1-21 0,-85-1 32,85 22-32,-21 0 0,-43-21 15,64 21-15,0 0 16,-21-21-16,20 21 0,1 0 0,-21 0 15,-22-21-15,43 21 0,-42-42 16,20 42-16,22 0 16,-21-22-16,0 22 0,20 0 0,-20 0 15,-85-42 1,85 21-16,21 21 16,-22 0-16,-41-21 15,62 21-15,-41-21 0,21 21 16,20-22-16,-126 1 15,42 21 1,22-21 0,41 21-16,22 0 0,-21 0 15,21 0-15,-22 0 0,-84-21 16,43 21 0,20 0-1,22 0-15,21 0 0,-22 0 16,-20 0-16,21 0 0,20 0 0,-83 0 31,62 0-31,-63 0 16,1 0-16,62 0 15,1 0-15,0 0 0,-1 0 16,1 0-16,-149 0 16,107 0-1,-43 0 1,106 0-16,-22 0 0,-126 0 15,21 0 1,42 0 0,64 0-16,-22 0 0,-42 0 15,43 0-15,-1 0 0,22 0 0,-127 21 16,20-21 0,1 21-1,85-21-15,-1 0 0,-42 0 16,43 0-16,-1 0 15,22 0-15,-21 0 0,20 0 0,-20 0 16,-149 21 0,85-21-1,-21 22 1,0-22-16,105 0 16,1 21-16,-170-21 15,22 21 1,84-21-1,-21 0 1,85 21-16,-22-21 0,-190 21 16,148-21-1,-42 0 1,0 21 0,106-21-16,-22 0 0,22 0 0,-43 22 15,-84-1 1,84-21-1,22 0-15,20 0 0,1 21 16,-85-21 0,21 21-16,64-21 15,0 0-15,-22 0 0,22 21 0,-1-21 16,-41 0-16,63 0 16,-22 21-16,22-21 0,-42 0 15,-22 22-15,43-22 16,20 0-16,-20 0 0,0 0 15,-1 0-15,22 0 0,-85 21 16,22-21 0,63 0-16,-22 0 0,-20 0 15,20 0-15,1 21 0,-148-21 32,63 0-32,105 0 15,-20 0-15,0 0 0,-22 0 16,22 0-16,0 0 0,-1 0 15,-105 0 1,63 0-16,-42 0 16,85 0-16,21 0 15,-64 0-15,64 0 0,-21 0 16,-85 0 0,42 0-1,22 0 1,41 0-16,-41 0 15,21 0 1,20 0 0,1 0-16,0 0 0,0 0 31,0 0-15,0 0 390,-1 0-391,1 0-15,0-21 16</inkml:trace>
  <inkml:trace contextRef="#ctx0" brushRef="#br1" timeOffset="-134061.7">6371 5249 0,'0'0'0,"-21"22"16,0-22-16,0 0 31,42 0 47,0 0-62,0 0-16,0 0 16,0 0-16,22 0 0,-22 0 15,0 0-15,43 0 0,-43 0 16,21 0-16,64 0 15,0 0 1,21 0 0,-85 0-16,-21 0 0,22 0 0,41 0 15,43 0 1,-84 0-16,62 0 16,-62 0-16,-1 0 0,170 0 31,-43 0-31,-127 0 0,1 0 15,-1 0-15,0 0 0,1 0 16,-1 0-16,0 0 0,1 0 0,-1 0 16,64 0-1,-64 0-15,64 0 16,21 0 0,64 0-1,-64 0 1,-64 0-1,-21 0-15,-20 0 0,20 0 0,0 0 16,-21 0-16,106 0 16,-21 0-1,-85 0-15,43 0 16,-22 0-16,-21 0 0,106 0 16,-84 0-16,41 0 15,1 0 1,-64 0-16,22 0 0,168 0 31,-147 0-31,42 0 16,-64 0-16,-21 0 15,106 0 1,-63 0-16,-22 0 16,64 0-16,-64 0 15,22 0-15,-22 0 0,0 0 16,1 0-16,20 0 15,43 0 1,-64 0-16,-21 0 0,43 0 16,-22 0-16,-21 0 0,85 0 15,-21 0 1,-64 0-16,0 0 0,0 0 16,1 0-16,-1 0 0,63-22 15,-62 22-15,20 0 16,-21 0-16,0 0 15,0 0-15,1 0 0,20-21 0,-21 21 16,64 0 0,-22 0-16,-20 0 15,-1 0-15,0 0 0,-21 0 16,64 0 0,-43 0-16,1 0 15,-1 0-15,22 0 0,-22 0 16,-21 0-16,106 0 15,-63 0 1,-43 0-16,0 0 0,42 0 16,-41 0-16,20 0 0,64 0 15,-22 0 1,-62 0-16,62 0 16,-20 0-1,-22 0-15,-21 0 0,64 0 16,-22-21-1,-41 21-15,-1 0 16,0 0-16,0 0 0,0 0 16,64 0-1,-22 0 1,-20 0-16,-22 0 16,42 0-16,-41 0 15,-1 0-15,63 0 16,-41 0-16,-22 0 15,0 0-15,21 0 16,-20 0-16,-1 0 0,63 0 16,1 0-1,-21 0 1,-43 0-16,21 0 0,-21 0 16,22 0-16,-22 0 0,42 0 15,-42 0-15,22 0 16,-22 0-16,0 0 0,21 0 15,-20 0-15,-1 0 0,0 0 16,21 0 0,22 0-16,42 0 15,-64 0 1,-21 0-16,0 0 16,64 0-1,-43 0 1,-21 0-16,22 0 15,-22 0-15,85 0 16,-64 0 0,43 0-1,-64 0-15,0 0 0,0 0 16,0 0-16,22 0 0,63 0 16,-64 0-1,0 0 1,-21 0-16,1 0 15,-1 0-15,0 0 0,0 0 16,21 0-16,64 0 16,-42 0-1,-43 0-15,0 0 16,21 0-16,-20 0 0,-1 0 16,42 0-1,-63-21 1,21 0-1,-21 0-15,0-1 0,22 1 16</inkml:trace>
  <inkml:trace contextRef="#ctx0" brushRef="#br1" timeOffset="-132344.95">26691 3831 0,'-21'0'78,"0"0"-62,0 0 0,-1 21-16,1-21 15,21 22-15,-21-22 16,21 21-1,0 0 1,21-21 15,0 0-31,1 0 16,-1 0-16,0 0 0,21 0 31,-21-21-31,-21 0 16,0-1-16,0 1 15,-21 21 1,-21 0 0,-22 21-1,1 22-15,63-22 16,-21 21 0,21 1-1,0-22 1,0 0-16,63-21 15,-20 0 1,-1-21 0,-21-22-1,-21 22-15,0 0 16,0 0-16,-21 21 16,0 0-16,0 0 15,-22 0-15,22 0 0,0 0 16,21 21-16,0 0 15,0 0 1,0 1-16,0-1 16,21-21-1,0 0 1,0 0 0,1 0-16,-1 0 15,0 0-15,-21 21 0,21 0 16</inkml:trace>
  <inkml:trace contextRef="#ctx0" brushRef="#br1" timeOffset="-131453.79">26628 4487 0,'0'22'32,"0"-44"-1,0 1-16,0 0-15,-22 0 16,1 21-16,21-21 0,-21 21 16,0 0-16,0 0 15,0 0-15,-1 0 16,1 21-16,0 0 16,21 0-16,0 0 15,0 1-15,0-1 31,21-21-31,0 0 0,1 0 16,-1 0-16,0 0 16,0 0-16,0-43 15,-21 22 1,0 0-16,-21 21 16,0 0-1,0 0 1,0 21-1,21 0 1,0 1-16,21-44 47,-21 1-31,0 0-16,21 0 15,0 0 1,0 0-1,0 21-15,1 0 0,-1 0 16,0 0-16,0 0 16,0 21-16,-21 0 15,0 0-15,0 0 16,0 0-16,0 1 0,-21-1 0,0 0 16,0 0-16,0 0 0,-1 0 0,-62 43 15,41-1 1,43-41-16</inkml:trace>
  <inkml:trace contextRef="#ctx0" brushRef="#br1" timeOffset="-87769.51">1164 85 0,'0'0'0,"21"0"16,0 0-16,-21-21 0,22 21 15,-1 0 1,-42 0 15,-1 0-31,1 0 0,0 0 0,-21 21 16,-1 0-1,22 0-15,0 0 0,-64 22 16,22-1 0,42-21-16,0 0 15,-1 0-15,1 1 0,0-1 16,-21 42-16,21-42 0,-1 1 15,-62 83 1,41-20 0,1-21-1,42-43-15,-42 42 0,42-20 16,-21-1-16,-22 64 16,43-43-1,-21-20-15,21-1 0,-21-21 16,21 21-16,0-20 0,-21 83 15,0 1 1,21-85-16,-22 22 16,1-22-16,21 21 0,-21 1 0,21 20 15,-21-21-15,-21 43 16,42-64-16,-22 22 0,22-1 16,-21-21-16,0 21 0,-21 85 31,-22 0-16,43-105-15,21 20 16,-21-21-16,21 64 0,0-64 16,0 148-1,0-84 1,0 0 0,0-43-16,0 21 0,0-41 15,0 20-15,0-21 0,0 43 16,0-1-1,0-42-15,0 0 0,0 22 0,0-22 16,0 0-16,0 21 0,0-20 0,0 41 16,0 43-1,0-85-15,0 21 0,0-20 16,0 20-16,0 64 16,0-64-1,0 0-15,0 43 16,0-43-16,0-20 15,0 20-15,0 0 0,0-21 16,0 128 0,0-65-1,0-41-15,0-22 0,0 21 0,0 0 0,0 1 16,0-22-16,0 106 16,0-21-1,0-64-15,0 0 16,0 1-16,0-1 0,0 0 0,0 107 15,0-44 1,0-62-16,0 84 16,0-85-16,0 0 15,0 85-15,0-42 16,0-43-16,0 43 16,0-43-16,0 1 0,0 84 31,0 0-31,0-85 0,0-21 15,0 22-15,0-1 0,0 0 16,0 43 0,21-43-16,-21 43 0,21-43 15,-21 1-15,0-1 0,0 0 16,0 1-16,43 105 16,-43-64-1,21-41-15,-21-22 0,21 64 16,-21-43-16,21 0 0,21 64 15,-42 0 1,22-64-16,-1 1 0,-21 20 0,21-21 16,-21 1-16,21-1 0,21 106 15,-20-21 1,-22-84-16,42 62 16,-42-62-16,0 20 15,21-20-15,0-1 0,-21 0 16,21 1-16,22 84 15,-1 0 1,0 42 0,-20-127-16,-1 1 0,0-1 15,-21 0-15,42 22 16,1 63 0,-22-85-16,0-21 0,21 64 15,-42-64-15,85 148 16,-43-105-1,1 21 1,-22-43-16,0-21 0,0 21 16,0-20-16,0-1 0,64 106 15,-43-106 1,-20 21-16,62 22 16,-41-22-16,-22-21 0,106 64 31,-64-43-31,-42-21 15,22 1-15,-22-1 0,21 0 16,1 0-16,105 64 16,-64-22-1,43-20-15,-84-22 16,20 0-16,149 42 16,-22-20-1,-20-1 1,-107-21-16,1-21 0,42 21 15,-43-21-15,1 22 0,-1-22 16,1 0-16,-1 0 0,233 21 16,-84 0-1,0 0 1,-149-21-16,22 0 0,127 21 31,-43-21-31,-106 0 0,22 21 16,63-21-16,-63 0 0,-22 0 15,170 22 1,21-22-16,-169 0 16,0 0-16,84 0 0,-84 0 15,-1 0-15,1 21 0,-22-21 0,22 0 16,0 0-16,169 0 16,21 0-1,-190 0-15,-1 0 0,1 0 16,0 0-16,-1 0 0,1 0 0,84 0 15,128 0 1,-213 0-16,1 0 0,105 0 16,-105 0-16,0 0 0,211 0 31,-21-21-31,-169 21 0,63 0 16,-63 0-16,-21-22 0,211 22 31,-190-21-31,106 21 0,169-42 15,-297 42 1,22 0-16,296-42 16,-211 20-1,84 1-15,-169 0 16,-21 21-16,20-21 0,276-21 16,-275 42-1,-21-22-15,190-20 16,-190 42-16,-1-21 0,297-43 15,-105 22 1,-107 21 0,-84 0-16,-1 0 0,255-43 15,-254 64 1,147-42-16,-83 21 16,-86-1-16,1 1 15,317-42 1,-170 20-1,-20 22-15,-64-21 16,-85 42-16,22-21 16,-1 21-16,85-43 15,-84 22-15,63 0 16,42 0 0,-105 0-16,-22 0 0,170-22 15,-64 22 1,-106 0-16,22 21 15,-22-21-15,0 21 0,1 0 0,105-43 16,0 22 0,-85 0-16,-20 21 0,20 0 15,-20-21-15,-1 21 0,148-42 16,-84 20 0,-63 22-16,20 0 0,-21-21 15,1 21-15,20 0 0,149-42 31,-64 21-31,-84 0 16,-22 21-16,21-22 0,-20 22 16,20 0-16,128-21 15,-43 0 1,0 0-16,-84 21 16,-22 0-16,127-21 15,1 0 1,-107 21-16,-21-22 0,64 22 15,-63 0-15,-1 0 0,0-21 16,22 21-16,-22 0 0,212-21 16,-63 0-1,-64 21 1,-64 0-16,1-21 0,63 21 16,-64 0-16,-21-21 15,85 21-15,-63 0 0,-22-22 16,212 1-1,0 0 1,-148 0 0,-42 21-16,41-21 0,-41 21 15,-22 0-15,64-21 16,-42 21-16,-22 0 0,170 0 16,-43 0-1,-63 21 1,-64-21-16,22 21 0,41 0 15,-62-21-15,-1 21 0,127-21 16,-126 21 0,84-21-16,21 0 15,-106 0-15,64 0 16,-64 0-16,1 0 0,168 0 31,-41 0-15,-1 0-16,-127 0 0,22-21 15,-1 21-15,-20 0 0,20 0 16,212 0 0,-105-21-1,-43 21 1,-85-21-16,0 21 0,1 0 16,-1 0-16,0-21 0,85 0 15,22-1 1,-107 1-16,0 21 0,1-21 15,20 21-15,-21-21 0,128-21 16,-64-1 0,-64 22-16,0 0 15,-21 21-15,1-21 0,105-64 32,-85 43-32,21-1 15,-41 22 1,20 0-16,-21 0 0,0 0 15,64-64 1,-43 22 0,22-1-1,-22-21-15,-21 64 16,0-21-16,22-43 16,-22 22-1,0 20-15,-21 22 0,0-42 16,21 20-16,-21 1 0,21-85 15,1 42 1,-22 43-16,0 21 0,0-43 16,0 22-16,0 0 0,0-1 0,0-105 15,0 106-15,0 0 16,0-22-16,0 22 0,-22-22 16,22 22-16,-21 0 0,0-43 15,21 43-15,0-1 0,-21 1 16,0-43-1,21-42-15,0 85 16,0 0-16,0-43 0,0 43 0,0 20 16,0-105-1,0 22 1,0 62-16,0 1 0,0 0 0,0-1 16,0 1-16,-21-106 15,-1 105-15,-20-84 16,21 43-1,0 41-15,21 22 0,-21-21 0,-22-85 16,1 42 0,42 43-16,-21 0 0,0-1 0,21 1 15,0 0-15,-22-1 0,-20-84 16,42 85 0,0-43-16,0 64 0,-21-21 15,21-1-15,-21 1 0,21 0 16,-21-149-1,-1 107 1,22-86 0,-21 64-16,21 64 15,0 0-15,0-85 16,0-43 0,-21 43-1,21 64-15,0-106 16,-42 63-1,21-21 1,21 84-16,0 22 16,-22-21-16,22 0 0,-21-1 0,0-84 15,0 43 1,0 20-16,21 22 0,-43-43 16,22 43-16,0-1 0,-64-84 15,-42-21 1,85 106-1,0 0-15,-1-1 0,1 1 0,0-22 16,-128-84 0,128 127-16,-106-85 15,106 85-15,-22-21 16,1 21-16,-191-106 16,190 105-16,-21 1 15,-63-42-15,0 20 16,63 22-16,22-21 0,-170-22 15,0 22 1,149 21-16,-1 0 16,0 0-16,1 21 0,-1-22 0,-169 22 15,-21-21 1,169 21-16,-85 0 16,107 0-16,-22 0 15,-275 0 1,85 43-1,-22-22-15,233 0 16,-20-21-16,-1 21 0,21-21 16,-423 42-1,402-42 1,-105 22-16,126-22 0,-21 0 0,0 0 16,22 0-16,-234 21 15,106-21 1,107 0-16,-1 21 0,-106-21 15,106 21-15,0-21 0,1 21 16,-1-21-16,0 21 0,-21-21 0,-169 43 16,84-1-1,0-21-15,106-21 16,1 21-16,20-21 0,-21 22 0,-169-1 16,0-21-1,190 0-15,0 0 16,1 0-16,-1 0 0,0 0 0,22 0 15,-85-21 1,-43-1-16,128 1 16,-22 21-16,22-21 0,-1 0 0,-21 0 15,22 21-15,-149-64 16,22 22 0,126 21-16,22 0 0,-22-1 15,22 1-15,-21 0 0,-64-42 16,84 41-16,-41-41 15,41 42-15,1 0 0,0-1 16,-1 1-16,1 0 0,-127-85 16,84 64-1,64 21-15,-64-22 16,64 22-16,-21-21 0,20 21 0,-83-43 31,20-20-31,64 62 16,-43-20-16,22 21 0,21 0 15,-22-22-15,22 22 0,-21 0 16,-149 21 0,22 0-16,84 0 15,43 0-15,-64 0 0,43 0 16,-22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2:26:31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910 847 0,'0'-21'62,"0"-1"-46,0 1-16,0 0 16,0 0-1,0 0-15,21 0 0,-21-1 16,21 1-16,-21 0 16,0 0-16,0 0 0,0 0 0,0-1 15,0 1 1,22 0-16,-22 0 0,0 0 15,21 21-15,-21-21 16,0 42 234,0 0-234,0 0-16,0 0 0,0 0 15,0 1-15,0-1 0,0 21 16,0-21-16,0 22 0,0-1 0,0-21 16,0 21-16,0 85 15,0-84-15,0 41 16,0-62-16,0 20 0,0 0 15,0 1-15,0-22 0,0 21 16,0 0-16,0-20 0,0-1 16,0 85-1,0-64 1,0 0 0,-21-42 30,-1 0-46,1 0 0,0 0 16,0 0-16,0 0 0,0 0 16,-1 0-16,-41-21 15,42 21-15,0 0 0,-1 0 16,1 0-16,0 0 0,0 0 16,0 0-1,21-21 1,21 21-1,0 0-15,0 0 0,85-21 16,-64 21-16,-20 0 16,20 0-16,0 0 0,64-21 31,-64 21-31,22 0 0,-43 0 16,0 0-16,0 0 15,1 0 1,-22-22 15,0 1-15,0 0-1</inkml:trace>
  <inkml:trace contextRef="#ctx0" brushRef="#br0" timeOffset="355.79">1545 1164 0,'21'0'78,"-21"-21"-78,21 0 0,1 21 16,-22-21-16,0 0 16,-22 21 15,1 0-31,0 0 0,0 0 31,0 21-31,42-21 47</inkml:trace>
  <inkml:trace contextRef="#ctx0" brushRef="#br0" timeOffset="1288.9">2794 804 0,'0'0'15,"21"0"1,0 0-16,0 0 0,1 0 16,-1-21-16,0 21 15,0-21-15,43 0 16,-43 0-16,0 21 0,0-21 16,0 21-16,0-22 0,1 1 0,-22-21 15,0 0 1,0 20-16,0 1 15,-22 21-15,1 0 0,-42-21 32,-1 21-32,-20 0 15,62 21-15,-20-21 16,-43 64 0,64-43-16,0 0 0,0 0 0,0 0 15,-22 22-15,43-22 16,0 0-16,0 43 15,0-1 1,22-42-16,20 22 0,-21-43 16,0 21-16,0 0 0,22 0 0,-22-21 15,21 21-15,1 0 0,20 1 16,22 20 0,-43-21-16,-21-21 0,0 21 15,1 0-15,-1 1 0,-21 41 31,-21-21-31,-85 22 16,63-43-16,-84 21 16,85-42-1,0 0-15,-106 0 16,84-42 0,-21 0-16,64 21 15,-21-43-15,21 43 16,21 0-16,0-43 15,0 22 1,21 42 0,42 0-1,22 0 1,-21 0 0</inkml:trace>
  <inkml:trace contextRef="#ctx0" brushRef="#br0" timeOffset="1721.65">3323 1207 0,'0'0'0,"21"0"15,0 0 1,1 0-16,20-22 15,-21 1-15,21 0 16,1 0-16,-1-21 0,-21 42 16,0-22-16,1 1 0,-22-42 15,0 42 1,-22 21 0,1 0-16,0 0 0,-21 0 15,21 21-15,-1 0 0,-105 64 31,106-64-31,-42 85 16,63-64-16,-21-21 0,21 0 16,0 0-16,0 1 15,21 41 1,0-42-16,42-21 16,-41 21-16,20-21 15,-21 0-15,21 0 0,-20 0 16,20 0-16,64-21 15,-22 0-15</inkml:trace>
  <inkml:trace contextRef="#ctx0" brushRef="#br0" timeOffset="2232.65">4191 1037 0,'0'0'0,"0"-21"16,0 0-16,-21 0 15,0 21-15,-1 0 0,1 0 16,0 0-16,-21 0 0,21 0 0,-43 42 16,43-21-16,0 0 15,-22 1-15,22 20 0,0-21 0,0 21 16,0-20-16,0 20 16,-1 43-16,22-64 15,0 21-15,0-21 0,0 0 16,22 1-16,-1-22 0,21 0 15,43 0 1,-43 0-16,0-22 16,-20 1-16,62-21 15,-63 0-15,22-43 16,-1-21 0,-42 85-16,0-64 15,0 64 1,0 42-1,0 0-15,0 1 16,0 20 0,0 43-16,0-22 15,0-42-15,0 22 16,0-22-16,0 42 16,21-42-1,22 1-15,-22-1 0,0-21 16,0 0-16,43 0 15,-1-43 1,-42 22-16,43-21 0</inkml:trace>
  <inkml:trace contextRef="#ctx0" brushRef="#br0" timeOffset="2659.43">4572 1122 0,'0'0'16,"0"-21"-16,-21 0 15,21-1-15,0 1 0,0 0 16,21 21-16,0-42 16,43 21-1,-22-1-15,0 22 0,-21 0 16,106 22 0,-105-1-16,20 0 15,21 64-15,-63-64 16,22 21-16,-22-21 0,21 0 15,-21 22-15,0 20 16,0-42-16,0 1 16,-21-1-16,-1 0 0,1-21 0,21 21 15,-21-21-15,0 0 16,0-21 0,21 0-16,0 0 0,0-1 15,0 1-15,0 0 0,0 0 16,0-43-16,21 1 15,0 21-15,-21 20 16,21 1-16,0 0 0,1-21 0,-1 21 16,0-1-16,0 1 15,21 0-15,-20 21 0,-1-21 16,0 21-16,0 0 16</inkml:trace>
  <inkml:trace contextRef="#ctx0" brushRef="#br0" timeOffset="3008.16">5630 889 0,'0'0'0,"0"-21"0,0 0 15,0 0-15,0-1 16,-21 22-16,0 0 15,0 0-15,-22 22 16,22 20 0,-21 43-16,42-43 0,-21-21 15,0 21-15,21 1 0,-22-22 16,22 42-16,0-20 0,0-22 16,0 21-16,0-21 0,0 1 15,22-1-15,-1-21 16,0 0-16,21 21 0,1-21 15,-22 0-15,85-21 16,-1-43 0,-41 22-16,-43 21 15,0-22-15,0 1 0</inkml:trace>
  <inkml:trace contextRef="#ctx0" brushRef="#br0" timeOffset="3519.88">5990 423 0,'0'0'0,"0"-21"0,-21 0 16,21 42 0,0 0-1,0 22-15,0-22 0,0 21 16,0 22-16,0-1 0,0-20 16,0 105-1,0 0-15,0-106 16,0 22-16,0-22 0,0-21 15,-21 22-15,21-22 0,0 0 16,0 0-16,0 0 0,-21-21 31,21-21-15,0 0-16,0 0 16,0 0-16,0-64 15,0 43-15,0 20 0,21-20 16,0 0-16,-21 21 0,106-106 15,-43 84 1,64 22 0,-106 21-16,22 0 15,-22 0-15,0 0 0,21 21 16,43 85 0,-85-42-1,0 41-15,0-83 0,-21 20 16,-43 43-1,22-43 1,21 0 0,0-42-1</inkml:trace>
  <inkml:trace contextRef="#ctx0" brushRef="#br0" timeOffset="4285.13">8213 741 0,'0'0'15,"21"0"-15,0-21 0,0 21 16,0-21-16,0-22 16,1 1-1,-22 21-15,0 0 0,0-22 16,0 1-1,-22 21-15,1 0 0,0-1 0,0 22 16,0 0-16,0 0 16,-128 0-1,65 43-15,-22-1 16,64 0-16,-22 1 0,22-1 16,-64 106-1,64 22-15,42-107 16,0-21-16,0 22 0,0-22 15,21 1-15,63 62 16,-62-83-16,62 20 16,43 0-1,-84-42-15,-1 0 0,106 0 16,-84-42 0</inkml:trace>
  <inkml:trace contextRef="#ctx0" brushRef="#br0" timeOffset="4753.99">8721 953 0,'0'0'0,"0"-22"0,0 1 15,0 0-15,-22 0 16,1 21-16,0 0 16,0 0-16,0 0 0,0 21 0,-1-21 15,-20 42 1,21 1-16,-43 41 15,64-20-15,-21-22 16,21-21-16,-21 43 0,21-22 16,0-21-16,0 1 0,0-1 0,0 0 15,64 0 1,-22 0-16,-21-21 0,43 0 16,-22 0-16,106-63 15,-63 20 1,-64 22-16,0 0 0,0-21 15,0 21-15,-21-22 0,0 1 0,0 0 16,-21-22-16,-42-21 16,20 64-16,1 0 15,-64-21-15,64 42 0,0 0 16,-1 0-16,1 0 0,0 21 16,20 0-16,-20 21 15,21-20-15,21 62 16,0-41-16,0-22 0,21 0 15,85 64 1,-21-85 0,-43 0-16,43 0 15,-43 0-15</inkml:trace>
  <inkml:trace contextRef="#ctx0" brushRef="#br0" timeOffset="5263.96">9144 931 0,'0'0'0,"21"-42"31,-21 63-15,0 0-1,0 22-15,0-22 0,0 64 16,0-64 0,-21 21-16,21-21 0,0 0 0,0 22 15,0 20 1,0-20-16,0-22 15,-21-21 17,21-21-32,0-1 15,0 1-15,0-21 16,0 21-16,0-22 0,0 22 0,0-106 16,84 21-1,-62 64-15,20 0 16,64-1-1,-85 43-15,42 0 16,-20 0-16,-1 22 16,85 83-1,-63 22-15,-43-63 16,-21-43-16,0 21 16,0-20-16,0-1 0,-21 21 0,-1-42 15,22 21-15,-21 22 16,0-43-16,21 21 0,-21-21 15,21-21 17,0-1-32,0 1 0,21 0 15,0-21-15,0 21 0,1-22 0</inkml:trace>
  <inkml:trace contextRef="#ctx0" brushRef="#br0" timeOffset="5558.81">10223 445 0,'-42'42'31,"21"-21"-31,21 21 0,0-20 16,-21 62-16,21-41 0,-21-1 0,-1 0 15,22 64 1,-42 21-16,21-85 15,21 1-15,0-22 0,0 21 16,0-21-16,0 1 0,0 41 16,0-42-1,63-21 1,-41 0-16,-1 0 0,21-21 16,-21 0-16,0 0 0,22-43 15</inkml:trace>
  <inkml:trace contextRef="#ctx0" brushRef="#br0" timeOffset="5739.7">9927 910 0,'-21'0'16,"42"0"-16,-63 0 0,42 21 0,0 1 16,21-22-1,0 0-15,0 0 16,0 0-16,43 0 15,42 0-15,-85-22 16,21 22-16,22-21 16,-43 21-16</inkml:trace>
  <inkml:trace contextRef="#ctx0" brushRef="#br0" timeOffset="6117.66">10477 1058 0,'0'0'16,"22"0"-16,-1 0 0,21 0 15,-21 0-15,22 0 16,-1-42-16,-21 42 16,64-85-1,-64 43-15,-21 21 16,0 0-16,0 0 0,0-1 15,-21 1-15,-85 21 16,64 21 0,20 1-16,-41 20 15,42-21-15,21 21 0,-21 1 0,21-1 16,-22-21-16,22 22 0,0 41 16,0-20-1,0-43-15,22 0 0,-1 0 0,21 0 16,-21-21-16,43 0 15,-43 0-15,21 0 0,-21 0 16,22 0-16,-22 0 0,85-63 16</inkml:trace>
  <inkml:trace contextRef="#ctx0" brushRef="#br0" timeOffset="6355.53">11091 847 0,'0'0'0,"21"0"15,-21 21 1,0 0-16,22 21 16,20 22-1,-42-43-15,21 0 0,43 85 16,-43-64 0,0-42-16,-21 22 0,0-1 15,21-21-15,-21 21 0,0-42 47,0 0-47</inkml:trace>
  <inkml:trace contextRef="#ctx0" brushRef="#br0" timeOffset="6619.38">11451 783 0,'0'-21'0,"0"42"0,-21-42 31,0 21-15,21 21-16,-21 0 0,-43 22 16,1 63-1,41-64-15,-41 21 16,42-20-16,-22-1 0,-41 64 16,41-64-1,22-21-15,21 1 16,0-1-16,21-21 31,1 0-15,-1-21-16,0-1 0,0 1 0</inkml:trace>
  <inkml:trace contextRef="#ctx0" brushRef="#br0" timeOffset="6986.63">11769 466 0,'0'0'0,"0"-21"0,0-1 15,0 44 32,0 20-31,0-21-16,0 0 0,0 22 0,0-1 15,0 0-15,0 22 0,0-22 16,-22 22-16,22-22 0,-21 21 0,0-20 16,21 63-16,0-64 0,-21 21 15,21-20 1,0-1-16,0-21 0,0 0 16,21-21-16,0 0 15,22 0-15,-22 0 16,0 0-16,21-21 0,1 21 15,-22-21-15,42-21 16,-42 21-16</inkml:trace>
  <inkml:trace contextRef="#ctx0" brushRef="#br0" timeOffset="7283.63">11705 783 0,'0'0'15,"21"0"-15,0 0 0,1 0 0,-1 0 16,21 0-16,-21 0 0,22 0 0,-1 0 16,64-21-1,-64 21-15,43-21 16,-22 21-16,-42 0 15,1-21-15,-44 21 79,1 0-79</inkml:trace>
  <inkml:trace contextRef="#ctx0" brushRef="#br0" timeOffset="7432.39">12150 826 0,'-22'0'78</inkml:trace>
  <inkml:trace contextRef="#ctx0" brushRef="#br0" timeOffset="8379.87">3154 1947 0,'0'0'0,"-43"0"0,-41 0 15,-43 0 1,84 0-16,22 0 0,-42 0 15,20 0-15,22 0 0,42 0 47,1 0-47,-1-21 0,21 21 16,-21-21-16,127 21 16,-42-21-1,233 0-15,-233 21 16,0 0-16,-1 0 0,1 0 15,402 0 1,-84 0 0,-22 0-1,-254 21-15,-42-21 0,21 0 16,-21 0-16,-1 0 0,192 0 16,-191 0-1,-85 0-15,42 0 16,-42 0-16,1 0 15</inkml:trace>
  <inkml:trace contextRef="#ctx0" brushRef="#br0" timeOffset="9067.12">8213 1820 0,'0'0'0,"-85"0"31,64 0-31,42 0 32,0 0-17,0 0-15,0 0 0,22 0 16,-1 0-16,0 0 0,22-21 0,126 21 31,-84 0-31,191-21 16,20 0-16,-84 21 15,-106 0-15,21 0 0,-21-21 16,381 21 0,-275-21-1,-106 21-15,85 0 0,-107 0 16,-20-22-16,0 22 0,-1 0 15,1 0-15,-21 0 0,63-21 16,-64 21-16,85 0 16,-127 0-16,22 0 0,-22 0 15,0 0-15,0 0 0,-21-21 16,0 0 0,-21 21-1,0 0-15,0-21 0,0 21 0,-22-21 16</inkml:trace>
  <inkml:trace contextRef="#ctx0" brushRef="#br0" timeOffset="9211.04">11769 1672 0,'0'0'16,"-22"0"-16,1 0 0,0 21 0,0-21 16,21 22-1,-21-22-15,0 21 0,-1-21 16,1 0-16,0 21 0</inkml:trace>
  <inkml:trace contextRef="#ctx0" brushRef="#br0" timeOffset="10692.14">868 6096 0,'0'-21'31,"0"0"-15,0 0-1,0-1-15,0 1 0,21 0 16,-21 0-16,21 0 16,0 0-16,0-1 15,1 22-15,-1-21 16,0 0 0,0 21-16,0 0 0,22 42 15,-1 43 1,-21-64-16,-21 22 0,21-22 15,-21 21-15,0 106 32,-84-21-32,-1 0 15,64-106-15,-22 22 16,-62 20 0,62-20-16,1-22 0,21-21 15,-22 0-15,22 0 16,-42-43-1,20-20-15,43 42 16,0-22-16,0-105 16,0 85-1,43 20 1,-22 22-16,21 0 0,-21 0 0,1 21 16,-1 0-16,21 0 0,22 21 15,-43 0-15,42 64 16,-20-22-1,-43-41-15,21 41 16,0-21-16,-21-20 0,21-1 16,0 63-1,0-62 1,1-22 0,-1 0-1,-21-22-15,21 1 0,0 21 16,0-42-16</inkml:trace>
  <inkml:trace contextRef="#ctx0" brushRef="#br0" timeOffset="10877">1566 6329 0,'0'0'0,"21"-21"0,1 21 0</inkml:trace>
  <inkml:trace contextRef="#ctx0" brushRef="#br0" timeOffset="12039.49">3217 5694 0,'0'0'0,"0"-64"31,0 43-31,0 0 16,0 0 0,0 42 15,0 0-31,0 0 0,0 22 15,0-1-15,0-21 0,0 22 16,-21 105 0,-21-21-16,21 0 15,-1-85-15,1 0 16,21-20-16,-21 20 0,21 0 16,0 22-1,-21-1-15,21-42 16,0 1-16,-21-22 0,21 21 15,0-42 32,0-1-47,0 1 0,21 0 16,0 0-16,-21-21 0,42-22 16,-42 43-16,22-21 0,20-1 15,-21 22-15,0-21 0,127-106 16,-84 84-1,-22 43-15,43-21 16,-64 20-16,0 22 0,22-21 16,-22 21-16,0 0 15,0 0-15,0 0 16,-21 21-16,21 1 16,-21-1-16,0 0 0,0 0 0,0 0 15,0 85 1,0-21-1,0 21 1,0-85-16,0 0 0,0 21 0,0-21 16,22 1-16,-1 41 15,0-42-15,0 0 16,0-21-16,0 0 16,1 0-16,41-21 15,-63 0-15,21 0 0,0 0 16,1 0-16,-1-1 0,0-20 0,21-64 15,-42-21 1,21 21 0,-21 43-16,22 21 0,-22-22 0,0-63 31,0 64-31,0 41 0,0 1 0,0 0 16,0 0-16,0 0 15,0 42 32,0 0-31,0 0-1,0 0-15,0 1 16,0-1 0,21 0-16</inkml:trace>
  <inkml:trace contextRef="#ctx0" brushRef="#br0" timeOffset="12982.62">4508 6223 0,'22'0'141,"-1"0"-141,0 0 16,0 0-16,0 0 0,0-21 15,1 0-15,-1 21 0,0-21 16,0 21-16,21-43 15,1 22-15,-43 0 16,0 0-16,0 0 16,0-1-16,0-20 15,-21 42-15,-64 0 16,21 0 0,1 21-1,42 0-15,-43 22 16,43-22-16,0 0 0,0 0 0,0 0 15,-1 22-15,22-22 0,-21 42 16,21-41-16,0 20 0,0 21 16,0-41-16,0-1 15,21 0-15,1 0 0,-22 0 0,84 43 32,-41-43-32,-22-21 15,42 0-15,-42 0 16,1 0-16,-1 0 0,0-21 0,21 0 15,-21 21-15,43-64 16,21-21-16</inkml:trace>
  <inkml:trace contextRef="#ctx0" brushRef="#br0" timeOffset="13600.49">5334 5546 0,'0'0'0,"0"-21"16,0-1-16,-21 22 0,0 0 16,-1 0-1,22 22 1,0 20-16,0-21 0,0 21 16,0 22-16,0-22 15,0 64-15,0-64 0,0 1 16,0 20-16,-21 64 15,21-63-15,-21-22 16,21 43 0,0-64-16,0 0 0,-21 43 15,21-86 17,0 1-17,0 0-15,0 0 16,0 0-16,0 0 0,0-1 0,0 1 15,0 0-15,21-21 0,0 21 16,22-43 0,41 1-16,-63 63 0,64-43 15,-64 43-15,64 0 16,-64 0-16,21 0 0,1 0 16,63 21-1,-64 1-15,-21-1 0,21 0 16,-20 0-16,20 21 0,-42-20 15,0 20-15,0 43 16,-42-43-16,-1-21 16,22 0-16,-85 22 0,64-22 15,0 0-15,-1-21 0,-84 21 16,21-21 0,85 0-16,-63 0 15,62-21 1,22 0-1,0 0-15,0-1 16</inkml:trace>
  <inkml:trace contextRef="#ctx0" brushRef="#br0" timeOffset="14100.21">6308 5546 0,'0'0'15,"0"-21"-15,0-1 0,0 1 0,0 0 32,0 42-17,0 22 1,0-22-16,0 21 0,0 0 15,0 107 1,0-86-16,0-21 0,0 85 0,0-84 16,0 20-16,0-20 0,0 41 15,0 22 1,0-64-16,0-20 0,0-1 16,0 0-16,0-42 31,0 0-31,0-1 15,0 1-15,0 0 0,0-21 0,0 21 16,0-22-16</inkml:trace>
  <inkml:trace contextRef="#ctx0" brushRef="#br0" timeOffset="14505.3">6117 5694 0,'0'0'0,"-21"-42"0,21-22 15,-21-21-15,0 64 16,21-21-16,0 21 0,0 0 15,21-1-15,0 1 16,85-21 0,-22 42-1,-41 0-15,-1 0 0,85 21 0,-63 0 16,-1 0-16,149 85 16,-64 42-1,-106-84-15,1 42 16,-22-43-16,-21-20 0,0 62 15,-21-62-15,-22-1 0,-84 85 16,-127 0 0,148-85-1,43-20-15,21-22 0,-22 21 16,22-21-16,21 0 0,-64 0 16,64 0-1,0-21 1,21-1-16,21 1 15,0 21 1,-21-21-16,21 21 0,21 0 16,-20-21-16,-1 21 0,21-21 15,0 21-15,1-21 0</inkml:trace>
  <inkml:trace contextRef="#ctx0" brushRef="#br0" timeOffset="14975.23">7070 6202 0,'0'-21'16,"0"-22"-1,0 22-15,0 0 0,0 0 16,0 0-16,42-43 16,21 22-1,22 42-15,-64 0 16,0 0-16,22 0 0,-22 0 0,21 21 15,22 43 1,-1 20 0,-63-63-16,0 43 15,0-43-15,-42 127 16,21-127 0,21 1-1,0-44 1,0 1-16,0 0 0,0 0 15,0-21-15,0-43 16,0-21 0,0 85-16,0 0 15,0 0-15,21-1 0,-21 1 0,21 0 16,21 0 0,-20 21-16,-1 0 0,0 0 15,0 0-15,0 0 16,0 0-16,22 0 15,-22 0-15</inkml:trace>
  <inkml:trace contextRef="#ctx0" brushRef="#br0" timeOffset="15212.09">7980 5948 0,'0'0'0,"0"-21"16,0 42 15,0 0-31,-21 0 15,21 22-15,0 20 16,0 1 0,-22-43-16,22 21 0,0-21 15,0 43 1,0-43 0,0-42 15,22 0-31,-1-1 15,-21 1-15,21-21 0</inkml:trace>
  <inkml:trace contextRef="#ctx0" brushRef="#br0" timeOffset="15527.92">8064 5800 0,'0'-43'0,"0"86"0,-21-128 0,0 43 16,0 21-16,-21-43 16,20 64-1,-20 21 1,42 0-16,0 1 15,21-22-15,43 21 16,-43-21-16,0 0 16,0 0-16,22 0 15,-43-21-15,21 21 0,-21-43 16,0 1 0,-21 42-16,-1-21 0,1 21 15,0 0-15,0 0 0,0 0 16,-22 0-1,22 42-15,21-21 16,0 22-16,0-22 0,0 0 16,0 0-16,43 85 15,20-64 1,-42-21-16,0 1 0</inkml:trace>
  <inkml:trace contextRef="#ctx0" brushRef="#br0" timeOffset="15928.81">8276 5927 0,'0'-43'32,"0"22"-17,0 42 1,0 1-16,21-22 16,-21 21-16,43 63 15,-22-20-15,-21-43 16,21 0-16,-21 22 0,21-22 0,-21 0 15,0 85 1,21-85 0,-21 0-16,21-21 15,-21-21-15,22 0 16,-1 0 0,-21-22-16,0 22 0,21-42 15,0 41-15,0-20 0,-21 0 0,21-43 16,22-21-1,-22 85-15,-21 0 0,21-21 16,0 42-16,0 0 16,1 0-1,-22 21 1,0 0 0,0 0-1,0 0-15</inkml:trace>
  <inkml:trace contextRef="#ctx0" brushRef="#br0" timeOffset="16318.59">8848 6054 0,'84'0'32,"-63"0"-32,1 0 0,-1 0 15,0 0-15,0 0 0,0-21 0,22-1 16,20-20-1,-42-21 1,-21 41-16,0 1 16,0 0-16,-106 21 31,64 0-31,21 21 16,0 0-16,0 1 0,21-1 15,-22 21-15,22-21 0,-21 0 16,21 85-1,0-63 1,0-22-16,21 0 0,1 0 0,-1-21 0,-21 21 16,21-21-16,64 0 15,-22 0 1,1 0 0,-43 0-16,0 0 0,64-63 15,-85 42-15</inkml:trace>
  <inkml:trace contextRef="#ctx0" brushRef="#br0" timeOffset="16704.37">9461 5863 0,'0'0'15,"0"-21"-15,0 0 0,0 0 0,0 0 16,0-1 0,0 1-16,22 21 0,41-21 15,-42 21 1,0 0-16,1 0 0,-1 0 0,21 21 15,22 22 1,-43-1-16,42 0 0,-63 1 16,21-22-16,1 21 0,-22-21 0,21 22 15,-21-22-15,0 63 16,0-62-16,0 20 16,-43-21-1,22 0-15,0-21 16,0 0-1,21-21-15,0 0 16,0 0-16,0 0 0,0-1 16,0 1-16,0-21 0,85-64 15,-22 21 1,-42 64-16,0 0 16,1 0-16,20 0 0,-21 0 15,64-43 1,-64 22-16,0 42 0,-21-21 15</inkml:trace>
  <inkml:trace contextRef="#ctx0" brushRef="#br0" timeOffset="17403.31">11430 5334 0,'0'-42'15,"0"21"-15,0 42 47,0 0-47,0 0 16,0 21-16,-21 43 16,21-43-16,-21-20 0,21 20 15,0-21-15,-22 21 0,22 1 16,0-1-16,0-21 0,0 0 0,0 1 15,0-1 1,0-42 31,0-1-47</inkml:trace>
  <inkml:trace contextRef="#ctx0" brushRef="#br0" timeOffset="17636.18">11112 5736 0,'-21'43'31,"42"-43"-31,1 0 0,20 21 16,85-21-1,-64 0 1,-41 0-16,20 0 0,21-21 15,-41 21-15,-1-22 0,42-20 32,-63 0-32,0-22 15,0 43-15</inkml:trace>
  <inkml:trace contextRef="#ctx0" brushRef="#br0" timeOffset="17840.07">11134 5292 0,'0'0'0,"42"-21"31,-21 21-31,21 0 16,43 0 0,-43-22-1,-20 22-15,20 0 0,-21-21 0,21 0 16,1 0-1</inkml:trace>
  <inkml:trace contextRef="#ctx0" brushRef="#br0" timeOffset="18390.75">11663 4847 0,'-64'0'15,"43"0"1,-21 0-16,-1 0 16,22 0-16,0 21 0,-21 1 0,21-22 15,-22 21-15,-20 42 16,20-42-16,-62 85 16,83-63-16,1-1 15,-21 0-15,21 1 0,0-1 0,-1 0 16,1 1-16,0-1 0,21 21 0,0 64 15,0-42 1,21-43-16,0-20 0,22 41 16,-1-42-16,-21 22 0,85-1 15,21-21 1,-85-21-16,1 0 16,41 0-16,-41 0 0,-1 0 15,127-63 1,-42-1-1,-42-63 1,-64 85-16,0-1 0,1 1 16,-1 0-16,-21-22 0,-21-147 15,-22 105 1,-126-85 0,127 149-16,-64-22 15,63 43-15,-126-21 16,84 42-1,64 21-15,0 0 16,0 22-16,-21-22 0,20 21 0,-41 22 16,42-22-16,-22 0 0,1 1 15</inkml:trace>
  <inkml:trace contextRef="#ctx0" brushRef="#br0" timeOffset="19291.73">3429 6731 0,'-21'21'0,"42"-42"0,-85 42 0,43-21 15,0 0-15,0 21 0,0-21 16,0 0-16,21 22 16,21-22-1,0 0-15,0 0 16,21 0-16,64 0 16,-63 21-1,105-21-15,-85 0 0,1 0 16,126 0-1,-42 0-15,-42 0 16,-21 0-16,127 0 0,-85-21 16,-22 21-16,22 0 0,0 0 15,0 0-15,0-22 0,170 22 16,-149 0-16,148 0 16,-169 0-16,170 0 15,-149 0-15,0 0 0,0 0 0,-21 0 16,0 0-16,21 0 0,-21 0 0,275 0 15,-21 0 1,22 0 0,-276 0-16,0 0 0,-22 0 15,128 0-15,106 0 16,-233 0-16,190-21 16,-190 21-16,-21 0 15,126-21 1,-105 21-16,-85 0 0,22-21 15,-1 21-15,-21 0 16,0 0-16,-21-21 31,0 0-15,0-1 0,0 1-16</inkml:trace>
  <inkml:trace contextRef="#ctx0" brushRef="#br0" timeOffset="20215.88">13314 318 0,'0'0'0,"21"0"0,-21-22 0,0 1 15,0 0 1,0 42 15,0 0-31,0 1 16,-21-1-16,21 21 0,-21-21 0,-1 64 31,22-22-31,-21-41 0,0 62 16,21-63-1,0 1-15,0-1 0,0 0 32,-21-21 14</inkml:trace>
  <inkml:trace contextRef="#ctx0" brushRef="#br0" timeOffset="20539.7">12996 804 0,'0'0'16,"0"22"-16,21-22 31,1 0-31,-1 0 16,21 0-16,-21 0 15,64 0-15,-64 0 16,43 0-16,-43 0 15,0-22-15,64 1 16,-43 21 0,-42-21-16,21 21 15,-21-21-15,0 0 16,0 0-16,0-1 16</inkml:trace>
  <inkml:trace contextRef="#ctx0" brushRef="#br0" timeOffset="20796.09">13081 318 0,'0'0'0,"-21"0"16,0 0-1,21-22-15,21 22 16,0 0-16,0 0 15,0 0-15,22 0 0,-22 0 0,0 0 16,85 0 0,-85 0-16,42 0 15,-41 0-15,-1 0 0,0 0 16,-21-21 0,21 21-16</inkml:trace>
  <inkml:trace contextRef="#ctx0" brushRef="#br0" timeOffset="21447.72">13589 0 0,'0'0'0,"-21"0"0,0 0 0,-1 0 16,1 0-1,0 0-15,-21 0 0,-1 0 16,-20 0-16,21 0 16,20 0-16,-83 0 15,83 0-15,-62 21 16,63 0-16,-22 22 16,22-1-16,-21-21 0,-1 64 15,22-43-15,0 1 0,0-1 0,0 21 16,0 1-1,21-22-15,0 1 0,0-22 0,0 42 16,0-20-16,0-22 0,0 21 16,0-21-16,0 22 0,0-22 15,63 63-15,-42-62 16,0-1-16,1 0 0,20 0 16,21 0-16,-41-21 0,20 0 15,85 21 1,21-21-16,-63-21 15,-22 21-15,-20-21 16,147-42 0,-126 20-1,-22 22-15,-21 0 0,0 0 0,22 0 16,-22-22-16,0 22 0,0-85 16,0 22-1,-21 20-15,0 22 0,0-64 16,0 64-16,-21-22 0,0 1 15,-21 20-15,20-20 0,-147-22 16,63 85 0,22 0-1,41 0 1,22 0-16,0 0 0,0 0 16,0 0-16,-1 0 15,-41 0-15,21 0 16</inkml:trace>
  <inkml:trace contextRef="#ctx0" brushRef="#br0" timeOffset="24964.19">16468 5144 0,'0'21'109,"-22"-21"-15,1 0-94,21-21 15,0-1 1,0 1 0,21 21-1,1 0-15,20 0 0,0 0 16,22 0 0,-43 0-16,0 0 0,0 21 15,0-21-15,-21 22 0,0 41 16,-42 1-1,-21-22 1,41-21-16,-20 0 0,-106 22 31,127-22-15,0-21-16,42-21 47,0 21-47,0 0 0,0 0 0,43-22 15,-22 22-15,-21 0 16,22 0-16,-1 0 16,21 0-1,-20 22-15,-22-1 16,0 0-16,0 0 0,-21 0 0,0 0 16,0 22-1,0-22-15,-21-21 0,0 21 16,0 0-16,-22-21 0,1 21 15,21-21-15,-21 22 0,20-22 0,-20 0 16,-43 0 0,64 0-16,0 0 15,0 0-15,0 0 16,21-22-16,0 1 31,0 0-15,0 0-1,21 0-15,0 21 0</inkml:trace>
  <inkml:trace contextRef="#ctx0" brushRef="#br0" timeOffset="25603.82">16954 4741 0,'0'-21'0,"0"42"0,-21-63 16,21 21-16,-21 21 0,0-21 15,-21 0-15,-1-1 0,22 22 16,0 0-16,-21 0 0,20 0 0,-20 0 16,-21 0-16,-22 0 15,43 0-15,-1 22 0,1-1 16,-43 21-16,43 0 15,-43 43-15,43-43 0,0 22 16,-1-22-16,-20 85 16,20-21-16,22-64 15,0 22-15,0-22 0,21 64 16,0-64-16,0 85 16,21-21-1,0-63-15,0-22 0,43 42 16,-43-42-16,21 1 0,64 20 15,42-42 1,-105 0-16,-1 0 0,22 0 16,-22 0-16,0 0 0,64-21 15,-42 0-15,-22-1 0,127-83 32,-84 41-32,0-63 15,-85 85-15,21-22 16,21-105-1,-42 42-15,0 42 0,0 22 16,0-1-16,-21-42 0,0 43 16,0 21-16,-85-64 15,21 63 1,43 43-16,-1-21 0,1 21 16,0 0-16,-1 0 0,-126 21 15,127 22 1,-1-22-16,22 0 0,0 0 15,21 22-15,0-22 0,0 0 0,0 21 16,0-21-16,0 1 0</inkml:trace>
  <inkml:trace contextRef="#ctx0" brushRef="#br0" timeOffset="26187.23">18119 4868 0,'0'0'0,"-22"0"0,1 0 16,42 0 15,22 0-31,-22 0 0,85-21 15,-64 21-15,22 0 0,-1 0 16,1 0-16,20 0 0,43 0 16,-63 0-16,-1 0 15,-20 0-15,41 0 0,-41 0 16,-43 21 0,-22-21-16,1 0 15,-21 0-15,-22 22 16</inkml:trace>
  <inkml:trace contextRef="#ctx0" brushRef="#br0" timeOffset="26585">18542 4932 0,'0'0'0,"-21"21"16,21 0-16,0 0 15,0 1-15,0-1 16,0 0-16,21 21 0,0 1 15,-21-22-15,21 21 0,43 85 16,-22 21 0,-21-21-1,-21-84 1,0-22-16,0 21 0,0-21 0,-84 85 16,20-64-1,22-20 1,-22-22-16,22 0 0,0 0 15,-128 0 1,107-43-16,42 22 16,-1 0-16,-20-21 0,21 20 15,0 1-15,21-42 16,0 20 0,0 22-16,0 0 15,21 21-15,0-21 0,21 21 16,64 0-1,-63 0-15</inkml:trace>
  <inkml:trace contextRef="#ctx0" brushRef="#br0" timeOffset="27120.69">19219 5482 0,'0'0'15,"0"-21"-15,0 0 0,0 0 0,0 0 16,0-1-16,-21 1 0,0 0 16,0 0-16,0 21 0,-1-21 15,-20 21 1,21 0-16,-43 42 16,43 0-16,0-20 0,0-1 15,0 21-15,21-21 0,-64 170 16,64-128-1,0-42-15,0 43 16,64-64 0,-22 0-1,-21 0-15,0 0 0,1-21 0,105-64 32,-85 22-32,-21 41 0,0-20 15,0 21-15,-21-21 0,22 20 16,-22-62-1,0 63-15,-22 42 32,1 0-32,21 0 0,0 21 15,0 1-15,0-1 16,0-21-16,0 43 0,0-22 16,0-21-16,21 0 0,1 1 15,-1-1-15,-21 0 0,63 0 16,1-21-1,-43 0-15,0 0 16,0-21-16,0 0 0,22-43 16</inkml:trace>
  <inkml:trace contextRef="#ctx0" brushRef="#br0" timeOffset="27348.57">19621 5313 0,'0'0'0,"22"21"15,-22 0 1,0 0-16,0 1 0,21-1 0,-21 21 16,0-21-16,0 22 0,0-22 15,0 21-15,0-21 0,0 22 16,0-22-16,0 0 0,0 42 16,0-41-1,0-1-15,21-21 16,0 0-16,-21-21 15,21-22-15,22 1 16</inkml:trace>
  <inkml:trace contextRef="#ctx0" brushRef="#br0" timeOffset="27572.43">19981 5271 0,'0'0'15,"0"21"1,-21 0-1,21 0-15,-21 0 0,0 0 16,0 1-16,-1-1 0,1 21 0,0-21 16,0 0-16,-21 43 0,20-43 15,1 21-15,-21 1 16,42-1-16,0-21 16,21-21-1,0 0-15,0 0 16,1-21-16,-1 21 0</inkml:trace>
  <inkml:trace contextRef="#ctx0" brushRef="#br0" timeOffset="28055.78">20278 5461 0,'0'0'0,"0"-21"0,0 0 15,0 0-15,0-1 16,0 1-16,0 0 0,-22 0 15,1 21 1,0 0 0,0 0-16,0 0 0,0 21 0,-1 0 15,1 0-15,0 1 0,-42 41 16,41 1 0,1-22-16,-21 21 15,42-41-15,-21 20 0,21-21 0,0 21 16,0 1-1,21-43-15,0 0 0,0 0 16,0 0-16,43 0 16,-43-21-16,0-1 0,85-62 15,-42-22 1,-22 21 0,-42 64-16,21 0 0,-21 0 15,0 42 16,0 0-31,0 0 16,-21 43 0,0-1-16,0-42 15,21 1-15,0 20 16,0 0 0,21-42-1,0 0-15,0 0 0</inkml:trace>
  <inkml:trace contextRef="#ctx0" brushRef="#br0" timeOffset="28497.24">20997 5165 0,'0'0'0,"0"-43"0,0 22 0,0-21 16,-21-22-1,-21 22-15,21 21 0,-43 21 16,43 0-16,-21 0 15,-64 42 1,85-21-16,-43 43 0,43-22 16,0 22-16,0-43 15,21 21-15,0-21 0,21 64 16,42-43 0,-42-20-16,1-1 0,41 21 15,-42-21-15,0 0 0,22 22 16,-43-22-16,21 0 0,0 0 0,-21 43 15,-21-22 1,0-21-16,-43 0 16,22-21-16,0 22 0,-1-22 15,1 0-15,0 0 0,-1 0 0,-84 0 32,85-22-32,0 1 0,42 0 15,-22 21-15,22-21 0,0 0 16,22 0-1,41 21 1,-42-22-16,22 22 16,-22 0-16,21 0 0,43 0 0</inkml:trace>
  <inkml:trace contextRef="#ctx0" brushRef="#br0" timeOffset="29259.8">21082 5419 0,'21'-43'15,"-42"86"-15,42-107 0,-21 43 16,0 0 0,-21 21-1,0 0-15,21 21 0,-21-21 16,-1 21-16,22 0 0,-21 1 0,0 20 16,0 0-1,0 1-15,-22 20 0,43-21 0,0 43 16,0-64-1,0 0-15,0 1 0,0-1 16,0 0-16,22-21 0,20 0 16,0 0-1,-21 0-15,1 0 0,-1 0 0,21-21 0,-21 21 16,64-64 0,0-20-1,-64 62-15,0-20 0,0 0 16,0-1-16,-21 22 0,0-42 15,-63 42 1,42 21-16,-22 0 16,22 21-1,21 0-15,0 0 16,0 0-16,21 0 0,-21 1 16,21-22-16,1 21 0,-22 0 15,21 21 1,0 22-16,-21-43 15,0 0-15,0 0 16,0 43 0,21-64-1,0 0-15,0 0 16,1 0-16,-1 0 16,0 0-16,0 0 0,0 0 0,0-21 15,-21-1-15,22 1 0,62-63 16,-84 62-1,0-20-15,43-21 16,-43 41-16,0 1 0,0 42 47,0 1-47,0-1 0,0 0 0,-22 0 16,22 0-16,-21 0 0,21 1 15,0-1-15,0 21 0,-21 0 16,21-20-16,0-44 47,21 22-47,-21-21 15,0 0-15,0 0 0</inkml:trace>
  <inkml:trace contextRef="#ctx0" brushRef="#br0" timeOffset="29440.7">21738 5313 0,'0'0'0,"-42"-42"31,21 42-31,42 21 47,0 0-31,0-21-16,0 21 0,0-21 15,22 21 1</inkml:trace>
  <inkml:trace contextRef="#ctx0" brushRef="#br0" timeOffset="29787.92">22140 5419 0,'-21'21'31,"21"0"-31,-21 0 15,21 0-15,-21 1 0,21-1 0,0 42 16,-43 64 0,43-84-16,-21 41 15,0-20-15,21-22 0,0 43 16,0-22-16,-21-20 16,0 105-16,21 0 15,0-106-15,0 64 16,0-85-1,0 22-15,0-1 16,42-21-16,-21-21 16,0-21-16,-21 0 15,0 0-15,0-22 16,0-63 0,0 64-16,0 0 0</inkml:trace>
  <inkml:trace contextRef="#ctx0" brushRef="#br0" timeOffset="30091.75">22034 5736 0,'0'0'0,"0"-42"0,-21 0 16,0 20-16,21-20 0,0-21 15,0 41-15,0 1 0,0 0 16,21 0-16,0 21 16,43 0-1,-1 0-15,-41 0 16,-1 21-16,0-21 15,-21 21-15,0 43 16,0-22-16,0-21 16,0 22-16,-21-22 0,0 0 15,21 0-15,-22 0 0,-20 0 0,21-21 16,0 22-16,-22-22 16,22 0-1,0 0-15,42-22 31,0 1-31,1 0 0,-1 0 16</inkml:trace>
  <inkml:trace contextRef="#ctx0" brushRef="#br0" timeOffset="30364.59">22585 5101 0,'0'0'0,"21"-42"0,0 0 15,-21-43 1,0 106-1,0 0-15,0 0 16,0 1-16,-63 105 16,63-43-1,-43 43-15,22-84 16,21-1-16,0 0 0,0 43 16,0-64-16,0 43 15,0-43-15,0 0 0,42 0 16,-20-21-16,-1 0 15,0 0-15,0 0 0,0 0 0,43-63 16,-64 41-16</inkml:trace>
  <inkml:trace contextRef="#ctx0" brushRef="#br0" timeOffset="30520.09">22373 5313 0,'0'0'16,"21"0"-1,0 0-15,22 0 16,20 0-16,-42 0 0,22 0 16,20 0-16,-42 0 0,22 0 15,-22 0-15,21-42 16,-21 42-16</inkml:trace>
  <inkml:trace contextRef="#ctx0" brushRef="#br0" timeOffset="31297.64">23114 5038 0,'0'0'0,"21"0"0,0 0 16,0 0 0,1 0-16,-1 0 0,0 0 0,21-21 15,-21 21-15,22-22 0,-22 22 0,21-21 16,1 0-16,-22 0 0,85-43 31,-106 43-31,0-42 16,-43 20-16,-63 22 15,43 21-15,21 0 16,-107 64 0,65 20-1,63-62-15,-1 41 16,22 43-16,0-64 16,22-21-16,62 64 15,1-21 1,-64-64-16,64 21 15,-64-21 1,-21 21-16,-21-21 16,0 0-1,-43 0-15,22 21 16,-1-21-16,-20 21 0,21 0 0,-43 1 16,64-1-16,-22 0 0,22 0 15,-21 43 1,42-1-1,0-42-15,63 22 16,1-43-16,-43 21 16,21-21-16,22 0 0,-22 0 15,1 0-15,84-21 16,-85 21-16,21-43 16,-41 22-16,-1 0 0</inkml:trace>
  <inkml:trace contextRef="#ctx0" brushRef="#br0" timeOffset="31520.06">23558 5292 0,'22'0'31,"-22"21"-31,0 0 16,21-21-16,-21 21 0,0 0 0,21 1 16,0-1-16,-21 0 0,21 0 15,0 0-15,-21 0 0,22 1 0,-1-22 16,0 63-1,0-42-15,0-21 16,0 0 0,-21-21-1,0 0-15,0 0 0,22 0 16</inkml:trace>
  <inkml:trace contextRef="#ctx0" brushRef="#br0" timeOffset="31716.95">23897 5292 0,'0'0'16,"0"-21"-16,0-1 15,-21 22 1,0 22-16,0-1 16,-1-21-16,1 21 0,0 0 15,-42 43-15,20-22 16,22-21-16,0 0 0,0 0 16,21 1-16,-21-1 15,21 0 1,42-21-16,0 0 15,1 0-15</inkml:trace>
  <inkml:trace contextRef="#ctx0" brushRef="#br0" timeOffset="32129.36">24172 5334 0,'21'0'31,"1"0"-15,-1 0-16,0 0 0,0 0 15,0 0-15,22 0 16,-22 0-16,0 0 16,0-21-16,0 0 15,-21 0-15,0-1 16,-21 22-16,-21 0 15,21 0-15,-1 0 16,-83 0 0,41 64-16,43-43 15,0 0-15,21 0 0,0 1 16,-21-1-16,21 42 16,0-20-1,0-22-15,21 0 16,0-21-16,0 0 0,0 0 0,0 0 15,1 0-15,-1 0 0,0 0 16,21 0-16,-21 0 0,85-21 16,-85 21-16,22-21 0,-1-22 15</inkml:trace>
  <inkml:trace contextRef="#ctx0" brushRef="#br0" timeOffset="32552.11">24659 5334 0,'0'-21'0,"0"42"0,21-63 15,-21 21-15,-21 21 31,0 0-15,0 21-16,21 0 16,-21 0-16,-1 21 0,22-20 15,0-1-15,-21 0 0,21 0 16,0 0-16,0 64 16,0-64-16,0 0 15,64-21 1,-1 0-1,-42 0-15,22 0 0,41-63 32,-20-1-32,-22-20 15,-42 62-15,21 1 16,-21 0-16,0 0 0,0 42 47,0 0-32,-21 0-15,21 1 0,-21 20 16,21 0-16,0-21 16,0 1-16,0-1 0,0 0 15,21-21 1,0 0-16,1 0 16,-1 0-16,42-21 15,-42 0-15</inkml:trace>
  <inkml:trace contextRef="#ctx0" brushRef="#br0" timeOffset="32836.94">25358 4784 0,'0'0'0,"0"-21"0,0-1 0,0 1 16,-43 21-1,22 0-15,21 21 16,-42 43-16,42-43 0,-21 21 15,21 1-15,0-1 0,0 22 16,-22-22-16,1 43 16,0 84-1,21-127-15,0 1 0,-21-22 0,21 0 16,0 85 0,0-85-1,21-21 1,0 0-16,0 0 0,1-21 15,-1 21-15</inkml:trace>
  <inkml:trace contextRef="#ctx0" brushRef="#br0" timeOffset="33183.9">25463 5334 0,'-21'0'0,"0"0"15,21 21-15,-42 0 16,42 1-16,-21-1 0,21 0 15,0 0-15,0 0 0,0 0 16,0 1-16,0-1 16,0 0-16,21-21 15,0 0-15,0 0 0,0 0 16,0 0-16,1 0 0,-1 0 16,0-21-16,-21 0 0,42-43 15,-21 1 1,-21 41-16,0-20 15,0 21-15,0 0 0,0 0 0,-21 21 16,0 0-16,0 0 0,0 0 16,0 0-1,21 21-15,0 0 0,0 0 16,0 0-16,0 0 16,0 1-1,21-22-15,0 0 0,0 0 0</inkml:trace>
  <inkml:trace contextRef="#ctx0" brushRef="#br0" timeOffset="33568.68">25802 5334 0,'21'-63'32,"0"63"-32,-21-22 0,22 1 15,-1 21-15,0 0 16,0 0-16,0 0 15,0 64-15,22-22 16,-43 22 0,0-43-16,0 0 0,0 21 15,0-21-15,0 64 32,0-64-17,0-42 1,0 0-1,0-85 1,21 43 0,0 20-16,-21 22 0,21 0 15,0 0-15,22-22 16,-22 22-16,0 21 16,0 0-16,0 0 0,-21-21 15,22 21-15</inkml:trace>
  <inkml:trace contextRef="#ctx0" brushRef="#br0" timeOffset="33855.73">25209 5017 0,'22'0'0,"-1"0"16,21 0-16,-21 0 0,0 0 15,22 0-15,-22 0 0,21 0 0,-21 0 16,1 0-16,20 0 16,-21 0-16,43 0 15,-64-22 16</inkml:trace>
  <inkml:trace contextRef="#ctx0" brushRef="#br0" timeOffset="34419.64">26628 3874 0,'-22'21'16,"1"0"-16,21 0 15,-21 0-15,21 0 0,0 1 0,0-1 16,-21 21-16,21-21 0,-21 43 15,0-1 1,21-42-16,0 1 0,0-1 0,0 0 16,0 0-1,21-21 1</inkml:trace>
  <inkml:trace contextRef="#ctx0" brushRef="#br0" timeOffset="34663.51">26331 4339 0,'0'21'15,"21"-21"-15,1 0 16,-1 0-16,0 0 0,0 0 15,0 0-15,0 0 0,1 0 0,41 0 16,1 0 0,-43 0-16,0 0 0,0-21 15,0 21-15,-21-21 0,0 0 16,0 0-16,0 0 16</inkml:trace>
  <inkml:trace contextRef="#ctx0" brushRef="#br0" timeOffset="34867.4">26416 3937 0,'42'0'31,"-21"0"-31,22 0 16,-22 0-16,0 0 0,21 0 15,-20-21-15,-1 21 16,21-21-16,-42 0 16</inkml:trace>
  <inkml:trace contextRef="#ctx0" brushRef="#br0" timeOffset="35402.74">26691 3556 0,'0'0'15,"-21"0"-15,0 0 0,0 0 0,-22 0 16,22 0-16,0 21 0,-21 0 0,20-21 16,-20 22-16,21-1 0,-43 42 15,-20 43 1,63-64-16,-1 1 15,1-1-15,0 0 0,21 64 16,0-63-16,0-1 0,0 85 16,0-85-16,0 22 15,21-22-15,0 0 0,1-20 16,-1-1-16,0 0 0,0 0 16,85 43-16,-43-64 15,-41 0-15,20 0 0,-21 0 16,21 0-16,1 0 0,-1 0 15,106-43 1,-105 1-16,-22 21 16,85-85-16,-85 64 15,0-22-15,21-42 0,-21 43 16,-21-1-16,22 1 0,-22-43 16,-43-21-1,22 85-15,-42-22 16,20 43-16,1 0 0,-64-43 15,43 64 1,20 0-16,1 21 16,42 1-16,-21-1 0,0-21 15,-1 21-15,1 0 0,0 0 0,-42 43 16</inkml:trace>
  <inkml:trace contextRef="#ctx0" brushRef="#br0" timeOffset="36423.76">18521 6308 0,'0'0'0,"0"-21"0,-21 21 0,-1 0 16,1 0-16,0 0 16,21-22-16,-21 22 15,42 0 16,0 0-15,0 0-16,1 0 0,20 0 16,0 0-16,1 0 0,-1 0 0,0 0 15,22 0-15,-1 0 0,64 0 16,21 0 0,-63 0-16,21 0 0,106 22 15,-107-22-15,1 0 0,212 0 16,63 0-1,-254 0-15,0 0 0,127 0 16,-127 0-16,-21 0 16,21 0-16,0 0 0,0 0 0,232 0 15,-253 0-15,0 0 16,21 0-16,-21 0 0,127 0 16,-106 0-16,-21 0 0,-1 0 15,1 0-15,0 0 0,106 0 16,-106 0-16,-1 21 15,1-21-15,212 21 16,-128 0-16,-84-21 16,-21 0-16,105 21 0,-105-21 0,21 0 15,-22 0-15,86 0 16,63 0 0,-170 0-16,64 0 15,-63 0-15,-1 0 0,128-21 16,-128 21-1,-21-21-15,22 21 16,-43-21-16,0 21 0,22 0 16,-22 0-16,0 0 15,-21-21 1,-21 21 0,0 0-1</inkml:trace>
  <inkml:trace contextRef="#ctx0" brushRef="#br0" timeOffset="37779.47">16849 11748 0,'0'-22'15,"0"1"1,0 42-1,0 1 1,0 20-16,0-21 16,0 21-16,0-20 0,0 20 0,-64 106 31,43-63-31,0-64 0,-22 21 16,43-21-16,-21 22 15,21-64 16,0-1-31,0 1 16,21 21-16,22-42 16,-1 42-16,0-21 15,-20 21-15,-1 0 0,0-21 0,21-1 16,-21 22-16,43-21 16,-22 21-16,43-42 15,-43 0 1,-21 42-16,-21-22 0,22-20 15,-22 21-15,0-21 16,0 20-16,0-20 16,-22 42-1,1 0-15,21 21 16,-21 0-16,0 64 16,21-43-16,0-20 15,0 20-15,0-21 0,-21 21 16,21-20-16,0-1 0,0 21 0,0-21 15,-21 43 1,21-43 0,0-42 15,0 0-31,0-1 16</inkml:trace>
  <inkml:trace contextRef="#ctx0" brushRef="#br0" timeOffset="38346.89">17357 11218 0,'0'0'16,"-43"-21"-16,22-21 0,-21 21 0,-1 0 16,-84-22-1,85 43-15,-64 0 0,-21 43 16,-21 41-1,106-41-15,-1 20 16,-20-21-16,-43 128 16,0-1-1,22 22-15,62-128 16,1 64-16,21-63 16,0-22-16,0 21 0,0 86 15,64-44 1,20-41-1,-41-22-15,-1-21 0,0 1 0,170 41 16,-85-63 0,-63 0-16,41-21 15,-20 21-15,-21-21 0,232-85 32,-233 64-32,64-43 0,-63 43 15,-22-22-15,1 22 0,-1-22 0,-21-84 16,-21 85-16,0-22 0,-21-127 15,-64-21 1,43 170 0,0-1-16,-64-63 0,42 85 0,1 21 15,-128-43 1,1 64 0,147 0-16,-62 43 0,83-22 15,-20 0-15,21 21 0,0-20 16,21 20-16,0-21 0,0 64 15,63-43-15</inkml:trace>
  <inkml:trace contextRef="#ctx0" brushRef="#br0" timeOffset="38771.86">18309 11642 0,'0'0'15,"-21"0"1,21-21-16,21 21 16,0 0-16,0 0 15,1 0-15,20 0 0,0 0 0,22 0 16,105 0-1,-63-22-15,-64 22 0,43 0 16,-43 0-16,-21 0 0,1 0 16,-1 0-1,-42 0 1,-1 0-16,-20 0 0</inkml:trace>
  <inkml:trace contextRef="#ctx0" brushRef="#br0" timeOffset="38997.73">18648 11642 0,'0'21'32,"0"0"-32,0 0 15,0 22-15,0 41 16,0-41-16,0-1 16,0 0-16,0 1 0,-21-1 0,-22 127 31,43-126-31,0-1 0,0-21 15,0 21-15,0-20 0,0-1 16,21-21-16,1 0 0,-1 0 16,21 0-16</inkml:trace>
  <inkml:trace contextRef="#ctx0" brushRef="#br0" timeOffset="39493.28">19516 12002 0,'0'0'0,"21"-22"0,0 1 0,-21 0 0,0-21 16,0 21-16,-21-22 15,0 22-15,-1 0 0,1 0 16,-42-22-16,-22 43 16,64 0-16,-21 0 0,20 22 15,-20-1-15,0 0 0,21 21 16,-64 64-16,43 42 15,42-84 1,0-1-16,0-20 0,0-1 16,21 43-1,42-85 1,-42 0-16,43 0 0,-43 0 16,21-22-16,1 22 0,-1-21 0,-21 0 15,22-21-15,-1 21 0,21-43 16,1-63-1,-64 85-15,0-1 0,21-41 16,-21 63-16,0-1 0,-21 65 31,21-22-31,-21 42 16,21 128 0,0-128-1,0-41-15,0-1 16,0 0-16,21 0 0,0-21 15,64 0-15,-43 0 16,22 0-16,-43-21 0,21 0 16,-21 0-16</inkml:trace>
  <inkml:trace contextRef="#ctx0" brushRef="#br0" timeOffset="40016.98">20024 11726 0,'21'-42'0,"-42"84"0,42-126 0,-21-43 16,0 148-1,0 0 1,0 0-16,0 0 0,0 106 16,-21-21-1,21-63-15,-22 20 0,1 43 16,21-64-16,-21 1 0,0-1 16,0 21-16,21 1 15,-21-43-15,21 0 16,-22-21-16,22-21 15,0 0 1,0-21-16,22 20 16,-1 1-16,21-42 0,-21 20 15,0 22-15,1-21 0,-1 21 0,21 0 16,-21-1-16,22-20 16,-1 42-16,0 0 15,-21 0-15,-21 21 31,-21-21-31,0 21 0,0-21 0,0 0 16,-43 22 0,43-1-16,0-21 0,-64 42 31,43 22-31,42-22 16,0-21-16,0 0 0,21 22 15,0-43-15,0 21 16,43 0-1,-1-21 1,-20 0-16,-22 0 16,21 0-16,1 0 0,-1 0 15,-42-21-15</inkml:trace>
  <inkml:trace contextRef="#ctx0" brushRef="#br0" timeOffset="40368.78">20426 12150 0,'0'-21'16,"21"21"0,0 0-16,0-22 15,0 22-15,22-21 16,-22 21-16,0-21 0,64-21 16,-43-1-1,-21 43-15,-21-21 16,0 0-16,-21 21 15,-21 0 1,-22 0-16,43 0 0,0 21 16,-43 22-16,43-1 15,0-21-15,0 21 0,0-20 0,21 20 16,0-21-16,0 0 0,0 22 16,0-22-16,0 21 15,0-21-15,21 0 0,0-21 16,0 0-16,0 0 0,85 0 15,21-21 1,-84 21-16,20-21 0,-21 0 16,1 0-16,-1 0 0</inkml:trace>
  <inkml:trace contextRef="#ctx0" brushRef="#br0" timeOffset="40700.21">21251 12002 0,'0'-43'16,"0"86"-16,0-149 15,0 85-15,-42 21 16,21 0-16,0 0 15,-1 21-15,1 0 0,-21 42 16,42-41-16,-21-1 16,21 21-16,0-21 15,0 0-15,0 1 0,21 20 16,0-21-16,43 0 16,-64 0-16,21 1 15,0-22-15,0 21 0,21 21 16,-42-21-1,-21-21-15,0 21 16,0-21-16,-21 0 0,-64 0 16,63 0-16,-41 0 15,41 0-15,22 0 16,0 0-16,0 0 0,0 0 16,42-21-1,0 21-15,0-21 0,22 0 16,-22 0-16,21 21 0,-21-21 0</inkml:trace>
  <inkml:trace contextRef="#ctx0" brushRef="#br0" timeOffset="41143.96">22077 11748 0,'21'-43'0,"-42"86"0,42-107 0,-21 43 0,0 0 16,0 0-16,0-22 0,0 22 15,0 0-15,-42-21 16,20 42-16,1-22 0,-21 22 16,21 0-16,0 0 0,-64 43 15,64-22-15,-22 0 0,-41 85 16,84-43 0,0-20-16,0 41 15,0-62-15,21 20 16,42 43-1,22-1-15,0 1 16,-64-64-16,0 0 16,0 22-16,-21-22 15,21-21-15,-63 63 16,-43-63 0,1 0-1,-64 0-15,105 0 16,22 0-16,-85-21 15,85 21 1,42 0 0,0 0-16,1 0 15,20-21-15,-21 21 0,21 0 16,1-21-16</inkml:trace>
  <inkml:trace contextRef="#ctx0" brushRef="#br0" timeOffset="41694.65">22331 12002 0,'0'0'0,"0"-22"0,0 1 16,0 0-1,-21 21 1,-1 0-16,22 21 16,-21 0-16,21 1 0,-21 41 15,21 1 1,-21-43-16,21 21 0,0 22 15,0-22 1,0-21-16,21-21 0,21 21 16,-20-21-1,-1-21 1,0 0-16,0-21 16,-21 20-16,21 1 0,0-21 0,22 0 15,20-43 1,-20 64-16,-22 0 15,42 21-15,-20 0 0,-22 0 16,63 0 0,-41 42-16,-22 0 15,-21-21-15,0 1 0,0-1 0,0 0 16,0 0-16,0 43 16,-42-22-1,-1-21-15,22-21 16,0 0-1,21-21-15,0 0 16,0 0-16,0-1 0,0 1 16,21 0-16,0 0 0,43-85 15,-22 43 1,-21 20 0,0 22-16,1 21 15,-1-21-15,21 21 0,0 0 16</inkml:trace>
  <inkml:trace contextRef="#ctx0" brushRef="#br0" timeOffset="42931.74">23220 12171 0,'0'0'0,"42"0"31,-21-21-15,0 0-16,1 21 0,-22-22 15,21 1-15,42-21 16,-63 21-16,0 0 0,21-22 16,-21 22-16,0 0 15,0 0-15,-21 21 16,0 0-16,0 21 16,0 0-16,0 0 15,-43 85 1,22-42-16,42-43 0,0 42 15,0-42-15,0 1 16,0 41 0,21-42-16,21 0 15,64-21 1,-64 0-16,149-42 16,-128 0-1,-20 21-15,20-64 16,-42 64-16,-21-43 15,0 43-15,0-21 0,0-22 16,-42 64 0,0 43-1,21-1 1,21-21-16,0 0 0,0 43 16,0-43-16,0 0 0,21 21 31,42-20-31,-42-1 0,22-21 15,-22 0-15,0 0 0,21 0 0,1 0 16,20-21 0,22-22-16,-43 22 0,-21 0 15,22-43-15,-22 22 16,0 21-16,0 0 0,-21-22 16,0 22-16,0 0 15,0 42 1,0 0-16,0 1 15,-21-1-15,21 0 0,-42 85 16,-1-43 0,43 1-1,-21-64-15,21 21 0,0 0 16,-21-21-16,21-21 31,0 0-31,0 0 16,0-1-16,0 1 15,0 0-15,21-42 16,64-22-16,-64 43 16,0 20-16,43-41 0,-22 42 15,-21 0-15,106-1 16,-42 22 0,-64 22-16,21 20 0,-42-21 15,0 0-15,0 0 0,0 43 16,-21-22-1,0-21-15,0 1 0,21 20 16,0-21-16,-21 0 0,21 0 0,0 1 16,21-22-1,0 0-15,0 0 0,22 0 16,-1 0-16,-21 0 0,21 0 16,-20-22-16,20 1 0,85-63 15,-64-22 1,-41 63-16,-1 22 15,-21-21-15,21 21 0,-21-22 16,0 22-16,0 0 0,0 0 16,-21 21-16,0 0 15,-1 0-15,22 21 0,0 0 16,0 22-16,0-22 16,0 21-16,0 0 0,22 1 15,-1-22-15,0 21 0,0 1 16,0 20-1,-21-42-15,0 0 0,0 1 16,0-1-16,-21-21 0,-21 21 16,-1-21-1,22 0-15,0 0 0,-21 0 16,21 0-16,-1-21 16,22 0-16,0-1 0,0 1 15</inkml:trace>
  <inkml:trace contextRef="#ctx0" brushRef="#br0" timeOffset="43434.26">25548 11536 0,'0'0'0,"-21"21"0,21 0 16,0 0-16,-21 1 0,21-1 15,-21 21-15,21 22 16,0-22-16,0 0 0,0 64 16,0-42-1,0-22-15,0-21 0,0 0 0,0 22 16,0-22-16,0 0 0,0 0 31,-22-21-31,22-21 16,-21 21-16,21-21 0,0 0 15,0-1-15,0 1 16,85-106 0,0 64-1,-1-1-15,-63 43 16,22 21-16,-22 0 0,0 0 16,0 0-16,0 0 0,22 42 15,-43-20 1,0 20-16,0-21 0,0 43 15,0-43-15,0 0 0,0 21 16,-21-21-16,21 1 0,-22-1 0,22 42 16,-21-42-1,0 1 1,42-44 0,0 22-1,-21-21-15,22 0 0</inkml:trace>
  <inkml:trace contextRef="#ctx0" brushRef="#br0" timeOffset="43776.07">26268 11790 0,'21'0'15,"-42"0"-15,42-21 0,-42 42 32,0 0-32,-1 0 0,1 0 0,21 1 15,-21 20-15,0-21 16,0 0-16,21 22 0,0-22 0,0 21 0,0-21 15,0 0-15,0 22 0,0-1 16,0 0 0,21-42-16,0 0 0,21 0 15,-20 0-15,-1 0 0,0 0 16,42-42 0,-41 21-16,-1-21 0,-21-22 15,21 43-15,-21-21 0,0-1 16,0-20-1,0 42-15,0-22 0,-21 22 0,-22 21 16,22 0 0,0 0-16,0 0 0,0 0 15,21 21-15</inkml:trace>
  <inkml:trace contextRef="#ctx0" brushRef="#br0" timeOffset="44084.89">26818 11472 0,'0'0'0,"0"22"31,0-1-31,-21 21 0,0-21 16,0 0-16,-22 64 15,22-43-15,0-20 16,0 62-16,21-63 0,-21 22 16,21-1-16,0 22 15,0 41 1,0-83-16,0 41 0,0-42 16,0 0-16,42-21 15,-21 0 1,0 0-16,0 0 0,1 0 15,-1-21-15,0 0 0</inkml:trace>
  <inkml:trace contextRef="#ctx0" brushRef="#br0" timeOffset="44307.53">26522 11663 0,'21'0'16,"0"0"-16,0 0 15,22 0-15,-22 0 16,21-21-16,-21 21 16,0-21-16,85-43 15</inkml:trace>
  <inkml:trace contextRef="#ctx0" brushRef="#br0" timeOffset="44603.36">27474 10859 0,'0'21'16,"0"0"-1,-21 0-15,0 0 0,21 0 16,-21 64-16,0-64 16,21 22-16,0-1 15,0-21-15,0 21 0,0-20 16,0-1-16</inkml:trace>
  <inkml:trace contextRef="#ctx0" brushRef="#br0" timeOffset="44812.24">27284 11240 0,'0'0'16,"0"21"-16,21 0 16,0-21-16,0 0 0,0 0 15,1 0 1,-1 0-16,0 0 0,21 0 16,22-21-1,-43 0-15,0-1 16</inkml:trace>
  <inkml:trace contextRef="#ctx0" brushRef="#br0" timeOffset="45048.1">27263 10859 0,'0'21'15,"21"-21"-15,-21 21 0,21-21 16,0 0-16,0 0 16,22 21-16,-22-21 0,0 0 15,0 0-15,0 0 16,0 0-16,1-42 16,-1 42-16</inkml:trace>
  <inkml:trace contextRef="#ctx0" brushRef="#br0" timeOffset="45533.83">27517 10562 0,'0'0'15,"-22"0"-15,1 0 0,0 0 16,-21 0-16,21 0 0,-22 21 0,22 1 15,-21-1-15,-1 0 0,1 0 0,21 0 16,-43 43 0,-20 42-16,63-85 15,-1 21-15,1 22 0,21-22 16,0 0-16,0 85 16,64-21-1,-43-64-15,42 22 16,-41-43-16,20 0 0,0 0 15,1 1-15,-1-22 0,0 0 0,64 0 16,-64 0 0,1 0-16,-22-22 0,21 1 0,22-63 15,-22 62-15,-21-62 16,0 20-16,1-211 31,-44 127-15,1 63-16,-21-21 15,21 106-15,0-21 16,-64 0 0,21 21-1,22 21-15,21-21 0,0 21 16,0 1-16,-1-1 0,1 0 16</inkml:trace>
  <inkml:trace contextRef="#ctx0" brushRef="#br0" timeOffset="46500.01">18923 12679 0,'-21'0'0,"42"0"0,-63 0 0,20 0 15,1 0-15,0 0 0,0 0 16,0 0-16,42 21 31,0-21-15,0 0-16,0 0 0,22 0 15,-1 0-15,0 21 0,1-21 0,147 0 16,64 21 0,21 1-1,-190-22-15,338 21 16,-63-21 0,-233 0-16,106 21 15,-106-21-15,0 0 16,402 0-1,-169 0-15,-127 0 16,-127 0-16,21 0 16,106-21-16,-128 21 0,22 0 15,106 0-15,-106 0 0,0 0 16,360 0 0,-254 21-1,106-21 1,-234 0-16,107 21 15,-106-21-15,0 0 0,-22 0 0,170 0 16,-169 0-16,42 0 16,127 0-1,-169 0 1,-22 0-16,-20 0 0,126-21 31,-148 21-31,0 0 0,0 0 0,22 0 16,-22 0-16,-42 0 47,0 0-47,-1 0 0,1 0 15</inkml:trace>
  <inkml:trace contextRef="#ctx0" brushRef="#br1" timeOffset="52615.75">3683 2815 0,'0'0'0,"0"-21"16,0 0-1,-21 21-15,21-21 16,0 0 0,0-1-16,0 1 15,0 0 1,0 0-16,0 0 15,0 0-15,0-1 16,0 1-16,21 21 16,-21-21-16,0 42 47,0 0-32,0 1-15,0-1 0,0 21 0,0-21 16,0 22-16,0-1 0,0 0 15,-42 64 1,42-21-16,0-22 16,0-42-1,0 1-15,0 41 16,0-42-16,0 0 16,0 1-16,0-44 46,21 22-46,-21-21 16,21 0-16,0 21 0,-21-21 16</inkml:trace>
  <inkml:trace contextRef="#ctx0" brushRef="#br1" timeOffset="53343.33">4254 2963 0,'-21'22'94,"21"-1"-94,-21-21 16,21 21-16,0 0 15,21-21 17,0 0-17,-21-21-15,0 0 16,22 0-1,-22-1 1,0 1-16,-22 21 16,1 0-1,0 0 1,21 21 0,0 1-16,21-22 46</inkml:trace>
  <inkml:trace contextRef="#ctx0" brushRef="#br1" timeOffset="54476.27">5249 3006 0,'0'21'0,"-21"-21"15,42 0 32,0 0-47,1-21 0,-1 21 16,0-21-16,42-1 15,1-20-15,-43 21 16,21-21-16,22-1 0,-43 1 16,0 21-16,0-22 0,1 1 15,-1 0-15,0-85 16,-21 106-16,0-64 15,0 43 1,-21 63 0,21 0-1,-21 0-15,-1 21 0,1 85 16,0-21 0,0-42-16,0-22 0,21 85 15,-21-63-15,-22 253 31,43-253-31,-21 20 16,21-20-16,-21 42 0,21-43 16,0 1-16,-21 20 0,21-20 0,0-22 15,0-21-15,0 22 0,0-22 16,0 0-16,63 0 16,1-42-1,-43 0-15,42-43 16,-20 43-16,-22-21 0,64-43 15,-64 43-15,0-1 0,21-105 16,-42 85-16,-21-107 16,-21 65-1,-1 62-15,-84-63 16,64 85-16,21 21 0,-85 0 31,105 0-31,-41 0 0,84 0 31,0 0-31,0 0 0,22-21 16,41 0-16,86-21 16,-107 20-1,-20 1-15,84-21 0,-85 21 0,0 0 16,43-43-16,-43 43 16,-21-21-16,22 20 0,-22-20 15,-21 21-15,21 0 0,-21 0 16,0-1-1,-21 44 1,21-1-16,0 0 16,-21 21-16,0 64 15,-1-64 1,22-20-16,0-1 0,0 0 16,0 0-16,0-42 46,0 0-30,0 0-16</inkml:trace>
  <inkml:trace contextRef="#ctx0" brushRef="#br1" timeOffset="54648.17">6202 2434 0,'0'-21'0,"0"42"15,0-63-15,0 63 47,0 0-31,0 0-16,0 1 15,0-1-15,42 0 16,-21-21-16</inkml:trace>
  <inkml:trace contextRef="#ctx0" brushRef="#br1" timeOffset="55096.93">6540 2667 0,'0'21'0,"0"-42"0,0 63 0,0-20 0,0-1 16,0 0-16,0 0 16,0 0-16,0 0 0,-21 22 15,0-1 1,21-21-16,0 0 15,-21-21 1,0 0 0,21-21-1,0 0-15,0 0 16,0 0-16,0-22 0,0 1 16,21 0-16,0 21 0,0-1 15,0-20-15,22 21 0,-22 0 0,127-22 31,-106 43-31,-20 0 0,62 43 16,-41-22-16,-43 0 16,21 21-16,-21 1 0,0-22 15,0 64 1,0-22 0,-21-42-16,21 0 0,-22-21 0,22 22 15,0-1 1,22-42 15</inkml:trace>
  <inkml:trace contextRef="#ctx0" brushRef="#br1" timeOffset="55643.61">7641 2667 0,'0'-21'16,"0"42"-16,0-63 0,0 21 0,-21 21 0,0-22 0,-43-20 15,43 42 1,0 0-16,0 0 16,0 0-16,-22 21 0,1 0 15,21 1-15,0-1 0,-1 0 16,1 0-16,0 21 0,-21 85 15,21-63 1,21 21 0,42-43-1,-21-42-15,0 0 0,0 0 16,22 0-16,-22 0 0,106-42 31,-85 20-31,1-20 16,20-21-16,-42 20 0,0 1 15,22-106 1,-22-22-16,-21 22 16,0 127-16,0-21 15,0-22 1,-21 85 0,0 1-16,21 20 15,0 0-15,-22 1 0,-20 105 16,42-21-1,0-85-15,0 64 16,0-64-16,0 1 0,0 20 16,0-42-16,21 0 0,22 1 15,-1-22 1</inkml:trace>
  <inkml:trace contextRef="#ctx0" brushRef="#br1" timeOffset="56469.14">8318 2455 0,'0'0'0,"-21"0"0,0 0 16,21 22-16,-21-22 16,21 21-16,0 0 0,0 0 15,21-21 1,21 0-16,-20 0 0,20 0 16,0 0-16,1 0 0,-1 0 15,127-63 1,-105 20-1,-43 43-15,0-21 0,-21-21 16,0 21-16,0-1 0,-42 1 16,-64 21-1,-21 0 1,85 0-16,-22 21 16,22 1-16,21 20 0,-85 64 31,106-43-31,0 22 15,0-64-15,0 0 0,63 22 32,-42-43-32,22 0 0,-1 0 0,0 0 15,-20 0 1,-1 0-16,0 0 16,-42 0-1,0 0-15,-1 0 16,-20 0-16,21 0 0,-64 0 0,64 21 15,-21 0-15,-1 0 0,1 21 16,0 22 0,42-43-16,0 21 0,0-20 15,0-1-15,42 21 16,-21-42-16,22 0 0,20 21 16,-21-21-16,-20 0 0,232-63 31,-22-22-16,-126 22 1</inkml:trace>
  <inkml:trace contextRef="#ctx0" brushRef="#br1" timeOffset="56717.01">9271 2138 0,'0'0'0,"-21"0"31,21 21-31,0 0 15,-21 0-15,21 22 0,-43 84 16,22-21 0,21-64-16,-21 21 0,0-20 15,0-1-15,21 22 0,-22-22 0,22-21 16,-21 21-16,21-20 0,0 20 0,0 0 16,0-21-1,21-21-15,1 0 16,-1 0-16,0 0 0,0-21 0,0 21 15</inkml:trace>
  <inkml:trace contextRef="#ctx0" brushRef="#br1" timeOffset="57067.81">9377 2731 0,'0'0'0,"0"21"0,21-21 31,0 0-15,0 0-16,0 0 0,1 0 16,-1 0-16,63-43 15,-62 22-15,-1 0 0,21 21 16,-21-21-16,-21 0 0,0-43 16,-42 64-1,0 0 1,-1 0-16,22 0 0,-21 21 15,-1-21-15,22 22 0,0-1 0,-21 21 16,-1 43 0,43-1-16,0-62 15,0-1-15,0 0 16,85 0 0,0-21-1,-43 0-15,0 0 0,1-21 0,-1 0 16,22 0-16</inkml:trace>
  <inkml:trace contextRef="#ctx0" brushRef="#br1" timeOffset="57750.21">10096 2561 0,'0'0'0,"-21"0"0,0 0 16,0 0-16,0 0 16,0 0-16,21 21 15,0 1-15,0-1 0,0 0 16,0 0-16,0 0 0,0 0 15,0 43 1,0-1-16,0-41 16,0-1-16,0 0 15,-22-21 17,1-21-17,0 0-15,21-1 0,0 1 16,-21 0-16,21 0 0,0-43 15,42-20 1,-21 63-16,1-22 16,-1 22-16,21 0 0,-21 0 0,127 0 15,-126 42 1,62 42 0,-63-42-16,1 1 0,20 41 15,-21-42-15,0 0 0,-21 43 16,0-1-1,0-41 1,-21-22 0,0 0-16,0 0 15,21-22 1,0 1-16,0 0 16,0 0-16,21-43 15,0 43-15,0-21 0,0 21 0,1-22 0,-1 22 16,106-63-1,0 84 1,-43 0 0,-62 21-16,20 0 0,0 0 15,-21 21-15,1-20 0,-22-1 0,0 85 16,-43-43 0,22-42-16,-42 43 15,41-43-15,1-21 16,21 21-16,21-21 31,1-21-31,-1 0 0,0 21 16</inkml:trace>
  <inkml:trace contextRef="#ctx0" brushRef="#br1" timeOffset="58116.24">11261 2688 0,'21'0'31,"0"0"-31,0 0 16,0 0-16,0 0 0,1 0 15,-1 0-15,0-21 16,0 21-16,0-21 0,0 21 0,1-21 0,41-22 16,-21 1-1,-42-21 1,0 41-16,0 1 15,-21 0-15,0 21 0,0 0 16,-85 21 0,21 43-16,64-22 15,0-21-15,0 22 0,0-1 16,0-21-16,21 85 16,0-64-1,0-21-15,21 22 0,0-22 0,0-21 16,0 0-16,64 0 15,-43 0-15,22 0 16,20-21 0,-41 0-16,-22-1 0</inkml:trace>
  <inkml:trace contextRef="#ctx0" brushRef="#br1" timeOffset="58577.97">11896 2519 0,'0'-42'0,"0"84"0,0-106 15,0 43-15,0 42 31,0 1-15,0-1-16,0 0 0,0 0 0,0 21 16,0 22-16,0-43 0,0 21 15,-22-20-15,22-1 0,0 0 16,-21 64 0,21-43-1,0-63 16,0 0-15,0-1-16,0 1 16,0 0-16,43-85 15,-22 64-15,0 0 0,0-1 0,21 1 16,1 0-16,-22 20 0,21-20 16,1 21-16,-1 0 0,85 21 31,-64 42-31,-41 64 15,-22-64-15,0 1 16,0 20 0,0-21-16,-22 1 0,22-1 0,-21 22 15,21-43-15,-21-21 16,21 21-16,21-21 31,0-21-15,1 21-16,-1-21 0</inkml:trace>
  <inkml:trace contextRef="#ctx0" brushRef="#br1" timeOffset="58881.02">12890 2117 0,'0'-21'0,"0"42"0,0-64 15,-21 43 1,0 0-1,21 22-15,0-1 0,-21 0 16,21 21-16,0-21 0,-21 43 16,21-22-16,-21 22 0,-22 63 31,22-43-31,0-41 0,21-1 16,0 22-16,0-22 0,0-21 15,0 0-15,0 22 16,63-43-1,-41 0-15,-1 0 0,21 0 16,-21 0-16,0 0 0,1-22 16,-1 1-16,0 0 0,0 0 0,0 0 15</inkml:trace>
  <inkml:trace contextRef="#ctx0" brushRef="#br1" timeOffset="59057.93">12721 2350 0,'0'0'0,"-85"0"15,85 21 17,22-21-17,-1 0-15,0 0 0,0 0 16,64 0 0,-1 0-1,22-43-15</inkml:trace>
  <inkml:trace contextRef="#ctx0" brushRef="#br1" timeOffset="59383.89">14097 2053 0,'0'0'0,"-21"0"0,0 0 16,-1 0-16,-20 0 15,-43 0-15,64 21 16,0 1-16,0-1 0,0 0 16,0 21-16,-43 64 15,64-21-15,-21-43 16,21 0-16,0 43 15,0-43-15,0-20 0,21 41 0,0-42 16,0 0-16,22 1 0,20-1 16,43-21-1,-64 0-15,1 0 0</inkml:trace>
  <inkml:trace contextRef="#ctx0" brushRef="#br1" timeOffset="59665.1">14690 2011 0,'0'0'16,"21"0"-16,21 0 0,-21 0 0,0 0 16,43 21-16,-43 0 15,21 43-15,-20-22 0,-1-21 16,-21 22-16,0-1 0,0 64 15,0 0 1,0-43-16,-21-21 0,-1 64 16,1-63-16,0-22 0,-42 85 15,41-85-15,-62 21 16,-22-21 0,64 0-16</inkml:trace>
  <inkml:trace contextRef="#ctx0" brushRef="#br1" timeOffset="60599.49">3831 4233 0,'-21'-148'32,"42"296"-32,-42-317 0,21 148 0,0 0 15,21 0-15,21-22 0,-20 43 16,41-21-16,-42 21 16,0 0-16,43 42 0,-43-20 15,0 20-15,0 106 16,-21-63-1,0-22-15,-21-20 0,-21 41 16,-85 22 0,63-64-16,22-20 0,0 20 0,-128 0 15,86-42 1,20-21 0,43-21-1,21 21-15,0-22 0,0-41 31,21 62-31,64-41 16,0 63-16,-1 0 16,-63 21-16,1 0 15,20 0-15,21 64 16,-20-21 0,20-1-16,-63-42 0,21 0 15,1 1-15,-1-1 16,21-21-1,-21 0-15,0 0 0,1-21 16,-1 21-16,0-22 0</inkml:trace>
  <inkml:trace contextRef="#ctx0" brushRef="#br1" timeOffset="60752.4">4466 4466 0,'0'0'0,"21"0"47,0 0-47,1 0 16,-1 0-16,0-21 0,21 21 15</inkml:trace>
  <inkml:trace contextRef="#ctx0" brushRef="#br1" timeOffset="61723.84">5715 4318 0,'0'21'0,"21"-21"16,21 0-16,-20 0 16,41 0-16,-21 0 0,1 0 15,41-42-15,-41 21 16,-1 0-16,0 21 0,22-64 15,-22 43-15,43-43 16,-64 43-16,21-21 0,-20 21 0,-22-22 16,21 22-16,-21-42 15,0 20-15,0 22 0,-43-63 16,1 62 0,0 22-1,42 22-15,-43 105 31,1 42-31,21 0 16,21-105-16,-21 63 16,21-64-16,0 1 0,0-1 15,-21 212 1,21-148 0,0 22-16,0-107 15,0 0-15,0 1 0,21-43 16,0 0-16,42 0 15,-41 0-15,62-64 16,1-42 0,-64 64-16,0-22 0,-21 22 15,0 0-15,0-22 0,-63-147 32,-22 147-32,-42 1 15,-63 41 16,168 22-31,44 0 16,41-21 0,-21 21-16,-20-21 15,20 0-15,0 21 0,1-21 16,147-64 0,-148 64-16,1 0 15,105-43-15,-127 43 16,21 0-16,1-21 15,-22 20-15,-21 44 16,0-1 0,-21 0-16,21 0 0,-21 21 15,-22 1 1,43-22-16,0 21 16,0-21-16,0 1 15,0-44 16,0 1-15,0 0-16</inkml:trace>
  <inkml:trace contextRef="#ctx0" brushRef="#br1" timeOffset="61883.75">6773 3937 0,'0'0'0,"0"-21"0,0 0 31,0 42 0,0 0-15,21-21-16,1 21 0,-1 0 0,0-21 15,-21 22-15,21-22 0</inkml:trace>
  <inkml:trace contextRef="#ctx0" brushRef="#br1" timeOffset="62326.85">7154 4149 0,'0'42'16,"0"-21"-16,0 0 0,0 1 15,0 41-15,0-42 0,0 0 16,0 1-16,0-1 0,-21-21 16,21 42-1,-21-21 1,0-21-1,21-21 1,0 0-16,0 0 0,0 0 16,0-64-1,0 64-15,21-22 0,85-84 16,-43 64 0,-20 42-16,84 0 15,-85 21-15,0 0 0,43 42 16,-64-21-16,21 85 15,-42-64 1,0 22-16,0-43 0,0 21 0,-42 22 16,0-1-1,21-63 1,21 21-16,21-42 31,0 0-31,0 21 16,0-21-16,0 0 0</inkml:trace>
  <inkml:trace contextRef="#ctx0" brushRef="#br1" timeOffset="62814.57">8340 4022 0,'0'0'0,"0"-21"0,-22 21 0,1-22 16,0 1-16,0 21 0,0 0 15,-22 0-15,22 0 0,-21 0 0,21 0 16,-22 0-16,22 0 0,-85 64 16,85-22-16,0-21 15,-42 43-15,63-22 0,-22 0 16,1 64 0,21-42-16,21-43 15,22 21-15,-22-42 0,21 0 16,-21 0-16,64 0 15,21 0 1,-85-21-16,21 0 0,1-21 16,-1 20-16,43-105 15,-64 43 1,-21 20-16,21 22 0,-21 0 16,0-22-16,0 22 0,0-64 15,0 64-15,0-1 0,0 1 0,0 0 16,-21 63-1,21 0 1,0 21-16,-21 1 0,21-1 0,0 0 16,0 64-1,0 0-15,0-64 0,0 1 16,0-1-16,0 43 0,0-64 16,0 0-16,0 0 0,0 0 15,0 0-15,63-21 16</inkml:trace>
  <inkml:trace contextRef="#ctx0" brushRef="#br1" timeOffset="63628.45">9038 3852 0,'0'0'0,"-21"0"16,21 22 0,21-22-1,0 0 1,0 0-16,22 0 0,41-22 15,-41 1-15,-22 21 16,21-21-16,-21 21 0,22-21 0,-22 0 16,0 0-1,-21-1-15,0 1 16,-21 21-16,0-21 0,0 21 16,-22 0-16,-20 0 15,20 0-15,-41 0 0,63 0 16,-64 42-16,64-20 15,0-1-15,-1 63 16,22-41 0,64-1-1,-43-42-15,127 0 32,-63 0-32,-43 0 15,-21-21-15,-42 21 31,-21 0-31,-22 0 16,43 0-16,-21 21 0,0-21 16,-64 85-16,63-22 15,22-20-15,0-1 16,21 21-16,0-41 0,0 20 16,0-21-16,21 21 15,43 22 1,-43-64-16,85 0 15,-64 0-15,-21 0 0,64-21 16,0 0-16,-43-1 16,0 1-16,1-21 0,41-22 15,-41 22-15</inkml:trace>
  <inkml:trace contextRef="#ctx0" brushRef="#br1" timeOffset="63883.31">9864 3577 0,'0'0'0,"0"-42"0,0 21 0,0-22 0,0 1 31,-22 42-31,1 21 0,0 22 16,21-1-16,0 0 0,0 43 15,-21-22 1,21-20-16,-21 20 0,21 43 16,-21 63-16,-1-126 15,22-1-15,-21 0 0,21 1 16,0-22-16,0 42 15,0-41-15,21-22 16,1 0-16,-1 0 16,0 0-16,21-22 0,22-41 15</inkml:trace>
  <inkml:trace contextRef="#ctx0" brushRef="#br1" timeOffset="64260.1">10160 3979 0,'0'22'16,"-21"-1"-16,0-21 0,21 21 0,0 0 16,21-21 15,21 0-31,0 0 16,-20 0-16,-1 0 0,0-21 15,106-64 1,-106 43-1,-21 0 1,0 20-16,-21 22 16,0 0-16,0 0 0,-43 0 15,22 43 1,21-22-16,-22 42 16,43-20-16,0-22 0,-21 21 0,21-21 15,0 22-15,0-22 0,0 64 16,42-43-1,-20-42-15,-1 0 0,21 0 16,-21 0-16,22 0 0,-1 0 16,21-42-16,-20 42 15,-1-22-15</inkml:trace>
  <inkml:trace contextRef="#ctx0" brushRef="#br1" timeOffset="64895.66">10774 3874 0,'0'-22'0,"0"44"0,0-65 15,-21 43-15,21 21 16,0 1-16,0-1 0,0 0 16,0 64-1,0-64-15,0 0 0,-22 42 16,22-41-16,0-1 0,0 42 16,-21-20-1,21-22 1,0-42 15,0-1-31,0 1 0,0 0 16,0-21-16,0 21 0,0-1 15,0-20-15,21-64 16,1 85-16,20-42 16,0 41-16,1 1 0,-22 0 15,106 21 1,-106 0-16,42 42 15,-41-20-15,-1-1 16,0 21-16,0-21 0,0 85 16,-21-42-1,0-43-15,0 21 16,0-21-16,-21-21 16,0 0-1,0 0-15,21-21 16,0 0-16,0 0 0,0 0 0,0-1 15,0-41 1,42-22-16,43-21 16,-64 85-16,0 0 0,64 0 31,-64 21-31,64 0 16,-43 63-16,-42-41 15,21-1-15,-21 42 16,0 1-16,0-43 15,0 0-15,0 0 16,0 0-16,0 1 0,0-1 16,0-42 15</inkml:trace>
  <inkml:trace contextRef="#ctx0" brushRef="#br1" timeOffset="65241.46">11811 3916 0,'0'0'0,"63"0"31,-41 0-31,-1-21 0,0 21 0,0 0 0,0-21 16,22-1-16,-22 22 0,0-21 15,0 0-15,0 21 0,-21-21 16,0-21-1,-42 42-15,0 0 16,-22 0 0,43 21-16,-85 21 15,85-21-15,0 0 0,0 1 0,-1 83 16,22-20 0,22 0-1,-1-64-15,21 0 16,0 0-16,1-21 0,84 0 15,-85 0-15,85-21 16,-85 0 0,1 0-16</inkml:trace>
  <inkml:trace contextRef="#ctx0" brushRef="#br1" timeOffset="65712.62">12488 3789 0,'0'0'0,"0"-21"0,0 42 31,0 0-15,0 0-16,0 0 0,0 22 16,0 41-1,0-62-15,-21 41 16,21-42-16,0 0 0,0 1 16,-21-1-16,21 0 0,0 0 0,-21-21 31,0 0-16,21-21-15,0 0 16,0 0-16,0-22 16,0 1-16,21 21 0,21-85 15,0 85 1,43-106 0,21 84-1,-64 43-15,-21 0 0,22 0 0,-22 0 16,21 0-16,-21 22 0,22 20 15,-22 64 1,-21-85-16,0 21 0,0-21 16,0 22-16,0-1 0,-42 43 15,20-22 1,1-63-16,0 21 16,21-42 15,21 0-31,-21 0 15,21 0-15,1 0 0</inkml:trace>
  <inkml:trace contextRef="#ctx0" brushRef="#br1" timeOffset="65952.19">13187 3493 0,'0'21'31,"-21"0"-31,21 21 0,0-21 16,-22 22-16,22-1 0,0 0 16,0-20-16,-21 20 0,21 0 0,-21 43 15,21-43-15,-21 64 16,0-42 0,21-43-16,0 0 0,21-21 31,0 0-31,0 0 15</inkml:trace>
  <inkml:trace contextRef="#ctx0" brushRef="#br1" timeOffset="66335.97">13610 3789 0,'0'0'0,"-21"0"31,0 0-31,0 0 15,-1 0-15,1 0 0,-21 0 16,21 42 0,21-21-16,0 1 15,0 20 1,21-42-16,0 21 0,43 21 31,-43-20-31,21-1 0,22 21 16,-64-21-16,21 0 15,-21 1-15,0-1 16,0 0-16,-21-21 0,-64 21 31,21-21-31,22 0 16,-43 0-16,64 0 16,0 0-16,0 0 0,21-21 31,0 0-31,0 0 15,21-1-15</inkml:trace>
  <inkml:trace contextRef="#ctx0" brushRef="#br1" timeOffset="66595.82">13144 3620 0,'0'0'0,"-21"0"0,21-22 31,43 22-31,-22 0 0,0 0 16,21 0-16,-21 0 0,22 0 15,-1 0-15,22 0 16,-22 0-16,0 0 0,-21 0 16,22 0-16,-1 0 0,-21 0 0,0 0 15,1 0-15,-1 0 31</inkml:trace>
  <inkml:trace contextRef="#ctx0" brushRef="#br1" timeOffset="66900.1">14457 3641 0,'0'-21'31,"-21"21"-15,-1 21-16,1 0 0,0-21 16,-42 85-1,20-1-15,43-63 16,-21 22-16,21 63 15,0-85-15,0 0 16,0 21-16,0-21 0,42 1 16,-20-1-16,-1 0 0,63-21 15,22 0 1</inkml:trace>
  <inkml:trace contextRef="#ctx0" brushRef="#br1" timeOffset="67209.92">14901 3535 0,'0'-21'0,"43"21"31,-22 0-31,0 0 0,0 21 0,0-21 16,0 21-16,22 21 15,-1 1-15,-21-22 16,-21 21-16,0-21 0,0 43 16,0-22-16,0 1 0,-42 20 15,-43 43 1,64-85-16,0 21 0,-43 1 16,43-22-16,0 0 0,0 0 15,0 0-15,0-21 0,-1 22 0,1-22 16,0 0-16,0 0 0</inkml:trace>
  <inkml:trace contextRef="#ctx0" brushRef="#br1" timeOffset="68340.2">2265 7811 0,'0'-22'16,"0"1"15,0 0-31,0 0 16,0 0-16,0 0 15,0-1 1,0 44 31,0-1-47,0 0 0,0 21 15,0-21-15,0 22 0,0-1 16,0 43-16,-21 63 16,21-106-1,0 43-15,0-43 0,0-21 16,-22 43 0,22-22-16,0-63 46,0 0-46,0 0 0</inkml:trace>
  <inkml:trace contextRef="#ctx0" brushRef="#br1" timeOffset="68636.02">2730 8065 0,'0'0'0,"22"0"16,-1 0-16,-21 21 0,21-21 16,0 0-1,-21-21 1,21 21-16,-21-22 16,0 1-16,0 0 15,-21 0 1,21 0-1,-21 21-15,0 0 16,21 21 0,21-21-1</inkml:trace>
  <inkml:trace contextRef="#ctx0" brushRef="#br1" timeOffset="70518.7">4762 7514 0,'0'-21'0,"0"0"16,0 0-1,0 0 1,-21 21-16,0 0 16,0 0-16,0 0 15,0 0-15,-1 0 0,1 0 0,0 0 16,0 0-16,0 0 0,-22 42 15,1 0-15,21-21 16,0 1-16,21 41 0,0-21 16,-21 1-16,21-22 0,0 21 15,0 1-15,0-1 0,0 0 0,0 43 16,21 0 0,0-64-16,42 85 15,-41-85-15,20 0 16,-21-21-16,0 0 0,0 21 15,22-21-15,-22 0 0,64-21 16,-64 21-16,21-42 16,-21 42-16,0-22 15,43-83 1</inkml:trace>
  <inkml:trace contextRef="#ctx0" brushRef="#br1" timeOffset="70819.52">5249 7345 0,'0'0'0,"21"-21"0,1-22 16,-22 22-1,0 0 17,0 42-32,0 0 0,-22 64 15,22-43-15,-21 1 0,21 20 16,-21-20-16,21-1 0,-21 148 31,-21-63-31,42-42 16,0-64-16,0 22 0,0-22 15,0 42 1,0-42-16,0 1 16,21-44-1,0 22-15,0-21 16,0 0-16,0 0 0</inkml:trace>
  <inkml:trace contextRef="#ctx0" brushRef="#br1" timeOffset="71257.16">5651 7641 0,'0'0'0,"0"21"15,-21 1 1,0-1-16,0 42 15,21-20-15,-21-22 16,21 0-16,0 21 0,-21 1 0,21 41 16,0 1-1,0-64-15,0 0 16,21 0-16,0-21 0,0 0 16,64 0-1,21-21 1,-64 0-16,21-21 15,-41 21-15,105-128 16,-127 86 0,0 21-16,0-22 15,0 43-15,0 0 0,-64-43 16,43 43-16,0 21 0,-85-21 16,85 21-16,-22 0 15,22 0-15,-21 21 0,0 21 16,20-42-16,1 22 0,21-1 0,0 21 15,0 0 1,0-20-16,21-1 16,1-21-16,-1 0 0,0 0 0,21 0 15,1 0-15</inkml:trace>
  <inkml:trace contextRef="#ctx0" brushRef="#br1" timeOffset="71694.28">6562 7726 0,'0'0'0,"-22"0"15,1 0-15,0 0 16,0 0-16,0 0 0,0 0 16,-1 0-16,1 0 0,21 21 0,-42 0 15,42 0 1,0 1-16,0-1 15,0 0-15,0 0 0,0 0 16,63 22-16,-20-22 16,-22 0-16,0 0 15,0-21-15,0 21 0,1-21 0,-1 21 16,21 22 0,-42-22-16,0 0 0,0 0 15,-42 0-15,21-21 0,-1 0 16,-126 22-1,64-22 1,62 0-16,-83 0 16,83 0-16,1-22 0,-21 1 15,42 0-15,0 0 16,0 0-16,21 0 16,43-1-16,-22 1 15,64-21 1</inkml:trace>
  <inkml:trace contextRef="#ctx0" brushRef="#br1" timeOffset="72065.22">6985 7916 0,'106'0'16,"-85"0"-1,-21-21-15,63 0 16,-41 21-16,-1-21 0,21 0 0,-21 0 16,0-1-16,-21-20 0,22 42 15,-22-21-15,0 0 0,0 0 16,-43-1 0,22 22-16,0 0 0,0 0 15,-22 0-15,22 22 0,-106 83 16,85 1-1,42-85-15,0 22 16,0-1-16,0-21 0,0 43 16,0-43-16,21 0 0,0 0 15,43 22 1,-1-22-16,-20-21 16,62 0-16,-62 0 0,-1-21 15,43-1-15</inkml:trace>
  <inkml:trace contextRef="#ctx0" brushRef="#br1" timeOffset="72348.2">8022 7535 0,'0'-21'15,"0"42"-15,-21-42 16,0 42-16,21 1 0,-21-1 15,21 0-15,-22 0 0,1 21 16,21-20-16,-21 20 0,21 0 0,-21-21 16,0 64-16,21-43 15,0 22-15,0-43 16,0 43-16,0-43 0,21 0 16,42 42-1,22-63-15,-64 0 16,43 0-16,-43 0 15,21-21-15,1 0 0</inkml:trace>
  <inkml:trace contextRef="#ctx0" brushRef="#br1" timeOffset="72612.05">8636 7535 0,'0'0'0,"0"-21"0,21 21 0,0-21 15,0 21-15,1 0 16,-1 0-16,0 21 16,0-21-16,0 21 0,0 1 15,22 41 1,-22 1-16,-21-43 0,0 21 16,0 22-16,0-43 0,0 21 15,0 22-15,-21-43 0,21 21 16,-21-21-16,-1 0 15,1 1-15,-63 41 16,62-42-16,-83 22 16,62-43-16</inkml:trace>
  <inkml:trace contextRef="#ctx0" brushRef="#br1" timeOffset="73635.32">2138 9440 0,'0'0'0,"0"-21"0,0 0 0,0 0 16,0 0 0,21 0-16,-21-1 0,21 22 15,0-42 1,22 21-16,-22 21 0,0 0 16,0 0-16,21 0 0,1 0 15,41 85 1,-41 20-16,-43-62 15,0 20-15,0-20 0,0-1 16,-21 0-16,-1 1 0,1-1 0,-21 0 16,0-21-16,-64 85 15,0-63 1,85-22-16,0-21 0,-22 0 16,22 0-16,0 0 0,-21-43 15,20 1 1,22-43-1,0 64-15,0-21 0,0 21 16,0-43-16,43 1 16,-22 63-16,0-21 0,0 21 15,22 0-15,-22 0 0,21 0 16,-21 21-16,22 0 0,-22 0 0,0 0 16,0 22-1,0 62-15,0-83 16,-21-1-16,22 21 0,-22-21 0,0 0 15,21 1 1,0-22 0,0 0-16,0 0 15,0 0-15</inkml:trace>
  <inkml:trace contextRef="#ctx0" brushRef="#br1" timeOffset="73816.39">3006 9716 0,'0'0'0,"21"-22"0,-21 1 16,21 0-1,0 21 32,0 0-31</inkml:trace>
  <inkml:trace contextRef="#ctx0" brushRef="#br1" timeOffset="74706.73">4805 9504 0,'0'-21'16,"21"21"0,-21-21-1,0-1-15,0 1 16,0 0-16,0 0 16,-21 0-16,0 21 0,-1-21 15,-41 21-15,-64-22 16,85 22-16,-64 22 15,63-1-15,1-21 0,-106 106 16,106-43 0,42-21-16,0 22 15,0-22-15,0-21 0,84 64 32,1-64-32,-43-21 15,85 0-15,-63 0 16,-22-21-16,106-21 15,-105 21-15,-1-22 0,0 22 16,22-42-16,-43 20 16,-21 22-16,0 0 0,0 0 0,0 0 15,0-1-15,0 1 16,-42 21 0,20 0-16,22 43 15,0-1-15,0-21 0,0 21 16,0 1-16,0-1 0,0 0 0,0 85 15,0-21 1,0-63-16,0 62 16,0-41-16,0-22 0,0 22 15,0-22-15,0 22 0,0-1 0,0-21 16,-42 64 0,-21 42-16,41-126 15,1 20-15,-42 0 0,42-21 0,-1 1 16,-83-44-1,41-20 1,43 21-16,0-21 0,21-1 0,-21-20 16,21 20-16,-22-84 0,22 64 15,0-1-15,0 1 0,43-106 16,20 63 0,-42 63-16,22 1 0,20-21 15,-20 20-15,20 1 0,64-43 16,-42 43-1</inkml:trace>
  <inkml:trace contextRef="#ctx0" brushRef="#br1" timeOffset="75313.64">5376 9525 0,'21'0'0,"43"-21"15,-64 0 1,21 0-16,21-1 16,-20 1-16,-1 0 0,42-21 15,-42 21-15,-21-43 16,-21 43 0,-42 21-1,-1 42 1,43-42-16,0 21 0,-21 43 15,42-43-15,0 21 0,0 85 32,63-42-32,22-43 15,-43-20-15,22-22 16,-22 0-16,0 0 16,1 0-16,-1 0 0,0 0 0,-21-22 15,128-62 1,-44-43-1,-83 42 1,41-84 0,-42 126-16,0 1 0,1-85 15,20 64 1,-42 41 0,0 44-1,0-1-15,0 0 0,-21 21 0,-22 128 31,43-86-31,-21 43 16,21-106-16,0 22 0,0 20 16,0-20-16,0-22 0,21 21 31,-21-21-31,64-21 16,-22 0-16,-42-21 15,43-42 1</inkml:trace>
  <inkml:trace contextRef="#ctx0" brushRef="#br1" timeOffset="75512.53">6159 9313 0,'0'0'0,"22"0"31,-1 0-31,0 0 0,21 0 16,-21 0-16,1 0 0,-1 0 15,21 0-15,-21 0 0,22 0 0,84-21 32,0-21-17,-22 21-15,-62 21 0</inkml:trace>
  <inkml:trace contextRef="#ctx0" brushRef="#br1" timeOffset="75825.94">7620 8932 0,'0'0'0,"-21"0"16,0 0-16,-1 0 15,1 0-15,0 0 0,0 0 0,0 22 16,0-1-16,-22 21 0,-20 43 15,63-43-15,-43 64 16,43 21 0,0-106-16,0 21 15,22 43 1,41-21 0,-42-43-16,22 0 0,-1-21 0,-21 0 15,106 0 1,-21-42-16</inkml:trace>
  <inkml:trace contextRef="#ctx0" brushRef="#br1" timeOffset="76124.77">8128 8911 0,'0'0'0,"0"-21"0,21 21 0,-21-21 0,21 21 16,0 0-1,1 0-15,-1 0 0,42 0 16,-20 0-16,-1 21 16,-21 0-16,0 22 15,22-1-15,-43 0 0,0 1 16,21 147 0,-21-84-1,-43-21 1,1-1-1,42-63-15,-21 1 0,-21 20 16,-22-21 0,-21 0-1</inkml:trace>
  <inkml:trace contextRef="#ctx0" brushRef="#br1" timeOffset="77170.14">2032 11070 0,'0'0'0,"0"-21"15,0 0 1,21 21-16,-21-21 0,21 21 15,0-21-15,1 21 0,-1-22 16,42 22 0,-42 0-16,22 0 0,-22 0 15,0 22-15,0-1 16,22 42-16,-43-42 0,0 22 16,0-22-16,-22 64 15,-62 20-15,63-83 16,-1-1-16,-41 42 0,42-63 15,-22 21-15,22 1 16,0-22 0,21-22-16,0 1 15,21 0-15,-21 0 0,64-21 16,-22-1 0,-21 43-16,22-21 15,-22 21-15,21 0 0,43 21 16,-22 43-1,-42-43-15,1 21 0,-22-21 16,0 1-16,0 20 0,-85 85 16,21-85-1,1-21-15,-22 22 16,43-22-16,0 0 16,-1-21-16,-63 0 15,43 0-15,21 0 16,20 0-16,-20-42 15,42 21-15,-42-43 16,42 22 0,0-1-1,0 22-15,0 0 0,21 21 16,0-21-16,0 0 16,43 21-16</inkml:trace>
  <inkml:trace contextRef="#ctx0" brushRef="#br1" timeOffset="77360.2">2836 11409 0,'0'0'0,"21"0"0,1 0 16,-1 0 62,0 0-78</inkml:trace>
  <inkml:trace contextRef="#ctx0" brushRef="#br1" timeOffset="78236.28">4170 11557 0,'0'-21'16,"0"0"-16,0 0 15,0-1-15,21 1 0,0 0 0,-21 0 16,21 0-16,-21 0 0,21-43 16,-21-21-1,0 64-15,-42-21 16,21 42-16,-43 0 15,43 0-15,-21 0 0,21 0 0,-43 42 16,-20 43 0,62-64-16,1 21 0,-21 22 15,42-43-15,0 21 16,0-20-16,0-1 0,0 0 16,0 21-16,21-21 0,0-21 15,0 0-15,1 22 0,-1-22 16,85 0-1,-22-43 1,-63 22-16,22 0 0,-22 0 0,0 0 16,21-1-16,22-62 15,-43 41 1,-21 22-16,0 0 0,0 42 31,0 0-15,0 1-16,0-1 0,0 21 15,0 0-15,0 1 0,21-1 0,22 106 16,-43-21 0,0 0-16,21 0 15,-21-63-15,0-1 0,0-20 16,0 20-16,0 1 0,0-22 16,-21 106-1,-43-21-15,43-85 16,-21 1-16,-1-22 15,22-21-15,-127 0 16,63-85 0,22 22-1,42 20-15,-1-20 0,22-43 16,0 43-16,0-1 0,22-211 16,41 106-1,-21 126-15,22-41 16,-22 41-16,106-41 15,-105 41-15,63 1 16</inkml:trace>
  <inkml:trace contextRef="#ctx0" brushRef="#br1" timeOffset="78793.96">4868 11367 0,'0'0'16,"0"-22"-16,21 22 15,-21-21-15,0 0 16,0 0-16,0 0 0,22 0 16,-1-43-1,-21 43 1,0 0-16,-21 21 16,-1 0-16,-20 21 15,-21 64 1,41-43-16,22 0 0,0 64 15,0-21 1,0-64-16,0 0 0,22 43 16,-1-64-16,0 21 15,42 0 1,-20-21-16,-1 0 0,0 0 0,43-42 16,-43 20-1,22-20-15,-43 0 0,21 21 16,85-233-1,-84 148 1,-43 0 0,21 64-16,-21-1 0,21-63 15,-21 85-15,0 0 0,0 0 16,0 42 0,0 21-16,0 22 15,0-43-15,0 85 16,-21-64-16,21 22 0,0-22 0,0 149 15,0-86 1,0-62 0,0-22-16,21-21 0,0 21 15,0-21-15,1 0 0,41-63 32,-42 41-32</inkml:trace>
  <inkml:trace contextRef="#ctx0" brushRef="#br1" timeOffset="78947.88">5313 11218 0,'-21'-21'15,"42"21"1,0-21-16,0 21 16,21 0-16,-20 0 0,20 0 0,43-21 15,42-21 1,-85 42-16,0 0 0</inkml:trace>
  <inkml:trace contextRef="#ctx0" brushRef="#br1" timeOffset="79940.45">6371 10647 0,'0'0'0,"0"-21"0,0-85 32,0 85-32,-21 0 0,0 21 15,0 0-15,-1 0 0,-20 0 16,-64 63-1,22 64 1,-1 21 0,64-84-16,-22 42 15,22-64-15,21 21 0,-21 86 16,21-86-16,0-21 16,0 1-16,0-1 0,127 85 31,-63-106-31,-43-21 0,0 0 15,21 0-15,128-84 16,-86-1 0,-41 64-16,-22-22 15,0 1-15,0 21 0,0-21 16,22-64 0,-22 63-16,-21 1 0,0 21 15,0 0-15,-21 21 31,21 21-31,-43 21 16,43-21-16,0 22 0,0-22 16,-21 21-16,21-21 0,0 22 0,-21-22 15,21 21-15,0-21 0,0 64 16,42-43 0,22-42-1,-43 0-15,0 0 0,21 0 16,-20-21-16,20 0 0,64-85 31,-43 0-31,1-21 16,-64 85-1,0 21-15,0 0 16,-21 21 0,-22 42-1,43-21 1,-21 0-16,21 64 0,0-64 15,0 0-15,0 106 16,21-84 0,43 20-1,-43-63-15,0 0 0,0 0 16,0 0-16,1 0 0,62 0 16,-20-42-1,-43-22 1</inkml:trace>
  <inkml:trace contextRef="#ctx0" brushRef="#br1" timeOffset="80312.24">7260 11091 0,'0'0'15,"-21"-21"-15,21 0 0,0 0 16,0 0-16,0 0 16,21 21-16,0 0 0,0-22 15,1 22-15,-1 0 0,0 0 16,0 0-16,21 22 15,-20-1 1,-1 0-16,0 21 0,21 1 0,-42-1 16,0-21-16,0 21 0,0 1 15,0-22-15,0 0 0,0 64 16,0-43 0,-21-21-16,0-21 0,21-21 31,0 0-31,0 0 15,0 0-15,0-22 0,0 22 16,0 0-16,0-21 0,0 20 16,42-41-16,-21-1 15,1 43-15,-1 0 16,0 21-16,0 0 16,43-21-1,-22 21-15,-21 0 16</inkml:trace>
  <inkml:trace contextRef="#ctx0" brushRef="#br1" timeOffset="80740">7980 11113 0,'0'-22'15,"0"44"-15,0-65 0,0 22 16,0 0-16,0 0 15,0 0 1,42-1 0,0 22-16,22 22 15,-43-1-15,0-21 16,0 21-16,-21 21 0,0-21 0,22 1 16,-1 20-1,-21 43-15,0-64 16,0 0-16,0 21 0,-21-21 0,-1 1 15,1-22-15,21 21 16,-21-21 0,21-21-1,0-1-15,0 1 0,0 0 0,0 0 16,0 0-16,0-22 0,42-20 16,1-22-1,-43 64-15,21 0 0,0 0 0,0 0 16,0-1-16,-21 1 0,64 21 15,-43 0 1,0 0-16,0 0 16</inkml:trace>
  <inkml:trace contextRef="#ctx0" brushRef="#br1" timeOffset="81076.8">8572 11218 0,'0'0'16,"22"0"-16,-1 0 0,0-21 16,21-21-1,-42 21-15,21 21 0,22-43 16,-22 22-16,-21 0 0,21-42 16,-21 20-1,-21 43-15,0 0 16,0 0-16,-1 0 0,-41 43 15,42-22-15,0 0 16,-1 0-16,22 0 0,-21 22 16,21-1-16,0-21 0,0 0 15,0 64 1,21-64-16,1-21 0,-1 21 16,42 0-16,-42-21 0,149 0 31,-107-42-31</inkml:trace>
  <inkml:trace contextRef="#ctx0" brushRef="#br1" timeOffset="81551.67">9144 10922 0,'0'0'0,"-21"0"16,21 21-1,-21 0 1,21 1-16,0-1 0,0 0 15,0 21-15,0-21 0,0 64 16,0 0 0,-22-64-16,22 0 15,0 0-15,0 0 0,0 1 16,-21-22 0,0 0-1,21-22 1,0 1-16,0 0 0,0-21 15,0-22-15,21 22 16,0 21-16,1-64 0,-1 64 16,21-21-16,22-22 15,41 1 1,-20 63 0,-64 0-16,22 21 0,-1 63 15,-21-62 1,-21 41-16,0 22 15,0-43-15,0-21 0,-42 43 16,21-1 0,-1-42-1,22 1-15,22-44 32,-1 1-32,0 21 0,-21-21 15,21 0-15</inkml:trace>
  <inkml:trace contextRef="#ctx0" brushRef="#br1" timeOffset="81829.52">9927 10626 0,'0'-21'0,"0"42"0,0-64 0,0 22 16,-21 21 0,21 21-1,-21 1-15,0 20 0,-1 85 16,1-42-1,21-43-15,-21 0 0,21 1 16,-21-1-16,21-21 0,0 21 0,-21 107 31,21-107-31,0 21 16,21-63 0,0 0-16,0 0 0,0 0 15,1 0-15,62-21 16,-20-42-1</inkml:trace>
  <inkml:trace contextRef="#ctx0" brushRef="#br1" timeOffset="82020.42">9842 10880 0,'-42'0'16,"84"0"-16,-105 0 0,42 0 0,42 0 46,0 0-46,0 0 0,0 0 0,43 0 16,-43 0-16,21 0 0,64-21 31,-85 21-31,22 0 0,-22-22 0</inkml:trace>
  <inkml:trace contextRef="#ctx0" brushRef="#br1" timeOffset="82711.86">10308 10732 0,'0'0'0,"21"0"0,-21-43 0,21 43 15,-21-21-15,0 0 16,0 42 0,0 0-1,0 22-15,0-22 16,0 0-16,0 21 0,-21 1 0,-21 20 15,42-21-15,-21 1 0,21-1 16,0-21-16,-21 22 0,21-1 16,0 0-16,0-21 0,0 64 15,21-64-15,0-21 0,0 0 16,-21 21-16,21-21 0,22 0 0,-22 0 16,21-21-1,64-42-15,-85 20 0,0 22 16,43-42-16,-43 20 15,0 1-15,0 21 0,-21-21 16,0-1-16,0-84 16,0 106-16,0-42 0,0 41 15,0 1-15,0 0 16,0 42 15,21-21-15,1 21-16,-1-21 0,0 22 15,0-1-15</inkml:trace>
  <inkml:trace contextRef="#ctx0" brushRef="#br1" timeOffset="82971.72">11155 10689 0,'0'0'0,"0"-21"0,-21 21 16,-1 0-16,22 21 15,-21 0-15,0 1 0,21-1 16,-21 0-16,-21 127 16,20-42-1,22-64-15,-21 1 0,21-22 16,-21 21-16,21 0 16,-21-20-16,21-1 0,0 0 0,21-21 31,0 0-31,0-21 15,1 0-15,-1-1 0,-21 1 16</inkml:trace>
  <inkml:trace contextRef="#ctx0" brushRef="#br1" timeOffset="83394.34">11070 10774 0,'0'0'16,"0"-21"-16,0 0 0,0-1 0,0 1 15,0 0-15,21 21 0,0-21 16,1 21-16,-1 0 0,21-21 0,-21 21 15,0 0-15,43 0 16,-22 0-16,1 0 16,-22 21-16,42 42 15,-63-41-15,0 83 16,0-83-16,-42 20 16,-64 21-1,64-41-15,-1-1 0,-126 0 31,127-21-31,42-21 16,21 21 15,0 0-31,0 0 16,0 0-16,1 21 0,20 42 16,-21-41-16,0-1 15,0 0-15,1 0 0,-1 0 0,-21 0 16,63 22-1,1-22 1,-43-21-16,21 0 0,-21 0 16,1-21-16,41-22 15,-42 22-15</inkml:trace>
  <inkml:trace contextRef="#ctx0" brushRef="#br1" timeOffset="83767.13">11980 10647 0,'0'0'0,"21"0"16,-21 21 15,0 0-31,0 0 0,0 1 0,0-1 16,0 21-16,0 43 15,-21-22 1,0-42-16,-42 64 15,-22-21-15,85-43 16,-21 0-16,0 0 0,21 0 16,0 0-16,0 1 15,21-22-15,21 0 16,0 0 0,22 0-1,-43 0-15,0 0 0,0 0 0,43 0 16,-1-22-1,-20 1 1,-22 21-16,-21-21 0,21 21 16,0 0-16,0-21 0,1 21 0,-1-42 15</inkml:trace>
  <inkml:trace contextRef="#ctx0" brushRef="#br1" timeOffset="84043.71">12806 10626 0,'0'-21'15,"0"42"-15,-21-42 0,-1 21 16,1 0 0,0 0-16,0 21 15,21 0-15,-21 0 0,-22 106 16,43-63-1,0-43-15,0 21 0,0 22 16,0-43-16,0 21 0,0 0 16,0-20-16,0-1 15,22 21-15,41-42 16,-42 0-16,0 0 0,22 0 16,-1 0-16,-21-21 0</inkml:trace>
  <inkml:trace contextRef="#ctx0" brushRef="#br1" timeOffset="84338.64">13166 10520 0,'0'0'0,"0"-21"0,63 0 31,-42 21-31,0 0 0,1 0 16,-1 0-16,0 0 0,0 0 0,21 21 15,1 0-15,-1 42 16,-21-41-16,0 20 0,-21-21 0,0 21 16,0 1-16,0-22 0,0 85 15,0 0 1,0-85-16,0 0 16,-21 21-16,0-21 0,0 1 15,0 20 1,-22-21-16,22-21 15,0 0-15,0 0 0</inkml:trace>
  <inkml:trace contextRef="#ctx0" brushRef="#br1" timeOffset="85624.44">1947 12848 0,'0'21'47,"0"1"-47,0-1 0,21 0 16,-21 21-16,0-21 0,0 22 0,0-22 15,0 21-15,0 1 0,-42 41 16,0-41 0,42-22-16,0 0 0,-21 0 15,21-42 17,0 0-32,21 0 15,0 21 1,0 0-16,0 0 0,0 0 15,43 0-15,-22 0 16,-21 0-16,22 0 0,-22 0 16,21 0-16,-21 0 0,22 0 0,-22 0 15,21 0-15,-21 0 0,1 0 16,41-22 0,-63 1-16,0 0 15,0 0-15,0 0 16,0-22-16,-42-20 15,21 42 1,-1 21-16,1 0 16,21 21-1,-21 21-15,21-21 16,0 1-16,-21 20 0,21-21 0,0 21 16,0 1-16,0-22 15,-21 64-15,0-43 16,21 21-16,0-41 15,0-1-15,21-21 16,0 0 0,0-21-16</inkml:trace>
  <inkml:trace contextRef="#ctx0" brushRef="#br1" timeOffset="85820.33">2857 13187 0,'22'0'0,"-44"0"0,65 0 63,-22 0-48,0 0-15,0 0 16,0 0-16</inkml:trace>
  <inkml:trace contextRef="#ctx0" brushRef="#br1" timeOffset="86728.1">4614 13250 0,'21'0'31,"1"-21"-31,-1 21 0,0-21 16,0 0-16,43-21 15,-43 20-15,0-20 16,0 21-16,-21 0 0,0 0 0,0-43 15,-63 43 1,41 0-16,-41 0 16,42 21-16,-22 0 0,22 0 0,-63 21 15,62 0 1,-83 42-16,83-20 16,-20-1-16,21 0 0,21-20 15,0 41 1,0-42-16,21 0 15,21 1-15,-20-22 0,-1 0 16,63 0-16,-41 0 0,-1-22 16,0 22-16,43-42 15,21 0-15,-85 21 16,0-1-16,22-20 16,-43 21-16,21 0 0,-21 0 0,0-22 15,0 64 32,0 1-47,0-1 0,0 0 16,0 42-16,0 22 15,0-43-15,0 1 0,0-1 16,0 106 0,0-84-16,0-22 0,0 22 15,0-22-15,0 64 0,0-64 0,0 0 16,-64 107-1,43-107 1,0-21-16,0 0 0,0-21 16,-1 0-16,-83-21 15,62-21 1,1 42-16,21-21 0,0-1 16,-1 1-16,1 0 0,0-21 0,0-22 15,21 1 1,0 42-16,0-43 15,21 43-15,0 0 0,0-22 16,1 22-16,-1 0 0</inkml:trace>
  <inkml:trace contextRef="#ctx0" brushRef="#br1" timeOffset="87139.86">5270 13145 0,'43'0'16,"-22"0"0,0-22-16,0 22 0,-21-21 15,21 21-15,1-21 16,-1 0-16,0 21 0,42-64 16,-63 22-1,0 21-15,0 0 16,-21 21-1,0 0-15,0 0 16,0 0-16,-43 63 16,43-42-16,21 22 0,-21 41 15,21-41 1,0-22-16,0 21 0,0 1 16,21-22-16,0 0 15,0-21-15,1 0 0,-1 21 16,127-21-1,-85-21 1,43-21 0,-21-22-1,-43 22-15,-21 21 0,43-64 0</inkml:trace>
  <inkml:trace contextRef="#ctx0" brushRef="#br1" timeOffset="87359.76">6117 12700 0,'21'-42'0,"-105"253"0,168-443 0,-105 295 0,42-148 0,-21 64 16,0 0-16,0 42 15,0 0 1,0 1-16,-21-1 0,21 63 16,-21-41-16,0 84 15,21-64-15,0-20 0,0 62 32,0 1-32,0-42 15,0-43 1,21-21-1,0 0-15,0 0 16,-21-21-16,21-22 0</inkml:trace>
  <inkml:trace contextRef="#ctx0" brushRef="#br1" timeOffset="87543.65">5969 12869 0,'0'0'0,"21"0"31,0 0-31,0 0 0,1 0 16,41-21-16,-21 21 15,1-21-15,-22 21 0,64-21 16,-64 21-16,0 0 16,0-21-16,0 21 0</inkml:trace>
  <inkml:trace contextRef="#ctx0" brushRef="#br1" timeOffset="87988.4">6964 12383 0,'0'0'16,"0"21"-16,0 0 16,0 0-16,0 21 0,0 22 15,-64 84 1,22 21 0,42-126-16,-21-1 0,21 85 15,0-42 1,0-64-16,0 0 15,0-42 17</inkml:trace>
  <inkml:trace contextRef="#ctx0" brushRef="#br1" timeOffset="88315.21">6816 12700 0,'0'0'0,"0"-42"0,0-1 0,0 22 0,0-21 0,0 0 15,0 20-15,0-20 16,0 21-16,0-43 0,21 43 16,0-21-16,0 21 0,43-22 15,63-20 1,-85 63-16,0 0 0,22 0 16,-22 21-16,0 0 15,-20 0-15,20 22 0,-21-22 0,-21 191 31,-63-149-31,-43 43 16,63-64-16,-84 22 16,85-43-16,21 0 0,-21-21 15,20 0-15,22 21 16,22-21 0,-1 0-1,0-21-15,21 21 0,-21 0 16,22 0-16</inkml:trace>
  <inkml:trace contextRef="#ctx0" brushRef="#br1" timeOffset="89241.65">7726 12954 0,'21'0'0,"-42"0"0,63-21 0,-21 0 16,-21 0-16,0-1 0,0 1 15,0 0-15,0-21 16,0 21-16,-21-1 0,-42-20 31,20 21-31,22 21 0,-85 21 16,85-21-16,-21 21 0,-85 106 31,84-63-31,43-22 16,-21-21-16,21 43 0,0-22 0,0-21 15,0 0-15,0 1 16,64-1 0,-43-21-16,42 0 0,-41 0 15,-1-21-15,21-1 0,0 22 0,-20-21 16,20 0-16,64-64 16,-43-20-1,-42 62-15,1 22 0,-22-21 0,0 21 16,21-1-16,-21-20 15,-21 63 17,21 0-32,0 1 15,0 20-15,0 0 0,0 1 16,0-1-16,0 21 16,0-41-16,0-1 15,21 0-15,42 42 16,1-41-16,-22-1 15,-21-21-15,22 0 0,-22 0 16,21 0-16,-21-21 0,22-1 0,-1 22 16,-21-21-16,43-42 15,20-22 1,-63 64-16,-21-21 0,0-43 16,0 43-16,0 20 0,0-20 15,0 21-15,0 0 0,-84-43 16,-43 64-1,84 21 1,1 1-16,21-1 0,0 0 0,-22 85 31,43-85-31,22 21 16,-1-21-16,0-21 0,21 43 16,1-43-16,-22 21 0,63 85 31,-41 21-16,-43-43-15,0-62 16,0 20-16,0 0 0,0 1 16,0-22-16,0 21 0,-64 127 15,1-63 1,20-63 0,43-22-16,-21 0 0,0 0 15,0-21-15,21-21 16,0-21-1,42-43 1,-21 43-16,1-22 0,-1 22 16,0-1-16</inkml:trace>
  <inkml:trace contextRef="#ctx0" brushRef="#br1" timeOffset="89577.52">8742 12869 0,'21'0'16,"0"-21"-16,0 21 16,0-21-16,1 0 0,-1 21 15,0-21-15,42-22 16,-20 1 0,-43 21-16,21 0 0,-21 0 0,0-1 15,0 1-15,0 0 16,-21 21-16,0 0 0,-1 0 15,-62 0-15,20 42 16,22-20-16,0 41 16,20-21-16,1 1 0,0 126 31,21-148-31,64 64 16,-43-64-16,63 0 31,-20-21-31,-43-21 0</inkml:trace>
  <inkml:trace contextRef="#ctx0" brushRef="#br1" timeOffset="90290.85">9842 12615 0,'0'0'16,"0"-21"0,22 0-1,-1 21-15,0-21 0,0 0 16,0 21-16,43-43 16,-22 22-16,-21 0 0,64-64 15,-85 43 1,-42 0-1,20 42-15,-20 0 0,0 0 0,-22 0 16,22 0-16,-22 21 0,22-21 16,-43 42-16,1 22 15,63-43-15,21 0 0,0 21 16,0-20-16,21-1 16,42 42-1,43 22-15,-85-43 0,64 22 16,-64-22-1,21-21-15,-20 22 0,-1-1 0,0-21 16,-21 21-16,0 22 16,-64-1-1,22-41-15,0-22 0,-1 21 0,1-21 16,0 0-16,-1 0 0,-84 0 16,64-21-1,42-1-15,0 1 0,-22-42 16,43 42-16,0-1 0,0-126 15,0 106 1,43-22 0,-22 64-16,0 0 0,21-21 0,-21 21 15,1 0-15,-1 0 0,0 0 16,42 0-16,22 21 16</inkml:trace>
  <inkml:trace contextRef="#ctx0" brushRef="#br1" timeOffset="92310.37">10414 12679 0,'0'-21'0,"0"42"0,21-85 16,-42 64 15,0 0-31,0 22 15,-1-22-15,1 42 0,0-21 16,21 0-16,-21 22 0,0-22 0,21 21 16,-21 0-16,21 1 0,0-22 15,0 0-15,0 21 0,0-20 16,21 41 0,42-63-16,-42 0 0,1 0 15,-1 0-15,21 0 0,106-63 31,-105 20-15,-1 1-16,-42 0 16,0 20-16,0-41 0,0 21 15,0-1-15,-64-41 16,43 62-16,-85 1 16,43 21-1,21 21 1,20-21-16,-20 64 15,21-43-15,21 0 0,-21 43 16,21-22-16,0-21 0,0 43 16,0-43-16,21 21 15,42 22 1,22-43-16,-21-21 16,-43 0-16,21 0 15,22-42-15,-43 20 0,21 1 16,64-63-1,-85 41-15,0 22 0,0-21 16,1-43 0,-22 64-16,21 0 0,-21 0 0,0-1 0,0 1 15,0 42 17,0 1-32,0 20 15,-21 0 1,21-21-16,0 22 0,0-22 0,0 64 15,0-22 1,21-42 0,0-21-16,0 21 0,0-21 15,0 0-15,1 0 0,-1 0 16,42-42 0,-20 0-1,-22-22-15,0 43 16,-21 0-16,21-43 0,-21 43 15,0 0-15,21-42 16,-21 41 0,0 1-16,0 42 31,0 1-31,0-1 16,0 21-16,0 43 15,0-22 1,0-42-16,0 1 0,0 20 15,0-21-15,0 0 0,43 0 32,-22-21-32,21 0 15,-21-21-15,0 21 16,22-42-16,-22 21 0,0 0 16,21-64-1,-20 43-15,-22-1 0,0 22 16,0-21-16,0 21 0,0-1 15,0 1-15,-22 21 32,44 0-1,-1 0-15,0 0-16,0 0 0,0 0 15,0 0-15,1 0 16,-1-21-16,0 21 0,0 0 15,0-21-15,-21 42 47,0 0-47,0 0 0,0 1 16,0 62 0,0-63-16,0 1 0,0-1 15,0 21-15,0-21 0,0 0 16,0 1-1,21-1-15,1-21 16,-1 0-16,0 0 0,0 0 16,21 0-16,-20 0 0,-1 0 0,0-21 15,21-1-15,-21 1 0,22-21 16,-22 21-16,42-106 16,-41 84-1,-22 22-15,21-21 0,21 21 16,-42 0-16,21-1 0,0 22 15,1 0-15,-1 0 0,0 0 16,21 0 0,-21 0-1,-21 22-15,22-22 32,-22-22 14,0 1-30,0 0 0,-22 21-1,1 0-15,0 0 16,0 0-16,0 0 16,0 21-16,-1 22 15,1-22-15,0 21 16,0-21-16,21 0 0,0 1 15,-21 20-15,21-21 0,0 21 0,0 22 16,0-22-16,21 1 16,0-22-1,0-21-15,0 21 0,85-21 16,0-21 0,-64 0-16,22-1 15,-22 1-15,-21 0 16,1 0-16,20-21 0,-21 20 0,-21 1 15,21-63 1,-21 20-16,0 43 16,0 0-16,0 0 0,-21 21 15,0 0-15,0 0 16,0 21 0,21 0-16,0 0 0,-22 21 15,22 1-15,0-22 0,0 64 16,0-22-1,0-42-15,0 0 0,22-21 16,-22 22-16,21-1 0,0-21 16,0 0-16,0 0 15,0 0-15,1 0 16,20 0-16,-21-21 0,0-1 16,22 1-16,-43 0 15,84-21-15</inkml:trace>
  <inkml:trace contextRef="#ctx0" brushRef="#br1" timeOffset="92671.25">13504 12192 0,'-21'0'15,"0"0"1,0 0-16,21 21 0,-43 22 16,43-22-16,0 0 0,0 42 15,-21-41-15,21-1 0,0 106 31,0-64-31,0-42 16,0 1-16,0 41 0,0-42 0,0 0 16,21 1-16,1-22 15,20 21 1,-21-21-16,0 0 16,0-21-16,1 21 0</inkml:trace>
  <inkml:trace contextRef="#ctx0" brushRef="#br1" timeOffset="93032.05">13864 12086 0,'64'64'16,"-64"-43"0,0 0-16,21 0 0,0 22 15,-21-22-15,0 42 0,0-42 16,0 1-16,0 105 16,0-64-1,-21-42-15,0 0 0,-1 1 16,22 20-16,0-21 0,-63 64 15,21-64 1,42 0-16,0 0 0,-43 0 16,22-21-16,21 22 15,-21-1-15,0-21 16,0 0-16</inkml:trace>
  <inkml:trace contextRef="#ctx0" brushRef="#br1" timeOffset="93975.4">1968 14520 0,'22'0'32,"20"0"-32,0 0 15,1 0-15,-1 0 0,21 0 16,1 0-16,-22 0 0,85-21 16,0 0-1,-84 21-15,-1 0 16,-63 0-1,0 0-15,-1 0 0,-20 0 16,21 0-16</inkml:trace>
  <inkml:trace contextRef="#ctx0" brushRef="#br1" timeOffset="94460.58">2032 14478 0,'-21'21'16,"42"-42"-16,-63 63 0,20-20 15,1-1-15,-42 42 16,20-20 0,22-43-16,0 42 0,21-21 15,21-21 63,0 0-78,1-21 0,-1 21 0,21-21 16,-21 21-16,0-21 0,22 21 16,-22 0-16,21 0 0,-21 0 0,22 0 15,-1 0-15,-21 0 0,64 42 16,-64 21 0,-42 1-1,-21-43-15,20 0 16,-20 0-16,-21 22 15,-1-1-15,43-42 0,-21 0 16,20 21-16,1-21 0,0 0 16,-42 0-16,41 0 0,1-21 15,0 0-15,0 0 16,0 0 0,21-1-1,0 1-15,21 21 0,0 0 16,0 0-16,22-21 15,-22 21-15</inkml:trace>
  <inkml:trace contextRef="#ctx0" brushRef="#br1" timeOffset="94652.47">2646 14817 0,'0'0'15,"21"0"-15,21 0 0,-21 0 0,1 0 0,-22-21 78,21 21-62,0-22-16</inkml:trace>
  <inkml:trace contextRef="#ctx0" brushRef="#br1" timeOffset="95480.1">4276 14690 0,'0'-21'31,"0"-1"-31,0 1 16,-22 0-16,22 0 15,0 0-15,-21-22 16,21 22-16,0 0 0,-21 0 0,0 0 16,0 0-16,21-1 0,-85-20 15,64 42 1,-21 0-16,20 0 0,-62 0 15,41 21-15,-20 0 0,-22 22 16,43-22-16,0 21 0,-1-21 16,1 43-16,21 42 15,21-64-15,0-21 16,0 0-16,21 1 0,0-1 0,0-21 16,43 21-16,42-21 15,-64 0 1,0 0-16,1-21 0,-1 21 0,0-21 0,1-1 15,41-20 1,-41 21-16,20 0 0,-42 0 16,-21-1-16,0 1 0,21 0 15,-21 0-15,0 42 32,-21 0-17,21 22-15,0-22 0,0 21 0,0 43 16,0 42-1,43 106 1,-43-191-16,21 21 0,21 86 16,-21-65-1,-21-41-15,0 20 16,0-21-16,0-20 0,0 20 16,-21-21-16,0 0 0,0-21 15,-85 21 1,42-21-16,43-21 15,-21-21-15,0 0 0,20-1 16,-41-147 0,42 84-1,21 42-15,0 22 0,0-64 0,0 64 16,21 0-16,42-64 16,22 21-1,-43 43-15,-20 21 0,62-22 16,-41 22-16,-1 0 15,0 0-15,1 0 0,41-1 16</inkml:trace>
  <inkml:trace contextRef="#ctx0" brushRef="#br1" timeOffset="96044.78">4699 14605 0,'21'0'31,"0"0"-31,0 0 0,-21-21 15,22 0-15,-1 21 0,-21-21 16,21-1-16,0 1 0,0 0 16,0 21-16,-21-21 0,22-43 15,-22 22 1,-22 42 0,1 0-16,0 21 0,0 0 15,0 1-15,-43 41 16,43-21-16,0-20 0,21 62 15,0-63-15,0 22 0,0-22 16,0 0-16,0 0 0,85 43 16,20-64-1,-83 0-15,20 0 16,-21 0-16,21 0 0,1 0 16,63-85-1,-64 22-15,-21 41 16,21-62-16,-20 20 0,-22 22 15,21-64-15,-21 64 0,0-1 16,21-84 0,0 43-1,-21 63-15,0 42 16,0 0-16,21 0 16,-21 0-16,0 106 15,0 21 1,0-105-16,-21 84 15,21-64 1,0-20-16,0-22 0,0 0 0,21 21 16,22-42-1,-22 0-15,0 0 16,0 0-16,0-21 0,-21 0 16,21-21-16</inkml:trace>
  <inkml:trace contextRef="#ctx0" brushRef="#br1" timeOffset="96236.66">5313 14436 0,'-21'0'0,"42"0"0,-64 0 15,65 0 1,-1 0 0,0 0-16,21 0 15,-21 0-15,64 0 16,-64 0-16,0 0 0,64-21 15,-21-1 1,-22 1-16</inkml:trace>
  <inkml:trace contextRef="#ctx0" brushRef="#br1" timeOffset="96660.42">5990 14139 0,'0'0'0,"0"-21"16,21 21 0,22 0-1,-22 0-15,21-21 0,0 21 0,43 0 16,-21 0-16,41-21 15,-62 21-15,20 0 16,-20 0-16,62 0 16,-62 0-16,-64 0 15,-1 0 1,1 0-16,0 0 0,-21 0 0</inkml:trace>
  <inkml:trace contextRef="#ctx0" brushRef="#br1" timeOffset="96911.35">6350 14097 0,'-21'0'0,"42"0"0,-42 21 31,0 0-15,21 1-16,-22-1 0,22 0 0,0 0 16,0 21-16,0 1 0,-21-22 15,21 21-15,-21 1 0,21-1 0,0 0 16,-42 85-1,42-84-15,0-22 16,0 21-16,0-21 16,21-21 31,0 0-47</inkml:trace>
  <inkml:trace contextRef="#ctx0" brushRef="#br1" timeOffset="97156.21">6731 14457 0,'0'21'16,"0"0"-16,-21 0 16,-22 43-16,1-1 15,42-41 1,-21-1-16,21 0 0,0 0 0,0 0 15,-21 22 1,42-65 31,0 1-47,-21 0 0,21 0 0,0 0 16</inkml:trace>
  <inkml:trace contextRef="#ctx0" brushRef="#br1" timeOffset="97456.03">6858 14245 0,'0'0'0,"-21"0"31,21 21-31,-21-21 0,21 22 16,0-1 0,21-21-1,0 0-15,0 0 16,0 0-16,0-21 15,-21-1 1,0 1-16,0 0 16,-42 0-1,21 21-15,0 0 0,0 0 0,-1 0 16,1 0-16,21 21 16,21-21-1,1 0 1,20 0-16,-21 0 15,0 0-15</inkml:trace>
  <inkml:trace contextRef="#ctx0" brushRef="#br1" timeOffset="97736.87">7324 14055 0,'0'-21'31,"-22"42"-31,22 0 16,0 0-16,-21 0 0,21 22 16,0-22-16,0 21 0,-21-21 15,21 22-15,-21 41 16,0-41-16,21-1 0,0 0 0,0 1 16,0-1-16,0-21 0,0 64 15,0-22 1,0-42-16,21-21 15,0 0-15,0-21 16,-21 0 0</inkml:trace>
  <inkml:trace contextRef="#ctx0" brushRef="#br1" timeOffset="98179.92">7112 14457 0,'0'0'0,"-21"-21"0,0 21 0,-1 0 0,22-21 16,22 21-1,41 0 1,-21 0 0,-20 0-16,83-22 15,-62 22-15,41-21 0,-41 0 16,41-21 0,-41 42-16,-1-21 0,0-1 0,1 1 0,-22 0 15,21 0-15,-21 0 0,22-43 16,-43 43-16,0-21 15,0-1-15,0 22 16,0 0-16,-21 0 0,-1 21 16,1 0-16,-21 0 15,42 21-15,-21 0 0,21 0 16,0 1-16,-21 20 0,21-21 0,0 106 31,0 21-31,-22-105 0,1 84 16,21-85-1,0 85 1,0-106-16,0 0 16,0 0-1,21-21 1,1-21-16,-22 0 16,21 0-16,0 0 0,0 0 0</inkml:trace>
  <inkml:trace contextRef="#ctx0" brushRef="#br1" timeOffset="98559.7">8022 14457 0,'0'21'0,"21"-21"31,0 0-31,1 0 16,-1 0-16,0 0 0,0-21 15,0 0-15,0 0 16,1 21-16,-22-22 0,21 1 0,0 0 16,-21 0-16,21-43 15,-21 43-15,0 0 16,0 0-16,-21 21 16,0 0-16,0 0 0,-1 0 15,-20 0-15,21 21 0,-43 43 16,1 20-1,42-20 1,21-22-16,0-21 0,0 22 16,0-22-16,0 0 0,0 21 0,42 1 15,-21-22-15,-21 0 16,21-21-16,43 21 16,-43-21-16,0 0 0,43 0 15,-43-21-15,21 0 0</inkml:trace>
  <inkml:trace contextRef="#ctx0" brushRef="#br1" timeOffset="98837.94">9102 14034 0,'0'0'0,"-22"-22"0,1 22 16,0 0-16,-21 0 15,21 0-15,-1 0 0,-20 43 16,-21 41 0,63-62-16,0 20 0,-22 43 15,22-43-15,0 0 0,0 64 16,22-21 0,-22-43-16,21-21 15,21 0-15,-21 1 0,0-22 16,1 0-16,20 0 15,43 0-15</inkml:trace>
  <inkml:trace contextRef="#ctx0" brushRef="#br1" timeOffset="99127.77">9525 13928 0,'0'0'0,"0"-21"0,21 21 16,0 0-16,0 0 16,1 0-16,-1 21 0,0-21 15,0 21-15,21 0 0,-20 21 16,-1-20-16,21-1 0,22 85 16,-43-64-16,-21 0 0,0 43 15,0-43-15,0-21 16,-21 22-16,-1-1 0,1-21 0,0 22 15,0-22-15,-43 21 16,1 22-16,42-64 16,0 0-16,21 21 0,-22-21 15,1 0-15</inkml:trace>
  <inkml:trace contextRef="#ctx0" brushRef="#br1" timeOffset="100180.18">2138 15706 0,'0'-21'0,"0"42"0,-21-42 31,-1 21-31,1 0 16,0 0-16,0 0 16,-21 42-1,20-21-15,1 21 0,0-20 16,0 20-16,0 0 0,-22 85 16,43 21-1,0-84 1,0 42-1,22-85-15,-1 0 0,42 21 16,1-42 0,-22 0-1,-21 0-15,0-21 0,1 0 16,-1 21-16,0-21 0,-21 0 16,0-22-1,-21-20-15,0 63 16,-22-21-16,22 21 0,0 0 15,0 0-15,0 0 16,-22 42 0,43-21-1,-21 0-15,21 1 16,21-22 0,0 0-1,1 0-15</inkml:trace>
  <inkml:trace contextRef="#ctx0" brushRef="#br1" timeOffset="100416.05">2709 16023 0,'0'0'0,"21"0"94,1 0-78,-1 0-16</inkml:trace>
  <inkml:trace contextRef="#ctx0" brushRef="#br1" timeOffset="101400.63">4635 16129 0,'0'0'0,"-21"0"15,0 0-15,21-21 16,0 0-16,0 0 16,0-1-16,0 1 15,0 0-15,21 21 0,-21-21 0,0 0 16,0 0-16,0-1 0,0-20 16,-21 21-16,0 0 15,0 21-15,0-21 16,-1 21-16,-20 0 0,21 0 0,-64 21 15,43 0-15,21 0 16,-43 43-16,43-43 16,0 21-16,0-21 0,21 22 0,0-22 15,0 21-15,0 22 16,21-43 0,-21 0-16,21-21 0,0 0 15,0 0-15,1 0 0,20 0 16,-21 0-16,0 0 0,22-42 15,-22 20 1,0 1-16,-21 0 16,21 0-16,0 21 0,0-42 15,1 20-15,-22 1 0,42-42 16,0-1 0,-21 64-16,1-21 0,-1-21 15,0 42-15,-21-21 16,0 42 15,0 0-31,0 21 0,0-21 16,0 85-1,-21 42-15,21-105 16,0-1-16,0 106 16,0-105-16,0 41 15,0-41-15,0-1 16,0 0-16,0 1 0,0-1 0,0 0 15,0 1-15,0-22 0,-21 21 0,-1 0 16,-20 22 0,21-43-16,0-21 0,-22 0 15,1 0-15,21 0 16,-106 0-16,21-63 16,85 20-16,-21 22 15,20-21-15,1-1 0,0 22 16,0-63-16,21 62 0,0-20 15,0-21-15,63-22 16,-20 64 0,-22 0-16,21-1 0,-21 1 15,22 0-15,41 0 0</inkml:trace>
  <inkml:trace contextRef="#ctx0" brushRef="#br1" timeOffset="101759.42">5038 16066 0,'0'0'0,"0"-22"15,21 1 1,0 0-16,-21 0 0,21 21 16,21-64-1,-42 22-15,22 21 0,-22 0 16,0 0-16,0-1 15,-22 22 1,-20 0-16,21 0 16,0 22-16,-22 20 0,22-21 15,0 0-15,-21 85 16,42 21 0,0-85-1,21-20-15,0-1 0,21 0 16,-20 0-16,-1-21 0,0 0 0,64 0 15,-1-21 1,-41 21-16,-1-21 0,43-43 16,-64 43-16,21-21 15,0-1-15,-20 1 0</inkml:trace>
  <inkml:trace contextRef="#ctx0" brushRef="#br1" timeOffset="101993.29">5630 15621 0,'0'-63'16,"0"41"-16,0 234 0,0-339 0,0 21 0,0 85 0,0 42 31,0 0-31,0 1 0,0 83 16,0-41-1,-21 84 1,21-106-16,-21 64 0,21-63 16,0-22-16,0 63 15,21-62 1,0-22-1,0 0-15,22-85 16,-43 43 0</inkml:trace>
  <inkml:trace contextRef="#ctx0" brushRef="#br1" timeOffset="102152.2">5355 15812 0,'21'0'0,"-42"0"0,63 0 0,-20 0 0,20 0 16,-21-22-16,21 22 16,1 0-16,63-21 0,-43 21 15,149-21 1,-170 0-16</inkml:trace>
  <inkml:trace contextRef="#ctx0" brushRef="#br1" timeOffset="102978.64">6519 15663 0,'0'22'31,"-21"-1"-31,21 0 0,-21 0 16,21 0-16,-21 22 0,21-22 15,-21 21-15,-1-21 0,22 22 0,-21 41 16,0-63-1,21 1-15,0-1 0,0 0 16,21-42 15,0 21-31,-21-21 0,0-1 16,22 1-16,-1 0 0,0-42 16,-21 41-16,21-62 15,0 63 1,0 21-1,-21 21 1,0 0-16,0 0 0,22 43 16,-22-43-16,0 0 15,0 0-15,0 0 0,0 22 0,105 20 32,-83-63-32,-1 0 0,63 0 15,-41-21-15,-22 0 16,85-43-1,-64 1-15,-21 42 0,0-22 16,-21 1-16,22 21 0,-22-22 0,0 1 16,-22-43-1,-20 22-15,21 63 16,0 0-16,0 0 0,-1 0 16,1 0-1,21 21-15,0 21 16,0-20-16,0-1 15,0 0-15,21-21 0,1 21 0,41 0 16</inkml:trace>
  <inkml:trace contextRef="#ctx0" brushRef="#br1" timeOffset="103196.45">7387 15706 0,'-42'0'31,"21"21"-31,21 0 0,-22 0 16,1 0-16,0 1 16,21-1-16,-21 21 0,0 22 15,0-43 1,-22 42 0,43-84 15,0 0-31</inkml:trace>
  <inkml:trace contextRef="#ctx0" brushRef="#br1" timeOffset="103372.35">7324 15558 0,'0'0'0,"0"-22"0,0 1 0,0 42 78,21-21-78,0 0 16,0 22-16,0-22 0</inkml:trace>
  <inkml:trace contextRef="#ctx0" brushRef="#br1" timeOffset="103823.78">7683 15685 0,'0'21'0,"0"63"32,0-62-32,-21-1 0,21 0 15,-21 21-15,21 22 16,0-43-16,-21-21 0,21 21 16,-21-21-16,0 21 15,-1-21 1,22-21-1,-21-21-15,21 21 0,0-1 16,0 1-16,0 0 0,0-21 16,0 21-16,21-1 0,1-20 15,20 21-15,106-106 16,-63 106 0,21 21-1,-64 0-15,-21 21 0,0 0 16,0 0-16,1 0 0,-1 1 0,0 41 15,-21-42-15,0 43 16,0-43-16,0 21 0,-42 1 16,42-1-16,-22-21 0,-20 21 15,42-20 1,21-44 15,0 22-31,1-21 0,-1 0 16,0 0-16</inkml:trace>
  <inkml:trace contextRef="#ctx0" brushRef="#br1" timeOffset="104343.29">8932 15558 0,'-21'-22'0,"42"44"0,-63-44 0,-43 1 31,43 21-31,21 0 0,-43 0 16,22 21-16,0 1 0,-85 41 15,105-21-15,-20-20 16,-21 62-16,41 1 16,22-43-1,0-21-15,22 1 0,83 20 16,-20-42-1,-64 0-15,22 0 16,20 0-16,-21-21 16,1 21-16,-22-21 0,21-22 0,-21 22 15,22 0-15,20-85 16,1-21 0,-43-42-16,-21 105 15,0 22-15,0 0 0,0-1 16,0 1-16,-21 0 15,0 42-15,-1 0 0,-20 0 16,21 21-16,0 0 0,0 64 16,21-64-16,-22 106 15,22-64-15,0 1 16,0-22-16,0 0 16,0 1-16,43 20 0,-1 22 15,-21-64-15,-21 0 16,21-21-16,1 21 0,-1-21 15,0 0-15,0 0 0,0 0 0,22 0 16</inkml:trace>
  <inkml:trace contextRef="#ctx0" brushRef="#br1" timeOffset="104753.06">9504 15663 0,'0'0'15,"0"-21"-15,0 0 16,-21 21-1,-1 0-15,-20 42 16,0 43 0,42-64-16,0 0 0,0 22 15,0-22-15,0 0 0,0 64 16,21-43 0,0-21-16,0 0 0,0-21 15,1 0-15,-1 0 0,85-21 31,-43-42-31,-42 42 16,0-1-16,1 1 0,-1-21 16,-21 21-16,0-85 15,0 64-15,-21-22 16,-1 22-16,1 21 0,0-1 16,0 1-16,0 21 0,-106 21 15,106 1 1,21-1-16,0 63 15,0-20 1,21-43-16,0 0 0,-21 0 16,21-21-16,0 22 0,22-22 15</inkml:trace>
  <inkml:trace contextRef="#ctx0" brushRef="#br1" timeOffset="105299.14">10118 15621 0,'0'-21'16,"-22"21"0,1 0-16,0 0 0,21 21 15,-42 21-15,21-20 16,21 20 0,0-21-16,0 0 0,0 64 15,0-64 1,0 0-16,0 0 15,21-21-15,0 0 16,0 0-16,0 0 0,-21-21 0,43 0 16,-1-21-1,-21 21-15,0-1 0,0 1 16,1 0-16,-22 0 0,21 0 0,0 0 16,-21 42 15,0 0-31,0 0 15,0 0-15,-21 0 16,21 43-16,0-43 16,0 0-16,0 0 0,21 1 15,0-22-15,0 21 0,22-21 16,-22 0-16,85 0 16,-43 0-1,-42-21-15,0-1 0,1 1 16,-22 0-16,21 0 0,-21-106 15,-43 42 1,43 64-16,-21-21 16,-21-1-16,42 22 0,-21 21 15,0 0-15,-1 0 0,1 0 32,0 0-32,0 0 0,21 21 15</inkml:trace>
  <inkml:trace contextRef="#ctx0" brushRef="#br1" timeOffset="105836.83">10816 15325 0,'0'0'0,"21"-21"15,-21 42 1,0 0-16,0 0 0,0 0 15,0 0-15,0 22 0,0-22 16,0 21-16,0 1 0,0 62 16,0-83-16,0 41 15,-21-21-15,21-20 0,-21 62 32,42-84-17,0 0 1,22-42-16,-1 0 15</inkml:trace>
  <inkml:trace contextRef="#ctx0" brushRef="#br1" timeOffset="106059.7">11345 15219 0,'0'21'31,"0"0"-31,-21 22 0,0 20 15,21-21-15,-21-20 0,0 20 0,-1 43 16,22-22 0,0-21-16,-21-20 0,21 20 0,0 0 15,0-21-15,0 1 0,0-1 16,-21-21 15</inkml:trace>
  <inkml:trace contextRef="#ctx0" brushRef="#br1" timeOffset="106245.02">10837 15727 0,'-21'0'32,"42"0"-32,22 0 15,-22 0-15,0 0 0,64-21 16,42-22-1,-85 43-15,21-21 16,-20 21-16,-1-21 0,0 21 0,64-21 16</inkml:trace>
  <inkml:trace contextRef="#ctx0" brushRef="#br1" timeOffset="106768.72">11853 15621 0,'0'0'0,"21"0"16,1 0-16,-1 0 16,0 0-16,-21-21 15,21 0-15,-21 0 0,0-1 16,0 1-16,-21 0 16,0 21-16,0-21 0,-43 21 15,-21-21 1,64 21-16,-21 0 0,21 21 15,0-21-15,-22 21 0,-63 106 16,85-63 0,21 20-1,0-63-15,21 43 16,22-64 0,-1 0-16,0 0 15,1 0-15,-22 0 0,21-21 16,22-22-1,20-20-15,-62 42 16,-1 0-16,0-22 0,-21 22 0,0-21 16,0-1-1,0 22-15,-21 21 16,21 21 0,-21 1-16,21-1 0,0 21 15,0-21-15,0 43 16,0-22-1,0-21-15,0 0 0,21-21 0,0 22 16,0-22-16,0 21 0,43-21 16,20 0-1,-41-21-15,-22-1 16,0 22-16</inkml:trace>
  <inkml:trace contextRef="#ctx0" brushRef="#br1" timeOffset="107225.71">12361 15558 0,'0'-22'0,"0"44"0,0-65 0,0 22 15,0 42 17,0 0-32,0 1 0,0-1 15,0 42-15,0-42 16,-21 22-16,21-22 16,-21 0-16,21 0 15,0 0-15,0 1 0,0-1 16,-21-21-1,0 0 17,21-21-32,0-1 15,0 1-15,0 0 0,0-21 16,0 21-16,42-43 16,-21 43-16,0-21 0,85-43 15,-42 64 1,-43 21-1,63 0-15,-62 0 0,-1 0 16,0 21-16,0 0 0,-21 21 16,0-20-16,21-1 0,-21 21 15,21 43-15,-21-64 16,0 21-16,-21 1 0,0-22 16,21 0-16,-21 21 15,0-42 1,42 0-1,0-21 1,0 0-16</inkml:trace>
  <inkml:trace contextRef="#ctx0" brushRef="#br1" timeOffset="107780.26">13377 15579 0,'0'-21'0,"0"42"0,0-64 0,-21 43 16,0-21-16,0 21 16,0 0-16,-1 0 0,-41 0 15,-22 0 1,43 0-16,-22 43 0,43-22 16,0 0-16,0 21 0,-21 1 15,20-22-15,22 42 16,0-42-16,0 22 15,0-22-15,22 0 0,62 21 16,1-42 0,0-21-1,-64 0-15,21 0 16,-21 0-16,0 0 0,43-64 16,-1-63-1,-41 105-15,-22 1 16,21 0-16,-21-22 0,21 22 15,-21-22-15,0 22 0,0 0 16,0-43 0,0 106-1,-42 22 1,42-1-16,-22 0 0,1 128 16,0-43-1,21 0 1,0-106-16,0 106 15,0-64 1,42-42 0,-20-21-16,-1 0 0,0 0 15,0-21-15,21 21 16,43-84 0</inkml:trace>
  <inkml:trace contextRef="#ctx0" brushRef="#br1" timeOffset="108062.29">13991 15113 0,'0'0'15,"-21"0"-15,0 0 16,0 21-16,21 0 0,0 1 16,-22 20-16,1 21 15,21-20-15,-21 20 16,21-20-16,0-1 0,0 43 15,0-43-15,0 0 0,-21 106 16,21-126 0,0-1-16,0 42 15,0-42 1,21-21 0,-21-21-16,21 21 15,22-42-15</inkml:trace>
  <inkml:trace contextRef="#ctx0" brushRef="#br1" timeOffset="108438.08">14203 15642 0,'21'0'15,"21"0"1,-21 0-16,1 0 15,-1 0-15,0 0 0,0 0 0,21-21 16,-20 21-16,-1-21 0,21-21 16,0-22-1,-42 43-15,0 0 0,0-22 16,-42 22-16,0 21 16,21 0-16,-1 0 15,1 0-15,-42 43 0,-1 20 16,43-21-16,0-20 15,0-1-15,21 21 0,-21-21 16,21 106 0,0-63-1,0-43-15,21 0 0,0 0 0,0 0 16,21-21-16,-20 22 0,20-22 16,-21 0-16,43 0 15,-1-22-15</inkml:trace>
  <inkml:trace contextRef="#ctx0" brushRef="#br1" timeOffset="108702.93">15176 15409 0,'0'0'0,"0"-21"0,0 0 16,0 0-16,-21 21 15,0 0-15,0 0 0,-21 21 31,-1 43-15,22-22-16,0 64 16,0 21-1,21 21 1,0-85 0,63 1-1,-42-64-15,1 0 0,20 0 16,-21 0-16,0 0 0,22 0 0</inkml:trace>
  <inkml:trace contextRef="#ctx0" brushRef="#br1" timeOffset="108973.01">15769 15240 0,'0'0'0,"0"-21"0,21 21 31,0 0-31,-21 21 16,22 0-16,-1 0 0,-21 22 16,21-22-16,0 21 0,-21 1 0,0-1 15,21 0-15,-21 1 0,0-1 0,0 0 16,0 1-16,0 20 16,-21-21-16,0 1 0,0-22 15,0 21-15,-1-21 0,-41 22 16,21-22-16,20-21 0,-41 21 15,21-21-15,20 0 0,-20 21 16,0-21-16</inkml:trace>
  <inkml:trace contextRef="#ctx0" brushRef="#br1" timeOffset="109891.84">1714 17230 0,'0'0'0,"-21"0"0,21 21 47,21-21-47,1 0 15,-1 0-15,0 0 0,21 0 16,-21 0-16,85-21 16,-85 21-16,22-21 15,-22-1-15,0 1 0,21 0 0,-20 0 16,-1 0-16,-21 0 0,21-22 15,-21 22 1,-21 21 0,0 0-16,21 21 0,-22 43 15,1 20 1,0-41-16,21 41 16,0-41-16,0 20 0,0-20 15,0-1-15,0 0 0,0 1 16,0-1-16,0-21 0,0 43 15,0-43-15,0 0 16,0-42 15,-21 21-31,0-21 16</inkml:trace>
  <inkml:trace contextRef="#ctx0" brushRef="#br1" timeOffset="110095.86">1799 17547 0,'0'0'0,"0"-21"32,21 21-32,0 0 15,1-21-15,-1 21 0,0 0 16,21 0-16,-21-21 0,1 21 0,20 0 16,0 0-16,22-21 15,-22 21 1,-42-22-16,21 22 0,0 0 15</inkml:trace>
  <inkml:trace contextRef="#ctx0" brushRef="#br1" timeOffset="110278.79">2582 17378 0,'0'0'0,"43"0"15,-22 0 16,0 0-15,0 0 0,0 0-1,0 0-15,1 0 16,-1 0-16</inkml:trace>
  <inkml:trace contextRef="#ctx0" brushRef="#br1" timeOffset="111073.34">4551 17378 0,'0'0'0,"-21"0"0,21-21 16,0-22 0,0 22-16,-22 0 0,22 0 15,-21 0-15,21 0 0,-21 21 16,-21-22-16,21 22 0,-43 0 15,43 0 1,-43 22-16,22-1 0,21 0 16,0 0-16,-43 21 15,43 1-15,0-1 16,21-21-16,0 0 0,0 1 0,0-1 16,0 0-16,21-21 15,43 0 1,-43 0-16,21-21 0,0 0 15,1-1-15,-1 1 0,85-42 16,-63 42 0,-22-1-16,-21 1 0,0 21 15,-21-21-15,21 21 0,-21 21 32,0 0-32,0 1 0,0-1 15,0 0-15,0 0 0,0 21 16,0 1-16,0 41 15,22 22-15,-1-63 0,0 20 16,-21 43-16,0-64 0,21 1 16,-21 20-16,0-21 0,0 1 15,0-1-15,-21 85 16,0-85-16,0-20 16,-22-1-16,-41 21 15,62-42-15,-20 0 0,0 0 16,21-21-16,-22 0 0,-63-64 15,22-63 1,63 106-16,21-22 0,-22 1 16,22-1-16,0 1 0,0-128 15,43 85 1,-22 85-16,0-21 0,64-22 16,-43 64-16,0-21 0,128-21 15,-64 21 1</inkml:trace>
  <inkml:trace contextRef="#ctx0" brushRef="#br1" timeOffset="111411.14">5165 17378 0,'0'0'16,"21"0"-16,21 0 15,-21-21 1,0 0-16,-21-1 0,0 1 15,22 0-15,-1 0 0,-21 0 16,0 0-16,0-43 16,-21 64-16,-1 0 0,1-21 15,0 21-15,0 0 0,-21 21 16,20 0-16,1-21 0,-63 106 31,84-21-15,0-1-16,42-20 15,-21-43-15,21-21 16,-20 0-16,20 0 0,-21 0 16,64 0-16,-43 0 0,0 0 15,191-127 1,-190 106-16</inkml:trace>
  <inkml:trace contextRef="#ctx0" brushRef="#br1" timeOffset="111642.01">5821 16912 0,'0'170'0,"0"-361"0,0 212 0,0-84 16,0 42-16,0 42 16,0 0-1,0 64-15,0-1 16,0 64 0,-21-105-16,21-1 0,0 85 31,-22-21-31,22-43 15,0-41-15,22-22 16,-1 0 0,21-64-1,-42-21 1</inkml:trace>
  <inkml:trace contextRef="#ctx0" brushRef="#br1" timeOffset="111808.92">5609 17251 0,'-21'0'0,"42"0"0,-21 0 16,21 0 0,85-21-16,-21 21 15,-43-21-15,43-1 16,42 1 0,-106 21-16,21 0 0,64-21 15</inkml:trace>
  <inkml:trace contextRef="#ctx0" brushRef="#br1" timeOffset="112563.13">6540 17166 0,'-21'-21'16,"42"42"-16,-42-63 0,21 21 15,-21 21 1,21 21 0,0 0-16,0 0 0,-21 0 15,21 22-15,0-22 0,-21 0 16,21 106 0,-21-42-1,21-64-15,-22 0 0,44-42 31,-1 0-15,0 0-16,-21-1 0,21 1 16,0 0-16,0 0 0,1-21 15,-1 20-15,0 1 0,0 0 0,21 0 16,-20 0-16,-1 21 16,0 0-16,0 42 15,-21-21 1,0 43-1,21 20-15,-21-62 16,21 20-16,1-21 16,20 0-16,-21-21 15,21 0-15,22-21 16,-1-21 0,1-22-1,-43 43-15,0 0 0,-21-43 16,0 22-16,0 0 0,-21-64 15,-21 42 1,21 64 0,-1 0-16,1 0 15,21 22 1,0-1-16,0 0 16,0 0-1,21-21-15,1 0 0,-1 0 16</inkml:trace>
  <inkml:trace contextRef="#ctx0" brushRef="#br1" timeOffset="112780.01">7472 17145 0,'0'0'16,"0"21"-16,0 0 0,0 1 16,-21-1-1,-1 0-15,22 0 0,-21 21 16,-21 1-1,21-22-15,21 0 0,-21 0 16,21 0-16,-22-21 16,22-21-1,0 0 1,0 0-16,0 0 16</inkml:trace>
  <inkml:trace contextRef="#ctx0" brushRef="#br1" timeOffset="112931.96">7324 17018 0,'0'0'0,"0"-21"0,0 0 16,0 0-16,0-1 16,21 22 15,0 0-31,0 0 16,0 0-16,0 22 15,1-22-15,-1 0 0</inkml:trace>
  <inkml:trace contextRef="#ctx0" brushRef="#br1" timeOffset="113395.97">7853 17082 0,'0'21'0,"0"-42"0,0 63 16,0-21-16,0 0 15,0 0-15,0 1 0,0-1 16,0 0-1,0 0-15,0 0 0,-21 0 0,21 1 0,-22-1 16,22 0-16,-21 0 16,21 0-16,-21-21 15,0 0-15,0-21 32,21 0-32,0 0 15,0 0-15,0-22 16,0 22-16,42-42 15,-21 41-15,22-20 0,41-21 16,43-1 0,-84 64-16,-1 0 0,21 0 15,-20 21-15,-22 0 0,42 22 16,-63-22-16,22 64 16,-22-64-1,0 0-15,0 21 0,0-21 0,-22 1 16,-20 20-1,21-21-15,0-21 0,21 21 16,21-21 15,0-21-15,0 21-16</inkml:trace>
  <inkml:trace contextRef="#ctx0" brushRef="#br1" timeOffset="113903.69">9059 17060 0,'0'0'0,"0"-21"0,-21 21 0,0-21 16,0 0-16,-22 21 0,22 0 0,0 0 16,-42 0-1,-86 63-15,65-20 16,41-1-16,1-21 15,21 22-15,0-1 0,0-21 0,-1 21 16,22 1 0,0 20-16,22-42 15,20 1-15,0-22 0,1 0 16,-1 0-16,85-22 16,21-41-1,-63 21-15,-43-1 16,-21 22-16,43-148 15,-43 63 1,-21 64-16,0-1 0,0-63 16,0 85-16,-21-21 0,21 21 15,-21 21 1,-1 0-16,22 42 0,-21-21 16,21 22-16,0-1 0,0 0 0,0 1 15,-21-1-15,21 0 0,0 1 16,0-1-16,0 21 15,0-20-15,21-22 0,-21 0 0,0 21 16,21-20-16,1-1 0,-1 0 16,21-21-1,43 0-15,-64 0 16,0 0-16</inkml:trace>
  <inkml:trace contextRef="#ctx0" brushRef="#br1" timeOffset="114276.6">9588 17166 0,'0'0'0,"0"-21"16,-21 21-16,0 0 16,0 0-16,0 0 15,0 0-15,-1 21 0,-20 22 16,21-22-16,21 0 16,0 0-16,-21 0 0,21 22 0,0 20 15,42-42 1,-21 0-16,0 1 0,22-22 15,-22 0-15,0 0 16,43 0 0,-1-43-16,-42 22 15,-21 0-15,21 0 0,-21 0 16,22-1-16,-22-105 16,0 64-1,-22 21-15,-20 20 16,21 1-16,0 21 0,0 0 0,-1 0 0,1 0 15,0 21-15,0 1 16,21 41 0,0-42-16,0 0 15,0 1-15,21-1 0,0-21 16,43 21-16</inkml:trace>
  <inkml:trace contextRef="#ctx0" brushRef="#br1" timeOffset="114784.42">10054 17124 0,'0'-21'15,"0"42"1,0 0-16,0 0 0,0 0 16,-21 1-16,21-1 15,0 42 1,-21-42-16,21 1 0,0-1 15,42-21 1,0-21 0,22-22-1,21-41 17,-43 62-32,-42 44 15,0-1 1,0 0-16,0 0 15,0 21-15,0 1 16,0-1-16,21 0 16,0-42-1,0 0-15,22 0 0,-1 0 16,-21 0-16,64-42 16,-43 0-1,-42-43 1,0 64-16,0-21 0,0 20 15,0-20-15,-21 21 0,0 0 0,-21-43 16,42 43-16,-22 21 16,1 0-1</inkml:trace>
  <inkml:trace contextRef="#ctx0" brushRef="#br1" timeOffset="115289.44">11112 16912 0,'0'0'16,"0"-21"-16,0 0 0,0 0 0,0 0 16,-21 21-1,0 0 1,0 21-16,21 0 0,-21 0 16,0 21-16,-22 64 15,1-21 1,42-43-16,0 1 0,-21 105 15,21-85 1,0-42 0,21-21-1,0 0-15,0 0 0,43-42 16,-1-21 0</inkml:trace>
  <inkml:trace contextRef="#ctx0" brushRef="#br1" timeOffset="115512.22">11430 16828 0,'21'-43'0,"-42"86"0,63-107 0,-42 85 31,0 0-31,0 1 0,0 20 16,0-21-16,-21 64 16,-21 42-16,21-85 15,21-21-15,0 22 16,0-22-16,-22 21 0,1 43 15,21-64 1,0-42 15,-21 21-31,21-21 0</inkml:trace>
  <inkml:trace contextRef="#ctx0" brushRef="#br1" timeOffset="115688.12">10964 17230 0,'0'0'0,"-21"0"0,0 0 0,63 0 47,-21 0-47,1 0 15,20 0-15,85-21 16,-42-1-16,-43 1 16,0 21-16,128-21 15,-128 0-15</inkml:trace>
  <inkml:trace contextRef="#ctx0" brushRef="#br1" timeOffset="116631.74">11917 17124 0,'0'0'0,"21"0"0,0 0 16,0 0-16,0-21 15,-21 0-15,0-1 16,0 1-16,0 0 15,-21 21-15,21-21 0,-21 0 16,0 21-16,-43 0 16,-41 0-16,83 21 15,-20 0-15,21 0 0,0 0 16,-43 85 0,64-85-16,-21 1 15,21-1-15,0 21 0,0-21 16,0 0-16,0 1 0,42-1 15,22-21 1,-43 0-16,21 0 0,-20 0 16,20 0-16,-21-21 0,21 21 0,43-64 15,-21 1 1,-43 41-16,-21 1 16,0-21-16,0 21 0,0 0 0,21-43 15,-21 43 1,0 42-1,0 0-15,0 0 0,0 1 16,0-1-16,0 0 0,0 0 16,21 43-1,21-22-15,-20-42 16,-1 21-16,0-21 0,0 0 0,21 0 16,-20 0-16,41 0 15,-42 0-15,22-21 16,-22 21-16,42-64 15,-42 64-15,-21-21 0,0-63 16,0 20 0,0 43-16,0 42 31,0 0-31,0 0 16,0 1-16,0-1 15,0 0-15,0 0 0,0 0 0,0 43 16,0-22-1,-21-21-15,21 0 16,0 1 0,-21-22-16,0 0 15,21-22 1,0 1-16,0 0 16,0 0-16,0-43 15,21 22 1,-21 0-16,85-43 15,-64 64-15,0 0 0,127-43 16,-42 64 0,-42 21-1,-43 1-15,0-1 0,-21 0 16,0 21-16,0-21 0,0 85 16,-42-63-1,20-22-15,1 0 0,21 0 16,-21 0-16,0 0 0,42-21 31,0 0-15,0 0-16,1 0 0,-1 0 15,0-21-15</inkml:trace>
  <inkml:trace contextRef="#ctx0" brushRef="#br1" timeOffset="117121.46">13525 17060 0,'0'-21'0,"0"42"0,0-63 0,-21 21 16,0 21-16,0-21 15,-21 21-15,20 0 0,-20 0 16,21 0-16,-21 21 0,20 0 16,1 0-16,0 0 0,-64 128 31,85-86-16,0 1-15,43-43 16,-1-21-16,-21 0 16,64 0-1,0-21 1,-43-22-16,-21 22 0,0 0 16,43-106-1,-43 0 1,-21 85-16,0-22 0,0 22 15,0-1-15,0 1 0,0-21 16,0 41 0,0 44-16,-21-1 15,0 21-15,-1-21 0,22 22 16,-21-1-16,21 0 0,0 1 0,0 84 16,0-64-1,0-21-15,0-20 0,0-1 16,0 0-16,21 0 0,1 0 0,41 0 31,-21-21-31,1 0 16,20 0-16,-42-21 0</inkml:trace>
  <inkml:trace contextRef="#ctx0" brushRef="#br1" timeOffset="117386.31">14160 16722 0,'0'-21'0,"0"42"15,0-64-15,0 22 0,0 0 0,0 42 32,-21 0-32,21 1 0,-21 41 15,-21 1 1,42-22-16,0 0 0,-21 1 16,-1-1-16,22 0 0,-21 1 0,21-22 15,-21 42-15,0 22 16,21-64-16,0 0 15,0 0-15,0 1 16,21-22 0,0 0-16,0 0 0,1-22 0,-1 22 15,0-21-15</inkml:trace>
  <inkml:trace contextRef="#ctx0" brushRef="#br1" timeOffset="118106.83">14393 17082 0,'0'21'16,"21"-21"-1,1 0 1,-1 0-16,21 0 16,-21-21-16,0 21 15,1-22-15,-22 1 0,0 0 16,21-21-16,-21-1 15,0 22-15,0 0 16,-21 0 0,-1 21-16,1 0 0,0 0 15,-21 42-15,21-42 16,21 21-16,-22 1 0,22-1 16,-21 21-16,21 64 15,0-85 1,0 0-16,0 0 0,0 22 15,0-22-15,0 0 0,0 0 0,0 0 16,21-21-16,1 22 0,-1-22 16,21 0-16,64 0 15,-21-22 1,-43 22-16,0-21 0,43-21 16,-43 21-16,1 0 0,84-85 15,-64 21 1,-42 22-1,-21 41-15,-21 22 16,0 0-16,0 0 0,0 0 16,-64 43-1,64-22 1,21 21-16,0-21 0,0 1 16,21-1-16,0 0 15,-21 0-15,64 43 16,-22-22-1,-21-21 1,-21 0-16,21 0 0,-21 22 16,0-22-1,-21-21-15,0 0 0,0 0 16,0 0-16,-1 0 0,-20 0 0,-43 0 16,64 0-1,21-21 16,21 21-31,1-21 16,-1 21-16,0-22 0</inkml:trace>
  <inkml:trace contextRef="#ctx0" brushRef="#br1" timeOffset="118600.55">15833 16764 0,'0'0'0,"21"-21"31,-21 0-31,-21 21 15,-1 0 1,1 0-16,0 0 0,0 21 16,0 0-16,0 0 0,-1 22 0,-62 62 15,41-20 1,43-43-16,0 1 0,0 20 16,0-20-16,0-22 0,0 0 15,22 0-15,-1 0 0,63 43 16,-41-43-16,20-21 15,-20 0 1,20 0-16</inkml:trace>
  <inkml:trace contextRef="#ctx0" brushRef="#br1" timeOffset="118879.39">16341 16743 0,'0'0'0,"0"-21"0,21-22 15,0 43 1,0 0-16,21 0 16,-20 0-16,-1 22 15,0-1-15,0 0 0,-21 21 16,21 22-16,0-22 0,-21 43 16,-21 42-1,0-85-15,-21 0 0,21-20 16,-85 83-1,63-83-15,-41 20 16,-1 0-16,43-42 16,21-21-1</inkml:trace>
  <inkml:trace contextRef="#ctx0" brushRef="#br1" timeOffset="123641.75">17759 572 0,'0'0'0,"-21"0"110,-1 0-110,1 0 0,0 0 15,0 0-15,0-22 0,0 22 16,-1-42-1,22 21-15,0 0 0,0 0 16,0-1-16,0 1 0,0-21 16,64-22-1,-1 1 1,-41 42-16,-1 0 0,21 21 16,-21 0-16,0 0 0,43 21 15,-64 21 1,0 43-1,-21-43-15,0-21 0,-22 22 16,-63 41 0,43-20-16,21-22 0,-1-21 15,22 0-15,0 1 0,0 20 16,0-21-16,21 0 0,0 0 16,0 1-16,21-1 15,42 0 1,-42-21-16,22 0 0,-22 0 15,21 0-15,1 0 0,84-64 16,-85 64-16,0-42 16,-21 0-1,-21 21-15,0-22 16,-21 22-16,0 0 0,0 21 16,0 0-16,-22 0 0,-41 0 15,41 0-15,22 0 16,-21 0-16,21 21 0,0-21 0,-1 42 15,22-20 1,0-1-16,22-21 16,-1 0-16,0 0 15,0 0-15,0 0 0</inkml:trace>
  <inkml:trace contextRef="#ctx0" brushRef="#br1" timeOffset="123947.57">18309 614 0,'21'0'47,"0"0"-47,1 0 15,-1 0-15,0 0 0,0 0 16,-21-21-16,21 21 0,-21-21 15,0-1 1,-42 1-16,0 21 16,20 0-1,1 0-15,-21 0 16,42 21 0,0 1-1,0-1-15,21-21 16</inkml:trace>
  <inkml:trace contextRef="#ctx0" brushRef="#br1" timeOffset="125108.36">19008 445 0,'0'0'0,"0"-22"0,0 44 31,0-1-15,0 0-16,0 21 0,0-21 15,0 1-15,0 20 0,0-21 0,0 21 16,0-20-16,0 20 0,0-21 15,0 21-15,0-20 0,0 20 16,0-21-16,0 0 0,0 0 16,-22-42 15,22 0-31,0 0 16,0 0-16,0 0 0,0-1 15,0-20-15,0 21 0,0 0 0,0-22 16,0 22-16,43-85 15,-22 43 1,0 42-16,21-22 0,1 1 16,-1 21-16,-21 21 0,22 0 15,-22 0-15,0 0 0,21 0 0,-21 0 16,1 21-16,62 43 16,-63-22-16,1-21 0,20 43 15,-42-22-15,21-21 16,-21 64-16,0-1 15,0-62 1,-21-1-16,0-21 16,0 0-16,-1-21 15,22-1-15,0 1 16,0 0-16,0 0 0,0 0 0,0 0 16,22-22-16,-1 22 15,0 0-15,0-21 0,64-43 16,-43 43-16,-21 20 15,22 1-15,62 0 16,-83 21-16,20 0 0,-21 0 16,0 0-16,0 21 0,22 85 15,-43-85-15,0 43 16,0-22-16,-21 0 16,21-20-16,-22 20 0,-20 0 15,42-21-15,-21 1 16,21-44 15,21 22-31,-21-21 16</inkml:trace>
  <inkml:trace contextRef="#ctx0" brushRef="#br1" timeOffset="125624.08">20574 508 0,'0'-21'0,"0"0"0,-21-22 16,0 43-1,-1-21-15,1 0 0,21 0 0,-63 21 16,-1 0 0,-20 42-1,41 1-15,22-22 16,0 21-16,-21 22 0,-1 41 15,22-83-15,21-1 16,0 21-16,0-21 0,0 0 16,21-21-16,0 22 0,1-1 15,126-21 1,-64-21-16,-41-1 16,-1 22-16,43-42 15,-64 21-15,21 0 0,-21 0 0,1-1 16,-1-20-16,0-43 15,-21 22 1,0 42-16,0 0 0,0 42 31,-21 0-31,0 0 0,21 0 16,-22 22-16,1 41 16,21-41-16,0-22 0,0 0 15,0 0-15,0 0 0,43 22 16,-1-22-1,-21-21-15,0 0 0,0 0 16,22 0-16,-22-21 0,0-1 16,0 1-16</inkml:trace>
  <inkml:trace contextRef="#ctx0" brushRef="#br1" timeOffset="126095.93">21040 423 0,'0'0'16,"-22"0"-1,22 22 1,0-1-16,0 21 16,0-21-16,0 0 0,0 22 15,0-22-15,0 0 0,0 21 0,0 1 16,0 41 0,0-62-16,0-1 0,0 0 15,-21-21 16,0-21-15,21 0-16,0-1 0,0 1 16,0 0-16,0 0 15,0-21-15,0-1 0,21 1 0,0 21 16,-21-22-16,22 22 0,-1 0 16,0-21-16,64-1 15,-22 22 1,-42 21-16,22 0 0,-1 0 15,0 0-15,1 21 0,-22 1 0,21 41 16,-21-42-16,-21 85 16,0-21-1,-21-64-15,0 0 0,21 0 16,-21 0-16,0 1 0,-1-1 16,1-21-1,21-21 16,0-1-31,0 1 16,21 21-16</inkml:trace>
  <inkml:trace contextRef="#ctx0" brushRef="#br1" timeOffset="127341.36">22161 487 0,'0'0'0,"0"-21"16,0-43 0,0 43-16,-21 0 15,-21 0-15,0 0 16,-22 21-1,43 0-15,0 0 0,-64 42 32,0 43-32,43-64 0,0 42 15,42-20-15,0-22 16,0 85 0,0-85-16,0 0 15,21 0-15,42 0 16,-20 0-16,-22-21 0,0 0 15,21 0-15,-20 0 0,105-63 16,-106 42-16,0 21 16,42-106-1,-20 21 1,-43 64-16,42-64 16,-42 107 30,0-1-46,0 0 0,-21 0 16,0 43-16,0-43 0,21 21 16,0 0-16,0-20 0,0 20 15,0 21 1,0-20-16,21-22 16,0-21-16,0 0 0,0 0 15,22 0-15,62 0 16,44-42-1,-1-22-15,-106 43 16,0 0-16,1 0 0,-1-1 16,0-20-16,-20 21 0,41-64 15,-42 22 1,-21 42-16,0-1 16,0 1-16,-21 0 0,0 21 0,-43 0 15,43 0-15,-63 0 16,41 21-16,1 0 15,21 1-15,0-1 0,-22 0 16,1 42-16,42-20 16,0-22-16,0 0 15,0 21-15,21-20 0,0-22 16,0 21-16,1-21 0,-1 0 16,0 0-16,64 0 15,-43 0-15,-21 0 16,0-21-16,0 21 0,1-22 15,-1 1-15,-21 0 0,21 0 16,0 0-16,-21 0 0,21-1 16,-21 1-16,0 0 0,0 0 15,0 0-15,0 42 32,0 0-32,0 0 15,0 22-15,-42 41 16,21-41-16,21-22 0,-21 21 15,21 22-15,-22-22 16,1 106-16,21-42 16,0-64-16,0 22 15,21-22-15,-21 22 0,22-22 0,-22 0 16,0 22-16,0 20 16,0 22-16,0-63 0,0-1 15,-22 85-15,1-106 16,21 0-16,-63 22 15,-1-43 1,43 0-16,-21-22 16,21 1-16,-1 0 0,-62-64 15,63-42 1,-1 85-16,22 0 16,0-1-16,0 1 0,0-21 0,0-22 15,22 21-15,-1 22 0,0-21 16,0-1-16,0 1 0,85-107 15,-64 128-15</inkml:trace>
  <inkml:trace contextRef="#ctx0" brushRef="#br1" timeOffset="127727.14">23156 529 0,'21'0'32,"1"0"-32,-1 0 0,0-21 15,0 21-15,43-42 16,-43 42-16,0-21 0,64-43 31,-85 1-15,0 41-16,-22 22 15,1 0-15,0 0 0,-21 0 32,21 22-32,-43 62 0,43-63 15,0 22-15,21-22 0,0 0 16,-21 106 0,21-85-16,0-20 15,0-1-15,0 0 0,21 0 16,0-21-16,0 0 0,0 0 15,22 0-15,62 0 16,-62 0-16</inkml:trace>
  <inkml:trace contextRef="#ctx0" brushRef="#br1" timeOffset="128043.96">24151 106 0,'0'-21'0,"0"42"0,-21-42 16,0 21-1,0 21-15,21 0 0,-22 0 16,1 0-16,21 43 16,-42 63-1,21 42 1,21-126-16,0-22 0,0 21 15,0-21-15,0 22 0,0 20 16,63-21 0,-42-42-16,43 0 15,-22 0 1,-21 0-16,1-21 0,20 21 0</inkml:trace>
  <inkml:trace contextRef="#ctx0" brushRef="#br1" timeOffset="128321.8">24701 21 0,'0'0'16,"22"0"-16,-1 0 0,0 0 15,21 0-15,-21 21 0,22 1 16,-22-1-16,21 0 0,-21 21 0,1-21 15,-1 22-15,0-1 0,-21 22 16,0-22-16,-21 106 16,0-106-16,-22 43 15,22-64-15,-85 106 16,43-63 0,42-43-1,-1-21-15,1 21 16</inkml:trace>
  <inkml:trace contextRef="#ctx0" brushRef="#br1" timeOffset="129669.77">17886 1842 0,'21'0'0,"0"0"16,-21-22-16,21 22 15,0-21-15,-21 0 0,22 21 16,-22-21-16,21 0 16,0-22-1,-21 22-15,0 0 16,-21-21-16,0 21 16,-1 21-16,1 0 0,0 0 15,-64 0 1,-20 21-1,83 0-15,-20 0 0,0 0 16,21 0-16,-22 1 0,1 62 16,42-41-1,42-22 1,-21 0-16,1-21 0,83 0 16,-20 0-1,-64 0-15,43-21 16,-43 0-16,0-1 15,0 1-15,0 0 16,1 0 0,-22 0-16,0 0 15,0 42 17,0 0-32,0 0 15,0 0-15,0 0 0,0 1 0,0 20 16,0-21-16,0 64 15,0-1 1,-22 1 0,22-64-16,0 0 0,-21 1 15,21-1-15,-21-21 0,-42 42 32,-1-42-17,-21 0-15,22-21 16,42 21-16,0-21 0,-22 0 31,43-22-15,0 22-1,21 0 1,22 21 0,-22-21-16</inkml:trace>
  <inkml:trace contextRef="#ctx0" brushRef="#br1" timeOffset="129959.5">18351 2011 0,'22'0'16,"-22"-21"-16,21 21 15,-21-21 1,0-1 0,-21 22 31,-1 0-32,1 0 16</inkml:trace>
  <inkml:trace contextRef="#ctx0" brushRef="#br1" timeOffset="130752.47">19113 1757 0,'0'21'31,"0"0"-31,0 85 16,0-42-1,-21 20-15,21-63 16,0 22-16,0-22 0,0 0 15,0 0-15,0 0 16,-21-21 0,0 0-1,0-21 1,21 0-16,0 0 0,0-43 16,0 43-16,21-85 15,42 1 1,-20 83-16,126-83 31,-63 83-31,-64 22 0,22 0 16,20 22-16,1 62 15,-64-41-15,-21-22 16,21 21-16,-21 64 16,-42-21-1,0-43-15,21-21 16,-1-21-16,22 21 0,-21 0 0,0-21 15,21-21 17,21 0-17</inkml:trace>
  <inkml:trace contextRef="#ctx0" brushRef="#br1" timeOffset="131242.21">20172 1778 0,'0'0'0,"0"-21"16,0 0-16,-21 0 15,-1 21-15,1-22 0,0 22 16,-42 22 0,-22 41-16,43-42 15,20 22-15,1-1 0,0-21 16,0 21-16,0 1 0,0 41 15,21-62-15,0-1 16,0 0-16,21 21 16,0-42-16,0 21 0,21-21 15,-20 0-15,20 0 0,64-42 16,-43 0 0,-20-1-1,-43 22-15,42-85 16,-21 64-16,-21 21 0,0-85 31,21 85-15,-21 42-1,0 0-15,0 22 0,0-22 16,0 106 0,0-85-16,0-21 15,21 43 1,1-43-16,-22 0 0,21 0 0,0-21 15,0 0-15,43 0 16,-43 0 0</inkml:trace>
  <inkml:trace contextRef="#ctx0" brushRef="#br1" timeOffset="131492.1">20574 1757 0,'0'0'0,"0"-21"0,21 21 0,-21-21 15,0 42 1,0 0-16,21 0 16,0 64-16,1-1 15,-22-62 1,21-1-16,0 0 0,-21 0 0,0 0 16,63 43-1,-63-43 1,43-21-1,-22 0-15,-21-21 16,21 21-16,-21-21 0</inkml:trace>
  <inkml:trace contextRef="#ctx0" brushRef="#br1" timeOffset="131701.98">20976 1672 0,'0'0'0,"0"21"31,0 1-31,0-1 0,0 0 0,-106 127 32,64-84-17,21-43-15,0 21 0,-1 22 16,22-43 0,22-21-1,41 0 1,-42 0-16,0 0 0</inkml:trace>
  <inkml:trace contextRef="#ctx0" brushRef="#br1" timeOffset="131923.89">21272 1799 0,'0'21'0,"-21"1"16,21-1-16,0 0 0,-21 0 15,21 0-15,0 0 0,0 1 0,0 20 16,0-21-16,0 0 0,0 0 16,0 22-1,0-64 17,0-1-17</inkml:trace>
  <inkml:trace contextRef="#ctx0" brushRef="#br1" timeOffset="132108.78">21294 1566 0,'0'-21'0,"0"42"0,0-63 16,-22 42-16,1 0 16,0 0-16,21 21 31,0 0-16,0 1-15,0-1 0,21-21 0,0 21 16</inkml:trace>
  <inkml:trace contextRef="#ctx0" brushRef="#br1" timeOffset="132872.24">22077 1863 0,'0'-21'16,"0"-64"-1,0 64 1,-21 0-16,-22-22 16,22 43-16,0 0 15,0 0-15,0 0 0,-85 43 16,42-1-1,1 43 1,42-64-16,-1 21 0,-20 43 31,42-43-31,21-21 0,43 0 16,-22 1-16,0-22 16,-20 0-16,20 0 0,0 0 15,106-22 1,-105-20-1,-1-21 1,-21 41-16,-21-20 16,0 21-1,0 42 17,0 0-32,0 0 0,0 22 15,0 20 1,0-42-16,0 22 0,0-1 0,-21 106 31,21-42-31,-21 63 16,21-105-16,0-22 15,0 149 1,-21-64 0,21-21-16,0-64 15,0-21-15,0 21 16,-21-42-1,-1 0 1,1-21-16,0 0 0,-64-64 16,-20-42-1,20-21 1,64 106-16,0-212 31,84 127-15,-21 63-16,43 22 15,-64 21-15,22 21 0,84-64 32,-85 43-32</inkml:trace>
  <inkml:trace contextRef="#ctx0" brushRef="#br1" timeOffset="133689.34">22754 1969 0,'0'-22'16,"0"44"-16,0-65 0,0 22 0,0 0 15,0 0-15,-21-43 16,0 64-16,0-21 0,-1 21 0,1 0 16,-42 0-1,-43 64 1,85-22-16,-64 85 31,85-106-31,-21 43 16,21-1-16,42 22 31,1-85-15,41 0-16,-63 0 15,1 0-15,20 0 0,-21-21 0,0-1 16,0 1-16,43-42 15,-43-43 1,0 64 0,0 20-16,-21 1 0,0 0 0,0 0 15,0 42 1,-21 21 0,0-20-16,21-1 0,0 0 15,0 0-15,0 0 0,0 64 16,21-22-1,0-41 1,1-22-16,-1 0 0,0 0 16,42 0-1,-41 0-15,-1 0 0,0 0 0,42-43 16,-41 22 0,-1 0-16,0 0 0,0 0 0,-21-22 15,21 1-15,0-85 16,1 21-1,-22 64-15,21-64 16,-21 64-16,0 20 16,0 1-16,-21 21 15,-1 0-15,22 21 16,-21-21-16,21 106 16,0-85-16,0 64 15,-21-43-15,21 1 0,0-1 16,0 43-16,0-43 15,0 43-15,0-22 16,21-42-16,0 1 16,22-1-1,-22-21-15,21 0 16,-21 0-16,-21-21 16,64-22-1,-64 22-15</inkml:trace>
  <inkml:trace contextRef="#ctx0" brushRef="#br1" timeOffset="134100.71">23537 2032 0,'21'0'16,"1"0"-16,-1 0 15,0-21-15,0 0 16,0 0-16,22-43 16,-43 43-16,0 0 15,0-43 1,-22 43 0,-20 21-1,0 21-15,21 0 16,-1 1-16,22-1 0,-42 42 15,21 64 1,0-84-16,21-22 16,0 0-16,0 0 0,0 21 15,42-20 1,-21-22-16,22 0 16,-22 0-16,0 0 0,0 0 15,0 0-15,0 0 0,64-85 31,-64 64-31,-21 0 0,21-22 16</inkml:trace>
  <inkml:trace contextRef="#ctx0" brushRef="#br1" timeOffset="134411.97">23241 1672 0,'21'0'15,"0"-21"-15,0 21 0,22 0 16,-22-21-16,21 21 15,-21 0-15,22 0 0,-22-21 0,21 21 16,-21 0-16,1 0 0,62-21 16,-84-1-1,21 22 1</inkml:trace>
  <inkml:trace contextRef="#ctx0" brushRef="#br1" timeOffset="134823.75">24363 1503 0,'0'21'0,"-43"64"31,22-64-31,21 21 0,0-21 0,-21 1 16,21 20-16,-21-21 0,21 43 16,0-22-1,0-21-15,0 0 0,0 22 16,0-22-16,0 0 0,0 0 16,0 0-16,21-21 15,0 0-15,0 0 0,43 0 16,-22 0-16</inkml:trace>
  <inkml:trace contextRef="#ctx0" brushRef="#br1" timeOffset="135234.51">24913 1397 0,'0'0'0,"21"0"0,0 0 16,1 0-16,-1 0 16,21 21-16,-21 0 0,0-21 0,22 43 15,-1 20 1,-42-42-16,0 1 0,0 20 15,0-21-15,0 21 0,-21-20 16,-21 41-16,20-21 16,-41 43-16,42-64 15,-43 43-15,43-43 16,-64 85 0,64-85-1,-21 0 1,21-21-16,0 21 0,-1-21 15,1 0 1</inkml:trace>
  <inkml:trace contextRef="#ctx0" brushRef="#br1" timeOffset="136385.19">17843 2879 0,'0'-21'16,"0"-1"-1,-21 22 1,0 22 0,21-1-1,0 21-15,0-21 0,0 0 16,0 22-16,0-1 0,0 22 16,-21-22-16,21-21 0,-21 21 15,21-20-15,0 20 0,0-21 16,-21 21-16,21-20 15,21-22 17,-21-22-17,0 1-15,21 21 0</inkml:trace>
  <inkml:trace contextRef="#ctx0" brushRef="#br1" timeOffset="136807.95">18203 2858 0,'0'42'16,"-21"-42"-16,-42 127 16,63-106-16,-22 43 15,22-22-15,-21 21 16,21-41-16,0-1 15,0 21-15,0-21 0,0 0 0,43 1 32,41-22-32,1-22 15,-64 1 1,127-85 0,-127 22-1,1 20 1,-22 22-16,0 21 0,-22-43 0,1 64 15,0-21-15,0 0 0,0 21 16,0 0-16,-64 0 16,43 0-1,42 21-15,-22 0 16,22 0-16,0 1 0,0-1 16,22 0-16,-1-21 15,0 21-15</inkml:trace>
  <inkml:trace contextRef="#ctx0" brushRef="#br1" timeOffset="136995.84">18965 3112 0,'21'0'0,"1"0"78,-1 0-78</inkml:trace>
  <inkml:trace contextRef="#ctx0" brushRef="#br1" timeOffset="138923.75">20468 2985 0,'0'0'0,"0"-22"0,21 22 0,-21-21 16,21 21-16,1-21 0,-1 0 16,-21 0-16,0 0 15,0-1-15,0 1 16,0 0-16,0-21 16,-21-1-16,-1 22 15,-41 21-15,42 0 16,0 0-16,-43 0 0,22 0 15,21 21-15,-22 1 0,-41 62 16,-1 22 0,43 0-1,42-43 1,0-41-16,0-1 0,0 0 0,21 64 16,21-43-1,43-42 1,-64 0-16,0 0 15,0 0-15,22-21 0,62-43 16,-62 22 0,-1 21-16,-21 0 15,22-43-15,-43 43 0,21 0 16,0-43 0,0 22-1,-21 21-15,0 42 31,0 0-31,0 0 0,0 22 16,0-22-16,-21 0 0,21 21 16,0-21-16,0 22 0,-42 84 15,42 0 1,0-85-16,-22 0 16,22 1-16,0-1 0,0 85 15,0-85-15,0 1 16,0-22-16,22 0 15,-1-21-15,0 0 16,21 0-16,1 0 16,-22-21-16,0 0 15,0 21-15,0-21 0,0-22 0,1 22 16,41-64 0,-21-42-16,1-21 15,-22 106 1,0 0-16,0-107 15,0 65-15,1 63 16,-22-22-16,0 22 0,0 0 16,21 0-16,-21 0 0,21 21 15,-21 21 17,0 0-32,0 0 0,0 0 0,0 43 15,0-1 1,0-42-16,0 1 0,0-1 15,0 0-15,0 21 0,0-21 0,0 1 16,21-22-16,-21 21 0,21 0 16,0-21-16,43 21 15,-43-21-15,0 0 16,22 0-16,-22-21 0,0 0 16,85-43-1,-85 43-15,42-42 16,-41-1-16,-1 43 15,-21 0-15,21-22 0,-21 22 16,0 0-16,0 0 16,0 42 15,0 0-31,0 0 0,0 22 16,0 41-1,0-62-15,0-1 0,0 0 16,0 0-16,21 0 15,21 22-15,1-43 16,-22 0-16,0 0 0,21 0 16,-20 0-16,-1 0 15,0 0-15,0-22 0,0 1 0,0 0 16,22-21 0,-22-22-16,0 43 15,0-42-15,-21 41 16,0 1-16,21 21 0,-21 21 31,0 1-31,0-1 16,-21 21-16,21-21 15,0 0-15,0 22 0,0-22 16,0 0-16,0 0 0,0 0 0,0 22 16,21-1-1,1-42-15,-1 0 0,21 0 16,0 0-16,-20 0 0,62-21 15,22-21 1,-85-1-16,0 22 16,22 0-16,-22 0 0,0-22 15,21-20-15,-20 21 0,-1-1 16,42-84 0,1-21-1,-43 42-15,-21 85 16,0 0-16,21 0 15,-21 42-15,-21 21 16,0-21-16,0 1 16,21 20-16,0 0 0,-22 85 15,1-106 1,21 22-16,-21-1 0,21 43 16,0-64-16,0 21 0,0-21 0,0 22 15,0-22-15,0 0 0,0 0 16,0 22-16,42-22 15,-20 0-15,-1-21 0,0 0 16,0 0-16,21 0 0,85-21 31,-63-22-31,-22 22 0,-21 0 16,1 0-16,-1 0 0,-21 0 0,0-1 16,0 1-16</inkml:trace>
  <inkml:trace contextRef="#ctx0" brushRef="#br1" timeOffset="139137.63">22627 2879 0,'0'0'0,"-21"0"0,42 0 16,0 0-1,0 0-15,22 0 0,41-21 16,43-22-1,-105 43 1,20-21-16,0 21 0,-21-21 0,1 21 16,-1-21-16,-21 0 0,0-1 15,0 1-15</inkml:trace>
  <inkml:trace contextRef="#ctx0" brushRef="#br1" timeOffset="139741.79">21907 2625 0,'0'0'0,"0"21"0,-21 0 0,21 0 16,0 0-16,0 1 15,0-1-15,21-21 16,1 0-16,-1 0 16,21 0-1,22-43-15,-43 43 0,-21-21 16,0 0-16,21-21 15,-21-1 1,-21 43 0,-22 0-1,-20 64 1,63-43-16,-21 21 16,21-20-1,0-1-15,21-21 16,0 0-1,21 0-15,-20 0 16,-1 0-16,-21-21 0,21-1 31,-21 1-31,0 0 0,-21 21 16,21-21-16,-21 21 16,-43 0-1,43 0-15,0 21 16,21 0-16,0 0 0,0 1 15,0-1-15,0 0 16,63 21 0,-42-42-16,1 21 0</inkml:trace>
  <inkml:trace contextRef="#ctx0" brushRef="#br1" timeOffset="140175.89">23791 2625 0,'0'0'0,"0"21"31,-21 0-15,0 0-16,0 0 0,21 1 16,-21 20-16,-1-21 0,1 0 0,-21 85 15,21-42 1,21-43-16,0 0 0,0 0 15,0 21-15,0-20 0,0 20 16,21-21-16,-21 0 0,21-21 16,21 21-16,22 1 15,-43-22 1,21 0-16,1 0 0,-22-22 16,21 1-16</inkml:trace>
  <inkml:trace contextRef="#ctx0" brushRef="#br1" timeOffset="140502.7">24384 2540 0,'63'0'15,"-41"0"-15,20 0 16,43 85 0,-64-43-1,0 0-15,-21-20 16,0 20-16,0-21 0,0 21 0,0-20 16,0 20-16,-42 0 15,-1 22-15,22-43 16,0 0-16,-21 21 0,-1-20 15,22-1-15,-42 42 16,20-63 0,1 21-1</inkml:trace>
  <inkml:trace contextRef="#ctx0" brushRef="#br1" timeOffset="141232.56">18055 3768 0,'0'84'16,"0"-62"-16,0 41 15,-21-21-15,21 1 16,-21 20-16,0-20 0,21-22 16,0 42-16,-22-42 0,22 1 15,0 20 1,22-42 15,-22-21-31,21 0 0</inkml:trace>
  <inkml:trace contextRef="#ctx0" brushRef="#br1" timeOffset="141486.45">18500 3789 0,'0'21'0,"0"-42"0,0 63 0,0-21 15,0 64-15,0-64 0,0 22 16,0-1-16,-22-21 0,22 21 16,-21 22-16,21-43 15,-21 0-15,21 0 0,-21 1 16,21-1-16,0 0 15,21-21 1,0 0 0</inkml:trace>
  <inkml:trace contextRef="#ctx0" brushRef="#br1" timeOffset="141656.03">18817 4064 0,'0'0'0,"0"-21"0,0 0 78,21 21-78,0 0 16</inkml:trace>
  <inkml:trace contextRef="#ctx0" brushRef="#br1" timeOffset="142281.87">19897 3937 0,'0'-21'31,"0"0"-31,0 0 0,21 21 16,-21-22-16,21 22 0,0-21 15,0 0-15,0 21 0,1-21 16,-22 0-16,0 0 15,-22 21 1,1 0-16,0 0 0,-21 0 16,21 0-16,-22 0 0,1 0 0,-64 21 15,64-21 1,21 21-16,-1-21 0,1 21 16,0 0-16,21 0 0,0 1 15,0-1-15,0 0 0,21 0 0,22 43 16,62 20-1,-83-41-15,-1-22 0,42 42 16,-42-42-16,1 1 16,-1 20-16,0-21 0,-21 0 0,0 0 15,0 22-15,-21-22 16,-22-21-16,22 21 16,-63-21-16,41 0 0,1 0 15,-149 0 1,128-42-1,21 42-15,-22-43 16,64 22-16,21 0 16,0 21-16,1 0 15,20 0-15,43-21 16,-43 0 0</inkml:trace>
  <inkml:trace contextRef="#ctx0" brushRef="#br1" timeOffset="143131.79">20256 4085 0,'-42'21'31,"42"1"-31,-21-1 0,21 0 16,-21 0-16,0 0 0,21 22 15,0-22-15,-22 0 0,-20 64 16,42-43 0,0-21-1,21-21-15,0 0 16,1 0-16,-1 0 0,0 0 16,0 0-16,0-21 0,43-21 15,20-43 1,-62 64-16,-22 0 15,21-1-15,0 1 0,0-21 16,0 42 0,-21 21-1,0 0-15,0 0 16,-21 43 0,21-22-16,0 22 15,0-43-15,0 0 16,0 0-16,64 0 15,-22-21 1,43 0 0,-43 0-16,-21 0 0,64-63 15,-64 42-15,21 0 16,-21-1-16,1 1 0,-22-21 0,21 21 16,0-22-16,-21 1 0,21 21 0,-21-21 15,0 20-15,0-62 16,0 105-1,0 0 1,0 0-16,0 0 0,0 1 0,0 126 31,0-64-15,0-62-16,0-1 16,21-21-16,0 0 0,1 21 0,-1-21 15,0 0-15,106-21 16,-42 0-1,-64-1-15,21-20 16,-21-43 0,-21 64-16,0-63 15,0 62 1,0 44 0,0-1-16,-21 0 0,21 21 0,-42 1 15,42 20 1,0-42-16,0 22 15,0-22-15,0-42 47</inkml:trace>
  <inkml:trace contextRef="#ctx0" brushRef="#br1" timeOffset="143300.1">21378 3958 0,'0'0'0,"0"-21"0,0-21 16,0 21-16,0 42 47,0 0-31,21-21-1</inkml:trace>
  <inkml:trace contextRef="#ctx0" brushRef="#br1" timeOffset="143591.95">21886 3747 0,'-21'21'31,"21"0"-31,0 0 15,-63 106 1,41-21 0,1-43-16,0 22 15,21-43-15,0-20 0,0 20 0,0 43 16,0-43 0,0-21-16,0 0 0,21-21 15,0 0-15,1 0 16,41-21-1,-63 0-15,21 0 16</inkml:trace>
  <inkml:trace contextRef="#ctx0" brushRef="#br1" timeOffset="143783.82">21696 4085 0,'0'0'0,"-21"0"0,42 0 31,0 0-15,0 0-16,0 0 0,22 0 0,-22 0 0,21 0 16,-21 0-16,43 0 15,-22-21-15,22 21 16,-43-21-16,21 0 16,-21 21-16</inkml:trace>
  <inkml:trace contextRef="#ctx0" brushRef="#br1" timeOffset="144050.68">22267 3895 0,'0'0'0,"0"-21"31,-21 21-15,21 21-16,-21 0 0,0 0 16,0 0-16,21 0 15,0 1-15,-22 41 0,22-21 16,0-20-16,-21 41 0,21-42 15,0 22-15,21-1 16,43 0 0,-43-42-16,21 21 15,1-21-15,-1 0 0,0 0 0,1 0 16,-1 0-16,-21-21 0,22 0 0,62-42 16,-83 41-16</inkml:trace>
  <inkml:trace contextRef="#ctx0" brushRef="#br1" timeOffset="144488.07">22796 3789 0,'0'-21'0,"0"169"0,0-275 16,0 127-1,-21 21 1,21 0-16,0 43 0,-21-1 16,21-20-16,-21-1 15,21 21-15,0-20 0,0-1 16,0 43-1,-21-22 1,21-42-16,0 1 16,0-44 15,0 1-31,0 0 0,0 0 16,0 0-16,21 0 0,0-22 15,0 1-15,43-43 16,-43 64-16,21 0 0,-21 0 15,1 0-15,-1 21 0,63 0 16,-62 0-16,20 21 16,-21 0-16,-21 21 15,21-21-15,-21 22 0,21 63 32,-21-64-32,0-21 0,0 0 15,-42 22-15,42-22 16,0-42 31</inkml:trace>
  <inkml:trace contextRef="#ctx0" brushRef="#br1" timeOffset="144743.93">23347 3831 0,'0'-42'31,"21"42"-31,0 0 0,0 0 16,85-21 0,-21 21-1,-22 0-15,-20 0 0,-22 0 16,42 0-16,-42 0 0,1 0 15,-44 0 17,1 0-32</inkml:trace>
  <inkml:trace contextRef="#ctx0" brushRef="#br1" timeOffset="144999.78">23580 3789 0,'-22'42'32,"22"-21"-32,0 1 0,-21-1 15,21 21-15,0 43 16,0-43-16,0-21 16,0 22-16,0-22 0,-21 0 15,21 21-15,0-21 0,0 1 16,0-1-16,-21 21 15,0-21 1,42-42 15</inkml:trace>
  <inkml:trace contextRef="#ctx0" brushRef="#br1" timeOffset="145355.7">23897 3958 0,'-63'64'31,"41"-43"-31,22 21 0,-21-21 16,0 1-16,21-1 0,-21 0 0,21 0 16,0 0-16,0 0 15,0 1-15,0 20 0,21-21 16,0-21-16,0 0 0,1 0 15,-1 0-15,0 0 0,0 0 16,0 0-16,0 0 0,22-42 16,-43 21-16,42-22 15,-42-63 1,0 85-16,0 0 0,0-85 16,-42 106-1,21 0-15,-1 0 16,1 0-16,0 0 0,0 0 15,21 21 1</inkml:trace>
  <inkml:trace contextRef="#ctx0" brushRef="#br1" timeOffset="145671.53">24553 3620 0,'-42'21'16,"42"0"-16,-21 0 0,21 0 0,-21 43 15,-22 20 1,22-41-16,21-1 0,-21 22 15,21-22-15,0-21 0,0 21 16,0 22-16,0-1 16,0-41-16,42-1 15,-21 0-15,1-21 16,62 0 0,-41 0-16</inkml:trace>
  <inkml:trace contextRef="#ctx0" brushRef="#br1" timeOffset="145976.6">25146 3514 0,'0'0'16,"21"0"-1,0 0-15,0 21 16,-21 0-16,22 0 0,20 43 16,-21-22-16,-21-21 15,0 0-15,0 22 0,0-1 16,0 64 0,-21 0-16,0-64 0,0 0 15,-1-20-15,1-1 16,-85 63-16,64-62 15,21-1-15,-127 0 16</inkml:trace>
  <inkml:trace contextRef="#ctx0" brushRef="#br1" timeOffset="146775.54">20002 3747 0,'-21'0'16,"21"21"-16,-21 0 0,21 0 16,-21 0-16,21 0 0,-21 22 0,0-1 15,-22 22-15,22-22 0,-21 21 16,-1-20-16,-105 126 15,42-84-15,64-43 16,0 0-16,-1-20 0,22 20 0,0-21 16,0 0-16,21 0 15,21-21 1,0 0-16</inkml:trace>
  <inkml:trace contextRef="#ctx0" brushRef="#br1" timeOffset="151875.92">16489 7133 0,'0'-21'15,"0"0"32,0 0-47,0 0 16,0-1-1,0 1 1,0 0 0,0 0-16,0 0 15,0 0 1,0 42 31,-21 0-32,21 0-15,0 0 16,0 0-16,0 22 0,0-22 0,0 21 16,0-21-16,0 64 15,0-21-15,0-22 0,0-21 16,0 43-16,0-22 0,0-21 15,0 0-15,0 43 16,0-22-16,0-21 16,0 0-16,21-21 93,-21-21-77,21 0-16,-21 0 16,0 0-16,21 0 0,0 21 15</inkml:trace>
  <inkml:trace contextRef="#ctx0" brushRef="#br1" timeOffset="152251.71">17039 7387 0,'-21'21'15,"42"-21"32,0 0-47,-21-21 0,0 0 16,21 21-16,-21-21 15,0 0-15,-21 0 16,0 21 0,0 0-1,0 21-15,21 0 16,-21 0-16,21 0 15,21-21 32,0 0-47</inkml:trace>
  <inkml:trace contextRef="#ctx0" brushRef="#br1" timeOffset="155013.85">17505 7578 0,'0'0'0,"-21"0"16,21 21-16,21-21 47,0-21-47,0 0 0,0 21 0,22-22 15,-22 1-15,63-21 16,-62 0-16,-1 20 15,21 1-15,0-63 0,-20 41 16,-22-20-16,0 42 16,0-1-16,0 1 0,0-21 15,-64 42 1,43 0 0,0 21-16,21 0 0,0 0 0,-43 85 15,43 21 1,0-106-16,0 64 15,0-64-15,64 64 16,-43-43 0,0-42-16,0 0 0,1 0 15,-1 0-15,0 0 16,0-21-16,-21-21 16,21 21-16,22-22 15,-22 1-15,0 21 16,-21-22-16,63-20 15,-41 21-15,41-22 16,-21 22-16,1 21 0,41-1 16,-41 1-16,-1 21 0,43 21 15,-22 22 1,-63-1-16,0-21 0,0 22 16,0-22-16,0 21 0,0 0 0,-42 22 15,-22 42 1,43-85-16,0 0 0,21 0 15,-21 0-15,0-21 0,21 22 16,0-44 0,0 1-1,21 0-15,0 0 16,0 0-16,0-43 16,22 22-16,-1-22 0,22-41 15,-22 62-15,-21 22 16,21-21-16,-20 21 0,-22-1 15,-22 44 17,22-1-17,-21 21-15,0-21 0,0 22 16,0-22-16,-22 85 16,43-64-16,0-21 0,0 43 15,0-43-15,0 0 0,0 0 16,0 0-16,22-21 0,105 21 31,-64-21-31,-21 0 0,43 0 16,-43-21-16,22 0 15,-22 0-15,-21 0 0,22 0 0,-1-22 16,0-63 0,-42 85-1,0-21-15,0 21 0,0 0 0,0-1 16,0 1-1,-21 21-15,-21 0 16,0 43 0,-22 41-16,64-63 15,0 22-15,-21 105 16,21-85 0,42 1-1,22-43 1,-43-21-16,127 0 15,-42-21 1,-64 21-16,1-21 16,-22 0-16,0-1 0,0 1 15,64-63 1,-22-22-16,-42 63 0,1 22 16,-22-21-16,21 21 0,0 0 15,21-22 1,-21 43-1,1 21-15,-1-21 0,-21 22 16,21 41 0,-21-42-1,0-42 17,0 0-17,0 0-15,0 0 16,0-1-16,0 1 0,0 0 15,0 0-15,0 0 0,-21 0 16,0 21 0,-1 0-16,1 0 0,0 42 31,-21 0-31,42-21 0,-21 22 0,-1-1 16,1 0-16,21-20 0,0 20 15,0-21-15,0 21 16,0-20-16,0 62 15,0-20 1,21-43-16,1 0 0,-1 0 16,0-21-16,0 0 0,64 0 15,21 0 1,-85-21-16,0 0 16,21 0-16,-21 0 0,22-22 15,-22 1-15,0 21 0,0 0 0,-21-43 16,21-21-1,-21 64-15,0 0 0,0-21 16,0 63 15,0 0-31,0 0 0,0 0 16,0 43-16,0-43 0,0 0 16,0 64-1,22-43-15,-22-21 16,21 1-16,0-22 0,0 21 15,0-21-15,0 0 0,22 0 16,-22 0-16,64 0 16,-22-43-1,-42 22-15,0 0 16,1 0-16,-1 0 0,-21-22 0,21 1 16,-21 0-16,21 21 0,-21-43 15,0 22 1,0 63-1,0 0 1,0 0-16,-21 0 16,21 1-16,-21-1 0,21 63 15,0-62-15,0-1 16,0 0-16,0 0 0,0 0 0,21 0 31,0 1-31,21-1 0,-20-21 16,20 0-16,0 0 15,-21 0-15,1 0 0,-1-21 0,21-1 16,-21 1-16,0 0 16,43-64-16,-64 64 15,0-21-15,21-85 16,-21 21 0,0 64-16,0-1 0,0 1 0,21-106 15,-21 84 1,0 1-1,0 84 1,0 0-16,0 0 16,0 22-16,0 63 15,0-43-15,0 22 16,0-43-16,0 0 16,0 128-1,0-64-15,0-85 16,21 21-16,1-21 15,-1-21-15,-21 21 0,21-21 0,0 0 16,0 0-16,22 0 16,20 0-1,-42 0-15,0 0 0,43-21 16,-43 0-16,21 0 0,43-64 16,-85 22-1,21 42-15,-21-43 16,0 43-16,0 0 0,0-22 15,-21 43-15,0 0 0,-21 22 16,20 41 0,1-42-16,0 0 0,0 43 15,21-43-15,0 21 16,0 22-16,21-1 16,43-41-1,-43-22-15,0 0 16,64 0-1,-1 0-15,-41 0 16,-22 0-16,21-43 0,-21 22 16,0 21-16,-21-63 15,0 41-15</inkml:trace>
  <inkml:trace contextRef="#ctx0" brushRef="#br1" timeOffset="155253.65">21040 7091 0,'0'0'0,"21"0"16,0 0-1,0 0-15,0 0 0,22 0 0,-22 0 16,21 0-16,22 0 15,-22 0-15,43-21 0,-43 21 16,21 0-16,-41 0 0,-1 0 16,0 0-16,0 0 0</inkml:trace>
  <inkml:trace contextRef="#ctx0" brushRef="#br1" timeOffset="157919.75">22733 7027 0,'21'0'15,"0"0"-15,0-21 16,1 21-16,-1 0 16,0-21-16,0 21 0,0-21 15,0 21 1,1-21-1,-22 0-15,21-1 16,0 22 0,-21-21-16,0 0 343,-21 21-327,0 0-16,-1 0 16,1 0-1,0 0-15,0 0 0,-21 0 16,20 21-16,-62 0 16,41 22-1,22-22-15,21 0 0,-21 0 16,21 0-16,-21 1 0,0 83 31,21-62-31,0-22 16,0 0-16,0 0 0,42 0 15,-21-21-15,0 0 0,64 22 16,0 20 0,-64-42-1,0 21-15,21-21 0,-20 21 0,-1 0 16,-21 1-16,21-1 15,-21 0-15,0 21 16,0-21-16,-21-21 16,0 22-16,-64 20 15,64-42-15,0 0 0,-64 21 16,0-21 0,43-21-1,21 0-15,0 21 0,-22-64 16,1 1-1,42 42-15,0-1 0,0-20 16,-21 42 0,21-21-16,0 42 15,0 21 1,21-20-16,-21-1 0,63 63 31,1-41-31,-64-22 16,21 0-16,21-21 0,-20 21 15,-1-21-15,63 0 16,-41 0-16,-22 0 16,42-21-1,-41 21-15,-1-21 0,42-43 16,1-20 0,-43 63-16,42-106 15,-41 84-15,-1 22 0,0-42 16,21 20-1,-21 43-15,1 0 16,-22 21 0,0 1-16,0-1 15,0 0-15,0 0 0,0 0 16,21-21-16,-21 21 16,21-42 15,-21 0-16,0 0-15,0 0 0,0 0 16,0-1-16,0 1 16,-42-21-1,20 42-15,1 0 0,0 0 16,0 0 0,0 0-16,21 21 0,-21 0 0,21 0 15,-43 64 1,22-64-16,0 22 0,21 20 15,-21-21-15,21 1 0,-21-22 0,21 42 16,0-41-16,21 41 16,21-21-1,-21-42-15,0 22 16,64-22 0,-21 0-16,-22-22 0,0 1 0,43-21 15,-43 21-15,-21 0 16,22-1-16,-1 1 0,-21-21 15,0 21-15,22-85 16,-43 42 0,0 43-16,0 0 0,-21 0 0,-1 21 15,1 0-15,0 0 16,0 0-16,0 0 0,0 0 0,-22 85 16,43-22-1,21-42 1,1 0-16,-1-21 0,21 43 15,-21-22-15,0-21 16,1 21-16,-22 0 0,0 0 16,21 1-16,-21-1 15,0 0-15,0 0 0,0 0 16,21-21 0,0 0-1,0 0-15,0 0 0,1 0 16,-1 0-16,-21-21 0,21 21 15,42-63 1,-41 63-16,20-64 16,-42 43-16,42-43 0,-21 43 15,-21 0-15,22-64 16,-22 107 0,0-1-1,0 0-15,0 0 0,0 43 16,0-43-16,0 0 0,0 64 15,0-43 1,0-21 0,21-21-1,-21-21 1,0 0-16,0 0 16,21-1-16,-21 1 15</inkml:trace>
  <inkml:trace contextRef="#ctx0" brushRef="#br1" timeOffset="158080.66">24151 7070 0,'0'0'0,"0"-21"16,0-1-16,0 1 15,0 42 17,0 1-32,0-1 15,0 0-15,0 0 16,0 0-16,21 0 15</inkml:trace>
  <inkml:trace contextRef="#ctx0" brushRef="#br1" timeOffset="158403.74">24405 7239 0,'0'0'0,"-21"0"0,0-21 0,0 21 16,21 21-1,0 0-15,0 0 0,0 1 16,0 41-16,0-21 0,0 1 16,0 126-1,0-63 1,0-64-16,0 1 0,0 84 16,0-85-16,0 21 0,0 43 15,0-63-15,0-1 0,0 0 16,0-21-16,0 64 15,0-64-15,0 0 0,0-42 47,0 0-47,0 0 0,21-21 0,-21 20 16,0-20-16,0 0 0,21-1 0</inkml:trace>
  <inkml:trace contextRef="#ctx0" brushRef="#br1" timeOffset="158685.57">24426 7493 0,'0'-42'0,"-21"338"0,42-635 16,-21 424-16,0-212 0,43 42 16,-1 43-1,43 0 1,-64 42-16,42 0 0,-20 0 16,-22 21-16,0 0 0,64 64 15,-85 21 1,-22-22-1,1-63-15,-21 1 0,-22 20 16,43-21-16,-63 0 16,62 0-16,-20-21 0,0 0 15,21 0-15,21-21 32,21 21-32,-21-21 0,21 0 15,21-21-15,-21 20 0</inkml:trace>
  <inkml:trace contextRef="#ctx0" brushRef="#br1" timeOffset="158952.43">25167 6900 0,'0'22'15,"0"-1"-15,0 21 16,0-21-16,-21 22 0,21-1 0,-42 85 15,42-42 1,0-43-16,0 85 16,0-106-16,0 0 0,0 64 31,42-85-15,0 0-16,1 0 15,-22-21 1,0 0-16,-21-1 0,0 1 0,21-21 15</inkml:trace>
  <inkml:trace contextRef="#ctx0" brushRef="#br1" timeOffset="159129.32">25019 7154 0,'0'0'0,"42"0"16,-21 0-16,1 0 0,20 0 0,21 0 15,-41 0-15,20 0 16,21 0-16,-41 0 0,83-21 16,-62 0-16,-1 21 15</inkml:trace>
  <inkml:trace contextRef="#ctx0" brushRef="#br1" timeOffset="159429.41">26183 6900 0,'-21'0'16,"0"0"-16,0 0 0,21 22 15,-22-1-15,1 0 0,0 0 16,0 0-16,0 0 0,0 22 0,-22 84 15,22-43 1,0-41-16,21-1 0,0 22 16,0-43-16,0 21 0,21 0 15,85 22 1,-85-64-16,21 0 16,1 0-16,-22 0 0,0 0 15,0 0-15</inkml:trace>
  <inkml:trace contextRef="#ctx0" brushRef="#br1" timeOffset="159687.41">26606 6837 0,'22'0'0,"20"0"16,-21 0-16,0 21 15,0 0-15,1 0 16,20 22-16,-21-1 0,0 22 16,-21-22-16,0 64 15,0-64-15,0 0 0,0 1 16,-106 105 0,64-85-16,-21-20 15,20-43-15,1 21 0,21-21 16</inkml:trace>
  <inkml:trace contextRef="#ctx0" brushRef="#br1" timeOffset="161163.35">15409 8848 0,'0'-21'0,"0"42"0,0-64 15,0 22-15,0 0 0,0 0 16,0 0-16,21-22 16,1 22-16,-1 0 0,0 0 15,0 0-15,0 21 16,0 0-16,1 0 0,-1 0 0,0 0 15,0 0-15,43 84 16,-43-41-16,0-1 0,-21 64 16,0-43-16,0-20 0,0 20 15,-21-20-15,-22-1 0,-84 106 32,22-63-32,-1-64 15,85 0 1,-1-21-16,1 0 0,0 0 0,0 0 15,-21-63 1,42 20 0,0 22-16,0-21 0,0-1 0,0 1 15,0 21-15,42-43 16,0 64 0,43 22-1,-64 20-15,0-21 16,0 0-16,1 22 0,41 62 15,-21-20 1,-20-64-16,-22 0 0,0 1 16,21-1-16,0-21 0,0 21 15,0-21-15,0 0 16,1-21-16,-1 0 16</inkml:trace>
  <inkml:trace contextRef="#ctx0" brushRef="#br1" timeOffset="161328.26">16129 9165 0,'21'0'31,"0"0"0,0 0-15,1 0-16,-1 0 15</inkml:trace>
  <inkml:trace contextRef="#ctx0" brushRef="#br1" timeOffset="164013.09">16468 9377 0,'0'-21'15,"0"0"1,21 21-16,0-22 0,0 1 16,0 0-16,22 0 15,-22 0-15,42-43 16,-42 43-16,1-42 16,-22 41-16,21-20 0,-21-43 15,0 22 1,0 42-16,-43 21 15,22 0-15,-21 63 16,42 43 0,0-21-1,0-43-15,0 0 0,0 43 16,0-43-16,63 43 31,-20-64-15,-1-21-16,-21 0 0,0 0 15,1-42-15,-1 21 0,0 21 16,21-64 0,1-63-1,-1 64 1,-21 20-16,0 1 0,22 21 0,-22 0 16,0 0-16,21-1 0,64 1 15,-42 21 1,-43 0-16,0 21 0,21 22 15,-42-22-15,21 21 0,-21-21 0,0 85 16,-63-21 0,-1 0-1,43-85-15,0 21 0,0 0 16,21-42 31,0 0-47,21-1 0,0 1 0,0 0 15,1 0-15,-1-21 0,0 20 16,0-20-16,85-106 16,-64 106-1,1-22 1,-43 43-16,0 42 16,0 0-1,-22 0-15,1 1 0,0 41 16,0-42-16,0 22 0,0-22 15,21 21-15,0-21 0,0 22 16,-22-1-16,22 21 16,22-41-16,-1-1 0,0-21 15,0 21-15,0-21 0,22 0 16,41 0-16,22 0 16,-64-21-16,1 0 15,-22 21-15,21-22 0,-21 1 16,43-42-1,-43-22-15,-21 43 16,0 21-16,0-1 0,0-20 0,0 21 16,-21 0-16,0 21 15,-43 0 1,43 21-16,21 0 0,-21 0 16,21 0-16,-21 1 0,21 105 15,0-43 1,0-63-16,0 1 15,21-1-15,0 0 0,43 0 16,-1-21 0,-42 0-16,22 0 0,-22 0 15,21 0-15,-21-21 0,85-21 16,-21-43 0,-64 64-16,0 0 15,0-22-15,0 22 0,-21 0 16,64-64-1,-22 64-15,-42 42 32,21-21-32,-21 21 0,0 1 15,0-1 1,22-21-16,-22 21 16,0-42 15,0 0-16,0-1-15,0 1 16,0 0-16,0 0 0,0 0 16,-22 21-1,1 0-15,0 0 0,0 21 16,21 0 0,-21 0-16,0 0 0,-1 43 15,22-22-15,0 1 0,-21 41 16,21-63-16,0 1 15,0-1-15,0 0 0,0 0 16,21 21 0,22-20-16,-22-22 0,0 0 15,0 0-15,0 0 16,22 0-16,-1 0 0,64-22 16,-64 1-16,43-42 15,-64 42-15,0-1 16,0 1-16,1-21 0,-1 21 0,-21-64 15,42 0 1,-42 64 0,0 0-16,0 42 15,0 0 1,0 1-16,0-1 0,0 21 16,0-21-16,0 22 0,0-1 15,0 0-15,0-21 16,0 43-1,42-22 1,-20-42-16,-1 0 0,0 0 16,0 0-16,43 0 15,-43 0-15,21-21 16,-21 0-16,0 21 0,43-64 16,-64 43-16,42-42 15,-21 42-15,-21-22 0,0-41 16,22 41-1,-22 22-15,0 42 32,-22 0-32,22 1 0,-21-1 0,21 21 15,0-21-15,0 22 0,0-22 16,0 0-16,0 0 0,0 43 16,0-43-1,21 0-15,1-21 16,-1 0-16,0 0 15,21 0-15,1 0 16,-22 0-16,63-42 16,-84 20-16,43-20 0,-22 21 15,0-21-15,21-64 16,-20-21 0,-22 63-16,21-20 15,-21 41-15,21 1 0,-21-64 16,0 85-1,0 42-15,0 0 16,0 0-16,0 1 0,0 20 16,0 0-16,0 1 0,0-1 0,-21 85 15,21-42 1,-21-43-16,21 0 16,0 22-16,0-43 0,0 21 0,0-21 15,0 22 1,0-22-16,0 0 15,21-21 1,0 0-16,0 0 0,0-21 16,0 0-1,1 21-15,-1-21 0,0-1 0</inkml:trace>
  <inkml:trace contextRef="#ctx0" brushRef="#br1" timeOffset="164381.41">20256 9165 0,'22'0'0,"20"0"16,-21 0-1,21 0-15,22-21 16,-22 0-16,1-21 16,-22 42-1,0-64 1,-21 43-16,0-21 0,-21 20 15,0 22-15,-1 0 0,1 0 16,-21 0-16,21 0 0,0 22 0,-22-1 16,-41 127-1,84-85 1,-22 22 0,22-64-16,0 0 0,0 22 15,22-22-15,-1-21 0,21 21 16,22-21-1,-22 0-15,0 0 0,22 0 16,-43 0-16,21-21 0,22 0 16,-43 0-16,0-1 0,0 1 15</inkml:trace>
  <inkml:trace contextRef="#ctx0" brushRef="#br1" timeOffset="164632.19">19748 8784 0,'0'0'0,"22"0"16,-1 0 0,0 0-16,21 0 0,1 0 15,-22 0-15,21 0 0,149-42 16,-149 42-1,0 0-15,1-21 0,-1 21 0,21 0 16,-41 0-16,20 0 0,0-21 16,-21 21-1</inkml:trace>
  <inkml:trace contextRef="#ctx0" brushRef="#br1" timeOffset="165492.39">21103 8551 0,'0'85'16,"0"-43"-16,-21-20 16,0 20-16,21 0 0,-21 22 15,-1-22-15,1 0 0,0 1 0,-21 84 16,42-85 0,0-21-16,0 0 15,-21-21-15,21-21 47,0 0-47,0 0 0,0 0 16,21 0-16,0-43 15,-21 22-15,63-85 16,1 0 0,-43 84-16,0 1 0,0 0 15,1-1-15,-1 22 0,42-42 16,-20 63-1,-22 21 1,0 64 0,0-43-16,-21 0 0,0 22 0,0 20 15,0-41-15,0 63 16,0-64-16,0 43 16,-21-64-16,21 0 0,0 21 31,-21-42-16,0-21 1,-1 21 0,1-21-16,0 0 0</inkml:trace>
  <inkml:trace contextRef="#ctx0" brushRef="#br1" timeOffset="165686.5">21018 8932 0,'22'-21'31,"-1"21"-31,0 0 0,0 0 16,0 0-16,0-21 0,1 21 0,-1 0 15,42-21-15,22 21 16,-64 0-16,0 0 16,0-21-16,1 21 0,-1 0 0,21 0 15</inkml:trace>
  <inkml:trace contextRef="#ctx0" brushRef="#br1" timeOffset="166149.5">21992 8742 0,'0'0'0,"0"-21"16,-21 21 15,0 0-31,-22 0 0,22 0 16,-21 21-16,21 0 0,-22-21 0,-20 42 15,21 1 1,20-22-16,1 0 0,21 0 16,0 0-16,0 1 0,0-1 0,43 0 31,20 0-31,22 21 15,-43-42-15,-21 22 16,43 20 0,-43-42-16,0 42 15,-21-21-15,-21-21 16,-21 22-16,-22-22 16,43 0-16,-85 0 15,21 0 1,64 0-16,0 0 0,0 0 15,0-22 1,42 1 0,0 21-16,0 0 15,64-21-15,-22 21 16</inkml:trace>
  <inkml:trace contextRef="#ctx0" brushRef="#br1" timeOffset="166796.51">22267 8890 0,'0'0'0,"0"-21"15,0 42 17,0 0-32,-21 43 15,0-43-15,21 21 16,-21 22-1,21-43-15,0 0 0,0 21 16,0-20-16,0-1 0,0 0 0,21 0 16,21-21-1,1 0-15,41 0 16,-41 0-16,-1-21 0,-21 21 16,21-21-16,1 0 15,126-85 1,-127 21-1,-20 22 1,-22-1-16,0 85 47,0 0-47,0 1 0,-22-1 0,22 21 16,0-21-16,-42 64 15,42-64-15,0 21 0,-63 107 16,41-1-1,22 0 1,0-85-16,22 43 16,-22-63-16,0-1 0,0 0 15,0 64-15,-22-21 16,1-64-16,0 0 16,0 0-16,-21-21 0,20 21 15,-41-21-15,21 0 0,-1 0 16,-190-21-1,170-21 1,-1 21-16,43 0 16,0 21-16,0-43 0,21 22 15,0 0-15,63-64 16,-41 64 0,-1 0-16,85-85 15</inkml:trace>
  <inkml:trace contextRef="#ctx0" brushRef="#br1" timeOffset="167343.43">22966 8805 0,'0'0'0,"21"0"0,-21 22 31,0-1-31,0 0 0,0 21 16,0 22-1,0 20 1,0-62-16,0-1 0,0 21 16,0-21-16,0 0 15,-21-21 1,21-21 15,-21 21-31,21-21 0,0 0 16,0-21-16,0 20 0,0 1 15,0 0-15,63-64 16,-42 64-16,-21 0 0,43-21 16,-22 21-16,0 21 15,85-22 1,0 22-1,-43 22-15,-42-1 0,0 21 16,22 0-16,-43 1 16,0-22-16,0 0 0,0 64 15,-43-43 1,1 0-16,21-20 16,0-22-16,0 21 0,21-42 46,21-1-46,0 22 16</inkml:trace>
  <inkml:trace contextRef="#ctx0" brushRef="#br1" timeOffset="167679.64">24024 8827 0,'0'-22'0,"-42"1"31,21 0-31,-1 21 0,1 0 16,0 0-16,0 0 0,-43 42 16,1 43-1,-1 63 1,64-127-1,0 22-15,0-22 0,43 64 16,20-43 0,-42-42-16,1 0 0,-1 0 15,21 0-15,-21 0 0,0 0 16,64-42-16,-64 20 16,0 1-16,1 21 0,-1-42 15</inkml:trace>
  <inkml:trace contextRef="#ctx0" brushRef="#br1" timeOffset="168507.39">24807 8551 0,'21'0'0,"-42"0"0,42-21 0,1 0 16,-22 0-16,0 0 15,-22 21-15,1 0 16,-21 0-16,-22 0 15,-20 0-15,41 21 16,-62 42-16,83-41 0,1-1 16,-21 63-1,42-62-15,0-1 16,21 21-16,21 0 0,-20-20 16,-1-1-16,42 42 0,-20-42 15,-1 1-15,0-1 0,22 21 16,20 43-1,-84-64-15,0 0 0,0 0 16,-21 0-16,0 1 0,-85-1 16,-42-21-1,106 0-15,-43 0 16,22 0-16,20 0 0,22 0 16,0-21-16,21-1 0,0-41 31,0 21-16,42 42 1,1-22 0,20 22-16</inkml:trace>
  <inkml:trace contextRef="#ctx0" brushRef="#br1" timeOffset="169219.99">25082 8805 0,'0'-42'15,"0"84"-15,0-105 16,-42 63-16,21 0 16,0 21-16,21 0 15,-21 22-15,-1-22 0,22 0 16,-21 0-16,0 21 0,21-20 15,0 41-15,0-42 0,0 22 16,21 62 0,43-83-1,-1-1 1,1-21 0,-22 0-16,-21 0 0,106-64 15,-21-20 1,-85 20-1,-21 43-15,0-64 16,0 64-16,-42-106 31,0 127-31,20 0 16,22 21-16,0 43 16,0-43-16,0 21 0,0 1 15,0-22 1,22 42-16,-1-42 0,-21 1 15,21-1-15,0 0 0,0-21 16,-21 21-16,21-21 16,1 0-16,62 0 15,-41-42 1,-1-1 0,21 1-1,-41 21-15,-1 0 0,42-43 16,-63 43-16,0 0 15,0 42 1,0 0-16,0 0 16,-21 43-1,0 21 1,0-43-16,21-21 16,0 0-16,0-42 46,0 0-46,0 0 16</inkml:trace>
  <inkml:trace contextRef="#ctx0" brushRef="#br1" timeOffset="169403.88">25802 8657 0,'0'0'0,"-21"0"0,0 0 16,21-21-16,-21 21 15,21 21 32,21 0-31</inkml:trace>
  <inkml:trace contextRef="#ctx0" brushRef="#br1" timeOffset="169737.69">26120 8869 0,'0'21'0,"0"-42"0,0 63 0,0-21 0,0 1 15,0 20-15,0-21 0,0 0 16,0 22-16,0-22 0,-22 42 15,22-20-15,0-1 0,0 21 16,0-41-16,0 20 0,0 21 16,-21-20-16,21 20 15,-21-20-15,21-1 0,-21 85 32,21-106-32,0 0 15,-21 0-15,21-42 31,0-63-15,0 62-16</inkml:trace>
  <inkml:trace contextRef="#ctx0" brushRef="#br1" timeOffset="170034.52">26098 8975 0,'0'-43'0,"0"86"0,0-107 0,0 43 0,0 0 15,0 0-15,0 0 0,43-22 16,-22 22-16,0 21 16,0-21-16,22 21 0,-22 0 0,63 21 15,-62 21 1,-1 43 0,-21-64-16,0 0 15,-21 85 1,-22-42-16,22-64 15,-21 42-15,21-42 0,21 21 16,-22-21-16,22-21 47,22 0-47,-1 0 0,0 0 16</inkml:trace>
  <inkml:trace contextRef="#ctx0" brushRef="#br1" timeOffset="170317.36">26585 8530 0,'0'-21'0,"0"42"0,0-63 15,0 63 17,0 0-17,0 22-15,0-22 0,0 21 16,-21 22-1,21-22-15,-42 43 0,42-43 16,-21 85-16,21-106 0,0 21 16,0-20-16,0-1 0,0 0 15,0 0-15,21 0 16,42-21 0,-42 0-16,22 0 15,-22-21-15,0 21 0,0-21 16,0 0-16,1 0 0</inkml:trace>
  <inkml:trace contextRef="#ctx0" brushRef="#br1" timeOffset="170518.24">26522 8784 0,'21'0'0,"-42"0"0,63 0 15,-21 0-15,0 0 0,1 0 16,-1-21-16,63 21 16,-62 0-16,41-21 15,1 0 1,-43 0-16</inkml:trace>
  <inkml:trace contextRef="#ctx0" brushRef="#br1" timeOffset="170785.09">27368 8530 0,'0'0'0,"-21"0"0,0 0 16,0 0-16,0 0 0,0 0 16,-1 21-16,1 1 0,-42 105 31,42-64-31,-1 64 15,22-106-15,0 64 16,0-64-16,0 0 16,64 43-1,-22-64 1,-21 0-16,22 0 16,-22 0-16</inkml:trace>
  <inkml:trace contextRef="#ctx0" brushRef="#br1" timeOffset="171063.93">27707 8467 0,'0'0'16,"21"0"-16,0 21 0,-21 0 15,0 0-15,22 22 0,-22-1 16,0-21-16,0 21 0,0 1 16,0-1-16,0-21 0,0 22 0,0-1 15,-22 0-15,-20 85 16,21-84 0,-21 20-1,42-42-15,-22 0 16</inkml:trace>
  <inkml:trace contextRef="#ctx0" brushRef="#br1" timeOffset="172262.83">17103 13504 0,'0'-21'0,"0"0"15,0 42 32,0 0-47,0 1 16,0 20-16,0-21 0,0 21 0,-22 1 15,22-1-15,0 0 0,0 1 0,0-1 16,0 22-16,0 41 16,0-83-16,0-1 15,0 0-15,-21 0 0,21 0 0,0 0 31,0 1-31,21-44 32,1 1-17,-22 0-15,21 0 0,0 0 0</inkml:trace>
  <inkml:trace contextRef="#ctx0" brushRef="#br1" timeOffset="172547.67">17547 13843 0,'21'21'16,"0"-21"0,1 0-16,-1 0 0,0 0 15,-21-21-15,21 0 16,-21 0-16,0 0 15,0-1-15,0 1 16,-21 21 0,0 0-1,0 0 1,21 21 0</inkml:trace>
  <inkml:trace contextRef="#ctx0" brushRef="#br1" timeOffset="173401.64">19135 13674 0,'0'-21'0,"0"42"0,0-64 0,0 22 16,0 0-16,-43-42 15,22 63-15,-21 0 0,21-22 16,-1 22-16,-20 0 0,-64 43 16,-21 20-1,106-42-15,-21 22 0,21-22 16,-1 21-16,1 1 15,0-22-15,21 0 0,0 21 0,0-21 16,42 43 0,43-64-16,-64 0 15,106 0-15,-106 0 16,22-21-16,-1 0 0,0 21 16,-20-22-16,20 1 0,21-42 15,-63 42-15,22-1 16,-22 1-1,0 0-15,-22 21 16,1 21 0,21 0-16,-21 1 15,21-1-15,0 0 0,0 0 0,0 64 16,0-64-16,0 21 0,0 106 16,0 22-1,21-107-15,-21 64 16,0-63-16,0-22 0,0 22 15,0-1-15,0 1 0,0-22 16,0 0-16,0 64 16,-42 0-16,42-85 15,-21 0-15,-22-21 0,22 0 16,0 0-16,-21 0 0,21-21 16,-1 0-16,-41-43 15,42 22-15,-64-106 16,64 106-16,0-22 15,21 1-15,0 20 0,0-20 0,63-107 16,-42 107-16,64-22 16,-43 43-16,-20 0 0,83-43 15,-62 43-15,20-1 0,85-63 16</inkml:trace>
  <inkml:trace contextRef="#ctx0" brushRef="#br1" timeOffset="173984.31">19727 13674 0,'21'-21'47,"-21"-1"-47,22 22 0,-22-21 15,21 0-15,-21 0 0,21 0 16,-21-22-1,-21 43 1,0 0-16,-1 0 16,-20 43-16,21-22 0,-21 42 15,20-20-15,1-22 16,0 21-16,21 1 0,0-1 0,0 85 31,64-85-31,-43-21 0,21 22 16,0-43-16,-20 0 0,-1 0 15,21 0-15,0 0 0,-20 0 0,-1 0 16,42-21 0,-20-1-16,20-20 0,-42 0 0,22 21 15,-1-64-15,-21 43 16,0-1-16,0-20 0,22-43 16,-43 21-1,0 43-15,0 0 0,0 20 0,0-20 16,0 21-16,-21 21 15,-1 21-15,22 0 16,-21 0-16,21 64 16,0-43-16,-21 1 0,21-1 15,0 0-15,0 1 0,0-22 0,0 127 32,0-84-32,42-1 15,-20-42 1,20-21-16,-21 0 15,0 0-15,22-21 16,-43-21-16,21 21 0,-21-1 16</inkml:trace>
  <inkml:trace contextRef="#ctx0" brushRef="#br1" timeOffset="174153.22">20066 13653 0,'0'0'0,"-21"0"0,127 0 47,-85 0-31,21-22-16,0 22 0,1 0 15,63-42 1,84 0-16</inkml:trace>
  <inkml:trace contextRef="#ctx0" brushRef="#br1" timeOffset="174913.78">21188 13441 0,'0'0'16,"21"0"-16,64-64 16,-22 22-1,-42 21 1,-21 0-16,0 0 0,-21 21 15,-85-22 1,64 22-16,0 0 0,-22 0 16,22 22-16,-1-1 0,-105 21 15,106-21-15,-22 64 16,64-64 0,0 21-16,0-20 0,0-1 0,106 63 31,-21-20-31,-43-43 0,1 0 15,62 22-15,-62-22 0,-1 0 16,85 64 0,-127-22-1,-21 1-15,-21-43 16,20-21-16,-147 42 16,106-21-1,20-21-15,1 0 0,-22 0 16,22 0-16,21-21 0,-43-21 15,64 21 1,0-1 0,0 1-16,22 0 15,-1 21 1,0 0-16,42-21 16</inkml:trace>
  <inkml:trace contextRef="#ctx0" brushRef="#br1" timeOffset="176689.79">21696 13653 0,'0'0'0,"0"-22"0,-21 22 16,-1 0-16,1 0 0,0 0 15,0 0-15,0 0 0,-43 43 16,43-22-16,-21 21 15,42-21-15,-21 43 16,-1-43-16,22 21 0,-21-20 0,21-1 16,0 21-16,0-21 0,0 0 15,0 22-15,64-1 16,-43-42-16,0 0 0,43 0 16,-43 0-16,21 0 15,0 0-15,22-21 16,-22 0-16,43 0 0,63-85 31,-84 21-31,-64 64 16,0 0-16,0-22 15,-22 22-15,1 21 16,-21 0-16,42 21 16,0 1-16,0-1 15,0 0-15,0 0 16,21 0-16,0 0 0,-21 1 15,21-1-15,1 0 0,-22 0 16,0 0-16,0 0 0,0 1 0,0 20 16,0 0-1,21-42-15,-21 21 0,21-21 16,0 0-16,0 0 16,0 0-16,1 0 0,-1 0 15,63-42-15,-41 21 16,-1 0-16,-21 21 15,43-43-15,-22 22 0,-21 0 16,0 0-16,1-21 16,-22-1-16,0 22 0,0 0 15,0-21-15,0 20 0,0 1 16,0 0-16,-22 21 0,1 0 0,0 0 16,0 0-16,-21 0 15,42 21-15,-22 0 16,1 22-1,21-1-15,-21-21 0,21 85 16,0-42 0,0-43-16,21 0 15,0-21-15,1 0 0,62 21 16,43-21 0,-84-21-16,20 21 15,1-21-15,-22 0 0,148-64 16,-105 0-1,-85 64 1,0 0-16,0 0 0,0 0 0,0-1 16,0 1-1,-21 0-15,-21 21 0,20 0 16,1 21-16,0 0 16,21 1-16,0-1 0,0 21 15,0 22 1,0-43-16,0 0 0,0 21 15,21-21-15,-21 1 0,64-1 16,-43-21 0,0 0-16,21 0 15,-20 0-15,-1 0 0,21-43 16,-21 43-16,0-21 0,-21 0 16,22-21-16,-1 21 0,0-43 15,-21 43-15,0-43 16,0 43-1,0 0 1,21 21-16,0 0 16,-21 21-16,0 0 0,0 1 15,0-1-15,0 0 0,0 42 16,0-20-16,0-22 16,0 0-16,0 0 15,0 0-15,-21 1 16,21-44 31,0 1-47,0 0 0,0 0 15,0 0-15,0 0 0,0-1 16,21 1-16,-21 0 0,21-21 0,22-1 16,-22 22-16,0-21 0,21 21 15,-20 0-15,20-1 16,-21 22-16,43 0 0,20 0 15,-63 0-15,1 22 16,-1-1-16,-21 0 0,0 0 16,0 85-1,0-43 1,0-41-16,0-1 16,0 0-16,0 0 0,0 0 0,0 0 15,0 1-15,42-22 16,0 0-1,22-22 1,-43 1-16,0 21 0,85-106 16,-42 43-1,-1-43 1,-42 64-16,0-1 0,1-41 16,-22 63-16,0-1 15,0 1-15,-22 21 16,1 0-16,0 21 15,0 1-15,21-1 0,0 0 16,-21 0-16,21 43 16,0-43-16,0 63 0,0-62 15,21-1-15,-21 0 0,21 0 16,0 0-16,64 43 16,-64-22-1,-21-21 1,-63-21-1,-22 0 1,43 0-16,20 0 0,-20 0 16,21 0-16,0 0 15,42 0 1,0 0-16,0 0 16,0 0-16,1 0 0,-1 0 15,0-21-15</inkml:trace>
  <inkml:trace contextRef="#ctx0" brushRef="#br1" timeOffset="177187.5">24596 13462 0,'0'-42'0,"0"84"0,0-105 16,21 41-16,-21 1 0,0 0 16,0 42-1,0 0 1,0 1-16,-21-1 0,21 21 15,0-21-15,0 22 0,0-1 0,0 85 16,0-21 0,-22-43-1,22-20-15,0-22 0,-21 85 16,21-85 0,0-42 15,0-1-16,0 1-15,21 0 0,1-21 16,-1 21-16,0-1 0,-21-20 16,21 21-16,21 0 0,-20-22 0,-1 22 15,0 0-15,21 21 0,-21-21 16,1 21-16,20 0 16,-21 0-16,0 0 0,0 0 15,1 21-15,-22 0 0,0 22 16,0-22-16,0 42 15,0-42-15,-22 22 16,1-22-16,0 0 0,0 43 16,0-43-1,42-21 17,0 0-17,-21-21-15,21-1 0,0 1 0,1 21 16</inkml:trace>
  <inkml:trace contextRef="#ctx0" brushRef="#br1" timeOffset="177567.61">25336 13631 0,'0'22'0,"0"-65"0,0 64 0,0-63 16,-21 42 0,0 0-16,0 0 15,21 21-15,0 0 0,-21-21 16,21 22-16,-43 105 15,22-43 1,21-20 0,0-43-16,0 21 15,21-42-15,1 21 0,83 1 32,-62-22-32,-22 0 15,21-22-15,-21 22 0,22-105 31,-43 62-31,0-63 16,0 85-16,0 0 16,0-42-1,-21 63 1,21 21 0,21-21 15</inkml:trace>
  <inkml:trace contextRef="#ctx0" brushRef="#br1" timeOffset="177823.57">25760 13377 0,'0'0'0,"0"-42"0,0 21 0,0 0 16,0 0-16,0 42 31,0 0-31,0 0 0,0 0 15,0 22-15,-21-1 0,-22 85 16,43-85-16,0 1 16,0 41-16,-21-41 0,21-22 15,0 63 1,0-41-16,0-22 16,0 0-16,21-21 15,0 0-15,1 0 16,-1 0-16,0 0 0,0-21 0</inkml:trace>
  <inkml:trace contextRef="#ctx0" brushRef="#br1" timeOffset="178018.46">25654 13589 0,'21'0'15,"0"0"-15,0 0 16,22 0-16,-22 0 0,0 0 16,0 0-16,0 0 15,1-21-15</inkml:trace>
  <inkml:trace contextRef="#ctx0" brushRef="#br1" timeOffset="178744.42">25231 13674 0,'21'0'16,"0"0"-16,0 0 16,0 0-16,0 0 15,1 0-15,-1 21 0,0-21 16,0 21-16,-21 0 15,21 22-15,-21-22 16,0 0-16</inkml:trace>
  <inkml:trace contextRef="#ctx0" brushRef="#br1" timeOffset="179134.21">26289 13335 0,'0'0'0,"0"-21"0,0 42 31,0 0-15,0 22-16,-21-22 0,0 21 16,21 0-16,-22 1 0,1-1 0,21 0 15,-63 107 1,42-107-16,-1 21 0,1-41 16,-21 41-16,42-42 15,0 0 1,21-21-1,-21-21 1,21 0-16,0 21 0,-21-21 16,22 0-16,-22-22 0,42-20 15</inkml:trace>
  <inkml:trace contextRef="#ctx0" brushRef="#br1" timeOffset="179360.08">26289 13399 0,'0'-22'0,"42"-41"16,-84 148-16,105-170 15,-63 106 1,0 0-16,22 0 0,-22 22 16,0 63-1,0 21-15,0-85 0,0 0 16,0 85 0,21-63-1,0-22 1,-21-63 15,0 0-15</inkml:trace>
  <inkml:trace contextRef="#ctx0" brushRef="#br1" timeOffset="179572.95">26077 13758 0,'21'0'16,"1"0"0,-1 0-16,0 0 0,85 0 15,-22-42 1,1 21 0,-64 21-16,22-21 0,41 0 15,-63-1-15,22 1 0,63-21 16</inkml:trace>
  <inkml:trace contextRef="#ctx0" brushRef="#br1" timeOffset="179903.77">26882 13483 0,'-43'0'15,"86"0"1,-107 0-16,43 0 0,0 21 16,0-21-16,21 22 0,-22-22 0,1 21 15,0 21-15,21 0 16,0-20-1,0 20-15,0-21 16,42 21 0,1-20-16,-22-1 15,0 0-15,0 0 0,0-21 16,-21 21-16,43 0 16,-43 1-1,-21-1-15,-1-21 16,1 0-16,0 0 0,0 0 0,-43 0 15,22 21 1,21-21-16,0 0 0,0 0 16,-1 0-16,44 0 31,-1 0-31,0-21 0</inkml:trace>
  <inkml:trace contextRef="#ctx0" brushRef="#br1" timeOffset="180195.53">27263 13399 0,'0'0'16,"-22"0"-1,1 21 1,21 0-16,-21 0 0,21 0 15,0 0-15,0 1 0,-42 126 16,21-42 0,21-85-16,0 21 15,0-21-15,0 0 0,0 1 0,0-1 16,0 0-16,0 0 0,21-21 16,0 0-1,0 0-15,0 0 0,0 0 0</inkml:trace>
  <inkml:trace contextRef="#ctx0" brushRef="#br1" timeOffset="180504.75">27622 13420 0,'0'0'0,"22"0"0,-22 21 16,21 0 0,-21 0-16,0 0 0,21 1 0,-21 20 15,0-21-15,0 0 0,0 22 0,0-22 16,0 21-16,-21 0 16,21 1-16,-21-22 0,-22 64 15,43-64 1,-21 0-16,0-21 15,21 21-15,-21-21 0,21 21 16,-21-21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3:19:14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9398 0,'0'0'0,"-21"0"0,-1 0 16,22-21-16,0 42 47,0 0-47,0 0 0,22 1 0,-1-1 15,-21 0-15,0 21 0,42 128 31,-42-107-15,0 22-16,0-43 16,0-21-1,0 0-15,0 1 16,0-44 0,0 1-1,0 0-15,0 0 0,0 0 16,0 0-16,0-85 15,0 63-15,0-62 16,0-1 0,0 85-16,0-1 15,0 1-15,0 42 32,0 1-32,0-1 0,0 42 15,0-20-15,21 20 16,-21-21-16,0-20 0,0 83 15,0-20 1,0-64-16,0 0 16,0 1-16,0-1 15,21-21 1,-21-21 0,0-1-16,0 1 0,0 0 15,0 0-15,0-21 16,0-1-1,0 22-15,22 21 32,-22 21-17,0 0-15,0 1 0,0-1 16,0 0-16,0 0 16,0 21-16,0 22 15,0-43 1,0 0-16,0 0 0,0 1 15,21-22 1,0 0 15,0 0-31,0 0 0,0-22 16,1 22-16,62-63 0,-63 42 16,22 0-16,-1-22 0,0 22 15,170-127 1,-43 21-1,22 0-15,-106 85 16,63-43-16,63-21 16,-20 21-1,-64 22 1,-85 21 0,-21 42-16,1 0 0,-1-22 0,0 22 15,-42 0 32,0 22-47,-1-22 0,-20 21 16,0 0-16,-1 0 0,1 21 15,-21-20-15,-1-1 0,1 21 0,-1 0 16,-84 22-16,84-22 16,-295 191-1,147-127 1,106-21-1,-42-1 1,106-63-16,-1 1 0,1-1 16,21 0-16,0-21 0,-1 21 0,1-21 15,0 0-15,21 21 16,-21-21 15,21-21 47,21 0-62,0 21-16,0-21 16,1 0-16,105-22 15,148-84 1,-42 0-1,190-106 1,-211 128 0,-85 41-1,-85 43-15,21 0 0,1-22 16,-22 22-16,-21 0 0,22 0 16,-64 21 30,21 21-30,-22 0 0,1-21-16,21 21 0,-21-21 15,21 22 1,-21-22-16,0 0 62,21 21-62,-21-21 16,-1 21-16,-41 0 16,42 0-1</inkml:trace>
  <inkml:trace contextRef="#ctx0" brushRef="#br0" timeOffset="29494.42">995 11197 0,'0'-21'15,"21"21"-15,-21 21 47,0 0-47,0 1 0,0 20 0,0-21 16,0 64-16,0 42 16,0-85-16,0-21 15,0 22-15,0-22 0,0 0 16,0 64-1,0-107 32,0 1-47,0 0 16,21 0-16,-21-64 16,21 43-16,-21 0 0,0-1 0,0-20 15,0 20-15,0-84 16,0 106-1,0 42 17,0 1-32,0-1 0,0 21 0,0 22 15,0-22-15,0 43 16,0-43-16,0 21 16,0-20-16,0-22 15,0 0-15,0 0 0,0 0 0,0 1 16,0-44 31,0 1-47</inkml:trace>
  <inkml:trace contextRef="#ctx0" brushRef="#br0" timeOffset="30014.28">1058 11409 0,'0'0'0,"-21"0"0,21-21 0,-21 21 31,21 21-15,0 0-16,0 0 0,0 0 15,0 1-15,0 20 0,0-21 0,21 64 16,0-1 0,-21-41-1,0-1-15,0-21 0,0 22 31,21-43-31,-21 21 16,22-21-16,-22 21 16,21-21-16,0 0 15,42-42 1,-20 20-16,-1 1 0,22 0 16,-1 0-16,1-21 0,274-149 15,-232 128 1,0-1-16,0 1 0,105-43 15,-105 42-15,-21 22 0,84-43 16,-105 64-16,-1-21 0,64-22 16,-63 43-1,-85 21 110</inkml:trace>
  <inkml:trace contextRef="#ctx0" brushRef="#br0" timeOffset="56345.78">4064 11917 0,'0'0'0,"-21"21"16,21 0-1,21-21 1,0 0-16,0 0 0,64 0 16,0 0-1,-22 0-15,85 0 16,-84 0-16,190 0 16,-191 0-16,22 0 0,-22-21 15,1 21-15,-1-21 0,170 0 16,-148 0-1,-43 21-15,1 0 16,-22 0-16,21-22 0,-21 22 0,43-21 31,-64 0-15,-43 21-16,22 0 16,-21 0-16,21 0 0,-22 0 0,1 0 15,-170 21 1,85 22-1,22-22 1</inkml:trace>
  <inkml:trace contextRef="#ctx0" brushRef="#br0" timeOffset="56728.61">4043 12129 0,'-21'0'0,"42"-22"32,21 22-17,0 0-15,64-42 16,-21 42-16,127-42 0,-107 42 15,22-21-15,318-43 16,-128 22 0,-126 21-1,-106-1-15,-1 22 0,22 0 16,-42-21-16,-22 21 0,21 0 16,-41 0-1,-22-21 16,21 21-15</inkml:trace>
  <inkml:trace contextRef="#ctx0" brushRef="#br0" timeOffset="59185.91">1355 14711 0,'0'-21'0,"0"0"16,0-1-16,0 1 15,0 0 1,-22 21-1,22 21 1,0 0 0,0 1-16,0 20 0,0-21 15,22 0-15,-22 22 0,21-22 16,21 127 0,-21-106-16,-21-21 0,21 22 15,1-22-15,-22 21 0,0-21 16,21 1-16,0 20 15,-21-21-15,0-42 47,0 0-31,0 0-16,0-1 0,0 1 16,0 0-16,0-21 0,0 21 0,-21-43 15,0 22-15,-1-43 16,22 64-1,0-21-15,0 20 0,0 1 0,0 0 16,0 42 31,0 0-31,22 1-16,-1-1 15,-21 0-15,0 0 0,21 0 16,0 0-16,-21 22 0,21 20 15,-21-20 1,21-1-16,-21-21 0,22 0 16,-22 0-16,0 1 15,0-1 1,21-21-16,0 0 47,0 0-47,0-21 15,22-1-15,-22-20 0,21 21 16,64-64-16,148-84 16,-42 63-1,-107 21-15,1 22 0,0-1 16,-21 22-16,211-106 16,-148 84-16,-84 43 15,-1 0-15,-20 0 0,-1 0 0,-21 21 16,43-21-1,-43 21 1,-21-22 47,-21 22-48,-1 0-15,1 0 16</inkml:trace>
  <inkml:trace contextRef="#ctx0" brushRef="#br0" timeOffset="72154.55">1355 8065 0,'0'0'0,"0"-22"15,-22 22-15,22-21 16,0 0-16,-21 21 0,21-42 16,0 21-1,0-22-15,0 22 16,0 0 0,0 42-1,0 21 1,0-20-16,0-1 0,0 21 15,0 0-15,0 1 0,0-1 16,0 22-16,21 41 16,1-83-16,-22 20 15,0-21-15,21 0 16,0 0 0,-21-42 15,0 0-31,0 0 0,0 0 15,0-64 1,0 43-16,0-1 0,0 1 0,-21 21 16,21-21-16,-21-43 15,21 43 1,-22 42-16,1 21 31,21 0-31,0 0 0,0 0 16,0 64-16,0 0 15,0-43-15,0 21 16,0-41-16,0-1 0,21 42 16,1 1-1,-22-43 1,21-21-16,-21 21 16,21-21 15,0 0-16,0 0-15,22-21 16,62-21 0,-62 20-16,-1 1 0,22 0 15,-22 0-15,21 0 0,64-43 16,-63 43-16,126-64 16,-105 43-16,233-127 15,-213 126-15,298-147 16,-298 148-1,192-64-15,-213 85 16,1-22-16,-21 22 0,-22 21 16,85-21-1,-85 21-15,-21-21 0,1 21 16,-1 0 0,-42 0 62,-1 0-78,1 0 15,0 0 17</inkml:trace>
  <inkml:trace contextRef="#ctx0" brushRef="#br0" timeOffset="86853.96">16700 741 0,'0'-21'15,"0"0"17,22 21 30,-22 21-62,0 0 16,0 0-16,21 0 0,-21 0 15,0 22-15,0-22 0,0 21 0,0-21 16,0 22-16,21 41 16,-21 1-1,0-43 1,0-20-16,0 20 0,21-21 16,-21 0-1,21-21-15,-21 21 94,21-21-78,-21 22 15,22-22-31,-1 0 94,0 0-94,0-22 0,0 22 15,0-21-15,22 0 0,-22 0 16,21 0-16,1 0 0,-1-22 0,21 1 15,-20 0-15,190-85 16,-170 63-16,106-21 16,-105 43-16,21 21 0,42-43 15,-43 22-15,191-64 32,-169 43-17,-42 20-15,-1 1 16,-42 21-16,1 0 15,-1 0-15,0-1 16,0 22 0,-21-21-1,0 42 32,0 1-31,-21-1-16,0-21 15,21 21-15,-43 0 0,22 0 16,0 0-16,-21 1 0,-22-1 0,1 0 16,-1 21-16,1 1 0,-1-1 0,-84 43 15,63-43-15,-169 127 16,170-105 0,-1-22-16,22 0 0,-22 1 0,21-1 15,-126 43 1,105-43-16,64-21 15,-21 0-15,-1-21 0,43 22 16,-21-22-16,21-22 250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FA95-A614-482A-91EE-1DE54279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D613E-33CD-44DE-81F0-DC795017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7BB2-38FC-49A1-8669-FD947DEF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F081-7B5F-41B1-BA62-413B49D4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14E7-6254-4D15-85C3-47E5CF98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061-FADC-4FC9-9621-28E78778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AEF8-406A-4EEF-9F75-2E32E114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23E9-A182-452C-842D-66A3D08F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E0EF-E916-49E1-AE9C-1CA8F3B1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40C1-6857-4763-9806-9763FC2A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2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EAD6C-1763-4668-A919-EEE1D809D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4EDB7-107D-4545-9FC5-BA41053CE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A9FF-EBB7-4B7C-9ECC-0F32B876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3314-2488-46F9-9EA0-CD058695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E1D4-E23E-4C8A-A277-130B513C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DD6D-DBE3-486F-B923-670CCE7F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30D2-EE38-4FBA-8F3E-F8BC06C6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1F82-D245-4219-8387-5E5CFEBF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21F-AF57-45C1-9FF5-F24436B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E604-AE83-4D8C-8C10-8E8F77D1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E09-1002-4F2C-ACBA-107E0404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EBBE5-BB1F-4C3A-A9A7-F7CA6946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D6F1-229A-4D50-8E7D-AE0237ED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9293-8EB9-47E6-9D56-F20127C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C984-3081-44E2-805E-E4E0E80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5C78-AE1B-4965-8204-242F52DF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931A-1B2F-4C14-AB4E-665158582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60F4-C051-4289-9BB4-2B52E171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EF7B0-3378-44D2-9CF8-7A6CB2B9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51D1-57F8-4DB3-903E-8AC324A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F040-24D3-48D2-BA67-E47E78B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E816-F0A1-4882-8DD8-A22A0531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8503-B7E7-4974-A493-B17CA119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470D8-4458-4C7E-A722-A7C4143E8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B520C-505F-40AC-BAE7-3290E622E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02E46-0285-437A-A048-ACF67323D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21D01-6364-48F4-8C3A-A5663C5C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4EDC3-41C1-492F-B1E4-D9EEC2F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F6E9-4B98-42E6-A8D4-B9AEEAEC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E25-F765-4376-B763-41D80CDD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4FF23-E24A-4DB0-990F-49C3C0F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363DB-17C7-4650-9F98-8FEBDB1E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F54B-12C0-4BF5-B515-5B8BCD20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A8F40-517E-4B69-A2AD-FEA19892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6361A-D645-4F59-91AB-9376BC0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F4485-24A1-4AD2-95E5-0C8E2219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0146-CE84-4D33-B78D-B910006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69AD-6E1E-4175-B60D-8B362804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4076-B501-4F1A-8A02-DC4597FDA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8819-1228-4D3F-9F7B-056D7D7B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DF488-B54F-49A1-9368-8030E393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0BD0-52C9-4F29-ADF3-28E1391F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6D60-ECF2-404D-909E-58292C8C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14D58-55F0-420D-9F8C-7FD5E003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E0FBC-5B7A-4FEB-BF86-BD8C64EC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2290-142D-4F98-B953-8686F192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7728-1675-4D24-BD35-3BABD664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EB11-993C-454F-9F81-D3AD5C47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6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615E7-FC8D-47EC-A219-14674116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515C2-93F1-4D97-AFD7-601332A4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589C-B1E0-4C62-B40F-5CC9C9B03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DF92-9248-4F9F-BCF3-0353B4AC7CDD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9CCB-A62F-4E39-B439-064DAE8BD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7767-682B-40B7-9CB9-FCF5BCBD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87EF-2EA9-425F-BD25-934152AF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827-0C00-4C29-8BA2-2A81DCB7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4835-4960-4EE6-973B-D2454FAE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7C3863-E854-40E2-AEF7-F83FB2B6FAC9}"/>
                  </a:ext>
                </a:extLst>
              </p14:cNvPr>
              <p14:cNvContentPartPr/>
              <p14:nvPr/>
            </p14:nvContentPartPr>
            <p14:xfrm>
              <a:off x="167760" y="53280"/>
              <a:ext cx="1201680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7C3863-E854-40E2-AEF7-F83FB2B6F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43920"/>
                <a:ext cx="12035520" cy="42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761471-948F-4343-A646-2E7CC15F88B4}"/>
                  </a:ext>
                </a:extLst>
              </p14:cNvPr>
              <p14:cNvContentPartPr/>
              <p14:nvPr/>
            </p14:nvContentPartPr>
            <p14:xfrm>
              <a:off x="3802320" y="6080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761471-948F-4343-A646-2E7CC15F8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2960" y="6071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5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827-0C00-4C29-8BA2-2A81DCB7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4835-4960-4EE6-973B-D2454FAE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AFD04A-54C2-4681-B1F8-3D1FAE8E1042}"/>
                  </a:ext>
                </a:extLst>
              </p14:cNvPr>
              <p14:cNvContentPartPr/>
              <p14:nvPr/>
            </p14:nvContentPartPr>
            <p14:xfrm>
              <a:off x="1020960" y="198000"/>
              <a:ext cx="748332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AFD04A-54C2-4681-B1F8-3D1FAE8E10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188640"/>
                <a:ext cx="75020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827-0C00-4C29-8BA2-2A81DCB7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4835-4960-4EE6-973B-D2454FAE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7ADF0-735B-472A-AAF8-AFCFE4CD89C1}"/>
                  </a:ext>
                </a:extLst>
              </p14:cNvPr>
              <p14:cNvContentPartPr/>
              <p14:nvPr/>
            </p14:nvContentPartPr>
            <p14:xfrm>
              <a:off x="68400" y="0"/>
              <a:ext cx="992160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7ADF0-735B-472A-AAF8-AFCFE4CD8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9940320" cy="63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E7A71C-C76C-4807-A3CB-CCD558053455}"/>
                  </a:ext>
                </a:extLst>
              </p14:cNvPr>
              <p14:cNvContentPartPr/>
              <p14:nvPr/>
            </p14:nvContentPartPr>
            <p14:xfrm>
              <a:off x="213480" y="1935360"/>
              <a:ext cx="9761400" cy="468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E7A71C-C76C-4807-A3CB-CCD5580534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1926000"/>
                <a:ext cx="9780120" cy="47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30D4CB-51E7-4D73-B9AE-FF5E8897FF4A}"/>
                  </a:ext>
                </a:extLst>
              </p14:cNvPr>
              <p14:cNvContentPartPr/>
              <p14:nvPr/>
            </p14:nvContentPartPr>
            <p14:xfrm>
              <a:off x="342720" y="1318320"/>
              <a:ext cx="10760040" cy="550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30D4CB-51E7-4D73-B9AE-FF5E8897F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360" y="1308960"/>
                <a:ext cx="1077876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4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827-0C00-4C29-8BA2-2A81DCB7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4835-4960-4EE6-973B-D2454FAE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1E4102-B056-4500-AEF1-11E2D1DB2B11}"/>
                  </a:ext>
                </a:extLst>
              </p14:cNvPr>
              <p14:cNvContentPartPr/>
              <p14:nvPr/>
            </p14:nvContentPartPr>
            <p14:xfrm>
              <a:off x="0" y="0"/>
              <a:ext cx="976932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1E4102-B056-4500-AEF1-11E2D1DB2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8804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71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827-0C00-4C29-8BA2-2A81DCB7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4835-4960-4EE6-973B-D2454FAE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FB8F57-FFBD-4CAC-9701-CC60CA81C71E}"/>
                  </a:ext>
                </a:extLst>
              </p14:cNvPr>
              <p14:cNvContentPartPr/>
              <p14:nvPr/>
            </p14:nvContentPartPr>
            <p14:xfrm>
              <a:off x="205560" y="0"/>
              <a:ext cx="979236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FB8F57-FFBD-4CAC-9701-CC60CA81C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9811080" cy="66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1BD7DF-7BA2-4229-B9B2-89CE3E1EC5CD}"/>
                  </a:ext>
                </a:extLst>
              </p14:cNvPr>
              <p14:cNvContentPartPr/>
              <p14:nvPr/>
            </p14:nvContentPartPr>
            <p14:xfrm>
              <a:off x="342720" y="99000"/>
              <a:ext cx="6386040" cy="538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1BD7DF-7BA2-4229-B9B2-89CE3E1EC5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89640"/>
                <a:ext cx="64047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827-0C00-4C29-8BA2-2A81DCB7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84835-4960-4EE6-973B-D2454FAE3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422F4-0814-4692-8BAE-C55235D3AF7D}"/>
                  </a:ext>
                </a:extLst>
              </p14:cNvPr>
              <p14:cNvContentPartPr/>
              <p14:nvPr/>
            </p14:nvContentPartPr>
            <p14:xfrm>
              <a:off x="434160" y="45720"/>
              <a:ext cx="1174284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422F4-0814-4692-8BAE-C55235D3A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6360"/>
                <a:ext cx="1176156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52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2021-07-01T11:41:45Z</dcterms:created>
  <dcterms:modified xsi:type="dcterms:W3CDTF">2021-07-01T13:22:30Z</dcterms:modified>
</cp:coreProperties>
</file>