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36:00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677 0,'0'-21'31,"0"0"-15,0 0 0,0 0-16,-21 21 15,21-21-15,0-1 0,0 1 16,0 0-16,0 0 16,0 0-16,0 0 0,0-1 15,0 1 1,-21 21 15,21 21-15,-21 1-16,21 20 15,0-21-15,0 21 0,0 1 0,0-1 16,0 0-16,0 22 0,0-1 16,0 1-16,0-1 0,0 1 0,0-1 15,0 1-15,0-1 0,0 1 16,0-1-16,0 1 0,0-1 0,0-20 15,0 20-15,0 1 0,0-22 0,0 0 16,0 1-16,0-1 0,0 0 16,0-20-16,0 20 0,0-21 0,0 0 15,0 0-15,0 1 16,0-44 31,0 1-47,0 0 0,0 0 0,0 0 15,0 0-15,0-1 0,0-20 16,0 21-16,21-21 0</inkml:trace>
  <inkml:trace contextRef="#ctx0" brushRef="#br0" timeOffset="362.78">4381 1016 0,'0'0'0,"0"-21"0,0 42 31,-21 0-15,0 0-16,21 22 0,-21-1 0,0 0 15,0 1-15,-1-1 0,1 0 0,0 22 16,0-1-16,0-20 0,-22 20 15,22 1-15,0-22 0,0 22 0,-21-22 16,20 21-16,1-20 0,21-1 16,-21-21-16,0 22 0,21-22 15,-21 0-15,21 0 0,0 0 16,-21-21 0,21-21-1,0 0-15,0 0 16,0 0-16,0-1 0,0-20 0,21 0 15,-21-1-15,21 1 0</inkml:trace>
  <inkml:trace contextRef="#ctx0" brushRef="#br0" timeOffset="687.74">4318 1016 0,'0'0'16,"21"0"-1,0 0-15,0 21 16,-21 0-16,0 1 0,22-1 16,-1 21-16,-21 0 0,21 1 0,0-1 15,0 0-15,-21 1 0,21-1 16,1 22-16,-22-22 0,21 0 0,0 1 16,-21 20-16,0-21 0,21 1 15,0-1-15,-21-21 0,21 22 16,-21-1-16,22-21 0,-1 0 0,-21 0 15,0 1-15,21-1 0,0 0 16,0-21 0,0-21-1,-21 0 1,0-1-16,0 1 0,0 0 16,0-21-16,0-1 0</inkml:trace>
  <inkml:trace contextRef="#ctx0" brushRef="#br0" timeOffset="1079.5">4932 233 0,'0'0'0,"-21"0"16,-1 21-1,1 21-15,21-20 0,0 20 16,0 0-16,0 1 0,0-1 16,-21 21-16,21 1 0,0 21 0,0-22 15,0 22-15,-21-1 0,21 1 16,0 0-16,0-1 0,0-20 16,0 21-16,0-22 0,-21 22 0,21-22 15,0 1-15,0-1 0,0-20 16,0-1-16,0 21 0,0-41 0,0 20 15,0-21-15,0 21 0,0-20 16,0-1-16,0 0 0,21-21 16,0-21 15,-21 0-31,21 21 16,-21-22-16,0-20 0,0 21 15,21 0-15,1-22 0</inkml:trace>
  <inkml:trace contextRef="#ctx0" brushRef="#br0" timeOffset="1578.91">5292 1439 0,'0'64'31,"21"-64"-15,0 0-16,0 0 15,0 0-15,0 0 0,1 0 16,-1-21-16,0 21 0,0-21 16,0-1-16,22 1 0,-22 0 0,0 0 15,0 0-15,0 0 0,0-1 16,1 1-16,-22-21 0,0 21 0,0 0 15,0-1-15,0 1 0,0 0 0,0 0 16,-22 0-16,1 21 0,0 0 16,0 0-16,0 0 0,-22 0 0,22 0 15,0 21-15,-21 0 0,21 0 16,-22 0-16,22 22 0,0-22 0,0 21 16,-22 1-16,43-1 0,-21-21 15,0 21-15,21 1 0,-21-1 16,21 0-16,-21 1 0,21-1 0,0 0 15,0 1-15,0-22 0,0 0 16,0 0-16,21 0 0,0 1 0,0-1 16,0-21-16,22 0 0,-22 0 15,0 0-15,0 0 0,22 0 0,-22 0 16,0 0-16,21 0 0,-21-21 16,22-1-16,-22-20 0,21 21 0,-21 0 15,22-22-15,-22 1 0</inkml:trace>
  <inkml:trace contextRef="#ctx0" brushRef="#br0" timeOffset="2250.53">6096 127 0,'0'0'0,"-21"0"0,-43 0 31,64 21-31,-21 0 0,0 1 16,21-1-16,-21 21 0,21 0 15,0 1-15,0-1 0,0 22 0,0-22 16,-21 233 0,21-190-16,0-22 0,-22 22 15,22-22-15,0 1 0,0-1 16,0 1-16,0-1 0,0-20 0,0-1 15,0 0-15,0 1 0,0-1 16,0 0-16,0-20 0,22-1 0,-22 0 16,21 0-16,-21 0 0,0-42 47,0 0-47,0 0 0,0 0 15,21-1-15,-21-20 0,0 21 16,0 0-16,21 0 0,-21-22 0,0 22 15,21-21-15,0 21 0,-21-1 16,22-20-16,-1 21 0,-21 0 0,21 0 16,0-1-16,0 1 0,0 0 15,1 0-15,-1 21 0,21 0 0,-21-21 16,0 21-16,22 0 0,-22 0 16,21 21-16,-21 0 0,22 0 0,-22 0 15,0 1-15,21-1 0,-20 0 0,-1 21 16,-21-21-16,0 22 15,21-22-15,-21 0 0,0 21 0,0-20 16,-21 20-16,0-21 0,-1 21 0,-20-20 16,21-1-16,-21 21 0,20-21 15,-20 0-15,0 1 0,21-1 0,-1 0 16,-20 0-16,21 0 0,0-21 16,0 21-16,-1-21 0,1 0 0,0 0 15,0 0-15,0 0 0,0 0 0,-1 0 31,22-21-31,-21 0 16,21 0-16</inkml:trace>
  <inkml:trace contextRef="#ctx0" brushRef="#br0" timeOffset="2579.42">7387 635 0</inkml:trace>
  <inkml:trace contextRef="#ctx0" brushRef="#br0" timeOffset="3231.06">8043 550 0,'0'-84'31,"-21"63"-31,0-22 0,0 22 16,-22 0-16,22 0 0,-21 0 15,21-1-15,-22 1 0,1 21 16,21 0-16,-21 0 0,-1 0 0,1 0 16,21 0-16,-22 21 0,1 1 15,21-1-15,-21 0 0,20 21 0,-20 1 16,21-1-16,0 0 0,0 1 15,21-1-15,0 0 0,0 1 0,0-1 16,0 0-16,0-21 0,0 22 16,0-22-16,21 21 0,0-21 0,0 1 15,0-1-15,22 0 0,-22-21 16,21 0-16,0 21 0,-20-21 0,20 0 16,-21 0-16,21 0 0,-20 0 15,-1 0-15,0 0 0,0 0 16,0-21-16,-42 21 31,0 0-31,-21 0 0,20 0 16,1 21-16,-21 0 0,21 0 15,-22 1-15,22-1 0,-21 0 0,21 21 16,0-21-16,-1 22 0,-20-1 16,42-21-16,-21 22 0,0-1 0,21 0 15,-21 1-15,21-1 0,0 0 0,0-21 16,0 22-16,0-1 15,21-21-15,0 22 0,0-22 0,0 0 16,22 0-16,-22 0 0,0 0 0,21-21 16,-21 22-16,22-22 0,-22 0 15,21 0-15,1 0 0,-22 0 0,21 0 16,-21 0-16,22-22 0,-22 1 16,0 21-16,0-21 0,21-21 0,-20 21 15,-1-1-15,0-20 0,0 0 0,0-1 16,0 1-16,22 0 0,-22-1 15,0 1-15</inkml:trace>
  <inkml:trace contextRef="#ctx0" brushRef="#br0" timeOffset="3755.33">7408 656 0,'-21'43'0,"42"-43"0,0 0 16,1 0-16,-1 0 0,21-22 15,-21 22-15,22-21 0,-22 21 16,21-21-16,0 21 0,1-21 0,-22 21 16,21-21-16,-21 0 0,1 21 15,-1-22-15,-21 1 0,0 0 16,0 0 0,-21 21-1,-1 0-15,44 0 47,-1 0-47</inkml:trace>
  <inkml:trace contextRef="#ctx0" brushRef="#br0" timeOffset="4210.72">8424 212 0,'0'-21'0,"0"42"0,0-64 0,0 22 16,0 0-1,0 0-15,0 0 16,-21 21-1,21 21 1,0 0-16,0 21 0,0-20 16,-21 20-16,21 0 0,0 1 15,0 20-15,-21-21 0,21 22 0,0-1 16,0 1-16,0 21 0,-21-1 16,21-20-16,-22 20 0,22 1 0,0-21 15,0 20-15,-21-20 0,21-1 16,-21 1-16,21-22 0,0 22 15,0-22-15,0 0 0,0 1 0,0-1 16,0 0-16,0-21 0,0 1 16,0 20-16,0-21 0,0 0 15,0-42 17,21 0-32,0 0 0,-21 0 15,22-1-15,-1-20 0,-21 21 16</inkml:trace>
  <inkml:trace contextRef="#ctx0" brushRef="#br0" timeOffset="4735.42">8678 1439 0,'21'0'32,"-21"-21"-32,22 21 0,-1-21 15,0 21-15,21-21 0,-21 0 0,1 0 16,20 21-16,-21-22 0,21 1 0,-20 0 15,-1 0-15,0 0 0,-21 0 16,21-1-16,-21 1 0,0 0 16,0 0-16,0 0 15,-21 21-15,0 0 0,0 0 0,-1 0 16,1 0-16,0 0 0,0 0 16,0 21-16,-22 0 0,22 0 0,0 0 15,0 1-15,0-1 0,0 0 0,-1 0 16,22 21-16,0-20 15,-21 20-15,21-21 0,0 0 0,0 22 16,0-22-16,0 0 0,0 21 0,0-21 16,0 1-16,0-1 0,0 0 15,21 0-15,-21 0 0,22-21 0,-1 21 16,0-21-16,0 0 16,0 0-16,0 0 0,1 0 0,-1 0 15,0 0-15,21-21 0,-21 0 0,1 0 16,20 0-16,-21 0 0,0-1 15,22-20-15,-22 21 0</inkml:trace>
  <inkml:trace contextRef="#ctx0" brushRef="#br0" timeOffset="5531.46">9398 1016 0,'0'0'0,"0"-21"31,0 42-16,0 0-15,0 0 0,0 1 16,0 20-16,0-21 0,0 0 16,0 22-16,0-22 0,0 21 0,0-21 15,0 0-15,0 22 0,0-22 0,0 0 16,0 0-16,0 0 16,-21 1-16,21-1 0,0 0 0,0 0 15,0 0-15,0 0 16,0-42 31,0 0-47,0 0 0,0 0 15,0-22-15,0 22 0,0 0 16,0 0-16,0-21 0,0 20 0,21-20 16,-21 21-16,21 0 0,0-22 0,0 22 15,-21 0-15,22 0 0,-1 0 16,0 0-16,0-1 0,0 1 15,0 21-15,1 0 0,-1 0 16,0 0-16,0 0 0,0 21 16,0-21-16,-21 43 0,22-22 0,-22 0 15,21 0-15,-21 22 0,0-22 16,0 21-16,0-21 0,0 22 0,0-22 16,0 0-16,0 21 0,0-21 0,0 1 15,0-1-15,0 0 0,0 0 16,0 0-16,0 0 15,0-42 17,0 0-32,0 0 15,0 0-15,0 0 16,0-1-16,0-20 0,21 21 0,0 0 16,0-22-16,-21 22 0,21-21 0,1 0 15,-1 20-15,0-20 0,21 0 16,-21 21-16,1-1 0,20-20 0,-21 21 15,21 0-15,1 0 0,-22 21 16,21 0-16,-21 0 0,1 0 0,20 0 16,-21 0-16,0 21 0,-21 21 0,21-21 15,-21 0-15,22 22 0,-22-1 16,0-21-16,0 22 0,0-1 16,0-21-16,0 21 0,0-20 15,0-1-15,0 21 0,0-21 0,-22 0 16,22 1-16,0-1 0,-21-21 0,21 21 15,0 0-15,0 0 16</inkml:trace>
  <inkml:trace contextRef="#ctx0" brushRef="#br0" timeOffset="6703.32">10795 1397 0,'-21'0'16,"42"-21"15,0 21-31,-21-21 0,21 21 15,0-21-15,1 21 0,-1-22 16,0 22-16,0-21 0,21 0 0,-20 0 16,-1 0-16,0 0 0,0-1 15,0 1-15,-21 0 0,21-21 0,-21 21 16,0-1-16,0-20 0,0 21 16,-21-21-16,0 20 0,0 1 15,0 21-15,0-21 0,-1 21 0,1 0 16,-21 0-16,21 0 0,0 21 15,-22 0-15,22 22 0,0-22 0,0 21 16,0 1-16,21-1 0,-22 21 0,1-20 16,21-1-16,-21 0 0,21 1 15,0 20-15,0-42 0,0 22 0,0-1 16,0 0-16,0-20 0,0 20 16,21-21-16,0 0 0,1 0 0,-1-21 15,21 22-15,-21-22 0,22 0 0,-22 0 16,21 0-16,0 0 15,-20 0-15,20-22 0,0 22 0,1-21 16,-1 0-16,0 0 0,-21 0 0,22-22 16,-1 22-16,-21-21 0,22 21 15,-22-22-15,21 1 0,-21 21 0,0-21 16,-21-1-16,22 1 0,-22 0 16,21 20-16,-21-20 0,0 21 0,0 0 15,0 0-15,0-1 0,0 1 0,0 42 31,-21-21-15,21 22-16,-22-1 0,22 21 16,0-21-16,0 0 0,0 22 15,0-22-15,0 21 0,0-21 0,-21 22 16,21-1-16,0-21 0,0 22 16,0-22-16,0 0 0,0 21 0,0-21 15,0 1-15,0-1 0,0 0 0,0 0 16,0 0-16,0 0 15,0-42 17,0 0-32,0 0 15,21 0-15,-21 0 0,0-1 0,0-20 16,0 21-16,22-21 0,-1-1 16,0 1-16,0 0 0,0-1 15,0-20-15,1 20 0,20-20 16,0 21-16,-21-1 0,22 1 0,-1 21 15,0-22-15,1 22 0,-1 0 0,0 21 16,1 0-16,-1 0 0,0 0 16,-20 0-16,20 0 0,-21 21 0,21 0 15,-20 22-15,-1-22 0,-21 21 16,0 1-16,21-1 0,-21 0 0,0 1 16,21-1-16,-21-21 0,0 21 0,0 1 15,0-22-15,0 21 0,0-21 16,0 22-16,0-22 0,-21 0 15,21 0-15,-21 0 0,21 1 0,0-1 16,0 0-16,-21 0 0,21 0 16,0-42 15,0 0-15,0 0-16,21 0 0,-21-1 0,21 1 15,0 0-15,0-21 0</inkml:trace>
  <inkml:trace contextRef="#ctx0" brushRef="#br0" timeOffset="7080.1">13060 42 0,'0'0'0,"0"22"31,0-1-31,0 21 0,0-21 0,0 22 16,0-1-16,-21 21 0,21-20 15,-22 20-15,1 1 0,21-22 0,-21 43 16,0-22-16,21 1 0,-21-1 0,0 22 16,21-22-16,-22 1 15,22-1-15,0-20 0,-21 20 0,21-20 16,0-1-16,-21 0 0,21-21 15,0 22-15,0-22 0,0 21 0,0-21 16,0 1-16,0-1 0,0 0 0,0 0 16,0 0-1,21-42 17,0 21-32,-21-21 15,22 0-15,-1 0 0</inkml:trace>
  <inkml:trace contextRef="#ctx0" brushRef="#br0" timeOffset="7610.33">13758 910 0,'0'0'0,"0"-21"0,0 0 0,0 0 16,0 0-16,0-1 0,0 1 15,-21 21-15,0 0 16,0 0-16,0 0 0,-1 21 16,-20 1-16,21-1 0,0 0 15,0 0-15,-1 0 0,1 22 16,0-22-16,0 21 0,0-21 0,21 0 16,0 1-16,0-1 0,0 0 0,0 0 15,0 0-15,0 0 16,21 1-16,0-22 0,0 0 0,0 21 15,1-21-15,-1 0 0,21 0 16,-21 21-16,0-21 0,1 0 0,20 0 16,-21 21-16,0-21 0,0 21 0,1-21 15,-22 21-15,21-21 16,-21 22-16,21-22 0,-21 21 0,0 0 0,0 0 16,0 0-1,0 0-15,-21-21 0,0 22 16,-1-22-16,1 21 0,0 0 0,-21-21 15,-1 21-15,22-21 0,-21 21 0,0-21 16,-1 0-16,22 21 0,-21-21 16,21 0-16,-1 0 0,-20 22 0,21-22 15,0 0-15,0 0 0,-1 0 16,1 0 0,21-22 15,0 1-31,0 0 0,0 0 15</inkml:trace>
  <inkml:trace contextRef="#ctx0" brushRef="#br0" timeOffset="7986.62">12531 423 0,'21'0'16,"0"0"-1,0 0-15,0 0 0,22 0 16,-1 0-16,0 0 0,22 0 0,-1 0 15,1-21-15,-1 21 0,1 0 16,20 0-16,-20-21 0,-1 21 0,1 0 16,-1 0-16,1 0 0,-22-21 15,1 21-15,-1 0 0,0 0 0,-21 0 16,1 0-16,-1 0 0,0 0 16,-42 0 30,0 0-46</inkml:trace>
  <inkml:trace contextRef="#ctx0" brushRef="#br0" timeOffset="9115.51">4572 2688 0,'0'0'16,"-21"0"-16,-22 0 0,22 0 0,0 0 0,0 0 15,0 0 1,42 0 15,0 0-15,0 0-16,0 0 0,1 0 0,-1 0 16,0 0-16,21 0 0,-21 0 15,22 0-15,-1 0 0,0 0 0,22 0 16,-1 0-16,1 0 0,-1 0 15,1 0-15,21 0 0,-22 0 0,22 0 16,-22 0-16,22 0 0,21-21 0,-22 21 16,1 0-16,0 0 0,-1-21 15,22 21-15,-21 0 0,21 0 16,-22-21-16,22 21 0,21 0 16,-21-21-16,21 21 0,0-22 0,0 22 15,0-21-15,0 21 0,0-21 0,21 21 16,0-21-16,1 0 0,-1 21 15,-21-21-15,21-1 0,0 22 0,21-21 16,-20 0-16,-1 0 0,0 21 16,0-21-16,-21 0 0,21 21 0,0-22 15,1 1-15,-1 21 0,0-21 0,0 0 16,-21 21-16,21-21 16,0 0-16,22 21 0,-22-22 0,0 1 15,0 21-15,-21-21 0,21 0 0,1 21 16,-22-21-16,21 21 0,0-21 15,-21 21-15,0 0 0,-21-22 0,21 22 16,-21 0-16,-1-21 0,1 0 16,-21 21-16,21 0 0,-22 0 0,-20-21 15,-1 21-15,1 0 0,-22 0 0,1 0 16,-1 0-16,-21 0 0,0 0 16,0 0-1,-42 0 16,0 0-31,0 0 0,-21 0 0</inkml:trace>
  <inkml:trace contextRef="#ctx0" brushRef="#br0" timeOffset="9157.48">12615 2011 0,'-148'0'15</inkml:trace>
  <inkml:trace contextRef="#ctx0" brushRef="#br0" timeOffset="10131.03">4868 3027 0,'0'0'16,"-21"0"-16,0 0 0,0 0 16,0 0-16,-1-21 15,1 21 1,21-21-16,-21 21 0,21-22 15,0 1 17,0 0-32,21 21 15,0 0-15,1 0 0,-1-21 0,0 21 16,0 0-16,21 0 0,1 0 16,-1-21-16,0 21 0,1 0 0,-1 0 15,22-21-15,-22 21 0,21 0 16,1 0-16,-1-22 0,22 22 0,0-21 15,-1 21-15,1-21 0,0 21 0,21-21 16,-1 21-16,1-21 0,0 0 16,21 21-16,0-22 0,0 1 0,0 21 15,0-21-15,0 0 0,0 21 16,21-21-16,-21 0 0,21 21 16,1-22-16,-22 1 0,21 21 0,0-21 15,-21 0-15,21 21 0,0-21 16,22 0-16,-22-1 0,0 22 0,21-21 15,-21 0-15,22 0 0,-1 21 0,22-21 16,-43 0-16,21 21 0,0-22 16,1 22-16,-1-21 0,0 0 0,-20 21 15,20-21-15,-21 21 0,0 0 0,-21-21 16,21 21-16,1-21 0,-22 21 16,21-22-16,-21 22 0,0-21 15,-21 21-15,21 0 0,-22-21 16,1 21-16,0 0 0,0 0 0,0-21 15,-22 21-15,1 0 0,-21 0 0,-1-21 16,1 21-16,-22 0 0,0 0 16,1 0-16,-22 0 0,0-21 0,0 21 15,0 0-15,0 0 16,-21-22 0,0 1 30,-21 21-30</inkml:trace>
  <inkml:trace contextRef="#ctx0" brushRef="#br0" timeOffset="10238.95">13758 2138 0,'0'0'0,"21"0"0,1-21 15,-22 42 16</inkml:trace>
  <inkml:trace contextRef="#ctx0" brushRef="#br0" timeOffset="-212929.99">10393 2138 0,'21'0'16,"0"0"-1,-21-21-15,0 0 16,21-1 0,0 1-1,-21 0-15,0 0 16,0 0-16,0 0 15,0-1-15,0 1 16,0 0-16,0 0 16,0 0-16,0 0 15,0-1-15,0 44 94,0-1-94,0 0 16,0 0-16,0 0 15,0 0-15,0 1 16,0-1-16,0 0 0,0 0 0,0 0 16,0 0-16,0 1 15,0-1-15,0 0 0,0 0 0,0 0 16,0 0-16,0 1 0,0-1 15,0 0-15,0 0 0,0 21 0,0-20 16,0-1-16,0 21 0,0-21 0,0 22 16,0-22-16,0 21 0,0-21 15,0 0-15,0 22 0,0-22 0,0 0 16,0 0-16,0 0 16,0 1-16,0-1 0,0 0 0,0 0 15,0 0-15,0 0 0,0 1 0,0-1 16,0 0-16,0 0 0,0 0 15,0 0-15,0 1 0,0-1 0,0 0 16,0 0-16,0 0 0,0 0 16,0 1-16,0-1 0,0 21 0,0-21 15,0 0-15,0 1 0,0-1 0,0 0 16,0 21-16,0-21 0,0 1 16,0-1-16,0 21 0,0-21 0,0 0 15,0 22-15,0-22 0,0 0 0,0 0 16,0 22-16,0-22 15,0 0-15,0 0 0,0 21 0,0-20 16,0-1-16,0 0 0,0 0 0,0 0 16,0 0-16,0 22 0,-21-22 15,21 0-15,0 0 0,0 0 0,0 22 16,0-22-16,-21 0 0,21 0 16,-21 22-16,21-22 0,0 0 0,0 0 15,-21 21-15,0-20 0,21-1 0,-22 0 16,22 0-16,-21 21 0,0-20 15,21-1-15,-21 0 0,0 21 0,21-21 16,-21 1-16,-1-1 0,22 21 0,-21-21 16,21 0-16,-21 22 0,0-22 15,21 0-15,-21 21 0,21-20 16,-21-1-16,-1 21 0,22-21 0,0 0 16,-21 22-16,0-22 0,0 0 0,21 21 15,-21-20-15,0-1 0,-1 21 16,22-21-16,-21 0 0,0 22 0,0-22 15,0 0-15,0 0 0,-1 22 0,1-22 16,0 0-16,0 0 0,-21 21 0,20-20 16,1-1-16,0 0 0,0 0 15,-21 0-15,20-21 0,1 21 0,0 1 16,0-1-16,-21 0 0,20 0 0,1 0 16,0 0-16,-21-21 15,21 22-15,-1-1 0,-20 0 0,21-21 16,-21 21-16,20 0 0,-20 0 0,21-21 15,-21 22-15,20-1 0,-20 0 0,0 0 16,-1-21-16,22 21 0,-21 0 16,0-21-16,-1 22 0,22-1 0,-42 0 15,20-21-15,22 21 0,-21-21 16,21 21-16,-1-21 0,-20 21 0,21-21 16,-21 0-16,-1 22 0,22-22 15,-21 21-15,21-21 0,-22 0 0,22 0 16,-21 21-16,21-21 0,-22 0 0,22 0 15,0 0-15,-21 0 0,20 0 16,1 0-16,0 0 0,0 0 16,0 0-16,0 0 0,-1 0 0,1 0 15,0 0-15,0 0 0,0 0 0,0 0 16,-1 0-16,1 0 0,0 0 16,0 0-16,0 0 0,0 0 0,-1 0 15,1 0-15,0 0 0,0 0 16,0 0-16,0 0 0,-1 0 15,-20 0-15,21 0 0,0 0 16,0 0-16,-1 0 0,-20 0 0,21 0 16,0 0-16,-22 0 0,22 0 0,0 0 15,0 0-15,0 0 16,0 0-16,-22 0 0,22-21 0,0 21 16,0 0-16,0 0 0,-1 0 0,1-21 15,-21 21-15,21 0 0,0 0 0,-22 0 16,22-22-16,0 22 0,-21 0 15,20-21-15,-20 21 0,21 0 0,-21-21 16,20 0-16,1 21 0,-21-21 0,21 21 16,-22-21-16,22-1 0,0 1 15,0 21-15,-21-21 0,20 0 16,1 0-16,0 0 0,0-1 0,0 1 16,0 0-16,-1 0 0,1 0 0,0 0 15,0-1-15,0 1 0,21 0 16,-21-21-16,-1 21 0,1-1 0,0-20 15,0 21-15,21 0 0,-21-22 0,0 22 16,-1 0-16,1-21 0,0 21 16,0-1-16,0 1 0,-22-21 0,22 21 15,0 0-15,0-1 0,0-20 0,0 21 16,-1 0-16,1 0 0,0-22 16,0 22-16,21 0 0,-21-21 0,0 20 15,-1 1-15,1-21 0,21 21 16,-21 0-16,0-1 0,21 1 0,-21 0 15,21-21-15,-21 21 0,-1-1 0,22 1 16,0 0-16,-21 0 0,0 0 16,21-22-16,-21 22 0,21 0 15,0 0-15,0-21 0,0 20 0,-21-20 16,21 21-16,0-21 0,0 20 0,0-20 16,0 21-16,0-21 0,0 20 15,0-20-15,0 21 0,0 0 0,0-22 16,0 22-16,-21 0 0,21 0 15,0 0-15,0 0 0,-22-1 0,22 1 16,-21 0-16,21 0 0,-21 0 0,21 0 16,-21-1-16,21 1 15,0 0-15,0 0 0,0 0 0,-21 0 16,21-1-16,0 1 0,-21 0 0,21-21 16,0 21-16,0-1 0,0 1 15,0-21-15,0 21 0,-22-22 0,22 22 16,0-21-16,0 21 0,-21 0 0,21-22 15,0 22-15,0-21 0,0 21 16,0-1-16,0 1 0,0 0 0,0 0 16,0 0-16,0 0 0,0-1 15,0 1-15,0 0 0,0 0 0,0 0 16,0 0-16,0-1 0,0 1 16,0 0-16,0 0 0,0 0 15,0 0-15,-21 21 0,21-22 0,0 1 16,0 0-16,0 0 0,0 0 15,0 0-15,0-1 0,0 1 16,0 0-16,0 0 0,0 0 16,-21 0-16,21-1 0,0 1 15,0 0-15,0 0 16,0 0-16,-21 21 16,21-21-16,-21 21 15,-1 0 32,1 0-31,21 21-16,0 0 15,-21 0-15,21 21 0,-21-20 16,21-1-16,0 0 0,0 21 0,0-21 16,-21 22-16,21-22 0,-21 21 15,-1 1-15,22-22 0,0 21 0,-21-21 16,0 22-16,21-1 0,-21-21 15,21 21-15,-21-20 0,21-1 0,-21 21 16,-1-21-16,22 0 0,0 1 16,-21-1-16,0 0 0,21 0 15,0 0-15,0 0 0,0 1 0,-21-22 16,21 21-16,0 0 16,0-42 30,0 0-46,0-1 16,21 1-16,-21 0 0,0 0 16,0-21-16,21 20 0,0 1 0,-21-21 15,22 21-15,-22-22 0,0 22 16,21-21-16,0 21 0,-21-22 16,21 22-16,-21-21 0,0 21 0,21 0 15,-21-22-15,21 22 0,-21 0 16,0 0-16,0 0 0,22-22 0,-22 22 15,0 0-15,21 0 0,-21 0 16,0-1-16,0 1 0,0 0 0,0 0 16,0 0-16,0 0 15,21 21 1,0 0 15,0 0-15,0 0-16,-21 21 0,22-21 15,-1 21-15,-21 0 0,21 0 0,0 0 16,0 1-16,0-22 0,1 21 16,-1 0-16,21 0 0,-21 21 0,0-20 15,1-1-15,-1 0 0,21 0 16,-21 0-16,22 43 0,-22-43 16,0 21-16,0-21 0,0 1 15,22-1-15,-22 21 0,0-21 0,0 0 16,0 1-16,0-1 0,22 0 15,-22 0-15,0 0 0,0-21 0,0 21 16,1 1-16,-1-1 0,0-21 16,-21 21-1,21-21 1,-21 21-16,-21-21 219,0 0-204,0 0 1,-1 0-16,1 0 16,0 0-16,0 0 0</inkml:trace>
  <inkml:trace contextRef="#ctx0" brushRef="#br0" timeOffset="-206745.71">2582 7451 0,'0'0'0,"0"-21"0,21 21 0,-21-22 16,0 1-16,0 0 15,0 0-15,0 0 0,0 0 16,0-1-16,0 1 0,0 0 15,0 0-15,0 0 0,0 0 16,0-1-16,0 1 0,0 0 16,-21 21-16,21-21 15,-21 21-15,21 21 32,0 0-32,0 0 0,0 1 15,0 20-15,0 0 0,0 22 16,0-22-16,0 22 0,0-22 0,0 21 15,0-20-15,0 20 0,0-20 16,0-1-16,0 21 0,0-20 16,0-1-16,0-21 0,0 22 0,0-22 15,0 21-15,0-21 0,0 0 16,0 1-16,0-1 0,0 0 16,0-42 30,0 0-46,21-1 16,-21 1-16</inkml:trace>
  <inkml:trace contextRef="#ctx0" brushRef="#br0" timeOffset="-206353.97">3069 7747 0,'0'0'0,"0"21"0,0 0 0,0 1 16,21-22 15,0 0-16,-21-22-15,0 1 0,0 0 16,0 0-16,22 21 0,-22-21 16,0 0-16,0-1 0,0 1 15,-22 21 1,1 0 0,0 0-16,21 21 15,0 1 1,0-1-1,21-21 17,0 0-32</inkml:trace>
  <inkml:trace contextRef="#ctx0" brushRef="#br0" timeOffset="-205838.24">4614 7218 0,'0'0'0,"0"-21"0,-21-85 31,0 85-31,21 0 0,-21-1 16,21 1-16,-21 0 0,21 0 0,0 0 15,-22 0-15,22-1 16,-21 22-16,0 0 15,21 22 1,0-1-16,0 0 16,-21 21-16,21 1 0,0-1 0,0 0 15,-21 22-15,21-1 0,-21 1 0,21-1 16,0 1-16,-22-22 0,1 22 16,21-1-16,-21-21 0,21 1 0,0-1 15,0-21-15,-21 22 0,21-22 16,0 21-16,-21-21 0,21 0 15,0-42 17,0 0-32,0 0 15,-21 0-15,21-22 0,-22 22 0</inkml:trace>
  <inkml:trace contextRef="#ctx0" brushRef="#br0" timeOffset="-205397.41">4022 6943 0,'0'-21'0,"0"42"0,0-64 16,0 22-16,21 0 16,0 0-16,0 21 0,0-21 15,0 0-15,22 21 0,-22-22 0,21 1 16,1 21-16,20 0 0,-21 0 0,22 0 15,-22 0-15,22 0 0,-22 21 16,22 1-16,-1-1 0,-21 0 0,1 21 16,20 1-16,-20-1 0,-22 0 0,21 1 15,-21 20-15,22-21 16,-43 22-16,21-1 0,-21 1 0,0-1 0,0-20 16,0 20-16,-21-20 0,-1 20 15,-20-21-15,21 1 0,-21-1 16,-1 0-16,1-20 0,0 20 0,-22-21 15,22 21-15,-22-20 0,22-1 0,0-21 16,-22 21-16,22 0 0,-1-21 16,22 0-16,-21 0 0,21 0 0,-22 0 15,22 0-15,0 0 0,21-21 0,-21 0 16,21 0-16,0-1 16,0 1-16,21 0 15,0 0-15,0 0 0,1 0 16,20-1-16,-21 1 0,21 0 0</inkml:trace>
  <inkml:trace contextRef="#ctx0" brushRef="#br0" timeOffset="-204917.69">5270 7408 0,'-21'-21'0,"21"-63"16,0 62 0,0 1-16,0 0 0,0 0 15,21 21-15,1 0 16,-1 0-16,0 0 0,0 0 16,0 0-16,0 21 0,22-21 0,-22 42 15,0-20-15,21-1 0,-20 21 0,-1-21 16,0 22-16,0-22 0,-21 21 15,0 0-15,21-20 0,-21 20 0,0 0 16,0-21-16,0 1 0,0 20 0,-21-21 16,0 0-16,0 0 0,0 1 15,-1-22-15,1 0 16,0 0 0,0 0-16,21-22 0,0 1 15,-21 0-15,21 0 16,0 0-16,0-22 0,0 22 0,0-21 15,0 0-15,0-1 0,0 22 0,21-21 16,0-1-16,0 1 0,0 0 16,1 21-16,-1-1 0,0-20 0,0 21 15,21 0-15,-20 0 0,-1 21 0,0-22 16,0 22-16,0 0 0,0 0 16,1 0-16,-1 0 0,0 22 15,0-22-15</inkml:trace>
  <inkml:trace contextRef="#ctx0" brushRef="#br0" timeOffset="-204441.09">6181 7281 0,'0'0'0,"0"-21"15,-22 21 1,1 0-16,0 0 15,0 21-15,21 1 0,-21-22 16,0 42-16,21-21 0,-22 0 0,22 0 16,-21 22-16,21-22 0,0 0 15,-21 21-15,21-20 0,-21 20 16,21-21-16,0 0 0,0 0 0,0 22 16,0-22-16,21 0 0,0 0 15,0-21-15,22 0 16,-22 0-16,0 0 0,0 0 0,0 0 15,22 0-15,-22-21 0,0 21 0,0-21 16,0 0-16,1 0 0,-1-1 16,0 1-16,0 0 0,-21 0 0,21 0 15,-21-22-15,0 22 0,0-21 0,0 21 16,-21-22-16,0 22 0,0-21 16,0 21-16,-1 0 0,1-1 15,-21 1-15,21 0 0,0 0 0,-1 21 16,1 0-16,0 0 0,0 0 15,0 0-15,21 21 16,0 0-16,0 0 0,0 1 0,0-1 16,0 0-16,0 0 15,21 0-15,0 0 0,0 1 0,0-22 16,1 0-16,-1 0 0,0 0 16,21 0-16</inkml:trace>
  <inkml:trace contextRef="#ctx0" brushRef="#br0" timeOffset="-204122.27">6689 7239 0,'0'-42'31,"0"63"-15,0 0 0,0 21-16,0-20 0,0 20 0,0 0 15,0 1-15,0-1 0,0 21 0,-22-20 16,22-1-16,-21 22 0,21-1 15,-21 1-15,21-1 0,0 1 0,0-1 16,0-21-16,0 22 0,-21-1 0,21-20 16,0 20-16,0-20 0,0-1 15,0 0-15,0 1 0,21-1 0,-21-21 16,0 0-16,0 22 0,21-22 16,0 0-16,-21 0 0,0-42 31,0 0-16,0 0-15,0-1 0,0 1 16,0-21-16,0 21 0</inkml:trace>
  <inkml:trace contextRef="#ctx0" brushRef="#br0" timeOffset="-203825.44">6625 7472 0,'0'0'16,"0"-42"-16,0 20 0,0-20 0,0 21 0,0 0 15,0 0-15,0-22 0,21 22 16,0 21-16,1-21 0,-1 0 0,21 0 16,-21 21-16,22 0 0,-1-22 0,0 22 15,-21 0-15,22 0 0,-22 0 16,0 0-16,21 22 0,-42-1 0,22 0 16,-22 0-16,21 0 0,-21 0 0,0 22 15,0-22-15,0 21 0,-21-21 16,-1 1-16,1 20 0,-21-21 0,21 0 15,-22 0-15,22 1 0,-21-1 16,21 0-16,0-21 0,-1 21 0,1-21 16,0 0-16,42-21 31</inkml:trace>
  <inkml:trace contextRef="#ctx0" brushRef="#br0" timeOffset="-203014.62">7810 6858 0,'0'0'0,"0"-21"15,-21 42 1,21 0 0,-21 0-16,0 22 0,21-22 0,-21 21 15,0 1-15,-1-1 0,1 0 0,0 22 16,0-22-16,-21 22 0,20-22 16,1 0-16,-21 1 0,21-1 15,0 0-15,-1-21 0,-20 22 0,21-22 16,21 0-16,-21-21 0,21 21 0,-21-21 15,-1 0-15,22-21 32,0 0-32,0 0 0,0 0 0,0-1 15,0-20-15,0 21 0,0-21 16,22 20-16,-22-20 0,21 0 0,-21 21 16,0-1-16,0 1 0,0 0 0,21 0 15,0 21-15,0 21 16,-21 0-16,21 22 15,1-22-15,-22 0 0,0 21 16,21-21-16,-21 22 0,21-22 16,-21 21-16,21-21 0,0 22 0,0-22 15,-21 0-15,22 0 0,-1 0 0,0 1 16,21-22-16,-21 0 0,22 0 16,-1 0-16,-21 0 0,22 0 0,-1 0 15,0-22-15,1 1 0,-1 0 0,0 0 16,1-21-16,-22 20 0,21-20 0,-21 0 15,22-1-15,-22-20 0,0 21 16,0-22-16,0 1 0,-21 20 0,0-20 16,0-1-16,0 22 0,0-22 0,0 1 15,-42 21-15,21-1 16,0 1-16,-1 0 0,-20 20 0,21 1 16,-21 0-16,-1 21 0,1 0 0,0 0 15,-1 0-15,1 21 0,0 0 16,-1 22-16,1-22 0,21 21 0,-22 1 15,22-1-15,0 0 0,0 22 16,21-22-16,0 0 0,0 1 0,0 20 16,0-20-16,21-1 0,0 0 0,0-21 15,22 22-15,-22-1 0,21-21 16,1 0-16,20 1 0,-21-22 0,1 21 16,20-21-16,-20 0 0,-1 0 15,0 0-15,1 0 0,-1 0 0,0-21 16,1-1-16,-22 1 0,21 0 15,-21-21-15,22 21 0</inkml:trace>
  <inkml:trace contextRef="#ctx0" brushRef="#br0" timeOffset="-201733.42">8636 6985 0,'0'-42'16,"-21"42"0,0 21-16,-1 0 0,22 0 15,-21 0-15,0 1 0,21 20 0,-21-21 16,21 21-16,0 1 0,-21-22 0,21 21 15,0 1-15,0-22 16,0 0-16,0 21 0,0-21 0,0 1 16,21-1-16,0 0 0,0-21 15,0 0-15,1 0 0,-1 0 16,0 0-16,0 0 0,0-21 0,0 0 16,-21-1-16,22 1 0,-1 0 0,-21 0 15,21 0-15,-21-22 0,0 22 16,0-21-16,0 0 0,0 20 0,0-20 15,-21 21-15,0 0 0,21 0 0,-22-1 16,1 1-16,0 21 0,0 0 16,0 0-16,0 0 0,-1 0 0,1 0 15,21 21-15,-21-21 16,21 22-16,21-22 31,0 0-31,1 0 0,-1 0 0,0 0 16,21 0-16,-21 0 0,22 0 15,-22 0-15,21-22 0,-21 22 0,22 0 16,-22-21-16,21 21 0,-21 0 0,1-21 16,-1 21-16,0 0 0,0 0 15,0 0-15,0 0 0,1 0 0,-22 21 16,0 0-16,0 1 0,0-1 16,0 0-16,0 21 0,0-21 0,0 1 15,0 20-15,0-21 16,0 21-16,0-20 0,0 20 0,0-21 15,0 0-15,0 0 0,0 1 0,21-1 16,0-21-16,0 0 16,0 0-16,0 0 0,1 0 15,-1-21-15,0-1 0,0 1 0,0 21 16,-21-21-16,21 0 0,1-21 0,-1-1 16,-21 22-16,21-21 15,-21 21-15,21-1 0,-21 1 0,0 0 16,0 0-16,0 42 31,0 0-15,0 0-16,0 22 0,0-22 0,0 0 15,0 0-15,0 0 0,0 1 0,0-1 16,0 0-16,0 0 0,0 0 16,0 0-16,0 1 0,21-22 15,0 0-15,1 0 0,-1 0 0,0 0 16,0 0-16,0 0 0,0-22 15,1 1-15,-1 21 0,-21-21 16,21 0-16,-21 0 0,0 0 0,0-1 16,0-20-16,0 21 0,0 0 15,0-22-15,0 22 0,0 0 0,-21 0 16,21 0-16,0 0 0,-21-1 16,21 1-16,-22 21 0,22-21 0,22 21 46,-1 0-46,0 0 0,0 0 16,0 0-16,22 0 0,-22 0 0,21 0 16,-21 0-16,22 0 0,-22 21 15,21-21-15,-21 0 0,0 21 0,1-21 16,-1 22-16,0-1 0,-21 0 16,21 0-16,-21 0 0,0 0 15,0 1-15,0 20 0,0-21 16,0 0-16,0 0 0,0 1 0,0-1 15,0 0-15,-21 0 0,0 0 16,0 0-16,-1-21 16,1 0-1,21-21 1,0 0-16,0 0 16,0 0-16,0 0 0,0-1 15,21-20-15,1 0 0,-1-1 0,0 22 16,21-21-16,-21 0 0,22-1 15,-1 1-15,0 21 0,1-22 0,-1 22 16,22 0-16,-22 0 0,0 21 16,22 0-16,-22 0 0,-21 0 0,22 21 15,-22 0-15,0 0 0,0 1 0,0 20 16,-21-21-16,0 21 0,0 1 0,0-1 16,0 0-16,0 1 0,-21-1 15,0 0-15,0 1 0,0-1 0,-1 0 16,1-20-16,0 20 0,0-21 0,0 0 15,0 0-15,21 1 0,-22-1 16,1 0-16,0-21 0,0 21 16</inkml:trace>
  <inkml:trace contextRef="#ctx0" brushRef="#br0" timeOffset="-200652.64">2413 9462 0,'-21'0'16,"42"0"-16,-63-22 0,42 1 0,0 0 16,-22 0-16,22 0 15,0 0-15,0-1 0,0 1 16,0 0-16,22 0 0,-1 0 15,-21 0-15,21 21 0,0 0 0,0 0 16,0 0-16,1 0 0,-1 0 16,0 21-16,0 0 0,0 21 0,0-21 15,1 22-15,-1-1 0,0 0 0,-21 22 16,0-22-16,0 22 0,0-1 16,0-20-16,-21 20 0,0-21 0,-1 1 15,1-1-15,0 0 0,-21 1 16,21-22-16,-1 0 0,-20 0 0,21 0 15,0 1-15,-22-22 0,22 0 0,0 0 16,0 0-16,-21 0 16,20 0-16,1-22 0,0 22 0,0-21 15,0 0-15,0 0 0,-1 0 16,22 0-16,0-1 0,0 1 0,0 0 16,0 0-16,0 0 0,0 0 15,0-1-15,22 1 0,20 21 0,-21 0 16,21 0-16,-20 0 0,20 0 0,0 21 15,1-21-15,-22 22 0,21-1 16,-21 0-16,22 0 0,-22 0 0,0 0 16,0 1-16,0-1 15,-21 0-15,21 0 0,-21 0 0,22-21 16,-22 21-16,0 1 16,21-22-16,0 0 31</inkml:trace>
  <inkml:trace contextRef="#ctx0" brushRef="#br0" timeOffset="-200449.75">3111 9821 0,'0'0'0,"0"-21"31,0 0 47</inkml:trace>
  <inkml:trace contextRef="#ctx0" brushRef="#br0" timeOffset="-199026.44">4191 9123 0,'0'0'0,"-21"-21"15,0 0-15,21-1 0,-22 22 0,22-21 16,-21 21 0,21 21-1,0 22-15,0-22 0,0 21 0,0 1 16,0-1-16,0 0 0,0 1 15,0 20-15,0-21 0,0 1 0,0 20 16,0-20-16,0-1 0,0 0 16,0 1-16,0-1 0,0 0 0,0-21 15,0 1-15,0-1 0,0 0 0,0 0 16,0-42 15,0 0-15,0 0-16,-21-1 0</inkml:trace>
  <inkml:trace contextRef="#ctx0" brushRef="#br0" timeOffset="-198525.72">3916 9208 0,'0'0'0,"0"-22"0,0-20 16,0 21-16,0 0 0,21 0 0,0-1 15,0 1-15,0 0 0,1 0 0,-1 21 16,0 0-16,0 0 0,0 0 15,22 0-15,-22 21 0,21-21 16,-21 42-16,22-20 0,-1 20 16,-21 0-16,0 1 0,22-1 0,-43 0 15,21 1-15,-21-1 0,21 0 0,-21 1 16,0-1-16,0 0 0,0 1 16,0-22-16,0 21 0,0-21 0,0 0 15,0 1-15,21-65 31,-21 22-31,21 0 16,0-21-16,-21 20 0,22-20 16,-1 0-16,0-1 0,-21-20 0,42 21 15,-21-22-15,1 1 0,-1 20 16,21-20-16,-21 20 0,22 1 16,-1 21-16,-21-21 0,21 42 0,-20 0 15,20 0-15,-21 21 0,0 0 16,0 0-16,1 21 0,-1 1 0,0-1 15,-21 0-15,0 22 0,0-22 0,0 1 16,0-1-16,0 21 0,0-20 16,0-1-16,0 0 0,-21 1 0,21-1 15,-21-21-15,21 22 0,0-22 0,0 0 16,0 0-16,0 0 0,21-21 31,0 0-31,0 0 0,0-21 16,0 0-16,1 0 0</inkml:trace>
  <inkml:trace contextRef="#ctx0" brushRef="#br0" timeOffset="-197073.55">5630 9292 0,'0'0'0,"0"-21"0,0 42 31,0 0-31,-21 1 0,21-1 16,-21 21-16,0-21 0,0 22 0,-1-22 15,1 21-15,0 0 0,21-20 16,-21 20-16,21 0 0,0-21 16,0 1-16,0 20 0,0-21 0,0 0 15,21-21-15,0 21 0,0-21 16,1 0-16,-1 0 0,21 0 0,-21-21 16,22 0-16,-1 21 0,-21-21 0,21-21 15,-20 20-15,20 1 0,0-21 16,-21 0-16,1 20 0,-1-20 0,0 0 15,-21 21-15,21-22 0,-21 1 0,0 0 16,0 20-16,-21-20 0,-21 21 16,20-21-16,1 20 0,-21 22 0,0 0 15,-1 0-15,1 0 0,0 0 16,-1 22-16,1 20 0,0-21 16,20 21-16,-20-20 0,21 20 0,0 0 15,0 1-15,21-1 0,0 0 16,0 1-16,0-1 0,0 0 0,0 1 15,21-22-15,0 0 0,21 0 0,-21 0 16,22 0-16,-1-21 0,0 0 16,22 0-16,-22 0 0,1 0 0,20-21 15,-21 0-15,22 0 0,-22 0 0,1 0 16,-1-1-16,21-20 16,-41 21-16,20-21 0,0 20 0,1-20 0,-22 0 15,0 21-15,0-22 0,0 22 0,-21 0 16,0-21-16,0 20 15,0 1-15,0 42 16,-21 1-16,0-1 16,21 21-16,-21-21 15,21 22-15,0-22 0,0 21 0,0 0 16,0 1-16,0-22 0,0 21 0,0-21 16,0 22-16,0-22 0,0 0 15,21-21-15,0 21 0,0-21 0,0 0 16,1 0-16,20 0 0,-21 0 15,0 0-15,22-21 0,-22 0 16,21 0-16,-21 0 0,22-1 0,-22 1 16,21 0-16,-21-21 0,0 21 0,1-22 15,-22 1-15,21 21 0,-21-22 16,21 22-16,-21-21 0,0 21 0,0 0 16,0-1-16,0 1 0,0 42 31,0 1-31,0-1 15,0 0-15,0 21 0,0-21 0,0 22 16,0-1-16,0 0 0,0-20 16,0 20-16,0 0 0,0-21 15,0 22-15,21-22 0,0 0 0,0 0 16,1-21-16,-1 0 0,0 21 16,0-21-16,21 0 0,-20 0 0,20-21 15,-21 0-15,21 0 0,-20 0 0,20 0 16,-21-1-16,21 1 0,-20-21 15,20 0-15,-21 20 0,0-20 0,0 0 16,1 21-16,-1-22 0,-21 22 0,0-21 16,0 21-16,21 21 0,-21-22 15,-21 44 1,21-1 0,0 0-16,0 0 15,0 0-15,0 22 0,0-22 0,0 0 16,0 0-16,0 21 0,0-20 0,0-1 15,0 0-15,0 0 0,0 0 16,0 0-16,0 1 0,0-1 16,21-21-16,-42 0 31,0-21-15,-1 21-16,22-22 0,-21 22 0,0-21 15,0 21-15,0 0 0,21-21 16,-21 21-16,-1 0 0,1 0 15,21 21 1,-21-21-16,21 21 0,0 1 0,0-1 16,21 0-16,0 0 15,1 0-15,-1-21 0,21 0 16,-21 0-16,22 0 0,-22 0 0,21 0 16,0 0-16,1 0 0,-1 0 15,0-21-15,1 21 0,-1-21 0,0 0 16,-20 0-16,20-1 0,0 1 0,1-21 15,-22 21-15,0 0 16,21-22-16,-42 22 0,21-21 0,-21 21 16,0-22-16,0 22 0,0 0 0,0 0 15,0 0-15,0-1 0,0 1 16,-21 21-16,0 0 0,0 0 0,21 21 16,-21 1-16,0-1 0,-1 0 0,1 21 15,0-21-15,0 64 16,0-64-16,21 22 0,0-22 0,0 21 15,0-21-15,0 22 0,0-22 0,0 0 16,42 0-16,-21 0 16,0-21-16,1 0 0,20 0 0,-21 0 15,21 0-15,1-21 0,-22 0 0,21 21 16,1-21-16,-22 0 0</inkml:trace>
  <inkml:trace contextRef="#ctx0" brushRef="#br0" timeOffset="-196254.02">8975 8975 0,'0'0'0,"-22"-21"0,22-1 0,-21 1 0,0 0 0,21 0 15,0 0 1,-21 21-16,0 0 0,0 0 0,-1 21 16,1 0-16,21 21 15,-21-20-15,0 20 0,21 21 0,-21-20 16,21-1-16,-21 22 0,-1-22 0,1 0 16,21 1-16,-21-1 0,0 0 15,0 1-15,0-1 0,-1 0 0,1-21 16,21 22-16,0-22 0,-21 0 0,21 0 15,0-42 1,0 0 0,0 0-16,0 0 0,21-22 0,-21 22 15,21-21-15,1-1 0,-1 1 16,0 0-16,0-22 0,0 1 16,0-1-16,1 1 0,-1-1 0,0 22 15,-21-22-15,21 22 0,0 0 16,-21 21-16,21-1 0,1 22 15,-22 22-15,0-1 0,21 0 16,-21 0-16,0 21 0,0-20 16,0-1-16,0 21 0,0-21 0,0 0 15,0 22-15,0-22 0,0 0 0,0 21 16,0-20-16,0 20 0,0-21 16,0 21-16,21-20 0,-21 20 0,0-21 15,0 0-15,21 22 0,-21-22 16,21 0-16,0 0 0,-21 0 15,0 0-15,0 1 0,22-1 0,-1-21 16,0 0 15,-21 21 1,0 0-17,0-42 63,-21 0-62,0 21 0,21-21-1,-22 21-15,1 0 16,21-22-16,0 1 15,-21 21-15,0 0 16</inkml:trace>
  <inkml:trace contextRef="#ctx0" brushRef="#br0" timeOffset="-196018.16">8509 9440 0,'-21'0'32,"42"0"-32,-42-21 0,42 21 15,0 0-15,0 0 16,0 0-16,1-21 0,20 21 16,-21 0-16,0 0 0,22-21 0,-22 21 15,21-21-15,-21 21 0,22-21 16,-22 21-16,21-22 0,-21 22 0,22-21 15,-22 21-15</inkml:trace>
  <inkml:trace contextRef="#ctx0" brushRef="#br0" timeOffset="-194390.38">9377 9123 0,'0'0'16,"0"-21"-16,-21 21 15,-1 0 1,1 21-16,0 0 15,0 0-15,0 0 0,0 22 16,21-22-16,-22 21 0,22-21 0,-21 22 16,21-22-16,0 21 0,0-21 0,0 22 15,0-22-15,0 0 0,0 0 16,0 0-16,21 1 0,1-22 0,-1 0 16,21 0-16,-21 0 0,0 0 0,22 0 15,-1 0-15,-21-22 0,22 22 16,-1-21-16,0 0 0,1 0 15,-1 0-15,0 0 0,1-1 0,-22-20 0,21 21 16,0-21-16,-20-1 0,-1 1 0,0 0 16,0-1-16,0-20 0,0-1 15,-21 1-15,22-1 0,-22-42 16,0 64-16,0 0 0,0-1 16,0 22-16,0 0 0,-22 21 15,1 0-15,0 0 0,0 0 16,21 42-16,-21-20 0,0 20 15,21 0-15,-22 1 0,22 20 0,0 1 16,-21-22-16,21 21 0,0 1 0,0-22 16,0 22-16,0-22 0,0 22 15,0-22-15,0-21 0,0 21 0,21 1 16,-21-22-16,22 0 0,-1 0 0,0 0 16,21 1-16,-21-22 0,1 0 15,-1 0-15,21 0 0,-21 0 16,22-22-16,-22 22 0,0-21 0,21 0 15,-21 0-15,1 0 0,20 0 0,-21-22 16,0 22-16,0-21 0,-21 21 16,22-22-16,-1 22 0,-21-21 0,0 21 15,0-1-15,0 1 0,0 0 0,21 21 16,-21 21 0,0 0-1,0 1-15,-21-1 0,21 0 0,0 21 16,0-21-16,0 1 0,0-1 15,0 0-15,0 0 0,0 0 0,0 0 16,21 1-16,0-22 16,0 21-16,0-21 0,1 0 15,-1 0-15,0 0 0,21 0 16,-21 0-16,1-21 0,-1-1 0,21 22 16,-21-21-16,0 0 0,1 0 0,-1 0 15,0 0-15,0-1 0,0-20 16,-21 21-16,0 0 0,0 0 0,0-1 15,0 1-15,0 42 16,0 1 0,0-1-16,0 0 0,-21 21 15,0-21-15,21 1 0,-21-1 0,21 0 16,0 0-16,0 0 16,0 0-16,0 1 0,21-22 15,0 0-15,0 0 0,22 0 16,-22 0-16,21 0 0,-21 0 15,0 0-15,22-22 0,-22 22 0,0-21 16,0 0-16,-21 0 0,0 0 16,0 0-16,0-1 0,0 1 0,0 0 15,-21-21-15,0 21 0,-21-1 16,20 1-16,1 0 0,-21 0 0,21 21 16,0-21-16,-1 0 0,22-1 15,0 1-15,0 0 16,22 21-1,-1 0-15,0 0 0,21-21 0,1 21 16,-1 0-16,0 0 0,1 0 16,-1 21-16,21-21 0,-20 21 0,-1 0 15,0 1-15,1-1 0,-1 21 0,-21-21 16,0 0-16,1 1 0,-1-1 16,-21 21-16,0-21 0,0 0 0,0 1 15,0-1-15,0 0 0,0 0 0,-21 0 16,-1-21-16,1 21 15,0-21 1,21-21 0,0 0-1,0 0-15,21 0 0,-21 0 16,21-22-16,1 22 0,-1-21 0,0-1 16,0 22-16,0-21 0,0 0 0,1 20 15,-1 1-15,0-21 0,0 42 0,0-21 16,0 21-16,1 0 15,-1 0-15,-21 21 0,0 0 0,0 0 16,21 0-16,-21 22 0,0-22 0,0 21 16,0-21-16,0 22 15,0-22-15,0 0 0,0 21 0,0-20 16,0-1-16,21 0 0,-21 0 16,21-21-16,0 0 0,1 0 15,-1 0-15,0 0 0,0 0 16,0 0-16,0 0 0,1-21 0,-1 21 15,0-21-15,0 0 0,0-1 0,0 1 16,1-21-16,-1 21 0,0-22 16,0 1-16,-21 0 0,21-1 0,-21 1 15,21 0-15,-21-1 0,0 1 0,0 21 16,0-21-16,0 20 0,-21 44 31,0-1-31,21 21 0,0-21 16,0 22-16,0-1 0,-21 0 15,21 1-15,0-22 0,0 21 0,0 0 16,0-20-16,0 20 0,0-21 0,0 0 16,0 0-16,0 1 0,0-1 0,0 0 15,0 0-15,-21-21 32,0 0-17,21-21-15,-22 21 16,1-21-16,21 0 0,-21-1 0,0 1 15,0 0-15</inkml:trace>
  <inkml:trace contextRef="#ctx0" brushRef="#br0" timeOffset="-194206.47">11345 8742 0,'-42'0'0,"21"0"0,-22 0 15,22 0-15,0 0 0,0 0 0,0 0 16,0 0-16,-1 0 0,1 0 62,0 0-62,0 0 16,0 0-16</inkml:trace>
  <inkml:trace contextRef="#ctx0" brushRef="#br0" timeOffset="-193977.35">9800 9144 0,'0'0'0,"-21"21"15,0-21-15,21 21 0,21-21 32,0 0-32,21 0 0,-20 0 15,20-21-15,-21 21 0,21-21 0,1 21 16,-1-21-16,0 21 0,1 0 15,-22-21-15,21 21 0,1 0 0,-22 0 16,0 0-16,0 0 0,-21 21 16,0 0-16</inkml:trace>
  <inkml:trace contextRef="#ctx0" brushRef="#br0" timeOffset="-192830.38">2328 10964 0,'0'0'15,"0"-21"-15,-21 21 16,21-21-16,0 0 15,0 0-15,21 0 16,0 21-16,1-22 16,-1 22-16,0 0 0,0 0 15,0 0-15,0 0 0,22 0 0,-22 0 16,0 22-16,0-1 0,0 0 16,1 21-16,-22-21 0,0 22 0,0-22 15,0 21-15,0 1 0,-22-1 16,1 0-16,0 1 0,0-1 0,0 0 15,-22-21-15,22 22 0,0-22 16,-21 0-16,21 0 0,21 0 0,-22-21 16,22-21-1,0 0 1,22 21-16,-1-21 0,0 0 16,0 0-16,0-1 0,22 1 15,-22 21-15,21-21 0,0 21 0,-20 0 16,20 0-16,0 0 0,-21 0 15,1 21-15,20 0 0,-21 1 0,-21-1 16,0 0-16,21 21 0,-21 1 16,0-22-16,0 21 0,-21-21 0,0 22 15,-21-1-15,-1-21 0,1 21 0,0-20 16,-1-1-16,1 0 0,0 0 16,-1-21-16,1 0 0,0 0 0,-1 0 15,1 0-15,21 0 0,-22 0 16,22 0-16,0 0 0,0 0 15,0-21-15,0 0 0,-1 21 16,22-21-16,0-1 0,0 1 16,0 0-1,0 0-15,22 0 0,20 21 16,-21-21-16</inkml:trace>
  <inkml:trace contextRef="#ctx0" brushRef="#br0" timeOffset="-192649.48">3069 11388 0,'0'0'0,"21"0"15,0 0 17,1 0-17,-22-21 1,21-1-16</inkml:trace>
  <inkml:trace contextRef="#ctx0" brushRef="#br0" timeOffset="-190389.76">4741 10943 0,'21'-21'0,"-42"42"0,42-63 0,-21 21 16,22 0-16,-22-1 0,21 1 15,-21-21-15,0 21 0,0-22 0,0 22 16,0 0-16,0-21 0,-21 21 16,-1-1-16,1 1 0,-21 21 0,21 0 15,-22 0-15,-20 0 0,21 21 16,-1 1-16,-20-1 0,20 0 0,1 0 15,0 21-15,-1 1 0,22-1 0,0-21 16,0 22-16,21-1 16,0 0-16,0-21 0,0 22 0,21-1 0,21 0 15,-20 1-15,20-22 0,-21 21 16,21 1-16,1-1 0,-1 0 16,-21-21-16,22 22 0,-1-22 0,-21 21 15,0-21-15,0 22 0,-21-22 16,0 21-16,0-21 0,0 1 0,0-1 15,-21 0-15,0 0 0,0-21 0,0 21 16,0-21-16,-22 0 0,22 0 16,-21 0-16,21 0 0,-22-21 0,1 21 15,21-21-15,-22 0 0,22 0 16,0-1-16,0-20 0,0 21 0,0-21 16,-1-1-16,22 22 0,0 0 15,0 0-15,0 0 0,0-1 16,22 22-16,-1 22 15,0-1-15,0 0 0,21 0 0,-20 0 16,20 0-16,-21 22 0,21-22 16,-20 0-16,-1 0 0,21 0 0,-21 1 15,22-22-15,-22 21 0,0-21 16,21 0-16,-21 0 0,1 0 0,20 0 16,-21 0-16,0 0 0,0 0 0,22-21 15,-22-1-15,0 1 0,0 0 16,0 0-16,22 0 0,-22-22 0,0 22 15,0-21-15,0 0 0,1-1 16,-1 1-16,0 0 0,0-1 16,-21 22-16,21-21 0,0 21 0,-21-1 15,22 22-15,-22 22 32,0-1-32,0 0 15,0 0-15,21 0 16,-21-42 15,0 0-15,21 21-16,-21-21 0,0 0 0,0-1 15,0 1-15,0 0 16,0 0 0,-21 21-16,0 0 15,-1 21 1,1 0-16,21 0 0,-21 22 15,21-22-15,0 21 0,-21 1 0,21-1 16,-21 21-16,21-20 0,0-1 0,0 0 16,0 1-16,0-22 0,0 21 15,0-21-15,21 1 0,0-1 0,0 0 16,0-21-16,1 0 0,-1 0 16,21 0-16,-21 0 0,22 0 15,-1-21-15,0 21 0,22-21 0,-22-1 16,0 1-16,22-21 0,-22 21 15,1-22-15,-1 22 0,0-21 0,1 0 16,-22-1-16,21 1 0,-21 0 0,-21 20 16,0-20-16,0 21 0,0 0 15,0 0-15,-21 21 16,0 0-16,0 21 0,0-21 16,-1 21-16,22 0 0,0 0 15,0 22-15,0-22 0,0 0 0,0 0 16,0 0-16,0 22 0,0-22 15,22 0-15,-22 0 0,21 0 16,0 0-16,0 1 0,0-1 0,0 0 16,1 0-16,-1 0 0,0 0 0,0-21 15,0 22-15,0-22 0,1 0 16,20 0-16,-21 0 0,0 0 0,0 0 16,1 0-16,-1-22 0,0 1 0,21 21 15,-21-21-15,1 0 0,-1 0 16,0 0-16,0-22 0,0 22 15,-21-21-15,0-1 0,21 22 0,-21-21 0,0 0 16,0 20-16,0-20 0,0 21 16,0 0-16,0 0 0,0-1 15,-21 44 1,21-1 0,-21 0-16,21 0 0,0 21 0,-21 1 15,21-22-15,-21 21 0,21 1 0,-21-1 16,21-21-16,0 21 0,0-20 15,0 20-15,0-21 0,0 0 0,0 0 16,21 1-16,0-22 0,0 0 16,21 0-16,-20 0 0,-1 0 15,21-22-15,-21 22 0,22-21 0,-22 0 16,21 0-16,-21 0 0,22 0 0,-22-1 16,0-20-16,0 0 15,0 21-15,-21-22 0,0 1 0,0 0 16,0-1-16,0 22 0,0-21 0,-21 21 15,0-22-15,-127 1 16,105 42 0,1 0-16,0 0 0,21 21 0,-22 0 15,1 0-15,21 1 0,0 20 16,-1 0-16,1-21 0,0 22 16,21-1-16,0 0 0,0 1 0,0-22 0,0 21 15,0-21-15,21 1 0,0 20 16,22-21-16,-22 0 15,0-21-15,21 0 0,1 0 0,-22 0 16,21 0-16,1 0 0,-1 0 16,0 0-16,1 0 0,-1-21 0,0 0 15,1 0-15,-1 0 0,-21-22 0,21 22 16,-20-21-16,-1 21 0,21-22 16,-42 1-16,21 0 0,0-1 0,-21 1 15,22 0-15,-22-1 0,0 1 0,0 21 16,0-22-16,0 22 0,0 0 15,0 0-15,-22 21 16,1 0-16,0 21 0,21 0 16,-21 0-16,0 1 15,21-1-15,0 21 0,0 0 0,-21 1 16,21-1-16,0 0 0,0 1 0,0-1 16,0 0-16,0 1 0,0-1 15,0-21-15,21 22 0,0-22 0,-21 0 16,21 0-16,0-21 0,22 21 0,-22-21 15,0 0-15,0 0 0,0 0 16,22 0-16,-22-21 0,0 0 0,21 0 16,-21 0-16,1-1 0,-1-20 15,21 0-15,-21-1 0,0 1 0,1 0 16,20-64-16,-21 42 16,-21 22-16,0 0 0,0-22 0,0 22 0,0 21 15,0-22-15,0 22 0,0 0 16,0 0-16,-21 42 15,0 0-15,21 0 16,0 22-16,0-1 0,0 0 16,-21 1-16,21-1 0,0 0 0,0 22 15,0-22-15,0 1 0,0-1 0,0 0 16,21 1-16,0-1 0,-21-21 16,21 0-16,0 0 0,0 1 0,1-22 15,20 0-15,-21 0 0,0 0 0,0 0 16,22-22-16,-22 1 0,0 0 15,21 0-15</inkml:trace>
  <inkml:trace contextRef="#ctx0" brushRef="#br0" timeOffset="-189933.02">8128 10668 0,'0'0'0,"0"21"15,-21 0 1,21 22-16,0-22 0,0 0 15,-21 21-15,21 1 0,-22-1 0,22-21 16,-21 22-16,21-1 0,0 0 0,0 1 16,0-1-16,0 0 0,0 1 15,0-22-15,0 21 0,0-21 16,0 0-16,0 1 0,0-1 0,0 0 16,0-42 15,0 0-31,21-1 0,1 1 0,-1-21 15,0 21-15,0-22 0,0 22 0,22-21 16,-22 21-16,21 0 0,-21-22 16,22 22-16,-1 21 0,-21-21 0,21 21 15,-20 0-15,-1 0 0,0 0 0,0 0 16,0 21-16,-21 0 0,21 0 16,-21 1-16,0 20 0,0-21 0,-21 0 15,0 22-15,0-22 0,-21 0 16,20 21-16,-20-21 0,21 1 15,-21-1-15,-1 21 0,22-21 0,-21-21 16,21 21-16,-22 1 0,22-1 0,0-21 16,0 0-16,0 0 0,42-21 31,0-1-31,0 1 0,0 0 16,22 0-16,-22 0 0</inkml:trace>
  <inkml:trace contextRef="#ctx0" brushRef="#br0" timeOffset="-189241.42">9059 10880 0,'0'0'0,"-42"-21"0,21 21 0,0 0 15,-1 0-15,1 0 0,-21 0 16,21 0-16,0 21 0,-1 0 0,1 0 15,0 0-15,-21 0 0,21 22 0,-1-22 16,1 21-16,0 1 0,0-1 0,21 0 16,-21 1-16,21-1 15,0-21-15,-21 21 0,21-20 0,0-1 16,0 0-16,0 0 0,21 0 0,0-21 16,0 0-16,0 0 0,0 0 15,1 0-15,20 0 0,-21 0 0,0-21 16,22 0-16,-22 0 0,21 0 0,-21-1 15,0 1-15,22 0 0,-22-21 16,0-1-16,-21 22 0,0-21 0,21 0 16,-21-1-16,0 22 0,0-21 0,0 21 15,0-22-15,0 22 0,0 0 16,-21 21 0,0 0-16,0 21 15,21 0-15,-21 22 0,21-22 0,0 21 16,0-21-16,0 22 0,0-22 15,0 21-15,0-21 0,0 22 0,0-22 16,21 0-16,-21 0 0,21 0 0,0-21 16,0 21-16,0-21 0,1 0 15,20 0-15,-21 0 0,0 0 0,0-21 16,1 0-16,-1 21 0,21-21 0,-21-21 16,0 20-16,1 1 0,-1-21 15,21 21-15,-42-22 0,42 1 0,-42 21 16,22-21-16,-1 20 0,0 1 15,0 0-15,-21 0 0,0 0 16,21 21-16,-21 21 16,0 0-16,0 0 0,0 0 0,0 22 15,0-22-15,0 21 0,0 1 0,21-22 16,-21 21-16,0-21 0,0 22 16,0-22-16,0 0 0,22 0 0,-22 0 15,21 0-15,0-21 0,0 0 16,0 0-16,0 0 0,1 0 15,-1 0-15,0 0 0,0 0 0,0-21 16,-21 0-16,0 0 0</inkml:trace>
  <inkml:trace contextRef="#ctx0" brushRef="#br0" timeOffset="-188465.56">3027 13060 0,'0'0'0,"0"-21"0,0 0 0,0-1 16,0 1-16,0 0 16,-21 21-16,-1 21 15,1 22-15,0-22 16,21 21-16,-21-21 0,0 22 0,0-1 15,-1 0-15,1 1 0,0-1 0,0 0 16,21 1-16,-21-1 0,0-21 16,21 21-16,-22-20 0,22-1 15,0 0-15,22-21 32,-1-21-32,0 21 0,0-21 15,0-1-15,0 1 0,22 0 0,-22 0 16,0 0-16,0 0 0,0-1 15,22 1-15,-22 0 0,0 21 0,0-21 16,0 21-16,1 21 16,-22 0-16,0 22 15,0-22-15,0 21 0,0 0 0,0 1 16,0-1-16,0 0 0,0 1 16,0-1-16,0 0 0,0 1 15,0-22-15,0 21 0,0-21 16,0 1-16,0-1 0,0 0 0,-22-21 15,22 21-15,0-42 32,0 0-32,0 0 0,22-1 0,-1-20 15,0 0-15</inkml:trace>
  <inkml:trace contextRef="#ctx0" brushRef="#br0" timeOffset="-188305.65">3577 13377 0,'21'0'0,"-42"0"0,63 0 0,-20 0 47,-1 0-15,0 0-32</inkml:trace>
  <inkml:trace contextRef="#ctx0" brushRef="#br0" timeOffset="-187473.09">5313 12637 0,'0'0'0,"-21"-22"0,-1-105 31,22 106-31,0-21 16,0 21-16,0 0 0,-21 21 15,21 42 1,0-21-1,0 0-15,0 22 0,-21-1 16,21 21-16,0-20 0,0 20 0,0 1 16,-21-1-16,0 1 0,21-1 0,-21-20 15,-1 20-15,1 1 0,0-22 16,0 21-16,0-20 0,0-1 0,-1-21 16,1 22-16,0-1 0,0-21 15,0 0-15,0 0 0,-1 1 0,1-22 16,0 0-16,0-22 15,0 1 1,21 0-16,0 0 0,-21-21 0,21 20 16,-22-20-16,22 0 0,-21-1 0,21 1 15,0-21-15,0 20 0,0 1 16,0 0-16,0-1 0,0 1 0,0 21 16,0 0-16,21 21 15,1 0-15,-1 21 0,0 21 16,0-21-16,0 0 0,0 22 0,22-1 15,-22-21-15,0 22 0,0-1 16,0-21-16,1 21 0,-1-20 0,0-1 16,0 0-16,0 0 0,22 0 15,-22-21-15,0 0 0,0 0 0,21 0 16,-20 0-16,20 0 0,-21 0 16,21 0-16,-20-21 0,20 0 15,-21 0-15,21 0 0,-20-1 0,-1 1 16,0-21-16,21 21 0,-42 0 0,21-22 15,-21 22-15,22-21 0,-22 21 16,0-1-16,0 1 0,0 42 16,0 1-1,0 20-15,0-21 16,-22 0-16,22 0 0,0 22 0,0-22 16,0 0-16,0 0 0,0 0 15,0 1-15,0-1 0,0 0 16,22-42 15,-1 21-31,-21-21 16,0-1-16,21 1 0,-21 0 0,21 0 15</inkml:trace>
  <inkml:trace contextRef="#ctx0" brushRef="#br0" timeOffset="-187310.18">5715 12764 0,'0'-22'0,"0"44"0,-21-65 16,21 22-16,-21 21 0,-1 0 15,1 0-15,0 0 16,21 21-16,-21-21 16,21 21-16,-21 1 0,21-1 15,0 0-15,21-21 16,0 0-16,0 0 16,0 21-16,1-21 0</inkml:trace>
  <inkml:trace contextRef="#ctx0" brushRef="#br0" timeOffset="-186837.62">6117 12869 0,'0'0'0,"0"22"0,21-1 0,-21 0 16,0 0-16,0 0 0,0 0 16,0 1-16,0-1 0,0 0 0,0 0 15,0 21-15,0-20 0,0-1 0,0 0 16,0 0-16,0 0 0,0 0 15,0 1-15,0-1 0,-21-21 0,21 21 16,0 0-16,-21-21 0,21-21 31,0 0-31,0 0 16,0-1-16,0 1 0,0-21 16,0 21-16,0-22 15,0 1-15,0 0 0,21-1 0,0-20 16,0 21-16,-21-1 0,43 1 0,-22 0 15,0 20-15,21 1 0,-20 0 16,20 0-16,0 21 0,-21 0 0,22 21 16,-1 0-16,-21 0 0,22 1 15,-22 20-15,21 0 0,-21 1 0,0-1 16,1 0-16,-1 1 0,-21-1 0,21-21 16,-21 21-16,0-20 0,0 20 15,0-21-15,0 0 0,0 0 0,0 1 16,0-44 15,0 1-15,21 21-16,-21-21 0,21-21 0,0 21 15,1-22-15,-22 22 0,21-21 0</inkml:trace>
  <inkml:trace contextRef="#ctx0" brushRef="#br0" timeOffset="-185966.13">7027 12446 0,'0'0'0,"0"-21"0,0-21 0,0 20 15,0 1-15,0 42 16,0 1 0,0 20-16,0-21 0,0 21 15,0 1-15,0-1 0,0 0 16,0 1-16,0-1 0,0 0 0,0 22 16,0-22-16,0 1 0,0-1 15,0 0-15,0 1 0,0-22 0,0 21 16,0-21-16,0 0 0,0 1 0,0-1 15,0 0-15,0 0 16,0-42 0,0 0-1,0 0-15,0-22 16,0 22-16,21 0 0,-21-21 0,22-1 16,-1 1-16,0 0 0,-21-1 0,21 22 15,0-21-15,0-1 16,1 22-16,-1 0 0,0 0 0,0 21 15,-21-21-15,21 21 0,0 0 16,-21 21 0,0 0-16,0 0 15,-21 0-15,0-21 0,21 22 16,-21-1-16,0-21 0,0 0 16,21 21-16,-22-21 0,1 0 15,0 0-15,21 21 16,-21-21-1,21 21-15,0 0 16,0 1-16,0-1 16,21 0-16,-21 0 0,21 0 15,-21 0-15,21 1 0,-21-1 16,22-21-16,-22 21 0,21 0 0,-21 0 16,21-21-16,0 21 0,0-21 15,0 0-15,1 0 0,-1 0 16,21 0-16,-21 0 0,22 0 0,-22 0 15,21-21-15,0 21 0,-20-21 0,20 0 16,0 0-16,1-22 16,-1 22-16,0-21 0,-21 21 0,22-22 15,-22 1-15,0 21 0,0-21 0,0-1 0,-21 22 16,0 0-16,0 0 16,0 0-16,0-1 0,0 1 0,-21 21 15,0 0-15,0 0 16,0 0-16,0 21 0,21 1 15,0-1-15,-22 0 0,22 0 0,0 21 16,0-20-16,0-1 0,0 0 0,0 21 16,22-21-16,-22 1 0,0-1 15,21 0-15,0 0 0,-21 0 0,0 0 16,21 1-16,0-1 0,-21 0 16,0 0-1,0 0-15,-21-21 16,0 0-16,0 0 15,0 0-15,-1 0 0,1 0 16,0 0-16,0 0 0,21-21 16,-21 0-16,21 0 0,-21 0 15,21-1-15,0 1 0</inkml:trace>
  <inkml:trace contextRef="#ctx0" brushRef="#br0" timeOffset="-184393.41">15833 6011 0,'0'-21'94,"0"0"-31,21 21-63,0 0 31,-21-21-31,21 21 16,-21-21-1,-21 21 32,0 0-47,0 0 0,-1 21 16,1 0-16,0 0 15,21 22-15,-21-22 0,0 21 0,0-21 16,-1 22-16,1-1 0,21 0 0,0 22 16,-21-22-16,21 0 0,0 22 15,0-22-15,0 1 0,0-1 0,0 0 16,0 1-16,0-22 0,21 0 0,0 0 15,-21 0-15,22 0 0,-1-21 16,21 0-16,-21 0 0,0 0 0,22 0 16,-22 0-16,21 0 0,-21 0 15,22-21-15,-22 0 0,21 0 0,1 0 16,-22-22-16,0 22 0,21-21 0,-21 21 16,-21-22-16,22 1 0,-22 0 15,0-1-15,0 22 0,0 0 16,0-21-16,-22 21 0,1 21 0,0-22 15,0 22-15,0 0 0,-22 0 16,22 0-16,0 0 0,-21 0 0,21 22 16,-1-1-16,1 0 0,0 0 0,0 0 15,0 22-15,21-22 0,0 0 16,0 21-16,0-21 0,0 1 0,0-1 16,0 0-16,0 0 0,0 0 0,21 0 15,0-21-15,0 0 16,0 0-16,1 0 0,-1 0 15</inkml:trace>
  <inkml:trace contextRef="#ctx0" brushRef="#br0" timeOffset="-184073.51">16468 6202 0,'0'0'16,"0"21"-1,21-21 1,-21 21-16,21-21 16,0 0-1,0 0 1,-21-21-16,21 21 16,-21-21-16,0 0 15,-21 21 1,0 0-16,0 0 15,0 0-15,0 0 16,21 21 0,21-21 15,0 0-31</inkml:trace>
  <inkml:trace contextRef="#ctx0" brushRef="#br0" timeOffset="-182442.43">17399 5821 0,'21'0'15,"-21"-21"-15,0 0 125,21 21-109</inkml:trace>
  <inkml:trace contextRef="#ctx0" brushRef="#br0" timeOffset="-181716.78">17526 5715 0,'0'-21'16,"0"0"-16,0 0 15,0-1-15,0 1 16,0 0-1,0 42 1,0 22 0,0-22-16,0 21 0,0 22 0,0-22 15,0 21-15,0-20 16,0 20-16,0 1 0,0-22 0,0 0 16,-21 22-16,0-22 0,21 1 0,-22-1 15,1 0-15,0 1 0,0-1 16,0-21-16,21 0 0,0 0 0,-21 1 15,-1-22 1,22-22 15,0 1-31,0 0 16,0 0-16,0 0 0,0 0 31,0 42 94,0-42-15,0-1-64,0 1-14,0 0-17</inkml:trace>
  <inkml:trace contextRef="#ctx0" brushRef="#br0" timeOffset="-179562.19">17166 5757 0,'0'-21'16,"0"0"-1,0 0 1,0 0-16,21 0 16,0-1-16,1 1 15,-22 0-15,42 21 0,-21-21 16,0 0-16,22 21 0,-22-21 0,21-1 15,0 22-15,22 0 0,-22 0 16,1 0-16,-1 0 0,0 0 16,-21 22-16,22-22 0,-1 42 0,-21-21 15,0 21-15,-21 1 0,0-1 16,0 0-16,0 1 0,0-1 0,-21 0 16,-21 1-16,0-1 0,-1 0 0,1-20 15,0 20-15,-22-21 0,22 0 16,-1 0-16,1-21 0,21 22 0,-21-22 15,20 0-15,1 0 0,0 0 16,0 0-16,21-22 31,21 22-31,0 0 16,0 0-16,1 0 0,20 0 16,-21 0-16,0 0 0,0 22 15,22-1-15,-22 0 0,21 0 0,-21 0 16,22 0-16,-22 1 0,21-1 0,-21 0 15,22 0-15,-22 0 0,0 0 16,0-21-16,0 22 0,22-22 0,-22 0 16,0 0-16,0 0 0,22 0 15,-22 0-15,21 0 0,-21-22 0,22 1 16,-1 21-16,0-21 0,-21 0 16,22 0-16,-1 0 0,-21-1 15,22 1-15,-22 0 0,0 0 0,0 0 16,-21 0-16,0-22 0,0 22 0,0 0 15,0 0-15,0-22 0,-21 22 16,0 21-16,0-21 0,-1 21 0,1 0 16,0 0-16,0 0 0,-21 0 15,20 21-15,1 0 0,0 1 0,0-1 16,0 21-16,0-21 0,21 22 0,0-22 16,0 21-16,0-21 0,-22 0 15,22 22-15,0-22 0,0 0 0,0 0 16,0 0-1,22-21-15,-1 22 0,0-22 0,0 0 16,0 0-16,0-22 0,1 1 16,20 21-16,-21-21 0,0 0 15,0 0-15,1 21 0,-1-21 0,0-1 16,-21 1-16,21-21 0,0 21 0,-21 0 16,21-1-16,-21 1 0,0 0 15,0 0-15,0 0 0,0 0 0,0 42 31,0 0-31,0 0 0,0 21 16,22-20-16,-22-1 0,21 0 16,-21 0-16,0 0 0,21 0 15,0 1-15,0-1 0,0 0 16,1 0-16,-1 0 0,0-21 16,21 21-16,-21-21 0,22 0 0,-1 0 15,-21 0-15,22 0 0,-1 0 0,0-21 16,-21 0-16,22 21 0,-1-21 15,0 0-15,1 0 0,-22-1 0,21 1 16,-21 0-16,1 0 0,-1-21 0,0 20 16,-21 1-16,0-21 0,0 21 15,0 0-15,0-22 0,0 22 0,0 0 16,-21 0-16,0 0 0,-1 21 16,1 0-16,0 0 0,0 0 15,0 21-15,-22 0 0,22 0 16,0 21-16,0-20 0,21-1 15,-21 21-15,21-21 0,0 22 0,0-22 16,-21 0-16,21 0 0,0 0 0,0 0 16,0 1-16,0-1 0,0 0 15,21-21-15,0 0 0,0 21 0,0-21 16,0 0-16,1 0 0,-1 0 16,0 0-16,21-21 0,-21 21 0,1-21 15,-1 0-15,0-1 0,21 1 0,-21 0 16,1 0-16,-1-21 0,0-1 15,-21 22-15,21-42 0,0 20 16,-21 1-16,21-22 0,-21 1 16,0-1-16,0 1 0,0 21 0,22-22 15,-22 22-15,0-1 0,0 22 0,0 0 16,0 0-16,0 0 0,0 42 31,0 21-31,-22 1 0,22-1 16,0 0-16,0 1 0,0 20 0,0-21 15,0 22-15,0-1 0,0-20 0,0-1 16,0 0-16,0 1 0,22-1 16,-1 0-16,-21-20 0,21 20 0,0-21 15,0 0-15,0 0 0,1-21 16,-1 22-16,21-22 0,-21 0 16,0 0-16,1 0 0,20 0 0,-21 0 15,0 0-15,22-22 0,-22 1 16,0 0-16,0 0 0,21 0 0,-20 0 15,-1-1-15,0-20 0,0 21 0,0-21 16,0 20-16,1-20 0,-22 21 16,21 0-16,-21 0 0,21-1 0,-21 1 15,0 42 1,0 1-16,0-1 16,0 0-16,0 0 0,0 0 0,0 0 15,0 1-15,-21-1 16,21 0-16,0 0 0,0 0 0,0 0 15,0 1-15,21-22 16,0 0-16,0 0 16,0 0-16,1 0 0,-1 0 15,0 0-15,21 0 0,-21-22 0,1 1 16,-1 0-16,21 0 0,-21 0 16,0 0-16,1-1 0,-1-20 0,0 21 15,0 0-15,0 0 0,-21-1 16,21 22-16,-21 22 31,0-1-31,0 0 0,0 0 16,0 0-16,0 22 0,0-22 0,-21 0 15,21 0-15,0 0 0,0 0 16,0 1-16,0-1 0,21 0 0,1-21 16,-1 21-16,21-21 0,-21 0 15,0 0-15,1 0 0,20 0 16,-21 0-16,21 0 0,-20-21 0,20 0 15,-21 21-15,0-21 0,22-1 0,-22 1 16,0 0-16,0-21 16,0 21-16,-21-22 0,0 1 0,0 0 15,0-1-15,0 1 0,0 0 0,0 20 16,0-20-16,-21 21 0,-21 0 16,21 0-16,-1-1 0,-20 22 0,0 0 15,-1 0-15,22 22 0,-21-1 16,21 0-16,-22 21 0,22-21 0,0 1 15,0 20-15,0-21 0,0 0 16,21 22-16,-22-22 0,22 0 0,0 0 16,0 0-16,0 0 15,22-42 17,-22 0-32</inkml:trace>
  <inkml:trace contextRef="#ctx0" brushRef="#br0" timeOffset="-179374.3">20362 5419 0,'-21'-21'15,"42"42"-15,-84-64 0,42 43 0,-1 0 0,1 0 16,0 0-16,0 0 16,21 22 15,0-1-16,0 0-15,0 0 16,0 0-16,-21 0 0</inkml:trace>
  <inkml:trace contextRef="#ctx0" brushRef="#br0" timeOffset="-178728.9">16235 7938 0,'-43'-22'0,"86"44"0,-107-44 0,22 1 0,0 21 16,-1 0-16,1 0 0,21 0 15,-22 21-15,22-21 0,21 22 16,0-1-16,0 0 0,0 0 0,0 0 15,21 22-15,1-22 0,20-21 16,-21 21-16,21 0 0,1 0 0,-1-21 16,0 0-16,1 0 0,20 0 15,-20 0-15,-1 0 0,21-21 0,-20 0 16,-1 0-16,0 0 0,-20-1 0,-1 1 16,21 0-16,-42 0 0,21 0 15,-21 0-15,21-1 0,-21 1 0,0 0 16,0 0-16,0 0 15,-21 21-15,0 0 16,0 21-16,21 0 0,-21 21 16,0-20-16,21 41 0,0-21 15,-22 22-15,1-1 0,21 1 0,-21-22 16,21 22-16,-21-1 0,21-20 0,0-1 16,0 0-16,0 1 0,-21-1 15,21-21-15,0 21 0,0-20 0,0-1 16,0 0-16,0 0 0,-21-21 31,-1-21-15,22 0-16,-42 21 0</inkml:trace>
  <inkml:trace contextRef="#ctx0" brushRef="#br0" timeOffset="-178554.01">15981 8551 0,'0'0'16,"21"0"15,0 0-31,21 0 0,-20 0 16,20 0-16,-21 0 0,21 0 15,1 0-15,-1 0 0,0 0 0,1 0 16,-1 0-16,0 0 0,1-21 0,-22 21 16,21-21-16,1 21 0</inkml:trace>
  <inkml:trace contextRef="#ctx0" brushRef="#br0" timeOffset="-178370.11">17081 8403 0,'0'0'0,"22"0"0,-22-21 47,21 21-16,0-21-31,0 21 0,0-21 16,0 21-16,22-21 0</inkml:trace>
  <inkml:trace contextRef="#ctx0" brushRef="#br0" timeOffset="-177482.14">18097 7811 0,'22'-43'16,"-44"86"-16,44-107 0,-22 43 0,0 0 0,-22 21 15,-20 0 1,21 0-16,0 0 0,0 0 0,-22 21 16,22 0-16,-21 21 15,21-20-15,-1 20 0,1 0 0,0 22 16,0-22-16,0 22 0,21-1 0,0 1 16,0-1-16,0-21 0,0 22 15,0-22-15,0 1 0,0-1 0,0 0 16,21-21-16,21 1 0,-21-1 0,1 0 15,20 0-15,0-21 0,1 0 16,-1 0-16,0 0 0,22-21 0,-22 0 16,22 0-16,-22-1 0,21 1 0,-20 0 15,-1 0-15,0-21 0,1-1 16,-22 1-16,64-106 16,-85 84-16,0 1 0,0-1 15,0 1-15,0-1 0,0 1 16,0 20-16,0 1 0,0 0 0,0 21 15,0-1-15,0 1 0,0 42 16,0 22 0,0-22-16,0 21 0,-22 1 0,22-1 15,-21 21-15,21 1 0,0-22 16,-21 22-16,21-1 0,0-20 0,0-1 16,0 21-16,0-20 0,0-22 0,0 21 15,0-21-15,0 1 0,0-1 16,21 0-16,0-21 0,1 0 15,-1 0-15,0 0 16,0 0-16,0-21 16,0 0-16,1-1 0,-1 1 0,0 0 15,0-21-15,0 21 0,0-1 0,-21-20 16,22 21-16,-1 0 0,-21 0 16,21-1-16,-21 1 0,0 42 31,21 1-31,-21-1 0,0 0 15,0 0-15,21 0 0,0 0 16,-21 1-16,22-1 0,-1-21 0,-21 21 16,21-21-16,0 0 0,21 0 15,-20 0-15,-1 0 0,21 0 16,-21 0-16,22 0 0,-1 0 0,-21-21 16,21 21-16,-20-21 0,20-1 15,-21 1-15,21 0 0,-20 0 0,-1-21 16,0 20-16,-21-20 0,0 21 0,0-21 15,0-1-15,0 1 0,0 21 16,0 0-16,-21-1 0,0 1 0,-1 21 16,1 0-16,0 21 0,0 1 15,0-1-15,0 0 0,21 21 16,0-21-16,0 22 0,0-1 0,0-21 16,0 22-16,0-22 0,0 21 15,0-21-15,0 0 0,21 1 16,0-1-16,0-21 0,0 21 0,22-21 15,-22 0-15,21 0 0,-21 0 0,22 0 16,-22-21-16,21 0 0,-21 21 16,22-22-16,-22 1 0</inkml:trace>
  <inkml:trace contextRef="#ctx0" brushRef="#br0" timeOffset="-176284.55">20024 7789 0,'0'0'0,"0"-21"0,0-21 16,0 21-1,-22 42 1,22 0-16,-21 21 16,0-20-16,21-1 0,-21 21 15,21 0-15,0 1 0,0-1 0,0 0 16,0 1-16,0-22 0,0 21 0,0-21 16,0 22-16,21-22 0,0 0 15,0 0-15,1 0 0,-1-21 0,0 0 16,0 0-16,21 0 0,-20 0 0,-1 0 15,21 0-15,-21-21 0,0 0 16,22 0-16,-22 0 0,0 0 0,0-22 16,-21 22-16,21-21 0,-21-1 15,0-20-15,22 21 0,-22-22 16,0 1-16,0 20 0,0-20 0,0-1 16,0 1-16,0-1 0,0 1 15,0 20-15,0 1 0,0 21 0,0 0 16,0 0-16,0 42 15,-22 0-15,22 21 16,0 1-16,-21-1 0,21 0 0,0 1 16,0-1-16,0 0 0,0 1 0,0 20 15,0-21-15,0 1 0,-21-22 16,21 21-16,-21 1 0,21-22 0,0 21 16,0-21-16,0 0 0,0 1 15,21-44 16,0 1-31,0 0 0,1 0 16,-1-21-16,0 20 0,21 1 0,-21-21 16,22 21-16,-22-22 0,0 22 0,21 0 15,-20 0-15,-1 21 0,0-21 16,0 0-16,-63 21 31,21 21-31,-1 0 16,1-21-16,-21 21 0,21 0 0,0 0 15,-1 22-15,1-22 0,0 0 16,21 0-16,0 22 0,0-22 16,0 0-16,0 21 0,0-21 0,21 1 15,0-1-15,1 0 0,-1-21 0,21 21 16,-21 0-16,22-21 0,-22 0 16,21 0-16,0 0 0,1 0 0,-22 0 15,21 0-15,1-21 0,-22 0 0,21 0 16,-21 0-16,0-1 0,1 1 15,-1 0-15,0-21 0,0-1 16,0 1-16,-21 0 0,0-1 0,0-20 16,21 21-16,-21-22 0,0 1 15,0-22-15,0 21 0,0 1 0,0 21 16,0-1-16,0 1 0,0 0 16,-21 20-16,0 22 0,0 43 15,21-22 1,0 21-16,0 1 0,0-1 15,0 21-15,0-20 0,0 20 0,0-20 16,0-1-16,21 21 0,-21-20 16,0-1-16,21 0 0,-21 22 0,21-43 15,-21 21-15,0 1 0,0-22 0,0 0 16,0 0-16,0 0 0,0 1 16,0-44 15,0 1-16,0 0-15,0 0 0,0-21 0,0 20 16,0 1-16,0-21 0,22 21 0,-22 0 16,42-22-16,-21 22 0,0 0 15,22 0-15,-1 0 0,0 21 16,1-22-16,-1 22 0,0 0 0,1 0 16,-1 0-16,-21 22 0,21-22 0,-20 21 15,-1 0-15,-21 0 0,0 0 16,0 0-16,0 1 0,0-1 0,-21 0 15,-1 0-15,1 0 0,0 0 16,-21 1-16,21-1 0,-22 0 0,1-21 16,21 21-16,-22 0 0,22-21 15,-21 21-15,21-21 0,0 22 0,-1-22 16,1 0-16,21-22 31,21 22-31,1-21 0,20 0 16</inkml:trace>
  <inkml:trace contextRef="#ctx0" brushRef="#br0" timeOffset="-175586.13">22119 7472 0,'0'0'16,"-21"21"-1,0 0 1,0 22-16,-1-22 0,1 0 0,0 21 15,0-21-15,0 1 0,21 20 16,0-21-16,0 0 0,0 22 0,0-22 16,0 0-16,0 0 0,0 0 0,0 0 15,21-21-15,0 0 16,0 0-16,0 0 0,1 0 16,-1 0-16,0 0 15,0-21-15,-21 0 16,0 0-16,0 0 0,0 0 0,0-1 15,21-20-15,-21 21 0,0-21 16,21-1-16,-21 1 0,22 0 0,-22 20 16,21-20-16,0 0 0,0 21 0,0-1 15,0 1-15,22 21 0,-22 0 16,0 0-16,21 0 0,-20 21 0,20 1 16,-21-1-16,0 0 0,0 21 15,1-21-15,-1 22 0,-21-22 0,21 21 16,-21-21-16,0 1 0,0 20 15,0-21-15,0 0 0,-21 0 0,0 1 16,21-1-16,-22 0 0,22 0 16,-21-21-16,0 0 15,21-21 1,21 0 0,0 0-16,1-1 0,20 1 15,-21-21-15,21 21 0,-20-22 16,20 1-16,-21 0 0,21-1 0,-20 1 15,20 0-15,-21-22 0,0 22 0,0 21 16,1-22-16,-1 22 16,-21 0-16,0 42 0,-21 0 15,-1 1-15,1 20 0,0 0 16,0-21-16,0 22 0,0-1 16,-1 0-16,22 1 0,-21-1 0,21-21 15,0 22-15,0-22 0,21 0 16,1 0-16,-1 0 0,0-21 0,21 21 15,-21-21-15,22 0 0,-1 0 0,0 0 16,1 0-16,-1 0 0,-21 0 16,22-21-16,-1 21 0,0-21 0,1 0 15,-22 0-15,0 0 0,0 21 0</inkml:trace>
  <inkml:trace contextRef="#ctx0" brushRef="#br0" timeOffset="-174697.86">16933 10181 0,'-106'0'31,"212"0"-31,-233-21 0,106 21 0,0-21 0,21 0 16,-21 0-16,0-1 0,21 1 15,0 0-15,0 0 0,0-21 0,0-1 16,0 22-16,0-21 0,0-1 0,21 22 16,21-21-16,-21 21 15,22-22-15,-22 22 0,21 0 0,0 0 16,1 21-16,20 0 0,-42 0 0,22 0 15,-1 21-15,-21 0 0,0 0 16,-21 22-16,0-1 0,0 0 0,-21 1 16,0-1-16,0 22 0,-21-22 0,20 0 15,-20 22-15,0-22 0,21 22 16,-1-22-16,1 21 0,0-20 0,0-1 16,21 0-16,0 1 0,0-22 0,0 21 15,0-21-15,0 1 0,21-1 16,0 0-16,0-21 0,1 0 0,20 0 15,-21 0-15,21 0 0,1 0 16,-1-21-16,0 0 0,1-1 16,-1-20-16,-21 21 0,22-21 0,-1 20 15,-21-20-15,0 0 0,0 21 0,-21-22 16,0 22-16,0 0 0,-21-21 16,0 42-16,0-22 0,0 1 0,-22 21 15,1 0-15,0 0 0,21 0 0,-22 0 16,1 0-16,21 21 0,0 1 0,-22-1 15,22-21-15,21 21 0,-21 0 16,21 0-16,0 0 0,0 1 0,0-1 16,0 0-16,21-21 15,0 0-15,0 0 16,1 0-16,20 0 0,0 0 0</inkml:trace>
  <inkml:trace contextRef="#ctx0" brushRef="#br0" timeOffset="-174489.65">18288 9948 0,'0'0'0,"21"-21"0,0 21 0,0 0 15,1-21-15,-1 21 94,0 0-94,0-21 0,0 21 16</inkml:trace>
  <inkml:trace contextRef="#ctx0" brushRef="#br0" timeOffset="-173976.94">19092 9525 0,'0'0'0,"0"21"31,0 0-31,0 22 0,0-22 0,0 21 16,0 1-16,-21-1 0,21 21 15,0-20-15,0-1 0,0 0 0,0 22 16,0-22-16,0 1 0,0-1 0,0 0 16,0 1-16,0-22 0,0 21 0,0-21 15,0 22-15,0-22 0,0 0 16,0 0-16,0 0 15,-21-21-15,0 0 16,21-21-16,0 0 0,0-21 16,0 20-16,0 1 0,0-21 15,0 21-15,21-22 0,0 1 16,0 0-16,22-1 0,-1 1 0,21 0 16,-20 21-16,20-22 0,1 22 15,-22 0-15,22 21 0,-1 0 0,-21 0 16,1 0-16,-1 0 0,0 21 0,-20 0 15,20 0-15,-42 1 0,0 20 16,0-21-16,0 0 0,0 22 0,-21-22 16,0 21-16,-22-21 0,1 0 0,-22 22 15,22-22-15,-21 0 0,-1 21 16,22-20-16,-22-1 0,22 0 16,0 0-16,-1-21 0,22 0 0,0 21 0,0-21 15,0 0-15,21-21 16,0 0-16,0 0 15,21 0-15,0-1 0,0 1 0,21 0 16,-20 0-16,20-21 0,0 20 0,1-20 16,20 21-16,-21-21 0</inkml:trace>
  <inkml:trace contextRef="#ctx0" brushRef="#br0" timeOffset="-171993.03">19875 9800 0,'0'0'16,"43"-21"-16,-22 0 0,0 0 0,21 21 15,-20 0-15,-22 21 16,0 0-16,0 0 15,0 0-15,0 1 0,0 41 16,0-21-16,0-20 0,0 20 16,0-21-16,-22 21 0,22-20 0,0-1 15,0 0-15,0 0 0,0 0 16,22-21-16,-1 0 0,0 0 16,0 0-16,0 0 0,0 0 15,1 0-15,-1-21 0,0 0 0,0 0 16,21 0-16,-20-1 0,-1 1 15,0 0-15,0-21 0,0 21 0,0-22 16,1 1-16,-1 0 0,0-1 16,0 1-16,-21 21 0,0 0 0,0-1 0,0 1 15,0 42 1,0 1-16,0-1 16,0 0-16,0 21 0,0-21 0,0 22 15,0-22-15,0 21 0,-21-21 16,21 1-16,0 20 0,0-21 0,0 0 15,0 0-15,0 1 0,21-1 0,0-21 16,0 21-16,1-21 0,-1 0 16,0 0-16,0 0 0,21 0 0,-20 0 15,-1 0-15,0 0 0,0-21 0,0 0 16,0 21-16,1-22 0,-1-20 16,0 21-16,0 0 0,-21-22 15,0 1-15,21 0 0,-21-1 0,21-20 16,-21-1-16,0 1 0,0 21 0,0-22 15,22 22-15,-22-1 0,0 1 16,0 21-16,21 0 0,-21 0 0,0 42 16,0 21-1,0-21-15,-21 22 16,21-1-16,-22 0 0,22 1 0,0-1 16,0 21-16,0-20 0,0-1 0,0 22 15,0-22-15,0 0 0,22 1 16,-1-22-16,-21 21 0,21-21 15,0 0-15,21 1 0,-20-1 0,-1 0 16,0-21-16,21 0 0,-21 0 0,1 0 16,-1 0-16,21 0 0,-21 0 15,0-21-15,1 0 0,-1-1 0,0 1 16,-21 0-16,21-21 0,-21 21 0,21-22 16,-21-20-16,21 20 0,-21-20 15,0-1-15,0 1 0,0-1 0,22 1 16,-22-1-16,21 1 0,-21 21 0,0-1 15,0 1-15,0 21 0,0 0 16,21 21-16,-21 21 16,0 0-16,0 0 15,0 21-15,0 1 0,0-1 0,0 0 16,0 1-16,0 20 0,0-20 16,0 20-16,0 1 0,0-22 0,0 0 15,0 1-15,0-1 0,21 0 0,-21 1 16,0-22-16,21 0 0,0 0 15,1 0-15,-1-21 0,0 21 16,0-21-16,0 0 0,0 0 0,1 0 16,-1-21-16,0 21 0,0-21 15,0 0-15,0 0 0,1 0 0,-1-1 16,0 1-16,0-21 0,0 21 0,0-22 16,1 22-16,-1 0 0,0 0 15,-21 0-15,0 0 0,21 21 16,-21 21-1,0 0-15,0 0 0,0 0 16,0 0-16,0 1 0,0 20 16,0-21-16,0 0 0,0 0 0,0 1 15,0-1-15,0 0 0,21 0 0,-21 0 16,21-21-16,1 0 0,-1 21 16,0-21-16,0 0 0,0 0 15,0 0-15,1 0 0,-1 0 0,0-21 16,0 0-16,0 21 0,-21-21 15,21 0-15,-21 0 0,0-22 16,0 22-16,0-21 0,0-1 0,0 1 16,0 0-16,0 21 0,-21-22 0,0 22 15,21 0-15,-21 0 0,0 0 16,0 21-16,-1 0 0,1 0 0,0 21 16,0 0-16,0 21 0,0-21 0,-1 22 15,1-22-15,21 21 0,-21-21 16,21 22-16,0-22 0,0 0 0,0 0 15,0 0-15,0 1 0,0-1 0,21-21 16,0 0-16,1 21 0,-1-21 16,0 0-16,0 0 0,21 0 0,-20 0 15,-1 0-15,0-21 0,21 0 16,-21 21-16,1-22 0,20 1 0,-21 0 16,0 0-16,22 0 0,-22 0 15,0-22-15,21 22 0,-21 0 0,1 0 16,20 0-16,-21 21 0,0 0 0,0 0 15,1 0-15,-22 21 16,0 0-16,0 0 0,0 0 16,0 0-16,0 22 0,0-22 0,0 0 15,-22 0-15,22 0 0,-21 1 16,0-1-16,21 0 0,0-42 62,0 0-62,0-1 0,21 1 0,0 0 16,-21 0-16,22 0 0,-1-22 0,21 1 16,-21 21-16,0-21 0,22-1 15,-22 1-15,21 21 0,1-22 0,-22 22 16,21 0-16,-21 21 0,0 0 0,1 0 16,-1 0-16,0 0 0,-21 21 15,0 0-15,0 1 0,0 20 16,0-21-16,0 21 0,0-20 0,0 20 0,0-21 15,0 21-15,0-20 16,0 20-16,0-21 0,0 0 0,0 0 16,0 1-16,0-1 0,21-21 15,0 0-15,0 0 16,1 0-16,-1 0 0,0 0 16,0 0-16,0-21 0,0-1 0,1 1 15,-1 0-15,0 0 0,0 0 16,0 0-16,0-22 0,1 1 0,-1 0 15,0-1-15,0-20 0,-21 20 0,21 1 16,-21 0-16,0-22 0,0 22 16,0 21-16,-21 21 15,0 0-15,0 0 0,0 21 16,-1 21-16,1-21 0,0 22 16,21-1-16,0 0 0,0 1 0,0-22 15,0 21-15,0 1 0,0-22 16,0 21-16,0-21 0,21 0 0,-21 1 15,21-1-15,1 0 0,-1-21 0,0 21 16,-21 0 0,0 0-16,-21-21 31,0 0-31,-1 0 0,1 0 16,0 0-1,0 0-15,0 0 0,0 0 16,-1-21-16,1 21 0,21-21 15,-21 0-15,0 21 0,0-21 0,-22 0 16,22-1-16,-21 1 0</inkml:trace>
  <inkml:trace contextRef="#ctx0" brushRef="#br0" timeOffset="-171626.24">20680 9631 0,'-43'0'0,"86"0"0,-128 0 0,43 0 0,21 0 16,-1 0-16,44 0 16,-1-21-16,21 0 0,0 21 15,1-22-15,-1 22 0,22-21 0,-1 0 16,-21 21-16,22-21 0,-1 21 0,1-21 15,-1 21-15,-20 0 0,20 0 16,1-21-16,-1 21 0,-20 0 0,20 0 16,-21 0-16,1-22 0,-1 22 15,0 0-15,-20 0 0,-1 0 16,0 0-16,0 0 0,0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24:13.8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4551 1207 0,'0'-22'0,"-21"22"31,21-21 0,0 0 1,0 0-32,21 21 0,-21-21 15,0 0-15,0-1 0,0 1 16,0 0-16,0 0 0,0 0 0,0 0 15,0-1-15,-21 1 0,-1 0 16,1 0-16,0 0 0,0 0 16,-21 21-16,20 0 0,1 0 0,-21 0 15,0 0-15,20 0 0,-20 0 16,21 21-16,-21 0 0,20 0 16,1 21-16,-21-20 0,21 20 0,0-21 15,-1 21-15,1 1 0,21-22 16,0 21-16,0 1 0,0-22 0,0 21 15,0-21-15,0 0 0,0 22 16,21-43-16,-21 21 0,43 0 0,-22-21 16,0 0-16,0 0 0,22 0 15,-22 0-15,21-21 0,-21 0 0,22 0 16,-22-1-16,21 1 16,-21 0-16,0 0 0,1 0 0,-1 0 15,0-1-15,-21 1 0,0 0 16,21 0-16,-21 0 0,21 0 0,-21-1 15,0 1 1,0 42 0,0 1-16,0-1 15,0 0-15,0 0 0,0 0 0,0 22 16,0-22-16,0 21 0,0 0 16,0 1-16,-21-1 0,21 22 0,0-22 15,0 43-15,0-22 0,0 1 0,0 20 16,0 1-16,0-22 15,-21 22-15,21 0 0,0-22 0,0 22 16,-21 0-16,21-22 0,-21 22 16,21-22-16,0 1 0,-22 20 0,22-41 15,0 20-15,0 1 0,-21-22 0,0 0 16,21 1-16,-21-22 0,0 21 16,0-21-16,-1 1 0,1-22 0,0 21 15,-21-21-15,21 0 0,-1 0 0,1-21 16,0-1-16,-21 1 0,21 0 15,-1-21-15,1-1 0,0-20 0,0 21 16,0-22-16,21-21 0,0 22 16,0-22-16,0 22 0,0-1 15,0-20-15,0 20 0,21 1 0,0-1 16,0 22-16,22-22 0,-22 1 16,21-1-16,-21 22 0,22-22 0,-1 1 15,0 21-15,1-22 0,-1 22 16,0-22-16,1 22 0,20 0 0,-21-1 15,22 1-15,-22 0 0</inkml:trace>
  <inkml:trace contextRef="#ctx0" brushRef="#br0" timeOffset="408.76">4932 1334 0,'42'0'16,"-21"0"0,0-22-16,1 22 0,-1-21 15,0 0-15,0 0 0,0 0 0,22 0 16,-22-1-16,0 1 0,0 0 16,0 0-16,-21 0 0,0 0 0,0-1 15,0 1-15,0 0 16,-21 21-16,0 0 0,0 0 0,0 0 0,-22 0 15,22 21-15,-21 0 16,21 1-16,-22 20 0,22-21 0,0 21 16,0-20-16,0 20 0,-1-21 15,22 21-15,-21-20 0,21 20 0,0-21 16,0 0-16,0 0 0,0 1 16,21-1-16,1 0 0,-1-21 0,0 0 15,21 0-15,-21 0 0,1 0 16,20 0-16,0 0 0,-21 0 0,22-21 15,-1 0-15,-21-1 0,22 1 0,-1 0 16,0 0-16,1-21 0,-22-1 16,21 1-16,0 0 0,-20-1 0</inkml:trace>
  <inkml:trace contextRef="#ctx0" brushRef="#br0" timeOffset="664.62">5757 572 0,'0'0'0,"0"21"15,0 0 1,-21 0-16,21 0 0,0 22 16,0-1-16,-21 21 0,0-20 0,0 20 15,21 1-15,-22-1 0,22 1 16,-21-22-16,0 22 0,21-22 0,0 0 16,-21 1-16,0-1 0,21 0 15,-21-21-15,21 1 0,0-1 16,0 0-16,0 0 0,21-21 31,0 0-31,0-21 0,0 0 0,0 0 16,1-1-16,-1-20 0,0 0 15,0-1-15</inkml:trace>
  <inkml:trace contextRef="#ctx0" brushRef="#br0" timeOffset="944.45">6138 550 0,'0'0'0,"21"-21"32,-21 42-32,0 1 0,0-1 15,0 0-15,0 21 0,-21 1 0,0 20 16,0-21-16,0 22 0,0-1 16,-1 1-16,1-1 0,21 1 0,-21-22 15,0 22-15,0-22 0,21 0 0,-21-20 16,21 20-16,0-21 0,0 0 15,0 0-15,0 1 0,0-1 0,0 0 32,21-21-32,0 0 15,0-21-15,0 0 0,0-1 16,1 1-16,-1 0 0,-21-21 16,21 21-16</inkml:trace>
  <inkml:trace contextRef="#ctx0" brushRef="#br0" timeOffset="1316.83">6202 1228 0,'0'0'0,"-21"42"31,42-42-15,0 0-16,0 0 16,0 0-16,0 0 0,1 0 15,-1 0-15,21 0 0,-21-21 0,22 0 16,-1 0-16,-21-1 0,21 1 15,-20 0-15,-1 0 0,0 0 0,0 0 16,-21-1-16,0 1 0,0 0 16,0 0-16,-21 21 0,0 0 15,-22 0-15,22 0 0,0 21 16,-21 21-16,21-20 0,-1-1 0,1 21 16,0-21-16,0 22 0,0-22 15,21 21-15,-21-21 0,21 22 0,0-22 16,0 0-16,0 0 0,0 0 15,0 0-15,0 1 16,21-22-16,0 0 0,0 21 0,0-21 16,0 0-16,1 0 0,20 0 15,-21 0-15,0 0 0,22 0 0,-22-21 16,0 21-16,21-22 0,-21 22 16</inkml:trace>
  <inkml:trace contextRef="#ctx0" brushRef="#br0" timeOffset="1707.71">6837 1122 0,'0'0'0,"63"-42"31,-42 42-31,1 0 0,-1 0 0,0 0 16,0 0-16,0 0 0,0 0 15,22 84 1,-43-63-16,0 1 0,0 20 0,0-21 15,0 21-15,0-20 0,0 20 16,0-21-16,0 0 0,0 0 0,0 1 16,-21-1-16,21 0 0,-22 0 15,1-21-15,21-21 47,0 0-47,0 0 0,21-1 16,-21-20-16,22 21 0,-1-21 15,0-1-15,0 22 0,-21-21 0,21-1 16,0 22-16,1 0 0,-1-21 16,0 21-16,0-1 0,0 1 15,0 21 1,1 0-16,-22 21 16,0 1-16</inkml:trace>
  <inkml:trace contextRef="#ctx0" brushRef="#br0" timeOffset="2188.46">7810 1185 0,'0'0'0,"22"-21"0,-22 0 15,0 0-15,0 0 16,-22 21-1,1 0-15,0 0 0,0 0 0,0 0 16,0 0-16,-1 21 0,1-21 0,0 21 16,0 0-16,0-21 0,0 21 15,-1 1-15,1-1 0,21 0 16,-21 0-16,0 0 16,21 0-16,0 1 15,0-1-15,0 0 16,21-21-16,0 0 15,0 21-15,1-21 0,-1 0 0,21 0 16,-21 21-16,0-21 0,22 21 16,-22-21-16,0 0 0,0 0 0,0 22 15,1-22 1,-22 21-16,-22 0 16,1-21-16,-21 0 15,21 21-15,-22-21 16,22 0-16,0 0 0,-21 0 0,21 0 15,-1 0-15,1 21 0,0-21 16,0 0-16,0 0 16,0 0-1,-1 0 1,1-21-16</inkml:trace>
  <inkml:trace contextRef="#ctx0" brushRef="#br0" timeOffset="2640.21">5736 677 0,'-63'0'32,"84"0"-17,0 0-15,21 0 16,1 0-16,20 0 0,1 0 15,20 0-15,-20 0 0,20 0 0,1 0 16,0 0-16,21 0 0,-22 0 16,1 0-16,0 0 0,-1 0 0,1 0 15,-22 0-15,1 0 0,-1 0 16,-20 0-16,-1 0 0,0 0 16,-20 0-16,-1 0 0,0 0 0,-42 22 46,0-22-30,-22 0-16,22 21 0,-21-21 0</inkml:trace>
  <inkml:trace contextRef="#ctx0" brushRef="#br0" timeOffset="3240.87">4233 1947 0,'0'0'0,"-21"0"0,0 22 0,0-22 16,0 0-16,-1 0 15,1 0-15,0 0 16,63 0 15,-20 0-31,20 0 0,0 0 16,22 0-16,20 0 0,22 0 15,21 0-15,0 0 0,21 0 0,1 0 16,20 0-16,21 0 0,-20 0 16,20-22-16,-20 22 0,20 0 0,-21 0 15,1 0-15,-1-21 0,-21 21 0,0 0 16,-21 0-16,0 0 0,-21 0 16,0 0-16,0-21 0,-21 21 15,-1-21-15,1 21 0,-22 0 16,1 0-16,-1-21 0,-20 21 0,20 0 15,-42 0-15,22 0 0,-22-21 0,0 21 16,0 0-16,0 0 0,1 0 16,-44 0 62,1 0-78,0 0 15</inkml:trace>
  <inkml:trace contextRef="#ctx0" brushRef="#br0" timeOffset="19529.71">10943 1820 0,'-21'-42'31,"42"42"0,0 0-31,0 21 16,1 0-16,20 1 0,0-1 0,1 21 16,-1-21-16,21 0 0,1 22 15,-1-22-15,1 21 0,21-21 0,20 22 16,1-22-16,21 21 0,21 1 16,-21-1-16,22 0 0,-1 1 0,0-1 15,21 21-15,1-20 0,-22 20 16,0-20-16,0 20 0,0-21 0,0 1 15,1 20-15,-22-20 0,0-1 0,-22 0 16,22 1-16,-42-1 0,0-21 16,-1 21-16,1 1 0,-21-22 0,-1 0 15,-21 21-15,1-20 0,-1-1 16,0-21-16,-20 21 0,-1-21 16,0 0-16,-42-21 31,0 0-16,21-1-15,0 1 0,-22 0 16,22 0-16,-21 21 0,21-21 16,0 0-16,0-1 0</inkml:trace>
  <inkml:trace contextRef="#ctx0" brushRef="#br0" timeOffset="19896.5">14838 2773 0,'-43'0'16,"43"21"0,0 0-1,22-21-15,-22 21 0,21-21 0,0 22 16,0-1-16,0-21 0,0 21 0,22 0 16,-22 0-16,21-21 0,1 21 15,-22 1-15,21-1 0,0 0 0,1-21 16,-22 21-16,21 0 0,1 0 0,-22-21 15,0 22-15,0-1 0,-21 0 16,0 0-16,0 0 0,0 0 16,-21 1-16,-21 20 0,-22-21 15,1 21-15,-1-20 0,-21 20 0,1 0 16,-1 1-16,-21-1 0,22-21 0,-1 21 16,0 1-16,1-22 0,20 21 15,1-21-15,20 1 0,1-1 0,21 0 16,0-21-16,-1 0 0,22 21 0,22-21 15,-1 0 1,0-21-16,21 0 0,-21 0 0,22-1 16</inkml:trace>
  <inkml:trace contextRef="#ctx0" brushRef="#br0" timeOffset="20531.13">16595 2794 0,'0'-21'0,"0"42"0,0-63 16,0 21-16,0-1 0,21-20 0,-21 21 15,21 0-15,0 0 0,-21-1 16,21 1-16,-21 0 0,21 0 15,-21 0-15,22 21 0,-22-21 16,0 42 0,0 0-16,0 0 15,0 21-15,21 1 0,-21-1 16,0 22-16,0-1 0,0 1 0,21-1 16,-21 22-16,0-1 0,0 22 15,0-21-15,0 21 0,21-22 0,-21 22 16,0-21-16,0 21 0,0 0 0,0-1 15,0-20-15,0 21 0,0-21 16,0 20-16,0-20 0,0 0 0,0-1 16,0 1-16,0 0 0,0-22 15,0 22-15,21-22 0,-21 1 16,21-22-16,-21 1 0,22 20 0,-1-42 16,0 22-16,0-22 0,0 0 0,-21 0 15,21 0-15,1-21 0,-1 0 16,0 0-1,-21-21-15,21 0 0,-21 0 16,21-22-16,-21 22 0,0-21 0,21 0 16,1-22-16</inkml:trace>
  <inkml:trace contextRef="#ctx0" brushRef="#br0" timeOffset="21440.66">17060 2582 0,'0'-21'0,"0"42"0,0-63 15,-21 42-15,21-21 0,0 0 0,-21 21 16,21-21-16,21 21 31,0 0-31,22 0 0,-22 0 0,42 0 16,-20 0-16,20 0 0,1 0 15,20 0-15,1 0 0,0 0 0,-1 0 16,1 0-16,21 0 0,0 0 16,21 0-16,0 0 0,21 0 0,-21 0 15,21 21-15,0-21 0,0 21 16,0-21-16,22 21 0,-22-21 0,0 0 15,0 21-15,0 0 0,1-21 16,-22 0-16,21 22 0,-21-22 0,0 0 16,0 0-16,-21 21 15,-22-21-15,1 0 0,0 0 0,-22 0 16,1 21-16,-22-21 0,0 0 16,1 21-16,-22-21 0,0 21 0,0-21 15,0 21-15,-21 1 0,0-1 16,0 0-16,0 0 0,0 0 0,0 0 15,0 22-15,0-22 0,-21 0 16,0 21-16,0-20 0,21 20 0,0 0 16,-21 1-16,21-1 0,0 0 15,-22 22-15,22-22 0,-21 22 0,21-22 16,0 21-16,0 1 0,0-22 0,0 22 16,0-1-16,0 1 15,0-1-15,0 22 0,21-22 0,-21 22 16,22-21-16,-22-1 0,0 22 0,0-22 15,0 1-15,0-1 0,0 1 16,0-22-16,0 22 0,0-1 0,0 1 16,0-22-16,0 21 0,-22-20 15,22-1-15,-21 0 0,21 1 0,-21-1 16,0 0-16,21-20 0,-21-1 0,0 21 16,-1-21-16,1-21 0,0 21 15,0 1-15,0-22 0,-22 0 0,1 21 16,0-21-16,-22 0 0,1 0 0,-1 0 15,1 0-15,-22 0 16,0 0-16,1 0 0,-1 0 0,-21 0 16,0 0-16,1 0 0,-22 0 0,0 0 15,0 0-15,-22 0 0,22 0 16,-21-21-16,0 21 0,21 0 0,-42 0 16,42 0-16,-21 0 0,-1 0 0,1 0 15,21 0-15,-21 0 0,21 0 16,-21 0-16,21 0 0,0 0 0,21 0 15,0 0-15,0 0 0,22 0 0,20 0 16,1 0-16,20 0 0,1 0 0,21 0 16,0 0-16,0 0 0,21-22 15,0 1 1,0-21-16,21 21 0,0-22 0,0 1 16</inkml:trace>
  <inkml:trace contextRef="#ctx0" brushRef="#br0" timeOffset="22488.22">17166 1482 0,'0'0'0,"0"-21"0,-21-1 16,0 1-16,21 0 0,0 0 16,-21 0-16,-1 0 15,22 42 1,0 0-16,0 0 16,0 21-16,0 1 0,0-1 15,0 22-15,0-22 0,0 21 16,0 1-16,0-1 0,-21 1 0,21-22 15,0 1-15,0 20 0,0-21 16,0-20-16,-21 20 0,21-21 0,0 21 16,0-20-16,-21-1 0,21 0 15,0 0-15,-21-21 16,21-21 0,-21 0-16,21 0 15,0-1-15,0 1 0,0 0 0,0 0 16,0-21-16,0 20 15,0-20-15,0 21 0,21-21 0,0-1 16,0 22-16,0 0 0,0-21 0,22 20 16,-22 1-16,0 21 0,21-21 15,-20 21-15,20 0 0,-21 0 0,21 0 16,-20 21-16,20 0 0,-21 1 16,0-1-16,0 0 0,1 21 0,-22-21 15,0 1-15,0-1 0,0 21 16,0-21-16,0 0 0,-22 1 0,-20-1 15,21 0-15,0 0 0,-22-21 0,1 21 16,21-21-16,-21 0 0,20 0 16,-20 0-16,21 0 0,0 0 15,0 0-15,-1 0 0,1 0 16,21-21 0,21 0-1,1 0 1,-1 21-16,0-21 0,0 21 0,0-22 15</inkml:trace>
  <inkml:trace contextRef="#ctx0" brushRef="#br0" timeOffset="22896.99">17526 1842 0,'21'-64'31,"-21"43"-31,21 21 0,0 0 0,1-21 16,-1 21-16,0 0 16,0 0-16,0 21 0,0 0 0,1 0 15,-1 0-15,0 1 0,0 20 16,-21-21-16,0 0 0,21 22 0,-21-22 16,0 21-16,0-21 0,0 0 0,0 1 15,0-1-15,0 0 0,-21 0 16,0 0-16,0-21 31,21-21-15,0 0-16,0 0 0,0 0 15,0-1-15,0 1 0,0 0 16,0 0-16,0-21 0,0 20 0,0 1 16,0 0-16,21 0 0,-21 0 15,0 0-15,21-1 0,0 22 0,-21-21 16,21 21-16,1 0 15,-22-21-15,21 21 0,0 0 16,0-21 0</inkml:trace>
  <inkml:trace contextRef="#ctx0" brushRef="#br0" timeOffset="23340.84">18203 1651 0,'0'0'15,"-21"0"17,0 0-32,0 21 0,21 0 0,-21 1 15,-1 20-15,1-21 0,0 21 16,0-20-16,0 20 0,0 0 0,21-21 16,0 22-16,-22-22 15,22 0-15,0 21 0,0-20 0,0-1 16,0 0-16,0 0 15,0 0-15,22-21 0,-1 0 16,0 0-16,0 0 0,0 0 0,0 0 16,1 0-16,-1-21 0,0 21 15,21-21-15,-21 0 0,1 0 0,-1-22 16,0 22-16,0-21 0,0 21 16,-21-22-16,0 1 0,0 0 0,0-1 15,0 1-15,0 0 0,0 20 16,-42 1-16,21 0 0,0 0 15,-1 21-15,1 0 0,-21 0 16,21 0-16,0 21 0,-1-21 0,22 21 16,0 0-16,-21 22 0,21-22 15,0 0-15,0 21 0,0-20 0,0-1 16,0 21-16,0-21 0,0 0 16,0 1-16,0-1 0,21 0 15</inkml:trace>
  <inkml:trace contextRef="#ctx0" brushRef="#br0" timeOffset="23952.57">18436 1884 0,'0'0'15,"21"-21"-15,0 0 0,1-1 16,-22 1-16,0 0 0,0 0 0,0 0 16,21 0-16,-21 42 31,0 0-31,0 0 0,0 0 0,0 22 15,0-22-15,0 21 0,-21-21 16,21 22-16,0-22 0,-22 0 0,22 21 16,0-21-16,-21 1 0,21-1 15,0 0-15,0 0 0,21-21 32,1 0-32,-1 0 0,0 0 15,0 0-15,0-21 0,0 21 16,-21-21-16,22 0 0,-1-1 15,0 1-15,0 0 0,0 0 16,-21 0-16,0 0 0,0-1 16,21 1-16,1 21 15,-22 21 1,0 1-16,0-1 16,0 0-16,0 0 0,-22 0 0,22 0 15,0 1-15,0-1 0,0 0 16,0 0-16,0 0 0,0 0 15,22-21 1,-1 0-16,0 0 0,0 0 16,0 0-16,0 0 0,1 0 15,-1-21-15,0 0 0,0 0 16,-21 0-16,21 0 0,-21-1 0,21 1 16,-21-21-16,0 21 0,0-22 15,0 1-15,0 21 0,0-21 0,0 20 16,0-20-16,0 21 0,0 0 0,0 0 15,-21 21-15,21-22 0,-21 22 32,21 22-17,0-1-15,0 0 16,0 0-16,0 0 16,21 0-16</inkml:trace>
  <inkml:trace contextRef="#ctx0" brushRef="#br0" timeOffset="24380.32">19389 1842 0,'0'0'0,"0"-22"0,-64 1 16,43 21-1,-21 0-15,20 0 16,-20 0-16,21 0 0,0 0 0,0 0 15,-1 21-15,1 1 0,0-1 16,21 0-16,0 0 0,0 0 16,0 0-16,21 1 15,0-1-15,1-21 0,-1 21 16,0 0-16,0-21 0,0 21 16,0-21-16,-21 21 0,22-21 15,-22 22-15,21-22 0,-21 21 16,0 0-1,-21 0-15,-1-21 16,1 21-16,-21-21 0,21 0 0,-22 0 16,22 0-16,-21 0 0,0 0 15,20 0-15,-20 0 0,21 0 0,0 0 16,0 0-16,-1 0 16,22-21-1,22 21 1,-22-21-1,21 21-15,0-21 0,0 0 0</inkml:trace>
  <inkml:trace contextRef="#ctx0" brushRef="#br0" timeOffset="25161.62">19410 2032 0,'21'0'0,"-42"0"0,63 0 15,-42-21 1,21 21-16,0 0 0,1-21 16,-1 21-16,0 0 0,0-21 15,0-1-15,0 22 0,1-21 0,-1 0 16,21 21-16,-21-21 0,0 0 16,-21 0-16,22 21 0,-22-22 0,0 1 15,-22 21 1,1 0-1,0 0-15,0 0 0,0 21 16,-22 1-16,22-1 0,-21 0 0,21 0 16,0 0-16,-22 0 0,43 22 0,-21-22 15,21 0-15,-21 0 0,21 0 16,0 1-16,0-1 0,0 0 0,21 0 16,0-21-16,0 0 15,1 21-15,-1-21 0,0 0 16,0 0-16,21 0 0,-20 0 0,-1 0 15,0 0-15,21 0 0,-21 0 16,1 0-16,-1 0 0,0 0 0,0-21 16,0 0-16,-21 0 15,21 0-15,1-1 0,-22 1 0,21 21 16,-21-21-16,0 0 0,21 0 16,0 0-16,-21-1 0,21 1 0,0 0 15,1 0-15,-1 21 16,0 0-16,0 0 0,0 0 15,0 0-15,1 0 0,-1 0 0,0 0 16,0 21-16,0 0 16,0 0-16,-21 1 0,0-1 0,22 0 15,-22 21-15,21-21 16,-21 1-16,0-1 0,0 0 0,0 0 16,0 0-16,-21 0 0,-1 1 0,1-22 15,21 21-15,-21-21 0,0 0 16,0 0-16,0 0 15,-1 0-15,22-21 16,0-1-16,0 1 16,0 0-16,0 0 0,0 0 15,22 0-15,-1-22 0,0 22 0,0 0 16,0-21-16,-21 20 0,21 1 0,1 0 16,-1 21-16,0-21 0,-21 0 15,21 21-15,0 0 0,0 0 16,1 0-16,-1 0 15,0 0 1</inkml:trace>
  <inkml:trace contextRef="#ctx0" brushRef="#br0" timeOffset="25620.4">20913 1905 0,'0'0'0,"21"0"0,-21-21 0,0 0 16,0 0 0,-21 21-16,-1 0 15,1 0-15,0 0 0,0 0 16,-21 21-16,20 0 0,1-21 0,0 21 15,21 0-15,-21-21 0,21 21 16,0 1-16,0-1 16,0 0-16,21-21 15,0 0-15,0 21 0,1-21 0,-1 0 16,0 0-16,0 21 16,21-21-16,-20 21 0,-1-21 0,0 0 15,0 22-15,0-22 0,0 21 0,-21 0 16,0 0-1,0 0-15,-21-21 16,0 21-16,-21-21 0,21 0 16,-22 22-16,1-22 0,0 0 0,-1 0 15,22 0-15,-21 21 0,21-21 0,-1 0 16,1 0-16,0 0 0,0 0 47,21-21-32,-21 21-15</inkml:trace>
  <inkml:trace contextRef="#ctx0" brushRef="#br0" timeOffset="27348.45">10647 3069 0,'-21'0'0,"42"0"0,-85 0 16,43 0-16,0 0 0,21-21 15,-21 21-15,42 0 32,21 21-17,1 0-15,-1 1 0,0-1 0,43 0 16,-22 21-16,43-21 0,-21 22 15,21-1-15,21 0 0,-21 22 0,21-22 16,21 22-16,0-22 0,0 22 16,21-1-16,-20 1 0,20-1 0,0 22 15,22-22-15,-22 1 0,0 20 0,22-20 16,-22-1-16,1-20 0,-1 20 16,-21 1-16,0-22 0,0 0 0,-21 1 15,0-1-15,-21-21 0,0 22 0,0-22 16,-21 0-16,-1 0 0,-20 0 15,-1 0-15,-20 1 0,20-1 16,-42-21-16,22 0 0,-22 21 0,0-21 16,-21-21 15,0 0-31,-21 21 16,0-22-16,-1 22 0,1-21 15,0 0-15,0 21 0,0-21 0,0 0 16</inkml:trace>
  <inkml:trace contextRef="#ctx0" brushRef="#br0" timeOffset="27836.41">14986 4382 0,'0'0'0,"-21"0"0,0-22 0,-1 22 16,22-21-1,0 42 17,0 1-32,0-1 0,22 0 15,-22 0-15,21 0 0,0 0 16,0 1-16,21-1 0,-20 0 0,-1 0 16,21 0-16,0 0 15,-20 1-15,20-1 0,0 0 0,1 0 16,-1 0-16,-21 0 0,21-21 0,-20 22 15,-1-1-15,0-21 0,0 21 16,0-21-16,0 0 0,-21 21 0,0 0 16,-21 0-1,0-21-15,-21 22 16,21-22-16,-22 21 0,1-21 0,0 21 16,-1 0-16,1 0 0,-22 0 0,22 1 15,-21-22-15,20 21 0,1 0 16,-22 0-16,22 0 0,-21 0 0,20 1 15,1-1-15,0-21 0,-1 21 16,1-21-16,21 0 0,0 21 16,-1-21-16,1 21 0,0-21 0,0 0 15,0 0 1,21-21 15</inkml:trace>
  <inkml:trace contextRef="#ctx0" brushRef="#br0" timeOffset="30901.19">17759 3302 0,'0'0'0,"-21"0"0,-1 0 0,1 0 16,0 0-1,0 0-15,0 0 32,42 0-17,0 0 1,0 0-16,22 0 0,-1 0 0,0 0 16,1 0-16,20 0 0,22 0 15,-1 0-15,22 0 0,0 0 0,21 0 16,0 0-16,-21 21 15,21-21-15,21 0 0,-21 0 0,0 0 0,0 0 16,0 21-16,0-21 0,-21 0 16,-21 0-16,-1 0 0,1 0 15,-22 0-15,1 0 0,-22 0 0,1 0 16,-1 0-16,-21 0 0,0 0 16,0 0-16,1 0 0,-44 0 31,1 0-16,0 0-15,0 0 0,0 0 0,0 0 16,-22 0-16,22 0 0,-42 0 16,20 0-16</inkml:trace>
  <inkml:trace contextRef="#ctx0" brushRef="#br0" timeOffset="31312.96">17780 3874 0,'-21'0'0,"21"-22"31,21 22-16,0 0-15,21 0 0,1 0 0,-1-21 16,22 21-16,-1 0 0,22 0 0,-1 0 16,22 0-16,0-21 0,0 21 15,0 0-15,21 0 0,-21 0 0,-1 0 16,1 0-16,0 0 0,0 0 16,0 0-16,-22-21 0,1 21 0,-21 0 15,-1 0-15,1 0 0,-22 0 16,0 0-16,-21 0 0,1 0 0,-1 0 15,0 0-15,-42 0 47,0 0-47,-1 0 0,1 0 0,0 0 16,-21 21-16,21-21 0</inkml:trace>
  <inkml:trace contextRef="#ctx0" brushRef="#br0" timeOffset="31753.15">17907 4530 0,'-21'21'0,"42"-42"0,-63 42 15,20-21-15,22 21 0,-21-21 0,42 0 32,1 0-32,-1 0 0,21 0 15,0 0-15,22 0 0,-22 0 0,43 0 16,0 0-16,-1 0 16,1 0-16,0 0 0,20 21 0,-20-21 15,0 0-15,-1 0 0,1 0 0,-21 0 16,20 0-16,-20 0 0,-1 0 15,1 0-15,-1 0 0,-20 0 0,20 0 16,-21 0-16,1 0 0,-1 0 0,0 0 16,-20 0-16,20 0 0,-21 0 15,0 0-15,-42 0 47,0 21-47,-21-21 0,20 0 0,-20 0 16,0 22-16,-1-22 0,-20 0 15,21 0-15,-22 21 0,1-21 16</inkml:trace>
  <inkml:trace contextRef="#ctx0" brushRef="#br0" timeOffset="32052.58">18034 5017 0,'0'0'0,"-21"0"0,0 0 0,42 0 31,0 21-31,0-21 0,21 0 0,22 0 16,-1 0-16,1 0 0,-1 0 15,1 21-15,21-21 0,-22 0 0,22 0 16,-22 0-16,22 0 0,-22 0 16,1 0-16,-1 0 0,-20 0 0,20 0 15,-20 0-15,-1 0 0,0 0 16,1 0-16,-22 0 0,21 0 0,-21 0 15,0 0-15,1 0 16,-44 0 15,1 0-31,0 0 0,0 0 16</inkml:trace>
  <inkml:trace contextRef="#ctx0" brushRef="#br0" timeOffset="37168.66">17674 3069 0,'0'0'0,"-21"0"16,0 0-16,0 0 15,21-21 1,21 0 15,21 21-31,-21 0 16,22 0-16,-1 0 0,0 0 15,22 0-15,-1 0 0,1 0 0,42 0 16,-22 0-16,22 0 0,21 0 16,-21 0-16,0 21 0,21-21 0,-21 0 15,-1 21-15,1-21 0,0 0 16,0 21-16,0-21 0,-22 0 0,1 22 16,0-22-16,-22 0 0,1 0 15,-1 0-15,-20 0 0,-1 0 16,-21 0-16,21 21 0,-20-21 15,-1 0-15,0 0 16,-42 0 15,0 0-31,-1 0 0</inkml:trace>
  <inkml:trace contextRef="#ctx0" brushRef="#br0" timeOffset="37760.32">17780 4170 0,'0'0'0,"-21"0"0,0 0 0,-1 0 15,1 0-15,0 0 0,0 0 16,42 0 15,0 0-15,22 0-16,-1 0 0,21 21 16,1-21-16,21 0 0,-1 0 0,22 0 15,0 21-15,21-21 0,-21 0 16,21 0-16,0 0 0,-21 21 15,21-21-15,-22 0 0,22 0 0,-21 0 16,0 0-16,-21 0 0,21 0 16,-22 0-16,-20 0 0,20 0 0,-20 0 15,-1 0-15,-20 0 0,-1 0 16,0 0-16,1 0 0,-1 0 0,-21 0 16,0 0-16,1-21 0,-1 21 0,0 0 15,-42 0 1,0 0-1,-1 0-15,1 0 16,-21 0-16,21 0 0</inkml:trace>
  <inkml:trace contextRef="#ctx0" brushRef="#br0" timeOffset="38260.12">17992 4657 0,'21'0'31,"21"0"-31,-21 0 16,22 0-16,20 0 0,1 0 0,-1 0 15,22 0-15,-1 0 0,1 0 16,0 0-16,-1 0 0,1 0 0,0 0 15,-1 0-15,1 21 0,0-21 0,-22 0 16,22 0-16,0 0 0,-22 0 16,22 21-16,-22-21 0,1 0 0,-22 0 15,22 0-15,-22 0 0,0 0 0,1 0 16,-22 0-16,21 0 0,-21 0 16,0 21-16,1-21 0,-1 0 15,-42 0 32,-1 0-47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39:22.8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4868 5927 0,'0'0'0,"21"0"0,1 0 31,-1 0-15,-21-21-1,21 21-15,-21-22 16,0 1-16,0 0 0,0 0 15,0 0-15,0-22 16,0 22-16,0 0 0,0 0 0,-21 0 16,0 0-16,-1-1 0,-20 1 15,21 0-15,0 0 0,-22 21 16,22 0-16,-21 0 0,21 0 0,-22 0 16,1 0-16,0 21 0,-1 0 15,1 0-15,0 1 0,-1-1 0,1 21 16,0-21-16,-1 22 0,22-1 15,0 0-15,-21-21 0,21 22 0,21-1 16,0-21-16,0 0 0,0 22 0,0-22 16,0 0-16,0 0 0,21-21 15,0 21-15,0-21 0,21 22 0,1-22 16,-1 0-16,0 0 0,1 0 16,-1 0-16,0-22 0,1 1 15,-1 0-15,-21 21 0,22-21 0,-22 0 16,0 0-16,21-22 0,-21 22 15,1 0-15,-1-21 0,0 20 0,-21 1 16,21-21-16,-21 21 0,21 0 16,-21-1-16,0 1 0,21 0 0,-21 0 15,0 0-15,0 0 16,0 42 0,0 0-1,0 21-15,0-21 16,0 22-16,0-22 0,0 21 0,0 22 15,0-22-15,-21 0 0,21 22 16,0-22-16,0 22 0,-21-22 16,21 22-16,-21-1 0,21 1 0,0-1 15,0 1-15,0-1 0,-21 1 0,21-1 16,0-21-16,0 22 0,0-22 16,0 22-16,0-22 0,0 22 0,-21-22 15,-1 0-15,22 1 0,-21-1 0,0 0 16,0 1-16,0-22 0,0 21 15,-1-21-15,-20 0 0,21 1 0,-21-1 16,-1-21-16,1 0 0,0 0 0,-1 0 16,1 0-16,0-21 0,-1-1 15,-20 1-15,20 0 0,1-21 16,21-1-16,-21 1 0,20 21 0,1-21 16,21-1-16,0 1 0,0 0 15,0-22-15,0 22 0,21-1 0,1 1 16,-1-21-16,0 20 0,21-20 0,1-1 15,20 1-15,1-1 0,-1 1 16,1 20-16,20-20 0,-20-1 0,20 1 16,-20-1-16,21 22 0,-22-21 15,1-1-15,-1 22 0,-21-22 0,1 22 16,-1 0-16,0-1 0,-20 22 16,-1-21-16,-21 21 0,0-1 15,0 1-15,0 0 0,-21 21 31,-1 0-31,1 0 0,21 21 16,0 0-16,-21 1 0,0-1 16,21 0-16,0 21 0,-21-21 0,0 22 15,21-1-15,-22-21 0,22 22 0,0-22 16,0 21-16,0-21 0,0 0 16,0 1-16,0-1 0,22-21 0,-1 21 15,0-21-15,0 0 0,0 0 16,22 0-16,-22 0 0,21-21 0,-21 0 15,22 21-15,-1-43 0,0 22 16,1 0-16,-1-21 0,0-1 16,1 1-16,-1-22 0,0 1 0,1-1 15,-1 22-15,-21-21 0,21-1 0,1 1 16,-22-1-16,0 1 0,21 20 16,-20-20-16,-22 20 0,21 1 0,-21 0 15,21 21-15,-21-1 0,0 1 16,0 0-16,0 0 0,-21 21 15,0 21-15,21 0 16,-22 0-16,1 22 0,21-22 0,-21 21 16,0 1-16,0 20 0,21-21 15,-21 22-15,-1-22 0,1 22 16,0-1-16,0 1 0,21-1 0,-21-20 16,21 20-16,-21-21 0,21 1 0,0-1 15,0 0-15,0-20 0,0 20 16,0-21-16,21 0 0,0-21 0,-21 21 15,21-21-15,0 0 0,0 0 16,1 0-16,-1 0 0,0 0 16,0 0-16,0-21 0,0 0 15,-21 0 1,22 0-16,-22 0 0,21-1 0,-21 1 0</inkml:trace>
  <inkml:trace contextRef="#ctx0" brushRef="#br0" timeOffset="211.87">5673 5567 0,'-22'0'0,"44"0"0,-65 0 0,22 0 0,0 0 15,42 0 17,0 0-32,22 0 15,-22 0-15,21 0 0,-21 0 16,22 0-16,-1 0 0,0 0 15,-21 0-15,22 0 0,-22-21 16,0 21-16,0-21 0,22 21 0,-22 0 16,0-22-16,0 22 0</inkml:trace>
  <inkml:trace contextRef="#ctx0" brushRef="#br0" timeOffset="765.06">6837 5440 0,'63'0'31,"-63"-21"-31,21 21 0,1-21 0,-1 21 16,-21-22-16,21 1 0,0 0 16,-21 0-1,-21 21 1,0 0-1,0 0-15,-22 0 0,22 0 0,-21 21 16,21-21-16,-22 21 0,22 0 0,0 1 16,0-1-16,0-21 0,-1 21 15,1 0-15,21 0 0,0 0 0,0 1 16,0-1-16,0 0 16,21 0-16,-21 0 0,22-21 15,-1 21-15,0 1 0,0-1 16,0 0-16,22-21 0,-22 21 15,0 0-15,0 0 0,0 1 0,0-1 16,1 0-16,-22 0 0,0 0 16,0 0-16,0 1 0,-22-1 15,-20 0-15,21-21 0,-21 21 16,-1-21-16,1 0 0,0 21 0,-1-21 16,-20 0-16,20 0 0,1 0 15,0 0-15,21 0 0,-22 0 0,22 0 16,0-21-16,0 21 0,0-21 15,-1 21-15,22-21 0,0 0 16,0-1 0,0 1-1,22 21-15,-1-21 16,0 21-16,0 0 0,21-21 0,-20 21 16,20 0-16,-21-21 0</inkml:trace>
  <inkml:trace contextRef="#ctx0" brushRef="#br0" timeOffset="1067.88">7281 5461 0,'0'0'0,"0"-21"0,0 42 31,0 0-31,0 0 16,0 1-16,0-1 0,0 0 0,0 21 16,-21-21-16,21 22 0,-21-1 15,21-21-15,-21 0 0,21 22 0,0-22 16,0 0-16,-21 0 0,21 0 16,0 1-16,-22-22 0,22-22 46,22 1-46,-22 0 16,21 0-16</inkml:trace>
  <inkml:trace contextRef="#ctx0" brushRef="#br0" timeOffset="1404.69">7345 5059 0,'-64'42'31,"43"-42"-31,21 21 0,-21-21 16,21 22-16,0-1 15,21-21 1,0 0-16,0 0 0,1 0 0,-1 0 16,0 0-16,0-21 0,0 21 15,-21-22-15,21 22 0,1-21 0,-22 0 16,0 0-16,0 0 15,-22 21-15,1 0 16,0 0-16,0 0 0,0 0 0,0 0 16,-1 21-16,1 0 15,0 0 1,21 0-16,0 1 16,0-1-16,21-21 0,0 0 15,1 21-15,-1-21 0,0 0 0</inkml:trace>
  <inkml:trace contextRef="#ctx0" brushRef="#br0" timeOffset="2328.67">7662 5567 0,'0'0'0,"-21"0"0,42 0 31,0 0-31,1 0 0,-1 0 16,0 0-16,21 0 0,-21 0 0,22 0 15,-1 0-15,0-21 0,1 21 16,-1-21-16,0 21 0,1-22 0,-22 22 16,21-21-16,-21 21 0,1-21 0,-1 21 15,-21-21-15,-21 21 31,-1 0-15,1 0-16,0 0 0,0 0 16,0 21-16,21 0 0,-21 0 0,-22 22 15,22-22-15,0 21 0,0-21 0,-22 22 16,22-1-16,-21 0 0,21 1 16,-22-1-16,22-21 0,0 22 0,-21-1 15,21-21-15,-1 0 0,1 0 0,0 1 16,0-1-16,21 0 0,0 0 15,-21-21-15,21 21 0,-21-21 16,21-21 15,21 0-31,0 0 0,-21 0 16,21-1-16,0 1 0,0 0 0,1 0 16,-1-21-16,0 20 0,-21 1 15,21 21-15,0-21 0,0 0 0,1 21 16,-1 0-1,0 0-15,-21 21 16,0 0-16,0 0 0,21 1 16,-21-1-16,0 0 15,21 0-15,0 0 0,1 0 16,-1 1-16,0-22 0,0 0 16,0 0-16,0 21 15,22-21-15,-22 0 0,0 0 0,0 0 16,22 0-16,-22 0 0,0 0 0,21 0 15,-21-21-15,1-1 0,-1 22 0,21-21 16,-21 0-16,0 0 0,1 0 16,-1-22-16,0 22 0,0-21 0,-21 21 15,21-22-15,0 1 0,1 21 16,-22-21-16,0 20 0,0 1 0,0 0 16,0 0-16,0 0 15,-22 21-15,1 0 0,0 0 16,0 0-16,0 21 0,0 0 15,-1 0-15,1 0 0,0 1 0,21 20 16,-21-21-16,21 0 0,0 22 16,0-1-16,0-21 0,0 0 0,0 22 15,0-22-15,0 0 0,0 21 0,0-21 16,0 1-16,21-1 16,0 0-16,0-21 0,1 21 15,-1-21-15,0 0 0,0 0 16,0 0-16,0 0 15,1-21-15,-1 21 0,0-21 0,0 0 16,21-1-16,-20 1 0</inkml:trace>
  <inkml:trace contextRef="#ctx0" brushRef="#br0" timeOffset="2672.47">9440 5419 0,'0'0'0,"0"-21"0,-21 21 0,0 0 16,0 0 0,0 0-1,21 21-15,-22 0 0,1 21 0,21-21 16,-21 1-16,21 20 0,-21 0 0,0 1 15,21-1-15,0-21 0,0 21 16,-21 1-16,21-22 0,0 21 0,0-21 16,0 1-16,0 20 0,0-21 0,0 0 15,21 0-15,0 1 0,0-22 16,0 21-16,0-21 16,1 0-16,-1 0 0,0 0 0,0 0 15,0 0-15,0 0 0,1 0 16,-1 0-16,0-21 0,0 21 15</inkml:trace>
  <inkml:trace contextRef="#ctx0" brushRef="#br0" timeOffset="2997.8">10096 5355 0,'0'-21'0,"0"42"0,22-42 0,-1 21 16,0 0-16,21 0 0,-21 0 0,1 0 16,20 0-16,-21 0 0,0 21 0,0-21 15,1 21-15,-1 1 0,0-1 16,0 0-16,-21 0 0,0 21 16,0-20-16,0-1 0,0 21 0,0 0 15,0 1-15,0-22 0,0 21 0,0 1 16,-21-1-16,0-21 0,21 21 15,-21-20-15,-1-1 0,1 21 0,0-21 16,-21 0-16,21 1 0,-1-1 0,-20-21 16,0 21-16,21-21 0,-22 0 15,1 21-15,0-21 0,-1 0 0,-20 0 16,20 0-16,1 0 0</inkml:trace>
  <inkml:trace contextRef="#ctx0" brushRef="#br0" timeOffset="3660.32">5503 6477 0,'0'0'0,"-42"0"0,0 0 16,20 0-16,-20 0 0,21 0 16,-21 0-16,20 0 0,1 0 0,0 0 15,42 0 17,22 0-17,-22 0-15,21 0 0,0 0 16,22 0-16,-1 0 0,1 0 0,21 0 15,-1 0-15,22 0 0,0 0 0,21 0 16,-21 0-16,21 0 0,21 0 16,0 0-16,-21 0 0,21 21 0,0 0 15,1-21-15,-1 0 0,0 22 0,0-22 16,0 0-16,-21 0 0,21 21 0,-21-21 16,22 0-16,-22 0 15,0 0-15,-22 0 0,22 0 0,-21 0 16,0 0-16,-21 0 0,-1 0 0,-20 0 15,-1 0-15,-20 0 0,-1 0 0,0 0 16,-20 0-16,-1 0 0,-42 0 47,-1 0-47,1 0 16,0 0-16,0 0 0,0-21 15,-22 21-15,22 0 0,-21 0 0,-22 0 16</inkml:trace>
  <inkml:trace contextRef="#ctx0" brushRef="#br0" timeOffset="4268.18">5355 6689 0,'-21'0'0,"42"0"0,-63 0 0,21 0 0,-1 0 16,44 0 31,20 0-47,-21 0 15,21 0-15,1 0 0,20-21 0,1 21 16,20 0-16,1 0 0,0 0 0,21 0 16,-22 0-16,22 0 0,0-22 15,0 22-15,21 0 0,0 0 16,-21 0-16,21 0 0,0-21 0,-22 21 15,22 0-15,0-21 0,-21 21 0,21 0 16,0-21-16,-21 21 0,21-21 16,-21 21-16,0 0 0,0 0 0,-1 0 15,1 0-15,-21 0 0,21 0 0,-22 0 16,1 0-16,-21 0 0,20 0 0,-20 0 16,-1 0-16,-20 21 0,-1-21 15,0 0-15,1 0 0,-22 0 0,0 0 16,0 21-16,0-21 0,0 0 0,1 0 62,-1 0-46,0-21 0</inkml:trace>
  <inkml:trace contextRef="#ctx0" brushRef="#br0" timeOffset="4437.09">9377 6625 0,'0'0'0,"-21"21"31,-1-21-31,22 22 0,-21-22 16,0 21-1</inkml:trace>
  <inkml:trace contextRef="#ctx0" brushRef="#br0" timeOffset="8584.45">6329 8446 0,'0'-22'0,"0"1"16,0 0 0,0 0-16,0 0 15,0 0-15,0-1 0,0 1 16,0 0-16,0 0 0,0 0 16,0 0-16,0-1 15,0 1 1,0 42 15,0 1-31,0-1 0,0 0 0,0 0 16,0 21-16,0 1 0,0-1 0,0 0 15,0 1-15,0-1 0,0 0 16,0 1-16,0-1 0,0 0 0,-21 1 16,21-1-16,-22 0 0,22 1 0,0-1 15,0 0-15,-21 1 0,21-1 16,-21-21-16,0 0 0,21 22 0,0-22 15,0 0-15,-21 0 0,21 0 16,-21 1-16,21-44 47,0 1-47,0 0 0,21 21 16,-21-21-16,21-21 0,-21 20 0,0 1 15,21-21-15,-21 21 0,21-22 0,-21 1 16,21 21-16,-21-21 0,22 20 15,-22-20-15,0 21 0,21 0 0,-21 0 16,21-1-16,0 22 0,0 0 16,0 0-1,-21 22-15,22-1 0,-22 0 0,0 0 16,21 21-16,-21-20 0,0 20 0,0-21 16,0 21-16,21 1 15,-21-22-15,21 21 0,-21-21 0,21 1 16,-21-1-16,21 0 0,1 0 0,-22 0 15,21-21-15,0 0 0,0 0 16,0 0-16,0 0 0,22 0 0,-22 0 16,21 0-16,-21 0 0,22-21 0,-1 21 15,-21-21-15,22 0 0,-22 0 0,21-1 16,-21-20-16,0 21 0,1-21 16,-1 20-16,-21-20 0,0 0 0,21 21 15,-21-22-15,0 1 0,0 21 0,0 0 16,0-1-16,0 1 0,-21 0 15,0 21 1,-1 0-16,1 21 0,0-21 16,0 21-16,21 1 0,-21 20 15,0-21-15,-1 0 0,22 22 0,-21-1 16,21-21-16,0 21 0,0-20 0,0 20 16,0-21-16,0 0 0,0 0 15,0 1-15,21-1 0,1 0 0,-1 0 16,0-21-16,0 21 0,0-21 0,0 21 15,1-21-15,-1 0 0,21 0 16,-21 0-16,0 0 0,1 0 0,20-21 16,-21 0-16,0 21 0,22-21 15,-22 0-15,0 0 0,0-22 0,0 22 16,22-21-16,-22-1 0,-21 22 16,21-21-16,0 21 0,0-22 0,-21 22 15,0 0-15,0 0 0,0 42 31,0 0-31,-21 0 0,0 1 16,21 20-16,-21-21 0,21 0 16,0 22-16,0-22 0,0 21 0,0-21 15,0 0-15,0 1 0,0 20 0,0-21 16,0 0-16,0 0 0,21-21 16,0 0-16,0 22 15,0-22-15,1 0 0,-1 0 16,0 0-16,0 0 0,0-22 0,0 22 15,1-21-15,-1 0 0,0 0 16,0 0-16,0 0 0,-21-1 0,21 1 16,-21-21-16</inkml:trace>
  <inkml:trace contextRef="#ctx0" brushRef="#br0" timeOffset="8772.34">7683 8530 0,'0'0'0,"-21"0"15,0 0 1,0 0-16,0 0 16,21 21-1,0 1 1,0-1 0,21-21-16,0 21 0,0 0 15,0-21-15</inkml:trace>
  <inkml:trace contextRef="#ctx0" brushRef="#br0" timeOffset="9536.51">8191 9144 0,'0'0'15,"22"0"-15,-1 0 0,-21-21 0,21 21 16,0-21-16,0 0 0,-21-1 0,21 1 15,1 0-15,-22 0 0,0 0 16,0-22-16,21 22 0,-21 0 0,0 0 16,0 0-16,0 0 0,0-1 0,0 1 15,-21 21-15,-1 0 0,1 0 16,0 0-16,-21 0 0,21 0 0,-1 21 16,-20 1-16,21-1 0,-21 0 15,20 0-15,1 21 0,0-20 0,-21 20 16,21-21-16,21 21 0,-22-20 15,22-1-15,0 0 0,0 0 0,0 0 16,0 0-16,0 1 0,22-22 16,-1 21-16,0-21 0,21 0 15,-21 0-15,22 0 0,-22 0 0,21-21 16,-21 21-16,22-22 0,-22 1 0,0 0 16,0 21-16,0-21 0,-21 0 15,0 0-15,22-1 0,-22 1 0,0 0 16,0 0-16,0 0 0,0 0 15,0 42 17,0 0-32,0 0 0,0 0 15,0 0-15,0 1 0,0 20 0,0 0 16,0-21-16,0 22 0,-22-1 16,22 0-16,0 1 0,0-1 0,0 0 15,0 1-15,0 20 0,0-20 0,0 20 16,0 1-16,0-22 0,0 21 15,0 1-15,0-1 0,0-20 0,0 20 16,0-20-16,0 20 0,0-21 0,0 1 16,0-1-16,0 0 0,0 1 15,0-1-15,-21-21 0,0 22 0,21-22 16,-21 0-16,0 0 0,0-21 16,-1 0-16,1 0 0,0 0 15,-21 0-15,21 0 0,-22-21 0,1 0 16,0 0-16,-1-1 0,1-20 0,21 21 15,-22 0-15,1-43 16,21 22-16,0 21 0,21-22 0,0 22 16,0-21-16,0 21 0,0-22 15,0 22-15,0-21 0,0 0 0,21-1 0,0 1 16,0 0-16,0-1 0,1 1 16,20 0-16,0-1 0,1-20 15,-1 20-15,0 1 0,22 0 0,-22-1 16,0 1-16</inkml:trace>
  <inkml:trace contextRef="#ctx0" brushRef="#br0" timeOffset="10265.12">8911 8467 0,'-85'-21'31,"64"21"-31,21 21 0,-21 0 0,0 0 16,21 0-16,-21 0 0,21 1 16,-21 20-16,21 0 0,-22-21 0,1 22 15,21-1-15,0 0 0,0 1 0,-21-1 16,21 0-16,-21 1 0,21-22 16,0 0-16,0 21 0,0-20 0,0-1 15,0 0-15,21-21 31,0 0-31,0-21 16,-21 0-16,22-1 0,-1 1 0,0-21 16,0 21-16,0-22 0,0 22 15,22-21-15,-22 21 0,0 0 16,-21-1-16,21 1 0,0 21 16,-21 21-1,0 1-15,0-1 16,22 0-16,-22 0 0,0 0 0,0 0 15,0 1-15,0-1 0,21 0 16,0 0-16,-21 0 0,21 0 0,0 1 16,0-1-16,1-21 15,-1 0-15,0 0 0,0 0 0,0 0 16,0 0-16,1-21 0,-1 21 16,0-22-16,0 1 0,-21 0 0,21-21 15,0 21-15,1-22 0,-1 1 16,-21 0-16,21-22 0,0 22 15,-21-1-15,0 1 0,21 0 0,-21-1 16,21 1-16,-21 21 0,0 0 0,0 0 16,0-1-16,0 44 31,0-1-31,-21 21 0,21-21 0,-21 22 16,21-1-16,0 0 0,-21 1 15,21-1-15,-21 0 0,21 1 0,0-1 16,0 0-16,0 1 0,0-1 0,0-21 15,0 0-15,0 0 0,0 1 16,0-1-16,0 0 0,0 0 16,21-21-16,0 0 0,0 0 15,0 0-15,1 0 0,-1-21 0,0 0 16,0 21-16,0-21 0,0-1 16,1 1-16,-1 0 0,0-21 0</inkml:trace>
  <inkml:trace contextRef="#ctx0" brushRef="#br0" timeOffset="10468">9334 8721 0,'-21'0'0,"42"0"0,-21 0 31,22 0-15,-1 0-16,0 0 0,0 0 15,0 0-15,0-21 0,1 21 0,-1 0 16,0 0-16,21 0 0,-21-22 16,1 22-16,-1 0 0</inkml:trace>
  <inkml:trace contextRef="#ctx0" brushRef="#br0" timeOffset="12132.05">10753 9102 0,'21'0'16,"0"0"-1,0-21-15,0 21 16,-21-22-16,21 1 0,1 21 16,-22-21-16,0 0 0,21 0 0,0 0 0,-21-1 15,0 1-15,0 0 16,0-21-16,0 21 0,0-22 0,0 22 16,-42 0-16,20-21 0,1 20 0,0 1 15,0 0-15,0 21 0,-22 0 0,22 0 16,-21 0-16,21 0 0,0 0 15,-22 0-15,22 21 0,-21 0 0,21 1 16,-1 20-16,1-21 0,0 21 0,0 1 16,0-1-16,0-21 0,21 22 15,0-1-15,0-21 0,0 21 0,0-20 16,0-1-16,0 0 0,0 0 16,21 0-16,0-21 0,0 0 15,0 0-15,0 0 0,1 0 16,-1 0-16,0 0 0,0 0 0,21-21 15,-20 0-15,-1 0 0,21 0 0,-21-1 16,22 1-16,-22 0 0,0-21 16,0 21-16,0-22 0,0 1 0,1 21 15,-1-22-15,0 22 0,-21-21 0,0 21 16,21 21-16,-21-21 0,0 42 31,0 21-31,0-21 0,0 0 16,0 22-16,0-22 0,0 21 15,0 1-15,0-22 0,0 0 16,0 21-16,0-21 0,0 1 0,21-1 16,0-21-16,1 21 0,-1-21 0,0 0 15,0 0-15,21 0 0,-20 0 16,20 0-16,-21 0 0,21-21 0,1 21 16,-22-21-16,21-1 0,-21 1 0,1 0 15,-1 0-15,0-21 0,0 20 0,-21-20 16,21 21-16,-21-21 0,0-1 15,0 22-15,0 0 0,0 0 0,0 42 47,0 0-47,0 0 0,-21 22 16,21-22-16,-21 0 0,0 0 0,21 21 16,-21-20-16,21-1 0,0 0 0,-22 0 15,22 0-15,-21 0 0,21 1 16,21-44 15,-21 1-15,22 21-16,-1-21 0,0 0 0,0-21 15,0 20-15,0 1 0,1-21 16,-1 21-16,0 0 0,-21-22 0,21 22 0,0 21 16,-21-21-16,21 21 15,-21 21 1,0 0-16,0 0 0,0 1 15,0-1-15,0 0 0,0 0 16,22 0-16,-22 0 0,0 1 0,21-1 16,-21 0-16,0 0 0,21 0 0,0-21 15,0 0-15,0 21 0,1-21 0,20 0 16,-21 0-16,21 0 0,1 0 16,-1 0-16,0 0 0,1-21 0,-1 0 15,0 21-15,22-21 0,-22 0 0,1 0 16,-22-1-16,21 1 0,-21 0 15,22 0-15,-22-21 0,-21 20 16,0 1-16,21-21 0,-21 21 0,0 0 16,0-1-16,-21 1 0,0 21 15,-1 0-15,-20 0 16,21 0-16,0 0 0,0 0 0,-22 21 16,1 1-16,21-1 0,-22 0 0,22 0 15,-21 21-15,21-20 0,0-1 16,-1 21-16,1-21 0,21 0 0,0 1 15,0-1-15,0 0 0,0 0 0,0 0 16,21-21 0,1 0-16,20 0 0,-21 0 15,0 0-15,0 0 0,22 0 16,-22-21-16,0 0 0,21 21 0,-20-42 16,20 20-16,-21 1 0,0-21 15,22 21-15,-22-22 0,0 1 0,0 0 16,0-1-16,0 1 0,1-21 0,-1 20 15,0 1-15,-21-22 0,21 22 16,0-21-16,-21 20 0,21 1 16,-21 0-16,0 20 0,0-20 0,0 21 0,0 0 15,0 42 1,0 0-16,-21 0 0,21 22 16,-21-1-16,0 0 0,21 22 15,0-22-15,-21 0 0,21 22 16,-21-1-16,21-20 0,-22 20 0,22-20 15,0 20-15,0-21 0,0 1 0,0-1 16,0-21-16,0 22 0,22-22 0,-1 0 16,0 0-16,0 0 0,0 0 15,22 1-15,-22-22 0,21 0 0,-21 0 16,22 0-16,-1 0 0,-21-22 0,21 1 16,1 0-16</inkml:trace>
  <inkml:trace contextRef="#ctx0" brushRef="#br0" timeOffset="13284.39">14182 8488 0,'0'0'0,"0"-21"0,0 0 0,0-22 15,0 22-15,0-21 0,0-1 0,0 22 16,0 0-16,0-21 0,0 21 16,0-1-16,0 44 15,0-1-15,0 0 16,0 0-16,0 21 0,-22 1 16,22-1-16,0 0 0,-21 1 15,21-1-15,-21 0 0,21 22 0,0-22 16,0 1-16,-21 20 0,0-21 0,0 1 15,21-1-15,0-21 0,-22 22 0,22-22 16,-21 0-16,21 0 0,0 0 16,0-42-1,0 0 1,21 0-16,1-22 16,-22 22-16,21-21 0,0 0 0,0-1 15,0 1-15,0 0 0,1 20 0,-22-20 16,21 0-16,0 21 15,0-1-15,0 1 0,-21 0 0,21 21 16,1 0-16,-22 21 16,0 0-16,21 1 0,-21-1 0,21 0 15,-21 21-15,0-21 0,0 1 16,0 20-16,21-21 0,-21 21 0,21-20 16,-21-1-16,0 0 0,21 0 0,-21 0 15,22 0-15,-1 1 0,0-22 16,0 0-16,0 0 0,0 0 15,1 0-15,-1 0 0,0 0 0,0 0 16,0-22-16,0 1 0,1 0 16,-1-21-16,0 21 0,0-22 15,0 22-15,0-21 0,1-1 0,-22 1 16,21 0-16,-21-1 0,21 1 16,-21 0-16,0-1 0,0 1 0,0 21 15,21 0-15,-21 0 0,0-1 0,0 44 31,0-1-31,-21 21 16,21-21-16,0 22 0,0-22 0,-21 21 16,21 0-16,0 1 0,-21-1 0,21 0 15,0 1-15,0-22 0,0 21 16,0-21-16,0 22 0,0-22 16,0 0-16,21 0 0,0-21 0,-21 21 15,21-21-15,0 0 0,0 0 16,1 0-16,-1 0 0,0 0 0,21 0 15,-21-21-15,22 0 0,-22 21 0,21-21 16,-21 0-16,1-22 0,20 22 16,-21 0-16,0-21 0,0 21 15,-21-1-15,22-20 0,-22 21 0,21 0 0,-21 0 16,0 42 15,0 0-31,-21 0 0,-1 0 0,22 0 16,0 1-16,0-1 0,0 21 15,0-21-15,0 0 0,0 1 16,0-1-16,0 0 0,0 0 16,22-21-16,-1 0 0,0 0 15,0 0-15,0 0 16,0 0-16,1 0 0,-1-21 0,21 0 16,-21 21-16,0-21 0,1-1 0,-1 1 15,-21-21-15,21 21 0,0 0 16</inkml:trace>
  <inkml:trace contextRef="#ctx0" brushRef="#br0" timeOffset="13600.21">15621 8213 0,'0'0'16,"-21"21"-16,0-21 0,-1 21 0,1 0 0,0 0 15,21 1-15,0-1 0,0 0 0,0 0 16,0 0-16,0 0 15,21-21 1,0 0-16,1 0 0,-1 0 0,0 0 16,0-21-16,-21 0 15,21 21-15,-21-21 0,0 0 0,0 0 16,0-1-16,0 1 0,0 0 16,0 0-16,-21 0 15,0 21-15,0 0 0,0 0 16,-1 0-1,22 21-15,0 0 0,0 0 16,0 0-16,0 1 0,0-1 0,0 0 16,0 0-16,0 0 0,22-21 0,-22 21 15,21 1-15</inkml:trace>
  <inkml:trace contextRef="#ctx0" brushRef="#br0" timeOffset="15020.78">16425 8678 0,'0'0'16,"0"-105"0,-21 83-1,21 1-15,-21 21 0,0-21 16,0 21-16,-1 0 0,1 0 15,0 0-15,0 0 0,-21 0 0,20 0 16,1 21-16,0 0 0,-21 1 16,21-1-16,-1 0 0,1 0 0,0 0 15,0 22-15,0-22 0,0 0 16,21 21-16,-22-21 0,22 1 0,0-1 16,0 0-16,0 0 0,0 0 15,0 0-15,22-21 0,-1 0 0,0 22 16,0-22-16,0 0 0,0 0 15,1 0-15,-1-22 0,0 22 16,21-21-16,-21 0 0,1 0 0,-1 0 16,0-22-16,0 22 0,0-21 0,-21 21 15,21-22-15,1 1 0,-1-21 16,0 20-16,-21 1 0,21-22 0,-21 1 16,21 21-16,-21-22 0,0 22 15,21-22-15,-21 22 0,22 21 16,-22 0-16,0-22 0,0 22 15,0 42 1,0 0-16,0 22 0,-22-22 16,22 21-16,-21 1 0,21-1 0,-21 0 15,21 1-15,0 20 0,0-21 0,0 1 16,-21-1-16,21 0 0,0 1 16,0-1-16,0 0 0,0 1 0,0-1 15,21-21-15,-21 22 0,21-22 0,0 0 16,1 0-16,-1 0 15,0 0-15,0-21 0,21 0 0,-20 0 16,20 0-16,-21 0 0,0 0 0,22 0 16,-22-21-16,21 0 0,-21 0 15,0 0-15,1-22 0,-1 22 0,21-21 16,-21 0-16,0-1 0,1-20 0,-1 20 16,0-20-16,21-1 0,-21 22 0,1-21 15,-1-1-15,0 22 0,0-1 16,0 1-16,-21 0 0,0 21 0,0-1 15,0 1-15,-21 21 16,0 21 0,21 1-16,-21-1 0,0 21 0,-1 0 15,1-20-15,0 20 0,21 0 16,0 22-16,-21-22 0,21 0 16,-21 1-16,21-1 0,0 0 0,0 1 15,0-1-15,0 0 0,0 1 16,0-22-16,0 21 0,21-21 0,0 1 15,0-1-15,0 0 0,1 0 16,20-21-16,-21 0 0,0 0 0,22 0 0,-1 0 16,-21 0-16,21 0 0,1-21 15,-22-21-15,21 20 0,1 1 16,-22-21-16,21 0 0,0-22 0,-20 22 16,20-22-16,-21 22 0,0-22 15,22-20-15,-22 20 0,0 1 0,0-1 16,-21 22-16,0-22 0,21 22 0,-21 21 15,0 0-15,0 0 0,0-1 16,0 44 0,-21-1-16,0 0 0,0 0 0,21 21 15,-21 1-15,-1-1 0,22 0 16,-21 1-16,0 20 0,0-20 0,21-1 16,0 21-16,-21-20 0,21-1 0,-21 0 15,21 1-15,-22-1 0,22 0 16,0 1-16,0 20 15,-21-42-15,21 1 0,0-1 0,-21 0 16,21 0 0,0-42-1,0 0-15,21 0 16,-21-1-16,21 1 0,1-21 16,-22 21-16,21 0 0,0-22 0,0 22 15,0-21-15,0 21 0,1-1 0,-1-20 16,21 21-16,-21 0 0,0 0 15,1-1-15,20 1 0,-21 21 16,0 0-16,0 0 0,1 21 16,-22 1-16,0-1 0,0 0 0,0 21 15,0-21-15,0 1 0,0 20 16,0-21-16,0 21 0,0-20 16,0-1-16,0 21 0,0-21 0,0 0 15,0 1-15,0-1 0,21 0 16,0-21-16,0 0 15,0 0-15,0 0 0,1 0 0,20-21 16,-21 21-16,0-21 16,0-1-16,1 1 0,-22 0 0,21 0 15,0 0-15,-21 0 0,0-1 0,0 1 16,0 0-16,0 0 0,0 0 16,0 0-16,0-1 0,-21 1 15</inkml:trace>
  <inkml:trace contextRef="#ctx0" brushRef="#br0" timeOffset="15232.66">16891 8361 0,'-21'0'0,"42"0"0,-63 0 0,20 0 15,44 0 1,-1 0-1,0 0-15,21 0 0,-21 0 0,22 0 16,-1 0-16,0 0 0,1-21 0,-1 21 16,0 0-16,-20 0 0,20-21 15,-21 21-15,0-22 0,0 22 0</inkml:trace>
  <inkml:trace contextRef="#ctx0" brushRef="#br0" timeOffset="16238.25">19537 8297 0,'0'-21'0,"0"0"16,-21 21-1,-1 0 1,1 21-16,0 0 0,0 1 0,0-1 16,0 0-16,-1 0 0,1 0 15,0 0-15,0 22 0,21-22 0,0 0 16,0 0-16,0 0 0,0 1 15,0-1-15,0 0 0,0 0 16,21-21-16,0 21 0,0-21 0,1 0 16,-1 0-16,21 0 0,0 0 0,-20 0 15,20 0-15,0-21 0,-21 21 16,1-21-16,-1 0 0,0 0 0,-21-1 16,0 1-16,0 0 0,0 0 15,-21-21-15,0 20 0,-1 1 16,1-21-16,0 21 0,0 0 0,0-22 15,0 22-15,21 0 0,0-21 0,0 20 16,0 1-16,0 0 0,0 0 16,21 0-16,0 0 0,21-1 15,-21 1-15,1 21 0,20-21 0,0 21 16,-21 0-16,22 0 0,-22 0 16,21 0-16,-21 0 0,1 21 0,-1 0 15,-21 22-15,0-22 0,21 0 0,-21 21 16,0 1-16,0-1 0,0-21 15,0 22-15,0-1 0,0 0 0,-21 1 16,21-1-16,-21 0 0,-1 1 0,22 20 16,-21 1-16,21-22 0,0 21 15,0 1-15,-21-1 0,21 1 0,0-1 16,0 1-16,0-1 0,-21 1 0,21-1 16,0 1-16,0-1 0,-21-20 15,0 20-15,21-20 0,-22 20 16,1-21-16,0 1 0,21-1 0,-21 0 15,0-20-15,0-1 0,-1 0 0,22 0 16,-21-21-16,0 0 0,21-21 16,0 0-16,-21 0 15,21-22-15,0 1 0,0 0 0,0-1 16,0-20-16,0-1 0,0 22 0,21-22 16,0 1-16,0-1 0,1 1 15,-1-1-15,0 1 0,0-1 0,0 22 16,0-21-16,22 20 0,-22-20 15,0 20-15,21 1 0,-20 21 0,-1-21 16,21-1-16,0 22 0,-20 0 16,20 0-16,0-22 0,1 22 0,20 0 15,-21 0-15,1 0 0,20 0 0,-20-1 16</inkml:trace>
  <inkml:trace contextRef="#ctx0" brushRef="#br0" timeOffset="16529.11">21611 7832 0,'-21'-21'0,"42"42"0,-63-64 16,21 43-16,-1 0 0,1 0 15,0 0-15,21 22 16,-21-1-16,0 0 0,21 21 0,0 1 15,0-1-15,-21 0 0,21 22 0,0-22 16,0 22-16,-22-22 0,22 0 16,0 1-16,0-1 0,0 0 15,0 1-15,0-22 0,0 21 0,0-21 16,0 0-16,0 1 16,22-22-1,-22-22-15,21 1 0</inkml:trace>
  <inkml:trace contextRef="#ctx0" brushRef="#br0" timeOffset="17188.15">21823 7959 0,'0'-43'15,"0"86"-15,21-107 0,-21 22 0,0 21 16,0 42 0,0 21-1,0-21-15,0 22 0,-21-1 16,21 22-16,0-22 0,0 0 15,0 22-15,-21-22 0,21 0 0,-22 1 16,22-1-16,-21 0 0,21 1 16,0-22-16,-21 0 0,21 0 0,-21 0 15,21 1-15,0-44 32,21 1-32,0 21 0,-21-21 15,21 0-15,1-21 0,-22 20 0,21-20 16,0 21-16,0-21 0,0 20 15,0 1-15,-21 0 0,22 0 0,-22 0 16,21 21-16,-21 21 16,0 0-16,0 0 15,0 0-15,0 22 0,0-22 16,0 0-16,0 0 0,0 0 0,0 1 16,0-1-16,21 0 0,-21 0 0,21 0 15,0-21-15,-21 21 0,21-21 16,1 0-16,-1 0 0,21 0 0,-21 0 15,0 0-15,22 0 0,-1 0 0,-21 0 16,22 0-16,-22-21 0,0 21 16,21-21-16,-21 0 0,1-21 0,-1 20 15,0 1-15,0-21 0,-21 21 0,0-22 16,21 22-16,-21 0 0,0 0 16,-21 21-1,0 21 1,21 0-16,0 0 0,-21 1 15,21-1-15,-21 0 0,21 0 0,0 0 16,0 0-16,0 1 0,0-1 0,0 0 16,0 0-16,21-21 15,0 21-15,0-21 16,0 0-16,0 0 0,1 0 16,-1 0-16,0-21 0,0 21 0,0-21 15,0 0-15,22 21 0,-22-21 16,0-1-16,0 22 0,0-21 0,-21 0 15,0 0-15,22 0 0</inkml:trace>
  <inkml:trace contextRef="#ctx0" brushRef="#br0" timeOffset="17420.02">21230 8234 0,'0'0'16,"-42"21"-16,21-21 0,-1 0 0,1 0 0,42 0 31,1-21-31,-1 21 16,21-21-16,-21 21 0,22 0 0,-1-21 16,21 21-16,-20 0 0,-1 0 15,22 0-15,-22-22 0,0 22 0,-21 0 16,1 0-16,-1 0 0</inkml:trace>
  <inkml:trace contextRef="#ctx0" brushRef="#br0" timeOffset="18408.54">14817 10097 0,'0'0'0,"-22"0"0,22-22 16,-21 22-16,21-21 0,-21 0 15,21 0-15,0 0 16,0 0-16,0-1 15,0 1-15,0 0 0,0 0 16,0 0-16,0 0 16,-21 21-16,21-22 0,0 1 0,-21 21 0,0 0 15,-1 0-15,-20 0 0,21 0 16,-21 0-16,20 0 0,-20 21 16,0 1-16,-1-1 0,-20 21 0,21-21 15,-1 22-15,1-22 0,21 21 0,-22-21 16,22 22-16,0-22 0,0 21 15,21-21-15,0 0 0,0 1 0,0-1 16,21-21-16,0 0 0,0 0 16,22 0-16,-22 0 0,21 0 0,1 0 15,-1-21-15,21-1 0,-20 1 16,-1 0-16,0 0 0,-20 0 16,20 0-16,-21-1 0,21 1 0,-42 0 15,22 0-15,-22 0 0,21 21 16,-21-21-16,0 42 15,0 0 1,0 0-16,0 0 16,0 0-16,0 1 0,0-1 15,0 0-15,21-21 0,0 0 16,0 0-16,0 0 16,1 0-16,-1 0 0,21 0 0,-21 0 15,0 0-15,22 0 0,-22-21 0,21 21 16,-21-21-16,1-1 0,20 22 15,-21-21-15,-21 0 0,21 0 16,-21 0-16,21 0 0,-21-1 0,0 1 16,0 0-16,0 0 15,0 42 1,0 0 0,0 22-16,0-1 0,0 0 15,-21 1-15,0-1 0,21 21 0,-21 1 16,0-1-16,0 1 0,21-1 0,-22 1 15,1-1-15,0 1 0,21-1 0,-21-20 16,0 20-16,21-20 0,-21-1 16,21 0-16,0 1 0,0-1 15,-22-21-15,22 21 0,0-20 0,0-1 16,22-42 0,-22-1-1,21 1-15,0 0 0,-21-21 0,21 21 16</inkml:trace>
  <inkml:trace contextRef="#ctx0" brushRef="#br0" timeOffset="18720.36">15240 10054 0,'0'-21'0,"0"42"0,0-63 0,21 21 16,-21 0-16,21 21 0,-21-22 15,21 22-15,1 0 0,-22-21 16,21 21-16,0-21 0,21 21 15,-21 0-15,22 0 0,-22 0 0,21 0 16,-21 21-16,22 0 0,-22 1 16,0-1-16,-21 0 0,0 0 0,0 21 15,0-20-15,0 20 0,-21-21 0,-21 21 16,20-20-16,-20-1 0,0 21 0,-1-21 16,1 0-16,0 1 0,-1-22 15,1 21-15,21-21 0,0 0 0,0 0 16,-1 0-16,22-21 31,22 21-31,-1-22 0,0 1 16,21 0-16,-21 0 0,22 0 0,-1 21 15</inkml:trace>
  <inkml:trace contextRef="#ctx0" brushRef="#br0" timeOffset="19020.18">16192 9779 0,'0'0'0,"-21"0"0,0 0 0,0 0 0,0 0 16,0 21-16,-1 22 0,1-22 15,0 21-15,0 0 16,0 1-16,21-1 0,-21 0 0,-1 22 16,1-22-16,21 22 0,-21-1 0,0 1 15,21-1-15,0-20 0,-21 20 16,21 1-16,-21-1 0,21-21 0,-22 22 15,22-22-15,0 1 0,0-1 0,0-21 16,0 21-16,0-20 0,0-1 0,0 0 16,0-42 15,22 21-31,-22-21 0,21-1 0,0-20 0,-21 21 16,21-21-16,0-1 0,-21 1 15</inkml:trace>
  <inkml:trace contextRef="#ctx0" brushRef="#br0" timeOffset="19632.84">15981 10075 0,'0'-42'16,"0"84"-16,0-126 0,0 41 0,0 22 0,21-21 15,-21 21-15,0 0 0,21-1 0,0 1 16,0 0-16,1 21 0,-1 0 16,21 0-16,-21 0 0,22 0 0,-22 0 15,21 21-15,0 0 0,1 1 0,-22-1 16,21 0-16,-21 21 15,1-21-15,-22 22 0,0-22 0,0 21 0,0-21 16,-22 22-16,-20-22 0,21 0 16,-21 0-16,-1 0 0,1 1 0,0-22 15,-1 21-15,1-21 0,21 0 16,-22 0-16,22 0 0,0 0 0,0 0 16,21 21-1,0 0 1,21 0-16,0-21 0,0 21 15,1-21-15,20 0 0,-21 22 0,21-22 16,-20 0-16,20 0 0,0 0 16,1 0-16,-1 0 0,21-22 15,-20 1-15,-1 0 0,0 21 0,1-21 0,-1 0 16,0 0-16,1-22 0,-22 22 16,0 0-16,21-21 0,-42-1 15,22 22-15,-1-42 0,0 20 0,-21 1 16,21-22-16,-21 22 0,21-21 0,-21 20 15,21 1-15,-21 21 0,0 0 16,0-1-16,0 44 16,0-1-16,0 0 15,-21 0-15,21 21 0,-21 1 0,0-1 16,21 0-16,-21-20 0,21 20 16,-21 0-16,21 1 0,0-22 0,0 21 15,0-21-15,0 0 0,0 1 16,0-1-16,0 0 0,0 0 0,21-21 15,0 21-15,0-21 0,0 0 0,0 0 16,1 0-16,-1 0 16,0 0-16,0 0 0,0 0 0,0-21 15,1 21-15,-1-21 0,21 0 0,-21 0 16,0-1-16,1 1 0,-1 0 16,21 0-16</inkml:trace>
  <inkml:trace contextRef="#ctx0" brushRef="#br0" timeOffset="20095.57">17547 9398 0,'0'0'0,"0"21"32,0 0-32,0 1 0,0-1 15,0 0-15,0 0 0,0 0 0,0 22 16,-21-22-16,21 0 0,0 21 0,0-21 15,0 1-15,-21-1 0,21 0 16,0 0-16,0 0 0,0 0 0,0 1 16,0-44 31,0 1-47,0 0 0,0 0 15,0 0-15,0-22 0,0 22 16,0-21-16,0 21 0,21-22 0,0 1 15,0 21-15,0-21 0,1 20 0,-1 1 16,0 0-16,0 0 0,0 0 16,0 0-16,1-1 0,-1 22 0,21 0 15,-21 0-15,0 0 0,22 0 16,-22 22-16,0-1 0,0 0 0,0 0 16,-21 0-16,0 22 0,0-22 15,0 21-15,0 0 0,0-20 0,0 20 16,0-21-16,0 0 0,-21 22 0,0-22 15,0 0-15,21 0 16,0 0-16,-21-21 16</inkml:trace>
  <inkml:trace contextRef="#ctx0" brushRef="#br0" timeOffset="21099.96">8932 12658 0,'21'-64'15,"-21"43"1,22 21-16,-22-21 16,0 42 31,0 0-32,0 22-15,0-22 16,0 21-16,-22 0 0,22-20 0,0 20 15,0 0-15,-21 22 0,21-22 0,-21 0 16,21 1-16,-21-1 0,21-21 16,0 22-16,0-1 0,0-21 0,0 21 15,0-20-15,0-1 0,0 0 16,0 0-16,21-21 0,0 21 16,0-21-16,1 0 0,-1 0 0,0 0 15,0 0-15,0 0 0,0-21 0,22 21 16,-22-21-16,21 0 0,-21 0 15,22-1-15,-22-20 0,21 21 0,-21-21 16,1 20-16,-1-20 0,0 0 0,0-1 16,0 1-16,0-21 0,-21 20 15,0 1-15,0 0 0,0 20 16,22-20-16,-22 21 0,0 0 0,0 0 16,0-1-16,0 44 62,0-1-31,21-21-31</inkml:trace>
  <inkml:trace contextRef="#ctx0" brushRef="#br0" timeOffset="21748.11">10181 12742 0,'21'-21'15,"-21"0"-15,21 21 16,-21-21-16,0 0 0,0 0 15,-21 21 1,0 0 0,0 0-16,0 0 0,0 0 0,-1 21 15,1-21-15,0 21 0,-21 0 16,21-21-16,-1 21 0,-20 0 0,21 1 16,0-1-16,0 0 0,-1 0 15,1 0-15,0 22 0,21-22 16,0 0-16,0 0 15,21-21 1,0 21-16,1-21 0,-1 0 16,0 0-16,0 0 0,0 0 0,22 0 15,-22 0-15,21 0 0,-21 21 16,0-21-16,22 0 0,-22 0 0,21 22 16,-21-1-16,1-21 0,-1 21 0,0-21 15,0 21-15,-21 0 16,0 0-16,0 1 15,0-1-15,0 0 0,-21-21 16,21 21-16,-21 0 0,0-21 16,-1 21-16,1 1 0,-21-22 0,21 21 15,-22-21-15,22 0 0,-21 21 0,21-21 16,-22 0-16,1 0 0,21 0 16,-21 0-16,20 0 0,-20 0 0,21 0 15,0 0-15,0 0 0,-1 0 0,1 0 16,0 0-16,0 0 0,0 0 15,21-21 32,21 21-31,0 0-16,0-21 0,0-1 0</inkml:trace>
  <inkml:trace contextRef="#ctx0" brushRef="#br0" timeOffset="22304.56">11176 12742 0,'0'22'16,"0"-1"-16,-21 0 16,21 0-16,21-21 47,0 0-47,-21-21 15,0 0 1,0 0-16,0-1 15,-21 22-15,0-21 0,0 21 16,-1 0 0,1 0-16,0 0 0,21 21 15,0 1 1,0-1 0,0 0-16,0 0 15,21-21-15,0 0 16,1 0-16,-1 0 15</inkml:trace>
  <inkml:trace contextRef="#ctx0" brushRef="#br0" timeOffset="23016.6">11176 13272 0,'0'0'15,"-21"0"-15,21 21 16,21-21 31,-21-21-32,0-1 1,0 1-16,-21 21 31,0 0-31,-1 0 16,1 0-16,0 0 0,0 21 15,0 1 1,0-1-16,21 0 16,0 0-16,0 0 15,21-21 1,0 0-16,0 0 16,0 0-16,0 0 15,-21-21-15,22 21 16,-22-21-16,0 0 15,0 0-15,0-1 16,-22 22 15,22 22-15,0-1-16,-21-21 0,21 21 16,0 0-16,0 0 15,21-21 16,1 0-31,-1 0 16,-21-21 0,0 0-16,0 0 15,0 0 1,0-1 0,0 1-16,0 0 15</inkml:trace>
  <inkml:trace contextRef="#ctx0" brushRef="#br0" timeOffset="23592.27">11134 12764 0,'0'21'15,"21"-21"1,-21-21 15,0-1 0,-21 22 1,-1 0-32,22 22 15,-21-22-15,21 21 0,0 0 16,0 0-16,21-21 47,1 0-32,-22-21 1,0 0 0,0 42 46,0 0-62,0 0 16,0 0-16</inkml:trace>
  <inkml:trace contextRef="#ctx0" brushRef="#br0" timeOffset="24044.01">11070 13377 0,'0'-21'79,"-21"21"-33,0 0-46,21 21 32,21-42 46,-21 0-78,21 21 0,0 0 0</inkml:trace>
  <inkml:trace contextRef="#ctx0" brushRef="#br0" timeOffset="24779.59">12636 13314 0,'0'21'15,"0"0"-15,0 0 0,0 1 16,0-1-16,0 0 0,0 0 16,0 0-16,0 0 0,0 1 15,0-1-15,0-42 32,0-1-17,22 1-15,-1 0 0</inkml:trace>
  <inkml:trace contextRef="#ctx0" brushRef="#br0" timeOffset="26017.88">12763 12764 0,'0'-22'0,"0"-20"31,0 21-31,0 0 16,0 0-16,0-1 15,0 1 1,0 0 0,-21 42 31,21 0-47,0 1 0,0-1 15,0 0-15,-21 21 0,21-21 16,-21 22-16,21-1 0,0 22 0,-21-22 15,21 0-15,0 22 0,0-22 16,0 22-16,0-22 0,0 0 16,0 22-16,0-22 0,0 0 0,0 1 0,0 20 15,0-20-15,0-1 0,0 0 16,0 1-16,0-1 0,0 0 16,0-21-16,0 22 0,0-22 0,0 0 15,0 21-15,0-20 0,0-1 16,0 0-16,0 0 0,0 0 15,0 0-15,0-42 47,21 0-47,-21 0 16,21 0 0,-21 0-16,0-1 0,0 1 0,0 0 15</inkml:trace>
  <inkml:trace contextRef="#ctx0" brushRef="#br0" timeOffset="28969.19">12890 12679 0,'0'0'0,"0"-21"0,-21 21 15,42 0 63,1 0-62,-1 0-16,0 0 0,0 0 0,0 0 16,0 0-16,1 0 0,20 0 15,-21 0-15,21 0 0,1 0 0,-22 0 16,21 0-16,-21 0 0,22 0 15,-1 0-15,-21 0 0,22 0 0,-22 0 16,21 0-16,0 0 0,1 0 0,-1 0 16,0 0-16,22 0 0,-22 0 0,22 0 15,-1 0-15,1 0 0,20-21 16,-20 21-16,21 0 0,-22 0 0,22 0 16,-22 0-16,22 0 0,-22 0 15,1-22-15,-1 22 0,22 0 16,-21 0-16,20 0 0,-20 0 0,20 0 15,1-21-15,0 21 0,-1 0 0,1 0 16,0-21-16,-22 21 0,22 0 16,0 0-16,-1-21 0,1 21 0,0 0 15,-1 0-15,1 0 0,-22-21 0,22 21 16,0 0-16,-22 0 0,22 0 16,-22 0-16,1 0 0,-1-21 0,22 21 15,-21 0-15,-1 0 0,1-22 16,20 22-16,-20 0 0,-1 0 15,22-21-15,-22 21 0,1 0 0,-1 0 16,22 0-16,-43 0 0,22 0 16,-1 0-16,-20 0 0,20 0 0,-20 0 15,20 0-15,1 0 0,-22 0 0,21 0 16,-20 0-16,20-21 0,1 21 16,-1 0-16,1 0 0,-1 0 0,1 0 15,-22 0-15,22-21 0,-1 21 0,-21 0 16,1 0-16,-1 0 0,0 0 15,1 0-15,-1 0 0,-21-21 0,22 21 16,-22 0-16,0 0 0,21 0 0,-21 0 16,1 0-16,-1-21 15,0 21-15,0 0 0,0 0 0,0 0 16,1 0-16,-22-22 16,0 44 15,0-1-16,0 0 1,0 0-16,0 0 0,0 0 16,0 1-16,0-1 0,0 0 0,0 0 15,0 0-15,0 22 0,0-22 16,0 0-16,0 21 0,0-21 0,-22 22 16,22-1-16,-21 0 0,21 1 15,0-22-15,0 21 0,0 1 16,0-1-16,0 0 0,0 1 0,0-1 15,0 0-15,0 1 0,0-1 0,0-21 16,0 21-16,0 1 0,0-1 16,0 0-16,0 1 0,0-1 0,0 0 15,-21-20-15,21 20 0,0 0 0,0-21 16,-21 22-16,21-22 0,0 21 16,0-21-16,0 1 0,0-1 0,0 21 15,0-21-15,0 0 0,0 1 16,0-1-16,-21 0 0,21 0 15,-21-21-15,-1 21 16,1-21-16,0 0 16,0 0-16,0 21 0,0-21 15,-1 0-15,1 0 0,0 0 16,0 0-16,0 0 0,0 0 0,-1 0 16,-20 0-16,21 0 0,-21 0 0,20 0 15,-20 0-15,0 0 0,-1 0 16,1 0-16,-21 0 0,20 0 0,1 0 15,-22 0-15,22 0 0,-21 0 0,20 0 16,-20 0-16,20 0 0,1 0 16,-21 0-16,20 0 0,-20 0 0,20 0 15,1 0-15,-21 0 0,20 0 16,-20 0-16,-1 22 0,1-22 0,-1 0 16,1 0-16,-1 0 0,1 0 15,-1 0-15,1 0 0,-1 0 0,22 0 16,-22 0-16,22 21 0,0-21 0,-22 0 15,22 0-15,0 0 0,-1 0 16,-20 21-16,20-21 0,1 0 0,-21 0 16,-1 0-16,22 0 0,-22 0 0,1 0 15,-1 0-15,1 0 0,20 0 16,-20 0-16,-1 0 0,22 0 16,-21 0-16,20 0 0,1 0 0,-22 0 15,22 0-15,0 0 0,-1 0 0,-20 0 16,21 0-16,-22 0 0,22 0 15,-22 0-15,1 0 0,-1 0 0,22 0 16,-22 0-16,22 0 0,-21 0 0,20 0 16,1 0-16,0 0 0,20 21 0,-20-21 15,0 0-15,21 0 0,-22 0 16,22 0-16,-21 0 0,21 0 0,-1 0 16,-20 21-16,0-21 0,21 0 0,-22 0 15,1 0-15,0 0 0,20 0 16,-20 0-16,0 0 0,21 21 15,-22-21-15,1 0 0,21 0 0,-22 0 0,22 0 16,-21 0-16,21 0 16,0 0-16,-22 0 0,22 0 0,-21 22 15,21-22-15,-22 0 0,22 0 0,-21 0 16,21 0-16,-1 0 0,1 0 16,0 0-16,0 0 0,0 0 0,0 0 15,-1 0-15,1 0 0,0 0 0,0 0 16,0 0-16,0 0 15,-1 0-15,1 0 0,0 0 16,0 0-16,0 0 0,0 0 16,-1 0-16,1 0 15,0 0-15,0 0 16,0 0-16,0 0 0,-1 0 16,1 0-1,0 0-15,0 0 0,0 0 16,0 0-16,-1 0 0,1 0 15,0 0-15,0 0 16,0 0-16,0 0 16,-1 0-16,1 0 0,0 0 15,0 0-15,0 0 16,0 0 0,-1 0-1,1 0 1,0 0-1,0 0-15,0 0 32,0 0-32,21 21 0,-22-21 31,22-21 78,0-1-93,0 1-16,0 0 16,0 0-1,0 0-15,0 0 16,0-1-16,0 1 15,0 0-15,0 0 16,0 0-16,0 0 0,0-1 16,0 1-16,0 0 0,0-21 15,0 21-15,0-1 0,0 1 16,0-21-16,0 21 0,0 0 0,0-1 16,0 1-16,0-21 0,0 21 0,0 0 15,0-1-15,0 1 0,0 0 16,0 0-16,0 0 0,0 0 15,0-1-15,0 1 0,0 0 0,0 0 16,0 0-16,0 0 0,0-1 16,0 1-16,0 0 0,0 0 15,0 0-15,0 0 16,0-1-16,0 1 0,0 0 16,0 0-1,0 0-15,0 0 16,0-1-16,0 1 15,0 0-15,0 0 16,0 0 0,22 21-16,-22-21 0,0-1 15,0 1-15,0 0 16,21 21-16,-21-21 16,0 0-16,0 0 15,0-1 1,0 1-16,21 21 15,-21-21-15,0 0 16,0 0-16,0 0 16,0-1-1,0 1 1,21 21-16,-21-21 31,0 0 0,21 21-31,-21-21 94,21 21-94,-21-21 47</inkml:trace>
  <inkml:trace contextRef="#ctx0" brushRef="#br0" timeOffset="31000.03">12107 12552 0,'0'-21'0,"0"0"16,0-1 0,0 1-1,0 0-15,0 0 16,0 0 15,-21 21-15,21 21 31,-21-21-32,21 21-15,0 0 0,-21-21 16,21 21-16,0 1 0,-21-1 0,21 0 16,0 0-16,0 0 0,0 0 0,-22 1 15,22-1-15,0 21 0,-21-21 16,21 22-16,0-22 0,0 21 0,0-21 15,0 22-15,0-1 0,-21-21 16,21 21-16,-21 1 0,21-1 16,0-21-16,0 22 0,0-1 0,-21 0 15,21 1-15,-21-22 0,21 21 0,0 0 16,0 1-16,-22-1 0,22 0 16,-21-20-16,21 20 0,0 0 0,0 1 15,0-1-15,0 0 0,0 1 0,0-1 16,0-21-16,0 21 0,0 1 0,-21-22 15,21 21-15,0-21 0,0 22 16,0-22-16,0 0 0,-21 21 0,21-20 16,0-1-16,-21 0 0,21 21 0,0-21 15,0 1-15,0-1 16,0 0-16,0 0 0,0 21 0,-21-20 16,21-1-16,0 0 0,0 0 15,0 0-15,0 0 16,0 1-1,0-44 32,0 1-47,0 0 16,0 0-16,0 0 0</inkml:trace>
  <inkml:trace contextRef="#ctx0" brushRef="#br0" timeOffset="32190.35">12065 12383 0,'0'0'0,"21"0"16,-42 0 15,0 0-31,0 0 16,-1 21-16,1-21 0,0 21 15,0 0-15,0-21 0,0 21 16,-1 0-16,1 1 0,-21-1 0,21 21 15,0-21-15,-1 0 0,1 1 0,-21 20 16,21-21-16,0 21 0,-1-20 16,1 20-16,0-21 0,0 0 0,21 0 15,0 1-15,-21-1 0,21 0 16,-21-21-16,21 21 16,0-42 30,0 0-30,21 21-16,0-21 0,-21-1 0,21 1 16,0 0-16,0 0 15,-21-21-15,22 20 0,-1 1 0,0 0 16,-21-21-16,21 21 0,0-1 0,-21-20 16,21 21-16,1 0 0,-1 0 15,-21-22-15,21 22 0,0 0 0,0 0 16,0 0-16,-21-1 0,22 22 15,-22-21-15,21 0 16,0 21-16,0-21 0,0 0 16,0 21-16,1-21 15,-1 21-15,0 0 16,0-22 0,0 22-16,0 0 15,1 22 1,-22-1-16,0 0 15,0 0-15,0 0 16,0 0-16,0 1 0,0-1 16,0 0-16,0 0 0,0 0 0,0 0 15,21 1-15,-21-1 0,21 21 0,-21-21 16,0 0-16,0 1 0,21-1 16,-21 21-16,21-21 0,-21 0 15,21 1-15,-21-1 0,0 0 0,0 0 16,22 0-16,-22 0 0,0 1 15,21-22-15,-21 21 0,0 0 0,21-21 16,-21 21 0,0-42 46,21 21-46,0-21-16</inkml:trace>
  <inkml:trace contextRef="#ctx0" brushRef="#br0" timeOffset="33652.03">13250 15028 0,'-21'0'0,"42"0"0,-63-21 0,21 21 0,0 0 16,-1 0-16,1 0 15,0-21-15,0 21 16,0 0-16,42 0 78,0 0-78,0 0 16,0 0-16,1 0 0,-1 0 0,0 0 15,0 0-15,0 0 0,22 0 0,-22 0 16,0 0-16,21 0 16,-21 0-16,22 0 0,-22 0 0,21 0 0,1 0 15,-1 0-15,-21 0 0,21 0 16,1 0-16,20 0 0,-20 0 15,-1 0-15,21 0 0,-20 0 0,20 0 16,1 0-16,-1 0 0,1 0 0,-22 0 16,22 0-16,-1 0 0,1 0 15,-1 0-15,1 0 0,-1 0 0,-21 0 16,22 0-16,-1 0 0,1 0 0,-1 0 16,1 0-16,-1 0 0,1 0 15,-1 0-15,22 0 0,-21 0 0,-1 21 16,1-21-16,-1 0 0,1 0 15,-1 0-15,1 0 0,-1 0 16,-21 0-16,22 0 0,-1 0 0,1 0 16,-1 0-16,1 0 0,-1 0 0,-20 0 15,20 0-15,1 0 0,-22 0 16,22 0-16,-22 0 0,21 0 0,-20 0 16,20 0-16,-20 0 0,20 0 0,-21 0 15,22 0-15,-1 0 0,-20 0 16,20 0-16,1 0 0,-1 0 0,1 0 15,-1 0-15,1 0 0,-1 0 0,-20 0 16,20 0-16,1 0 0,-22 0 16,21 0-16,1 0 0,-22 0 0,1 0 15,20 0-15,-21 0 0,1 0 16,-1 0-16,0 0 0,1 0 0,-1 0 16,0 0-16,1 0 0,-1 0 15,0 0-15,1 0 0,-1 0 0,0 0 16,1 0-16,-1 0 0,0 0 0,-20 0 15,20 0-15,0 0 0,1 0 16,-22 0-16,21 0 0,-21 0 0,22 0 16,-22 0-16,0-21 0,0 21 0,21 0 15,-20 0-15,-1 0 0,0 0 16,21 0-16,-21 0 0,1 0 0,20 0 16,-21 0-16,0-21 0,0 21 15,1 0-15,-1 0 0,0 0 16,0 0-16,0 0 0,-21-21 15,0 0 48,-21 21-47,21-22-1,0 1-15</inkml:trace>
  <inkml:trace contextRef="#ctx0" brushRef="#br0" timeOffset="34439.58">18923 14563 0,'0'0'0,"-21"0"0,0 0 15,-1 0 1,22 21 15,0 0-15,22 0-16,-1 0 0,0-21 15,-21 22-15,21-1 0,0-21 0,22 21 16,-22 0-16,0-21 0,0 21 16,21-21-16,-20 21 0,-1-21 0,21 22 15,-21-22-15,0 0 0,22 21 0,-22 0 16,0-21-16,21 0 0,-20 0 16,-1 21-16,0-21 0,0 0 15,0 0-15,0 0 0,1 21 0,-1-21 16,0 0-16,0 0 0,0 0 15,0 0-15,1 0 0,-1 0 16,0 0-16,0 0 16,0 0-1,-21 21 32,-21-21-31,0 0-16,0 22 15,0-22-15,-1 0 0,1 0 16,0 21-16,0-21 0,-21 0 0,20 21 16,1-21-16,-21 0 0,21 21 0,0-21 15,-22 21-15,22-21 0,-21 21 16,21 1-16,-22-22 0,22 21 0,-21 0 16,-1 0-16,22 0 0,-21 0 0,0 1 15,20-1-15,-20 0 0,0 0 16,-1 0-16,1 0 0,0 1 0,-1-22 15,1 21-15,0-21 0,21 21 0,-22 0 16,22-21-16,0 21 0,0-21 0,0 0 16,-1 0-16,1 21 0,0-21 31,21 22-31,-21-22 0,0 0 16,0 0-1</inkml:trace>
  <inkml:trace contextRef="#ctx0" brushRef="#br0" timeOffset="34500.55">18351 15431 0,'0'0'0,"0"-22"15,0 1 1,0 0-16</inkml:trace>
  <inkml:trace contextRef="#ctx0" brushRef="#br0" timeOffset="38247.92">12848 12658 0,'-21'0'16,"0"21"0,0-21-1,-1 0 1,1 0-1,42 0 32,1 0-31,-1 0-16,0 0 16,0 21-16,0-21 0,0 0 15,1 0-15,-1 0 16,0 0-16,0 0 0,0 0 0,0 0 15,1 0-15,-1 0 0,0 0 0,0 0 16,0 0-16,0 0 0,1 0 16,-1 0-16,0 0 0,21 0 0,-21 0 15,1 0-15,-1 0 0,0 0 0,0 0 16,0 0-16,0 0 0,22 0 16,-22 0-16,0 0 0,0 0 0,0 0 15,1 0-15,-1 0 0,0 0 16,21 0-16,-21 0 0,1 0 0,-1 0 15,0 0-15,0 0 0,0 0 16,0 0-16,1 0 0,20 0 0,-21-21 16,0 21-16,0 0 0,22 0 15,-22 0-15,0 0 0,21 0 0,-20 0 16,20 0-16,-21 0 0,0 0 0,22 0 16,-1 0-16,-21 0 0,21 0 15,1 0-15,-1 0 0,-21 0 0,22 0 16,-1 0-16,0 0 0,-21 0 15,22 0-15,-1 0 0,-21 0 0,22 0 16,-1 0-16,-21 0 0,21 0 0,1 0 16,-1 0-16,-21 0 15,22 0-15,-1 0 0,0 0 0,1 0 16,-22 0-16,21 0 0,0 0 0,1 0 16,-22 0-16,21 0 0,1 0 15,-22 0-15,21 0 0,-21 0 0,22 0 16,-22 0-16,0 0 0,21 0 0,-21-21 15,22 21-15,-22 0 0,0 0 0,21 0 16,-20 0-16,-1 0 0,0 0 16,21 0-16,-21 0 0,1 0 0,20 0 15,-21 0-15,0 0 0,22 0 0,-1 0 16,-21 0-16,21 0 16,1 0-16,-1 0 0,0 0 0,22 0 15,-22 0-15,1 0 0,20 0 0,-21 0 16,1 0-16,20 0 0,-20 0 15,-1 0-15,0 0 0,1 0 0,-1 0 16,-21 0-16,21 0 0,1 0 0,-22 0 16,21 0-16,-21 0 0,22 0 15,-22 0-15,21 0 0,1 0 0,-22 0 16,21 0-16,-21 0 0,22 0 0,-1 0 16,-21-21-16,21 21 0,1 0 0,-22 0 15,21 0-15,-21-22 0,22 22 16,-22 0-16,21 0 0,-21 0 15,1 0-15,-1 0 0,21 0 0,-21-21 16,0 21-16,1 0 0,-1 0 16,21 0-16,-21 0 0,0 0 0,1-21 15,-1 21-15,0 0 0,0 0 0,0 0 16,0 0-16,1 0 0,20 0 16,-21 0-16,0 0 0,0-21 0,1 21 15,-1 0-15,0 0 0,0 0 0,0 0 16,0 0-16,1 0 0,-1 0 15,0 0-15,21 0 0,-21 0 0,1 0 16,20 0-16,-21 0 0,21 0 0,-20-21 16,-1 21-16,21 0 15,-21 0-15,22 0 0,-22 0 0,0 0 16,0-21-16,21 21 0,-20 0 16,-1 0-16,0 0 0,0-22 15,0 22-15,0 0 16,1 0-16,-1-21 15,0 21-15,0 0 16,0 0-16,-21-21 16,21 21-1,1 0 1,-22 21 140,-22 0-156,1 1 16,0-1-16,21 0 15,-21 0-15,0 0 0,21 0 16,0 1-16,-21-1 0,-1 0 0,22 21 16,-21-21-16,21 22 0,0-1 15,0-21-15,0 22 0,0-1 0,0-21 16,0 21-16,0 1 0,0-22 0,0 21 16,0 1-16,0-22 0,0 21 15,0-21-15,0 22 0,0-22 0,-21 21 16,21-21-16,0 0 0,0 22 0,-21-22 15,21 0-15,0 0 0,0 22 16,0-22-16,0 0 0,0 0 0,0 0 16,0 0-16,0 1 0,0-1 15,0 0-15,0 0 0,0 0 16,0 0-16,0 1 16,0-1-16,0 0 0,0 0 15,0 0 1,0 0-16,0 1 15,0-1 17,0 0-17,0 0 17,0 0-17,0 0 1,0 1 15,0-1-15,-21-21 31,0 0-47,-1 0 15,1 0-15,0 0 0,0 0 16,0 0-16,0 0 0,-1 0 15,-20 0-15,21 0 0,-21 0 0,-1 0 16,1 0-16,0 0 0,-1 0 0,1 0 16,0 0-16,-22 0 0,22 0 15,-22 0-15,22 0 0,-22 0 0,22 0 16,-21 0-16,-1 0 0,1 0 0,20 0 16,-20 0-16,-1 0 0,1 0 15,-1 0-15,1 0 0,-1 0 0,1 0 16,-1 0-16,22 0 0,-22 0 0,1 0 15,21 0-15,-22 0 0,22 0 0,-1 0 16,-20 0-16,21 0 0,-1 0 16,-20 0-16,20 0 0,-20 0 15,-1 0-15,22 0 0,-21 0 0,-1 0 16,1-21-16,-1 21 0,1 0 0,-1 0 16,1 0-16,20 0 15,-20-22-15,-1 22 0,22 0 0,0 0 0,-22 0 16,22 0-16,-1 0 0,-20 0 0,21 0 15,-1 0-15,-20 0 0,20 0 16,-20 0-16,21 0 0,-1 0 0,-20 0 16,20 0-16,-20 0 0,21 0 0,-1 0 15,1 0-15,0 0 0,-1 22 16,1-22-16,0 0 0,-1 0 0,1 0 16,0 0-16,-1 0 0,1 0 15,0 0-15,-1 21 0,1-21 0,0 0 16,-1 0-16,1 0 0,-22 0 15,22 0-15,0 0 0,-1 0 0,1 21 16,0-21-16,-1 0 0,22 0 0,-21 0 16,0 0-16,20 0 0,-20 0 0,21 21 15,-21-21-15,20 0 0,-20 0 16,21 0-16,0 0 0,-22 0 0,1 0 16,21 21-16,-21-21 0,-1 0 0,22 0 15,-21 0-15,-1 0 0,1 0 16,21 0-16,-21 0 0,-1 0 15,22 0-15,-21 0 0,21 0 0,-1 0 16,1 21-16,-21-21 0,21 0 0,0 0 16,-1 0-16,1 0 0,0 0 15,0 22-15,0-22 0,0 0 16,-1 21-16,1-21 0,0 21 16,0-21-1,0 0 1,21 21-16,-21-21 31,21 21-31,-22-21 16,22 21-1,0-42 32,0 0-47,0 0 16,0 0-16,0 0 0,0-1 15,0 1-15,0 0 0,0 0 16,0 0-16,0-22 0,0 1 0,0 0 16,0-1-16,0 1 0,0 0 0,0-1 15,0 1-15,0 0 0,0-22 16,0 22-16,0 0 0,0 20 0,0-20 16,0 0-16,0 21 0,0-43 15,0 43-15,0 0 16,0 0-16,0-22 0,0 22 0,0 0 15,0 0-15,0 0 0,22-1 0,-22 1 16,21 0-16,0 0 0,-21 0 16,21 0-16,-21-1 0,21 22 15,-21-21-15,21 0 16,-21 0 0,22 21-16,-22-21 15,0 0-15,0-1 16,21 22-16,-21-21 15,0 0-15,21 21 32</inkml:trace>
  <inkml:trace contextRef="#ctx0" brushRef="#br0" timeOffset="46043.86">5228 6646 0,'0'-21'15,"-21"21"32,0 0-47,0 0 0,-1 0 16,1 0-16,0 0 15,0 0-15,0 0 0,0 0 16,-1 0-16,1 0 31,42 21 1,1-21-17,-1 0-15,0 0 0,0 0 0,0 0 16,22 0-16,-22 0 15,21 0-15,0 0 0,-20 0 0,41 0 16,-21 0-16,22 0 0,-22 0 0,22 0 16,20 0-16,-20 0 0,-1 0 15,1 0-15,-1 0 0,1 0 0,-1 0 16,1 0-16,-1 0 0,1 0 0,21 0 16,-22 0-16,22 0 0,-1 0 15,1 0-15,0 0 0,-1 0 0,1 0 16,0 0-16,-1-21 0,1 21 15,-21 0-15,20-21 0,1 0 0,0 21 16,-1 0-16,1 0 0,0-21 0,-1 21 16,1 0-16,0 0 15,-1 0-15,1-21 0,-22 21 0,22 0 16,0 0-16,-22 0 0,1 0 0,20 0 16,-20 0-16,-1 0 0,22 0 15,-21 0-15,-1 0 0,1 0 0,-1 0 16,1 0-16,-1 0 0,-21 0 0,1 0 15,20 0-15,-20 0 0,-1 0 16,-21 21-16,21-21 0,-20 0 0,20 0 16,-21 0-16,0 0 0,0 0 0,1 0 15,-44 0 32,1 0-47,0 0 0,0 0 0,0 0 16,-22 0-16</inkml:trace>
  <inkml:trace contextRef="#ctx0" brushRef="#br0" timeOffset="46628.54">5842 6329 0,'85'21'16,"-43"0"-16,0-21 16,1 0-16,-1 0 0,21 21 15,1-21-15,-1 0 0,22 0 16,0 22-16,-1-22 0,22 0 0,0 0 16,0 0-16,21 0 0,-21 21 15,0-21-15,-1 0 0,22 0 0,-21 0 16,21 0-16,0 0 0,-21 0 0,21 0 15,-21 0-15,21 0 0,-21 0 16,0 0-16,-1 0 0,1 0 0,0 0 16,0 0-16,0 0 0,-22 0 0,1 0 15,0 0-15,-1 0 0,-20 0 16,21 0-16,-22 0 0,1 0 0,-1 0 16,22 0-16,-43 0 0,22 0 15,-1 0-15,-21 0 0,1 0 16,-1 0-16,0 0 0,-20 0 0,-1 0 15,0 0-15,-21 21 47,0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48:51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2413 0,'0'-21'15</inkml:trace>
  <inkml:trace contextRef="#ctx0" brushRef="#br0" timeOffset="1416.25">3069 1418 0,'21'0'46,"-21"-21"-30,21 21-16,-21-21 0,0 0 16,22 21-16,-22-21 0,21-1 15,-21 1-15,0 0 16,0 0-16,0 0 0,0-22 16,0 22-16,0 0 0,0 0 15,-21 21-15,-1 0 16,1 0-16,0 0 0,0 0 15,-21 21-15,20-21 0,-20 21 0,0 22 16,21-22-16,-22 0 0,22 0 16,0 21-16,-21-20 0,20 20 0,22-21 15,0 21-15,-21-20 0,21-1 16,0 21-16,0-21 0,0 0 0,21 1 16,1-1-16,20-21 15,-21 0-15,0 0 0,22 0 16,-22 0-16,21-21 0,0 21 15,1-22-15,-1 1 0,0 0 16,1-21-16,-1 21 0,0-1 0,1 1 16,-1 0-16,-21 0 0,0-21 15,1 20-15,-22 1 0,0 0 0,0 0 16,0 0-16,0 42 31,-22 0-15,22 0-16,0 0 0,-21 1 0,21-1 15,0 21-15,0 0 0,0 1 16,0-1-16,0 22 0,0-22 16,0 21-16,0 22 0,0-21 15,-21-1-15,21 22 0,0-22 0,0 1 16,0-1-16,0 22 0,0-22 16,0 1-16,0 21 0,0-22 0,0 1 15,0-1-15,0 1 0,-21-22 0,21 21 16,0-20-16,-21 20 0,0-20 15,-1-22-15,1 21 0,0 0 0,0-20 16,0 20-16,-22-21 0,22 0 16,-21 0-16,21 1 0,-22-22 0,22 0 15,-21 0-15,0 0 16,-1-22-16,1 1 0,0 0 0,20-21 16,-20-1-16,0 1 0,21-21 15,-1-1-15,1 1 0,0-1 0,21-21 16,-21 1-16,21-1 0,0 22 15,0-22-15,21 21 0,21 1 0,-20-1 16,20 1-16,-21 21 0,21-22 16,1 22-16,-1-1 0,-21-20 0,22 21 15,-1 20-15,0-20 0,-21 0 16,22-1-16,-22 22 0,0-21 0,21 21 16,-20 0-16,-1-1 0,0 1 15,0 0-15,0 0 0</inkml:trace>
  <inkml:trace contextRef="#ctx0" brushRef="#br0" timeOffset="2080.87">3492 1482 0,'0'0'0,"-21"0"0,21 21 0,0 0 15,21-21 16,1-21-31,-1 0 0,0 21 16,0-21-16,21 21 0,-20-22 16,-1 1-16,0 0 0,21 0 0,-21 0 15,1 0-15,-22-1 16,21 1-16,-21 0 0,0 0 16,-21 21-16,-1 0 15,1 0-15,0 0 0,-21 0 0,21 21 16,-22 0-16,22 0 0,0 1 15,-21-1-15,20 21 0,1-21 0,21 0 16,-21 22-16,21-22 0,-21 21 16,21-21-16,0 22 0,0-22 0,0 21 15,0-21-15,21 1 16,0-22-16,0 21 0,1 0 0,20-21 16,-21 0-16,0 0 0,22 0 15,-1 0-15,-21-21 0,21 0 0,1 21 16,-1-22-16,0-20 0,-20 21 15,20-21-15,0 20 0,-21-20 0,1 0 16,20-1-16,-21 1 0,0 0 16,0-1-16,-21-20 0,0 21 0,22-1 15,-22 1-15,21 0 0,-21-1 16,0 1-16,0 21 0,0 0 0,0-1 16,0 1-16,0 42 15,0 22 1,0-22-16,0 21 15,-21 1-15,-1 20 0,22-21 0,0 22 16,-21-22-16,0 1 0,0 20 16,21-21-16,-21 22 0,21-22 0,0 1 15,0-1-15,-21 0 0,21 1 16,0-22-16,0 21 0,0-21 0,0 0 16,0 1-16,21-22 15,0-22 1,0 1-16,0 0 0,-21 0 15,21 0-15,1-22 0,-22 1 0,21 0 16</inkml:trace>
  <inkml:trace contextRef="#ctx0" brushRef="#br0" timeOffset="2300.26">4022 1312 0,'0'0'15,"0"22"1,21-22 0,0 0-16,0 0 0,0 0 15,0 0-15,1 0 0,-1-22 16,0 22-16,0 0 0,21-21 0,-20 0 16,-1 21-16,0 0 0,-21-21 0,0 0 15,21 21 1,0 0-16</inkml:trace>
  <inkml:trace contextRef="#ctx0" brushRef="#br0" timeOffset="3360.26">5059 847 0,'-21'-21'0,"-1"21"32,22 21-17,-21 0-15,21 0 0,-21 21 16,0 1-16,21-1 0,-21 0 0,0 1 16,21 20-16,-22-20 0,1 20 15,0-21-15,0 22 0,0-1 0,0 1 16,-1-1-16,-20-20 0,21-1 15,0 22-15,0-43 0,21 21 0,-22-21 16,1 22-16,21-22 0,-21-21 16,21 21-16,-21-21 15,21-127 17,0 85-32,0-1 15,0 1-15,0 0 0,0-1 16,21 22-16,-21-21 0,0 21 0,21-22 15,0 22-15,-21 0 16,22 21-16,-1 0 16,0 21-16,-21 0 0,0 0 15,21 1-15,-21-1 0,21 21 0,-21-21 16,0 0-16,21 22 0,1-22 16,-1 0-16,-21 0 0,21 22 0,0-43 15,0 21-15,-21 0 0,21-21 16,1 0-16,-1 0 0,0 0 15,0 0-15,21 0 0,-20 0 0,-1 0 16,21-21-16,-21 0 0,22-1 16,-22-20-16,0 21 0,0-21 0,0 20 15,0-20-15,1 21 0,-1 0 16,-21-22-16,0 22 0,21 0 0,-21 0 16,0 42 15,-21 0-31,21 0 15,0 1-15,-21-1 0,-1 21 16,22-21-16,-21 0 0,21 22 16,0-22-16,0 21 0,0-21 15,0 1-15,0 20 0,0-21 0,0 0 16,21 0-16,1-21 16,-1 0-16,0 0 0,0 0 0,21 0 15,-20 0-15,-1-21 0,21 0 0,0 21 16,-20-42-16,-1 21 0,21-1 15,-21-20-15,0 21 0,-21-21 0,0-1 16,0 1-16,0 21 0,0-22 16,0 1-16,-21 21 0,0 0 0,0 0 15,0-1-15,-22 1 0,22 21 16,-21 0-16,21 0 0,0 0 16,-22 0-16,22 21 0,0 1 15,0-1-15,21 0 0,-21 0 0,-1 0 16,22 0-16,0 1 0,0-1 15,0 0-15,0 0 0,0 0 16,22 0-16,-1-21 0,0 0 16,0 0-16,0 0 0,22 0 15</inkml:trace>
  <inkml:trace contextRef="#ctx0" brushRef="#br0" timeOffset="3652.09">6223 1355 0,'0'-21'16,"0"42"-16,0-64 0,0 22 16,0 0-16,0 0 15,-21 21-15,0 0 16,-1 0-16,1 0 0,21 21 16,-21-21-16,0 21 0,0 22 0,0-22 15,-1 0-15,1 21 0,0-21 0,0 22 16,21-1-16,0 0 0,-21 1 15,21-22-15,0 21 0,0 1 0,0-22 16,0 21-16,0-21 16,21 0-16,0 1 0,0-1 0,0 0 15,1-21-15,20 0 0,-21 0 0,21 0 16,1 0-16,-1 0 0,0 0 16,1-21-16,-1 0 0,0-1 0</inkml:trace>
  <inkml:trace contextRef="#ctx0" brushRef="#br0" timeOffset="5448.47">6837 1482 0,'0'0'0,"0"-21"0,0-1 16,0 1-16,0 0 0,0 0 0,-21 21 15,-1-21-15,1 21 16,0 0-16,0 0 0,0 0 16,0 0-16,-22 21 0,22 0 15,0 0-15,0 0 0,0 1 0,21-1 16,-22 21-16,1-21 0,21 22 0,0-1 15,0-21-15,0 21 0,0-20 16,0-1-16,0 21 0,0-21 0,0 0 16,0 1-16,0-1 15,21-21-15,1 0 0,-1 0 16,0 0-16,0 0 16,0-21-16,0-1 0,1 1 0,20-21 15,-21 0-15,0-1 0,0 22 16,1-21-16,-22-1 0,21 1 15,0 21-15,-21-21 0,21 20 0,-21 1 16,0 0-16,0 42 31,0 0-31,-21 1 0,21-1 0,-21 0 16,21 0-16,0 21 0,0-20 16,0 20-16,0 0 0,0-21 0,0 22 15,0-22-15,0 21 0,0-21 16,21 1-16,0-1 0,0 0 0,0 0 15,1-21-15,-1 0 0,0 0 16,21 0-16,-21 0 0,1 0 16,-1 0-16,21-21 0,-21 0 0,0 0 15,1-22-15,-1 1 0,0 0 16,0-1-16,0-20 0,0-1 0,-21 1 16,22-1-16,-1 1 0,0-1 15,-21 1-15,0-1 0,21 1 0,-21-1 16,0 22-16,0 0 0,0-1 15,0 22-15,0 0 0,0 0 0,-21 21 16,21 21 0,-21 0-16,21 21 0,-21-20 15,21 41-15,-22-21 0,22 1 16,0 20-16,0-20 0,0 20 16,-21 1-16,21-22 0,0 21 0,0-20 15,0 20-15,0-20 0,0 20 16,0-21-16,21 1 0,-21-22 0,22 21 15,-1-21-15,-21 1 0,21-1 16,0-21-16,0 0 0,0 0 0,1 0 16,-1 0-16,21 0 0,-21-21 15,22-1-15,-22 1 0,21-21 0,-21 21 16,22-22-16,-22 1 0,21 0 0,-21 21 16,0-22-16,1 1 0,-1 21 15,0 0-15,-21-1 0,0 1 16,0 42 15,0 1-31,-21-1 0,21 0 16,-21 21-16,21-21 0,0 22 15,0-22-15,0 21 0,0-21 0,0 1 16,0 20-16,0-21 0,0 0 16,0 0-16,21 1 0,0-22 0,-21 21 15,21-21-15,0 0 0,0 0 0,1 0 16,-1 0-16,0-21 0,0-1 15,0 22-15,22-21 0,-22-21 0,0 21 16,0-22-16,0 22 0,0-21 16,-21 0-16,22 20 0,-1-20 15,-21 21-15,0 0 0,0 0 0,21 21 16,-21 21 15,0 0-31,0 21 0,-21-21 16,21 22-16,0-22 0,0 0 0,0 21 15,-21-20-15,21 20 0,0-21 0,0 0 16,0 0-16,0 1 0,0-1 16,21-21-16,0 0 15,0 0-15,0 0 0,0-21 16,1-1-16,-1 1 16,0 0-16,0 0 0,-21-21 0,21-1 15,-21 22-15,0-21 0,0-1 16,0 1-16,0 0 0,0 21 0,0-22 15,-21 22-15,0 0 0,0 21 16,0 0-16,-1 0 0,-20 0 0,21 0 16,0 0-16,-22 0 0,22 21 0,0-21 15,0 21-15,21 0 0,0 1 16,0-1-16,0 0 16,21-21-16,0 21 0,0-21 15,22 0-15,-22 0 0,21 0 0,1 0 16,-1 0-16,0 0 0,22-21 15,-22 21-15,0-21 0,1 0 16,-1 21-16,-21-22 0,22 22 0,-1-21 16,-21 21-16,0 0 0,0-21 15,1 21-15,-1 0 0,-21 21 16,0 0 0,0 1-16,0-1 15,-21 0-15,-1 0 0,1 0 0,21 22 16,-21-22-16,0 0 0,21 21 0,0-21 15,-21 1-15,0-1 0,21 21 16,-22-21-16,22 0 0,0 1 0,0-1 16,0 0-1,22-21 1,-1 0 0,0 0-16,-21-21 0,21-22 15,0 22-15,0-21 0,1 21 0,-1-22 16,0 1-16,21-21 0,-21 20 15,22 1-15,-22 0 0,0 20 0,21-20 16,-20 21-16,-1 0 0,0 0 0,0-1 16,0 22-16,0 0 15,1 0-15,-22 22 0,0-1 16,0 0-16,0 21 0,0-21 0,0 22 0,0-22 16,0 21-16,0 1 15,0-22-15,0 21 0,0-21 0,0 22 16,0-22-16,0 0 0,0 0 0,21 0 15,0 0-15,0-21 16,0 0-16,0 0 0,1 0 0,-1 0 16,0-21-16,0 21 0,0-21 15,0 0-15,1-21 0,-1 20 0,0-20 16,0 0-16,0 21 0,0-22 0,1 1 16,-1 21-16,0-22 0,-21 22 15,0-21-15,0 21 0,0 0 0,0-1 16,0-20-16,-21 21 0,21 0 15,-43 0-15,22-22 0</inkml:trace>
  <inkml:trace contextRef="#ctx0" brushRef="#br0" timeOffset="5649.75">8678 826 0,'0'0'0,"-21"0"0,-21 0 0,21 0 16,-1 0-16,1-22 0</inkml:trace>
  <inkml:trace contextRef="#ctx0" brushRef="#br0" timeOffset="5884.6">7408 1080 0,'0'0'0,"-63"21"16,84-21-1,0 0 1,21 0-16,1 0 0,-1-21 0,0 21 15,1 0-15,-1 0 0,0-22 16,1 22-16,-1 0 0,0 0 0,-20 0 16,-1 0-16,0 0 0,-42 0 31,0 0-31,-1 0 0</inkml:trace>
  <inkml:trace contextRef="#ctx0" brushRef="#br0" timeOffset="6428.29">3302 2138 0,'0'0'16,"-21"0"-16,0 21 0,42-21 31,0 21-31,21-21 0,1 0 0,20 0 16,1 0-16,20 21 0,1-21 0,21 0 15,0 0-15,-1 0 0,1 0 16,21 0-16,0 0 0,21 0 0,1 0 16,20 0-16,0 0 0,1 0 15,20 0-15,-21 0 0,22 0 0,-1 0 16,1 0-16,-1 0 0,22 0 0,-21 0 16,-1 0-16,1 0 15,-22 0-15,21 0 0,-20 0 0,-1 0 16,0 0-16,-20-21 0,-22 21 15,0 0-15,0-21 0,-22 21 0,1 0 16,-21 0-16,0-21 0,-1 21 0,-20 0 16,-22 0-16,0 0 0,-20 0 15,-1 0-15,0-21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50:2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11811 1228 0,'0'0'0,"21"0"0,-21 21 31,21-21-15</inkml:trace>
  <inkml:trace contextRef="#ctx0" brushRef="#br0" timeOffset="7172.48">11070 3175 0,'0'-21'0,"0"0"16,-21 21-1,21 21 16,0 0-15,0 0-16,0 22 0,0-1 0,0 21 16,0-20-16,0 20 0,0-20 15,0 20-15,-21-21 0,21 22 0,-21-22 16,21 1-16,0 20 0,0-21 0,-22 1 16,22-1-16,0 0 0,-21 1 15,21-22-15,0 21 0,0 1 0,0-22 16,0 0-16,0 0 0,0 0 15,0 0-15,0 1 0,0-44 47,0 1-47,0 0 0,21 0 16,-21-21-16,22 20 0,-22-20 0,0 0 16,0 21-16</inkml:trace>
  <inkml:trace contextRef="#ctx0" brushRef="#br0" timeOffset="8200.89">11070 3090 0,'0'0'0,"21"0"62,0 0-62,22 0 0,-22 0 16,21 0-16,1 0 0,-1 0 0,21 0 15,1-21-15,-1 21 0,1 0 16,21 0-16,-1 0 0,22 0 0,21 0 16,-21 0-16,21 0 0,0 0 15,21 0-15,-21 0 0,42 0 16,-20 0-16,-1 0 0,0 0 0,-21 0 15,21 0-15,-21 0 0,21 21 16,-21-21-16,21 0 0,-42 0 0,21 0 16,-21 0-16,0 0 0,0 0 15,0 0-15,-22 0 0,22 0 0,-21 0 16,-1 0-16,-20 0 0,21 0 0,-22 0 16,1 0-16,-1 0 0,-21 0 15,1 0-15,-1 0 0,0 0 0,1 0 16,-22 0-16,0 0 0,0 0 15,0 0-15,1 0 0,-22 22 16,0-1 0,0 0-16,0 0 15,0 21-15,0-20 0,0 20 16,0-21-16,0 21 0,0 1 16,0-22-16,0 21 0,0 1 0,0-1 15,21 0-15,-21 1 0,21-1 0,-21 0 16,0 1-16,0-1 0,0 0 15,0 1-15,0-1 0,0 21 0,0-20 16,0-1-16,0 0 0,0 1 16,0-1-16,0 0 0,0 1 0,0-1 15,0-21-15,0 22 0,0-22 0,0 0 16,0 0-16,0 0 16,0 0-16,0 1 0,-21-22 0,0 21 15,-1-21-15,1 0 0,0 0 0,0 21 16,0-21-16,-22 0 0,1 0 15,21 0-15,-43 0 0,22 0 0,0 0 16,-22 0-16,22 0 0,-22 0 0,1 0 16,-1 0-16,1 0 0,-22 0 15,22 0-15,-22 0 0,0 0 0,1 0 16,-1 0-16,-21-21 0,0 21 16,-21 0-16,22 0 0,-1 0 0,-21 0 15,21 0-15,-21 0 0,21 0 0,-21 0 16,0 0-16,21 0 15,-21 0-15,21 0 0,-21 0 0,22 0 16,-1 0-16,-21 0 0,21 0 0,0 0 16,0 0-16,22 0 0,-1 0 15,0 0-15,22 0 0,-1 0 0,1 0 16,20 0-16,1 0 0,0 0 0,21 0 16,-1 0-16,-20 0 0,21 0 15,0 0-15,0 0 16,-1 0-1,22-21 79,-21 21-94,0-22 16</inkml:trace>
  <inkml:trace contextRef="#ctx0" brushRef="#br0" timeOffset="9352.23">11070 4382 0,'0'0'16,"-21"0"-16,21-22 15,-21 22-15,21-21 16,0 0-16,0 0 0,0 0 16,0 0-16,0-1 15,0 1 1,0 42 31,0 1-47,0-1 0,0 0 0,0 0 0,0 0 15,0 0-15,0 1 16,0-1-16,0 0 0,0 0 0,0 0 16,0 0-16,0 1 15,0-1 1,21-21 46,0 0-46,0 0 0,0 0-16,1 0 15,-1 0-15,21 0 16,-21 0-16,0 0 0,22 0 0,-1 0 15,0 0-15,1 0 0,-1 0 0,0 0 16,1 0-16,-1 0 0,0 0 16,22 0-16,-22 0 0,1 0 0,-1 0 15,0 0-15,-21 0 0,1 0 0,-22 21 16,-22-21 0,1 0-16,-21 0 15,0 0-15,-1 0 0,1 0 0,0 0 16,-1 0-16,1 0 15,0 0-15,-22 0 0,22 0 0,-1 0 16,1 0-16,0 0 0,-1 0 0,1 0 16,0 0-16,21 0 0,-1-21 15,1 21-15,0 0 0,21-21 0,-21 21 16,42 0 15,0 0-31,0 0 16,1 0-16,-1 0 15,0 0-15,-21 21 32,-21-21-1,0 0-15,-1 0-16,1 0 15,21-21-15,-21 21 0,21-22 16,0 1-16,0 0 0,0 0 15,0 0-15,0 0 0,0-22 16,0 1-16,0 0 0,0-1 0,0-20 16,0-1-16,0 22 0,0-22 15,0 22-15,0-21 0,0 20 0,0 1 16,0 0-16,0 20 0,0 1 16,-21 0-16,0 0 0,0 21 15,-1 0-15,1 0 0,0 0 16,0 21-16,0-21 0,21 21 15,-21 0-15,-1 1 0,22-1 0,0 21 16</inkml:trace>
  <inkml:trace contextRef="#ctx0" brushRef="#br0" timeOffset="10300.69">10456 5736 0,'-21'0'0,"42"0"0,-63-21 15,0 21-15,20 0 0,1 0 16,0 0-16,0 0 0,0 0 0,0 0 16,-1 0-16,1-21 0,42 21 62,1 0-62,-1 0 16,0 0-16,0 0 0,21 0 0,-20 0 15,20 0-15,21 0 16,-20 0-16,20 0 0,22 0 0,0 0 16,-1 0-16,1 0 0,21 0 0,0 0 15,21 0-15,-22 21 0,22-21 16,0 0-16,0 0 0,22 0 0,-1 21 16,0-21-16,0 0 0,21 0 0,22 21 15,-22 1-15,22-22 0,-1 0 16,-20 0-16,20 21 0,1-21 0,-1 0 15,-21 0-15,1 21 0,-1-21 16,0 0-16,-20 0 0,-1 0 0,0 21 16,-21-21-16,0 0 0,0 0 15,-21 0-15,0 0 0,-22 0 16,1 0-16,0 0 0,-1 0 0,-20 0 16,-1 0-16,-20 0 0,20 0 0,-42 0 15,22 0-15,-1 0 0,-21 0 16,0 0-16,-21-21 15,-21 0 17,0 21-32,0 0 0,0-21 15,-1 21-15,1 0 0,0-22 16,0 1-16,0 21 0,21-21 16,0 0-16,-21 21 0,21-21 0</inkml:trace>
  <inkml:trace contextRef="#ctx0" brushRef="#br0" timeOffset="10704.46">15981 5525 0,'0'0'0,"-21"0"0,-1 0 0,1 0 0,0 0 15,21 21 1,21-21 0,0 0-16,1 21 0,-1 0 0,0-21 15,21 0-15,-21 21 0,22-21 16,-1 0-16,0 21 0,22-21 0,-22 0 15,1 0-15,-1 0 0,0 0 16,1 0-16,-1 0 0,-21 0 16,21 0-16,-20 0 0,-1 0 0,0 0 15,0 0-15,-42 0 32,0 0-32,0 22 0,-1-1 0,-20 0 15,0 0-15,-1 0 0,1 0 16,-21 22-16,20-1 0,1-21 0,-22 22 15,22-22-15,0 21 0,-1-21 16,22 22-16,-21-22 0,0 0 16,20 0-16,1 0 0,0 0 0,21 1 0,-21-1 15,21 0 1,21-21 0,0 0-1,22-21-15,-22 21 0,21-21 0,0-1 16,1 1-16</inkml:trace>
  <inkml:trace contextRef="#ctx0" brushRef="#br0" timeOffset="11393.06">17081 5461 0,'0'0'0,"22"-21"0,-22 0 0,0 0 0,0-1 15,21 1-15,0 0 0,0 0 16,0 0-16,0 0 0,1-1 0,20 1 16,-21 21-16,21-21 0,1 21 15,-1 0-15,0 0 0,1 0 0,-1 0 16,0 0-16,-20 21 0,20 0 16,-21 1-16,0 20 0,0-21 0,1 21 15,-22 1-15,0-1 0,0 0 16,0 1-16,-22-1 0,1 0 15,0-20-15,0 20 0,0 0 0,-22 1 16,22-22-16,-21 21 0,21-21 0,-22 0 16,22 1-16,-21-1 0,21 0 15,0-21-15,21 21 0,-22-21 16,44-21 15,20 0-31,-21 0 0,0-22 16,22 22-16,-1 0 0,0-21 15,1-1-15,-1 1 0,0-22 0,22 22 16,-22 0-16,0-1 0,1 1 16,-22 0-16,21-1 0,1 22 15,-22 0-15,0-21 0,0 21 0,0 21 16,0-22-16,-21 1 0,22 21 0,-44 21 31,1 1-31,0-1 16,0 0-16,0 21 0,0-21 15,-22 22-15,22-1 0,0-21 0,0 22 16,21-1-16,-21 0 0,21 1 0,0-1 16,0 0-16,0-21 0,0 22 15,0-22-15,0 21 0,21-21 0,0 1 16,0-1-16,21 0 0,-20 0 16,20-21-16,-21 0 0,21 0 15,1 0-15,-1 0 0,22 0 0,-22 0 16,21 0-16,-20-21 0,20 0 15,-20 0-15,20-1 0,1-20 0,-22 21 16,21-21-16,-20 20 0,-22-20 0,21 21 16,-21-21-16,1-1 0,-22 22 15,0-21-15,0 21 0</inkml:trace>
  <inkml:trace contextRef="#ctx0" brushRef="#br0" timeOffset="12084.67">9737 2752 0,'0'-21'15,"0"42"-15,21-64 0,-21 22 16,0 0-16,0 0 0,0 42 31,21 0-31,-21 0 0,21 22 16,-21 20-16,21-20 0,-21 20 0,0 22 16,0-1-16,0 1 0,0 21 15,0 0-15,-21-22 0,0 22 0,0 0 16,21-21-16,-21 21 0,-1-22 0,1 1 15,0 0-15,0-1 16,0-20-16,0 20 0,21-41 0,-22 20 16,1-20-16,21-1 0,-21 0 0,21 1 15,0-22-15,0 0 0,0 0 16,0-42 0,0 0-16,0 0 15,0-1-15,21-20 0,-21-21 16,21 20-16,-21-20 0,0-1 0</inkml:trace>
  <inkml:trace contextRef="#ctx0" brushRef="#br0" timeOffset="12625.36">9610 2858 0,'-22'-22'16,"44"44"-16,-44-65 0,1 22 0,0 0 15,21 0-15,0 0 0,-21 21 16,0 0-16,0 0 0,-1 21 16,1 0-16,21 0 15,-21 21-15,0-20 0,0 20 0,21 0 16,-21 1-16,-1-1 0,-20 21 16,21-20-16,0 20 0,0-20 15,-1-1-15,1 0 0,0 1 0,21-22 16,0 0-16,-21 0 0,21 0 15,0-42 1,21 21 0,-21-21-16,21-21 0,0 20 0,1-20 15,-1 0-15,21-1 0,-21-20 16,0 21-16,22-22 0,-1 1 0,0-1 16,1 1-16,20-1 0,-20 1 0,-1-1 15,21 22-15,-20-1 16,-22 1-16,21 21 0,-21 0 0,1 21 15,-1 0-15,0 0 0,0 21 16,-21 0-16,0 0 0,21 22 0,0 20 16,-21-21-16,22 1 0,-22 20 0,0 1 15,21-22-15,0 22 0,-21-1 16,21-21-16,0 22 0,0-22 0,-21 1 16,22-1-16,-1 0 0,0 1 15,-21-22-15,21 21 0,0-21 16,-21 0-16,21-21 0,1 0 15,-22-21 1,0 0-16,0 0 0,21-21 16,-21-1-16,0-20 0</inkml:trace>
  <inkml:trace contextRef="#ctx0" brushRef="#br0" timeOffset="13486.86">10731 1397 0,'0'0'0,"0"-106"31,0 85-31,22 0 0,-1 0 0,21 0 15,-21-1-15,0 22 0,22-21 16,-22 0-16,21 21 0,1 0 0,-22 0 16,21 0-16,-21 21 0,0 0 15,1 1-15,-22-1 0,0 0 0,0 21 16,0-21-16,0 22 0,0-1 16,0 0-16,-22 1 0,22-1 0,-21 0 15,21 1-15,-21-1 0,21 0 16,0-20-16,0 20 0,0-21 15,0 0-15,21-21 16,0 0 0,1-21-16,-1 21 0,0-21 15,21-21-15,-21 20 0,22-20 0,-1 0 16,-21 21-16,22-22 0,-1 1 16,0 0-16,1-22 0,-1 22 0,0-1 15,-21 1-15,1 0 0,-1 21 16,0-22-16,-21 22 0,21 0 15,-21-21-15,0 20 0,0 1 16,-21 42 15,21 1-31,0 20 0,-21-21 0,0 21 16,21 1-16,0-1 0,0 0 0,-22 1 16,22 20-16,-21 1 0,21-22 15,-21 22-15,21-1 0,-21 1 0,21-1 16,0 1-16,-21-1 0,21 1 15,-21-22-15,21 21 0,0-20 0,0 20 16,0-20-16,0 20 0,0-21 16,0 22-16,0-22 0,0 1 0,0-1 15,0 21-15,0-41 0,0 20 16,0 0-16,0-21 0,0 1 0,0-1 16,0 0-16,0 0 0,-22-21 15,1 0-15,0 0 0,0 0 16,0 0-16,0-21 0,-1 0 0,1-22 15,0 1-15,0 0 0,0-22 16,21 1-16,0-1 0,0 1 0,0-1 16,21-20-16,0-1 0,0 0 0,0 1 15,22 20-15,-22-21 0,21 22 16,-21-1-16,22 22 0,-1 0 0,0-1 16,1 1-16,20 21 0,-20-21 15,20 42-15,-21-22 0,22 1 0,-22 21 16,1 0-16,-1 0 15,0 0-15,-21 0 0,1 0 0,-22 21 16,0 1-16,0-1 0</inkml:trace>
  <inkml:trace contextRef="#ctx0" brushRef="#br0" timeOffset="14693.17">10795 2667 0,'0'21'31,"-21"0"-31,21 1 16,0-1-16,0 0 0,0 0 16,0 0-16,0 0 0,0 1 15,0-1-15,21-21 16,0 21-16,0-21 0,0 0 15,1 0-15,-1 0 16,0 0-16,0-21 0,0 21 0,-21-21 16,21-1-16,-21 1 0,0 0 15,0 0-15,0 0 0,0 0 0,0-22 16,-21 22-16,0 21 0,0-21 0,0 21 16,0 0-16,-1 0 0,1 0 15,-21 0-15,21 21 0,0 0 0,-1 0 16,1 1-16,0-1 0,0 21 15,0-21-15,0 22 0,-1-22 0,22 21 16,0-21-16,0 0 0,0 1 16,0-1-16,0 0 0,0 0 0,0 0 15,22-21-15,-1 0 16,0 0-16,0 0 0,21 0 16,-20 0-16,20 0 0,-21 0 0,0-21 15,22 0-15,-22 21 0,0-21 16,-21 0-16,0-1 0,0 1 0,0 0 15,0-21-15,0 21 0,0-1 0,0 1 16,-21 0-16,0 21 16,-1 0-16,1 0 0,0 0 0,0 0 15,0 21-15,0 0 16,-1 1-16,1-1 0,21 0 0,0 0 16,-21 0-16,21 0 0,0 1 0,0-1 15,0 0-15,0 0 0,0 0 16,21-21-16,0 21 0,1-21 0,-1 22 15,0-22-15,21 0 0,-21 0 16,1 0-16,20 0 0,-21-22 0,21 1 16,-20 21-16,20-21 0,-21 0 0,0-21 15,-21-85 1,0 105-16,-21 1 16,0 0-16,0 21 0,0 0 15,-22 0-15,22 0 0,0 0 16,-21 21-16,20 0 0,1 1 0,0-1 15,0 0-15,21 0 0,0 0 16,0 22-16,0-1 0,0-21 16,0 0-16,21 0 0,0-21 15,0 22-15,1-22 0,-1 0 0,21 0 16,-21 0-16,22 0 0,-22 0 0,0-22 16,21 22-16,-21-21 0,1 0 15,-22 0-15,0 0 0,0 0 0,0-1 16,0 1-16,0 0 0,0 0 15,-22 0-15,1 21 0,0-21 0,0 21 16,0 0-16,0 0 0,-1 0 16,1 0-16,0 21 0,0 0 15,0 0-15,0 0 0,-1 0 0,22 1 16,-21-1-16,21 0 0,0 0 16,0 21-16,0-20 0,0-1 0,21 21 15,1-21-15,-1 0 0,21 22 0</inkml:trace>
  <inkml:trace contextRef="#ctx0" brushRef="#br0" timeOffset="15580.67">15875 4466 0,'0'21'0,"0"1"16,0-1-16,0 0 15,0 0-15,0 0 0,0 0 16,0 1-16,0-1 16,21-21-1,0-21 1,0-1-16,-21 1 15,22 0-15,-22 0 0,0 0 0,0 0 16,0-1-16,0 1 0,0 0 16,-22 0-16,1 21 0,21-21 0,-21 21 15,0 0-15,0 0 16,0 0-16,21 21 0,-22 0 0,22 0 16,-21 0-16,21 1 0,0-1 15,0 0-15,0 0 16,21-21-1,1 0 1,-1 0-16,-21-21 0,0 0 16,21 21-16,-21-21 0,0-1 0,0 1 15,0 0-15,0 0 16,-21 21-16,0 0 0,-1 0 16,1 0-16,0 0 15,0 0-15,0 0 0,0 0 0,-1 0 16,-20 21-16,0-21 0</inkml:trace>
  <inkml:trace contextRef="#ctx0" brushRef="#br0" timeOffset="16172.32">11091 4572 0,'-21'0'0,"42"0"0,-63 21 16,21-21-16,0 21 0,21 1 15,0-44 32,0 1-31,0 0-1,-22 21 17,22-21-32,-21 21 15,0 0 1,0 0-16,0 0 16,0 0-16</inkml:trace>
  <inkml:trace contextRef="#ctx0" brushRef="#br0" timeOffset="16363.22">10816 4530 0,'0'0'0,"-21"0"47,0 0-47,0 0 0,-1 0 16,1 0-16,-21 0 0,21 0 0,0 0 15,-22 0-15,22 0 0,-21 0 16,-1 0-16,1 0 0</inkml:trace>
  <inkml:trace contextRef="#ctx0" brushRef="#br0" timeOffset="17388.63">2349 2540 0,'0'21'0,"0"0"15,0 1 1,0-1-1,22-21-15,-1 0 16,0 0-16,0 21 0,0-21 0,22 0 16,-1 0-16,0 0 0,22 0 15,-1 0-15,1 0 0,-1 0 0,22 0 16,-22 0-16,43 0 0,0 0 16,0 0-16,0 0 0,21 0 0,0 0 15,0 0-15,0 0 0,21 0 16,21-21-16,1 21 0,20 0 0,-21-21 15,43 21-15,-21-22 0,20 22 16,1-21-16,0 21 0,-1 0 0,22-21 16,-21 21-16,-1 0 0,1 0 15,0-21-15,-22 21 0,22 0 16,-22 0-16,-20 0 0,-1 0 0,-21 0 16,0 0-16,1 0 0,-22 0 15,0 0-15,0 0 0,-43 0 0,22 0 16,-21 0-16,-22 0 0,1 0 0,-1 0 15,-20 0-15,-1 0 0,0 0 16,-21 0-16,1 0 0,-1 0 0,-21-21 31,0 0-15,-21-1-16,-1 22 16,1 0-16,21-21 31,-21 21 16,0 0-47,0 0 15,0 0-15</inkml:trace>
  <inkml:trace contextRef="#ctx0" brushRef="#br0" timeOffset="18652.9">1228 2392 0,'0'0'0,"-64"21"0,22 0 0,-22 22 16,22-22-16,-22 0 0,22 0 16,0-21-16,-1 21 0,22 0 0,0-21 15,0 0-15,42 0 16,0-21-16,22 0 15,-1 0-15,43-21 0,-1-1 16,1 1-16,42-22 0,-21 22 16,21-21-16,0-22 0,21 21 0,0-20 15,21-1-15,1 0 0,-22 1 16,0 20-16,0 1 0,0-1 0,-42 22 16,21 0-16,-42-1 0,0 22 15,-1-21-15,-41 21 0,-1 21 0,0-22 16,-21 1-16,1 21 0,-44 0 31,1 0-31,0 0 0,-21 0 16,-1 21-16,1 1 0,-21-1 15,-1-21-15,1 21 0,-22 21 16,0-21-16</inkml:trace>
  <inkml:trace contextRef="#ctx0" brushRef="#br0" timeOffset="19112.64">0 3175 0,'0'0'0,"0"21"0,0-42 31,0 0-15,0 0-16,0 0 0,21-1 0,64-20 15,21 21-15,-1-43 0,1 22 16,21-21-16,0-1 0,21 1 16,1-22-16,-1 0 0,21 1 15,-21-1-15,0 0 0,1 1 0,20-1 16,-21 0-16,0 1 0,0 20 15,1-21-15,-22 22 0,0 21 16,-22-22-16,1 22 0,-21-1 0,0 22 16,-22-21-16,1 21 0,-22 0 15,0-1-15,1 1 0,-22 0 0,0 21 16,-21-21-16,-21 21 16,0 0-1,-1 0-15,-20 0 0,0 0 16,-1 21-16,-20 0 0,21-21 0,-22 21 15,-21 1-15,22-1 0,-22 21 16,1-21-16,-1 0 0</inkml:trace>
  <inkml:trace contextRef="#ctx0" brushRef="#br0" timeOffset="19757.27">550 3027 0,'-21'21'0,"42"-42"0,-84 42 0,42 0 0,-1 0 16,1 1-16,0-22 0,0 0 0,42 0 31,21 0-31,-20-22 15,41 1-15,-21 0 0,22-21 16,21 21-16,-1-22 0,22-20 0,21-1 16,0 1-16,0-1 0,21-20 15,0-1-15,22 0 0,-22 1 0,21-1 16,1 0-16,-1 1 0,-21 20 16,0-21-16,-21 22 0,21-1 0,-42 1 15,21 21-15,-42-1 16,21 1-16,-22 21 0,-20-22 0,-1 22 15,-20 0-15,-1 0 0,0 21 0,-20-21 16,20 21-16,-42-21 0,21 21 16,-42 0 46,0 0-62,0 0 31,-1 0 94,22 21-125,-21-21 16,0 0-16,0 21 0,0-21 16,-22 21-16,22-21 0,-21 21 0</inkml:trace>
  <inkml:trace contextRef="#ctx0" brushRef="#br0" timeOffset="22785.53">4889 3239 0,'0'0'0,"22"-22"0,-22 1 0,0-21 0,21 21 16,0 0-16,-21-1 0,21 1 15,-21 42 1,0 1-1,0 20-15,0 0 0,0 22 16,-21-1-16,0 1 0,0-1 0,21 22 16,0-22-16,-22 1 0,1 21 15,21-22-15,-21 22 0,21-1 0,0-20 16,0 21-16,0-22 0,0 1 16,0-1-16,0 1 0,0-22 0,-21 0 15,21 1-15,-21-1 0,21 0 16,0-21-16,0 1 0,-21 20 0,-1-42 15,22 21-15,-21 0 0,0-21 16,0 0-16,0 0 16,0-21-16,-1 0 0,1 0 15,0 0-15,0-22 0,0 22 16,0-21-16,-1-1 0,1 1 0,0 0 16,0 21-16,21-22 0,-21 22 15,21 0-15,-21 0 0,21 42 31,0 0-31,0 0 0,0 0 0,0 22 16,0-22-16,0 0 0,21 21 16,-21-20-16,21-1 0,0 0 15,0 0-15,-21 0 0,21-21 0,1 21 16,-1-21-16,0 0 0,0 0 16,21 0-16,-20 0 0,20-21 0,-21 21 15,21-21-15,-20 0 0,20 21 16,0-21-16,-21 0 0,1-22 0,20 22 15,-21 0-15,0 0 0,0 0 16,-21-1-16,0 1 0,22 0 0,-22 42 47,-22 0-47,1 1 0</inkml:trace>
  <inkml:trace contextRef="#ctx0" brushRef="#br0" timeOffset="23685.02">3238 5376 0,'-42'0'15,"21"0"1,0 22-16,0-1 0,-1 21 0,1-21 16,0 22-16,0-1 0,-21 21 15,20-20-15,1 20 0,0-20 0,0 20 16,0 1-16,0-22 0,21 21 15,0-20-15,0-1 0,0 0 0,0 1 16,0-1-16,0-21 0,21 0 16,0 1-16,0-1 0,0 0 0,22 0 15,-22-21-15,0 0 0,21 0 16,-21 0-16,22-21 0,-1 0 16,0 21-16,-20-21 0,20-22 15,0 22-15,-21 0 0,22-21 0,-22 20 16,21-20-16,-21 0 0,1 21 15,-1-22-15,-21 22 0,0-21 0,21 21 16,-21-1-16,0 1 0,0 0 16,0 42-1,-21 0 1,21 1-16,0 20 0,-21-21 16,-1 0-16,1 22 0,21-22 0,0 21 15,0-21-15,0 22 0,0-22 16,0 0-16,0 0 0,0 0 15,0 0-15,21 1 0,1-1 0,-1-21 16,0 0-16,21 0 0,-21 0 16,22 0-16,-22 0 0,21 0 0,1-21 15,-22-1-15,21 1 0,0 0 16,-20 0-16,-1-21 0,0 20 0,0-20 16,-21 0-16,0 21 0,0-22 15,0 1-15,-21 21 0,0 0 0,0-1 16,-22 1-16,1 0 0,21 21 15,-22 0-15,-20 0 0,21 0 0,20 0 16,-20 21-16,0 0 0,21-21 0,-1 22 16,1-22-16,21 21 15,0 0-15,0 0 0,21 0 16,1-21-16,-1 21 0,21-21 16,0 0-16,-20 0 0,20 0 0,0 0 15,1 0-15</inkml:trace>
  <inkml:trace contextRef="#ctx0" brushRef="#br0" timeOffset="23870.3">4085 6054 0,'0'0'16,"0"21"-16,21-21 31,0 0-31,1 0 16,-1 0-16,0 0 0,0 0 15,21 0-15,-20 0 0,-1-21 16,0 21-16,21 0 0,-21 0 16,1-21-16</inkml:trace>
  <inkml:trace contextRef="#ctx0" brushRef="#br0" timeOffset="24296.05">4932 5884 0,'0'0'0,"0"-21"16,-21 21-16,-1 0 0,1 0 0,0 0 16,0 0-16,0 0 0,0 0 15,-1 0-15,1 21 0,0 1 16,0-1-16,0 0 0,0 21 0,-1-21 16,22 1-16,0 20 0,-21-21 15,21 0-15,0 22 0,0-22 0,0 0 16,0 0-16,0 0 0,21 0 0,1 1 15,-1-1-15,0-21 0,21 0 16,-21 0-16,22 0 0,-22 0 16,21 0-16,1-21 0,-22 21 15,21-22-15,-21 1 0,22 0 0,-22 0 16,0-21-16,0 20 0,0-20 0,0 21 16,-21-21-16,0-1 0,0 1 15,0 21-15,0-22 0,-21 22 0,0 0 16,0 0-16,-85 21 15,85 0-15,-21 0 16,20 0-16,1 0 0,-21 21 0,42 0 16,-21 0-16,0 1 0,21-1 15,0 0-15,0 0 0,0 0 16,0 0-16,0 1 16,21-1-16</inkml:trace>
  <inkml:trace contextRef="#ctx0" brushRef="#br0" timeOffset="26816.61">5122 6223 0,'0'0'16,"21"0"-1,1 0-15,-1-21 16,0 0-16,0 21 0,0-21 0,0-1 16,1 1-16,-1 0 0,0 0 15,0 0-15,0 0 0,0-1 0,1 1 16,-22 0-16,0 0 15,21 0-15,-21 0 0,0 42 32,-21 0-32,21 0 15,0 0-15,-22 0 0,22 1 0,0 20 16,0-21-16,0 0 0,0 0 16,0 1-16,0-1 0,0 0 15,22 0-15,-1 0 0,0 0 0,0-21 16,21 0-16,-20 0 0,-1 0 15,21 0-15,-21 0 0,22 0 0,-1 0 16,0 0-16,1 0 0,-22-21 0,21 21 16,0-21-16,1 0 15,-1 0-15,-21 0 0,22 21 0,-22-22 16,0 1-16,0 0 0,0 0 0,-21 0 16,21 0-16,-21-1 0,0 1 15,0 0-15,0 0 0,-21 0 16,0 0-16,0 21 0,0-22 15,0 22-15,-1 0 0,1 0 0,0 0 16,0 0-16,0 22 0,0-1 16,-1 0-16,1 0 0,0 0 15,0 0-15,21 1 0,0-1 0,0 0 16,-21 21-16,21-21 0,0 1 16,0-1-16,0 0 15,0 0-15,21-21 0,0 21 16,0-21-16,0 0 0,1 0 15,-1 0-15,0 0 0,0-21 0,0 0 16,0 21-16,22-21 0,-22 0 0,0-22 16,0 22-16,0-21 0,-21-1 15,22-20-15,-1 21 0,-21-22 0,0 1 16,21-1-16,-21 1 0,21-1 0,-21 22 16,0-1-16,0 1 0,0 21 15,0 0-15,0 0 0,-21 21 16,0 0-1,21 21-15,-21 21 0,21-21 16,-22 22-16,1-1 0,21 0 0,0 22 16,0-22-16,0 22 0,-21-22 15,21 21-15,0-20 0,0-1 0,0 0 16,0 1-16,0-22 0,0 21 0,21-21 16,-21 1-16,21 20 0,1-42 15,-1 21-15,0 0 0,0-21 16,0 0-16,0 0 0,22 0 15,-22 0-15,0 0 0,0-21 16,0 21-16,1-21 0,-1 0 0,0 0 0,0-1 16,-21 1-16,0-21 15,21 21-15,-21 0 0,0-1 0,0 1 16,0 0-16,0 42 31,0 0-31,-21 1 0,21-1 16,0 0-16,0 0 0,0 0 15,0 0-15,0 1 0,0-1 0,0 0 16,0 0-16,0 0 0,21-21 16,-21 21-16,21-21 0,1 0 15,-1 0-15,21 0 0,-21 0 0,0 0 16,22 0-16,-22-21 0,21 21 0,-21-21 16,22 0-16,-22 0 15,21 0-15,-21-1 0,1-20 0,-1 21 16,0 0-16,0 0 0,-21-1 0,0 1 15,0 0-15,-21 42 32,0 0-32,0 1 15,21-1-15,-22 0 0,22 0 0,0 0 16,-21 0-16,21 1 0,-21-1 0,0 21 16,21-21-1,0 0 1,0-42 15,0 0-31,0 0 0,21 0 16,0 0-16,0-1 0,1 1 0,-1 0 15,-21-21-15,21 42 0,0-21 16,0-1-16,0 1 0,-21 0 0,22 21 16,-1 0-16,-21 21 15,0 0 1,0 1-16,0-1 0,0 0 0,0 0 15,0 0-15,0 0 0,0 1 16,21-1-16,0 0 0,-21 0 16,21 0-16,0-21 0,1 21 0,-1 1 15,0-22-15,0 0 0,0 0 0,0 0 16,22 0-16,-22 0 0,21 0 16,1 0-16,-22 0 0,21-22 0,0 22 15,-20-21-15,20 0 0,-21 0 16,21-21-16,-20 20 0,-1 1 0,0 0 15,-21-21-15,0 21 0,0-1 0,0 1 16,0 0-16,0 0 0,-21 0 16,0 21-16,-1 0 0,1 0 0,-21 0 15,21 0-15,0 0 0,-22 0 0,22 0 16,0 21-16,0 0 16,0 0-16,-1 0 0,1 1 0,21-1 15,0 0-15,-21 21 0,21-21 0,0 1 16,0-1-16,0 0 15,0 0-15,21 0 16,0-21-16,1 0 16,-1 0-16,0 0 0,0 0 0,0-21 15,0 0-15,1 21 0,-1-21 0,0 0 16,0-1-16,0-20 0,0 0 16,1 21-16,-1-22 15,-21 22-15,0 0 0,0 0 0,0 42 31,0 0-31,0 0 16,0 0-16,0 1 0,0-1 16,0 21-16,0-21 0,0 0 15,0 1-15,0-1 0,0 0 16,21 0-16,0-21 0,0 21 0,0-21 16,1 0-16,-1 0 15,0 0-15,21 0 0,-21 0 16,1 0-16,-1 0 0,0-21 0,0 21 15,0-21-15,0 0 0,1-22 16,-1 22-16,0-21 0,0 0 0,0-22 0,0 22 16,-21-22-16,22 22 15,-1-22-15,-21 1 0,0 21 0,21-1 16,-21 22-16,21-21 0,-21 21 0,0-1 16,0 1-16,-21 42 31,21 1-31,-21 20 0,0-21 0,21 21 15,-22 1-15,22-1 0,0 0 16,0 1-16,-21-1 0,21 0 0,0 1 16,0-1-16,0 0 0,0-20 0,0 20 15,0-21-15,0 21 0,0-20 16,0-1-16,0 0 0,0 0 0,0 0 16,21 0-16,1-21 15,-1 0-15,0 0 16,0 0-16,0 0 0,0 0 0,1 0 15,-1-21-15,0 0 0,0 0 0,0 0 16,0 0-16,-21-1 0,22 1 16,-22 0-16,21-21 0,-21 21 0,0-1 15,0 1-15,-21 21 32,-1 0-32,22 21 15,0 1-15,-21-1 0,21 0 16,-21 0-16,21 0 0,0 0 0,0 1 15,0-1-15,0 0 0,0 0 16,0 0-16,21 0 16,0-21-16,1 0 15,-1 0-15,0 0 0,0 0 0,0 0 16,0 0-16,1 0 0,20 0 0,-21-21 16,0 0-16,22 0 0,-22 0 15,21 0-15,-21-1 0,0-20 16,22 21-16,-22-21 0,0 20 0,-21-20 15,0 21-15,0 0 0,0 0 16,-21 21 0,0 0-16,0 0 0,-1 21 15,1 0-15,21 0 16,0 0-16,0 0 0,0 1 0,0-1 16,0 0-16,0 0 0,0 0 0,0 0 15,21-21-15,1 22 0,-22-1 16,21-21-16,-21 21 0,0 0 0,0 0 15,-21-21 1,-1 0 0,1 0-16,0 0 15,0 0-15,21-21 16,0 0 0,-21 0-16,21 0 15,-21 21-15,21-22 0,-22 1 0</inkml:trace>
  <inkml:trace contextRef="#ctx0" brushRef="#br0" timeOffset="27050.48">8022 5736 0,'-21'-21'0,"42"42"0,-42-63 16,21 21-16,21 21 0,21-21 15,1 21-15,20 0 0,-20-22 16,20 1-16,-21 21 0,22 0 15,-1 0-15,1-21 0,-22 21 0,22 0 16,-1 0-16,-20 0 0,-1 0 16,-21-21-16,21 21 0,-20 0 0,-44 0 31,-20 0-31,21 0 0,-21-21 16,20 21-16,-41 0 0</inkml:trace>
  <inkml:trace contextRef="#ctx0" brushRef="#br0" timeOffset="27385.28">7027 5461 0,'-42'0'15,"84"0"-15,-105 21 0,20 0 0,1-21 0,21 22 16,0-1-16,21 0 0,0 0 15,0 0-15,0 0 16,21-21-16,21 0 0,-21 0 16,22 0-16,-22 0 0,21 0 0,1-21 15,-22 0-15,0 21 0,21-21 0,-21 0 16,-21 0-16,0-1 16,0 1-16,0 0 0,0 0 15,-21 21-15,0 0 0,0 0 16,0 0-16,0 0 0,-1 0 15,1 21-15,0 0 0,0 0 16,21 1-16,-21-1 0,0 0 16,21 0-16,-22 0 0,1 0 0,0 1 15</inkml:trace>
  <inkml:trace contextRef="#ctx0" brushRef="#br0" timeOffset="28020.92">2900 6795 0,'0'0'16,"-43"0"-16,1 0 0,0 0 0,-1 0 16,1 0-16,0 0 0,-1 0 0,1 0 15,0 0-15,21 0 0,-1 0 16,1 0-16,0 0 0,42 0 31,0 0-31,22 0 0,-1 0 16,22 0-16,-1 0 0,1 0 15,20 0-15,1 0 0,21 21 0,0-21 16,21 0-16,0 0 0,21 0 16,0 0-16,0 0 0,21 0 15,1 0-15,20 0 0,1 0 0,-1 0 16,1 0-16,20 0 0,1 0 0,21 0 15,-21 0-15,20 0 0,1 0 16,-21 0-16,21-21 0,-22 21 0,22 0 16,-21 0-16,0 0 0,-1-22 0,-20 22 15,-22 0-15,0 0 0,-20-21 16,-1 21-16,-21 0 0,0 0 0,-21-21 16,-22 21-16,-20 0 0,-1 0 15,-20-21-15,-1 21 0,-21 0 0,0 0 16,0 0-16,-21-21 15,-21 21 1,0 0-16,-21 0 0,21 0 16,-43 0-16,22 0 0,-22 0 0,1 0 15,-22 0-15,22 0 0,-22 0 0</inkml:trace>
  <inkml:trace contextRef="#ctx0" brushRef="#br0" timeOffset="28656.55">3006 6964 0,'-22'0'0,"44"0"0,-65 0 16,64 0 15,1 0-31,20 0 0,-21 0 15,21 0-15,22 0 0,-22 0 16,22 0-16,20 0 0,1 0 0,21 0 16,-21 0-16,20 0 0,1-21 15,0 21-15,21 0 0,0 0 0,21 0 16,-21 0-16,21-21 0,1 21 0,20 0 16,-21 0-16,21 0 0,1 0 15,-1-22-15,0 22 0,1 0 16,20 0-16,-20 0 0,20 0 0,-21 0 0,1 0 15,-1 0-15,0-21 16,-20 21-16,20 0 0,-21 0 0,0 0 16,-21 0-16,0-21 0,0 21 0,0 0 15,-21 0-15,0-21 0,-21 21 16,20 0-16,-20 0 0,-21 0 0,-1 0 16,1-21-16,-22 21 0,-21 0 0,21 0 15,-20 0-15,-44 0 47,22-21 0,22 21-47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57:24.6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7239 2731 0,'0'-22'16,"0"1"-16,0 0 0,0 0 16,0 0-16,21 21 15,-21-21-15,0 42 31,0 0-31,0 0 0,0 0 0,0 22 16,0-1-16,0-21 0,0 43 16,0-22-16,-21 0 0,21 1 15,-21 20-15,21 1 0,0-22 16,-21 21-16,21-20 0,-22-1 0,22 22 16,0-43-16,-21 21 0,21 0 15,0-20-15,0-1 0,21-21 16,1-21-1,-22-1-15,21 1 16,-21-21-16,0 0 0</inkml:trace>
  <inkml:trace contextRef="#ctx0" brushRef="#br0" timeOffset="419.76">7197 2180 0,'0'0'0,"-22"0"0,1 0 0,0 0 16,0 21-16,0 1 0,0-1 15,21 0-15,0 0 16,0 0-16,21-21 15,0 0 1,0 0-16,0 0 0,0 0 16,1 0-16,-1-21 0,0 0 0,0 21 15,0-21-15,0 0 0,-21-1 16,0 1-16,0 0 0,0 0 16,0 0-16,-21 21 0,0 0 15,21-21-15,-42 21 0,21 0 0,-1 0 16,1 0-16,0 21 0,0-21 15,0 21-15,21 0 0,-21 0 16,21 22-16,0-22 0,0 0 16,0 0-16,0 21 0,0-20 0,0 20 15,21-21-15,0 21 16,0 1-16,21-1 0</inkml:trace>
  <inkml:trace contextRef="#ctx0" brushRef="#br0" timeOffset="1055.95">8361 3006 0,'0'0'0,"0"-21"15,0-1-15,0 1 0,-21 0 0,21 0 16,-22 0-16,1 0 0,0 21 15,0-22-15,0 1 0,-22 21 0,22 0 16,-21 0-16,21 0 0,0 0 0,-22 21 16,22 1-16,-21-1 0,21 21 15,-1-21-15,1 22 0,-21-1 0,21 0 16,0 1-16,-1 20 0,1-21 16,21 1-16,0 20 0,0-20 0,0-1 15,0 0-15,0-21 0,0 22 16,21-22-16,1 0 0,-1-21 15,21 0-15,-21 0 0,22 0 16,-1 0-16,-21 0 0,21-21 0,1 0 16,-22 0-16,21-22 0,1 1 15,-22 0-15,21-22 0,-21 1 0,22-1 16,-22 1-16,21-22 0,-21 21 16,22-20-16,-22-1 0,0 0 0,0 1 15,0-1-15,0 22 0,-21-1 16,0 1-16,0 20 0,0-20 0,0 42 15,0-22-15,0 22 0,0 0 16,-21 21-16,0 0 0,0 0 16,21 42-1,0-21-15,0 22 0,0-1 0,0 22 16,0-1-16,0 22 0,-21-22 16,21 22-16,-21 0 0,21-22 0,0 22 15,0-22-15,0 1 0,0 20 16,0-20-16,0-1 0,0-20 0,0 20 15,0-20-15,0-1 0,21-21 16,0 0-16,-21 22 0,21-43 0,0 21 16,0-21-16,1 0 0,20 0 15,-21 0-15,0 0 0,22-21 0,-22-1 16,0 1-16,21 0 0,1-21 0,-22-1 16</inkml:trace>
  <inkml:trace contextRef="#ctx0" brushRef="#br0" timeOffset="1341.03">10139 2879 0,'21'0'15,"0"0"1,0 0-16,0 0 0,22 0 16,-22 0-16,0-21 0,21 21 0,-20 0 15,-1 0-15,21-22 0,-21 22 0,0 0 16,1 0-16,-1 0 0,-64 0 47,22 22-47</inkml:trace>
  <inkml:trace contextRef="#ctx0" brushRef="#br0" timeOffset="1515.93">10096 3133 0,'0'21'0,"22"-21"31,-1 0-31,0 0 0,0 0 16,0 0-16,0 0 0,1 0 15,-1 0-15,21 0 0,-21-21 0,0 0 16,1 21-16,-1-22 0,21 22 0,-21-21 16,0 0-16</inkml:trace>
  <inkml:trace contextRef="#ctx0" brushRef="#br0" timeOffset="1763.79">11515 2180 0,'0'0'0,"-22"0"16,22 21-16,0 1 15,0-1-15,-21 0 0,21 0 0,-21 0 16,21 0-16,0 22 0,0-22 15,0 0-15,0 21 0,0-20 16,-21 20-16,21-21 0,0 0 16,-21 0-16,21 1 0</inkml:trace>
  <inkml:trace contextRef="#ctx0" brushRef="#br0" timeOffset="2332.11">12107 3090 0,'0'0'0,"21"-21"0,1 0 0,-1 21 16,0-21-16,-21 0 0,0 0 16,0-1-16,0 1 0,0 0 0,0 0 15,0 0-15,0 0 0,-21-1 16,0 1-16,-1 21 0,1 0 0,-21 0 15,21 0-15,0 0 0,-22 21 16,1 1-16,21-1 0,-22 0 0,1 21 16,0-21-16,21 22 0,-22 20 0,22-20 15,-21-1-15,21 21 0,-1-20 16,22-1-16,0 0 0,0 1 0,0-1 16,0-21-16,0 22 15,0-22-15,22 0 0,-1-21 0,0 0 0,21 0 16,-21 0-16,22 0 0,-1 0 15,0 0-15,1-21 0,-22 0 16,21-22-16,1 22 0,-1-21 0,-21-1 16,21 1-16,-20 0 0,20-1 15,-21-20-15,0 21 0,-21-1 0,0 1 16,21 0-16,-21-1 0,0 22 16,0 0-16,0 0 0,0 0 0,-21 21 15,0 21 1,21 0-16,-21 0 0,21 21 15,-21 1-15,21-1 0,0 0 0,-21 1 16,21-1-16,0 22 0,0-22 16,0 0-16,0 1 0,0-1 0,0-21 15,0 21-15,0-20 0,21-1 16,0-21-16,0 0 0,0 0 0,0 0 16,1 0-16,-1 0 0,0-21 0,21-1 15,-21 1-15,1-21 0</inkml:trace>
  <inkml:trace contextRef="#ctx0" brushRef="#br0" timeOffset="2831.11">12890 2223 0,'0'0'0,"-21"0"0,0 21 15,0 21-15,21-21 0,-21 43 0,0-22 16,21 22-16,-22-1 0,22 1 15,-21 20-15,21-20 0,-21-1 0,21 1 16,-21-1-16,21 1 0,0-1 16,0 1-16,-21-22 0,21 22 0,0-22 15,0 0-15,-21-21 0,21 22 16,0-22-16,0 0 0,0 0 16,0 0-16,0-42 15,0 0 1,0 0-16,0 0 0,0 0 15,0-22-15,0 22 0,0-21 16,0-1-16,21 22 0,0-21 0,0 21 16,0-22-16,0 22 0,22 0 15,-1 0-15,0 0 0,1 0 0,-1 21 16,22-22-16,-22 22 0,0 0 0,22 0 16,-22 0-16,0 0 0,-20 22 15,-1-22-15,0 21 0,0 0 0,-21 0 16,0 21-16,0 1 15,-21-22-15,0 21 0,-22 1 0,1-1 16,0 0-16,-1 1 0,-20-22 0,-1 21 16,1-21-16,21 22 0,-22-22 15,22 0-15,-1 0 0,22 0 0,0-21 16,0 0-16,21-21 16,21 0-1,21 0-15,-20-22 0</inkml:trace>
  <inkml:trace contextRef="#ctx0" brushRef="#br0" timeOffset="3130.94">13949 2858 0,'0'-64'16,"-21"64"-1,-1 0-15,1 0 16,0 0-16,0 21 0,0 0 0,-22 22 16,22-22-16,0 21 0,-21 1 15,21-1-15,-1 0 0,1 22 0,0-22 16,0 22-16,21-22 0,0 0 0,0 1 16,0-1-16,0-21 15,21 0-15,0 0 0,0 1 0,1-1 16,-1 0-16,0-21 0,21 0 0,-21 0 15,22 0-15,-1-21 0,0 0 16,1-1-16,-1 1 0,0 0 0,1-21 16</inkml:trace>
  <inkml:trace contextRef="#ctx0" brushRef="#br0" timeOffset="3374.83">14605 2074 0,'0'22'16,"21"-22"-16,-21 21 0,0 21 16,0-21-16,0 0 0,0 1 0,0 20 15,0-21-15,0 21 0,0-20 0,0-1 16,0 21-16,0-21 0,0 0 15,0 1-15,-21-1 0,0-21 0</inkml:trace>
  <inkml:trace contextRef="#ctx0" brushRef="#br0" timeOffset="3935.51">16679 2328 0,'21'-21'0,"-42"42"0,42-63 16,-21 21-16,22 0 0,-1 21 15,-21 21 1,0 21 0,0 1-16,-21-1 0,-1 21 15,22-20-15,-21 20 0,0 1 0,0-1 16,0 1-16,-22-1 0,22 1 15,0-22-15,0 22 0,0-22 0,21 0 16,0 1-16,0-22 0,0 21 16,0-21-16,0 0 0,0 1 0,0-1 15,21-21-15,0 0 16,0 0-16,0-21 16</inkml:trace>
  <inkml:trace contextRef="#ctx0" brushRef="#br0" timeOffset="4608.12">16256 2985 0,'0'0'16,"-21"0"-16,0 0 0,42 0 31,0 0-31,0-22 0,21 22 16,1 0-16,-1-21 0,0 21 0,22-21 15,-22 21-15,22-21 0,-1 0 16,-20 0-16,20 21 0,-21-22 15,22 1-15,-22 21 0,-21 0 16,22-21-16,-22 21 0,0 0 0,-21 21 16,-21 0-1,0 1-15,0 20 16,-1-21-16,22 0 0,-21 0 0,0 22 16,21-22-16,0 0 0,0 21 15,0-20-15,0-1 0,0 0 0,0 0 16,0 0-16,21-21 0,0 0 15,22 0-15,-22 0 0,21 0 16,1 0-16,-1 0 0,21 0 16,-20-21-16,20 0 0,-20 21 0,20-21 15,-21 0-15,1-1 0,-1-20 16,-21 21-16,22 0 0,-22 0 0,0-22 16,-21 22-16,0 0 0,0 0 0,21 0 15,-21-1-15,-21 44 31,21 20-15,-21-21-16,21 0 0,0 22 0,-21-1 16,21 0-16,-22 1 15,22-1-15,0 0 0,-21 22 0,21-22 0,-21 0 16,21 22-16,0-22 16,0 1-16,0-1 0,0 0 0,0 1 15,0-1-15,0 0 0,0 1 0,-21-22 16,21 0-16,-21 21 0,0-21 15,-1 1-15,1-1 0,-21-21 0,21 21 16,-22-21-16,1 0 0,0 0 16,-22 0-16,22 0 0,0 0 0,-1-21 15,1 0-15,0 21 0,20-22 0,1 1 16,0 0-16,0 0 0,21 0 16,0 0-16,0-1 0,0 1 15,0 0-15,21 0 0,21 0 16,-20-22-16,20 22 0,-21 0 0,21-21 15,22 21-15,-22-22 0</inkml:trace>
  <inkml:trace contextRef="#ctx0" brushRef="#br0" timeOffset="4883.96">17970 2752 0,'0'0'0,"0"21"31,0 0-31,0 0 0,0 22 16,0-1-16,0 0 0,0 1 16,-21 20-16,21 1 0,0 20 0,0-20 15,0-1-15,-21 1 0,21 20 16,-21-20-16,21-22 0,-21 22 0,21-1 16,0-20-16,-21-1 0,-1 0 0,22 1 15,0-22-15,0 21 0,0-21 16,0 0-16,22-42 31,-22 0-31,21 0 0,0 0 0,-21 0 16</inkml:trace>
  <inkml:trace contextRef="#ctx0" brushRef="#br0" timeOffset="5171.8">17928 3069 0,'0'0'0,"0"-63"0,0 20 16,-21 1-16,21 0 0,0 21 0,0-22 15,0 22-15,0-21 0,21 21 16,0-1-16,22 1 0,-22 0 0,21 0 16,0 21-16,22 0 0,-22 0 15,1 0-15,-1 21 0,-21 0 0,21 0 16,-20 22-16,-22-22 0,0 21 16,0 1-16,0-1 0,-43-21 15,22 21-15,-21-20 0,-1 20 16,1-21-16,0 21 0,-1-20 0,1-1 15,0-21-15,21 21 0,-1 0 16,1-21-16,0 0 0,21-21 31,21 0-31,0 21 0,1-21 16,-1-22-16,0 22 0</inkml:trace>
  <inkml:trace contextRef="#ctx0" brushRef="#br0" timeOffset="5528.6">18478 2942 0,'0'0'0,"22"0"0,-1 0 15,0 0-15,0 0 0,0-21 0,0 0 16,22 21-16,-22-21 0,0 21 16,21-21-16,-20-1 0,20 1 0,-21 21 15,0-21-15,0 0 0,1 0 16,-22 0-16,21-1 0,-21 1 0,0 0 15,0 0-15,-21 21 16,-22 0-16,22 0 0,0 0 0,0 0 16,-22 21-16,22 0 0,-21 0 15,21 1-15,0-1 0,-1 21 16,1-21-16,0 22 0,21-22 0,0 21 16,0-21-16,0 22 0,0-22 15,0 0-15,0 21 0,21-21 0,0-21 16,1 22-16,-1-1 0,0-21 15,0 0-15,0 0 0,0 0 0,22 0 16,-22 0-16,0 0 0,21 0 16,-20-21-16,20-1 0,-21 1 0,21 0 15,22 0-15</inkml:trace>
  <inkml:trace contextRef="#ctx0" brushRef="#br0" timeOffset="5775.17">19812 2688 0,'0'0'0,"-21"0"0,63 0 32,-21 0-32,0 0 0,1 0 15,-1 0-15,21 0 0,-21 0 16,0-21-16,22 21 0,-22 0 0,0 0 15,0 0-15,0 0 0,1 0 16,-44 0 0,1 0-1,-21 21-15</inkml:trace>
  <inkml:trace contextRef="#ctx0" brushRef="#br0" timeOffset="5915.09">19770 2879 0,'0'0'0,"0"21"0,0 0 16,-22-21-16,22 21 0,22-21 15,-1 0 1,0 0-16,21 0 16,-21 0-16,1-21 0,-1 0 15,21 0-15,-21 0 0,22 21 16,-1-43-16</inkml:trace>
  <inkml:trace contextRef="#ctx0" brushRef="#br0" timeOffset="6167.95">21082 1820 0,'0'-21'16,"0"42"-16,-21-42 15,21 42 1,0 1-16,-21-1 0,21 0 15,0 0-15,0 0 0,0 0 0,0 1 16,0 20-16,0-21 0,0 0 16,0 0-16,0 1 0,0-1 0,0 0 15,0 0-15,21 0 16,0-21-16</inkml:trace>
  <inkml:trace contextRef="#ctx0" brushRef="#br0" timeOffset="6511.75">21738 2138 0,'0'-21'16,"0"42"-16,0-63 0,21 20 0,-21 1 16,21 0-16,-21 0 0,0 0 15,0 42 1,0 0-16,0 0 15,0 0-15,-21 1 0,0 20 16,0-21-16,0 21 0,0 22 0,-1-22 16,-20 22-16,21-1 0,0 1 15,0 20-15,-1-41 0,1 20 16,0 1-16,21-22 0,0 0 16,0 1-16,0-1 0,0-21 0,0 0 15,0 1-15,21-1 0,0-21 16,1 0-16,-1 0 0,21 0 15,-21 0-15,0 0 0,22 0 0,-22-21 16,21-1-16,-21 1 0,1 0 16,-1-21-16</inkml:trace>
  <inkml:trace contextRef="#ctx0" brushRef="#br0" timeOffset="6687.65">21442 2625 0,'0'0'0,"-21"0"0,-22 0 0,1 0 15,63 0 17,0 0-32,22 0 0,-22 0 0,0 0 15,21 0-15,1 0 0,-1 0 16,0-21-16,1 21 0,-22-22 0,21 22 16,0 0-16</inkml:trace>
  <inkml:trace contextRef="#ctx0" brushRef="#br0" timeOffset="7059.95">22056 2667 0,'21'0'16,"0"0"-1,0 0-15,21-21 0,-20 21 16,-1-21-16,0 21 0,21-21 15,-21-1-15,1 1 0,-1 0 0,0 0 16,0 0-16,-21 0 0,0-1 16,0 1-16,0 0 15,0 0-15,-21 21 0,0 0 0,0 0 16,-1 0-16,-20 0 0,21 21 16,0 0-16,0 22 0,-1-22 0,1 21 15,0-21-15,0 22 0,21-1 16,0 0-16,0 1 0,0-22 0,0 21 15,0-21-15,0 0 0,0 1 16,0-1-16,21 0 0,0 0 0,0 0 16,22-21-16,-22 0 0,21 21 15,1-21-15,-1 0 0,21 0 0,-20 0 16,20 0-16,-20-21 0,-1 21 16,21-21-16</inkml:trace>
  <inkml:trace contextRef="#ctx0" brushRef="#br0" timeOffset="7299.81">23029 2371 0,'0'21'0,"21"21"16,-21 1-16,0-22 0,0 21 0,0 0 15,22-20-15,-1 20 0,-21 0 16,21-21-16,-21 22 0,21-22 0,0 21 15,0-21-15,1 1 16,-1-1-16,0 0 0,0-21 0,-21 21 16,21-21-16,0 0 0,1 0 31,-1 0-31,-21-21 0</inkml:trace>
  <inkml:trace contextRef="#ctx0" brushRef="#br0" timeOffset="7547.67">23474 2350 0,'-21'0'0,"42"0"0,-64 21 16,22 0-16,0 0 0,-21 0 0,21 22 16,-22-1-16,1 0 0,21 1 15,-22-1-15,-20 21 0,21-20 0,-1-1 16,1 0-16,0 1 0,-1-22 15,1 21-15,21-21 0,0 1 0,-1-1 16,1 0-16,21 0 0,21-21 16,1 0-1,-1 0-15,0 0 0,0 0 16,21-21-16,1 0 0</inkml:trace>
  <inkml:trace contextRef="#ctx0" brushRef="#br0" timeOffset="7910.99">23897 1990 0,'21'0'0,"-21"21"16,0 0-16,0 0 0,0 0 15,0 22-15,0-1 0,-21-21 16,0 22-16,21-1 0,-21 21 0,0-20 16,-1 20-16,22-20 0,-21 20 15,21-21-15,-21 1 0,21 20 0,0-20 16,0-1-16,0-21 0,0 21 16,0-20-16,0-1 0,0 0 0,0 0 15,21 0-15,0-21 16,1 0-16,-1 0 0,0 0 0,0 0 15,0 0-15,0 0 0,22-21 0,-22 0 16,21 0-16,-21 0 0,22-1 16,-22 1-16,0 0 0,0-21 15,0 21-15,-21-1 0,0-20 16</inkml:trace>
  <inkml:trace contextRef="#ctx0" brushRef="#br0" timeOffset="8082.9">23728 2455 0,'0'0'0,"-21"0"0,-22 0 0,64 0 32,1 0-17,20 0-15,-21 0 0,21 0 16,-20 0-16,20-21 0,0 21 0,-21 0 16,22-21-16,-1 21 15,-21-21-15,22 0 0,-1 21 0,-21-21 16</inkml:trace>
  <inkml:trace contextRef="#ctx0" brushRef="#br0" timeOffset="8359.74">24765 1651 0,'21'-21'0,"-42"42"0,63-42 16,-21 21-16,1 0 16,-22 21-16,0 0 15,0 0-15,0 1 0,0-1 16,0 0-16,0 0 0,0 0 0,0 0 16,0 22-16,0-22 0,0 0 15,-22 0-15,22 0 0,0 1 0,0-1 16,0 0-16,0 0 15</inkml:trace>
  <inkml:trace contextRef="#ctx0" brushRef="#br0" timeOffset="9395.46">6646 3916 0,'0'0'0,"-21"21"0,-21-21 15,21 0-15,-1 0 0,1 21 16,0-21-16,0 0 0,0 0 16,21 21-16,0 1 15,21-22 1,0 0-16,21 0 0,-20 0 16,41 0-16,-21 0 0,22 0 0,21 0 15,-22 0-15,22 0 0,-1 0 16,1 0-16,0 0 0,-1 0 0,22-22 15,0 22-15,-21 0 16,21 0-16,-1 0 0,1 0 0,0-21 16,-21 21-16,21 0 0,-22 0 0,1 0 15,0 0-15,-1 0 0,1 0 16,-22-21-16,1 21 0,-1 0 0,-20 0 16,-1 0-16,0 0 0,-20 0 15,-1 0-15,0 0 0,-42 0 47,0 0-47,-1 0 16,1 0-16,-21 0 0,0 0 0</inkml:trace>
  <inkml:trace contextRef="#ctx0" brushRef="#br0" timeOffset="10155.03">6752 4572 0,'0'42'31,"0"1"-31,0-22 16,-21 21-16,0-21 0,0 22 0,21-1 16,-22 22-16,1-22 0,0 0 15,0 1-15,0-1 0,0 0 16,-1-21-16,1 22 0,21-22 0,0 0 15,0 0-15,0 0 16,0-42 15,0 0-31,21 0 0</inkml:trace>
  <inkml:trace contextRef="#ctx0" brushRef="#br0" timeOffset="10419.87">6710 4593 0,'0'0'0,"21"0"0,0 0 15,0 21-15,0 1 0,1-1 0,-1 0 16,0 0-16,0 21 0,0 1 16,0-1-16,-21 0 0,0 1 0,22-22 15,-22 21-15,0 1 0,0-1 16,0-21-16,0 21 0,0-20 0,0-1 15,-22 0-15,1 0 0,21 0 0,0 0 16,-21-21-16,0 0 16,0 0-16,0 0 15,-1 0-15,1 0 16,21-21-16,-21 21 0</inkml:trace>
  <inkml:trace contextRef="#ctx0" brushRef="#br0" timeOffset="10583.78">6498 5080 0,'0'-21'16,"21"21"0,0 0-16,1 0 0,-1-21 15,0 21-15,21-21 0,1 21 16,-1-22-16,0 22 0,-21-21 0,22 21 0,-1-21 16,0 21-16,-20-21 0,20 0 15,-21 21-15,21-21 0,-20-1 16</inkml:trace>
  <inkml:trace contextRef="#ctx0" brushRef="#br0" timeOffset="10823.64">7260 4657 0,'0'21'0,"0"21"0,0-21 15,0 22-15,0-22 0,0 21 0,0 1 16,0-22-16,0 21 0,0 0 15,0-20-15,0 20 0,0-21 16,0 0-16,0 0 0,0 1 0,-21-1 16,21 0-16,0-42 47,0 0-47,0-1 0,21-20 15,-21 21-15</inkml:trace>
  <inkml:trace contextRef="#ctx0" brushRef="#br0" timeOffset="11051.11">7281 4657 0,'43'0'31,"-22"21"-31,-21 0 0,21 0 16,0 0-16,-21 1 0,21 20 0,0-21 15,-21 21-15,22-20 0,-22 20 16,21-21-16,0 0 0,-21 22 0,21-22 15,0 0-15,-21 0 0,21 0 16,1-21-16,-1 21 0,0-21 16,0 0-16,0 0 0,0 0 15,1 0-15,-1-21 0,-21 0 16,21 0-16,0 0 0,-21 0 0</inkml:trace>
  <inkml:trace contextRef="#ctx0" brushRef="#br0" timeOffset="11239">7874 4509 0,'0'0'0,"0"21"31,-21 0-31,21 0 0,0 0 0,-21 22 16,21-22-16,-22 21 0,22 0 0,-21 1 16,21-22-16,0 21 0,0 1 15,0-22-15,0 21 0,0-21 0,0 0 16,0 1-16,21-22 15,1 0 1</inkml:trace>
  <inkml:trace contextRef="#ctx0" brushRef="#br0" timeOffset="11983.58">11366 4043 0,'0'0'0,"-21"0"15,0 0-15,21 21 0,21 0 16,0-21 0,22 0-16,-1 0 0,22 0 15,-1 0-15,22 0 0,-1 0 0,22 0 16,0-21-16,21 21 0,0 0 15,-21-21-15,21 21 0,-21-21 0,21 21 16,0 0-16,-21 0 16,-1 0-16,1 0 0,-21 0 0,-22 0 0,1 0 15,-22 0-15,1 0 16,-22 0-16,0 0 0,-42 0 31,-22 0-31,22 0 0,-21 21 16,0-21-16,-1 21 0,1-21 0,-22 21 15,1 0-15</inkml:trace>
  <inkml:trace contextRef="#ctx0" brushRef="#br0" timeOffset="12275.93">12023 4466 0,'0'0'0,"-22"0"16,1 21-16,0 1 0,0-1 0,0 0 16,0 0-16,-1 0 0,1 0 0,-21 22 15,21-22-15,0 21 0,-1 1 16,-20-1-16,21 0 0,0 1 0,0-1 16,-1 0-16,1 1 0,0-22 15,0 21-15,0-21 0,21 22 0,-21-22 16,21 0-16,0 0 15,21-21 1,0-21 0,0 0-16,-21 0 0,21-1 15,0-20-15</inkml:trace>
  <inkml:trace contextRef="#ctx0" brushRef="#br0" timeOffset="12518.74">11917 4466 0,'21'0'16,"-21"21"-16,21-21 0,-21 22 16,21-1-16,-21 21 0,0-21 0,21 0 15,1 22-15,-22-1 0,0 0 16,0 1-16,0-1 0,0 0 16,0 1-16,0-22 0,0 21 0,0 1 15,0-22-15,0 0 0,0 21 16,0-21-16,0 1 0,-22-22 47,1 0-47,0-22 0,0 1 0</inkml:trace>
  <inkml:trace contextRef="#ctx0" brushRef="#br0" timeOffset="12699.3">11642 4974 0,'0'0'0,"21"0"31,21-21-15,-21 21-16,0 0 0,1 0 16,20 0-16,0 0 0,1-21 0,-1 21 15,0 0-15,-21 0 0,22 0 16,-1-21-16,-21 21 0,22 0 0,-22 0 16,0-21-16,0-1 0,0 22 15</inkml:trace>
  <inkml:trace contextRef="#ctx0" brushRef="#br0" timeOffset="12915.18">12382 4614 0,'22'-21'0,"-44"42"0,65-42 31,-43 42-15,21 1-16,0-1 0,-21 0 15,21 0-15,-21 21 0,0-20 16,0-1-16,21 21 0,-21-21 0,0 22 15,22-22-15,-22 0 0,0 21 16,0-21-16,0 1 0,21-1 16,0-21-16,0 0 31,0-21-31</inkml:trace>
  <inkml:trace contextRef="#ctx0" brushRef="#br0" timeOffset="13148.04">12890 4509 0,'0'42'31,"-21"-21"-31,21 0 0,-21 0 0,0 22 16,0-22-16,0 21 0,-1-21 15,1 22-15,21-1 0,-21-21 16,0 22-16,21-22 0,-21 0 0,21 0 15,0 0-15,0 0 0,0 1 16,21-22 0,0-22-16</inkml:trace>
  <inkml:trace contextRef="#ctx0" brushRef="#br0" timeOffset="13963.57">16192 3979 0,'0'0'0,"22"22"16,-1-22-1,21 0-15,22 0 0,-22 0 0,21 0 16,22 0-16,-21 0 0,20 0 16,22 0-16,0-22 0,0 22 0,21-21 15,0 21-15,0-21 0,-21 21 16,-1 0-16,1-21 0,0 21 0,-21 0 15,-1-21-15,1 21 0,-21 0 16,-1 0-16,1 0 0,-22 0 0,-21 0 16,0 0-16,0 0 15,-42 0 1,0 0-16,-21 0 16,21 0-16,-22 0 0,-20 0 0,20 21 15,1 0-15,-21-21 0,-1 42 0,22-20 16</inkml:trace>
  <inkml:trace contextRef="#ctx0" brushRef="#br0" timeOffset="14289.9">16912 4720 0,'0'0'0,"0"21"0,0 1 0,-21 20 16,21-21-16,0 21 0,-21-20 15,21 20-15,-21 0 0,-1-21 0,22 22 16,-21-1-16,0 0 0,0-20 16,21 20-16,-21-21 0,0 21 0,-1-20 15,22 20-15,0-21 0,0 0 16,0-42 15,22 0-15,-1 0-16,0 0 0,-21-1 0,21-20 15,0 21-15,0-21 0,-21-1 0,22 1 16</inkml:trace>
  <inkml:trace contextRef="#ctx0" brushRef="#br0" timeOffset="14507.3">16997 4699 0,'0'0'0,"42"21"16,-42 0 0,0 1-16,0 20 0,0-21 0,0 21 15,0 1-15,0-1 0,0 0 16,0 1-16,0-1 0,0 0 0,-21-20 16,21 20-16,0-21 0,0 0 15,0 0-15,0 1 0,0-1 0,0 0 16,-21-21 15,0-21-15</inkml:trace>
  <inkml:trace contextRef="#ctx0" brushRef="#br0" timeOffset="14690.39">16722 5122 0,'0'0'0,"21"0"47,0 0-47,0 0 0,0-21 0,0 21 16,22 0-16,-22 0 0,21-21 15,1 21-15,-1 0 0,0-21 0,1 0 16,-1 21-16,0-21 0,1-1 16,-1 22-16,0-21 0</inkml:trace>
  <inkml:trace contextRef="#ctx0" brushRef="#br0" timeOffset="14935.25">17589 4741 0,'0'22'0,"-21"-22"0,21 21 16,-21 0-16,21 0 0,0 21 16,-21-20-16,0-1 0,21 21 0,-21-21 15,-1 22-15,22-22 0,-21 0 16,0 0-16,21 21 0,-21-20 0,21-1 15,-21 0-15,21 0 0,0 0 16,0 0 0,21-21-1,0 0 1,-21-21-16,21 21 0,-21-21 16,21 0-16,1 0 0</inkml:trace>
  <inkml:trace contextRef="#ctx0" brushRef="#br0" timeOffset="15175.11">17632 4741 0,'21'0'15,"0"0"-15,-21 22 16,21-1-16,-21 21 0,0-21 0,21 22 16,1-22-16,-22 21 15,21-21-15,-21 22 0,0-1 0,0-21 16,0 21-16,21-20 0,-21-1 15,21 21-15,-21-21 0,0 0 16,21 1-16,0-22 0,1 0 16,-1 0-1,0-22-15,-21 1 0,21 0 0,0 0 16,-21 0-16,21-22 0</inkml:trace>
  <inkml:trace contextRef="#ctx0" brushRef="#br0" timeOffset="15371.47">18076 4572 0,'0'0'16,"-21"21"0,0 0-16,0 22 15,21-22-15,-21 21 0,-1 1 16,22 20-16,-21-21 0,0 1 0,0-1 16,21 0-16,0 1 0,-21-1 0,21-21 15,-21 22-15,21-22 0,0 0 16,0 0-16,21-21 15,0 0-15,0-21 16,0 0-16</inkml:trace>
  <inkml:trace contextRef="#ctx0" brushRef="#br0" timeOffset="16087.42">21378 3387 0,'0'0'0,"-21"0"0,21 21 16,21-21-16,0 0 15,22 0-15,20 0 0,1 0 16,20 0-16,-20 0 0,21 0 16,20 0-16,-20 0 0,21 0 0,0 0 15,21 0-15,-21 0 0,21 0 16,-22 0-16,1 0 0,0 0 0,-21-21 15,-1 21-15,1 0 0,0 0 16,-22 0-16,-20 0 0,20-21 0,-42 21 16,22 0-16,-22 0 0,0 0 15,-63 0 1,20 0-16,1 21 16,-21 0-16,0-21 0,-1 21 0,1-21 15,0 21-15,-1 0 0,-20 1 16</inkml:trace>
  <inkml:trace contextRef="#ctx0" brushRef="#br0" timeOffset="16451.21">21611 4255 0,'0'0'0,"0"21"32,0 0-32,-21 0 15,21 0-15,0 0 0,-21 1 0,0 20 16,-1-21-16,22 21 0,-21-20 0,0 20 15,21-21-15,-21 21 0,0-20 16,21 20-16,0-21 0,-21 0 0,21 0 16,-22 1-16,22-1 0,0 0 15,22-42 17,-1 0-32,0-1 15,-21 1-15,21 0 0</inkml:trace>
  <inkml:trace contextRef="#ctx0" brushRef="#br0" timeOffset="16692.07">21696 4191 0,'0'0'15,"21"-21"-15,0 21 0,0 0 0,0 0 16,-21 21 0,22 0-16,-1 0 0,-21 1 15,0 20-15,0 0 0,21-21 0,-21 22 0,0-1 16,0 0-16,0-20 15,0 20-15,0-21 0,0 21 0,0-20 16,0-1-16,0 21 0,0-21 0,0 0 16,0 1-16,0-1 15,-21-21 1,0 0 0,-1 0-16,1-21 0,0 21 0</inkml:trace>
  <inkml:trace contextRef="#ctx0" brushRef="#br0" timeOffset="16866.97">21399 4614 0,'22'0'31,"20"-21"-31,-21 21 0,0 0 0,22 0 16,-22 0-16,21-21 0,0 21 15,1 0-15,-1 0 0,0-21 0,-20 21 16,20-21-16,0 21 0,-21-21 0,22 21 15,-22-22-15,0 22 0,21-21 16</inkml:trace>
  <inkml:trace contextRef="#ctx0" brushRef="#br0" timeOffset="17112.83">22161 4276 0,'0'-21'31,"22"21"-31,-22 21 15,21 0-15,-21 0 16,0 0-16,0 0 0,0 1 0,0 20 16,0-21-16,0 0 0,0 0 15,0 22-15,21-22 0,-21 0 0,0 0 16,21-21-16,-21 21 0,0 1 0,21-1 16,0 0-1,1-21-15,-1-21 31</inkml:trace>
  <inkml:trace contextRef="#ctx0" brushRef="#br0" timeOffset="17288.73">22564 4191 0,'0'-21'0,"0"42"0,0-63 0,0 63 31,0 0-31,0 21 15,0-20-15,-22 20 16,1 0-16,-21-21 0,21 22 0,0-1 16,-22 0-16,22 1 0,-21-1 0,21-21 15,-22 22-15,22-1 0,-21-21 16</inkml:trace>
  <inkml:trace contextRef="#ctx0" brushRef="#br0" timeOffset="19555.4">6350 5757 0,'-21'0'0,"0"0"15,-1 22-15,1-22 16,0 0-16,0 0 16,21 21-16,-21-21 0,42 0 31,0 0-31,0 0 15,22 0-15,-1 0 0,0 0 16,22 0-16,-1 0 0,22-21 0,0 21 16,-1 0-16,-20-22 0,20 22 15,1 0-15,-21-21 0,20 21 16,-20 0-16,-1 0 0,1-21 0,-22 21 16,22 0-16,-1 0 0,-21 0 15,1-21-15,-1 21 0,0 0 0,-20 0 16,-1 0-16,0 0 0,0 0 15,-42 0 17,0 0-17,0 0-15,-1 0 16,1 0-16,0 0 16</inkml:trace>
  <inkml:trace contextRef="#ctx0" brushRef="#br0" timeOffset="20334.95">6011 8509 0,'0'0'0,"0"21"31,0 0-15,0 1-16,-21-1 0,21 21 16,-21-21-16,21 0 0,0 22 15,-21-1-15,21-21 0,-21 22 0,-1-1 16,1 0-16,0 1 0,21-22 15,-21 21-15,0-21 0,0 22 16,21-22-16,0 0 0,-22 0 0,22 0 16,-21-21-16,21 21 0,0-42 31,0 0-15,0 0-16,21 0 0,-21 0 15,0-22-15,0 22 0,22-21 0,-22-1 16</inkml:trace>
  <inkml:trace contextRef="#ctx0" brushRef="#br0" timeOffset="20607.02">6096 8382 0,'21'0'16,"-42"0"-16,63 21 0,-21-21 0,1 21 15,-22 1-15,0 20 0,21-21 16,-21 0-16,21 22 0,-21-1 0,0 0 15,0-21-15,0 22 0,0-1 0,0 0 16,0 1-16,0-1 0,0-21 16,0 22-16,0-22 0,-21 21 0,21-21 15,0 0-15,-21 1 0,21-1 0,0 0 16,0 0 0,-22-21 15,22-21-16,-21 21-15,21-21 0</inkml:trace>
  <inkml:trace contextRef="#ctx0" brushRef="#br0" timeOffset="20844.18">5821 8932 0,'0'0'15,"21"-21"-15,21 21 0,-21-21 0,22 21 0,-22 0 16,21-21-16,-21 21 0,1-21 0,-1 21 16,21 0-16,-42-21 0,21 21 15,0 0-15,-21-22 16</inkml:trace>
  <inkml:trace contextRef="#ctx0" brushRef="#br0" timeOffset="21215.29">6562 8573 0,'0'21'31,"-22"-21"-31,22 21 0,-21 0 16,21 0-16,0 0 15,0 1-15,0-1 0,0 21 0,0-21 16,0 0-16,-21 22 0,21-22 15,-21 21-15,21-21 0,0 22 0,0-22 16,-21 0-16,21 0 0,0 0 16,-21 1-16,21-1 0,0 0 0,0 0 15,0 0-15,-22-21 16,22-21 15,0 0-31,0 0 16,0 0-16</inkml:trace>
  <inkml:trace contextRef="#ctx0" brushRef="#br0" timeOffset="21571.6">6583 8573 0,'63'0'15,"-42"0"1,1 21-16,-1 0 16,-21 0-16,21 0 0,-21 0 15,21 22-15,-21-22 0,0 0 16,0 21-16,0-20 0,21-1 16,-21 0-16,0 21 0,0-21 0,21 1 15,-21-1-15,0 0 0,22 0 0,-22 0 16,0 0-1,21-21 1,-21-21 15,0 0-15,0 0-16,0 0 16,0 0-16,0-1 0,21 22 15</inkml:trace>
  <inkml:trace contextRef="#ctx0" brushRef="#br0" timeOffset="21931.4">7070 8361 0,'0'42'15,"0"-21"1,0 1-16,0 20 0,0-21 0,0 0 16,0 22-16,0-22 0,0 21 15,0-21-15,-22 22 0,1-1 0,0 0 16,21-21-16,0 22 0,-21-22 0,21 0 15,-21 0-15,21 0 0,0 1 16,0-1-16,0-42 47,0-1-47,0 1 16,-21 21-16</inkml:trace>
  <inkml:trace contextRef="#ctx0" brushRef="#br0" timeOffset="22967.32">7006 8107 0,'0'0'0,"21"0"0,-21-21 0,0 0 16,0-1-16,-21 22 15,0-21-15,0 21 16,0-21-16,-1 0 0,1 21 0,-21-21 16,21 21-16,-22 0 0,22-21 0,-21 21 15,0 0-15,-1 0 0,1 0 16,0 0-16,-22 0 0,22 0 0,-1 0 16,1 0-16,0 21 0,-1 0 15,1-21-15,0 21 0,-1 0 0,22 0 16,-21 1-16,0-1 0,-1 0 0,1 0 15,21 0-15,-22 0 0,22 22 16,-21-22-16,0 0 0,20 21 0,-20 1 16,21-22-16,-21 21 0,20 1 0,1-1 15,-21-21-15,21 21 16,0 1-16,-1-1 0,1 0 0,0 1 16,21-1-16,0 0 0,0 22 0,0-22 15,0 1-15,0-1 0,0 0 16,0 1-16,0-1 0,0 0 0,21 1 15,0-22-15,1 21 0,-22 0 16,21-20-16,0 20 0,0-21 0,0 21 16,22-20-16,-22 20 0,0-21 0,0 0 15,0 0-15,22 1 0,-22-22 16,0 21-16,21-21 0,-21 0 0,22 21 16,-22-21-16,21 0 0,-21 0 15,22 0-15,-1 0 0,0 0 0,1 0 16,-1 0-16,0 0 0,1-21 15,-1 21-15,0 0 0,1-21 0,20 21 16,-20-22-16,-1 22 0,21-21 0,-20 0 16,-1 21-16,0-21 0,1 0 15,-1 21-15,0-21 0,-20-1 0,20 1 16,0 0-16,1 0 0,-22 0 0,21-22 16,-21 22-16,22-21 0,-22 21 15,0-22-15,0 1 0,21 21 16,-20-21-16,-1-1 0,0 1 0,0 0 15,-21 20-15,0-20 0,21 0 0,-21 21 16,0-22-16,0 22 0,0-21 16,0 21-16,0-22 0,0 22 0,0-21 15,0 21-15,-21-22 0,21 22 0,-21-21 16,21 21-16,0-1 0,-21-20 16,0 21-16,-1 0 0,22 0 0,-21-1 15,0 1-15,0 21 0,0-21 16,21 0-16,-21 0 0,-22 21 0,22-21 15,0-1-15,0 22 0,0-21 0,-22 21 16,22 0-16,-21 0 16,21 0-16,-22 0 0,22 0 0,-21 0 15,21 0-15,-22 0 0,22 0 0,0 0 16,0 0-16,0 21 0,-1-21 16,1 22-16,21-1 0,-21 0 15,21 0-15,-21 0 0,21 0 0,0 1 16</inkml:trace>
  <inkml:trace contextRef="#ctx0" brushRef="#br0" timeOffset="25143.41">8340 12510 0,'0'-22'15,"21"22"-15,-21-21 16,21 21-16,-21-21 0,0 0 16,0 0-16,0 0 15,0-1-15,-21 22 16,0-21-16,-1 21 0,1 0 0,0-21 15,0 21-15,0 0 0,0 0 0,-1 0 16,1 0-16,0 0 16,0 21-16,0 0 0,0 1 0,-22-1 15,22 0-15,0 21 0,0-21 0,0 22 16,-1-1-16,1-21 0,21 22 16,0-1-16,-21 0 0,21 22 0,0-22 15,0 0-15,0-20 0,0 20 16,0 0-16,0-21 0,0 1 0,0-1 15,21 0-15,0 0 0,1-21 16,-1 0-16,0 0 0,0 0 16,0-21-16,0 21 0,1-21 0,-1-22 15,21 22-15,-21-21 0,0 0 16,22-1-16,-22 1 0,21 0 16,-21-1-16,1 1 0,20 0 0,-21-22 15,-21 22-15,21-1 0,-21 1 0,21 21 16,-21-21-16,0 20 0,0 1 15,0 42 17,0 22-32,0-22 0,0 0 0,0 21 15,-21-20-15,21 20 0,0 0 0,0-21 16,0 22-16,0-1 0,0 0 16,0-20-16,0 20 0,0-21 0,0 21 15,0-20-15,21-1 0,-21 0 16,22-21-16,-1 0 15,0 0-15,0 0 0,0-21 16,0 0-16,22-1 0,-22 1 0,0-21 16,0 21-16,0-22 0</inkml:trace>
  <inkml:trace contextRef="#ctx0" brushRef="#br0" timeOffset="25687.01">8890 11980 0,'0'0'0,"0"22"16,0-1 0,0 0-16,0 0 0,0 21 0,0 1 15,0-22-15,0 21 0,0 1 16,0-1-16,0 0 0,0 1 0,0-1 16,0 0-16,0 1 0,0-1 0,0-21 15,0 21-15,0-20 0,0 20 16,0-21-16,0 0 0,0 0 0,0 1 15,0-1-15,0-42 47,0-1-47,0 1 16,0 0-16,0 0 0,0 0 0,0 0 16,0-1-16,21 1 0,-21 0 0,21 0 15,0 0-15,1 0 0,20 21 16,-21-22-16,0 22 0,0 0 0,22-21 15,-22 21-15,0 0 0,0 0 0,0 0 16,1 21-16,-1-21 0,0 22 16,0-1-16,-21 0 0,21 0 0,-21 0 15,21 0-15,-21 1 0,0 20 0,0-21 16,0 0-16,-21 22 0,0-22 16,0 0-16,0 0 0,-22 21 15,22-20-15,-21-1 0,21 0 0,0-21 16,-22 21-16,22-21 0,0 0 15,0 0-15,0 0 0,-1 0 0,1 0 16,0 0-16,0 0 16,21-21-16,0 0 15,0 0 1,21-1-16,0 22 0,0-21 16,1 0-16</inkml:trace>
  <inkml:trace contextRef="#ctx0" brushRef="#br0" timeOffset="26090.78">9885 12404 0,'0'0'0,"0"-21"0,0-1 15,0 1-15,0 0 16,-21 0-1,-1 21-15,1 0 0,0 0 16,0 0-16,0 21 0,0-21 16,21 21-16,-22 0 0,1 1 0,0-1 15,0 0-15,21 0 16,0 21-16,0-20 0,-21 20 0,21-21 16,-21 21-16,21-20 0,0 20 0,0-21 15,0 0-15,0 22 0,0-22 16,0 0-16,0 0 0,21-21 15,0 0-15,0 0 0,0 0 0,0 0 16,1 0-16,20 0 0,-21 0 16,0-21-16,0 0 0,1 21 0,-1-21 15,0 21-15,0-22 0,-21 1 0,21 0 16,-21 0 0,0 0 15</inkml:trace>
  <inkml:trace contextRef="#ctx0" brushRef="#br0" timeOffset="26271.68">9927 12700 0,'0'21'16,"0"-42"-16,0 63 16,0-20-16,0-1 15,-21-21 1,21-21 31,0-1-47,21 1 15</inkml:trace>
  <inkml:trace contextRef="#ctx0" brushRef="#br0" timeOffset="27335.07">16891 7451 0,'0'0'0,"0"21"32,0 0-32,0 0 0,0 0 15,0 1-15,-21 20 0,0-21 0,-1 21 16,22 1-16,-21-22 15,0 21-15,0 1 0,21-1 0,-21 0 16,0 1-16,21-1 0,-22-21 0,22 21 16,-21 1-16,0-22 0,21 0 15,0 0-15,0 0 0,0 1 16,0-44 0,0 1-1,0 0-15,21-21 0,0 21 16</inkml:trace>
  <inkml:trace contextRef="#ctx0" brushRef="#br0" timeOffset="27594.92">16997 7472 0,'21'21'31,"-21"0"-31,21 0 0,-21 43 16,0-43-16,0 21 0,0-20 15,0 20-15,0-21 0,0 21 16,0 1-16,0-22 0,0 21 0,0 1 16,0-22-16,21 0 0,-21 21 0,0-21 15,0 1-15,21-1 0,-21 0 16,0 0-16,0-42 47,0 0-47,-21 0 0</inkml:trace>
  <inkml:trace contextRef="#ctx0" brushRef="#br0" timeOffset="27775.82">16743 7874 0,'21'0'15,"0"0"-15,0 0 16,0 0-16,22 0 15,-22-21-15,0 21 0,21 0 16,-20 0-16,-1 0 0,21-21 0,0 21 16,-20-21-16,20 21 0,0-22 0,1 22 15</inkml:trace>
  <inkml:trace contextRef="#ctx0" brushRef="#br0" timeOffset="28027.67">17632 7535 0,'-43'0'16,"43"22"0,0-1-1,-21 0-15,21 0 0,-21 0 0,21 22 16,0-22-16,0 0 0,0 21 0,-21-21 16,21 22-16,-21-22 0,21 21 15,-21-21-15,21 1 0,0-1 0,0 0 16,-22 0-16,22 0 0,0 0 0,-21-21 15,21 22-15,0-44 32,0 1-17,21 0-15</inkml:trace>
  <inkml:trace contextRef="#ctx0" brushRef="#br0" timeOffset="28375.47">17695 7535 0,'0'0'16,"0"22"-16,0-1 0,0 0 0,21 0 15,-21 0-15,22 22 0,-22-22 0,21 0 16,-21 21-16,0-21 0,0 1 0,21 20 16,-21-21-16,21 0 0,-21 0 0,21 1 15,-21-1-15,0 0 0,21-21 16,1 0-1,-22-21-15,21 0 16,-21-1-16,21 1 16,-21 0-16,21-21 0,-21 21 15,0-22-15,21 22 0,-21-21 0,21 21 16,-21-22-16,0 22 0,22 0 16,-22 0-16,21 0 0,-21-1 15</inkml:trace>
  <inkml:trace contextRef="#ctx0" brushRef="#br0" timeOffset="29019.11">18246 7176 0,'0'0'0,"-22"-22"0,-20-20 0,0 21 15,-1 0-15,1 0 0,-21-1 16,20 1-16,-20 0 0,20 0 0,-20 21 16,-1-21-16,-20 0 0,20 21 0,-20 0 15,20 0-15,-21-22 0,22 22 16,-22 0-16,22 0 0,-1 0 15,1 22-15,20-1 0,-20 0 0,21 0 16,-1 0-16,-20 0 0,20 22 16,1-1-16,0 0 0,-1 1 15,1 20-15,-21 1 0,20-22 0,1 22 16,0-1-16,-1-21 0,22 22 0,-21-1 16,21-20-16,-1-1 0,1 22 0,0-22 15,21 0-15,0 22 0,0-22 16,0 0-16,0 1 0,21 20 15,0-42-15,1 22 0,20-1 0,-21 0 16,21-20-16,1 20 0,20-21 0,1 21 16,-22-20-16,22-1 0,20 0 15,-20 0-15,-1-21 0,22 21 0,-22-21 16,22 0-16,0 0 0,-1 0 16,-20 0-16,21 0 0,-22 0 0,22-21 15,-22 21-15,1-21 0,-1 0 0,-20 0 16,20-1-16,-21 1 0,22-21 15,-22 21-15,1-22 0,-1 1 0,21-21 16,-20 20-16,-1-20 0,0-1 0,1 1 16,-22-1-16,21 1 0,-21-1 15,1 1-15,-1-1 0,-21 1 16,0-1-16,0 1 0,0-1 0,-21 22 16,-1 0-16,-20-1 0,21 22 15,-21-21-15,-1 21 0,1 21 0,0-22 16,-1 22-16,1 0 0,0 0 15,-1 0-15,22 22 0,-21-22 0,21 21 16,-22 0-16,22 0 0,0 0 0,0 0 16,0 1-16,-1 20 0</inkml:trace>
  <inkml:trace contextRef="#ctx0" brushRef="#br0" timeOffset="30483.27">21653 11599 0,'22'-21'0,"-22"0"0,0 0 0,0 0 16,0 0-16,0-1 16,0 1-16,0 0 0,0 0 0,0 0 15,0 0-15,-22 42 32,22 0-32,-21 21 0,0-21 15,21 22-15,0-1 0,-21 0 16,21 1-16,-21-1 0,21 0 0,-21 22 15,21-22-15,0 1 0,-22 20 0,22-21 16,-21 1-16,21-1 16,-21 0-16,21-20 0,0 20 0,0-21 0,0 0 15,0 0-15,0 1 16,21-22-16,0 0 0,1 0 16,-1 0-16,0 0 0,0 0 15,0-22-15,0 1 0,1 0 16,-1 0-16,0 0 0,-21 0 0,0-22 15,0 22-15,0-21 0</inkml:trace>
  <inkml:trace contextRef="#ctx0" brushRef="#br0" timeOffset="30663.16">21357 11832 0,'0'0'0,"-21"0"15,42 0 1,0 0-1,0 0-15,22 0 0,-22 0 16,0 0-16,21 0 0,1 0 16,-1 0-16,0 0 0,1 0 0,-1 0 15,0 0-15,-20-21 0,20 21 0,-21 0 16</inkml:trace>
  <inkml:trace contextRef="#ctx0" brushRef="#br0" timeOffset="31044.94">22013 11832 0,'0'0'0,"0"21"0,21-21 15,1 0 1,-1 0-16,0 0 0,0 0 16,21-21-16,-20 0 0,-1 21 15,0-21-15,21 21 0,-21-21 0,1 0 16,-1 21-16,0-22 0,-21 1 15,0 0-15,0 0 0,0 0 16,-21 0-16,0 21 16,-1 0-16,1 0 15,0 0-15,0 21 0,0-21 0,0 21 16,-1 0-16,1 0 0,21 22 0,0-22 16,-21 21-16,21-21 0,0 22 15,0-1-15,0 0 0,0-21 0,0 22 16,0-22-16,21 0 0,0 0 15,1 0-15,-1 1 0,0-1 0,21-21 16,-21 0-16,22 0 0,-1 0 0,0 0 16,1 0-16,-1 0 0,0 0 15,1-21-15,-1-1 0,0 1 0,1 0 16,-22 0-16</inkml:trace>
  <inkml:trace contextRef="#ctx0" brushRef="#br0" timeOffset="31279.81">22902 11642 0,'0'21'16,"0"0"-16,21 0 0,-21 0 15,0 1-15,22 20 0,-22-21 0,21 0 16,-21 22-16,0-22 0,21 21 16,0-21-16,-21 22 0,0-22 0,0 0 15,21 0-15,-21 0 0,21 0 16,1-21 15,-1 0-31,-21-21 0,0 0 16,21 0-16,-21-21 15,21 20-15,0 1 0</inkml:trace>
  <inkml:trace contextRef="#ctx0" brushRef="#br0" timeOffset="31475.7">23199 11642 0,'0'-21'0,"0"42"0,-22-21 31,1 0-31,0 21 16,0 0-16,0 0 0,0 0 16,-1 22-16,1-22 0,-21 0 0,21 0 15,0 22-15,-22-22 0,22 0 16,0 21-16,-21-21 0,20 1 16,1-1-16,21 0 0,0 0 15,21-21 1,1 0-1</inkml:trace>
  <inkml:trace contextRef="#ctx0" brushRef="#br0" timeOffset="31819.5">23664 11282 0,'21'-21'0,"-42"42"0,64-63 15,-43 20-15,21 22 0,-21-21 16,0 42 0,0 1-16,0-1 0,0 0 15,0 21-15,-21 1 0,21-1 0,0 0 16,-22 1-16,1-1 0,0 0 16,21 1-16,-21 20 0,0-21 0,21 1 15,0-1-15,-21 0 0,21 1 0,-22-1 16,22-21-16,0 22 0,0-22 15,0 21-15,0-21 0,0 0 16,0 1-16,0-1 0,22-21 16,-1 0-16,0 0 15,0 0-15,0 0 0,-21-21 0,21-1 16,1 1-16,-1 21 0,0-42 16,0 21-16,0 0 0,0-22 0,1 22 15</inkml:trace>
  <inkml:trace contextRef="#ctx0" brushRef="#br0" timeOffset="32107.33">23601 11599 0,'0'0'0,"-21"0"31,42 0-31,0 0 16,0 0-16,0 0 0,0 0 15,1 0-15,20 0 0,-21-21 0,21 21 16,1-21-16,-22 21 0,21 0 16,1 0-16,-1-21 0,0 21 0,-21 0 15,22 0-15,-22-21 0,21 21 0,-21 0 16,-21-21 0,-21 21 15,0 0-31,0-22 0,0 22 15,-22 0-15,22 0 0</inkml:trace>
  <inkml:trace contextRef="#ctx0" brushRef="#br0" timeOffset="33395.6">4805 9504 0,'0'0'0,"0"21"0,-21-21 0,21 21 16,-22-21-16,1 21 0,0-21 16,21 22-16,-21-22 0,0 21 0,21 0 15,-21-21-15,-1 21 16,44-21 15,20 0-31,-21 0 0,21-21 16,1 21-16,20-21 0,-20 0 15,20-1-15,22 22 0,-22-21 0,22 0 16,21 0-16,-22 0 0,22 0 0,0-1 16,0 1-16,0 0 0,-22 0 15,1 0-15,0 0 0,-22 21 0,1-22 16,-1 22-16,1 0 0,-22 0 0,0-21 15,-20 21-15,-1 0 0,0 0 16,0 0-16,0 0 16,-21-21 93,0 0-93</inkml:trace>
  <inkml:trace contextRef="#ctx0" brushRef="#br0" timeOffset="34148.16">7578 9948 0,'0'0'0,"-22"-21"0,1-63 16,0 84-1,21 21 1,-21 0-1,21 0-15,0 21 0,0-20 0,0 20 16,0-21-16,0 43 0,0-22 0,21 21 16,0 1-16,-21-1 0,21 1 15,-21 21-15,22-22 0,-22 22 0,21-22 16,0 1-16,-21-1 0,0 1 16,0-1-16,0 1 0,0-1 0,0-20 15,0 20-15,0-21 0,0 22 16,0-22-16,0-21 0,0 22 15,0-1-15,0-21 0,0 0 0,0 1 16,0-1-16,0 0 16</inkml:trace>
  <inkml:trace contextRef="#ctx0" brushRef="#br0" timeOffset="34393.01">7324 11218 0,'0'0'0,"0"22"0,0-1 16,0 0-16,0 21 0,0-21 0,0 1 15,0-1-15,21 0 0,0-21 16,0 21-16,0 0 0,0-21 0,1 0 16,20 0-16,-21 0 0,21 0 15,-20 0-15,20-21 0,0 21 0,-21-21 16,22 0-16,-1 0 0,-21-1 0,22 22 15,-22-21-15,0 0 0,0 0 16,0-21-16,0 20 0,1 1 0,-1-21 16,-21 21-16,21 0 0</inkml:trace>
  <inkml:trace contextRef="#ctx0" brushRef="#br0" timeOffset="35515.37">8488 10456 0,'0'-21'16,"0"42"-16,-21-42 15,-1 21-15,1 0 0,21 21 16,-21 1-16,21-1 0,-21 0 16,0 21-16,21-21 0,0 22 15,0-1-15,-21 43 0,21-43 16,0-21-16,0 22 0,0-1 15,0-21-15,0 0 0,21 0 0,0 1 16,0-1-16,0-21 0,0 0 0,1 21 16,-1-21-16,0 0 0,21 0 15,-21 0-15,1 0 0,-1-21 0,0 0 16,21 21-16,-21-22 0,1 1 16,-22 0-16,21 0 0,0 0 0,-21-22 15,0 22-15,0-21 0,0 21 16,0-22-16,0 1 0,-21 0 0,0-1 0,-1 22 15,1-21-15,0 21 16,-21 0-16,21-1 0,-1 22 0,-20 0 16,21 0-16,0 0 0,0 0 15,-1 22-15,1-1 0,0 0 0,0 21 16,21-21-16,0 1 0,0 20 0,0-21 16,0 21-16,0-20 0,0 20 15,0-21-15,0 0 0,0 0 0,21 1 16,-21-1-16,21 0 0,0 0 0,1-21 15,-1 0-15,0 0 0,21 0 16,-21 0-16,22 0 0,-22 0 16,21 0-16,1 0 0,-22-21 0,21 0 0,0 21 15,-20-21-15,20-1 16,-21 1-16,0 0 0,0 0 0,1 0 16,-1-22-16,0 43 0,-21-21 0,0 0 15,0 0-15,0 42 31,0 0-31,0 0 0,0 1 16,0-1-16,-21 21 0,21-21 0,0 0 16,0 1-16,0-1 0,0 0 0,0 0 15,0 0-15,0 0 16,21-21-16,0 0 16,0 0-16,0 0 0,1 0 15,-1-21-15,0 0 0,0 0 16,0 0-16,0 0 15,1-1-15,-22-20 0,21 21 0,0-21 16,-21 20-16,21 1 0,-21-21 16,0 21-16,21 0 0,-21 42 15,0 0 1,0 0-16,0 0 16,0 22-16,0-22 0,0 0 0,0 0 15,0 0-15,0 0 0,0 1 0,0-1 16,0 0-16,0 0 15,21-21-15,1 0 16,-1 0-16,0 0 16,0 0-16,0-21 0,0 21 15,1-21-15,-1 0 0,0-1 0,0 1 16,0-21-16,0 0 0,1 20 0,-22-20 16,21-21-16,0 20 0,-21 1 15,0-22-15,0 22 0,21 0 0,-21-1 16,0 1-16,0 21 0,21 0 0,-21 0 15,0-1-15,0 44 16,0-1-16,-21 0 16,0 0-16,21 21 0,-21 1 0,21 20 15,0-20-15,0-1 0,0 0 16,-21 22-16,21-22 0,0 0 16,0 1-16,0-22 0,0 21 0,0-21 15,0 1-15,0-1 0,0 0 16,0 0-16,21-21 0,-21 21 15,0-42 17,0 0-32,0 0 0</inkml:trace>
  <inkml:trace contextRef="#ctx0" brushRef="#br0" timeOffset="35671.29">9440 10689 0,'21'0'0,"-42"0"0,64 0 0,-22 0 0,0 0 16,0 0-16,0 0 0,0 0 0,22 0 16,-22-21-16,21 21 0,-21-21 15,1 21-15,20-21 0,-21 21 0,0-21 16,0-1-16,22 22 0</inkml:trace>
  <inkml:trace contextRef="#ctx0" brushRef="#br0" timeOffset="35895.16">10012 10541 0,'0'0'0,"0"21"0,0 0 0,0 1 0,0-1 16,0 21-16,-21-21 0,21 22 0,-22-22 16,22 21-16,-21 0 0,21-20 15,0 20-15,-21 0 0,21 1 16,-21-22-16,21 21 0,0 0 0,0 1 16,0-1-16,-21 0 0,21-20 0,0 20 15,0-21-15,0 0 0,0 22 16,0-22-16,0 0 0,0-42 31,0 0-15,0-1-16,0 1 0,0 0 15</inkml:trace>
  <inkml:trace contextRef="#ctx0" brushRef="#br0" timeOffset="36162.94">9864 10732 0,'0'0'0,"0"-22"0,21 1 15,0 21-15,0-21 0,0 21 0,22-21 16,-22 21-16,0 0 16,0 0-16,0 0 0,0 0 15,1 21 1,-22 0-16,0 0 0,0 1 0,0-1 16,0 0-16,0 0 15,0 0-15,-22 0 0,1 1 0,21-1 16,-21 0-16,0-21 0,0 21 0,0 0 15,-1-21-15,1 21 0,42-21 47,1-21-47,-22 0 0,21 0 16</inkml:trace>
  <inkml:trace contextRef="#ctx0" brushRef="#br0" timeOffset="36847.42">10245 10626 0,'0'21'16,"0"0"-16,0 0 15,0 0-15,0 1 0,0-1 16,0 0-16,0 0 0,0 0 16,0 0-16,0 1 0,0-1 0,0 0 15,21-21 1,0 0-16,0 0 15,0 0-15,0 0 16,1-21-16,-1 21 0,-21-21 0,21-1 16,0 1-16,-21 0 0,21 0 15,-21 0-15,21 0 0,1-22 16,-22 22-16,21 21 0,-21-21 0,21 21 16,-21 21 15,0 0-31,0 0 0,0 1 15,0-1-15,0 0 0,0 0 16,-21 0-16,21 0 0,0 1 0,0-1 16,0 0-16,0 0 0,0 0 15,0 0-15,21-21 16,0 0-16,0 0 16,0 0-16,1 0 0,-1 0 15,0-21-15,21 21 0,-21-21 0,1 0 16,-1 0-16,21 0 0,-21-1 15,0-20-15,1 21 0,-1-21 0,0-1 16,0 1-16,0 0 0,22-22 0,-22 22 16,0-1-16,0-20 0,-21 21 15,0-1-15,21 1 0,-21 21 0,0 0 16,0-1-16,-21 22 16,0 0-16,0 22 0,0-22 15,21 42-15,-22-21 0,1 21 0,0 1 16,21-1-16,-21 0 0,21 1 15,0-1-15,0 0 0,0 1 16,-21-1-16,21 0 0,0 1 0,0-22 16,0 21-16,0-21 0,0 1 0,0-1 15,0 0-15,21-21 16,0 0 0,0 0-16,0 0 0,1-21 15,-1 21-15,0-21 0,-21-1 16,21 1-16,0 0 0,-21 0 0</inkml:trace>
  <inkml:trace contextRef="#ctx0" brushRef="#br0" timeOffset="37047.31">10837 10541 0,'0'0'0,"-21"0"0,0 21 0,0-21 16,42 0-1,0 0 1,0 0-16,0 0 0,22 0 0,-22 0 15,21 0-15,1 0 0,-1-21 16,21 21-16,-20-21 0,-1 21 0,22 0 16,-22-21-16,0 21 0,1 0 0,-1 0 15,-21-21-15,21 21 0,-20 0 16,-1-22-16</inkml:trace>
  <inkml:trace contextRef="#ctx0" brushRef="#br0" timeOffset="39397.11">17886 8530 0,'0'0'0,"0"-21"0,-21 0 16,21 0-16,0 0 0,0-1 0,0 1 15,0 0-15,21 21 16,0 0-16,0 21 15,-21 0-15,42 1 0,-20 20 16,20 0-16,0 22 0,1-1 0,-1 1 16,21 20-16,-20 1 0,20 0 15,1-1-15,-1 1 0,1 0 0,-1-1 16,1-20-16,-1 21 0,1-1 16,-22 1-16,0 0 0,22-22 0,-22 1 15,-21-1-15,22 1 0,-22-22 0,21 0 16,-42 1-16,21-1 0,1 0 15,-22 1-15,21-22 0,-21 21 16,0-21-16,0 0 0,0 1 0,0-1 16,21 0-16,0-21 15,0 0 1,-21-21-16,21 21 0,-21-21 16,0-1-16,0 1 0,0 0 15,0 0-15,0 0 16,-21 21-16,0-21 0,0 21 15,21-22-15,-21 22 16,21 22 0,0-1-1,0 0-15,0 0 0,0 0 16,0 0-16,21-21 16,-21 22-16,21-22 0,0 0 15,0 0-15,1 0 0,-1 0 16,0 0-16,0-22 15,0 1-15,0 21 0,1-21 0,-1 0 16,-21 0-16,21 0 0,0-22 0,0 22 16,0-21-16,1-1 0,-1 22 15</inkml:trace>
  <inkml:trace contextRef="#ctx0" brushRef="#br0" timeOffset="40586.08">20256 9081 0,'0'0'0,"0"-22"0,-21 1 16,0 21-16,0 0 15,0 0-15,0 0 0,21 21 16,-22 1-16,1 20 0,0-21 0,0 21 15,0 1-15,0-1 0,21 0 0,-22 1 16,22-1-16,-21 22 0,21-22 16,0 0-16,0 22 0,0-22 0,0 0 15,0 1-15,0-1 0,0-21 16,0 0-16,0 22 0,0-22 0,21 0 16,1-21-16,-1 0 0,0 0 0,0 0 15,0 0-15,22 0 0,-22 0 16,21-21-16,-21 0 0,22 0 15,-22-22-15,21 22 0,0-21 0,-20-1 16,20 1-16,-21-21 0,21 20 16,-20 1-16,-1-22 0,0 22 0,-21-21 15,0-43-15,0 63 0,0 1 16,0 0-16,-21 21 0,-22-1 16,22 1-16,-21 21 0,21 0 0,-22 0 15,1 21-15,0 1 0,-1 20 16,1-21-16,0 21 0,21 1 0,-1-1 15,1 0-15,0 22 0,21-22 16,0 1-16,0-1 0,0 21 0,0-20 16,0-22-16,0 21 0,21-21 15,0 1-15,1-1 0,-1 0 0,21 0 16,-21-21-16,22 0 0,-22 0 16,21 0-16,0 0 0,-20-21 0,20 0 15,0 0-15,-21-1 0,22 1 0,-22-21 16,0 21-16,21-22 0,-20 22 15,-1 0-15,-21-21 0,21 21 0,-21-1 16,21 1-16,-21 42 31,0 1-31,0 20 0,0-21 16,0 21-16,0-20 0,0 20 16,0-21-16,0 0 0,0 22 15,0-22-15,0 0 0,21 0 16,0-21-16,1 0 15,-1 0-15,0 0 0,0 0 0,0 0 16,22-21-16,-22 0 0,0 0 0,0-1 16,21 1-16,-20-21 0,-1 21 15,0-22-15,0 22 0,-21-21 0,21 21 16,-21-22-16,21 22 0,-21 0 16,22 0-16,-22 0 0,0 42 15,-22 0 1,1 0-16,21 22 15,-21-22-15,21 21 0,0-21 16,-21 22-16,21-22 0,0 21 0,0-21 16,0 0-16,0 1 0,0-1 15,21-21-15,0 21 0,0-21 16,1 0-16,-1 0 0,0 0 0,0-21 16,0 0-16,0-1 0,1 1 15,20 0-15,-21 0 0,0-21 0,0 20 16,1-20-16,-1 0 0,0-1 0,21 1 15,-21-21-15,1 20 0,-1-20 16,-21-1-16,21 1 0,0 20 0,0-20 16,-21 21-16,21-1 0,-21 22 15,0 0-15,0 42 16,0 0-16,-21 22 16,0-1-16,0 0 0,21 1 15,-21-1-15,21 21 0,-21-20 0,21-1 16,0 0-16,0 1 0,0-1 0,0 0 15,0-20-15,0 20 0,0-21 16,0 21-16,0-20 0,21-1 0,0-21 16,-21 21-16,21-21 0,0 0 15,0 0-15,1 0 0,-1 0 0,0 0 16,0 0-16,0-21 0,0 0 0,22-1 16,-22 1-16,0 0 15,21 0-15,-20-21 0,-1 20 0,21 1 16</inkml:trace>
  <inkml:trace contextRef="#ctx0" brushRef="#br0" timeOffset="40791.97">22119 9271 0,'0'21'16,"0"0"-16,0 1 0,0-1 0,0 21 15,-21-21-15,21 0 0,-21 22 16,0-1-16,21-21 0,0 22 0,0-1 16,-22 0-16,1-21 0,21 22 15,-21-1-15,21-21 0,0 22 0,-21-22 16,21 0-16,-21 0 0,21 0 0,0 0 15,0 1-15,0-1 0,21-21 47,0-21-47,-21-1 0,0 1 16,0-21-16</inkml:trace>
  <inkml:trace contextRef="#ctx0" brushRef="#br0" timeOffset="41076.8">22013 9398 0,'0'-42'0,"0"84"0,21-105 0,-21 41 0,22 22 16,-1-21-16,-21 0 0,21 0 0,0 21 16,0 0-16,0 0 0,1-21 15,-1 21-15,21 0 0,-21 0 16,0 0-16,1 0 0,-22 21 16,0 0-16,0 0 15,0 0-15,0 1 0,-22-22 0,1 21 16,0 0-16,0 0 0,0 0 15,0-21-15,-1 21 0,1-21 0,0 0 16,21 22-16,21-22 31,0 0-15,1-22-16,-1 22 0,0-21 16,0 0-16,0 0 0,22 0 15,-22 0-15</inkml:trace>
  <inkml:trace contextRef="#ctx0" brushRef="#br0" timeOffset="41655.47">22542 9250 0,'22'0'16,"-44"0"-16,44 21 0,-22 0 0,0 0 16,0 1-16,0-1 0,-22 21 0,22-21 15,-21 0-15,21 1 0,-21-1 16,21 0-16,0 0 0,0 0 16,0 0-16,21-21 15,0 0 1,1-21-16,-1 0 0,0 0 0,0 0 15,0 21-15,0-21 0,1-1 16,-1-20-16,0 21 0,21 0 16,-21 0-16,1-22 0,-1 22 0,-21 0 15,21 21-15,-21-21 0,0 42 16,0 0 0,0 0-16,0 0 0,-21 1 15,21 20-15,0-21 0,0 0 16,0 0-16,0 1 0,0-1 0,0 0 15,0 0-15,0 0 0,21-21 0,0 21 16,21-21-16,-20 0 16,-1 0-16,0 0 0,0 0 0,0 0 15,0-21-15,1 0 0,-1 0 16,0 0-16,0 0 0,0-1 16,-21-20-16,21 21 0,1-21 0,-1-1 15,-21 1-15,21-22 0,0 22 16,-21-21-16,21 20 0,-21-20 0,0 20 15,21 1-15,1 21 0,-22 0 0,21 0 16,-21 63 0,0-21-16,0 21 15,-21 1-15,-1-1 0,22 0 16,-21 1-16,21 20 0,-21-20 0,21-1 16,0-21-16,0 21 0,0 1 0,0-22 15,0 0-15,0 21 16,0-20-16,0-1 0,0 0 15,21-21 1,0 0 0,-21-21-16,22 0 0,-22-1 15,21 1-15</inkml:trace>
  <inkml:trace contextRef="#ctx0" brushRef="#br0" timeOffset="41843.36">23199 9208 0,'63'0'16,"-42"0"-16,0 0 15,1 0-15,-1 0 0,0 0 0,0 0 16,21-22-16,-20 22 0,-1 0 0,0 0 16,0-21-16,0 21 0,0 0 15,1-21-15,-22 0 0,21 0 16,-21 0-16</inkml:trace>
  <inkml:trace contextRef="#ctx0" brushRef="#br0" timeOffset="42103.21">21421 9017 0,'0'0'0,"-64"0"0,1 21 0,20-21 0,22 0 16,0 0-16,42 0 16,0 0-1,0 0-15,1 0 0,20 0 16,-21 0-16,21 0 0,22 0 0,-22 0 16,1 0-16,-1 0 0,0 0 0,22-21 15,-22 21-15,-21 0 0,0-21 16,22 21-16,-43-21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3:14:09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1503 0,'-21'0'125</inkml:trace>
  <inkml:trace contextRef="#ctx0" brushRef="#br0" timeOffset="3101.7">3746 1397 0,'0'0'0,"0"-21"0,22 21 0,-1-21 15,-21 0 1,21 21-16,0-22 16,-21 1-1,0 0 1,0 42 15,0 0-31,-21 1 0,0-1 0,0 0 16,-1 21-16,1-21 15,0 22-15,0-1 0,0 22 0,0-22 16,-1 21-16,-20 1 0,21-1 16,0-20-16,0 20 0,-1 1 0,1-22 15,0 22-15,0-22 0,0 0 16,0 22-16,-1-22 0,1 0 0,0-20 15,21 20-15,0 0 0,-21-21 16,21 1-16,0-1 0,0 0 0,0-42 31,21-22-15,0 22-16,0-21 0,1 0 16,-1-1-16,0 1 0,0-22 15,0 1-15,0 21 0,1-43 0,-1 21 16,21 1-16,-21-1 0,0 1 15,22-1-15,-22 1 0,0 21 0,0-1 16,22 1-16,-22 0 0,-21 20 16,21 1-16,0 0 0,-21 0 15,21 21-15,-21-21 0,0 42 16,0 0 0,0 0-16,0 22 0,0-1 15,0 0-15,0 22 0,0-1 0,0-20 16,0 20-16,0 1 0,0-1 15,0 1-15,0-22 0,0 0 0,0 22 16,0-22-16,0 0 0,0-20 16,0 20-16,0-21 0,0 21 0,0-20 15,0-1-15,0 0 0,0 0 16,0 0-16,-21-42 47,0 0-47,0 0 0,0 0 15,-22-1-15</inkml:trace>
  <inkml:trace contextRef="#ctx0" brushRef="#br0" timeOffset="3312.58">3196 2180 0,'0'0'16,"-21"0"-16,0 0 0,42 0 46,0 0-46,0 0 0,22 0 0,-1 0 16,0 0-16,22-21 0,-1 0 0,-20 21 16,20-21-16,1 0 0,-1 21 15,1-22-15,-1 1 0,1 0 16,-22 0-16,21 0 0,-20 0 16,-1-1-16,0 1 0,-20 0 0,-1 0 15</inkml:trace>
  <inkml:trace contextRef="#ctx0" brushRef="#br0" timeOffset="6197.22">4360 1503 0,'0'-21'0,"0"42"0,0-63 0,0 20 15,0 1-15,0 0 0,0 0 0,0 42 47,-21 0-31,21 22-16,-21-22 0,21 21 0,-21 0 15,21 22-15,0-22 0,-21 22 16,21-1-16,-22-20 0,1 20 0,21-21 16,-21 22-16,21-22 0,0 1 15,-21-1-15,21 0 0,-21-21 0,21 1 16,0 20-16,0-21 0,0 0 0,-21 0 16,21 1-16,-22-22 31,22-22-16,0 1-15,0 0 16,0-21-16,0 21 16,0-1-16,22-20 0,-1 21 0,0-21 15,21-1-15,-21 22 0,22-21 16,-22 21-16,21-1 0,1 1 0,-22 0 16,21 0-16,0 21 0,-20 0 15,20 0-15,-21 0 0,21 21 0,-20 0 16,-1 0-16,0 1 0,0-1 0,-21 0 15,0 21-15,0-21 0,0 22 16,0-22-16,0 21 0,0-21 0,-21 1 16,0 20-16,0-21 0,-1 0 15,1 0-15,0 1 0,-21-1 16,21 0-16,-1-21 0,-20 0 16,21 21-16,0-21 0,-22 0 0,22 0 15,0 0-15,0-21 0,0 0 0,0 0 16,-1 21-16,1-22 0,0 1 15,21 0-15,-21 21 0,21-21 16,-21 21 0,21 21-1,0 0-15,0 0 16,0 1-16,0-1 0,21-21 0,-21 21 16,21 0-16,0 0 0,0 0 15,1-21-15,-1 0 16,0 0-16,21 0 0,-21 0 0,1 0 15,20 0-15,0 0 0,1-21 16,-22 0-16,21 21 0,0-21 0,1-21 16,-1 20-16,0 1 0,1-21 15,-1 0-15,0 20 0,-20-20 0,20 0 16,0-1-16,-21 1 0,1 21 16,-1-21-16,0 20 0,-21 1 0,0 0 15,-21 21 1,21 21-1,0 0-15,-21 1 0,21-1 0,0 0 16,0 0-16,0 0 16,0 0-16,0 22 0,0-22 15,21 0-15,-21 0 0,0 0 16,21-21-16,0 22 0,-21-1 0,21-21 16,-21 21-16,0 0 0,0 0 15,0 0 1,0 1-16,-21-22 15,0 0 1,0 0-16,0 0 0,-1 0 0,1-22 16,21 1-16,-21 0 0,0 21 15,0-21-15,21 0 16,-21 21-16,-1 0 0,1 0 31,21 21-31,0 0 16,0 0-16,0 0 15,0 1-15,0-1 0,21-21 0,1 21 16,-22 0-16,21-21 0,0 21 0,0-21 16,0 0-16,0 0 0,1 0 15,-1 0-15,21 0 0,-21 0 0,22 0 16,-22 0-16,21-21 16,-21 0-16,22 0 0,-1 0 0,-21-1 0,21 1 15,-20-21-15,20 0 16,-21-1-16,21 1 0,-20-22 0,-1 1 15,21-1-15,-21 1 0,0-1 16,1 1-16,-1-1 0,-21 22 0,0-21 16,21 20-16,-21 1 0,0 21 0,0-22 15,0 22-15,0 0 0,0 0 16,-21 21-16,0 0 16,-1 0-1,1 21-15,0 0 0,21 0 0,0 22 16,-21-1-16,21 0 15,-21 1-15,0-1 0,21 0 0,0 1 0,0-1 16,-22 22-16,22-22 16,0 0-16,-21 1 0,21-1 0,0 0 15,0 1-15,0-1 0,0 0 0,0 1 16,0-22-16,0 21 0,0-21 16,0 0-16,0 22 0,0-22 0,0 0 15,0 0-15,0 0 0,21-21 16,1 22-16,-1-22 0,0 0 0,0 0 15,0 0-15,0 0 0,22 0 16,-22-22-16,21 1 0,-21 0 0,22 0 16,-22 0-16,21 0 0,1-22 0,-22 1 15,0 21-15,0-22 16,0 22-16,0-21 0,-21 21 0,0 0 16,0-1-16,0 1 0,0 0 15,0 0-15,-21 21 0,0 0 16,0 0-16,0 0 0,0 0 0,-1 0 15,22 21-15,0 0 0,-21-21 16,21 21-16,0 1 0,0-1 16,0 0-16,0 0 15,21-21-15,-21 21 0,22 0 0,-1 1 16,0-1-16,0 0 16,-21 0-16,0 0 0,21 0 0,-21 1 15,21-1-15,1 0 16,-22 0-16,0 0 0,0 0 15,21 1-15,0-22 0,0 21 0,0-21 16,0 21-16,1-21 0,-1 0 16,21 0-16,-21 0 0,0 0 15,22 0-15,-1-21 0,-21 21 0,22-21 16,-1-1-16,-21 1 0,21 0 16,-20 0-16,20 0 0,-21 0 0,0-22 15,0 22-15,-21 0 0,0-21 16,0 20-16,0 1 0,0 0 0,0 0 15,0 0-15,0 0 0,-21-1 0,21 1 16,-21 21-16,0 0 16,0-21-16,0 21 0,-1 0 0,1 0 15,0 0-15,0 21 0,0 0 0,0 1 16,-1-1-16,1 0 0,21 21 16,0-21-16,-21 1 0,21 20 0,0-21 15,0 0-15,0 22 0,0-22 16,0 0-16,0 0 0,0 0 0,0 0 15,21-21-15,-21 22 0,21-22 16,1 0-16,-1 0 0,0 0 16,0-22-16,0 22 15,0-21-15,1 0 0,-1 0 0,0-21 16,0 20-16,-21 1 0,21-21 16,0 21-16,-21-22 0,22 22 0,-22 0 15,0 0-15,0 0 16,0 42-1,0 0 1,0 0-16,0 0 0,0 1 0,21-1 16,-21 21-16,21-21 0,-21 0 0,0 1 15,21-1-15,0 0 0,0 0 16,1-21-16,-1 21 0,0-21 16,0 0-16,0 0 0,0 0 15,1 0-15,-1 0 0,21 0 0,-21 0 16,0-21-16,1 0 0,-1 0 0,0 0 15,0-1-15,0 1 0,-21-21 16,21 21-16,1-22 0,-22 1 0,0 21 16,21 0-16,0 0 0,-21-22 15,0 22-15,21 21 0,0 0 32,-21 21-32,0 0 0,0 1 0,0-1 15,0 0-15,0 0 16,0 0-1,21-21 1,1 0 0,-22-21-16,0 0 15,0 0-15,0 0 16,0-1-16,0 1 0,0 0 16,0 0-16,0 0 15,-22 21 1,1 21-1,0-21-15,21 21 0,-21 0 0,0 22 16,21-22-16,-21 0 16,21 0-16,0 21 0,-22-20 0,22-1 0,0 21 15,0-21-15,0 0 16,0 1-16,0-1 0,0 0 0,0 0 16,22 0-16,-1 0 0,0-21 15,0 0-15,0 0 0,0 0 16,1 0-16,-1 0 0,21 0 0,-21 0 15,22-21-15,-22 0 0,0 0 16,21 0-16,-21 0 0,22-22 0,-22 1 16,0 0-16,21-1 0,-20 1 0,20-22 15,-21 1-15,0-1 16,0 1-16,1-1 0,20-41 16,-42 62-16,21 1 0,-21 0 0,0 20 15,0-20-15,0 21 0,0 0 16,0 0-16,-21 21 0,0 0 15,0 0-15,21 21 16,-22 0-16,1 21 0,21-21 16,-21 22-16,21-1 0,0 22 15,0-22-15,-21 0 0,21 22 0,-21-22 16,21 22-16,0-22 0,0 0 16,0 22-16,0-43 0,0 21 0,0 1 15,0-1-15,21-21 0,0 0 0,0 0 16,-21 1-16,21-1 0,1 0 15,-1-21-15,0 0 0,0 0 16,0 0-16,0 0 0,1 0 16,-1 0-16,21 0 0,-21-21 15,0 21-15,1-21 0,-1-1 0,0 22 16,0-21-16,0 0 0,0 21 16,1-21-16,-22 0 0,0 0 0,21-1 15,-21 1-15,0 0 0</inkml:trace>
  <inkml:trace contextRef="#ctx0" brushRef="#br0" timeOffset="6431.89">7662 1884 0,'0'0'0,"-21"0"0,42 0 31,22 0-31,-1 0 16,-21 0-16,43 0 0,-22 0 0,0 0 15,22 0-15,-22 0 0,0 0 0,1 0 16,-1-21-16,0 0 0,1 21 16,-22 0-16,0 0 0,0-22 0,0 22 15,-21-21 1,-21 0-16,0 21 16,0 0-16,-21 0 0</inkml:trace>
  <inkml:trace contextRef="#ctx0" brushRef="#br0" timeOffset="6701.73">5757 1757 0,'-42'0'15,"84"0"-15,-126 0 0,41 0 0,22 0 0,42 0 31,22 0-31,-22 0 0,21 0 0,22-21 16,-22 21-16,21-21 0,1 21 16,-22 0-16,22 0 0,-1-22 0,1 22 15,-22-21-15,22 21 0,-22 0 16,0 0-16,1 0 0,-22 0 0,0 0 16,0-21-16,0 21 0,0 0 15</inkml:trace>
  <inkml:trace contextRef="#ctx0" brushRef="#br0" timeOffset="7917.04">8721 1905 0,'0'0'0,"0"-21"0,-22 21 16,1 0-1,0 0 1,0 21-16,21 0 0,0 22 16,-21-22-16,21 21 0,-21-21 0,21 22 15,-22-1-15,22 0 0,0-21 16,0 22-16,0-22 0,-21 21 0,21-21 16,0 22-16,0-22 0,0 0 15,0 0-15,0-42 31,0 0-15,0 0-16,0 0 0,0-22 0,21 22 16,-21-21-16,22 21 0,-1-22 15,0 1-15,-21 0 0,42 20 16,-21-20-16,1 21 0,-1-21 0,0 20 16,0 1-16,0 21 0,0 0 15,1 0-15,-1 0 0,0 21 16,-21 1-16,0-1 15,0 0-15,0 21 0,0-21 0,21 22 16,-21-22-16,0 21 0,0-21 16,21 1-16,-21 20 0,0-21 0,0 0 15,21 0-15,1 1 0,-22-1 16,21-21-16,0 0 16,0 0-16,0 0 0,0 0 15,1-21-15,-1-1 0,0 1 16,0 0-16,0 0 0,0 0 15,1 0-15,-1-22 0,0 1 0,0 21 16,0-22-16,0 1 0,1 21 16,-1-21-16,-21 20 0,21 1 0,0 0 15,-21 0-15,0 42 32,0 0-32,0 0 0,0 22 15,0-22-15,0 0 0,0 21 16,0-20-16,-21 20 0,21-21 0,0 0 15,0 0-15,0 22 0,0-22 16,0 0-16,0 0 0,0 0 16,0 1-16,21-22 0,0 0 15,0 0-15,22 0 16,-22 0-16,21 0 0,-21-22 0,22 1 16,-1 21-16,-21-21 0,22 0 0,-1-21 15,0 20-15,-21 1 0,22 0 16,-22-21-16,0 21 0,0-1 0,0-20 15,-21 21-15,0 0 0,0 0 16,0-1-16,0 1 0,-21 21 16,-21 0-16,0 0 15,20 21-15,1 1 0,0-1 16,0 0-16,0 0 0,21 0 16,0 0-16,-21 22 0,21-22 15,-22 0-15,22 21 0,0-20 0,0-1 16,0 0-16,0 0 0,0 0 0,22 0 15,-1-21-15,0 22 0,0-1 16,0-21-16,0 0 0,1 21 0,20-21 16,-21 0-16,21 0 0,-20 0 0,20 0 15,-21-21-15,21 21 0,-20-21 16,20-1-16,-21 1 0</inkml:trace>
  <inkml:trace contextRef="#ctx0" brushRef="#br0" timeOffset="8219.86">10795 1524 0,'0'0'0,"0"-42"16,0 21-16,0-1 0,0 1 15,-21 0-15,0 21 0,-1 0 16,1 0-16,0 0 0,0 21 16,0 0-16,0 1 0,21 20 15,-22 0-15,22 1 0,-21 20 16,21-21-16,-21 22 0,21-1 0,0 1 15,0-22-15,-21 22 0,21-22 16,0 0-16,-21 1 0,21-1 0,0 0 16,0-20-16,0 20 0,0-21 15,0 0-15,0 0 0,0 1 0,0-1 16,21-21 15,0-21-31,-21-1 0,21 22 16,0-42-16,1 21 0,20 0 0,-21-22 15</inkml:trace>
  <inkml:trace contextRef="#ctx0" brushRef="#br0" timeOffset="9859.4">11197 1482 0,'21'-21'0,"-42"42"0,42-64 0,-21 22 16,0 0-16,-21 21 15,0 21 1,21 0-16,-21 1 0,0 20 15,21 0-15,-22 1 0,1-1 0,21 21 16,-21 1-16,0-22 0,0 22 16,21-22-16,0 22 0,-21-22 0,-1 0 15,22 1-15,-21-1 0,21-21 0,0 21 16,0-20-16,0-1 0,0 0 16,0 0-16,0 0 15,0-42 16,0 0-31,21 0 0,1 0 0,-1-1 16,0 1-16,0 0 0,0 0 16,0-21-16,1 20 0,-1 1 0,0 0 15,0 0-15,0 21 0,0-21 0,1 21 16,-22 21 0,0 0-1,0 0-15,0 0 16,0 22-16,0-22 0,0 0 0,0 0 15,0 0-15,0 1 0,0-1 16,0 0-16,0 0 0,0 0 16,0 0-16,21-21 0,0 0 15,0 0-15,0 0 0,0 0 0,1 0 16,-1 0-16,0 0 0,0 0 16,0-21-16,0 21 0,1-21 0,-1 0 15,21 0-15,-21-22 0,0 22 0,1 0 16,-1 0-16,-21 0 0,21 0 15,-21-1-15,21 1 0,-42 42 47,0 1-47,0-1 0,-1 0 16,22 0-16,0 0 0,-21 0 0,21 1 16,0-1-16,0 0 0,0 0 15,0 0-15,0 0 0,21 1 16,1-22-16,-1 0 15,0 0-15,21 0 0,-21 0 0,1 0 16,-1 0-16,21 0 0,-21-22 0,0 22 16,1-21-16,-1 0 0,0 0 15,0-21-15,0 20 0,-21-20 0,0 21 16,0-21-16,0 20 0,0-20 0,0 21 16,-21 0-16,0 0 0,0-1 15,0 22-15,-1 0 0,1 0 16,0 0-16,0 0 0,0 0 0,42 0 47,0 0-47,0 22 0,22-22 15,-1 0-15,0 0 0,1 0 0,-1 0 16,21 0-16,1 0 0,-22 0 0,22 0 16,-22 0-16,0 0 0,1 0 15,-1 0-15,0 0 0,-20 0 0,-1 0 16,0-22-16,-42 22 31,0 0-15,-1 0-16,1 22 0,0-22 15,0 21-15,0 0 0,-22 0 0,22 0 16,0 0-16,21 1 0,-21-1 0,0 0 16,21 0-16,-21 0 0,21 0 15,0 1-15,0-1 0,0 0 0,0 0 16,0 0-16,0 0 0,21 1 15,0-22-15,0 0 0,0 21 16,0-21-16,1 0 0,-1 0 0,0 0 16,0 0-16,0 0 0,0-21 15,22 21-15,-22-22 0,0 1 16,0 0-16,0-21 0,1 21 0,-1-22 16,0 1-16,0-22 0,0 22 15,0-21-15,1-1 0,-22 1 0,21-1 16,0 1-16,-21-1 0,0 22 15,0-1-15,0 1 0,21 21 0,-21 0 16,0 0-16,0-1 0,-21 22 31,21 22-31,-21 20 16,0-21-16,21 21 0,-22 1 16,1-1-16,21 0 0,0 22 0,-21-22 15,21 22-15,-21-22 0,21 0 16,0 1-16,0-1 0,0 0 15,0 1-15,0-1 0,0-21 0,0 22 16,0-22-16,0 0 0,0 0 0,21 0 16,0 0-16,0 1 0,1-1 15,-1-21-15,0 0 0,0 0 0,0 0 16,22 0-16,-22 0 0,0 0 16,21 0-16,1 0 0,-22-21 0,21-1 15,0 1-15,1 0 0,-22 0 0,21-21 16,1 20-16,-22-20 0,0 21 15,0-21-15,0 20 0,0 1 0,-21 0 16,0 0-16,0 0 0,0 0 16,-21 21-1,0 0-15,0 0 0,0 0 0,0 0 16,-22 21-16,22 0 0,0 0 0,21 0 16,-21 0-16,21 1 0,0-1 15,0 0-15,0 0 0,0 0 0,0 22 16,0-22-16,21 0 0,0 0 15,0-21-15,0 21 0,-21 0 16,22 1-16,-1-1 0,-21 0 0,0 0 16,0 0-16,0 0 15,-21-21 1,-1 22-16,1-22 0,0 0 16,0 0-1,0 0-15,0 0 0,21-22 16,-22 22-16,1-21 0,0 0 15,0 0-15,0 0 0,0 0 16</inkml:trace>
  <inkml:trace contextRef="#ctx0" brushRef="#br0" timeOffset="10172.21">10223 1715 0,'22'-22'15,"-1"22"-15,0 0 0,21 0 16,1 0-16,-1-21 0,0 21 16,22 0-16,-22 0 0,22 0 0,-1 0 15,1 0-15,-1 0 0,1 0 16,-22 0-16,21 0 0,-20-21 0,-1 21 15,-21 0-15,0 0 0,1 0 16,-22-21 31,21 21-47,0 0 16</inkml:trace>
  <inkml:trace contextRef="#ctx0" brushRef="#br0" timeOffset="11027.73">14859 2117 0,'0'0'0,"-85"0"31,106 0 16,22 0-47,-1 0 0,22 0 16,-1 0-16,22 0 0,21 0 0,-1 21 15,1-21-15,0 0 0,21 0 0,0 0 16,0 0-16,0 0 16,0 0-16,-21 0 0,21 0 0,-21 0 15,-22 0-15,1 0 0,-21 0 16,-22 0-16,0 0 0,1 0 0,-22 0 16,-21-21-1,0 0-15,-43 21 16,22-22-16,0 22 0,0-21 0,-21 21 15,20-21-15,-20 21 0,21 0 16,-21-21-16,20 0 0,-20 21 0,21 0 16,0 0-16,-22-21 0,22 21 0,0 0 15,0 0 1,42 0 15,0 0-31,0 0 16,22 0-16,-22 0 0,21 0 0,-21 0 15,22 0-15,-22 0 0,0 21 16,21-21-16,-20 0 0,-1 21 0,-21 0 16,0 0-16,0 0 15,0 22-15,0-22 0,-43 0 16,22 0-16,0 0 0,-21 22 0,-1-22 16,22 0-16,-21 0 15,21 22-15,-22-22 0,22 0 0,0 0 16,0 0-16,0 0 0,0 1 0,21-1 15,-22 0-15,1-21 16,21 21-16,21-42 31,1 21-31,-1-21 0</inkml:trace>
  <inkml:trace contextRef="#ctx0" brushRef="#br0" timeOffset="11865.25">18140 1545 0,'0'0'0,"21"-21"0,0 0 0,-21 0 15,0 0-15,0-1 0,0 1 0,0 0 16,0 0-16,0 42 31,0 0-31,-21 0 0,0 1 16,21 20-16,-21 21 0,21-20 0,-22 20 15,1 1-15,21-1 0,-21 1 16,0-1-16,0 1 0,0-1 0,21 1 16,-22-22-16,22 0 0,-21 1 0,21-1 15,0-21-15,0 0 16,0 1-16,0-1 0,0 0 0,21-21 31,1-21-31,-1 0 0,0-1 0,0 1 16,21-21-16,-20 0 0,20-1 0,0 1 15,-21 0-15,22-1 0,-1-20 16,0 20-16,1 1 0,-22 0 0,0-1 16,0 22-16,0 0 0,1 21 15,-1 0-15,-21 21 16,0 22-16,0-22 0,0 21 15,0 0-15,0-20 0,0 20 0,0 0 16,0 1-16,0-1 0,0 0 16,0-21-16,0 22 0,0-22 15,21 0-15,-21 0 0,21 0 0,0 1 16,0-22-16,1 0 16,-1 0-16,21 0 0,-21 0 0,0-22 15,22 1-15,-22 0 0,21-21 0,-21 21 16,22-22-16,-22-20 0,0 20 15,0-20-15,0-1 0,1-20 0,-1-1 16,-21 22-16,0-1 0,0 1 16,0 20-16,0-20 0,0 42 0,0-22 15,0 22-15,0 0 0,-21 21 32,21 21-32,-22 0 15,22 0-15,-21 1 0,21-1 16,0 0-16,0 0 0,0 21 0,0-20 15,0-1-15,0 21 0,0-21 16,0 22-16</inkml:trace>
  <inkml:trace contextRef="#ctx0" brushRef="#br0" timeOffset="12200.06">19135 2074 0,'0'22'0,"84"-1"31,-63-21-31,1-21 15,-1-1-15,21 22 0,-21-21 0,22 0 16,-22 0-16,21 0 0,-21 0 16,0-1-16,1 1 0,-1 0 0,0 0 15,-21 0-15,0 0 0,-21 21 16,0 0 0,-22 0-16,22 0 0,-21 21 0,21 0 15,-22 0-15,22 0 0,-21 22 16,21-22-16,-1 0 0,1 21 0,0-21 15,21 1-15,-21 20 0,21-21 16,0 0-16,0 0 0,0 1 16,21-1-16,0-21 0,0 21 0,1-21 15,-1 0-15,21 0 0,-21 0 16,22 0-16,-1 0 0,0 0 0,1 0 16,-22-21-16,21 0 0,0 21 0,1-43 15,-1 22-15,-21 0 0</inkml:trace>
  <inkml:trace contextRef="#ctx0" brushRef="#br0" timeOffset="12700.77">20151 1291 0,'0'0'0,"0"-42"0,0 21 0,-22 21 32,1 0-32,0 42 15,21-21-15,-21 0 0,0 22 0,21-1 16,0 22-16,0-22 0,0 21 15,-21-20-15,21 20 0,-22 1 0,22-1 16,0-20-16,0 20 0,-21-21 0,21 1 16,-21-1-16,21 0 0,0 1 15,0-22-15,-21 0 0,21 0 0,0 0 16,-21 1-16,21-44 31,0 1-15,0 0-1,0-21-15,21 21 0,0-1 0,21-20 16,-20 21-16,-1 0 0,21 0 16,0-1-16,-20-20 0,20 42 0,0-21 15,1 0-15,-1 21 0,0 0 0,1 0 16,-22 0-16,21 21 0,-21 0 16,22 0-16,-43 0 0,21 1 0,-21-1 15,0 0-15,0 21 0,0-21 16,-21 1-16,-1 20 0,-20-21 0,21 0 15,-21 0-15,-1 1 0,-20-22 16,20 21-16,1 0 0,0-21 0,-1 0 16,1 21-16,0-21 0,21 0 15,-22 0-15,22 0 0,0 0 16,21-21 0,0 0-16,0 0 0,0-1 0,21 1 15,21 0-15,-20 0 0</inkml:trace>
  <inkml:trace contextRef="#ctx0" brushRef="#br0" timeOffset="13725.18">5609 42 0,'0'0'0,"-21"0"0,0 0 0,21 22 16,42-22-1,-21 0 1,22 0-16,-1 0 0,0 0 16,22 0-16,-22 0 0,22 0 0,-1 0 15,1-22-15,-1 22 0,1 0 16,-1 0-16,-21 0 0,22 0 0,-22 0 16,1 0-16,-22 0 0,0 0 15,0 0-15,-42 0 16,-21 0-16,20 0 15,-20 0-15</inkml:trace>
  <inkml:trace contextRef="#ctx0" brushRef="#br0" timeOffset="14020.01">6138 106 0,'0'0'0,"-21"0"0,21 21 0,-21 0 16,0 0-16,21 1 16,0-1-16,0 0 0,0 0 0,0 21 15,0-20-15,0 20 0,0 0 16,21-21-16,0 22 0,-21-22 0,21 21 15,0 1-15,1-22 0,-22 0 16,0 21-16,0-21 0,0 1 0,0-1 16,0 21-16,0-21 0,-22 0 15,1 1-15,0-22 0,0 21 0,-21 0 16,-1-21-16,1 0 0,0 0 16,-1 0-16,1 0 0,0-21 0,-1 0 15,22 21-15,-21-22 0,21 1 16,-1 0-16,1 21 0,0-21 15,21 0-15,0 0 0,0-1 16,0 1-16,21 21 0,22-21 16,-22 0-16,21 21 0,0-21 0,1 21 15,-1-21-15</inkml:trace>
  <inkml:trace contextRef="#ctx0" brushRef="#br0" timeOffset="15204.33">6816 466 0,'0'0'0,"0"-21"0,0-1 16,-22 22-16,1 0 15,0 0-15,0-21 0,0 21 0,0 0 16,-22 0-16,22 0 0,0 0 16,0 21-16,0 1 0,-1-1 0,1 0 15,0 0-15,21 0 0,-21 22 0,0-22 16,0 21-16,21-21 0,0 22 15,0-22-15,0 21 0,0-21 0,0 0 16,0 1-16,0-1 0,21-21 16,0 0-16,0 0 15,0 0-15,0 0 0,1 0 16,20-21-16,-21-1 0,0 1 0,22 0 16,-22 0-16,0 0 0,0-22 15,21 22-15,-20-21 0,-1 21 0,0 0 16,-21-22-16,21 22 0,0 0 0,-21 0 15,21 0-15,-21 42 16,0 0 0,0 21-16,0-21 15,-21 1-15,21-1 0,-21 21 0,21-21 16,-21 0-16,21 22 0,0-22 16,0 0-16,0 0 0,0 0 0,0 1 15,21-22-15,0 0 0,0 0 16,22 0-16,-22 0 0,0 0 15,0 0-15,22-22 0,-22 22 0,21-21 16,-21 0-16,22 0 0,-22 0 16,0-22-16,21 22 0,-21-21 0,1 21 15,-22-22-15,21 22 0,0 0 16,-21 0-16,21 0 0,-21 0 0,0 42 31,0 0-31,-21 0 0,0 0 16,21 0-16,-21 22 0,-1-22 0,22 0 15,0 21-15,0-20 16,0-1-16,0 0 0,0 0 0,0 0 16,0 0-16,22-21 15,-1 0-15,0 0 0,0 0 0,21 0 16,-20 0-16,-1 0 0,21 0 16,-21-21-16,22 0 0,-22 0 0,0 0 15,0 0-15,0-1 0,0 1 16,1 0-16,-22 0 0,0-21 0,0 20 15,0 1-15,0 0 0,0 0 0,0 0 16,21 21 0,0 0-16,0 0 0,0 0 15,0 0-15,22 0 16,-22 0-16,21 0 0,1 0 0,-1 0 16,0 0-16,1 0 0,-1 0 0,0 0 15,1-21-15,-1 21 0,0 0 16,-21 0-16,1 0 0,-1 0 0,0 0 15,-42 0 1,0 0 0,-22 0-16,22 21 0,0 0 15,-21 0-15,20 0 0,-20 0 0,21 1 16,-21-1-16,20 0 0,-20 21 16,21-21-16,0 1 0,0-1 0,-1 21 15,22-21-15,0 0 16,0 1-16,22-22 15,-1 0-15,0 0 0,0 0 0,0 0 16,22 0-16,-22-22 0,0 22 16,21-21-16,-21 0 0,22 0 0,-22 0 15,0 0-15,0-1 0,0 1 0,1 0 16,-1-21-16,-21 21 0,0-1 16,0 1-16,0 0 0,0 42 31,0 0-31,0 1 15,-21 20-15,21-21 0,0 0 16,0 22-16,0-22 0,0 0 16,0 0-16,0 0 0,0 0 0,21 1 15,0-1-15,0-21 16,0 0-16,22 0 0,-22 0 0,0 0 16,21 0-16,-21 0 0,1-21 15,20-1-15,-21 1 0,0 0 0,0 0 16</inkml:trace>
  <inkml:trace contextRef="#ctx0" brushRef="#br0" timeOffset="17172.45">18648 127 0,'0'-21'0,"21"21"0,0 0 0,0 0 16,-21-21-1,-21 21 1,-21 0-1,21 0-15,-22 0 0,1 0 0,0 21 16,-1 0-16,1 0 16,0 0-16,-1 22 0,22-22 0,-21 21 15,21 1-15,-1-22 0,22 21 16,0-21-16,0 0 0,22 22 0,20-22 16,-21 0-16,21 0 0,-20 0 15,20 1-15,0-1 0,1 0 0,-1 0 16,0-21-16,-21 21 0,1-21 15,-1 0-15,-21 21 0,-43-21 16,22 0-16,-21 0 0,-22 0 16,22 0-16,-21 0 0,-1 0 15,22 0-15,-22-21 0,22 21 0,0-21 16,20 21-16,1-21 16,0 21-16,0 0 0,42 0 31,0 21-31,0 0 15,22-21-15,-22 21 0,0 1 0,21-1 16,1 0-16,-22 0 0,21 0 16,1 0-16,20-21 0,-21 22 0,22-22 15,-22 0-15,22 0 0,-22 0 16,22 0-16,-22 0 0,21-22 0,-20 1 16,20 0-16,-20 21 0,-1-21 15,0 0-15,1 0 0,-22-1 16,21-20-16,-21 21 0,22 0 15,-22-22-15,0 22 0,-21 0 0,0-21 16,0 21-16,0-1 16,-21 22-16,0 22 15,-22-1-15,22 0 0,0 0 0,0 0 16,0 22-16,-1-22 0,1 21 16,21-21-16,0 22 0,0-22 0,0 0 15,0 21-15,0-21 0,21 1 16,1-1-16,20-21 0,-21 0 15,21 0-15,-20 0 16,20 0-16,0-21 0,22-1 0,-22 1 0,22 0 16,-22 0-16,0 0 15,22-22-15,-22 22 0,0-21 0,-20 0 16,20-22-16,-21 22 0,0-22 16,0 1-16,1 20 0,-1-20 0,-21 21 15,0-1-15,0 22 0,0 0 16,0 0-16,-21 21 0,-1 21 15,1 21-15,0 1 0,0-1 16,0 0-16,0 1 0,-1 20 0,1-21 16,21 1-16,0 20 0,-21-20 15,21-1-15,0-21 0,0 21 16,0 1-16,21-22 0,0 0 0,1 0 16,-1 0-16,0-21 0,0 0 15,0 0-15,22 0 0,-22 0 0,21 0 16,-21-21-16,0 0 0,22 21 15,-22-21-15,21 0 0,-21-22 0,1 22 16,20 0-16,-42 0 0,21-21 16,0 20-16,-21 1 0,0 42 31,-21 1-31,0-1 0,21 21 16,-21-21-16,21 0 0,-21 22 15,21-22-15,0 0 0,0 21 16,0-20-16,21-1 0,0-21 15,0 0-15,0 0 0,22 0 16,-22-21-16,0-1 0,21 22 16,-21-21-16,1 0 0,20 0 15,0-21-15,-21 20 0,1 1 0,20 0 16,-21 0-16,0 0 0,0 0 16,-21 42-1,0 0 1,0 0-16,0 0 0,0 0 15,0 1-15,0-1 0,0 0 16,0 0-16,0 0 0,22-21 16,-1 21-16,0-21 0,0 0 15,0 0-15,0 0 0,1 0 16,-1 0-16,0-21 0,0 21 0,0-21 16</inkml:trace>
  <inkml:trace contextRef="#ctx0" brushRef="#br0" timeOffset="20220.33">20870 1863 0,'21'0'0,"22"0"15,-22 0-15,0 0 16,0-21-16,0-1 0,1 22 16,20-21-16,-21 0 0,0 0 0,22 21 15,-1-21-15,-21-22 16,21 22-16,-20 0 0,-1 0 0,0-21 16,0 20-16,-21 1 0,0-21 15,0 21-15,0 0 0,0-1 0,-21 22 16,0 0-16,0 0 0,-22 0 15,22 0-15,-21 22 0,-1-1 0,22 0 16,-21 0-16,21 21 0,0 1 16,-1-22-16,1 21 0,21 1 0,0-1 15,0-21-15,0 21 0,0-20 0,0-1 16,21 0-16,1 0 0,-1 0 16,0 0-16,0-21 0,0 22 0,0-22 15,1 0-15,-1 0 16,0 0-16,0 0 0,0 0 0,-21-22 31,-21 22-31,0 0 16,-21 0-16,20 0 0,-20 0 0,0 0 15,21 22-15,-22-1 0,1 0 16,21 0-16,-22 0 0,22 22 0,0-22 16,0 0-16,21 0 0,0 21 15,0-20-15,0-1 0,0 0 0,21-21 16,0 21-16,0 0 0,1-21 15,20 0-15,0 0 0,1 0 16,-1 0-16,0 0 0,22 0 0,-22 0 16,22-21-16,-1 0 0,1 0 15,-1 0-15,1-1 0,-1-20 0,1 0 16,-22-1-16,21-20 0,-20 21 0,-1-43 16,0 21-16,-20 1 0,20-22 15,-21 22-15,0-22 0,0 22 16,-21 20-16,0 1 0,0 0 0,0-1 15,0 22-15,0 42 16,-42 22 0,21-1-16,0 0 0,0 1 0,-1 20 0,1-21 15,-21 22-15,21-1 16,0 22-16,-1-43 0,1 22 0,0-1 16,0 1-16,21-22 0,-21 1 0,21-1 15,0 0-15,0 1 0,0-1 16,21-21-16,0 0 0,0 0 0,0 1 15,22-22-15,-22 0 0,21 0 16,1 0-16,-22 0 0,21-22 0,0 1 16,1 0-16,-1-21 0,0 21 15,1-22-15,-1 22 0,0-21 0,1-1 16,-22 1-16,0 0 0,0 21 0,-21-22 16,0 22-16,0 0 0,0 0 15,-21 21-15,0 0 16,0 0-16,0 21 0,-22 0 15,22 0-15,0 0 0,0 1 0,0 20 16,21 0-16,0-21 0,-22 22 0,22-22 16,0 21-16,0-21 0,0 22 15,0-22-15,22 0 0,-1 0 0,0 0 16,0-21-16,0 0 0,0 22 16,22-22-16,-1 0 0,-21 0 0,22 0 15,-1-22-15,0 1 0,1 0 0,-1 0 16,0 0-16,1 0 0,-22-1 15,0-20-15,21 21 0,-21-21 0,-21 20 16,22 1-16,-22 0 16,0 0-16,-22 42 31,22 0-31,-21-21 0,0 43 0,0-22 16,0 0-16,0 0 0,21 0 0,-22 0 15,22 1-15,-21-1 0,21 0 16,0 0-16,0 0 0,0 0 15,0-42 17,21 0-32,1 0 15,-22 0-15,21 0 0,0-1 16,0-20-16,21 21 0,-20-21 16,-1 20-16,0 1 0,0 0 0,0 0 15,0 0-15,1 21 0,-1 0 16,0 0-16,-21 21 15,0 0 1,0 0-16,0 0 0,0 1 0,0-1 16,0 0-16,0 0 0,0 0 15,0 0-15,0 1 0,0-1 0,0 0 16,0 0-16,0 0 0,0 0 16,21-21 15,0-21-16,0 0-15,1 0 0,-1 0 16,0 0-16,0-1 0,0-20 0,0 21 16,1-21-16,-1 20 0,21-20 15,-21 21-15,0 0 0,1 0 0,-1 21 16,-21-22-16,21 22 0,0 0 16,-21 22-1,0-1-15,0 0 0,0 21 16,-21-21-16,0 1 0,21-1 15,0 0-15,0 0 0,0 0 0,0 0 16,0 1-16,0-1 0,0 0 16,0 0-16,21 0 0,0-21 15,0 0-15,0 21 0,1-21 0,-1 0 16,21 0-16,-21 0 0,22 0 16,-1-21-16,-21 21 0,21-21 0,-20 0 15,20 0-15,-21-22 0,21 22 0,-20-21 16,-1 21-16,0-22 15,0 1-15,-21 21 0,0 0 0,0-22 0,0 22 16,-21 21 0,0 0-16,0 0 0,-1 21 15,-20 1-15,21-1 0,0 0 16,0 21-16,-1-21 0,22 22 16,0-22-16,0 0 0,0 21 0,0-20 15,0-1-15,0 0 0,0 0 16,22-21-16,-1 21 0,0 0 0,0-21 15,21 0-15,1 0 0,-1 0 0,0 0 16,-20 0-16,20 0 0,0 0 16,1-21-16,-22 0 0,0 0 0,21 0 15,-21 0-15,1-1 0,-1-20 16,-21 21-16,0 0 0,21 0 0,-21-1 16,-21 22 15,0 22-31,-1-1 0,22 0 15,-21 0-15,0 0 0,0 0 16,21 1-16,0-1 0,-21-21 0,21 21 16,-21 0-16,21 0 0,0 0 15,21-42 17,0 0-17,0 0-15,0 0 0,0 0 0,1-1 16,-1-20-16,0 21 0,0 0 0,0 0 15,0-1-15,1 1 16,-22 0-16,21 21 0,-21 21 31,0 0-31,0 1 0,0-1 0,-21 0 16,21 21-16,0-21 0,0 1 0,0-1 16,0 0-16,0 0 0,0 0 15,0 0-15,0 1 0,21-1 0,0-21 16,0 0-16,0 0 0,0 0 15,1 0-15,-1 0 0,0 0 0,0 0 16,0-21-16,0-1 0,1 1 0,20 0 16,-42-21-16,21 21 15,0-22-15,0 1 0,1-22 0,-1 22 16,0-21-16,0-22 0,21 21 16,-20 1-16,-1-1 0,21 1 0,-21 21 15,0-1-15,-21 22 0,22 0 16,-22 0-16,-22 21 15,22 21-15,-21 0 0,0 0 16,0 22-16,0-1 0,0 0 16,-1 22-16,1-22 0,0 0 0,0 22 15,0-22-15,0 22 16,-1-22-16,22 0 0,0 1 0,0-1 0,0 0 16,0 1-16,0-22 0,0 0 15,0 21-15,22-20 0,-1-1 16,0-21-16,0 21 0,21-21 0,-20 0 15,-1 0-15,21 0 0,-21 0 16,22-21-16,-22 21 0,21-21 0,-21-1 16,0-20-16,1 21 0,-1-21 15,21 20-15,-42-20 0,21 21 0,0 0 16,-21 0-16,0-1 0,0 1 0,0 42 31,0 1-31,0-1 16,0 0-16,0 0 0,-21 0 15,21 0-15,-21 1 0,21-1 16,-21 0-16,0 21 0,21-21 16,-21 1-16,-1-22 0,22 21 0,-21 0 15,0-21-15,0 21 0,0-21 16,21-21 0,0 0-1,0 0-15,0-1 16,0 1-16,0 0 0,21 0 0,-21-21 15</inkml:trace>
  <inkml:trace contextRef="#ctx0" brushRef="#br0" timeOffset="20459.18">24680 1842 0,'-21'0'0,"42"0"0,-63 0 0,42-22 0,0 1 15,21 21 1,21-21-16,1 21 0,-1 0 15,0-21-15,1 0 0,20 21 16,1 0-16,-22 0 0,22-21 0,-22 21 16,21 0-16,-20 0 0,-22 0 15,21 0-15,-21 0 0,1 0 0,-1 0 16,-21 21 0,-21 0-16,-1 0 0,-20-21 15,-21 21-15,-1 0 0,-21-21 16,1 43-16</inkml:trace>
  <inkml:trace contextRef="#ctx0" brushRef="#br0" timeOffset="20955.91">19071 2773 0,'-42'0'16,"84"0"-16,-127 0 0,64 0 0,0 0 0,0 0 16,0 0-16,0 21 0,42-21 31,0 0-16,21 0-15,22 0 0,-22 0 0,43 0 16,-1 0-16,22 0 0,21 0 0,0 0 16,21 0-16,1 0 0,20 0 15,0 0-15,22 0 0,-1 0 16,1 21-16,20-21 0,-20 0 0,21 0 16,-22 21-16,22-21 0,-22 0 15,22 0-15,-22 0 0,22 0 0,-43 0 16,1 0-16,-1 0 0,-21 0 15,0 0-15,-21 0 0,0 0 0,-21 0 16,0 0-16,-21 0 0,-22 0 16,1-21-16,-22 21 0,0 0 0,-20 0 15,20-21-15,-21 21 0,-21-21 16,0 0-16,0 0 16,-21-1-16,0 22 0,-22-21 15,1 0-15,-21 0 0,-22-21 0,0 20 16</inkml:trace>
  <inkml:trace contextRef="#ctx0" brushRef="#br0" timeOffset="21523.58">18817 1185 0,'0'0'16,"-21"0"-16,0 0 0,0 0 0,-1 22 15,1-22-15,0 0 0,-21 0 16,21 0-16,-1 0 0,1 0 0,0 0 16,42 0-1,22 0-15,-1 0 16,21 0-16,1 0 0,21 0 15,20 0-15,1 0 0,21 0 0,43 0 16,-22 0-16,42 0 0,-20 0 16,41 0-16,-20 0 0,-1 0 0,1 0 15,-1 0-15,-20 0 0,-1 0 16,-21 0-16,0 0 0,-21 0 0,0 0 16,-21 0-16,-21 0 15,-22 0-15,1 0 0,-22 0 0,-21 0 16,22 0-16,-22 0 0,-21 21 47,-21-21-47,-1 0 0,1 0 0,0 0 15,0 21-15,0-21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40:52.2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7260 593 0,'0'0'0,"0"-21"0,0-1 0,0 1 16,0 0-16,0 0 15,0 0-15,0 42 47,0 0-47,0 0 0,0 0 0,0 22 16,0-1-16,0 0 0,0 22 15,0-22-15,0 22 0,0-1 0,0 1 16,0-1-16,0-20 0,0 20 16,0 1-16,0-22 0,0 0 0,-21 1 15,21-1-15,0 0 16,0-21-16,0 22 0,0-22 0,0 0 16,-21 0-16,21 0 0,0 1 0,0-44 31,0 1-16,0 0-15,0-21 0,0 21 16,0-22-16,0 1 0,0 0 0,21-1 16,0 1-16,0 0 0,0-1 15,-21 1-15,22 0 0,-1 20 16,0-20-16,0 21 0,-21 0 16,21 0-16,0-1 0,-21 1 0,22 0 15,-1 21-15,0 0 16,0 0-16,-21 21 15,21 0-15,-21 1 0,21 20 0,-21-21 16,22 21-16,-1 1 0,-21-1 16,0 0-16,0 1 0,21-1 0,-21 0 15,21-20-15,-21 20 0,0-21 16,0 0-16,21 0 0,0 1 0,1-1 16,-22 0-16,21 0 0,0-21 0,0 0 15,0 0-15,0 0 16,1 0-16,-1 0 0,0-21 0,0 21 15,0-21-15,0 0 0,-21-1 16,22-20-16,-1 0 0,-21 21 16,21-22-16,-21-20 0,0 20 15,0-20-15,21-1 0,-21 1 0,0-1 16,0 1-16,0-1 0,0 22 16,0 0-16,0-22 0,0 43 0,0-21 15,0 21-15,0-22 0,0 22 16,0 0-16,-21 21 31,21 21-15,0 0-16,0 0 15,21-21-15,-21 22 0,21-1 0,-21 0 16,21 0 0,1 0-16</inkml:trace>
  <inkml:trace contextRef="#ctx0" brushRef="#br0" timeOffset="443.94">8297 1270 0,'0'0'0,"0"21"15,0 0-15,21-21 16,1 0-16,-1 0 15,0 0-15,0-21 16,0 21-16,0-21 0,1 0 16,-1 0-16,0 0 0,0-1 0,0 1 15,0 0-15,1 0 0,-1 0 16,0 0-16,-21-22 0,0 22 0,0 0 16,0 0-16,0 0 0,-21 21 15,0 0-15,-1 0 0,-20 0 16,21 0-16,0 21 0,0 0 15,-22 0-15,22 0 0,0 22 16,0-22-16,0 21 0,-1-21 0,22 22 16,0-1-16,0 0 0,0-21 15,0 22-15,0-22 0,0 21 16,0-21-16,0 1 0,0-1 0,0 0 16,0 0-16,22 0 0,-1 0 15,0-21-15,0 0 0,0 0 16,0 0-16,1 0 0,-1 0 0,0-21 15,0 21-15,21-21 0,-20 0 16,20 0-16,-21-22 0</inkml:trace>
  <inkml:trace contextRef="#ctx0" brushRef="#br0" timeOffset="1116.55">9102 318 0,'0'0'0,"-22"0"16,1 0-16,0 0 0,21 21 15,0 21-15,0-21 0,0 0 16,-21 22-16,21-1 0,0 0 16,0 1-16,0-1 0,0 0 15,0 22-15,0-22 0,0 22 0,0-22 16,0 22-16,0-22 0,0 21 15,0-20-15,0-1 0,0-21 0,0 22 16,0-1-16,0-21 0,0 0 0,0 22 16,0-22-16,0 0 0,0 0 15,0 0-15,0 0 0,0 1 32,-21-22-17,21-22-15,0 1 16,0 0-16,0 0 15,0 0-15,0 0 0,0-22 0,0 22 16,0 0-16,0-21 0,0 20 16,21 1-16,0 0 0,0-21 0,0 21 15,1-1-15,-1 1 0,0 0 16,0 0-16,0 0 0,0 0 0,1-1 16,20 22-16,-21 0 0,0 0 15,0 0-15,1 0 0,-1 0 0,0 0 16,0 22-16,0-1 0,-21 0 15,21 0-15,1 0 0,-22 0 0,0 1 16,21-1-16,0 21 0,-21-21 16,21 0-16,-21 1 0,0 20 0,0-21 15,0 0-15,0 0 16,0 1-16,0-1 0,-21 0 0,0 0 16,0 0-16,-1 0 0,1 1 0,0-1 15,-21-21-15,21 21 0,-1-21 16,-20 21-16,21-21 0,0 21 0,0-21 15,-1 0-15,1 0 0,0 0 16,0 0-16,0 0 0,0 0 0,21-21 31,0 0-31,0 0 16,0 0-16</inkml:trace>
  <inkml:trace contextRef="#ctx0" brushRef="#br0" timeOffset="2073.46">9969 741 0,'0'0'0,"-21"0"15,21 21 1,-21-21-16,21 21 16,0 0-16,21 1 15,0-22-15,1 0 16,-1 0-16,21 0 0,-21 0 15,0 0-15,22 0 0,-22 0 16,21-22-16,-21 22 0,22-21 0,-22 0 16,21 0-16,-21 21 0,22-21 15,-22 0-15,0-1 0,0 1 0,0 0 16,-21 0-16,0 0 0,0 0 16,0-1-16,0 1 0,0 0 15,0 0-15,-21 0 0,0 0 16,-21-1-16,21 1 0,-1 21 0,1 0 15,-21 0-15,21 0 0,-22 0 16,22 21-16,-21 1 0,0-1 0,20 0 16,-20 0-16,21 21 0,-21-20 15,20 20-15,1-21 0,0 21 0,0 1 16,21-22-16,0 21 0,0-21 16,0 22-16,0-22 0,0 0 0,21 0 15,0 0-15,0 1 0,22-1 16,-22-21-16,21 21 0,-21-21 15,22 0-15,-1 0 0,-21 0 16,22 0-16,-1 0 0,-21 0 0,0-21 16,0 0-16,1 21 0,-1-22 15,-21 1-15,0 0 16,-21 21 0,-1 0-16,1 0 0,-21 0 0,21 21 15,-22 0-15,1 1 0,0-1 16,-1 0-16,1 21 0,0-21 0,-1 22 15,22-22-15,-21 21 0,21 1 0,0-22 16,-22 21-16,22 0 0,21-20 16,0 20-16,0-21 0,0 0 0,0 22 15,0-22-15,0 0 16,21 0-16,0 0 0,1-21 0,-1 21 16,21-21-16,-21 0 0,22 0 15,-1 0-15,0 0 0,1 0 0,-1 0 16,0-21-16,1 21 0,-1-21 0,-21 0 15,21 0-15,1 0 0,-22-1 16,21 1-16,-21-21 0,22 0 0</inkml:trace>
  <inkml:trace contextRef="#ctx0" brushRef="#br0" timeOffset="2416.28">10774 233 0,'0'0'0,"0"21"31,0 0-31,0 0 0,0 1 0,0 20 16,0 0-16,0 1 0,0-1 0,0 0 16,0 22-16,0-22 0,0 22 15,0-1-15,0 1 0,0-1 0,0 1 16,0-1-16,0-21 0,0 22 15,0-22-15,-21 1 0,21-1 0,0 0 16,-22-21-16,22 22 16,0-22-16,0 0 0,0 0 0,0 0 15,0 1-15,0-1 16,0-42 15,22-1-31,-1 1 16,-21 0-16,21 0 0,0 0 0</inkml:trace>
  <inkml:trace contextRef="#ctx0" brushRef="#br0" timeOffset="2860.02">11049 1249 0,'63'21'16,"-41"-21"0,-1 0-16,0 0 15,0 0-15,0-21 0,0 21 0,22-21 16,-22 0-16,0-1 0,0 22 16,0-21-16,1 0 0,-1 0 0,0 0 15,-21-22-15,0 22 0,0 0 0,0 0 16,0 0-16,0 0 15,-21-1-15,0 22 16,-1 0-16,1 0 0,0 0 16,0 22-16,-21-1 0,20 0 0,1 0 15,0 0-15,0 22 0,0-22 16,0 21-16,-1-21 0,22 22 0,-21-22 16,21 0-16,0 0 0,0 21 15,0-20-15,0-1 0,21-21 0,1 21 16,-1 0-16,0-21 0,0 21 0,0-21 15,0 0-15,1 0 16,20 0-16,-21 0 0,0 0 0,0 0 16,22 0-16,-22 0 0,0-21 15,21 0-15,-20 21 0,-1-21 0,0 0 16,0-1-16</inkml:trace>
  <inkml:trace contextRef="#ctx0" brushRef="#br0" timeOffset="3636.58">11769 953 0,'0'21'16,"-22"0"-1,22 0-15,0 0 16,0 0-16,0 1 0,-21-1 0,21 21 16,0-21-16,0 0 0,0 1 15,0-1-15,0 0 0,0 0 0,0 0 16,0 0-16,0 1 0,-21-1 0,21 0 15,0 0 1,0-42 31,0 0-47,0 0 16,0-1-16,0 1 0,0 0 15,0-21-15,0 21 0,0-22 0,21 22 16,-21-21-16,21-1 0,-21 1 15,22 21-15,-1-21 0,0 20 0,0 1 16,0 0-16,0 0 0,22 0 16,-22 21-16,0 0 0,0 0 0,22 0 15,-22 0-15,0 21 0,0-21 16,0 21-16,0 21 0,1-20 0,-22 20 16,21-21-16,-21 21 0,21-20 15,-21 20-15,0-21 0,21 0 0,-21 22 16,0-22-16,0 0 15,0 21-15,0-21 0,0 1 16,0-1-16,0 0 0,-21-21 31,0 0-15,21-21 0,0 0-16,0-1 0,0 1 15,0 0-15,0 0 0,0-21 0,0 20 16,0-20-16,0 21 0,21-21 15,0-1-15,0 22 0,0-21 0,1-1 16,-1 22-16,0 0 0,0 0 16,21 0-16,-20 0 0,-1 21 15,21 0-15,-21 0 0,0 0 16,22 0-16,-22 0 0,0 42 0,0-21 16,0 0-16,1 0 0,-22 22 15,0-1-15,0-21 0,0 22 0,0-22 16,0 21-16,0-21 0,0 0 15,0 1-15,-22-1 0,22 0 0,0 0 16,0 0-16,-21-21 0,21 21 16,-21-21-16,21 22 0,0-44 47,21 1-47,0 21 15</inkml:trace>
  <inkml:trace contextRef="#ctx0" brushRef="#br0" timeOffset="4043.55">12933 1185 0,'0'0'0,"0"22"15,21-22 1,0 0-16,0 0 15,0-22-15,1 1 16,-1 21-16,0-21 0,21 21 0,-21-21 16,1 0-16,-22 0 0,21-1 15,0 1-15,-21 0 0,0 0 0,0 0 16,0 0-16,0-1 0,0 1 16,-21 21-16,0 0 0,-1 0 15,1 0-15,0 0 0,0 0 0,-21 21 16,20 1-16,1 20 0,0-21 15,0 0-15,0 22 0,0-22 0,21 21 16,0-21-16,-22 22 0,22-22 16,0 21-16,0-21 0,0 0 0,0 1 15,0-1-15,0 0 0,22 0 16,-1-21-16,0 21 0,0-21 16,0 0-16,0 0 0,1 0 0,20 0 15,-21 0-15,21 0 0,-20 0 16,-1 0-16,21-21 0,-21 0 0,0 21 15</inkml:trace>
  <inkml:trace contextRef="#ctx0" brushRef="#br0" timeOffset="4584.24">13462 931 0,'0'22'31,"-21"-1"-31,21 0 0,0 0 0,0 0 15,0 0-15,0 1 0,0 20 16,-21-21-16,21 0 0,0 0 0,0 22 16,-22-22-16,22 0 0,0 0 15,0 0-15,0 1 0,0-1 0,0 0 16,0 0-16,0 0 0,0 0 16,-21-21 30,21-21-46,-21 0 16,21 0-16,0-21 0,0 20 16,0 1-16,0-21 0,0 21 15,0-22-15,0 22 0,21-21 0,0 0 16,1 20-16,-1-20 0,0 21 16,0 0-16,21 0 0,-20-1 0,-1 1 15,21 21-15,-21 0 0,22 0 16,-22 0-16,21 0 0,-21 0 0,0 21 15,22 1-15,-22-1 0,-21 0 0,21 21 16,-21-21-16,0 22 0,0-22 16,0 21-16,0 1 0,0-22 0,0 0 15,0 21-15,-21-21 16,21 1-16,-21-1 0,21 0 0,0 0 16,0 0-16,0 0 0,0 1 31,0-44 0,0 1-31,21 0 0,0 0 16,0 0-16,-21-22 0</inkml:trace>
  <inkml:trace contextRef="#ctx0" brushRef="#br0" timeOffset="4936.04">14330 423 0,'0'0'0,"0"-42"31,-21 63-15,21 0 0,-22 1-16,22 20 0,0-21 15,-21 21-15,0 1 0,0-1 0,21 22 16,-21-22-16,21 21 15,-21-20-15,-1 20 0,22-20 0,0 20 0,0-21 16,-21 1-16,21-1 0,-21 0 16,21 1-16,0-22 0,0 21 15,0-21-15,0 1 0,0-1 0,0 0 16,0 0-16,21-21 16,0 21-16,1-21 0,-1 0 0,0 0 15,0 0-15,0 0 0,22 0 0,-22 0 16,0-21-16,0 0 0,0 21 15,0-21-15,1 0 0,-1-1 0,0 1 16</inkml:trace>
  <inkml:trace contextRef="#ctx0" brushRef="#br0" timeOffset="5206.88">13928 889 0,'-22'0'0,"44"0"0,-65 0 16,64 0 15,22 0-31,-22 0 0,21 0 16,-21 0-16,22 0 0,-1 0 15,0 0-15,1-21 0,-22 21 0,21-21 16,-21 21-16,22 0 0,-22 0 15,-21-21-15,21 21 0,-21-22 16,0 1 0</inkml:trace>
  <inkml:trace contextRef="#ctx0" brushRef="#br0" timeOffset="5872.5">15960 296 0,'0'0'0,"21"-21"0,-21 0 16,0 0-1,0 42 16,0 0-15,0 0-16,0 1 0,0 20 16,0-21-16,0 0 0,0 22 0,0-22 15,-21 21-15,21-21 0,0 22 16,0-22-16,0 0 0,0 0 0,0 21 16,0-20-16,0-1 0,0 0 15,0 0-15,0 0 0,0 0 16,0 1-1,0-44 32,0 1-47,0 0 16</inkml:trace>
  <inkml:trace contextRef="#ctx0" brushRef="#br0" timeOffset="6212.3">15684 889 0,'0'0'0,"0"21"0,0 0 16,22-21-1,-1 0 1,0 0-16,0 0 0,0 0 16,0 0-16,1 0 0,20 0 15,-21 0-15,0 0 0,0 0 0,1 0 16,20-21-16,-21 21 0,0-21 0,0 21 16,1 0-16,-1 0 15,0-21-15,0 21 0,-21-21 16,0 0-1,0-1 1,0 1 0,0 0-16,-21 0 0</inkml:trace>
  <inkml:trace contextRef="#ctx0" brushRef="#br0" timeOffset="6528.13">15706 275 0,'0'0'0,"0"-21"16,21 21-1,0 0 1,0 0-16,21 0 0,-20-21 0,-1 21 15,21 0-15,-21 0 0,22 0 16,-22 0-16,0-21 0,21 21 0,-21 0 16,22 0-16,-22 0 0,0 0 15,0 0-15,0 0 0,-21-21 16,-21 21 15,0-22-15</inkml:trace>
  <inkml:trace contextRef="#ctx0" brushRef="#br0" timeOffset="7343.66">16341 0 0,'0'0'0,"-22"0"15,1 0-15,0 0 16,0 0-16,0 0 0,-22 0 0,22 0 16,0 0-16,-21 0 0,21 0 15,-1 0-15,-20 0 0,21 0 0,0 0 16,-22 0-16,22 0 0,0 0 0,-21 0 16,21 0-16,-22 0 0,22 0 15,-21 0-15,-1 0 0,22 0 0,-21 0 16,21 0-16,-22 42 15,22 1-15,-21-1 0,21 0 0,0 1 16,-1-22-16,1 21 0,0 1 0,0-1 16,0 0-16,21 1 0,0-1 15,0 0-15,-21-21 0,21 22 16,0-1-16,0-21 0,0 22 0,0-22 16,0 21-16,0 0 0,0-20 15,0 20-15,0-21 0,21 0 0,0 22 16,0-22-16,0 0 0,0 0 0,1 0 15,-1 0-15,21 1 0,-21-1 16,22 0-16,-22 0 0,21-21 0,0 21 16,1-21-16,-1 0 15,-21 21-15,22-21 0,-1 0 0,0 0 16,1 0-16,-1 0 0,0 0 16,1 0-16,20 0 0,-21 0 0,1 0 15,-1-21-15,0 21 0,1-21 0,-1 0 16,0 0-16,1 0 0,-22-1 15,21 1-15,-21 0 0,1 0 0,20-21 16,-21 20-16,0-20 0,0 21 16,1-21-16,-1-1 0,0 22 0,0-21 15,-21-1-15,0 22 0,21-21 16,-21 0-16,0 20 0,0-20 0,0 0 16,0 21-16,0-22 15,0 1-15,0 0 0,0-1 0,-21 22 16,21-21-16,-21-1 0,0 1 15,0 0-15,21 21 0,-22-22 0,1 22 16,0 21-16,0 0 0,0 0 0,0 0 16,-1 0-16,-20 0 0,21 0 15,-21 0-15,-1 0 0,22 0 0,-21 0 16,-1 0-16,1 0 0,0 0 0,21 0 16,-22 0-16,1 0 0,21 0 15,-22 0-15,22 0 0,0 0 0,0 0 16,-21 0-16,20 0 15,1 0-15,0 0 16,0 0-16,0 0 16,0 0-1</inkml:trace>
  <inkml:trace contextRef="#ctx0" brushRef="#br0" timeOffset="9641.18">9313 2117 0,'-21'0'31,"0"21"-31,0-21 0,-22 21 0,22 0 16,-21 0-16,-22 1 0,22-1 16,-21 21-16,-22 0 0,21 1 15,-20-1-15,-1 0 0,22 22 0,-22-1 16,0 1-16,1-22 0,-1 22 16,0-1-16,1 1 0,-1-22 0,0 22 15,1-1-15,-1 1 0,0-1 16,1-21-16,20 22 0,-21-1 0,22-20 15,-22 20-15,22-20 0,-22-1 0,22 0 16,-1 1-16,-21-1 0,1 0 16,20 1-16,-20-1 0,20-21 15,1 21-15,-1-20 0,1 20 16,20-21-16,-20 21 0,20-20 0,1 20 16,0-21-16,-1 0 0,1 0 0,0 22 15,-1-22-15,1 0 0,21 0 16,-21 0-16,20 1 0,-20-22 0,21 21 15,0 0-15,0-21 0,-1 0 16,1 21-16,21-42 63,0 0-63</inkml:trace>
  <inkml:trace contextRef="#ctx0" brushRef="#br0" timeOffset="10211.85">6054 3683 0,'0'0'0,"21"-21"0,-21 0 16,0 42 31,0 0-47,0 0 0,0 0 0,0 1 16,0-1-16,0 21 0,0-21 15,0 22-15,-21-1 0,-1 0 0,1 1 16,0-1-16,0 0 0,0 1 0,0-22 15,-1 21-15,-20 0 0,21-20 16,0 20-16,0-21 0,-1 0 0,22 0 16,-21-21-16,21 22 0,-21-22 15,21 21-15,0-42 47,21 21-47,0-22 16,1 22-16,-1-21 15,0 21-15,21 0 0,-21 0 0,1-21 16,20 21-16,-21 0 0,21 0 0,1 0 16,-22 0-16,21 0 0,1 0 15,-22 0-15,21 0 0,-21 0 0,22 0 16,-22 0-16,0 0 0,0 0 16,0 21-16,0-21 0,1 0 15,-1 0-15,0 0 31,0-21 1,0 0-32</inkml:trace>
  <inkml:trace contextRef="#ctx0" brushRef="#br0" timeOffset="11184.46">12700 1799 0,'0'-21'0,"0"42"0,0-63 16,0 21-16,0 0 15,0-1-15,0 1 16,0 42 31,-21-21-47,21 22 0,0-1 0,-21 21 16,21-21-16,0 22 0,0-22 15,0 21-15,0 0 0,0 1 0,0-1 16,0 22-16,0-22 0,0 0 15,0 22-15,0-1 0,0 1 0,0-1 16,0 1-16,0-1 0,0 1 0,0-1 16,0 22-16,21-22 0,-21 1 15,21-1-15,-21 22 0,21-21 16,-21-1-16,0 22 0,0-22 0,21 1 16,-21 20-16,0-20 0,0-1 15,0-20-15,0 20 0,0-20 0,0 20 16,0-21-16,0 22 0,0-22 15,0 1-15,0-1 0,0 0 0,0 1 16,0-1-16,0-21 0,0 21 0,0-20 16,0-1-16,0 0 0,0 0 15,0 0-15,0 0 0,21-21 32,-21-21-17,22 21-15,-22-21 16,0 0-16,0 0 0,0 0 15,0-1-15,0 1 0,0 0 16</inkml:trace>
  <inkml:trace contextRef="#ctx0" brushRef="#br0" timeOffset="11579.75">12319 3895 0,'0'0'0,"-42"0"31,42-21-31,21 21 31,0 0-31,0 0 16,0 0-16,0 0 0,1 21 16,-1-21-16,0 21 0,0 0 15,-21 0-15,21 0 0,0 22 0,1-22 16,-1 21-16,0-21 0,0 1 0,0 20 15,0-21-15,-21 21 0,22-20 16,-1-1-16,0 0 0,0 0 0,-21 0 16,21 0-16,-21 1 0,21-1 15,-21 0-15,0 0 0,22-21 16,-22 21-16,21-21 0,-21 21 16,21-21 15,-21-21-16,21 21-15,-21-21 0,0 0 16,21 0-16,0 0 0,-21-1 16,22 1-16</inkml:trace>
  <inkml:trace contextRef="#ctx0" brushRef="#br0" timeOffset="11920.55">13441 3704 0,'0'0'0,"0"-21"16,0 42 31,-21 0-47,-1 1 15,22-1-15,-21 0 0,0 0 0,0 0 16,0 22-16,-22-22 0,22 21 15,0 0-15,-21 1 0,21-22 16,-22 21-16,22 1 0,0-1 0,0-21 16,-22 21-16,22-20 0,21-1 15,-21 0-15,0 0 0,21 0 0,-21 0 16,21 1-16,-21-22 0,21 21 16,0-42 15,0-1-31,0 1 0,21 0 15</inkml:trace>
  <inkml:trace contextRef="#ctx0" brushRef="#br0" timeOffset="12820.09">14626 1736 0,'0'-21'0,"0"-1"16,0 1 0,-21 21-16,21-21 15,0 42 16,21 0-31,0-21 16,0 22-16,1-22 0,20 21 16,-21 0-16,43 0 0,-22-21 0,0 21 15,22 0-15,20 1 0,-20-1 16,21 0-16,-22 0 0,22 21 16,-1-20-16,1-1 0,-21 21 15,20-21-15,22 0 0,-21 22 0,21-22 16,-1 21-16,1-21 0,21 22 0,-21-22 15,0 21-15,0 1 0,0-1 16,-1 0-16,22 1 0,-21-1 0,21 0 16,0 22-16,0-22 0,0 0 15,-21-20-15,21 20 0,21 0 0,-21 1 16,0-1-16,21 0 0,-21-21 16,0 22-16,-21-1 0,21-21 0,-21 22 15,0-22-15,0 0 0,-22 21 16,1-21-16,0 1 0,-22-1 15,1 0-15,-1 0 0,-20-21 0,-1 21 16,0-21-16,-21 0 0,1 21 16,-1-21-16,0 0 0,-42 0 78,21-21-78,-21 0 15,21 0-15,0 0 16,0 0-16</inkml:trace>
  <inkml:trace contextRef="#ctx0" brushRef="#br0" timeOffset="13296.08">19770 2985 0,'0'0'0,"-22"0"47,22 21-47,-21-21 0,21 21 16,0 0 0,0 0-16,0 0 0,21-21 0,1 22 15,-1-1-15,0 0 0,0 0 16,0 0-16,0 0 0,1 1 0,-1-1 15,0 0-15,21-21 0,-21 21 0,1 0 16,-1-21-16,0 21 0,0-21 16,0 22-16,0-22 15,-21 21-15,0 0 32,-21 0-17,0-21-15,0 21 0,-21-21 16,20 21-16,1 1 0,-21-22 0,21 21 15,-22 0-15,22-21 0,-21 21 16,0 0-16,20-21 0,-20 21 0,0-21 16,21 22-16,-22-22 0,22 0 15,0 21-15,0-21 0,0 0 32,21-21 14</inkml:trace>
  <inkml:trace contextRef="#ctx0" brushRef="#br0" timeOffset="22319.9">2265 4995 0,'0'22'15,"0"-1"1,0 0-16,0 0 0,-21 21 16,21 1-16,0-1 0,0 0 15,0 1-15,-22-1 0,22 22 0,-21-22 0,21 21 16,-21-20-16,21-1 15,0 22-15,-21-22 0,21 0 0,-21 1 16,21-1-16,-21 0 0,21-21 16,0 22-16,0-22 0,0 0 0,0 0 15,-22 0-15,22 1 0,0-1 16,0-42 15,0-1-31,0 1 0,0 0 0,0 0 16,0 0-16,0-22 15,0 22-15,0-21 0,0 0 0,0-1 16,0 1-16,0 0 0</inkml:trace>
  <inkml:trace contextRef="#ctx0" brushRef="#br0" timeOffset="22656.71">2117 5080 0,'0'0'0,"21"0"0,0-21 15,0 21-15,0 0 0,0 0 0,22 0 16,-22 0-16,21 0 0,-21 0 16,22 0-16,-22 21 0,21 0 15,-21 0-15,1 1 0,20 20 16,-21 0-16,0-21 0,-21 22 0,21-1 16,-21 0-16,22 1 0,-22-1 15,0 0-15,0 1 0,0-1 0,0 0 16,0-20-16,0 20 0,0-21 15,0 21-15,0-20 0,0-1 0,0 0 16,0 0-16,-22 0 0,22 0 16,0 1-16,-21-1 0,0-21 47,0 0-47,0-21 15,0-1 1</inkml:trace>
  <inkml:trace contextRef="#ctx0" brushRef="#br0" timeOffset="22923.55">2095 5673 0,'0'0'0,"22"0"0,-1 0 16,0 0-16,0-21 0,0 21 15,0 0-15,22-22 0,-22 22 16,21 0-16,-21 0 0,1-21 16,20 21-16,-21-21 0,0 21 0,0 0 15,1 0-15,-1 0 0,0 0 16</inkml:trace>
  <inkml:trace contextRef="#ctx0" brushRef="#br0" timeOffset="25168.29">3260 5440 0,'0'-42'15,"-22"42"-15,1 0 16,0-22-16,0 22 16,0 0-16,0 0 15,-1 22-15,22-1 0,-21 0 16,0 0-16,0 0 0,0 22 15,0-22-15,21 21 0,-22 0 0,22 1 16,-21-1-16,21 0 0,0 1 16,0-1-16,0-21 0,0 22 0,0-22 15,21 0-15,1 21 0,-1-21 16,0-21-16,-21 22 0,21-1 0,0-21 16,22 0-16,-22 0 0,0 0 0,21 0 15,-21 0-15,22 0 0,-1-21 16,-21-1-16,22 22 0,-1-21 0,0 0 15,-21 0-15,22 0 0,-1-22 16,-21 22-16,0-21 0,22 0 16,-22-1-16,0 1 0,0 0 0,0-1 15,-21 1-15,0 0 0,22-1 16,-22 1-16,0 0 0,0-1 0,0 1 16,0 0-16,0 20 0,0-20 15,0 21-15,0 0 0,0 0 0,0-1 16,0 44 15,0-1-31,0 0 16,-22 21-16,22-21 0,0 22 0,0-1 15,0 0-15,0 1 0,0-1 0,0 0 16,0 1-16,0-1 16,0 0-16,0 1 0,0-1 0,0-21 15,0 22-15,0-22 0,0 0 0,0 21 16,0-21-16,22-21 0,-1 22 15,-21-1-15,21-21 0,0 0 0,0 0 16,0 0-16,1 0 16,-1 0-16,0-21 0,0 21 15,0-22-15,0 1 0,1 0 0,-1 0 16,0 0-16,0-22 16,-21 22-16,21 0 0,0 0 0,-21-43 15,0 43-15,22 0 16,-22 0-16,0 0 0,21 21 0,-21-21 15,0 42 32,0 0-47,0 0 0,0 0 16,0 22-16,0-22 0,0 0 0,0 0 16,0 21-16,0-20 0,0-1 0,0 0 15,0 0-15,0 0 0,0 0 16,21 1-16,0-22 15,0 0-15,0 0 0,1 0 16,-1 0-16,0 0 0,0 0 16,21 0-16,-20 0 0,-1-22 0,21 22 15,-21-21-15,22 0 0,-22 0 16,0 0-16,0 0 0,0-1 0,22 1 16,-22-21-16,0 21 0,0 0 0,-21-22 15,42 1-15,-20 21 16,-22 0-16,0-1 0,0 44 47,0-1-47,0 0 0,-22 0 15,22 0-15,0 0 0,-21 22 16,21-22-16,0 0 0,0 21 16,0-20-16,0-1 0,0 0 0,0 0 15,0 0-15,0 0 0,0 1 16,21-22-16,1 21 0,-1-21 15,0 0-15,0 0 0,0 0 0,0 0 16,1 0-16,20-21 0,-21 21 16,0-22-16,0 1 0,1 0 0,-1 21 15,-21-21-15,21 0 0,-21-22 16,21 22-16,-21 0 0,0 0 16,0-21-16,0 20 0,0 1 0,0-21 15,0 21-15,-21 0 0,0 21 0,0-22 16,-1 22-16,1-21 0,0 21 15,0 0-15,0 0 0,0 0 16,-1 0-16,44 0 47,-1 0-47,0 0 0,0 0 16,0 0-16,0-21 0,1 21 0,-1 0 15,0-21-15,0 21 0,0 0 0,0 0 16,1-21-16,-1 21 15,0 0-15,0 0 0,0 0 0,0 0 16,1 0-16,-1 0 0,0 0 16,0 21-1,-21 0-15,21 0 0,-21 0 16,0 1-16,21 20 0,-21-21 16,0 0-16,22 0 0,-22 1 0,0-1 15,0 0-15,0 0 0,0 0 0,0 0 16,0 1-16,0-1 0,0 0 15,0 0 1,0-42 31,0 0-47,0 0 16,0-1-16,0 1 0,0 0 15,0-21-15,0 21 0,0-1 0,0-20 16,0 21-16,21 0 0,0-22 0,0 22 15,0 0-15,0 0 0,1 0 16,20 0-16,-21-1 0,0 1 0,22 21 16,-22-21-16,0 21 0,21 0 15,-21 0-15,1 0 0,20 0 16,-21 0-16,0 0 0,0 0 0,1 0 0,-1 21 16,0 0-16,-21 1 15,21-22-15,-21 21 0,0 0 0,0 0 16,0 0-16,0 0 0,0 1 0,0-1 15,0 0-15,0 21 0,0-21 16,0 1-16,-21-1 0,21 0 0,0 0 16,-21 0-16,21 0 0,0 1 15,0-1-15,0 0 0,21 0 16,0-21-16,0 0 16,0 0-16,1 0 0,-1 0 15,0 0-15,0-21 0,0 0 16,0 21-16,1-21 0,-1-1 0,21 1 15,-21 0-15,0 0 0,1-21 16,-1 20-16,0-20 0,0 21 16,0-21-16,0-1 0,1 22 0,-22-21 15,0 21-15,0-1 0,21 1 0,-21 0 16,0 0-16,0 0 0,0 0 16,-21 21-1,-1 0-15,22 21 16,-21-21-16,0 21 0,21 0 15,0 0-15,0 0 0,0 1 0,-21-1 16,21 0-16,0 0 0,0 0 0,0 0 16,0 1-16,0-1 15,0 0-15,21-21 0,-21 21 16,21-21-16,0 21 0,1-21 0,-1 0 16,0 21-16,0-21 15,0 0-15,0 22 0,-21-1 16,22-21-16,-1 21 0,-21 0 15,0 0 1,-21-21-16,-1 21 16,1-21-16,21 22 0,-21-22 0,0 0 15,0 21-15,0-21 0,-1 0 16,1 0-16,21 21 0,-21-21 16,0 0-16,21-21 31,-21 21-31,21-21 0,-21-1 15</inkml:trace>
  <inkml:trace contextRef="#ctx0" brushRef="#br0" timeOffset="25644">4276 4890 0,'0'0'0,"21"0"16,0 0 0,0 0-16,-21-22 15,0 1-15,-21 21 31,0 0-31,0 0 16,-1 0 0,22 21-1,-21 1-15,21-1 32,0 0-32,0 0 15</inkml:trace>
  <inkml:trace contextRef="#ctx0" brushRef="#br0" timeOffset="25999.8">3768 5503 0,'21'0'16,"0"0"-16,0 0 0,0 0 15,0 0-15,1 0 0,20 0 16,-21 0-16,0-21 0,22 21 0,-22-21 15,0 21-15,21 0 0,-21 0 16,1 0-16,-1 0 0,-21-21 0,-21 21 47,-1 0-31</inkml:trace>
  <inkml:trace contextRef="#ctx0" brushRef="#br0" timeOffset="32276.89">11959 5122 0,'21'-21'47,"-21"0"-32,21 21-15,1-21 0,-1 0 16,0 0-16,0-1 0,-21 1 16,21 0-16,-21 0 15,0 0-15,0 0 0,0-1 16,0 1-16,-21 21 16,0 0-16,0-21 0,0 21 0,-22 0 0,22 0 15,-21 0-15,-1 0 0,22 0 16,-21 0-16,0 21 0,20 0 15,1 1-15,-21-1 0,21 0 0,0 21 16,-1-21-16,22 22 0,-21-22 16,21 21-16,-21-21 0,21 22 0,0-22 15,-21 21-15,21-21 0,0 1 16,0-1-16,0 0 0,0 0 0,21-21 16,0 21-16,0-21 0,1 0 0,-1 0 15,0 0-15,0 0 0,21 0 16,-20 0-16,-1 0 0,21 0 0,-21-21 15,22 0-15,-22 21 0,0-21 0,21 0 16,-21-1-16,1 1 16,-1 0-16,0 0 0,-21 0 0,21 0 15,0-1-15,-21 1 16,0 0-16,0 0 0,0 42 47,0 0-47,0 0 0,0 1 0,0 20 15,0 0-15,0-21 0,0 22 0,0-1 16,21 0-16,-21 1 0,22 20 16,-22 1-16,0-22 0,0 22 0,21-1 15,0 1-15,-21-1 0,0-21 16,0 22-16,21-1 0,-21-20 16,0 20-16,21 1 0,-21-22 0,0 22 15,0-1-15,0 1 0,0-22 0,0 21 16,0-20-16,-21 20 0,0-20 15,0-1-15,21 0 0,-21 1 0,-1-22 16,1 21-16,0-21 0,0 0 0,-21-21 16,20 0-16,1 0 0,0 0 0,-21 0 15,21-21-15,-1 0 0,-20 0 16,21-21-16,-21-1 0,20 1 0,-20-22 16,21 1-16,0-1 0,-22 1 15,22-1-15,21 1 0,0-1 16,-21 1-16,21-1 0,0 22 0,0-21 15,21 20-15,-21-20 0,43 20 0,-22 1 16,0 0-16,21-22 0,1 22 16,-22 0-16,21 20 0,0-20 0,1 0 15,-22-1-15,21 22 0,-21-21 16,22 21-16,-22-22 0,21 22 0,-21 0 16,1 0-16,-1-21 0,0 20 0,0 22 15,0-21-15,0 0 0</inkml:trace>
  <inkml:trace contextRef="#ctx0" brushRef="#br0" timeOffset="33172.57">12509 5207 0,'0'0'0,"22"0"0,-1 0 0,0-21 15,0 21-15,0-21 16,0 0-16,1 21 0,-22-22 0,21 22 15,-21-21-15,21 0 0,-21 0 0,0 0 16,0 0-16,0-1 16,0 1-16,0 0 0,-21 0 15,0 21-15,-1 0 16,1 0-16,0 21 16,0 0-16,21 0 0,-21 22 15,21-22-15,0 21 0,-21-21 16,21 22-16,0-1 0,0-21 0,0 22 15,0-22-15,0 21 0,0-21 0,0 0 16,0 1-16,21-22 0,0 21 16,0-21-16,0 0 0,0 0 0,22 0 15,-22 0-15,0 0 0,0 0 16,22 0-16,-22-21 0,21-1 16,-21 1-16,0 21 0,22-21 15,-22 0-15,21-21 0,-21 20 0,1-20 16,-1 21-16,21-21 0,-21-1 15,0 1-15,1 0 0,-22-22 0,21 22 16,-21-1-16,21 1 0,-21 21 16,0-21-16,0 20 0,0-41 15,-21 84 17,0 0-32,21 0 0,0 22 0,-22-1 15,22 0-15,-21 1 0,21-1 16,0 22-16,0-22 0,0 0 0,0 1 15,-21 20-15,21-42 0,0 22 16,0-1-16,0-21 0,0 0 16,0 22-16,21-43 0,0 21 0,-21 0 15,22-21-15,-1 0 0,0 0 0,21 0 16,-21 0-16,1 0 0,-1-21 16,0 21-16,21-21 0,-21-1 0,1 1 15,-1-21-15,21 21 0,-21 0 0,-21-22 16,21 1-16,1 0 0,-1-1 15,-21 1-15,0 0 0,0-22 0,0 22 16,21-1-16,-21 1 0,0 0 0,0-1 16,0 22-16,0 0 0,0 0 15,0 0-15,0 42 16,0 0 0,0 0-16,0 0 0,0 22 15,-21-22-15,21 21 0,0 1 0,0-1 16,0 21-16,0-20 0,0-1 15,0-21-15,0 22 0,0-1 0,0 0 16,0-21-16,0 22 0,0-22 0,0 0 16,0 0-16,0 0 0,0 1 15,0-1-15,0 0 0,21-21 16,0 0 0,0 0-1,-21-21-15,21 0 16,1-1-16,-22 1 0,0 0 15,0 0-15</inkml:trace>
  <inkml:trace contextRef="#ctx0" brushRef="#br0" timeOffset="33630.31">13906 5144 0,'22'0'31,"-1"-22"-31,0 22 0,0-21 16,-21 0-16,21 21 0,0-21 0,1 0 16,-22 0-16,21-1 15,-21 1-15,0 0 0,0 0 16,-21 21-1,-1 0 1,1 0-16,0 21 0,0 0 0,21 0 0,-21 1 16,0-1-16,-1 0 0,1 0 15,0 21-15,21-20 0,0-1 16,0 21-16,0-21 0,0 0 0,0 22 16,0-22-16,0 0 0,0 0 15,0 0-15,21-21 0,0 22 16,1-22-16,-1 0 0,-21 21 15,21-21-15,0 0 16,0 0-16,0 0 0,1 0 16,-1-21-16,0 21 0,-21-22 15,21 22-15,0-21 0,0 0 16,-21 0-16,22 21 0,-1-21 0,0 0 16,-21-1-16</inkml:trace>
  <inkml:trace contextRef="#ctx0" brushRef="#br0" timeOffset="34171.89">14309 4995 0,'0'0'0,"21"-21"0,0 0 16,0 21 0,0 0-16,0 0 0,1-21 15,-1 21-15,0 0 16,0 0-16,0 0 0,0 21 15,1 0-15,-1 0 0,0 1 16,0-1-16,0 0 0,-21 0 16,21 0-16,1 0 0,-1 1 0,-21-1 15,0 0-15,0 0 0,0 0 0,0 0 16,0 1-16,0-1 0,0 0 16,0 0-16,0 0 0,-21 0 15,-1-21-15,1 22 0,0-22 16,21-22 15,0 1-31,0 0 0,0 0 16,0 0-16,0 0 0,0-1 15,21 1-15,-21-21 0,0 21 0,21-22 16,-21 22-16,22-21 0,-22 21 16,21-22-16,-21 22 0,0 0 15,21 0-15,-21 0 0,21 21 0,-21-21 16,21 21-1,0 0 17,-21 21-32,0 0 15,0 0 17,0 0-17</inkml:trace>
  <inkml:trace contextRef="#ctx0" brushRef="#br0" timeOffset="34687.61">15303 4974 0,'22'-21'0,"-44"42"0,44-63 0,-1 42 16,0 0-16,-21-21 0,21 21 0,-21-21 16,-21 21-1,0 0-15,0 0 16,-22 0-16,22 0 0,-21 21 0,21-21 16,-22 21-16,22 0 0,-21 0 0,21-21 15,-1 21-15,1 1 0,0-1 16,21 0-16,0 0 0,0 0 15,0 0-15,0 1 16,0-1-16,21-21 16,0 21-16,1-21 0,-1 0 15,0 0-15,0 21 0,0-21 16,0 0-16,22 0 0,-22 21 0,0-21 16,0 0-16,0 0 0,1 21 0,-1-21 15,0 22-15,-21-1 16,0 0-16,0 0 15,-21-21-15,0 21 0,-1-21 16,1 21-16,0-21 0,-21 0 16,21 22-16,-22-22 0,22 0 0,0 0 15,0 21-15,0-21 0,-1 0 0,1 0 16,0 0-16,0 0 16,0 0-1,0 0-15,-1 0 16,1-21-16,21-1 15,0 1-15,0 0 16</inkml:trace>
  <inkml:trace contextRef="#ctx0" brushRef="#br0" timeOffset="35187.33">13102 4805 0,'21'0'16,"0"0"-16,1-21 15,20 21-15,-21 0 0,21 0 16,-20-21-16,20 21 0,0 0 16,22-22-16,-22 22 0,0-21 0,22 21 15,-22 0-15,22-21 0,-1 21 16,-20 0-16,20-21 0,1 21 0,-22 0 15,21-21-15,-20 21 0,-1 0 0,0 0 16,1-21-16,-1 21 0,-21 0 16,0 0-16,1 0 0,-1 0 0,0 0 15,-21-22 48,21 22-32</inkml:trace>
  <inkml:trace contextRef="#ctx0" brushRef="#br0" timeOffset="36131.94">19473 3958 0,'0'0'16,"0"-21"-1,21 21-15,1 0 0,-1 21 16,0-21-16,0 21 0,0 22 15,0-22-15,22 21 16,-22 1-16,0-1 0,0 0 0,0 22 16,1-22-16,-1 0 0,-21 1 0,21-1 15,-21 0-15,21 1 0,-21-1 16,0-21-16,0 22 0,0-22 0,0 21 16,0-21-16,0 0 0,0 1 15,0-1-15,0 0 0,0-42 47,0 0-47,0-1 16,0 1-16,0 0 0,0 0 0,0-21 0,21 20 15,0-20-15,1 0 0,-22-1 16,21 1-16,0-21 0,0 20 16,-21-20-16,21-1 0,0 1 15,1 20-15,-22-20 0,21 21 0,0-1 16,0 1-16,-21 21 0,21-22 0,-21 22 15,21 0-15,-21 0 16,22 21-16,-1 0 16,-21 21-16,0 0 15,0 0-15,0 1 0,21-1 0,-21 0 16,0 0-16,0 0 0,0 0 16,0 22-16,0-22 0</inkml:trace>
  <inkml:trace contextRef="#ctx0" brushRef="#br0" timeOffset="36544.76">20256 4551 0,'22'0'0,"-44"0"0,65 0 0,-22 0 0,0-21 16,0 0-1,0 21-15,1-22 0,-1 1 0,0 0 16,-21 0-16,0 0 16,0 0-16,0-1 0,0 1 0,0 0 15,0 0-15,-21 21 16,0 0-16,-1 0 16,1 0-16,0 0 0,0 21 0,21 0 15,-21 0-15,0 1 0,-1 20 0,22-21 16,0 0-16,0 22 0,0-22 15,0 0-15,0 0 0,0 21 0,0-20 16,0-1-16,0 0 16,0 0-16,22 0 0,-1-21 15,-21 21-15,21-21 0,0 0 0,0 0 16,0 0-16,1 0 0,20 0 16,-21 0-16,0 0 0,0 0 15,1-21-15,-1 21 0,0-21 0,0 0 16,0 21-16,0-21 0,1 0 15</inkml:trace>
  <inkml:trace contextRef="#ctx0" brushRef="#br0" timeOffset="36968.53">20722 4360 0,'0'0'0,"0"-21"16,21 21-1,0-21-15,1 21 16,-1 0-16,0 0 0,0 0 15,0 0-15,0 0 0,1 21 16,-1-21-16,0 21 0,0 1 0,0-1 16,0 0-16,-21 0 0,22 0 15,-1 22-15,-21-22 0,0 0 0,21 0 16,-21 0-16,0 0 0,0 1 0,0-1 16,0 0-16,0 0 0,-21 0 15,0-21-15,21 21 0,-22-21 16,1 0-16,0 0 15,21-21 17,0 0-32,0 0 15,0 0-15,0 0 0,0-1 16,21 1-16,0-21 0,-21 21 0,22-22 16,-1 22-16,0 0 0,-21-21 15,21 21-15,0-1 0,-21 1 0,21 0 16,-21 0-16,22 0 0,-1 21 15,0 0 1,0 0-16,0 0 31</inkml:trace>
  <inkml:trace contextRef="#ctx0" brushRef="#br0" timeOffset="37208.39">21484 4297 0,'0'21'0,"0"0"0,0 0 0,0 1 15,0-1-15,-21 0 0,21 0 16,0 0-16,0 0 0,0 1 0,-21-1 16,21 0-16,-21 0 0,21 0 15,0 0-15,0 1 16,0-44 31,0 1-47</inkml:trace>
  <inkml:trace contextRef="#ctx0" brushRef="#br0" timeOffset="37408.28">21505 4043 0,'0'0'0,"-21"0"16,21 21 15,0 0-31,0 0 16,0 1-1,21-22-15,0 21 0,1 0 16,-1 0-16</inkml:trace>
  <inkml:trace contextRef="#ctx0" brushRef="#br0" timeOffset="38387.74">21738 4614 0,'0'0'0,"21"0"15,0 0-15,1 0 0,-1 0 16,21 0-16,-21 0 0,0-21 16,1 0-16,-1 21 0,0-21 15,0 0-15,0 0 0,0-1 0,1 1 16,-1-21-16,0 21 0,0-22 0,-21 1 16,0 0-16,0 21 0,0-22 15,0 1-15,0 0 0,0-1 16,0 22-16,-21 0 0,21 0 15,-21 0-15,0 21 0,-1 0 0,1 0 16,0 0-16,21 21 16,-21 0-16,0 0 0,21 0 0,0 0 15,0 22-15,-21-1 0,21-21 0,-22 22 16,22-1-16,0 0 0,0 1 16,-21-1-16,21 0 0,-21 1 0,21-1 15,0 0-15,-21 22 0,0-22 0,0 22 16,21-22-16,0 21 0,-22 1 15,1-1-15,21-20 0,0 20 16,-21 1-16,0-1 0,21-20 0,-21 20 16,21 1-16,0-1 0,-21 1 15,21-1-15,0 1 0,0-1 0,0 1 16,0-22-16,0 21 0,0 1 0,0-22 16,0 22-16,0-22 0,21 0 15,0-20-15,-21 20 0,21-21 0,21 0 16,-20 0-16,-1 1 0,21-22 0,-21 0 15,22 0-15,-1 0 0,-21-22 0,21 22 16,1-21-16,20-21 0,-20 21 16,-1 0-16,0-22 0,1 1 0,-1 0 15,0-1-15,-21 1 0,1-22 16,-1 22-16,0-21 0,-21 20 0,0-20 16,0-1-16,-21 1 0,0 20 15,-1-20-15,-20-1 0,21 22 0,-21-21 16,-1 20-16,1-20 0,0 20 0,-1 1 15,1 0-15,21 21 0,-22-1 16,22 1-16,0 0 0,0 0 0,21 0 16,-21 21-16,21-21 15,0-1 1,21 1-16,0 21 16,0-21-16,0 21 0,1-21 15,-1 0-15,0 0 0,0 21 0,0-22 16,0 1-16,22 0 0,-22-21 0,0 21 15,0-1-15,22-20 0,-22 21 16,0-21-16,0 20 0,0-20 0,0 0 16,1-1-16,-1 22 0,-21-21 15,0 21-15,21 0 0,-21-1 0,0 44 32,0-1-32,0 0 15,0 21-15,-21-21 0,21 1 0,-21 20 16,21-21-16,0 0 15,0 0-15,0 1 0,0-1 0,0 0 16,0 0-16,0 0 0,21-21 47,-21-21-31,21 0-16,0-21 15</inkml:trace>
  <inkml:trace contextRef="#ctx0" brushRef="#br0" timeOffset="38576.62">22606 3937 0,'0'-21'0,"0"42"0,0-21 63,0 21-63,0 0 0,21 1 15,-21-1-15,21-21 16,-21 21-16,21 0 0,1 0 16</inkml:trace>
  <inkml:trace contextRef="#ctx0" brushRef="#br0" timeOffset="38872.4">23156 4149 0,'-21'0'16,"0"0"-16,0 0 0,0 0 15,-1 21-15,1 0 0,0 0 0,0 0 16,-21 1-16,20-1 0,1 21 16,0-21-16,21 22 0,-21-22 0,21 21 15,-21-21-15,21 0 0,0 1 16,0 20-16,0-21 0,0 0 0,21-21 15,0 21-15,0 1 0,0-1 16,1-21-16,-1 21 0,0-21 16,21 0-16,-21 0 0,22 0 0,-22 0 15,21 0-15,-21 0 0,22 0 0,-1 0 16,0-21-16,-20 0 0,20 21 16</inkml:trace>
  <inkml:trace contextRef="#ctx0" brushRef="#br0" timeOffset="39348.12">23770 4212 0,'0'-21'16,"0"42"-16,-21-63 0,0 42 0,0-21 0,-1 21 0,1 0 15,0 0-15,0 0 16,0 0-16,0 21 0,-22 0 0,22 0 16,0 0-16,0 22 0,0-22 0,-1 21 15,1-21-15,0 22 0,0-22 16,21 21-16,0-21 0,0 1 0,0-1 15,0 0-15,0 0 0,0 0 0,0 0 16,0 1-16,21-22 0,0 21 16,0-21-16,1 0 0,-1 0 15,0 0-15,0 0 0,0 0 16,0 0-16,1-21 0,-1 21 0,0-22 16,-21 1-16,21 0 0,0 0 0,0 0 15,1 0-15,-22-1 16,21-20-16,-21 21 0,21-21 0,-21-1 15,0 22-15,0 0 0,0 0 0,0 0 16,0-1-16,0 44 16,0 20-1,0-21-15,0 0 16,0 0-16,0 22 0,0-22 0,0 21 16,0-21-16,0 1 0,0 20 0,0-21 15,0 0-15,0 0 0,0 1 16,21-1-16,0-21 0,0 21 15,1-21-15,-1 0 16,0 0-16,0 0 16,0-21-16,0 21 0,1-21 15,-1-1-15,0 1 0</inkml:trace>
  <inkml:trace contextRef="#ctx0" brushRef="#br0" timeOffset="40945.51">24236 3810 0,'0'-21'0,"0"42"0,0-63 16,21 21-16,-21-1 0,0 1 16,0 42-1,0 1-15,-21-1 0,21 21 16,-21 0-16,21-20 16,0 41-16,-22-21 0,1 1 0,21 20 15,0 1-15,-21-22 0,21 22 16,-21-22-16,21 21 0,0-20 0,0-1 15,0 0-15,0 1 0,0-22 0,0 21 16,0-21-16,0 1 0,0-1 16,21 0-16,0-21 0,0 21 15,1-21-15,-1 0 0,0 0 16,0 0-16,0 0 0,0-21 16,1 0-16,-1 21 0,0-21 0,0-1 0,0 1 15,0 0-15,1-21 0,-1 21 16,0-1-16,0-20 0,-21 21 15,0 0-15,0 0 0,0-1 0,0 1 16,0 42 0,0 1-1,-21-1-15,21 0 0,-21 0 0,0 0 16,21 0-16,0 22 0,0-22 16,0 0-16,0 0 0,0 0 0,0 1 15,0-1-15,0 0 0,0 0 16,21-21-1,0 0-15,21 0 0,-21 0 0,1 0 16,20 0-16,-21 0 0,0 0 0,22 0 0,-22-21 16,0 0-16,21 0 15,-21 21-15,1-22 0,-1-20 0,0 21 16,0 0-16,-21 0 0,21-1 0,-21 1 16,21 0-16,-21 0 0,0 0 15,0 42 1,0 0-1,-21 0-15,21 0 0,-21-21 0,21 22 16,-21-1-16,21 0 0,0 0 0,0 0 16,0 0-16,0 1 15,0-1-15,0 0 16,21-21-16,0 0 0,0 0 16,1 0-16,-1 0 15,0 0-15,0 0 0,-21-21 16,21 0-16,-21-1 0,21 1 15,-21 0-15,0 0 0,0 0 16,0 0-16,0-1 0,0 1 0,-21 0 16,0 0-16,21 0 0,-21 0 15,0 21-15,0-22 0,21 1 63,21 21-63,21 0 15,-21 0-15,0 0 0,1-21 16,-1 21-16,21 0 0,-21 0 0,0 0 16,1 0-16,-1 0 0,0 0 15,0 21-15,0-21 0,0 21 0,1 1 16,-22-1-16,0 0 0,0 0 16,0 0-16,0 0 0,0 1 0,0-1 15,0 0-15,0 0 0,0 0 16,0 0-16,0 1 0,0-1 15,0 0-15,-22 0 16,22 0-16,-21-21 16,21 21-16,0-42 47,0 0-47,0 0 15,0 0-15,0 0 0,0-1 16,21-20-16,1 21 15,-1 0-15,0 0 0,0-22 0,0 22 16,22-21-16,-22 21 0,21-1 0,-21-20 16,22 21-16,-1 21 15,-21-21-15,21 21 0,-20 0 0,-1 0 16,0 0-16,0 0 0,-21 21 16,21 0-16,-21 0 0,0 0 0,0 1 15,0-1-15,0 21 0,0-21 0,-21 0 16,21 22-16,-21-22 0,21 0 15,-21 0-15,21 0 0,0 1 0,0-1 16,-21-21-16,21 21 0,0 0 0,-22-21 16,22 21-16,22-21 31,-1-21-15,0 21-16,0-21 15,0 0-15,0 0 0,1 21 0,-1-43 16,0 22-16,0 0 0,0 0 15,0 0-15,1-22 0,-1 22 0,0-21 16,0 21-16,-21-1 0,0 1 0,21 0 16,-21 0-16,-21 21 15,0 21 1,0-21-16,0 21 16,-1 0-16,1 1 0,0-1 0,21 0 15,0 0-15,0 0 0,0 0 0,-21 1 16,21-1-16,0 0 15,0 0-15,0 0 16,21-21-16,-21 21 0,0 1 16,21-22-16,-21 21 15,0 0-15,0 0 16,-21-21 0,21 21-16,-21-21 15,0 0-15,0 0 0,-1 0 16,1 0-16,0 0 15,0 0-15,21-21 0,-21 21 0,0-21 16,21 0-16,-22 21 0</inkml:trace>
  <inkml:trace contextRef="#ctx0" brushRef="#br0" timeOffset="41163.37">25146 3916 0,'0'0'0,"-21"0"0,0-21 0,-1 21 15,1 0 1,0 0 0,0 0 15,0 0-31</inkml:trace>
  <inkml:trace contextRef="#ctx0" brushRef="#br0" timeOffset="41428.23">23749 4149 0,'0'0'0,"-21"0"0,0 0 15,-1 0-15,22 21 16,43-21 0,-22 0-16,0 0 15,21 0-15,-20 0 0,20 0 0,-21 0 16,21-21-16,1 21 0,-1 0 16,-21 0-16,22 0 0,-22 0 0,21 0 15,-21 0-15,0 0 0,1 0 16,-1 0-16,0 0 0,0 0 0</inkml:trace>
  <inkml:trace contextRef="#ctx0" brushRef="#br1" timeOffset="55247.51">1757 7154 0,'0'0'0,"0"-21"15,0 0-15,0 0 0,-21 0 16,21 0-16,0-1 16,0 44 30,0-1-46,0 0 16,0 0-16,0 0 0,0 22 16,0-1-16,0 0 0,0 1 0,0-1 15,0 0-15,0 1 0,0-1 16,0 0-16,0 1 0,0-1 0,0 0 16,0-21-16,-22 22 15,22-1-15,0-21 0,-21 0 0,21 22 16,0-22-16,0 0 0,0 0 15,0 0-15,0 1 0,0-1 0,0 0 16,0-42 31,0 0-47,0-1 0,21 1 16</inkml:trace>
  <inkml:trace contextRef="#ctx0" brushRef="#br1" timeOffset="55865.16">2180 7684 0,'0'0'0,"21"0"16,0 0 15,1 0-31,-22-22 16,0 1-1,0 0-15,0 0 16,-22 21 15,1 0-31,21 21 16,-21-21-16,21 21 0,0 0 15,0 1-15,0-1 16,0 0-16,21-21 31,0 0-15,1 0-16,-22-21 16,0 0-16,21 21 0,-21-22 15,0 1 1,0 0-1,-21 21 1,-1 0 0,1 21-16,0-21 15</inkml:trace>
  <inkml:trace contextRef="#ctx0" brushRef="#br1" timeOffset="57212.38">2879 7874 0,'0'21'16,"0"0"-16,-22-21 15,22-21 48,22 0-47,-22 0-16,21 21 0,0-21 0,0 0 15,-21-1-15,21 1 0,0-21 16,1 21-16,-1 0 0,0-22 0,0 1 15,21 0-15,-20-1 16,-1 1-16,0 0 0,0-1 0,0 1 16,0 0-16,1 20 0,-22-20 15,21 21-15,-21 0 0,21 0 0,-21-1 16,-21 44 0,0-1-1,-1 0-15,1 0 0,0 0 0,0 22 16,0-22-16,0 21 0,-1-21 15,22 0-15,0 22 0,-21-22 0,21 0 16,0 0-16,0 0 0,0 1 16,0-1-16,0 0 0,21 0 15,1-21-15,-1 21 0,0-21 16,0 21-16,0 1 0,0-22 16,1 21-16,-1-21 0,0 21 0,0-21 15,0 21-15,0-21 0,-21 21 16,0 0-16,0 1 0,0-1 15,0 0-15,-42 0 16,21 0-16,0-21 0,-22 21 16,22-21-16,-21 0 0,21 22 0,-22-22 15,22 0-15,0 0 0,0 0 16,0 0-16,0 0 0,-1-22 0,1 22 16,21-21-16,-21 21 15,21-21-15,-21 21 0,21-21 16,21 0 15,0 21-31,-21-21 0,21 21 0,1 0 16,-1-22-16,0 22 0</inkml:trace>
  <inkml:trace contextRef="#ctx0" brushRef="#br1" timeOffset="57644.14">3556 7684 0,'0'21'0,"21"-21"16,0 0 0,0 0-16,1-21 0,-1 21 15,-21-22-15,21 1 0,0 21 0,0-21 16,0 0-16,1 21 0,-1-21 15,0 0-15,0-1 0,-21 1 0,0 0 16,0 0-16,-21 21 31,0 0-31,0 0 0,-1 0 0,1 21 16,0-21-16,0 21 16,0 0-16,0 1 0,21-1 0,-22 0 15,22 21-15,-21-21 0,21 1 16,0-1-16,0 0 0,0 21 0,0-21 15,0 1-15,0-1 0,0 0 16,21 0-16,1-21 0,-1 0 16,0 21-16,0-21 0,0 0 15,0 0-15,22 0 0,-22 0 0,0 0 16,0-21-16,0 0 0,1 0 16,-1 21-16,21-21 0,-21-1 15,0 1-15</inkml:trace>
  <inkml:trace contextRef="#ctx0" brushRef="#br1" timeOffset="58136.87">4170 7493 0,'0'21'16,"-21"0"-16,21 1 15,0-1-15,-22 0 0,22 0 16,0 0-16,0 0 15,0 1-15,0-1 0,0 0 0,0 0 0,0 0 16,0 0-16,0 1 16,0-1-16,0 0 15,0 0 1,-21-21 0,21-21-1,0 0-15,0 0 16,-21 21-16,21-22 0,0 1 15,0 0-15,0 0 0,0 0 0,0-22 16,0 22-16,21 0 0,-21-21 0,21 21 16,22-22-16,-22 22 15,0 0-15,21 0 0,-20 0 0,62-22 16,-63 43-16,22 0 0,-22 0 16,21 0-16,1 21 0,-22 1 15,21-1-15,-21 0 0,0 0 0,1 0 16,-1 22-16,-21-22 0,0 21 15,0-21-15,0 0 0,0 1 0,0 20 16,0-21-16,-21 0 0,-1 0 0,22 1 16,-21-1-16,0-21 15,21 21-15,0-42 32,21 0-17</inkml:trace>
  <inkml:trace contextRef="#ctx0" brushRef="#br1" timeOffset="58728.53">5207 7535 0,'0'0'0,"0"-21"15,0-21 1,0 21-16,0 0 15,-21 21-15,0-22 0,-1 1 0,1 21 16,21-21-16,-21 21 0,0 0 16,0 0-16,0 0 0,-1 0 0,1 0 15,-21 0-15,21 0 0,0 21 16,-1 0-16,1 1 0,0-1 0,21 21 16,-21-21-16,0 22 0,21-1 0,-21-21 15,21 21-15,0-20 0,0 20 16,0-21-16,0 0 0,0 0 0,0 1 15,21-1-15,0 0 0,0-21 0,0 0 16,0 0-16,1 0 16,-1 0-16,21 0 0,-21 0 0,0 0 15,22-21-15,-22 0 0,0 21 0,0-22 16,0 1-16,1-21 0,-1 21 16,0 0-16,0-22 0,-21 1 0,0 0 15,0-1-15,0 1 0,0-22 0,0 22 16,0 0-16,0-22 0,0 22 15,0 0-15,0-1 0,0 22 0,-21 0 16,21-21-16,-21 42 0,21-22 0,0 44 31,0-1-31,0 0 0,0 0 16,0 21-16,0 1 0,0-1 16,0 22-16,0-22 0,0 0 15,0 1-15,0-1 0,0 0 0,0 1 16,0-1-16,0-21 0,21 0 0,-21 22 15,21-22-15,-21 0 0,0 0 16,21-21-16,0 0 0,1 0 16,-1 0-16,0 0 15,0-21-15</inkml:trace>
  <inkml:trace contextRef="#ctx0" brushRef="#br1" timeOffset="58980.39">5673 7027 0,'0'0'0,"0"22"15,0-1 1,0 0-16,0 0 0,0 21 0,0 1 16,0-1-16,-22 0 0,22 1 15,0-1-15,-21 0 0,21 1 0,-21-1 16,21 0-16,0 1 0,-21-22 0,21 21 15,0-21-15,-21 1 0,21-1 16,0 0-16,21-21 16,0 0-16,0-21 15,0 21 1</inkml:trace>
  <inkml:trace contextRef="#ctx0" brushRef="#br1" timeOffset="59352.17">5990 7133 0,'0'21'31,"-21"1"-31,0-22 0,21 21 16,-21 0-16,-1 0 0,1 0 0,0 0 16,-21 1-16,21-1 0,-1 0 15,1 0-15,-21-21 0,21 21 16,0 0-16,-1-21 0,1 0 0,0 0 31,42 0-15,0 0-1,1 22-15,-1-1 16,0 0-16,0 0 16,0 0-16,0 0 0,-21 1 0,22-1 15,-1 0-15,-21 0 0,21 0 16,0 0-16,0-21 15,-21 22-15,21-22 0,1 0 16,-1 0 0,0 0-16,0-22 15,-21 1-15</inkml:trace>
  <inkml:trace contextRef="#ctx0" brushRef="#br1" timeOffset="59743.95">6096 7493 0,'0'21'0,"21"-21"31,0 0-15,0 0-16,1 0 0,-1-21 15,0 0-15,0 21 0,-21-21 16,21 0-16,-21-1 15,0 1-15,0 0 16,-21 21 0,0 0-1,0 0-15,0 0 0,21 21 16,-22 0-16,22 1 0,0-1 16,-21 0-16,21 21 0,0-21 0,-21 1 15,21-1-15,0 0 0,0 0 0,0 0 16,0 0-16,0 1 0,0-1 15,21 0-15,0-21 16,1 21-16,-1-21 0,0 0 16,0 0-16,0 0 0,0 0 15,1 0-15,-1-21 0,0 21 0,0-21 16,0 0-16,0-1 0</inkml:trace>
  <inkml:trace contextRef="#ctx0" brushRef="#br1" timeOffset="60720.41">6604 7387 0,'0'-21'32,"0"42"-17,0 0-15,-21-21 0,21 22 16,-21-1-16,21 0 0,-22 0 0,22 0 16,0 0-16,0 1 15,0-1-15,0 0 0,0 0 16,0 0-16,0 0 0,22-21 15,-1 0-15,0 0 0,0 0 16,0 0-16,0 0 0,1 0 16,-1 0-16,0 0 0,0-21 15,0 0-15,0 21 0,-21-21 0,22 0 16,-22 0-16,21 21 0,-21-22 16,0 1-16,0 0 0,0 0 0,0 0 15,21 21-15,-21-21 0,0 42 63,0 0-63,-21-21 0,21 21 15,0 0-15,0 0 0,-21 22 0,-1-22 16,22 0-16,-21 0 0,21 22 0,0-22 16,0 21-16,0-21 0,0 22 15,0-1-15,0 0 0,0-21 16,0 22-16,21-1 0,-21 0 0,22 22 15,-22-22-15,0 1 0,0-1 0,21 0 16,-21 1-16,0-1 0,0 0 16,0 1-16,0-1 0,0 0 0,0 1 15,0-1-15,0-21 0,0 21 0,-21-20 16,21-1-16,-22 21 0,1-21 0,0 0 16,0-21-16,0 22 0,0-1 15,-1-21-15,-20 0 0,21 0 0,0 0 16,-22 0-16,22 0 0,-21 0 0,21-21 15,0-1-15,-1 1 0,1 0 16,0 0-16,21-21 0,-21-1 16,21 22-16,0-21 0,0-1 0,0 1 15,21-21-15,0 20 0,0-20 0,22-1 16,-22 1-16,21-1 0,1 1 16,-1-22-16,0 22 0,1-1 0,-1 1 15,0-22-15,1 21 0,20 1 0,-21-1 16,1 1-16,-1 21 0,0-22 15,-20 22-15,-1-1 0,0 22 0,-21 0 16,0 0-16,0 0 0,0 0 0,-21 21 16,0 0-16,-1 0 15,1 21-15,-21 0 0,21-21 16,21 21-16,-21 0 0,-1 0 16,22 1-16,0-1 0,0 0 15,0 0-15,22-21 0,-1 21 16,0-21-16,0 0 0,0 21 0,0-21 15,1 22-15,-1-22 0,0 21 16,0-21-16,0 21 0,0 0 16,-21 0-16,0 0 15,0 1 1,-21-22-16,0 21 0,0-21 16,0 21-16,0-21 0,-1 21 15,1-21-15,0 0 16,0 0-16,0 0 15,21-21 17,21 21-32,0-21 0,-21 0 15,21-1-15</inkml:trace>
  <inkml:trace contextRef="#ctx0" brushRef="#br1" timeOffset="61095.71">7578 6964 0,'0'-21'0,"-22"42"47,1 0-47,0-21 0,0 21 0,0 22 16,0-22-16,21 0 0,-22 21 15,1 1-15,0-22 0,21 21 16,0 0-16,-21 1 0,21-22 0,-21 21 16,21 1-16,0-1 0,0-21 0,0 21 15,0-20-15,0-1 0,0 0 16,0 0-16,21 0 0,0 0 0,0 1 15,0-22-15,1 21 0,-1-21 16,0 0-16,0 0 0,21 0 16,-20 0-16,-1-21 0,0-1 0,0 22 15,0-21-15</inkml:trace>
  <inkml:trace contextRef="#ctx0" brushRef="#br1" timeOffset="61436.99">7980 6858 0,'21'0'0,"-42"0"0,63 0 0,-21 0 0,0 0 16,1 0-16,-1 0 15,0 0-15,0 21 0,0 0 0,0-21 16,-21 22-16,22-1 0,-22 0 0,21 0 15,-21 21-15,0-20 0,0-1 16,0 21-16,0 0 0,0-20 16,0 20-16,0 0 0,0 1 0,0-1 15,-21-21-15,-1 21 0,1-20 16,21 20-16,-21-21 0,0 0 0,0 0 16,21 1-16,0-1 0,-21-21 0,21 21 15,-22-21-15,22 21 0,-21-21 31</inkml:trace>
  <inkml:trace contextRef="#ctx0" brushRef="#br1" timeOffset="64787.95">1630 8805 0,'0'22'0,"-21"-22"16,-1 0-1,1 0-15,0 0 16,0 0-16,21-22 16,-21 22-16,21-21 0,0 0 15,0 0-15,0 0 0,21 0 16,-21-1-16,21 22 16,0-21-16,0 21 0,1 0 15,-1-21-15,0 21 0,0 0 0,0 0 16,0 0-16,1 0 0,-1 21 15,0-21-15,0 21 0,-21 1 0,21 20 16,-21 0-16,0 1 0,0-1 16,0 21-16,0-20 0,0 20 0,-21-20 15,0 20-15,-21-21 0,20 1 16,-20 20-16,0-42 0,-1 22 16,1-1-16,0-21 0,-1 0 0,22 1 15,-21-1-15,0 0 0,20-21 16,1 0-16,-21 0 0,21 0 15,0 0-15,-1 0 0,1-21 0,0 0 16,0 21-16,21-22 0,0 1 16,0 0-16,0-21 0,0 21 0,0-1 15,0 1-15,0-21 0,0 21 16,21 0-16,21-1 0,-20 1 16,-1 0-16,21 0 0,-21 21 0,22 0 15,-1 0-15,-21 0 0,21 21 16,1 0-16,-22 0 0,0 1 15,21 20-15,-20-21 0,-1 0 0,0 0 16,-21 22-16,21-22 0,0 0 16,-21 0-16,21 0 0,-21 1 0,22-1 15,-22 0-15,21-21 16,-21 21-16,21-21 16,0 0-1,-21-21-15,0 0 16,21 21-16</inkml:trace>
  <inkml:trace contextRef="#ctx0" brushRef="#br1" timeOffset="65003.82">2201 9250 0,'0'0'0,"0"-21"94,21 21-78,1-21-16</inkml:trace>
  <inkml:trace contextRef="#ctx0" brushRef="#br1" timeOffset="65984.25">3365 8954 0,'-21'-85'31,"21"64"-31,-21 0 0,0 21 0,21-22 15,-21 22-15,0 0 0,21-21 16,-22 21-16,1 0 0,0 0 16,0 0-16,0 21 0,21 1 0,-21-1 15,-1 0-15,1 21 0,0-21 16,21 22-16,-21-1 0,21 0 0,-21 1 16,21-1-16,-21 0 0,21 1 15,0-1-15,0 0 0,0 1 0,0-22 16,0 21-16,0-21 0,0 1 0,0 20 15,0-21-15,21-21 0,0 21 16,21-21-16,-21 0 0,22 0 0,-22 0 16,21 0-16,1 0 0,-1 0 15,0-21-15,1 0 0,-1 0 16,0 0-16,1-1 0,-22 1 0,21 0 16,0 0-16,-20-21 0,20 20 15,-21-20-15,0 0 0,0-1 0,1 1 16,-1 0-16,-21-1 0,0 1 15,21 0-15,-21-22 0,0 22 0,21 21 16,-21-22-16,0 1 0,0 21 0,0 0 16,0 0-16,0-1 15,0 44 1,0-1-16,-21 0 16,21 0-16,-21 21 0,21 1 0,0-1 15,0 0-15,-21 1 0,21-1 16,0 0-16,0 1 0,0 20 15,0-20-15,0-22 0,0 21 0,0 0 16,0-20-16,0 20 0,0-21 0,0 0 16,0 0-16,21 1 0,-21-1 15,21 0-15,0-21 0,0 21 0,0-21 16,1 0-16,-1 0 0,21 0 16,-21 0-16,0-21 0,1 21 0,-1-21 15,0 0-15,21-1 0,-21 1 0,1 0 16,-1 0-16,0 0 0,0 0 15,-21-22-15,21 22 0,-21 0 16,21 0-16,-21-22 0,0 22 16,0 0-16,-21 21 31,21 21-31,-21 0 16,21 1-16,0-1 0,-21 0 0,21 0 15,0 0-15,-21 0 0,21 1 0,0-1 16,0 0-16,0 0 0,0 0 15,0 0 1,21-21-16,0 0 0,0 0 16,0 0-16,-21-21 15,22 21-15,-22-21 0,21 0 0,0 21 16</inkml:trace>
  <inkml:trace contextRef="#ctx0" brushRef="#br1" timeOffset="66317.07">4254 8848 0,'-21'21'16,"42"-42"-16,-42 63 0,42-42 31,1 0-31,-1 0 0,0 0 15,-21-21-15,21 21 0,-21-21 16,0 0-16,0-1 16,-21 22-1,0 0-15,0 0 0,-1 0 16,1 0-16,0 22 0,0-22 16,21 21-16,0 0 0,0 0 15,0 0-15,0 0 16,0 1-16,0-1 0,0 0 15,21-21-15,0 21 16,22-21-16</inkml:trace>
  <inkml:trace contextRef="#ctx0" brushRef="#br1" timeOffset="67248.44">4911 8975 0,'0'0'0,"-85"0"31,64 0-31,0 0 16,-1 0-16,1 21 16,21 0-16,-21 0 0,21 0 0,-21 1 15,21-1-15,-21 21 0,21-21 0,0 22 16,0-22-16,0 0 0,0 21 15,0-21-15,0 1 0,0-1 0,0 0 16,21 0-16,0 0 0,0-21 0,0 0 16,1 21-16,-1-21 0,21 0 15,-21 0-15,22 0 0,-22 0 0,21-21 16,-21 21-16,22-21 0,-22 0 0,0 21 16,21-21-16,-21 0 15,1-1-15,-1 1 0,0-21 0,0 21 16,-21-22-16,0 1 0,21 0 0,-21-1 15,0 1-15,0 0 0,0-22 16,0 22-16,0 0 0,0-1 0,0 1 16,0 21-16,0-22 0,0 22 0,0 0 15,0 42 1,0 0 0,0 1-16,0-1 0,0 21 15,0-21-15,0 22 0,0-1 0,0 0 16,0 1-16,0-1 0,0 0 0,0 1 15,0-1-15,0 0 0,0-21 16,0 22-16,0-22 0,0 0 16,0 0-16,0 0 0,0 1 0,0-1 15,0-42 17,0-1-32,0 1 15,0 0-15,0 0 16,21 0-16,-21 0 0,22-22 0,-1 22 15,0 0-15,0 0 0,0 0 0,0-1 16,1 1-16,-1 21 16,0-21-16,21 21 0,-21 0 0,1 0 0,-1 0 15,21 0-15,-21 0 16,0 0-16,-21 21 16,0 0-16,-21-21 15,0 22-15,0-22 0,0 21 0,-22-21 16,22 21-16,0-21 0,-21 21 15,21-21-15,-1 0 0,1 0 0,0 0 16,0 0-16,21 21 0,-21-21 0,21 21 31,0 1-15,21-1-16,0-21 16,-21 21-16,21 0 0,0 0 0,1 0 15,-1 1-15,-21-1 16,21 0-16,0-21 0,0 21 0,0-21 15,1 21-15,-1-21 16,0 0-16,0 0 0,-21 21 0,21-21 16,0 0-16,1-21 15,-1 0 1,-21 0-16,21 21 16</inkml:trace>
  <inkml:trace contextRef="#ctx0" brushRef="#br1" timeOffset="67556.27">6286 8805 0,'0'0'0,"0"-21"0,-21 21 15,0 0 1,0 21-16,21 1 0,-21-1 15,21 0-15,0 0 0,-21 0 16,21 22-16,-22-1 0,22-21 0,0 21 16,0 1-16,0-22 0,0 21 0,0-21 15,0 22-15,0-22 16,0 21-16,0-21 0,0 1 0,0-1 16,22 0-16,-1 0 0,0 0 0,0-21 15,-21 21-15,21-21 0,0 22 16,1-22-16,-1 0 0,0 0 0,0 0 15,21 0-15,-20 0 0,-1 0 0</inkml:trace>
  <inkml:trace contextRef="#ctx0" brushRef="#br1" timeOffset="67873.09">6773 8721 0,'0'-21'0,"0"42"0,21-42 0,1 21 16,-22-22-16,21 22 0,0 0 16,0 0-16,0 0 15,0 0-15,1 22 0,-1-1 0,0 0 16,-21 0-16,21 0 0,0 0 0,0 22 16,1-22-16,-22 21 0,0 1 15,0-1-15,0-21 0,0 21 16,0 1-16,0-1 0,0-21 0,0 22 0,-22-22 15,1 21-15,21-21 0,-21 0 0,0 1 16,0-1-16,0 0 16,-1 0-16,1 0 0,0-21 0,0 21 15,0-21-15,0 0 16,-1 0-16,22 22 16</inkml:trace>
  <inkml:trace contextRef="#ctx0" brushRef="#br1" timeOffset="69016.63">1164 10774 0,'0'-21'15,"0"0"1,0-1-16,0 1 15,0 0-15,21 0 16,0 21-16,1-21 0,-1 0 16,21 21-16,-21 0 0,0 0 0,22 0 15,-22 0-15,0 0 0,21 21 16,-20-21-16,-1 21 0,-21 21 0,0-21 16,0 1-16,0 20 15,0-21-15,0 21 0,-21-20 0,-1 20 16,-20-21-16,21 21 0,0-20 15,-22-1-15,22 0 0,-21 0 0,21-21 16,0 21-16,-1-21 0,1 0 16,0 0-16,0 0 15,21-21-15,0 0 16,21 0 0,0 0-16,0-1 0,1 22 0,20-21 15,0 0-15,1 21 0,-1-21 16,0 21-16,1 0 0,-1 0 0,0 0 15,1 0-15,-22 0 0,21 21 16,-21 0-16,0 0 0,1-21 16,-1 22-16,-21 20 0,0-21 0,0 0 15,0 0-15,-21 22 0,21-22 16,-43 21-16,22-21 0,0 1 0,-21 20 16,-1-21-16,1 0 0,0 0 15,-1-21-15,1 22 0,0-22 0,-1 0 16,22 0-16,-21 0 0,21 0 15,-1 0-15,1 0 0,0 0 0,0 0 16,0-22-16,0 1 16,21 0-1,0 0-15,0 0 16,21 0 0,0-1-16,0 22 15,21-21-15</inkml:trace>
  <inkml:trace contextRef="#ctx0" brushRef="#br1" timeOffset="69236.5">2117 10859 0,'0'0'0,"-22"0"47</inkml:trace>
  <inkml:trace contextRef="#ctx0" brushRef="#br1" timeOffset="70215.67">3090 10541 0,'0'0'0,"-42"-63"16,21 63-1,0 0-15,-1 0 16,1 0-16,21 21 0,-21 0 0,0 0 16,21 21-16,-21-20 0,21 20 0,-21 0 15,-1 1-15,22-1 0,0 0 16,0 1-16,0-1 0,0 0 0,0-21 16,0 22-16,0-1 0,0-21 15,22 0-15,-22 22 0,21-22 16,0-21-16,0 21 0,21 0 0,-20-21 15,-1 0-15,0 0 0,21 0 16,-21 0-16,22-21 0,-1 0 0,-21 0 16,22 21-16,-1-43 0,0 22 15,1 0-15,-1 0 0,-21-21 0,21-1 16,1 22-16,-22-21 0,0-22 0,0 22 16,0 0-16,1-1 0,-22-20 15,0 20-15,0-20 0,0 21 0,0-1 16,0 1-16,0 0 0,0 20 15,0 1-15,0 0 0,-22 0 16,1 21-16,0 0 0,0 0 16,0 21-1,21 0-15,0 22 0,0-1 0,0-21 16,0 43-16,0-22 0,0 0 0,-21 22 16,21-22-16,0 0 0,0 1 15,0-1-15,0 0 0,0 1 0,0-1 16,0-21-16,21 22 0,-21-22 15,21 0-15,0 0 0,0-21 0,22 21 16,-22-21-16,21 0 0,-21 0 0,22 0 16,-22 0-16,21 0 15,-21 0-15,22-21 0,-22 0 0,21 21 16,-21-21-16,0 0 0,1-1 0,20 1 16,-21 0-16,0 0 0,0 0 15,-21 0-15,0-1 0,22 1 0,-22 0 16,0 0-16,0 0 0,0 0 0,0-1 15,0 1-15,-22 21 16,1 0-16,0 0 16,0 21-16,21 1 0,0-1 15,-21 0-15,21 21 0,-21-21 16,21 1-16,0-1 0,0 21 0,0-21 16,0 0-16,0 1 0,0-1 15,0 0-15,0 0 16,21-21-16,0 0 0,0 0 15,0 21-15,0-21 0,1 0 0,-1 0 16,21 0-16,0 0 0,-20 0 16,20-21-16,0 0 0,1 21 0,-1-21 15</inkml:trace>
  <inkml:trace contextRef="#ctx0" brushRef="#br1" timeOffset="70732.38">4932 10626 0,'0'0'16,"0"-21"-16,0-1 0,0 1 0,-21 0 16,-1 21-16,1-21 0,0 21 15,0 0-15,0 0 0,0 0 0,-1 0 16,1 21-16,0 0 0,0 0 0,0 1 16,0-1-16,-1 0 0,1 21 15,0-21-15,0 22 0,21-22 0,0 21 16,-21 1-16,21-22 0,0 0 0,0 21 15,0-21-15,0 1 0,0-1 16,0 0-16,21 0 16,0-21-16,0 0 0,0 0 0,1 0 0,-1 0 15,0 0-15,21 0 16,-21 0-16,1 0 0,-1-21 0,21 0 16,-21 21-16,0-21 0,1-1 0,-1 1 15,-21-21-15,21 21 0,-21 0 0,21-22 16,-21 22-16,0-21 0,0 21 15,0-1-15,0-20 0,0 21 0,0 0 16,0 0-16,0 42 16,-21 0-1,21 0-15,0 21 0,-21-20 16,21-1-16,0 0 0,0 21 0,0-21 16,0 1-16,0-1 0,0 0 15,0 0-15,0 0 0,0 0 16,0 1-16,21-1 0,0-21 15,0 0-15,0 0 0,1 0 16,-1 0-16,0 0 0,0 0 0,0 0 16,0 0-16,1 0 0,-1-21 15,0 21-15,-21-22 0,21 22 16</inkml:trace>
  <inkml:trace contextRef="#ctx0" brushRef="#br1" timeOffset="71100.17">5270 10732 0,'0'-22'15,"0"44"-15,0-65 0,0 22 0,22 0 0,-1 0 16,0 0 0,0 21-16,0 0 0,0-22 0,1 22 15,-1 0-15,0 0 0,0 0 0,0 0 16,0 0-16,22 0 0,-22 22 16,0-22-16,0 21 0,0 0 0,1 0 15,-1 0-15,0 0 0,-21 22 0,0-22 16,0 0-16,0 0 0,0 0 0,0 1 15,0-1-15,0 0 0,0 0 16,0 0-16,0 0 0,-21 1 16,0-22-1,-1 0-15,22-22 32,0 1-32,0 0 0,0 0 15,0 0-15,0-22 0,0 22 0,22 0 16,-22-21-16,21 21 0,0-1 15,-21-20-15,21 21 0,0 0 0,0 0 16,1-1-16,-1 1 0,0 0 0,0 21 16,0-21-16,0 21 0,1-21 15,-1 21-15,0 0 0</inkml:trace>
  <inkml:trace contextRef="#ctx0" brushRef="#br1" timeOffset="71439.98">6646 10308 0,'0'0'15,"0"-21"-15,-21 21 16,0 0-16,0 0 0,0 0 15,-1 0-15,1 21 0,0 0 16,0 1-16,21-1 0,-21 0 16,21 21-16,-21-21 0,-1 22 0,22-1 15,0-21-15,0 22 0,0-1 16,0-21-16,0 21 0,0-20 0,0 20 16,0-21-16,0 0 0,0 0 0,22 1 15,-22-1-15,21-21 0,0 21 16,0-21-16,0 0 0,0 0 0,1 0 15,-1 0-15,21 0 0,-21 0 0,0-21 16,1 21-16</inkml:trace>
  <inkml:trace contextRef="#ctx0" brushRef="#br1" timeOffset="71751.8">7112 10202 0,'0'-21'0,"0"42"0,0-63 0,21 42 16,-21-21-16,21 21 0,0 0 16,1 0-16,-1 0 15,0 0-15,0 0 0,21 21 16,-20 0-16,-1 0 0,0 1 0,0-1 16,0 0-16,0 0 0,1 21 15,-22-20-15,0 20 0,0-21 16,0 21-16,0 1 0,0-22 0,0 21 15,0-21-15,-22 22 0,1-22 0,0 0 16,21 21-16,-21-20 0,0-1 16,0-21-16,-1 21 0,1 0 0,21 0 15,-21 0-15,0-21 0,0 0 16,21 22-16,-21-22 0,-1 0 16</inkml:trace>
  <inkml:trace contextRef="#ctx0" brushRef="#br1" timeOffset="72859.96">1270 12446 0,'0'0'0,"0"-21"16,0 0-16,0 0 16,0 42 15,21 21-31,-21-21 15,0 22-15,21-22 0,-21 21 16,0 0-16,0 1 0,0 20 16,-21-20-16,0-1 0,0 21 0,0-20 15,-1-1-15,1 0 0,0 1 0,0-1 16,0-21-16,0 0 16,21 1-16,21-22 31,0-22-31,0 1 15,0 21-15,22-21 0,-22 0 0,21 21 16,0-21-16,1 0 0,-1 21 16,0-22-16,-20 1 0,20 21 0,0-21 15,-21 0-15,22 21 0,-22-21 16,0 0-16,0-1 0,0 1 16,1 21-16,-22-21 0,21 0 0,-21 0 15,21 0-15,-21-1 0,0 1 16,0 0-16,0 0 15,-21 21 1,0 0 0,21 21-1,0 21-15,0-20 0,0 20 16,0-21-16,0 21 0,0-20 0,0 20 16,0-21-16,0 0 0,0 0 15,0 1-15,0-1 0,0 0 0,0 0 16,0 0-16,21-21 47,0 0-32,-21-21-15,0 0 0,21 0 16,0 0-16</inkml:trace>
  <inkml:trace contextRef="#ctx0" brushRef="#br1" timeOffset="73039.86">2053 12742 0,'0'0'0,"21"0"16,0 22 46,1-22-46</inkml:trace>
  <inkml:trace contextRef="#ctx0" brushRef="#br1" timeOffset="74948.19">3365 12933 0,'-21'21'15,"0"-21"-15,0 0 16,0 0-1,0 0-15,21-21 16,0 0 0,0 0-16,21-1 0,0 1 15,0 0-15,0 0 0,0 0 0,22-22 16,-22 22-16,21-21 0,-21 21 16,22-22-16,-1 22 0,-21-21 0,22 0 15,-22-1-15,0 22 0,21-21 16,-21-1-16,-21 22 0,22 0 0,-22-21 15,0 21-15,0-1 16,-22 22-16,1 0 16,0 0-16,0 22 0,0-1 0,-22-21 0,22 21 15,0 0-15,0 21 0,0-20 16,0-1-16,21 0 0,0 0 16,0 0-16,0 22 0,21-22 0,0 0 15,0 0-15,0 0 0,0 0 16,22 1-16,-22 20 0,0-21 0,21 0 15,-20 0-15,-1 1 0,0-1 16,0 0-16,-21 0 0,0 0 0,21 0 16,-21 1-16,0-1 0,0 0 15,-21-21-15,0 21 16,0-21-16,0 0 0,-1 0 0,1 0 16,0 0-16,0 0 0,-21-21 15,20 21-15,1-21 0,0 0 0,0-1 16,-21 1-16,20 21 0,22-21 15,-21 0-15,0 21 0,0-21 16,21 42 15,0 0-31,0 0 0,0 0 16,21 1-16,0-1 0,0 0 0,1 0 16,-1 0-16,0 0 0,0 1 15,0-22-15,0 21 0,1-21 0,20 0 16,-21 0-16,21 0 15,-20 0-15,-1 0 0,21 0 0,-21 0 16,22-21-16,-22 21 0,0-22 0,0 1 16,21 0-16,-20 0 0,-1 0 15,0 0-15,0-1 0,0 1 0,0-21 16,1 21-16,-22 0 0,0-22 0,0 22 16,21 0-16,-21 0 0,0 0 15,0-1-15,0 1 0,0 0 16,0 42-1,0 0 1,0 1-16,0-1 0,0 0 16,0 0-16,0 0 15,0 22-15,0-22 0,0 0 0,0 21 16,0-21-16,0 1 0,0-1 0,0 0 16,21 0-16,-21 0 0,21 0 15,0-21-15,0 0 0,1 0 0,-1 0 16,0 0-16,21 0 0,-21 0 15,22 0-15,-22-21 0,21 0 0,1 0 16,-22 21-16,21-21 0,-21-22 0,0 22 16,1 0-16,20 0 0,-42 0 15,21-22-15,-21 22 0,21 0 0,-21 0 16,0 0-16,0 0 0,0-1 0,0 1 16,0 0-16,-21 21 31,21 21-31,0 0 15,0 1-15,-21-1 0,21 0 16,0 0-16,0 0 0,0 0 0,0 22 16,0-22-16,0 0 0,0 0 15,0 0-15,0 1 0,21-1 16,0-21-16,-21 21 0,21-21 0,1 0 16,-1 0-16,0 0 0,0 0 15,21 0-15,-20-21 0,-1 0 0,0-1 16,21 1-16,-21 0 0,1 0 15,-1 0-15,-21 0 0,21-1 16,-21-20-16,21 21 0,-21 0 0,0 0 16,0-1-16,0 1 0,0 0 0,0 0 15,0 0 1,0 42 0,0 0-16,0 0 15,0 0-15,0 1 0,0-1 16,0 0-16,0 0 0,0 0 0,0 0 15,0 1-15,0-1 0,0 0 0,0 0 16,0 0-16,0 0 0,0 1 16,0-1-1,0-42 17,0-1-32,0 1 15,0 0-15,0 0 0,0 0 16,0 0-16,0-1 0,0 1 15,0 0-15,0 0 0,21 0 0,-21 0 16,21 21-16,1-22 0,-1 22 16,0-21-16,0 21 0,0 0 15,0 0-15,1 0 0,20 0 16,-21 21-16,0-21 0,0 22 16,1-1-16,20-21 0,-21 21 0,0 0 15,-21 0-15,21 0 0,-21 1 16,22-22-16,-22 21 0,0 0 0,0 0 15,0 0-15,0 0 16,-22-21 0,1 0-16,0 0 15,21-21-15,0 0 16,0 0-16,0 0 0,0 0 16,0-1-16,0 1 0,21 0 15,0 0-15,1-21 0,-1 20 0,0 1 16,0 0-16,0 0 0,22 0 0,-22 21 15,0 0-15,0 0 0,0 0 16,22 0-16,-22 0 0,0 0 16,0 0-16,-21 21 0,21 0 0,0 0 15,-21 0-15,22 1 0,-22-1 0,0 21 16,0-21-16,0 0 0,0 1 16,0-1-16,0 0 0,0 0 0,0 0 15,0 0-15,0 1 16,0-44 31</inkml:trace>
  <inkml:trace contextRef="#ctx0" brushRef="#br1" timeOffset="75759.72">6244 12171 0,'0'0'0,"0"-21"0,0 0 15,0-1-15,0 1 0,0 0 16,0 42 15,0 0-31,0 22 0,0-22 16,0 21-16,0-21 0,0 22 15,0-1-15,0 0 0,0 1 16,0-1-16,0-21 0,0 22 0,0-1 16,0-21-16,0 21 0,0 1 0,0-22 15,0 21-15,0-21 0,0 1 16,0-1-16,0 21 0,0-21 15,0 0-15,0-42 47,0 0-47,0 0 0,0 0 16,0 0-16,0-1 16,0 1-16,0 0 0,21 0 0,-21 0 15,21 0-15,1-1 0,-1 1 16,0 0-16,0 21 0,21 0 15,1-21-15,-22 21 0,21 0 0,1 0 16,20 0-16,-21 0 0,1 0 16,-22 21-16,21 0 0,1-21 0,-22 21 15,0 22-15,-21-22 0,0 0 0,0 0 16,0 22-16,0-22 0,-21 0 16,0 21-16,-1-21 0,-20 1 15,0-1-15,21 0 0,-22 0 0,22 0 16,-21-21-16,21 21 0,-22-21 15,22 0-15,0 22 0,0-22 16,0 0-16,-1 0 16,22-22-1,0 1-15,0 0 16,22 21-16,-1-21 0,-21 0 16,21 0-16,0-1 0</inkml:trace>
  <inkml:trace contextRef="#ctx0" brushRef="#br1" timeOffset="76057.55">7239 12425 0,'0'42'16,"0"-21"-16,0 1 15,0-1-15,0 0 0,0 0 16,0 0-16,-21 0 0,21 1 16,0-1-16,0 0 0,0 0 15,0 0-15,0 0 0,0 1 16,0-1 0,0-42 15,21-1-16,-21 1-15,0 0 0</inkml:trace>
  <inkml:trace contextRef="#ctx0" brushRef="#br1" timeOffset="76408.35">7091 12065 0,'0'0'0,"0"21"0,-21-21 0,21 43 16,0-22-16,0 0 0,21 0 16,0-21-16,0 0 15,0 0-15,0 0 0,1 0 16,-1 0-16,0 0 0,0-21 16,-21 0-1,0 0-15,0-1 0,0 1 16,0 0-16,0 0 0,-21 0 15,0 21 1,0-21-16,-1 21 0,1 0 16,0 21-1,21 0-15,0 0 16,0 0-16,0 0 0,0 1 16,0-1-16,0 0 0,21 0 0,0 0 15,1-21-15,-1 0 16</inkml:trace>
  <inkml:trace contextRef="#ctx0" brushRef="#br1" timeOffset="76768.14">7683 11980 0,'0'0'0,"22"0"0,-22-21 16,0 42-1,0 1 1,0 20-16,0-21 16,0 0-16,0 22 0,0-22 0,0 21 15,0 0-15,0-20 0,0 20 0,0 0 16,0 1-16,0-22 0,0 21 16,0 0-16,0-20 0,0 20 0,0-21 15,0 0-15,0 22 0,0-22 16,21 0-16,-21 0 0,0 0 15,0 0-15,21 1 0,0-1 16,0-21-16,0 0 16,1 0-1,-1 0-15,-21-21 0,0-1 16,21 1-16,0 21 0,-21-21 0,0 0 16,0 0-16,0 0 0,0-1 15,0 1-15</inkml:trace>
  <inkml:trace contextRef="#ctx0" brushRef="#br1" timeOffset="76972.03">7641 12446 0,'0'0'0,"-21"0"0,0 0 0,42 0 47,0 0-47,0 0 0,0 0 0,22 0 16,-22 0-16,0 0 0,21 0 15,-20 0-15,20 0 0,-21 0 0,21-21 16,-20 21-16,-1-21 0,0 21 0,0 0 16,0-21-16,0 21 0</inkml:trace>
  <inkml:trace contextRef="#ctx0" brushRef="#br1" timeOffset="77307.84">8615 12086 0,'-85'21'31,"64"1"-31,0-1 15,21 0-15,0 0 0,-21 21 0,21-20 16,-22-1-16,22 21 0,-21-21 0,21 0 16,0 22-16,0-22 0,0 0 15,0 0-15,0 22 0,0-22 0,0 0 16,0 0-16,0 0 0,0 0 16,21 1-16,1-22 0,-1 21 15,0-21-15,0 21 0,0-21 16,0 0-16,1 0 0,-1 0 15,0 0-15,0 0 0,0-21 16</inkml:trace>
  <inkml:trace contextRef="#ctx0" brushRef="#br1" timeOffset="77641.64">9080 11938 0,'0'0'0,"0"-21"16,85 0 0,-64 21-1,0 0-15,1 0 0,-1 0 16,0 21-16,0 0 0,0 0 0,0 0 16,1 1-16,-1-1 0,0 21 0,0-21 15,-21 22-15,21-22 0,-21 21 16,0 0-16,0 1 0,0-22 0,0 21 15,0-21-15,0 22 0,-21-22 0,0 21 16,0-21-16,0 1 0,-1-1 16,1 0-16,0 0 0,0 0 0,0 0 15,21 1-15,-21-22 0,-1 21 0,1-21 16,0 0-16,0 0 16,0 0-1</inkml:trace>
  <inkml:trace contextRef="#ctx0" brushRef="#br1" timeOffset="78640.07">11303 6922 0,'0'0'0,"21"-22"0,-21 1 0,0 0 16,0 0-16,0 0 15,0 0-15,0-1 16,0 44 15,0-1-31,0 0 16,0 21-16,0-21 0,0 22 16,0-22-16,0 21 0,0 1 0,0-1 15,0 0-15,0 1 0,0-1 16,0-21-16,0 21 0,0 1 0,0-22 15,0 0-15,0 0 0,0 0 0,0 1 16,0-1-16,0 0 16,21-21-16,0 0 31,1 0-15,-22-21-16,21 0 15</inkml:trace>
  <inkml:trace contextRef="#ctx0" brushRef="#br1" timeOffset="79179.66">11853 7197 0,'0'21'16,"0"0"-1,0 0-15,0 0 0,0 1 16,0-1 0,21-21-1,1 0 1,-1 0-16,-21-21 15,0-1-15,21 22 0,-21-21 16,0 0-16,0 0 16,0 0-1,-21 21 1,21-21-16,-21 21 0,-1 0 16,22 21-1,-21-21-15,21 21 0,-21-21 0,21 21 16,0 0-16,0 0 15,0 1-15,21-22 47,-21-22 0,0 1-31,-21 21-16,21-21 15</inkml:trace>
  <inkml:trace contextRef="#ctx0" brushRef="#br1" timeOffset="80372.19">13441 7049 0,'42'0'16,"-42"-22"-16,21 1 16,-21 0-16,21 21 0,-21-21 0,0 0 15,0 0-15,0-1 16,0 1-16,0 0 0,-21 0 16,21 0-16,-21 21 0,0-21 15,0 21-15,0 0 0,-1 0 16,-20 0-16,21 0 0,0 0 15,-22 21-15,22 0 0,0 0 16,-21-21-16,21 42 0,-22-20 16,22-1-16,0 0 0,0 0 0,0 21 15,-1-20-15,1-1 0,21 21 16,0-21-16,0 0 0,0 1 0,0-1 16,0 0-16,0 0 0,21-21 0,1 21 15,-1 0-15,0-21 0,0 0 16,0 0-16,0 0 0,22 0 0,-22 0 15,0 0-15,21 0 0,-20 0 0,-1-21 16,21 21-16,0-21 0,-20 0 16,20 0-16,-21 0 0,21-1 0,-20 1 15,20 0-15,-21 0 16,-21 0-16,21 0 0,-21-1 0,21 1 16,-21 0-16,0 0 0,0 0 15,-21 21 16,0 21-31,21 0 0,0 0 16,0 0-16,-21 1 0,21 20 16,0-21-16,-21 21 0,21 1 0,0-1 15,0 22-15,0-22 0,0 0 0,0 22 16,0-22-16,0 22 0,0-1 16,0-21-16,0 22 0,0-22 0,0 22 15,0-22-15,0 22 0,0-1 16,0-21-16,0 22 0,0-22 15,0 22-15,0-22 0,0 0 0,0 22 16,0-22-16,-21-21 0,-1 22 0,1-22 16,0 21-16,0-21 0,0 1 0,0-22 15,-1 21-15,1-21 0,0 0 16,0 0-16,-21 0 0,20-21 0,-20 21 16,21-22-16,-21 1 0,20-21 0,-20 21 15,21-22-15,-21 1 0,20 0 16,1-22-16,21 22 0,0-22 0,0 1 15,0-1-15,0 1 0,21-1 0,1 1 16,-1-1-16,0 1 16,21 21-16,1-22 0,-1 22 0,0-1 15,1 1-15,-1 0 0,0-1 0,1 1 16,-1 0-16,-21 21 0,21-1 16</inkml:trace>
  <inkml:trace contextRef="#ctx0" brushRef="#br1" timeOffset="81028.81">13822 7133 0,'21'0'16,"0"0"-16,0 0 16,0-21-16,1 21 15,-1-21-15,0 0 0,0 21 0,0-21 16,22-1-16,-22 1 0,0 21 15,0-21-15,0 0 0,-21 0 0,0 0 16,0-1-16,0 1 0,0 0 16,-21 21-1,0 0-15,0 0 0,0 0 0,-1 0 16,1 21-16,0 0 0,0 1 16,-21-1-16,42 0 0,-22 21 0,1-21 15,21 22-15,-21-22 0,21 21 16,0-21-16,0 22 0,0-22 15,0 0-15,0 21 0,21-20 0,0-1 16,1-21-16,-1 21 0,0-21 0,21 0 16,-21 0-16,22 0 0,-22 0 15,21 0-15,1 0 0,-22 0 0,21 0 16,-21-21-16,106-64 16,-106 64-16,1 0 15,-1-22-15,0 22 0,0-21 0,-21 0 16,21 20-16,0-20 0,-21 0 15,0-1-15,0 1 0,22 0 0,-22-1 16,0 1-16,0 0 0,0 21 0,0-22 16,0 22-16,0 0 15,0 0-15,0 42 16,0 0 0,0 0-16,0 22 0,0-22 15,0 21-15,0 0 0,0 1 0,0-1 16,-22 0-16,22 1 0,0-1 15,0 0-15,-21-20 0,21 20 0,0 0 16,0 1-16,0-22 0,0 21 0,0-21 16,0 0-16,0 1 0,0-1 15,21-21 1,1 0 0,-1-21-1,-21-1-15,0 1 16</inkml:trace>
  <inkml:trace contextRef="#ctx0" brushRef="#br1" timeOffset="81257.14">14457 6922 0,'0'0'0,"21"0"31,0 0-16,0 0-15,0 0 0,1 0 0,-1 0 16,21 0-16,-21-22 0,0 22 16,1 0-16,-1 0 0,0 0 0,0 0 15,0-21-15,0 21 0,1 0 16,-22-21-16,21 21 0,0-21 16,-21 0-16</inkml:trace>
  <inkml:trace contextRef="#ctx0" brushRef="#br1" timeOffset="81531.98">15134 6625 0,'21'0'31,"0"0"-31,1 0 0,-1 0 15,21 0-15,-21-21 0,22 21 0,-22-21 16,21 21-16,0 0 0,-20 0 16,20-21-16,0 21 0,-21 0 0,1 0 15,20 0-15,-21 0 16,0 0-16,-42-21 31,0 21-31,0 0 0,-22 0 16,22 0-16</inkml:trace>
  <inkml:trace contextRef="#ctx0" brushRef="#br1" timeOffset="81767.85">15325 6583 0,'0'0'0,"0"21"0,0 0 16,0 0-16,0 1 0,-22-1 0,22 21 0,0-21 15,-21 22-15,21-22 0,0 21 16,0-21-16,-21 22 0,0-22 15,21 21-15,0-21 0,-21 0 0,0 22 16,21-22-16,-22 0 0,22 0 16,-21 0-16,21 1 0,0-1 15,0 0-15,21-21 16,1 0-16,-1 0 16,0-21-16,-21 0 0,21 21 15,0-22-15,0 22 0</inkml:trace>
  <inkml:trace contextRef="#ctx0" brushRef="#br1" timeOffset="82149.63">15473 7027 0,'0'0'0,"21"0"16,0 0-16,0 0 15,0 0-15,1 0 16,-1 0-16,0 0 0,0 0 0,0-21 15,0 21-15,1 0 0,-1-21 0,0 0 16,0 21-16,0-21 0,-21 0 16,0-1-1,-21 22 1,0 0-16,0 0 0,0 0 16,-1 0-16,1 0 0,0 0 0,0 0 15,0 22-15,0-1 0,21 0 16,-22 0-16,22 0 0,0 0 15,0 1-15,0-1 0,0 21 0,0-21 16,0 0-16,0 1 0,0-1 0,0 0 16,22 0-16,-1-21 15,0 21-15,0-21 0,0 0 16,0 0-16,1 0 0,-1 0 16,0-21-1,0 21-15,0-21 0,-21 0 0</inkml:trace>
  <inkml:trace contextRef="#ctx0" brushRef="#br1" timeOffset="82392.42">16044 6816 0,'21'42'31,"1"-21"-31,-22 0 0,0 1 16,21-1-16,0 0 0,-21 0 0,21 0 15,0 0-15,0 1 0,1-1 16,-1 0-16,0 0 0,0 0 16,0 0-16,0 1 15,1-22 1,-22-22 0,0 1-1</inkml:trace>
  <inkml:trace contextRef="#ctx0" brushRef="#br1" timeOffset="82640.28">16404 6773 0,'-21'22'16,"0"-1"-16,0-21 15,-1 21-15,1 0 0,0 21 0,0-20 16,0-1-16,0 0 0,-1 21 0,1-21 15,0 1-15,0 20 0,0-21 16,0 0-16,-1 0 0,1 22 0,0-22 16,0-21-16,21 21 0,0 0 0,0 0 15,21-21 17,0-21-32,0 0 0,1 21 0,-1-21 15</inkml:trace>
  <inkml:trace contextRef="#ctx0" brushRef="#br1" timeOffset="82968.09">16785 6287 0,'0'127'31,"0"-85"-31,-21 0 0,21 22 16,-21-22-16,0 0 0,21 22 0,0-22 15,-22 1-15,22-1 0,-21 0 0,21 1 16,0-1-16,-21-21 0,21 0 16,0 22-16,0-22 0,0 0 0,0 0 15,0 0-15,0 0 0,21 1 16,0-22-16,1 0 15,-1 0-15,0 0 0,0 0 16,0-22-16,0 1 16,1 0-16,-22 0 15</inkml:trace>
  <inkml:trace contextRef="#ctx0" brushRef="#br1" timeOffset="83159.98">16637 6816 0,'0'0'0,"21"0"32,0 0-17,0 0-15,1 0 16,-1 0-16,0 0 0,0 0 16,0 0-16,0 0 0,-21-21 15,22 21-15,-1 0 0,0 0 0,0-22 0,0 22 16</inkml:trace>
  <inkml:trace contextRef="#ctx0" brushRef="#br1" timeOffset="83487.78">17568 6435 0,'-21'-21'0,"-21"21"16,21 21-16,-1 0 15,22 0-15,-21 0 16,21 22-16,-21-22 0,21 21 0,-21 0 16,21-20-16,0 20 0,0 0 0,-21 1 15,21-22-15,-21 21 0,21 0 16,-22-20-16,22 20 0,0-21 0,0 0 15,0 0-15,0 1 0,0-1 0,22 0 16,-1 0-16,0 0 0,0-21 16,0 0-16,0 0 0,1 0 15,-1 0-15,0 0 0,0 0 0,0 0 16,0-21-16</inkml:trace>
  <inkml:trace contextRef="#ctx0" brushRef="#br1" timeOffset="83815.6">17970 6308 0,'0'0'0,"22"0"0,-1 0 16,0 0-16,0 0 0,0 21 15,22-21-15,-22 21 0,0 0 0,0 0 16,0 22-16,22-22 0,-22 21 0,-21 1 16,0-1-16,21 0 0,-21 22 15,0-22-15,0 0 0,-21 1 0,0-1 16,-1 0-16,1-20 0,0 20 0,0 0 16,-21-21-16,20 1 15,1-1-15,21 0 0,-21 0 0,0 0 0,0-21 16,21 21-16,-21-21 15,-1 0 1,1 0-16</inkml:trace>
  <inkml:trace contextRef="#ctx0" brushRef="#br1" timeOffset="84999.53">11176 8573 0,'-42'-22'31,"20"22"-31,22-21 16,0 0-16,0 0 15,0 0 1,22 21-16,-1-21 0,0-1 0,0 22 16,0-21-16,0 21 0,1 0 15,20 0-15,-21 0 0,0 0 0,0 0 16,22 0-16,-22 0 0,0 21 0,-21 1 16,21-1-16,0 0 15,-21 0-15,0 21 0,0-20 0,0 20 16,0 0-16,0 1 0,-21-1 0,0 0 15,0 1-15,-21-1 0,20 0 16,-20 1-16,0-1 0,-1-21 0,1 21 16,0-20-16,-1-1 0,1 0 0,0 0 15,21 0-15,-22-21 0,22 0 16,0 0-16,0 0 0,0 0 0,-22 0 16,22 0-16,0 0 0,0 0 0,0-21 15,-1 0-15,22 0 16,-21 0-16,21-1 0,0 1 0,0-21 15,0 21-15,0 0 0,0-22 16,0 22-16,0 0 0,21 0 16,1 0-16,-22-1 0,21 22 0,0-21 15,0 21-15,21 0 0,-20 0 16,-1 0-16,0 0 0,0 21 0,0-21 16,22 22-16,-22-1 0,0 21 0,0-21 15,0 0-15,0 1 0,-21 20 16,22-21-16,-1 0 0,0 0 0,-21 1 15,0-1-15,21 0 0,-21 0 16,21-21-16,-21 21 0,0 0 16,21-21-16,1 0 15,-1 0 17,0 0-32</inkml:trace>
  <inkml:trace contextRef="#ctx0" brushRef="#br1" timeOffset="85655.98">11832 8996 0,'0'0'0,"21"0"16,0-21 0,-21 0-16,22 21 0,-22-22 0,0 1 15,0 0-15,0 0 16,-22 21-1,1 0-15,0 0 16,21 21 0,-21 0-16,21 0 15,0 1-15,0-1 16,21-21 15,0 0-31,0 0 16,-21-21-1,22 21-15,-22-22 0,0 1 16,0 0 0,-22 21-1,1 0-15,0 0 16,42 0 31</inkml:trace>
  <inkml:trace contextRef="#ctx0" brushRef="#br1" timeOffset="86944.76">13441 8932 0,'21'0'16,"0"0"0,-21-21-16,21 0 0,0 0 15,-21 0-15,22 21 0,-22-21 16,0-1-16,0 1 0,0 0 16,0 0-16,-22 21 0,1-21 15,0 0-15,0 21 0,0-22 0,-22 22 16,22 0-16,0 0 0,-21 0 0,21 0 15,-22 0-15,22 0 0,-21 0 16,21 22-16,-22-1 0,22 0 16,0 0-16,0 0 0,0 22 0,-1-22 15,22 0-15,0 21 0,0-21 0,0 1 16,0-1-16,0 0 0,0 0 16,0 0-16,22-21 0,20 21 15,-21-21-15,0 0 0,0 0 16,22 0-16,-22 0 0,21-21 0,-21 21 15,22-21-15,-22 0 0,21 21 16,-21-21-16,22 0 0,-22-1 0,0 1 16,0 0-16,0 21 0,-21-21 0,0 0 15,22 0-15,-22-1 16,21 22-16,-21-21 16,0 42-1,0 1 1,0-1-16,0 0 0,0 21 15,0-21-15,0 22 0,0-1 0,0 0 16,0 22-16,0-22 0,0 1 16,0-1-16,0 0 0,0 22 0,0-22 15,0 0-15,0 22 0,0-22 0,0 22 16,0-22-16,0 0 0,0 22 0,0-22 16,-21 1-16,-1-1 0,1 0 15,0 1-15,0-1 0,0-21 0,0 21 16,-1-20-16,1-1 0,-21 0 15,21 0-15,0-21 0,-22 0 0,22 0 16,0 0-16,-21 0 0,20 0 16,1-21-16,0 0 0,21 0 0,-21-1 15,21-20-15,0 0 0,0-1 0,0 1 16,0 0-16,0-128 16,0 107-16,21-1 0,0 22 15,0-21-15,22 20 0,-22-20 0,21 20 16,-21 1-16,64-21 0,-43 20 15,1 22-15,-1-21 0,0 21 16,1-1-16,-22 1 0</inkml:trace>
  <inkml:trace contextRef="#ctx0" brushRef="#br1" timeOffset="87567.91">13885 8890 0,'21'0'16,"-21"-21"-16,22 21 0,-1-21 16,0 0-16,0 21 0,0-22 15,0 1-15,1 0 0,-1 0 0,0 0 16,-21 0-16,21-1 16,-21 1-16,0 0 15,0 0-15,-21 21 0,0-21 16,0 21-16,-1 0 15,1 0-15,0 0 0,0 21 0,0 0 16,21 21-16,-21-20 0,21-1 16,0 21-16,0-21 0,0 22 15,0-1-15,0-21 0,21 0 0,0 0 16,-21 1-16,21-1 0,0 0 0,0 0 16,22-21-16,-22 0 0,0 0 15,21 0-15,1 0 0,-22 0 0,21 0 16,-21-21-16,22 21 0,-22-21 0,21 0 15,-21-1-15,1 1 16,20 0-16,-21 0 0,0 0 0,0 0 16,1-22-16,-22 22 0,21-21 0,-21 21 15,21-22-15,-21 22 0,0-21 16,0 21-16,0-22 0,21 1 0,-21 21 16,0-22-16,21 22 0,-21-21 0,0 21 15,0 0-15,0-1 16,0 44-1,0-1-15,0 0 0,0 0 16,0 21-16,0-20 0,0 20 0,0-21 16,-21 21-16,21 1 0,0-1 0,-21 0 15,21-20-15,0 20 0,0 0 16,-21-21-16,21 22 0,0-22 16,0 21-16,0-21 0,0 1 0,0-1 15,21-21 16,0 0-31,-21-21 16,0-1-16,0 1 0</inkml:trace>
  <inkml:trace contextRef="#ctx0" brushRef="#br1" timeOffset="87751.8">14520 8636 0,'21'0'16,"1"0"0,-1 0-16,0 0 0,0 0 15,0 0-15,0 0 0,1 0 16,-1 0-16,0-21 0,0 21 0,0 0 16,0 0-16</inkml:trace>
  <inkml:trace contextRef="#ctx0" brushRef="#br1" timeOffset="88319.86">15727 8446 0,'0'0'0,"21"-22"0,-21 1 0,0 0 16,0 0-16,0 0 0,0 0 16,-21-1-1,0 22-15,-1 0 0,1 0 0,0 0 16,-21 0-16,21 0 0,-1 0 0,-20 22 16,21-1-16,-21-21 0,20 21 15,1 0-15,-21 0 0,42 0 0,-21 1 16,21-1-16,0 0 0,0 0 15,0 0-15,0 0 0,0 1 16,21-22-16,0 21 0,0-21 0,0 21 16,22-21-16,-22 21 0,21-21 15,-21 21-15,22 0 0,-22-21 0,0 22 16,21-22-16,-20 21 0,-1 0 0,0 0 16,-21 0-16,21 0 15,-21 1-15,0-1 0,0 0 16,-21 0-16,0 0 0,0 0 15,-22-21-15,22 22 0,-21-22 16,-1 21-16,1-21 0,0 0 0,-1 0 16,1 0-16,0 0 0,-1 0 0,22 0 15,-21 0-15,0 0 0,20 0 16,1-21-16,-21 21 0,21-22 0,0 1 16,-1 0-16,1 0 0,0 0 15,21 0-15,0-1 0,0 1 16,0 0-16,0 0 0,21 0 15,0 21-15,1-21 16,20 21-16</inkml:trace>
  <inkml:trace contextRef="#ctx0" brushRef="#br1" timeOffset="88584.37">16002 8551 0,'0'22'15,"0"-1"-15,0 0 0,0 0 16,-21 0-16,21 0 16,-21 1-16,21-1 0,0 0 0,0 0 15,0 0-15,0 0 0,-22 1 0,22-1 16,22-42 31,-22-1-47</inkml:trace>
  <inkml:trace contextRef="#ctx0" brushRef="#br1" timeOffset="88768.26">16023 8382 0,'0'0'0,"-21"-21"32,0 21-32,42 21 47,0-21-32</inkml:trace>
  <inkml:trace contextRef="#ctx0" brushRef="#br1" timeOffset="89612.78">16319 8488 0,'22'0'0,"-44"0"0,86 21 16,-43-21-16,0 0 0,0 0 15,1 0-15,-1 0 0,21 0 16,-21 0-16,0-21 0,1 21 16,-1 0-16,0-21 0,0 21 0,0 0 15,0-21-15,1-1 16,-22 1-16,-22 21 31,1 21-31,0 1 16,0-22-16,21 21 0,-21 0 0,0 0 15,-1 21-15,1-20 0,0-1 0,0 0 16,0 0-16,0 21 0,-1-20 16,1-1-16,-21 0 0,21 0 0,0 0 15,-22 0-15,22 1 0,0-1 0,0 0 16,0-21 0,21-21 15,21 0-16,0-1-15,-21 1 0,21 0 0,0 21 16,0-21-16,1 0 0,-1 0 0,0 21 16,-21-22-16,21 22 15,0 0-15,-21 22 16,0-1-16,21 0 16,-21 0-16,0 0 15,0 0-15,22 1 0,-22-1 0,0 0 16,0 0-16,21-21 0,0 21 15,0 0-15,0-21 16,0 0-16,1 0 0,-1 0 0,0 0 16,21 0-16,-21 0 0,22 0 15,-22 0-15,0-21 0,21 21 16,-20-21-16,20 0 0,0 0 0,-21 0 16,22-1-16,-22 1 0,21 0 0,-21 0 15,1-21-15,-1 20 0,0 1 16,0-21-16,-21 21 0,21 0 0,-21-22 15,0 22-15,0 0 0,0 0 0,-21 0 16,0 21-16,0 0 16,0 0-16,-1 0 0,1 21 15,0 0-15,0-21 0,0 21 16,21 0-16,0 22 0,-21-22 16,21 0-16,0 0 0,0 0 0,0 22 15,0-22-15,0 0 0,0 0 0,0 0 16,0 0-16,0 1 0,0-1 15,21 0-15,0-21 0,0 21 16,0-21-16,0 0 0,1 0 0,-1 0 16,21 0-16,-21 0 0,0-21 15,22 21-15,-22-21 0,21 0 0,-21 21 16,1-22-16</inkml:trace>
  <inkml:trace contextRef="#ctx0" brushRef="#br1" timeOffset="89875.64">17759 8276 0,'21'0'0,"-42"0"0,21 0 31,0 21-31,-21 1 16,21-1-16,0 21 0,-22-21 0,22 22 15,-21-22-15,21 0 0,0 21 0,-21-21 16,0 22-16,21-22 0,-21 0 15,21 21-15,0-20 0,0-1 16,0 0-16,0 0 0,0 0 0,0 0 16,0 1-16,21-22 15,0 0-15,0 0 0,0 0 0,1 0 16,-1 0-16,21 0 0,-21 0 0,0-22 16,22 1-16</inkml:trace>
  <inkml:trace contextRef="#ctx0" brushRef="#br1" timeOffset="90148.65">18224 8192 0,'0'0'0,"0"-22"32,22 22-17,-1 0-15,0 0 0,0 0 16,21 0-16,-20 22 0,20-1 15,-21 0-15,21 0 0,-20 21 0,-1 1 16,0-22-16,0 21 0,-21 1 0,21-1 16,-21 0-16,0 22 0,0-22 15,-21 0-15,0 1 0,0-1 0,-22 0 16,22-20-16,-21 20 0,21-21 0,-22 0 16,22 0-16,-21 1 15,21-1-15,-22 0 0,22-21 0</inkml:trace>
  <inkml:trace contextRef="#ctx0" brushRef="#br1" timeOffset="91191.96">11091 10245 0,'0'-21'15,"0"-1"1,0 1-16,21 0 16,1 21-16,-1-21 0,21 21 0,-21-21 15,22 21-15,-22-21 0,21 21 0,0 0 16,-20 0-16,20 0 15,-21 0-15,0 21 0,0-21 0,1 21 16,-22 0-16,0 21 0,0-20 0,0-1 0,0 21 16,-22-21-16,1 22 15,0-22-15,-21 21 0,21-21 0,-22 0 16,22 1-16,0-1 0,-21 0 0,20-21 16,1 0-16,0 0 0,0 0 15,0 0-15,0 0 0,21-21 31,21 0-31,0 21 16,0 0-16,0-22 0,0 22 0,22-21 16,-1 21-16,-21 0 0,22 0 15,-1 0-15,0 0 0,-21 0 16,22 0-16,-1 0 0,-21 21 0,22 1 16,-22-1-16,0 0 0,0 0 0,-21 0 15,0 0-15,0 1 0,0-1 16,0 21-16,-21-21 0,-21 0 0,20 1 15,-20-1-15,21 0 0,-21 0 0,20 0 16,-20-21-16,0 21 0,-1-21 16,22 0-16,-21 0 0,21 0 0,-22 0 15,22 0-15,0 0 0,0 0 0,0 0 16,0-21-16,-1 21 16,1-21-16,0 21 0,0-21 0,21 0 0,-21 0 15,21-1-15,0 1 16,0 0-1,21 0-15,0 21 0,0-21 16,0 21-16,22-21 0</inkml:trace>
  <inkml:trace contextRef="#ctx0" brushRef="#br1" timeOffset="91400.8">12128 10478 0,'22'0'0,"-44"0"0</inkml:trace>
  <inkml:trace contextRef="#ctx0" brushRef="#br1" timeOffset="92282.19">13885 10562 0,'0'-21'31,"0"0"-31,21 0 16,-21 0-16,22-1 0,-22 1 15,0 0-15,0 0 16,0 0-16,0 0 16,-22-1-16,1 22 0,0 0 15,0-21-15,0 21 0,0 0 0,-1 0 16,-20 0-16,21 0 0,0 21 15,-22 1-15,22-1 0,0 0 0,-21 0 16,21 0-16,-1 0 0,1 1 0,0-1 16,21 0-16,0 21 0,0-21 15,0 1-15,0-1 0,0 0 16,21-21-16,0 0 0,22 0 16,-22 0-16,0 0 0,0 0 15,22 0-15,-22 0 0,0-21 0,21 21 16,-21-21-16,1-1 0,20 1 15,-21 21-15,0-21 0,-21 0 0,21 0 16,1 0-16,-22-1 0,0 1 16,0 42 15,0 1-31,0-1 0,0 21 16,0-21-16,0 22 0,0-1 15,0 0-15,21 1 0,-21-1 0,0 0 16,0 1-16,21-1 0,-21 0 0,21 22 15,-21-22-15,21 0 0,-21 22 16,0-22-16,0 22 0,0-22 0,0 22 16,0-22-16,0 21 0,-21-20 0,0-1 15,0 22-15,-22-22 0,22 0 16,-21 1-16,0-1 0,20 0 0,-20-21 16,0 1-16,21-1 0,-22 0 0,22-21 15,0 0-15,-21 0 0,20 0 16,1-21-16,0 0 0,-21-1 0,21 1 15,-1-21-15,22 0 0,-21-1 16,21 1-16,-21-22 0,21 22 0,0-21 16,0-1-16,0 22 0,0-22 0,21 1 15,0 20-15,1 1 0,20 0 0,-21-1 16,0 1-16,22 21 0,-22-21 16,21 20-16,0 1 0,-20 0 0,20-21 15,0 21-15,-21-1 0,22 1 16,-22 0-16</inkml:trace>
  <inkml:trace contextRef="#ctx0" brushRef="#br1" timeOffset="92876.85">14372 10626 0,'21'0'0,"-42"0"0,63-21 16,-20 21-16,-1-22 0,-21 1 0,21 0 15,0 21-15,-21-21 0,0 0 0,0 0 16,0-1-16,0 1 0,0 0 16,0 0-16,0 0 0,-21 21 15,0-21-15,0 21 0,-1 0 0,1 0 0,0 0 16,0 0 0,0 21-16,0 0 0,-1 0 0,22 21 15,0 1-15,0-22 0,0 21 0,0 1 16,0-22-16,0 21 0,0-21 15,0 0-15,22 22 0,-1-22 16,0 0-16,0-21 0,21 0 0,-20 0 16,-1 0-16,0 0 0,21 0 15,-21 0-15,22 0 0,-22-21 0,0 0 16,21 21-16,-20-21 0,-1-1 0,21 1 16,-21-21-16,0 21 0,1-22 15,-1 22-15,0-21 0,-21 0 16,21-1-16,0 1 0,-21 0 0,0-22 15,0 22-15,0-1 0,21 1 16,-21 0-16,0 21 0,22-22 0,-22 22 16,0 0-16,0 42 31,0 21-31,-22-20 0,22 20 16,-21-21-16,21 21 0,0 1 0,0 20 15,0-20-15,0-1 0,0 0 16,0 1-16,0-1 0,0 0 0,0-21 15,0 22-15,0-22 0,0 0 0,0 0 16,0 0-16,0 1 16,21-22-16,1 0 15,-22-22 1,0 1 0,0 0-16</inkml:trace>
  <inkml:trace contextRef="#ctx0" brushRef="#br1" timeOffset="93031.76">14753 10351 0,'0'0'31,"0"-22"-15,21 22-16,22 0 0,-22 0 16,0 0-16,0-21 0,21 21 0,-20 0 15,20 0-15,0-21 0,1 21 16,-22-21-16</inkml:trace>
  <inkml:trace contextRef="#ctx0" brushRef="#br1" timeOffset="93924.25">15960 9906 0,'-106'42'31,"85"-20"-31,-1-1 16,22 21-16,0-21 0,-21 22 16,21-1-16,-21 0 0,0 1 0,21-1 15,-21 21-15,0-20 0,21-1 0,-22 0 16,1 1-16,0-1 0,0 0 16,-21-20-16,20 20 0,1-21 0,0 0 15,-21 0-15,21 1 0,-1-22 16,1 0-16,0 0 0,0 0 15,21-22 1,0 1-16,0 0 0,0 0 16,0 0-16,0 0 0,0-22 0,0 22 15,0-21-15,0-1 0,0 1 16,21 21-16,-21 0 0,21 0 0,-21-1 16,0 1-16,21 21 0,1 0 0,-1 0 15,0 21 1,-21 1-16,21-1 0,-21 0 0,21 21 15,0-21-15,-21 22 0,22-22 16,-1 0-16,0 0 0,0 0 0,-21 1 16,21-1-16,0 0 0,1 0 0,-1-21 15,0 0-15,0 21 0,0-21 16,0 0-16,1 0 16,-1 0-16,0 0 0,0 0 0,0-21 15,0 0-15,1 21 0,-1-21 0,0 0 16,0-1-16,-21 1 0,21 0 15,0 0-15,-21-21 0,0 20 0,0-20 16,0 21-16,0 0 0,0-22 0,0 22 16,0 0-16,0 42 31,0 0-31,-21 1 16,21-1-16,-21 0 0,21 21 15,-21-21-15,21 22 0,0-22 16,0 0-16,0 43 0,0-43 15,0 0-15,0 0 0,0 0 16,0 0-16,21-21 0,0 0 16,0 0-16,1 0 0,20 0 0,-21 0 15,0 0-15,22 0 0,-1 0 16,-21 0-16,21-21 0,-20 0 0,20 0 16,-21 21-16,0-21 0,0-22 0,1 22 15,-1 0-15,-21 0 16,0-21-16,0 20 0,0-20 0,0 0 0,0 21 15,-21-22-15,-1 22 0,1 0 0,0 0 16,-21 0-16,21-1 16,-1 22-16,-20 0 0,21 0 0,-21 0 15,20 0-15,-20 0 0,21 22 0,-21-22 16,20 21-16,1 0 0,0 0 16,0 0-16,21 0 0,0 1 15,0-1-15,0 0 0,21 0 16,0-21-16,22 0 0,-22 0 15,21 0-15</inkml:trace>
  <inkml:trace contextRef="#ctx0" brushRef="#br1" timeOffset="94240.07">16870 10202 0,'0'-21'16,"0"42"-16,0-63 0,0 21 15,-21 21-15,-1 0 16,1 0-16,0 0 0,0 0 16,0 21-16,0 0 0,-1 0 15,1 1-15,0-1 0,0 0 0,0 21 16,0 1-16,-1-1 0,1-21 16,0 21-16,21 1 0,0-1 0,0-21 15,0 22-15,0-22 0,0 0 0,0 0 16,0 0-16,21 0 0,0 1 15,22-22-15,-22 21 0,0-21 0,21 0 16,1 0-16,-22 0 0,21 0 16,1 0-16,-22 0 0,21-21 0,0 21 15,-20-22-15,20 1 0,0 0 0,-21 0 16,22 21-16</inkml:trace>
  <inkml:trace contextRef="#ctx0" brushRef="#br1" timeOffset="94683.81">17272 10414 0,'0'0'0,"0"-42"16,0-64-1,-21 106 1,0 0-16,-1 0 0,1 0 16,0 0-16,0 0 0,0 21 15,0 0-15,-1 0 0,1 1 0,21-1 16,-21 0-16,0 21 0,21-21 0,-21 22 16,21-22-16,0 0 0,0 0 15,0 22-15,0-22 0,0 0 0,0 0 16,0 0-16,21-21 0,0 0 15,0 0-15,0 0 16,1 0-16,-1 0 0,0 0 0,0 0 16,0-21-16,0 0 0,1 0 15,-22 0-15,0-1 0,21 1 16,-21 0-16,21 0 0,-21-21 16,0 20-16,21-20 0,-21 21 0,0 0 15,0 0-15,0-1 0,0 44 31,0-1-31,0 0 16,0 21-16,0-21 0,0 1 0,0 20 16,0-21-16,0 0 0,0 0 15,0 22-15,0-22 0,0 0 0,21 0 16,0 0-16,1-21 16,-1 22-16,0-22 15,0 0-15,0 0 0,0 0 0,1 0 16,-1-22-16,0 22 0,0-21 0,0 0 15,0 0-15,1 0 0,-1 0 16</inkml:trace>
  <inkml:trace contextRef="#ctx0" brushRef="#br1" timeOffset="95931.95">17780 9970 0,'0'-43'0,"0"86"0,0-107 0,0 43 0,0 0 15,0 0-15,0-1 0,0 44 31,-21-1-31,21 21 16,-21-21-16,21 22 0,0-22 0,0 21 16,-22 0-16,22 1 0,-21-1 15,21 0-15,-21 1 0,21 20 0,0-20 16,0-1-16,0 0 0,0-21 0,0 22 16,0-1-16,0-21 0,0 0 15,0 1-15,21-1 0,0 0 0,1-21 16,-1 21-16,0-21 15,0 0-15,0 0 0,0-21 16,1 0-16,-1 0 0,0-1 16,0 1-16,0 0 0,0 0 15,1-21-15,-1 20 0,0 1 16,0-21-16,-21 21 0,0 0 0,21-22 16,-21 22-16,0 0 0,0 0 15,0 42 16,0 0-31,-21-21 0,21 42 0,0-20 16,0-1-16,0 0 0,0 21 0,0-21 16,0 1-16,0-1 0,0 21 15,0-21-15,0 0 0,0 1 16,0-1-16,21-21 0,0 0 16,1 0-16,-1 0 15,0 0-15,0 0 0,0 0 16,0 0-16,1-21 0,-1 21 0,0-22 15,0 1-15,0 0 0,-21 0 0,21 0 16,1 0-16,-1-1 0,-21 1 16,0 0-16,0 0 0,0 0 0,21 0 15,-21 42 17,0 0-32,-21 0 15,21 0-15,0 0 0,0 1 0,0-1 16,0 0-16,0 0 15,0 0-15,0 0 0,21 1 16,0-22-16,0 0 16,0 0-16,1 0 15,-1 0-15,0 0 0,0 0 0,0-22 16,-21 1-16,0 0 0,0 0 16,0 0-16,0-22 15,0 22-15,0 0 0,-21 0 0,0-21 16,21 20-16,-21 1 0,0 0 0,21 0 15,0 0-15,0 0 0,0-1 16,0 1 0,21 21-1,0 0-15,0 0 16,0 0-16,0 0 0,1 0 16,-1 0-16,21 0 0,-21 0 0,0 0 15,1 0-15,-1 21 0,0 1 0,0-22 16,0 21-16,0 0 15,1 0-15,-1 0 0,-21 0 0,0 1 16,0-1-16,0 0 0,0 0 0,0 0 16,0 0-16,0 1 0,0-1 15,0 0-15,0 0 0,0 0 16,-21-21 15,21-21 0,0 0-31,-22 21 0,22-21 16,0 0-16,0-1 0,0 1 16,0-21-16,0 21 0,22 0 0,-1-22 15,0 1-15,0 21 0,0-22 0,22 1 16,-1 21-16,0-21 0,1 20 16,-1 1-16,0 21 0,1-21 0,20 21 15,-21 0-15,-20 0 0,20 21 0,-21 0 16,0 1-16,-21-1 15,0 0-15,0 21 0,0-21 0,0 22 16,0-22-16,0 21 0,-21-21 0,0 22 0,0-22 16,0 0-16,-1 0 0,22 0 15,-21 1-15,21-1 0,-21-21 16,21 21-16,0-42 47,0 0-47,0-1 15,0 1-15,0 0 0,0 0 0</inkml:trace>
  <inkml:trace contextRef="#ctx0" brushRef="#br1" timeOffset="96124.84">18859 9779 0,'0'0'0,"-21"0"0,0 0 15,0 0-15</inkml:trace>
  <inkml:trace contextRef="#ctx0" brushRef="#br1" timeOffset="96332.15">17780 10033 0,'0'0'0,"-21"0"16,21 21-16,42-21 15,-21 0-15,0 0 16,1 0-16,-1 0 0,21 0 0,0 0 15,1 0-15,-1 0 0,0-21 0,1 21 16,20 0-16,-20 0 0,20-21 16,1 21-16</inkml:trace>
  <inkml:trace contextRef="#ctx0" brushRef="#br1" timeOffset="96655.96">20024 9927 0,'0'-21'0,"0"42"0,-22-42 31,1 21-31,0 21 16,0 0-16,0 1 0,0-1 15,-1 21-15,1-21 0,0 22 0,21-22 16,-21 21-16,0 0 0,0 1 0,-1-1 16,22 0-16,0-20 0,0 20 15,0 0-15,0-21 0,0 1 0,0-1 16,22 0-16,-1 0 0,21 0 0,-21 0 16,0-21-16,22 0 0,-22 0 15,21 0-15,1 0 0,-22 0 0,21 0 16</inkml:trace>
  <inkml:trace contextRef="#ctx0" brushRef="#br1" timeOffset="96951.79">20489 9948 0,'0'0'15,"0"-21"-15,21 0 16,1 21-16,-1 0 15,0 0-15,0 0 0,0 0 0,22 0 0,-22 0 16,21 21-16,0-21 16,1 21-16,-22 1 0,21-1 0,-21 0 15,1 0-15,-1 0 0,-21 0 0,0 22 16,0-22-16,0 0 0,0 21 0,0-20 16,-21-1-16,-1 21 0,1-21 15,0 22-15,-21-22 0,21 21 0,-1-21 16,-20 0-16,21 1 0,0-1 0,0 0 15,-22 0-15,22-21 0,0 21 16,0-21-16,0 21 0,-1-21 0,1 0 16</inkml:trace>
  <inkml:trace contextRef="#ctx0" brushRef="#br1" timeOffset="98028.18">11049 11790 0,'0'0'15,"21"0"-15,0 0 0,-21 21 16,0 21-16,21-20 0,-21 20 16,0 0-16,0 1 0,0 20 0,0-21 15,-21 1-15,0 20 16,0-20-16,0-1 0,0 0 0,-1-21 15,1 22-15,0-22 0,21 0 0,-21 0 16,0-21-16,21 21 16,-21-21-16,21-21 15,0 0 1,21 21-16,0-21 16,0 0-16,0 21 0,0 0 0,1 0 15,20 0-15,-21 0 0,0 0 16,0 0-16,22-21 0,-22 21 0,0 0 15,21 0-15,-20 0 0,-1-22 0,0 22 16,0 0-16,0-21 0,0 21 16,1-21-16,-22 0 15,21 21-15,-21-21 0,0 0 0,0-1 16,0 1-16,0 0 16,0 0-16,0 0 0,0 0 15,-21 21-15,-1 0 16,22 21-1,0 0-15,0 0 0,0 21 0,0-20 16,0-1-16,0 21 0,0-21 0,0 22 16,0-22-16,0 21 0,0-21 15,0 0-15,0 1 0,0-1 0,0 0 16,0 0-16,0 0 16,22-21-1,-1 0-15</inkml:trace>
  <inkml:trace contextRef="#ctx0" brushRef="#br1" timeOffset="98221.42">11832 12213 0,'21'0'0,"-42"0"0,63 0 0,-42-21 31,22 21 0,-1 0-15,0 0-1</inkml:trace>
  <inkml:trace contextRef="#ctx0" brushRef="#br1" timeOffset="99080.5">13737 12234 0,'0'0'16,"0"-21"-1,0 0 1,0 0-16,21 0 0,0 0 0,-21-1 16,22 1-16,-1 0 0,0 0 15,-21 0-15,0 0 0,21-1 0,-21 1 16,0 0-16,0 0 15,-21 21-15,0 0 0,0 0 16,-1 0-16,-20 0 0,21 21 0,-21 0 16,-1 22-16,22-22 0,-21 21 15,21-21-15,-1 22 0,-20-1 0,21-21 16,21 21-16,-21 1 0,21-22 0,0 0 16,0 0-16,0 0 15,0 1-15,0-1 0,21-21 0,0 21 16,21-21-16,-20 0 0,-1 0 15,0 0-15,21 0 0,-21-21 16,1 21-16,20-21 0,-21-1 0,0 22 16,22-21-16,-22 0 0,0 0 0,-21 0 15,21 0-15,-21-1 0,21 1 16,-21 0-16,0 0 0,0 0 16,0 42 15,0 0-31,-21 0 0,21 0 0,0 1 15,0 20-15,0 0 16,0 1-16,0-1 0,0 0 0,0 1 16,0-1-16,21 21 0,0 1 0,1-1 15,-1 1-15,0-22 0,0 22 16,0-1-16,-21 1 0,0-22 0,0 22 16,0-22-16,0 0 0,0 22 0,-21-22 15,0 0-15,0 1 0,0-1 16,-22 0-16,22 1 0,-21-1 0,21-21 15,-22 22-15,1-22 0,0-21 0,-1 0 16,1 0-16,0 0 0,-1 0 16,1-21-16,0-1 0,-1 1 0,1 0 15,0-21-15,-1-1 0,1 1 16,0 0-16,20-1 0,1 1 16,0-21-16,21 20 0,0-20 0,0-1 15,0 1-15,0 20 0,21-20 0,0-1 16,1 22-16,20 0 0,0-22 15,1 22-15,-1 21 0,0-22 0,22 1 16,-22 21-16,0 0 0,22-22 0,-22 22 16,1 0-16</inkml:trace>
  <inkml:trace contextRef="#ctx0" brushRef="#br1" timeOffset="99704.14">14245 12298 0,'21'0'16,"0"-21"-16,1 21 0,-22-21 16,21 21-16,0-22 0,0 1 15,0 21-15,-21-21 0,21 0 16,1 0-16,-1 0 0,-21-1 0,0 1 16,21 0-16,-21 0 0,0 0 0,0 0 15,0-1-15,0 1 0,0 0 16,-21 21-16,0 0 0,-1 0 15,1 0-15,-21 0 0,21 0 0,0 0 16,-1 21-16,1 0 0,0 1 16,0-1-16,0 21 0,21-21 0,0 22 15,0-1-15,0-21 0,0 21 16,0-20-16,0-1 0,0 21 0,21-21 16,0 0-16,0 1 0,0-22 0,22 21 15,-22-21-15,0 21 0,21-21 16,1 0-16,-22 0 0,21 0 0,1 0 15,-22-21-15,21 0 0,0 21 0,-20-22 16,20 1-16,-21 0 0,0 0 16,22-21-16,-22 20 0,0-20 0,0 0 15,0-1-15,0 1 0,1 0 16,-22-1-16,0 1 0,0 0 16,0-1-16,0 1 0,0 0 0,0 21 15,0-22-15,0 22 0,0 0 0,-22 42 31,22 0-15,-21 0-16,0 22 0,21-22 16,0 21-16,0 1 0,-21-1 0,21 0 15,0 1-15,-21 20 0,21-21 0,0 1 16,0-1-16,0 0 0,0-20 16,0 20-16,0-21 0,0 0 0,0 0 15,0 1-15,21-1 0,0 0 16,0-21-16,0 0 15,1 0-15,-1 0 0,0 0 16,-21-21-16,0 0 0,21-1 16</inkml:trace>
  <inkml:trace contextRef="#ctx0" brushRef="#br1" timeOffset="99880.04">14668 12107 0,'0'-21'0,"22"21"16,-1-21 0,0 21-16,0 0 0,0 0 15,0-21-15,22 21 0,-22-21 0,21 21 16,-21 0-16,22-21 0,-22-1 16,21 22-16,1-21 0</inkml:trace>
  <inkml:trace contextRef="#ctx0" brushRef="#br1" timeOffset="100321.8">15854 11642 0,'-64'63'31,"43"-42"-31,21 1 0,-21 20 0,21 0 16,-21 1-16,21-1 0,-21 0 0,-1 1 15,22-1-15,-21 21 0,0-20 0,21-1 16,-21-21-16,0 22 0,21-1 16,0-21-16,-21 0 0,21 0 0,-22 1 15,22-1-15,0 0 0,0 0 16,0-42 15,0 0-31</inkml:trace>
  <inkml:trace contextRef="#ctx0" brushRef="#br1" timeOffset="100577.65">15790 11663 0,'21'63'31,"-21"-41"-31,22 20 16,-22-21-16,0 21 0,0 22 15,21-22-15,0 1 0,-21-1 16,0 21-16,0-20 0,21-22 0,-21 21 16,0 1-16,0-22 0,21 21 0,-21-21 15,0 0-15,0 1 0,0-1 16,-21-21-1,0 0 1,0 0-16,0 0 16</inkml:trace>
  <inkml:trace contextRef="#ctx0" brushRef="#br1" timeOffset="100761.54">15494 12129 0,'0'0'0,"21"0"0,0 0 15,0 0-15,1 0 0,20 0 16,-21 0-16,21-22 0,1 22 0,-1-21 16,0 0-16,22 21 0,-22-21 15,22 0-15,-1 0 0,1-1 0,-1 1 16,-20 0-16,20 0 0,-21 0 0,1 0 16,-1-1-16,-21 1 15</inkml:trace>
  <inkml:trace contextRef="#ctx0" brushRef="#br1" timeOffset="100981.41">16489 11557 0,'0'0'0,"-43"0"32,22 42-32,0-20 15,21-1-15,-21 21 0,21 0 16,-21 1-16,21-1 0,0 0 0,-21 1 16,-1-1-16,22 22 0,-21-22 0,21 0 15,0 1-15,0-22 0,-21 21 16,21-21-16,0 22 0,0-22 0,0 0 15,0 0-15,21-21 16,0 0-16,1 0 16,-1 0-16,0-21 0,21 0 0,-21 0 15,1 21-15,-1-43 0,0 22 16</inkml:trace>
  <inkml:trace contextRef="#ctx0" brushRef="#br1" timeOffset="101744.12">16743 11599 0,'0'0'0,"0"22"31,0-1-31,0 0 0,-21 0 0,21 21 16,-22 1-16,22-22 0,0 21 0,0 1 16,0 20-16,0-21 0,0 1 15,0-1-15,0 0 0,0 1 16,0-22-16,0 21 0,0-21 0,0 1 15,0-1-15,0 0 0,22 0 16,-1 0-16,0-21 0,0 0 16,0 0-16,0 0 0,22 0 0,-22 0 15,21 0-15,1 0 0,-22-21 16,21 0-16,0 0 0,1 0 0,-1-1 16,-21 1-16,22 0 0,-22-21 0,0 21 15,0-1-15,-21-20 0,0 21 16,0 0-16,0-22 0,-21 1 15,0 42-15,0-21 0,-1 21 0,1 0 16,0 0-16,0 0 16,0 0-16,0 0 0,-1 21 0,1-21 15,0 21-15,21 0 0,0 1 16,0-1-16,21 0 16,0-21-16,1 0 0,-1 21 15,0-21-15,0 21 0,21 0 0,-20-21 16,-1 22-16,0-1 0,-21 0 15,21-21-15,-21 21 0,21 0 0,-21 0 16,21 1-16,-21-1 0,0 0 16,0 0-16,22-21 15,-22 21-15,21-21 16,0 0-16,0 0 0,0 0 16,0-21-16,1 21 15,-1-21-15,0 21 0,0-21 0,0 0 16,0-1-16,1 1 0,-1 0 0,-21 0 15,21 0-15,0-22 0,-21 22 16,21-21-16,-21 21 0,0-22 0,0 22 16,0 0-16,0 0 0,0 42 31,0 0-31,0 0 16,0 1-16,0 20 0,0-21 0,0 0 15,0 22-15,0-22 16,0 0-16,0 0 0,0 0 0,0 0 15,0 1-15,0-1 0,0-42 47,21-1-31,-21 1-16,22 0 0,-22 0 0</inkml:trace>
  <inkml:trace contextRef="#ctx0" brushRef="#br1" timeOffset="101932.01">17780 11684 0,'0'-21'0,"0"42"0,0-63 0,0 21 16,-21 21-1,0 0-15,-1 21 0,22 0 16,-21-21-16,21 21 0,-21-21 16,21 21-16,0 0 15,-21-21 16</inkml:trace>
  <inkml:trace contextRef="#ctx0" brushRef="#br1" timeOffset="102135.9">16404 11853 0,'-21'22'15,"42"-44"-15,-42 65 0,42-43 16,0 0-16,0 0 16,1 0-16,20 0 0,-21 0 0,21 0 15,1 0-15,-1 0 0,0 0 0,22-21 16,-22 21-16,22-22 0,-1 1 16,1 21-16,-1-21 0,1 21 15</inkml:trace>
  <inkml:trace contextRef="#ctx0" brushRef="#br1" timeOffset="102688.58">18203 11621 0,'0'0'0,"-21"0"15,21 21 1,-21 0-16,21 0 15,0 0-15,0 0 0,0 1 0,0-1 16,0 21-16,0-21 0,0 22 0,0-1 16,0 0-16,0 1 0,0-1 15,0 0-15,0 1 0,0-1 0,0 0 16,0-21-16,0 22 0,0-22 0,0 0 16,0 0-16,0 0 0,0 1 0,0-44 46,0 1-46,0 0 16,0 0-16,21 0 0,0 0 16,0-22-16,1 22 0,-1-21 15,0-1-15,0 22 0,0-21 0,22 21 16,-1 0-16,-21-1 0,21 1 16,-20 21-16,20 0 0,-21 0 0,21 0 15,-20 0-15,-1 0 0,0 21 0,0 1 16,-21-1-16,0 0 0,0 21 15,21-21-15,-21 1 0,0-1 0,0 0 16,-21 21-16,21-21 0,-42 1 0,21-1 16,-1-21-16,-20 21 0,21 0 15,-21 0-15,20-21 0,-20 21 0,0-21 16,21 0-16,-1 0 0,-20 0 0,21 22 16,0-22-1,42-22 1,0 22-1,0-21-15,0 0 0,1 21 16,20-21-16</inkml:trace>
  <inkml:trace contextRef="#ctx0" brushRef="#br1" timeOffset="103612.05">18817 11938 0,'21'0'15,"-42"0"-15,42-21 0,-21 42 16,0 0-1,0 22-15,0-22 16,0 0-16,0 0 0,0 21 0,0-20 16,0-1-16,0 0 0,0 21 15,0-21-15,0 1 0,21-22 0,1 21 16,-22 0-16,21-21 0,0 0 16,0 0-16,0 0 0,0 0 15,1 0-15,-1-21 0,0 21 16,0-21-16,0-1 0,0 22 0,-21-21 15,22 0-15,-1 0 0,-21-21 16,21 20-16,-21 1 0,21 0 0,-21-21 16,21 21-16,-21-1 0,0 1 15,0 42 17,0 1-32,0-1 0,0 0 0,0 0 15,0 0-15,0 0 0,0 22 16,-21-22-16,21 0 0,0 0 0,0 0 15,0 1-15,0-1 0,21-21 16,0 0-16,1 0 16,-1 0-16,0 0 0,0 0 0,0 0 15,22 0-15,-22 0 0,0-21 0,0-1 16,21 1-16,-20 0 0,-1 0 0,0 0 16,0-22-16,-21 22 0,21-21 15,0 0-15,-21-1 0,22-20 16,-22 20-16,0 1 0,0 0 0,21-1 15,-21 1-15,21 0 0,-21 21 16,0-22-16,0 22 0,0 0 0,0 0 16,0 42-1,-21 0-15,0 0 16,-1 0-16,1 1 0,21 20 0,-21 0 16,21-21-16,-21 22 0,21-1 15,-21 0-15,21 22 0,0-22 16,0 1-16,0-1 0,0 0 0,0-21 0,21 22 15,0-22-15,0 21 0,0-21 16,1 1-16,-1-1 0,0-21 16,0 21-16,21-21 0,-20 0 0,-1 0 15,21 0-15,0 0 0,-20 0 0,20 0 16,-21-21-16,0 0 0,22 21 16,-22-22-16,0 1 0,0-21 0,0 21 15,0 0-15,1-22 0,-1 1 0,-21 21 16,21-22-16,-21 22 0,0 0 15,0 0-15,0 0 0,0 0 0,-21 21 16,0 21 0,21 0-16,-22 0 0,22 0 15,0 22-15,0-22 0,0 21 0,0-21 16,0 22-16,0-22 0,0 0 16,0 21-16,0-21 0,0 1 15,22-1-15,-1-21 0,0 0 16,0 0-16,0 21 0,0-21 0,1 0 15,-1 0-15,0 0 16,0-21-16,0 21 0,0-21 0,1-1 16,-1 1-16,0 0 0,-21 0 0,21 0 15,-21 0-15,0-1 0,0-20 16,0 21-16</inkml:trace>
  <inkml:trace contextRef="#ctx0" brushRef="#br1" timeOffset="103824.93">19537 11769 0,'0'0'15,"-21"21"-15,-1-21 0,1 0 0,21 21 16,21-21 0,1 0-16,-1 0 15,21 0-15,-21 0 0,22 0 0,-1 0 16,-21 0-16,21 0 0,1 0 0,-1 0 15,0 0-15,-20 0 0,20 0 16,0 0-16,1-21 0,-1 21 16</inkml:trace>
  <inkml:trace contextRef="#ctx0" brushRef="#br1" timeOffset="104135.8">21145 11557 0,'0'0'0,"0"-21"15,-21 21-15,0 0 16,0 0-16,0 0 0,0 21 16,-1-21-16,1 21 0,0 0 15,0 1-15,0 20 0,21-21 16,-21 0-16,21 22 0,-22-22 0,22 21 15,0 0-15,0-20 0,0 20 0,0 0 16,0 1-16,0-22 0,0 21 16,22-21-16,-1 0 0,0 1 0,0-1 15,0 0-15,0 0 0,1-21 0,-1 0 16,0 21-16,21-21 0,-21 0 0,22 0 16,-22 0-16,21-21 15</inkml:trace>
  <inkml:trace contextRef="#ctx0" brushRef="#br1" timeOffset="104465.33">21653 11451 0,'0'0'0,"22"0"0,-1-21 0,0 21 0,0 0 16,0 0-16,0 0 15,1 0-15,-1 0 0,21 21 16,-21-21-16,0 21 0,1 1 0,-1-1 16,0 0-16,0 0 0,0 21 0,0-20 15,1 20-15,-22-21 0,21 21 16,-21-20-16,0 20 0,0-21 0,0 21 16,0 1-16,-21-22 0,-1 21 0,1-21 15,-21 22-15,21-22 0,0 21 16,-22-21-16,22 1 0,-21-1 0,21 0 15,-1 0-15,-20 0 0,21-21 0,0 21 16,0-21-16,-1 0 16,1 0-16</inkml:trace>
  <inkml:trace contextRef="#ctx0" brushRef="#br1" timeOffset="111163.74">24363 5821 0,'0'-21'0,"0"42"0,0-63 15,-43-22 1,43 43-16,-21 21 16,21 21-1,0 0-15,0 0 0,0 1 16,0-1-16,0 21 0,0 0 0,0 1 15,0-1-15,0 0 0,0 1 16,21-22-16,-21 21 0,0 1 0,0-1 16,0-21-16,22 0 0,-22 22 15,0-22-15,0 0 0,0 21 0,0-21 16,0 1-16,0-1 16,0-42 15,21 21-31</inkml:trace>
  <inkml:trace contextRef="#ctx0" brushRef="#br1" timeOffset="111495.55">24807 6054 0,'0'21'16,"0"0"-16,0 0 0,-21 0 15,21 1-15,0-1 16,0 0-16,21-21 31,0 0-31,1 0 16,-1 0-16,-21-21 16,21 21-16,-21-21 0,0-1 15,0 1-15,-21 21 16,0 0-1,-1 0-15,1 0 16,0 0-16,21 21 16,0 1-1,0-1 1,21-21-16</inkml:trace>
  <inkml:trace contextRef="#ctx0" brushRef="#br1" timeOffset="111812.37">26141 5842 0,'0'0'0,"0"21"31,0 0-31,0 1 0,-21-1 16,21 0-16,0 0 0,0 21 15,0-20-15,-22-1 0,22 21 0,0-21 16,-21 22-16,21-22 0,0 0 16,0 21-16,0-21 0,-21 1 0,21-1 15,0 0-15,-21 0 0,21 0 0,0 0 16,21-21 15</inkml:trace>
  <inkml:trace contextRef="#ctx0" brushRef="#br1" timeOffset="112237.13">26649 5842 0,'0'0'15,"0"-21"-15,-21 21 16,-1 0-16,1 0 16,0 21-16,-21 0 0,21-21 15,-1 21-15,1 1 0,-21-1 16,21 0-16,0 0 0,-1 0 16,22 0-16,0 1 15,0-1 1,22-21-1,-1 0-15,0 0 0,0 0 0,0 0 16,22 0-16,-22 0 0,0 0 0,21 21 16,-21-21-16,1 0 0,20 21 15,-21-21-15,0 21 0,0 0 16,-21 1-16,0-1 16,0 0-16,-21 0 0,0 0 15,0-21-15,-21 21 0,20 1 16,-20-22-16,0 21 0,21-21 15,-1 21-15,-20-21 0,21 0 0,0 0 16,0 0-16,-1 0 0,1 0 16,0 0-16,0 0 0,0 0 15,0-21-15,21 0 0,-22-1 16</inkml:trace>
  <inkml:trace contextRef="#ctx0" brushRef="#br1" timeOffset="112436.01">25781 5715 0,'0'0'16,"0"-21"-16,0 0 16,-21 21-16,42 0 46,0 0-30</inkml:trace>
  <inkml:trace contextRef="#ctx0" brushRef="#br1" timeOffset="112887.75">27368 5482 0,'0'21'16,"0"1"-16,0-1 15,0 21-15,0 0 0,0-20 0,0 41 16,0-21-16,0 1 15,0-1-15,-21 0 0,21 1 0,0-1 16,-21 0-16,21 1 0,0-22 16,0 21-16,0-21 0,0 1 0,0-1 15,0 0-15,0 0 0</inkml:trace>
  <inkml:trace contextRef="#ctx0" brushRef="#br1" timeOffset="113239.55">27093 5673 0,'0'0'0,"21"-191"32,1 170-32,-1 0 0,0 0 15,21 21-15,1-21 0,-1 21 0,0 0 16,1 0-16,-1 0 0,21 0 0,-20 21 15,20-21-15,-20 42 0,20-21 16,1 22-16,-22-22 0,0 21 0,1 22 16,-1-22-16,-21 21 0,0-20 15,-21-1-15,0 22 0,0-22 0,0 0 16,-21 1-16,-21-1 0,-1-21 16,1 21-16,0-20 0,-22-1 15,22 0-15,-22 0 0,22 0 0,0-21 16,-22 21-16,22-21 0,0 0 15,-1 0-15,1 0 0,21 0 0,-22 0 16,22 0-16,0 0 16,21-21-16,0 0 15,0 0-15,21 0 0,0 0 0,1 21 16,-1-22-16,21 1 0</inkml:trace>
  <inkml:trace contextRef="#ctx0" brushRef="#br1" timeOffset="113460.42">28109 5821 0,'0'0'0,"21"0"16,-21 21-1,0 0-15,0 0 0,0 1 0,0 20 16,0-21-16,0 0 0,-21 0 0,21 1 16,0-1-16,0 0 0,0 0 15,0 0-15,-21 0 0,21-42 47,0 0-31</inkml:trace>
  <inkml:trace contextRef="#ctx0" brushRef="#br1" timeOffset="113632.34">28194 5546 0,'0'0'0,"0"-21"0,0-1 0,-21 22 15,21 22 32,0-1-47,0 0 16,0 0-16,21-21 0,0 21 16,-21 0-16</inkml:trace>
  <inkml:trace contextRef="#ctx0" brushRef="#br1" timeOffset="114012.35">28533 5800 0,'21'-21'16,"-21"-1"0,-21 22-1,-1 0-15,1 0 0,0 0 0,-21 0 16,21 0-16,-1 22 0,1-22 15,0 21-15,-21-21 0,42 21 16,-21-21-16,21 21 0,0 0 16,21-21-16,0 0 15,0 0-15,0 21 0,22-21 0,-22 22 16,0-1-16,21-21 0,-21 21 16,1 0-16,-1-21 0,0 21 0,0 0 15,0 1-15,0-1 0,-21 0 16,0 0-16,0 0 0,-21-21 15,0 21-15,0-21 0,0 0 16,0 22-16,-22-22 0,22 0 0,-21 0 16,21 21-16,-1-21 0,1 0 0,0 0 15,0 0-15,42 0 32,0 0-17</inkml:trace>
  <inkml:trace contextRef="#ctx0" brushRef="#br1" timeOffset="114292.19">28914 5821 0,'0'0'0,"21"0"16,0-21-16,-21 84 31,0-42-31,0 1 0,0 20 0,0 0 16,0-21-16,0 22 0,0-1 15,0 0-15,0 1 0,21-1 0,-21 0 16,0 1-16,21-1 0,-21 0 16,0 1-16,0-1 0,0 0 0,0 1 15,0-22-15,0 0 0,0 21 0,0-20 16,0-1-16,0 0 16,0-42 15,0 0-31</inkml:trace>
  <inkml:trace contextRef="#ctx0" brushRef="#br1" timeOffset="114588.02">28850 5948 0,'0'0'0,"0"-21"0,0-22 0,0 22 15,0 0-15,21 0 0,0 21 16,1-21-16,20 21 0,-21-21 15,21 21-15,1 0 0,-22 0 0,21 0 16,1 0-16,-22 21 0,21 0 16,-21 0-16,0 0 0,1 0 0,-22 22 15,0-22-15,0 0 0,0 0 0,0 22 16,-22-22-16,1 0 16,-21-21-16,21 21 0,-22 0 0,22-21 15,-21 0-15,21 21 0,-22-21 16,22 0-16,0 0 0,0 0 0,0 0 15,21-21 1,21 0 0,0 0-16,0 0 0</inkml:trace>
  <inkml:trace contextRef="#ctx0" brushRef="#br1" timeOffset="114823.89">29506 5419 0,'0'-21'0,"0"42"0,0-21 16,0 21 0,0 0-16,0 21 0,0-20 0,0 41 15,0-21-15,0 1 0,0-1 16,0 22-16,0-22 0,0 0 0,-21 1 16,21-1-16,0 0 0,-21-21 15,21 1-15,0 20 0,0-21 0,0 0 16,0 0-16,21-21 31,0 0-31,0 0 0,1 0 16</inkml:trace>
  <inkml:trace contextRef="#ctx0" brushRef="#br1" timeOffset="115747.36">30014 5842 0,'0'0'0,"0"-21"0,0 0 15,0 0-15,0-1 0,0 1 0,0 0 16,-21 21-16,0 0 0,0 0 16,-22 21-1,22-21-15,0 21 0,-21 1 0,21 20 16,-1-21-16,1 0 0,-21 22 16,42-22-16,-21 0 0,0 21 0,21-21 15,0 1-15,0-1 0,0 0 16,0 0-16,21-21 15,0 0-15,0 0 0,0 0 16,0 0-16,1 0 0,-1 0 16,0 0-16,0-21 0,0 0 0,0 0 15,1-1-15,-1 1 0,0 0 16,0-21-16,-21 21 0,21-1 0,-21-20 16,21 21-16,-21 0 15,0 42 1,0 0-16,0 0 0,0 0 15,0 1-15,0 20 0,-21-21 16,21 0-16,0 0 0,0 1 0,0-1 16,0 0-16,0 0 0,0 0 15,21-21-15,-21 21 0,22-21 0,20 0 16,-21 0-16,0 0 0,22 0 0,-22 0 16,0 0-16,21 0 0,-21-21 15,1 0-15,20 0 0,-21 21 0,0-21 16,0-22-16,1 22 0,-1 0 15,-21-21-15,21 21 0,0-22 16,-21 22-16,0-21 0,0 21 16,0-1-16,0 44 31,0-1-31,0 0 0,-21 0 0,21 0 16,-21 22-16,21-22 0,-21 0 0,21 0 15,0 0-15,0 0 0,0 1 16,0-1-16,0 0 0,21-21 0,0 0 15,0 21-15,21-21 0,-20 0 16,-1 0-16,0 0 0,0 0 0,0 0 16,0-21-16,1 0 0,-1 0 15,0-1-15,0 1 16,-21-21-16,21 21 0,0 0 0,-21-22 16,0 22-16,22 0 0,-22 0 15,0 0-15,21-1 0,-21 44 31,0-1-31,0 0 0,-21 0 0,-1 21 16,22-20-16,-21 20 0,21 0 16,0 22-16,-21-22 0,21 0 0,0 1 15,0 20-15,-21-20 0,21 20 16,0-21-16,0 22 0,0-22 0,0 22 16,-21-22-16,21 0 0,-21 1 0,21-22 15,-22 21-15,22-21 16,-21 1-16,0-1 0,0 0 0,0-21 15,0 0-15,-1 21 0,1-21 0,0 0 16,0 0-16,0 0 16,21-21-16,0 0 0,0 0 15,0-1-15,0 1 0,0 0 16,0 0-16,0-21 0,0-1 0,21 1 16</inkml:trace>
  <inkml:trace contextRef="#ctx0" brushRef="#br1" timeOffset="116092.16">30861 5884 0,'21'-21'32,"0"21"-32,0-21 15,1 21-15,20-21 0,-21 0 0,0 21 16,0-21-16,1-1 0,-1 1 15,0 0-15,-21 0 0,0 0 0,21 0 16,-21-1-16,0 1 0,0 0 16,-21 21-1,0 0-15,0 0 0,-1 21 16,1 0-16,0 22 0,0-22 16,21 21-16,-21 1 0,21-22 15,-21 21-15,21 0 0,0-20 0,0-1 16,0 0-16,0 0 0,0 0 15,21 0-15,0 1 0,0-22 0,-21 21 16,21-21-16,0 0 0,22 0 16,-22 0-16,0 0 0,21 0 0,-20 0 15</inkml:trace>
  <inkml:trace contextRef="#ctx0" brushRef="#br1" timeOffset="116636.22">31771 5652 0,'0'0'0,"0"-22"0,0 1 16,0 0-16,0 0 0,-21 21 16,0-21-16,0 21 15,-1 0-15,1 0 0,0 21 0,-21 0 16,21 0-16,-1 0 0,1 22 16,-21-22-16,21 21 0,0 1 0,-1-22 15,22 21-15,0 0 0,0-20 16,0-1-16,0 21 0,0-21 0,0 0 15,22 1-15,-22-1 16,21-21-16,0 21 0,0-21 0,0 0 16,0 0-16,1 0 0,-1 0 15,0 0-15,0-21 0,0 21 0,0-21 16,1-1-16,-1 1 0,-21-21 16,21 0-16,0 20 0,-21-41 0,21 21 15,0-22-15,1 22 0,-22-22 16,21 22-16,0-22 0,0 22 0,-21-21 15,21 20-15,0-20 0,1 20 16,-1 1-16,0 0 0,-21-1 0,21 1 16,-21 21-16,0 0 0,0 42 31,-21 21-31,-21-21 0,20 22 16,1-1-16,-21 22 0,21-22 0,0 21 15,-1-20-15,1 20 0,0 1 16,21-1-16,0-20 0,0 20 0,0-21 15,0 1-15,21-22 0,0 21 16,1-21-16,-1 1 0,0-1 0,0 0 16,21-21-16,-20 0 0,20 0 15,0 0-15,1 0 0,-1 0 0,21-21 16,-20 0-16,-1-1 0,0 1 16,1 0-16,-1 0 0,0 0 0</inkml:trace>
  <inkml:trace contextRef="#ctx0" brushRef="#br1" timeOffset="117728.25">24765 7578 0,'0'0'0,"0"-21"16,-21-1-1,21 1-15,0 0 16,0 0-16,0 0 16,0 0-16,21-1 0,0 22 15,0-21-15,22 21 0,-22 0 16,0 0-16,21 0 0,-21 0 0,22 0 16,-22 0-16,0 43 0,0-22 15,0 0-15,-21 21 0,0-21 0,0 22 16,0-1-16,0 0 0,0-20 0,-21 20 15,0 0-15,0 1 0,0-1 16,-22-21-16,1 21 0,0-20 0,-1 20 16,1-21-16,0 0 0,-1 0 0,1 1 15,0-1-15,-1 0 16,22-21-16,-21 0 0,21 0 0,0 0 16,-22 0-16,22 0 0,0-21 0,0 0 15,0-1-15,21 1 0,0 0 16,0 0-16,-22 0 0,22-22 0,0 22 15,0 0-15,0-21 0,0 21 16,22-1-16,-1 1 0,0 0 0,0 0 16,0 21-16,0 0 0,22 0 0,-22 0 15,0 0-15,0 0 0,22 21 16,-22 0-16,0 0 0,21 22 16,-21-22-16,1 0 0,-1 21 0,0-20 15,0 20-15,0-21 0,-21 0 16,0 0-16,21 1 0,-21-1 0,22 0 15,-22 0-15,21-21 0,-21 21 16,21-21-16,0 0 16,0 0-16,-21-21 15,21 0-15</inkml:trace>
  <inkml:trace contextRef="#ctx0" brushRef="#br1" timeOffset="117907.7">25421 7768 0,'21'0'16,"0"0"62</inkml:trace>
  <inkml:trace contextRef="#ctx0" brushRef="#br1" timeOffset="118208.53">26670 7557 0,'21'0'16,"-21"-22"-16,0 44 16,0-1-1,0 21-15,0-21 16,0 0-16,0 22 0,0-22 0,0 0 16,-21 21-16,0-20 0,21-1 15,0 21-15,-21-21 0,-1 0 16,22 1-16,0-1 0,0 0 15,22-21 1,-1 0 0,0 0-16,-21-21 0</inkml:trace>
  <inkml:trace contextRef="#ctx0" brushRef="#br1" timeOffset="118583.64">27199 7535 0,'-42'0'32,"21"0"-32,-1 22 0,-20-1 15,0 0-15,21-21 0,-22 21 0,-20 21 16,42-20-16,21-1 16,0 0-16,21 0 15,0-21 1,0 0-16,0 0 0,22 0 15,-22 0-15,0 0 0,21 0 0,-21 0 16,22 21-16,-22-21 0,0 21 0,0-21 16,0 22-16,1-1 15,-22 0-15,0 0 0,0 0 16,0 0-16,0 1 0,-22-1 16,1-21-16,0 0 15,0 21-15,-21-21 0,20 0 0,1 0 16,0 0-16,-21 0 0,21 0 0,-1 0 15,1 0-15,0 0 0,0 0 16,21-21-16,-21 0 0,21-1 16,-21 1-16</inkml:trace>
  <inkml:trace contextRef="#ctx0" brushRef="#br1" timeOffset="118772.53">26606 7239 0,'0'0'0,"-21"0"0,0 0 31,42 0 16,0 0-47</inkml:trace>
  <inkml:trace contextRef="#ctx0" brushRef="#br1" timeOffset="119458.53">28236 7472 0,'21'0'16,"1"0"-16,-22-21 16,21 21-16,0-21 0,0 21 0,0-22 15,0 1-15,1 21 0,-1-21 16,0 0-16,-21 0 0,0 0 0,0-1 16,0 1-16,0 0 15,-21 21 1,-22 0-16,22 0 0,-21 0 0,21 0 15,-22 0-15,1 0 0,0 21 16,-1-21-16,22 21 0,-21 1 0,21-1 16,0 0-16,-1 21 0,1-21 0,21 1 15,0-1-15,0 0 0,0 0 16,0 0-16,21 0 0,1 1 0,20-1 16,-21 0-16,21 0 0,1 0 15,-22 0-15,21 1 0,1-1 0,-1 21 16,-21-21-16,21 0 0,-20 1 0,-1-1 15,0 0-15,-21 0 16,0 0-16,0 0 0,0 1 0,-21-1 16,-22 0-16,22-21 0,-21 21 0,-22 0 15,22-21-15,-21 0 0,-1 0 16,1 0-16,20 0 0,-20 0 0,20 0 16,1 0-16,0-21 0,21 0 0,-22 21 15,43-21-15,-21 0 16,21-1-16,0 1 0,0 0 15,21 21-15,0-21 0,1 0 16,-1 21-16,21-21 0,0-1 0,-20 22 16,20-21-16</inkml:trace>
  <inkml:trace contextRef="#ctx0" brushRef="#br1" timeOffset="119840.31">28596 7726 0,'0'0'0,"42"0"16,-20 0-1,-1 0-15,0 0 16,0-21-16,0 21 0,22-21 16,-22 21-16,0-22 0,0 1 15,0 21-15,-21-21 0,21 0 16,-21 0-16,0 0 0,0-1 15,0 1-15,0 0 0,0 0 16,-21 21-16,0 0 0,0 0 16,0 0-16,-22 0 0,22 21 0,0 0 15,0 22-15,-21-22 0,20 21 16,1-21-16,21 22 0,-21-1 0,21-21 16,0 21-16,0-20 0,0-1 15,0 21-15,0-21 0,0 0 0,0 1 16,21-1-16,0-21 0,1 21 0,-1-21 15,0 0-15,21 0 0,-21 0 16,22 0-16,-1 0 0,-21-21 16,22 21-16,-1-21 0,0-1 0,-21 1 15</inkml:trace>
  <inkml:trace contextRef="#ctx0" brushRef="#br1" timeOffset="120100.47">29400 7070 0,'0'0'16,"0"21"-16,0 21 0,0 1 15,-21-1-15,0 0 16,21 1-16,-21 20 0,0-21 0,21 22 16,0-22-16,-21 1 0,21-1 15,-22 0-15,22 1 0,0-1 0,0-21 16,0 21-16,0-20 0,0-1 0,0 0 15,0 0-15,0 0 0,22-21 16,-1 21-16,0-21 16,0 0-16,-21-21 15,21 0-15</inkml:trace>
  <inkml:trace contextRef="#ctx0" brushRef="#br1" timeOffset="120443.73">29506 7705 0,'21'21'47,"1"-21"-47,-1 0 15,0 0-15,0 0 16,0 0-16,0 0 0,1 0 0,-1 0 16,0 0-16,21-21 0,-21 21 15,1-21-15,-1 21 0,0-22 0,0 1 16,-21 0-16,0 0 0,0 0 15,-21 21 1,0 0-16,0 0 0,-1 0 0,1 0 16,-21 0-16,21 21 0,0-21 0,-1 21 15,-20 0-15,21 0 0,0 22 16,21-22-16,-21 0 0,21 0 0,-22 0 16,22 1-16,0-1 0,0 0 15,0 0-15,0 0 0,22 0 16,-1-21-16,0 0 0,0 0 0,21 0 15,-20 0-15,-1 0 0,21 0 16,0 0-16,1 0 0</inkml:trace>
  <inkml:trace contextRef="#ctx0" brushRef="#br1" timeOffset="121136.33">30353 7557 0,'0'0'0,"0"-22"0,0 1 0,-21 21 16,0 0-1,-1 0-15,1 0 0,0 0 0,0 21 16,0 1-16,0-1 0,-1 0 16,1 0-16,0 0 0,0 0 0,21 22 15,0-22-15,-21 0 0,21 0 0,0 0 16,0 1-16,0-1 0,0 0 16,0 0-16,21 0 15,0-21-15,0 0 0,0 0 0,1 0 16,-1 0-16,21 0 0,-21 0 15,22 0-15,-22 0 0,21-21 0,0 21 16,-20-21-16,20 0 0,-21 0 16,0-22-16,0 22 0,1-21 0,-1-1 15,-21 1-15,0-21 0,21 20 16,-21-20-16,0-1 0,0 1 0,0-1 16,0 22-16,0 0 0,0 20 15,0-20-15,0 21 0,-21 21 16,0 21-1,21 0-15,0 0 16,0 22-16,-22-1 0,22 0 0,0 1 16,0-1-16,-21 0 0,21 1 15,0-1-15,0 0 0,0 1 0,0-1 16,0 0-16,0-20 0,0 20 0,21 0 16,1-21-16,-1 1 0,0-1 15,0 0-15,0 0 0,22-21 0,-22 21 16,0-21-16,0 0 0,21 0 15,-20 0-15,-1 0 0,21-21 0,-21 21 16,22-21-16,-22 0 0,0 0 16,0-1-16,0 1 0,0 0 0,1-21 15,-1-1-15,-21 22 0,0-21 16,0 21-16,0 0 0,0-1 16,0 1-16,-21 0 0,-1 21 0,1 0 15,0 0-15,0 21 0,0 0 16,0 1-16,-1-1 0,1 0 0,21 0 15,0 0-15,0 0 0,0 1 16,0-1-16,0 0 0,0 0 0,0 0 16,21-21-16,-21 21 0,22 1 0,-1-22 15,0 0-15,21 0 0,-21 0 16,1 0-16,20 0 0,0 0 0,-21 0 16,22 0-16,-1 0 0</inkml:trace>
  <inkml:trace contextRef="#ctx0" brushRef="#br1" timeOffset="121692.09">31898 7430 0,'0'0'0,"-21"-22"0,0 1 0,0 21 16,-1-21-16,1 0 0,0 21 15,0 0-15,0 0 0,0 21 16,-1 0-16,1 0 0,0 1 0,0-1 15,0 21-15,0-21 0,-1 22 16,1-22-16,0 21 0,21-21 16,0 0-16,0 1 0,0 20 0,0-21 15,0 0-15,21 0 16,0 1-16,1-22 0,-1 0 0,0 21 16,0-21-16,0 0 15,0 0-15,1 0 0,-1-21 0,0 21 16,0-22-16,0 1 0,0 0 15,1 0-15,20 0 0,-21-22 0,0 22 16,-21-21-16,21 0 0,1-22 16,-1 22-16,0-22 0,0 22 0,-21-22 15,21 1-15,0-1 0,-21 22 16,22-21-16,-1 20 0,-21 1 16,0 0-16,21 20 0,-21 1 15,0 0-15,0 42 16,-21 0-1,21 22-15,-21-1 0,-1-21 0,1 43 16,21-22-16,-21 22 0,0-22 16,0 21-16,21 1 0,0-22 0,-21 1 15,21 20-15,0-21 0,0 1 0,0-22 16,0 21-16,0-21 0,21 1 16,0-1-16,0 0 0,0 0 0,0 0 15,22-21-15,-1 0 0,-21 0 16,22 0-16,-1 0 0,0 0 15,1 0-15,-1-21 0,-21 21 16,21-21-16,-20 0 0</inkml:trace>
  <inkml:trace contextRef="#ctx0" brushRef="#br1" timeOffset="121995.81">30670 7133 0,'0'0'0,"170"-21"31,-128 21-31,0 0 0,-20-21 0,20 21 16,0 0-16,1 0 0,-22 0 15,21-21-15,-21 21 0,0 0 0</inkml:trace>
  <inkml:trace contextRef="#ctx0" brushRef="#br1" timeOffset="123111.97">24363 9102 0,'-21'0'0,"-1"0"0,22-21 16,-21 21-16,21-22 15,0 1-15,0 0 16,0 0-16,0 0 15,21 21-15,1 0 0,20 0 16,-21-21-16,0 21 0,0 0 16,1 0-16,-1 0 0,0 0 0,-21 21 15,21 0-15,0-21 0,-21 21 16,0 0-16,0 0 0,0 22 0,0-22 16,-21 0-16,0 0 0,0 0 0,0 1 15,-1 20-15,-20-21 0,21 0 16,-21-21-16,-1 21 0,22 1 0,0-22 15,0 21-15,0-21 0,-1 0 16,44 0 15,-1 0-31,0 0 16,0 0-16,0-21 0,0 21 16,1 0-16,20 0 0,-21 0 0,21 0 15,1 0-15,-22 0 0,21 0 0,1 21 16,-22-21-16,21 21 0,-21 0 15,0 0-15,22-21 0,-22 21 0,-21 1 16,0-1-16,0 0 0,0 21 0,0-21 16,0 1-16,-21-1 0,-22 0 15,22 0-15,-21-21 0,0 21 16,-1 0-16,-20 1 0,20-22 0,1 0 16,0 0-16,21 21 0,-22-21 15,22 0-15,-21 0 0,21 0 0,-1-21 16,1 21-16,0-22 0,21 1 0,-21 21 15,21-21-15,-21 21 0,21-21 16,0 0-16,0 0 16,21-1-1,0 22-15,0-21 16,0 21-16</inkml:trace>
  <inkml:trace contextRef="#ctx0" brushRef="#br1" timeOffset="123307.79">25146 9377 0,'21'0'0,"-42"0"0,63 0 0,-21 0 63,1-21-48,-1 21 1</inkml:trace>
  <inkml:trace contextRef="#ctx0" brushRef="#br1" timeOffset="123736.03">26225 9165 0,'0'0'0,"22"0"0,-22 21 16,0 1 0,0-1-16,0 0 15,0 21-15,0-21 0,0 1 0,0 20 16,-22-21-16,22 0 0,-21 22 0,0-22 15,21 0-15,0 21 0,0-21 16,0 1-16,0-1 0,21-21 31,0 0-31,1 0 0,-1 0 16,21-21-16</inkml:trace>
  <inkml:trace contextRef="#ctx0" brushRef="#br1" timeOffset="124091.79">26839 9186 0,'-63'0'31,"20"0"-31,1 22 0,21-1 16,-21-21-16,20 21 0,-20-21 16,21 21-16,0 0 0,0-21 0,21 21 15,-22-21-15,22 22 0,22-1 16,-1-21-1,21 0-15,-21 0 0,0 0 0,22 0 16,-1 21-16,-21-21 0,22 0 0,-1 21 16,-21-21-16,21 21 0,-20 0 15,20-21-15,-21 22 0,-21-1 16,0 0-16,0 0 0,0 0 16,-21 0-16,0-21 15,0 22-15,-22-22 0,1 0 0,0 0 16,20 21-16,-20-21 0,0 0 0,-1 0 15,1 0-15,21 0 0,-21 0 16,20 0-16,1 0 0,0 0 0,0-21 16,0 21-16,21-22 0,0 1 0,-21 0 15</inkml:trace>
  <inkml:trace contextRef="#ctx0" brushRef="#br1" timeOffset="124285.68">26331 8954 0,'-21'-22'31,"42"22"16,0 0-47,1 0 16</inkml:trace>
  <inkml:trace contextRef="#ctx0" brushRef="#br1" timeOffset="125504.3">27834 9102 0,'0'0'0,"-21"0"0,-21 0 31,63 0-16,0 0 1,0 0-16,0-21 0,22-1 0,-22 22 16,21-21-16,-21 21 0,22-21 15,-1 0-15,-21 0 0,21 21 0,-20-21 16,-1-1-16,0 1 0,-21 0 0,0 0 16,0 0-16,-21 21 15,0 0-15,-22 0 0,22 0 16,-21 0-16,-1 0 0,-20 21 15,21 0-15,-1 0 0,1 0 16,0 1-16,-1 20 0,1-21 0,21 21 16,0 1-16,21-22 0,0 0 15,0 21-15,0-20 0,0-1 0,0 0 16,21 0-16,0-21 0,0 21 16,21 0-16,-20-21 0,20 0 0,-21 0 15,21 0-15,-20 0 0,20 0 0,-21 0 16,21 0-16,-20 0 0,-44 0 31,-20 0-31,21 0 16,-21 0-16,-1 0 0,1 0 15,0 22-15,-1-1 0,1-21 16,0 21-16,20 0 0,1 21 0,0-20 16,-21 83-1,42-83-15,21-1 16,0 0-16,0-21 0,0 21 15,22-21-15,-22 0 0,21 0 0,1 0 16,-1 0-16,0 0 0,22 0 0,-1-21 16,-20 21-16,20-21 0,1 0 15,-1-1-15,-21 1 0,22 0 0,-22 0 16,1 0-16,-1 0 0,-21-22 0,21 22 16,-20 0-16,-22 0 15,21 0-15,-21-1 0,0 1 0,0 0 16,-21 21-1,21 21 1,0 0-16,-22 1 0,22-1 0,-21 0 16,21 0-16,-21 0 0,21 0 0,0 1 15,0-1-15,0 0 0,0 0 16,-21 0-16,21 0 0,-21 1 16,21-1-16,0-42 46,0-1-46,0 1 16,0 0-16,0 0 0,0 0 16,21 0-16,0-1 0,-21-20 0,42 21 15,-20 0-15,-1-22 0,0 22 0,0 0 16,21 0-16,-20 21 0,20 0 16,0 0-16,-21 0 0,22 0 0,-22 0 15,0 21-15,21 0 0,-20 0 16,-22 1-16,21-1 0,-21 0 0,0 0 15,0 0-15,0 0 0,0 1 0,0-1 16,-21 0-16,21 0 0,-22 0 16,1-21-16,21 21 0,0-42 47,21 0-47</inkml:trace>
  <inkml:trace contextRef="#ctx0" brushRef="#br1" timeOffset="125973.03">29506 9271 0,'0'-42'16,"-21"21"-1,0-1 1,0 22-16,0-21 0,-1 21 0,1 0 15,0 0-15,-21 0 0,21 0 0,-1 0 16,1 0-16,0 21 0,0 1 16,0-1-16,0 0 0,-1 0 0,1 0 15,0 0-15,21 22 0,-21-22 0,21 0 16,0 0-16,0 0 0,0 1 16,21-1-16,21-21 0,-20 0 0,-1 21 15,0-21-15,21 0 0,-21 0 0,1 0 16,-1 0-16,0-21 0,0 21 15,0-21-15,0 21 0,1-22 16,-1 1-16,0 0 0,-21 0 0,0 0 16,21 0-16,-21-1 0,0 1 15,21 0-15,-21 0 0,0 0 0,0 0 16,0 42 0,0 0-1,0 0-15,0 0 0,0 0 0,0 1 16,0 20-16,0-21 0,0 0 15,0 0-15,0 1 0,21-1 0,1 0 16,-1-21-16,0 0 0,0 0 16,0 0-16,0 0 0,22 0 15,-22 0-15</inkml:trace>
  <inkml:trace contextRef="#ctx0" brushRef="#br1" timeOffset="126439.76">30078 8869 0,'0'0'0,"0"-21"16,0 42-16,0 0 15,-21 0-15,21 22 0,0-22 16,-22 21-16,1 0 0,21 1 16,0-22-16,-21 21 0,0 1 0,21-1 0,-21-21 15,21 21-15,0-20 0,0-1 16,0 21-16,0-21 0,0 0 15,0 1-15,0-1 0,0-42 47,0-1-47,0 1 16,21 0-16,0 0 0,0 0 16,0-22-16,1 22 0,-1 0 0,21 0 15,0 21-15,-20-21 0,20 21 0,-21 0 16,21 0-16,-20 0 15,-1 0-15,0 0 0,0 21 0,0 0 0,-21 0 16,0 0-16,0 1 0,0-1 16,0 0-16,0 0 0,-21 0 15,21 0-15,-21 1 0,0-22 16,-22 21-16,22-21 0,0 0 16,0 0-16,-21 0 0,20 21 0,1-21 15,0 0-15,0 0 0,0 0 0,21-21 16,0 0-1,0-1-15,21 1 0,0 0 16,0 0-16</inkml:trace>
  <inkml:trace contextRef="#ctx0" brushRef="#br1" timeOffset="126679.62">30628 8784 0,'0'0'0,"42"-21"0,22 21 31,-64 21-31,21 0 0,-21 1 0,0 20 16,0 0-16,0 1 0,0 20 0,0-21 16,-21 1-16,21-1 0,-21 0 0,0 1 15,21-1-15,0-21 0,0 0 16,-22 22-16,22-22 0,0 0 0,0 0 16,0 0-1,22-21 1,-22-21-1,21 21-15,0-21 0</inkml:trace>
  <inkml:trace contextRef="#ctx0" brushRef="#br1" timeOffset="127016.05">30967 9250 0,'21'0'0,"0"0"0,0 0 0,0 0 15,1 0-15,-1 0 16,0 0-16,0 0 0,0-21 16,0 21-16,1-21 0,-1 21 0,0-22 15,-21 1-15,0 0 0,0 0 16,0 0-16,0 0 16,-21 21-16,-22 0 15,22 0-15,0 0 0,0 0 16,-21 21-16,20 0 0,1 0 0,0 0 15,21 22-15,0-22 0,-21 0 16,21 0-16,0 0 0,0 0 0,0 1 16,0-1-16,21 0 15,0-21-15,0 21 16,1-21-16,20 0 0,-21 0 0,21 0 16,1 0-16,-1 0 0,0 0 15,1 0-15</inkml:trace>
  <inkml:trace contextRef="#ctx0" brushRef="#br1" timeOffset="127500.77">31898 9038 0,'0'-42'0,"0"84"0,0-105 16,-21 63-16,0-21 0,0 21 16,-1 0-16,1 0 15,-21 0-15,21 21 0,0 0 0,-1 0 0,1 0 16,0 0-16,0 22 15,0-22-15,0 21 0,-1-21 0,22 22 16,-21-22-16,21 21 0,0-21 16,0 1-16,0-1 0,0 0 0,21 0 15,1 0-15,-1-21 0,0 21 0,0-21 16,21 0-16,-20 0 0,-1 0 16,0 0-16,0 0 0,21 0 0,-20-21 15,-1 0-15,0 0 0,0 0 16,0 0-16,0-1 0,1-20 15,-1 0-15,-21-1 0,21-20 0,0 21 16,-21-22-16,21 1 0,-21-1 16,21 1-16,-21-1 0,0 22 0,0-22 15,0 43-15,0-21 0,0 21 16,-21 21 0,0 21-16,21 0 0,0 21 15,-21-21-15,21 43 0,-21-22 0,21 22 16,0-22-16,0 22 0,0-22 15,0 21-15,0-20 0,21-1 0,-21 0 16,21 1-16,0-1 0,22-21 16,-22 22-16,0-22 0,21 0 15,-21 0-15,22-21 0,-22 21 16,21-21-16,-21 0 0,1 0 0,20 0 16,-21 0-16</inkml:trace>
  <inkml:trace contextRef="#ctx0" brushRef="#br1" timeOffset="127676.67">32808 9356 0,'-21'0'62,"0"0"-62</inkml:trace>
  <inkml:trace contextRef="#ctx0" brushRef="#br2" timeOffset="-207720.22">0 5292 0,'0'-21'31</inkml:trace>
  <inkml:trace contextRef="#ctx0" brushRef="#br2" timeOffset="-205472.73">720 7239 0,'0'-21'16,"0"0"-16,0 0 15,0-1 1,-22 22-16,22-21 16,-21 21 15,21 21-16,0 1-15,0 20 0,0-21 16,0 21-16,0 1 0,0-1 0,0 0 16,0 1-16,0-1 0,0 0 15,0 1-15,0-1 0,0 0 0,0-20 16,21 20-16,-21 0 0,0-21 16,22 1-16,-22-1 0,0 0 0,0 0 15,21 0 1,0 0-1,-21-42 32,0 0-31,0 0-16,0 0 0,0 0 16,0-22-16,0 22 15,0 0-15,0 0 0,-21 0 0,21-1 16,0 1-16,0-21 0,-21 21 15,21 0-15,0-1 0,0 1 16,-22 0-16,22 0 0,0 0 16,0 0-16,0-1 0,0 1 15,-21 21 1,21 21 15,0 1-31,0-1 0,0 0 0,0 0 16,0 21-16,0-20 15,0-1-15,21 0 0,-21 0 0,0 0 16,0 0-16,22 1 0,-22-1 16,0 0-16,21 0 0,-21 0 0,0 0 15,0 1-15,0-1 16,0 0-16,21 0 0,-21 0 16,21-21-1,-21 21-15,21-21 16,0 0-1,1 0 1,-1 0 0,0 0-16,0 0 15,0-21-15,0 21 0,1-21 16,-1 0-16,0 0 0,21 0 16,1-1-16,-22 1 0,42-21 0,-20 0 15,-1-1-15,21 1 16,1 0-16,-1-22 0,1 1 0,21 20 15,-22-20-15,22-1 0,-22 22 16,22-22-16,-22 22 0,22 0 0,-21-1 16,20 1-16,-20 21 0,-1-21 15,1 20-15,-22 1 0,0 0 0,1 0 16,-1 0-16,-21 21 0,0-21 0,1 21 16,-1-22-16,0 22 15,-21-21-15,21 21 0,-42 0 235,0 0-235,0 0 15,-1 0-15</inkml:trace>
  <inkml:trace contextRef="#ctx0" brushRef="#br2" timeOffset="-192173.26">571 8827 0,'0'-22'0,"0"44"63,0-1-63,0 0 15,22 0-15,-1 0 0,0 0 0,-21 1 16,21 20-16,-21-21 0,21 0 16,-21 0-16,0 1 0,21-1 0,-21 0 15,0 0-15,22 0 0,-22 0 16,0 1-1,0-44 17,0 1-17,0 0-15,0 0 0,0 0 16,0 0-16,-22-22 16,22 22-16,-21-21 0,0 21 0,21-22 15,-21 1-15,21 21 0,-21 0 16,21-22-16,0 22 0,0 0 15,-21 21-15,21-21 0,0 0 0,-22 21 16,22 21 15,0 0-31,0 0 0,22 0 16,-1 22-16,-21-22 0,0 21 16,21-21-16,-21 22 0,21-22 0,-21 0 15,0 21-15,0-21 0,0 1 16,0-1-16,21-21 0,-21 21 15,0 0-15,0 0 0,0 0 16,0 1 15,0-1-15,0 0 62,0 0-62,0 0-1,0 0 17,21-21 14,-21-21-30,0 0-16,22 21 0,-1 0 16,0-21-1,0 21-15,0-21 0,0 21 16,1-21-16,-1-1 0,21 1 16,-21 21-16,0-21 0,1 0 15,20 21-15,0-21 0,1 0 16,-1-22-16,0 22 0,1 0 0,20-21 15,1-1-15,-22 22 0,21-21 16,1-1-16,-1 1 0,1 0 0,-1-1 16,-20 1-16,20 21 0,1-21 15,-1-1-15,-20 22 0,20 0 0,1-21 16,-1 20-16,-21 1 0,85-21 16,-84 21-16,-1 0 15,0 21-15,-20-22 0,-1 1 16,0 21-16,0 0 0,0 0 15,-21-21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53:30.6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656 10964 0,'0'0'0,"0"-21"15,0 0-15,0 0 16,0 0-16,0 0 0,-21-1 16,21 1-16,0 0 15,-21 21-15,21-21 0,0 0 31,0 42-15,0 0 0,0 0-16,0 0 0,0 1 15,0-1-15,0 21 0,21-21 16,-21 0-16,21 22 0,-21-22 0,21 0 16,-21 0-16,0 0 0,0 1 15,0-1-15,0 0 0,21 0 16,-21 0-16,0-42 47,0 0-47,0 0 15,-21 0-15,21-1 0,-21 1 16,21 0-16,-21 0 0,0 0 16,21 0-16,-21-1 0,-1 1 0,22 0 15,0 0-15,-21 0 0,21 0 16,-21-1-16,21 44 31,0-1-15,21 0-16,-21 0 15,21 0-15,-21 0 0,22 1 0,-22 20 16,0-21-16,21 0 0,-21 0 0,21 22 16,-21-22-16,0 21 15,0-21-15,0 22 0,21-22 0,-21 21 16,0-21-16,0 1 0,0 20 15,21-21-15,-21 0 0,0 0 0,0 1 16,0-1-16,0 0 16,0 0-16,21-21 15,-21 21-15,22-21 16,-1 0 31,0 0-47,0 0 15,0-21 1,0 21-16,1-21 0,-1 0 0,21-22 16,0 1-16,1 21 0,20-43 15,22 22-15,0-21 0,-1-1 0,1 22 16,21-22-16,-22 1 0,22-1 16,-21 1-16,21-1 0,-22 22 0,1-22 15,0 22-15,-1 0 0,1-1 16,-21 1-16,-1 21 0,1-21 0,-22 20 15,0 1-15,-21 21 0,1-21 16,-1 0-16,0 21 0,0 0 16,-42 0 140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23:51.7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 12700 0,'0'0'0,"0"-21"0,0 0 16,0 0-16,-21 21 16,21-22-16,0 1 0,0 0 15,0 42 48,0 0-63,21 1 15,-21 20-15,0-21 16,0 21-16,0 1 0,0-1 0,0 0 16,0 1-16,0-1 0,0 0 15,0 1-15,0-22 0,0 21 16,0 1-16,0-22 0,0 0 0,0 0 15,0 0-15,0 0 0,0 1 16,0-1-16,0 0 0,0 0 31,22-21-15,-1 0 0,0 0-16,0 0 0,0-21 15,22 21-15,-1-21 0,21 0 16,-20-22-16,41 22 0,-20-21 15,21-1-15,-22 1 0,43-21 0,-21 20 16,20-20-16,1-1 0,0 22 16,0 0-16,0-22 0,0 22 15,-1-1-15,-20 22 0,0-21 16,-22 21-16,22-22 0,-22 22 0,-20 0 16,-1 0-16,0 21 0,1-21 0,-22 0 15,21 21-15,-21 0 16,1-22-16,-44 22 140,1 0-140,0 0 0</inkml:trace>
  <inkml:trace contextRef="#ctx0" brushRef="#br0" timeOffset="6236.08">2984 6033 0,'-21'0'31,"0"0"-15,0 0-16,0 0 16,0-22-16,-1 22 0,1 0 15,0 0-15,-21 0 0,21 0 16,-1 0-16,1 0 0,0 0 0,0 0 16,0 0-16,0 0 15,-1 0-15,1 0 0,0 0 0,0 0 16,0 0-16,0 0 15,-1 0-15,1 0 0,0 0 16,0 0-16,21 22 16,21-22 46,0 0-62,0 0 16,1 21-16,-1-21 0,0 0 0,21 0 15,-21 0-15,22 0 16,-22 0-16,21 0 0,1 0 0,-1 0 16,0 0-16,22 0 0,-22 0 15,0 0-15,22 0 0,-22 0 0,22 0 16,84 21-16,-85-21 0,22 0 16,-21 0-16,20 21 0,1-21 15,0 0-15,-22 0 0,22 21 0,-1-21 16,1 21-16,0-21 0,-1 0 15,22 0-15,-21 22 0,21-22 0,-22 0 16,1 0-16,21 0 0,-21 0 0,-1 0 16,1 0-16,-22 0 0,22 0 15,0 21-15,-1-21 0,1 0 16,-21 0-16,20 0 0,-20 0 0,20 0 16,-20 0-16,-1 0 0,-20 0 15,20 0-15,-20 0 0,20 0 0,-21 0 16,-20 0-16,20 0 0,0 0 0,-21 0 15,22 0-15,-22 0 0,0 0 16,0 0-16,0 0 0,1 0 0,-1 0 16,-42 0 31,-1 0-47,1 0 15,-21 0-15,21 0 16,-22 0-16,-20 0 0,21 0 0</inkml:trace>
  <inkml:trace contextRef="#ctx0" brushRef="#br0" timeOffset="6991.64">2963 6181 0,'-84'0'32,"62"0"-17,1 0 1,0 0-16,0 0 16,21 21-16,-21-21 0,0 0 15,42 0 32,0 0-47,0 0 16,0 0-16,0 0 0,22 0 0,-22 0 15,0 0-15,21 0 0,1 0 16,-1 0-16,22 0 0,-1 0 0,1 0 16,20 0-16,1 0 0,-22 0 15,43 0-15,-21 0 0,0 0 16,-1 0-16,22 0 0,-21 0 0,-1 0 15,22 0-15,0 0 0,-21 0 0,21 0 16,-1 0-16,-20 21 0,21-21 16,-21 0-16,-1 0 0,1 0 0,0 0 15,-1 0-15,1 0 0,-22 0 16,22 0-16,0 0 0,-22 0 0,22 0 16,-22 0-16,1 0 0,-1 0 0,-20 0 15,20 0-15,-20 0 0,-1 0 16,0 0-16,1 0 0,-22 0 15,21 0-15,-21 0 0,22 0 0,-22 0 16,0 0-16,0-21 0,0 21 16,0 0-16,1 0 0,-1 0 15,-42 0 48</inkml:trace>
  <inkml:trace contextRef="#ctx0" brushRef="#br0" timeOffset="8119.2">12150 5694 0,'-22'-21'47,"1"21"-31,0 0-16,0 0 0,0 0 16,0 0-16,-1 0 15,1 0-15,0 0 0,0 0 0,0 0 16,0 0-16,-1 0 15,1 0 1,42 0 15,1 0-31,-1 0 0,21 0 16,-21 0-16,22 0 0,-1 0 0,0 0 16,22 0-16,-22 0 0,22 0 15,-1 0-15,1 0 0,-1 0 0,1 0 16,-1 0-16,22 0 0,-1 0 15,1 0-15,21 0 0,-21 0 16,20 0-16,-20 0 0,21 0 0,-21 21 16,-1-21-16,22 0 0,-21 0 15,21 21-15,-22-21 0,22 0 0,-21 0 16,21 21-16,-22-21 0,1 0 16,0 0-16,-22 0 0,22 0 0,-22 0 15,22 0-15,-22 0 0,1 0 0,-1 0 16,1 0-16,-1 0 0,-20 0 15,20 0-15,-20 0 0,-1 0 16,0 0-16,1 0 0,-1 0 0,-21 0 16,0 0-16,0 0 0,1 0 15,-44 0 32,1 0-47,0 0 0,0 0 16,-21 0-16,-1 0 0,22 0 15</inkml:trace>
  <inkml:trace contextRef="#ctx0" brushRef="#br0" timeOffset="9103.66">12150 5863 0,'0'0'16,"-22"0"-16,1 0 0,0 0 15,0 0 1,0 0 0,42 0 62,0 0-78,0 0 15,0 0-15,1 0 16,-1 0-16,0 0 0,0 0 16,0 0-16,0 0 0,1 0 15,-1 0-15,0 0 0,21 0 16,-21 0-16,22 0 0,-1 0 0,0 0 16,1 0-16,-1 0 0,0 0 15,22 0-15,-22 0 0,22 0 16,-1 0-16,1 0 0,20 0 0,-20 0 15,-1 0-15,22 0 0,-21 0 16,20 0-16,-20 0 0,-1 0 0,22 21 16,-22-21-16,1 0 0,21 0 0,-1 0 15,-20 0-15,20 0 0,1 22 16,-21-22-16,20 0 0,1 0 0,-22 0 16,1 0-16,-1 0 0,1 21 15,-1-21-15,1 0 0,-1 0 0,-20 0 16,20 0-16,-20 0 0,20 0 15,1 0-15,-22 0 0,0 0 16,22 0-16,-22 0 0,0 0 0,1 0 16,-1 0-16,0 0 0,-20 0 0,20 0 15,-21 0-15,0 0 0,22 0 16,-22 0-16,0 0 0,0 0 0,0 0 16,0 0-16,1 0 15,-1 0-15,0 0 31,-42 0 79,0 0-110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39:09.6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9758 3598 0,'21'0'62,"0"0"-62</inkml:trace>
  <inkml:trace contextRef="#ctx0" brushRef="#br0" timeOffset="1553.11">10456 6900 0,'0'0'0,"-21"-21"16,21 0-1,0 0 1,0 42 47,0 0-48,0 0-15,0 1 0,21-1 16,-21 0-16,0 0 0,0 0 15,0 22-15,0-22 0,0 0 16,0 21-16,0 1 0,0-22 0,0 21 16,0 0-16,0-20 0,0 20 0,0-21 15,0 0-15,0 0 0,0 22 16,0-22-16,0 0 0,21 0 16,-21 0-16,22 1 0,-1-1 15,-21 0 1,21-21-16,0 0 0,-21 21 15,21-21-15,0 0 16,1 0-16,-1 0 0,0 0 16,0 0-16,0-21 0,0 0 0,22 21 15,-22-21-15,21-1 0,43-20 16,-43 21-16,22 0 16,-22-22-16,22 22 0,-22-21 0,21 21 15,1-22-15,-22 1 0,22 0 16,-1-1-16,1 1 0,20 21 0,-20-43 15,21 22-15,-1 0 0,1-1 0,0 1 16,-1 0-16,1 21 0,0-22 16,-1 1-16,-20 21 0,20-22 0,-20 22 15,-1 0-15,1 0 0,-22 0 0,1 0 16,-1 21-16,-21 0 0,0-22 16,0 1-16,1 21 15,-22-21 1,0 42 187,-22-21-203,22 21 0,-21-21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2:57:10.2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10202 8805 0,'0'-21'0,"0"0"0,-21 0 16,21 0 0,0 0-16,-21 21 47,0 0-47,0 0 31,-1 21 0,22 0-15,0 0-1,0 0 32,0 0-31,0 1-16,0-1 0,22 0 15,-22 0-15,21-21 0,-21 42 16,0-20-16,0-1 0,0 0 0,21 0 16,-21 0-16,21 0 0,-21 22 15,0-22-15,0 0 0,0 0 0,0 0 16,21 1-16,-21-1 0,21 0 0,-21 21 16,0-21-16,0 1 0,22-1 15,-22 0-15,0 0 0,0 0 16,21 0-16,-21 1 15,21-22-15,0 0 32,0 0-32,0 0 15,1 0-15,-1 0 0,-21-22 16,42 22-16,-21-21 0,0 0 0,22 0 16,20 0-16,-20 0 0,20-1 15,1 1-15,20-21 0,1 21 0,-22-22 16,22 1-16,0 0 0,-1 21 15,1-22-15,0 1 0,-22 0 0,22-1 16,-22 22-16,1-21 0,-1 21 16,1-1-16,-22 1 0,1 0 0,-1 0 15,0 0-15,-21 21 0,1 0 16,20-21-16,-21 21 0,0-22 16,0 22-16,1 0 15,-22-21-15,-22 21 110,1 0-95,0 0 1</inkml:trace>
  <inkml:trace contextRef="#ctx0" brushRef="#br0" timeOffset="5325.62">10372 10520 0,'0'0'0,"-22"-21"0,1 0 32,0 21-17,21 21 17,0 0-17,0 0-15,0 0 0,21 0 16,0 1-16,-21 20 0,0-21 0,22 21 15,-1-20-15,0-1 0,-21 21 0,0-21 16,0 22-16,21-22 0,-21 0 16,21 0-16,-21 21 0,0-20 15,0-1-15,0 0 0,21 0 16,-21 0-16,22-21 0,-1 0 16,0 0-1,0 0-15,0 0 16,22-21-16,-22 0 0,21 0 15,22 0-15,-22-1 0,21-20 0,1 21 16,21-21-16,-22-1 0,1 1 16,20 0-16,-20-1 0,20 1 0,-20 0 15,-1-1-15,22 22 0,-21-21 16,-22-1-16,21 22 0,1 0 0,-22 0 16,1 0-16,-22 0 0,21-1 15,-21 22-15,0-21 0,1 21 0,-1 0 16,-21-21-1,21 21-15,0 0 16,0 0 0,-21-21-16,21 21 31,-21 21 47,-21-21-62,0 0-16,0 21 15,0-21-15</inkml:trace>
  <inkml:trace contextRef="#ctx0" brushRef="#br0" timeOffset="8608">10329 12023 0,'21'0'79,"-21"21"-79,0 0 15,22-21-15,-22 21 16,0 0-16,21-21 0,-21 22 15,0-1-15,0 0 0,21-21 0,-21 21 16,21 0-16,-21 0 0,21 1 16,-21-1-16,0 0 0,21 0 0,-21 0 15,22 0-15,-22 1 0,0-1 16,0 0-16,0 0 0,21-21 0,-21 21 16,0 0-16,21-21 0,-21 22 0,21-1 15,0-21 1,0 21-16,1-21 15,-1 0-15,0 0 16,0 0-16,0-21 0,22 0 16,-22 21-16,21-22 0,0 1 0,22 0 15,-22 0-15,22 0 0,-1-22 16,22 22-16,-22 0 0,1-21 0,21 21 16,-1-22-16,1 1 0,0 21 15,-1-22-15,-20 22 0,20-21 0,1 21 16,-21-22-16,-1 22 0,1 0 0,-22 0 15,0 0-15,1 0 0,-1 21 16,-21-22-16,0 22 0,0 0 16,1-21-16,-1 21 0,0 0 0,-42 0 281,0 0-281,21-21 0,-22 21 16,1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45:02.7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2180 2519 0,'0'0'0,"0"-21"0,0 0 16,21 21-1,0-22-15,1 1 0,-1 21 16,0-21-16,0 21 15,-21-21-15,21 0 0,0 21 0,-21-21 16,22 21 0,-22-22-16,0 1 15,-22 21 1,1 0-16,0 0 0,-21 0 16,21 0-16,-22 21 0,22 1 15,-127 83 1,106-62-16,20-1 0,-20 22 15,21-1-15,0-21 0,0 22 16,-1-1-16,1-20 0,0 20 0,21 1 16,-21-22-16,21 22 0,0-22 15,0 0-15,0 22 0,0-22 0,0 0 16,21-20-16,0 20 0,0-21 16,22 21-16,-22-20 0,0-1 15,21 0-15,-20-21 0,20 0 16,21 0-16,-20 0 0,20 0 0,1 0 15,-1-21-15,22-22 0,-22 22 16,1-21-16,-1 0 0,1-1 16,-22 1-16</inkml:trace>
  <inkml:trace contextRef="#ctx0" brushRef="#br0" timeOffset="343.8">2984 2117 0,'0'0'0,"-42"127"32,21-85-32,21 0 0,-21 22 15,21-1-15,0 1 0,0 21 0,0-22 16,0 1-16,0-1 0,-21 1 15,21-1-15,0 1 0,0-1 16,0-21-16,0 22 0,0-22 16,0 1-16,0-1 0,0-21 0,21 21 15,-21-20-15,21-1 0,-21 0 16,0 0-16,21-21 0,0 0 16,0 0-16,1-21 15,-1 0-15,-21 0 0,21-1 16,-21-20-16,0 0 0,21-1 15,0 22-15</inkml:trace>
  <inkml:trace contextRef="#ctx0" brushRef="#br0" timeOffset="783.54">3281 2985 0,'0'0'0,"0"21"0,0 0 0,0 0 15,21 0-15,0-21 16,0 0-16,0 0 16,1 0-16,-1 0 0,0 0 15,0 0-15,0-21 0,0 21 0,1-21 16,-1 21-16,21-21 0,-21 0 16,0-1-16,-21 1 0,22 0 0,-22 0 15,0-21-15,0 20 0,0 1 16,0 0-16,0 0 0,-22 21 15,1 0-15,0 0 0,-21 0 16,21 0-16,-22 0 0,1 0 0,21 21 16,-22 0-16,1 0 0,21 22 15,-21-22-15,20 21 0,1-21 0,0 22 16,0-1-16,21 0 0,0 1 16,0-22-16,0 21 0,0 1 0,0-1 15,0-21-15,0 0 0,21 0 16,-21 1-16,21-1 0,0 0 0,1 0 15,-1-21-15,0 0 0,0 21 16,0-21-16,0 0 0,22 0 16,-22 0-16,21 0 0,1 0 15,-22-21-15,21 0 0,0 21 0,1-21 16,-1 0-16,0-22 0</inkml:trace>
  <inkml:trace contextRef="#ctx0" brushRef="#br0" timeOffset="1372.21">4360 2836 0,'0'0'0,"0"-21"0,0 0 16,-21 21-16,0 0 16,0-21-16,0 21 0,-1 0 0,1 0 15,0 0-15,0 0 0,0 21 16,0-21-16,-1 21 0,1 0 0,0 1 15,0-1-15,21 21 0,-21-21 16,0 0-16,21 22 0,-22-1 0,22-21 16,0 22-16,0-22 0,0 21 15,0-21-15,0 0 0,0 22 0,0-22 16,0 0-16,22 0 0,-22 0 16,21-21-16,0 0 0,0 0 15,0 0-15,0 0 16,1 0-16,-1-21 0,0 0 15,0 0-15,0 0 0,0 0 0,1-1 16,-1 1-16,0-21 0,0 21 16,0-22-16,0 22 0,-21-21 0,0 21 15,0-22-15,0 22 0,0-21 16,0 21-16,0 0 0,0-1 16,0 44-1,0-1-15,0 0 16,0 0-16,0 0 0,0 22 15,0-22-15,0 21 0,0-21 0,0 22 16,0-22-16,0 0 0,0 21 16,0-21-16,0 1 0,0-1 15,0 0-15,0 0 0,0 0 0,0 0 16,22 1-16,-1-22 0,-21 21 16,21-21-16,0 0 15,0 0-15,0 0 0,1 0 16,-1 0-16,0 0 0,0 0 15,21-21-15,-20-1 0,-1 1 16,0 0-16,21 0 0,-21 0 0,1 0 16</inkml:trace>
  <inkml:trace contextRef="#ctx0" brushRef="#br0" timeOffset="1875.93">4932 2879 0,'-21'0'0,"42"0"0,-42-21 0,21-1 15,0 1-15,0 0 16,0 0-16,21 0 16,0 21-16,0-21 0,0 21 15,0 0-15,1 0 0,20 0 0,-21 0 16,0 0-16,0 0 0,1 0 16,20 21-16,-21 0 0,0 0 0,0 21 15,1-20-15,-1 20 0,-21-21 16,21 21-16,-21-20 0,0 20 15,0 0-15,0 1 0,0-22 0,0 21 16,0-21-16,0 22 0,0-22 16,-21 21-16,21-21 0,0 0 0,-21-21 15,-1 22-15,1-22 16,21-22 15,0 1-31,0 0 0,0 0 16,0-21-16,0 20 0,21-20 15,-21 21-15,22-21 0,-1 20 16,0-20-16,0 21 0,0-21 0,0 20 16,1 1-16,-1 0 0,0 0 15,0 0-15,0 0 0,-21-1 0,21 22 16,1-21-16,-1 21 16</inkml:trace>
  <inkml:trace contextRef="#ctx0" brushRef="#br0" timeOffset="2236.66">6350 2604 0,'21'-64'31,"-21"43"-31,0 0 16,-21 21 0,0 0-1,0 21-15,-1 0 0,1 0 16,0 0-16,21 22 0,-21-1 15,0 0-15,0 1 0,-1-1 0,1 0 16,0 1-16,0 20 0,0-20 16,0-1-16,-1 0 0,22 1 0,0-1 15,0 0-15,0 1 0,0-22 16,0 21-16,22-21 0,-1 0 0,0 1 16,0-1-16,0-21 0,22 21 15,-22-21-15,21 0 0,-21 0 0,0 0 16,22 0-16,-22 0 0,21 0 0,-21-21 15,1 0-15,-1-1 16,0 1-16,21 21 0</inkml:trace>
  <inkml:trace contextRef="#ctx0" brushRef="#br0" timeOffset="2629.28">6985 2455 0,'0'0'0,"21"0"16,0 0 0,0 0-16,1 0 0,-1 0 0,0 22 15,21-22-15,-21 21 0,22 0 16,-22 21-16,0-21 0,21 1 0,-20 20 15,-1-21-15,-21 21 0,0 1 16,21-1-16,-21-21 0,0 22 0,0-1 16,0-21-16,0 21 0,0-20 15,-21 20-15,0-21 0,-1 0 0,1 22 16,0-22-16,-21 0 0,21 21 0,-1-21 16,-20 1-16,21-1 0,0 0 15,0 0-15,-1 0 0,1 0 16,0-21-16,21 22 0,-21-1 15,21-42 1,0-1 0,21 1-16,0 0 0</inkml:trace>
  <inkml:trace contextRef="#ctx0" brushRef="#br0" timeOffset="3404.18">8107 2942 0,'0'0'0,"21"0"32,21 0-32,-21 0 15,22 0-15,-1 0 0,22 0 16,-1 0-16,1 0 0,20 0 0,1 0 15,21 0-15,0-21 0,-22 21 16,22 0-16,0-21 0,-21 21 16,20 0-16,-20-21 0,21 21 0,-21 0 15,-1-21-15,-20 21 0,20-22 16,-20 22-16,-22 0 0,22 0 0,-43-21 16,21 21-16,-21 0 0,1 0 15,-1 0-15,-21-21 31,-21 0 16,-1 21-47,1 0 0,0-21 16</inkml:trace>
  <inkml:trace contextRef="#ctx0" brushRef="#br0" timeOffset="3985.21">9694 2413 0,'0'0'0,"-21"0"0,21-21 0,0 42 47,0 0-32,0 0-15,21 1 0,0-22 16,1 21-16,-1 0 0,0 0 16,0 0-16,21 0 0,-20 1 0,20-22 15,0 21-15,-21 0 0,22-21 0,-1 0 16,0 21-16,-20-21 0,20 0 16,-21 0-16,21 0 0,-20 0 0,-1 0 15,0 0-15,0 0 0,0 0 16,0 0-16,-42 0 47,0 0-32,0 21-15,0-21 0,0 21 16,-1-21-16,1 22 0,0-1 0,21 0 16,-42-21-16,21 21 0,-1 0 15,1 0-15,-21 22 0,21-22 0,-22 0 16,22 0-16,-21 22 0,21-22 15,-22 0-15,22 0 0,0 0 0,0 0 16,0 1-16,0-1 0,-1 0 0,22 0 16,0 0-16,0 0 15,-21-21-15,0 0 63,0 0-48</inkml:trace>
  <inkml:trace contextRef="#ctx0" brushRef="#br0" timeOffset="11999.87">11684 3090 0,'0'0'0,"-21"0"0,0 0 0,-1 0 15,1 0-15,0 0 0,0 0 16,21-21-16,-21 21 16,21-21-16,0 0 0,-21 0 15,21 0-15,0-1 16,0 1-16,0 0 0,0-21 0,0-1 15,0 22-15,0-21 0,21-22 16,0 22-16,0 0 0,-21-22 0,21 22 16,0 0-16,1-1 0,-1 22 15,21-21-15,-21 42 0,0-21 0,1 21 16,-1 0-16,0 0 0,0 21 0,0-21 16,0 21-16,-21 0 0,0 0 15,22 22-15,-22-22 0,0 0 0,0 0 16,21 0-16,-21 0 15,0-42 32,0 0-47,0 0 16,0 0-16,0 0 0,0-1 0,0 1 16,-21-21-16,21 21 0,-22 0 15,1-1-15,21 1 0,-21 0 0,0 21 16,0-21-16,0 21 0,-1 0 15,1 21-15,21 0 16,-21 0-16,0 22 0,21-1 0,-21 0 16,21 22-16,-21-1 0,-1-20 15,22 20-15,0 1 0,0-22 0,0 0 16,0 22-16,0-22 16,0-21-16,0 22 0,22-22 0,-1 21 15,0-21-15,0 1 0,0-1 0,0 0 16,22 0-16,-22-21 0,21 0 15,1 0-15,-1 0 0,-21 0 0,21 0 16,1-21-16,-1 21 0,0-21 16,-20 0-16,20-1 0,0-20 0,-21 21 15,1-21-15,20-1 0,-21 1 16,-21-22-16,21 22 0,0-21 0,-21-1 16,22 1-16,-22-1 0,0 1 0,21-1 15,-21 22-15,21-1 0,-21 1 16,0 21-16,0 0 0,0 0 15,0-1-15,0 1 0,0 42 32,0 1-32,0-1 15,-21 21-15,21 22 0,0-22 0,0 21 16,0 1-16,0-1 0,0-20 0,0 20 16,0 1-16,0-22 0,0 0 15,0 1-15,21-1 0,-21-21 0,21 22 16,0-22-16,0 0 15,-21 0-15,22 0 0,-1-21 0,0 21 0,0-21 16,0 0-16,0 0 16,1 0-16,-1 0 0,0-21 15,0 21-15,0-21 0,0 0 0,22 0 16,-22 0-16,0-22 0,0 22 16,0-21-16,1-1 0,-1 22 0,-21-21 15,0 0-15,0 20 0,0 1 0,0 0 16,-21 21-1,-1 0-15,1 21 16,0 0-16,0 22 0,0-22 16,21 0-16,-21 21 0,21 1 15,-22-22-15,22 21 0,0-21 16,0 1-16,0 20 0,0-21 0,0 0 16,0 0-16,22 1 0,-1-22 0,0 21 15,-21 0-15,21-21 0,0 0 16,22 21-16,-22-21 0,21 0 0,-21 0 15,22 0-15,-1 0 0,0-21 16,1 21-16,-1-21 0,0 0 0,1-1 16,-22 22-16</inkml:trace>
  <inkml:trace contextRef="#ctx0" brushRef="#br0" timeOffset="12851.39">13737 2561 0,'0'0'0,"0"-21"0,0 0 0,-21 21 16,0 0-16,0 0 0,-1 0 16,1 0-16,0 0 0,0 21 15,0 0-15,-22 0 0,22 1 0,0 20 16,0-21-16,0 21 0,0 1 0,-22-1 16,22 0-16,21-20 0,-21 20 15,21 0-15,-21-21 0,21 1 0,0-1 16,0 0-16,0 0 0,0 0 15,21 0-15,0-21 0,0 22 16,64-22 0,-43 0-16,-21-22 15,1 1-15,-1 21 0,0-21 0,0 0 16,0 0-16,-21-22 0,21 22 16,-21-21-16,22 21 0,-22-22 0,21 1 15,-21 0-15,0 21 0,0-22 0,0 22 16,0 0-16,0 0 0,0 42 31,0 0-31,0 0 0,0 0 16,0 22-16,0-22 0,0 21 0,0 1 15,0-22-15,0 21 0,0-21 16,0 0-16,0 1 0,0-1 16,21 0-16,-21 0 0,21 0 0,0-21 15,-21 21-15,21-21 0,1 22 16,-1-22-16,0 0 0,0 0 15,0 0-15,0 0 0,1 0 0,-22-22 16,21 1-16,0 0 0,0 0 16,0 0-16,-21 0 0,21-1 0,-21-20 15,22 21-15,-1-21 0,-21-1 16,21 22-16,0-21 0,-21-1 0,21 22 16,0-21-16,1 21 0,-1 0 0,0-1 15,21 22-15,-21 0 16,1 0-16,-1 0 0,0 0 0,0 0 15,0 22-15,0-1 0,22 21 16,-43-21-16,42 0 0,-42 22 0,21-1 16,0-21-16,-21 22 0,22-22 0,-22 21 15,0 0-15,0-20 16,0 20-16,0-21 0,0 0 16,0 0-16,-22-21 0,1 22 15,0-22 1,0 0-16,21-22 15,0 1-15,0 0 16,0 0-16,0 0 0,0 0 16,0-22-16,0 1 0,0 21 0,21-22 15,-21 1-15,21 0 0,0-1 16,1-20-16,-1 42 0,-21-22 0,21 22 16,0-21-16,0 42 0,0-21 15,-21 0-15,22 21 0,-1 0 16</inkml:trace>
  <inkml:trace contextRef="#ctx0" brushRef="#br0" timeOffset="13384.13">16637 2434 0,'-21'-42'16,"42"84"-16,-42-105 0,21 42 0,0-1 15,0 1-15,0 0 0,0 0 0,-21 21 16,21-21-16,0 42 31,0 0-31,0 21 0,0 1 0,0-1 16,0 22-16,0-1 15,0 1-15,0-1 0,-22 1 0,22-1 16,0 1-16,0-22 0,0 21 16,-21-20-16,21-1 0,-21 0 0,21 1 15,0-22-15,0 21 0,-21-21 0,21 1 16,0-1-16,-21 0 0,21 0 15,-21-21 1,21-21-16,-22 0 16,1 21-16,0-43 0,0 22 0</inkml:trace>
  <inkml:trace contextRef="#ctx0" brushRef="#br0" timeOffset="14079.73">15706 2794 0,'0'0'0,"-22"0"0,44 0 32,-1 0-32,0 0 0,21 0 0,-21 0 15,22 0-15,-1 0 0,22 0 0,-1 0 16,1 0-16,-1-21 0,22 21 16,-1-21-16,-20 0 0,21-1 15,-22 1-15,22 0 0,-22 0 16,-20-21-16,20 20 0,-21-20 0,1 21 15,-1-21-15,-21-1 0,0 22 16,1-21-16,-22 21 0,0-22 0,0 22 16,0-21-16,0 21 0,0-1 15,0 1-15,-22 21 0,22-21 0,-21 21 16,0 21 0,21 0-16,-21 22 0,21-1 15,0 0-15,0 1 0,0 20 16,0 1-16,0 20 0,0-20 0,0-1 15,0 1-15,0-1 0,0-20 0,0 20 16,0-20-16,0-1 16,0 0-16,0 1 0,0-1 0,0-21 15,0 21-15,0-20 0,0-1 16,0 0-16,0 0 0,0-42 31,-21 0-15,21-22-16,0 22 0,0 0 15,0-21-15,0 21 0,21-22 16,0 1-16,0 0 0,0-1 0,22 1 16,-22 0-16,21-1 0,1 1 15,-1 21-15,0 0 0,1-1 16,-1 1-16,0 21 0,1 0 16,-22 21-16,21 1 0,-21-1 0,0 0 15,1 0-15,-1 21 0,-21-20 16,0 20-16,0-21 0,0 21 0,0-20 15,0-1-15,0 21 0,0-21 0,0 0 16,-21 1-16,-1-22 0,22 21 16,-21 0-16,21 0 0,-21-21 15,21-21 32,0 0-47,0 0 0,21-1 16,-21-20-16,21 21 0</inkml:trace>
  <inkml:trace contextRef="#ctx0" brushRef="#br0" timeOffset="14464.03">17632 2900 0,'42'21'31,"-21"-21"-31,0 0 0,1 0 16,-1 0-16,0 0 0,0 0 15,0 0-15,0 0 0,22 0 16,-22-21-16,0 0 0,0 21 16,0-21-16,-21-1 0,0 1 0,22 0 15,-22 0-15,0 0 16,0 0-16,0-1 0,0 1 0,-22 21 16,1 0-16,0 0 0,0 0 15,0 0-15,0 0 0,-1 21 0,1 1 16,0-1-16,0 0 0,0 21 15,0-21-15,-1 1 0,22 20 0,0-21 16,0 0-16,-21 22 0,21-22 0,0 0 16,0 21-16,0-21 0,0 1 15,0-1-15,0 0 0,0 0 0,21-21 16,-21 21-16,0 0 0,22-21 16,-1 0-16,0 0 0,0 0 15,0 0-15,0 0 0,1 0 16,20 0-16,-21 0 0,21-21 0,22 0 15</inkml:trace>
  <inkml:trace contextRef="#ctx0" brushRef="#br0" timeOffset="16324.14">19537 2688 0,'0'0'0,"21"0"0,-21-21 16,0 0-16,0 0 0,0 0 0,0-1 16,0 1-16,-21 0 0,21 0 15,-21 0-15,-1 21 0,1 0 0,0 0 16,0 0-16,-21 0 0,20 21 16,-20-21-16,0 42 0,21-21 0,-22 22 15,22-22-15,-21 21 0,21 1 16,-1-1-16,-20 0 0,42-21 0,-21 22 15,21-22-15,0 21 16,0-21-16,0 1 0,0-1 0,0 0 0,21 0 16,0 0-16,0-21 0,1 0 15,-1 21-15,0-21 0,0 0 16,0 0-16,22 0 0,-22 0 0,0-21 16,0 21-16,0-21 0,22 0 15,-22 0-15,0 0 0,0-1 0,0 1 16,0-21-16,-21 21 0,22-22 15,-1 1-15,0-21 0,-21 20 0,0-20 16,21-1-16,-21 1 0,21 20 16,0-20-16,-21 21 0,0-1 0,22 1 15,-22 0-15,21-1 0,-21 22 16,0 0-16,0 0 0,0 42 31,0 0-31,0 0 16,-21 22-16,21-1 0,-22 0 0,1 1 15,21 20-15,0 1 0,0-22 16,0 21-16,0 1 0,0-22 0,0 1 16,0-1-16,0 0 0,0 1 15,21-22-15,1 0 0,-1 21 0,0-21 16,0 1-16,0-22 0,0 21 16,1 0-16,-1-21 0,0 0 15,21 0-15,-21 0 0,1 0 16,-1 0-16,0 0 0,21 0 0,-21 0 15,1-21-15,-1 21 0,21-21 0,-21-1 16,0 1-16,1 0 0,-1 0 16,0-21-16,-21 20 0,0-20 0,21 21 15,-21-21-15,0 20 0,0-20 16,0 21-16,0 0 0,0 0 0,-21 21 16,0 0-16,0 0 15,-1 21-15,-20 0 0,21 0 16,0 21-16,0-20 0,-1 20 15,1 0-15,0-21 0,0 1 16,21 20-16,0-21 0,0 0 0,0 0 16,0 1-16,0-1 0,0 0 15,0 0-15,21-21 16,0 0-16,0 0 16,1 0-16,-1 0 0,0 0 15,0-21-15,0 0 16,0 21-16,-21-21 0,22-1 0,-1 1 15,-21 0-15,21-21 0,0 21 0,-21-22 16,21 22-16,0-21 0,-21 21 16,0-1-16,22 1 0,-22 0 0,21 21 15,-21 21 1,0 0-16,0 1 16,0 20-16,0-21 0,0 0 15,0 22-15,0-22 0,0 0 0,0 0 16,0 0-16,0 22 0,0-22 15,0 0-15,21 0 0,0-21 16,0 21-16,0-21 0,1 0 16,-1 0-16,0 0 0,0 0 15,0 0-15,0 0 0,1-21 0,20 0 16,-21 0-16,0 0 0,0-1 16,1 1-16,-1 0 0,0-21 0,0-1 15,0 1-15,0-21 0,1 20 16,-1-20-16,-21-1 0,21 1 15,-21 20-15,21-20 0,-21 21 0,0-1 16,0 1-16,0 21 0,0 0 16,0-1-16,0 1 0,0 0 0,-21 21 15,0 0-15,0 21 16,-1 0-16,1 1 0,0-1 16,21 0-16,-21 21 0,21 1 15,-21-1-15,21 0 0,0 1 0,0 20 16,0-21-16,0 22 15,0-22-15,0 1 0,0-1 0,0 0 0,21 1 16,0-22-16,0 21 0,22-21 16,-22 0-16,0 1 0,21-1 15,-21 0-15,1-21 0,-1 21 0,21-21 16,-21 0-16,0 0 0,1 0 16,-1 0-16,21 0 0,-21 0 0,0 0 15,1 0-15,-1-21 0,0 21 16,0-21-16,0 0 0,0-1 0,1 1 15,-22 0-15,21-21 0,-21 21 0,21-22 16,-21 1-16,0 21 16,0-22-16,0 22 0,0 0 0,0 0 0,0 0 15,-21 21-15,0 0 16,-1 0-16,1 21 0,0 0 16,0 0-16,0 0 0,0 22 15,-1-22-15,1 0 0,0 0 0,21 22 16,0-22-16,-21 0 0,21 0 15,0 0-15,0 0 0,0 1 16,0-1-16,0 0 16,21-21-1,0 0-15,0 0 16,1 0-16,-22-21 0,21 0 16,0 21-16,0-22 0,0 1 0,0 0 15,1 0-15,-1 0 0,0-22 16,-21 22-16,21 0 0,0 0 15,-21 0-15,0 0 0,0 42 32,0 0-32,0 0 0,0 0 0,0 0 15,0 1-15,0-1 0,0 0 16,0 21-16,0-21 0,21 1 16,1-1-16,-22 0 0,21-21 0,0 21 15,0-21-15,0 0 0,0 0 16,1 0-16,-1 21 0,21-21 15,-21 0-15,0 0 0,1 0 0,-1 0 16,0 0-16,0-21 0,-21 0 0,21 21 16,0-21-16,1 0 0,-1-1 15,-21 1-15,21 0 16,-21-21-16,0 21 0,0-1 0,0 1 16,0 0-16,0-21 0,-21 21 15,-22-1-15,22-20 0,-21 21 0</inkml:trace>
  <inkml:trace contextRef="#ctx0" brushRef="#br0" timeOffset="16611.97">20574 2371 0,'0'0'0,"0"21"31,21-21-31,0 0 0,22 0 16,-1 0-16,-21 0 0,43 0 16,-22 0-16,0 0 0,1 0 15,-1 0-15,0 21 0,1-21 0,-1 0 16,0 0-16,-21 0 0,22 0 16,-22 0-16,0 0 0,0 0 0,0 0 15,1 0-15,-1 0 16,0-21-1,-21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53:35.2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2455 5800 0,'64'63'16,"-43"-63"-16,-21 21 16,21-21-16,0 0 0,0 22 0,1-22 15,-1 0-15,0 0 16,0 0-16,0 0 0,22-22 0,-22 22 16,0-21-16,0 0 0,21 0 15,-20 0-15,-1 0 0,0-1 0,0 1 16,-21-21-1,21 21-15,-21 0 0,0-1 0,0 1 16,0 0-16,-21 21 0,0-21 16,0 21-16,-22 0 0,1 0 0,0 0 15,-22 0-15,22 21 0,-22-21 16,1 21-16,21 0 0,-22 1 0,22 20 16,-1-21-16,1 21 0,0-20 15,21 20-15,-1-21 0,1 21 0,21-20 16,0-1-16,0 21 0,0-21 15,0 0-15,21 1 0,1-1 16,-1-21-16,0 21 0,0 0 0,21-21 16,-20 21-16,20 0 0,0-21 15,1 22-15,-1-22 0,0 0 16,1 21-16,-1-21 0,0 21 0,-21-21 16,22 21-16,-1-21 0,-21 21 15,0 0-15,1-21 0,-22 22 0,0-1 16,0 0-16,0 0 0,-22 21 15,1-20-15,-21-1 0,0 21 0,-1-21 16,-20 22-16,-1-22 0,-20 0 16,20 0-16,1-21 0,-1 21 0,1-21 15,-1 0-15,22 0 0,-1 0 16,1 0-16,21-21 0,-21 0 16,20 21-16,1-21 0,0 0 15,0-22-15,21 22 0,0 0 0,0 0 16,0 0-16,0-1 15,0 1-15,21 0 0,0 21 0,0-21 16,1 21-16,-1-21 0,0 21 16,21 0-16,-21-21 0,22 21 0,-1 0 15</inkml:trace>
  <inkml:trace contextRef="#ctx0" brushRef="#br0" timeOffset="1288.26">3111 6096 0,'0'0'0,"0"21"47,0 0-31,0 1-16,0-1 15,0 0-15,0 0 0,0 21 0,0-20 16,0-1-16,0 0 0,0 0 16,0 21-16,0-20 0,0-1 15,0 0-15,22 0 0,-1 0 16,0-21-16,0 0 16,0 0-16,0 0 0,1 0 15,-1-21-15,0 0 0,0 0 16,0 0-16,0-1 0,-21 1 0,22 0 15,-1 0-15,0-21 0,0 20 16,-21 1-16,0-21 0,0 21 0,21 0 16,-21-22-16,0 22 0,0 0 15,21 0-15,-21 0 0,0 42 47,0 0-47,0 0 0,0 0 0,0 0 16,0 22-16,0-22 0,0 0 15,0 0-15,0 22 0,0-22 0,0 0 16,0 0-16,0 0 0,22 0 16,-22 1-16,21-22 0,0 0 0,-21 21 15,21-21-15,0 0 0,0 0 0,1 0 16,20 0-16,-21-21 0,0-1 16,0 22-16,1-21 0,-1 0 0,0 0 15,0 21-15,0-21 0,0 0 16,-21-1-16,0 1 0,22 0 0,-22 0 15,21 0-15,-21 0 0,0-1 16,0 1-16,0 0 0,0 0 16,0 0-16,0 0 15,-21 21 1,21 21 0,0 0-1,0 0-15,0 0 0,0 0 16,0 1-16,0-1 0,0 0 0,0 0 15,0 0-15,0 0 16,0 1-16,0-1 0,0 0 16,0 0-16,0 0 15,21-21-15,-21-21 47,0 0-47,0 0 16,0 0-16,0-1 15,0 1-15,0 0 0,0 0 0,0 0 16,0-22-16,0 22 0,21 0 16,-21 0-16,21 0 0,0 0 0,0-1 15,1 22-15,-1-21 0,0 21 16,0 0-16,0 0 16,-21 21-16,21-21 0,1 22 15,-22-1-15,21 0 0,-21 0 16,21 0-16,0 0 0,-21 1 15,21-1-15,-21 0 0,21 0 16,-21 0-16,22 0 0,-22 1 16,0-1-16,0 0 0,0 0 15,0-42 17,0 0-17,0 0-15,0-1 16,0 1-16,0 0 0,0 0 0,21-21 15,0 20-15,0 1 0,0-21 16,0 0-16,1 20 0,20 1 16,-21-21-16,21 21 0,-20 0 0,20 21 15,-21 0-15,0 0 0,0 0 16,1 0-16,-1 0 0,0 21 0,0-21 16,-21 21-16,21 0 0,-21 0 15,21 22-15,-21-22 0,0 0 0,0 0 16,0 0-16,0 0 0,0 1 0,0-1 15,0 0-15,0 0 0,0 0 16,0 0-16,0 1 16,22-44 31,-1 1-47,0 0 0</inkml:trace>
  <inkml:trace contextRef="#ctx0" brushRef="#br0" timeOffset="2548.53">5249 5567 0,'-42'42'15,"42"-21"1,0 1-16,0 20 0,0 0 16,0-21-16,-21 22 0,21-1 0,0 0 15,0 1-15,0-1 0,0 0 0,0 1 16,0-1-16,0-21 0,-21 22 16,21-22-16,0 0 0,0 21 0,0-21 15,0 1-15,0-1 0,0 0 16,0-42 15,0 0-15,0-1-16,0 1 15,0 0-15,0 0 0,0 0 0,0 0 16,0-1-16,21 1 0,0 0 16,0 0-16,0 0 0,22 0 0,-22-1 15,21 1-15,0 0 0,-20 21 0,20 0 16,0 0-16,1 0 0,-1 0 15,0 0-15,-21 0 0,22 0 0,-22 21 16,21 0-16,-21-21 0,1 22 0,-1-1 16,-21 0-16,0 0 15,0 21-15,0-20 0,0-1 0,0 0 16,-43 0-16,22 0 0,0 0 0,-21 1 16,-1-1-16,1 0 0,21 0 15,-21-21-15,-1 21 0,1-21 0,21 0 16,-22 0-16,22 0 0,0 0 15,0 0-15,0 0 0,0-21 0,-1 21 16,22-21-16,-21 21 0,21-21 16,-21 21-16,42 21 62,0 0-62,1-21 0,-1 0 16,0 0-16,21 21 0,-21-21 0,22 0 15,-1 0-15,0 0 0,1 0 16,-1 0-16,0-21 0,1 21 0,-1-21 16,0 0-16,1 0 0,-1 21 0,0-22 15,1 1-15,-22 0 0,21 0 16,-21 0-16,1 0 0,-22-1 0,21 1 16,-21 0-16,21-21 0,-21 21 0,0-1 15,21 1-15,-21 0 0,0 0 16,0 42 15,-21 0-31,21 0 16,-21 1-16,21-1 0,-21 21 0,21-21 15,0 0-15,0 1 0,0 20 16,0-21-16,0 0 0,0 0 16,21 1-16,0-22 0,0 0 0,-21 21 15,21-21-15,0 0 0,1 0 16,-1 0-16,21 0 0,-21 0 0,0 0 15,1-21-15,-1-1 0,0 22 0,0-21 16,0 0-16,0 0 0,1-21 16,-1 20-16,0-20 0,0 0 0,-21-1 15,0 1-15,21 0 0,-21-22 16,21 1-16,-21-1 0,22 1 16,-22 20-16,0 1 0,0 0 0,0-1 15,0 1-15,0 21 0,0 0 0,0 0 16,-22 21-1,1 21 1,21 0-16,-21 0 0,21 21 16,0-20-16,0 41 0,0-21 0,0 1 15,0 20-15,0-20 0,0-1 0,0 21 16,0-20-16,0-1 16,0 0-16,0 1 0,0-22 0,0 21 15,0-21-15,21 1 0,-21-1 0,21 0 16,1 0-16,-1-21 0,0 21 15,0-21-15,0 0 0,0 0 0,1 0 16,-1 0-16,0 0 0,0 0 0,0 0 16,0 0-16,1-21 0,-1 21 15,-21-21-15,21 0 0,0 21 0,0-21 16,0-1-16,-21 1 0,0 0 0,0 0 16,0 0-16,0 0 0,0-1 15</inkml:trace>
  <inkml:trace contextRef="#ctx0" brushRef="#br0" timeOffset="2756.41">6562 5821 0,'0'-21'16,"21"21"-16,21-21 0,-21-1 0,0 22 15,22-21-15,-22 21 0,21-21 16,1 0-16,-22 21 0,0-21 0,21 21 15,-21-21-15,1 21 0,-1 0 0,0-22 16,-21 1-16,0 0 16,0 0-1</inkml:trace>
  <inkml:trace contextRef="#ctx0" brushRef="#br0" timeOffset="3053.24">6138 5630 0,'-21'22'0,"21"-1"32,21-42-1,-21-1-31,21 22 0,-21-21 0,0 0 15,0 0 1,0 42 15,-21-21-31,21 21 16,0 0-16,0 1 16,0-1-16,0 0 0,21-21 15</inkml:trace>
  <inkml:trace contextRef="#ctx0" brushRef="#br0" timeOffset="3397.05">7641 5567 0,'0'0'15,"-21"0"1,0 0-16,0 0 16,-1 21-1,1 21-15,0-20 0,21 20 16,-21-21-16,0 21 0,0 22 0,-1-22 16,22 1-16,0-1 0,0 0 15,0 1-15,0-1 0,0-21 0,0 21 16,0-20-16,0-1 0,22 0 0,-22 0 15,21 0-15,0 0 0,0 1 16,0-22-16,0 0 0,1 0 0,-1 0 16,0 0-16,0 0 0,0 0 0,0 0 15,1-22-15,-1 1 0,0 0 0,0 0 16</inkml:trace>
  <inkml:trace contextRef="#ctx0" brushRef="#br0" timeOffset="3688.56">8064 5398 0,'22'0'0,"-44"0"0,65 0 16,-22 0-16,0 0 0,21 0 16,-20 0-16,20 0 0,-21 21 15,21 0-15,1 0 0,-22 0 0,21 22 16,-21-1-16,22 0 0,-22 1 0,0-1 15,0 0-15,-21 1 0,0-1 16,0 0-16,0 1 0,0-1 16,0 0-16,0-21 0,-21 22 0,0-22 15,0 21-15,0-21 0,-1 1 0,1-1 16,21 0-16,-21-21 0,0 21 16,0-21-16,0 21 0,-1-21 0,1 0 15,0 0-15,0 0 0,0 0 0</inkml:trace>
  <inkml:trace contextRef="#ctx0" brushRef="#br0" timeOffset="12316.63">9737 5842 0,'0'0'0,"0"21"0,-22-21 16,1 0-16,42 0 47,1 21-47,20-21 0,-21 0 15,21 0-15,1 0 16,20 0-16,1 0 0,-1 0 0,1 0 16,-1 0-16,1-21 0,-1 21 0,1-21 15,20 21-15,-20-21 0,-1 21 16,1 0-16,-1-21 0,1 21 0,-1 0 16,-20 0-16,20-21 0,-20 21 15,-1-22-15,0 22 0,1 0 0,-1 0 16,-21-21-16,21 21 0,-20 0 0,-1 0 15,0 0-15,0-21 16,0 21-16,-21-21 31,-21 21 1,0 0-32,21-21 15,-21 21-15,0 0 0,-1 0 16</inkml:trace>
  <inkml:trace contextRef="#ctx0" brushRef="#br0" timeOffset="12932.41">10837 5461 0,'0'21'31,"0"0"-15,21 1-16,1-1 16,-1 0-16,0 0 0,21-21 0,-21 21 15,1 0-15,20-21 0,0 22 16,-21-22-16,22 0 0,-1 21 0,-21-21 15,22 0-15,-22 0 0,21 0 16,-21 0-16,22 0 0,-22 0 16,0 0-16,0 0 0,21 0 0,-20 0 15,-1-21-15,0 21 16,-21-22-16,-21 22 31,0 0-31,-1 0 16,1 22-16,0-1 0,0 0 15,0 0-15,0 0 0,-1 0 0,-20 1 16,21-1-16,0 0 0,0 0 16,-1 0-16,1 0 0,0 22 15,0-22-15,0 0 0,0 0 0,-1 0 16,22 1-16,-21-1 16,0-21-16,21 21 0,0 0 31,-21-21 47,0 0-47</inkml:trace>
  <inkml:trace contextRef="#ctx0" brushRef="#br0" timeOffset="14984.64">14266 4445 0,'0'0'0,"0"-21"15,-21 21 1,0 0 0,0 0-16,0 0 0,-22 0 0,22 0 15,-21 0-15,-1 0 0,1 0 0,0 0 16,-1 0-16,1 0 0,21 21 15,-21 0-15,-1-21 0,22 0 16,-21 21-16,21-21 0,-22 0 0,22 22 16,0-22-16,0 21 0,0-21 15,-1 21-15,1-21 0,0 21 0,21 0 16,-21-21-16,0 21 16,21 1-16,-21-22 0,21 21 0,-22 0 15,22 0-15,0 0 0,-21 0 16,21 1-16,-21 20 0,21-21 15,-21 21-15,21 1 0,0-1 0,0 0 16,0 1-16,0-1 0,0 22 16,0-22-16,0 21 0,0-20 0,0 20 15,0-20-15,0 20 0,0 1 16,21-1-16,-21 1 0,21-1 16,-21 1-16,0-1 0,0 1 0,21-1 15,-21-21-15,0 22 0,0-1 0,0 1 16,0-1-16,0 22 0,0-21 15,0 20-15,0-20 0,0 20 0,0-20 16,0-1-16,0 22 0,0-21 0,22-1 16,-22 1-16,0-1 0,0 1 0,0 20 15,0-20-15,21-1 0,-21 1 16,0-22-16,0 22 0,0-1 0,0 1 16,0-22-16,0 0 0,0 1 15,0-1-15,0 0 0,0 1 0,-21-22 16,21 0-16,0 0 0,0 0 15,0-42 1,0 0-16,0-21 0,0 20 0,0-20 16</inkml:trace>
  <inkml:trace contextRef="#ctx0" brushRef="#br0" timeOffset="16432.81">13525 4614 0,'0'0'0,"0"-21"16,22 0 0,-1 21-1,-21-21 1,21 21-16,0 0 0,-21-21 15,21 21-15,0-21 0,1 21 0,-1 0 16,0-22-16,0 22 0,21 0 16,1-21-16,-1 21 0,0 0 0,22-21 15,-1 0-15,22 21 0,-21 0 16,20-21-16,-20 21 0,20 0 0,-20-21 16,21 21-16,-22 0 0,22-22 15,-1 22-15,1 0 0,0 0 0,-1-21 16,22 21-16,-21 0 0,0 0 0,20-21 15,-20 21-15,0 0 0,-1 0 16,-20 0-16,21 0 0,-22-21 16,1 21-16,-1 0 0,1 0 15,-1 0-15,-21 0 0,1 0 0,-1 0 16,0 0-16,1 0 0,-22 0 0,21 0 16,-21 0-16,22 0 0,-22 21 15,21-21-15,-21 21 0,1-21 0,-1 0 16,21 21-16,-21-21 0,0 22 15,1-22-15,-1 21 0,0-21 16,-21 21-16,21 0 0,-21 0 16,0 0-16,21 1 0,-21-1 15,0 0-15,0 21 0,0-21 0,0 22 16,0-1-16,0 0 0,0 1 16,0-1-16,0 0 0,0 22 0,0-22 15,0 22-15,0-1 0,0 1 16,0-1-16,21-20 0,-21 20 0,0 1 15,0 20-15,0-20 0,0-1 0,0 1 16,0-1-16,0 1 0,22-1 16,-22 1-16,0-1 0,0 1 0,0-22 15,21 22-15,-21-1 0,0 1 0,0-1 16,21 1-16,-21-1 0,21-21 16,0 22-16,-21-1 0,0 1 15,0-1-15,21 1 0,-21-22 0,0 22 16,0-22-16,0 22 0,0-22 0,0 21 15,22-20-15,-22 20 0,0-20 16,0-1-16,0 0 0,0 1 0,0-1 16,0 0-16,0 1 0,0-1 0,0 0 15,0-21-15,-22 22 0,22-1 0,-21-21 16,21 22-16,-21-22 0,21 21 16,0-21-16,-21 0 0,0 22 0,21-22 15,-21 0-15,21 0 0,-22 0 0,22 1 16,-21-1-16,0 0 0,21 0 15,0 0-15,-21-21 16,0 21 0,0-21-1,-1 0-15,1 0 0,0 0 16,0 0-16,0 0 0,0 0 0,-22 0 16,22 22-16,-21-22 0,-1 0 15,1 0-15,0 0 0,-1 0 0,1 0 16,0 0-16,-22 0 0,22 0 0,-22 21 15,1-21-15,21 0 0,-22 0 0,1 0 16,-1 21-16,1-21 0,-1 0 16,-21 0-16,22 21 0,-22-21 15,1 0-15,-1 0 0,0 0 0,1 0 16,-1 0-16,0 0 0,1 0 0,20 0 16,-21 0-16,22 0 0,-1 0 0,1 0 15,-1 0-15,1 0 0,21 0 16,-22 0-16,1 0 0,20 0 0,1 0 15,0 21-15,-22-21 0,22 0 0,-1 21 16,1-21-16,0 0 0,-1 22 0,22-22 16,-21 21-16,0-21 0,20 0 0,-20 21 15,21-21-15,0 0 0,0 0 16,-1 21-16,22-42 31,22 0-31,-1 0 0</inkml:trace>
  <inkml:trace contextRef="#ctx0" brushRef="#br0" timeOffset="17324.3">13843 4890 0,'-21'0'0,"-43"0"32,64 21-32,-21-21 15,0 0-15,0 0 16,21 21-16,21-21 31,0 0-31,0 0 16,22 0-16,-22 0 0,21 0 15,0 0-15,22 0 0,-1 0 0,1 0 16,-1 0-16,1 0 0,21 0 16,-1 0-16,1 0 0,21 0 15,-22-21-15,22 21 0,0 0 0,0-21 16,0-1-16,0 22 0,-1 0 16,-20-21-16,21 21 0,-21 0 0,-1-21 15,1 21-15,-22 0 0,22-21 0,-21 21 16,-1 0-16,-21 0 0,22 0 15,-22-21-15,1 21 0,-1 0 0,-21 0 16,0 0-16,0 0 16,1 0-16,-22-21 15,-22 21 17,1 0-17,0 0-15,0 0 0,0 0 16,-22 0-16,22 0 0,-21 21 0</inkml:trace>
  <inkml:trace contextRef="#ctx0" brushRef="#br0" timeOffset="17995.93">13885 5440 0,'-21'0'0,"42"0"0,-63 0 16,63 0 46,0 0-62,0 0 0,1 0 16,-1 0-16,21 0 15,-21 0-15,22 0 0,-1 0 0,0 0 16,1 0-16,20 0 0,1 0 0,-22 0 16,21 0-16,1 0 0,21 0 15,-22-21-15,1 21 0,20 0 0,1 0 16,-22-21-16,22 21 0,21 0 0,-21 0 15,-1-22-15,1 22 0,0 0 16,-1 0-16,-20-21 0,20 21 0,-20 0 16,-1 0-16,1 0 0,-1 0 0,-20-21 15,20 21-15,-20 0 0,-22 0 16,21 0-16,-21 0 0,22 0 0,-22 0 16,0 0-1,-21-21-15,21 21 16,-42 0 31,0 0-47,0 0 0,-1 0 0</inkml:trace>
  <inkml:trace contextRef="#ctx0" brushRef="#br0" timeOffset="18688.37">13970 6138 0,'21'0'63,"0"0"-63,22 0 15,-22 0-15,21 0 0,0 0 0,1 0 16,20 0-16,-20 0 0,20 0 0,1 0 16,-1 0-16,1 0 0,-1 0 15,1-21-15,-1 21 0,1 0 0,20 0 16,-20 0-16,20-21 0,-20 21 0,21 0 16,-1 0-16,1-21 0,-22 21 15,22-21-15,-21 21 0,20 0 0,-20 0 16,-1-21-16,1 21 0,-1 0 0,1 0 15,-22 0-15,0-22 16,1 22-16,-1 0 0,0 0 0,1 0 16,-22 0-16,0 0 0,0 0 0,0 0 15,1 0-15,-1 0 0,-42 0 47,-1 0-47,1 0 0,0 0 16</inkml:trace>
  <inkml:trace contextRef="#ctx0" brushRef="#br0" timeOffset="19395.96">13864 6837 0,'0'0'0,"0"21"0,21-21 32,0 0-32,1 0 0,20 0 15,0 0-15,1 0 0,20 0 0,1 0 16,-1 0-16,22-21 0,-1 21 15,1 0-15,0-21 0,-1 21 0,1-21 16,0 21-16,-1 0 0,1 0 0,0 0 16,-1 0-16,-20 0 0,21 0 15,-22 0-15,22-22 0,-22 22 16,1 0-16,-1 0 0,1 0 0,-1 0 16,1 0-16,-1-21 0,1 21 0,-22 0 15,22 0-15,-22 0 0,0 0 16,1 0-16,-1 0 0,-21 0 0,0 0 15,0 0-15,1 0 0,-44 0 47,1 0-47,0 0 0,0 0 0,0 0 16,-22 0-16</inkml:trace>
  <inkml:trace contextRef="#ctx0" brushRef="#br0" timeOffset="20025.05">14118 7684 0,'21'0'0,"0"0"16,1 0-16,-1 0 16,0 0-16,0 0 15,0 0-15,0 0 0,1 0 16,-1 0-16,21 0 0,0 0 15,1 0-15,20 0 0,1-22 0,-1 22 16,1 0-16,20 0 0,1-21 0,0 21 16,-1 0-16,22 0 0,0 0 0,-21-21 15,-1 21-15,22 0 0,-21 0 16,-22 0-16,22 0 0,-21 0 16,-1-21-16,1 21 0,-1 0 0,-21 0 15,1 0-15,20 0 0,-42 0 0,22 0 16,-1 0-16,-21 0 0,0 0 0,1-21 15,-1 21-15,0 0 0,-42 0 47,0 0-47,-1 0 0,1 0 16,-21 0-16</inkml:trace>
  <inkml:trace contextRef="#ctx0" brushRef="#br0" timeOffset="20816.74">13483 8001 0,'-21'0'16,"21"-21"-16,21 21 47,-21 21-47,21 0 15,-21 0 1,21-21-16,-21 22 0,0-1 0,0 0 16,0 0-16,0 0 0,0 0 0,0 1 15,0-1-15,0 21 0,0-21 16,0 0-16,0 22 0,0-22 0,-21 0 16,21 0-16,-21 0 0,21 1 15,0-44 1</inkml:trace>
  <inkml:trace contextRef="#ctx0" brushRef="#br0" timeOffset="34477.42">18140 5757 0,'21'0'78,"0"0"-78,0-21 0,0 0 15,1 21-15,20-21 0,-21 0 0,0 0 16,22-1-16,-22 1 0,0 0 16,21 0-16,-21 0 0,1 0 0,-1-1 15,0 1-15,-21-21 0,0 21 16,0 0-16,0-1 0,0 1 0,0 0 15,0 0-15,0 0 16,0 0-16,0-1 16,-21 22-16,0 0 15,21 22-15,0 20 16,-22-21-16,22 21 16,-21 1-16,21-1 0,0 22 15,0-22-15,0 21 0,0 22 0,-21-21 16,21-1-16,0 1 0,0-1 0,0 22 15,0-22-15,0 1 0,0-1 16,0 1-16,0-1 0,0 22 0,0-22 16,0 1-16,0-1 0,0 1 0,0-22 15,0 1-15,0 20 0,0-42 16,0 22-16,0-1 0,0-21 16,0 0-16,0 0 0,0 1 0,21-22 15,0 0-15,1 0 16,-1-22-16,-21 1 0,42 0 0,-21 0 15,0-21-15,1 20 0,-1-20 0,0 0 16,0-1-16,0-20 0,-21 21 16,21-22-16,-21 22 0,0-22 0,0 22 15,0-22-15,-21 22 0,0 0 0,0-22 16,0 43-16,0-21 0,-22-1 16,22 22-16,0 0 0,-21 0 0,20 0 15,1 21-15,-21-21 0,21 21 16,21-22-16,-21 22 0,-1 0 15,22-21 1,22 0 0,-1 21-16,0-21 15,0 0-15,0 21 0,0-21 16,22-1-16,-22 1 0,21 0 0,-21 0 16,22 0-16,-22 0 0,0 21 0,21-22 15,-20 1-15,-1 0 0,-21 0 16,21 21-16,-21-21 0,21 0 0,-21 42 47,0 0-32,0 21-15,0-21 16,0 1-16,0-1 0,0 21 0,0-21 16,0 0-16,0 22 0,0-22 15,0 0-15,21-21 0,-21 21 0,21 0 16,1-21-16,-22 22 0,21-22 15,0 0-15,0 0 16,0 0-16,0-22 16,1 22-16,-22-21 0,21 0 15,-21 0-15,21 0 0,-21 0 0,0-1 16,0-20-16,0 21 0,0-21 0,0 20 16,0-20-16,0 21 15,0-21-15,-21 20 0,0 1 0,21 0 16,0 0-16,-22 0 0,1 21 15,0 0-15,0 0 16,0 0-16,0 21 0,21 0 16,0 0-16,0 0 0,-22-21 15,22 22-15,-21-1 0,21 0 0,0 0 16,0 0-16,0 0 0,0 1 16,0-1-1,21-21 1,1 0-16,-1 0 0,0 0 15,0 0-15,0 0 16,0-21-16,1-1 16,-1 22-16,0-21 0,21 0 0,-21 21 15,1-21-15,-1 21 0,0 0 0,0-21 16,0 21-16,0-21 16,1 21-16,-1 0 15,0 0-15,0 0 16,-21 21-1,21 0-15,-21 0 16,0 0-16,21 0 0,-21 1 0,22-1 16,-22 0-16,21 0 0,-21 0 0,0 0 15,0 1-15,0-1 16,0 0-16,0 0 16,21-21-1,0 0 1,-21-21-16,0 0 15,0 0-15,21-1 0,-21 1 16,21-21-16,-21 21 0,0 0 16,0-22-16,0 22 0,22 0 0,-22-21 15,21 20-15,-21 1 0,0 0 16,21 0-16,0 0 0,0 0 0,0-1 16,1 22-16,-1-21 0,0 21 15,0 0-15,0 0 16,0 0-16,1 0 0,-1 0 15,0 0-15,0 0 0,0 0 16,0 0-16</inkml:trace>
  <inkml:trace contextRef="#ctx0" brushRef="#br0" timeOffset="35129.05">19960 5482 0,'21'0'32,"-21"21"-32,0 1 15,0-1-15,0 0 16,0 21-16,0-21 0,0 1 0,0-1 15,0 0-15,0 0 0,0 0 16,0 0-16,0 1 0,0-1 16,0 0-16,0 0 0,0 0 15,0 0 1,0-42 15,0 0-31,0 0 16,0 0-16,21 0 0,-21-1 15,0-20-15,22 21 0,-1-21 16,-21 20-16,21 1 0,0 0 16,-21 0-16,21 0 0,0 0 15,1 21-15,-1 0 0,0 0 16,0 0-16,-21 21 0,21 0 16,0 0-16,-21 0 0,0 0 15,22 1-15,-22-1 0,0 0 0,21 0 16,-21 0-16,0 0 0,0 1 15,0-1-15,0 0 0,0 0 16,21-21 15,-21-21-15,21 0-16,-21 0 16,21-22-16,0 22 15,1 0-15,-22-21 0,21 20 0,0-20 16,0 21-16,21-21 0,-20 20 15,-1 1-15,21 0 0,-21 0 0,0 21 16,1 0-16,20 0 0,-21 0 0,0 0 16,0 21-16,-21 21 15,0-20-15,0-1 0,0 21 0,0 0 16,0-20-16,0 20 0,0-21 16,0 0-16,0 22 0,0-22 0,0 0 15,0 0-15,0 0 0,0 0 16,-21-21 31,0 0-47,0-21 0,0 0 15,0 21-15</inkml:trace>
  <inkml:trace contextRef="#ctx0" brushRef="#br0" timeOffset="37184.82">4170 7239 0,'0'0'16,"0"-21"-16,0 0 15,-21 21-15,21-21 16,-22 21-16,22-22 16,0 1-1,22 21 16,-1 0-31,0 0 16,0 0-16,0 0 16,0 0-16,1 0 0,20 0 15,-21 0-15,21 0 0,1 0 0,-1 0 16,0 0-16,1 0 0,20-21 16,1 21-16,-1 0 0,22 0 15,-22 0-15,22-21 0,0 21 0,-1-21 16,22 21-16,0 0 0,0 0 15,21-21-15,0 21 0,-21 0 0,21 0 16,0-22-16,0 22 0,0 0 16,21 0-16,0-21 0,-21 21 0,0 0 15,0 0-15,0 0 0,0 0 0,0 0 16,-21-21-16,0 21 0,0 0 16,-22 0-16,1 0 0,0 0 0,-22 0 15,1 0-15,-22 0 0,0 0 16,-21 0-16,1 0 0,-1 0 0,0 0 15,0 0-15,-21-21 32,0 0-17,-21 21 32,21-21-47</inkml:trace>
  <inkml:trace contextRef="#ctx0" brushRef="#br0" timeOffset="43496.79">5376 10922 0,'0'0'0,"0"-21"0,0 0 16,-21 21-16,21-21 16,-21 21-16,0-22 0,0 22 15,-1 0-15,1 0 16,0 0-16,0 0 0,0 0 15,0 0-15,-1 22 16,1-22-16,0 21 0,0 0 16,21 0-16,-21 0 0,0 0 0,-1 22 15,22-22-15,0 21 0,0 1 16,0-1-16,0 21 0,0-20 0,0-1 16,0 22-16,0-22 0,0 0 15,0 1-15,0-1 0,0 0 0,0 1 16,0-1-16,0 0 0,22 1 0,-1-22 15,0 21-15,-21-21 0,21 0 16,0 1-16,0-1 0,1 0 0,20 0 16,-21-21-16,21 0 0,-20 0 15,20 0-15,0 0 0,-21 0 0,22 0 16,-1 0-16,0-21 0,1 0 16,-1 0-16,0-1 0,1 1 15,-1 0-15,0-21 0,1 21 0,-22-22 16,21 1-16,1 0 0,-22-1 15,21 1-15,-21 0 0,0-1 0,-21-20 16,0 20-16,22-20 0,-22 21 0,0-22 16,0 22-16,0-1 0,0-20 15,0 42-15,0-22 0,0 1 0,0 21 16,0-21-16,0 20 0,0 1 16,0 0-16,0 0 15,-22 42 1,22 0-1,0 0-15,0 22 0,0-22 16,0 0-16,-21 21 0,21 1 0,0-1 16,0 0-16,-21 22 0,21-22 15,0 22-15,0-22 0,0 0 0,0 22 16,0-22-16,0 1 0,0-1 16,0-21-16,0 21 0,0-20 0,21-1 15,0 21-15,1-21 0,-1 0 16,0 1-16,0-22 15,0 0-15,0 0 0,1 0 0,-1 0 16,0 0-16,0 0 0,0 0 16,0-22-16,-21 1 15,22 0-15,-1 0 0,0 0 0,-21 0 16,21-1-16,0 1 0,-21-21 16,0 21-16,21-22 0,1 1 0,-22 21 15,21-21-15,-21 20 0,0 1 0,0 0 16,0 0-16,21 0 0,0 21 31,-21 21-31,0 0 16,0 0-16,0 0 0,0 1 0,0 20 15,0-21-15,0 21 0,0-20 0,0-1 16,0 21-16,0-21 0,0 0 16,0 1-16,0-1 0,0 0 15,0 0-15,0 0 0,21-21 16,-21-21 15,0 0-15,0 0-16,0 0 0,0-22 0</inkml:trace>
  <inkml:trace contextRef="#ctx0" brushRef="#br0" timeOffset="43844.1">6625 10922 0,'-21'21'15,"0"0"-15,21 1 16,21-22 15,0 0-15,-21-22-16,0 1 0,21 21 15,-21-21-15,0 0 0,0 0 16,-21 21 0,0 0-16,0 0 15,0 0-15,-1 0 16,1 0-16,21 21 16,-21 0-16,0 0 15,21 0-15,0 1 0,0-1 16,0 0-1,21-21-15,0 21 0,0 0 16</inkml:trace>
  <inkml:trace contextRef="#ctx0" brushRef="#br0" timeOffset="44932.99">7260 11091 0,'0'0'0,"0"-21"16,0 0-16,-21 21 16,0 0-1,0 21-15,-1-21 16,22 21-16,-21 1 0,0 20 15,0-21-15,21 21 0,-21 1 0,21-1 16,-21 0-16,21 1 0,0-1 16,0-21-16,0 22 0,0-1 0,0-21 15,0 0-15,0 0 0,0 1 16,0-1-16,21 0 0,0 0 0,0-21 16,0 0-16,0 0 0,22 0 0,-22 0 15,0 0-15,0 0 0,0 0 16,22 0-16,-22-21 0,0 21 0,21-21 15,-20 0-15,20-1 0,-21 1 16,0-21-16,22 21 0,-22-22 16,0 1-16,0 0 0,0-22 0,0 22 15,-21-22-15,22 22 0,-22-21 16,21 20-16,-21 1 0,0-22 0,0 22 16,0 21-16,0-21 0,0 20 0,0 1 15,21 0-15,-21 0 0,0 42 31,-21 0-15,21 0-16,0 1 0,-21-1 0,21 21 16,0-21-16,0 22 0,0-1 0,0 0 15,0 22-15,0-22 0,0 0 16,0 1-16,-22-1 0,22 0 0,0 1 16,-21-22-16,21 0 0,0 21 0,0-20 15,0-1-15,0 0 16,0 0-16,0-42 47,0 0-32,0 0-15,0-1 0,0 1 16,0 0-16,0-21 0,21 21 0,-21-1 16,22-20-16,-1 21 0,0 0 0,0-22 15,0 22-15,0 0 0,1 0 16,-1 0-16,0 0 0,0 21 15,0 0-15,0-22 0,1 22 0,-1 0 16,0 0-16,0 0 0,0 0 16,-21 22-16,0-1 15,0 0-15,0 0 0,0 0 16,-21 0-16,0-21 0,0 22 16,0-1-16,-1-21 0,1 0 0,0 21 15,0-21-15,0 0 0,0 0 16,-1 0-16,1 0 0,0 0 0,0 0 15,0 0-15,0 0 16,21 21 0,0 0-1,0 0-15,21 1 16,-21-1-16,21 0 0,0 0 16,-21 0-16,21 0 0,0 1 0,-21-1 15,22 0-15,-22 0 0,21-21 0,0 21 16,-21 0-16,21 1 0,0-22 15,-21 21-15,21 0 0,1-21 0,-1 21 16,0-21-16,0 0 16,0 0-16,0 0 0,1 0 15,-1 0-15,0 0 0,0-21 16,-21 0 0,21 21-16,0-21 0,-21-1 15,22 1-15,-1 0 0</inkml:trace>
  <inkml:trace contextRef="#ctx0" brushRef="#br0" timeOffset="45287.82">8848 10901 0,'0'-21'31,"-22"21"-31,1 0 16,0 0-16,0 21 0,0 0 16,0 21-16,21-20 0,0-1 15,-22 21-15,1-21 0,21 22 16,-21-1-16,21 0 0,0 1 0,0-22 16,0 21-16,0-21 0,0 22 15,0-22-15,0 0 0,0 21 0,0-21 16,0 1-16,0-1 0,0 0 15,0 0-15,21-21 16,0 0-16,-21 21 0,22-21 0,-1 0 16,0 0-16,0 0 15,0 0-15,0 0 0,1 0 16,-1 0-16,0-21 0,0 21 0,0-21 16,0 0-16,1 0 0</inkml:trace>
  <inkml:trace contextRef="#ctx0" brushRef="#br0" timeOffset="45656.14">9377 10816 0,'0'0'0,"0"-21"0,21 21 15,0 0-15,0-21 16,0 21-16,1 0 0,-1 0 15,0 0-15,21 0 0,-21 0 0,22 0 16,-22 0-16,21 21 0,-21 0 0,1-21 16,-1 21-16,0 1 0,0 20 15,0-21-15,-21 0 0,0 22 0,0-22 16,0 21-16,0-21 0,0 22 0,0-1 16,0 0-16,-21 1 0,21-22 15,-21 21-15,0 0 0,0-20 0,-1 20 16,1-21-16,0 0 0,0 0 15,21 1-15,0-1 0,-21 0 16,0-21-16,21 21 0,0-42 47,0 0-47,21 0 0,0-1 16</inkml:trace>
  <inkml:trace contextRef="#ctx0" brushRef="#br0" timeOffset="46271.79">10477 11176 0,'0'0'15,"43"0"17,-22 0-32,0 0 0,0 0 15,0 0-15,22 0 0,-1 0 0,-21 0 16,22 0-16,-1 0 0,0 0 0,1 0 16,-1 0-16,0 0 15,1 0-15,-1 0 0,0 0 0,1 0 16,-1 0-16,0 0 0,1 0 0,-1-21 15,-21 21-15,21 0 0,-20 0 16,-1-21-16,0 21 0,0 0 0,-21-21 16,0-1-16,0 1 15,-21 21-15,0-21 16,-22 21-16,22 0 0,-21 0 0,0-21 16,20 21-16,-20 0 0,0 0 0,21 0 15,-1 0-15,1 0 0,42 0 47,1 0-47,-1-21 16,0 21-16,21 0 0,-21 0 0,1 0 15,-1 0-15,0 0 0,0 0 0,0 0 16,0 0-16,-21 21 16,0 0-16,0 0 15,0 0-15,0 1 0,0-1 0,-21 21 16,0-21-16,0 0 0,0 1 0,0 20 15,-1-21-15,1 0 0,0 0 16,0 1-16,-21-1 0,20 0 0,22 0 16,-21 0-16,0 0 0,0 1 15,0-22 1</inkml:trace>
  <inkml:trace contextRef="#ctx0" brushRef="#br0" timeOffset="50130.68">12636 11113 0,'0'21'16,"0"-42"15,22-1-31,-1 1 16,0 0-16,0 0 0,-21 0 0,21-22 15,0 22-15,1-21 0,-1 21 16,-21-22-16,21 1 0,0-21 0,0 20 15,0-20-15,-21-1 0,0 1 0,0 20 16,0-20-16,0 21 0,0-1 16,0 1-16,0 21 0,0 0 0,-21-1 15,21 1-15,0 0 16,-21 21-16,0 0 0,21 21 16,-21 22-16,21-22 15,0 21-15,0 22 0,0-1 16,0 1-16,0-1 0,21 1 0,-21-1 15,21 1-15,0-1 0,0-21 16,-21 22-16,22-22 0,-1 22 0,0-22 16,0-21-16,21 22 0,-20-22 0,-1 0 15,21 0-15,-21 0 0,22-21 16,-22 0-16,21 0 0,-21 0 0,22 0 16,-22-21-16,21 0 0,-21 0 15,0 0-15,22-22 0,-22 22 16,0 0-16,0-21 0,0-1 0,1 1 0,-1 0 15,-21-1-15,0-20 0,21 20 16,-21-20-16,0-1 0,0 1 16,0 21-16,0-22 0,0 22 0,0-22 15,0 22-15,0 21 0,0-22 16,-21 22-16,21 0 0,-21 21 16,21 21-16,0 22 15,0-22-15,0 21 16,0 22-16,0-22 0,0 21 0,0 1 15,0-1-15,0-20 0,0 20 0,0 1 16,0-22-16,0 0 16,0 1-16,21-1 0,-21 0 0,21-20 15,0 20-15,0-21 0,-21 0 0,21 0 0,1-21 16,-1 22-16,0-22 16,0 0-16,21 0 0,-20 0 0,-1 0 15,0-22-15,0 22 0,21-21 0,-20 0 16,20 0-16,-21 0 0,0 0 15,22-1-15,-22-20 0,0 21 0,0-21 16,0-1-16,-21 22 0,0-21 0,0 21 16,0-22-16,0 22 0,0 0 15,-21 21 17,21 21-32,0 0 0,-21 0 15,21 22-15,-21-22 0,21 0 0,-21 21 16,21-20-16,0 20 0,0-21 15,0 0-15,0 22 0,-22-22 0,22 0 16,0 0-16,0 0 0,0 0 0,0 1 16,0-44 15,0 1-15,0 0-16,22 0 15,-1 0-15,-21-22 0,21 22 0,-21-21 16,21 21-16,0-22 0,0 22 15,1-21-15,-1 21 0,0 0 16,0-1-16,0 1 0,0 21 0,1 0 16,-1 0-16,0 0 0,-21 21 15,21 1-15,-21-1 16,21 0-16,-21 0 0,0 21 0,0-20 16,0-1-16,0 0 0,0 21 15,0-21-15,21 1 0,-21-1 0,22 0 16,-22 0-16,21 0 0,0 0 0,0 1 15,0-22-15,0 0 16,1 0-16,-1 0 0,0 0 0,21 0 16,-21 0-16,1-22 0,-1 1 15,21 21-15,-21-21 0,0 0 16,22 0-16,-22 0 0,0-1 0,0-20 16,0 21-16,-21 0 0,0 0 0,22-22 15,-22 22-15,21 0 0,-21 0 16,0 0-16,0-1 0,0 44 31,0-1-15,0 0-16,-21 0 0,21 0 0,0 22 15,-22-22-15,22 0 0,0 0 16,0 0-16,0 0 0,0 1 0,0-1 16,0 0-16,0 0 0,0 0 15,0 0-15,22-21 16,-1 0-16,0 0 0,0 0 15,0 0-15,22 0 0,-22 0 16,0-21-16,0 21 0,0-21 16,0 0-16,1 0 0,-1 0 0,0-1 15,0 1-15,0-21 0,0 21 16,-21-22-16,22 22 0,-1 0 0,0 0 16,-21 0-16,0 0 0,0-1 0,21 22 15,-21 22 16,0-1-31,0 0 16,0 0-16,0 0 0,0 0 16,0 1-16,-21-1 0,21 0 0,0 21 15,0-21-15,0 1 0,0-1 0,0 0 16,0 0-16,21-21 16,0 21-16,0-21 0,1 0 15,-1 0-15,0 0 0,0 0 0,0 0 16,0 0-16,1 0 0,-1-21 15,0 0-15,0 21 0,0-21 0,-21 0 16,21-1-16,1 1 0,-22-21 16,0 21-16,21 0 0,0-22 0,-21 22 15,21-21-15,-21 21 0,0-1 16,0 1-16,0 0 0,21 21 16,-21-21-16,0 42 15,0 0 1,0 0-16,0 1 0,0-1 15,0 0-15,0 0 0,0 0 16,0 0-16,0 1 0,0-1 0,0 0 16,0 0-16,0 0 0,0 0 0,0 1 15,0-1-15,21-21 16,-21 21-16,22-21 0,-1 0 0,0 0 16,0 0-16,0 0 0,0 0 15,1 0-15,-1 0 16,0 0-16,21-21 0,-21 21 0,1-21 15,-1 21-15,0-22 0,0 1 0,0 0 16,0 0-16,1 0 0,-22 0 16,0-1-16,21-20 0,-21 21 0,0 0 15,0 0-15,0-1 0,0 1 0,0 0 16,-21 21 0,-1 0-1,1 21-15,21 0 0,0 1 16,-21-1-16,0 0 0,21 0 15,0 0-15,-21 22 0,21-22 0,0 0 16,0 0-16,0 0 0,0 0 16,21 1-16,0-1 15,-21 0-15,21-21 0,0 0 16,1 0-16,-1 0 0,0 0 16,0 0-16,0 0 0,0 0 15,1 0-15,-1 0 0,0 0 0,0-21 16,0 0-16,22-1 0,-22 22 0,0-21 15,0 0-15,0-21 0,0 21 16,1-1-16,-22-20 0,0 21 16,0 0-16,0 0 0,0-1 0,0 1 15,0 0-15,-22 21 32,22 21-32,0 0 15,0 1-15,0-1 16,22 0-16,-22 0 0,21 0 15,-21 0-15,21-21 0,-21 22 0,0-1 16,0 0-16,21-21 0,-21 21 16,0 0-16,21 0 0,-21 1 15,21-1 1,1-21 0,-1 0-16,0 0 0,0 0 15,0 0-15,0 0 16,1-21-16,-1 21 0,0-22 15,0 1-15,0 21 0,0-21 0,1 0 16,-1 0-16,0 0 0,-21-22 0,21 22 16,0-21-16,-21 21 0,21-22 15,-21 22-15,0 0 0,0 0 0,0 0 16,0-1-16,-21 22 16,0 0-1,0 0-15,21 22 0,0-1 0,-21 0 16,21 0-16,0 0 0,0 0 0,0 1 15,0-1-15,0 0 0,0 0 16,0 0-16,0 0 0,21 1 16,-21-1-16,21 0 0,0 0 15,0-21 1,-21 21-16,0 0 0,-21-42 47,21 0-32,-21 21-15,0 0 0,0 0 16,0 0 0,21 21-1,0 0 1,0 1 0,21-22-16,0 21 0,0-21 15,0 0-15,0 0 0,1 0 0,20 0 16,0 0-16,1 0 0,-1 0 15,0 0-15,1 0 0,-1 0 0,0 0 16,1-21-16,-1 21 0,0-22 0,1 22 16,-22-21-16,0 0 0,21 0 15,-21 0-15,-21 0 0,22-22 0,-22 22 16,0 0-16,0-21 0,0 20 16,0 1-16,0-21 0,0 21 0,-22 21 15,1-21-15,0 21 0,0 0 16,0 0-16,0 0 0,-22 0 0,22 21 15,0 0-15,-21 0 0,20 0 16,1 0-16,-21 1 0,42-1 0,-21 21 16,0-21-16,-1 0 0,22 1 0,0-1 15,0 0-15,0 0 0,0 0 16,0 0-16,0 1 0,22-22 16,-1 0-16,0 0 15,0 0-15,0 0 0,0 0 16,1-22-16,-1 22 15,0-21-15,0 0 0,0 0 0,0 0 16,-21 0-16,22-1 0,-1 1 0,0-21 16,0 21-16,-21 0 0,0-22 15,21 22-15,-21 0 0,21 21 0,-21-21 16,0 42 0,0 0-1,0 0-15,-21 0 0,21 22 0,-21-22 16,21 0-16,0 0 0,0 0 15,0 22-15,0-22 0,0 0 0,0 0 16,0 0-16,21-21 0,0 0 16,1 22-16,-1-22 15,0 0-15,0 0 0,0 0 16,0 0-16,1 0 0,-1-22 0,0 22 16,0-21-16,0 0 0,0 21 0,1-21 15,-22-21-15,21 20 0,-21 1 16,21-21-16,-21 0 0,0-1 0,21 1 15,-21-22-15,21 22 0,-21-21 0,21 20 16,-21-20-16,0 20 0,0 1 16,0 0-16,0 21 0,0-1 0,0 1 15,0 0-15,0 0 0,-21 21 32,0 0-32,0 21 15,21 0-15,-21 0 0,21 22 16,-21-22-16,21 21 0,0 1 15,0-1-15,0 0 0,0 22 0,0-22 16,0 0-16,0 22 0,0-22 16,0 1-16,0-22 0,0 21 0,21 0 15,-21-20-15,21-1 0,-21 0 0,21 0 16,-21 0-16,21 0 0,0-21 0,-21 22 16,22-22-16,-1 0 15,0 0-15,0 0 0,0 0 0,0 0 0,1 0 16,20 0-16,-21 0 0,0-22 0,22 1 15,-22 0-15,21 0 16,-21 0-16,22 0 0,-22-22 0,21 1 16,-21 0-16,0-1 0,22-41 15</inkml:trace>
  <inkml:trace contextRef="#ctx0" brushRef="#br0" timeOffset="50759.77">14690 10414 0,'0'42'16,"0"-84"-16,0 106 0,0-43 0,0 0 0,0 0 15,0 0-15,0 0 0,0 1 16,21-1-16,0-21 0,0 21 15,0-21 1,0 0-16,1 0 0,-1 0 0,0-21 16,0 0-16,-21-1 0,0 1 15,0 0-15,0 0 16,0 0-16,0 0 0,0-1 16,-21 22-16,0-21 15,0 21-15,-1 0 31,22 21-15,0 1 15</inkml:trace>
  <inkml:trace contextRef="#ctx0" brushRef="#br0" timeOffset="57149.91">20913 10181 0,'0'0'0,"0"-21"16,0 42 0,0 0-16,0 1 0,0-1 15,0 21-15,0-21 0,0 22 16,0 20-16,0-21 0,0 1 0,0 41 15,0-41-15,0-1 16,0 0-16,0-20 0,0 20 0,0-21 16,0 0-16,0 0 0,0 1 15,0-1-15,0-42 47,0-1-47,0 1 16,0 0-16,0 0 0,0 0 0,21 0 15,-21-1-15,21 1 0,0 0 16,-21 0-16,21 0 0,0 0 0,1-1 16,-1 1-16,0 21 0,0 0 15,0 0-15,22 0 0,-22 0 0,21 0 16,0 21-16,-20 1 0,20-1 0,-21 0 16,21 0-16,-20 0 0,-22 0 15,0 22-15,0-22 0,0 0 0,0 0 16,-22 0-16,1 1 0,0-1 15,-21 0-15,21-21 0,-22 21 16,1-21-16,21 0 0,0 21 0,-22-21 16,22 0-16,0 0 0,0 0 15,0 0-15,-1 0 0,1 0 0,21 21 47,0 1-47,21-22 16,1 0-16,-1 21 0,0-21 0,0 0 15,0 0-15,0 0 0,1 0 16,20 0-16,-21 0 0,21 0 0,1 0 16,-22-21-16,21 21 0,1-22 15,-1 1-15,-21 21 0,21-21 16,-20 0-16,-1 0 0,0 0 0,0-1 16,0 1-16,0 0 0,1-21 15,-22 21-15,0-1 0,0 1 0,0 0 16,0 0-16,0 0 0,0 0 0,0 42 31,0 0-31,0 0 16,0 0-16,0 0 0,0 1 15,0-1-15,0 21 0,0-21 0,0 0 16,0 1-16,0-1 0,0 0 16,21-21-1,0 0-15,0 0 0,0 0 0,0 0 16,1 0-16,-1 0 0,0-21 15,0 21-15,0-21 0,0-1 16,1 1-16,-22 0 0,21 0 0,0 0 16,-21 0-16,21-1 0,-21-20 15,0 21-15,0-21 0,0 20 0,0 1 16,0 0-16,0 0 16,0 42-1,0 0-15,0 0 0,0 22 16,0-22-16,0 0 0,0 21 15,0-20-15,0-1 0,0 21 16,0-21-16,0 0 0,0 1 0,21-1 16,0-21-16,1 0 15,-1 0-15,0 0 0,0 0 16,0 0-16,0 0 0,1 0 0,-1 0 16,0-21-16,21-1 0,-21 1 15,1 0-15,-1 0 0,0 0 0,-21-22 16,21 1-16,0 0 0,0-1 0,-21 1 15,0 0-15,0-22 0,0 22 16,0 0-16,0-1 0,0 1 0,0 0 16,0 20-16,0 1 0,0 0 15,0 0-15,-21 21 16,0 0-16,0 21 16,21 0-16,0 22 0,-21-22 15,21 42-15,0-20 0,-21-1 0,21 21 16,0 1-16,0-22 0,0 1 15,0 20-15,0-21 0,0-20 0,21 20 16,0-21-16,0 21 0,0-20 0,0-22 16,22 21-16,-22-21 0,0 0 15,21 0-15,-20 0 0,20 0 0,-21 0 16,21 0-16,-20-21 0,20-1 0,-21 1 16,0 0-16,22-21 0,-22 21 15,0-22-15,0 1 0,0-22 16,0 22-16,-21-21 0,22-1 15,-22 22-15,21-22 0,-21 22 0,0-22 16,0 22-16,0 21 0,0-21 0,0 20 16,0 1-16,0 0 0,0 42 15,0 0 1,0 1-16,0-1 0,0 21 16,0 0-16,0 1 0,0-1 0,0 22 15,-21-22-15,21 21 0,0-20 0,0 20 16,0-20-16,0-1 0,0 0 15,0-21-15,0 22 0,0-22 0,0 0 16,21 0-16,0 0 0,0-21 16,0 0-16,0 0 15,22 0-15,-22 0 0,0 0 0,0 0 16,22-21-16,-22 0 0,0 0 16,0 0-16,21-22 0,-20 22 0,-1-21 15,0 21-15,-21-22 0,21 1 0,-21 21 16,21 0-16,-21 0 0,0-1 15,0 44 1,0-1-16,0 0 16,0 21-16,-21-21 0,21 1 15,-21 20-15,21-21 0,0 21 0,0-20 16,0-1-16,0 0 0,0 0 16,0 0-16,21-21 0,-21 21 0,21-21 15,0 0-15,1 0 0,20 0 0,-21 0 16,0 0-16,22 0 0,-22 0 15,0-21-15,21 21 0,-21-21 0,1 0 16,-1 0-16,0 0 0,-21-1 0,0 1 16,0 0-16,0 0 0,0-21 15,0 20-15,0 1 0,-21 0 0,0 0 16,-1 0-16,1 0 0,0 21 16,-21 0-16,21 0 0,-1 0 0,1 0 15,0 0-15,0 0 0,0 0 16,42 0 15,0 0-31,0 0 0,0-22 0,22 22 16,-22 0-16,0 0 0,21 0 15,-20-21-15,20 21 0,-21 0 0,0 0 16,22 0-16,-22 0 0,0 0 16,0 0-16,0 21 0,0-21 0,22 22 15,-43-1-15,21 0 0,0 0 0,0 0 16,0 0-16,-21 1 0,0-1 15,0 0-15,0 0 0,22-21 16,-22 21-16,0 0 0,0 1 0,0-1 16,0 0-16,0 0 15,0-42 32,21 21-47,-21-21 0,0 0 16,21-1-16,0 1 0,-21-21 15,21 21-15,0 0 0,1-22 0,-22 22 16,21-21-16,21 21 0,-21-1 0,0 1 16,1 21-16,-1 0 15,0-21-15,0 21 0,0 0 0,0 0 16,-21 21-16,22-21 0,-22 21 16,0 1-16,0-1 0,0 21 0,0-21 15,0 0-15,0 1 0,0-1 0,0 0 16,0 0-16,0 0 0,0 0 15,0 1-15,21-22 0,0 21 0,0-21 16,0 0-16,0 0 0,1 0 16,-1 0-16,0 0 0,0 0 15,0 0-15,22-21 0,-22 21 0,21-22 16,-21 1-16,22 0 0,-22 0 16,21 0-16,-21-22 0,0 1 15,1 21-15,-22-21 0,0-1 0,21 22 16,-21-21-16,0 21 0,0-1 0,0 1 15,-21 21-15,-1 0 16,1 0-16,0 0 0,0 21 0,0 1 16,0-1-16,21 0 0,0 21 15,0-21-15,0 1 0,0-1 0,0 21 16,0-21-16,0 0 0,21 1 0,-21-1 16,21 0-16,0 0 0,-21 0 15,0 0-15,0 1 0,0-1 16,0 0-16,0 0 0,0 0 15,-21-21-15,0 0 16,0 0-16,21 21 0,-22-21 16,1 0-16,0-21 15,21 0-15,-21 21 16,0-21-16,21 0 0</inkml:trace>
  <inkml:trace contextRef="#ctx0" brushRef="#br0" timeOffset="57448.74">22648 10329 0,'0'0'0,"-42"0"0,63 0 16,0 0-1,22 0-15,20 0 0,-21 0 0,43 0 16,-21-21-16,-1 21 0,22-21 16,-22 21-16,22 0 0,0-21 0,-22 21 15,22 0-15,-1-21 0,-20 21 0,-1-21 16,-20 21-16,-1 0 0,0 0 16,-20 0-16,-44 0 15,1 0-15,-21 0 0,0 0 16,-22 0-16,1 0 0</inkml:trace>
  <inkml:trace contextRef="#ctx0" brushRef="#br0" timeOffset="58072.17">20002 11451 0,'0'0'0,"-21"21"0,-21-21 31,21 0-31,42 0 31,0 0-15,0 0-16,22-21 0,-22 0 0,21 0 16,0 0-16,22 0 0,-22-22 15,1 22-15,20 0 0,-21-21 0,1 20 16,-1 1-16,-21 0 0,0 0 0,-21 0 15,0 0-15,0-1 16,-21 22-16,0 0 0,0 0 16,0 0-16,0 0 0,-1 0 15,1 0-15,42-21 47,1 21-47,20 0 16,-21-21-16,0 21 0,22 0 0,-22 0 15,21 0-15,-21 0 0,0 0 16,1 0-16,-1 0 0,0 0 0,0 21 16,-21 0-16,0 1 0,0-1 15,0 0-15,0 0 0,-21 0 16,0 0-16,0-21 0,-1 22 0,22-1 16,-21 0-16,0 0 0,0 0 15,0-21-15,0 21 0,-1 1 0,1-22 16,0 21-16,0 0 0</inkml:trace>
  <inkml:trace contextRef="#ctx0" brushRef="#br0" timeOffset="58576.28">20045 11642 0,'-21'42'31,"21"-21"-31,0 0 16,21 1-1,21-22-15,-21 21 0,22-21 16,-1 21-16,0-21 0,1 21 0,-1-21 16,0 0-16,22 21 0,-22-21 15,22 0-15,-22 0 0,0 0 0,22 21 16,-22-21-16,-21 0 0,22 0 15,-22 0-15,21 0 0,-21 0 16,-21-21 0,-21 0-1,0 21-15,0 0 16,21-21-16,-21 21 0,21-21 31,21 21-15,0 0-1,0 0-15,0 0 16,0 0-16,1 21 0,-22 0 16,0 0-16,0 0 15,0 1-15,0-1 0,-22 0 16,1-21-16,0 21 0,0 0 0,0 0 16,-22 1-16,43-1 0,-21-21 0,21 21 15,0-42 16</inkml:trace>
  <inkml:trace contextRef="#ctx0" brushRef="#br0" timeOffset="59473.99">21738 11494 0,'0'0'0,"0"-22"32,0 1-32,-21 21 15,0 0 1,0 0-16,-1 0 16,1 21-16,0 1 15,0-1-15,0 0 0,21 0 0,-21 21 16,-1-20-16,22-1 0,-21 0 0,21 0 15,0 21-15,-21-20 0,21-1 16,0 0-16,0 0 0,0 0 16,0 0-16,0 1 0,0-1 0,0 0 15,0 0-15,21 0 32,0-21 108,1 0-124,-22-21 109,0 0-110,0 0 1</inkml:trace>
  <inkml:trace contextRef="#ctx0" brushRef="#br0" timeOffset="61395.88">21675 11409 0,'0'-21'16,"0"42"-16,0-63 0,0 20 0,0 1 16,0 0-1,-22 21-15,22 21 16,0 0-16,0 1 0,-21-1 16,21 0-16,0 21 0,0-21 15,-21 22-15,21-1 0,0 0 0,0 1 16,-21-1-16,0 0 0,21 1 0,-21-1 15,-1-21-15,1 22 0,0-1 16,0 0-16,0 1 0,0-22 0,21 0 16,-22 21-16,1-21 0,0 1 15,0-22-15,21 21 0,-21-21 16,0 0 0,21-21-16,0-1 15,0 1-15,0 0 0,0 0 0,0 0 16,0 0-16,0-22 0,0 22 0,0 0 15,0 0-15,0 0 0,0-1 16,0 1-16,21 21 16,0 0-16,0 0 15,0 21 1,-21 1-16,21-1 0,-21 0 0,22 0 16,-1 0-16,-21 0 0,21 1 15,-21-1-15,0 0 0,21-21 16,0 21-16,0 0 0,1-21 0,-1 21 15,0-21-15,0 0 0,0 0 16,22 0-16,-22 0 16,0-21-16,0 21 0,0-21 0,0 0 15,22 0-15,-22 0 0,0-1 0,0 1 16,-21 0-16,21 0 0,-21 0 16,22 0-16,-22-1 0,0 1 15,0 0-15,21 21 16,-21 21 15,0 0-31,0 1 16,0-1-16,0 0 0,0 0 15,0 0-15,0 0 0,0 1 0,0-1 16,0 0-16,21 0 16,-21 0-16,21 0 0,0-21 15,0 0-15,1 0 0,-1 0 16,0 0-16,0 0 15,0 0-15,0 0 0,1-21 0,-1 0 16,0 0-16,0 0 0,0 0 16,0-1-16,1 1 0,-1 0 0,0 0 15,0 0-15,-21-22 0,0 22 16,0 0-16,21 0 0,-21 42 47,0 0-47,0 0 15,0 1-15,0-1 0,0 0 16,0 0-16,0 0 0,0 0 0,0 1 16,0-1-16,0 0 0,0 0 0,0 0 15,0 0 1,0-42 15,0 0-15,21 0-16,-21 0 0,22 0 0,-22-1 15,21 1-15,0 0 0,-21-21 0,21 21 16,0-22-16,0 22 0,1 0 16,-1 0-16,0 0 0,0-1 0,0 1 15,0 21-15,1 0 0,-1 0 0,0 0 16,0 0-16,0 0 0,-21 21 16,21 1-16,-21-1 0,0 0 0,0 0 15,0 0-15,22 0 0,-22 1 0,0-1 16,0 0-16,0 21 0,21-21 15,-21 1-15,21-1 0,0-21 0,-21 21 16,21-21-16,0 0 0,1 0 16,-1 0-16,0 0 0,0 0 15,0 0-15,0 0 0,1 0 0,-1-21 16,0 0-16,0-1 0,0 1 0,-21 0 16,21 0-16,-21 0 0,22-22 15,-22 22-15,0-21 0,0 21 0,0-22 16,0 1-16,21 0 0,-21-1 0,0 1 15,21 0-15,-21 21 0,0-22 16,0 22-16,0 0 0,0 0 16,0 0-16,0 42 15,0 0-15,0 0 0,0 0 16,0 0-16,0 22 0,0-22 16,0 21-16,0-21 0,0 22 15,0-22-15,0 21 0,0-21 0,0 22 16,0-22-16,0 0 0,0 0 0,0 22 15,0-22-15,0 0 0,0 0 16,0 0-16,0 0 0,0 1 16,0-44 15,0 1-15,0 0-16,0 0 0,0 0 15,0 0-15,0-1 16,21 1-16,0 0 0,0 0 0,-21 0 15,22 0-15,-1-1 0,0 1 0,0 0 16,0 21-16,-21-21 0,21 21 16,1 0-16,-1-21 0,0 21 15,0 0-15,0 0 16,-21 21 0,-21 0-1,0-21 1,0 0-16,0 21 15,-1-21-15,1 0 0,0 0 0,0 0 16,0 0-16,0 0 0,-1 0 0,1 0 31,21 21 1,0 1-17,21-22 1,-21 21-16,22 0 0,-22 0 15,21-21-15,0 21 0,-21 0 16,21 1-16,0-1 0,-21 0 16,21 0-16,1-21 0,-1 21 15,-21 0-15,21-21 0,0 22 16,0-22-16,0 0 0,1 21 0,-1-21 16,0 0-16,0 0 0,0 0 0,0 0 15,1 0-15,-1-21 0,0 21 16,0-22-16,0 22 0,0-21 0,1 0 15,-1 0-15,0 0 0,-21 0 16,0-1-16,21 1 0,-21 0 16,0 0-1,-21 21 1,0 0-16</inkml:trace>
  <inkml:trace contextRef="#ctx0" brushRef="#br0" timeOffset="62018.54">22077 11515 0,'0'-21'31,"-21"21"0,-1 0-15,22 21-16,0 0 16,-21-21-16,21 21 15,-21 0-15,21 0 16,-21-21-16,21 22 0,0-1 31,0 0 16,21-21-31,0 0-16,-21-21 15,21 21-15</inkml:trace>
  <inkml:trace contextRef="#ctx0" brushRef="#br0" timeOffset="73965">3133 7218 0,'0'0'0,"-22"0"16,1 0-16,0 0 15,0 0 1,42 0 31,0 0-47,0 0 0,22 0 15,-1 0-15,22 0 0,-1-21 0,1 0 16,20 21-16,1-22 0,21 1 16,0 21-16,-1-21 0,1 0 15,21 21-15,0-21 0,21 0 0,1-1 16,-22 22-16,21-21 0,21 0 16,-21 0-16,22 21 0,-22-21 0,21 21 15,-21 0-15,0-21 0,1 21 16,-22-22-16,0 22 0,21 0 0,-42 0 15,21 0-15,-22-21 0,-20 21 0,21 0 16,-43 0-16,22 0 0,-43 0 16,22 0-16,-22 0 0,1 0 0,-1 0 15,0-21-15,-21 21 0,1 0 16,-1 0-16,0 0 0,-42 0 31,0 0-15,-1 0-16,1 0 0,0 0 0,0 0 15,-21 0-15,20 0 0,-20 0 0</inkml:trace>
  <inkml:trace contextRef="#ctx0" brushRef="#br0" timeOffset="74772.53">3154 7451 0,'21'0'0,"-42"0"0,63 0 0,-21 0 15,22 0-15,-22-21 0,21 21 0,0 0 16,1-22-16,-1 22 0,0 0 15,22-21-15,-1 0 0,-20 21 0,20-21 16,1 21-16,-1-21 0,1 21 16,20-21-16,-20 21 0,-1-22 0,22 22 15,0-21-15,-1 21 0,22 0 0,0-21 16,-21 0-16,21 21 0,-1-21 16,1 21-16,0-21 0,21 21 0,-21-22 15,21 22-15,0-21 0,0 21 16,0-21-16,0 21 0,-21 0 0,21-21 15,0 21-15,0-21 0,-21 21 16,21 0-16,-22-21 0,-20 21 16,21 0-16,-21 0 0,-1-22 0,-20 22 15,20 0-15,-20 0 0,-1 0 16,-20-21-16,20 21 0,-20 0 0,20 0 16,-21 0-16,1 0 0,-1 0 0,-21-21 15,22 21-15,-1 0 0,-21 0 16,21 0-16,-20 0 0,-1 0 0,0 0 15,21 0-15,-21-21 0,1 21 16,-1 0-16,-42 0 31,-1 0-15,1 0-16</inkml:trace>
  <inkml:trace contextRef="#ctx0" brushRef="#br0" timeOffset="83436.2">12954 5059 0,'0'42'0,"0"-84"0,0 148 0,0-43 0,21-20 15,0 20-15,0-21 0</inkml:trace>
  <inkml:trace contextRef="#ctx0" brushRef="#br0" timeOffset="84800.54">6943 12319 0,'0'0'0,"-22"0"0,-20 0 0,21 0 15,0 0-15,-22 0 0,22 0 0,-21 0 16,21 0-16,0 0 0,-22 0 0,22-21 15,-21 21-15,21 0 0,-1 0 16,1 0-16,-21 0 0,21 0 0,0 0 16,-1 0-16,1 0 0,42 0 31,1 0-15,20 0-16,0 0 0,1-21 15,-1 21-15,21 0 0,1-21 16,42-1-16,-64 1 0,43 21 0,-22 0 15,22 0-15,21 0 0,-22 0 0,43-21 16,-21 21-16,21 0 0,0 0 16,-21 0-16,21 0 0,0 0 0,-21 0 15,21-21-15,0 21 0,-21 0 0,0 0 16,-1 0-16,-20 0 0,0 0 16,-1 0-16,-20-21 0,-1 21 0,-20 0 15,-1 0-15,0 0 0,-20 0 16,20 0-16,-21-21 0,0 21 15,0 0-15,-21-22 32,-21 22-17,0 0-15,0 0 0,0 0 16,0 0-16,-22 0 0,22 0 0,-21 0 16,-1 0-16,1 0 0,0 0 15,-22 22-15</inkml:trace>
  <inkml:trace contextRef="#ctx0" brushRef="#br0" timeOffset="85047.56">7429 12404 0,'0'0'0,"-21"21"0,0-21 16,0 0-16,0 0 16,0 0-1,42 0 1,21 0-16,0 0 0,1 0 16,-1 0-16,22-21 0,-1 0 0</inkml:trace>
  <inkml:trace contextRef="#ctx0" brushRef="#br0" timeOffset="85240.45">8297 12277 0,'148'-21'15,"-296"42"-15,381-64 0,-148 22 0,21 0 0,-1 21 16,1-21-16,-21 0 0,0 21 16,-1-21-16,1 21 0,-22 0 0,-20 0 15,20 0-15,-20 0 0,-22 0 0,21 0 16,-21 0-16,0 0 16,1 0-16,-22-22 62,-22 22-62,1-21 16</inkml:trace>
  <inkml:trace contextRef="#ctx0" brushRef="#br0" timeOffset="88215.96">9652 6752 0</inkml:trace>
  <inkml:trace contextRef="#ctx0" brushRef="#br0" timeOffset="88303.91">9567 6773 0,'0'0'16,"-21"0"-16,0 0 0,0 0 15,0 0-15,21-21 16,-22 0-16,1 21 0,21-21 16,-21 21-16,21-21 0,0 0 15</inkml:trace>
  <inkml:trace contextRef="#ctx0" brushRef="#br0" timeOffset="88333.89">9779 6498 0,'-85'0'15</inkml:trace>
  <inkml:trace contextRef="#ctx0" brushRef="#br0" timeOffset="88595.74">10033 6562 0,'0'21'0,"0"0"15,-21 0-15,21 22 0,-21-22 16,-22 21-16,22-21 0,0 22 0,-21-22 15,20 21-15,-20-21 0,21 0 16,-21 22-16,20-22 0,1 0 0,0 0 16,0 0-16,0 1 0,0-1 0,-1 0 15,22 0-15,-21 0 0,21 0 16,0 1-16,0-1 0,0 0 16,0 0-1</inkml:trace>
  <inkml:trace contextRef="#ctx0" brushRef="#br0" timeOffset="88957.32">9588 7705 0,'-21'0'15</inkml:trace>
  <inkml:trace contextRef="#ctx0" brushRef="#br0" timeOffset="89313.11">9610 7684 0,'0'-22'31,"0"1"-31,0 0 32,-22 21-32,1 0 15,0 0 1,0 21-16,21 0 15,0 1-15,-21-1 0,21 0 16,0 0-16,0 0 16,0 0-1,21-21 1,0 0-16,0 0 0,-21-21 16,21 21-16,1-21 0,-22 0 0,21 0 15,0 0 1,-21-1-16,0 1 0,0 0 15,0 0 1,-21 21-16,0 0 0,-1 0 31,1 0-31,21 21 0,-21-21 16,21-21 31</inkml:trace>
  <inkml:trace contextRef="#ctx0" brushRef="#br0" timeOffset="90055.64">9440 6668 0,'0'-22'31,"0"1"-31,0 0 16,0 0-16,0 0 15,0 0-15,-21-1 16,21 1-16,0 0 16,0 0-16,0 0 15,0 0-15,0-1 0,0 1 16,21 0 0,0 21-16,1 0 0,-1-21 0,0 21 15,0 0-15,0 0 0,0-21 0,22 21 16,-22 0-16,0-21 0,21 21 15,-20 0-15,-1 0 0,21 0 0,-21 0 16,0 0-16,1 0 0,-1 21 0,-21 0 16,0 0-16,21-21 0,-21 21 15,0 22-15,0-22 0,0 0 0,0 0 16,-21 0-16,0 22 0,-1-22 0,1 21 16,0-21-16,0 0 15,0 22-15,0-22 0,-1 21 0,1-21 16,0 1-16,0-1 0,0 21 0,0-21 15,-1 0-15,22 1 0,0-1 16,0 0-16,0 0 0,-21 0 0,21 0 16,0 1-16,0-1 15,0 0-15,0 0 16,0 0 0,21-21-16,-21 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11:55:1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4720 13399 0,'-21'0'0,"42"0"0,-63-22 0,21 1 16,-1 21-16,1 0 15,0 0 1,21 21-16,0 1 15,0-1-15,0 21 0,0-21 0,0 22 16,0 20-16,0-21 0,21 1 0,0 20 16,-21 1-16,22-22 0,-1 22 15,-21-1-15,0 1 0,21-1 0,-21 1 16,21-1-16,-21-21 0,0 22 16,0-1-16,0 1 0,0-22 15,0 22-15,0-22 0,21 0 0,-21-20 16,0 20-16,0-21 0,21 0 15,-21 0-15,0 1 0,0-1 0,0-42 32,0-1-32,0 1 15,0-21-15,0 21 0,0-22 16,0 22-16,0-21 0,0 0 0,0-1 16</inkml:trace>
  <inkml:trace contextRef="#ctx0" brushRef="#br0" timeOffset="848.51">4635 13631 0,'0'-21'0,"0"42"0,0-63 31,22 42-15,-1 0-16,0 0 15,0 0-15,21 0 0,1 0 16,-1 0-16,0 0 0,1 0 0,20 0 16,1 0-16,-1 0 0,22 0 0,0 0 15,-1 0-15,1 0 16,0 0-16,20 0 0,1-21 0,-21 21 16,0 0-16,20 0 0,-20 0 0,21-21 15,-21 21-15,-1-21 0,1 21 16,21 0-16,-22-22 0,1 22 0,0 0 15,-1 0-15,1-21 0,0 21 0,-1 0 16,1 0-16,-21-21 0,-1 21 16,1 0-16,-1 0 0,-21-21 0,22 21 15,-22 0-15,-21 0 0,22 0 0,-22 0 16,0 0-16,0 0 16,-21 21-1,0 0 1,0 0-16,0 1 0,0-1 15,-21 21-15,21-21 0,-21 22 16,21-22-16,0 21 0,0 0 0,-21 1 16,21-1-16,0 0 0,-21 1 0,21-1 15,0 0-15,0 1 0,0-1 0,0 0 16,0 1-16,0-1 0,0 0 16,0 1-16,0-1 0,21 0 0,-21 1 15,21-22-15,-21 21 0,0 1 16,0-22-16,21 21 0,-21-21 0,0 0 15,0 1-15,0-1 0,0 0 0,0 0 16,0 0-16,0 0 16,-21-21-16,0 0 15,0 0-15,-1 0 16,-20 0-16,21 0 0,-21 0 0,-1 0 16,1 0-16,0 0 0,-22 0 0,1 0 15,-1 0-15,-21 0 0,1 0 0,-1 0 16,-21-21-16,-21 21 0,21 0 15,-21 0-15,22 0 0,-44 0 0,22 0 16,0 0-16,0 0 0,-21 0 0,21 0 16,21 0-16,1 21 0,-1-21 15,0 0-15,21 0 0,22 0 16,-22 0-16,22 0 0,-1 0 0,22 0 16,-1 0-16,1 0 0,0 0 15,21 0-15,-22 0 0,22 0 0,0 0 16,21-21-1,21 21 1,0 0-16,0 0 0,22-21 16,-1 21-16,0-21 0,1 21 0,20-21 15,1 21-15</inkml:trace>
  <inkml:trace contextRef="#ctx0" brushRef="#br0" timeOffset="1580.09">8678 13885 0,'0'0'0,"-21"0"16,0 0-16,0 0 0,0 0 0,-1 22 16,1-22-16,0 0 0,0 0 15,0 0 1,0 0-1,42 0 1,0 0-16,0 0 0,21 0 16,1 0-16,-1 0 0,22 0 0,-1 0 15,22 0-15,-22 0 0,22 0 0,0 0 16,-1 0-16,-20-22 0,20 22 16,1 0-16,0 0 0,-22 0 15,22-21-15,0 21 0,-1 0 0,1 0 16,0-21-16,-22 0 0,1 21 0,-1 0 15,1 0-15,-22-21 0,0 21 16,-21 0-16,1 0 0,-1 0 0,0 0 16,0-21-16,-42 21 31,0 0-31,0 0 0,-1 0 16,1 0-16,0 0 15,0 0 1,0 0-1,21-22 1,-21 22-16</inkml:trace>
  <inkml:trace contextRef="#ctx0" brushRef="#br0" timeOffset="2113.3">10054 13589 0,'0'0'0,"-21"-21"0,0-21 32,21 20-17,0 44 17,0-1-32,21 0 15,0 0-15,0 0 0,0 0 16,1 1-16,-1-1 15,21-21-15,-21 21 0,0 0 0,1-21 16,20 21-16,-21-21 0,0 0 0,0 21 16,1-21-16,-1 0 0,21 0 15,-21 0-15,0 22 0,1-22 16,-1 0-16,0 0 16,-42 0 30,0 21-46,-1 0 0,1-21 16,0 21-16,-21 0 0,-1 0 0,1 1 16,0 20-16,-1-21 0,1 0 0,0 0 15,-1 22-15,22-22 0,0 0 16,-21 0-16,21-21 0,21 21 0,-22 1 31,22-44 47</inkml:trace>
  <inkml:trace contextRef="#ctx0" brushRef="#br0" timeOffset="4099.91">12467 13250 0,'0'0'0,"21"0"0,-21-21 16,21 21-16,-21-21 16,0 0-16,0 0 15,22 0-15,-22-1 16,21 22-1,-21-21-15,0 0 16,0 42 31,0 0-47,0 1 0,0-1 16,0 21-16,0-21 0,0 22 15,0-22-15,0 21 0,0 0 16,0 1-16,0-1 0,0 22 0,0-22 15,0 0-15,0 22 0,0-22 16,-21 22-16,21-22 0,-22 0 0,22 1 16,0-1-16,-21 0 0,21 1 15,-21-1-15,21-21 0,0 21 0,0-20 16,0 20-16,0-21 0,0 0 16,0 0-16,0 1 0,21-22 15,0 0-15,1 0 16,-1 0-16,0-22 15,0 1-15,0 0 16,-21 0-16,21 0 0,1 0 16,-22-22-16,21 22 0,0 0 15,0 0-15,-21 0 0</inkml:trace>
  <inkml:trace contextRef="#ctx0" brushRef="#br0" timeOffset="5083.85">12361 13843 0,'21'0'15,"1"0"-15,-1 0 16,0 0-16,0-21 0,0 21 15,0-21-15,1 0 0,20 21 0,-21-22 16,21 1-16,1 0 0,-22 0 16,21 0-16,1 21 0,-1-21 0,0-1 15,-21 1-15,22 21 0,-22-21 16,0 21-16,0 0 16,-21 21 15,0 0-31,0 1 15,0-1-15,0 0 0,0 0 16,0 0-16,0 0 0,0 1 0,0 20 16,0-21-16,0 0 0,0 0 15,0 1-15,0-1 0,21 0 16,1 0-16,-1-21 16,0 21-16,0-21 0,0 0 0,0 0 15,1 0-15,20 0 0,-21 0 0,0-21 16,22 0-16,-22 21 0,21-21 15,-21 0-15,0-1 0,1 1 16,20 0-16,-21-21 0,-21 21 16,21-1-16,0-20 0,-21 21 0,22 0 15,-22 0-15,0-22 0,0 22 0,0 0 16,0 0-16,0 0 16,0-1-1,0 44 16,-22-1-31,22 0 0,0 0 16,0 0-16,-21 22 0,21-22 16,0 21-16,0-21 0,0 22 0,0-1 15,0 0-15,0 1 0,0-22 16,0 21-16,0 0 0,0 1 0,21-1 16,-21 0-16,0 1 0,22-1 15,-22 0-15,0 1 0,0 20 0,21-20 16,-21-1-16,0 0 0,0 22 0,0-22 15,21 0-15,-21 1 0,0-1 16,0-21-16,0 22 0,0-1 0,0-21 16,0 21-16,0-20 0,0-1 0,0 21 15,-21-21-15,21 0 0,0 1 16,-21-1-16,-1 0 0,1 0 16,0-21-16,0 21 0,0-21 0,0 0 15,-1 0-15,1 0 0,-21 0 16,21 0-16,-22-21 0,22 0 0,-21 0 15,21 0-15,-22-1 0,22-20 16,0 21-16,0-21 0,0-1 0,21 22 16,-21-42-16,21 20 0,0 1 0,0 0 15,0-22-15,0 1 0,0 20 16,0-20-16,21 20 0,0 1 16,0-21-16,0 20 0,0 22 0,1-21 15,-1-1-15,0 22 0,-21 0 16,21-21-16,0 21 0,0-1 0,1 1 15,-1 21-15,0-21 0,-21 0 0,21 0 16,0 21-16,0-21 0,1-1 16,-1 22-16,21-21 0</inkml:trace>
  <inkml:trace contextRef="#ctx0" brushRef="#br0" timeOffset="5455.5">13864 13526 0,'0'0'0,"-21"-22"0,0 22 15,0 0-15,-1 0 16,22 22 0,0-1-16,0 0 15,0 21-15,0-21 0,0 22 16,0-1-16,0 22 0,0-22 0,0 21 15,22-20-15,-22 20 0,21 1 0,-21-22 16,0 22-16,0-1 0,0 22 16,0-22-16,0 1 0,0-22 0,0 22 15,0-1-15,0-21 0,0 1 16,0-1-16,0 0 0,0 1 0,0-22 16,0 0-16,0 0 0,0 0 0,0 1 31,0-44-16,0 1-15,0 0 16,0-21-16,0 21 0,0-22 16,0 1-16</inkml:trace>
  <inkml:trace contextRef="#ctx0" brushRef="#br0" timeOffset="5819.66">13801 13885 0,'0'0'0,"0"-21"0,0 0 15,0-21-15,-22 21 0,22-1 16,0 1-16,0 0 0,0 0 0,0-21 16,0 20-16,22 1 0,-1 0 15,0 21-15,0-21 0,21 0 0,1 21 16,-22 0-16,21 0 0,1 0 16,-1 0-16,-21 0 0,21 0 0,-20 21 15,-1 0-15,0 0 0,0 0 16,-21 22-16,0-22 0,0 0 0,0 21 15,-21-20-15,0-1 0,0 21 16,-1-21-16,-20 0 0,0 1 0,21-1 16,-22 0-16,1 0 0,0-21 15,20 21-15,-20-21 0,21 0 16,0 0-16,0 21 16,42-21 15,0-21-16,0 21-15,0-21 0,0 0 16,1 21-16,-1-21 0</inkml:trace>
  <inkml:trace contextRef="#ctx0" brushRef="#br0" timeOffset="6229.32">14330 13864 0,'0'0'0,"21"0"15,0 0 1,0 0-16,0 0 0,1 0 16,-1-21-16,0 21 15,0-21-15,0 0 0,0 0 0,1-1 16,20 1-16,-21 0 0,0 0 16,0 0-16,-21-22 0,0 22 0,22 0 15,-22-21-15,0 21 0,0-1 0,0 1 16,-22 21-1,1 0-15,0 0 0,-21 0 16,21 0-16,-1 0 0,1 21 16,0 1-16,0-1 0,0 0 0,21 0 15,0 21-15,-21-20 0,21 20 0,0 0 16,0-21-16,0 22 0,0-1 16,0-21-16,0 0 0,0 22 0,0-22 15,0 0-15,21 0 0,0-21 16,0 21-16,-21 1 0,21-22 0,0 0 15,1 0-15,-1 0 0,0 0 16,0 0-16,0 0 0,0 0 16,1-22-16,-1 1 0,21 0 15,-21 0-15,22 0 0,-1-22 0</inkml:trace>
  <inkml:trace contextRef="#ctx0" brushRef="#br0" timeOffset="6519.18">15473 13589 0,'21'0'47,"0"0"-31,0 0-16,0 0 15,1 0-15,-1 0 0,0 0 16,0 0-16,0 0 16,0 0-16,1 0 15,-1 0-15,0 0 16</inkml:trace>
  <inkml:trace contextRef="#ctx0" brushRef="#br0" timeOffset="6696.09">15430 13758 0,'0'22'0,"0"41"32,22-63-17,-1 0-15,0 0 0,0 0 16,0 0-16,0 0 0,1 0 0,-1 0 15,0 0-15,0-21 0,0 0 16,0 21-16</inkml:trace>
  <inkml:trace contextRef="#ctx0" brushRef="#br0" timeOffset="7227.77">16743 12869 0,'0'0'0,"0"-21"0,0 0 16,0 0-16,0 42 31,0 0-31,0 0 0,0 1 16,0 20-16,0-21 0,0 0 15,0 22-15,0-22 0,-21 0 0,21 0 16,0 0-16,-22 0 0,22 1 15,0-1-15,0 0 0</inkml:trace>
  <inkml:trace contextRef="#ctx0" brushRef="#br0" timeOffset="7427.66">16785 12827 0,'0'0'0,"-21"0"32,21 21-17,-21-21-15,21 21 0,0 1 0,0-1 16,0 0 0,0 0-16,0 0 0,0 0 0,0 1 15,0-1-15,0 0 16,0 0-16,0 0 15</inkml:trace>
  <inkml:trace contextRef="#ctx0" brushRef="#br0" timeOffset="10155.73">17272 13229 0,'0'0'0,"42"-42"16,-42 21-16,0 0 15,0-1 1,-21 22-16,0 0 0,-21 0 16,20 0-16,1 0 0,-21 22 15,21-22-15,-22 21 0,22 0 0,0 0 16,0-21-16,0 21 0,0 0 0,21 1 15,-22-1-15,22 0 0,0 0 16,0 0-16,0 0 0,22-21 16,-1 22-16,0-1 15,0-21-15,0 21 0,0 0 0,1 0 16,-1-21-16,0 21 0,0 1 0,0-1 16,0 0-16,1-21 0,-22 21 15,0 0-15,0 0 0,0 1 0,-22-1 16,1-21-16,0 21 15,0-21-15,-21 0 0,20 0 0,-20 0 16,21 0-16,-21 0 0,20 0 16,1 0-16,0-21 0,0 21 0,0-21 15,0-1-15,-1 1 0,22 0 0,0 0 16,-21 0-16,21 0 0,-21-1 16,21 1-16,0 42 46,21 1-46,0-1 0,-21 0 0,22 0 16,-22 0-16,21 0 0,0 1 16,0-1-16,-21 0 0,21 0 0,0 0 15,1-21-15,20 0 0,-21 21 16,0-21-16,22 0 0,-1 0 0,-21 0 16,21 0-16,1-21 0,-1 0 0,-21 0 15,22 0-15,-1 0 0,0-1 16,-21 1-16,22 0 0,-22-21 15,0 21-15,0-1 0,0-20 16,-21 21-16,22 0 0,-22 0 0,0-1 16,0 1-16,0 0 15,-22 21 1,1 0-16,21 21 0,-21 0 16,21 1-16,-21-22 0,21 21 15,-21 0-15,0 21 0,21-21 0,0 1 16,0-1-16,0 0 0,0 0 0,0 0 15,0 0-15,0 1 0,21-1 16,0-21-16,0 0 0,0 21 0,0-21 16,22 0-16,-22 0 0,0 0 15,0 0-15,22-21 0,-22 0 16,0 21-16,0-22 0,0 1 0,0 0 16,1 0-16,-1 0 0,0 0 15,-21-22-15,21 22 0,-21 0 0,0 0 16,0 0-16,0-1 0,0 1 15,0 0-15,-21 21 16,21 21 0,-21 0-16,21 1 15,0-1-15,0 0 0,0 0 0,0 0 16,0 0-16,0 1 0,0-1 0,0 0 16,0 0-16,0 0 15,21 0-15,0 1 0,0-22 0,0 0 0,1 21 16,-1-21-16,0 0 15,0 0-15,21 0 0,-20 0 0,20-21 16,-21-1-16,0 1 0,0 21 0,1-21 16,-1-21-16,-21 21 0,21-1 15,-21 1-15,0 0 0,0-21 0,0 21 16,0-1-16,0 1 0,0 0 16,0 0-16,-21 21 15,0 0 1,21 21-16,0 0 15,0 0-15,0 1 0,0-1 0,0 0 16,0 0-16,0 0 0,-22 0 16,22 1-16,0 20 0,0-21 15,0 0-15,0 0 0,0 1 16,22-44 15,-22 1-31,0 0 16,21 0-16,-21 0 0,21 0 15,-21-1-15,0 1 0,0 0 0,21 0 16,-21 0-16,21 0 0,-21-1 16,21 1-16,-21 0 15,22 21-15,-1 0 0,-21 21 32,21 0-32,-21 1 0,0-1 15,21 0-15,-21 0 0,0 0 0,0 0 16,0 1-16,21-1 0,-21 0 15,21 0-15,1-21 0,-22 21 0,21 0 16,0-21-16,0 22 16,0-22-16,0 0 0,1 0 0,-1 0 15,0 0-15,0-22 0,0 1 0,0 21 16,-21-21-16,22 0 0,-1 0 16,0 0-16,-21-22 0,0 22 0,21 0 15,-21 0-15,0 0 16,21-1-16,-21 1 0,-21 42 31,0 1-15,21-1-16,0 0 0,0 0 15,0 0-15,0 0 0,0 22 0,0-22 16,0 0-16,0 0 0,0 0 16,21 1-16,0-22 0,0 21 0,1-21 15,-1 0-15,0 0 0,0 0 16,0 0-16,0 0 0,1 0 0,-1 0 15,0-21-15,0-1 0,0 1 16,22 0-16,-22 0 0,0-21 16,-21 20-16,21-20 0,0 0 0,0 21 15,-21-22-15,0 1 0,0 0 0,0-1 16,0 1-16,0 0 0,0-1 16,0 22-16,0 0 0,0 0 0,-21 21 15,0 0-15,0 0 0,0 21 16,0 0-16,-1 0 0,1 0 15,21 22-15,0-22 0,0 21 16,-21 1-16,21-1 0,0-21 0,0 21 16,0 1-16,0-22 0,0 21 0,0 1 15,0-22-15,0 21 16,0-21-16,0 0 0,0 1 0,21-1 16,-21 0-16,21-21 15,1-21 1,-22 0-16,0-1 0,0 1 15,21 0-15,0 0 0,-21 0 16,21 0-16,-21-22 0,21 22 0,0 0 16,1 0-16,-22 0 0,21-1 0,0 22 15,0-21-15,0 21 16,0 0-16,1 0 0,-1 0 0,0 0 0,0 0 16,21 0-16,-20 21 0,-1 1 15,0-22-15,0 21 0,0 0 16,0 0-16,1 0 0,-1 0 0,-21 1 15,0-1-15,0 0 0,0 0 16,0 0-16,-21 0 0,-1 1 16,1-22-16,0 0 0,0 0 0,-21 0 15,20 0-15,1 0 0,0 0 16,-21 0-16,21 0 0,-1 0 0,1 0 16,0 0-16,0-22 0,0 22 15,21 22 16,21-22-15,0 21-16,0-21 0,0 0 0,1 21 16,-1-21-16,0 0 0,0 0 0,21 21 15,-20-21-15,-1 0 0,21 0 16,-21 0-16,22 0 0,-22 0 0,21-21 16,-21 0-16,0 21 0,22-21 15,-22-1-15,0 1 0,21 0 0,-20 0 16,-1 0-16,-21-22 0,21 22 0,0 0 15,-21-21-15,21 21 0,-21-1 16,0 1-16,0 0 0,0 0 0,0 0 16,0 42 15,0 0-31,0 0 16,0 0-16,0 1 0,0-1 0,0 0 15,0 0-15,0 0 0,0 0 16,0 22-16,0-22 0,0 0 15,0 0-15,21 0 0,1-21 16,-1 0-16,0 0 0,0 0 16,0 0-16,0 0 0,1 0 0,20-21 15,-21 21-15,0-21 0,0 0 16,1 0-16,-1 0 0,0-22 16,-21 22-16,21-21 0,0-1 0,-21 22 0,0-21 15,0 0-15,0-1 16,0-20-16,0 20 0,0 1 0,0 0 15,0-1-15,0 1 0,0 21 16,0-21-16,0 20 0,0 1 16,0 42-1,0 22-15,0-22 16,0 0-16,0 21 0,0 1 0,0-1 16,0 0-16,0 1 0,0-1 15,0 0-15,0-20 0,0 20 0,0 0 16,0 1-16,0-1 0,0-21 0,0 21 15,0-20-15,0-1 16,0 0-16,21 0 0,1 0 0,-1-21 16,0 0-16,0 21 0,0-21 0,0 0 15,1 0-15,-1 0 0,0-21 16,21 0-16,-21 0 0,1 0 0,20 0 16,-21-1-16,0 1 0,22 0 0,-22 0 15,0 0-15,0 0 0,0-22 16</inkml:trace>
  <inkml:trace contextRef="#ctx0" brushRef="#br0" timeOffset="10396.58">20383 13039 0,'0'0'0,"0"21"0,22-21 31,-1 0-31,0 0 0,0 0 0,0 0 16,22 0-16,-22 0 0,21 0 16,-21 0-16,0 0 0,22 0 15,-22 0-15,0 0 0,0-21 0,22 21 16,-43-21-16,21 21 0,-21-22 16,0 1-16,-21 0 15,-1 21-15</inkml:trace>
  <inkml:trace contextRef="#ctx0" brushRef="#br0" timeOffset="10640.45">20087 12933 0,'0'0'0,"0"21"0,0 0 46,21-21 33,0 0-79,1 0 0,-1 0 0,0 0 15</inkml:trace>
  <inkml:trace contextRef="#ctx0" brushRef="#br0" timeOffset="10940.29">21145 12785 0,'0'-21'16,"0"-1"-1,-21 22 1,21 22 0,-21-1-16,21 0 0,0 0 15,0 0-15,0 0 0,0 1 0,-21-1 16,21 0-16,-21 0 16,21 0-16,0 0 0,0 1 15,0-1-15,21-21 47,0 0-47</inkml:trace>
  <inkml:trace contextRef="#ctx0" brushRef="#br0" timeOffset="11131.61">21230 12785 0,'0'-21'31,"0"42"-15,0 0-16,0 0 16,0 0-16,0 0 0,0 1 15,0-1-15,0 0 0,0 0 16,0 0-16,-21-21 16,21 21-16,-21-21 0</inkml:trace>
  <inkml:trace contextRef="#ctx0" brushRef="#br0" timeOffset="11731.62">16637 12848 0,'0'0'0,"-21"-21"0,21 0 16,-21 21-16,21-21 0,-22 21 15,22-21-15,0 42 31,0 0-31,0 0 16,-21 0-16,21 0 0,0 1 0,0-1 16,-21 0-16,21 0 0,0 0 15,0 0-15,0 1 0,0-1 16</inkml:trace>
  <inkml:trace contextRef="#ctx0" brushRef="#br0" timeOffset="13251.81">12785 14520 0,'0'0'0,"-22"-21"0,1 0 0,-21 21 0,21-21 16,0 0-16,-1 0 0,1 21 15,0-22-15,0 22 0,0 0 16,0 0-16,-1 0 0,22 22 16,0-1-16,0 0 15,0 0-15,0 21 0,0 1 16,0-22-16,0 21 0,0 1 0,22-1 16,-1 0-16,0 1 0,0-1 15,21 0-15,-20 1 0,20-1 16,-21 0-16,21 1 0,1-22 0,-1 21 15,22-21-15,-22 0 0,21 1 16,1-1-16,-1 0 0,1-21 0,-1 0 16,1 0-16,-1 0 0,1 0 15,-1-21-15,1 0 0,-1-1 0,22 1 16,0-21-16,-22 21 0,22 0 0,0-22 16,-1 22-16,1-21 0,0-1 15,-1 1-15,1 0 0,0 21 0,-1-22 16,1 1-16,0 0 15,20-1-15,1 1 0,-21 21 0,0-22 16,20 22-16,-20 0 0,-21 0 0,20 0 16,-20 0-16,-1-1 0,1 22 15,-1 0-15,-20 0 0,20 0 0,1 0 16,-22 0-16,0 0 0,22 22 16,-22-1-16,22-21 0,-22 21 0,0 0 15,1 0-15,-1 22 0,0-22 16,1 0-16,-1 0 0,0 21 0,1-20 15,-22-1-15,21 21 0,-21-21 0,0 0 16,1 1-16,-1-1 0,0 21 16,-21-21-16,21 0 0,-21 1 15,0-1-15,21-21 0,-21 21 16,21-42 31,-21 0-47,22-1 0,-1 1 15,-21 0-15,21 0 0,0-21 0,0 20 16,0-20-16,1 21 0,-1-21 0,0-1 16,21 1-16,1-22 0,-1 22 15,0 0-15,22-1 0,-22 1 0,22 0 16,-1 21-16,1-22 0,-1 22 16,22-21-16,-22 21 0,22-1 15,-22-20-15,22 21 0,0 21 0,-1-21 16,22 0-16,-21 21 0,21 0 15,-22 0-15,22 0 0,-21 0 0,0 0 16,-22 0-16,22 0 0,-22 21 16,1 0-16,-1-21 0,1 21 0,-1 0 15,1 0-15,-1 1 0,1-1 0,-1-21 16,22 21-16,-22 21 0,22-21 16,-21 1-16,20-1 0,-20 0 0,20 21 15,-20-21-15,-1 1 0,22-1 16,-21 0-16,-1 0 0,1 0 15,-1 0-15,1 1 0,-1-22 0,1 21 16,-1-21-16,1 0 0,-22 0 16,21 0-16,-20 0 0,-1 0 0,0 0 15,-20-21-15,20-1 0,-21 1 0,0 0 16,0 0-16,1 0 0,-1-22 16,0 1-16,-21 21 0,0-21 0,0-1 15,0 22-15,0 0 0,0-21 0,0 20 16,0 1-16,0 0 0,0 0 15,0 0-15,0 0 0,0-1 32</inkml:trace>
  <inkml:trace contextRef="#ctx0" brushRef="#br0" timeOffset="20083.41">22966 13420 0,'0'0'0,"-21"0"15,-1 0-15,1 0 16,0 0-16,42 0 47,0 0-47,22 0 0,-22 0 0,21 0 15,1 0-15,-1 0 0,21 0 0,1 0 16,21 0-16,-1 0 16,1 0-16,21 21 0,21-21 0,-21 0 0,-1 0 15,22 0-15,-21 0 16,21 0-16,-21 0 0,21 0 0,-21 0 15,0 0-15,0 0 0,-1 0 0,-20 0 16,0 0-16,-22 0 0,1-21 16,-22 21-16,0 0 0,1 0 0,-1 0 15,-21-21-15,0 21 0,1 0 16,-22-22 0,-22 22 15,1 0-16,21-21-15,-21 21 16,0 0-16,0 0 0,0 0 16,-1 0-16</inkml:trace>
  <inkml:trace contextRef="#ctx0" brushRef="#br0" timeOffset="20587.87">25061 13039 0,'0'21'31,"0"0"-31,21-21 16,1 21-16,-1 0 15,0 1-15,0-22 0,0 21 0,22 0 16,-22-21-16,0 0 0,21 21 0,-21-21 16,22 0-16,-22 0 0,21 0 15,1 21-15,-22-21 0,0 0 0,0 0 16,0 0-16,0 0 0,1 0 16,-44 0 15,1 0-31,0 0 15,0 0-15,0 0 0,-22 21 0,22 1 16,-21-1-16,21 0 0,-22 0 16,22 0-16,-21 22 0,0-22 0,-1 21 15,22-21-15,-21 22 0,-1-22 16,22 21-16,0-21 0,0 0 0,0 1 16,0-1-16,21 0 0,-22 0 0,22 0 15,22-21 1,-1 0-1,0 0-15,0 0 16,0-21-16,0 21 0,1-21 16,-1 0-16,0 0 0</inkml:trace>
  <inkml:trace contextRef="#ctx0" brushRef="#br0" timeOffset="23695.65">26501 13631 0,'0'0'0,"-22"0"16,22-21-1,0 0-15,0 0 16,0 0-16,22 0 0,-22-1 16,21 1-16,21 0 0,-21 0 0,22-21 15,-22 20-15,21-20 0,0 0 0,1 21 16,20-22-16,-20 1 0,-1 0 16,0-1-16,-21 1 0,22 0 0,-22-1 15,0 22-15,-21 0 0,0 0 16,-21 21-1,-21 0-15,20 21 0,1-21 16,0 21-16,-21 0 0,21 0 16,-1 1-16,1-1 0,0 0 0,21 0 15,0 0-15,0 0 0,0 1 0,0 20 16,0-21-16,21 0 0,0 22 16,1-22-16,-1 0 0,0 0 15,-21 21-15,21-20 0,0-1 0,0 0 16,-21 0-16,0 0 0,0 0 15,0 1-15,0-1 16,-21-21 0,0 0-16,0 0 0,0 0 15,0-21-15,21-1 0,-22 22 16,1-21-16,0 0 16,21 0-16,0 0 0,-21 21 15,21-21-15,-21 21 0,21 21 31,0 0-15,21 0-16,0 0 0,0 0 16,0 1-16,1-1 0,-1-21 15,-21 21-15,21-21 0,0 0 0,0 0 16,0 0-16,22 0 0,-22 0 16,0 0-16,0 0 0,22 0 0,-22-21 15,21 0-15,-21 21 0,0-22 16,22 1-16,-22 0 0,21 0 15,-21 0-15,1-22 0,-1 22 0,0 0 16,0-21-16,0 21 0,-21-1 16,21-20-16,-21 21 0,0 0 0,0 0 15,0-1-15,0 44 32,0-1-17,0 0-15,0 0 0,-21 21 0,21-20 16,-21-1-16,21 0 0,0 0 0,0 21 15,0-20-15,0-1 0,0 0 16,0 0-16,0 0 0,21-21 16,0 0-1,1 21-15,-1-21 0,0 0 0,0 0 16,0 0-16,0-21 0,1 0 0,20 21 16,-21-21-16,0 0 0,22 0 15,-22-1-15,0 1 0,0 0 0,0 0 16,0-21-16,1 20 0,-1 1 15,-21 0-15,0 0 0,0 0 0,0 0 16,0 42 15,-21-21-31,-1 21 0,22 0 0,-21 0 16,21 0-16,0 1 0,0-1 16,0 21-16,0-21 0,0 0 15,0 1-15,21-1 0,1-21 16,-1 21-16,0-21 0,0 0 15,0 0-15,22 0 0,-22 0 0,0 0 16,21 0-16,-21-21 0,1 21 16,-1-21-16,21-1 0,-21 1 15,0 0-15,-21 0 0,22 0 0,-22 0 16,0-22-16,0 22 0,0 0 16,0 0-16,0 0 0,0 42 31,0 0-16,0 0-15,0 0 0,-22 0 16,22 22-16,0-22 0,-21 0 16,21 0-16,0 0 0,0 1 0,0-1 15,0 0-15,0 0 16,0-42 31,21 0-47,1 0 0,-22-1 0,21 22 15,-21-21-15,0 0 0,0 0 0,21-21 16,-21 20-16,21 1 0,-21 0 16,0 0-16,21 21 15,0 0-15,1 0 16,-1 21 0,0 0-16,-21 0 15,0 1-15,0-1 16,0 0-16,21 0 0,-21 0 15,21 0-15,-21 1 16,21-22-16,1 0 16,-1 0-16,0 0 15,0 0-15,-21-22 0,21 1 16,0 21-16,-21-21 0,22 0 0,-22 0 16,21 0-16,0-1 0,-21 1 15,0 0-15,21 0 0,-21-21 16,21 20-16,-21 1 0,0 0 0,0 0 15,21 21-15,-21 21 32,0 21-32,0-20 15,0-1-15,0 0 0,0 0 0,0 0 16,0 0-16,0 1 0,0-1 0,0 0 16,22 0-16,-1 0 15,0-21-15,0 0 0,0 0 0,0 0 16,22 0-16,-22 0 0,0 0 15,21 0-15,-20 0 0,-1 0 16,21-21-16,-21 0 0,0 0 0,1 0 16,-1-1-16,0 1 0,-21-21 15,0 0-15,21-1 0,-21 1 0,21 0 16,-21-22-16,0 22 0,0-22 16,0 22-16,0 0 0,0-1 0,21 1 15,-21 21-15,0 0 0,0 42 16,0 0-1,0 0-15,-21 21 0,21 1 0,0-1 16,0 0-16,0 22 0,-21-22 16,21 1-16,0-1 0,0 0 0,0 1 15,0-1-15,-21-21 0,21 21 16,0-20-16,0-1 0,0 0 16,0 0-16,-21-21 31,21-21-16,0 0-15,0 0 16,0-1-16,0 1 0,0 0 0,21 0 16,0 0-16,-21 0 0,21-1 0,0 1 15,1 0-15,-1 0 0,0 21 16,0 0-16,0 0 0,0 0 16,1 0-16,-1 0 0,0 0 15,0 21-15,-21 0 0,21 0 0,0 1 0,-21-1 16,0 0-16,0 0 0,0 0 15,0 0-15,0 1 0,0-1 16,0 0-16,-21 0 16,0-21-16,0 0 0,0 0 15,0 0-15,-1 0 0,1 0 16,0 0-16,0 0 16,21-21-16,-21 0 15,0 21-15,21 21 47,21 0-31,0-21-16,0 21 0,0-21 15,0 0-15,1 0 0,-1 0 16,0 0-16,0 0 0,21 0 16,-20 0-16,-1 0 0,21 0 0,-21 0 15,22-21-15,-22 21 0,0-21 16,21 0-16,-21 0 0,1-1 0,-1 1 15,0 0-15,0 0 0,-21 0 0,0 0 16,0-22-16,21 22 0,-21 0 16,0 0-16,0 0 0,0 42 31,0 0-15,0 0-16,0 0 0,-21 0 0,21 1 15,0-1-15,-21 0 0,21 0 16,0 0-16,0 0 0,0 1 0,0-1 15,0 0-15,0 0 16,21-21-16,0 21 0,22-21 0,-22 0 16,0 0-16,0 0 0,21 0 0,-20 0 15,20 0-15,-21 0 0,0 0 16,22-21-16,-22 0 0,0 0 0,21 0 16,-21-1-16,1 1 15,-1-21-15,0 21 0,0-22 0,0-20 16,-21 21-16,21-22 0,-21 22 15,22-22-15,-22 1 0,21 20 0,-21-20 16,0 21-16,21-1 0,-21 22 0,21-21 16,-21 21-16,0-1 15,0 44 1,0-1-16,0 0 0,0 21 16,0-21-16,-21 43 0,0-22 0,21 1 15,-21-1-15,21 21 0,0-20 16,-22-1-16,22 0 0,0 1 0,-21-1 15,21 0-15,0-20 0,0 20 16,0-21-16,0 0 0,0 0 16,0 1-16,0-1 0,21-21 15,-21 21-15,22-21 0,-1 0 16,0 0-16,0 0 16,0 0-16,0-21 0,1 0 15,-1 21-15,0-22 0,0 22 16,-21-21-16,21 21 0,0-21 15,1 0-15,-22 0 0,0 0 16,0-1-16</inkml:trace>
  <inkml:trace contextRef="#ctx0" brushRef="#br0" timeOffset="23947.5">30268 12912 0,'21'0'32,"1"0"-32,-1 0 15,21 0-15,-21 0 0,22 0 16,-22 0-16,0 0 0,21-21 0,-21 21 16,1 0-16,20-22 0,-21 22 0,0-21 15,-21 0-15,21 21 16,-21-21-16,0 0 15,-21 0-15,0 21 16,0 0-16,0-22 0</inkml:trace>
  <inkml:trace contextRef="#ctx0" brushRef="#br0" timeOffset="24279.74">29760 12764 0,'0'0'0,"0"21"0,0 0 15,21-21 17,1-21-17,-1 21-15,-21-21 0,21-1 16,-21 1-16,0 0 15,0 0-15,0 0 16,-21 21 0,21 21 15,0 0-31,0 0 16,0 0-1,21-21-15,0 22 0,0-22 16</inkml:trace>
  <inkml:trace contextRef="#ctx0" brushRef="#br0" timeOffset="24667.9">31454 12594 0,'-22'0'15,"1"0"1,0 0-16,0 0 16,0 21-16,0-21 0,-1 43 0,22-22 15,-21 21-15,0-21 0,0 22 16,0 20-16,0-20 0,-1-1 0,22 0 15,0 1-15,-21-1 16,21 0-16,-21 1 0,21-1 0,0-21 16,0 21-16,0-20 0,0-1 15,21 0-15,0 0 0,-21 0 0,22-21 16,-1 21-16,0-21 0,0 0 16,21 0-16,-20 0 0,20 0 0,-21 0 15,21-21-15,1 21 0,-1-21 16,0 0-16,1 0 0,-1 0 0</inkml:trace>
  <inkml:trace contextRef="#ctx0" brushRef="#br0" timeOffset="25003.7">31983 12488 0,'21'0'16,"42"0"-1,-41 22-15,20-22 0,-21 21 16,0 0-16,0 0 0,22 0 16,-22 0-16,0 22 0,0-22 15,0 21-15,1 1 0,-22-1 16,0 0-16,0 1 0,0-1 0,0 0 15,0 1-15,0-22 0,-22 21 16,1-21-16,0 22 0,0-22 0,-21 0 16,20 0-16,1 0 0,-21 0 15,21-21-15,0 22 0,-1-22 16,22 21-16,-21-21 0</inkml:trace>
  <inkml:trace contextRef="#ctx0" brushRef="#br0" timeOffset="28304.2">23474 14923 0,'0'0'0,"-21"0"0,21 21 0,0 0 31,21 0-31,0 0 16,0-21-16,21 21 0,1 22 0,20-22 15,1 0-15,20 21 0,1-20 0,0 20 16,-1 0-16,1-21 0,21 22 16,-21-22-16,20 0 0,1 21 0,-21-20 15,0-1-15,-1 0 0,1 0 16,-22-21-16,-20 21 0,20-21 15,-42 0-15,22 21 0,-22-21 0,-42 0 32,0 0-17,-1 0-15,1 0 0,0-21 16,0 21-16,0-21 0,0 0 0,-1 21 16,22-21-16,0 0 0,0-1 15,0 1-15,0 0 0,22 0 16,-1 21-16,0 0 0,0 0 15,0 0-15,0 0 16,-21 21-16,0 0 0,0 0 16,0 1-16,0-1 0,0 0 15,-21 0-15,0 0 0,0 0 16,0 1-16,-22-1 0,22 0 0,-21 0 16,21 0-16,0 0 0,-1 1 15,22-1-15,0 0 0,0 0 16,22-21-1,20 0-15</inkml:trace>
  <inkml:trace contextRef="#ctx0" brushRef="#br0" timeOffset="29027.79">25823 15367 0,'0'0'16,"0"-63"-1,0 41-15,-21 22 16,0 0-16,0 0 16,0 0-16,-1 22 0,1-1 15,0 0-15,0 21 0,0-21 0,0 22 16,-1-1-16,1-21 0,0 22 16,0-1-16,0-21 0,21 21 0,0 1 15,0-22-15,0 21 0,0-21 16,0 1-16,21 41 15,0-42-15,0-21 0,22 21 0,-22-21 16,21 22-16,-21-22 0,22 0 16,-1 0-16,0-22 0,1 1 0,-1 0 15,0 21-15,1-42 0,-1 21 0,0-1 16,1-20-16,-1 0 0,-21-1 16,21 1-16,1-21 0,-22 20 0,0-20 15,0-22-15,0 22 0,1-1 16,-22 1-16,21 20 0,-21-20 0,0 20 15,0 22-15,0-21 0,0 21 0,-21 21 16,-1 0 0,1 21-16,0 21 0,21-21 15,0 22-15,-21-1 16,0 0-16,21 22 0,-21-22 0,21 22 16,0-22-16,0 0 0,0 22 0,0-22 15,0-21-15,0 22 0,21-22 16,0 0-16,0 21 0,0-42 0,0 22 15,1-1-15,-1-21 0,0 0 16,0 0-16,21 0 0,-20 0 0,-1 0 16,0-21-16,0-1 0,21 22 0,-20-21 15,-1 0-15,-21 0 16,21 0-16,0 0 0,-21-1 0,0 44 47,0-1-47,0 0 15,0 0-15,0 0 0,0 0 16,0 1-16,-21-22 0,21 21 0,0 0 16,0 0-16,21-21 31,0 0-31,0 0 16,-21-21-16,22 0 0,-1 21 15,-21-21-15,21-1 0</inkml:trace>
  <inkml:trace contextRef="#ctx0" brushRef="#br0" timeOffset="29183.7">26797 15240 0,'0'0'0,"-21"0"32,21 21-32,0 0 15,21-21 1,0 0-1,0 0-15,0 0 0</inkml:trace>
  <inkml:trace contextRef="#ctx0" brushRef="#br0" timeOffset="29996.23">27220 15282 0,'-21'0'16,"0"22"-16,0-1 0,21 0 15,-21 0-15,-1 0 0,1 0 0,21 1 16,-21-1-16,21 21 0,-21-21 16,0 22-16,21-22 0,0 0 0,0 0 15,0 21-15,0-20 0,0-1 0,0 0 16,0 0-16,21 0 16,0-21-16,0 0 0,0 0 15,1 0-15,-1 0 0,0 0 16,21 0-16,-21 0 0,1-21 15,20 0-15,-21 0 0,0 0 0,0-1 16,1-20-16,-1 21 0,0-21 16,0-1-16,0 1 0,-21 0 0,0-1 15,21-20-15,-21-1 0,22 22 0,-22 0 16,0-1-16,0 1 0,0 0 16,0 20-16,0 1 0,0 42 31,0 1-31,0-1 0,0 21 15,-22 0-15,22-20 0,-21 20 0,21 0 16,-21 1-16,21-1 0,0 0 16,0 1-16,0-1 0,0-21 0,0 21 15,0-20-15,0-1 0,0 0 16,0 0-16,0 0 0,0 0 16,0-42 30,21 0-46,0 0 16,1 0-16,-1 0 0,0 21 0,0-22 16,0 1-16,0 0 0,22 21 15,-22-21-15,0 21 0,0 0 16,0-21-16,1 21 0,-1-21 0,0 21 16,-42 0 15,0 0-31,-1 0 0,1 0 15,0 0-15,0 21 0,-21-21 16,20 21-16,1-21 0,0 0 0,21 21 16,-21-21-16,21 21 0,-21 0 0,0 1 15,21-1-15,0 0 16,0 0-16,0 0 0,0 0 16,0 1-16,0-1 0,0 0 15,21-21-15,0 21 0,0 0 16,0-21-16,0 21 0,1-21 15,-1 0-15,0 0 0,0 0 16,21 0-16,-20 0 0,-1 0 0,21 0 16,-21-21-16,0 0 0,22 21 0,-22-21 15,21 0-15,1 21 0,-22-21 16,21-1-16,0 1 0,-20 21 0</inkml:trace>
  <inkml:trace contextRef="#ctx0" brushRef="#br0" timeOffset="30268.08">28533 15219 0,'0'0'0,"0"21"31,0 0-31,0 0 0,0 22 16,-22-22-16,1 0 0,21 21 0,-21-20 15,21-1-15,-21 21 0,21-21 16,0 0-16,0 1 0,0-1 0,0 0 15,0 0-15,0 0 16,0 0-16,0 1 0,21-22 16,0 0-16,-21 21 0,21-21 0,1 0 15,-1 0 1,0 0-16,0 0 0,0 0 16,0-21-16,1-1 0,-1 1 15,0 21-15</inkml:trace>
  <inkml:trace contextRef="#ctx0" brushRef="#br0" timeOffset="30563.91">29083 15071 0,'21'0'16,"-42"0"-16,63 0 0,-21 0 0,1 0 0,-1 0 15,0 21-15,0 0 16,-21 0-16,0 0 0,21 1 0,-21 20 15,0-21-15,0 0 0,0 22 16,0-22-16,0 21 0,0-21 0,-21 0 16,0 1-16,0 20 0,0-21 0,-1 0 15,-20 0-15,21 22 0,-21-22 16,-1 0-16,22 0 0,-21 0 0,-1 1 16,22-22-16,-21 21 0,0 0 15,20 0-15,-20-21 0,21 21 0,-21-21 16,-1 21-16,22-21 0,-21 0 0,-1 0 15,1 0-15,-21 0 0,20 0 16</inkml:trace>
  <inkml:trace contextRef="#ctx0" brushRef="#br0" timeOffset="36704">27686 13907 0,'0'0'0,"-42"0"15,84 0 48,-21-22-47,0 22-16,22 0 0,-1 0 0,21-21 15,1 21-15,-1 0 0,22-21 16,0 21-16,-1-21 0,1 21 0,0-21 15,-1 21-15,1-21 0,0 21 16,-1-22-16,1 22 0,0-21 16,-1 21-16,-20-21 0,-1 0 0,1 21 15,-1-21-15,1 21 0,-22-21 16,1 21-16,-1-22 0,0 22 0,-21-21 16,1 21-16,-1 0 0,0-21 15,0 21-15,-21-21 0,21 21 16,-42 0 15,0 0-31,-21 0 16</inkml:trace>
  <inkml:trace contextRef="#ctx0" brushRef="#br0" timeOffset="37320.48">27940 13991 0,'0'21'0,"21"-21"16,0 0-16,0 0 16,1 0-16,-1 0 0,0 0 0,21 0 15,1 0-15,-1 0 0,21-21 16,-20 21-16,20-21 0,1 0 0,-1 0 16,1 21-16,20-21 0,1-1 15,0 1-15,-1 0 0,1 0 0,0 0 16,-1 21-16,1-21 0,-21-1 15,-1 22-15,1-21 0,-1 0 0,-21 21 16,1-21-16,-1 21 0,0 0 16,-20 0-16,20-21 0,-21 21 15,0 0-15,0 0 47</inkml:trace>
  <inkml:trace contextRef="#ctx0" brushRef="#br0" timeOffset="46699.89">3111 7049 0,'0'21'62,"0"0"-62,0 0 0,0 21 0,0-20 16,0 20-16,0 0 0,0 1 15,0-1-15,0 0 0,0 1 0,0-1 16,0 0-16,0-21 0,0 1 0,0 20 16,0-21-16,0 0 15,0 0-15,0-42 31,0 0-15,0 0-16</inkml:trace>
  <inkml:trace contextRef="#ctx0" brushRef="#br0" timeOffset="47495.52">3069 7091 0,'0'-21'31,"0"0"-15,21 21 0,0 0-16,1 0 0,20-22 0,0 22 15,1-21-15,20 21 16,1 0-16,-1-21 0,22 21 0,-1-21 15,1 21-15,0-21 0,-1 0 16,22 21-16,-21-22 0,21 22 0,21-21 16,0 21-16,-21-21 0,21 21 15,0-21-15,0 0 0,0 21 0,0-21 16,21-1-16,0 22 0,0-21 0,0 0 16,0 0-16,22 0 0,-22 0 15,0-1-15,21-20 0,-42 21 0,22 0 16,-44 0-16,22-1 0,-42 22 15,0-21-15,-22 0 0,1 0 0,-22 21 16,0 0-16,1-21 16,-22 21-16,0 0 0,0 0 15,0 0 1,-21 21 0,0 0-1,0 0-15,0 0 16,0 1-16,0-1 0,0 21 0,0-21 15,0 0-15,0 22 0,0-22 16,0 0-16,0 21 0,0-20 0,0 20 16,0-21-16,0 0 0,0 22 15,0-22-15,0 0 0,0 0 0,0 0 16,0 0-16,0 1 0,0-1 16,0 0-16,-21-21 0,21 21 15,-21-21-15,21 21 0,-21-21 0,21 21 16,-21-21-16,0 22 0,-22-22 0,22 0 15,-21 0-15,-1 21 0,1-21 16,-21 0-16,-22 0 0,21 0 0,-41 0 16,-1 21-16,0 0 0,-21-21 15,0 21-15,-21-21 0,0 21 0,-22 1 16,1-1-16,0 0 0,-22 0 0,1 21 16,-1-20-16,1-1 15,20 21-15,1-21 0,21 0 0,0 1 16,21-1-16,0 0 0,42 0 15,0-21-15,1 21 0,20-21 0,22 0 16,-1 0-16,1 0 0,21 0 0,0 0 16,63-21 15,-21 0-31,22 0 0</inkml:trace>
  <inkml:trace contextRef="#ctx0" brushRef="#br0" timeOffset="48667.98">17081 6117 0,'0'0'0,"-21"0"16,42 0 15,1 0-31,-1 0 0,21 0 16,-21 0-16,0 0 0,22 0 16,-1 0-16,0 0 0,22 0 0,-1 0 15,1 0-15,-1-21 0,1 21 16,21 0-16,-22 0 0,1 0 0,-1-21 15,-21 21-15,22 0 0,-22 0 16,1 0-16,-1 0 0,0 0 16,-21 0-16,1 0 0,-1-21 0,-42 21 47,-1 0-47,1 0 0,0 0 0,0 0 15,0 0-15,0 0 0,-22 0 16,22 0-16,0 0 0,-21 0 0</inkml:trace>
  <inkml:trace contextRef="#ctx0" brushRef="#br0" timeOffset="48992.78">17187 6138 0,'-21'0'31,"42"0"-15,0 0-16,1 0 15,-1 0-15,21 0 0,0 0 0,1 0 16,20 0-16,-20 0 0,-1 0 16,21 0-16,-20 0 0,20-21 0,-20 21 15,-1 0-15,0 0 0,1 0 16,-22 0-16,0 0 0,0 0 15,0 0-15,0 0 0,-42-21 47,0 21-47</inkml:trace>
  <inkml:trace contextRef="#ctx0" brushRef="#br0" timeOffset="49427.53">17738 5800 0,'0'0'0,"0"21"15,0 0 1,0 0-16,0 0 0,21-21 15,0 22-15,0-1 0,0 0 16,0-21-16,1 21 0,-1 0 0,0-21 16,0 21-16,21-21 0,-20 0 15,-1 22-15,0-22 0,21 0 0,-21 0 16,1 0-16,-1 0 0,-21 21 16,21-21-16,0 0 15,-21 21 1,-21-21-16,0 21 15,0-21-15,-1 21 0,1 0 16,0-21-16,0 22 0,0-1 0,0 0 16,-1 0-16,1 0 0,21 0 15,-21 1-15,0-1 0,0 0 0,0 0 16,21 0-16,-22 0 0,1-21 0,21 22 16,-21-1-16,21 0 15,-21-21-15,21 21 0,-21-21 16,0 0-16</inkml:trace>
  <inkml:trace contextRef="#ctx0" brushRef="#br0" timeOffset="52871.5">12658 14732 0,'-22'0'0,"-20"0"16,42 21 15,21-21-15,0 0-16,1 0 15,20 0-15,0 0 0,22 0 0,-1 0 16,1 0-16,20 0 0,1 0 16,21-21-16,-21 0 0,-1 21 0,1-21 15,0 21-15,20-21 16,-20 21-16,0-22 0,21 22 0,-22-21 16,1 21-16,0 0 0,-22-21 15,1 21-15,-22 0 0,0 0 0,1 0 16,-22-21-16,0 21 0,0 0 15,-42 0 17,0 0-32,-22 0 0,22 0 15,-21 0-15,0 0 0,-1 0 0,1 0 16,0 0-16,-1 0 16</inkml:trace>
  <inkml:trace contextRef="#ctx0" brushRef="#br0" timeOffset="53316.33">12933 14753 0,'0'0'0,"381"-21"31,-297 21-31,1-21 0,-21 21 16,41-21-16,-20 0 0,0 21 15,21-22-15,-22 1 0,1 21 0,21-21 16,-43 21-16,22-21 0,-22 0 15,-20 21-15,20 0 0,-20-21 0,-1 21 16,-21 0-16,0-22 0,22 22 16,-22 0-16,0-21 15,0 0-15,0 21 16,-21-21 0,21 21-16,1 0 15,-1 0 16,0 0-31,0 0 16</inkml:trace>
  <inkml:trace contextRef="#ctx0" brushRef="#br0" timeOffset="54203.51">17759 14161 0,'0'0'15,"-106"0"1,85 0-16,0 0 0,42 0 31,0 0-31,21 0 0,-21 0 16,43 0-16,-22 0 0,43 0 16,0 0-16,-1 0 0,22 0 0,21 0 15,0-22-15,0 22 0,21-21 16,-21 21-16,21 0 0,1-21 0,-1 21 15,-21 0-15,0-21 0,0 21 16,-21 0-16,-1-21 0,-20 21 16,0 0-16,-22 0 0,1-21 0,-1 21 15,-42 0-15,22 0 0,-22 0 16,-42 0 15,-22 0-31,22 0 16,0 0-16,-21 0 0,21 0 0,-22 0 15,1 0-15,0 0 0,-1 0 16,-20 0-16,20 0 0,1 0 0,0 0 16</inkml:trace>
  <inkml:trace contextRef="#ctx0" brushRef="#br0" timeOffset="54652.26">17970 14351 0,'0'0'0,"0"21"15,22-21 1,-1 0-16,21 0 0,0 0 15,1 0-15,20 0 0,1-21 16,-1 21-16,22-21 0,21 0 0,0 21 16,-1-21-16,1-1 0,21 22 15,21-21-15,1 0 0,-1 0 0,0 21 16,0-21-16,-21 21 0,21-21 16,0 21-16,-21 0 0,0-22 0,-21 22 15,0-21-15,-21 21 0,-1 0 16,-20 0-16,-22-21 0,1 21 15,-1 0-15,-21 0 0,0 0 0,0 0 16,-21-21 0,22 21-16,-1 0 15,0-21 1,0 21-16,0 0 16,0 0-16,1 0 0,-1-21 0,0 21 15,21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A90C-3163-45A7-B08B-6EEB6825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BEAC2-205F-41CF-8358-BCC366958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5F8E-547F-4BD7-A595-F29269AC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06D41-43EF-4A0B-AD86-255C17BA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434D-E2DF-4273-8189-1FD735AE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2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42A3-3A00-434A-B3CD-41A16260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57054-41D1-4FBD-BA36-0C490F76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AF52-93F6-40C2-98EF-8203184F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3A3C-79FC-4306-945D-0824A5CD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24BE-64DE-4D8B-AD1D-DA6A15D9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DBD52-AB0E-4B3C-9188-5CB944F8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439C-7BAE-4CFC-B04D-3B7AAB50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3BA2-0BB6-4E1C-A696-BCAA8EC2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5A8C-5661-4816-966E-9048B19F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E422-C737-4CB4-87CD-1CE1F02E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2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7B0C-3971-4A06-AFCF-3B202228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E530-65B7-42D4-9C48-CBA9F99D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577A-5C88-4692-AAEA-857F6772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29CA-8495-4DD5-BFF6-9F01D5F7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397F-37A8-418B-B387-CDB6008B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6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E0E-9464-40AC-AD9A-C2043F92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C42C8-9446-44FB-A11E-ACD115BE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E1FE-A04A-4560-8EF3-B9120100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7040-DFEA-4427-8759-3363948A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559F-E3BF-4A9D-AE3E-6BB66C27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462-5F7F-412F-8DC3-333BE016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649-E615-4C9D-9E52-888F9EB27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444D-B9E1-46C2-91C6-4EE3A457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EA2E-CED0-41B0-933C-057FB443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1928D-7F9C-403B-B4DE-3ADC69D4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54997-4416-4E10-BB0C-532FE303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9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6C41-E321-46BF-B08D-C6D0EF63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C4C7-32BE-435A-AAC8-3933DCAF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A8BF-E0C2-4287-9D43-DC32B934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817F-D7DA-4BC3-856B-E1E6D130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13DB5-07AD-4D85-8294-B0ABB60B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894E-F326-4B7D-8E7B-835C902C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65D38-583B-43F9-9B85-A5942C57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0BC3A-C599-4BAF-A43B-FCA2E7D5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3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96F-2BD3-487B-A3C4-7F25128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A8B73-398E-42D0-84A7-CC7ED383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E19E4-EB77-4BB6-94B9-990BE695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5B501-C21F-4259-9C62-6F58CA8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CD3D0-AAEA-482C-A916-EEBFBC90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65CE5-CB74-4DB5-A781-714A6DED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8902-499A-4332-81B7-D3DE492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97F2-E7D6-47AB-AB8C-E30EF15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7188-9E05-4B86-BE42-5294CFA3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1DF2-8EF6-4A97-AA18-703EB8FE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A9AA3-8253-44FF-9144-6DAB7F08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B0DD5-BF66-41D4-B08C-5C8E4C1D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BF67-0393-4CE3-8930-CF849D1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5763-7C74-4F1A-8729-0D3682A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6C403-5E15-4CD0-923A-097BAC896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2509C-8326-49BF-B890-599BEB41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A51EB-0D73-4C4D-8CF0-88108CC7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0E7A-96D1-4D66-B934-5D670D1C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80523-7AE8-48BB-873E-2DBFD380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64358-F8AB-4973-9DF0-C6045294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9D593-1C1B-40AE-B720-4171305C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82FD-B2F7-43AE-8569-CBEE183A5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A339-3553-4C04-BCA0-29E9A3B97791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3F88-60DE-47D9-889E-3EACA3DCD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B615-1998-4247-90F1-EFE0CEE97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D0AE-8673-4883-A1B1-81046AB2D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C5EE7D-9096-402A-B6AB-284B22E921AF}"/>
                  </a:ext>
                </a:extLst>
              </p14:cNvPr>
              <p14:cNvContentPartPr/>
              <p14:nvPr/>
            </p14:nvContentPartPr>
            <p14:xfrm>
              <a:off x="754200" y="15120"/>
              <a:ext cx="771948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C5EE7D-9096-402A-B6AB-284B22E92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5760"/>
                <a:ext cx="773820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5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89884-1B2B-40CC-875C-01EAD2AC9C16}"/>
                  </a:ext>
                </a:extLst>
              </p14:cNvPr>
              <p14:cNvContentPartPr/>
              <p14:nvPr/>
            </p14:nvContentPartPr>
            <p14:xfrm>
              <a:off x="0" y="0"/>
              <a:ext cx="11811240" cy="492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89884-1B2B-40CC-875C-01EAD2AC9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29960" cy="49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8FCE6D-4D00-4876-AD24-2EC4A343C808}"/>
                  </a:ext>
                </a:extLst>
              </p14:cNvPr>
              <p14:cNvContentPartPr/>
              <p14:nvPr/>
            </p14:nvContentPartPr>
            <p14:xfrm>
              <a:off x="190440" y="3741480"/>
              <a:ext cx="777600" cy="42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8FCE6D-4D00-4876-AD24-2EC4A343C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3732120"/>
                <a:ext cx="7963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40E4DB-B372-4E90-B3CF-1B2906408726}"/>
                  </a:ext>
                </a:extLst>
              </p14:cNvPr>
              <p14:cNvContentPartPr/>
              <p14:nvPr/>
            </p14:nvContentPartPr>
            <p14:xfrm>
              <a:off x="60840" y="2042280"/>
              <a:ext cx="5608800" cy="275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40E4DB-B372-4E90-B3CF-1B29064087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80" y="2032920"/>
                <a:ext cx="5627520" cy="27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37EB1E-3701-47C3-96CB-AB79D9EC3055}"/>
                  </a:ext>
                </a:extLst>
              </p14:cNvPr>
              <p14:cNvContentPartPr/>
              <p14:nvPr/>
            </p14:nvContentPartPr>
            <p14:xfrm>
              <a:off x="3512880" y="1295280"/>
              <a:ext cx="1135800" cy="144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37EB1E-3701-47C3-96CB-AB79D9EC30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3520" y="1285920"/>
                <a:ext cx="115452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939B68-9701-4818-9DCD-6B4A34839D89}"/>
                  </a:ext>
                </a:extLst>
              </p14:cNvPr>
              <p14:cNvContentPartPr/>
              <p14:nvPr/>
            </p14:nvContentPartPr>
            <p14:xfrm>
              <a:off x="3634560" y="3116520"/>
              <a:ext cx="846360" cy="140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939B68-9701-4818-9DCD-6B4A34839D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5200" y="3107160"/>
                <a:ext cx="865080" cy="14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4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20FED-EB54-418F-BB42-71F56BDDA7F9}"/>
                  </a:ext>
                </a:extLst>
              </p14:cNvPr>
              <p14:cNvContentPartPr/>
              <p14:nvPr/>
            </p14:nvContentPartPr>
            <p14:xfrm>
              <a:off x="640080" y="762120"/>
              <a:ext cx="7224120" cy="51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20FED-EB54-418F-BB42-71F56BDDA7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752760"/>
                <a:ext cx="72428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1ECB25-28BC-4952-B635-19F5518540D6}"/>
                  </a:ext>
                </a:extLst>
              </p14:cNvPr>
              <p14:cNvContentPartPr/>
              <p14:nvPr/>
            </p14:nvContentPartPr>
            <p14:xfrm>
              <a:off x="685800" y="1546920"/>
              <a:ext cx="8313840" cy="292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1ECB25-28BC-4952-B635-19F551854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1537560"/>
                <a:ext cx="8332560" cy="29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966439-9E18-47CF-84DE-145D36F98A15}"/>
                  </a:ext>
                </a:extLst>
              </p14:cNvPr>
              <p14:cNvContentPartPr/>
              <p14:nvPr/>
            </p14:nvContentPartPr>
            <p14:xfrm>
              <a:off x="1104840" y="2088000"/>
              <a:ext cx="10539000" cy="36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966439-9E18-47CF-84DE-145D36F98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480" y="2078640"/>
                <a:ext cx="10557720" cy="36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0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BF4841-3ED2-4891-8CF7-D6F8D4A60470}"/>
                  </a:ext>
                </a:extLst>
              </p14:cNvPr>
              <p14:cNvContentPartPr/>
              <p14:nvPr/>
            </p14:nvContentPartPr>
            <p14:xfrm>
              <a:off x="1409760" y="190440"/>
              <a:ext cx="6286680" cy="17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BF4841-3ED2-4891-8CF7-D6F8D4A604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181080"/>
                <a:ext cx="6305400" cy="17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270171-DB37-4B67-BAE1-782415B86E1B}"/>
                  </a:ext>
                </a:extLst>
              </p14:cNvPr>
              <p14:cNvContentPartPr/>
              <p14:nvPr/>
            </p14:nvContentPartPr>
            <p14:xfrm>
              <a:off x="1432440" y="1775520"/>
              <a:ext cx="6782400" cy="378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270171-DB37-4B67-BAE1-782415B86E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080" y="1766160"/>
                <a:ext cx="6801120" cy="37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8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18B352-3DFD-4901-A7DD-2216CB4D74F9}"/>
                  </a:ext>
                </a:extLst>
              </p14:cNvPr>
              <p14:cNvContentPartPr/>
              <p14:nvPr/>
            </p14:nvContentPartPr>
            <p14:xfrm>
              <a:off x="548640" y="289440"/>
              <a:ext cx="2926440" cy="87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18B352-3DFD-4901-A7DD-2216CB4D74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280080"/>
                <a:ext cx="294516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3523B-C1C4-4BBE-B6A0-3B1DFEF77F87}"/>
                  </a:ext>
                </a:extLst>
              </p14:cNvPr>
              <p14:cNvContentPartPr/>
              <p14:nvPr/>
            </p14:nvContentPartPr>
            <p14:xfrm>
              <a:off x="0" y="373320"/>
              <a:ext cx="6797520" cy="213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3523B-C1C4-4BBE-B6A0-3B1DFEF77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63960"/>
                <a:ext cx="6816240" cy="21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68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D4BDF-6602-48D4-8500-DC6E29F847AF}"/>
                  </a:ext>
                </a:extLst>
              </p14:cNvPr>
              <p14:cNvContentPartPr/>
              <p14:nvPr/>
            </p14:nvContentPartPr>
            <p14:xfrm>
              <a:off x="1668600" y="586800"/>
              <a:ext cx="727776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D4BDF-6602-48D4-8500-DC6E29F84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577440"/>
                <a:ext cx="7296480" cy="41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40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B0F-38F3-4301-82D6-B28108A7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6A18-C332-468F-BE85-E0BD9E3B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FCD5F3-F62C-4C2F-95F1-26CD46C6E2EA}"/>
                  </a:ext>
                </a:extLst>
              </p14:cNvPr>
              <p14:cNvContentPartPr/>
              <p14:nvPr/>
            </p14:nvContentPartPr>
            <p14:xfrm>
              <a:off x="1135440" y="15120"/>
              <a:ext cx="8001360" cy="100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FCD5F3-F62C-4C2F-95F1-26CD46C6E2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5760"/>
                <a:ext cx="8020080" cy="10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34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2021-07-09T11:46:18Z</dcterms:created>
  <dcterms:modified xsi:type="dcterms:W3CDTF">2021-07-09T13:42:25Z</dcterms:modified>
</cp:coreProperties>
</file>