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1:36:22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1651 0,'0'-21'110,"0"0"-95,0 0 1,0-1 0,0 1-1,0 0-15,0 0 31,0 0-15,0 42 62,0 0-78,0 0 0,0 0 16,0 1-16,0 20 0,0 0 0,0 1 15,0-22-15,0 21 16,0 0-16,0 1 0,0-1 0,0 0 0,0-20 16,0 20-16,0 0 15,0-21-15,0 1 0,22 20 0,-22-21 16,0 0-16,21-21 0,-21 21 16,0 1-16,21-22 15,0 21-15,0-21 16,0 0-16,1 0 15,-1-21-15,-21-1 0,21 22 16,-21-21-16,21 0 0,-21 0 16</inkml:trace>
  <inkml:trace contextRef="#ctx0" brushRef="#br0" timeOffset="9388.18">952 1080 0,'0'0'0,"0"-22"15,0 1 1,0 0-1,0 0 1,-21 21 0,0 0-16,21 21 15,-21 0-15,0-21 16,21 21-16,-21 1 16,-1-1-16,22 0 0,0 0 0,-21 0 15,21 0-15,-21 1 0,21-1 16,0 0-16,0 0 0,0 0 15,0 0-15,0 1 32,21-22-32,0 0 15,1 0-15,-1 0 16,0 0-16,0 0 0,0-22 16,-21 1-16,21 21 15,-21-21-15,22 21 0,-22-21 16,0 0-16,0 0 0,0-1 15,0 1-15,0 0 0,0 0 16,0 0-16,0 0 16,-22 21-16,1 0 15,0 0-15,0 0 16,0 0 0,0 0-16,21 21 15,-22-21-15,22 21 16,-21-21-16,21 21 0,0 0 15,0 0-15,0 1 16,0-1 0,0 0-1</inkml:trace>
  <inkml:trace contextRef="#ctx0" brushRef="#br0" timeOffset="10859.46">1736 1778 0,'21'0'0,"-42"0"0,42-21 16,-21 0-16,0 0 16,0-1-1,0 1-15,0 0 0,-21 21 16,21-21-16,-22 21 0,22-21 15,-21 21-15,0 0 16,0-21-16,0 21 0,0 0 16,-1 0-16,1 0 15,0 0-15,0 0 0,0 0 0,21 21 16,-21 0-16,-1-21 0,1 21 16,0 0-16,0 0 0,0 1 0,21-1 15,-21 0-15,21 0 0,-22 21 16,22-20-16,0-1 0,0 0 15,-21 42-15,21-41 0,0-1 16,0 0-16,0 0 0,0 0 16,0 0-16,0 1 0,0-1 0,0 0 15,21 0-15,-21 0 16,22 0-16,-1-21 16,0 0-1,0 0-15,0 0 0,0 0 16,1 0-16,-1 0 15,0 0-15,0-21 0,0 0 0,0 21 16,1-21-16,-1 21 0,0-21 16,0 21-16,0-21 0,0-1 15,1 1-15,-22 0 0,21 0 0,0 0 16,0 0-16,-21-1 0,21 1 16,-21-21-16,21 0 0,-21 20 0,0-20 15,22 0-15,-22-1 0,21 1 16,-21 21-16,21-21 0,-21 20 15,0-20-15,0 21 0,21 0 16,-21 0-16,21-1 0,-21 1 0,0 0 16,0-21-16,0 21 0,0-1 15,0 1-15,0 0 0,0 0 0,0 0 16,0 0-16,0-1 16,0 1-16,0 0 0,0 0 31,0 42 16,0 0-47,0 0 15,0 1-15,0-1 16,0 0-16,-21 0 0,21 0 16,-21 0-16,21 1 15,0-1-15,0 0 0,0 0 0,0 0 16,0 0-16,-21 1 0,21-1 15,0 0-15,0 21 0,0-21 0,0 1 16,0 20-16,-21-21 0,21 0 16,0 22-16,0-22 0,0 0 15,0 21-15,0-21 0,0 1 16,0-1-16,0 0 0,0 21 0,0-21 16,0 1-16,0-1 0,0 0 15,0 0-15,0 0 0,0 0 0,0 1 16,0-1-16,0 0 15,0 0-15,0 0 0,0 0 16,21-21 0,-21 22-16,21-22 0,-21 21 15,21-21-15,0 0 0,0 0 16,1 21 0,-1-21-16,0 0 0,0 0 15,0 0-15,0 0 16,1 0-16,-1-21 15,0 0-15,0 21 0,-21-22 16,21 22-16,0 0 16,1-21-16,-1 21 15,-21-21-15,21 21 16,-21-21 0,21 21-1,0 0 1,-21-21-16</inkml:trace>
  <inkml:trace contextRef="#ctx0" brushRef="#br0" timeOffset="14775.38">1503 2667 0,'0'-21'15,"0"0"1,0 0 15,0 42 47,-21-21-62,21 21-16,0 0 15,-22-21-15,22 21 16</inkml:trace>
  <inkml:trace contextRef="#ctx0" brushRef="#br0" timeOffset="16159.14">1460 2561 0,'0'0'0,"0"-42"31,0 21-31,0 0 16,0 42 46,0 0-46,-21 0-16,21 0 0,-21 0 15,21 1-15,0-1 0,0 0 16,0 0-16,-21 21 16,21 1-16,0-22 0,0 0 15,0 21-15,0-20 0,0-1 0,0 0 16,0 21-16,0-21 0,0 1 15,0-1-15,0 0 0,0 0 16,0 0-16,0 0 0,0 1 0,0 20 16,0-21-16,0 0 0,0 0 15,21 1-15,-21-1 0,0 0 0,0 0 16,21 0-16,-21 0 0,0 1 16,0-1-16,0 0 0,21 0 15,-21 0-15,22 0 0,-22 1 16,0-1-16,0 0 15,21-21-15,-21 21 0,0 0 16,21 0-16,-21 1 0,0-1 16,21 0-16,0 0 15,-21 0-15,21 0 0,1 1 16,-22-1-16,21 0 16,0-21-16,-21 21 0,21-21 15,-21 21-15,21 0 16,-21 1-16,21-22 0,1 21 15,-1 0-15,0 0 16,0 0 0,0-21-16,-21 21 0,21-21 15,1 22-15,-1-22 0,0 0 16,0 21-16,0-21 0,0 0 16,1 0-16,-1 21 15,0-21-15,0 0 0,0 0 16,0 0-16,1 0 15,-1 0-15,0 21 0,0-21 0,0 0 16,0 0-16,1 0 16,-1 0-16,0 0 0,0 0 0,0 0 15,0 0-15,1 0 0,-1 0 16,0 0-16,0 0 0,0-21 16,0 21-16,1 0 0,-1-21 0,0 21 15,0-21-15,0 21 0,0 0 16,1-22-16,-1 1 0,0 21 0,0-21 15,0 21-15,0-21 0,1 21 16,-1-21-16,0 0 0,21-1 16,-21 1-16,1 21 0,-1-21 15,0 0-15,0 0 0,0 0 16,0-1-16,1 1 0,-1 21 0,0-21 16,0 0-16,-21 0 0,21 21 15,0-21-15,-21-1 0,22 1 0,-1 0 16,0 21-16,0-21 15,-21 0-15,21 0 0,0-1 0,1 1 16,-1 0-16,0 0 0,0 0 0,-21 0 16,21-1-16,0 22 0,1-42 15,-1 21-15,0 0 0,0-22 16,-21 22-16,21 21 0,0-21 16,-21 0-16,22 0 0,-22 0 0,21-1 15,0 1-15,0 0 0,0 0 16,-21 0-16,21 0 0,-21-1 15,22 1-15,-1 0 0,-21 0 16,21 21-16,-21-21 16,21 0-16,-21-1 0,0 1 0,21 0 15,0 0-15,-21 0 0,0 0 0,22-1 16,-22 1-16,21 0 0,-21 0 16,0 0-16,21 0 0,0-1 0,-21 1 15,0 0-15,21 0 16,-21 0-16,21 0 0,-21-1 0,22 1 15,-22 0-15,0 0 0,0 0 16,21 21-16,-21-21 0,21-1 16,-21 1-16,0 0 0,0 0 15,0 0-15,0 0 16,0-1-16,21 22 16,-21-21-1,0 0-15</inkml:trace>
  <inkml:trace contextRef="#ctx0" brushRef="#br0" timeOffset="16860.23">3979 2074 0,'-21'0'47,"0"22"-32,0-1-15,0 0 16,-1 0-16,1 0 0,-21 22 16,21-43-16,0 21 15,-1 0-15,1 0 0,0 0 0,0 0 16,0 1-16,0-22 0,-1 21 16,1 0-16,21 0 15,-21-21-15,42 0 47,0-21-47,1 0 0,-1 0 16,0 21-16,0-22 0,0 1 15,0 0-15,1 0 16,-1 21-16,0-21 0,21-22 16,-42 22-16,21 21 0,1-21 15,-1 0-15,-21 0 0,21 21 16,0 0-16,-21-21 0,21 21 15,-21-22 1,21 22-16,-21 22 47,22-1-47,-22 0 16,21 0-16,-21 0 0,0 0 15,0 1-15,21-1 16,-21 0-16,21 0 0,0 0 0,-21 0 15,21 1-15,-21-1 0,22 0 0,-1 21 16,-21-21-16,0 1 0,21 20 16,0-21-16,-21 0 0,21 0 0,-21 1 15,0-1-15,0 0 0,0 0 16,0 0-16,0 0 0,21 1 16,-42-22 30,0 0-30</inkml:trace>
  <inkml:trace contextRef="#ctx0" brushRef="#br0" timeOffset="17419.84">2053 3112 0,'0'0'0,"0"-22"0,21 22 0,-21-21 31,0 42 1,0 1-17,0-1-15,0 0 16,0 0-16,0 0 0,-21 22 0,21-22 16,-21 0-16,21 0 0,-21 0 15,21 22-15,0-22 0,0 0 0,-21 0 16,21 0-16,-22 0 0,22 1 15,0-1-15,0-42 63,0-1-63</inkml:trace>
  <inkml:trace contextRef="#ctx0" brushRef="#br0" timeOffset="17747.65">1990 3090 0,'21'0'47,"-21"22"-47,0-1 0,21-21 16,0 21-16,0 0 0,0 0 0,-21 0 15,22 1-15,-1-1 16,0 0-16,0 0 0,0 21 0,-21-20 0,21-1 16,1-21-16,-22 21 0,0 0 15,21 0-15,0 0 0,-21 1 16,0-44 46,0 1-62,0 0 16,0 0-16,0 0 0,0 0 16</inkml:trace>
  <inkml:trace contextRef="#ctx0" brushRef="#br0" timeOffset="18032">2371 3048 0,'0'21'15,"0"0"1,0 1-16,-22-1 0,22 0 16,0 0-16,0 0 0,-21 22 15,21-22-15,0 0 0,0 21 0,0-21 16,0 22-16,0-22 0,-21 0 15,21 0-15,0 0 16,0-42 15,21 0-15</inkml:trace>
  <inkml:trace contextRef="#ctx0" brushRef="#br0" timeOffset="18385.8">2646 3006 0,'0'21'15,"0"0"-15,0 0 16,0 0-16,0 1 0,0-1 16,0 0-16,0 0 0,0 21 0,0-20 15,0-1-15,-21 0 0,21 0 16,0 21-16,0-20 0,0-1 0,0 0 16,0 0-1,-22 0-15,22-42 63,0 0-63</inkml:trace>
  <inkml:trace contextRef="#ctx0" brushRef="#br0" timeOffset="18795.56">2540 3006 0,'0'0'0,"21"-21"31,0 21-31,0 0 16,-21-22-16,22 22 0,-1 0 0,0 0 15,0 0-15,0 0 16,0 0-16,1 0 0,-1 0 0,0 0 16,0 0-16,0 22 0,-21-1 15,21 0 1,-21 0-16,0 0 0,0 0 16,0 1-1,0-1-15,-21-21 0,0 21 16,0 0-16,0 0 15,0-21-15,21 21 0,-22-21 16,1 22-16,0-22 31</inkml:trace>
  <inkml:trace contextRef="#ctx0" brushRef="#br0" timeOffset="21076.22">3641 1545 0,'0'-21'32,"0"0"-32,21 0 31,0 0-31,0 21 0,0-22 16,0 22-16,-21-21 15,22 21-15,-1 0 0,0 0 16,0-21-16,0 21 0,0 0 15,1 0-15,-1 21 16,-21 0-16,21 1 0,-21-1 16,21 0-16,-21 42 15,0-41-15,0 20 0,0-21 0,0 21 16,0-20-16,0 20 0,0-21 0,0 0 16,0 22-16,0-22 0,0 0 0,0 0 15,0 0 1,0 0-16,0 1 15,-21-22-15,21-22 32,0 1-17,0 0-15,0 0 0,0 0 16,0 0-16,0-1 0,0 1 0,0-21 16,21 21-16,-21 0 0,21-22 15,-21 22-15,21 0 0,1-21 0,-1 20 16,-21 1-16,21 0 0,0 0 15,0 0-15,22 0 0,-22-1 16,0 1-16,0 21 0,21-21 16,-20 21-16,-1 0 0,21 0 0,-21 0 15,0 0-15,22 0 0,-22 0 0,0 0 16,0 21-16,0 0 0,1 1 16,-1-1-16,-21 0 0,0 0 0,0 21 15,0-20-15,0-1 0,0 21 16,0-21-16,0 0 0,0 1 0,0 20 15,0-21-15,0 0 16,0 0-16,0 1 0,0-1 16,-21-21-16,21 21 15,-22-21-15,22-21 47,0 0-31</inkml:trace>
  <inkml:trace contextRef="#ctx0" brushRef="#br0" timeOffset="21789.33">5292 1609 0,'0'0'0,"0"-21"0,0-1 15,0 1-15,0 0 16,0 0-16,0 0 0,0 0 0,0-1 16,-22 1-16,1 0 15,0 0-15,0 0 0,0 0 16,0 21-16,-1 0 15,1 0-15,0 0 0,0 0 16,0 21-16,0-21 16,-1 21-16,1 0 0,0 0 15,0 0-15,0 22 0,0-22 0,-1 21 16,1-21-16,0 22 0,21-1 16,-21-21-16,21 22 0,-21-1 0,21-21 15,0 0-15,0 22 0,0-22 16,0 0-16,0 0 0,0 0 0,21 0 15,0-21-15,-21 22 0,21-22 0,0 0 16,1 0-16,-1 0 16,0 0-16,0 0 0,0 0 15,0 0-15,1-22 0,-1 1 0,-21 0 16,21 0-16,0 0 0,0 0 0,0-1 16,1-20-16,-1 21 15,0-21-15,-21 20 0,21-20 0,-21 21 16,21-21-16,-21 20 0,21 1 0,-21 0 15,0 0-15,0 0 0,0 0 16,0-1-16,0 44 47,0-1-47,0 0 0,0 0 16,0 0-16,0 0 0,0 22 0,0-22 15,0 21-15,0-21 0,0 22 0,0-22 16,0 0-16,0 0 0,0 22 15,0-22-15,0 0 16,0 0-16,22 0 16,-1-21-16,0 0 0,0 0 15,0 0-15,0 0 16,-21-21-16</inkml:trace>
  <inkml:trace contextRef="#ctx0" brushRef="#br0" timeOffset="22730.16">5694 1482 0,'0'0'0,"-21"0"16,-1 0-1,1 21 1,21 0-16,0 0 15,0 0-15,0 1 0,0 20 16,0-21-16,0 0 0,0 0 16,0 1-16,0 20 0,0-21 0,0 21 15,0-20 1,0-1-16,0 0 0,0 0 0,0 0 16,0 0-16,0 1 0,0-1 15,-21-21 16,21-21-15,0-1-16,0 1 16,0 0-16,0 0 0,0 0 15,0 0-15,0-22 0,0 22 16,0 0-16,0 0 0,0-22 0,0 22 16,0 0-16,0 0 0,0 0 15,0 0-15,21-1 0,-21 1 16,21 0-16,1 0 0,-22 0 0,21 0 15,0 21-15,0-22 0,0 22 16,22 0-16,-22-21 0,0 21 0,21 0 16,-21 0-16,1 0 0,-1 0 15,0 0-15,0 21 0,0-21 0,0 22 16,-21-1-16,0 0 0,22 0 0,-22 0 16,21 0-16,-21 1 0,0-1 15,0 0-15,0 21 0,0-21 0,0 1 16,0-1-16,0 0 0,0 0 15,0 0-15,0 0 0,0 1 0,0-1 16,0 0-16,0 0 16,0 0-16,0-42 62,0 0-62,0 0 0,0 0 0,0-1 16,0 1-16,0 0 0,0 0 15,0-21-15,0 20 0,21 1 0,-21-21 16,42-22-16,-42 43 16,21 0-16,1 0 0,-1 0 0,0 0 15,0-1-15,0 1 0,22 0 0,-22 21 16,0 0-16,0 0 16,0 0-16,22 0 0,-22 0 15,0 0-15,0 21 0,0 0 0,-21 1 16,21-1-16,-21 21 0,0-21 15,0 0-15,0 22 0,0-22 0,0 21 16,0-21-16,0 1 0,0 20 0,0-21 16,0 0-16,0 0 0,0 1 15,0-1-15,0 0 0,0 0 0,0 0 16,0 0 0,0-42 30,0 0-46,0 0 0</inkml:trace>
  <inkml:trace contextRef="#ctx0" brushRef="#br0" timeOffset="23487.73">6858 1736 0,'0'0'0,"0"21"16,21-21 31,0 0-47,0 0 0,1 0 15,-1 0-15,0-21 0,0 21 0,0-21 16,0-1-16,22 22 15,-22-21-15,0 0 0,0 21 0,-21-21 16,21 0-16,1 0 0,-1-1 16,-21 1-16,0 0 0,0 0 15,0-21-15,0 20 0,0 1 16,0 0-16,0 0 16,0 0-1,0 0 1,-21 21-16,-1 0 15,1 0-15,0 0 16,0 0-16,0 0 16,0 21-16,-1 0 0,1 0 15,0 0-15,0-21 0,21 21 16,-21 1-16,0-1 0,-1 0 0,22 0 16,-21 0-16,21 0 0,-21 1 15,0 20-15,21-21 0,0 0 0,0 0 16,-21 22-16,21-22 0,0 0 0,0 21 15,0-20-15,0-1 16,0 0-16,0 0 0,0 0 0,0 0 16,0 1-16,0-1 0,21 0 15,0 0-15,0-21 16,0 0-16,-21 21 0,22-21 0,-1 0 16,0 0-16,0 0 0,0 0 0,0 0 15,1 0-15,-1 0 0,0 0 16,0 0-16,0-21 0,0 21 0,1-21 15,-1 21-15,0-21 0,0 21 16,-21-21-16,21 21 0,0-22 16,-21 1-16,22 21 31</inkml:trace>
  <inkml:trace contextRef="#ctx0" brushRef="#br0" timeOffset="26269.4">6498 2455 0,'0'-21'15,"-21"21"-15,21-21 32,0 0-17,0 0-15,-21 21 0,21-21 0,0-1 16,0 1 0,0 0 15,-21 21-16,21 21 64,0 0-79,0 1 15,-22-1-15,22 0 0,0 0 0,0 0 16,-21 22-16,21-22 0,0 0 15,0 0-15,0 21 0,0-20 0,0-1 16,0 21-16,0-21 0,0 22 16,0-22-16,0 0 0,0 21 0,0-21 15,0 22-15,21-22 0,-21 21 16,0-21-16,0 22 0,22-22 16,-22 0-16,0 21 0,21 22 15,-21-22-15,0-21 0,0 1 16,0 20-16,0-21 0,21 21 0,-21-20 15,0-1-15,21 21 0,-21-21 0,0 0 16,0 1-16,21 41 16,0-42-16,-21 0 0,0 1 0,0-1 15,0 0-15,22 0 0,-22 0 16,21 0-16,-21 1 0,0-1 16,0 0-16,21 0 0,0 0 0,0 0 0,-21 1 15,21-1-15,-21 0 0,22 0 16,-1-21-16,-21 21 0,21 0 15,-21 1-15,21-1 0,0 0 0,-21 0 16,21 0-16,1-21 0,-22 21 0,21 1 16,0-22-16,0 0 15,-21 21-15</inkml:trace>
  <inkml:trace contextRef="#ctx0" brushRef="#br0" timeOffset="27663.78">7006 4233 0,'85'22'31,"-64"-22"-31,0 0 0,0 0 16,0 0-16,1 0 0,-1 0 15,-21 21-15,21-21 0,0 0 0,0 0 16,0 0-16,1 21 16,-1-21-16,0 0 0,0 0 0,0 0 15,0 0-15,1 0 0,-1 0 16,0 0-16,0 0 0,0 0 16,0 0-16,1 0 0,-1 0 0,0 0 15,0-21-15,0 21 0,0 0 0,1-21 16,-1 21-16,0 0 0,0-22 0,0 22 15,22-21-15,-22 0 0,0 21 16,21-21-16,1 0 0,-22 21 16,0-21-16,0-1 0,0 22 15,22-21-15,-22 21 0,0-21 0,0 0 16,0 0-16,0 21 0,1-21 16,-1-1-16,21 1 0,-21 0 15,0 0-15,1 0 0,-1 0 16,0 21-16,0-22 0,0 1 0,0 0 15,1 21-15,-1-21 0,0 0 0,0 0 16,0 21-16,0-22 0,1 1 16,-22 0-16,21 21 0,0-21 0,0 0 15,0 0-15,0-1 0,1 1 16,-1 0-16,0 0 0,0 0 0,0 0 16,0-1-16,1-20 0,-22 21 0,21 0 15,0 0-15,0-1 0,0 1 16,-21 0-16,21 0 0,1 0 15,-22 0-15,21-1 0,-21 1 0,0 0 16,21 0-16,0-21 0,-21 20 0,21 1 16,-21 0-16,21 0 0,1-21 15,-22 20-15,21 1 0,0 0 0,-21 0 16,0 0-16,21 0 0,0-1 0,-21 1 16,21 0-16,-21-21 0,0 21 15,22-1-15,-1 1 0,-21 0 0,21 0 16,0-21-16,-21 20 0,21-20 0,0 21 15,-21 0-15,22-22 0,-1 22 16,-21 0-16,0 0 0,21 0 16,0 0-16,-21-1 0,0 1 15,21 0-15,-21 0 0,21 0 16,1 0-16,-22-1 0,0 1 16,0 0-16,21 21 0,-21-21 15,0 0-15,0 0 0,21-1 16,-21 1-16,21 0 15,-21 0-15,0 0 16,0 0 15,-21 21 32,0 0-63,21 21 15,-21 0-15,-1-21 0,1 21 16,0-21-16,21 21 0,-21-21 16,0 21-16,21 1 0,-21-22 0,-1 21 15,1-21-15,21 21 0,-21-21 0,0 21 16,21 0-16,-21-21 16,0 21-16,21 1 0,-22-22 15,44 0 48,-1-22-48,0 1-15,0 0 16,0 21-16,-21-21 0,21 21 16,1-21-16,-22 0 0,21 21 0,0-22 15,0 1-15,-21 0 16,21 21-16,-21-21 0,21 21 15,-21-21-15,22 21 0,-1-21 16,-21-1 0,21 22-16,-21-21 15,21 21-15,0 0 32,-21 21-17,0 1 1,21-1-16,-21 0 0,0 0 15,0 0-15,0 0 0,0 1 16,0-1-16,22 0 0,-22 21 0,21-21 16,-21 43-16,0-43 15,21 21-15,-21-20 0,0-1 16,21 42-16,-21-42 0,0 22 16,21-22-16,-21 0 0,0 0 0,0 0 15,21 1-15,-21-1 16,22 0-16,-44-21 78,1 0-78,0 21 0</inkml:trace>
  <inkml:trace contextRef="#ctx0" brushRef="#br0" timeOffset="28367.44">6921 4170 0,'22'0'16,"-22"-21"-16,21 42 0,-21 0 16,21-21-16,-21 21 15,21-21-15,0 21 16,0-21-16,1 0 15,-1 0-15,0 0 16,0-21-16</inkml:trace>
  <inkml:trace contextRef="#ctx0" brushRef="#br0" timeOffset="28940.64">7091 3133 0,'0'21'31,"0"0"-31,0 0 16,0 22-16,0-22 0,0 0 0,0 0 16,0 21-16,0-20 0,0-1 0,-21 21 15,21-21-15,0 0 0,0 22 16,0-22-16,0 0 0,0 0 15,-22 0-15,22 1 0,-21-22 0,21 21 16,-21-21-16,21 21 0,0-42 63,0 0-63,0-1 15,0 1-15</inkml:trace>
  <inkml:trace contextRef="#ctx0" brushRef="#br0" timeOffset="29284.23">7070 3112 0,'0'0'0,"21"0"16,0 0-16,-21 21 15,21-21-15,0 21 16,0 0-16,-21 0 0,22 0 16,-1 1-16,-21-1 0,21 0 0,-21 0 15,21 0-15,-21 0 0,0 1 0,21-1 16,-21 0-16,21 0 16,-21 0-16,0 0 0,0 1 0,22-1 15,-22 0-15,0 0 16,21-21-16,-21 21 15,0-42 32,0 0-47,0 0 16</inkml:trace>
  <inkml:trace contextRef="#ctx0" brushRef="#br0" timeOffset="29620.03">7387 3048 0,'0'21'46,"0"0"-46,0 1 16,0-1-16,0 0 0,0 21 0,0-21 16,0 1-16,0 20 0,0-21 15,0 0-15,0 22 0,0-22 0,0 0 16,0 0-16,0 0 0,0 0 16,0 1-16,0-1 0,0 0 15,0 0-15,0-42 47</inkml:trace>
  <inkml:trace contextRef="#ctx0" brushRef="#br0" timeOffset="30044.8">7683 3027 0,'0'21'15,"0"0"1,0 0-16,0 1 0,0-1 0,0 0 16,-21 0-16,21 0 0,0 0 15,0 22-15,0-22 0,0 0 16,0 0-16,-21 22 0,21-22 0,0 0 16,0 0-16,0 0 0,0 0 0,0 1 15,0-1-15,0 0 0,0 0 16,0 0-16,0 0 15,0-42 32,0 0-47,0 0 16,0 0 0</inkml:trace>
  <inkml:trace contextRef="#ctx0" brushRef="#br0" timeOffset="30532.2">7620 3112 0,'0'-22'0,"0"1"15,0 0 1,21 21-16,-21-21 16,21 21-16,0 0 0,-21-21 15,22 21-15,-1 0 16,0 0-16,0 0 0,0 0 16,0 0-16,1 0 0,-1 0 15,0 0-15,0 0 16,0 21-16,0-21 0,1 21 0,-1-21 15,0 21-15,-21 0 0,21 1 16,-21-1 0,0 0-16,0 0 0,0 0 15,-21 0-15,0 1 0,0-22 16,-1 21-16,1 0 0,0-21 16,0 21-16,0-21 0,0 21 0,-1-21 15,1 21-15,0-21 0,0 0 16,21 22-16,-21-22 0,0 0 15,-1 0 1,22-22 15</inkml:trace>
  <inkml:trace contextRef="#ctx0" brushRef="#br0" timeOffset="33759.89">9864 1101 0,'0'0'0,"0"-21"0,0-1 0,21 1 16,-21 0-16,0 0 0,0 0 15,0 0-15,0-1 0,0 1 0,0 0 16,-21 42 31,21 22-47,0-22 0,0 0 0,0 21 16,-22 1-16,22-1 0,-21 21 15,21-20-15,-21-1 0,21 0 0,0-20 16,-21 41-16,21-21 0,0 1 15,0-22-15,0 21 0,-21-21 0,0 43 16,21-43 0,0 0-16,-22-21 31,22-21-15,0 0-16,0 0 0,-21 0 0,21-1 15,0 1-15,0 0 0,0 0 16,0-21-16,0 20 0,0 1 0,0 0 15,0-21-15,0-1 16,0 22-16,0 0 0,0 0 16,0 42 15,21 0-31,1 0 0,-1 22 16,-21-22-16,21 0 0,0 0 15,0 0-15,-21 1 0,21-1 16,1 0-16,-22 0 0,21 0 0,0-21 15,0 21-15,0-21 0,0 0 16,1 22-16,-1-22 0,0 0 16,42 0-16,-41 0 0,-1-22 15,0 22-15,0-21 0,21 0 16,-20 0-16,-1 0 16,-21 0-16,21-1 0,-21 1 0,21-21 15,-21 21-15,0 0 0,0-1 16,0 1-16,21-21 0,-21 21 15,0 42 17,0 0-32,0 0 0,0 0 15,0 1-15,0-1 0,-21 0 16,21 0-16,0 0 0,0 0 16,0 1-16,0-1 0,0 0 0,0 0 15,0 0 1,0-42 31,0 0-47,0 0 0</inkml:trace>
  <inkml:trace contextRef="#ctx0" brushRef="#br0" timeOffset="33963.76">10308 1080 0,'0'0'0,"0"-22"16,0 44 47,0-1-48,0 0-15,21-21 16,-21 21-16,21-21 0</inkml:trace>
  <inkml:trace contextRef="#ctx0" brushRef="#br0" timeOffset="34544.44">10604 1270 0,'0'21'32,"0"0"-32,0 1 0,0-1 15,0 0-15,0 0 0,0 0 16,0 0-16,0 1 16,0-1-16,0 0 0,0 21 15,0-21-15,0 1 16,0-1-16,0 0 0,0 0 31,0-42-15,0 0-1,0 0 1,0-1-16,0-20 0,0 21 0,0 0 16,0 0-16,0-1 0,22-20 0,-1 21 15,-21 0-15,21-22 16,0 22-16,0 0 0,0 0 0,22 0 0,-22-22 15,21 43-15,-21-21 0,22 0 16,-22 21-16,21 0 0,-21 0 16,22 0-16,-22 0 0,0 0 0,21 0 15,-20 21-15,-22 0 0,21 1 16,-21-1-16,21 0 0,-21 0 0,0 0 16,0 0-16,0 1 0,0-1 0,0 0 15,0 0-15,0 0 0,0 0 16,0 1-16,-21-1 0,21 0 15,-21 0-15,-1-21 16,44-21 31,-22 0-47,21 21 0,0-21 16</inkml:trace>
  <inkml:trace contextRef="#ctx0" brushRef="#br0" timeOffset="34812.29">11366 868 0,'0'21'31,"0"0"-31,0 0 0,0 1 0,0 20 15,0-21-15,0 21 0,0-20 0,0 20 16,0-21-16,0 21 0,0 1 16,0-22-16,0 21 0,0 1 0,0-22 15,-21 21-15,21-21 0,0 0 0,0 22 16,0-22-16,-21 0 0,21 0 16,-21-21-16,0 0 0,0 0 15</inkml:trace>
  <inkml:trace contextRef="#ctx0" brushRef="#br0" timeOffset="35279.64">11388 1355 0,'0'-21'0,"0"-1"0,21 1 16,0 0-16,0 0 16,0 0-16,0 21 0,1-21 15,-1-1-15,0 22 0,0 0 16,0 0-16,0 0 15,1 0-15,-22 22 16,0-1-16,0 0 16,0 0-16,0 0 15,-22-21 1,1 21-16,0-21 0,0 22 0,0-22 16,0 0-16,-1 0 15,1 0-15,21 21 0,-21-21 16,21 21 15,0 0-15,0 0-1,0 0-15,21 1 16,0-1-16,1-21 0,-22 21 16,0 0-16,21-21 0,-21 21 15,21-21-15,-21 21 16,21-21-16,-21 22 15,21-22-15,0 0 16,1 0 0,-1 0-1,-21-22-15,21 22 16</inkml:trace>
  <inkml:trace contextRef="#ctx0" brushRef="#br0" timeOffset="35625.85">11790 953 0,'0'0'0,"0"-22"31,21 22-16,0-21-15,0 21 0,0 0 16,1 0-16,-1 0 0,21-21 0,-21 21 16,0 0-16,22 0 0,-22 0 15,0 0-15,0 0 0,22 0 16,-22 0-16,0 0 0,0 0 16,0 0-16,0 0 15,-21 21 16,-21-21-15,0 0-16,0 21 0,0-21 16</inkml:trace>
  <inkml:trace contextRef="#ctx0" brushRef="#br0" timeOffset="35939.67">12023 995 0,'0'0'0,"-22"0"32,22 21-17,0 0 1,0 0-16,0 1 0,0-1 0,0 0 16,0 21-16,0-21 0,0 1 0,0-1 15,0 21-15,0-21 0,-21 0 16,21 1-16,0 20 0,0-21 15,-21-21-15,21 21 0,0 0 0,0 1 16,0-1-16,0 0 16,0 0-1,0-42 17,21 21-32,0-21 15,-21 0-15</inkml:trace>
  <inkml:trace contextRef="#ctx0" brushRef="#br0" timeOffset="36412.26">12192 1334 0,'0'0'0,"21"0"0,0 0 0,0 0 15,1 0-15,-1 0 16,0 0-16,0 0 0,0-22 16,0 22-16,-21-21 15,22 0-15,-1 0 16,-21 0-16,0 0 16,0-1-16,-21 22 31,-1 0-31,1 0 15,0 0-15,21 22 16,-21-22-16,21 21 0,-21 0 0,21 0 16,-21-21-16,21 21 0,-22 0 15,22 1-15,-21-1 0,21 0 0,0 0 16,0 0-16,0 0 0,0 1 16,0-1-16,0 0 0,0 0 15,0 0-15,21 0 16,1-21-16,-1 22 0,0-22 15,0 0-15,0 0 16,0 0-16,1 0 0,-1 0 16,0 0-16,0 0 15,0 0-15,0-22 0,1 1 16,-1 21-16,0-21 0</inkml:trace>
  <inkml:trace contextRef="#ctx0" brushRef="#br0" timeOffset="36720.08">12721 1185 0,'21'0'47,"-21"22"-47,21-1 15,1 0-15,-1 0 16,-21 0-16,0 0 0,21 1 15,0-1-15,-21 0 0,21-21 16,-21 21-16,0 0 0,21 0 0,1-21 16,-22 22-16,0-1 0,21-21 15,0 0-15,-21 21 16,0-42 31,21 21-47,-21-21 15</inkml:trace>
  <inkml:trace contextRef="#ctx0" brushRef="#br0" timeOffset="37027.92">13039 1185 0,'-22'0'16,"1"0"-16,0 0 31,21 22-31,-21-1 0,0 0 16,21 0-16,-21 0 15,-1 0-15,1 22 0,21-22 0,-21 0 16,0 0-16,21 0 0,0 1 16,-21-1-16,0-21 0,21 21 0,-22 0 15,22 0-15,0 0 16,22-42 31,-22 0-32,21 21-15,0-21 0,-21 0 0</inkml:trace>
  <inkml:trace contextRef="#ctx0" brushRef="#br0" timeOffset="37471.69">13377 762 0,'0'0'16,"0"-21"-16,0 0 0,0 0 16,0-1-1,0 44 16,0-1-31,0 0 0,0 0 16,0 0-16,0 0 0,-21 22 16,21-22-16,0 21 0,0-21 0,0 22 15,-21-1-15,21-21 0,0 22 0,-21-1 16,21-21-16,0 21 0,0-20 16,0 20-16,0-21 0,0 21 0,0-20 15,0-1-15,0 0 0,0 0 16,0 0-16,0 0 0,0 1 15,0-1-15,0 0 0,0 0 16,21-21 0,0 21-16,0-21 0,0 0 15,1 0-15,-1 0 16,0 0-16,0 0 16,0 0-16,0 0 0,-21-21 0,22 21 15,-1-21-15,0 21 0,-21-21 0,21 0 16,0 21-16,-21-22 0,21 1 15,-21 0-15</inkml:trace>
  <inkml:trace contextRef="#ctx0" brushRef="#br0" timeOffset="37751.53">13377 1164 0,'0'0'16,"-21"0"-16,0 21 0,21 1 31,21-22-31,0 0 0,0 0 16,1 0-16,20 0 0,-21 0 0,0 0 15,22-22-15,20 22 16,-42 0-16,0 0 0,1-21 16,-1 21-16,0 0 0,0 0 0,0 0 15,0 0-15,1 0 16,-22-21 31</inkml:trace>
  <inkml:trace contextRef="#ctx0" brushRef="#br0" timeOffset="39132.15">10964 1969 0,'0'-22'0,"0"44"0,0-65 15,0 22 1,0 42 15,0 0-15,0 1-16,0-1 0,-21 0 15,21 21-15,0-21 0,0 22 16,0-1-16,0 0 0,0 1 0,0-1 16,0 22-16,0-22 0,0 21 15,0 1-15,0-1 0,0-20 0,0 20 16,0 1-16,0-1 0,0-20 0,0 20 16,-21 1-16,21-22 0,0 85 15,0-85-15,0 22 0,0-1 16,0-20-16,0 20 0,0-21 0,0 1 15,0 20-15,0-20 0,0-1 16,0-21-16,0 21 0,0 1 0,0-1 16,0-21-16,0 22 0,0-22 15,0 21-15,0-21 0,0 0 16,0 1-16,0-1 0,0 0 0,0 0 16,0 0-16,0 0 0,0 1 0,0-1 31,0-42 0,0-1-15,-21 1-1,0 0-15,21 0 0,-22 0 0,1 0 16,0-1-16,0 1 0,0 0 0,-22 0 16,22 0-16,0 0 0,0-1 15,-21-20-15,20 21 0,1 0 16,0 21-16,21-21 0,0-1 0,-21 1 15,21 0-15,0 0 16,21 21 15,0 0-31,0 0 16,1 0-16,-1 21 0,-21 0 0,21-21 16,0 21-16,0 1 0,0-1 0,1 0 15,-1 0-15,0 0 0,0 22 0,0-22 16,0 0-16,1 0 0,-1 21 15,0-20-15,21 20 16,-21-21-16,-21 0 0,0 0 0,0 1 16,22-1-16,-22 0 15,21-21-15,0 0 32,0 0-17,-21-21-15,21 0 0,0-1 0,1 1 16,-1 0-16,21 0 0,-21-21 15,0 20-15,22-20 0,-22 21 0,21-21 0,1 20 16,-22 1-16,21-21 16,-21 21-16,0 0 0,22-1 0,-22 1 15,-21 0-15,21 21 0,-21-21 0,21 21 0,0-21 16,-21 42 46,0 0-30</inkml:trace>
  <inkml:trace contextRef="#ctx0" brushRef="#br0" timeOffset="43823.38">9250 5207 0,'0'-21'0,"21"0"15,-21 0-15,0-1 16,0 1-16,0 0 15,0 42 17,0 0-32,0 1 0,0 20 0,0 0 15,0 1-15,-21-1 0,21 0 0,0 22 16,0-1-16,-21 1 16,21-22-16,0 22 0,0-1 0,0 1 15,-22-22-15,1 21 0,21-20 0,-21-1 16,0 0-16,21-20 0,-21 20 15,0-21-15,-1 0 0,22 22 16,-21-22-16,0-21 0,0 0 16,0-21-1,0 21-15,21-22 16,-22 1-16,22 0 0,0 0 0,0-21 16,-21 20-16,21-20 0,0 0 15,0-1-15,0 1 0,0 0 16,0-1-16,0 1 0,0 21 0,0-21 15,0 20-15,0 1 0,21 0 0,-21 0 16,22 21-16,-1 0 16,0 21-16,-21 0 0,21 0 0,0 22 15,0-1-15,1-21 0,-22 22 16,21-22-16,0 21 0,-21 0 0,0-20 16,21 41-16,0-42 0,0 0 15,1 22-15,-1-43 0,0 21 0,0 0 16,0-21-16,0 0 0,1 0 0,-1 0 15,0 0-15,0 0 16,0 0-16,0 0 0,1 0 16,-1-21-16,21 0 0,-21 0 0,0-1 15,-21 1-15,22 0 0,-1-21 0,0 21 16,-21-22-16,0 22 0,0-21 16,0 21-16,21-1 0,-21 1 0,0-21 15,0 63 16,0 0-31,0 0 0,21 1 0,-21 20 16,0-21-16,0 0 0,0 0 0,0 1 16,0-1-16,0 0 0,0 0 15,0 0-15,0 0 0,21-21 16,1 22-16,-1-22 16,0 0-1,0 0-15,0 0 0,0 0 16,1 0-16,-1 0 0,0 0 0,0 0 15,0 0-15,-21-22 0,21 1 16,1 21-16,-1-21 0,0 21 0,-21-21 16,21 0-16,0 0 0,0-1 0,-21 1 15,22 0-15,-22 0 0,21-21 0,-21 20 16,0 1-16,0 0 0,0-21 16,0 21-16,0-1 0,0 1 15,0 42 16,0 1-15,0-1-16,0 21 0,0-21 16,0 43-16,0-43 0,0 21 15,0-21-15,0 22 0,0-22 0,0 21 16,0-21-16,0 1 0,0-1 16,0 0-16,0 0 0,-21-21 15,21 21-15,0-42 47,0 0-31,0 0-16,0-22 0,0 22 15,0 0-15,0-21 0,21 21 16,0-22-16,-21 1 0,21 0 0,0-1 16,0 22-16,22-21 0,-22 21 0,0-1 15,21 1-15,-20 0 0,41 0 16,-42 21-16,22 0 0,-22 21 15,0 0-15,0 0 0,0 1 16,0-1-16,1 21 0,-22-21 0,21 0 16,-21 22-16,0-22 0,0 21 0,0-21 15,0 22-15,21-22 0,-21 0 16,0 0-16,0 0 0,0 1 16,21-22-16,0 0 15,0 0-15,1 0 16,-1 0-16,0 0 0,0-22 15,0 1-15,0 21 16,1-21-16,-22 0 0,42-43 16,-21 43-16,-21-21 0,-21 21 0,21-22 15,0 1-15,21 0 0,0-1 16,-21 1-16,0 0 0,0-1 0,0 1 16,0 21-16,0 0 0,0-22 0,0 22 15,0 0-15,0 42 31,0 0-31,0 22 16,0-22-16,0 0 0,0 21 0,0 1 16,0-22-16,0 21 0,0 1 15,0-1-15,0 0 0,0 1 0,0-1 16,0-21-16,0 21 0,0-20 0,0 20 16,0-21-16,0 0 0,0 0 15,0 1-15,0-1 0,0 0 16,0-42 31,0 0-47,0-1 0,0 1 0,0 0 15,0 0-15,0 0 0,21-22 0,1 22 16,-1-21-16,-21 21 0,21 0 16,0-22-16,0 22 0,0 0 0,1 0 15,-1 0-15,0-1 0,0 1 16,0 21-16,0 0 0,43-21 15,-43 21-15,0 0 0,0 21 16,-21 0 0,0 1-16,0-1 15,-21 0-15,0-21 0,0 0 16,0 21-16,0-21 16,-1 0-16,1 0 0,0 0 0,0 0 15,0 0-15,0 0 16,-1 0-16,1 0 31,21 21-15,0 0-1,0 1-15,0-1 16,0 0-16,0 0 0,0 0 16,0 0-16,0 1 0,21-1 0,-21 0 15,22 0-15,-1-21 16,-21 21-16,21 0 0,0 1 0,0-1 15,0-21-15,1 0 0,-1 0 16,0 0-16,0 0 0,0 0 16,0 0-16,1 0 0,20 0 15,-21 0-15,0 0 0,0-21 0,22-1 16,-22 22-16,21-21 0,-42-21 0,21 21 16,1 0-16,-1-1 0,21 1 15,-21-21-15,22 21 0</inkml:trace>
  <inkml:trace contextRef="#ctx0" brushRef="#br0" timeOffset="44059.44">11769 5715 0,'63'42'15,"-63"-20"1,0-1-16,0 0 15,21-21-15,0 0 0,-21 21 0,22-21 16,-1 0-16,0 21 0,0 0 16,0-21-16,0 0 15,1 22-15,-22-1 0,21-21 16,-21 21-16,21-21 0,-21 21 16</inkml:trace>
  <inkml:trace contextRef="#ctx0" brushRef="#br0" timeOffset="44138.39">11874 6075 0,'-42'0'16,"0"0"-16</inkml:trace>
  <inkml:trace contextRef="#ctx0" brushRef="#br0" timeOffset="44195.36">11578 6138 0,'0'0'16,"42"-21"-16,1 0 0,-43 0 0,0 0 16,0 0-16,-21-1 0,21 1 15,-22 0-15,-20 0 0</inkml:trace>
  <inkml:trace contextRef="#ctx0" brushRef="#br0" timeOffset="44719.51">10118 5249 0,'0'0'15,"0"22"1,0-1-16,21-21 0,0 0 0,0 0 16,0 0-16,0 0 0,1 0 15,-1 0-15,-21-21 0,21 21 16,0-22-16,-21 1 0,21 21 0,-21-21 15,0 0-15,0 0 16,0 0-16,-21 21 0,0-22 0,0 22 16,0 0-16,-1 0 0,1 0 0,0 0 15,0 0-15,0 0 16,0 22-16,21-1 0,0 0 16,0 0-16,0 0 0,0 0 15,0 1 1,21-1-1,0-21-15</inkml:trace>
  <inkml:trace contextRef="#ctx0" brushRef="#br0" timeOffset="46327.05">11663 5927 0,'0'21'16,"-21"-21"-16,-1 0 15,22 21 1,0 0-1,0 0 17,22-42 15,-1 21-47,-21-21 0,21 0 0,0 0 15,-21 0-15,21-1 0,0 1 16,1 0-16,-1 0 0,0-21 0,0-1 15,0 22-15,22-21 0,-22-1 0,0 1 16,0 21-16,21-21 16,-20 20-16,-1 1 0,0 0 0,-21 0 15,0 0-15,21 21 0,-42 0 32,0 0-32,0 21 0,-1-21 15,1 21-15,0 0 0,0 0 0,-21 1 16,42-1-16,-22 0 0,1 0 15,0 0-15,0 0 0,21 1 16,0-1-16,-21 0 0,21 0 0,0 0 16,0 0-16,0 1 15,0-1-15,0 0 0,0 0 16,0 0 0,21-21-16,-21 21 0,21-21 0,0 0 15,0 0-15,1 0 16,-1 22-16,0-22 0,0 0 0,0 0 15,0 0-15,1 0 0,-1 0 0,-21 21 16,21-21-16,0 0 0,0 0 16,-21 21-16,0 0 15,0 0 1,-21-21-16,0 21 0,0-21 16,0 0-16,-1 22 0,1-22 15,-21 0-15,21 0 0,0 0 16,-22 21-16,22-21 0,0 0 0,0 0 15,0 0-15,-1 0 16,1 0-16,0 0 16,0 0 31,0 0-32</inkml:trace>
  <inkml:trace contextRef="#ctx0" brushRef="#br0" timeOffset="49255.88">13017 1990 0,'0'-21'0,"-21"21"0,0-22 31,21 1-16,0 0-15,-21 21 16,21-21-16,-21 0 16,21 0-1,-21 21 17,21 21-17,0 0-15,0 0 16,0 0-16,0 0 15,0 1-15,0-1 16,0 21-16,0-21 0,0 0 0,0 22 16,21-22-16,-21 0 0,0 21 0,0 1 15,0-22-15,21 21 0,-21 1 16,21-1-16,-21-21 0,0 21 16,0 1-16,21-1 0,0 0 0,-21 1 15,0-1-15,22 0 0,-1 1 0,0-1 16,-21 0-16,21 1 0,0-1 15,-21-21-15,0 22 0,21 20 16,1-21-16,-22 1 0,0-1 0,21 0 0,0 1 16,-21-22-16,21 21 0,-21 1 15,0-1-15,21-21 0,0 21 16,-21 1-16,22-22 0,-22 21 0,21-21 16,-21 1-16,21-1 0,-21 21 0,21-21 15,0 0-15,-21 1 0,0-1 16,21 21-16,1-21 0,-1 0 0,-21 1 15,0-1-15,21 0 0,0 0 0,0 0 16,-21 22-16,21-22 0,1 0 16,-1 0-16,0 0 0,0 0 15,0 1-15,0-1 0,1-21 0,-1 21 16,0 0-16,0-21 0,0 21 0,0-21 16,1 0-16,-1 21 0,0-21 15,0 0-15,0 0 0,0 22 16,1-22-16,-1 0 0,0 0 0,0 0 15,21 0-15,-20 0 0,-1 0 0,0 0 16,21-22-16,-21 22 0,1-21 0,41 0 16,-21 0-16,-20 21 15,20-21-15,-21 0 0,21-1 0,-20 22 16,20-21-16,-21 0 0,0 0 0,22 0 16,-22 21-16,0-21 0,0-1 0,21 1 15,-20 0-15,-1 21 0,0-21 16,0 0-16,43-22 0,-22 22 15,-21 0-15,21 0 0,-20 0 0,20 0 16,-21-1-16,21 1 0,-20 0 16,20-21-16,-21 21 0,21-1 15,-20 1-15,20-21 0,-21 21 0,21 0 16,-20-22-16,20 1 0,-21 21 0,21-22 16,-20 1-16,-1 0 0,21-1 15,-21 1-15,22 0 0,-22-1 0,0-20 16,0 21-16,0-1 0,0 1 0,1 0 15,-1-1-15,0 1 16,0-22-16,0 22 0,0 0 0,1-1 0,-1 1 16,0 0-16,-21-1 0,21 1 15,0 0-15,0 21 0,1-22 16,-22 1-16,21 21 0,-21-22 0,21 22 16,-21-21-16,0 21 0,21-22 15,0 22-15,-21-21 0,21 21 0,-21 0 16,0-22-16,43 1 15,-43 21-15,0 0 0,21-1 0,-21 1 16,21 0-16,-21 0 0,0 0 0,21 0 16,-21-1-16,0 1 15,21 0-15,-21 0 16,0 0-16,0 0 16,0-1-1,-21 22 16,0 0-15,0 0-16,0 0 16,0 0-16,-1 22 15,1-1-15,0 0 0,0-21 0,0 21 16,0 21-16,-1-20 0,1-1 16,0 0-16,-21 0 0,21 21 0,-1-20 15,-20-1-15,21 0 0,0 0 16,0 0-16,21 0 0,-22-21 0,22 22 15,-21-1-15,42-42 47,1 21-47,-1-22 16,0 22-16,0-21 0,0 0 16,0 0-16,1 0 0,-1 0 0,0-1 15,0 1-15,0 0 0,0 0 16,1 0-16,-1 21 0,0-21 0,0-1 15,0 22-15,0-21 0,1 0 16,-1 0-16,0 21 0,0-21 16,0 21-16,-21-21 0,21 21 15,1 0-15,-22-22 16,0 44 31,0-1-47,0 0 0,0 0 0,0 0 15,0 22-15,0-22 0,21 21 16,-21-21-16,21 22 0,-21-22 0,0 21 16,21 0-16,-21-20 0,21 20 15,-21-21-15,0 21 0,21-20 16,1-1-16,-22 21 0,21-21 0,-21 0 0,0 1 16,21-1-16,-21 0 0,21 0 15,-21 0-15,0 0 16,0 1-16,21-22 15,-21-22 17,0 1-32</inkml:trace>
  <inkml:trace contextRef="#ctx0" brushRef="#br0" timeOffset="49935.49">16658 550 0,'0'-21'16,"0"42"15,21 1-31,0-1 0,1 21 16,-1 0-16,0 1 0,0-1 16,21 22-16,-20-22 0,-1 21 0,21-20 15,0-1-15,-20 22 0,20-22 16,-21 0-16,0-21 0,22 22 0,-22-22 15,0 21-15,0-21 0,0 1 16,0-22-16,-21 21 0,0 0 16,0-42 15,0 0-15,0-1-16,0 1 0,0-21 15</inkml:trace>
  <inkml:trace contextRef="#ctx0" brushRef="#br0" timeOffset="50272.3">17272 487 0,'-21'0'0,"0"21"15,-1 0-15,1 0 0,0 1 16,0 20-16,0-21 0,-22 21 0,22 1 16,0 20-16,-64 43 15,64-64-15,-21 1 0,21 20 0,-22-20 16,1-1-16,-21 21 16,41-20-16,-20-22 0,21 0 0,0 0 15,21 0-15,0 1 0,-21-22 16,21 21-16,21-21 31,0 0-15,0 0-16,0-21 15,0 21-15,1-22 0</inkml:trace>
  <inkml:trace contextRef="#ctx0" brushRef="#br0" timeOffset="50664.07">17462 1016 0,'0'21'0,"0"-42"0,0 63 0,0 1 15,0-22-15,0 21 0,0 1 16,0-22-16,0 21 0,0 0 0,0 1 16,0-1-16,0 0 0,0 1 0,0 20 15,0-20-15,0-1 0,0 0 16,-21 1-16,21 20 0,-21-21 16,21 1-16,-21-1 0,21 0 0,0-20 15,0 20-15,-21 0 0,21-21 16,-21 1-16,21 20 0,0-21 0,0 0 15,0 0-15,0 1 0,21-22 32,0 0-32,-21-22 15,21 1-15,-21 0 0,21 0 16,0 0-16,-21 0 0</inkml:trace>
  <inkml:trace contextRef="#ctx0" brushRef="#br0" timeOffset="51039.87">17505 1185 0,'0'0'0,"0"-21"0,-21 0 15,21 0-15,0 0 0,0 0 16,0-1-16,0 1 16,0 0-16,0 0 0,0 0 15,0 0-15,21-1 16,0 22-16,0-21 0,0 21 15,0-21-15,1 21 0,-1 0 0,0 0 16,0 0-16,0 0 16,0 0-16,22 21 0,-22 0 0,0 1 15,0-1-15,0 0 0,-21 0 0,0 0 16,0 22-16,0-22 0,0 21 16,0-21-16,0 22 0,-21-22 0,0 0 15,0 21-15,-21-21 0,20 1 16,-20-1-16,0 0 0,21-21 15,-1 21-15,-20-21 0,21 0 0,0 21 0,0-21 16,21-21 15,21 21-15,0-21-16</inkml:trace>
  <inkml:trace contextRef="#ctx0" brushRef="#br0" timeOffset="51619.54">18309 1037 0,'0'0'0,"0"-21"0,-21 0 16,0 0-16,0 0 0,-1-1 15,1 22-15,0 0 0,0 0 16,0 0-16,-22 0 0,22 0 16,0 22-16,0-22 0,-21 63 15,20-42-15,1 22 0,0 20 16,0-42-16,0 22 16,21-22-16,0 21 0,0-21 0,0 0 15,0 1-15,0 20 0,0-21 0,0 0 16,0 0-16,0 1 15,21-22 1,0 0-16,0 0 0,0 0 16,1 0-16,-1 0 0,0 0 15,21-22-15,-21 1 0,1 0 0,-1 0 16,0 0-16,0 0 0,0-22 16,0 22-16,1-21 0,-22 21 0,21-43 15,-21 22-15,0 21 16,0-1-16,0 1 0,0 0 0,0 0 15,0 42 17,0 0-32,0 0 0,0 1 0,0-1 0,0 0 15,0 0-15,0 21 16,0-20-16,0 20 0,0-21 0,0 0 16,0 0-16,0 1 0,21-1 15,-21 0-15,0 0 0,21 0 0,0-21 16,0 0-16,1 0 0,-1 0 15,0 0-15,0 0 16,0-21-16,0 0 0</inkml:trace>
  <inkml:trace contextRef="#ctx0" brushRef="#br0" timeOffset="51945.35">18690 572 0,'0'0'0,"0"-22"16,-21-20 0,21 63-1,0 0 1,0 1-16,0 20 0,0-21 0,0 21 16,0 1-16,0-1 0,0 0 15,0 1-15,0-1 0,0 0 0,0 1 16,0-1-16,0 0 0,0 1 0,0-1 15,0 22 1,0-22-16,0-21 0,0 0 0,0 0 16,0 1-16,0-1 15,21-21 1,0-21 0,-21-1-16,21 1 15,-21 0-15</inkml:trace>
  <inkml:trace contextRef="#ctx0" brushRef="#br0" timeOffset="52552">18965 508 0,'0'0'0,"0"21"15,0 0-15,0 1 0,0-1 16,0 0-16,0 0 0,0 0 0,0 22 16,0-22-16,0 21 0,0 0 15,0-20-15,0 20 0,0 0 0,0 1 16,0-1-16,0-21 0,0 21 16,0 1-16,0-22 0,0 0 0,0 21 15,0-20-15,0-1 16,0 0-16,0 0 0,0 0 15,0 0-15,0-42 47,0 0-47,0 0 16,0 0-16,0 0 0,21-1 16,-21 1-16,22-21 0,-22 21 0,21 0 15,-21-22-15,21 22 0,0-21 16,0 21-16,-21-22 0,21 22 0,1 0 15,-1 0-15,0 0 0,0-1 16,0 1-16,0 21 0,22 0 0,-22 0 16,0 0-16,0 0 15,0 0-15,1 21 0,20 1 0,-42-1 16,21 0-16,0 0 0,0 0 16,-21 22-16,0-22 0,0 0 0,0 21 15,0-21-15,0 1 0,0 20 0,0-21 16,0 0-16,0 0 0,0 1 15,0-1-15,-21 0 0,21 0 0,0 0 16,-21-21-16,21 21 16,0 1-16,-21-22 31,21-22-15</inkml:trace>
  <inkml:trace contextRef="#ctx0" brushRef="#br0" timeOffset="52847.83">18627 847 0,'21'0'0,"-42"0"0,63 0 15,-21 0-15,21 0 0,-20 0 16,20 0-16,0 0 0,-21 0 16,1 0-16,-1 0 15,0 0-15,0 0 0,-21-21 16,21 21-16</inkml:trace>
  <inkml:trace contextRef="#ctx0" brushRef="#br0" timeOffset="53779.3">16870 1736 0,'-21'0'0,"-22"0"15,64 0 48,1 0-63,-1 21 15,0-21-15,0 0 0,0 0 16,22 0-16,-22 0 0,21 0 0,-21 0 16,22 0-16,-1 0 0,21 0 0,-20 0 15,20 0-15,1 0 16,-1 0-16,1 0 0,-1 0 0,1 0 16,-1 0-16,1 0 0,20 0 15,-20 0-15,-1 0 0,22 0 0,-21-21 16,20 21-16,-20 0 0,20 0 0,-20 0 15,21 0-15,-22 0 0,1 0 16,-1 0-16,1 0 0,-22 0 16,0 0-16,22 0 0,-43 0 0,21 0 15,-21 0-15,22-21 0,-22 21 0,0 0 16,0 0-16,0 0 0,1 0 16,-1 0-16,0 0 15,0 0 1,0 0-16,-21-22 15,21 22 1,1 0 0,-22-21-1</inkml:trace>
  <inkml:trace contextRef="#ctx0" brushRef="#br0" timeOffset="55003.63">19664 1334 0,'-21'0'32,"21"21"-32,21-21 46,-21-21-30,21-1-16,0 22 0,-21-21 16,21 21-16,0-21 0,22 0 15,-22 0-15,0 0 0,21-1 16,1 1-16,-1 0 0,0-21 0,22-1 16,-22 1-16,43 0 0,-22 21 15,22-22-15,-21 1 0,20 0 0,-20 20 16,20-20-16,43 0 15,-84 21-15,20-1 0,-20 1 0,-1 0 16,0 21-16,1-21 0,-22 0 0,21 21 16,-21 0-16,0-21 0,1 21 15,-1 0-15,0-22 0,-21 1 16,0 0 0,-21 21-1,0-21-15,-1 21 16,1 0-16,0 0 15,0 0-15,0 0 0,0 0 0,-1 0 16,1 0-16,0 0 0,0 0 16,-21 0-16,20 0 0,1 0 0,0 0 15,-21 0-15,21 0 0,-1 0 16,1 0-16,0 0 0,0 0 16,0 0-16,42 0 46,0 0-46,0 0 16,0 0-16,22 0 0,-22 0 0,21 0 16,-21 0-16,22 0 0,-1-21 15,22 21-15,-43-21 0,0 21 16,21 0-16,-21 0 0,1-22 16,-1 1-16,0 21 15,-21 21 32,-21 1-47,21-1 0,-21 0 0,21 0 0,-22 0 16,22 0-16,0 22 0,0-22 15,0 0-15,-21 21 0,21-20 16,0-1-16,-21 0 0,21 0 0,0 0 16,0 0-16,0 1 0,0-1 15,-21 0-15,21 0 0,-21 0 31</inkml:trace>
  <inkml:trace contextRef="#ctx0" brushRef="#br0" timeOffset="56036.11">19875 1439 0,'0'0'0,"-21"0"31,42 22 0,1-1-15,-1-21-16,21 21 16,-21 0-16,22-21 0,-1 21 15,0-21-15,1 21 0,-1-21 0,21 22 16,-20-22-16,20 21 0,1-21 16,-1 0-16,1 21 0,-1 0 0,1-21 15,-1 0-15,-20 0 0,20 21 16,1-21-16,-22 0 0,21 21 15,-20-21-15,-1 0 0,0 0 0,1 22 16,-1-22-16,0 0 0,1 0 0,-22 0 16,21 0-16,-21 0 0,1 0 0,-1 0 15,-42 0 48,21-22-63,-22 22 0,22-21 15,-21 21-15,21-21 16,-21 0-16,0 0 16,21 0-16,-21 21 0,0 0 15,21-22-15,-22 1 0,1 0 16,0 21 0,21-21-16,-21 21 0,0-21 15,0 21 1,21 21 31,0 0-47,0 0 15,21-21-15,0 0 16,0 21-16,0 1 0,0-22 16,1 0-16,20 21 0,-21-21 15,0 0-15,0 0 0,1 0 0,-1 21 16,0-21-16,0 0 0,0 0 15,0 0-15,1 0 16,-22 21 15,-22 0-31,1-21 16,0 21-16,0-21 0,0 22 16,0-1-16,-22-21 0,22 21 0,0 0 15,0 0-15,0 0 0,-1 1 0,1-22 16,0 21-16,0 0 0,0-21 15,0 21-15,-1-21 0,1 21 16,0-21 0,0 0-1</inkml:trace>
  <inkml:trace contextRef="#ctx0" brushRef="#br0" timeOffset="59843.95">21865 360 0,'0'-21'16,"0"0"-1,0-1 1,0 1-1,-21 0-15,0 21 32,21-21-32,-21 42 31,-1 0-31,22 0 0,0 1 0,-21 20 16,0-21-16,21 21 0,-21 1 0,0-1 15,21 0-15,0 1 0,-21-22 16,-1 21-16,1 1 0,21-1 0,-21-21 15,21 21-15,-21-20 0,21-1 16,0 0-16,0 0 0,0 0 16,0-42 15,0 0-15,0 0-16,21 0 15,-21-1-15,21 1 0,-21 0 0,21 0 16,-21 0-16,22-22 0,-1 22 15,-21-21-15,0 21 0,21-22 0,0 22 16,0-63-16,-21 41 16,0 22-16,21-21 0,-21 21 0,22-22 15,-22 22-15,0-21 16,0 21-16,0 42 16,21 21-1,-21-21-15,0 0 0,21 22 16,-21-1-16,0-21 0,0 22 15,21-1-15,-21 0 0,21 1 16,-21-22-16,0 21 0,0 0 0,0-20 16,21 20-16,-21-21 0,0 21 0,22-20 15,-22-1-15,0 0 0,0 0 16,0 0-16,0-42 47,-22 0-32</inkml:trace>
  <inkml:trace contextRef="#ctx0" brushRef="#br0" timeOffset="60043.84">21632 699 0,'0'0'0,"21"0"31,1 0-16,-1 0-15,0 0 16,0 0-16,21 0 0,-20 0 0,20 0 16,0 0-16,-21-22 0,22 22 0,-22 0 15,21-21-15,-21 21 16,1-21-16,-1 0 0,0 21 0,0-21 0</inkml:trace>
  <inkml:trace contextRef="#ctx0" brushRef="#br0" timeOffset="60600.52">22288 127 0,'0'0'0,"0"21"32,0 0-32,0 1 0,0-1 15,0 0-15,0 21 0,0-21 0,0 22 16,0-1-16,0 0 0,0-20 0,0 20 15,0 0-15,0 1 0,0-22 16,0 21-16,0-21 0,0 22 16,0-22-16,0 0 0,0 0 0,0 0 15,0 0-15,0 1 0,0-1 16,0-42 15,0-1-15,0 1-16,0 0 0,0 0 15,0 0-15,0 0 16,0-1-16,22 1 0,-22 0 0,21 0 16,0 0-16,-21 0 0,21-1 0,21 1 15,-20 0-15,-1 0 0,21 21 16,-21 0-16,22 0 0,-22 0 0,0 0 16,21 0-16,-21 0 0,22 21 15,-22-21-15,21 42 0,-42-20 16,0-1-16,0 0 0,0 0 15,0 0-15,0 0 0,-21 1 0,-21 20 16,21-21-16,-22 0 0,22 0 16,-21-21-16,-1 22 15,1-22-15,21 0 0,0 0 16,0 21-16,-1-21 16,22-21 15,22-1-31,-1 22 15,0-21-15,0 0 0</inkml:trace>
  <inkml:trace contextRef="#ctx0" brushRef="#br0" timeOffset="61068.25">23220 402 0,'0'-21'32,"-21"21"-32,-1 0 15,1 0-15,0 0 0,0 0 0,0 0 16,0 21-16,-1 0 0,1-21 16,0 22-16,0-1 0,0-21 0,0 21 15,21 0-15,0 0 16,0 0-16,21-21 15,0 22-15,0-22 16,0 0 0,0 21-16,1-21 0,-1 0 0,0 21 15,0-21-15,0 21 0,0 0 16,1 0-16,-22 1 16,0-1-16,0 0 15,-22 0-15,1-21 16,0 21-16,0-21 0,0 0 0,-22 21 15,22-21-15,0 0 0,0 0 16,0 0-16,0 0 0,-1 0 0,1 0 16,0 0-16,21-21 31,0 0-31,0 0 16,21 0-16,0 0 15,1-1-15,-1 1 0</inkml:trace>
  <inkml:trace contextRef="#ctx0" brushRef="#br0" timeOffset="61351.24">23431 148 0,'0'0'0,"0"21"47,0 1-47,0-1 0,0 21 15,0-21-15,0 22 0,0 20 16,0-21-16,0 1 0,0-22 16,0 21-16,-21-21 0,21 22 0,-21-22 15,21 21-15,-21-21 0,21 22 16,0-22-16,0 0 16,0 0-16,21-21 31,-21-21-31,21 0 15,0 21-15</inkml:trace>
  <inkml:trace contextRef="#ctx0" brushRef="#br0" timeOffset="61775.28">23707 466 0,'0'21'16,"-22"0"-1,1 0-15,21 0 0,-21 1 16,0-1-16,0 21 16,21-21-16,-21 0 0,21 22 0,0-22 15,0 0-15,0 0 0,0 0 16,0 1-16,0-1 16,21-21-16,0 0 15,0 0-15,0 0 16,0 0-16,22 0 0,-22-21 0,0-1 15,0 22-15,22-42 0,-22 21 16,0 0-16,0 0 0,-21-22 16,0 22-16,0 0 0,0 0 0,0-22 15,0 22-15,0 0 0,0 0 16,0 0-16,-21 0 0,0 21 0,0 0 16,-1 0-16,1 0 15,-21 0-15,21 0 0,0 21 16,-1-21-16,1 21 0,0 0 15,21 0-15,0 0 16,0 1-16,0-1 0,0 0 16,21 0-1,0-21-15,1 0 0</inkml:trace>
  <inkml:trace contextRef="#ctx0" brushRef="#br0" timeOffset="62812.26">24130 466 0,'21'21'0,"-21"0"16,0 0-16,0 0 15,0 1-15,0-1 0,0 0 0,0 0 16,0 0-16,0 0 0,-21 1 15,21-1-15,0 0 0,0 0 0,0 21 16,0-20-16,21-22 31,0 0-31,0 0 0,1-22 16,-1 22-16,-21-21 16,21 0-16,0 21 0,0-21 0,-21 0 15,21 0-15,1-1 0,-22 1 16,21-21-16,-21 21 0,21 0 0,0-1 15,-21 1-15,0 0 0,0 0 16,21 21-16,-21 21 31,0 0-15,0 0-16,0 1 0,0-1 0,-21 0 16,21 0-16,0 0 0,0 0 0,0 1 15,0-1-15,0 0 16,21-21-1,0 0 1,1 0-16,-1 0 0,0 0 0,0 0 16,0 0-16,0 0 0,1-21 0,20 0 15,-21 21-15,0-22 0,43-62 16,-22 63-16,-21-22 16,0 1-16,-21 21 0,22-22 15,-1 1-15,0 0 0,-21-1 0,0 1 16,21 21-16,-21-21 0,21 20 15,-21 1-15,0 0 0,-21 42 32,21 0-17,-21 1-15,21 20 0,0-21 0,0 0 16,-21 22-16,21-22 0,-21 21 16,21-21-16,-22 22 0,22-1 0,0-21 15,0 0-15,0 22 0,-21-22 16,21 0-16,0 0 0,0 0 0,0 0 15,0 1-15,0 20 16,0-21-16,21-21 0,-21 21 0,22-21 16,-1 0-16,0 0 0,0 0 0,0 0 15,22 0-15,-22 0 0,0 0 16,21 0-16,-21-21 0,22 21 0,-22-21 16,0 0-16,0 21 0,0-21 15,1-1-15,-1 1 0,0 0 16,0 0-16,-21 0 0,0 0 0,0-1 15,0 1-15,0 0 16,0 42 15,-21-21-31,0 21 0,0 1 0,21-1 16,0 0-16,-22 0 0,22 0 16,-21 0-16,21 1 0,0-1 15,0 0-15,0 0 0,0 0 16,21-21-1,1 0-15,-1 0 16,0 0-16,0 0 16,0 0-16,0 0 0,1 0 0,-22-21 15,21 21-15,0-21 0,0 0 0,0 21 16,-21-21-16,21 21 0,-21-22 16,22 1-16,-22 0 0,0 0 15</inkml:trace>
  <inkml:trace contextRef="#ctx0" brushRef="#br0" timeOffset="63116.2">24638 296 0,'0'0'0,"-21"0"0,42 0 15,0 0 1,0 0-16,22 0 0,-1 0 0,0 0 16,1 0-16,20 0 0,-21 0 0,1 0 15,-1 0-15,0 0 0,1 0 16,-1 0-16,0-21 0,-20 21 16,20 0-16,-21 0 0,0 0 15,0 0-15,-42 0 47</inkml:trace>
  <inkml:trace contextRef="#ctx0" brushRef="#br0" timeOffset="63763.82">22183 1397 0,'-22'0'15,"1"21"1,21 0-16,0 22 0,0-22 16,0 21-16,0 1 0,0-1 15,-21 0-15,21 1 0,-21-1 0,21 21 16,0-20-16,-21-1 0,21 0 16,-21-20-16,-1 20 0,22-21 15,0 0-15,0 22 0,0-22 0,-21-21 0,21 21 16,0 0-1,0-42 17,0 0-32,0 0 15</inkml:trace>
  <inkml:trace contextRef="#ctx0" brushRef="#br0" timeOffset="64223.91">22034 1588 0,'0'0'0,"0"-22"0,0 1 16,0 0-16,0 0 16,22 0-16,-1 21 0,21-21 0,-21 21 15,0 0-15,22 0 0,-22-22 0,21 22 16,-21 0-16,22 0 0,-1 0 16,0 0-16,-20 22 0,20-1 0,-21 0 15,0 0-15,0 21 0,-21-20 16,0 20-16,0 0 0,-21-21 0,0 22 15,0-22-15,-21 21 0,-1-21 16,1 1-16,0-1 0,-1 0 0,1 0 16,21 0-16,-22-21 0,22 0 0,0 21 15,0-21-15,0 0 16,21-21 0,0 0-1,0 0-15,21 21 16,0 0-16,0 0 15,0 21-15,1 0 16,-1-21-16,0 21 0,0 1 0,0-1 16,22 0-16,-22 0 0,0-21 15,-21 21-15,21 0 0,0-21 0,0 22 16,1-22-16,-1 0 16,0 0-16,0 0 15,0 0-15,0 0 0,1 0 16,-1-22-16,-21 1 15</inkml:trace>
  <inkml:trace contextRef="#ctx0" brushRef="#br0" timeOffset="64565.3">22648 1947 0,'21'0'0,"1"0"15,-1-21-15,0 21 16,0 0-16,0-21 0,0 21 15,-21-21-15,43 21 0,-43-21 0,21 21 16,0-21-16,0-1 0,-21 1 16,0 0-16,0 0 15,-21 21 1,0 0 0,0 0-16,0 21 0,-1 0 0,1 0 15,0 1-15,0-1 0,0 21 16,0-21-16,21 0 0,0 1 0,0 20 15,0-21-15,0 0 0,0 0 16,0 1-16,21-1 16,0-21-16,0 0 0,0 0 15,0 0-15,1 0 0,-1 0 0,21 0 16,-21 0-16,0 0 16,1 0-16,-1-21 0,0-1 0,0 1 15,21 0-15</inkml:trace>
  <inkml:trace contextRef="#ctx0" brushRef="#br0" timeOffset="64832.15">23262 1503 0,'0'0'0,"0"-42"0,0 20 15,21 22-15,-21-21 0,0 0 16,0 42 0,0 0-1,0 1-15,0 20 0,0 0 16,0 1-16,0-1 0,0 0 15,0 1-15,0-1 0,-21 0 16,21 1-16,0-1 0,-21 21 16,21-20-16,0-22 0,0 0 0,0 0 15,0 0-15,0 1 0,0-1 16,0 0-16,21-21 31,-21-21-31,21 0 16,0 21-16</inkml:trace>
  <inkml:trace contextRef="#ctx0" brushRef="#br0" timeOffset="66523.94">23728 1820 0,'0'0'0,"21"-21"0,0-42 16,-21 42-16,0-1 15,0 1-15,-21 21 0,0 0 16,0 0-16,-1 0 0,1 0 0,0 0 16,0 0-16,-21 21 15,42 1-15,-22-1 0,1 21 0,0-21 16,0 22-16,0-22 0,0 0 16,21 21-16,0-21 0,-22 1 15,22 20-15,0-21 0,0 0 16,0 0-16,22 1 15,-1-22 1,0 0-16,0 0 0,0 0 0,0-22 16,1 1-16,-1 21 0,0-21 15,-21 0-15,21 0 0,0 0 16,0-22-16,1 22 0,-22 0 0,0-21 16,21 20-16,0 1 0,-21 0 0,0 0 15,0 0-15,0 42 31,0 0-15,0 0-16,0 0 0,0 22 16,0-22-16,0 0 0,0 21 0,0-20 15,0-1-15,0 0 0,0 0 0,0 0 16,0 0-16,0 1 0,21-1 16,0 0-16,0-21 0,1 0 0,-1 21 15,0-21-15,0 0 0,0 0 16,0 0-16,1 0 0,-1 0 0,0-21 15,0 0-15,0 0 0,0-1 0,1 1 16,-1 0-16,0-21 16,21-22-16,-42 22 0,0 0 15,21-1-15,-21-20 0,22 20 16,-22 1-16,0 0 0,0-1 0,0 1 16,0 0-16,0-1 0,0 22 15,0 0-15,0 0 16,0 42-1,0 0-15,0 0 16,0 1-16,0 20 0,0 0 0,0 1 16,0-22-16,0 21 0,-22 0 15,22 1-15,0-1 0,0 0 0,0 1 16,0-1-16,0-21 0,0 22 16,0-1-16,0-21 15,0 0-15,22 0 0,-22 1 16,21-22-16,0 0 0,0 0 15,0 0-15,0 0 0,1 0 16,-22-22-16,21 1 0,0 21 16,0-21-16,-21 0 0,21 0 0,0 0 15,-21-1-15,0 1 0,22 0 0,-1 0 16,-21-21-16,21 20 0,-21 1 0,0 0 16,0 42 15,0 0-31,0 1 0,0-1 15,0 0-15,0 0 16,0 0-16,0 0 0,0 1 0,0-1 16,0 0-16,0 0 0,0 0 15,0 0-15,0 1 16,21-22-16,0 0 16,0 0-16,1 0 15,-1-22-15,0 22 0,0-21 16,-21 0-16,21 21 0,0-21 15,1 0-15,-1 0 0,-21-1 0,21 1 16,0 0-16,0 0 0,-21 0 16,0 0-16,21 21 0,-21-22 15,22 22-15,-22-21 0,0 42 32,0 1-32,0-1 0,0 0 15,0 0-15,0 0 0,0 0 16,0 1-16,0-1 0,0 0 15,0 0-15,0 0 0,0 0 16,21-21 15,0 0-31,0 0 0,0-21 16,0 21-16,1-21 0,-1 0 16,0 0-16,0 0 0,0-1 15,0 1-15,-21 0 0,22 0 0,-1 0 16,0 0-16,-21-1 0,21 22 15,-21 22 17,0-1-32,0 0 15,0 0-15,0 0 0,0 0 0,0 1 16,0-1-16,0 0 0,0 0 16,0 0-16,0 0 0,0 1 15,0-1-15,21-21 0,0 0 16,1 0-16,-1 0 15,0 0-15,0 0 0,0 0 0,0 0 16,1 0-16,20 0 0,-21-21 0,0 21 16,22-22-16,-22 1 0,0 21 15,0-21-15,0 0 0,0 0 0,1 0 16,-1-1-16,-21-20 0,21 0 16,-21 21-16,0-1 0,0 1 15,0 0-15,0 0 0,0 0 16,-21 21-16,0 0 15,-1 0-15,1 21 0,21 0 16,-21 0-16,21 0 0,-21 1 16,21-1-16,0 0 0,0 21 15,0-21-15,0 1 0,0-1 0,0 0 16,0 0-16,0 0 0,0 0 16,21 1-16,0-22 0,0 0 15,1 0-15,-1 0 16,0 0-16,0 0 0,21 0 0,-20-22 15,-1 1-15,0 21 0,0-21 0,0 21 16,0-21-16,1 0 0,-1 21 16,-21-21-16,0-1 0,21 1 0,-21 0 15,0 0-15,0 0 0</inkml:trace>
  <inkml:trace contextRef="#ctx0" brushRef="#br0" timeOffset="66779.6">25231 1461 0,'-43'-22'31,"22"22"0,0 0-15,0 0-1,0 0-15,-1 0 0,1 22 16</inkml:trace>
  <inkml:trace contextRef="#ctx0" brushRef="#br0" timeOffset="67055.45">23918 1736 0,'85'21'31,"-64"-21"-31,21 0 0,-20 0 0,-1-21 0,21 21 16,-21 0-16,22 0 0,-1-21 16,-21 21-16,0 0 15,0 0-15,1 0 0,-1 0 16,-21-22-16,21 22 16</inkml:trace>
  <inkml:trace contextRef="#ctx0" brushRef="#br0" timeOffset="72891.67">26564 64 0,'0'0'0,"0"-22"15,0 1 1,0 0-16,21 21 0,-42 0 47,0 0-47,0 0 16,0 0-16,-1 0 15,1 0-15,0 21 0,0 0 0,0 22 16,0-22-16,-1 21 0,1-21 15,0 22-15,0-1 0,0 0 16,-22 1-16,22-22 0,0 21 0,0 1 16,0-1-16,0-21 0,-1 21 15,22 1-15,0-1 0,0 22 16,0-43-16,0 21 0,0 0 16,0-20-16,0 20 0,22-21 0,-1 0 15,0 0-15,0 22 0,0-22 0,0 0 16,1 0-16,-1 0 15,0-21-15,0 0 0,0 0 16,0 0-16,22 0 0,-22 0 16,0 0-16,0 0 0,0 0 0,1-21 15,20 0-15</inkml:trace>
  <inkml:trace contextRef="#ctx0" brushRef="#br0" timeOffset="73627.25">27178 381 0,'0'-21'16,"0"42"-16,0-63 0,21 21 0,-21-1 16,0 1-1,0 0 1,0 42 15,0 0-15,-21 1-16,0-1 0,0 0 0,21 21 15,-22-21-15,1 1 0,0 20 0,0-21 16,0 21-16,-22-20 0,22-1 16,0 21-16,0-21 0,-21 0 0,20 1 15,1-1-15,0 0 0,0 0 16,21 0-16,-21 0 0,42-21 47,0 0-47,-21-21 0,42 0 0,-20 21 15,-1-21-15,0-21 0,0 20 16,21 1-16,-20-21 0,-1 21 16,0-22-16,0 1 0,0 0 15,22 21-15,-22-22 0,-21 1 0,21 21 16,-21 0-16,21-1 0,-21 1 0,21 21 16,-21 21 15,0 1-31,0-1 15,-21 0-15,21 0 0,-21 0 0,-21 22 16,20-22-16,1 21 0,-21-21 16,21 22-16,-22-1 0,22-21 0,0 0 15,0 22-15,-21-22 0,20 0 16,1 0-16,21 0 16,-21-21-16,0 21 0,21-42 46,0 0-30,21 0-16,0 0 0,0 0 0,1-1 16,-1 1-16</inkml:trace>
  <inkml:trace contextRef="#ctx0" brushRef="#br0" timeOffset="74275.89">27517 0 0,'21'0'46,"21"0"-30,-21 0-16,0 0 16,1 0-16,-1 0 15,0 0-15,0 0 0,0 21 16,-21 0-16,21 1 0,1 20 0,-1-21 16,-21 21-16,0-20 0,0 20 15,0 0-15,21-21 0,-21 22 0,0-1 16,0-21-16,0 22 0,0-1 15,-21-21-15,0 21 0,21 1 0,-22-22 16,1 21-16,0-21 0,0 22 0,0-22 16,21 0-16,-21 0 0,-1 22 15,1-22-15,0 0 0,0 0 0,-21-21 16,20 0-16,1 21 0,0-21 16,-42 64-16,63-43 15,-43-42-15,22 0 16,21 42-16,0 0 15,0 0-15,-21 21 16,21-20-16,0-44 16,0 1 124</inkml:trace>
  <inkml:trace contextRef="#ctx0" brushRef="#br0" timeOffset="97184.52">26987 1376 0,'0'-42'32,"0"20"-32,-21 22 15,0 0-15,0 0 16,0 0-16,0 0 0,-1 0 15,-20 0-15,21 0 0,0 0 16,-22 22-16,1-1 0,21 0 0,-21 0 16,20 21-16,-20 1 0,0-1 0,21 0 15,-1 1-15,-20 20 16,21-20-16,0 20 0,0 1 0,-1-22 16,1 21-16,21-20 0,0-1 15,0 0-15,0 1 0,0-1 0,0 0 16,0 1-16,0-22 0,21 21 0,1-21 15,-1 1-15,0-1 0,0 0 16,0 0-16,22 0 0,-22 0 0,21-21 16,0 0-16,-20 0 0,20 0 15,0 0-15,1 0 0,-1 0 0,-21 0 16,21 0-16,1-21 0,-1 21 0,-21-21 16,43-21-16</inkml:trace>
  <inkml:trace contextRef="#ctx0" brushRef="#br0" timeOffset="97616.28">27601 1545 0,'0'0'0,"0"-21"0,0 0 16,-21 42 15,21 21-15,-21-20-16,0-1 15,0 21-15,21 0 0,-22 1 0,1-1 16,0 0-16,0 1 0,0-1 16,0 0-16,-1-20 0,1 20 0,21 0 15,-21-21-15,0 1 0,0-1 0,21 0 16,0 0-16,-21-21 16,-1 42-1,44-63 16,-1 0-31,0 21 0,0-21 16,0 0-16,0 0 0</inkml:trace>
  <inkml:trace contextRef="#ctx0" brushRef="#br0" timeOffset="97960.08">28025 1524 0,'42'-21'31,"-42"42"-15,-21-21-16,0 21 15,-1 0-15,1 1 0,0 20 0,0 0 16,0-21-16,-22 22 0,22-1 15,0 0-15,0 1 0,-21-1 0,20 0 16,1-20-16,0 20 0,0-21 16,0 21-16,0-20 0,21-1 15,-22 21-15,1-42 0,21 21 16,0 0 0,21-42-1,1 21-15,-1-21 16,0 0-16</inkml:trace>
  <inkml:trace contextRef="#ctx0" brushRef="#br0" timeOffset="98469.79">28342 1164 0,'0'0'0,"21"0"0,0 0 16,1 0-1,-1 0 1,0 0-16,0 21 15,0-21-15,0 22 0,22-1 0,-22 0 16,0 21-16,0-21 0,22 1 16,-22 20-16,0 0 0,0 1 0,0-1 15,0 0-15,1 1 0,-22-1 0,0 21 16,0-20-16,0 20 0,0-20 16,0-1-16,-22 0 0,-41 43 15,42-43-15,-22 1 0,1-1 16,0 0-16,-1-21 0,1 22 0,0-22 15,-1 0-15,-20 21 0,21-20 0,-1-1 16,1 0-16,0 0 16,20 0-16,-20 0 0,21-21 0,-21 22 15,20-22-15,1 0 0,0 21 0,0-21 16,0 0 0,0 0-16,-1 0 31,1 0-31,0 0 0,0 0 15</inkml:trace>
  <inkml:trace contextRef="#ctx0" brushRef="#br0" timeOffset="116487.8">22013 2604 0,'0'0'0,"0"-22"31,0 1 1,0 0 15,21 21 31,1 0-78,-1 0 15,0 0-15,0 0 16,0 0-16,0 0 0,1 0 16,-1 0-16,21 0 15,-21 0-15,22 0 0,-22 0 0,0 0 16,0 0-16,21 0 0,-20 0 15,20 0-15,-21 0 0,21 0 0,-20 0 16,20 0-16,-21 0 0,21 0 16,-20 0-16,20 0 0,-21 0 0,21 0 15,-20 0-15,20 0 0,-21 0 0,21 0 16,-20 0-16,20 0 0,-21 0 16,21 0-16,-20 0 0,20 0 0,-21 0 15,0 0-15,22 0 0,-22 0 16,0 0-16,21 0 0,-21 0 15,1 0-15,-1 0 0,21 0 16,-21 0-16,22 0 0,-22 0 0,21 0 16,-21 0-16,22 0 0,-22 0 0,21 0 15,-21 0-15,22 0 0,-22 0 16,21 0-16,-21-21 0,0 21 0,22 0 16,-22 0-16,0 0 0,21 0 15,-20 0-15,-1 0 0,0 0 0,21 0 16,-21 0-16,22 0 15,-1 0-15,-21 0 0,22 0 0,-22 0 16,21 0-16,0 0 0,1 0 0,-22 0 16,21 0-16,1 0 15,-22 0-15,21 0 0,22 0 0,-22 0 16,0-21-16,-21 21 0,22-21 16,-1 21-16,-21 0 0,22 0 0,-1 0 15,-21 0-15,43 21 0,-43-21 16,21-21-16,-21 21 0,43 0 0,-22 0 15,-21-22-15,43 22 0,-22-21 0,-21 0 16</inkml:trace>
  <inkml:trace contextRef="#ctx0" brushRef="#br0" timeOffset="116857.42">26352 2519 0</inkml:trace>
  <inkml:trace contextRef="#ctx0" brushRef="#br0" timeOffset="122851.75">15875 4466 0,'-21'0'31,"21"-21"16,21 21-47,-21-21 16,21 21-16,-21-21 0,0 0 15,21-1-15,0 1 0,-21 0 16,0 0-16,22 0 0,-22 0 0,21-1 16,-21 1-16,0 0 15,0 0-15,0 42 63,0 0-48,0 0-15,0 1 0,0-1 16,0 21-16,0-21 0,0 0 16,0 1-16,0 20 0,0-21 0,0 0 15,0 22-15,0-22 0,0 42 16,0-42-16,0 1 0,0-1 16,0 21-16,0 0 0,0-20 15,0-1-15,0 21 0,0-21 0,0 0 16,0 1-16,0-1 0,0 0 15,0 0-15,0 0 0,0 0 16,0 1 0,0-1 15,-21-21 16,-1 0-47,1 0 15,0 0-15,0 21 16,0-21-16,0 0 0,-1 0 16,1 0-16,0 0 15,0 0-15,0 0 0,0 0 0,-1 0 16,1 0-16,0 0 0,0 0 16,0 0-1,0 0 1,42 0 31,0 0-47,0 0 15,0 0-15,0 0 0,1 0 16,-1 0-16,21 0 0,-21 0 0,0 0 16,22 0-16,-1 0 0,-21 0 0,22 0 15,-22 0-15,21 0 16,-21-21-16,22 21 0,-22 0 0,0 0 15,0 0-15,0 0 0,0 0 0,1 0 16,-1 0 31,-21-21-16,0-1 0</inkml:trace>
  <inkml:trace contextRef="#ctx0" brushRef="#br0" timeOffset="123759.41">16510 4614 0,'0'0'0,"0"22"0,0-1 15,0 0 17,0 0-17,21-21 16,0-21-15,0 21 0,-21-21-16,0 0 15,0-1-15,0 1 16,-21 21 15,0 0-31,0 0 16,0 0-16,21 21 15,-21-21-15,21 43 0,-22-22 16,22 0 0,0 0-1,22-21 17,-1 0-17,0 0 1,-21-21-16,0 0 15,0 0-15,0 0 16,0-1 0,0 44 31,0-1-16</inkml:trace>
  <inkml:trace contextRef="#ctx0" brushRef="#br0" timeOffset="129737.23">17462 4064 0,'0'-21'0,"-21"21"15,0-21-15,0 0 16,0-1-16,21 1 15,-21 21 1,21 21 0,21-21-1,0 22-15,0-1 0,0 21 16,0-21-16,22 22 0,-22-22 16,0 21-16,0 0 0,0 1 0,22-1 15,-22-21-15,0 22 0,0-1 16,0 0-16,1 1 0,-1-22 0,0 21 15,0-21-15,0 22 0,0-22 0,1 21 16,-22-21-16,0 22 0,21-22 16,0 0-16,-21 0 0,0 0 0,0 0 15,0 1-15,21-22 0,-21 21 16,0-42 31,0-1-47,0 1 15,0 0-15,0 0 0,0 0 0,0 0 16,0-1-16</inkml:trace>
  <inkml:trace contextRef="#ctx0" brushRef="#br0" timeOffset="130096">17970 4022 0,'0'0'0,"-21"-21"0,21-1 16,0 1 0,0 0-16,-21 21 15,0 0-15,21 21 32,-21 0-32,0 22 0,-1-22 0,1 85 15,0-64-15,0 22 16,0-1-16,0-21 0,-1 22 0,1-1 15,0-20-15,0 20 0,-21-20 0,20 20 16,1-21-16,0 1 0,0-1 16,-21 22-16,20-22 15,22-21-15,-21 0 0,21 0 0,-21 1 0,21-1 32,21-42-17,0-1 1,1 1-16,-1 0 0,0 21 15</inkml:trace>
  <inkml:trace contextRef="#ctx0" brushRef="#br0" timeOffset="130527.91">18224 4487 0,'0'0'0,"0"22"47,0 20-32,0-21-15,0 0 0,0 0 0,0 22 16,0-1-16,0 0 0,0 1 15,0-1-15,0 0 0,0 22 16,0-22-16,0 22 0,0-1 0,0-20 0,0 20 16,0 1-16,-21-22 0,21 21 15,-21 43-15,21-42 0,0-22 16,0 22-16,-21-22 0,0 0 16,21 1-16,-21-1 0,21 0 0,0-21 15,0 22-15,0-22 0,0 0 0,-22 0 16,22 0-16,0 1 15,0-44 17,22 1-32,-22 0 0,21 0 0,-21 0 15,21-22-15,0 22 16</inkml:trace>
  <inkml:trace contextRef="#ctx0" brushRef="#br0" timeOffset="130924.66">18330 4678 0,'0'0'0,"-21"-21"0,0 0 16,21-1-16,0 1 0,-21 0 0,21 0 16,0 0-16,0 0 0,0-1 15,0 1-15,0 0 0,21 21 16,0-21-16,0 21 0,0 0 15,1 0-15,20 0 16,-21 0-16,21 0 0,1 0 0,-22 0 16,21 0-16,-21 21 0,22 0 15,-22-21-15,0 21 0,0 1 0,0-1 16,-21 0-16,0 0 0,0 0 0,0 22 16,-21-22-16,0 0 0,-21 0 15,21 0-15,-22 0 0,22 1 16,-21-1-16,-1 0 0,1-21 0,0 21 15,21-21-15,-22 0 0,22 21 16,0-21-16,0 0 0,42 0 47,0-21-47,0 0 0,0 21 16,1-21-16</inkml:trace>
  <inkml:trace contextRef="#ctx0" brushRef="#br0" timeOffset="131499.68">19071 4509 0,'0'0'0,"0"-43"31,-21 43-31,0-21 0,0 21 16,-1 0-16,1 0 0,0 0 0,0 0 15,0 21-15,0 0 16,-1 1-16,1-1 0,0 0 0,0 0 16,0 43-16,21-43 15,-21 0-15,21 0 0,-22 21 0,22-20 16,0-1-16,0 0 0,0 0 0,0 0 15,0 0-15,22 1 16,-1-22-16,0 0 16,0 0-16,0 0 0,0 0 15,1-22-15,-1 22 0,0-21 0,0 0 16,-21 0-16,21 0 0,0-22 16,1 22-16,-22 0 0,0 0 0,0-21 15,21 20-15,-21 1 0,0 0 16,0 0-16,0 0 15,0 42 17,0 0-32,0 0 15,0 0-15,0 1 0,0-1 0,0 0 16,0 0-16,0 0 0,21 0 16,-21 1-16,0-1 0,0 0 0,0 0 15,0 0-15,21-21 16,0 21-16,0-21 15,1 0 1,-22-21-16,0 0 0,21 21 16</inkml:trace>
  <inkml:trace contextRef="#ctx0" brushRef="#br0" timeOffset="131831.49">19579 4170 0,'0'-21'15,"0"42"-15,0-21 32,0 21-32,0 0 15,0 22-15,0-22 0,0 21 16,0 0-16,0 1 0,-21-1 15,21-21-15,-21 22 0,21-1 0,-21 0 16,21-21-16,-22 22 0,22-22 16,0 0-16,0 0 0,-21 22 15,21-22-15,0 0 0,0 0 0,0-42 47,0 0-47,21 0 16,-21-1-16</inkml:trace>
  <inkml:trace contextRef="#ctx0" brushRef="#br0" timeOffset="132452.14">20024 4170 0,'0'0'0,"0"-21"0,0 0 15,-22 21-15,1 21 47,21 0-47,0 0 0,0 21 0,0-20 16,0 20-16,0 0 0,0-21 16,0 22-16,-21-1 0,21 0 15,0-20-15,0 20 0,0 0 0,-21-21 16,21 22-16,-21-22 0,21 21 0,-21-21 15,21 1-15,0-1 0,0 0 16,0 0-16,0 0 0,-22 0 0,22 1 16,0-44 15,0 1-15,0 0-16,0 0 0,0 0 15,0 0-15,0-1 16,0 1-16,22 0 0,-1 0 15,-21 0-15,21 0 0,-21-1 0,21 1 16,0 21-16,0-21 0,-21 0 16,22 21-16,-1-21 0,0 0 0,0 21 15,0 0-15,0-22 0,1 22 0,-1 0 16,0 0-16,0 0 16,0 22-16,-21-1 0,0 0 15,0 0-15,0 0 0,0 0 16,0 1-16,0-1 0,0 0 15,0 21-15,0-21 0,0 1 16,-21-1-16,21 0 0,-21-21 0,21 21 16,-21 0-16,21 0 15,0-42 32,0 0-47,0 0 0,-21 21 0,21-21 16</inkml:trace>
  <inkml:trace contextRef="#ctx0" brushRef="#br0" timeOffset="132711.99">19431 4530 0,'-21'0'15,"21"-21"-15,21 21 16,0 0-16,0 0 0,22 0 16,-22-22-16,21 22 0,0 0 15,-20 0-15,20 0 0,0 0 0,-21 0 16,22 0-16,-22 0 0,21 0 0,-21 0 16,1 0-16,-1 0 0,0 0 15,-21-21-15,21 21 16,-21-21-16</inkml:trace>
  <inkml:trace contextRef="#ctx0" brushRef="#br0" timeOffset="133647.94">21336 4170 0,'0'-64'15,"0"128"-15,0-149 0,-21 64 0,21 0 16,-21 21-16,21 21 31,0 0-31,0 22 16,0-22-16,0 21 15,0-21-15,0 22 0,0-1 0,0 0 16,0 1-16,0-1 0,0 0 0,0 1 16,0-1-16,0 0 0,0-21 15,0 22-15,0-22 0,0 21 0,0-21 16,0 1-16,0 20 0,0-21 0,0 0 16,0 0-1,-22-42 16,22 0-31,-21 0 16,21 0-16,0 0 0,0-1 16,0 1-16,0 0 0,0 0 0,0 0 15,0 0-15,0-1 16,21 22-16,1-21 0,-1 0 0,0 0 16,0 0-16,0 21 0,22-21 15,-22 21-15,0 0 0,21 0 16,-21 0-16,1 0 0,20 0 0,-21 0 15,0 0-15,22 0 0,-22 21 0,0 0 16,0 0-16,-21 0 16,0 0-16,0 1 0,0-1 0,0 0 15,-21 0-15,0 0 0,0 0 16,-22-21-16,22 22 0,-21-1 16,21 0-16,-22-21 0,-20 21 15,20-21-15,22 0 0,0 0 16,0 21-16,21-42 31,21 0-15,0 21-16,0-21 0,1 21 15,-1-21-15,0 21 0</inkml:trace>
  <inkml:trace contextRef="#ctx0" brushRef="#br0" timeOffset="134400.51">21971 4487 0,'0'-21'31,"0"42"-15,0 1-1,0-1-15,0 0 0,-21 0 16,21 0-16,0 0 0,0 1 15,0-1-15,0 0 16,0 0-16,0 0 0,21-21 16,0 0-1,0 0-15,0 0 16,1 0-16,-1 0 0,0 0 16,0 0-16,-21-21 0,21 0 0,0 21 15,1-21-15,-22 0 0,21-1 16,0 22-16,-21-21 0,21 0 0,0 0 15,-21 0-15,21 21 0,-21-21 0,22-1 16,-1 22-16,-21-21 16,0 42 15,0 1-15,0-1-16,-21 0 0,21 21 15,0-21-15,0 1 0,0 20 0,0 0 16,0 1-16,0-1 0,0 0 15,0 1-15,-22 20 0,22-21 0,-21 64 16,21-42-16,0-1 0,0-20 16,0-1-16,0 21 0,0-20 15,0 20-15,0-20 0,0 20 0,0 1 16,0-22-16,0 0 0,-21 1 0,21-1 16,0 0-16,0 1 0,-21-1 0,21 0 15,0-21-15,0 1 0,-21 20 16,0-21-16,-1-21 0,1 21 0,0-21 15,0 0-15,0 0 16,0 0-16,-1 0 0,1-21 0,0 0 16,0 0-16,0-22 0,0 1 15,-1 0-15,22-1 0,-21-20 16,21-1-16,0 1 0,0-1 0,0 1 0,0-1 16,0 1-16,21 21 0,1-22 15,-1 22-15,0-22 0,0 22 0,0 0 16,0-1-16,1 1 0,-1 21 0,0-22 15,0 1-15,0 21 16,0 0-16,1-22 0,20 22 0,-21 0 16,0 0-16,0 0 0,1 0 0,-22-1 15,0-20-15,42 21 0</inkml:trace>
  <inkml:trace contextRef="#ctx0" brushRef="#br0" timeOffset="135219.7">23707 4509 0,'0'-22'47,"21"22"-47,-21-21 0,21 21 0,-21-21 16,21 0-16,-21 0 16,0 0-16,0-1 0,0 1 15,0 0-15,0 0 0,0 0 16,0 0-16,-21 21 0,0 0 15,42-22-15,-63 22 0,20 0 16,-20 22-16,-21-22 0,-1 0 16,1 0-16,41 21 0,22 0 0,-21 42 15,21-20-15,0-22 16,-21 21-16,0-21 0,0 22 0,21-22 16,-21 0-16,21 0 0,0 22 0,0-22 15,0 0-15,0 0 0,0 0 16,0 0-16,21-21 15,0 0-15,0 0 0,0 0 16,0 0-16,1 0 16,-1-21-16,0 21 0,0-21 0,-21 0 15,21 0-15,22 0 16,-22-1-16,0 1 0,0 0 0,-21 0 16,21 0-16,22-22 0,-43 1 15,0 21-15,0 0 0,21 21 16,-21-21-16,0-1 15,-21 22 1,21 22-16,-22-1 0,107-21 16,-64 21-16,-21 21 0,0-21 0,0 1 15,0-1-15,0 21 0,0-21 16,0 0-16,0 1 0,0-1 0,0 0 16,0 0-16,21-21 15,1 0-15,-1 0 16,0 0-16,0 0 15,0 0-15</inkml:trace>
  <inkml:trace contextRef="#ctx0" brushRef="#br0" timeOffset="135523.53">24215 4022 0,'0'0'0,"0"-21"0,0-1 0,0 1 16,0 0-16,0 0 15,0 42 1,0 0 0,0 22-16,0-1 0,0 0 15,0 1-15,0-1 0,-22 0 16,22 1-16,0-1 0,0 0 0,0 1 16,-21-1-16,21-21 0,-21 21 15,21-20-15,0 20 0,0-21 0,-21 0 16,21 0-16,-21 22 0,21-22 15,21-42 17,0 0-32,-21-1 0,0 1 15,21 0-15</inkml:trace>
  <inkml:trace contextRef="#ctx0" brushRef="#br0" timeOffset="135792.37">24447 3979 0,'0'0'0,"0"-21"0,22 0 0,-22 42 32,0 0-32,0 1 15,0-1-15,0 21 0,0 0 16,0-20-16,0 20 0,0 0 0,0 1 16,0-1-16,0 0 0,-22 1 0,1-1 15,0-21-15,21 21 16,0-20-16,-21 20 0,21-21 0,-21 0 15,21 0-15,0 1 0,0-1 0,0 0 16,0-42 15,0 0-31,0-1 16,0 1-16,0 0 0</inkml:trace>
  <inkml:trace contextRef="#ctx0" brushRef="#br0" timeOffset="136003.25">24109 4424 0,'21'0'31,"0"0"-31,0 0 16,0 0-16,1 0 0,-1 0 15,21 0-15,-21 0 0,22 0 0,-22 0 16,21 0-16,-21 0 0,22 0 0,-22 0 15,0 0-15,0 0 0,0 0 16,0 0-16,1-21 0,-1 21 16</inkml:trace>
  <inkml:trace contextRef="#ctx0" brushRef="#br0" timeOffset="136427.63">24701 4403 0,'-21'-21'16,"21"-1"15,0 1-31,21 21 0,1 0 16,-1 0-16,0 0 0,0 0 16,0 0-16,0 0 0,1 21 15,20 1-15,-21-1 0,-21 0 16,21 0-16,-21 0 0,21 0 15,-21 22-15,0-22 0,0 0 16,0 0-16,0 0 0,0 1 0,0-1 16,0 0-16,0 0 0,-21-21 15,0 21-15,0-21 16,0 0-16,21-21 16,0 0-1,0 0-15,0 0 16,0-1-16,0 1 0,0 0 0,0 0 15,21 0-15,0 0 0,-21-1 16,21 1-16,0 0 0,1 0 0,-1-21 16,0 20-16,0 1 15,0 21-15,0-21 0,1 21 16,-1 0-16,-21-21 0,21 21 0,0 0 16,0-21-16,0 21 0</inkml:trace>
  <inkml:trace contextRef="#ctx0" brushRef="#br0" timeOffset="136639.9">25273 4297 0,'0'0'0,"0"21"0,0 0 0,0 0 16,0 1-16,0-1 0,0 0 15,0 0-15,0 0 0,0 0 16,0 1-16,0-1 16,0 0-16,0 0 0,-21 0 15,21 0-15,0 1 16,0-44 31,0 1-47,0 0 0,0 0 15</inkml:trace>
  <inkml:trace contextRef="#ctx0" brushRef="#br0" timeOffset="136819.79">25252 4128 0,'0'0'0,"-21"-22"31,-1 1-31,44 21 63,-1 0-63,0 0 15</inkml:trace>
  <inkml:trace contextRef="#ctx0" brushRef="#br0" timeOffset="137376.09">25548 4064 0,'0'0'0,"0"-42"16,-21 42-1,21 21 1,0 0-1,0 0-15,0 0 0,0 22 16,0-22-16,0 21 0,0-21 0,0 22 16,0-1-16,0-21 0,0 22 15,0-22-15,0 21 0,0-21 16,0 22-16,0-22 0,0 0 0,0 0 0,0 0 16,-21 0-16,21 1 15,0-1-15,0 0 0,-21-21 16,21-21 15,0 0-15,0-1-16,0 1 0,0 0 0,0 0 15,21 0-15,0 0 16,-21-1-16,21 1 0,0 0 0,0 0 16,1 0-16,20 21 0,-21-21 0,0 21 15,0 0-15,22 0 0,-22 0 16,0 0-16,0 0 0,0 0 15,-21 21-15,22 0 0,-22 0 16,21 0-16,-21 0 0,0 1 0,0-1 16,0 0-16,0 0 0,0 0 0,-21 0 15,-22 22-15,22-22 16,0-21-16,0 21 0,-22-21 16,1 21-16,21-21 0,0 0 15,0 0-15,21-21 31,0 0-15,0 0-16,0 0 16</inkml:trace>
  <inkml:trace contextRef="#ctx0" brushRef="#br0" timeOffset="137783.85">26120 4339 0,'0'0'0,"0"21"47,0 1-47,0-1 0,0 0 16,0 0-16,-22 0 15,22 0-15,0 1 0,-21-1 0,21 0 16,0 0-16,0 0 0,0 0 0,0 1 15,0-1-15,0 0 16,21-21 0,1 0-16,-1 0 0,0 0 15,-21-21-15,21 21 0,0-21 16,-21-1-16,21 22 0,-21-21 0,22 0 16,-22-21-16,21 21 0,-21-1 0,0 1 15,0 0-15,0 0 0,21 0 16,-21 0-1,21 21 32</inkml:trace>
  <inkml:trace contextRef="#ctx0" brushRef="#br0" timeOffset="138075.69">26437 4043 0,'0'0'0,"0"-21"0,0 0 0,0-1 15,0 1-15,0 0 0,21 21 16,-21 21 0,0 0-1,0 22-15,0-22 0,0 21 0,0 1 16,0-1-16,0 0 0,0 1 15,0-1-15,0-21 0,-21 21 0,21 1 16,0-1-16,-21-21 0,21 22 0,-21-22 16,21 0-16,-21 0 0,21 0 15,0 0-15,0 1 0,0-1 16,-22-21-16,44-21 31,-22-1-15</inkml:trace>
  <inkml:trace contextRef="#ctx0" brushRef="#br0" timeOffset="138723.15">26649 4466 0,'0'0'0,"21"0"15,0 0-15,0-21 16,0 0-16,-21 0 16,22 0-16,-22-1 15,0 1-15,0 0 16,-22 21 15,22 21-31,-21 0 0,0 1 16,21-1-16,0 0 0,-21 0 0,21 0 15,-21 0-15,21 1 16,0-1-16,-21 0 0,21 0 16,0 0-16,0 0 0,0 1 15,21-22 1,0 0 0,0 0-16,0 0 0,0 0 0,1 0 15,20-22-15,-21 22 0,0-21 16,0 0-16,22 0 0,-22 0 0,0 0 15,64-43-15,-85 43 16,21 0-16,0 0 0,-21-1 16,0 1-16,-21 21 31,0 21-15,21 1-16,-21-1 0,21 0 15,-22 0-15,22 0 0,0 0 16,0 1-16,0-1 0,0 0 15,0 0-15,0 0 0,0 0 16,0 1-16,0-1 16,0 0-16,0 0 31,-21-21 0,21-21-31,-21 21 16,21-21-16,-21 21 15,21-21-15,0-1 0</inkml:trace>
  <inkml:trace contextRef="#ctx0" brushRef="#br0" timeOffset="139051.97">26120 4022 0,'0'0'16,"0"-21"-16,21 21 31,0 0-31,0 0 0,0 0 0,0 0 16,43 0-16,-43 0 0,21 0 15,-20 0-15,20 0 0,-21 0 16,0 0-16,22 0 0,-22 0 0,0 0 15,0 0-15,0 0 16,-42 0 31,0 0-31,-21 0-16</inkml:trace>
  <inkml:trace contextRef="#ctx0" brushRef="#br0" timeOffset="140587.45">18076 5398 0,'-42'0'0,"-85"-22"31,106 22-31,0 0 16,-1 0-16,1 0 0,0 0 16,0 0-16,0 0 0,0 0 0,-1 0 15,1 0-15,0 0 0,0 0 16,0 0-16,42 0 47,0 0-32,0 0-15,0 0 16,22 0-16,-22 0 0,0 0 0,0 0 16,22 0-16,-22 0 0,21 0 0,0 0 15,1 0-15,-1 0 0,0 0 16,1 0-16,-1 0 0,22 0 0,-22 0 16,0 0-16,22 0 0,-1-21 15,-20 21-15,20 0 0,1 0 0,-1 0 16,1 0-16,-22 0 0,21 0 0,1 0 15,-1-21-15,22 21 16,-21 0-16,20 0 0,-20 0 0,20 0 0,-20 0 16,21 0-16,-1-21 0,-20 21 15,20 0-15,-20 0 0,-1 0 16,86 0-16,-86 0 0,1 0 16,20 0-16,-20 0 0,20 0 0,1 0 15,-21 0-15,20 0 0,1 0 16,0 0-16,-22 0 0,22 0 0,-22 0 15,85 0-15,-63 0 16,-21 0-16,20 0 0,-20 0 0,20 0 16,-20 0-16,21 0 0,-22 0 0,1 0 15,-1 0-15,22 0 0,-43 0 16,43 0-16,-43 0 0,22 0 16,-1 0-16,1 0 0,20 0 0,-20 0 15,-1 0-15,1 0 0,-1 0 16,1 0-16,-1 0 0,1 0 0,-22 0 15,22 0-15,-1 0 0,43 0 16,-43 0-16,-20 0 0,20-21 16,-20 21-16,20 0 0,43 0 15,-43 0-15,1 0 0,-22 0 16,22 0-16,20 0 0,-41 0 0,147 0 16,-126 0-1,-1 0-15,1 0 0,-22 0 16,22 0-16,-1 0 0,1 0 0,-1 0 0,1 0 15,-1 0-15,1 0 0,-1 0 16,1 0-16,-1 0 0,1 0 16,-1 0-16,1 0 0,-22 0 0,21 0 15,-20 0-15,20 0 0,-20 0 0,-1 0 16,21 0-16,-20 0 0,-1 0 16,22 0-16,-22 0 0,0 0 0,1 0 15,-1 0-15,21 0 0,-20 0 16,-1 0-16,0 0 0,22 0 15,-22 0-15,1-21 0,-22 21 16,21 0-16,-21 0 0,0 0 16,22 0-16,-22 0 0,0 0 0,43-22 15,-43 22-15,0 0 16,0 0-16,0 0 16,0 0-1,1 0 16,-1 0-15,0 0 0,-21 22-1,21-22 1,-21 21 0,-21-21-1,0 0 1,-22 0-16,22 0 0</inkml:trace>
  <inkml:trace contextRef="#ctx0" brushRef="#br0" timeOffset="142531.72">16446 7006 0,'-21'0'0,"21"-21"62,0 0-62,21 0 16,1 0-16,-1 21 15,-21-22-15,21 1 0,0 0 0,-21 0 16,0 0-16,21 0 0,-21-1 16,0 1-1,0 42 32,0 1-47,0-1 0,0 0 16,0 0-16,0 0 0,0 0 15,0 1-15,0-1 0,-21 21 0,21-21 16,0 0-16,0 1 0,0-1 16,0 0-16,0 0 0,0 21 0,0-20 15,0-1-15,0 0 0,0 21 0,0-21 16,-21 1-16,21-1 0,0 0 15,0 0-15,0 0 0,0 0 16,0 1-16,-21-1 16,0-21-1,-1 0 1,1 0-16,0 0 16,0 0-16,0 0 15,0 0-15,-22 0 0,22 0 0,-21 0 16,21 0-16,-22 0 0,22 0 0,0 0 15,-21 0-15,20 0 0,1 0 16,0 0-16,0 0 0,0 0 0,42 0 63,0 0-63,0 0 0,0 0 0,22 0 15,-22 0-15,21 0 0,1 0 16,-22 0-16,21 0 0,0 0 0,1 0 15,-1 0-15,-21 0 0,22 0 16,-22 0-16,21 0 0,-21 0 0,0 0 16,1 0-16,-1 0 0,0 0 15,0 0 48,-21-21 124,21-1-171</inkml:trace>
  <inkml:trace contextRef="#ctx0" brushRef="#br0" timeOffset="142971.54">17060 7154 0,'-21'0'31,"0"0"-31,21 22 0,0-1 15,0 0 1,21-21 15,0 0-15,0 0-16,1 0 0,-22-21 16,21 21-16,-21-21 0,0-1 15,0 1 1,0 0-16,-21 21 15,-1 0 1,1 0 0,21 21-16,0 0 15,-21 1-15,21-1 16,0 0 0,21-21 15,0 0-31,1 0 15</inkml:trace>
  <inkml:trace contextRef="#ctx0" brushRef="#br0" timeOffset="143727.88">18203 6583 0,'0'0'0,"21"-21"0,1 0 0,-22-1 15,0 1-15,0 0 16,0 42 15,0 0-31,-22 1 0,1 20 0,0 0 16,0-21-16,0 22 0,0-1 15,-1 22-15,1-22 0,0 0 0,0 1 16,-21 20-16,-1 22 16,-105 126-1,127-168-15,0-22 0,21 0 16,0 0-16,-21 0 0,21 1 0,0-1 31,0-42-15,21-1-16,0 1 15,0 0-15,-21 0 0</inkml:trace>
  <inkml:trace contextRef="#ctx0" brushRef="#br0" timeOffset="144092.5">18605 6477 0,'0'0'0,"-21"0"31,0 0-15,0 21-16,21 0 0,-21 22 15,0-22-15,21 21 0,-22 1 16,1-1-16,0 0 0,0 1 0,0-1 15,0 0-15,-43 43 0,22-43 16,21 22-16,-22-22 0,22 0 16,-21 1-16,21-1 0,-1 0 0,1-20 15,0 20-15,0-21 0,21 0 16,0 0-16,0 1 0,0-1 0,0 0 16,21-42 30</inkml:trace>
  <inkml:trace contextRef="#ctx0" brushRef="#br0" timeOffset="145123.96">18944 6710 0,'0'-21'0,"-21"42"63,21 0-63,-21 21 0,0-20 0,21-1 15,0 21-15,-22 0 0,22 1 0,-21-22 16,0 21-16,21 1 0,0-1 16,0 0-16,-21 1 0,21-22 0,0 21 15,0-21-15,0 43 16,0-43-16,0 0 0,0 0 0,21-21 31,-21 21-31,21-21 0,0 0 16,1 0-16,-22-21 0,21 21 15,0-21-15,0 0 16,-21 0-16,0 0 0,0-1 0,21 1 16</inkml:trace>
  <inkml:trace contextRef="#ctx0" brushRef="#br0" timeOffset="145356.82">18775 7049 0,'21'0'47,"0"0"-31,0 0-16,0 0 16,22-22-16,-22 22 0,0 0 0,0 0 15,0 0-15,1 0 0,20-21 16,-21 21-16,0 0 15,0 0-15,1-21 16</inkml:trace>
  <inkml:trace contextRef="#ctx0" brushRef="#br0" timeOffset="145987.1">19579 7133 0,'0'0'0,"21"0"0,0 0 0,1 0 15,-22-21-15,21 0 16,0 0-16,-21 0 16,0-1-16,0 1 15,0 0-15,0 0 0,0 0 16,0 0-16,-21-1 0,0 1 15,-1 0-15,1 21 0,0 0 16,0 0-16,0 0 0,0 0 0,-1 0 16,1 0-16,0 0 0,0 21 15,-21 0-15,20 1 0,1-1 0,0 0 16,0 21-16,21-21 0,-21 1 0,0 20 16,-1-21-16,22 21 15,0-20-15,0-1 0,0 21 0,0-21 16,0 0-16,0 1 0,0-1 15,22-21-15,-1 0 16,0 0-16,21 0 0,-21 0 16,1 0-16,-1 0 0,0 0 0,21-21 15,-21-1-15,1 1 0,20 0 16,-21 0-16,0 0 0,0 0 0,1-1 16,-1-20-16,0 21 0,0 0 0,0 0 15,-21-1-15,0 1 0,0 0 16,0 0-16,0 0 0,0 0 15,0 42 17,0 0-32,0 0 15,0 0-15,0 0 0,0 1 0,0-1 16,-21 0-16,21 0 0,0 0 0,0 0 16,-21 1-16,21-1 0,0 0 15,0 0-15,0 0 0,0 0 16,21-21-1,0 0-15,0 0 0,1 0 16</inkml:trace>
  <inkml:trace contextRef="#ctx0" brushRef="#br0" timeOffset="146746.87">20299 7027 0,'0'0'15,"0"-21"-15,0 0 0,0 0 16,0 0-16,0 0 16,-21 21-16,-1 0 0,1 0 15,0 0-15,0 0 0,0 0 16,0 0-16,-1 0 0,1 21 0,0 0 16,-21-21-16,21 21 0,-1 0 0,22 0 15,-21 1-15,0-1 0,0 0 16,21 0-16,0 0 0,0 0 15,0 1-15,0-1 0,0 0 16,21-21-16,0 0 16,0 0-16,1 0 0,-1 0 15,0 0-15,21 0 0,-21 0 0,1-21 16,-1 21-16,0-21 0,0 21 16,0-22-16,0 1 0,1 0 0,-22 0 15,0 0-15,21 0 0,-21-1 16,0 1-1,0 42 32,0 1-47,0-1 0,0 0 16,0 0-16,-21 0 0,21 0 0,0 22 16,0-22-16,0 21 0,0 1 0,-22-1 15,22-21-15,0 21 0,-21 1 0,21-1 16,0 0-16,0 22 0,0-43 15,0 21-15,0 1 0,0-1 0,0 0 16,0 22-16,0-22 0,0 1 0,0-1 16,0 0-16,0 1 0,0-1 0,0-21 15,0 21-15,0 1 0,0-1 16,0-21-16,0 0 0,0 22 0,0-22 16,-21 0-16,0 0 0,0 0 15,0 1-15,21-1 0,-22-21 0,1 21 16,-21-21-16,21 0 0,0 0 15,-1 0-15,-20 0 0,0 0 0,-1 0 16,1-21-16,0 0 0,-1-1 0,1 1 16,0 0-16,-43-21 15,43-1-15,21 22 0,-1 0 0,1 0 16,0 0-16,0 0 0,21-1 0,-21 1 16,21 0-16,0 0 0,0 0 0,0 0 15,0-1-15,21 1 16,-21 0-16,21 0 0,0 0 15,0 0-15,1-1 0,-1 1 0,0 0 16,0 0-16,21 0 0,-20-22 0</inkml:trace>
  <inkml:trace contextRef="#ctx0" brushRef="#br0" timeOffset="147308.54">20489 6943 0,'0'0'0,"-21"-21"32,21 42-17,0 0-15,0 0 16,0 0-16,0 0 0,0 1 0,0-1 15,0 0-15,0 0 0,0 21 16,0-20-16,0-1 0,0 0 0,0 0 16,0 0-16,0 0 15,-21-21 17,21-21-17,-21 0-15,21 0 0,0 0 16,0 0-16,0-1 0,0 1 15,0 0-15,0 0 0,21 0 16,0 0-16,-21-1 0,21 1 0,0 0 16,1 0-16,-1 0 15,21 21-15,-21-21 0,22 21 0,-22 0 0,21 0 16,0 0-16,-20 0 0,20 0 16,-21 0-16,0 21 0,0 0 0,22 21 15,-22-21-15,-21 1 16,21 20-16,-21 0 0,0-21 15,0 1-15,0-1 0,0 21 0,-21-21 16,0 0-16,21 1 16,-21-22-16,21 21 0,-22-21 15,22-21 17,22-1-32,-22 1 0</inkml:trace>
  <inkml:trace contextRef="#ctx0" brushRef="#br0" timeOffset="147831.79">21484 6922 0,'0'0'16,"0"-22"-16,-21 1 0,0 21 0,21-21 15,-21 21-15,-1-21 0,1 21 0,0 0 16,0 0-16,0 0 0,0 0 16,-22 0-16,22 21 0,0 0 0,0 0 15,0 1-15,-22-1 0,22 0 16,0 0-16,21 0 0,-21 22 0,0-22 16,21 0-16,-22 21 0,22-21 15,0 1-15,0-1 0,0 0 0,0 0 16,0 0-16,0 0 0,22-21 0,-1 0 15,0 22-15,0-22 0,21 0 16,-20 0-16,-1 0 0,0 0 0,42-43 16,-41 43-16,-1-21 0,0 0 15,21 0-15,-21 0 0,-21-22 16,22 22-16,-1 0 0,-21 0 0,21 0 16,-21-22-16,0 22 0,0 0 0,0 0 15,0 0 1,0 42 15,0 0-31,0 0 0,0 0 0,0 0 16,0 1-16,0-1 0,0 0 15,0 0-15,0 0 0,0 0 0,0 1 16,0-1-16,0 0 0,0 0 0,0 0 16,21-21-1,0 0-15,0 0 0,1 0 16</inkml:trace>
  <inkml:trace contextRef="#ctx0" brushRef="#br0" timeOffset="148533.07">21738 6922 0,'0'0'0,"0"21"31,0 0-31,0 0 15,0 0-15,0 0 16,0 1-16,0-1 0,0 0 0,0 0 16,0 0-16,0 0 0,0 1 0,0-1 15,0 0-15,0 0 16,0 0 0,-21-21-16,21-21 31,0 0-31,-21 21 15,21-21-15,0 0 0,0-1 0,0 1 16,0 0-16,0 0 0,0 0 16,0 0-16,21-1 0,0 1 0,0 0 15,-21 0-15,21 0 0,1 21 0,-1-21 16,0-1-16,0 22 0,0 0 16,0-21-16,1 21 0,-1 0 15,0 0-15,0 21 0,0 1 16,0-22-16,-21 42 0,22-21 15,-22 0-15,21 0 0,-21 1 16,0-1-16,0 0 0,0 0 0,0 0 16,0 0-16,0 1 0,0-1 0,0 0 15,0 0 1,-21-21 0,21-21-1,0 0-15,0 0 16,0-1-16,0 1 0,0 0 15,0 0-15,0 0 0,21-22 16,0 22-16,0 0 0,0 0 16,-21 0-16,21 21 0,22-21 15,-22-1-15,0 22 0,0 0 0,0 0 16,1 0-16,-1 0 0,0 0 0,0 0 16,0 22-16,-21-1 0,0 0 15,21 0-15,-21 0 0,0 0 0,0 1 16,0-1-16,0 0 0,0 21 0,0-21 15,0 1-15,0-1 0,-21 0 16,21 0-16,21-42 47</inkml:trace>
  <inkml:trace contextRef="#ctx0" brushRef="#br0" timeOffset="148912.85">22733 6985 0,'0'0'0,"21"0"32,0 0-17,0 0-15,1 0 0,-1 0 16,0-21-16,0 21 0,0-21 15,0 21-15,1-21 0,-22-1 16,21 1-16,-21 0 16,0 0-16,-21 21 15,-1 0-15,1 0 0,0 0 0,0 0 16,0 0-16,0 0 0,-1 0 16,1 21-16,0 0 0,-21 0 0,42 1 15,-21-1-15,-1 0 0,22 21 0,-21-21 16,21 1-16,0-1 0,0 0 15,0 21-15,21 1 16,1-43-16,-1 21 0,0 0 0,0-21 0,0 0 16,0 0-16,1 0 0,-1 0 15,0 0-15,0-21 0,21 21 16,-20-21-16,-1-1 0</inkml:trace>
  <inkml:trace contextRef="#ctx0" brushRef="#br0" timeOffset="149371.6">23199 6117 0,'0'-21'31,"21"0"-31,0 21 16,21 0-16,-21 0 0,22-21 0,-1 21 15,0 0-15,1 0 0,-1 0 16,0-21-16,43 21 16,-43 0-16,-20 0 0,-1 0 0,0 0 0,-42 0 31,0 0-31,-22 0 0,-20 0 15,20 21-15,1-21 0,-21 0 0,20 0 16,1 0-16,0 0 16</inkml:trace>
  <inkml:trace contextRef="#ctx0" brushRef="#br0" timeOffset="149731.39">23114 6075 0,'0'0'0,"0"21"15,0 0 1,0 0-1,0 1-15,0-1 0,0 0 16,0 21-16,0-21 16,0 1-16,0 20 0,0-21 0,0 21 15,0 1-15,0-1 0,-21 0 16,21 22-16,-21-22 0,21 1 0,0 20 16,0-21-16,-22 22 0,22-22 15,-21 22-15,21-22 0,0 22 0,0-22 16,0 21-16,0-20 0,0 20 0,0-20 15,0 20-15,0-21 0,0 1 16,0-1-16,0 0 0,0-20 0,0 20 16,0-21-16,0 0 0,21 22 0,1-22 15,-1 0-15,0 0 0,0-21 16,0 21-16,0-21 16,1 0-16,-1 0 0,0 0 0,0 0 15,0 0-15,0-21 0,1 0 16,20 0-16,-21 0 15,0-1-15,0 1 0,1-21 0,-1 21 16</inkml:trace>
  <inkml:trace contextRef="#ctx0" brushRef="#br0" timeOffset="150580.15">24003 6752 0,'0'0'0,"-64"-63"31,64 42-31,-21 21 0,0-22 0,0 22 16,0 0-16,0 0 16,-22 0-16,22 0 0,0 0 0,0 0 15,-22 22-15,22-1 0,0 0 0,-21 21 16,21-21-16,-1 22 15,1-22-15,0 0 0,21 21 0,0-20 16,0 20-16,0-21 16,0 0-16,0 0 0,21-21 15,0 0-15,1 0 16,-1 0-16,21 0 0,-21 0 0,0 0 16,1 0-16,41-21 0,-21 0 15,-20 0-15,-1 0 0,21 0 16,-21-1-16,0 1 0,-21 0 0,22-21 15,-1 21-15,-21-1 0,0-20 16,21 21-16,-21 0 16,0 42-1,-21 0 1,21 0-16,0 0 16,0 1-16,-21-1 0,21 0 0,0 0 15,-22 0-15,22 0 0,0 1 16,0-1-16,0 0 0,0 0 0,0 0 15,22 0-15,-1-21 16,0 0-16,0 0 0,0 0 16,0 0-16,1 0 0,-1 0 15,0 0-15,0-21 0,0 0 16,0 21-16,1-21 0,-22 0 0,21 0 16,-21-22-16,21 1 15,-21 0-15,0 20 0,0-20 0,0 0 16,0 21-16,0-22 0,0 1 0,-21 21 15,0-22-15,-1 22 0,1 0 0,-21 0 16,0 0-16,20 0 0,-41-1 16,21 22-16,-1 0 0,-20 0 15,20 0-15,-20 0 0,21 0 0,-22 22 16,22-1-16,-1 0 0,1 0 16,0 21-16,-1 1 0,22-22 0,-42 64 15,42-43-15,-1 0 0,1 1 16,21-1-16,0 0 0,0 1 15,0-1-15,0 0 0,0 1 0,0-22 16,0 21-16,21 0 0,-21-20 16,22 20-16,-1-21 0,0 21 0,21-20 15,-21-1-15,1 0 0,-1-21 0,21 21 16,64-21 0,-85 0-16,21 0 0,-20 0 0,20 0 15,0-21-15,-21 0 0,22 0 16,-22-1-16</inkml:trace>
  <inkml:trace contextRef="#ctx0" brushRef="#br0" timeOffset="150859.56">24680 6604 0,'0'0'0,"-21"0"15,0 0-15,0 0 0,0 0 16,-1 0-16,1 21 0,21 0 16,-21 1-16,21-1 0,0 0 15,-21 0-15,21 21 0,-21-20 0,21 20 16,0-21-16,0 21 0,-21-20 0,21-1 16,0 42-16,0-42 0,0 1 15,0-1-15,0 0 16</inkml:trace>
  <inkml:trace contextRef="#ctx0" brushRef="#br0" timeOffset="151155.43">24574 6710 0,'0'-21'0,"0"0"15,22 21-15,-1 0 0,0-22 0,0 1 16,0 21-16,0 0 0,1 0 16,20 0-16,-21 0 0,0 0 0,22 0 15,-22 0-15,0 0 0,0 21 16,0 1-16,0-1 0,1 0 16,-22 21-16,0-21 0,0 1 15,0 20-15,0-21 0,0 43 0,-22-43 16,1 0-16,0 0 0,0 0 0,0 0 15,21 1-15,-21-1 16,-1-21-16,22 21 0</inkml:trace>
  <inkml:trace contextRef="#ctx0" brushRef="#br0" timeOffset="151339.32">24469 6922 0,'0'0'0,"21"0"31,0 0-31,0 0 0,0 0 0,0 0 16,1-22-16,20 22 0,-21 0 15,21 0-15,-20-21 0,20 21 0,-21 0 16,21-21-16,-20 21 0,-1 0 0</inkml:trace>
  <inkml:trace contextRef="#ctx0" brushRef="#br0" timeOffset="151611.99">25188 6668 0,'0'21'31,"0"0"-31,0 0 16,0 21-16,0-20 0,0-1 15,0 0-15,0 0 0,-21 0 16,21 22-16,0-22 0,-21 0 16,0 0-16,21 0 0,0 0 15,-21 1-15</inkml:trace>
  <inkml:trace contextRef="#ctx0" brushRef="#br0" timeOffset="151879.84">25209 6668 0,'0'0'0,"22"21"31,-22 0-15,21 0-16,0 0 0,-21 0 15,21 1-15,-21-1 0,21 0 0,0 0 16,-21 0-16,22 0 0,-22 1 0,21-1 16,0 0-16,-21 0 15,21 0-15,0-21 0,-21 21 16,21-42 31,-21 0-47</inkml:trace>
  <inkml:trace contextRef="#ctx0" brushRef="#br0" timeOffset="152132.14">25548 6583 0,'0'0'0,"0"-21"0,-21 21 31,0 21-15,21 0-16,-21 0 0,21 0 0,0 1 15,0-1-15,0 21 0,-22-21 16,22 22-16,-21-22 0,21 21 0,0-21 16,0 0-16,0 1 0,-21 20 15,21-21-15,0 0 16,-21 0-16,21 1 0,0-1 15,21-21 1,0 0-16,0-21 16</inkml:trace>
  <inkml:trace contextRef="#ctx0" brushRef="#br0" timeOffset="152439.96">25802 6731 0,'-21'0'0,"42"0"47,0 0-47,0 0 0,1 0 0,-1 0 15,0 0-15,0 0 16,0 0-16,0 0 16,1 0-1,-1 0-15,-21 21 16</inkml:trace>
  <inkml:trace contextRef="#ctx0" brushRef="#br0" timeOffset="152619.95">25802 6858 0,'-21'21'16,"21"0"-16,21-21 31,0 0-31,0 0 16,1 0-16,-1 0 0,0 0 15,0 0-15,0 0 0,0-21 16,1 21-16,-1 0 0</inkml:trace>
  <inkml:trace contextRef="#ctx0" brushRef="#br0" timeOffset="153003.73">26310 6392 0,'0'-21'109,"-21"21"-62,0 0-31,21 21-16,-21-21 0,21 22 0,0-1 15,0 0-15,0 0 0,-22 0 16,22 0-16,0 1 0,0-1 15,0 0-15,22-21 16,-1 0-16,0 21 16</inkml:trace>
  <inkml:trace contextRef="#ctx0" brushRef="#br0" timeOffset="153315.54">26585 6583 0,'0'21'47,"-21"0"-47,21 0 0,-21 1 0,21-1 15,0 21-15,-21-21 0,21 0 16,-21 1-16,21-1 0,0 0 16,0 0-16,-22 0 0,22 0 0,-21 1 15,21-1 1,21-42 15</inkml:trace>
  <inkml:trace contextRef="#ctx0" brushRef="#br0" timeOffset="153591.39">26606 6604 0,'0'0'0,"0"-21"16,0 0-16,22 42 47,-22 0-47,21 0 0,-21 0 15,0 1-15,0 20 0,0-21 0,0 0 16,0 0-16,0 1 0,0-1 16,0 0-16,0 0 0,0 0 0,0 0 15,0 1-15,0-1 16,0-42 31</inkml:trace>
  <inkml:trace contextRef="#ctx0" brushRef="#br0" timeOffset="153815.44">26437 6816 0,'21'0'16,"0"0"0,1 0-16,-1 0 0,0 0 15,0 0-15,0-21 16,0 21 0,1 0-16,-22-22 15</inkml:trace>
  <inkml:trace contextRef="#ctx0" brushRef="#br0" timeOffset="157123.54">26987 6583 0,'0'0'0,"0"-21"0,-21 21 16,0-21-16,21-1 16,0 1-1,0 42 16,0 1-31,0-1 16,21 0-16,-21 0 0,21 0 16,-21 0-16,22 1 0,-22 20 15,0-21-15,0 0 0,0 0 0,21 1 16,-21-1-16,0 0 0,0 0 16,0 0-16,21-21 0,-21 21 0,0 1 15,0-44 32</inkml:trace>
  <inkml:trace contextRef="#ctx0" brushRef="#br0" timeOffset="157387.39">27284 6456 0,'21'0'16,"-42"0"-16,42-21 16,-21 42-1,0 0-15,-21 0 16,0 0-16,-1 1 0,22 20 16,-21-21-16,0 0 0,-21 22 0,21-22 15,-1 0-15,1 0 0,0 0 16,21 0-16,-21 1 0,21-1 15,-21 0-15,21 0 0</inkml:trace>
  <inkml:trace contextRef="#ctx0" brushRef="#br0" timeOffset="157983.7">27707 6371 0,'-42'0'31,"21"0"-31,-1 0 15,22 21-15,-21-21 16,0 0-16,21-21 31,0 0-31,0 0 16,0 0 0,21 21-16,0 0 0,-21-21 15,22 21-15,-1 0 16,0 0-1,-21 21 1,0 0-16,0 0 0,0 0 16,0 0-16,0 1 15,-21-1-15,21 0 0,-21-21 16,21 21-16,-22-21 31,22-21-15,0 0-16,0 0 0,0-1 15,0 1 1,0 0-16,22 0 0,-1 0 16,0 0-16,0 21 15,0 0-15,0 0 16,-21 21-16,0 0 16,0 0-16,0 0 0,0 0 15,0 22-15,0-22 0,0 0 0,-21 0 16,0 0-16,0 1 0,0-22 0,0 21 15,-22-21-15,22 0 16</inkml:trace>
  <inkml:trace contextRef="#ctx0" brushRef="#br0" timeOffset="158811.6">27855 5757 0,'0'0'0,"21"0"47,1-21-47,-1 21 0,0 0 0,21 0 16,-21 0-16,1 0 0,20 0 15,-21 0-15,21 0 0,-20 0 16,20 0-16,-21 0 0,0 0 0,22 0 15,-22 0-15,0 0 0,0 0 0,0 0 16,-21 21 31,0 1-47,0-1 0,0 0 16,0 0-16,0 0 0,0 0 15,0 1-15,0-1 0,-21 21 0,21-21 16,-21 22-16,21-22 0,-21 21 15,21 0-15,-21-20 0,21 20 0,0 0 16,-22 1-16,22-1 0,-21 0 0,21 1 16,0-1-16,0 0 0,0 1 15,-21-1-15,21 0 0,0 1 0,0-1 16,-21-21-16,21 21 0,0 1 16,0-22-16,0 21 0,0-21 15,0 22-15,0-22 0,0 0 0,-21 21 16,21-20-16,-21-1 0,21 0 0,-22 0 15,22 0-15,0 43 16,-21-64-16,0 42 0,0-21 16,21 0-16,-21-21 0,0 22 0,-1-22 15,1 21-15,0 0 16,-21-21-16,21 0 0,-1 0 0,1 21 16,-21-21-16,21 0 0,-22 0 15,1 0-15,21 0 0,-21 0 0,-22 0 16,22 0-16,21 0 0,-1 0 15,1 0-15,0 0 0,0 0 16,0 0 0,0 0-16,21-21 47,21 21-47,0-21 15</inkml:trace>
  <inkml:trace contextRef="#ctx0" brushRef="#br0" timeOffset="163959.94">15748 9250 0,'0'0'0,"0"-21"15,-21 21-15,0 0 16,21-21-16,-22 21 0,22-22 0,0 1 15,0 0-15,0 0 16,0 0-16,0 0 16,0-1-16,22 22 0,-1-21 15,0 21-15,0 0 0,0 0 16,0 0-16,1 0 0,-22 21 16,21 1-16,0-1 0,0 0 15,0 0-15,0 0 0,-21 22 0,0-22 16,22 21-16,-22-21 0,0 22 15,0-1-15,0-21 0,0 21 0,-22 1 16,1-1-16,0 0 0,0 1 0,0-1 16,-22 0-16,22-20 0,0 20 15,-21 0-15,21-21 0,-1 1 16,-20 20-16,21-21 0,0-21 0,-22 21 16,22 0-16,0-21 0,0 0 0,0 0 15,0 0-15,-1 0 0,1 0 16,0 0-16,0 0 0,21-21 15,-21 0-15,0 0 0,21-21 16,0 20-16,0 1 0,0-21 16,0 21-16,0-22 0,0 22 0,0 0 15,0-21-15,21 21 0,0-1 0,-21 1 16,21 0-16,0 21 0,0-21 16,1 21-16,-1 0 0,0 0 0,0 0 15,0 0-15,0 0 0,1 21 0,20 0 16,-21 0-16,0 1 0,0-1 15,1 21-15,-1-21 0,0 0 16,0 22-16,-21-22 0,21 42 16,0-41-16,-21-1 0,22 0 15,-22 0-15,0 0 0,0 0 0,21 1 16,0-22-16,0 0 31,0 0-31,0-22 16,1 1-16</inkml:trace>
  <inkml:trace contextRef="#ctx0" brushRef="#br0" timeOffset="164459.66">16531 9631 0,'0'0'16,"0"21"-16,0 0 0,21-21 47,0-42-16,-21 21-31,0 0 16,0-1-16,-21 22 15,0 0 1,0 0-16,0 0 0,0 0 16,-1 22-16,1-1 0,0 0 15,21 0-15,0 0 16,0 0 0,21-21-1,0 0-15,1 0 0,-1 0 16,0 0-16,0 0 15,-21-21-15,0 0 16,0 0 0</inkml:trace>
  <inkml:trace contextRef="#ctx0" brushRef="#br0" timeOffset="165692.54">18013 9059 0,'0'-21'15,"0"0"-15,0 0 16,0 0-16,0 0 0,0-1 16,21 22 15,-21 22-31,21-22 0,0 42 0,0-21 16,1 21-16,-1 1 0,0-1 15,21 0-15,-21 1 0,22-1 16,-22 0-16,0 1 0,21-1 15,-20 0-15,20 1 0,-21-1 0,0-21 16,0 22-16,22-22 0,-22 0 0,0 0 16,-21 0-16,21 0 0,-21 1 0,21-22 15,-21-22 17,-21 1-17,21 0-15</inkml:trace>
  <inkml:trace contextRef="#ctx0" brushRef="#br0" timeOffset="165987.69">18732 8869 0,'0'0'0,"-21"0"31,0 21-31,-21 21 15,-1 1-15,22-22 0,-21 21 0,0 1 16,-1-1-16,1 0 0,0 1 0,-1 20 16,1-21-16,0 1 0,-1-1 15,1 0-15,0 1 0,-1-1 16,22 0-16,0-20 0,0 20 0,0-21 16,-1 0-16,22 0 0,0 1 0,-21-1 15,42-21 1,1 0-16,-1 0 15,0 0-15,0-21 0,0 21 0,22-22 16,-22 1-16</inkml:trace>
  <inkml:trace contextRef="#ctx0" brushRef="#br0" timeOffset="166324.01">19092 9250 0,'0'0'0,"0"21"31,0 0-31,0 0 0,-21 1 16,21 20-16,0-21 0,-21 21 0,21 1 16,0-1-16,0 0 0,0 22 15,0-22-15,0 1 0,-21 62 16,0-41-16,21-1 0,-22-20 15,22 20-15,0-20 0,-21 20 16,21-21-16,-21 22 0,21-22 0,0 1 16,0-1-16,0 0 0,-21-21 0,21 1 15,0 20-15,0-21 0,0 0 16,21-42 0,-21 0-16,21 0 15,0 0-15,-21-22 0,22 22 0</inkml:trace>
  <inkml:trace contextRef="#ctx0" brushRef="#br0" timeOffset="166645.82">19113 9504 0,'-21'-42'16,"42"84"-16,-42-127 0,0 64 0,21 0 16,0 0-16,-21 0 0,21-1 0,0 1 15,0 0-15,0 0 0,0 0 16,21 0-16,-21-1 0,21 1 15,22 21-15,-22-21 0,21 21 0,0 0 16,22 0-16,-22 0 0,-21 0 16,22 21-16,-22 0 0,21 1 15,-42-1-15,21 0 0,-21 0 0,0 21 16,0-20-16,-21-1 0,0 21 0,-21-21 16,-1 0-16,22 1 0,-42-1 15,20 0-15,1-21 0,0 21 16,21 0-16,-22-21 0,22 0 0,0 21 15,0-21-15,42 0 32,0-21-32,0 21 0,22-21 15,-22 21-15</inkml:trace>
  <inkml:trace contextRef="#ctx0" brushRef="#br0" timeOffset="167115.57">20024 9250 0,'0'0'0,"0"-21"0,-22 0 15,1 21-15,0 0 16,0-22-16,0 22 0,0 0 0,-1 0 16,-20 0-16,21 0 0,-21 22 0,20-22 15,-20 21-15,21 0 0,-21 0 0,20 21 16,1-20-16,0-1 0,0 0 15,0 21-15,21-21 0,0 1 0,0-1 16,0 0-16,0 21 16,0-21-16,21-21 0,0 22 15,0-22-15,0 0 0,1 0 0,-1 0 16,0 0-16,21 0 0,-21-22 0,1 22 16,20-21-16,-21 0 0,0 0 15,22 0-15,-22 0 0,0-1 0,0 1 16,0 0-16,-21-21 0,0 21 0,21-1 15,-21-20-15,22 21 0,-22 0 16,0 42 0,0 0-1,0 0-15,0 0 0,0 1 16,0-1-16,0 21 0,-22-21 16,22 0-16,0 22 0,0-22 0,0 0 0,0 0 15,0 0-15,0 22 16,0-22-16,22-21 15,-1 0-15,0 0 16,0 0-16,0-21 0</inkml:trace>
  <inkml:trace contextRef="#ctx0" brushRef="#br0" timeOffset="167372.13">20553 8932 0,'0'0'0,"0"-21"0,0 0 15,0 0-15,0 42 16,0 0-16,0 0 16,0 22-16,0-22 0,0 21 15,0 1-15,-21-1 0,21 0 0,-22 1 16,22 41-16,0-41 0,-21-22 16,21 21-16,-21-21 0,21 0 15,-21 22-15,21-1 0,0-21 16,-21-21 15</inkml:trace>
  <inkml:trace contextRef="#ctx0" brushRef="#br0" timeOffset="167943.8">20172 9313 0,'0'0'0,"21"0"16,0-21-1,43 21-15,-22 0 0,0 0 16,1 0-16,20-21 0,-21 21 16,1 0-16,20-21 0,-20 0 0,-1 21 15,0-21-15,1 21 0,-1-22 0,0 1 16,-21 0-16,1 0 16,-1 0-16,0-22 0,-21 22 0,0 0 15,0-42-15,0 41 0,0 1 16,0 0-16,-21 21 15,21 21 1,0 0-16,0 1 0,-21 20 0,21-21 16,0 21-16,0-20 0,0 20 15,0 0-15,0-21 0,-22 22 0,22-1 16,0-21-16,0 22 0,-21 41 16,0-63-16,21 1 15,0-1-15,-21 0 0,21 0 16,0 0-16,0 0 15,-21-21 1,21-21-16,0 0 16,0 0-16,0 0 0,0 0 15,0-1-15,21-20 0,0 21 0,-21 0 16,21-22-16,22 22 0,-22-21 16,0 21-16,42-22 0,-20 22 15,-22 0-15,21 21 0,-21 0 0,22 0 16,-22 0-16,21 21 0,-21 0 15,1-21-15,-1 22 0,0 20 0,0-21 16,-21 0-16,21 0 0,-21 1 16,0-1-16,0 0 0,0 0 0,0 0 15,0 0-15,0 1 0,-21-22 16,21 21-16,-21 0 0,0-21 16</inkml:trace>
  <inkml:trace contextRef="#ctx0" brushRef="#br0" timeOffset="168679.43">22331 8805 0,'0'0'0,"0"-21"0,0 0 16,-21 0-16,-1 42 31,22 0-31,0 0 0,0 22 16,0-1-16,0 0 0,0 1 15,0-1-15,0 0 0,0 1 0,0-1 16,0 43-16,-21-43 0,21 0 15,0 1-15,-21 20 16,21-42-16,0 1 0,-21-1 16,21 0-16,0 0 0,0 0 15,-21-21-15,0 0 16,21-21 0,0 0-16,0 0 0,0 0 15,0-1-15,0 1 0,0 0 0,0-21 16,0 21-16,0-1 0,21 1 15,21-42-15,-21 42 0,0-1 16,22 1-16,-1 21 0,-21-21 0,22 0 16,-1 21-16,0 0 0,1 0 15,-1 0-15,0 0 0,-21 21 16,22 0-16,-22 0 0,0 1 0,-21-1 16,0 0-16,0 0 0,0 0 15,0 22-15,0-22 0,-21 0 0,0 0 16,-22 0-16,22 0 0,-21-21 0,21 22 15,-22-1-15,22-21 0,-21 21 0,21-21 16,0 21-16,-22-21 16,22 0-16,42-21 31,0 21-31,-21-21 0,22 21 16,20-21-16,-21-1 0</inkml:trace>
  <inkml:trace contextRef="#ctx0" brushRef="#br0" timeOffset="169335.7">22987 9165 0,'21'0'0,"-21"-21"31,0 42-15,0 0-16,0 1 15,0-1-15,0 0 0,0 0 0,0 0 16,0 0-16,0 1 0,0-1 15,0 0-15,0 0 0,0 0 0,0 0 16,0 1-16,21-22 16,0 0-16,1 0 0,-1 0 0,0 0 15,0 0-15,21 0 0,-20 0 16,-1 0-16,21-22 0,-21 1 0,22 0 16,-22 0-16,0 0 0,0 0 15,0-1-15,0 1 0,-21 0 16,0 0-16,22 0 0,-22 0 0,0-1 15,21 22-15,-21-21 0,0 42 32,0 1-32,0-1 15,-21 0-15,21 0 0,-22 0 0,22 22 16,0-22-16,0 21 0,-21 0 16,21 1-16,-21-1 0,21 22 15,0-22-15,0 21 0,0-20 16,0 20-16,0 1 0,0-22 0,0 22 0,0-22 15,0 21-15,0 1 0,0-22 0,0 22 16,0-22-16,0 22 0,0-22 16,0 0-16,0 1 0,0 20 0,-21-42 15,21 22-15,-21-1 0,0-21 0,-1 21 16,1-20-16,0-1 0,0 0 0,0-21 16,0 0-16,-1 0 0,1 0 15,0 0-15,0-21 0,0 21 16,-22-21-16,22-22 0,0 22 0,-21-21 15,21-43-15,21 22 0,0 20 16,0-20-16,0-1 0,0 1 16,0-1-16,21-20 0,0 20 0,21 1 15,-21-1-15,1 1 0,-1-1 0,21 22 16,-21-1-16,22 1 0,-22 0 16,21 21-16,-21-22 0,22 22 0,-22 0 15,0 0-15,21 21 0,-21-21 0,22-1 16,-22 22-16,0-21 0</inkml:trace>
  <inkml:trace contextRef="#ctx0" brushRef="#br0" timeOffset="169856.65">24596 8869 0,'0'-21'0,"0"42"0,0-63 0,0 20 15,0 1-15,0 0 0,0 0 0,0 0 16,0 0-16,0-1 0,0 1 16,0 42-1,-22 22 1,22-22-16,-21 21 0,21 1 0,0-1 15,-21 0-15,0 22 0,21-22 16,-21 22-16,21-22 0,-21 0 16,-1 1-16,22-1 0,0 0 0,-21 1 15,21-22-15,0 21 0,0-21 0,0 0 16,0 1-16,0-1 0,0 0 16,21 0-16,1-21 15,-1 0-15,0-21 16,0 21-16,-21-21 15,21 0-15,-21-1 0,0 1 16</inkml:trace>
  <inkml:trace contextRef="#ctx0" brushRef="#br0" timeOffset="170051.54">24320 9208 0,'0'0'0,"0"21"16,22-21 15,-1 0-31,0 0 0,0 0 16,0 0-16,0 0 0,1 0 0,20 0 15,-21 0-15,21 0 0,-20 0 16,-1-21-16,21 21 0,-21 0 16,0-22-16,1 1 0</inkml:trace>
  <inkml:trace contextRef="#ctx0" brushRef="#br0" timeOffset="171177.43">24934 9229 0,'0'0'15,"0"21"-15,21-21 32,1 0-32,-1 0 0,0 0 15,21-21-15,-21 0 0,1 21 16,20-22-16,-21 22 0,0-21 15,0 21-15,1-21 0,-1 21 0,-21-21 16,21 0-16,-21 0 16,-21 21-16,-22 0 15,22 0-15,0 0 0,-21 0 0,21 0 16,-1 0-16,-20 21 0,21 0 0,0 0 16,0 0-16,-1 0 0,1 22 15,21-22-15,-21 0 0,21 0 0,0 22 16,0-1-16,0-21 0,0 0 15,21 0-15,0-21 0,1 22 16,-1-1-16,0-21 0,0 0 16,21 0-16,-20 0 0,-1 0 0,21 0 15,-21 0-15,0 0 0,1 0 0,-1 0 16,0-21-16,0-1 0,0 22 16,-21-21-16,21 0 0,1 0 0,-1 0 15,0 0-15,-21-1 0,21 1 0,0-21 16,0 21-16,1 0 0,-1-1 15,21 22-15,-21-21 0,0 0 0,22 21 16,-22 0-16,21 0 0,-21 0 0,22 0 16,-1 21-16,-21 0 15,0 1-15,1-1 0,-22 0 16,0 0-16,0 21 0,0-20 0,0-1 16,-43 42-16,1-42 15,21 1-15,0-1 0,-22-21 16,22 21-16,0-21 0,0 0 0,0 21 15,21-42 17,0 0-32,21 21 15,0-21-15,0-1 0,0 1 0,0 0 16,22-21-16,-22 21 0,0-1 0,21-20 16,-20 21-16,20 0 0,-21 0 15,0-1-15,0 1 0,1 0 16,-1 21-16,0 0 0,-21 21 31,-21 0-31,0 1 16,-1-22-16,1 42 0,0-21 0,0 0 15,21 0-15,-21 1 0,21-1 16,-21 0-16,21 0 0,0 21 0,0-20 16,0-1-16,0 0 0,0 0 15,21 0-15,0-21 0,0 0 16,0 21-16,22-21 0,-22 0 0,0 0 15,21 0-15,-21 0 0,1-21 16,20 0-16,-21 21 0,21-21 0,-20 0 16,20 0-16,-21-1 0,0 1 15,0 0-15,1-21 0,-1 21 0,21-64 16,-21 43-16,0-1 16,-21-41-16,22 41 0,-22 1 15,0 0-15,21-1 0,-21 1 0,0 21 16,0-22-16,0 22 0,0 0 15,0 42 1,0 0 0,0 22-16,-21-22 0,21 21 0,0 1 15,-22-22-15,22 21 16,0 0-16,0 1 0,0-1 0,0 0 16,-21-20-16,21 20 0,0 0 0,-21-21 15,21 1-15,0-1 0,0 21 16,0-21-16,0 0 0,0 1 15,0-1-15,21-21 16,0 0-16,1 0 0,-1 0 0,0 0 16,0 0-16,0 0 0,0 0 15,1 0-15,-1-21 0,0 21 0,21-43 16,-21 22-16,1 0 16,-22 0-16</inkml:trace>
  <inkml:trace contextRef="#ctx0" brushRef="#br0" timeOffset="171440.29">26310 9081 0,'0'0'0,"-21"0"16,21 21-16,21-21 16,0 0-16,0 0 0,1 0 15,20 0-15,-21 0 16,21 0-16,1 0 0,-1 0 0,0 0 0,1 0 15,-1-21-15,0 21 0,1 0 0,-22-22 16,21 22-16,1 0 16,-22 0-16,0-21 0,42 21 15,-41 0-15,-44 0 32,1 0-32,0 0 15,-21 0-15</inkml:trace>
  <inkml:trace contextRef="#ctx0" brushRef="#br0" timeOffset="172707.53">18373 10054 0,'0'0'0,"-43"0"0,22 0 0,-21 0 0,-1 0 16,1 0-16,21 0 0,-21 0 0,20 0 16,-20 21-16,21-21 0,0 0 15,0 0-15,-1 0 0,1 0 16,42 0 15,1 0-31,-1 0 16,0 0-16,21 0 0,-21 0 0,1 0 15,20 0-15,21 0 0,-20 0 16,-22 0-16,21 0 0,1 0 16,-1 0-16,0 0 0,1 0 0,20 0 15,-21 0-15,1 0 0,20 0 0,1 0 16,-22 0-16,22 0 0,-1 0 16,1 0-16,-1 0 0,22 0 15,-22 0-15,22 0 0,-22 0 0,22 0 0,-21 0 16,20 0-16,-20 0 15,20 0-15,-20 0 0,21 0 0,-1 0 16,1 0-16,21 0 0,-22 0 0,22 0 16,0-21-16,-21 21 0,21 0 15,-1 0-15,1 0 0,-21 0 0,21 0 16,-22 0-16,22 0 0,-21 0 0,0 0 16,20 0-16,-20 0 0,21 0 15,-21 0-15,-1 0 0,22 0 0,-21 0 16,-1 0-16,22 0 0,0 0 0,0 0 15,0 0-15,-22 0 0,22 0 16,0 0-16,-21 0 0,-1 0 0,1 0 16,0-21-16,-22 21 0,85-21 15,-63 21-15,0 0 0,-22-21 16,22 21-16,-22-21 0,22 21 16,-21 0-16,-1-22 0,22 22 0,-22 0 15,1 0-15,-1-21 0,1 21 0,-1 0 16,22 0-16,-22 0 0,1 0 15,21 0-15,-22 0 0,22 0 0,-22 0 16,1 0-16,20 0 0,-20 0 16,-1 0-16,1 0 0,-1 0 0,-20 0 15,84 0-15,-64 0 16,-20 0-16,20-21 0,1 21 0,-22 0 16,21 0-16,1-21 0,-22 21 0,22 0 15,20-21-15,-20 21 16,-22-21-16,1 21 0,-1 0 15,0 0-15,1-22 0,-1 22 0,-21 0 16,21 0-16,-20 0 0,20 0 0,-21 0 16,0 0-16,0-21 0,1 21 15,-22-21 1,0 0 15,-22 21-31,1 0 16</inkml:trace>
  <inkml:trace contextRef="#ctx0" brushRef="#br0" timeOffset="172835.45">26501 9821 0,'-22'0'0,"44"0"0,-65 0 0,22 0 16,0 22-16,0-22 15,0 0 1,-1 0-16,1 0 0</inkml:trace>
  <inkml:trace contextRef="#ctx0" brushRef="#br0" timeOffset="174144.49">15854 11451 0,'0'0'0,"-21"0"0,21-21 31,0 0-15,0 0-1,0 0-15,0-1 0,21 22 16,-21-21-16,0 0 16,21 0-16,-21 0 15,0 42 32,0 0-31,0 0-16,0 22 0,0-22 15,0 0-15,0 21 0,0-21 0,0 22 16,0-1-16,0-21 0,0 22 0,0-1 16,0-21-16,0 21 0,0 1 0,0-22 15,0 21-15,0-21 0,0 22 16,0-22-16,0 0 0,0 0 0,0 0 16,0 1-16,0-1 0,0 0 15,-21-21 1,0 0-1,-1 0-15,1 0 16,0 0-16,0 0 0,0 0 16,0 0-16,-22 0 0,22 0 15,0-21-15,0 21 0,-22 0 0,22 0 16,0 0-16,0-21 0,0 21 16,21-22 15,21 22-31,0 0 15,0 0-15,0 0 0,22 0 0,-22 0 16,21 0-16,-21 0 0,22 0 16,-1 0-16,-21 0 0,22 0 0,-1 0 15,21 0-15,-41 0 16,20 0-16,-21 0 0,0 0 16,0 0-16,1 0 0,-1 0 0,-21-21 15,0 0 1,0 0 31</inkml:trace>
  <inkml:trace contextRef="#ctx0" brushRef="#br0" timeOffset="174520.31">16446 11684 0,'-42'42'31,"63"-42"0,0 0-15,-21-21 0,0 0-16,0 0 15,-21 21 17,0 0-17,0 0 16,21 21-31,0 0 16,-21-21-16,21 21 31</inkml:trace>
  <inkml:trace contextRef="#ctx0" brushRef="#br0" timeOffset="177508.75">17801 11367 0,'0'0'0,"0"-22"0,0 1 16,21 0-16,-21-21 0,0 21 0,0-22 16,0 22-1,0 0-15,0 63 31,-21-21-31,21 22 0,-21-22 16,0 21-16,21 22 0,-21-22 16,-1 22-16,1-22 0,0 0 15,-21 22-15,21-22 0,-1 0 16,-20 22-16,21-22 0,-21 1 0,20-1 16,-20-21-16,21 21 0,0 1 15,0-22-15,-1 0 0,22 0 0,0 0 0,-21-21 16,42-21 15,1 0-31,-1 0 0,0 0 0,21 0 16,-21-22-16,22 22 0</inkml:trace>
  <inkml:trace contextRef="#ctx0" brushRef="#br0" timeOffset="177787.59">18140 11176 0,'0'0'16,"0"21"-16,-21 0 15,-1 1-15,1 20 0,21-21 0,-21 21 16,0 1-16,0-1 0,0 0 16,-1 1-16,1 20 0,-21-20 0,21-1 15,0 0-15,-1 1 0,1-1 16,0 0-16,-21 1 0,21-22 0,-1 21 15,1-21-15,0 22 0,21-22 16,0 0-16,-21-21 0,21 21 0,21-21 47,-21-21-47</inkml:trace>
  <inkml:trace contextRef="#ctx0" brushRef="#br0" timeOffset="178522.93">18690 11282 0,'0'-21'0,"0"42"0,0-63 16,0 20-16,0 1 31,0 42-15,0 1-16,0-1 15,0 0-15,0 21 0,0 1 16,0-1-16,0 0 0,-21 1 0,0-1 16,21 0-16,-21 1 0,-1-1 15,22 0-15,-21 1 0,21-1 0,-21-21 16,21 21-16,0-20 0,-21 20 0,21-21 16,0 0-16,0 0 0,0 1 15,21-22 16,-21-22-15,21 1-16,0 21 16,-21-21-16,0 0 0,0 0 0,22 0 15</inkml:trace>
  <inkml:trace contextRef="#ctx0" brushRef="#br0" timeOffset="178906.93">18478 11599 0,'22'0'16,"-1"0"-1,0 0-15,0 0 0,0 0 16,0 0-16,1 0 0,-1 0 0,0 0 16,0 0-16,21 0 0,-20 0 0,-1-21 15,0 21-15,0 0 0,0 0 16,0 0-16</inkml:trace>
  <inkml:trace contextRef="#ctx0" brushRef="#br0" timeOffset="180107.64">19410 11726 0,'42'-42'31,"-42"21"-31,0 0 16,0 0-16,0-1 15,0 1-15,0 0 16,-21 0-16,21 0 0,-21 21 0,0-21 16,21-1-16,-22 22 0,1 0 15,0 0-15,0 0 16,0 0-16,0 22 0,-1-22 0,-20 42 15,21-21-15,21 0 16,-21 0-16,0 1 0,-1-1 0,1 0 16,21 21-16,0-21 0,0 1 15,-21-1-15,21 0 0,0 21 0,0-21 16,0 1-16,0-1 0,0 0 16,21 0-16,0-21 15,1 0-15,-1 0 0,0 0 0,0 0 16,0 0-16,22-21 15,-22 21-15,21-21 0,-21 21 0,0-21 16,1-1-16,-1 1 0,0 0 0,0 0 16,0 0-16,0 0 0,1-1 15,-22 1-15,21 0 0,-21 0 0,21 0 16,-21 0-16,0-1 0,0 1 16,0 0-16,0 42 46,0 0-46,0 1 0,0-1 16,0 21-16,0-21 0,0 0 16,0 22-16,0-22 0,0 0 15,0 0-15,0 22 0,0-22 0,21 0 16,0 21-16,0-21 16,1 1-16,-1-1 0,0-21 15,0 0-15,0 0 0,0 0 16,22 0-16,-22 0 0,0 0 0,0 0 15,22-21-15,-1-1 16,-21 1-16,21 0 0,-20 0 0,-1 0 16,0 0-16,0-1 0,0-20 0,0 21 15,-21 0-15,0 0 0,0-22 0,0 22 16,0 0-16,0 0 0,0 0 16,-21-1-16,-21-20 15,0 42-15,20 0 0,-20 0 0,-21 0 16,41 0-16,-20 21 0,21 0 15,-21 1-15,20-22 0,1 21 16,0 0-16,0 0 0,0 0 0,21 0 16,0 22-16,0-22 0,0 0 15,21-21 1,0 21-16,0-21 0,0 0 0,1 0 16,-1 0-16,0 0 0,0 0 0,21 0 15,-20 0-15,-1 0 0,0-21 16,0 21-16,0 0 0,0 0 15,1 0 1,-22 21-16,0 0 16,0 22-16,0-22 15,21 21-15,-21 1 0,0-22 0,0 21 16,0 22-16,0-22 0,0 0 0,21 1 16,-21-1-16,0 0 0,21 1 0,-21 20 15,0-21-15,0 1 0,0-1 16,0 0-16,0 1 0,0-1 0,0 0 15,-21 1-15,0-22 0,0 21 0,-1-21 16,-20 22-16,0-22 0,-1 0 0,1-21 16,0 21-16,-1-21 0,1 0 15,-43 0-15,43-21 0,0 0 16,21 0-16,-22 0 0,22-22 16,0 22-16,0-21 0,21 21 0,0-22 15,0 1-15,0 0 0,21 20 16,0-20-16,0 0 0,22 21 0,-22-22 15,21 22-15,0-21 0,1 21 0,-1-1 16</inkml:trace>
  <inkml:trace contextRef="#ctx0" brushRef="#br0" timeOffset="180609.38">20405 11642 0,'0'0'0,"0"-21"0,-22 21 0,1 0 16,21-22-16,-21 22 0,0 0 16,21 22-1,0-1-15,0 0 16,0 0-16,0 0 0,0 0 0,0 1 16,0-1-16,0 0 0,0 21 15,0-21-15,0 1 0,0-1 16,0 0-16,0 0 15,-21-21 1,21-21 0,0 0-16,0 0 15,0-1-15,0 1 0,0 0 0,0 0 16,0 0-16,21 0 0,0-22 16,0 22-16,0 0 0,1 0 0,-1 0 15,21-1-15,-21 1 0,22 0 0,-1 21 16,0 0-16,-21 0 0,22 0 15,-1 0-15,0 0 0,-20 21 0,-1 0 16,21 1-16,-21-1 0,0 0 0,1 21 16,-22-21-16,0 1 0,0 20 0,0-21 15,0 0-15,0 22 16,-43-1-16,22-21 0,0-21 16,0 21-16,21 0 0,-21-21 0,-1 0 15,22-21 16,22 21-31,-1-21 0,0 21 16</inkml:trace>
  <inkml:trace contextRef="#ctx0" brushRef="#br0" timeOffset="181124.08">21463 11621 0,'0'0'0,"0"-22"0,0 1 0,-42 0 16,20 21-16,1 0 16,0-21-16,0 21 0,-21 0 15,20 0-15,1 0 0,-21 0 0,-43 63 16,43-41-16,21-1 16,0 0-16,-1 21 0,1-21 15,0 1-15,21 20 0,0-21 0,0 0 16,0 22-16,0-22 0,0 0 0,0 0 15,21 0-15,0 0 16,1-21-16,-1 0 0,0 0 16,0 0-16,21 0 0,-20 0 0,-1 0 15,21-21-15,-21 21 0,0-21 0,1 0 16,20 0-16,-21 0 0,0-1 16,0 1-16,1-21 0,-22 21 0,21 0 15,-21-22-15,21 22 0,-21 0 0,0-21 16,0 20-16,-21 44 31,21-1-31,-21 0 0,21 0 16,-22 0-16,22 0 0,0 1 0,0-1 15,0 21-15,0-21 0,0 0 16,0 1-16,0-1 0,0 0 16,22 0-16,-1 0 0,0-21 0,0 0 15,0 21-15,0-21 0,1 0 16,-1 0-16,0 0 0,21 0 0,-21 0 15,1-21-15,-1 0 0,0 0 0,0 0 16,0 21-16,0-43 0,22 1 16</inkml:trace>
  <inkml:trace contextRef="#ctx0" brushRef="#br0" timeOffset="181767.71">21823 11769 0,'21'-85'15,"0"0"1,-63 255-16,84-318 31,-42 169-31,0 0 16,0 0-16,0 0 0,-21 0 15,21 22-15,-21-22 0,21 0 0,0 0 16,0 22-16,0-22 0,-21 0 16,21 0-16,0 0 0,0 0 0,-22 1 15,22-1-15,0-42 47,0-1-47,0 1 16,0 0-16,0 0 0,0 0 15,0-22-15,0 22 0,22 0 0,-1-21 16,0 21-16,0-1 0,-21-20 0,42 21 16,-20 0-16,-1 0 0,0-1 15,21 22-15,1 0 16,-22 0-16,0 0 0,0 0 0,0 0 16,0 22-16,1-1 0,-1 0 15,0 0-15,-21 0 0,0 0 0,0 22 16,0-22-16,0 21 0,0-21 15,0 1-15,0-1 0,0 0 0,0 0 16,-21 0 0,0-21-1,21-21 1,0 0-16,0 0 16,0 0-16,0-1 15,21 1-15,0 0 0,0 0 0,0 0 16,0-22-16,1 22 0,-1 0 0,0-21 15,21 21-15,-21-1 0,22 1 16,-22 21-16,21 0 0,-21 0 0,22 0 16,-22 0-16,0 21 0,21-21 15,-42 22-15,22-1 0,-22 0 0,0 21 0,0-21 16,0 1-16,0-1 0,0 0 16,0 0-16,0 21 0,0-20 0,0-1 15,-22 0-15,22 0 16,0-42 31,0 0-47,22 21 0,-1-21 15</inkml:trace>
  <inkml:trace contextRef="#ctx0" brushRef="#br0" timeOffset="182127.51">22945 11705 0,'21'21'16,"0"-21"-1,0 0-15,0 0 0,0 0 16,1 0-16,-1 0 16,0-21-16,0 0 0,0 21 15,-21-21-15,0 0 0,21 0 16,-21-1-16,0 1 0,0 0 15,0 0-15,0 0 0,0 0 16,-21 21-16,0 0 16,0 0-16,-21 0 0,20 21 0,1 0 15,0 0-15,-21 21 0,42-20 16,-21 20-16,-1-21 0,1 21 0,21-20 16,0-1-16,0 21 0,0-21 15,0 0-15,0 1 0,0-1 0,0 0 16,21 0-16,1-21 0,-1 0 15,0 0-15,0 0 0,0 0 16,0 0-16,1 0 0,-1 0 0,0 0 16,0-21-16</inkml:trace>
  <inkml:trace contextRef="#ctx0" brushRef="#br0" timeOffset="182969.7">24024 10795 0,'-21'0'0,"42"0"0,-42-21 0,0 21 0,0-21 16,21 0-1,0-1 1,21 22-16,0 0 16,0 0-16,0 0 0,22-21 15,-22 21-15,21 0 0,-21 0 16,22 0-16,-22 0 0,21 0 0,-21 0 15,0 0-15,1 0 0,-1-21 0,-42 21 32,-22 0-32,22 0 15,-21 0-15,-1 0 0,1 0 0,0 0 16,-1 0-16,1 0 0,21 0 16,-21 0-16,20 0 0,1 0 0,0 0 15,0 0-15,0 0 0,0 0 16,21 21-1,0 0-15,0 1 16,0-1-16,0 0 0,-22 0 0,22 0 16,0 22-16,-21-22 0,21 21 15,-21-21-15,21 22 0,-21-1 0,0 0 16,21 1-16,-21 20 0,-1-21 16,1 22-16,21-22 0,-21 22 0,0-22 0,21 0 15,0 22-15,0-22 0,-21 22 16,21-22-16,0 0 0,-21 1 15,21 20-15,0-20 0,0-1 0,0 0 0,0 1 16,0-22-16,0 21 0,21-21 16,0 22-16,0-22 0,-21 0 15,21 0-15,0-21 0,1 21 0,-1-21 16,0 0-16,0 0 0,21 0 0,-20 0 16,-1 0-16,0 0 0,21-21 15,-21 0-15,1 21 0,-1-21 0,21-22 16,-21 22-16,22 0 0,-1-64 15</inkml:trace>
  <inkml:trace contextRef="#ctx0" brushRef="#br0" timeOffset="183264.53">24511 11155 0,'0'0'15,"0"-21"-15,0 0 0,0-1 0,-21 22 31,0 0-31,21 22 16,-22-1-16,1 0 0,0 42 16,0-41-16,21 20 0,-21 0 15,21 1-15,-21-1 0,21 0 0,-22 1 16,22-22-16,0 21 0,0 0 0,0-20 16,0 20-16,0-21 0,0 0 15,0 0-15,0 1 0,0-1 16,22-21-16,-1 0 15,0 0-15,0 0 0,0 0 16,0 0-16,1-21 16,-1-1-16,0 1 0,0 0 15</inkml:trace>
  <inkml:trace contextRef="#ctx0" brushRef="#br0" timeOffset="183464">24172 11472 0,'-21'0'0,"21"22"32,0-1-32,21-21 15,0 0-15,1 0 16,-1 0-16,0 0 0,0 0 16,21 0-16,-20 0 0,-1 0 0,21 0 15,-21 0-15,22 0 0,-1 0 16,-21 0-16,21 0 0,1-21 0</inkml:trace>
  <inkml:trace contextRef="#ctx0" brushRef="#br0" timeOffset="184509.4">24828 11494 0,'0'21'15,"22"-21"1,-1 0-16,0 0 15,0 0-15,0-21 0,0 21 16,1-22-16,-1 22 0,21-21 16,-42 0-16,21 0 0,-21 0 15,21 0-15,-21-1 16,-21 1-16,0 21 16,0 0-16,0 0 0,0 0 0,-1 21 15,1-21-15,0 22 0,0-1 16,0 0-16,0 21 0,-1-21 15,22 1-15,0 20 0,0-21 0,0 0 16,0 0-16,0 1 0,0-1 16,0 0-16,0 0 0,0 0 0,22-21 15,-1 21-15,0-21 0,0 0 0,0 0 16,0 0-16,1 0 0,-1 0 0,0 0 16,0 0-16,0-21 0,0 21 15,-21-21-15,43 0 0,-43 0 16,21 0-16,-21-1 0,21 1 0,-21 0 15,0-21-15,0 21 0,21-1 16,-21 1-16,21 0 0,1 0 16,-1 0-16,-21 0 0,21-1 0,0 22 0,0 0 15,0 0-15,1 0 0,20 0 16,-21 0-16,-21 22 0,21-22 16,0 21-16,1 0 0,-22 0 0,0 0 15,0 22-15,0-22 0,0 0 0,0 0 16,0 0-16,0 0 0,0 1 15,0-1-15,0 0 0,-22 0 0,1 0 16,0 0-16,0-21 16,21-21 31,21 21-47,0-21 0,-21 0 0,21 0 15,1 0-15,-1-1 0,0 1 0,0 0 16,21-21-16,-20 21 0,-1-22 15,0 22-15,0 0 0,-21 0 0,0 0 16,21-1-16,-21 44 31,0-1-31,-21 0 0,21 0 0,0 0 16,-21 0-16,21 22 0,-21-22 0,21 0 16,-21 21-16,21-20 0,0-1 0,0 0 15,0 0-15,0 0 16,0 0-16,0 1 0,21-22 15,0 0-15,0 21 0,0-21 0,0 0 16,1 0-16,-1 0 0,21 0 0,-21 0 16,0 0-16,22-21 0,-22-1 15,0 22-15,0-21 0,0 0 0,22-21 16,-22 21-16,0-22 0,-21 22 0,21-21 16,0-1-16,1-20 0,-1 21 15,-21-1-15,0-20 0,21 20 0,-21 1 16,21 21-16,-21-21 0,0 20 0,0 1 15,0 42 17,0 1-32,0-1 0,-21 0 0,21 21 15,-21-21-15,21 22 0,-21-1 0,21 0 16,-22 1-16,22-1 0,0 0 16,0 1-16,-21-22 0,21 21 15,-21-21-15,21 22 0,0-22 0,0 0 0,0 0 16,0 0-16,21-21 31,0 0-15,-21-21-16,0 0 0</inkml:trace>
  <inkml:trace contextRef="#ctx0" brushRef="#br0" timeOffset="184700.3">25971 11472 0,'0'0'0,"22"0"32,-1 0-17,0 0-15,0 0 0,0 0 0,0 0 16,1 0-16,-1 0 0,0 0 16,21 0-16,-21 0 0,1 0 0,-1 0 15,0 0-15,0-21 0,21 0 16</inkml:trace>
  <inkml:trace contextRef="#ctx0" brushRef="#br0" timeOffset="184967.15">26606 11240 0,'0'0'0,"0"-22"0,-21 22 31,0 22-16,0-1-15,21 0 0,-21 0 0,0 0 16,21 22-16,0-22 16,-22 0-16,1 21 0,21-21 0,-21 22 15,21-22-15,0 21 0,0-21 0,0 1 16,0-1-16,0 0 0,0 21 16,21-21-16,0 1 0,1-22 15,-1 0-15,0 0 16,0 0-16,0 0 0,0 0 0,1 0 15</inkml:trace>
  <inkml:trace contextRef="#ctx0" brushRef="#br0" timeOffset="185259.67">26882 11261 0,'0'-21'15,"0"42"-15,21-64 0,-21 22 0,21 21 16,0 0-16,0 0 15,0 0-15,1 0 0,-1 0 16,21 0-16,-21 21 0,0 1 0,-21-1 16,22 0-16,-22 21 0,21-21 15,-21 1-15,0 20 0,0-21 0,0 21 16,0-20-16,-21 20 0,-1-21 0,1 0 16,21 22-16,-21-22 0,0 0 15,0 0-15,0-21 0,-1 21 16,1 0-16,0-21 0,0 0 0,21 22 15</inkml:trace>
  <inkml:trace contextRef="#ctx0" brushRef="#br0" timeOffset="185527.71">27559 11472 0,'21'0'47,"0"0"-31,0 0-16,1 0 15,-1 0-15,0 0 16,0 0-16,0 0 16</inkml:trace>
  <inkml:trace contextRef="#ctx0" brushRef="#br0" timeOffset="185675.62">27495 11599 0,'0'22'0,"0"-44"0,0 65 16,22-22 0,-1-21-16,0 0 15,0 0-15,0 0 16,0 0-16,1 0 0,-1-21 16,0 21-16</inkml:trace>
  <inkml:trace contextRef="#ctx0" brushRef="#br0" timeOffset="186580.11">28300 11113 0,'0'0'0,"-21"21"15,21 0 1,0 0 0,-22-21-16,22 21 0,22-21 62,-1 0-46,-21-21-16,21 0 15,-21 0-15,0 0 16,-21 21 15,0 0-31,21 21 0,-22 0 16,22 0-16,-21-21 15,21 21-15,0 0 16,0 1-16,0-1 16,21-21 31,1 0-47,-22-21 0,21-1 15,-21 1-15,0 0 16,0 0-1,-21 42 1,-1 0 0,22 0-16,0 22 0,-21-22 15,21 0-15,-21 0 0,21 0 16,0 22-16,0-22 0,0 0 16,0 0-16,0 22 0,21-43 15,0 0-15,1 21 0,-1-21 16,0 0-16</inkml:trace>
  <inkml:trace contextRef="#ctx0" brushRef="#br0" timeOffset="186911.59">28956 11240 0,'0'0'0,"0"-43"31,0 22-31,-21 21 16,21 21-16,-21 0 15,-1 1-15,22 20 0,-21-21 16,0 21-16,0-20 0,21 20 0,-21 0 16,0 1-16,-1-22 0,1 21 0,0 0 15,21-20-15,0 20 0,-21-21 16,21 0-16,0 22 0,0-22 0,0 0 15,0 0-15,0 0 16,21 0-16,0-21 0,0 0 0,1 0 0,-1 0 16,0 0-16,0 0 15,0 0-15,0 0 0,1-21 0,-1 21 16,-21-21-16,21 0 0</inkml:trace>
  <inkml:trace contextRef="#ctx0" brushRef="#br0" timeOffset="187128.47">28596 11557 0,'0'0'0,"-21"0"0,0 0 15,42 21 32,0-21-47,0 0 0,0 0 0,1 0 16,20 0-16,-21 0 0,21 0 0,1 0 15,-22 0-15,21 0 0,1 0 16,-1 0-16,43-21 16,-64 0-16,21 21 0</inkml:trace>
  <inkml:trace contextRef="#ctx0" brushRef="#br0" timeOffset="187379.67">29443 11409 0,'0'21'32,"21"0"-17,-21 0-15,21 1 0,0-1 16,-21 21-16,21-21 0,1 22 16,-22-22-16,21 0 0,-21 0 15,0 0-15,21 0 0,-21 1 16,0-1-16,0 0 0,21-21 15</inkml:trace>
  <inkml:trace contextRef="#ctx0" brushRef="#br0" timeOffset="187611.54">29866 11409 0,'0'-21'0,"0"42"0,0-63 0,0 20 15,0 1-15,-21 21 16,0 0-16,0 21 16,-1 1-16,1 20 15,0-21-15,0 0 0,0 22 16,21-22-16,-21 0 0,-1 21 0,22-21 16,0 1-16,-21-1 0,0 0 0,21 0 15,-21 21-15,21-20 16,21-22-1,0 0 1,0 0-16</inkml:trace>
  <inkml:trace contextRef="#ctx0" brushRef="#br0" timeOffset="188163.89">30311 11282 0,'-22'0'16,"22"-21"46,0 0-46,0-1-16,0 1 15,0 0 1,22 21-16,-1 0 16,0 0-16,0 21 31,-21 0-31,0 1 16,0-1-16,0 0 0,0 0 0,0 0 15,-21 0-15,0-21 0,21 22 0,-21-1 16,-1-21-16,22 21 15,-21-21-15,0 0 0,21-21 32,0 0-32,0-1 15,0 1-15,21 0 16,0 0-16,1 21 0,-22-21 16,21 21-16,-21-21 15,21 21-15,-21 21 16,0 0-1,0 0-15,0 0 0,0 0 0,0 1 16,0 20-16,-21-21 0,0 0 0,21 0 16,-22 1-16,1-1 0,0 0 15,21 0-15,-21 0 0,0 0 16,0-21-16,21 22 0</inkml:trace>
  <inkml:trace contextRef="#ctx0" brushRef="#br0" timeOffset="189084.79">30861 11091 0,'21'0'32,"0"0"-32,0 0 15,1 0-15,-1 0 0,0 0 16,0 0-16,0 0 0,22 0 0,-22 0 16,0-21-16,0 21 15,21 0-15,-20 0 0,-1 0 0,0 0 16,-21 21 15,0 1-31,0-1 0,0 0 16,-21 0-16,0 0 0,21 0 15,-22 22-15,1-22 0,21 21 0,-21-21 16,21 22-16,-21-22 0,21 21 0,0-21 16,0 22-16,-21-22 0,21 21 15,0 1-15,0-22 0,0 21 0,0-21 16,0 0-16,0 22 0,0-22 15,0 21-15,0 1 0,0-22 0,0 21 16,0-21-16,0 0 0,0 22 0,0-22 16,-21 0-16,21 0 15,-22 0-15,22 1 0,0-1 0,0 0 16,-21 0-16,0 0 0,0 0 16,0-21-16,0 22 15,-1-22-15,1 0 0,0 0 16,0 0-16,-21 0 0,20 0 0,1 0 15,-21 0-15,21 0 0,-22 0 16,1 0-16,0 0 0,21 0 0,-22 0 16,22 0-16,0 0 0,0 0 15,0 0-15,-1 0 0,1 0 16,0 0-16</inkml:trace>
  <inkml:trace contextRef="#ctx0" brushRef="#br0" timeOffset="189267.68">30416 12340 0,'0'0'0,"0"21"0</inkml:trace>
  <inkml:trace contextRef="#ctx0" brushRef="#br0" timeOffset="191040.84">15240 13399 0,'-21'0'0,"0"0"32,42-22-1,0 1-15,0 21-16,0 0 15,0 0-15,22-21 0,-22 21 16,0 0-16,0 0 0,0 0 15,1 0-15,-22 21 0,0 0 16,21 1-16,-21-1 0,21 0 0,-21 0 16,0 0-16,0 0 0,0 22 15,0-22-15,-21 0 0,0 21 0,-1-20 16,1-1-16,-21 21 16,21-21-16,0 0 0,-1 1 0,1-22 0,21 21 15,-21-21-15,0 0 31,21-21-31,0-1 16,0 1-16,0 0 16,21 21-16,-21-21 0,21 21 15,0 0-15,1 0 0,-22-21 0,21 21 16,0 0-16,21 0 0,-21 0 16,1 0-16,20 0 0,-21 21 0,0 0 15,22-21-15,-22 21 0,0 0 0,0 1 16,-21-1-16,0 0 0,0 21 0,0-21 15,0 1-15,0-1 0,-21 0 16,0 21-16,-22-21 0,22 1 0,-21-1 16,0 0-16,-22 21 15,22-42-15,-1 21 0,1-21 16,21 0-16,-21 0 0,20 0 0,1 0 16,0 0-16,0 0 0,0-21 0,0 0 15,-1 0-15,22 0 0,-21 0 16,21-1-16,-21 1 0,21 0 15,0 0-15,0 0 0,0 0 0,0-1 16,0 1-16,21 21 31,0 0-15,1 0-16</inkml:trace>
  <inkml:trace contextRef="#ctx0" brushRef="#br0" timeOffset="191467.6">15981 13780 0,'0'0'0,"0"21"16,0 0-1,21-21 17,0 0-17,-21-21-15,21 21 16,-21-21-16,0-1 0,0 1 15,-21 21-15,0 0 32,0 0-32,0 21 0,21 1 15,0-1-15,0 0 0,0 0 16,0 0 0,0 0-16</inkml:trace>
  <inkml:trace contextRef="#ctx0" brushRef="#br0" timeOffset="201879.53">17462 13229 0,'0'-21'16,"-21"0"-16,0 0 0,21 0 15,0-1-15,-21 22 16,21-21-16,21 42 47,0-21-47,0 22 0,1 20 0,-1-21 15,0 21-15,0-20 0,21 20 16,-20 0-16,20 1 0,-21-1 16,21 0-16,-20 1 0,-1-1 0,21 0 15,-21 1-15,0-1 0,1 0 0,20 22 16,-42-43-16,0 0 16,0 0-16,21 0 0,-21 1 0,-21-22 46,21-22-46,-21 1 0,21 0 16,0 0-16,0 0 0,-21 0 16,21-22-16,0 22 0</inkml:trace>
  <inkml:trace contextRef="#ctx0" brushRef="#br0" timeOffset="202183.35">18076 13187 0,'0'0'0,"0"-21"0,-21 21 47,0 21-47,0 0 0,0-21 16,-1 21-16,1 0 0,-21 22 16,21-22-16,-22 0 0,22 21 0,-21 1 15,21-22-15,-43 64 0,22-43 16,21 0-16,0-21 0,-1 22 15,1-22-15,0 0 0,21 0 0,0 0 16,-21 1-16,21-1 0,21-21 47,0-21-47,0-1 0,1 22 16,-1-21-16,0 0 0</inkml:trace>
  <inkml:trace contextRef="#ctx0" brushRef="#br0" timeOffset="202564.13">18330 13441 0,'0'-21'0,"0"0"31,0-1-31,0 44 31,-21-1-15,21 21-16,0-21 0,0 22 0,0-22 15,0 21-15,0 0 0,0 64 16,0-63-16,0-1 0,0 0 0,-21 22 16,21-22-16,0 0 0,0 1 15,0 20-15,0-20 0,-21-1 0,21 21 16,-21-20-16,21-1 0,-22 0 0,22 1 15,0-1-15,-21 0 0,0 22 16,0-43-16,21 0 0,0 0 16,0 1-16,0-44 15,0 1 1,0-21 0,21 21-16,-21-22 0,21 22 0,0-21 15,1-22-15</inkml:trace>
  <inkml:trace contextRef="#ctx0" brushRef="#br0" timeOffset="202911.17">18457 13653 0,'0'-43'0,"0"86"0,-21-107 0,21 43 0,-21 0 16,21 0-16,0-1 16,0 1-16,0 0 0,0 0 0,0 0 0,0 0 15,21-1 1,0 22-16,0-21 0,1 21 15,-1 0-15,21 0 0,-21 0 0,22 0 16,-22 0-16,21 0 0,-21 0 0,0 21 16,22-21-16,-22 22 0,0-1 15,-21 0-15,0 0 0,0 0 0,0 22 16,0-22-16,0 0 0,-21 21 0,0-21 16,-22 1-16,1-1 0,0 0 15,-1 0-15,22 0 0,-21-21 0,0 21 16,20-21-16,-20 0 0,21 0 0,0 0 15,42 0 17,0-21-32,0 21 15,0 0-15,1-21 0,20 21 16,-21 0-16,21-21 0</inkml:trace>
  <inkml:trace contextRef="#ctx0" brushRef="#br0" timeOffset="203432.4">19537 13462 0,'0'0'0,"0"-21"0,0 0 0,0 0 0,-21-1 15,-1 22-15,1-21 16,0 21-16,0 0 0,0 0 15,0 0-15,-22 0 0,22 21 0,0-21 16,-21 22-16,20-1 0,1 0 0,0 21 16,0-21-16,0 1 15,0 20-15,21-21 0,0 21 0,0-20 0,0-1 16,0 21-16,0-21 0,0 0 0,0 1 16,0-1-16,21-21 15,0 0-15,0 0 16,0 0-16,0 0 0,1 0 0,-1-21 15,0-1-15,0 22 0,0-21 16,0 0-16,1-21 0,20 21 0,-42-1 16,21-20-16,0 21 0,0-21 0,1 20 15,-22 1-15,0 0 0,21 0 0,-21 0 16,21 21-16,-21 21 31,0 0-31,0 0 0,0 0 0,0 1 16,0 20-16,0-21 0,0 0 15,0 0-15,0 1 0,0 20 0,0-21 16,0 0-16,0 0 16,0 1-16,21-22 0,-21 21 15,21-21-15,0 0 0,1 0 16,-1 0-16,0 0 0,21-21 16,-21 21-16</inkml:trace>
  <inkml:trace contextRef="#ctx0" brushRef="#br0" timeOffset="203711.82">20129 13208 0,'0'-21'0,"0"42"0,0-63 0,0 21 0,0 42 47,0 0-47,0 0 0,0 0 16,0 22-16,0-22 0,-21 21 0,21-21 15,0 22-15,0-1 0,0-21 16,0 21-16,0 22 0,0-43 16,-21 21-16,21-20 0,0-1 0,0 0 15,0 0-15,0 0 0,0 0 16,0 1-16,0-44 31,21 1-15,0 0-16</inkml:trace>
  <inkml:trace contextRef="#ctx0" brushRef="#br0" timeOffset="204232.08">20489 13187 0,'0'-21'16,"0"42"-16,0-63 0,0 63 46,0 0-46,0 0 16,0 0-16,0 0 0,0 1 0,0-1 16,0 0-16,0 21 0,0-21 0,-21 22 15,21-22-15,0 21 0,-21-21 16,21 22-16,0-22 0,0 0 0,-21 0 16,21 0-16,-21 22 15,21-22-15,0 0 16,0-42 15,0 0-31,0 0 0,0-1 16,0 1-16,0 0 0,21 0 0,0-21 15,-21 20-15,21 1 0,0 0 0,0-21 16,1 21-16,-1 21 16,0-22-16,0 1 0,0 0 0,0 21 15,22 0-15,-22-21 0,0 21 0,0 0 16,0 0-16,1 0 0,-1 0 15,-21 21-15,21 21 0,0-20 16,-21-1-16,0 0 0,0 0 0,0 0 16,0 22-16,0-1 15,0-21-15,0 0 0,0 0 0,0 1 16,0-1-16,0 0 16,-21-21-16,0 21 0,0-21 46,21-21-46,-22 21 16</inkml:trace>
  <inkml:trace contextRef="#ctx0" brushRef="#br0" timeOffset="204535.91">19918 13356 0,'0'0'15,"21"0"1,0 0 0,0 0-16,0 0 0,1 0 0,-1 0 15,0 0-15,0 0 0,0 0 0,0 0 16,22 0-16,-22 0 0,21 0 15,-21 0-15,1 0 0,-1 0 16,0 0-16,0 0 47</inkml:trace>
  <inkml:trace contextRef="#ctx0" brushRef="#br0" timeOffset="205379.42">21823 13187 0,'0'0'0,"0"-21"0,0 0 0,0-1 0,0 1 0,0 0 15,0 0-15,0 0 16,0 0-16,0 42 47,0 21-47,0-21 15,0 22-15,0-22 0,0 21 0,0 0 16,0 1-16,0-1 0,0 0 0,0 1 16,0-1-16,0 0 0,0-20 15,0 20-15,-21 0 0,21-21 16,-22 1-16,22 20 0,-21-21 0,21 0 16,-21-21 15,21-21-16,0 0-15,0 0 16,0 0-16,0-1 0,0 1 0,0 0 16,0 0-16,0-21 0,21 20 0,0 1 15,1 0-15,-1 0 0,0 0 16,0 21-16,0-21 0,43-1 16,-43 22-16,21-21 0,-21 21 0,1 0 15,20 0-15,-21 0 16,0 0-16,22 0 0,-22 21 0,0 1 15,0-22-15,0 21 0,-21 0 0,0 42 16,0-41-16,0-1 0,0 0 16,-21 0-16,0 0 0,0 0 15,-22 1-15,22-1 0,-21 0 0,0-21 16,-1 21-16,22-21 0,-21 0 0,21 0 16,-1 0-16,1 0 0,0 0 15,42 0 16,0 0-31,1 0 16,-1 0-16,0 0 0,0-21 16,0 0-16,22 21 0</inkml:trace>
  <inkml:trace contextRef="#ctx0" brushRef="#br0" timeOffset="206276.5">22606 13356 0,'0'0'0,"21"0"16,-21 21 15,0 1-31,-21-22 16,21 21-16,-21 0 0,21 0 0,0 0 15,0 0-15,0 1 0,0-1 16,0 0-16,0 0 0,0 0 15,0 0-15,21-21 16,0 0-16,0 0 16,0 0-16,22 0 0,-22 0 15,0-21-15,0 21 0,0-21 0,1 0 16,-1 0-16,0 21 16,0-21-16,-21-1 0,21 1 15,0 0-15,-21 0 16,0 0-16,22 21 0,-22-21 15,21 21 1,-21 21 31,0 0-47,0 0 16,0 0-16,0 0 0,0 1 15,0-1-15,0 0 0,0 21 0,0-21 16,0 1-16,0 20 0,-21-21 0,21 21 15,0-20-15,0 20 0,0 0 0,0 1 16,0-22-16,0 21 0,0 0 16,0 85-1,0-84-15,0-1 0,-22 0 0,1 1 16,0-1-16,21 0 0,-21 1 16,0-1-16,0 0 0,-1 1 0,1-1 15,0 0-15,21 1 0,-21-22 0,0 21 16,0-21-16,21 43 0,-22-43 15,22 0-15,-21 0 16,21 1-16,-21-1 0,21 0 0,-21-21 16,0 0-16,0 0 0,-1-21 15,1 0 1,21-1-16,0 1 0,0-21 16,-21 21-16,21-22 0,0 1 0,0-21 15,0 20-15,0-20 0,0-1 16,0 1-16,0-1 0,21 1 15,-21-1-15,21 22 0,1-22 0,-1 22 16,21 0-16,-21-1 0,0 1 0,22 0 16,-22 21-16,0-22 0,21 22 15,-20 0-15,-1 0 0,0 0 0,0 21 16,0-22-16,0 22 0,1 0 16,-1 0-16,0-21 0,0 21 15,0 0-15,0 0 16,-21-21 31,0 0-32</inkml:trace>
  <inkml:trace contextRef="#ctx0" brushRef="#br0" timeOffset="208108.26">24744 13039 0,'21'-21'15,"-42"42"-15,63-42 0,-21-1 0,0 1 0,-21 0 16,22 0-16,-22 0 16,21 0-16,-21-1 0,0 1 0,0 0 15,0 0-15,0 0 0,-21 0 16,-1 21-16,1 0 0,0 0 16,0 0-16,0 0 0,0 0 0,-22 0 15,22 21-15,-21 0 0,21 21 16,-22-21-16,1 22 0,21-1 0,0 0 15,-22 1-15,22-1 0,0 0 0,21 22 16,0-22-16,-21 1 0,21-22 16,0 21-16,0 0 0,0 1 0,42-1 15,-21 0-15,0-20 16,1-1-16,20-21 0,0 21 16,1-21-16,-1 0 0,0 0 0,1 0 15,-1 0-15,0 0 0,1 0 16,-1-21-16,0 0 0,1-1 0,-1 22 15,-21-21-15,21-21 0,-20 21 0,-1 0 16,21-1-16,-21 1 0,-21 0 16,21 0-16,1 0 0,-1 0 15,-21 42 17,0 0-32,0 0 0,0 0 15,-21 0-15,21 1 0,-22-1 0,22 0 16,0 0-16,0 0 15,0 0-15,0 1 0,0-1 0,0 0 16,0 0-16,22-21 16,-1 0-16,0 0 0,0 0 15,0 0-15,0 0 0,1 0 16,-1-21-16,0 0 0,0 21 0,-21-21 16,0-1-16,0 1 0,0 0 15,0-21-15,0 21 0,0-1 16,0 1-16,-21 0 0,0 21 0,21-21 15,-21 0-15,-1 21 16,22-21-16,22-1 47,-1 22-47,21 0 0,-21 0 16,0-21-16,22 21 0,-22 0 15,21 0-15,-21 0 0,22 0 0,-1 0 16,-21 0-16,22 0 0,-22 0 0,0 0 15,21 21-15,-21-21 0,-21 22 16,0-1-16,22 0 0,-22 0 16,0 0-16,0 0 0,0 1 0,0 41 15,-22-42-15,22 0 16,0 1-16,-21-22 16,21 21-16,-21-21 0,21 21 0,-21-21 15,21-21 16,0 0-31,0-1 16,0 1-16,0 0 16,0-21-16,0 21 0,21-1 15,0 1-15,0-21 0,1 21 0,-1 0 16,21-1-16,-21-20 0,22 21 0,-22 21 16,21-21-16,0 0 0,1 21 0,-22 0 15,21 0-15,43 21 16,-64 0-16,0 0 15,-21 0-15,21 0 0,-21 1 0,0-1 16,0 0-16,0 0 0,0 0 0,0 0 16,0 1-16,0-1 0,0 0 15,0 0-15,0 0 0,0 0 16,22-21-16,-1 0 16,0 0-16,0 0 15,0 0-15,0 0 0,1 0 0,-1-21 16,21 0-16,-21 0 0,0 0 15,1 0-15,-1-22 0,0 22 16,-21-21-16,0 21 0,21-22 0,-21 1 16,0 21-16,0-22 0,0 1 15,0 21-15,0-21 0,0 20 0,0 1 16,0 0-16,0 42 31,0 0-31,0 1 0,0-1 16,0 0-16,-21 21 0,21-21 0,-21 22 15,21-1-15,-21-21 0,21 22 0,0-22 16,0 21-16,0-21 0,0 0 16,0 22-16,-22-22 0,22 0 0,0 0 15,0 0-15,0 1 0,22-22 47,-22-22-47,21 1 16,0 0-16,-21 0 15,21 0-15,0 0 0,-21-1 16</inkml:trace>
  <inkml:trace contextRef="#ctx0" brushRef="#br0" timeOffset="208355.5">26501 13208 0,'0'0'15,"21"0"1,0 0-1,0 0-15,0 0 16,0 0-16,1 0 0,-1 0 0,0 0 16,0 0-16,0 0 0,0 0 15,1 0-15,-1 0 0,0 0 0,21-21 16,-21 21-16,1 0 0,-1 0 16,0 0-16,0 0 15,0 0-15,0 0 31</inkml:trace>
  <inkml:trace contextRef="#ctx0" brushRef="#br0" timeOffset="209979.57">27495 13441 0,'0'0'0,"22"-21"16,-22 0 0,21-1-16,-21 1 15,0 0 1,0 0-16,0 0 0,0 0 0,0-1 16,0 1-16,0 0 0,0 0 0,0 0 15,-21 0-15,21-1 0,-22 1 16,1 0-16,0 21 0,0 0 15,0 0-15,0 0 0,-1 0 0,1 0 16,0 21-16,-21-21 0,21 21 16,-22 1-16,22-1 0,0 0 0,-21 21 15,20-21-15,1 1 0,21-1 16,-21 21-16,21-21 0,0 0 0,0 22 16,0-22-16,0 0 0,0 0 15,21 0-15,-21 1 0,21-1 0,1-21 16,-1 21-16,21-21 0,-21 0 15,0 0-15,1 0 0,20 0 0,0 0 16,1 0-16,-22-21 16,0 0-16,0-1 0,0 1 0,0 0 15,1 0-15,-1 0 0,-21 0 0,21-43 16,0 43-16,-21 0 16,0 0-16,0-1 0,0 1 15,0 42 16,0 1-31,0-1 16,0 0-16,-21 0 16,21 0-16,0 0 0,0 1 15,0-1-15,0 0 0,0 0 0,0 0 16,0 0-16,0 1 0,0-1 0,21 0 16,0-21-1,0 0-15,1 0 0,-1 0 16,0 0-16,0 0 0,0 0 0,0 0 15,1-21-15,20 0 0,-21 21 16,0-22-16,0 1 0,1 0 0,-1 0 16,0 0-16,0 0 0,-21-1 0,21 1 15,0 0-15,-21 0 0,22 0 16,-22 0 0,0 42-1,0 0 1,0 0-16,-22 0 0,22 0 15,-21 1-15,21-1 0,0 0 0,0 0 16,0 0-16,0 0 16,0 1-16,0-1 0,0 0 15,21-21-15,1 0 0,-1 0 0,0 0 16,0 0-16,0 0 0,22 0 16,-22 0-16,0 0 0,0 0 15,0 0-15,0-21 0,1 0 0,-1-1 16,0 1-16,0 0 0,0 0 15,0 0-15,1 0 0,-22-43 16,21 64-16,0-21 0,-21 0 16,0 42 15,0 0-31,0 0 0,0 0 16,-21 1-16,0-1 15,21 0-15,-22 0 0,22 0 0,-21-21 16,21 21-16,0 1 0,-21-1 15,0-21 1,21-21 15,0-1-15,0 1-16,0 0 0,0 0 0,21 0 16,0 0-16,0-1 0,1 1 15,-1 0-15,0 0 0,0 0 16,0 0-16,0-1 0,1 22 0,-1-21 0,21 0 15,-21 21-15,0 0 0,1 0 16,-1 0-16,0 0 0,0 0 0,0 0 16,-21 21-16,0 0 15,0 1-15,0-1 0,0 0 16,0 0-16,0 0 0,0 0 0,0 1 16,0-1-16,0 0 0,0 0 15,0 0-15,0 0 16,21 1-1,1-22-15,-1 0 16,0 0-16,0 0 0,0 0 16,22 0-16,-22-22 0,0 22 0,21-21 15,1 0-15,-22 0 0,21 0 0,0 0 16,1-1-16,-22 1 0,21 0 16,-21-21-16,22 21 0,-1-22 15,-21 22-15,-21 0 0,0 0 16,0 0-16,-21 21 15,0 0 1,0 0-16,0 0 0,-1 21 16,1 0-16,0 0 0,21 0 0,0 0 15,-21 1-15,21-1 0,0 0 0,0 0 16,0 0-16,0 0 0,0 1 16,0-1-16,0 0 0,0 0 15,0 21-15,0-20 0,0-1 16,0 0-16,0 0 15,0 0-15,-21-21 16,0 21-16,-1-21 16,1 0-16,0 22 15,0-22-15,0 0 16,0 0-16,-1 0 16,22-22-1,-21 1 1,0 0-16,21 0 15,0 0-15</inkml:trace>
  <inkml:trace contextRef="#ctx0" brushRef="#br0" timeOffset="210327.58">27898 13081 0,'0'0'0,"-22"0"0,22-21 15,22 21 48,-1 0-47,-21 21-1</inkml:trace>
  <inkml:trace contextRef="#ctx0" brushRef="#br0" timeOffset="214675.51">16933 14732 0,'0'0'15,"0"-21"-15,0 0 0,0 0 16,-21 42 15,0 0-31,0 0 0,-22 0 16,22 0-16,0 22 0,-21-22 16,-1 21-16,22 1 0,-21-1 0,0 0 0,-1 1 15,22-1-15,-21 0 0,21 1 16,-1-1-16,-20-21 0,21 21 15,0-20-15,0-1 0,21 0 0,0 0 16,-22 0-16,22-42 31,0 0-15,0 0-16,0 0 16,22-22-16</inkml:trace>
  <inkml:trace contextRef="#ctx0" brushRef="#br0" timeOffset="-214457.41">17081 14605 0,'0'-21'31,"-21"42"-15,0 0-16,0 0 15,0 1-15,0 20 0,-1-21 0,1 21 16,0 1-16,0-1 0,0 0 16,-22 1-16,22-1 0,0 0 0,-21 1 15,21-1-15,-1 0 0,-20 1 0,21-22 16,0 21-16,21-21 0,-21 22 15,-1-22-15,22 0 0,-21 0 0,21 0 16,0-42 31,21 0-47</inkml:trace>
  <inkml:trace contextRef="#ctx0" brushRef="#br0" timeOffset="-214117.54">17653 14605 0,'0'21'46,"0"0"-46,-21 22 16,21-22-16,-21 21 0,-1-21 16,22 22-16,-21-1 0,0 0 0,0 1 15,0-1-15,0-21 0,-1 22 0,1-1 16,0 0-16,21-21 0,0 22 16,-21-22-16,21 0 0,0 0 0,0 0 15,0 1-15,0-1 0,21-21 31,0 0-31,0-21 16,1-1-16,-1 1 0,-21 0 16</inkml:trace>
  <inkml:trace contextRef="#ctx0" brushRef="#br0" timeOffset="-213869.68">17399 15007 0,'21'0'31,"0"0"-31,0 0 0,1 0 16,-1 0-16,0 0 0,0 0 16,0 0-16,22-21 0,-22 21 0,0 0 15,21 0-15,-21 0 0,1-21 16,-1 21-16,0 0 0,0 0 0,0 0 15,0 0 1,-21-21-16</inkml:trace>
  <inkml:trace contextRef="#ctx0" brushRef="#br0" timeOffset="-212684.64">18373 15113 0,'42'-21'16,"-21"0"-16,0 0 16,-21-1-16,0 1 0,0 0 15,0 0-15,0 0 0,0 0 16,0-1-16,0 1 0,-21 0 15,0 21-15,0 0 16,0 0-16,-1 0 0,1 0 0,0 0 16,0 21-16,0-21 15,0 21-15,-1 1 0,1-1 0,0 0 16,0 0-16,0 21 0,0-20 0,-1-1 16,22 0-16,0 0 0,0 0 15,0 0-15,0 1 0,0 20 16,22-42-1,-1 0-15,0 0 0,0 0 16,0 0-16,0-21 0,1 21 0,20-21 16,-21-1-16,0 1 0,0 0 0,22 0 15,-22 0-15,0 0 0,0-1 16,0 1-16,-21 0 0,22 0 0,-22 0 16,21 21-16,-21-21 0,0 42 46,0 0-46,0 0 16,0 0-16,0 0 16,0 1-16,0-1 0,0 0 0,0 0 15,0 21-15,0-20 0,0-1 0,0 0 16,21-21-16,-21 21 0,21 0 16,0 0-16,0-21 0,1 0 15,-1 0-15,0 0 0,0 0 16,0 0-16,22 0 0,-22 0 15,0-21-15,21 21 0,-21-21 0,22 0 16,-1 0-16,-21 0 0,0-1 0,1 1 16,-1-21-16,0 21 0,0 0 15,-21-1-15,0 1 0,0 0 0,0 0 16,0 0-16,0 0 0,-21 21 16,0 0-16,0 0 15,-1 0-15,1 0 0,0 0 16,0 21-16,0 0 0,0-21 0,-1 21 15,22 0-15,-21 0 16,21 1-16,0-1 0,0 0 31,21-21-31,1 0 16,-1 0-16,0 0 16,0 0-16,0 0 0,0-21 15,1 21 1,-1 0-16,0 0 31,-21 21-15,0 0-16,0 0 0,0 0 15,0 1-15,0-1 0,0 21 0,0-21 16,-21 0-16,21 22 0,0-1 16,-21-21-16,21 22 0,0-22 15,0 21-15,0-21 0,0 22 0,0-1 16,0-21-16,0 21 0,0 1 15,0-22-15,0 21 0,0-21 0,0 22 16,0-22-16,0 21 0,0 1 0,0-22 16,0 21-16,0-21 0,0 0 15,-22 22-15,1-22 0,0 0 0,0 0 16,0 0-16,0 1 0,-22-22 0,22 21 16,-21-21-16,-1 0 0,22 0 0,-21 0 15,0 0-15,20-21 0,-20-1 16,0 1-16,21 0 0,-1 0 0,1 0 15,0 0-15,0-22 0,21 22 16,0-21-16,0 21 0,0-22 16,0 22-16,0 0 0,0-21 0,21 20 15,0 1-15,-21 0 0,21 0 0,1 0 16,-1 21-16,0-21 0,0-1 16,0 1-16,0 0 0,1 0 0,-1 0 15</inkml:trace>
  <inkml:trace contextRef="#ctx0" brushRef="#br0" timeOffset="-212121.82">19621 14901 0,'-21'0'0,"0"-21"32,0 21-32,0 0 15,21 21-15,0 1 16,0-1-16,0 0 0,0 0 16,0 0-16,-21 0 0,21 1 0,0-1 15,0 0-15,0 0 16,0 0-16,0 0 15,0-42 17,0 0-32,0 0 0,0 0 15,0 0-15,0-1 16,0 1-16,0 0 0,21 0 0,-21 0 16,21-22-16,0 22 0,0 21 0,0-21 15,1 0-15,20 21 0,-21 0 16,0-21-16,22 21 0,-22 0 15,0 0-15,0 0 0,21 0 0,-20 21 16,-1-21-16,-21 21 0,21 0 16,0 0-16,-21 1 0,0-1 0,0 0 15,0 0-15,0 0 0,0 0 0,0 1 16,0-1-16,0 0 0,-21 0 16,0 0-16,21 0 0,-21-21 15,-1 22-15,44-44 47,-1 22-47,-21-21 16</inkml:trace>
  <inkml:trace contextRef="#ctx0" brushRef="#br0" timeOffset="-210899.77">20426 14923 0,'0'0'0,"0"-22"0,0 1 0,-21 0 15,-1 0-15,1 21 16,0 0-16,0 0 16,0 0-16,0 0 0,-1 0 15,1 0-15,0 0 0,0 21 0,0 0 16,0 0-16,-1 1 0,1-1 15,0 0-15,0 0 0,21 0 0,0 0 16,-21 22-16,21-22 0,0 0 16,-21 0-16,21 0 0,0 1 0,0-1 15,0 0-15,21-21 0,0 0 16,0 0-16,0 0 0,0 0 16,1 0-16,-1 0 0,0 0 15,0-21-15,21 0 0,-20 21 0,-1-22 0,0 1 16,21 0-16,-21 0 15,1 0-15,-1 0 0,0-1 0,-21 1 16,21 0-16,-21 0 0,21 21 0,-21-21 16,0 0-16,0 42 47,0 0-47,0 0 0,0 0 15,-21 0-15,21 1 0,0-1 16,0 0-16,0 0 0,0 0 15,21 0-15,0-21 16,1 22-16,-1-22 0,0 0 16,0 0-1,0 0-15,0-22 0,-21 1 16,22 21-16,-22-21 0,21 0 0,0 0 16,-21 0-16,0-1 15,21 1-15,-21 0 0,0 0 16,21 0-16,-21 0 0,0-1 0,0 44 31,0-1-15,0 0-16,0 0 15,0 0-15,-21 0 0,21 1 16,0-1-16,0 0 0,0 0 16,-21 0-16,21 0 0,-21 1 15,21-1-15,0-42 63,0-1-63,0 1 0,0 0 15,0 0-15,0 0 0,0 0 0,21-1 16,0 1-16,-21 0 0,21 0 16,0 0-16,-21 0 0,22 21 15,-1-22-15,0 22 0,0 0 0,0 0 0,0 0 16,1 0-16,-1 0 15,0 0-15,0 0 0,-21 22 16,21-22-16,-21 21 0,0 0 0,0 0 16,0 0-16,0 0 0,0 1 15,0-1-15,0 0 0,0 0 16,0 0-16,0 0 0,0 1 16,0-44 30,0 1-46,0 0 16,0 0-16,0 0 0,0 0 16,0-1-16,0 1 0,21 0 15,1 0-15,-1 0 0,-21 0 16,21-1-16,0 1 0,0 21 0,-21-21 16,21 21-16,22 0 15,-22 0-15,0 0 16,-21 21-16,0 0 0,0 1 15,0-1-15,0 0 0,0 0 16,0 0-16,0 0 0,0 1 16,0-1-16,0 0 15,0-42 48,21 0-63,0 21 0,-21-22 15</inkml:trace>
  <inkml:trace contextRef="#ctx0" brushRef="#br0" timeOffset="-210458.81">21526 14944 0,'-21'0'0,"21"21"15,-21-21-15,42 0 47,0 0-47,1 0 16,-1 0-16,0 0 0,0 0 15,-21-21-15,21 0 0,0 21 16,1-22-16,-1 22 0,0-21 0,-21 0 16,21 0-16,-21 0 0,21 21 15,-21-21-15,0-1 16,-21 22-1,0 0-15,0 0 16,0 0-16,-1 0 0,1 22 0,0-1 16,0 0-16,0 0 0,0 0 15,21 0-15,-22 1 0,22-1 0,-21 0 16,21 0-16,0 0 0,-21 0 16,21 1-16,0 41 15,0-42-15,0 0 0,21-21 16,-21 22-16,21-22 15,1 0-15,-1 0 0,0 0 16,0 0-16,0 0 0,0 0 0,1 0 16,-1-22-16,21 1 0,-21 21 15,0-21-15,1 21 0,-22-21 0,21 0 16,0 21-16</inkml:trace>
  <inkml:trace contextRef="#ctx0" brushRef="#br0" timeOffset="-209417.01">22310 14224 0,'0'0'0,"21"0"32,0-21-17,0 21 1,0 0-16,0 0 0,1 0 0,-1 0 15,21 0-15,-21 0 0,22 0 16,-1 0-16,-21 0 0,21 0 0,1 0 16,-22 0-16,0 0 0,21 0 15,-20 0-15,-44 0 16,1 0 0,0 0-16,-21 0 0,21 0 15,-22 0-15,1 0 0,21 0 16,-22 0-16,22 0 0,-21 0 0,21 0 0,0 0 15,-1 0 1,1 0-16,0 0 47,21 21-31,0 0-16,-21-21 15,21 21-15,0 1 0,0-1 0,0 21 16,-21-21-16,21 22 0,-21-1 0,-1 0 15,22 1-15,-21-1 0,0 0 16,21 1-16,-21-1 0,21 0 0,0 1 16,-21 62-16,21-62 15,0-1-15,-21 0 0,21 1 16,0-1-16,0 0 0,0 1 0,0-1 16,0 0-16,0-20 0,0 20 15,0-21-15,0 21 0,0-20 0,21-1 16,0 0-16,-21 0 0,42 21 15,-21-20-15,1-22 0,-1 0 16,0 21-16,0-21 0,0 0 0,0 0 16,1 0-16,-1 0 0,21 0 15,-21 0-15,0 0 0,1 0 0,-1-21 16,0-1-16,0 22 0,0-21 16,0 0-16,1 0 0,-1 21 15,0-21-15,-21 0 0,21-1 0,0 1 16</inkml:trace>
  <inkml:trace contextRef="#ctx0" brushRef="#br0" timeOffset="-208662.04">23283 14796 0,'0'0'0,"0"-22"15,0-41 1,0 42-16,0 0 16,0-1-16,-21 22 0,0 0 15,0 0-15,0-21 16,-1 21-16,1 0 0,0 0 16,0 21-16,0 1 0,0-1 0,-1 0 15,-20 0-15,21 0 0,0 22 16,0-22-16,-1 21 0,1-21 15,0 22-15,0-22 0,0 21 0,21 0 16,0-20-16,0-1 0,0 21 0,0-21 16,0 0-16,0 1 0,21-1 15,21 0-15,-21 0 0,1-21 16,20 0-16,-21 0 0,0 0 16,22 0-16,-22 0 0,21 0 0,-21-21 15,0 21-15,22-21 0,-22 0 16,0-1-16,0 1 0,43-21 15,-64 21-15,21-22 0,0 22 0,0 0 16,-21 0-16,0 0 0,21 21 0,-21-21 16,0 42 15,-21-21-31,21 21 16,0 0-16,0 0 15,-21 0-15,21 1 0,-21-1 0,21 21 16,0-21-16,0 0 0,0 1 0,0-1 15,0 0-15,0 0 16,21-21-16,0 0 0,-21 21 0,21-21 16,1 0-16,-1 0 0,0 0 0,0 0 15,0 0-15,-21-21 0,43 21 16,-43-21-16,42 0 0,-42 0 0,21-1 16,0 1-16,0 0 0,-21-21 0,0 21 15,0-1-15,0 1 0,0-21 16,0 21-16,0 0 0,-21-1 0,0 22 15,0-21-15,0 21 0,0 0 16,-1 0-16,1 0 0,0 0 16,0 0-16,0 0 0,0 21 0,-1 1 15,22-1-15,-21 0 0,21 0 16,0 0-16,0 0 16,0 1-16,21-1 15,1-21-15,-1 0 0,0 0 16,0 0-16</inkml:trace>
  <inkml:trace contextRef="#ctx0" brushRef="#br0" timeOffset="-208180.81">23961 14923 0,'21'-22'0,"-21"1"16,0 42 15,0 1-31,0-1 15,-21 0-15,21 0 0,0 0 0,0 0 16,-22 22-16,22-22 0,0 0 16,-21 0-16,21 0 0,0 1 0,0-1 15,0 0-15,-21 0 16,21-42 31,0 0-47,0 0 15,0-1-15,0 1 0,0-21 0,21 21 16,-21 0-16,21-1 0,1-20 0,-1 21 16,0 0-16,0 0 0,0-1 15,0 1-15,22 21 0,-22-21 0,0 21 16,0 0-16,0 0 0,1 0 0,-1 0 16,0 0-16,0 0 0,-21 21 15,0 0-15,21 1 0,-21-1 0,0 0 16,0 0-16,0 0 0,0 0 15,0 1-15,0-1 0,0 21 16,0-21-16,0 0 0,0 1 16,0-1-16,0 0 0,0-42 47,0 0-47,21 21 15,-21-22-15</inkml:trace>
  <inkml:trace contextRef="#ctx0" brushRef="#br0" timeOffset="-207875.98">24680 14647 0,'0'0'16,"0"-21"-16,0 0 0,0 0 16,0 42 15,0 0-31,0 0 15,0 1-15,0-1 0,0 0 0,0 21 16,-21-21-16,21 22 0,0-22 16,0 21-16,-21-21 0,21 1 0,-21 20 15,21-21-15,0 21 0,-21-20 0,21 20 16,0-21-16,0 0 16,0 0-16,0 1 0,0-1 0,21 0 15,0 0-15,0 0 0,0-21 16,0 0-16,1 0 15,-1 0-15,0-21 16,0 0-16,-21 0 0</inkml:trace>
  <inkml:trace contextRef="#ctx0" brushRef="#br0" timeOffset="-207649.11">24617 14880 0,'-21'0'16,"21"-21"-16,21 21 0,0 0 16,0 0-16,0 0 15,0-21-15,1 21 0,-1 0 16,0 0-16,0 0 0,0 0 16,0 0-16,1 0 15,-1 0-15,-21-21 16,21 21-16,0 0 0,0 0 15</inkml:trace>
  <inkml:trace contextRef="#ctx0" brushRef="#br0" timeOffset="-205989.56">25463 14986 0,'0'-21'32,"0"0"-17,0 0 1,0-1-16,0 1 0,0 0 15,0 0-15,22 21 0,-22-21 0,0 0 16,0-1-16,0 1 16,-22 21-16,1 0 0,0 0 15,0 0-15,0 0 0,0 0 0,-1 0 16,1 0-16,0 0 16,0 21-16,-21 1 0,20-1 0,1-21 0,0 42 15,0-21-15,0 0 0,0 1 16,-1-1-16,1 21 0,21-21 15,0 0-15,0 1 0,0-1 0,0 21 16,0-21-16,0 0 0,21 1 16,1-22-16,-1 0 15,0 0-15,0 0 0,0 0 16,0 0-16,1 0 0,-1-22 0,0 1 16,0 21-16,-21-21 0,21 0 15,0 0-15,1 0 0,-1-22 0,0 22 16,-21 0-16,21 0 0,0 0 0,-21-1 15,0 1-15,21 0 0,-21 0 16,22 21-16,-22 21 31,0 0-31,0 0 16,0 1-16,0-1 0,0 0 0,0 0 16,0 0-16,0 0 0,0 1 0,0-1 15,0 0-15,0 0 0,0 0 16,21-21-16,0 21 0,0 1 15,0-22-15,0 0 0,1 0 16,-1 0-16,0 0 0,0-22 16,0 1-16,0 0 0,1 21 0,-1-21 15,0 0-15,0 0 0,0-1 0,0-20 16,1 21-16,-22 0 16,21 0-16,-21-1 0,0 1 15,-21 42 16,21 1-31,-22-22 0,22 21 16,0 0-16,-21 0 0,0 0 16,21 0-16,0 1 0,0-1 0,0 0 15,0 0-15,0 0 16,21 0-16,0-21 0,1 0 16,-1 22-16,21-22 0,-21 0 0,0 0 15,22 0-15,-22 0 0,21 0 16,-21 0-16,1-22 0,-1 22 15,21-21-15,-21 0 0,0 0 0,-21 0 16,22 0-16,-1-1 0,-21 1 16,0 0-16,0 0 0,0 0 0,0 0 15,0-1-15,21 22 0,-21-21 16,0 42 0,0 1-1,-21-1-15,21 0 16,0 0-16,-21 0 15,21 0-15,-22 1 0,22-1 16,-21-21-16,21 21 0,0 0 0,0 0 16,-21 0-16,21 1 15,-21-22-15,21-22 47,0 1-47,0 0 0,0 0 16,0 0-16,21 0 0,0-1 0,-21 1 15,21 0-15,1 0 0,-1 0 16,0 0-16,0-1 0,0 1 0,0 0 16,1 0-16,-1 0 0,0 21 15,21-21-15,-21 21 0,1 0 16,20 0-16,-21 0 0,0 0 0,22 0 16,-22 0-16,0 0 0,-21 21 15,21 0-15,-21 0 0,0 0 16,0 0-16,0 1 0,0-1 0,-21 0 15,21 0-15,0 0 0,-21 0 0,0 1 16,-1-1-16,22 0 16,0 0-16,0 0 0,22 0 15,-1-21 1,0 0-16,0 0 16,0 0-16,0 0 0,22-21 0,-22 0 15,0 21-15,0-21 0,0 0 16,1 0-16,20-1 0,-21 1 15,0 0-15,0-21 0,22-22 16,-22 43-16,0 0 0,-21 0 0,21 0 16,-21-1-16,0 1 0,0 0 15,0 0-15,-21 21 16,0 0-16,0 0 0,0 0 16,21 21-16,-22-21 0,22 21 15,-21 0-15,21 1 0,0-1 0,0 0 16,0 0-16,0 0 15,0 0-15,0 1 0,0-1 0,21-21 16,1 21-16,-22 0 0,0 0 16,21 0-16,-21 1 0,0-1 15,0 0-15,0 0 16,0 0-16,0 0 16,-21-21-16,-1 0 0,1 0 15,0 22-15,0-22 16,0 0-16,0 0 15,-1 0 1,22-22-16,-21 1 0,0 21 16,21-21-16,0 0 0</inkml:trace>
  <inkml:trace contextRef="#ctx0" brushRef="#br0" timeOffset="-205749.18">25908 14542 0,'-21'0'0,"42"0"0,-63 0 16,20 0-16,1 0 16,42 0 30,1 0-30,-1 0-16</inkml:trace>
  <inkml:trace contextRef="#ctx0" brushRef="#br0" timeOffset="-205016.09">28300 14393 0,'0'0'0,"0"-63"31,0 42-31,0 0 0,0-1 16,0 1-16,0 0 16,-21 21-16,-1 0 15,1 0-15,0 0 16,0 0-16,0 0 0,0 0 0,-1 0 16,-20 21-16,21 0 0,-21 1 0,20-1 15,-20 21-15,0 0 0,-1 1 16,1-1-16,0 0 0,-1 1 0,-20 63 15,21-64-15,-1 21 16,1-20-16,21-1 0,0 22 0,-22-22 16,43 21-16,-21-20 0,21-1 15,0 22-15,0 20 0,0-41 16,21-1-16,0-21 0,1 21 16,-1-20-16,21-1 0,-21 0 0,22 0 15,-1 0-15,0 0 0,22-21 0,-22 0 16,22 0-16,-22 0 0,21 0 15,-20 0-15,20-21 0,-20 21 0</inkml:trace>
  <inkml:trace contextRef="#ctx0" brushRef="#br0" timeOffset="-203716.6">28617 14880 0,'0'21'16,"21"-21"-1,1 0 1,-22-21-16,21 0 0,0 21 15,0-21-15,0 0 16,-21 0-16,0-1 16,0 1-16,0 0 15,0 0-15,0 0 0,-42 21 0,21-21 16,0 21-16,-1 0 0,-20 0 16,21 0-16,0 21 0,0 0 15,-1-21-15,1 21 0,-21 0 0,21 0 16,0 1-16,-1-1 0,1 21 15,21-21-15,0 0 16,0 1-16,0-1 0,0 0 16,21-21-16,1 0 15,-1 0-15,0 0 0,0 0 16,0 0-16,0 0 0,1 0 16,-1-21-16,0 21 0,0-21 0,0-1 0,0 1 15,1 0-15,-22 0 16,21 0-16,-21 0 0,0-1 0,0 1 15,21 0-15,-21 0 16,0 42 0,0 0-1,-21 0-15,0 1 0,21-1 0,0 0 16,0 0-16,0 0 0,-22 0 16,22 1-16,0-1 0,0 0 0,0 0 15,0 0-15,22-21 0,-1 0 16,0 0-16,-21 21 0,21-21 15,0 0-15,0 0 0,1 0 0,-1 0 16,0-21-16,0 0 0,0 21 16,0-21-16,1 0 0,-1 0 15,-21-1-15,0-20 0,21 21 0,-21-21 16,0 20-16,0-20 0,0 0 16,-21-43-16,0 43 0,-1-1 15,1 1-15,-21 21 0,0 0 0,-1 0 16,1-1-16,0 22 0,-1 0 15,-20 0-15,20 0 0,1 22 0,-21-1 16,20 0-16,1 21 0,-22 1 16,22-1-16,0 0 0,-1 1 0,22-1 15,-21 21-15,21-20 0,0-1 0,21 0 16,0 1-16,0-1 0,0-21 0,0 22 16,21-1-16,0-21 0,0 21 15,0-20-15,22-1 0,-1 0 0,-21 0 16,21 0-16,1 0 0,-1-21 15,0 0-15,1 0 0,-1 0 16,0 0-16,1 0 0,-22 0 0,21 0 16,1-21-16,-22 0 0,21 0 15,-21 0-15,22 0 0,-22-1 0,21-20 16</inkml:trace>
  <inkml:trace contextRef="#ctx0" brushRef="#br0" timeOffset="-203429.77">29422 14563 0,'0'-21'0,"0"42"0,0-64 15,0 22-15,0 42 32,0 1-32,-22-1 0,1 0 15,21 0-15,-21 21 0,0 1 16,21-22-16,0 21 0,-42 22 15,20-22-15,22-21 0,0 22 0,0-22 16,-21 0-16,21 0 0,0 0 16,-21 0-16,21 1 0,0-1 0,0 0 15,21-21 17,0-21-32,-21 0 15,22-1-15</inkml:trace>
  <inkml:trace contextRef="#ctx0" brushRef="#br0" timeOffset="-203124.94">29422 14711 0,'0'-42'16,"21"20"-16,-21 1 0,0 0 0,0 0 15,0 0-15,21 21 0,-21-21 16,21 21-16,0 0 0,-21-22 16,21 22-16,1 0 0,20 0 0,-21 0 15,0 0-15,0 0 0,1 0 16,20 22-16,-21-1 0,-21 0 15,21 0-15,-21 0 0,21 22 0,-21-22 16,0 21-16,0 0 0,0-20 16,0 20-16,0-21 0,0 21 0,-21 1 15,21-22-15,-21 0 0,0 0 16,21 0-16,-21 1 0,21-1 16,-21-21-1,-1-21 16,22-1-15,0 1-16</inkml:trace>
  <inkml:trace contextRef="#ctx0" brushRef="#br0" timeOffset="-202917.06">29358 14880 0,'0'0'0,"-21"0"0,0 0 16,42 0-1,0-21 1,0 21-16,0 0 0,1 0 0,20 0 16,-21 0-16,0 0 0,22 0 15,-22 0-15,0-21 0,0 21 16,21 0-16,-20 0 0,-1 0 0,0 0 0,0 0 16,0-21-16,0 21 15,1-21-15,-1 21 0,0 0 16,0-22-16</inkml:trace>
  <inkml:trace contextRef="#ctx0" brushRef="#br0" timeOffset="-202612.24">30226 14584 0,'0'0'15,"0"-21"-15,0 42 47,0 0-31,0 0-16,0 22 0,0-22 0,0 0 15,-21 21-15,0-21 0,-1 22 16,22-22-16,0 21 0,-21-21 0,0 1 16,21-1-16,0 0 0,0 0 0,0 21 15,-21-20-15,21-1 16,0-42 31,0-1-47,0 1 0</inkml:trace>
  <inkml:trace contextRef="#ctx0" brushRef="#br0" timeOffset="-202332.39">30205 14690 0,'0'0'0,"0"-43"0,0 22 0,0 0 16,0 0-16,0 0 0,21 21 31,0 0-15,0 21-16,0 0 0,1 0 15,-1 0-15,0 1 16,0-1-16,0 0 0,0 0 0,1 0 16,-1 22-16,0-22 0,0 0 0,-21 0 15,21 0-15,0 0 0,-21 1 16,0-1-16,0 0 0,22 0 15,-22-42 17,0 0-17,0 0 1,21-1-16,-21 1 0</inkml:trace>
  <inkml:trace contextRef="#ctx0" brushRef="#br0" timeOffset="-202057.55">30776 14499 0,'0'0'0,"0"-42"0,0 21 16,0 0-16,0-1 0,0 44 47,0-1-47,0 0 0,0 0 0,-21 0 16,0 22-16,0-22 0,21 21 15,0-21-15,-21 22 0,-1-22 0,1 21 16,0-21-16,21 0 0,0 22 15,-21-1-15,0-21 0,21 0 16,-21 1-16,21-1 0,0 0 16,0 0-1,0-42 17,0 0-17,21 21-15</inkml:trace>
  <inkml:trace contextRef="#ctx0" brushRef="#br0" timeOffset="-201673.77">31030 14965 0,'0'0'16,"-21"21"-16,0-21 0,21 21 15,-21-21 1,0 0 0,21-21 15,0 0-15,0 0-16,21 21 0,0-21 15,0 21-15,0 0 0,0-22 0,1 22 16,-1 0-1,-21 22 1,0-1-16,0 0 0,0 0 16,-21 0-16,-1 0 0,1 1 15,21-1-15,-21 0 0,-21 0 0,21 0 16,-1-21-16,1 21 0,0-21 16,0 0-16,0 22 0,0-22 15,-1 0-15</inkml:trace>
  <inkml:trace contextRef="#ctx0" brushRef="#br0" timeOffset="-201105.04">31263 14266 0,'21'0'31,"0"0"-31,1 0 15,-1 0 1,0 0-16,0 0 0,0 0 16,-21-21-1,-21 21 17,0 0-17,0 21-15,0-21 0,-1 22 0,22-1 16,0 21-16,0-21 0,-21 0 15,21 22-15,0-22 0,0 0 16,0 0-16,0 0 0,0 1 16,0-1-16,21 0 15</inkml:trace>
  <inkml:trace contextRef="#ctx0" brushRef="#br0" timeOffset="-200528.37">31813 14584 0,'0'-21'0,"0"0"16,0-1-16,0 1 16,0 42-1,-21 1 1,21-1-16,-21 0 0,0 0 15,21 0-15,0 22 0,-21-22 0,0 0 16,21 0-16,-22 21 0,22-20 0,0-1 16,-21 0-16,21 0 0,-21 0 15,21 0-15,0 1 0,-21-22 0,21 21 16,0 0 0,0-42 15,21 0-31,-21-1 15,0 1-15,21 0 16,-21 0-16,0 0 0,21 0 0,-21-22 16,0 1-16,0 21 0,22-22 0,-1 1 15,0 21-15,-21-21 0,21 20 16,0 1-16,-21 0 0,21 0 0,1 21 16,-1 0-16,0 0 15,0 0-15,0 21 0,-21 0 0,21 0 16,-21 22-16,22-22 0,-22 0 15,0 21-15,21-20 0,-21 20 0,0-21 16,0 0-16,0 22 16,0-22-16,0 0 0,0 0 0,0 0 15,0 0-15,0 1 16,-21-22-16,-1 0 16,1 0 15,0 0-31,0 0 0,21-22 0</inkml:trace>
  <inkml:trace contextRef="#ctx0" brushRef="#br0" timeOffset="-200342.48">31559 14796 0,'-21'0'0,"42"0"16,-21 0 15,22 0-31,20 0 16,-21 0-16,0 0 0,22 0 15,-22 0-15,21 0 0,0 0 0,-20 0 16,20 0-16,0 0 0,1 0 0,-22 0 16,21 0-16,-21 0 0,0-22 15,22 22-15,-22-21 0,0 21 0</inkml:trace>
  <inkml:trace contextRef="#ctx0" brushRef="#br0" timeOffset="-200077.5">32385 14542 0,'0'0'0,"0"-22"16,21 22-1,0 0-15,-21 22 16,0-1-16,21 0 16,-21 0-16,0 21 0,0-20 15,0-1-15,0 0 0,0 0 0,0 21 16,0-20-16,0-1 0,0 0 15,0 0-15,22 0 0,-22 0 16,21-21 31,0 0-47,0-21 16</inkml:trace>
  <inkml:trace contextRef="#ctx0" brushRef="#br0" timeOffset="-199821.65">32745 14563 0,'0'0'0,"21"-106"31,-21 127-15,0 0-16,0 0 16,0 1-16,-21-1 0,0 21 15,21-21-15,-22 22 0,1-22 16,0 21-16,21-21 0,-21 0 0,0 1 15,0-1-15,21 0 0,-22 0 16,22 0-16,-21-21 0,21 21 0,0 1 16,0-44 31</inkml:trace>
  <inkml:trace contextRef="#ctx0" brushRef="#br0" timeOffset="-199460.85">32978 14309 0,'0'-21'62,"-22"21"-46,22-22-16,0 1 15,0 0 1,22 21 0,-1 0-16,-21-21 0,21 21 15,0 0-15,-21 21 16,0 0-1,0 0-15,0 1 0,-21 20 16,0-21-16,21 0 0,-21 0 0,-1 22 16,1-22-16,21 0 0,-21 0 15,0 0-15</inkml:trace>
  <inkml:trace contextRef="#ctx0" brushRef="#br0" timeOffset="-199049.09">33210 14076 0,'0'0'0,"0"-21"31,22 21-31,-1 0 16,0 0-16,0 0 16,0 21-16,0 0 15,-21 0-15,0 0 0,22 1 0,-22-1 16,0 0-16,0 21 0,0 1 16,0-22-16,0 21 0,0 0 0,0 1 15,0-1-15,0 0 0,-22 1 16,1-1-16,21-21 0,0 22 0,-21-1 15,21-21-15,-21 21 0,0-20 16,21-1-16,-21 0 0,-1 0 0,1 0 16,21 0-16,-21 1 15,0-22-15,0 21 0,0-21 16,-1 0-16</inkml:trace>
  <inkml:trace contextRef="#ctx0" brushRef="#br0" timeOffset="-198281.1">33105 13801 0,'0'0'0,"0"-21"0,0-1 16,0 1-16,0 0 15,21 0-15,0 21 0,0 0 16,21 0-16,-20-21 0,-1 21 16,21 0-16,0 0 0,-20 0 15,20 0-15,-21 0 0,21 0 0,1-21 16,-1 21-16,0 0 15,1 0-15,-1 0 0,-21 0 0,0 0 16,22 0-16,-22 0 0,0 21 16,0 0-1,-21 0-15,0 0 16,0 0-16,0 1 0,0-1 16,0 0-16,0 0 15,0 0-15,0 0 0,0 1 16,0 20-16,0-21 0,0 0 0,0 22 15,0-22-15,0 21 0,-21 0 16,21-20-16,-21 20 0,21 0 16,-21 1-16,21 20 0,-21-21 0,21 1 15,-43 41-15,43-41 16,0-22-16,-21 21 0,21 1 16,0-22-16,0 21 0,0 0 0,0-20 15,0 20-15,0-21 0,0 21 16,0-20-16,0 20 0,0-21 15,0 0-15,0 22 0,0-22 0,0 0 16,0 0-16,0 0 0,0 0 16,0 1-16,0-1 0,0 0 0,0 0 15,-21 0 1,0-21 0,0 0-16,21 21 0,-22-21 0,-20 0 15,21 0-15,0 22 0,-22-22 16,22 0-16,-21 0 0,21 0 15,0 0-15,-22 21 0,22-21 0,0 0 16,0 0-16,0 0 0,-1 0 16,1 0-16,0 0 15,0 0-15,0 0 16,0 0-16,-1 0 16,22-21-1,-21-1-15,0 22 16,21-21-16</inkml:trace>
  <inkml:trace contextRef="#ctx0" brushRef="#br0" timeOffset="-195096.93">16044 16171 0,'0'0'0,"0"-21"0</inkml:trace>
  <inkml:trace contextRef="#ctx0" brushRef="#br0" timeOffset="-195043.96">16087 16002 0,'-22'0'31</inkml:trace>
  <inkml:trace contextRef="#ctx0" brushRef="#br0" timeOffset="-194897.04">16065 16108 0,'0'42'16,"22"-190"-16,-65 444 16,22-274-16,0 20 0,84-296 0,-168 550 15,83-253-15,-20 20 0,21-21 0,0 1 16,0-22-16,21 0 16,0 0-16,-22-21 0,22 21 15,0 1 1,0-65-1</inkml:trace>
  <inkml:trace contextRef="#ctx0" brushRef="#br0" timeOffset="-194848.07">15938 16510 0,'43'-42'15</inkml:trace>
  <inkml:trace contextRef="#ctx0" brushRef="#br0" timeOffset="-194736.13">16489 16002 0</inkml:trace>
  <inkml:trace contextRef="#ctx0" brushRef="#br0" timeOffset="-194581.22">16362 16108 0,'-21'63'16,"-43"86"15,149-361-31,-191 466 0,85-233 0,21 21 0,-43 22 16,43-43-16,-21 0 15,0 0-15,63 22 0,-42-22 0,-21 0 16,0-21 0,21 21-16,-21-21 0,21-21 31</inkml:trace>
  <inkml:trace contextRef="#ctx0" brushRef="#br0" timeOffset="-194373.34">16933 16108 0,'0'0'0,"0"42"15,0-21-15,0 1 0,-21-22 16,21 21-16,0 0 0</inkml:trace>
  <inkml:trace contextRef="#ctx0" brushRef="#br0" timeOffset="-194309.38">16827 4911 0,'0'-254'0,"0"-318"16,0 1398-16,0-1779 31</inkml:trace>
  <inkml:trace contextRef="#ctx0" brushRef="#br0" timeOffset="-194249.41">16997 16468 0,'0'0'0,"0"-21"0</inkml:trace>
  <inkml:trace contextRef="#ctx0" brushRef="#br0" timeOffset="-194164.46">16806 16320 0,'0'0'0,"-21"0"0,-21 0 16</inkml:trace>
  <inkml:trace contextRef="#ctx0" brushRef="#br0" timeOffset="-194065.52">16827 16277 0,'106'-21'32,"-212"42"-32,233-42 0,-105 0 15,20 21-15,-21 0 0,0 0 0,0 0 16,1 0-16,-1 0 16,-42-21-16</inkml:trace>
  <inkml:trace contextRef="#ctx0" brushRef="#br0" timeOffset="-193469.49">16954 16002 0,'0'-21'0,"0"42"0,0-63 0,0 21 16,0-1-16,0 1 16,0 0-16,0 0 15,-21 21-15,0 0 16,0 0-1,-21 0-15,20 0 0,22 21 16,-21 0-16,21 22 0,0-1 16,-21 0-16,21 1 0,0-1 0,0 0 15,0 1-15,0-1 0,-21 0 16,21 1-16,-21-1 0,21 0 0,-21-21 16,21 22-16,0-22 0,0 21 0,0-21 15,-22 1-15,22-1 0,0 0 16,0 0-16,0 0 0,22-21 15,-1 0-15,0 0 16,0 0-16,0 0 16,0 0-16,1-21 0,-1 0 15,0 21-15,-21-21 0</inkml:trace>
  <inkml:trace contextRef="#ctx0" brushRef="#br0" timeOffset="-193257.61">16679 16277 0,'0'0'0,"-21"0"0,42 0 31,22 0-31,-22 0 0,-21-21 0,0 0 16</inkml:trace>
  <inkml:trace contextRef="#ctx0" brushRef="#br0" timeOffset="-193184.64">17039 16235 0,'21'0'15,"64"42"1,-191-84-16,233 84 0,-106-42 16,0 0-16,1 0 0,-22-21 0,0 0 0</inkml:trace>
  <inkml:trace contextRef="#ctx0" brushRef="#br0" timeOffset="-193124.68">17208 16277 0,'0'0'16,"22"0"-16,-1 0 0</inkml:trace>
  <inkml:trace contextRef="#ctx0" brushRef="#br0" timeOffset="-192972.77">17759 16425 0,'0'0'0,"21"0"0,0 0 15,-21-21-15</inkml:trace>
  <inkml:trace contextRef="#ctx0" brushRef="#br0" timeOffset="-192896.81">17865 16341 0,'0'-64'31,"0"128"-31,0-149 0,0 64 16,0 0-16,0 0 0,0-1 0,0 1 15,-43 0-15</inkml:trace>
  <inkml:trace contextRef="#ctx0" brushRef="#br0" timeOffset="-192751.9">17653 16108 0,'-42'42'15,"84"-84"-15,-106 105 0,43-41 16,0-1-16,0 21 0,21-21 0,-21 22 16,0-22-16,-1 0 0,22 21 0,0-21 15,0 1-15,0-1 0,0 0 16,0 0-16,0 0 0,22-21 15,-1 0-15,0 0 0,0 0 16,0 0-16</inkml:trace>
  <inkml:trace contextRef="#ctx0" brushRef="#br0" timeOffset="-192680.94">17801 16468 0,'21'-21'15,"0"-85"1,-63 233-16,106-275 16,-43 126-16,0 1 0,-42 0 15</inkml:trace>
  <inkml:trace contextRef="#ctx0" brushRef="#br0" timeOffset="-192561.01">17970 16193 0,'0'21'31,"0"-42"-31,0 63 0,0-21 0,0 21 16,0-20-16,0-1 0,0 0 15,0 0-15,0 0 16,0 0-16,0 1 0,0-1 0,0 0 16,22 0-16,-1 0 0</inkml:trace>
  <inkml:trace contextRef="#ctx0" brushRef="#br0" timeOffset="-192529.02">18140 16552 0,'-21'-21'0</inkml:trace>
  <inkml:trace contextRef="#ctx0" brushRef="#br0" timeOffset="-192447.07">18330 16489 0,'106'-64'32,"-64"-20"-1,-380 295-31,676-443 0,-295 210 0,-234 213 0,382-403 0,-234 170 16</inkml:trace>
  <inkml:trace contextRef="#ctx0" brushRef="#br0" timeOffset="-192347.13">18182 16129 0,'0'21'0,"0"0"0,0-63 16,0 106-16,0-43 0,0 0 0,0 0 16,0 0-16,0 0 0,0 1 15,-21-22-15</inkml:trace>
  <inkml:trace contextRef="#ctx0" brushRef="#br0" timeOffset="-192311.15">18267 16404 0,'21'0'16</inkml:trace>
  <inkml:trace contextRef="#ctx0" brushRef="#br0" timeOffset="-192109.26">18394 16383 0,'-21'0'78,"-85"21"-78,212-21 0,-85-21 0,-42 106 0,21-43 16,0-21-16,0 0 0,0 1 16,0-1-16,0 0 0,0 21 15,0-21-15,0 22 0,0-1 16,0 0-16,0-20 0,0 20 0,0-21 15,0 21-15,-22-20 0,1 20 16,0-42-16,0 21 0,-43 0 16,64 0-16,-42 1 0,0-22 0</inkml:trace>
  <inkml:trace contextRef="#ctx0" brushRef="#br0" timeOffset="-192051.3">17928 17124 0,'0'-21'16,"-42"-43"-1</inkml:trace>
  <inkml:trace contextRef="#ctx0" brushRef="#br0" timeOffset="-192016.32">17949 16828 0,'43'-43'15</inkml:trace>
  <inkml:trace contextRef="#ctx0" brushRef="#br0" timeOffset="-190770.03">18267 16320 0,'21'0'15,"0"0"-15,0 0 16,0 0 0,1-22-16,-22 1 0,21 0 15,0 0-15,0 0 16,-21 0-16,0-1 0,0 1 0,0 0 16,0 0-16,-21 0 0,0 0 15,0 21-15,-1 0 0,1 0 16,0 0-16,0 0 0,0 0 15,-22 0-15,22 21 0,0-21 0,0 21 16,21 0-16,-21 0 0,0 22 16,21-22-16,-22 0 0,22 0 0,0 21 15,0-20-15,0-1 0,0 0 0,0 0 16,0 0-16,0 0 16,22-21-16,-1 0 0,0 0 15,0 0-15,0 0 0,0 0 0,1 0 16,-1-21-16,0 21 15,0-21-15,0 21 0,0-21 0,1 0 16,-1 21-16,-21-21 0,0-1 0,21 22 16,-21-21-16,21 21 15,-21-21-15,0 0 16,0 42 0,0 0-1,0 0-15,0 1 0,0 20 16,0-21-16,0 0 0,0 0 15,0 22-15,0-22 0,0 21 0,0-21 16,0 22-16,0-22 0,0 21 0,0 1 16,0-22-16,0 21 0,0 0 15,0-20-15,0 20 0,0-21 0,0 21 16,-21-20-16,0 20 0,21-21 16,-21 0-16,-1 0 0,1 1 15,0-1-15,0 0 0,0-21 0,0 21 16,-1-21-16,1 0 0,0 0 15,0 0-15,0 0 0,0-21 16,21 0-16,-22 21 0,1-21 0,21-1 16,-21 1-16,21 0 0,0-21 0,0 21 15,0-1-15,0 1 0,0 0 16,0 0-16,0 0 0,0 0 0,21-1 16,22-62-1,-22 63-15,0-1 0,0 1 0,0 0 16,0 0-16,1 0 0,-22 0 0,42-1 15,-21 1-15</inkml:trace>
  <inkml:trace contextRef="#ctx0" brushRef="#br0" timeOffset="-188973.04">18944 16129 0,'-42'-42'16,"21"21"-16,21-1 0,-22 22 15,1 0-15,0 0 16,21 22 0,0-1-16,0 0 0,-21 0 0,21 0 15,0 22-15,-21-22 0,21 0 0,0 0 16,0 0-16,0 22 0,0-22 15,0 0-15,-21 0 0,21 0 16,0 0-16,0-42 47,0 0-47,0 0 16,0 0-16,0 0 0,0-1 15,21 1-15,-21-21 0,21 21 0,0 0 16,-21-1-16,21 1 0,0 0 0,1 0 15,-1 21-15,0 0 16,0 0-16,0 0 16,-21 21-16,21 0 0,1 0 0,-22 1 15,21 20-15,0-21 0,0 0 16,-21 0-16,21 1 0,0-1 0,1 0 16,-1 0-16,0 0 0,0 0 0,0 1 15,22-22 1,-1 21-16,-21-21 0,0 0 0,22 0 15,-1 0-15,-21 0 0,21 0 0,-20-21 16,20-1-16,-21 22 0,21-21 16,-20 0-16,-1 0 0,0 0 0,0 0 15,-21-1-15,0 1 0,0-42 16,0 42-16,0-1 0,0 1 16,-21-21-16,0 21 0,0 0 15,-1 21-15,1-22 0,0 22 0,0 0 0,-21 0 16,20 0-16,1 0 0,0 22 15,0-22-15,-21 21 0,42 0 0,-22 0 16,1 21-16,0-20 0,21 20 16,-21-21-16,21 0 0,0 22 15,0-22-15,0 0 0,0 0 0,0 0 16,0 0-16,21-21 0,0 22 0,0-22 16,1 0-16,20 0 0,-21 0 15,21 0-15,-20 0 0,20 0 0,-21 0 16,21 0-16,-20-22 0,-1 1 0,21 21 15,-21-21-15,0 0 0,1 0 16,-1 0-16,-21-1 0,0 1 0,0-21 16,0 21-16,0 0 0,0 42 47,0 0-47,0 0 0,0 0 15,0 22-15,0-22 0,0 0 16,0 0-16,0 0 0,0 0 0,0 1 15,21-1-15,0-21 0,-21 21 0,21-21 16,0 0-16,1 0 0,-1 0 16,0 0-16,0 0 0,0 0 0,22 0 15,-22-21-15,0 21 0,0-21 0,0-1 16,0 1-16,1 21 16,-1-21-16,-21 0 0,0 0 0,21-22 0,0 22 15,-21 0-15,0 0 0,0 0 0,0 0 16,21-1-16,-21 44 31,0-1-31,0 0 16,0 0-16,0 0 0,0 0 15,0 1-15,0-1 0,0 0 0,0 0 16,0 0-16,0 0 0,-21-21 16,21 22-16,0-44 46,0 1-30,0 0-16,21 0 0,-21 0 0,21 0 16,1-1-16,-22 1 0,21 0 15,0 0-15,0 0 0,0 0 16,-21-1-16,43 22 0,-22 0 0,0-21 16,0 21-16,0 0 0,0 0 0,-21 21 15,22-21-15,-1 22 0,-21-1 16,0 0-16,0 0 0,0 0 0,0 0 15,0 1-15,0-1 0,0 0 16,0 0-16,0 0 0,0 0 16,0-42 31,0 0-32,0 0-15,21 0 0,0 21 16,-21-21-16,21-1 0,0 1 15,1 0-15,-1-21 0,0 21 0,0-1 16,0 1-16,22 0 0,-22 0 0,0 21 16,0 0-16,0 0 0,0 0 15,1 0-15,-22 21 16,21 0-16,-21 0 0,0 1 0,0-1 16,0 0-16,0 0 15,0 0-15,0 0 0,-21 1 0,21-1 16,0 0-16,0 0 0,0 0 0,0 0 15,0 1 1,0-1-16,21-21 16,0 0-16,0 0 0,0 0 0,22 0 15,-1 0-15,-21 0 16,0 0-16,22 0 0,-22 0 0,21-21 16,-21 21-16,22-22 0,-22 22 0,21-21 15,-21 0-15,0 0 0,1 0 16,-22 0-16,0-1 0,0 1 0,0 0 15,0 0-15,0 0 0,0 0 0,0-1 16,-22 22-16,1 0 16,0 0-16,0 0 15,21 22-15,-21-1 0,0 0 0,21 0 16,-22 0-16,22 0 0,0 1 16,-21-1-16,21 0 0,0 0 0,0 21 15,0-20-15,0-1 0,0 0 16,0 0-16,21 0 15,1-21-15,-1 0 16,0 0-16,0 0 0,0 0 16,0 0-16,1-21 0,-1 0 15,0 21-15,21-21 0</inkml:trace>
  <inkml:trace contextRef="#ctx0" brushRef="#br0" timeOffset="-188252.45">22267 15706 0,'-21'0'0,"42"0"0,-63 0 16,21 0-16,21-21 31,21 21-31,0 0 0,0 0 0,0 0 16,22 0-16,-22 0 0,21 0 15,1-22-15,-1 22 0,0 0 16,1 0-16,-1 0 0,0 0 0,-21 0 16,22 0-16,-22 0 0,0 0 0,-63 0 31,21 0-31,-22 0 0,22 0 15,-21 0-15,-1 0 0,1 0 0,0 0 16,-1 0-16,22 0 0,-21 0 16,21 0-16,0 0 0,-1 0 0,1 0 15,0 0-15,0 0 16,21 22 0,0-1-16,-21 0 0,21 0 0,0 0 15,0 0-15,-21 22 0,21-1 16,0 0-16,0 1 0,-22-1 0,1 22 15,21-22-15,-21 0 0,21 1 0,0-1 16,0 0-16,-21 22 0,0 20 16,21-41-16,0-22 0,0 21 15,0 1-15,0-1 0,0 0 0,0-21 16,0 1-16,0 20 0,0 0 16,0-21-16,21 1 0,0-22 15,0 21-15,0-21 0,1 0 16,-1 0-16,0 0 0,0 0 15,0 0-15,0 0 0,22-21 0,-22-1 16,0 1-16,21 0 0,1 0 0</inkml:trace>
  <inkml:trace contextRef="#ctx0" brushRef="#br0" timeOffset="-185781.47">23008 16066 0,'0'0'0,"0"-22"0,0 1 0,0 0 0,0-21 15,0 21-15,-21 21 16,0-22-16,0 22 16,-1 0-16,1 0 0,0 22 0,-21-1 15,21 0-15,-1 0 0,-20 21 16,21-20-16,-21 20 0,20 0 0,1 1 16,0-1-16,0-21 0,0 21 0,0 1 15,21-1-15,0-21 0,0 22 16,0-22-16,0 0 0,0 0 15,21 0-15,0 0 0,0 1 0,0-22 0,22 0 16,-1 0-16,-21 0 0,21 0 16,1 0-16,-1 0 0,0 0 0,1-22 15,-1 1-15,85-21 16,-106 21-16,0-22 16,1 22-16,-1 0 0,21-21 15,-42 21-15,21-1 0,-21 1 16,0 42-1,-21 1 1,21-1-16,-21 0 0,21 0 16,0 0-16,0 0 0,0 1 15,0-1-15,0 0 0,0 0 0,0 0 16,0 0-16,0 1 16,21-22-16,0 0 0,0 0 15,1 0-15,-1 0 0,0 0 16,0 0-1,-21-22-15,21 22 0,-21-21 0,0 0 16,0 0-16,0 0 0,0 0 0,0-1 16,-21 1-16,0 0 0,0 0 15,21 0-15,-21 0 0,-1-1 0,1 22 16,21-21-16,-21 21 0,21-21 16,0 0-1,21 21-15,0 0 16,22-21-16,-22 21 0,0 0 15,21 0-15,-20 0 0,20 0 16,-21 0-16,21 0 0,-20 0 0,-1 0 16,0 0-16,21 0 0,-21 21 15,-21 0-15,22 0 0,-22 0 16,21 1-16,-21-1 0,0 21 0,0-21 16,0 0-16,0 22 0,0-22 15,0 0-15,0 0 16,0 0-16,0 1 0,-21-22 15,-1 0-15,22-22 47,0 1-47,0 0 0,0 0 16,22 0-16,-1 0 0,-21-1 16,21 1-16,0 0 0,0-21 15,22-1-15,-1 22 16,-21 0-16,0 0 0,0 0 0,1 21 15,-1 0-15,0 0 0,0 0 0,0 21 16,0 0 0,-21 0-16,0 0 0,0 22 0,0-22 15,0 0-15,0 0 0,0 0 0,0 1 16,0-1-16,0 0 0,0 0 16,0 0-16,22-21 15,-1 21-15,0-21 16,0 0-16,0 0 15,0-21-15,1 0 16,-1 0-16,0 0 0,0 0 0,0-1 16,0 1-16,1 0 0,-1-21 15,-21 21-15,21-22 0,-21 22 0,21-21 16,-21-1-16,0 1 0,21 0 0,-21-1 16,0 22-16,0 0 0,0-21 15,0 21-15,0 42 31,-21 0-31,21 21 0,-21-21 16,21 22-16,-21-22 0,21 21 16,0 1-16,0-1 0,0-21 0,0 21 15,0-20-15,0 20 0,0-21 16,0 0-16,0 0 0,0 1 0,0-1 16,21-21-16,0 21 0,0-21 15,0 0-15,1 21 0,20-21 0,0 0 16,1 0-16,-1 0 0,0 0 15,1 0-15,-1 0 0,0 0 0,-21-21 16,22 0-16,-22 21 0,21-21 0,-21-1 16,-21 1-16,0 0 0,22-21 0,-22 21 15,0-1-15,0 1 0,0 0 16,0 0-16,-22 0 0,1 0 16,0-1-16,0 22 0,0 0 15,0 0-15,-1 0 0,1 0 0,0 22 16,0-1-16,0 0 0,0 0 0,-1 0 15,22 0-15,0 1 0,-21-1 0,21 42 16,0-42-16,0 1 16,0-1-16,0 0 0,0 0 15,21-21-15,1 0 0,-1 0 16,0 0-16,0 0 0,0 0 16,0 0-16,1-21 0,-1 21 15,-21-21-15,21 0 0,0-1 0,0 1 16,-21 0-16,21 0 0,-21-21 15,22 20-15,-22 1 0,0 0 16,0 0-16,0 0 16,-22 42-1,22 0-15,0 0 0,-21 0 16,21 1-16,-21-1 0,21 0 0,0 0 16,0 21-16,0-20 0,0-1 15,0 0-15,0 0 0,21-21 0,0 21 16,1 0-16,-1-21 0,0 22 15,0-22-15,0 0 0,22 0 16,-22 0-16,21 0 0,-21 0 0,22 0 16,-22 0-16,0 0 0,21 0 0,-21-22 15,1 1-15,-1 0 0,0 0 16,0 0-16,0 0 0,-21-22 0,21 22 16,-21 0-16,0 0 0,22 0 15,-22-1-15,-22 44 31,22-1-31,-21 0 16,21 0-16,-21 0 0,21 0 0,0 1 16,0-1-16,0 0 0,0 0 15,0 0-15,21-21 16,0 0-16,1 21 0,-1-21 0,0 0 16,0 0-16,0 0 0,0 0 15,1 0-15,-1 0 0,0 0 16,0 0-16,-21-21 0,21 21 0,0-21 15,1 0-15,-22 0 0,0 0 0,0-1 16,21 1-16,-21 0 16,21 0-16,-42 42 31,21 0-31,-21-21 16,21 21-16,0 1 0,-22-1 0,1-21 15,21 21-15,-21 0 0,21 0 16,-21-21-1,42-21 32,0 0-47,0 0 0,1 0 16,-1 21-16,0-22 0,0 1 16,21 0-16,-20 0 0,62-21 15,-41 20-15,-22 22 0,21 0 0,-21 0 16,22 0-16,-22 0 0,0 0 15,-21 22-15,0-1 0,0 0 16,0 0-16,0 0 0,0 0 16,0 1-16,-21-1 0,21 0 15,0 0-15,0 0 0,0 0 0,0 1 16,0-1 0,21-21-1,0 0-15,0 0 0,0 0 16,1 0-16,-1-21 0,0-1 15,0 1-15,0 21 0,0-21 0,1-21 16,-1 21-16,0-1 0,0-20 16,0 0-16,0-1 0,-21 22 0,0-21 15,22 0-15,-22-1 0,0 22 0,0 0 16,0 0-16,0 0 0,-22 21 16,1 0-16,0 21 15,21 0-15,-21 0 0,21 0 16,0 22-16,0-22 0,0 21 15,0-21-15,0 22 0,0-22 0,0 42 16,0-42-16,0 1 0,0-1 16,0 0-16,0 0 0,0 0 15,0 0-15,0 1 16,-21-22-16,0 0 16,-1 0-16,1 0 15,21-22-15,-21 22 0,21-21 16,-21 0-16</inkml:trace>
  <inkml:trace contextRef="#ctx0" brushRef="#br0" timeOffset="-185572.49">25993 15917 0,'-22'0'0,"1"0"16,0 0-1,0 0 1,0 0 31,0 0-47,-1 0 0,-20 0 16,21 0-16</inkml:trace>
  <inkml:trace contextRef="#ctx0" brushRef="#br0" timeOffset="-185365.61">24511 16066 0,'0'0'0,"-21"21"0,0-21 16,-1 21-16,1-21 0,42 0 31,1 0-31,-1 0 0,0 0 0,21 0 16,-21 0-16,22 0 0,-1 0 0,0 0 15,1 0-15,20-21 0,-20 0 16,-1 21-16,0-22 0,1 22 0,-1-21 16,0 0-16</inkml:trace>
  <inkml:trace contextRef="#ctx0" brushRef="#br0" timeOffset="-184860.82">27284 15685 0,'0'0'0,"21"-85"31,-21 64-31,0 0 0,-21 21 16,0 0-1,-1 21-15,1 0 0,0 0 16,-21 0-16,21 22 0,-1-1 16,-20 0-16,21 1 0,-21-1 15,20 21-15,-20 1 0,21-22 0,0 22 16,0-1-16,-1-20 0,22 20 16,0-21-16,0 1 0,0-1 0,0 0 15,22 1-15,-1-1 0,0-21 16,21 0-16,1 22 0,-22-22 0,21-21 15,0 21-15,1-21 0,-1 0 0,0 0 16,-20 0-16,20 0 0,0 0 16,-21 0-16,1-21 0,20 0 0</inkml:trace>
  <inkml:trace contextRef="#ctx0" brushRef="#br0" timeOffset="-184619.96">27771 15896 0,'0'0'0,"0"-21"0,0 0 15,0 0-15,0 0 16,-22 21-16,1 0 16,0 0-16,0 0 0,21 21 0,-21 0 15,21 21-15,-21-21 0,21 22 16,0-1-16,-22 0 0,22 1 0,0-1 16,-21-21-16,21 22 0,0-1 0,0-21 15,0 21-15,0-20 0,0-1 16,21 0-16,1 0 0,-1-21 15,0 21-15,0-21 16,0 0-16,-21-21 16</inkml:trace>
  <inkml:trace contextRef="#ctx0" brushRef="#br0" timeOffset="-184449.05">27368 16150 0,'0'0'0,"-21"0"16,42 0-1,1-21-15,-1 21 16,0 0-16,0 0 0,21 0 0,1 0 16,-1 0-16,0 0 0,1 0 15,-1 0-15,0 0 0,1 0 16,-1-21-16,0 21 0,1 0 0,-1 0 16</inkml:trace>
  <inkml:trace contextRef="#ctx0" brushRef="#br0" timeOffset="-183440.58">28046 16129 0,'0'0'0,"-21"0"0,-1 42 16,22-20-1,22-22 1,-1 0-16,0 0 16,0 0-16,0 0 0,0 0 0,1 0 15,-1 0-15,0 0 0,0 0 16,0-22-16,0 22 0,1-21 0,-1 0 15,-21 0 1,0 0-16,-21 21 16,-1 0-16,1 0 0,0 0 0,0 0 15,0 0-15,0 0 0,-1 21 16,1-21-16,21 21 0,-21 21 0,21-20 16,-21-1-16,21 0 0,0 0 0,0 0 15,0 22-15,0-22 0,0 0 16,0 0-16,21 0 0,0-21 15,0 0-15,1 0 0,-1 0 16,0 0-16,0 0 0,0 0 16,0 0-16,1 0 0,-1-21 0,-21 0 15,21 21-15,0-21 16,0 0-16,0-1 0,1 1 0,-1 0 16,0-21-16,0 21 0,0-1 0,0 1 15,1 0-15,-1 21 16,0-21-16,0 21 0,0 0 0,0 0 15,1 21-15,-22 0 0,21 0 16,-21 1-16,0-1 0,0 21 16,0-21-16,0 0 0,0 1 15,-21-1-15,-1 0 0,22 0 0,-21 0 16,0-21-16,21 21 0,0 1 16,-21-22-16,0 0 0,42-22 46,-21 1-46,21 0 16,0 21-16,0-21 0,1 0 16,-1-43-16,0 43 0,0 0 15,0-21-15,0 20 0,-21 1 0,22 0 16,-22 0-16,21 0 0,-21 0 16,0 42-1,0 0 1,-21 0-16,-1 0 0,22 0 15,0 22-15,-21-22 0,21 0 0,-21 0 16,21 0-16,0 1 0,0-1 16,0 0-16,0 0 0,0 0 0,0 0 15,21-21-15,0 22 0,1-22 16,-1 0-16,0 0 16,0 0-16,21 0 0,-20 0 0,-1-22 15,0 1-15,0 0 0,0 0 0,0 0 16,1 0-16,-22-1 0,42-62 15,-21 63-15,-21-22 0,0 1 16,0-22-16,21 22 16,-21 21-16,21-21 0,-21-1 0,22 22 15,-22 0-15,0 0 0,0 0 0,0 42 32,0 0-32,0 0 0,-22 21 15,1 1-15,0-22 0,21 21 0,0 1 16,-21-1-16,0 0 0,21 1 15,-21-22-15,21 21 0,0-21 0,0 22 16,0-22-16,0 0 0,0 0 16,0 0-16,21-21 15,0 0-15,0 0 16,0 0-16,0 0 16,-21-21-16,22 0 0,-1 21 0</inkml:trace>
  <inkml:trace contextRef="#ctx0" brushRef="#br0" timeOffset="-183248.69">29083 16150 0,'21'0'47,"0"0"-47,0 0 16,1 0-16,-1 0 0,0 0 15,0 0-15,0 0 16,0 0-16,1-21 0,-1 21 0,0-21 16</inkml:trace>
  <inkml:trace contextRef="#ctx0" brushRef="#br0" timeOffset="-182964.85">29824 15875 0,'0'0'0,"-21"0"16,-1 0-16,1 0 15,0 0-15,0 21 0,21 0 16,-21 1-16,0-1 0,-1 0 0,1 0 16,21 0-16,-21 0 0,0 22 15,21-22-15,0 0 0,0 21 0,-21-20 16,21-1-16,0 0 0,0 0 0,0 0 15,0 0-15,0 1 0,0-1 16,0 0-16,21 0 0,0-21 16,0 0-16,0 0 15,1 0-15,-1 0 0,0 0 16</inkml:trace>
  <inkml:trace contextRef="#ctx0" brushRef="#br0" timeOffset="-182705">30078 15917 0,'0'0'0,"0"-21"0,0 0 16,0 0-16,0 0 15,21 21-15,0 0 16,0 21 0,-21 0-16,21 0 15,-21 0-15,0 22 0,0-22 0,0 21 16,0-21-16,0 22 0,0-22 15,0 21-15,0-21 0,-21 22 16,0-22-16,0 0 0,21 0 16,0 0-16,-21 1 0,21-1 0,-21-21 15,21 21-15,-22-21 0</inkml:trace>
  <inkml:trace contextRef="#ctx0" brushRef="#br0" timeOffset="-182329.21">30480 16468 0,'-21'21'15,"0"-21"1,-1 0-16,22-21 15,0 0 1,0-1-16,22 1 16,-1 21-16,0 0 15,0-21-15,0 21 16,0 0-16,-21 21 31,0 0-31,0 1 16,0-1-16,-21 0 15,0-21-15,0 21 0,21 0 16,-42 0-16,20 1 0,1-1 16,0-21-16,-21 21 0,21 0 15,-22 0-15,22-21 0,-21 21 0,-1 1 16,22-22-16,-21 0 0,21 21 0</inkml:trace>
  <inkml:trace contextRef="#ctx0" brushRef="#br0" timeOffset="-181712.16">31136 15727 0,'-21'0'31,"0"0"-31,0 0 16,-1 0-16,1 21 15,21 0-15,-21-21 0,21 21 16,0 1-1,21-22 1,0 0 0,1 0-16,-1-22 15,-21 1-15,21 21 16,-21-21-16,0 0 0,0 0 16,0 0-1,-21 21 1,0 0-16,-1 21 0,1 0 15,0-21-15,0 42 0,0-21 0,21 1 16,0 20-16,-21-21 0,-1 21 16,22-20-16,0 20 0,0-21 0,0 0 15,0 0-15,0 1 0,22-1 16,-1 0-16</inkml:trace>
  <inkml:trace contextRef="#ctx0" brushRef="#br0" timeOffset="-181405.17">31665 15896 0,'0'-21'0,"0"42"0,0-63 16,0 21-16,0 0 0,-21 21 31,0 21-31,0 0 0,0 0 16,-1 0-16,1 22 0,0-1 0,0-21 15,0 21-15,0 1 0,-1-1 16,1-21-16,0 22 0,0-1 0,21-21 16,-21 0-16,21 22 0,-21-22 15,21 0-15,0 0 0,0 0 0,0 0 16,0 1-16,21-22 0,0 0 16,0 0-16,0 0 15,0 0-15,1 0 0,-1 0 0,0 0 16,0-22-16,0 1 15</inkml:trace>
  <inkml:trace contextRef="#ctx0" brushRef="#br0" timeOffset="-181216.28">31157 16214 0,'0'0'0,"-42"0"0,21 0 16,0 0-16,-1 0 0,44 0 31,-1 0-16,21 0-15,-21 0 0,22 0 0,-22 0 0,21 0 16,0 0-16,22 0 16,-22 0-16,1 0 0,-1 0 0,0 0 15,1 0-15,-1-21 0,0 21 16</inkml:trace>
  <inkml:trace contextRef="#ctx0" brushRef="#br0" timeOffset="-180976.38">31919 16044 0,'0'22'47,"0"-1"-47,0 0 0,0 21 16,0-21-16,0 1 0,0 20 16,0-21-16,0 0 0,0 0 0,0 22 15,0-22-15,0 0 0,0 0 16,0 0-16,0 1 15,21-22 17,1 0-32,-22-22 0,21 22 15,0-21-15</inkml:trace>
  <inkml:trace contextRef="#ctx0" brushRef="#br0" timeOffset="-180769.53">32300 16108 0,'21'-64'0,"-126"255"0,189-318 0,-63 42 15,-42 85 1,0 21-16,0 1 16,0-1-16,0 21 0,-1-21 15,1 0-15,0 22 0,0-22 0,-21 0 16,20 21-16,1-20 16,0-1-16,21 0 0,-21 0 0,0 0 15,42-21 16</inkml:trace>
  <inkml:trace contextRef="#ctx0" brushRef="#br0" timeOffset="-180424.84">32575 15769 0,'-42'21'31,"21"-21"-31,0 0 16,21-21 31,21 21-47,0 0 0,0-21 15,0 21 1,-21 21 15,0 0-31,0 1 16,-21-1-16,21 0 0,-21 0 0,0 0 16,21 0-16,-21 1 15,0-1-15</inkml:trace>
  <inkml:trace contextRef="#ctx0" brushRef="#br0" timeOffset="-180063.11">32766 15558 0,'0'0'0,"21"0"15,-21-22-15,21 22 16,0 0 0,1 22-16,-1-1 0,0 0 15,-21 0-15,21 21 16,-21-20-16,0 20 0,0 0 0,0 1 16,0-1-16,0 0 0,0 22 15,-21-22-15,0 0 0,0 22 16,-22-22-16,22 1 0,0-1 0,0 0 15,0 1-15,-22-1 16,22-21-16,0 0 0,0 0 0,0 1 0,-1-1 16,1 0-16,0-21 0,0 0 15,21 21-15,21-42 32</inkml:trace>
  <inkml:trace contextRef="#ctx0" brushRef="#br0" timeOffset="-179493.44">33232 15600 0,'0'0'0,"0"-21"16,0 0-16,0-1 15,0 1-15,21 21 16,0-21-16,21 21 16,-21 0-16,22 0 0,-22 0 15,21 0-15,1 0 0,-1 0 0,-21 0 16,21 0-16,1 0 0,-22 0 16,0 0-16,0 0 0,0 0 15,-21 21 1,0 0-1,0 1-15,-21-1 0,21 0 16,-21 0-16,21 0 0,0 0 16,0 1-16,-21-1 0,21 0 0,-21 0 15,0 21-15,21 1 16,-22-1-16,1 0 0,0 1 16,0-1-16,0 0 0,0 22 0,-1-22 15,1 1-15,0 20 0,0-21 16,0 1-16,21 20 0,-21-20 0,21-1 15,-22 0-15,22 1 16,-21-1-16,21 0 0,0-21 0,0 22 16,0-1-16,-21 0 0,21-20 15,-21-1-15,21 21 0,-21-21 16,21 0-16,-21 1 0,-1-1 0,1-21 16,0 21-16,0 0 0,0-21 15,-22 0-15,-20 0 0,21 0 16,-1 0-16,1 0 0,0 0 15,-1-21-15,-20 21 0,20-21 0,-20 0 16,21 21-16,-22-22 0,1 1 16,-1 0-16</inkml:trace>
  <inkml:trace contextRef="#ctx0" brushRef="#br0" timeOffset="-178240.61">14033 17293 0,'0'0'0,"0"-21"0,0 0 0,0 0 15,0 0-15,0-1 0,0 1 16,0 0-16,0 0 0,-21 21 31,21 21-31,0 0 0,-21 22 16,21-22-16,0 21 0,0 22 0,0-22 16,0 21-16,-21-20 0,0 20 15,21-20-15,-21-1 0,21 21 0,-22-20 16,22-22-16,-21 21 0,21-21 15,0 1-15,-21-1 0,21 21 16,-21-42-16,21-21 31,0 0-31,0 0 0,0-1 16,0 1-16,21 0 0,0 0 16,0 21-16,1-21 0,-1 21 0,0 0 15,0 0-15,0-21 0,0 21 16,1 0-16,-1-22 0,0 22 0,0 0 15,21 0-15,-20 0 0,-1-21 16,0 21-16,0 0 0,0 0 0,-21-21 16,21 21-16,1 0 0,-1-21 15,-21 0-15,0 0 16,0-1-16,0 1 0,0 0 16,0 0-16,0 0 15,0 0-15,-21-1 0,-1 22 0,22-21 16,-21 21-16,0 0 0,0 0 15,0 0 1,21 21-16,0 1 0,0 20 0,0 0 16,0 1-16,0-22 0,0 21 15,0 0-15,0 1 0,0-1 0,0 0 16,0 1-16,0-1 0,0-21 0,0 22 16,0-22-16,0 0 0,0 0 15,0 0-15,0 0 0,0 1 0,0-1 31,21-21-31,0 0 16,0 0-16,-21-21 0,21-1 16,-21 1-16</inkml:trace>
  <inkml:trace contextRef="#ctx0" brushRef="#br0" timeOffset="-177912.79">14965 17822 0,'0'0'0,"21"0"32,-21-21-32,0 0 0,0 0 15,0 0-15,0 0 16,-21 21-1,0 0 1,21 21 0,0 0-1,0 0-15,0 0 32,-22-21-1</inkml:trace>
  <inkml:trace contextRef="#ctx0" brushRef="#br0" timeOffset="-171580.97">16510 17441 0,'0'0'0,"-21"0"0,0-21 0,-1 0 0,1 21 15,21-21-15,-21 21 16,42 0 15,0 21-31,1 0 0,-1 22 16,0-22-16,0 21 0,21 0 0,-20 1 16,-1-1-16,0 22 0,0-22 15,21 0-15,-20 1 0,-1-22 16,-21 21-16,21 0 0,0-20 0,0-1 15,-21 0-15,0 21 0,21-21 16,-21 1-16,0-44 47,0 1-47,0 0 0</inkml:trace>
  <inkml:trace contextRef="#ctx0" brushRef="#br0" timeOffset="-171301.13">16997 17484 0,'0'-21'16,"0"42"-16,21-64 0,0 22 0,-42 21 31,0 0-15,0 21-16,-1 1 0,1-1 0,-21 0 15,21 21-15,-22 1 0,1-22 0,21 21 16,-21 0-16,-1 1 0,1-1 15,21 0-15,-22-20 0,22 20 0,0-21 16,-21 21-16,42-20 0,-21-1 16,-1 0-16,1 0 0,21 0 15,21-21 1,1 0 0,-1 0-16,-21-21 0,21 0 0,0 21 15,21-21-15</inkml:trace>
  <inkml:trace contextRef="#ctx0" brushRef="#br0" timeOffset="-171012.3">17357 17695 0,'0'0'0,"21"0"0,-21 22 16,0-1-16,0 0 0,0 0 15,0 0-15,0 22 0,0-1 0,-21-21 16,-1 21-16,22 1 0,0 41 15,-21-41-15,21-1 16,0 0-16,-21 1 0,21-1 0,0 0 16,-21-20-16,21 20 0,0 0 15,0-21-15,-21 22 0,21-22 16,0 21-16,-21-21 0,21 1 0,0-1 16,0 0-16,0-42 31,21 21-31,-21-21 0,21-22 15,-21 22-15,21-21 0,-21 21 16</inkml:trace>
  <inkml:trace contextRef="#ctx0" brushRef="#br0" timeOffset="-170741.46">17293 18140 0,'0'-148'31,"0"-106"-15,0 656-16,0-825 15,21 380-15,0 22 0,22 0 0,-22 0 16,21 0-16,-21 21 0,64 0 15,-43 0-15,1 0 0,-1 0 16,-21 21-16,22 0 0,-22 0 0,0 21 16,0-20-16,-21 20 0,0-21 15,0 0-15,-21 22 0,0-22 0,-43 21 16,22 0-16,0-42 16,-1 22-16,1-1 0,21-21 15,-22 0-15,22 21 0,0-21 0,0 0 16,0 0-16,21-21 15,21 0 1,21-1-16,-21 22 0,1-21 16,20 21-16,-21-21 0</inkml:trace>
  <inkml:trace contextRef="#ctx0" brushRef="#br0" timeOffset="-169649.22">18288 17674 0,'0'-21'16,"0"42"-16,0-63 0,-21 21 16,0 21-1,-1 0-15,1 0 0,0 0 16,0 21-16,0-21 0,0 21 16,-1 0-16,1 22 0,0-22 0,0 0 15,0 21-15,0-21 0,-1 22 0,22-22 16,0 0-16,0 0 0,0 22 15,0-22-15,0 0 0,22-21 16,-1 0 0,0 0-16,0 0 0,0 0 0,0-21 15,22 0-15,-22 21 0,0-22 16,0 1-16,22-21 0,-22 21 16,-21 0-16,21-22 0,0 22 0,-21 0 15,21-21-15,-21 20 0,0 1 16,0 0-16,0 42 15,0 0 1,0 22-16,0-22 0,0 0 16,0 0-16,0 22 0,0-22 0,0 0 15,0 0-15,0 21 0,21-20 16,-21-1-16,22-21 0,-1 21 0,0-21 16,0 0-16,0 0 15,0 0-15,22 0 0,-22 0 0,0-21 16,21 0-16,-20 21 0,-1-22 0,21-20 15,-21 21-15,0 0 16,1-22-16,-1 22 0,0-21 0,0 0 16,0-1-16,-21-20 0,0 20 15,0 1-15,0 0 0,0 21 0,0-22 16,21 22-16,-21 63 31,0-20-31,0 20 0,0 0 16,0 1-16,0-22 0,0 21 15,0 0-15,0 1 0,0-1 0,0 0 16,0-20-16,22-1 0,-22 0 0,21 0 16,0 0-16,0 0 15,43-21-15,-22 0 0,-21 0 16,21 0-16,-20 0 0,20-21 16,-21 0-16,21 21 0,-20-21 0,-1-21 15,0 20-15,0 1 0,0-21 16,-21 0-16,0-1 0,0 1 0,0 0 15,0-1-15,0 1 0,0 21 0,0-22 16,0 22-16,0 0 0,0 42 31,21 0-31,-21 22 0,0-22 16,0 21-16,22 1 16,-22-1-16,0 0 0,0-21 0,0 22 15,0-1-15,0-21 0,0 22 16,0-22-16,-22 0 0,22 0 0,-21 0 15,0 0-15,21 1 0,-21-22 16,0 0-16,0 0 16,21-22-16,0 1 15,0 0-15,0-21 16,21-22-16,0 22 0,0 21 16,0-22-16,22 1 0,-22 21 15,21-21-15,0 20 0,-20 22 16,20 0-16,-21 0 0,21 0 0,-20 0 0,-1 0 15,0 22-15,0 20 16,-21-21-16,0 0 0,0 22 0,0-22 16,0 0-16,0 21 0,0-21 15,0 1-15,0 41 16,-21-63-16,21 21 0,-21-21 0,21 21 16,-21-21-16,-1 0 15,1 0 1,0-21-16,21 0 0,-21 0 15</inkml:trace>
  <inkml:trace contextRef="#ctx0" brushRef="#br0" timeOffset="-169421.35">18838 17653 0,'21'0'16,"-42"0"-16,21 21 0,21-21 31,22 0-31,-22 0 0,21 0 16,-21 0-16,22-21 0,-1 0 0,0 21 15,1 0-15,-1 0 0,0-21 16,-20 21-16,-1 0 0,0 0 16,0-21-16,0 21 0,-21-22 15</inkml:trace>
  <inkml:trace contextRef="#ctx0" brushRef="#br0" timeOffset="-168624.5">21082 17420 0,'21'-21'0,"-42"42"0,42-63 0,0 42 15,-21-21-15,21 0 0,-21-1 16,0 1-16,0 0 16,0 0-16,-21 21 15,0 0-15,0 0 16,0 0-16,-22 0 0,22 21 0,-21 0 16,0 0-16,-1 1 0,22 20 15,-21 0-15,-1 1 0,22-1 0,-21 0 16,21 1-16,0 20 0,-1-21 0,22 1 15,0 41-15,0-41 16,0-1-16,43-21 0,-22 0 0,0 1 16,21-1-16,1 0 15,-1-21-15,0 0 0,1 0 0,-1 0 16,0 0-16,1 0 0,-1 0 16,0-21-16,-20 21 0,20-21 0,-42-1 15,21 1-15,-21 0 16,0 0-16,0-21 0,-21 42 0,21-22 15,-21 1-15,0 0 0,-1 0 0,1 21 16,0 0-16,0-21 0,0 21 16,0 0-16,-1 0 0,22-21 31,22 21-15,-1 0-16,0 0 15,0 21-15,0 0 16,-21 0-16,21 0 0,1 0 0,-22 22 15,0-1-15,0 0 0,0-20 16,0 20-16,0 0 0,0 1 0,0 20 16,0-21-16,0 1 0,0 20 15,0-20-15,0-1 0,-22 0 0,22 1 16,-21-1-16,21 0 0,-21 1 16,21-22-16,0 0 0,0 0 0,0 0 15,0 0-15,0 1 16,0-44-1,21 1-15,0-21 16,1 21-16,-1-22 0,0 1 16</inkml:trace>
  <inkml:trace contextRef="#ctx0" brushRef="#br0" timeOffset="-168257.7">21484 17886 0,'-21'-21'15,"42"42"-15,-42-63 0,21 20 0,0 1 0,0 0 16,21 0-16,0-21 0,-21 20 16,21 1-16,1 0 0,20 0 15,-21 0-15,0 0 0,0 21 0,22 0 0,-22 0 16,0 0-16,0 0 16,0 0-16,1 21 0,-1 0 0,0 21 15,-21-21-15,0 1 0,0 20 16,0-21-16,0 0 0,0 22 0,-21-22 15,0 0-15,21 0 0,-22 0 16,1-21-16,0 21 0,0-21 0,0 0 16,21-21-1,0 0 1,0 0-16,0 0 0,0 0 0,0-1 16,21 1-16,0 0 0,0 0 15,-21-21-15,21 20 0,1 1 0,-1 21 16,0-21-16,0 0 0,0 21 15,0-21-15,1 0 0,20 21 16,-21 0-16,0 0 0</inkml:trace>
  <inkml:trace contextRef="#ctx0" brushRef="#br0" timeOffset="-167209.39">22394 17547 0,'0'0'0,"-21"21"31,0-21-31,21 22 16,0-1-16,-21 0 0,0 0 16,21 0-16,-22 0 0,22 1 15,0 20-15,0-21 0,0 0 0,0 0 16,0 1-16,0-1 0,0 0 16,0 0-16,22-21 0,-22 21 15,21-21-15,0 0 0,21 0 16,-21 0-16,43 0 0,-22-21 15,1 0-15,-22 21 0,21-21 16,0 0-16,-20-1 0,-1 1 0,0 0 16,-21-21-16,0 21 0,0-22 0,0 22 15,-21-21-15,-22 21 0,22-22 16,0 22-16,-21 21 0,-1-21 16,1 21-16,0 0 0,-1 0 15,22 21-15,-21 0 0,21 0 0,-22 1 16,22-1-16,21 0 0,0 21 0,0-21 15,0 22-15,0-22 0,0 21 16,0-21-16,21 1 0,1-1 0,-1-21 16,21 21-16,-21-21 0,22 0 15,-22 0-15,21 0 0,0 0 0,22 0 16,-22 0-16,-21-21 16,22 0-16,-1-1 0,-21 1 0,0 0 15,1 0-15,-1-21 0,0 20 16,-21 1-16,0 0 0,0 0 15,0 0-15,0 42 32,-21 21-32,21-21 15,0 1-15,0-1 0,0 0 16,0 21-16,0-21 0,0 1 0,0-1 16,21 0-16,0-21 0,0 21 15,0-21-15,1 0 0,20 21 0,-21-21 16,21 0-16,-20 0 0,20 0 15,-21 0-15,0-21 0,0 21 0,1-21 16,-1 0-16,0 21 0,0-21 16,-21-1-16,0-20 0,0 21 15,21 0-15,-21 0 0,0-1 16,0 44 0,0-1-1,0 0-15,0 0 0,0 0 16,0 0-16,0 1 0,0-1 0,0 0 15,0 0-15,0 0 16,21-21-16,1 21 0,-1-21 16,0 0-16,0 0 15,0 0-15,0 0 0,1 0 16,-1-21-16,0 21 0,0-21 0,-21 0 0,21 0 16,-21 0-16,21-1 15,-21 1-15,0 0 0,0 0 0,0 0 16,0 42 15,0 0-31,0 0 0,0 0 16,-21 22-16,0-22 0,21 21 0,-21 1 15,21-22-15,-21 21 0,0 0 16,21 1-16,-22-1 0,1 0 0,0 1 16,0 41-16,21-20 0,-21-22 15,21 1-15,-21-1 16,21 43-16,0-43 0,0 0 15,-22-21-15,22 22 0,0-22 16,0 21-16,0-21 0,0 1 16,22-44-1,-22 1 1,21 0-16,-21 0 0</inkml:trace>
  <inkml:trace contextRef="#ctx0" brushRef="#br0" timeOffset="-166893.56">23622 17759 0,'0'0'0,"21"-42"32,0 42-32,-21-22 0,21 1 0,1 21 15,-1-21-15,0 21 0,0 0 16,0 0-16,0 0 0,1 0 15,-1 0-15,0 0 0,-21 21 16,0 0-16,0 1 0,0-1 16,0 0-16,-21 21 0,0-21 0,-22 1 15,22-1-15,-21-21 0,21 21 16,-22 0-16,1-21 0,21 21 16,0-21-16,-22 0 0,22 0 0,0 0 15,21-21 16,0 0-31,21 0 0</inkml:trace>
  <inkml:trace contextRef="#ctx0" brushRef="#br0" timeOffset="-164812.95">24363 17378 0,'0'0'0,"0"21"31,21-42 16,0 21-47,-21-21 0,21 0 16,0 21-16,1-22 0,-1 1 15,21 0-15,-21 0 0,-21 0 0,21 0 16,-21-1-16,22 1 0,-22 0 16,-22 21-1,1 21-15,21 0 16,0 1-16,-21-1 0,0 21 0,21-21 15,0 22-15,0-1 0,0 0 0,0 1 16,-21 20-16,21-21 0,0 1 16,0-1-16,0-21 0,0 22 15,0-1-15,0-21 0,-21 0 16,21 0-16,0 1 0,0-1 0,-22 0 16,1 0-16,0-21 0,0 0 15,0 0-15,0 0 0,-1 0 16,1 0-16,0 0 0,21-21 15,-21 0-15,0 0 0,0-1 0,21 1 16,0 0-16,0-21 0,0 21 16,-22 21-16,22-22 0,0 44 31,0-1-31,0 0 16,0 0-16,22 0 0,-1 0 15,-21 1-15,21-22 0,0 21 0,0 0 16,0-21-16,1 0 0,-1 21 15,0-21-15,21 0 0,-21 0 16,22 0-16,-22 0 0,21 0 0,1-21 16,-22 0-16,21 21 0,-21-21 15,22-1-15,-22 1 0,21 0 0,-21 0 16,0-21-16,22 20 0,-22 1 16,-21 0-16,21 0 0,-21 0 0,21 21 15,-21 21 1,0 0-1,-21 0-15,0 0 0,21 1 16,-21-1-16,0 0 0,21 0 16,0 0-16,-22 0 0,22 1 0,-21-1 15,42-42 32,1 21-47,-1-22 0,-21 1 0,21 0 16,0 21-16,21-21 0,-20 0 15,-1 0-15,0-1 0,0 1 0,0 0 16,0 21-16,1 0 16,-1 0-16,0 0 0,-21 21 15,0 0-15,0 1 0,21-1 16,0 0-16,0 0 16,-21 0-16,22 0 0,-1 1 0,-21-1 15,21-21-15,0 21 0,0-21 16,0 0-16,1 0 0,41 0 15,-21 0-15,-20 0 0,20 0 16,-21-21-16,21 21 0,-20-21 0,-1-1 16,0 1-16,0 0 0,-21 0 15,0 0-15,0 0 0,0-22 0,0 22 16,0-21-16,0 21 0,0-1 16,-21-20-16,0 42 0,0 0 15,-1 0-15,1 0 0,0 21 16,0 0-16,0 1 15,0-1-15,21 21 0,0-21 0,-22 0 16,22 22-16,0-22 0,0 0 16,0 0-16,0 0 0,0 1 0,0-1 15,22-21-15,-22 21 16,21-21-16,0 0 0,0 0 16,0 0-16,0-21 0,-21 0 15,22 21-15,-1-43 0,0 22 16,0-21-16,-21 21 0,21-22 15,0 22-15,-21-21 0,22-1 0,-1 1 16,-21 0-16,21-22 0,0 22 16,-21 0-16,21-1 0,-21 22 15,21-21-15,-21 21 0,22-1 0,-22 1 16,0 42 0,0 1-1,-22 20-15,22-21 0,-21 21 0,21 1 16,0-22-16,-21 21 0,21 1 15,0-1-15,0 0 0,0-21 0,0 22 16,21-22-16,0 21 0,-21-21 16,22 1-16,-1-1 0,0 0 0,0-21 15,21 21-15,-20-21 0,-1 0 16,21 0-16,-21 0 0,0 0 16,22 0-16,-22-21 0,0 21 15,0-21-15,0 0 0,1-1 0,-1 1 16,0 0-16,-21 0 0,0 0 15,0 0-15,0-1 0,0 1 16,-21 42 0,21 1-16,-21-1 15,21 0-15,-22 0 0,22 0 16,0 0-16,0 1 0,0-1 0,0 0 16,0 0-16,0 0 0,0 0 0,0 1 15,22-22-15,-1 0 16,0 21-16,0-21 0,0 0 31,0 0-31,1-21 0,-1-1 16,-21 1-16,21 0 0,0 0 15,-21-21-15,21 20 0,0-20 0,1 21 16,-1 0-16,0-22 0,0 22 16,0 0-16,22 21 0,-22-21 0,0 21 15,0 0-15,0 0 0,0 0 16,1 0-16,-22 21 0,0 0 15,21 0-15,-21 1 0,0-1 0,0 0 0,0 0 16,0 0-16,0 22 0,-21-22 16,21 0-16,-22 0 0,1 0 15,0 0-15,0 1 16,0-1-16,0-21 16,42-21 15,0 21-31,0-22 15,0 1-15,0 0 0,1 0 16,-1 0-16,21-43 0,-21 43 0,22-21 16,-22 21-16,0-1 15,0 1-15,0 0 0,-21 0 16,0 42 0,-21-21-16,21 21 0,-21 0 15,0 22-15,0-22 0,-1 0 16,1 21-16,21-20 0,-21 41 15,21-42-15,0 0 0,0 1 16,0-1-16,0 0 0,21 0 16,0 0-16,1-21 0,20 0 0,-21 21 15,21-21-15,1 0 0,-1 0 16,-21 0-16,22 0 0,-1 0 0,-21 0 16,21-21-16,-20 0 0</inkml:trace>
  <inkml:trace contextRef="#ctx0" brushRef="#br0" timeOffset="-164124.34">28511 17399 0,'22'0'0,"-44"0"0,65 0 16,-43-21-16,0 0 0,21 21 15,0-21-15,-21-1 16,-21 22 15,0 0-31,0 0 0,-22 22 0,1-1 16,21-21-16,-22 42 15,1-21-15,0 22 0,-1-1 0,1 21 0,0-20 16,-1 20-16,22 1 16,-21-1-16,21 1 0,-22 84 15,43-85-15,0 1 0,0-1 16,0 1-16,22-1 0,-1-20 0,0 20 16,21-20-16,1 20 0,-22-21 15,42 1-15,-20-22 0,-1 0 0,0 21 16,22-20-16,-22-22 0,0 0 15,1 0-15,20 0 0,-20 0 16,-22 0-16,21-22 0,0 1 16</inkml:trace>
  <inkml:trace contextRef="#ctx0" brushRef="#br0" timeOffset="-163817.52">28956 17907 0,'0'0'0,"0"-21"0,-21 0 0,21 0 15,-21 21-15,21-22 0,0 1 0,0 42 32,21 1-17,0-1-15,-21 0 0,21 0 0,0 21 16,0-20-16,-21-1 0,22 21 15,-1-21-15,0 0 0,0 1 16,-21-1-16,21 0 0,-21 0 0,21-21 16,-21 21-16,22-21 31,-22-21-15,0 0-16,0 0 0</inkml:trace>
  <inkml:trace contextRef="#ctx0" brushRef="#br0" timeOffset="-163616.1">29231 17886 0,'0'-64'16,"0"128"-16,-21-128 31,0 86-31,-22-1 0,22 0 0,-21 0 16,21 0-16,-22 22 0,1-22 16,21 0-16,-21 21 0,20-21 0,1 1 15,0-1-15,-21 21 16,42-21-16,21-21 31,0 0-31,0 0 0,22 0 0,-22 0 0,21 0 16</inkml:trace>
  <inkml:trace contextRef="#ctx0" brushRef="#br0" timeOffset="-163356.89">29485 17907 0,'0'-21'16,"21"21"-1,-21 21-15,0 21 16,0-20-16,0-1 0,0 21 16,0 0-16,0 1 0,-21-1 0,21 0 15,0 1-15,0-1 0,0 0 16,0 1-16,0-1 0,-21 0 16,21-20-16,0 20 0,0-21 15,-21 0-15,21 0 0,0 1 0,0-1 16,0-42 15,0-1-31,0-20 16,21 21-16,-21 0 0,0-22 15</inkml:trace>
  <inkml:trace contextRef="#ctx0" brushRef="#br0" timeOffset="-163077.04">29464 18288 0,'0'-233'16,"0"85"15,21 127-31,-42 423 0,42-825 0,0 402 0,0-1 15,1 1-15,-1 21 0,21-21 16,-21 21-16,0 0 0,22 0 0,-22 0 16,21 0-16,-21 0 0,1 21 15,-1-21-15,0 21 0,-21 1 0,0 20 16,0-21-16,0 21 16,-42-20-16,20-1 0,1-21 0,0 21 15,0 0-15,0-21 0,0 21 16,-1-21-16,1 0 15,21 21-15,-21-21 16,42 0 15,0 0-15,1 0-16,-1 0 0,0 0 16</inkml:trace>
  <inkml:trace contextRef="#ctx0" brushRef="#br0" timeOffset="-162604.79">30205 17971 0,'0'0'16,"0"-22"-16,0 1 15,0 0-15,-21 21 16,-1-21-16,1 21 0,0 0 16,0 0-16,0 0 15,0 0-15,-1 0 0,22 21 16,-21-21-16,0 21 0,21 0 15,-21 1-15,21-1 0,0 0 0,0 0 16,0 0-16,0 0 16,21-21-1,0 0-15,0 0 0,1 0 16,-1 0-16,0 0 0,0 0 16,0-21-16,0 0 0,1 0 15,-1 0-15,0 0 0,0-1 16,0 1-16,-21 0 15,0 0-15,21 0 0,-21 42 32,0 0-32,0 21 0,0-20 15,-21-1-15,21 0 0,0 0 16,0 0-16,0 0 0,0 1 0,0-1 16,0 0-16,0 0 0,21-21 15,1 21-15,-1-21 16,0 0-16,0 0 0,0 0 0,0 0 15,1 0-15,-1-21 16,0 0-16,0 0 0,0 0 0,-21-1 16,21 1-16,1 0 15,-1-21-15</inkml:trace>
  <inkml:trace contextRef="#ctx0" brushRef="#br0" timeOffset="-161881.21">30628 17886 0,'85'-169'16,"-22"63"-1,-211 381 1,317-550-16,-169 296 15,0 21-15,0-21 16,0 1-16,0 20 0,-21 0 16,21-21-16,-21 22 0,0-22 0,21 21 15,0 1-15,-21-22 0,21 0 16,-21 0-16,21 21 0,0-20 16,-22-1-16,22 0 15,0 0-15,0 0 16,0-42 15,22 0-31,-22 0 0,21 0 16,-21-1-16,21 1 0,-21 0 15,21-21-15,0 21 0,0-22 16,1 1-16,-1 21 0,0-22 0,0 22 16,0-21-16,0 21 0,-21 0 15,22-1-15,-1 1 0,0 0 0,-21 42 31,0 0-15,0 1-16,0-1 0,0 0 16,0 21-16,-21-21 0,0 22 0,21-22 15,-22 21-15,22-21 0,-21 22 16,0-22-16,21 0 0,0 0 0,-21 0 16,21 1-16,-21-22 0,21 21 15,-21 0-15,21-42 47,0 0-31,21-1-16,-21 1 15,21 0-15,0 21 0,-21-21 16,21 0-16,0 0 0,1-1 16,-1 22-16,-21-21 0,21 21 15,0 0-15,0-21 0,0 21 16,-21 21-1,0 0-15,0 1 0,0-1 16,0 0-16,0 0 0,0 0 16,0 0-16,-21 1 0,21-1 15,-21 0-15,0 0 16,0-21 0,0 0-16,-1 0 31,1 0-16,21-21-15,-21 0 16,21 0-16,-21 21 0</inkml:trace>
  <inkml:trace contextRef="#ctx0" brushRef="#br0" timeOffset="-161677.33">30565 17886 0,'0'0'0,"-22"0"0,-20-21 15,21 21-15,42 0 47,0 0-47,0 0 16,22 0-16,-22 0 0,0 0 15,0 0-15,22 0 0,-22 0 16,21 0-16,-21 0 0,22 0 0,-22 0 16,21 0-16,-21-21 0,22 21 15,-22-22-15,0 22 0</inkml:trace>
  <inkml:trace contextRef="#ctx0" brushRef="#br0" timeOffset="-161365.5">31200 17568 0,'21'-21'0,"-42"42"0,42-63 15,-21 21-15,21 0 16,0 21-16,0 0 0,0 0 16,1 0-16,-1 0 15,0 0-15,0 21 0,-21 0 0,21 0 16,0 22-16,-21-22 0,22 21 15,-22 0-15,0 1 0,0-1 16,0 0-16,0 22 0,0-22 16,-22 1-16,1-1 0,0 0 0,0 1 15,0-22-15,0 21 0,-1 0 0,22-20 16,-21-1-16,0 21 16,0-21-16,0 0 0,0 1 0,-1-1 15,1-21-15,0 21 16,21-42 15,21 0-15,0 21-16,22-22 0</inkml:trace>
  <inkml:trace contextRef="#ctx0" brushRef="#br0" timeOffset="-160849.77">31919 17759 0,'43'-42'31,"-22"20"-31,0 22 16,0 0-16,21-21 0,-20 21 16,20 0-16,0 0 0,-21 0 15,22 0-15,-1-21 0,0 21 0,-20 0 16,-1 0-16,0 0 15,0 0-15,-21-21 16,-21 21-16,0 0 16,0 0-16,-22-21 15,22 21-15,-21 0 0,21 0 0,-1 0 16,1 0-16,0 0 0,0 0 16,0 21-1,0 0-15,-1 0 16,22 0-16,0 1 0,0-1 15,-21 0-15,0 0 0,0 0 0,21 22 16,-21-1-16,0-21 0,-1 21 16,1-20-16,21 20 0,-21 0 15,0 1-15,0-22 0,21 21 0,0 0 16,-21-20-16,21 20 16,0-21-16,0 0 0,0 22 0,0-22 15,0 0-15,0 0 0,0 0 16,0 0-16,21-21 15,0 0-15,0 0 0,0 0 0,0 0 16,1 0-16,-1-21 0,21 0 16,-21 21-16,22-21 0,-22 0 0,21 21 15,-21-21-15</inkml:trace>
  <inkml:trace contextRef="#ctx0" brushRef="#br0" timeOffset="-160556.95">32448 17971 0,'0'0'0,"0"-22"0,0 1 16,0 42 15,0 1-31,0-1 0,-21 0 0,21 0 16,-21 0-16,0 0 0,0 22 15,0-22-15,-1 0 0,1 0 16,21 0-16,0 1 0,-21-1 0,21 0 15,-21-21-15,21 21 16,0 0-16,21-42 63,-21 0-48,21 21-15</inkml:trace>
  <inkml:trace contextRef="#ctx0" brushRef="#br0" timeOffset="-160229.17">32427 17992 0,'0'-21'0,"-21"126"0,42-189 0,-21 41 15,0 22-15,0 0 0,0 0 16,0 0-16,0 0 0,21 21 16,-21-22-16,22 22 0,-22-21 15,21 21-15,0 0 0,0 0 16,0-21-16,0 21 0,1 0 0,-1 0 15,0 0-15,0 21 16,-21 0-16,0 1 16,0-1-16,0 0 0,0 0 15,-21 0-15,0 0 0,0 1 16,-1-22-16,1 21 0,0-21 16,0 0-16,0 21 0,0-21 0,-1 0 15,1 0-15,0 0 0,21 21 16,-21-21-1,42 0 17,0 0-32,0 0 15,1 0-15</inkml:trace>
  <inkml:trace contextRef="#ctx0" brushRef="#br0" timeOffset="-159728.81">32829 17844 0,'0'21'32,"0"0"-32,-21 0 15,21 0-15,-21 0 0,0 22 16,0-22-16,0 0 0,-1 21 16,1-20-16,21-1 0,-21 0 15,0 0-15,21 0 0,0 0 0,-21-21 16,21 22-16,-21-22 15,21 21-15,0-42 47,21 21-47</inkml:trace>
  <inkml:trace contextRef="#ctx0" brushRef="#br0" timeOffset="-159321.35">32808 17907 0,'0'0'0,"21"-21"0,-21 0 15,22 21-15,-1 0 47,0 21-31,-21 0-16,21 0 16,-21 0-16,21 1 15,-21-1-15,0 0 16,21 0-16,-21 0 0,22-21 15,-22 21-15,21-21 16,0 0 0,-21-21 15,0 0-31,21 0 16,-21 0-16,21 0 0,-21-1 15,0 1-15,21 0 0,1 0 16,-22 0-16,21-22 0,0 22 0,-21 0 15,0 0-15,21 21 0,-21-21 16,21 0-16</inkml:trace>
  <inkml:trace contextRef="#ctx0" brushRef="#br0" timeOffset="-158829.24">33210 17484 0,'0'-21'16,"22"21"-16,-1-22 15,21 22-15,-21 0 16,22 0-16,-22 0 0,21 0 15,0 0-15,1-21 0,-1 21 0,0 0 16,1 0-16,-22 0 16,21 0-16,1 0 0,-22 0 0,21 21 15,-21-21-15,0 22 0,-21-1 16,0 0-16,0 0 0,0 21 16,0-20-16,0-1 0,0 21 15,-21-21-15,0 22 0,0-22 16,0 21-16,0 0 0,-1-20 0,1 20 15,0 0-15,0-21 0,0 22 16,21-22-16,-21 21 0,-1 1 16,1-22-16,0 21 0,21-21 0,-21 22 15,0-22-15,0 21 0,21-21 16,-22 22-16,1-22 0,21 0 16,-21 0-16,0 0 0,0 0 15,0 1-15,-1-22 16,-20 0-16,21 0 0,0 0 0,-22 0 15,22 0-15,-21 0 0,0 0 16,20 0-16,-20 0 0,21 0 16,0 0-16,0 0 0,-1 0 0,1 0 15,0 0-15,21-22 16,-21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1:41:20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699 0,'0'0'0,"-21"0"0,-21 0 0,-1 0 16,1 21-16,0-21 0,-1 21 15,-20-21-15,-1 21 0,1 0 0,-1-21 16</inkml:trace>
  <inkml:trace contextRef="#ctx0" brushRef="#br0" timeOffset="2014.75">5080 720 0,'21'0'16,"0"0"15,-21-21 16,21 21-32,-21-22 1,0 1 0,0 0-1,0 0 1,0 0-16,0 0 16,0-1-16,0 1 0,0 0 15,0 0-15,0 0 16,0 0-1,0-1 1,0 44 31,0-1-31,0 0-16,0 0 0,0 21 15,0-20-15,0 20 0,0-21 16,0 21-16,0 1 0,0 20 0,-21-20 15,21-1-15,0 21 0,0-20 16,-21 63-16,21-64 0,0 0 16,0 1-16,-21-1 0,21 0 15,-21 1-15,21-1 0,0 0 0,0 1 16,-21-22-16,-1 21 16,22-21-16,-21 22 0,21-22 0,0 21 15,0-21-15,0 0 0,-21 1 0,21-1 16,-21-21 15,21-21-15,-21-1-16,0 1 15,-1 0-15,22 0 0,-21 0 16,0-22-16,21 22 0,-21 0 0,0 0 16,21 0-16,-21-22 0,21 22 15,0 0-15,-22 0 0,22 0 0,0-22 16,0 22-1,0 0-15,0 0 0,0 0 16,0 0-16,22 21 31,-1 0-31,-21 21 0,21 0 16,0 0-16,-21 0 0,0 0 16,21 1-16,0-1 0,-21 0 0,22 0 15,-22 0-15,21 22 0,-21-22 16,21 0-16,0 0 0,-21 0 15,21 0-15,0 1 0,1-1 0,-1 0 16,-21 0-16,21-21 0,0 21 16,0-21-16,0 0 0,1 0 15,-1 0-15,0 0 0,0 0 16,0 0-16,0 0 0,1-21 16,-1 21-16,0-21 0,-21 0 15,21 0-15,0-1 0,-21 1 0,21 0 16,-21 0-16,0 0 0,22 0 15</inkml:trace>
  <inkml:trace contextRef="#ctx0" brushRef="#br0" timeOffset="2486.48">5651 1228 0,'-21'-43'31,"0"43"-31,0 0 15,0 0 1,0 0-16,-1 22 0,1-1 16,21 0-16,-21 0 0,0 0 15,21 0-15,0 1 0,0-1 16,-21 0-16,21 21 0,0-21 16,0 1-16,0-1 0,0 0 0,0 0 15,0 0-15,0 0 0,0 1 0,21-1 16,0 0-16,0-21 15,0 21-15,1-21 0,20 0 16,-21 0-16,0 0 0,0 0 16,1-21-16,-1 0 0,0 21 0,0-21 15,0-1-15,0 1 0,1 0 0,-1 0 16,-21 0-16,0 0 0,0-22 16,0 22-16,0 0 0,0-21 0,0-1 15,0 22-15,0 0 0,0-21 16,-21 20-16,21 1 0,-22 0 0,1 21 15,0 0-15,0-21 0,0 21 16,0 0-16,-1 0 0,1 0 0,0 0 16,0 21-16,21 0 0,-21-21 15,21 21-15,-21 1 0,21-1 16,0 0-16,0 0 0,21 0 16,0-21-16,0 0 15,0 21-15</inkml:trace>
  <inkml:trace contextRef="#ctx0" brushRef="#br0" timeOffset="3461.38">6498 1207 0,'0'0'0,"0"-22"0,0 1 16,0 0-16,-21 0 15,0 21 1,0 0-16,-1 0 0,1 0 0,0 0 16,0 0-16,0 0 15,0 0-15,-1 21 0,1 0 0,0 0 16,21 1-16,-21-1 0,0 21 0,21-21 15,0 0-15,-21 1 16,21-1-16,-22 0 0,22 0 0,0 0 0,0 0 16,0 1-16,0-1 0,0 0 15,0 0-15,0 0 16,22-21-16,-1 0 0,0 0 16,0 0-16,0 0 0,0 0 15,1 0-15,-1 0 0,0-21 0,0 0 16,21 21-16,-20-21 0,-1 0 15,0-1-15,0 1 0,0 0 0,-21 0 16,0 0-16,21 0 0,-21-1 16,0 1-16,0 0 0,0 0 15,-21 21 17,0 0-17,21 21 1,-21 0-16,21 0 0,0 1 0,0-1 15,0 0-15,0 21 0,0-21 16,0 22-16,0-1 0,0 0 0,0 22 16,0-22-16,21 1 0,0 20 15,-21-21-15,0 22 0,21-22 0,1 1 16,-22 20-16,0-21 0,0 1 0,0-1 16,0-21-16,0 22 15,0-1-15,0-21 0,0 21 0,0-20 16,-22-1-16,22 0 0,-21 0 0,0 0 15,21 0-15,-21-21 0,0 22 16,0-22-16,-1 0 0,1 0 0,0 0 16,0 0-16,-21 0 0,20 0 15,-20-22-15,0 22 0,21-21 0,-22 0 16,1 0-16,21 0 0,-22-22 0,22 22 16,-21 0-16,21 0 0,0 0 15,-1 0-15,22-1 0,0 1 0,-21 21 16,21-21-16,0 0 0,0 0 15,0 0-15,0-1 0,0 1 0,21 0 16,1 0-16,-1 0 0,-21 0 16,21-1-16,0-20 15,0 21-15,0 0 0,1 0 0,-1-1 16,0 1-16,0-21 0</inkml:trace>
  <inkml:trace contextRef="#ctx0" brushRef="#br0" timeOffset="3810.24">6752 1164 0,'0'-42'15,"0"63"17,0 0-17,0 0-15,0 1 0,0-1 16,-21 0-16,21 0 0,0 0 0,0 0 16,0 1-16,0-1 0,0 0 15,0 0-15,0 0 0,0 0 16,0-42 31,0 0-47,0 0 15</inkml:trace>
  <inkml:trace contextRef="#ctx0" brushRef="#br0" timeOffset="4031.61">6667 868 0,'0'0'0,"-21"0"0,0 0 31,0 0 1,42 21 14,0 0-46,0 0 16</inkml:trace>
  <inkml:trace contextRef="#ctx0" brushRef="#br0" timeOffset="4638.62">7091 1122 0,'-21'0'15,"21"21"1,0 0-16,-22 0 16,22 1-16,0-1 15,0 0-15,0 0 0,0 0 16,0 0-16,0 1 0,0-1 0,22 0 15,-22 0-15,0 0 16,0 0-16,0 1 16,0-1-1,0-42 17,0-1-17,0 1-15,0 0 0,0 0 16,0 0-16,-22 0 0,22-1 0,0 1 15,0-21-15,0 21 0,0 0 0,0-22 16,0 22-16,22-21 0,-22 21 16,21-1-16,0 1 0,0-21 15,21 42-15,-20-21 0,-1 0 16,21 21-16,-21 0 0,0 0 0,22 0 16,-22 21-16,21 0 0,-21 0 15,1 0-15,-1 22 0,0-22 0,0 0 16,0 21-16,-21-21 0,0 22 15,0-22-15,0 0 0,0 21 0,0-20 16,0-1-16,0 0 0,0 0 0,0 0 16,0 0-16,0 1 15,0-1-15,0 0 0,-21-21 16,21 21-16,-21-21 31,21-21 0</inkml:trace>
  <inkml:trace contextRef="#ctx0" brushRef="#br0" timeOffset="5674.02">9461 995 0,'64'-42'16,"-43"20"-16,0 22 15,0-21-15,1 0 0,-1 0 16,0 0-16,0 0 0,0-1 0,0 1 15,1 0-15,-22 0 0,0 0 16,0 0-16,0-1 0,0 1 0,0 0 16,0 0-16,-22 0 0,1 0 15,0-1-15,0 1 0,-21 0 0,20 21 16,-20 0-16,21-21 16,0 21-16,-22 0 0,22 0 0,0 0 0,-21 0 15,21 21-15,-1 0 0,-20 0 16,21-21-16,0 22 0,0-1 0,-22 0 15,22 0-15,0 0 16,0 0-16,21 1 0,-21-1 0,21 0 16,-22 0-16,22 0 0,0 22 15,0-22-15,0 0 0,0 0 0,0 0 16,0 0-16,22-21 0,-1 22 16,0-1-16,0 0 0,0 0 0,0 0 15,1-21-15,20 21 0,-21 1 0,21-22 16,-20 21-16,20 0 0,-21-21 15,21 21-15,1 21 16,-1-42-16,-21 22 0,0-1 16,1 0-16,-1 0 0,0 0 0,-21 0 15,21 1-15,-21-1 0,0 0 0,0 0 16,0 0-16,-21 0 0,0 1 16,0-1-16,-22 0 0,22 0 0,-21 0 15,21 0-15,-22 1 0,1-1 16,0-21-16,-1 0 0,1 21 0,0-21 15,-1 0-15,1 0 0,21 0 16,-22-21-16,1 0 0,21-1 0,-21 1 16,20 0-16,-20 0 0,21-21 0,0 20 15,0 1-15,-1-21 0,1 21 16,0 0-16,21-1 0,-21 1 16,21 0-16,0 0 0,0 0 15,21 21 1,0 0-16,0 0 15,1 0-15,-1 0 16,0 0-16,0 0 0,0 0 16,0 0-16</inkml:trace>
  <inkml:trace contextRef="#ctx0" brushRef="#br0" timeOffset="6666.45">10181 1058 0,'0'0'16,"21"-21"-16,-21 0 0,0 0 16,0 0-16,0 0 15,-21 21 1,0 0-16,0 0 15,0 0-15,21 21 0,-22 0 16,1 0-16,0 0 0,21 0 0,-21 1 16,0 20-16,0-21 0,21 21 15,-22-20-15,1 20 0,21-21 16,-21 0-16,21 22 0,0-22 0,0 0 16,0 0-16,0 21 0,0-20 15,21-1-15,0 0 0,1 0 16,-1-21-16,0 21 0,0-21 0,0 0 15,0 0-15,1 0 0,-1 0 16,21 0-16,-21 0 0,0 0 0,1 0 16,-1 0-16,0-21 0,0 0 15,0 21-15,0-21 0,1 0 0,20-22 16,-21 22-16,0 0 0,0-21 0,1-1 16,-1 22-16,-21-21 15,0 21-15,21-22 0,-21 22 0,0 0 16,0 0-16,0 0 0,-21 21 15,0 0-15,-1 0 16,1 0-16,0 0 0,21 21 16,-21 0-16,21 0 0,-21 0 0,21 0 15,0 1-15,0-1 16,0 0-16,21 0 16,0-21-16,0 0 0,0 21 15,1-21-15,-22 21 16,21-21-16,0 0 15,0 22-15,-21-1 16,21-21-16,-21 21 16,21-21-16,-21 21 0,0 0 15,0 0 1,22-21-16,-1 22 0,0-22 16,0 21-1,0-21-15,0 0 0,1 0 16,-1 0-16,0 0 0,0 0 15,0 0-15,0 0 16,1-21-16,-1-1 0,0 22 0,0-21 16,0 0-16,0 0 0,1 0 15,-1 0-15,-21-1 0,21 1 16,0 0-16,-21-21 0,0 21 0,21-1 16,-21 1-16,21-21 0,-21 21 15,0 0-15,0 42 31,0 0-15,-21 0-16,21 0 0,0 0 0,0 1 16,-21 20-16,21-21 0,0 0 15,-21 0-15,21 1 0,0-1 0,0 0 16,0 0-16,0 0 0,0 0 16,21 1-16,0-22 15,0 0-15,1 0 0,-1 0 16,0 0-16,0 0 0,0 0 15,0 0-15,1-22 0,-22 1 16,21 0-16,0 0 0,0 0 0</inkml:trace>
  <inkml:trace contextRef="#ctx0" brushRef="#br0" timeOffset="7058.23">11197 699 0,'0'0'0,"-21"21"0,-85 42 31,106-42-31,-21 1 0,21-1 16,0 0-16,0 0 0,0 0 16,21 0-16,0-21 15,0 0-15,1 22 0,-1-22 16,21 0-16,-21 0 0,0 0 0,1-22 15,-1 1-15,0 0 0,0 21 0,-21-21 16,21 0-16,-21 0 16,0-22-16,0 22 0,0 0 0,0 0 15,0 0-15,-21 21 0,0-22 16,0 1-16,0 21 0,-1 0 16,1 0-16,0 0 0,0 0 0,0 21 15,21 1-15,-21-22 0,21 21 16,-22 0-16,22 0 0,-21 21 0,21-20 15,0-1-15,0 0 0,0 21 16,0 1-16,21-22 0,1 21 16,-1-21-16,0 0 0</inkml:trace>
  <inkml:trace contextRef="#ctx0" brushRef="#br0" timeOffset="7477.99">11620 1164 0,'0'0'15,"0"-21"-15,0 0 16,-21 21-16,0 0 16,0 21 15,21 0-31,0 0 0,-21 22 15,21-22-15,0 0 0,0 21 16,0 1-16,0-1 0,0 0 0,0 1 16,0-1-16,0 22 0,-21-22 15,21 21-15,-22 1 0,22-1 0,0 1 16,0-1-16,0 1 0,-21-1 0,21 1 16,-21-1-16,21-20 0,0 20 15,0-20-15,0-1 0,-21 21 0,21-41 16,0 20-16,-21 0 0,21 1 0,0-22 15,0 0-15,0 0 0,0 0 0,0 0 16,0 1-16,0-44 31,21 1-15,-21 0-16,0 0 0,0 0 0,21 0 16,-21-22-16,21 1 0</inkml:trace>
  <inkml:trace contextRef="#ctx0" brushRef="#br0" timeOffset="7890.75">11515 1291 0,'0'0'0,"0"-21"0,0 0 15,0 0-15,0 0 0,0-1 16,0 1-16,0 0 0,0 0 15,0 0-15,21 0 0,0 21 0,0-22 16,0 22-16,22-21 0,-22 21 16,21 0-16,-21 0 0,22 0 0,-22 0 15,21 0-15,-21 0 0,0 21 16,22 1-16,-22-1 0,-21 0 0,21 0 16,-21 0-16,0 0 0,0 1 15,0-1-15,0 0 0,-21 0 0,-43 43 16,43-64-16,0 21 15,-21 0-15,21 0 0,-22 0 16,22 0-16,0-21 0,0 22 0,-22-22 16,22 0-16,0 21 0,0-21 15,0 0-15,42 0 63,0-21-63,0 21 15</inkml:trace>
  <inkml:trace contextRef="#ctx0" brushRef="#br0" timeOffset="8336.5">12404 593 0,'-64'-85'31,"43"85"-15,21 21 15,0 0-31,0 1 0,0-1 15,0 21-15,0 0 0,0-20 16,0 20-16,-21 21 0,21-20 0,0-1 0,0 22 16,0-22-16,0 21 0,-21-20 15,21-1-15,0 22 0,-22-22 0,22 0 16,0 1-16,0-22 0,0 21 16,0-21-16,0 22 0,0-22 15,0 0-15,22 0 0,-1 0 0,0 0 16,0-21-16,0 0 15,0 0-15,1 0 16,-1 0-16,0-21 0,-21 0 0,21 21 16,0-21-16,0 0 0,1 0 15,-1-1-15,0 1 0,-21 0 16,21-21-16,-21 21 0</inkml:trace>
  <inkml:trace contextRef="#ctx0" brushRef="#br0" timeOffset="8634.33">12107 953 0,'0'0'16,"-21"0"-1,42 0 1,0 0-16,1 0 0,-1 0 15,21 0-15,0 0 0,1 0 0,-1 0 16,0-22-16,1 22 0,-22 0 16,21 0-16,1-21 0,-1 21 0,-21 0 15,0 0-15,22-21 0,-22 21 0,0 0 16,0 0-16,0 0 16</inkml:trace>
  <inkml:trace contextRef="#ctx0" brushRef="#br0" timeOffset="9569.79">4889 2138 0,'0'0'0,"-21"0"0,0 0 16,-64 0-1,43 0-15,21 0 0,0 0 16,0 0-16,-1 0 15,44 0 17,-1 0-32,0 0 15,21 0-15,1 0 0,-1 0 16,21 0-16,1 0 0,-1 0 0,22 0 16,0 0-16,-1 0 0,22 0 15,-21 0-15,21 0 0,0 0 0,21 0 16,-22 0-16,1 0 0,0 0 0,0 0 15,0-21-15,0 21 0,-1 0 16,22 0-16,-21 0 0,-21-21 0,21 21 16,-22 0-16,1-22 15,-21 22-15,-1 0 0,1 0 0,-22 0 16,0 0-16,1 0 0,-22 0 0,0 0 16,0 0-16,0 0 15,-42 0 32,0 0-31</inkml:trace>
  <inkml:trace contextRef="#ctx0" brushRef="#br0" timeOffset="10474.82">9207 2096 0,'0'0'0,"-21"0"0,0 0 0,0 0 16,0-22-16,0 22 0,-1 0 15,1 0-15,0 0 16,0 0-16,0 0 0,0 0 16,-1 0-16,1 0 15,0 0 1,42 0 46,0 0-62,1 0 0,-1 0 0,21 0 16,0 0-16,1 0 0,41 0 16,-20 0-16,-1 0 0,1 0 15,21 0-15,-1 0 0,1 0 16,21 0-16,0 0 0,21 0 0,-22 0 16,22 0-16,-21 0 0,21 0 15,0 0-15,0 0 0,0 0 0,254 0 16,-254 0-1,-21 0-15,21 0 0,0 0 0,0 0 16,0 0-16,-21 0 0,0 0 0,0 0 16,-1 0-16,-20 0 0,0 0 15,-22 0-15,1 0 0,-1 0 0,1 0 16,-22 0-16,-21 0 0,0 0 0,1 0 16,-1 0-16,0 0 15,-42 0 32,0 0-47,-1 0 16,1 0-16,0 0 15,0 0-15,0 0 16,0 0-16,-1 0 16,1 0-16,0 0 0</inkml:trace>
  <inkml:trace contextRef="#ctx0" brushRef="#br0" timeOffset="10597.75">12700 2180 0,'-21'0'0,"0"0"16,-1 0-16</inkml:trace>
  <inkml:trace contextRef="#ctx0" brushRef="#br0" timeOffset="26062.08">1524 3493 0,'0'0'0,"0"-22"0,0 1 16,0 0-16,0 0 16,0 0-16,0 0 0,0-1 15,0 1 1,0 0 15,0 42 0,0 0-15,0 1-16,0 20 0,0-21 0,0 0 16,21 22-16,-21-1 0,0-21 15,0 21-15,0 1 0,0-22 16,0 21-16,0 1 0,0-22 0,0 21 15,0 0-15,0-20 0,0 20 16,0 0-16,-21 1 0,21-1 16,0-21-16,0 21 0,-21 1 0,21-22 15,-21 21-15,21-21 16,0 1-16,0-1 0,0-42 47,0-1-32,0 1-15,0 0 0,0 0 16,0 0 0,0 0-16,21 21 0,0-22 15</inkml:trace>
  <inkml:trace contextRef="#ctx0" brushRef="#br0" timeOffset="26458.36">1968 3916 0,'0'42'16,"0"-21"-1,0 1-15,0-1 16,22-21 15,-1 0-15,0-21-16,-21-1 0,21 1 15,-21 0 1,0 0-16,0 0 0,-21 0 31,0 21-15,0 0-16,-1 0 15,22 21-15,0 0 16,22-21 31</inkml:trace>
  <inkml:trace contextRef="#ctx0" brushRef="#br0" timeOffset="27335.82">3958 3493 0,'0'-22'16,"0"44"-16,0-65 0,0 22 15,0 0-15,0 0 0,0 0 16,0-1 0,-21 22-1,0 0 1,0 22-16,21-1 16,-22 0-16,1 0 0,21 0 0,-21 0 15,0 22-15,21-22 16,0 21-16,-21-21 0,0 22 0,-1-1 0,22 0 15,-21-20-15,21 20 0,0 0 16,0-21-16,0 22 0,0-22 0,0 21 16,0-21-16,0 22 0,0-22 15,0 0-15,0 0 0,21 0 0,1-21 16,-1 22-16,0-22 0,0 0 16,21 0-16,-20 0 0,-1 0 15,21 0-15,22 0 0,-22-22 16,-21 1-16,21 0 0,-20-21 15,20 21-15,0-1 0,1-20 0,-22 21 16,21-21-16,-21 20 16,0-20-16,1 21 0,-22-64 0,0 43 15,0 0-15,0 20 0,-22-20 16,1 0-16,-21-1 0,21 22 0,-22 0 16,22-21-16,-21 42 0,21-21 15,-22 21-15,22 0 0,0 0 0,-21 0 16,21 0-16,-1 21 0,1-21 15,0 21-15,0 0 0,21 21 16,0-20-16,0-1 0,0 21 0,0-21 16,0 0-16,0 1 0,0-1 15,21-21-15,-21 21 0,42-21 0,-20 0 16,-1 0-16</inkml:trace>
  <inkml:trace contextRef="#ctx0" brushRef="#br0" timeOffset="27746.59">4911 3302 0,'0'0'0,"0"-21"0,-22 21 16,1 0-1,0 0-15,0 21 16,21 0-16,0 0 0,0 1 15,-21-1-15,21 21 0,0 0 0,0 1 16,0-1-16,-21 0 0,21 1 16,0-1-16,0 22 0,0-1 0,0 1 15,0-1-15,-22 276 16,1-255-16,0 22 16,0 85-16,21-85 15,-21-1-15,0 1 0,21 0 0,0 0 16,-22-21-16,22 20 0,-21-20 15,21-21-15,0 20 0,0-20 0,0-1 16,0-20-16,0 41 16,0-41-16,0-22 0,0 0 0,0-42 31,0 0-31,0-22 16,0 1-16,0 0 0,0-1 15,0-20-15,0 20 0,0-20 0</inkml:trace>
  <inkml:trace contextRef="#ctx0" brushRef="#br0" timeOffset="28134.36">4741 3387 0,'0'0'0,"0"-21"0,0-1 0,0 1 0,0 0 16,0 0-16,21 0 0,1 0 16,-1 21-16,0-22 0,0 22 0,21 0 15,-20 0-15,-1 0 16,21 0-16,-21 0 0,22 0 0,-22 22 16,0-1-16,0 0 0,0 0 15,0 0-15,1 22 0,-22-22 0,0 21 16,0-21-16,0 22 0,0-1 15,-22-21-15,1 21 0,0 1 0,-21-22 16,21 0-16,-1 21 0,-20-20 0,21-1 16,0 0-16,0 0 0,-1-21 15,1 21-15,0 0 0,0-21 16,42 0 15,0-21-31,0 21 0,1-21 16,-1 0-16,0 0 0</inkml:trace>
  <inkml:trace contextRef="#ctx0" brushRef="#br0" timeOffset="28522.35">5334 3683 0,'0'0'15,"0"21"-15,0 0 16,21-21-1,0 0 1,-21-21-16,21 21 0,1-21 16,-1 0-16,21 0 0,-21 0 0,0-1 15,22 22-15,-22-42 0,0 21 0,0 0 16,0 21-16,-21-21 0,0-1 16,0 1-16,0 0 0,0 0 15,-21 21-15,0 0 16,0 0-16,0 0 0,0 21 15,-22 0-15,22 0 0,0 1 16,0 20-16,0-21 0,21 21 16,-22-20-16,22 20 0,-21-21 0,21 21 15,0-20-15,0 20 0,0-21 16,0 0-16,21 0 0,1 1 0,-1-1 16,0-21-16,0 21 0,0-21 15,0 0-15,22 0 0,-22 0 0,21 0 16,-21 0-16,22-21 0,-1 0 0,-21 21 15,22-22-15</inkml:trace>
  <inkml:trace contextRef="#ctx0" brushRef="#br0" timeOffset="28974.09">6138 3493 0,'0'-22'0,"0"44"0,-21-44 31,0 22-31,0 22 16,0-1-16,21 0 0,0 0 0,-22 0 15,22 0-15,-21 1 0,21-1 16,0 21-16,0-21 0,0 0 0,0 1 16,0 20-16,0-21 0,0 0 15,0 0-15,0 1 0,-21-22 0,21 21 16,0 0-16,0-42 47,0 0-47,0-1 15,0-20-15,0 21 0,0 0 16,0-22-16,0 1 0,0 0 0,21-1 16,0 1-16,1 0 0,-1-1 15,21 1-15,0 21 0,1 0 0,-1 0 16,-21-1-16,22 22 16,-1 0-16,0 0 0,-21 22 0,22-1 0,-22 0 15,0 0-15,21 21 0,-20 1 0,-22-22 16,21 21-16,-21 1 0,21-1 15,-21 0-15,0-21 0,0 22 0,0-22 16,0 21-16,0-21 0,-21 1 16,21-1-16,-21 0 0,21 0 15,0 0-15,-22-21 0,1 0 16,0 0 0,21-21-16</inkml:trace>
  <inkml:trace contextRef="#ctx0" brushRef="#br0" timeOffset="29478.62">8234 3196 0,'0'0'0,"21"-21"0,-21 42 32,0 0-32,0 22 15,0-1-15,0 0 0,0 1 16,0-1-16,0 0 0,0 22 0,0-22 15,0 1-15,0 20 0,-21-21 0,21 1 16,0-1-16,0 0 0,0-20 16,0 20-16,0-21 0,0 0 15,0 0-15,0 1 0,0-1 16,0-42 0</inkml:trace>
  <inkml:trace contextRef="#ctx0" brushRef="#br0" timeOffset="30114.26">7747 3747 0,'0'0'0,"-21"0"0,42 0 31,0 0-15,21-22-16,-20 22 15,41 0-15,-21-21 0,22 0 0,-1 21 16,1-21-16,-1 0 0,1 0 0,-1-1 15,22 1-15,-21 0 0,-1 0 16,-21 0-16,22 0 0,-22-22 0,-21 22 16,22-21-16,-43 21 15,0-22-15,0 22 0,0-21 0,0 21 0,0-1 16,0 1-16,0 0 0,-21 0 0,-1 21 16,1 0-16,0 0 15,0 0-15,21 21 16,-21 0-16,21 22 0,0-22 0,0 21 15,0 22-15,0-22 0,0 0 16,-21 22-16,21-22 0,-22 22 0,22-22 16,0 0-16,0 1 0,-21-1 15,21 0-15,0 1 0,-21-1 0,21-21 16,0 21-16,0-20 0,0-1 16,0 0-16,0 0 0,0-42 31,0 0-16,0 0-15,0-1 0,0 1 0,21-21 16,-21 21-16,21-22 0,-21 1 16,22 21-16,-1-21 0,0-1 0,0 22 15,21-21-15,1 21 0,-22-1 16,21 1-16,1 21 0,-1 0 16,0 0-16,43 0 15,-43 0-15,1 0 0,-22 21 0,0 1 0,0-1 16,0 21-16,-21-21 0,0 43 15,0-43-15,0 0 16,0 21-16,0-20 0,-21-1 0,0 0 16,21 0-16,-21 0 0,21 0 0,-21 1 15,21-1-15,-22-21 16,44-21 0,-1-1-16,0 22 15,-21-42-15</inkml:trace>
  <inkml:trace contextRef="#ctx0" brushRef="#br0" timeOffset="30470.06">9440 3704 0,'43'21'31,"-22"-21"-31,0 0 0,0 0 16,0 0-16,0 0 0,1 0 0,-1-21 15,0 21-15,0-21 0,0 21 0,0-21 16,1 0-16,-1 21 0,-21-21 16,0-1-16,0 1 0,0 0 15,0 0-15,-21 21 0,-1-21 16,1 21-16,0 0 0,-21 0 0,21 0 16,-22 0-16,22 21 0,-21 0 0,21 0 15,-1 0-15,-20 1 0,42 20 16,-21 0-16,0-21 0,21 22 0,-21-1 15,21 0-15,0-20 0,0 20 16,0-21-16,0 0 0,21 22 0,0-22 16,0-21-16,0 21 0,0 0 15,1-21-15,20 0 0,0 0 0,1 0 16,-1 0-16,0-21 0,1 0 16,-1 0-16</inkml:trace>
  <inkml:trace contextRef="#ctx0" brushRef="#br0" timeOffset="31206.5">11620 3196 0,'0'0'0,"0"-21"0,-21 0 0,21 0 16,0 0-16,-21 21 0,0 0 15,0 0-15,21 21 16,0 0-16,0 21 0,0-21 0,-21 22 16,21 20-16,0-20 0,0 20 0,0 1 15,0-22-15,0 21 0,-22 1 16,22-22-16,0 1 0,0-1 0,0 21 15,-21-41-15,21 20 0,-21 0 0,21-21 16,-21 22-16,21-22 0,0 0 16,0 0-16,0-42 31,0 0-31,0 0 16,0 0-16,0-1 0,0 1 0,0-21 15,0 21-15,0 0 0,0-22 0,0 22 16,0-21-16,21 21 0,21-22 15,-20 1-15,-1 42 0,0-21 16,21 0-16,1 21 0,-1 0 16,0 0-16,1 0 0,-1 0 0,0 0 15,1 21-15,-1 0 0,21 21 16,-41-21-16,-1 1 0,-21 20 16,0-21-16,0 0 0,-21 0 15,-1 22-15,-62-1 0,41-21 16,1 0-16,0 1 0,-1-1 15,1 0-15,21-21 0,-21 0 0,20 0 16,1 0-16,0 0 0,0 0 0,0 0 16,21-21-16,0 0 15,0-1-15,0 1 0,0 0 16,21 0-16</inkml:trace>
  <inkml:trace contextRef="#ctx0" brushRef="#br0" timeOffset="31622.26">12213 3662 0,'0'-21'16,"21"21"-16,0-21 16,1 21-16,-1 0 15,0 0-15,0 0 0,21 0 16,-20 21-16,-1 0 0,0-21 15,0 21-15,0 0 0,0 22 0,1-22 16,-1 0-16,-21 0 16,0 0-16,0 22 0,0-22 0,0 0 0,0 21 15,0-21-15,0 1 0,0-1 16,-21 0-16,-1 0 16,22-42-1,0 0 1,0 0-16,0-1 0,0 1 15,0-21-15,0 21 0,0 0 0,0-22 16,22 22-16,-1-21 0,-21 21 16,21-1-16,-21-20 0,21 21 0,0 0 15,-21 0-15,21 21 0,1-22 0,-1 22 16,0 0-16,0 0 16,0 0-16,0 0 15,1 0-15,-1 0 16</inkml:trace>
  <inkml:trace contextRef="#ctx0" brushRef="#br0" timeOffset="32074">13356 3598 0,'0'0'16,"0"-21"-16,0 0 0,0 0 15,-21 21 1,0 0-16,0 0 15,-1 0-15,1 0 0,0 21 16,0-21-16,0 21 0,0 0 0,-1 22 16,1-22-16,-21 0 0,21 21 0,0-20 15,-1 20-15,1-21 0,0 21 16,21-20-16,0 20 0,0-21 0,0 0 16,21 0-16,0 1 0,1-1 15,20-21-15,-21 0 0,21 0 16,1 0-16,41 0 0,-41 0 0,-1-21 15,0 21-15,1-22 0,-22 1 16,21 0-16,-21 0 0,1-21 16,-1 20-16,0 1 0,0-63 15,-21 41-15,0 22 0,0-21 16,0-1-16,-21 1 0,0 0 0,0 21 16,-1-1-16,1 1 0,-21 0 15,21 21-15,0 0 0,-22 0 0,22 0 16,-21 0-16,21 21 0,-22 0 15,22 1-15,0-1 0,0 21 0,0-21 16,21 0-16,0 1 0,0 20 0,0-21 16,0 0-16,21-21 0,0 21 0,0-21 15,21 0-15,-20 0 0</inkml:trace>
  <inkml:trace contextRef="#ctx0" brushRef="#br0" timeOffset="32654.7">13949 3493 0,'0'0'0,"0"-22"0,0 44 31,0-1-15,-21 0-16,-1 21 0,22-21 16,0 22-16,-21-22 0,0 21 0,21-21 15,0 22-15,0-1 0,-21-21 0,21 0 16,-21 22-16,21-22 0,0 0 15,0 0-15,0 0 0,0 1 16,21-22 0,0 0-16,0-22 0,0 1 15,1 21-15,-1-21 0,0 0 16,0 0-16,0-22 0,0 22 0,1 0 16,-22-21-16,21 21 0,0-1 0,0 1 15,-21 0-15,0 0 0,21 0 16,0 21-16,-21 21 15,0 0-15,0 0 0,0 0 16,0 1-16,0-1 0,0 0 16,0 0-16,0 0 0,0 0 15,0 1-15,22-1 0,-1 0 0,0 0 16,0-21-16,0 0 16,0 0-16,1 0 0,-1 0 0,0 0 15,0 0-15,21 0 0,-20-21 0,-1 0 16,0 21-16,0-21 0,21-1 15,-20-20-15,-1 21 0,-21 0 0,21-22 16,-21 1-16,21 0 0,-21 21 16,0-22-16,0 1 0,0-22 15,0 43-15,-21 0 0,0 21 16,0 0-16,-1 0 16,1 0-16,0 21 15,21 0-15,0 1 0,0-1 16,0 0-16,0 0 0,0 0 15,21 0-15,-21 1 0,21-22 0,1 21 16</inkml:trace>
  <inkml:trace contextRef="#ctx0" brushRef="#br0" timeOffset="33079.46">15155 3620 0,'21'-22'0,"-42"44"0,64-65 0,-22 22 0,0 0 16,-21 0-16,0 0 0,0-1 15,0 1-15,-21 21 0,0 0 16,-1 0-16,-20 0 0,21 0 0,-21 0 16,-22 43-16,22-22 15,-1 0-15,22 0 0,-21 0 0,21 22 16,0-22-16,-1 0 0,22 0 0,0 0 16,0 0-16,0 1 15,0-1-15,43-21 0,-22 21 16,0-21-16,21 21 0,-20-21 0,20 21 15,0 0-15,-21-21 0,22 22 16,-22-22-16,21 21 0,-21 0 16,1-21-16,-22 21 0,0 0 15,-22 0 1,1-21-16,0 0 0,-21 22 16,-1-22-16,22 0 0,-21 0 0,0 0 15,-1 0-15,1 0 0,21 0 16,-22 0-16,22 0 0,-21 0 0,0-22 15,20 22 1,22-21-16,22 0 16,-1 21-16,0-21 15,0 21-15,21-21 0,-20 0 16,20 21-16</inkml:trace>
  <inkml:trace contextRef="#ctx0" brushRef="#br0" timeOffset="33450.25">15557 3852 0,'0'0'0,"22"0"15,-1 0-15,0 0 16,0 0-16,0-21 0,0 21 16,1-21-16,-1 0 0,0 0 15,0 21-15,0-21 0,0-1 16,1-20-16,-1 21 0,-21 0 0,21 0 0,-21-1 15,0 1-15,0 0 16,0 0-16,-21 21 16,0 21-16,-1 0 15,1 0-15,0 1 0,0 20 16,21-21-16,-21 21 0,0-20 0,-1 41 16,1-42-16,21 0 0,0 22 15,0-22-15,0 0 0,0 0 16,0 0-16,21 1 0,1-22 15,-1 0-15,0 0 0,0 0 0,0 0 16,0 0-16,1 0 0,-1 0 16,21 0-16,-21-22 0,0 22 15,22-21-15,-1-21 0,-21 21 16</inkml:trace>
  <inkml:trace contextRef="#ctx0" brushRef="#br0" timeOffset="33846.01">16192 3641 0,'0'0'0,"0"-85"15,0 64-15,0 0 16,22 21-16,-1 0 16,0 0-16,21 0 15,-21 0-15,1 0 0,-1 0 0,21 21 16,-21 0-16,0 0 16,1 0-16,-1 1 0,0-1 0,0 0 0,-21 21 15,0-21-15,0 1 0,0-1 16,0 21-16,0-21 0,0 0 15,0 1-15,0-1 0,0 0 0,0 0 16,-21 0-16,0 0 0,0-21 31,21-21-15,0 0-16,0 0 16,0 0-16,0 0 0,0-1 15,21-20-15,0 21 0,0-21 16,0-1-16,0 1 0,1 0 0,-1-1 15,21 1-15,-21 0 0,22 20 16,-22-20-16,0 21 0,0 0 0,0 21 16,0 0-16,1 0 0,-1 0 15,-21 21 1,0 0-16,0 0 0,-43-21 16,22 21-16</inkml:trace>
  <inkml:trace contextRef="#ctx0" brushRef="#br0" timeOffset="34878.51">2138 5440 0,'0'0'0,"-64"-42"31,43 20-31,0 22 0,21-21 16,0 0-16,0 0 0,0 0 16,0 0-16,0-1 0,0 1 15,0 0-15,0 0 0,0 0 16,21 21-16,0 0 15,0 0-15,1 0 0,-1 21 0,21 0 16,-21 0-16,22 22 0,-22-1 16,21 0-16,-21 22 0,0-22 0,1 22 15,-22-1-15,0 1 0,0-1 16,-22-21-16,1 22 0,-21-1 0,0-20 16,-1-1-16,1 0 0,-22 1 15,22-22-15,0 21 0,-1-21 16,1-21-16,0 22 0,-1-22 0,1 0 15,21 0-15,-21 0 0,20 0 16,-20-22-16,21 1 0,0 0 0,0 0 16,-1-21-16,22-1 0,0 1 15,0 0-15,0-1 0,0 1 16,0 0-16,0-1 0,0 1 0,43 21 16,-22 0-16,0-1 0,21 1 15,-20 21-15,20 0 0,43 21 16,-43 1-16,-21-1 0,21 0 15,-20 0-15,20 21 0,-21-20 16,21 20-16,-20-21 0,-1 21 0,-21-20 16,21 20-16,-21-21 0,21 0 15,-21 0-15,0 1 0,0-1 0,0 0 16,0 0-16,0 0 0,21 0 16,0-21 15</inkml:trace>
  <inkml:trace contextRef="#ctx0" brushRef="#br0" timeOffset="35054.41">2752 5842 0,'21'0'0,"-42"0"0,63 0 62,-21 0-46,0 0-16,-21-21 0,0 0 16,21 21-16</inkml:trace>
  <inkml:trace contextRef="#ctx0" brushRef="#br0" timeOffset="35866.94">4149 5249 0,'0'0'0,"-43"0"16,22 0-1,0 0-15,21 22 0,0-1 16,21-21 15,0 0-31,0 0 0,1 0 0,-1 0 16,0 0-16,0 0 0,0-21 15,0-1-15,22 22 0,-22-21 16,21 0-16,-21 0 0,1 0 0,20 0 16,-42-1-16,0 1 0,0 0 15,0 0-15,0 0 0,0 0 0,-21-1 16,-22 1-16,1 0 0,0 21 15,-1 0-15,1 0 0,0 0 0,-1 0 16,1 21-16,-21 0 0,20 1 16,1-1-16,0 21 0,-1 0 0,1 1 15,21-1-15,-22 0 0,43 22 16,-21-22-16,21 1 0,0-1 0,0 0 16,0 22-16,21-22 15,1-21-15,-1 0 0,0 1 16,0-1-16,0-21 0,0 21 0,22-21 15,-22 0-15,0 0 0,0 0 16,0 0-16,1 0 0,-1 0 0,0-21 16,-21 0-16,-21 21 15,0 0-15,-1-22 16,-20 22-16,21 0 0,-21 0 0,20 22 16,-20-22-16,21 21 0,0 0 15,0 0-15,-1 21 0,1 22 16,21-43-16,0 21 15,0 1-15,0-22 0,0 21 0,0-21 16,0 1-16,0 20 0,0-21 0,21 0 16,1 0-16,-1-21 0,0 22 15,0-1-15,0-21 0,22 0 0,-22 0 16,0 0-16,21 0 0,-21 0 0,22 0 16,-22-21-16,21-1 0,-21 1 15,22 0-15,-1 0 0</inkml:trace>
  <inkml:trace contextRef="#ctx0" brushRef="#br0" timeOffset="36342.67">4635 5588 0,'0'0'0,"0"-21"0,0 0 16,0 42 15,0 0-31,0 21 0,0-20 16,0-1-16,0 21 0,0 0 0,0-20 15,0 20-15,-21 0 0,21-21 16,0 22-16,-21-22 0,21 21 0,0-21 16,0 1-16,0-1 0,-21 0 0,21 0 15,0-42 17,0 0-17,0 0-15,0-1 0,21-20 16,-21 21-16,21-21 0,0-1 0,1-20 15,-1 20-15,0 1 0,0 0 0,21-1 16,1 1-16,-22 0 0,21 21 16,1-1-16,-1 1 0,0 21 0,1 0 15,-1 0-15,0 21 0,1 1 16,-22-1-16,21 0 0,-21 21 16,0-21-16,1 22 0,-22-1 0,0 0 0,0 1 15,0-1-15,0-21 0,-22 22 16,1-1-16,0-21 0,21 0 15,-21 0-15,0 1 0,21-1 0,0 0 16,0-42 15,0 0-31,21-1 16,-21 1-16,21 0 0,0-21 16</inkml:trace>
  <inkml:trace contextRef="#ctx0" brushRef="#br0" timeOffset="36630.51">5842 5228 0,'0'0'0,"21"-21"16,0-64-1,-21 64-15,0 0 0,-21 42 16,0 0 0,21 1-16,-21-1 0,0 21 15,-1 0-15,1 1 0,21 20 0,-21-20 16,0 20-16,0 1 0,0-22 0,21 21 15,-22 1-15,1-1 0,0-20 16,0-1-16,21 0 0,0 1 0,0-1 16,0-21-16,0 0 0,0 1 0,0-1 15,21-21-15,0 0 16,0 0-16,1 0 0,-1 0 16,0 0-16,0-21 0,0 21 15,0-22-15,1 1 0,-22-21 16,0 21-16,21 0 0</inkml:trace>
  <inkml:trace contextRef="#ctx0" brushRef="#br0" timeOffset="36818.4">5503 5630 0,'0'0'0,"-21"0"0,0 0 0,0 0 16,21 22-1,21-22 1,0 0-16,0 0 0,0 0 0,1 0 15,20 0-15,-21 0 16,21 0-16,-20 0 0,20-22 0,0 1 16,1 21-16,62-63 15</inkml:trace>
  <inkml:trace contextRef="#ctx0" brushRef="#br0" timeOffset="37194.18">6117 5673 0,'0'0'0,"0"21"0,0 0 0,0 0 16,0 0-16,21-21 16,0 0-1,1 0-15,-1 0 16,0 0-16,0-21 0,0 21 16,0-21-16,1 0 0,-1 0 15,0 0-15,0-1 0,0 1 0,-21 0 16,0 0-16,21 0 0,-21 0 15,-21 21 1,0 0 0,0 0-16,0 21 0,21 0 15,-21 0-15,21 21 0,-22-20 0,1-1 16,21 21-16,0-21 0,0 22 0,0-22 16,0 21-16,0-21 0,0 22 15,0-22-15,0 0 0,0 0 16,21 0-16,1 0 0,-1-21 15,0 0-15,0 0 16,0 0-16,0 0 0,1 0 0,-1 0 16,0-21-16,0 0 0,0 21 0,0-21 15,1 0-15,-1 0 0</inkml:trace>
  <inkml:trace contextRef="#ctx0" brushRef="#br0" timeOffset="37537.98">6752 5609 0,'0'0'0,"42"-42"15,-20 42-15,-22-21 0,21 21 16,0 0-16,0 0 0,0 0 0,0 0 16,1 0-16,-1 0 0,0 0 15,0 0-15,21 0 0,-20 21 0,-1 0 16,0 0-16,0 22 0,0-22 0,-21 0 16,0 21-16,0-21 0,0 22 15,0-22-15,0 0 0,0 21 0,0-20 16,-21-1-16,0 0 0,0 0 0,0 0 15,-1 0-15,1-21 16,21-21 0,0 0-1,0 0-15,0-21 16,21 20-16,1 1 0,-1-21 0,-21 0 16,21 20-16,0-20 0,0 0 0,0-1 15,-21 22-15,22 0 0,-1 0 0,0 0 16,0 0-16,-21-1 0,21 1 15,0 21-15,-21-21 16,22 21-16</inkml:trace>
  <inkml:trace contextRef="#ctx0" brushRef="#br0" timeOffset="38030.69">9165 5228 0,'0'0'0,"0"-21"0,-21-21 0,21 21 0,0-1 16,0 1-16,0 0 0,-21 21 0,21-21 15,-21 21-15,21 21 16,0 0-16,0 0 15,0 22-15,0-1 0,0 0 16,0 1-16,0 20 0,0-20 0,0 20 16,-22-21-16,22 1 0,-21 20 15,21-20-15,0-1 0,0 0 0,-21 1 16,21-1-16,0-21 0,-21 0 16,21 22-16,0-22 0,0 0 15,0 0-15,-21-21 31,0 0-31,-1-21 16</inkml:trace>
  <inkml:trace contextRef="#ctx0" brushRef="#br0" timeOffset="38654.35">8509 5694 0,'-21'0'16,"42"0"-16,-63 0 0,20 0 15,44-21 1,-1 21-16,21 0 15,-21 0-15,22 0 0,20-21 16,-21 21-16,22-22 0,-1 1 0,22 21 16,-21-21-16,-1 0 0,22 0 0,-22 0 15,1-1-15,-1 1 0,1-21 16,-1 21-16,-20 0 0,-1-22 0,0 22 16,-21-21-16,22-22 15,-43 43-15,0-21 0,0 21 0,0-1 16,0 1-16,-21 0 0,-1 21 0,1 0 15,0 0-15,0 0 16,21 21-16,-21 0 0,21 22 16,-21-22-16,21 21 0,-22 1 0,22-1 15,0 21-15,0-20 0,0 20 16,-21-20-16,21 20 0,0-21 0,-21 1 16,21-1-16,0 0 0,0 1 0,0-1 15,0-21-15,0 22 0,0-22 16,-21 0-16,21 0 0,0 0 15,0-42 1,0 0 0,0 0-16,0 0 0,0-22 15,0 22-15,0-21 0,21-1 16,0 1-16,0 0 0,1-1 16,20 1-16,0 0 0,1-1 0,20 22 15,1-21-15,-1 42 0,1-21 0,-1 21 16,-21 0-16,22 0 0,-22 0 15,1 21-15,-1-21 0,-21 42 0,0-21 16,0 1-16,-21 20 0,0-21 16,0 21-16,0-20 0,0 20 0,-21-21 15,0 21-15,0-20 0,0-1 0,-22 42 16,22-42-16,0-21 0,0 22 16,21-1-16,-21-21 0,42-21 31,0 21-16,0-22-15,0-20 0,22 21 0,-22 0 16</inkml:trace>
  <inkml:trace contextRef="#ctx0" brushRef="#br0" timeOffset="39016.14">10499 5673 0,'42'21'16,"-21"-21"-1,0 0-15,0 0 0,1 0 0,-1 0 16,0-21-16,0 21 16,21-21-16,-20-1 0,-1 22 0,0-21 15,0 0-15,0 0 0,0 0 0,1 0 16,-22-1-16,0 1 16,0 0-16,0 0 0,0 0 0,-22 21 15,1-21-15,0 21 0,0 0 16,0 0-16,-22 21 0,22-21 15,0 21-15,0 21 0,0-21 0,-22 22 16,22-22-16,0 21 0,21 1 16,-21-1-16,21 0 0,-21-21 15,21 22-15,0-1 0,0-21 0,0 0 16,0 22-16,0-22 0,0 0 0,21-21 16,0 21-16,0-21 0,0 0 0,22 0 15,-22 0-15,0 0 0,21 0 16,-20-21-16,20 0 0,0 0 0,-21 0 15</inkml:trace>
  <inkml:trace contextRef="#ctx0" brushRef="#br0" timeOffset="39654.76">12552 5398 0,'0'0'0,"0"-43"0,21 22 0,-21 0 15,0-21-15,0 20 0,0 1 16,0 0-16,-21 42 31,21 0-31,-21 1 0,-1-1 16,22 0-16,0 21 0,0 1 0,-21-1 15,21 0-15,-21 1 0,21 20 16,0-21-16,0 22 0,0-22 0,0 1 16,0 41-16,0-63 15,0 22-15,0-22 0,21 0 16,0-21-16,22 21 0,-1-21 16,0 0-16,-20 0 0,20 0 0,0-21 15,1 21-15,-1-21 0,0 0 16,1-22-16,-1 22 0,43-63 15,-43 41-15,-21 1 0,0 0 16,0-1-16,1-20 0,-22 20 0,0 1 16,0 21-16,0-21 0,0 20 0,0 1 15,0 0-15,0 0 0,-22 21 0,1 0 16,21 21 15,0 0-31,0 0 0,0 1 16,0-1-16,43-21 15,-22 0-15,0 0 0,0 0 16</inkml:trace>
  <inkml:trace contextRef="#ctx0" brushRef="#br0" timeOffset="39909.62">13610 5334 0,'0'0'0,"0"-21"15,0 42 1,0 0-1,-21 0-15,21 1 0,-21 20 16,0 0-16,21-21 0,0 22 0,0-1 16,-22 0-16,1 1 0,21-1 0,-21 0 15,21 1-15,-21-1 0,0 0 16,0-20-16,21-1 0,0 21 0,-22-21 16,22 0-16,0 1 0,0-44 31,0 1-16,22 0-15,-22 0 0,0 0 0,21 0 16,0-22-16</inkml:trace>
  <inkml:trace contextRef="#ctx0" brushRef="#br0" timeOffset="40328.39">13589 5440 0,'0'0'0,"0"-21"0,0-22 0,21 22 16,-21 0-16,21 0 0,-21 0 15,21 0-15,1-1 0,-1 1 0,0 0 16,0 21-16,0-21 0,22 21 15,-1 0-15,0 0 0,1 0 0,-1 0 16,0 0-16,1 21 0,-22 0 0,21 0 16,-21 1-16,0 20 0,-21-21 15,0 0-15,0 22 0,-21-22 0,-21 0 16,21 0-16,-22 0 0,1 22 0,-21-22 16,20-21-16,1 21 15,0 0-15,-22-21 0,22 0 0,-22 0 16,22 0-16,21 0 0,0 0 15,-1 0-15,1 0 0,0-21 16,42 21 15,0 21-31,1-21 16,-1 42-16,0-20 0,0-1 0,0 0 16,0 21-16,1-21 0,20 1 15,-21 20-15,0-21 0,0 0 0,1 0 16,-22 1-16,21-1 0,0 0 0,0-21 15,-21 21-15,21-21 16,0 0-16,1 0 0,-1 0 16,0 0-16,0 0 0,0-21 15,0 21-15,1-21 0,20 0 16</inkml:trace>
  <inkml:trace contextRef="#ctx0" brushRef="#br0" timeOffset="40790.12">14690 5355 0,'0'-21'0,"0"42"0,21-63 0,-21 21 16,0 42 15,0 0-31,0 21 0,0-20 16,0 20-16,0-21 0,-21 21 0,-1 1 15,1-1-15,21 0 0,-21 1 16,0-1-16,0 0 0,0 1 0,-1-1 15,1-21-15,0 0 0,0 1 0,0-1 16,0 0-16,-1 0 0,1-21 16,0 0-1,21-21-15,0 0 16,0 0-16,0-1 0,0 1 16,21 0-16,0 0 0,-21-21 0,22 20 15,-1 1-15,-21 0 0,21-21 16,0 42-16,0-21 0,-21-1 15,21 22-15,1 0 0,-1 22 16,-21-1-16,0 0 0,21 0 16,-21 0-16,21 0 0,-21 22 15,0-22-15,21 0 0,0 21 0,-21-20 16,22-1-16,-1-21 0,-21 21 0,21 0 16,0-21-16,0 0 0,0 0 15,1 0-15,-1 0 0,0 0 16,0 0-16,0 0 0,0 0 0,1 0 15,-22-21-15,21 0 0,-21 0 16,0-1-16,21 1 0</inkml:trace>
  <inkml:trace contextRef="#ctx0" brushRef="#br0" timeOffset="41816.53">16722 5376 0,'0'0'0,"0"-21"0,0 0 0,0 0 15,0 0-15,0 0 0,0-1 16,-22 22 0,1 0-16,0 0 0,0 0 15,0 22-15,0-1 0,-22 0 0,22 0 16,0 0-16,-21 22 0,20-22 15,1 21-15,0-21 0,-21 22 0,21-1 16,-1 0-16,-20 22 0,42-43 16,0 21-16,0-21 0,0 1 15,21-1-15,0-21 0,1 21 0,20-21 16,0 0-16,1 0 0,-1 0 16,0 0-16,1 0 0,-1-21 0,0 0 15,1-1-15,-1 1 0,-21 0 16,21 0-16,-20-21 0,-22 20 15,0-20-15,0 21 0,0-21 0,0 20 16,0-20-16,-22 0 0,1 21 0,-21-1 16,0-20-16,20 21 0,-20 21 15,0-21-15,-1 21 0,1 0 0,21 0 16,0 0-16,0 0 0,-1 0 0,1 0 16,21 21-1,21-21-15,1 0 16,-1 0-16,21 0 0,0 0 15,1 0-15,-1 0 0,0 0 0,22 0 16,-22-21-16,22 21 0,-1-21 0,1-1 16,-1 1-16,1 0 15,-1 0-15,-20 0 0,-1 0 0,0-1 16,-21-20-16,22 21 0,-43 0 0,0 0 16,21-22-16,-21 22 0,0 0 15,0 0-15,-21 0 0,0 21 16,-1 0-16,1 0 15,0 0-15,0 0 0,0 21 0,0 0 16,-1 21-16,1 1 0,21-1 16,-21 0-16,0 22 0,21-22 0,0 22 15,-21-1-15,21 1 0,-21-1 0,21 1 16,0-1-16,-22 22 0,22-22 16,0 22-16,0-22 0,0 1 15,0-1-15,0 22 0,0-21 0,22 20 16,-22-20-16,21 105 0,-21-105 15,0-1-15,0 1 0,0-1 16,0-21-16,0 22 0,0-43 0,0 21 16,0-20-16,0-1 0,0 0 0,-21-21 15,-1 0-15,1 0 16,0 0-16,0 0 0,0 0 0,0 0 16,-22-21-16,22 0 0,-21 21 15,21-22-15,-1 1 0,-20 0 0,21 0 0,-21 21 16,20-21-16,1 0 0,0-1 15,21 1-15,0 0 0,0 0 16,0 0-16,0 0 0,0-1 0,0 1 16,0-21-16,21 0 0,0-1 0,22 1 15,-22-22-15</inkml:trace>
  <inkml:trace contextRef="#ctx0" brushRef="#br0" timeOffset="42195.31">18478 4995 0,'0'0'0,"0"-42"0,0 21 15,0-21-15,0-1 0,0 22 16,0 0-16,0 0 0,0-22 15,-21 65 1,21-1-16,0 0 16,0 21-16,-21 1 0,21-1 0,0 21 15,0 1-15,0-1 0,0 1 16,-21-1-16,21 1 0,-21-22 0,21 22 16,-21-22-16,21 22 0,0-22 0,-22-21 15,22 21-15,-21 1 16,21-22-16,0 0 0,0 0 0,0 0 15,21-42 17,1 0-32,-1 0 0,0-21 15,0 20-15,0-20 0</inkml:trace>
  <inkml:trace contextRef="#ctx0" brushRef="#br0" timeOffset="42879.17">18881 4890 0,'0'0'0,"0"-22"0,0 1 15,0 0-15,0 42 16,0 0 0,0 22-16,0-22 0,-22 21 15,22 22-15,-21-22 0,0 0 0,21 22 16,0-22-16,-21 1 0,21 20 16,-21-21-16,0 1 0,-1-1 0,22-21 15,-21 22-15,0-22 0,21 21 0,0-21 16,-21 0-16,21 1 15,0-44 17,0 1-32,0 0 0,21 0 0,-21 0 15,21 0-15,0-22 0,1 22 16,-1-21-16,0 21 0,0-22 16,0 1-16,22 21 0,-22 0 0,0-1 15,0 1-15,0 0 0,0 21 0,1 0 16,-1 0-16,0 0 15,-21 21-15,0 0 0,0 43 16,0-43-16,0 21 0,0-20 16,0 20-16,0-21 0,0 21 15,0-20-15,0 20 0,0-21 0,0 0 16,0 0-16,0 1 0,0-1 0,21-21 16,0 21-16,0-21 0,1 0 15,-1 0-15,21 0 16,-21 0-16,0 0 0,22-21 0,-22 0 15,21-1-15,-21 1 0,22 0 16,-22 0-16,42-43 0,-41 43 16,-1 0-16,-21-21 0,0 21 15,21-1-15,-21 1 0,0 0 0,0 0 16,-21 21 0,0 0-16,-1 0 0,1 21 15,0 0-15,0 0 0,21 1 0,-21-1 16,0 0-16,21 0 0,-22 0 15,22 0-15,0 22 0,0-22 16,0 0-16,0 0 0,0 0 0,22 1 16,-1-1-16,0-21 0,0 0 15,0 0-15,0 0 16,1 0-16,-1 0 0,0 0 16,0 0-16,-21-21 0,21-1 0,-21 1 15,21 0-15,-21 0 0,0 0 16,0 0-16</inkml:trace>
  <inkml:trace contextRef="#ctx0" brushRef="#br0" timeOffset="43087.45">18161 5271 0,'0'0'0,"-21"0"0,-22 0 0,22 21 31,42-21-31,1 0 16,-1 0-16,21 0 0,0 0 16,1-21-16,-1 21 0,0-22 0,22 22 15,-22 0-15,1-21 0,-1 0 0,0 21 16,1-21-16,-1 0 0</inkml:trace>
  <inkml:trace contextRef="#ctx0" brushRef="#br0" timeOffset="43850.01">21315 5482 0,'0'0'0,"21"-21"16,-21 0-16,21 0 15,0 21-15,-21-21 0,0-1 16,0 1-16,0 0 0,0 0 16,0 0-16,0 0 0,0-1 15,-21 1-15,0 0 0,0 0 0,0 21 16,-22-21-16,22 21 0,-21 0 15,21 0-15,-22 0 0,22 0 0,-21 21 16,21 0-16,-1 0 0,-20 0 16,21 22-16,0-22 0,-22 21 0,22-21 15,0 22-15,21-1 0,0-21 16,-21 22-16,21-22 0,0 0 0,0 21 16,0-21-16,21 1 0,0-22 15,0 21-15,1-21 0,-1 0 0,0 0 16,0 0-16,21 0 0,-20 0 15,-1 0-15,21-21 0,-21-1 0,22 1 16,-22 0-16,21 0 0,-21 0 16,0 0-16,22-1 0,-22 1 0,0 0 15,-21-21-15,21 21 0,-21-1 0,21 1 16,-21 0-16,0 0 16,0 42-1,0 0-15,-21 0 16,21 1-16,-21-1 0,21 0 15,0 21-15,0-21 0,0 1 0,0-1 16,0 0-16,0 0 0,0 21 16,21-42-16,0 22 0,1-22 15,-1 21-15,21-21 0,-21 0 0,22 0 16,-1 0-16,-21-21 0,21-1 16,1 22-16</inkml:trace>
  <inkml:trace contextRef="#ctx0" brushRef="#br0" timeOffset="44158.84">22013 5207 0,'0'-21'0,"0"42"0,-21-42 15,0 42 1,0 0-16,21 0 0,-21 1 16,21 20-16,-22-21 0,1 21 0,21 1 15,0-1-15,0 22 0,-21-22 16,0 21-16,21 1 0,-21-1 0,21 1 15,-21-1-15,-1 1 0,22-1 0,-21 1 16,0-1-16,0-20 0,0 20 16,0 1-16,-1-1 0,1-20 0,21 20 15,0-21-15,0 1 0,0-22 0,0 21 16,0-21-16,0-42 31,21 0-31,1 0 16,-1-21-16,-21 20 0,21-20 0,0-21 15,0 20-15,-21-20 0,21 20 16,1-20-16</inkml:trace>
  <inkml:trace contextRef="#ctx0" brushRef="#br0" timeOffset="44453.67">21844 5482 0,'0'0'0,"0"-42"0,0 0 16,0-1-16,0 22 0,0-21 0,0 21 15,21-1-15,0-20 0,0 21 16,1 0-16,20 0 0,-21-1 15,0 1-15,22 21 0,-1 0 0,-21 0 16,21 0-16,1 0 0,-22 21 16,21 1-16,-21-1 0,22 63 15,-43-62-15,0 20 0,0 0 0,0-21 16,0 22-16,-21-1 0,-1-21 16,-41 43-16,21-43 0,20 0 15,-20 0-15,0 0 0,21-21 16,-22 0-16,22 22 0,0-22 0,0 0 15,0 0-15,-1 0 0,22-22 16,0 1 0,22 0-16,-1 0 15,0 21-15,0-21 0,0 21 0,22-21 16,-22 21-16</inkml:trace>
  <inkml:trace contextRef="#ctx0" brushRef="#br0" timeOffset="44798.47">22818 5186 0,'0'0'15,"-22"21"1,1 0 0,21 0-16,-21 22 0,21-22 15,0 21-15,-21 1 0,21-1 0,-21 0 16,21 22-16,0-22 0,0 22 15,0-1-15,-21 1 0,21-1 0,-22 1 16,22-22-16,-21 21 0,21 1 0,-21-22 16,-21 106-16,21-105 15,-1-1-15,1-21 0,21 22 16,0-22-16,-21 0 0,21 0 0,0 0 16,0-42 15,0 0-31,0 0 0,21 0 15,-21-1-15,0-20 0,21 21 16,1-21-16,-22-1 0,21 1 16,0 0-16</inkml:trace>
  <inkml:trace contextRef="#ctx0" brushRef="#br0" timeOffset="45135.28">22712 5398 0,'0'-22'0,"0"44"0,0-65 0,0 22 0,0 0 16,0 0-16,0 0 0,0-1 0,21 1 15,0 21-15,-21-21 16,21 0-16,22 0 0,-22 21 0,0 0 16,21-21-16,1 21 0,-22 0 0,21 0 15,0 0-15,-20 0 0,-1 21 16,42 21-16,-42-21 0,-21 0 16,0 22-16,0-22 0,0 0 15,0 0-15,0 22 0,0-22 0,-21 0 16,0 0-16,0 0 0,0 0 0,-22 1 15,22-1-15,-21-21 0,21 21 16,0 0-16,-22-21 0,22 0 0,0 0 16,0 0-16,0 0 15,42 0 17,0 0-17,0-21-15,0 0 0,0 21 0,22-21 16,-22 21-16,0-22 0,0 1 0</inkml:trace>
  <inkml:trace contextRef="#ctx0" brushRef="#br0" timeOffset="45463.36">23558 5059 0,'0'-21'0,"0"42"0,0-63 0,0 20 16,-21 22 15,0 22-15,0-1-16,21 0 0,-21 0 0,0 21 15,-1 1-15,22-22 0,-21 21 0,0 1 16,21-1-16,-21 0 0,21-21 16,-21 22-16,21-22 0,0 42 15,0-41-15,0 20 0,0-21 16,0 0-16,0 0 0,21-21 15,0 0-15,0 0 16,0 0-16,1 0 0,-1 0 16,0 0-16,0-21 0,0 0 15,0 0-15,1 0 0,-1 0 16,0-1-16,0-20 0</inkml:trace>
  <inkml:trace contextRef="#ctx0" brushRef="#br0" timeOffset="45975.07">24024 4657 0,'0'0'15,"0"-21"-15,0-1 0,0 1 16,-21 21 15,21 21-15,-21 1-16,21-1 0,-21 0 15,21 0-15,0 21 0,-22 1 0,1-22 16,21 21-16,-21 1 0,21-1 16,0-21-16,0 43 0,0-43 15,0 0-15,0 0 0,0 0 16,0 0-16,0-42 31,0 0-31,0 0 16,0 0-16,0-22 0,0 22 0,0-21 15,0 21-15,0-22 0,21 1 16,0 0-16,1-1 0,-22 1 16,21 21-16,0-21 0,0-1 0,21 22 15,-20-21-15,-1 21 0,21-1 16,-21 1-16,0 21 0,1 0 0,20 0 16,-21 0-16,-21 21 0,21 1 0,0-1 15,1 0-15,-22 21 0,0 1 16,0 41-16,0-41 0,0-1 15,0 0-15,0 1 0,0-22 16,0 21-16,0 0 0,0-20 16,0-1-16,-22 0 0,22 0 0,0 0 15,-21 0 1,0-21-16,0 0 16,0 0-16,0 0 0</inkml:trace>
  <inkml:trace contextRef="#ctx0" brushRef="#br0" timeOffset="47578.38">1926 7641 0,'0'0'0,"-21"0"0,0 0 15,0-21 1,21 0-16,0 0 16,0 0-16,21-1 15,0 1-15,0 21 16,0 0-16,0 0 0,1-21 16,-1 21-16,0 0 0,21 0 15,-21 0-15,1 21 0,20 0 0,-21 1 16,0-1-16,-21 0 0,0 21 15,0-21-15,0 22 0,0-22 0,0 21 16,-21-21-16,0 1 0,-21 20 0,20-21 16,-20 21-16,21-20 0,0-1 15,0 0-15,-1-21 0,1 21 0,0-21 16,0 0-16,0 0 0,0 0 16,-1 0-16,22-21 15,0 0-15,0 0 16,0-1-16,0 1 15,0 0-15,22 0 16,-1 0-16,0 0 0,0-1 16,21 22-16,-20 0 0,20-21 0,-21 21 15,21 0-15,1 0 0,-1 0 16,0 0-16,1 21 0,-22 1 0,21-22 16,-21 21-16,22 0 0,-22 0 15,0 21-15,-21-20 0,0-1 0,0 21 16,0-21-16,0 22 0,-21-22 15,0 21-15,0-21 0,-1 22 0,-20-22 16,0 0-16,21 21 0,-22-21 16,1-21-16,21 22 0,-22-1 0,1-21 15,21 0-15,-21 21 0,-1-21 16,22 0-16,-21 0 0,-1 0 16,22 0-16,0-21 0,-21 21 0,21-21 15,-1-1-15,1 1 0,0 0 0,21 0 16,-21 0-16,21 0 0,-21-1 15,21 1-15,0 0 16,0 0-16,21 21 16,0-21-1,0 21-15,0-21 0,1 21 16</inkml:trace>
  <inkml:trace contextRef="#ctx0" brushRef="#br0" timeOffset="48131.06">2879 7895 0,'0'21'32,"0"-42"15,0 0-16,0 0-31,-22 21 15,1 0-15,0 21 16,0 0 0,21 0-1,0 1-15,21-22 32,0 0-32,0 0 0,1 0 15,-1-22 1,0 1-16,-21 0 15,-21 21 1,0-21-16,-1 21 16,1 0-16,0 0 0,0 0 15,0 0 1,21 21 0,21-21-1,-21 21 1,21-21-16,0 0 0</inkml:trace>
  <inkml:trace contextRef="#ctx0" brushRef="#br0" timeOffset="49406.46">4318 7366 0,'-21'0'0,"42"0"0,-63 0 15,20 0-15,1 0 16,0 21-1,21 0 1,-21 1-16,21-1 0,0 0 16,0 0-16,0 0 0,0 0 15,0 1 1,21-22-16,0 0 0,0 21 16,1-21-16,-1 0 0,21 0 15,-21 0-15,22 0 0,-22-21 16,21 21-16,-21-22 0,22 1 15,-22 21-15,21-21 0,-21 0 0,0 0 16,22 0-16,-22-1 0,-21 1 16,0 0-16,0 0 0,0 0 0,0 0 15,0-1-15,-21 1 0,-22 21 0,22-21 16,-21 0-16,21 21 0,-22 0 16,-20 0-16,21 0 0,20 0 15,-20 0-15,21 21 0,0-21 16,0 21-16,-1 0 0,1 1 0,21-1 15,0 0-15,0 21 0,-21-21 0,21 1 16,0 20-16,0-21 0,0 0 16,0 0-16,0 1 0,0-1 15,0 0-15,21 21 0,0-42 16,-21 21-16,22-21 0,-1 0 16,-21 22-16,21-1 0,0-21 0,0 0 15,0 0-15,1 0 0,-1 0 16,0 0-1,-21-21 17,-21 21-32,0 0 15,-1 0-15,-20 0 0,21 0 0,0 0 16,0 0-16,-1 0 0,1 21 16,0-21-16,0 21 0,0 0 15,0 0-15,21 0 0,0 1 0,0-1 16,0 0-16,0 21 0,0-21 15,0 22-15,0-1 0,0-21 0,0 22 16,0-1-16,21-21 0,0 0 0,0 22 16,0-22-16,0 0 0,1 0 15,-1-21-15,21 21 0,-21-21 0,22 0 16,-22 0-16,21 0 0,-21 0 0,22 0 16,-1 0-16,-21-21 15,21 21-15,-20-21 0,20 0 0,-21 21 0,0-21 16,22-1-16,-22 1 0,0 0 31,-21 0-31,0 0 16,0 0-1,-21 21 1,42 0 31,0-22-32,0 22-15,0 0 16</inkml:trace>
  <inkml:trace contextRef="#ctx0" brushRef="#br0" timeOffset="49953.15">5101 7789 0,'0'-21'0,"0"-21"16,-21 42-16,21-21 15,-21 21-15,0 0 16,21 21 15,0 0-31,0 0 16,0 0 0,0 1-16,0-1 0,0 0 0,0 0 0,0 0 15,0 0-15,0 1 0,0 20 16,0-21-16,0 0 0,-22 22 15,1-22-15,21 0 0,0 0 16,0 0-16,-21-21 31,21-21-15,0 0-16,0 0 0,0 0 16,0-22-16,0 22 0,0 0 0,0-21 15,21 20-15,0 1 0,-21-21 16,22 21-16,-1-22 0,0 22 15,21 0-15,22-21 0,-43 21 16,21-1-16,1 22 0,-1 0 16,-21 0-16,21 0 0,1 0 0,-22 22 15,21-1-15,-21 0 0,1 0 0,-1 21 16,-21-20-16,0 20 0,0-21 16,0 21-16,0 1 0,0-1 0,0 0 15,-21-20-15,-1 20 0,22-21 0,-21 0 16,0 0-16,21 1 0,0-1 0,0 0 15,-21-21-15,21-21 32,21 0-32,0-1 15,0 1-15,1-21 0,-1 21 16</inkml:trace>
  <inkml:trace contextRef="#ctx0" brushRef="#br0" timeOffset="50230.58">6096 7324 0,'0'0'0,"0"-43"31,0 65-31,0-1 16,0 0-16,0 0 0,0 21 0,0-20 0,0 20 16,0 0-16,0 22 0,-21-22 15,0 0-15,-1 1 0,22 20 16,-21-20-16,0-1 0,21 0 0,-21 1 15,21-1-15,-21 0 0,21 1 16,0-22-16,0 0 0,0 0 0,0 0 16,21-21-1,0 0-15,0 0 0,0 0 16,1-21-16,-1 0 0,0 0 16,0 0-16,-21-1 0,21 1 0</inkml:trace>
  <inkml:trace contextRef="#ctx0" brushRef="#br0" timeOffset="50422.46">5969 7747 0,'-21'0'0,"42"0"0,-63 0 16,42 21-16,21-21 31,0 0-31,0 0 0,0 0 16,0 0-16,22 0 0,-22 0 0,0 0 15,21 0-15,-20-21 0,-1 21 16,0-21-16,21 21 0,-21-21 0,1 21 16</inkml:trace>
  <inkml:trace contextRef="#ctx0" brushRef="#br0" timeOffset="50798.66">6456 7874 0,'0'0'0,"21"0"32,0 0-17,0 0-15,0-21 0,1 21 16,-1-21-16,0 0 0,0 21 0,21-43 16,-42 22-16,22 0 15,-22 0-15,0 0 0,0-1 16,-22 22-1,1 0-15,0 22 16,0-22-16,0 21 0,0 0 0,21 0 16,-22 21-16,22-20 0,-21 20 15,21-21-15,0 21 0,0 1 0,0-22 16,0 21-16,0-21 0,0 1 0,21 20 16,1-21-16,-1-21 0,-21 21 0,42 0 15,-21-21-15,0 0 0,1 0 16,20 0-16,-21 0 0,21 0 15,-20-21-15,20 0 0,0 21 0,-21-21 16,1 0-16,-1 0 0,0-22 0,0 22 16,-21 0-16</inkml:trace>
  <inkml:trace contextRef="#ctx0" brushRef="#br0" timeOffset="51110.48">7006 7811 0,'0'-22'0,"0"44"0,0-65 0,0 22 16,0 0-16,0 0 0,21 21 0,-21-21 15,21-1-15,1 22 0,-1 0 16,0-21-16,0 21 0,0 0 15,0 0-15,1 21 0,-1 1 0,0-1 16,0 0-16,-21 0 0,21 0 16,-21 22-16,21-22 0,-21 21 15,0-21-15,0 22 0,0-1 0,0 0 16,0-21-16,0 22 0,0-22 0,0 21 16,-21-21-16,0 1 0,0-1 15,21 0-15,-21-21 16,21-21-1,0 0-15,0-1 0,0 1 16,0-21-16,21 21 0,-21-22 16,21 22-16,0-21 0,0 0 0,1-43 15,-1 64-15,0-22 0,21 1 16,-21 21-16,1 0 0,20-22 0,-21 22 16,21 0-16,-20 0 15,20 0-15</inkml:trace>
  <inkml:trace contextRef="#ctx0" brushRef="#br0" timeOffset="51610.2">9186 7408 0,'0'0'0,"0"-21"15,0-42 1,0 84 0,-21 0-1,21 21-15,0-20 0,-21 20 0,21 0 16,0 1-16,0-1 0,0 0 0,-21 1 15,21-1-15,-21 0 0,-1 1 16,22-1-16,0 0 0,0-21 0,0 22 16,0-22-16,0 0 0,0 0 15,0 0-15,0 1 0,0-44 32</inkml:trace>
  <inkml:trace contextRef="#ctx0" brushRef="#br0" timeOffset="52251.83">8699 7832 0,'0'0'0,"22"0"32,-1 0-32,21 0 0,-21 0 0,22-21 15,-1 21-15,0 0 0,1-22 16,-1 22-16,21-21 0,-20 21 0,20-21 15,1 0-15,-22 21 0,22-21 16,-22 0-16,21-1 0,-20 1 0,20 21 16,-20-21-16,-1 0 0,0 0 0,-21 0 15,1-1-15,-1 1 0,-21 0 16,0 0-16,0-21 0,0 20 0,0 1 16,0 0-16,0 0 0,-21 21 0,-1-21 15,1 21-15,0 0 16,0 0-16,21 21 15,0 0-15,0 21 0,-21-20 16,21 20-16,0-21 0,0 21 16,0 1-16,-21-1 0,21 0 15,0-20-15,0 20 0,0 0 0,0 1 16,-22 20-16,22-42 0,0 0 16,0 22-16,0-22 0,0 0 15,-21-21-15,21 21 0,0-42 47,0 0-47,0 0 0,0 0 0,0-1 16,0 1-16,0 0 0,21 0 0,1-21 15,-1 20-15,0 1 0,0-21 0,0 21 16,22 0-16,-1-1 16,0 1-16,1 0 0,-1 0 0,43 21 15,-43 0-15,-21 0 0,21 0 16,1 0-16,-22 21 0,0-21 15,0 21-15,0 0 0,-21 1 0,0-1 16,0 0-16,0 0 0,0 21 0,0-20 16,-21-1-16,0 0 0,0-21 0,0 21 15,21 0-15,-21 0 0,-1-21 16,22 22-16,0-44 31,22 22-31,-1-21 16</inkml:trace>
  <inkml:trace contextRef="#ctx0" brushRef="#br0" timeOffset="52638.61">10435 7747 0,'21'0'15,"0"0"-15,1-21 16,-1 21-1,0-21-15,0 0 0,0-1 16,0 1-16,1 21 0,-1-21 16,0 0-16,0 0 0,0 0 15,0-1-15,-21 1 16,22 21-16,-22-21 0,-22 21 16,1 0-16,0 0 15,0 0-15,0 21 0,-22 0 0,22 1 16,0-1-16,-21 0 0,21 0 15,-1 21-15,1-20 0,0 20 0,21-21 16,0 0-16,0 22 0,0-22 0,0 0 16,0 0-16,0 0 0,0 0 0,0 1 15,21-1-15,0-21 0,-21 21 16,22-21-16,-1 21 0,0-21 0,21 0 16,-21 0-16,1 0 0,20 0 15,-21 0-15,21-21 0,1 0 0,-22 21 16,21-21-16,1-1 0,-1 22 0,0-21 15</inkml:trace>
  <inkml:trace contextRef="#ctx0" brushRef="#br0" timeOffset="53362.51">12065 7324 0,'0'0'0,"-21"-21"0,0-1 16,21 1-1,0 0-15,21 21 32,0 21-32,0 0 15,0 1-15,0-1 0,1 21 16,-1 0-16,0 1 0,0-1 0,0 0 16,-21 1-16,21-1 0,1 0 0,-22 1 15,0-1-15,0 0 0,0 1 16,0-1-16,0-21 0,0 22 15,0-22-15,0 0 0,0 0 0,0 0 16,0 0-16,0-42 31,0 0-15,0 0-16,0 0 0,0-22 0,0 22 16,0 0-16,0-21 0,21-1 0,-21 1 15,21 0-15,0-1 0,0-20 0,-21 21 16,21-22-16,1 22 15,-1-1-15,-21 1 0,21 0 0,0-1 16,-21 22-16,0 0 0,21 0 0,0 21 16,1 0-1,-1 0 1,-21 21-16,0 0 0,21 0 16,-21 1-16,21-1 0,-21 0 15,21 0-15</inkml:trace>
  <inkml:trace contextRef="#ctx0" brushRef="#br0" timeOffset="54431.89">13314 7747 0,'21'-42'15,"-21"21"-15,0-1 16,0 1-16,0 0 0,0 0 16,-21 0-16,0 0 0,21-1 0,-22 22 15,1-21-15,0 21 0,0 0 16,0 0-16,0 0 0,-1 0 0,1 0 16,0 0-16,0 21 0,0 1 0,0-1 15,-22 0-15,22 0 0,0 0 16,-21 22-16,20-22 0,1 21 0,0-21 15,21 22-15,-21-1 0,21-21 16,0 21-16,0-20 0,0-1 0,0 0 16,21 0-16,-21 0 0,21-21 0,22 0 15,-22 0-15,0 0 0,21 0 16,-21 0-16,22 0 0,-1-21 0,-21 0 16,22 0-16,20 0 15,-21-22-15,-20 22 0,20 0 0,-21 0 0,0 0 16,0-22-16,-21 22 0,0 0 15,22-21-15,-22 20 0,0 1 0,0 0 16,0 0-16,0 0 0,0 0 16,0 42 15,0 0-31,0 0 0,0 0 0,-22 0 16,22 1-16,0 20 0,0-21 0,0 21 15,0-20-15,-21-1 0,21 21 16,0-21-16,0 0 0,0 1 0,0-1 15,21 0-15,1 0 0,-1-21 0,0 21 16,21-21-16,-21 0 16,22 0-16,-22 0 0,0 0 0,21 0 15,-20 0-15,-1-21 0,21 0 0,-21 0 16,0 21-16,22-43 0,-1 1 16,-21 21-16,22-21 0,-22-1 15,0 1-15,0 0 0,0-1 0,0-20 16,-21 20-16,22 1 0,-1-21 0,0 20 15,-21 1-15,0 0 0,0-1 16,0 22-16,21 0 0,-21 0 16,0 0-16,0 42 15,-21 0 1,0 21-16,21-21 0,0 22 16,0-1-16,-21 22 0,-1-22 0,22 0 15,-21 1-15,21-1 0,0 0 0,0 1 16,-21-1-16,21 0 0,0-21 15,0 22-15,0-22 0,0 0 0,21 0 16,-21 0-16,21 1 0,1-22 0,20 21 16,-21-21-16,0 0 0,22 0 15,-22 0-15,0 0 0,21 0 0,-21-21 16,1-1-16,20 22 0,-21-21 0,0 0 16,0 0-16,1 0 0,-1 0 0,0-1 15,0 1-15,-21 0 16,0 0-16,0 0 0,21 0 0,-21-1 15,0 44 1,0-1 0,0 0-16,0 0 0,0 0 15,0 0-15,0 1 0,0-1 0,0 0 16,0 0-16,0 0 0,21-21 16,1 21-16,-1-21 15,0 0-15,0 0 0,0 0 16,0 0-16,1 0 0,-1-21 15,-21 0-15,21 21 0,0-21 0,-21 0 16,0 0-16,0-1 16,0 1-16,0 0 0</inkml:trace>
  <inkml:trace contextRef="#ctx0" brushRef="#br0" timeOffset="54610.79">14647 7493 0,'0'0'0,"0"-21"0,-21 21 0,0 0 31,42 21 32,0-21-48</inkml:trace>
  <inkml:trace contextRef="#ctx0" brushRef="#br0" timeOffset="55226.44">15409 7705 0,'0'0'16,"0"-21"-16,0-1 15,0 1-15,0 0 0,0 0 16,0 0-16,0 0 0,-21-1 0,21 1 16,-21 21-16,0-21 0,0 21 0,-22 0 15,22 0-15,0 0 0,-21 0 16,20 0-16,-20 21 0,21-21 0,0 21 16,-22 1-16,22 20 0,0-21 0,0 0 15,0 22-15,21-22 0,-21 21 16,21-21-16,-22 22 0,22-22 0,0 21 15,0 0-15,0-20 0,0-1 16,0 0-16,22 0 0,-1-21 16,0 0-16,0 21 0,21-21 15,-20 0-15,-1 0 0,21 0 0,-21 0 16,22-21-16,41-42 16,-41 41-16,-22 1 0,0 0 15,21 0-15,-21-21 0,1-1 0,20 1 16,-21 0-16,0-1 0,0-20 0,1 20 15,-1-20-15,-21-1 0,21 1 16,-21 21-16,21-22 0,-21 22 0,0-1 16,0 22-16,0-21 0,0 21 0,0 0 15,0 42 17,0 21-32,-21 0 0,0 1 15,21-1-15,-21 22 0,21-1 0,0-21 16,-22 22-16,1-1 0,21-20 15,0 20-15,-21-20 0,21-1 0,0 0 16,0 1-16,0-22 0,21 21 0,0-21 16,22 22-16,-1-1 0,-21-42 15,22 21-15,-22-21 0,21 0 16,-21 0-16,22 0 0,-22 0 0,21 0 16,-21 0-16,22-21 0</inkml:trace>
  <inkml:trace contextRef="#ctx0" brushRef="#br0" timeOffset="57498.47">17145 7366 0,'0'-21'0,"0"42"0,0-63 0,0 21 16,0-22-16,0 22 15,0 0-15,0 0 0,0 0 16,0-1-16,0 44 31,-21-1-31,0 0 0,21 0 16,0 21-16,-22 43 0,22-43 15,0 22-15,-21-22 0,21 1 16,0 20-16,0-21 0,0 1 0,0-1 16,0 22-16,0-22 0,0-21 0,21 21 15,1 1-15,-1-22 0,0 0 16,0 0-16,0-21 0,43 21 15,-22-21-15,0 0 0,-20 0 16,20-21-16,0 0 0,-21 21 16,22-21-16,-1-21 0,-21 20 0,22 1 15,-22-21-15,0 21 0,0-22 0,0 1 16,0 0-16,1-1 0,-22 1 0,0-21 16,21 20-16,-21-20 0,21-1 15,-21 22-15,0 0 0,0-1 0,0 1 16,0 21-16,0 0 0,0-1 15,0 1-15,0 42 16,0 1 0,0-1-16,0 0 0,0 21 0,0 1 15,0-1-15,0 0 0,0 1 16,0-1-16,-21 0 0,21 1 0,0 20 16,-21-42-16,21 22 0,0-1 0,0 0 15,0-21-15,0 22 0,0-22 16,0 0-16,0 0 0,0 0 0,0 1 15,21-1-15,0-21 0,0 0 0,0 0 16,0 0-16,1 0 0,-1 0 16,0 0-16,0 0 0,21-21 0,1-1 15,-1 1-15,0 0 16,-20 0-16,20-21 0,0 20 16,1 1-16,-22-21 0,21 21 0,0-22 15,-20 22-15,20 0 0,-21 0 0,-21 0 16,0 0-16,21-1 0,-42 22 31,0 0-31,0 0 0,0 22 0,-1-1 16,1-21-16,0 21 0,0 0 0,21 0 15,0 0-15,0 22 16,-21-22-16,21 0 0,0 0 0,0 0 0,0 1 16,0-1-16,21 0 0,-21 0 0,21 0 15,0-21-15,-21 21 0,21 1 16,-21-1-16,22-21 0,-22 21 15,-22-21 17,1 0-32,0 0 15,0-21-15,0 0 0,0-1 16,-1 22-16,1-21 0,21 0 0,-21 0 16,0 0-16,0 21 15,21-21-15,-21 21 16,21 21-1,0 0 1,0 0-16,0 0 16,21 0-16,-21 1 0,21-1 15,0-21-15,-21 21 0,21 0 0,0 0 16,1-21-16,-1 21 0,0-21 16,21 0-16,-21 0 0,22 0 0,-22 0 15,21 0-15,1 0 0,20 0 16,-21 0-16,1-21 0,-22 0 15,21 0-15,-21 0 0,22 0 0,-22-1 16,21 1-16,-21 0 0,1 0 0,-1-21 16,0 20-16,-21 1 0,0-21 15,21 21-15,-21 0 0,0-1 16,0 1-16,0 0 0,0 0 0,0 0 16,-21 21-1,0 21 1,0-21-16,21 21 0,0 0 15,-22 0-15,22 1 0,0 20 16,-21-21-16,21 0 0,0 0 16,0 1-16,0 20 0,0-21 15,0 0-15,0 0 0,0 1 0,0-1 16,0 0-16,0 0 16,21-21-16,1 0 0,-1 0 15,0 0-15,0 0 0,0 0 0,0 0 16,22 0-16,-22 0 0,0 0 15,21-21-15,-20 0 0,20 21 16,-21-21-16,21-1 0,-20 1 0,-1 0 16,0 0-16,21 0 0,-21-22 0,-21 22 15,22 0-15,-22-21 0,0-1 16,0 22-16,0 0 16,-22 21-1,1 21 1,21 0-16,-21 1 0,21-1 15,0 0-15,0 0 0,0 0 0,0 0 16,0 1-16,0-1 0,0 21 0,0-21 16,0 0-16,0 1 15,21-1-15,0 0 0,-21 0 16,22-21-16,-1 21 0,0-21 0,21 0 16,-21 0-16,1 0 0,20 0 15,-21 0-15,0 0 0,22 0 0,-22 0 16,21 0-16,-21 0 0,0-21 0,1 0 15,20 21-15,-21-21 0,0 0 0,0-1 16,1 1-16,-1 0 0,0-42 16,0 41-16,-21 1 0,21 0 15,-21 0-15,0 0 0,0 0 16,0-1-16,-21 44 31,0-1-15,21 0-16,-21 0 0,21 0 15,-21 0-15,21 1 0,0 20 0,-22-21 16,22 0-16,-21 0 0,21 1 0,-21-1 16,21 0-16,0 0 0,0 0 15,-21-21 17,21-21-17,0 0-15,0 0 16,0 0-16,0-1 0,0 1 0,21 0 15,0 0-15,-21-21 0,21 20 16,1 1-16,-1-21 0,21 21 16,-21 0-16,0-22 0,22 22 0,-22 0 15,21 0-15,-21 21 0,22 0 0,-22 0 16,21 0-16,-21 0 0,1 0 0,20 21 16,-21 0-16,0 0 0,-21 0 15,0 1-15,21-1 0,-21 21 0,0-21 16,0 0-16,0 1 0,0-1 0,0 21 15,0-21-15,0 0 0,0 1 16,0-1-16,0 0 16,0 0-16,-21-21 0,21-21 62,21 0-46</inkml:trace>
  <inkml:trace contextRef="#ctx0" brushRef="#br0" timeOffset="59065.55">20997 7832 0,'0'0'15,"21"0"-15,-21-21 0,0-1 0,0 1 16,0 0-16,22 0 0,-22 0 0,0 0 15,0-1-15,0 1 0,0 0 16,-22 21-16,1-21 16,0 21-16,-21 0 0,21 0 15,-1 0-15,1 0 0,0 21 0,-21 0 16,21 0-16,-22 1 0,22-1 0,0 0 16,0 0-16,0 0 0,-1 22 15,1-22-15,21 0 0,-21 21 0,21-21 16,0 1-16,0-1 0,0 0 15,0 0-15,0 0 0,0 0 16,21 1-16,0-1 0,1-21 0,-1 0 16,0 21-16,0-21 0,21 0 0,-20 0 15,-1 0-15,0 0 0,0-21 16,21 0-16,-20 21 0,-1-22 0,0 1 16,0 0-16,0 0 0,-21 0 0,21-22 15,1 22-15,-22 0 0,21-21 0,-21 21 16,0-1-16,0-20 0,0 21 15,0 0-15,0 0 0,-21 42 47,21 0-47,0 0 0,-22 0 0,22 0 16,0 1-16,-21-1 0,21 0 0,0 21 16,0-21-16,0 1 0,0-1 15,0 0-15,0 0 0,0 0 0,21-21 16,1 21-16,-1-21 0,-21 22 0,21-22 15,0 0-15,0 0 0,0 0 16,1 0-16,-1-22 0,0 1 0,0 0 16,0 0-16,0 0 0,1 0 15,-22-1-15,21 1 0,-21 0 0,21-21 16,-21 21-16,0-1 16,0 1-16,21 0 0,-21 0 0,0 0 15,0 42 16,0 0-31,0 0 0,0 0 16,0 1-16,-21-1 0,21 0 0,0 21 16,0-21-16,-21 1 0,21-1 0,-21 0 15,21 0-15,0 0 0,0 0 16,0 1-16,-22-22 16,22-22 15,0 1-16,0 0-15,0 0 0,0 0 0,0 0 16,22-1-16,-22 1 0,21-21 0,0 21 16,-21 0-16,21-22 0,0 22 15,0 0-15,1 0 0,20 0 0,-21-1 16,0 1-16,0 0 0,22 21 0,-22 0 16,0 0-16,0 0 0,0 0 15,1 0-15,-1 21 0,-21 0 0,0 1 16,21-1-16,-21 0 0,0 21 0,21-21 15,-21 1-15,0-1 0,0 0 16,0 0-16,0 0 0,0 0 16,0 1-16,0-1 0,0 0 15,0-42 32,0 0-47,0-1 0,0 1 16,0 0-16,21 0 15,0 0-15,1 0 0,-1-22 0,0 22 16,21 0-16,-21 0 0,22-22 0,-1 22 16,-21 0-16,22 0 0,-1 0 15,-21 21-15,21-21 0,-20 21 0,-1 0 16,0 0-16,0 0 0,-21 21 16,21 0-16,-21 0 15,0 0-15,0 22 0,0-22 16,0 0-16,0 0 0,0 0 0,0 22 15,-21-22-15,21 0 0,0 0 16,0 0-16,0 0 0,0 1 0,0-1 16,0 0-16,0 0 0,21 0 15,0-21-15,1 0 0,-1 0 16,0 0-16,0 0 0,0 0 16,0 0-16,1 0 0,20 0 0,-21 0 15,21-21-15,-20 21 0,20-21 0,-21 0 16,21 0-16,1-1 15,-22 1-15,21 0 0,-21 0 0,22-21 16,-22 20-16,0-20 0,0 21 0,-21-21 16,0 20-16,21-20 0,-21 21 15,0 0-15,0 0 0,-21 21 16,0 0-16,0 0 16,0 21-16,-22-21 0,22 21 15,0 0-15,0 0 0,0 22 0,0-22 16,21 0-16,-22 21 0,22-21 0,-21 22 15,21-22-15,0 0 0,0 0 16,0 0-16,0 1 0,0-1 0,0 0 16,21 0-16,1-21 0,-1 21 15,0-21-15,0 0 0,0 0 0,0 0 16,22 0-16,-22 0 0,0 0 16,0 0-16,0 0 0,22 0 0,-22 0 15,0-21-15,-21 0 0,21 21 0,0-21 16,1 21-16,-22-21 15,0-1-15,0 1 16</inkml:trace>
  <inkml:trace contextRef="#ctx0" brushRef="#br0" timeOffset="59234.46">22966 7959 0,'0'0'0,"-21"0"0,-1 0 47,1 0-31,0 0 0,0 0-16,0 0 0,-22 0 15</inkml:trace>
  <inkml:trace contextRef="#ctx0" brushRef="#br0" timeOffset="61242.66">1630 9567 0,'0'0'0,"21"0"0,-21-21 0,21 0 16,-21 0-16,21 21 0,-21-21 15,0 0-15,0 42 47,0 0-47,0 21 0,-21-21 16,21 22-16,0-1 0,0 0 0,0 22 15,-21-22-15,21 1 0,-21-1 16,0 0-16,21 1 0,-22 20 16,22-42-16,-21 0 0,21 1 0,-21-22 15,21-22 16,0 1-31,0 0 16,21 0-16,0 21 0,1-21 16,-1 21-16,0 0 0,0 0 15,21-21-15,-20 21 0,-1 0 16,21 0-16,-21 0 0,22 0 0,-22 0 16,0-22-16,0 22 0,0 0 0,0 0 15,1 0-15,-1-21 0,-21 0 16,21 21-16,-21-21 0,0 0 15,0 0-15,0-1 16,0 1-16,0 0 0,-21 21 16,21-21-16,-21 0 0,-1 21 0,1 0 15,0 0 1,0 0-16,21 21 0,0 0 16,0 0-16,0 22 15,-21-22-15,21 21 0,0-21 0,0 0 16,0 22-16,0-22 0,0 0 0,0 21 15,0-20-15,0-1 0,0 0 16,0 0-16,0 0 0,0 0 16,21-42 31,-21 0-47,21 0 15,-21 0-15,21 0 0</inkml:trace>
  <inkml:trace contextRef="#ctx0" brushRef="#br0" timeOffset="61443.02">2328 9843 0,'0'0'0,"21"0"47,1 0 0,-22-22-47,21 22 15,0 0-15</inkml:trace>
  <inkml:trace contextRef="#ctx0" brushRef="#br0" timeOffset="62990.54">3662 9546 0,'0'0'0,"-21"0"0,-1 0 16,1 0-16,0 0 16,21 21-1,-21-21-15,21 22 16,21-1-1,0-21 1,0 0-16,1 0 0,-1 0 0,21 0 16,-21-21-16,22 21 0,-22-22 15,21 22-15,-21-21 0,22 0 0,20 0 16,-42 0-16,0 21 0,1-21 16,-1-1-16,-21 1 15,0 0-15,0 0 0,-21 0 16,-1 21-16,1-21 0,-21-1 0,21 22 15,-22 0-15,22 0 0,-21 0 16,21 0-16,-22 0 0,1 22 0,21-1 16,-21 0-16,20 0 0,1 0 15,-21 0-15,42 22 0,-21-22 16,21 0-16,0 21 0,0-20 0,0 20 16,0-21-16,0 0 0,21 0 0,0 1 15,0-1-15,0-21 0,1 21 16,-1-21-16,21 0 0,-21 0 0,22 0 15,-22 0-15,21 0 0,-21 0 0,22 0 16,-22 0-16,0 0 0,0 0 16,-21-21-16,0 0 15,-42 21 1,21 0-16,-1 0 0,-20 0 16,0 0-16,21 21 0,-22-21 15,1 21-15,0 0 0,20 0 0,-20 0 16,21 1-16,0-1 0,0 0 15,21 0-15,0 21 0,0-20 0,0-1 16,0 0-16,0 0 0,21 0 0,0 0 16,0 1-16,0-1 0,22 0 15,-1-21-15,-21 0 0,21 0 0,1 0 16,20 0-16,-20 0 0,-1 0 0,0 0 16,1 0-16,-1-21 0,21 0 0,64-43 31,-84 43-31,-1 0 0,-21 0 0,22-1 0,-22 1 15,0-21-15,-21 21 0,0 0 16,0-22-16,0 22 0,0 0 16,0 0-16,0 0 0,0-1 0,-21 22 15,0 0-15,-1 0 16,22 22 0,-21-1-16,21 0 0,0 0 15,0 0-15,0 22 0,-21-22 0,21 0 16,0 21-16,0-21 0,-21 1 15,21-1-15,0 0 0,0 0 0,0 0 16,0 0-16,-21 1 0,21-1 0,0 0 16,0-42 15,0 0-15,0-1-16,0 1 0,0 0 15,0 0-15,21 0 0,-21-22 0,21 22 16,-21-21-16,21 21 0,0-22 15,1 1-15,-1 21 0,42-43 16,-20 22-16,-22 21 0,21 0 0,0 0 16,-20 21-16,20 0 0,0 0 15,-21 0-15,1 0 0,-1 21 0,0-21 16,0 42-16,0-21 0,-21 0 16,0 22-16,0-22 0,0 21 15,0 1-15,0-22 0,0 21 0,0-21 16,0 22-16,0-22 0,0 0 0,0 0 15,0 0-15,21 0 0,1-21 0,-1 0 16,0 22-16,0-22 0,21 0 16,-20 0-16,20 0 0,-21 0 0,21-22 15,-20 1-15,20 0 0,-21 21 0,21-42 16,-20 21-16,20-1 0,-21-20 0,21 21 16,-20-21-16,-1-1 0,0 1 15,-21 0-15,0-1 0,21 1 0,-21-22 16,21 43-16,-21-21 0,0 0 15,0 20-15,0 1 0,0-21 16,0 21-16,0 0 0,0 42 31,0 0-31,0 0 0,0 0 16,-21 0-16,21 22 0,0-22 16,0 21-16,-21 1 0,21-1 0,-21 0 15,21 1-15,0-1 0,0 0 0,-21 1 16,21-1-16,0-21 0,0 0 15,0 22-15,0-22 0,0 0 16,0 0-16,0 0 16,21-21-1,0 0 1,-21-21-16,21 21 0,0-21 16,-21 0-16,0 0 0,21-1 0,-21 1 15,22 0-15,-22 0 0</inkml:trace>
  <inkml:trace contextRef="#ctx0" brushRef="#br0" timeOffset="63282.37">5376 9631 0,'0'0'0,"21"0"47,1 0-47,-1 0 0,0 0 15,0 0-15,0 0 0,0 0 0,1-21 16,-1 21-16,0 0 16,0 0-16,0 0 0,0 0 15,-21-21-15,22 21 16,-1 0 15,0 0-15</inkml:trace>
  <inkml:trace contextRef="#ctx0" brushRef="#br0" timeOffset="63671.43">5842 9821 0,'0'0'0,"42"0"31,-21 0-31,1 0 0,-1-21 16,0 21-16,0-21 0,-21 0 0,21 21 15,0-21-15,1 0 16,-22-1-16,0 1 0,21 0 0,-21 0 16,0 0-16,0 0 0,0-1 15,-21 22 1,-1 0-1,1 0-15,0 0 0,0 22 0,21-1 16,-21 0-16,21 0 0,-21 0 0,21 0 16,-22 22-16,22-22 0,0 21 15,0-21-15,0 22 0,0-22 0,0 0 16,0 0-16,0 0 0,0 1 0,22-1 16,-1 0-16,0 0 0,0-21 15,21 21-15,-20-21 0,-1 0 16,0 0-16,0 0 0,0 0 15,0 0-15,1 0 0,-1-21 0,0 0 16,21 0-16,-21 0 0,1-1 16</inkml:trace>
  <inkml:trace contextRef="#ctx0" brushRef="#br0" timeOffset="64029.22">6413 9652 0,'0'0'15,"0"-21"-15,0 0 0,0 0 16,22 21-1,-1 0-15,0 0 16,0 0-16,0 0 16,0 0-16,1 21 0,-1 0 15,0 0-15,0 0 0,-21 22 16,0-22-16,21 0 0,-21 21 0,0-21 16,0 1-16,0 20 0,0-21 0,0 0 15,0 22-15,0-22 0,0 0 0,0 0 16,0 0-16,0-42 47,0 0-47,21 0 15,1 0-15,-22-22 16,21 22-16,-21 0 0,21-21 0,0 20 16,-21-20-16,21 21 0,-21-21 0,21 20 15,1 1-15,-1 0 0,-21 0 0,21 0 16,0 0-16,0 21 0,0-22 15,1 22-15</inkml:trace>
  <inkml:trace contextRef="#ctx0" brushRef="#br0" timeOffset="64526.4">8805 9271 0,'0'0'16,"0"-21"-16,0 0 0,0 0 0,0 42 31,0 21-16,0-21-15,0 22 0,0-22 0,0 21 16,0 22-16,0-22 0,-21 21 16,21-20-16,-21 20 0,0-20 0,21 20 15,0 22-15,-21-43 16,21 0-16,0-20 0,-22-1 0,22 0 16,0 0-16,0 0 0,0 0 15,0-42 16,-21 0-31,0 0 0</inkml:trace>
  <inkml:trace contextRef="#ctx0" brushRef="#br0" timeOffset="65162.24">8276 9821 0,'-21'0'0,"42"0"0,-21 0 31,21 0-31,0 0 0,1 0 15,20 0-15,0 0 0,1 0 0,-1-21 16,0 21-16,22-21 0,-1 0 0,1 21 16,-1-21-16,1 0 0,-1-1 15,1 1-15,-1 0 0,1-21 0,-1 21 16,-20-1-16,-1 1 0,-21-21 16,43-22-16,-64 22 15,0 21-15,0 0 0,0 0 16,-22 21-1,1 0-15,21 21 0,0 0 16,-21 0-16,21 0 16,-21 0-16,21 22 0,0-1 0,-21 0 15,21 1-15,0-1 0,0 0 0,0 1 16,0-1-16,0 0 0,0 1 0,0-1 16,0-21-16,0 22 0,0-22 15,0 21-15,0-21 0,0 0 0,0 1 16,0-1-16,-21-21 0,-1 0 31,22-21-15,0-1-16,0 1 0,22-42 15,-22 20 1,42-20-16,-21 42 0,0-22 16,0 1-16,1 21 0,-1-21 15,21 20-15,-21 1 0,22 0 0,-1 21 16,-21 0-16,21 0 0,-20 0 0,20 0 15,-21 21-15,0 0 0,0 1 16,1-1-16,-22 21 0,0-21 16,0 0-16,0 22 0,0-22 0,0 0 0,0 0 15,-22 22-15,22-22 0,-42 0 16,42 0-16,-21 0 0,0-21 16,21 21-1,0-42 1,21 0-1,0 21-15,-21-21 0,21 0 0,0 0 16,1-1-16</inkml:trace>
  <inkml:trace contextRef="#ctx0" brushRef="#br0" timeOffset="65522.04">10075 9864 0,'0'0'0,"21"0"0,1 0 0,-1 0 15,0 0-15,0 0 0,0 0 16,0 0-16,1 0 0,-1 0 16,0-21-16,0-1 0,0 22 15,0-21-15,1 0 0,-1 21 0,-21-21 16,0 0-16,0 0 0,0-1 16,0 1-16,0 0 0,0 0 0,0 0 15,-21 21-15,-1 0 0,1 0 16,0 0-16,0 0 0,0 21 15,0 0-15,-1 0 0,1 22 0,0-22 16,0 21-16,21-21 0,0 22 16,0-22-16,0 21 0,0-21 0,0 0 15,0 22-15,0-22 0,0 0 16,21-21-16,0 21 0,0 0 0,1-21 16,-1 0-16,0 0 0,0 0 0,0 0 15,22 0-15,-22 0 0,0 0 0,0-21 16,21 21-16,-20-21 0,-1 0 15,21 0-15,-21 0 0</inkml:trace>
  <inkml:trace contextRef="#ctx0" brushRef="#br0" timeOffset="66190.3">11853 9208 0,'0'0'0,"43"-43"31,-22 43-31,0 0 16,0 0-16,0 0 15,22 0-15,-22 21 0,0 1 0,21-1 16,-21 0-16,1 21 0,20 1 0,-21-22 16,0 21-16,0 22 0,1-22 0,-1 0 15,0 1-15,-21 20 16,21-21-16,-21 1 0,0-1 0,0 0 16,0 1-16,0-1 0,0-21 0,0 0 15,-21 1-15,21-1 0,0 0 0,-21-21 16,21-21 15,0 0-31,0-1 0,0-20 0,0 21 16,21-21-16,0-1 0,0-20 0,-21 20 15,21-20-15,1 21 16,-1-22-16,0 1 0,0 20 0,0-20 0,0 20 16,1 1-16,-1 0 0,0 21 0,0-22 15,0 22-15,-21 0 16,21 21-16,-21-21 0,22 21 15,-1 21 1,-21 0-16,21 0 16,-21 0-16,0 1 15,0-1-15</inkml:trace>
  <inkml:trace contextRef="#ctx0" brushRef="#br0" timeOffset="67811.37">13081 9779 0,'21'0'0,"43"21"31,-43-42-31,0 0 0,0 21 0,0-21 16,-21 0-16,21-1 0,22-20 16,-43 21-16,0-21 0,0 20 15,0 1-15,0-21 0,0 21 0,0 0 16,0-1-16,-21 1 0,-1 0 0,1 0 15,-21 0-15,21 21 0,0 0 0,-1 0 16,-20 0-16,21 0 0,0 21 16,0 0-16,-22 0 0,22 22 15,-21 20-15,21-21 0,-22 1 16,43-1-16,-21 0 0,0 1 0,21-1 16,0-21-16,0 22 0,0-22 15,0 21-15,0-21 0,0 0 0,21-21 16,0 22-16,0-22 0,1 21 0,-1-21 15,0 0-15,0 0 0,21 0 0,-20-21 16,20-1-16,-21 22 0,21-21 16,-20 0-16,20 0 0,-21-21 0,21 20 15,-20-20-15,-1 0 0,21-1 0,-21 1 16,0 0-16,-21 21 0,22-22 16,-1 1-16,-21 21 0,21 0 0,-21-1 15,0 1-15,0 0 0,0 42 31,0 0-31,0 1 0,0 20 16,0-21-16,0 21 0,0-20 16,0 20-16,0-21 0,0 21 0,0 1 15,0-22-15,0 0 0,0 21 0,21-20 16,0-1-16,0-21 0,-21 21 16,43 0-16,-22-21 0,0 0 0,0 0 15,22 0-15,20 0 16,-42 0-16,22 0 0,-22-21 0,0 0 15,21 0-15,1-22 0,-22 1 16,0 21-16,0-22 0,0 1 16,0 0-16,1-43 0,-1 43 15,0-1-15,-21 1 0,0 0 0,21-1 16,0 1-16,-21 21 0,0 0 16,21 0-16,-21-1 0,0 44 31,0 20-31,-21-21 15,21 0-15,0 22 0,-21-1 16,21-21-16,0 21 0,-21 1 0,21-1 16,0 0-16,0 1 0,0-1 15,0 0-15,-21 1 0,21-22 0,0 21 16,0-21-16,0 1 0,0-1 16,0 0-16,0 0 0,21-21 0,0 21 15,0-21-15,0 0 0,1 0 16,-1 0-16,0 0 0,21-21 15,-21 0-15,1 21 0,20-21 0,-21 0 16,0-1-16,0-20 0,22 21 0,-22 0 16,0-22-16,0 22 0,0-21 0,-21 21 15,22-22-15,-1 22 0,0 0 16,-21 0-16,0 42 31,0 0-31,0 0 16,0 1-16,0-1 0,0 0 15,0 0-15,0 0 0,0 22 0,0-22 16,0 0-16,0 0 0,0 21 0,0-20 16,0-1-16,21 0 0,0 0 0,0 0 15,-21 0-15,22 1 0,-1-22 16,21 21-16,-21-21 0,0 0 0,22 0 16,-22 0-16,21 0 0,1 0 0,-1 0 15,0 0-15,-21 0 0,22 0 16,-1-21-16,-21-1 0,22 1 15,-22 0-15,21 0 0,-21-21 0,0 20 16,-21-20-16,0 0 0,22 21 0,-22-22 16,0 1-16,0 21 0,0-22 15,0 22-15,-22 0 0,1 0 0,0 0 16,0 0-16,0 21 0,-22 0 16,22 0-16,-21 0 0,0 0 15,20 21-15,1 0 0,0 21 16,0-21-16,0 22 0,0-22 0,21 21 15,0 1-15,0-22 0,0 21 16,0-21-16,0 22 0,0-22 0,0 0 16,0 0-16,0 0 0,0 0 15,21 1-15,0-22 0,0 0 0,0 0 16,0 0-16,1 0 0,20 0 16,-21 0-16,0 0 0,0-22 15,1 1-15,-1 0 0,0 0 0,0 0 16,0-22-16,0 22 0,22-63 15,-43 20-15,21 22 0,0-1 0,0-20 16,-21 21-16,21-22 0,1 22 16,-22-22-16,42-63 15,-42 106-15,0 0 0,0 0 16,0 0-16,0-1 0,0 44 31,-21-1-31,21 0 0,-21 0 0,21 21 16,-22 22-16,22-22 15,-21 1-15,21-1 0,0 21 0,-21-20 16,21 20-16,0-20 0,0-1 0,0 0 16,0 43-16,0-43 0,21 1 15,0-22-15,1 0 0,-22 0 16,42 21-16,-21-20 0,21-22 16,43 0-1,-64 0-15,22 0 0,-22 0 0,21 0 16,-21-22-16,0 1 0,22 0 0,-22 21 15,0-21-15,21 0 0,-20 0 16,-1-22-16,0 22 0,-21 0 0,0 0 16,0-22-16,0 22 0,0 0 15</inkml:trace>
  <inkml:trace contextRef="#ctx0" brushRef="#br0" timeOffset="68012.37">14753 9208 0,'-42'0'15,"84"0"-15,-105 0 0,84 0 47,0 0-31,-21-22-16,21 22 0</inkml:trace>
  <inkml:trace contextRef="#ctx0" brushRef="#br0" timeOffset="68566.3">17674 9229 0,'0'0'0,"0"-43"0,21 22 0,-21 0 15,0 0-15,0 0 0,0 0 0,0-1 16,0 44 15,0-1-31,0 0 0,0 21 0,0-21 16,0 22-16,0 20 0,0-20 15,0 20-15,0 1 0,-21-1 16,21-21-16,0 22 0,0-1 0,-21 1 16,21-22-16,-21 1 0,21-1 0,0 0 15,0-21-15,0 22 0,0-22 16,0 0-16,0 0 0,0-42 31,0 0-15,0 0-16,21 0 0,-21-1 15,0 1-15</inkml:trace>
  <inkml:trace contextRef="#ctx0" brushRef="#br0" timeOffset="68931.09">17526 9271 0,'0'0'16,"0"-21"-16,-21-43 16,21 43-16,0 0 0,0 0 15,0 0-15,21 0 0,0-1 16,21 1-16,-20 0 0,-1 0 0,21 21 16,0-21-16,-20 0 0,20 21 0,0 0 15,22 0 1,-22 0-16,-21 0 0,22 21 0,-22 0 15,0 0-15,0 0 0,0 22 0,0-22 16,-21 21-16,0 0 0,0 1 16,0-1-16,-21 0 0,0-20 0,-21 20 15,21 0-15,-22 1 0,-41 20 16,41-42-16,22 0 0,-21 1 16,21-1-16,-1 0 0,1-21 0,0 0 15,21 21-15,-21-21 0,42-21 31,0 21-15,0 0-16,1-21 0,-1 21 0,21 0 16,0 0-16</inkml:trace>
  <inkml:trace contextRef="#ctx0" brushRef="#br0" timeOffset="70250.33">18584 9737 0,'21'0'0,"-42"0"0,64 0 16,-43-21-16,21 21 0,-21-22 0,21 1 15,-21 0-15,0 0 0,0 0 16,0-22-16,0 22 0,0 0 16,-21 0-16,0 0 0,-1-22 15,1 22-15,0 0 0,0 21 0,-21-21 16,20 21-16,-20 0 0,21 0 15,0 0-15,0 0 0,-22 21 16,22 0-16,0 0 0,0 22 0,0-22 16,-1 21-16,1 1 0,0-1 15,0 0-15,21 1 0,-21-1 0,21 0 16,-21-21-16,21 22 0,0-22 0,0 0 16,0 0-16,0 0 0,21 1 0,0-1 15,0-21-15,43 0 16,-43 0-16,0 0 0,21 0 15,-21-21-15,1 21 0,20-22 0,-21 1 16,0 0-16,22 0 0,-22 0 0,0 0 16,0-1-16,0-20 0,0 0 0,1-1 15,-1 1-15,0 0 0,-21-1 16,0 22-16,21-21 0,-21 21 16,21-22-16,-21 22 0,0 0 0,0 42 31,0 22-31,0-22 15,-21 0-15,21 21 0,0 1 0,-21-1 16,21 0-16,0-21 0,0 22 16,0-1-16,0 0 0,0-20 15,0-1-15,0 21 0,0-21 16,21 0-16,0 1 0,0-22 0,22 0 16,-22 0-16,0 0 0,0 0 15,22 0-15,-22 0 0,21-22 0,-21 22 16,22-21-16,-1 0 0,21-21 15,-20-1-15,-1 22 0,-21-21 16,22 0-16,-22 20 0,0-20 0,0 0 16,0 21-16,0-1 0,-21-20 0,0 21 15,0 0-15,-21 21 16,0 21 0,0 0-16,21 0 0,0 0 15,0 1-15,0 20 0,0-21 0,0 0 16,0 22-16,0-22 0,0 0 0,0 21 15,0-21-15,0 1 0,0-1 16,21 0-16,0-21 0,0 21 0,-21 0 16,0 0-16,-21-21 47,0 0-47,0-21 0,0 21 15,0-21-15,-1 0 0,1 21 0,0-21 16,0 21-16,0 0 31,21 21-15,0 0-1,0 0-15,21-21 16,0 21-16,0-21 0,0 0 16,1 0-16,20 0 0,-21 0 0,0 0 15,22 0-15,-22 0 0,21 0 16,-21 0-16,22 0 0,-1 0 0,0-21 15,1 21-15,-1-21 0,-21 0 0,21 0 16,-20 0-16,20-1 0,-21 1 0,0 0 16,0-21-16,1 21 0,-22-22 15,21 22-15,-21-21 0,21 21 16,-21-1-16,0 1 0,0 0 0,0 0 16,-21 21-1,0 21-15,-1 0 16,22 0-16,-21 1 0,21 20 0,-21-21 15,21 21-15,0-20 0,0 20 0,0-21 16,0 0-16,0 0 0,0 22 16,0-22-16,0 0 0,21 0 0,0 0 15,1 1-15,-22-1 16,21 0-16,0-21 16,-42 0-1,0 0 1,-1 0-16,1 0 0,0 0 0,-21 0 15,21 0-15,-1 0 0,-20 0 16,21-21-16,0 21 0,0 0 0,-1 0 16,1 0-16,42-21 31,22 21-15,-22 0-16,0 0 0,21 0 0,-20-22 15,20 22-15,-21 0 0,21-21 0,-20 21 16</inkml:trace>
  <inkml:trace contextRef="#ctx0" brushRef="#br0" timeOffset="72338.12">20341 9737 0,'0'0'16,"21"-21"-16,-21-1 0,0 1 0,0 0 16,0-21-16,0 21 0,0-1 15,0 1-15,0 0 0,0 42 47,0 0-47,0 1 0,0-1 0,0 21 16,-21 22-16,0-22 0,21-21 15,-21 21-15,21-20 16,0-1-16,0 21 0,0-21 0,-21 0 16,21 1-16,0-1 0,0 0 0,0 0 15,21-21 1,0 0-16,0 0 15,0 0-15,0 0 0,1 0 16,-1-21-16,0 0 0,0 0 0,0-1 16,0 1-16,1 0 0,-1 0 15,0-21-15,0 20 0,-21-20 0,21 21 16,0 0-16,-21-22 0,22 22 16,-22 0-16,21 21 0,-21 21 31,0 0-31,0 1 15,0-1-15,0 0 0,0 21 0,0-21 16,0 1-16,0-1 0,0 0 16,0 0-16,0 0 0,0 0 0,0 1 15,0-1-15,21-21 16,0 0-16,0 0 0,0 0 16,1 0-16,-1 0 15,0 0-15,0 0 0,0-21 16,0-1-16,-21 1 0,0 0 0,22 0 15,-22 0-15,21 0 0,-21-1 16,0-20-16,21 21 0,-21 0 0,0 0 16,0-1-16,0 1 0,21 21 47,0 0-47,0 0 15,1 0-15,-1 0 0,0 0 16,0 0-16,0 0 0,0 0 15,1 0-15,-1 0 0,0-21 16,0 21-16,0-21 0,-21 0 16,21 21-1,-21-21-15,22 21 16,-22 21 15,0 0-31,0 0 0,-22 0 16,22 0-16,-21 1 0,21-1 0,-21 0 15,21 0-15,-21 0 0,21 0 0,0 1 16,0 20-16,-21-21 16,21 0-16,0 0 0,0 1 0,0-1 15,0 0-15,21-21 16,-21 21-16,21-21 0,0 0 16,0 0-16,1 0 15,-1 0-15,0 0 0,0 0 0,0 0 16,0-21-16,1 0 0,-1 21 0,0-21 15,0-1-15,-21 1 0,21 0 0,0 0 16,-21 0-16,22-22 0,-22 22 16,0-21-16,0 0 0,0 20 0,0-20 15,0 0-15,0 21 0,0-1 0,-22 1 16,1 0-16,0 0 0,0 0 16,0 21-16,0 0 0,-1 0 0,1 0 15,0 0-15,0 0 0,0 21 0,0 0 16,21 0-16,-22 0 0,22 1 15,0-1-15,-21 21 0,21-21 16,0 0-16,0 1 0,0 20 0,0-21 16,21 0-16,1 0 0,-1-21 0,-21 22 15,21-1-15,21-21 0,-21 0 16,1 0-16,-1 0 0,21 0 0,-21 0 16,0 0-16,22 0 0,-22-21 15,21 21-15,1-22 0,-1 1 0,-21 0 16,21 0-16,-20 0 0,20 0 0,-21-22 15,0 22-15,0-21 0,1 21 16,-1-1-16,0 1 0,-21 0 0,0 42 31,0 0-15,0 22-16,-21-22 0,21 0 0,-21 21 16,-1-20-16,22 20 0,0-21 15,0 21-15,0-20 0,0-1 0,0 0 16,0 0-16,0 0 0,22-21 0,-22 21 15,21-21-15,0 0 0,0 22 16,21-22-16,-20 0 0,-1 0 0,0 0 16,0 0-16,0 0 0,0-22 0,1 22 15,-1-21-15,0 0 0,0 0 16,0-21-16,0 20 16,1 1-16,20-21 0,-21 21 0,0-22 15,0 22-15,22 0 0,-22-21 0,21 21 16,-21-1-16,22 1 0,-1 0 15,22 21-15,-43 0 0,21 0 16,-21 0-16,0 0 0,1 0 0,-1 21 16,0 0-16,-21 1 0,0-1 15,0 0-15,0 0 0,0 0 0,0 0 16,0 1-16,0-1 0,0 0 16,0 0-16,21-21 46,0-21-30,-21 0-16,0 0 16,0-22-16,0 22 0,0 0 15,0 0-15,0 0 0,0-1 0,-21-20 16,0 21-16,0 0 16,0 21-16,-1 0 0,1 0 0,0 0 15,0 0-15,0 0 0,-22 21 0,22 0 16,-21 0-16,21 0 0,-22 1 15,22-1-15,-21 0 0,21 0 0,0 0 16,-1 22-16,1-22 0,0 0 16,21 21-16,0-21 0,0 1 0,0-1 0,0 0 15,0 0-15,0 0 16,21 0-16,0 1 0,1-22 0,-1 0 16,21 21-16,-21-21 0,0 0 15,1 0-15,-1 0 0,21 0 16,-21-21-16,0 21 0,22-43 15,-1 22-15,-21 0 0,0 0 16,1-22-16,-1 1 0,0 21 0,0-43 16,0 22-16,0 0 0,-21-22 0,22 22 15,-1-22-15,0 22 0,0-64 16,0 64-16,-21 21 0,21 0 0,-21-22 16,0 22-16,-21 21 31,0 21-31,0 0 0,0 1 15,21-1-15,-21 21 0,-1-21 16,1 22-16,21-1 0,0 0 0,-21 1 16,21 41-16,0-41 0,0-1 15,0 0-15,0 1 0,21-1 16,0 0-16,1-21 0,-1 1 0,0 20 16,0-21-16,21-21 0,-20 21 0,-1 0 15,21-21-15,0 0 16,-20 0-16,20 0 0,-21 0 0,21 0 0,-20 0 15,-1-21-15,21 21 0,-21-21 16,0 21-16,22-21 0,-22 0 0,0 21 16,0-21-16,0-1 0,1 22 15,-22-21-15,0 0 16,0 0-16</inkml:trace>
  <inkml:trace contextRef="#ctx0" brushRef="#br0" timeOffset="73182.64">1418 11367 0,'-21'21'0,"42"-42"0,-21 42 31,21-21-31,0 0 0,22 0 16,-22 0-16,21-21 0,22 21 16,-22 0-16,0-22 0,1 22 15,-1 0-15,-21 0 0,0 0 16,-42 0 15,0 0-31,0 0 16,0 0-16,0 0 0,-1 0 0</inkml:trace>
  <inkml:trace contextRef="#ctx0" brushRef="#br0" timeOffset="73642.46">1418 11451 0,'0'0'0,"-21"148"32,21-126-32,0-1 15,0 0-15,0-42 47,21 21-47,0-21 0,0 21 16,1-22-16,-1 1 15,0 21-15,0 0 0,21 0 0,-20 0 16,-1 0-16,0 0 0,0 0 16,21 0-16,-20 0 0,20 21 15,-21 1-15,0-1 16,-21 0-16,0 0 0,0 0 0,0 0 16,0 1-16,0-1 0,-21 0 0,-21 0 15,21 21-15,-22-20 0,1-22 16,0 21-16,20 0 0,-20 0 0,0-21 15,-1 0-15,22 0 0,-21 0 16,21 0-16,0 0 0,-1 0 0,1 0 16,0 0-16,0-21 0,21 0 15,-21 0-15,0-1 16,21 1 0,21 21-1,0 0-15,0 0 0,0-21 16,0 0-16,1 21 0,20 0 0,-21-21 15,21 21-15</inkml:trace>
  <inkml:trace contextRef="#ctx0" brushRef="#br0" timeOffset="73842.34">2201 11684 0,'21'0'0,"-42"0"47,21-21-16,0 0-15</inkml:trace>
  <inkml:trace contextRef="#ctx0" brushRef="#br0" timeOffset="74819.19">3937 11240 0,'0'-22'0,"0"44"0,21-65 0,-21 22 16,21 0-16,-21 0 0,0 0 15,0-22-15,0 22 0,0 0 0,0-21 16,0 20-16,-21 22 0,0-21 16,0 21-16,0 0 15,-22 0-15,22 0 0,0 0 16,0 21-16,-22 1 0,22-1 16,0 21-16,0 0 0,0 22 0,21-22 15,-21 22-15,-1-1 0,22 1 16,-21 63-16,21-85 0,0 22 15,0-22-15,0 21 0,0-20 16,21-1-16,1-21 0,-1 22 0,21-22 16,-21 0-16,22 0 0,-1-21 15,0 0-15,-21 0 0,22 0 0,-1-21 16,0 0-16,22 0 0,-22-1 0,1 1 16,-1 0-16,0-21 0,1 21 15,-1-22-15,0 1 0,1 0 0,-22-1 16,21 1-16,-21 0 0,22-22 0,-22 22 15,0-22-15,0 1 0,-21-1 0,21 22 16,-21-22-16,21 22 16,-21 0-16,0-1 0,0 22 0,0-21 15,0 21-15,0 0 0,0-1 0,-21 22 32,0 0-32,21 22 0,-21-1 0,0 21 15,21-21-15,-21 22 0,21-1 0,0 21 16,-22 1-16,22-22 0,-21 22 15,21-1-15,0 1 0,0-1 0,0-20 16,0-1-16,0 21 0,0-41 0,0 20 16,0 0-16,0-21 0,0 1 15,21-1-15,43 0 16,-43-21-16,21 0 0,-20 0 0,20 0 16,-21 0-16,21 0 0,-20-21 0,20 0 0,0 21 15,-21-22-15,1 1 16,20 0-16,-21-21 0,0 21 0,0-1 15,-21-20-15,0 21 0,22 0 0,-22-22 16,0 22-16,0 0 0,0 0 16,0 0-16,-22 42 15,22 0 1,0 0-16,0 0 0,0 22 0,0-22 16,-21 21-16,21-21 0,0 22 15,0-22-15,0 42 16,0-41-16,0-1 0,0 0 0,21-21 15,1 0-15,-1 0 16,0 0-16,0-21 16,0 0-16,0 21 0,-21-22 15,22 1-15,-1 0 0</inkml:trace>
  <inkml:trace contextRef="#ctx0" brushRef="#br0" timeOffset="75122.02">5249 11155 0,'0'0'0,"-21"0"0,0 0 16,21 21 0,-21 0-16,0 0 0,21 1 0,0-1 15,21-21 17,0 0-32,0 0 0,0 0 15,-21-21-15,21-1 0,-21 1 16,0 0-1,0 0-15,-21 0 0,0 21 16,0-21-16,0 21 0,0 0 16,-1 0-1,22 21-15,0 0 16,0 0-16,0 0 0,0 0 16,0 1-16,22-1 0,-1 0 15,-21 0-15,21 0 0,0-21 16</inkml:trace>
  <inkml:trace contextRef="#ctx0" brushRef="#br0" timeOffset="75990.45">5863 11409 0,'0'0'0,"-21"0"0,0-21 16,0 0-16,-1-1 15,1 22-15,0-42 0,0 42 16,0 0-16,-22 0 0,22 0 16,0 0-16,0 0 15,0 21-15,0 22 0,-1-22 0,1 0 16,21 21-16,-21-21 0,21 22 0,-21-1 16,21 0-16,0-20 0,0 20 15,0 0-15,0-21 0,0 22 0,0-22 16,21 0-16,0 0 0,0 0 0,22 1 15,-22-22-15,21 0 0,1 21 0,41-21 16,-41 0-16,-1 0 16,0-21-16,1-1 0,-1 1 15,-21 0-15,21 0 0,1 21 0,-22-42 16,0 20-16,21 1 0,-42-21 0,22 0 16,-1 20-16,-21-20 0,21-21 15,-21 20-15,0 1 0,0-22 0,0 22 16,0 0-16,0-1 0,0 1 0,0 21 15,0 0-15,0 0 0,0-1 0,0 44 32,0-1-32,0 21 0,0-21 15,0 22-15,0-1 0,0 0 0,0 1 0,0-1 16,0 0-16,0 1 16,0-1-16,0-21 0,0 21 0,-21-20 15,21-1-15,0 21 0,0-21 0,-21 22 16,21-65 15,0 1-15,0-63-1,21 41-15,-21 22 0,21 0 16,0 0-16,0 0 0,0-1 16,1 1-16,20 0 0,-21 0 15,21 0-15,-20 21 0,-1-21 16,0 21-16,0 0 0,0 0 15,-21 21 1,0 0-16,-21 0 16,0-21-16,0 21 0,0-21 0,-1 21 15,1-21-15,0 22 0,0-22 16,0 21-16,0-21 0,-1 21 16,1 0-16,21 0 0,0 0 15,0 1-15,21-1 16,-21 0-16,22 0 0,-1-21 15,-21 21-15,21 0 0,0 1 16,0-22-16,0 21 0,1 0 0,-1-21 0,0 21 16,21-21-16,-21 21 0,1-21 15,-1 0-15,0 0 0,0 21 16,0-21-16,0 0 0,1 0 16,-1 0-16,0 0 15,0 0-15</inkml:trace>
  <inkml:trace contextRef="#ctx0" brushRef="#br0" timeOffset="77142.3">8128 11176 0,'0'0'0,"0"-21"16,0-64-16,0 43 15,-21 21-15,21 0 0,-21-1 16,-1 1-16,1 21 0,0 0 16,0 0-16,0 0 15,0 21-15,-22 1 0,22-1 0,0 0 16,0 0-16,0 21 0,-1 1 0,1 20 16,0-20-16,0 20 0,21-21 0,0 22 15,0-1-15,-21 1 16,21-22-16,0 22 0,0-22 0,0 0 0,0 1 15,0-1-15,21 0 0,0-20 0,21 20 16,-20-21-16,20-21 0,0 21 16,1-21-16,20 0 0,-21 0 0,1 0 15,20-21-15,-20 21 0,-1-21 16,0 0-16,1 0 0,-1-22 0,0 22 16,1-21-16,-22 21 0,21-22 15,-21 1-15,0 0 0,1-22 0,-22 22 16,0-22-16,0 1 0,0-1 0,-22 1 15,1 20-15,-21-20 0,21 21 0,-22-22 16,22 22-16,-21 21 0,0-22 16,-1 22-16,1 0 0,-22 21 0,22 0 15,-21 0-15,-1 0 0,22 21 16,-22 0-16,22 0 0,0 1 16,-1 20-16,22 0 0,0 22 0,0-22 0,0 22 15,21-1-15,0 1 0,0-22 16,0 21-16,0 1 0,0-22 0,21 1 15,0-1-15,0 0 0,0-21 16,0 22-16,22-22 0,-1 0 0,0 0 16,1 0-16,20-21 0,-20 0 0,20 0 15,-21 0-15,22 0 0,-22-21 16,22 0-16,-1 0 0,-20 21 0,20-42 16,-21 20-16,1 1 0,-1 0 0,0-21 15,22-22-15,-43 43 16,0 0-16,-21-21 0,0 20 15,0 1-15,0 0 0,-21 42 32,0 0-32,21 1 0,-21-1 0,21 21 15,-21-21-15,21 22 0,0-22 16,0 21-16,0-21 0,-22 22 0,22-22 16,0 21-16,0-21 0,-21 0 0,21 22 15,0-22-15,0 0 0,0 0 16,0 0-16,0-42 31,0 0-31,0 0 16,0 0-16,0 0 0,0-1 15,0-20-15,21 21 0,-21-21 16,22-1-16,-1 1 0,21 0 0,-21 20 16,0-20-16,64-21 0,-64 20 15,22 22-15,-1 0 0,0 21 16,-21 0-16,22 0 0,-1 0 0,-21 21 15,0 0-15,22 22 16,-22-1-16,-21 21 0,0-20 0,0-22 16,0 21-16,0-21 0,0 22 15,0-22-15,-21 42 16,21-41-16,-21-1 0,21 0 0,-22 0 0,22 0 16,0-42 30,0 0-46</inkml:trace>
  <inkml:trace contextRef="#ctx0" brushRef="#br0" timeOffset="79310.27">10710 11853 0,'0'0'0,"-21"0"0,0 0 16,21-21-1,0 0-15,0 0 16,0 0-16,0 0 0,21-1 0,0 1 16,-21-21-16,21 21 0,1-22 0,-1 22 15,0-21-15,-21 0 0,21-1 16,0 1-16,-21 0 0,0-22 0,21 22 15,-21-1-15,0 1 0,0 0 0,22-1 16,-22 1-16,0 21 0,0 0 16,0 0-16,-22 21 15,1 21 1,21 0-16,-21 0 0,21 21 16,0 1-16,-21-1 0,21 22 15,-21-22-15,21 21 0,0 1 0,0-1 16,0-20-16,-21 20 0,21-20 0,0 62 15,0-83-15,0 20 0,0 0 16,21-21-16,0 1 0,0-1 16,0 0-16,0-21 0,1 0 0,20 0 15,-21 0-15,21 0 0,-20-21 0,20 21 16,0-21-16,-21-1 0,22 1 16,-22 0-16,0 0 0,21 0 0,-20-22 15,-1 22-15,21-21 0,-21 21 0,0-22 16,-21 1-16,22-21 15,-1 41-15,-21 1 0,21 0 16,-21 0-16,0 42 16,-21 0-1,0 22-15,21-22 0,-22 0 16,22 21-16,0-21 0,0 22 16,-21-22-16,21 0 0,0 21 0,0-20 15,0-1-15,0 0 0,21 21 16,1-42-16,-22 21 15,21-21-15,21 0 0,-21 0 0,0 0 16,1 0-16,-1-21 0,21 0 0,-21 21 16,0-21-16,1 0 0,20 0 15,0-64-15,-42 64 16,0 0-16,0-22 0,0 22 16,-21 0-16,0-21 0,0 20 0,0 1 15,-1 0-15,-20 21 0,21 0 0,-21 0 16,20 0-16,-20 0 0,21 0 15,0 0-15,0 21 0,21 0 16,0 1-16,21-22 16,0 0-16,0 0 0,21 0 15,1 0-15,-1 0 0,0 0 0,22 0 16,-1 0-16,1 0 0,-1 0 0,22 0 16,-21-22-16,20 22 0,-20-21 15,-1 21-15,1-21 0,-1 21 16,-20 0-16,-1-21 0,0 21 0,-21 0 15,1 0-15,-44 0 16,1 0 0,0 21-16,0 0 0,-21 0 15,-1 1-15,22-1 0,-21 0 0,-1 0 16,1 0-16,0 0 0,21 1 0,-22-1 16,22 0-16,0-21 0,21 21 0,0 0 15,0 0-15,0 1 16,21-22-1,0 0-15,22 0 0,-22 0 0,21 0 16,-21 0-16,22-22 0,-1 22 0,0-21 16,-21 0-16,22 0 0,-22 21 15,21-21-15,-21 0 0,1-1 0,-1 1 16,0 0-16,-21 0 0,21 0 16,-21 0-16,0-1 0,0 1 15,0 42 16,0 1-31,0-1 16,-21 0-16,21 0 0,0 21 16,0-20-16,0 20 0,0 0 15,0 1-15,0-1 0,0 0 0,0 22 16,0-1-16,0-20 0,0 20 0,0 1 16,0-1-16,0 64 0,0-63 15,0 20-15,0-20 0,0-1 16,0-20-16,0 20 0,0 1 0,0-1 15,-21-21-15,21 1 0,-21-1 16,-1 0-16,22-20 0,-21 20 0,0-21 0,0 0 16,0-21-16,0 0 15,-1 0-15,1 0 0,-42 0 16,42-21-16,-43 0 0,22 21 16,-1-42-16,-20 20 0,21 1 0,-1-21 15,1 0-15,0-1 0,20 1 0,1 0 16,0-22-16,21 22 0,0-22 15,0 1-15,0-1 0,21 22 0,22-85 16,-1 63-16,0 22 0,22-21 16,-22 20-16,22 1 0,-1 0 0,1-1 15,-1 1-15,1 0 16,-1-1-16,1 1 0,-1 0 0,-21 20 0,22-20 16,-1 0-16,-20 21 0,-1-22 0,-21 22 15,22-21-15,-22 21 0,-21-22 16,0 22-16,-21 21 15,-1 0 1,1 0-16,0 0 0,0 21 0,0 0 16,0 1-16,-1-1 0,22 0 15,0 0-15,0 21 0,0-20 16,0-1-16,0 0 0,0 21 16,22-21-16,-1-21 0,21 22 15,-21-1-15,0-21 0,22 0 16,-1 0-16,0 0 0,1 0 0,-1 0 0,0 0 15,1 0-15,-22-21 0,21 21 0,1-22 16,-22 1-16,21 0 0,-21 0 16,0 0-16,-21 0 0,22-1 0,-1-20 15,-21 21-15,0 0 16,-21 42 15,-1 0-31,22 0 0,0 0 0,0 1 16,-21-1-16,21 0 0,0 0 0,0 0 15,0 0-15,0 1 0,0-1 0,-21 0 16,21 0-16,-21-21 31,21-21-15,0 0 0,0 0-16,0-1 0,0 1 15,0-21-15,21 21 0,0-22 16,0 22-16,1-21 0,-1 21 0,0-22 15,42-20-15,-41 42 0,20 0 16,-21-1-16,21 22 0,-20 0 16,20 0-16,-21 0 0,0 0 0,0 22 15,1-1-15,-1 0 0,-21 21 0,0-21 16,0 22-16,0-22 0,0 21 0,0-21 16,0 22-16,0-22 0,0 0 15,0 0-15,0 0 0,0 1 0,0-1 16,-21 0-16,-1-21 0,1 0 31,0 0-31,0-21 16,0 0-16,0-1 0,-1 22 15</inkml:trace>
  <inkml:trace contextRef="#ctx0" brushRef="#br0" timeOffset="79494.17">12933 11197 0,'0'0'0,"-43"-21"16,22 21 0,0 0-16,42 0 31,0 0-15,1 0-16,-1 0 0,0-21 0,0 21 15,0 0-15</inkml:trace>
  <inkml:trace contextRef="#ctx0" brushRef="#br0" timeOffset="82137.72">14436 11303 0,'0'0'0,"0"-21"0,0 0 0,0 0 15,0-22-15,0 22 0,0 0 16,0-21-16,0 20 0,0 1 0,0 0 16,0 0-16,0 42 31,0 0-31,0 22 15,0-22-15,0 21 0,0 0 0,0 22 16,0-22-16,0 22 0,0-22 16,0 0-16,0 22 0,0-22 0,0 1 15,0-1-15,0-21 0,0 21 16,0-20-16,-22-1 0,22 21 16,0-21-16,0 0 0,-21-21 15,0 0 16,21-21-31,-21 0 16,21 0-16,0 0 0,0 0 0,0-1 16,0 1-16,0-21 0,0 21 0,0 0 15,0-22-15,0 22 0,21-21 16,0 21-16,0-1 0,-21 1 0,43 0 16,-22 0-16,0 0 0,21 21 15,-20 0-15,-1 0 0,21 0 16,-21 21-16,0 0 0,22 0 0,-1 22 15,-21-1-15,0-21 0,-21 21 16,0-20-16,0 20 0,0-21 0,0 0 16,-21 22-16,0-22 0,-42 21 15,20-21-15,22-21 0,-21 21 16,21 1-16,-22-22 0,22 0 0,0 0 16,-43 0-16,43 0 15,0 0-15,0 0 16,42 0 31,0 0-47,0 0 0,1 0 0,-1 0 15,21 0-15,-21 0 0,0 0 0,22 0 16,-1 0-16,0-22 0,1 22 0,-1-21 16,0 0-16,1 21 0,-1-21 15,0 21-15,-20-21 0,20 0 0,0-1 16,1 1-16,-22 21 0,0-21 0,21-21 15,-21 21-15,1-22 16,-22 22-16,0 0 0,0 0 0,0 0 16,0-1-16,0 1 0,0 42 31,-22 1-15,1-1-16,0 21 0,0-21 0,21 0 15,-21 22-15,0 20 16,21-42-16,0 1 0,0 20 0,0-21 15,0 0-15,21 0 0,0-21 16,0 0-16,0 0 0,0 0 0,22 0 16,-22 0-16,0 0 0,21 0 0,-20-21 15,20 0-15,-21 0 0,21 0 16,-20 0-16,-1-1 0,21 1 16,-21 0-16,0-21 0,1 21 0,-1-22 15,-21 22-15,21-21 0,-21 21 0,21-1 16,-21 1-16,0 0 0,0 42 31,0 0-15,-21 1-16,0 20 0,21-21 15,0 0-15,-21 22 0,21-22 0,-22 0 16,22 21-16,0-21 0,0 1 0,0-1 16,0 0-16,22 0 0,-1 0 15,-21 0-15,21 1 0,0-22 16,21 0-16,-20 0 0,-1 0 0,0 0 0,0 0 15,21 0-15,1-22 16,-1 1-16,-21 21 0,0-21 0,1 0 16,-1 0-16,0-22 0,0 22 15,0-21-15,0 21 0,1-22 0,-22-20 16,21 21-16,-21-22 0,21 22 0,-21-22 16,21 22-16,-21-22 0,0 22 15,0 0-15,0 21 0,0-22 0,0 22 16,-21 63 15,21-20-31,-21 20 0,21 0 0,-21 1 16,21-1-16,0 0 0,-22 22 0,22-22 15,0 0-15,0 1 0,0-1 0,0-21 16,0 22-16,0-1 16,0-21-16,0 0 0,22 0 0,-1 1 15,0-1-15,0 0 0,0 0 0,0-21 16,22 0-16,-22 0 0,21 0 0,1 0 15,-22 0-15,21 0 0,-21-21 16,22 0-16,-22 0 0,21-1 0,-21 1 16,0 0-16,22-21 0,-22 21 0,0-22 15,0 1-15,0-22 0,1 22 16,-22-21-16,21 20 0,-21-20 16,21 20-16,-21-20 0,0 42 0,0-22 15,0 22-15,0 0 0,0 0 0,0 0 16,0 42-1,-21 0-15,0 0 16,-1 22-16,22-1 0,0 0 0,0 1 16,-21-1-16,21 21 0,-21-20 15,21-1-15,0 0 0,0 22 0,0-43 16,0 21-16,0 1 0,0-22 0,0 21 16,0 1-16,0-22 0,21-21 15,0 21-15,1 0 16,-1-21-16,0 0 0,0 0 15,0 0-15,0 0 0,1-21 0,-1 0 16,0 0-16,0-1 0,0 1 16,22 0-16,-22 0 0,0 0 15,-21-22-15,21 22 0,0-21 0,0 21 16,1-22-16,-22 22 0,0 0 0,21 21 16,-21-21-16,0 42 31,0 0-31,0 0 0,-21 1 0,21-1 15,-22 0-15,1 21 0,21-21 16,0 1-16,-21 20 0,21-21 0,0 0 16,0 0-16,0 1 0,0-1 0,0 0 15,21 0 1,0-21-16,1 0 16,-1 0-16,0 0 0,0 0 0,0 0 15,22-21-15,-22 0 0,0 0 16,0 21-16,-21-22 0,21 1 0,-21 0 15,0-21-15,0 21 0,0-1 16,0-20-16,0 21 0,0 0 16,-21 0-16,0-1 0,0 1 0,0 21 15,-1 0-15,1 0 0,0 0 0,0 0 16,0 0-16,42 0 47,0 0-47,0 0 0,0 0 15,1-21-15,-1 21 0,21 0 0,-21 0 16,22-21-16,-22 21 0,21 0 16,-21 0-16,0 0 0,1 0 15,-1 21-15,-21 0 0,21 0 0,-21 1 16,21-1-16,-21 0 0,0 0 0,21 0 16,-21 0-16,0 1 0,0-1 15,0 0-15,0 0 0,0 0 16,0 0-16,0 1 0,0-1 0,0 0 15,0 0 1,0-42 31,0 0-47,0 0 16,0-1-16,0 1 0,21 0 15,1 0-15,-22-21 0,21 20 0,0-20 16,0 21-16,21-21 0,-20 20 15,-1-20-15,0 21 0,0 0 0,0 0 16,0-1-16,22 1 0,-22 21 16,0 0-16,0 0 0,0 21 15,-21 1-15,0 20 0,0-21 16,0 21-16,0 1 0,0-22 16,0 21-16,0-21 0,0 22 0,0-22 15,0 42-15,0-41 0,0-1 16,22-21-16,-22 21 0,21-21 15,0 0-15,0 0 0,0 0 16,0 0-16,22 0 0,-22 0 0,0 0 0,0 0 16,0 0-16,1-21 0,-1 21 0,0-21 15,0-1-15,0 1 0,0 0 16,-21-21-16,22 21 0,-22-1 16,0 1-16,0-21 15,0 0-15,0 20 0,0 1 0,-22 0 16,1 21-16,0-21 0,0 0 15</inkml:trace>
  <inkml:trace contextRef="#ctx0" brushRef="#br0" timeOffset="82502.74">15790 11197 0,'0'0'0,"43"0"0,-22 0 31,0-21-15,21 21-16,1 0 0,20-21 0,-21 21 15,22 0-15,21 0 0,-22-21 0,1 21 16,-1 0-16,1 0 0,-1-21 15,1 21-15,-1 0 0,-21 0 0,1 0 16,-1 0-16,0 0 0,1 0 0,-22 0 16,0-22-16,0 22 0,0 0 15,1 0-15,-22 22 32,-22-1-17,-20 0 1,21-21-16</inkml:trace>
  <inkml:trace contextRef="#ctx0" brushRef="#br0" timeOffset="83607.38">2074 13272 0,'0'0'0,"21"-22"0,-21 1 0,22 0 0,-1 0 16,-21 0-16,0 0 0,21-1 15,-21 1-15,0 0 0,0 0 16,-21 21-16,0 0 0,-1 0 15,-20 21 1,21 0-16,0 22 0,0-22 0,-1 21 16,-20 0-16,21 1 0,0-1 15,0 0-15,-1 22 0,1-1 0,0 1 16,0-1-16,0 1 0,21-1 16,-21-20-16,21 20 0,0-20 0,0-1 15,0-21-15,21 21 0,0-20 16,21-1-16,-21-21 0,1 0 0,20 0 15,-21 0-15,21 0 0,1 0 16,-1 0-16,0-21 0,-20-1 0,20 1 16,-21 0-16,21 0 0,-20 0 15,-22 0-15,0-22 0,0 22 16,0 0-16,0 0 0,-22 0 16,-20-1-16,21 22 0,0 0 15,-22 0-15,22 0 0,-21 0 0,21 0 16,0 22-16,-22-22 0,22 21 15,0 0-15,0 0 0,0 21 0,21-20 16,0-1-16,0 0 0,0 0 16,0 0-16,0 0 0,0 1 15,21-22 1,0 0-16,21 0 0,-21 0 16,1 0-16,-1-22 0,21 1 15</inkml:trace>
  <inkml:trace contextRef="#ctx0" brushRef="#br0" timeOffset="83810.58">2667 13674 0,'0'0'0,"21"0"16,-21-21-16,21 21 0,0 0 94,1 0-94,-1 0 0,0 0 15</inkml:trace>
  <inkml:trace contextRef="#ctx0" brushRef="#br0" timeOffset="85154.59">4424 13462 0,'0'0'0,"0"-21"0,0 0 15,0 0-15,0-1 0,0 1 16,21 0-16,-21 0 0,21 0 0,-21 0 16,0-1-16,0 1 0,0 0 15,0 0-15,-21 21 0,0 0 16,0 0-16,-1 0 0,1 0 15,0 0-15,-21 21 0,21 0 0,-1 0 16,1 1-16,-21-1 0,21 21 16,0-21-16,21 22 0,-22-22 0,22 21 15,-21-21-15,21 22 0,0-22 0,0 21 16,0-21-16,0 0 0,21-21 16,-21 22-16,22-22 0,-1 0 0,21 0 15,-21 0-15,0 0 0,22 0 0,-22 0 16,0-22-16,21 1 0,-20 0 15,20 0-15,-21 0 0,0 0 16,0-1-16,1 1 0,-1 0 16,0 0-16,0 0 0,-21 0 0,21 21 15,-21-22-15,0 1 0,0 0 16,0 42 15,0 0-31,0 22 0,0-22 16,0 21-16,0 1 0,21-1 15,1 0-15,-22 22 0,21-22 0,-21 22 16,21-22-16,0 21 0,-21 1 16,21-22-16,0 22 0,-21-1 0,22 1 15,-22-1-15,21 1 0,-21-22 16,21 22-16,-21-1 0,0-21 0,0 22 16,0-22-16,0 1 0,0-1 15,0 0-15,-21-21 0,0 1 0,-1-1 16,1 0-16,-21 0 0,21-21 0,0 0 15,-22 0-15,22 0 0,-21 0 0,-1-21 16,1 0-16,0 0 0,21-1 16,-22-20-16,1 0 0,21-1 15,0 1-15,-22-64 0,43 43 16,0 20-16,0 1 0,0 0 0,21-1 16,1-20-16,-1 21 0,21-1 15,0 1-15,22 0 0,-1-1 16,1 1-16,-1 0 0,1-22 0,-1 22 15,22-22-15,-21 22 0,-1-22 0,43-20 16,-64 41-16,-21 1 16,22 21-16,-22-21 0,-21 20 0,0 1 15,0 0-15,0 0 0,-21 21 16,0 0 0,-1 0-16,1 0 0,0 0 15,0 21-15,0-21 0,21 21 0,-21 0 0,21 1 16,-22-1-16,22 21 0,0-21 15,0 0-15,0 22 0,0-22 16,0 21-16,22 1 0,-1-22 16,-21 0-16,21 0 0,0 0 15,0-21-15,0 0 0,1 21 0,20-21 16,-21 0-16,0 0 0,22 0 16,-22-21-16,21 0 0,-21 21 0,22-21 15,-1 0-15,-21 0 0,0-22 0,22 22 16,-22 0-16,0-21 0,21-22 15,-21 22-15,1-1 0,-22 1 16,0 0-16,21-1 0,0 1 0,-21 0 16,21-1-16,-21 1 0,21 21 0,0-21 15,-21 20-15,0 1 16,0 42 0,0 1-1,0 20-15,0-21 0,0 21 16,0 1-16,0-1 0,0 0 0,-21 1 15,21-1-15,-21 0 0,0 1 0,21-1 16,0 0-16,0 1 0,0-1 16,0 0-16,0 1 0,0-22 15,0 21-15,0-21 0,0 1 0,0-1 16,0 0-16,21-21 16,0 0-16,0 0 15,1 0-15,-1-21 0,-21 0 0,21 21 16,0-22-16,0 1 0,-21 0 15,0 0-15,21 0 0,-21 0 0,22-1 16</inkml:trace>
  <inkml:trace contextRef="#ctx0" brushRef="#br0" timeOffset="85394.46">5567 13420 0,'0'0'0,"-21"0"0,-1 0 0,44 0 47,-1 0-47,0 0 0,0 0 0,0 0 16,0-21-16,22 21 0,-22 0 0,21 0 15,-21-22-15,22 22 0,-22-21 16,0 21-16,21 0 0,-20 0 16,-1 0-16,0-21 0,0 21 15,0 0-15,0 0 16,1-21-16,-1 21 15</inkml:trace>
  <inkml:trace contextRef="#ctx0" brushRef="#br0" timeOffset="85718.27">7175 13039 0,'0'0'16,"0"-21"-16,0-1 0,-21 1 16,0 21-16,0 21 15,0 1-15,21-1 16,0 0-16,0 0 0,-21 64 16,21-43-16,0 0 0,0 1 15,-22-1-15,22 0 0,0 1 16,0-1-16,-21 0 0,21 1 0,-21-1 15,21-21-15,0 22 0,0-22 0,0 0 16,0 0-16,0 0 0,-21-21 0,21 21 16,-21-21-1,21-21 1,-21 21-16,21-21 0,-22 0 0,1 21 16</inkml:trace>
  <inkml:trace contextRef="#ctx0" brushRef="#br0" timeOffset="86539.41">6413 13483 0,'-21'-21'16,"42"42"-16,-63-42 0,21 21 0,0 0 16,42 0-1,0 0-15,0 0 0,22 0 16,-1 0-16,0-21 0,1 21 16,20-21-16,1 21 0,-1-21 0,1-1 15,-1 22-15,1-21 0,-1 0 0,-21 0 16,22 0-16,-22 0 0,22-1 0,-43 22 15,21-21-15,-21-21 0,1 21 16,-1 0-16,-21-1 0,21 1 16,-21 0-16,0 0 0,0-21 0,0 20 0,-21 22 15,21-21-15,-21 0 16,-1 21-16,1 0 16,0 0-16,21 21 0,0 0 0,0 1 15,0 20-15,0-21 0,0 21 16,0 1-16,0-22 0,0 21 0,0 1 15,0-1-15,0 0 0,0 1 0,0-1 16,0 0-16,0 1 0,0-1 16,0 0-16,0-21 0,0 22 0,0-22 15,0 0-15,0 0 0,0 0 16,0-42 15,0 0-31,0 0 16,21-21-16,0 20 0,1 1 0,-1-21 15,0 0-15,-21 20 0,21-20 16,0 21-16,0 0 0,1 0 0,-1-1 16,0 1-16,0 21 0,0 0 15,0 0-15,-21 21 16,0 1-16,0-1 16,0 0-16,0 0 0,0 0 0,0 0 15,0 22-15,0-22 0,0 0 0,0 0 16,22 22-16,-1-22 15,0 0-15,0 0 0,0 0 16,22-21-16,-22 0 0,0 0 0,21 0 16,-21 0-16,22 0 0,-22 0 0,0 0 15,21-21-15,-20 0 0,20 21 16,-21-21-16,0 0 0,0-1 0,1-20 16,-1 21-16,0-21 0,-21 20 15,0-20-15,0 21 0,0-21 0,0 20 16,0 1-16,0 0 0,0 0 0,-21 0 15,0 21-15,-1 0 0,1 21 16,0 0-16,21 0 16,-21 0-16,21 1 0,0 20 15,0-21-15,0 21 0,0-20 0,0 20 16,0-21-16,0 21 0,0-20 0,0-1 16,21 0-16,0 0 15,0-21-15,1 21 0,-1-21 16,0 0-16,0 0 0,0 0 0,-21-21 15,21 0-15,1 0 0,-1 21 0,0-21 16,0-1-16</inkml:trace>
  <inkml:trace contextRef="#ctx0" brushRef="#br0" timeOffset="88444.38">9102 13695 0,'0'-21'0,"0"0"32,-22 21-17,22-22-15,0 1 0,0 0 16,0 0-16,0 0 0,0 0 15,22-1-15,-22-20 0,21 21 16,0 0-16,-21-22 0,21 22 0,-21-21 16,21 0-16,0-1 0,-21 1 15,0 0-15,0-1 0,0 1 0,22 0 16,-22-1-16,0 1 0,0 21 16,0 0-16,0-22 0,0 86 15,-22-22 1,22 0-16,-21 21 0,21 1 15,-21 20-15,0-21 0,21 1 0,0 20 16,0-20-16,-21 20 0,21-21 0,0 22 16,0-22-16,0 22 0,0-22 15,0 0-15,0 1 0,21-22 16,0 0-16,0 0 0,22 0 16,-22-21-16,21 0 0,-21 0 15,22 0-15,-22-21 0,21 0 0,0 0 16,-20 0-16,20 0 0,-21-22 0,0 22 15,22-21-15,-22 21 0,0-64 16,0 43-16,-21 20 0,21-20 16,-21 21-16,0 0 0,0 0 0,0-1 15,-21 44 1,0-22 0,21 21-16,0 0 0,0 0 0,-21 21 15,21-20-15,0 20 0,0 0 16,0-21-16,0 22 0,0-1 0,0-21 15,0 22-15,0-22 0,0 0 16,21 0-16,-21 0 0,21 0 0,0 1 16,0-22-16,1 0 0,-1 0 15,21 0-15,-21 0 0,22 0 0,-22 0 16,21-22-16,-21 1 0,22 0 0,-1 0 16,-21-21-16,0-1 0,22 22 15,-22-21-15,21-1 0,-21-20 0,0 21 16,-21-1-16,22-20 0,-22 20 0,21-20 15,-21-1-15,0 22 0,0 0 16,0-22-16,0 43 0,0-21 0,0 21 16,0-1-16,0 1 0,0 42 31,0 1-31,-21-1 0,-1 21 16,22 0-16,0 1 0,0-1 0,-21 0 15,21 22-15,-21-22 0,21 22 0,-21-22 16,21 0-16,0 1 0,0 20 15,0-20-15,0-22 0,0 21 0,21 0 16,0-20-16,0 20 0,1-21 0,-1-21 16,0 21-16,0 0 15,0-21-15,22 0 0,-22 0 0,21 0 0,-21-21 16,0 0-16,22 0 0,-1 0 16,-21 0-16,22-22 0,20-20 15,-42 20-15,0 1 0,22 0 16,-22-22-16,0 22 0,-21-22 0,21 22 15,-21-21-15,21-1 0,-21 22 0,0-43 16,0 43-16,0-1 16,0 22-16,0 0 0,0 0 0,0 0 15,-21 21 17,21 21-17,-21-21-15,21 21 0,0 0 0,0 0 16,0 1-1,0-1-15,0 21 0,0-21 0,0 0 16,0 22-16,0-22 0,0 21 0,0 1 16,0-1-16,0 0 0,0 1 15,-21-22-15,21 42 0,0-20 0,-21-1 16,21 0-16,0 1 0,0-22 16,0 21-16,0-21 0,0 22 0,0-22 15,0 0-15,0 0 0,0 0 0,0 0 16,21-21-1,0 0-15,0 0 32,0 0-17,-21-21 32,22 21 63,-1 0-95,0 0 1,0 0-1,0 0-15,0 0 16,1 0-16,-1 0 0,-21-21 0,21 21 16,21-21-16,-21 21 0,1-21 15,20 0-15,-21-1 0,21 22 0,1-21 16,-22 0-16,21 0 0,-21 0 0,1 0 16,-1-1-16,0-20 0,-21 21 15,21 0-15,-21 0 0,0-1 0,0 1 16,0 0-16,0 0 0,0 0 15,0 0-15,-21 21 0,0-22 16,0 22-16,-1 0 16,1 22-16,0-1 0,21 0 0,-21 0 15,0 21-15,0-20 0,21 20 0,-22-21 16,22 21-16,0-20 0,0 20 16,0-21-16,0 0 0,0 22 0,22-22 15,-1 0-15,0-21 0,0 21 16,0-21-16,22 0 0,-22 0 0,21 0 0,-21 0 15,22 0-15,-1 0 0,0 0 16,1-21-16,-22 0 0,21 0 0,0-1 16,-20 1-16,20 0 0,-21 0 0,21-21 15</inkml:trace>
  <inkml:trace contextRef="#ctx0" brushRef="#br0" timeOffset="88806.17">9546 13208 0,'0'0'0,"-21"0"0,0 0 0,0 0 16,42 0 0,0 0-16,21-21 0,1 21 15,62-42-15,-41 42 0,-1-22 16,1 1-16,21 21 0,-22-21 16,22 0-16,-22 0 0,22 21 0,-22-21 15,1 21-15,-1-22 0,1 22 0,-1 0 16,-20-21-16,-1 21 0,-21-21 15,22 21-15,-22 0 0,-21-21 16,-21 21 0,-1-21-16,1 21 0,0 0 0</inkml:trace>
  <inkml:trace contextRef="#ctx0" brushRef="#br0" timeOffset="89010.05">9758 12806 0,'0'0'0,"0"-21"0,-21 21 16,-1 0 15,22 21-15</inkml:trace>
  <inkml:trace contextRef="#ctx0" brushRef="#br0" timeOffset="89858.62">1863 14880 0,'0'0'0,"-22"-42"0,1 21 15,0 21-15,0 0 0,21-21 16,-21 21-16,21 21 31,0 0-31,21 0 0,0 0 16,0-21-16,0 21 0,22-21 16,-22 0-16,21 0 0,-21 0 15,22 0-15,-1 0 0,0 0 16,1 0-16,-1 0 0,0-21 0,1 0 15,-1 0-15,0 0 0,1 0 0,-22-1 16,21 1-16,-21 0 0,-21 0 16,0-21-16,0 20 0,0 1 15,-21 21 1,0 0-16,0 0 0,0 21 0,0-21 16,-1 43-16,1-22 0,0 21 15,21 1-15,-21-1 0,0 0 0,0 22 16,21-22-16,-22 22 0,1-22 15,21 21-15,-21 22 16,21-43-16,0 1 0,0-22 16,0 0-16,0 21 0,0-20 15,0-1-15,0-42 32,0-1-32</inkml:trace>
  <inkml:trace contextRef="#ctx0" brushRef="#br0" timeOffset="90110.48">1884 15240 0,'0'0'0,"21"0"32,0 0-32,0 0 15,22-21-15,-22 21 0,21 0 16,-21-21-16,22 21 0,-1-21 0,0 21 15,1-22-15,-1 1 0,0 21 16,1-21-16,-1 21 0,-21 0 0,21-21 16,-20 21-16,-1 0 15</inkml:trace>
  <inkml:trace contextRef="#ctx0" brushRef="#br0" timeOffset="90310.25">2984 15134 0,'0'0'0,"22"0"0,-1 0 94,0 0-94</inkml:trace>
  <inkml:trace contextRef="#ctx0" brushRef="#br0" timeOffset="91593.89">5101 15113 0,'64'-42'15,"-43"42"-15,-21-21 16,21 21-16,0-22 0,0-20 16,0 42-16,-21-21 0,0 0 0,0 0 15,0-1-15,0 1 0,0 0 16,0 0-16,-21 0 0,0 0 15,0-1-15,-21 22 0,20-21 16,-20 21-16,21 0 0,-21 0 0,20 0 16,-20 0-16,0 21 0,21-21 0,-22 22 15,22-1-15,-21 0 0,21 21 16,-1-21-16,1 1 0,21 20 0,0-21 16,0 21-16,0-20 0,0-1 15,21 0-15,1 0 0,-1-21 0,0 0 16,64 0-16,-43 0 15,0 0-15,1 0 0,-1-21 16,0 0-16,1 0 0,20-1 0,-21 1 16,1 0-16,-1 0 0,22-21 15,-43 20-15,0 1 0,-21 0 16,0 0-16,-21 21 16,0 0-16,-1 0 15,1 21-15,0 0 16,21 0-16,0 1 0,-21 20 0,21 0 15,0 1-15,-21-1 0,21 0 0,0 22 16,0-22-16,0 22 0,0-22 16,0 21-16,0-20 0,21 20 15,0-20-15,-21 20 0,0-21 0,21 22 16,0-22-16,-21 22 0,22-22 0,-22 22 16,0-22-16,0 0 0,0 22 15,0-22-15,0 0 0,0-20 0,-22 20 16,-20 0-16,0 1 0,21-22 15,-22-21-15,22 0 0,0 0 16,-21 0-16,20-21 0,-20-1 0,21 1 16,-21 0-16,20-21 0,-20-1 0,21 1 15,21 0-15,0-22 0,0 22 16,0-22-16,0-105 16,21 106-16,0 20 15,22-20-15,-22 20 0,21 1 0,0-21 16,22 20-16,-1-20 0,1 20 0,-1-20 15,1 21-15,-1-1 0,1 1 0,105-85 16,-126 85-16,-1-1 16,-21 22-16,0-21 0,-21 21 15,0-1-15,0 1 0,0 0 0,-21 21 16,0 0-16,0 0 16,0 0-16,-1 0 0,1 21 15,0 0-15,0 22 0,21-22 0,-21 0 16,21 21-16,0-20 0,0 20 15,0-21-15,0 21 0,0-20 0,21-1 16,0 0-16,21 21 16,1-21-16,-22-21 0,21 0 0,1 0 15,-1 0-15,0 0 0,1-21 16,-1 0-16,0 0 0,1 0 0,-22 0 16,21-1-16,0 1 0,22-42 15,-43 42-15,21-22 0,-42 1 16,22 0-16,-1-1 0,-21-20 0,21 20 15,-21 1-15,0 0 0,0-1 0,0-41 16,21 63 0,-21-1-16,0 1 0,0 42 15,0 1-15,0-1 0,0 21 16,-21 22-16,0-1 16,21 22-16,-21-22 0,21-20 15,-22 41-15,22-41 0,0-1 16,0 0-16,0 1 0,0-22 15,0 0-15,0 21 0,22-21 16,-1 1-16,0-22 0,0 0 16,0 0-16,0 0 0,1-22 15,-22 1-15,21 0 0,-21 0 16,21 0-16,-21 0 0,21-1 16,-21 1-16</inkml:trace>
  <inkml:trace contextRef="#ctx0" brushRef="#br0" timeOffset="91797.77">6329 14753 0,'-43'0'0,"86"0"0,-107 0 0,85 0 15,1 0-15,-1 0 16,0 0-16,0 0 0,21 0 16,-20 0-16,-1 0 0,0 0 0,21 0 15,-21 0-15,1-21 0,20 21 0,-21 0 16,0 0-16,0-21 15,1 21-15,20 0 0,-21 0 0,0 0 16,0-21-16,1 21 0,-1 0 16,0 0-16</inkml:trace>
  <inkml:trace contextRef="#ctx0" brushRef="#br0" timeOffset="92275.01">7937 14626 0,'0'0'15,"0"-42"-15,0 21 0,0-43 16,0 43-16,0 0 0,22 0 16,-22 0-16,0-1 0,21 22 0,-21 22 31,0-1-31,0 0 0,0 21 15,0 1-15,0-1 0,-21 0 0,21 22 16,-22-22-16,22 0 0,-21 22 0,21-22 16,0 1-16,0-1 0,-21 0 15,21 1-15,-21-1 0,21-21 0,0 21 16,0 1-16,0-22 16,0-42 15,-21 0-16,21-1-15,-21 1 0,-1 0 0</inkml:trace>
  <inkml:trace contextRef="#ctx0" brushRef="#br0" timeOffset="93066.81">7514 14923 0,'0'0'0,"-21"0"31,42 0-15,0 0-16,0 0 0,1 0 15,-1 0-15,21-22 0,0 22 0,43-21 16,-43 0-16,22 21 16,-22-21-16,22 0 0,-1 0 0,-20 21 15,20-22-15,1 1 0,-22 0 16,0-21-16,43-1 0,-43 22 16,-21 0-16,1 0 0,-22 0 0,0 0 15,0-1-15,0 1 0,0 0 16,0 0-16,-22 21 15,1 0-15,0 0 0,0 0 16,21 21-16,-21 0 0,21 22 0,-21-22 16,21 21-16,0 0 0,0 1 0,-22-1 15,22 22-15,-21-22 0,21 0 16,-21-21-16,21 22 0,0-1 16,-21 0-16,21-20 0,-21 41 15,21-42-15,0 0 0,-21 1 0,21-1 16,0-42-1,0-1 1,21 22-16,-21-21 0,21-21 0,0 21 16,0 0-16,0-22 0,1 22 15,20-42-15,-21 20 0,21 22 16,-20-21-16,-1 21 0,0-1 0,0 1 16,0 21-16,0 0 0,1 0 15,-22 21-15,21-21 0,-21 22 16,0-1-16,0 42 15,0-20-15,0-22 0,0 21 16,0-21-16,0 22 0,0-22 0,0 21 16,0-21-16,0 0 0,21 1 0,0-1 15,0 0-15,0-21 0,1 0 16,20 0-16,-21 0 0,21 0 0,1 0 16,-1 0-16,-21 0 0,22-21 0,-1 0 15,-21-1-15,21 1 0,1 0 0,-22 0 16,0-21-16,21 20 15,-20-20-15,-1 21 0,-21 0 0,0-22 16,0 22-16,0-21 0,0 21 0,0 0 16,-21 21-16,-1 0 15,1 0-15,0 0 0,0 21 16,0 0-16,0 0 0,-1 0 0,1 0 16,0 1-16,21 20 0,0-21 0,0 21 15,0 1-15,0-22 16,21 0-16,0 0 0,1 0 0,-1 1 15,0-22-15,0 0 0,0 21 0,0-21 16,22 0-16,-22 0 0,0 0 16,21 0-16,-20-21 0,20 21 0,-21-22 15,21 1-15</inkml:trace>
  <inkml:trace contextRef="#ctx0" brushRef="#br0" timeOffset="95310.58">10456 14626 0,'0'0'15,"0"-21"-15,0 0 0,0 0 16,21 0-16,-21-1 0,0-20 0,0 0 16,0 21-16,0-1 0,0 1 0,-21-21 15,21 21-15,-21 21 0,0-21 16,0 21-16,0 0 0,-1 0 0,-20 0 15,21 21-15,-21 0 0,20 0 0,1 21 16,-21 1-16,21-1 0,0 0 16,-1 1-16,-20 20 0,21-20 15,0 20-15,0-21 0,-1 22 0,1-22 16,0 22-16,21-22 0,0 0 16,0 1-16,0-1 0,0 0 0,42-20 15,-20-1-15,41 21 0,-21-42 16,1 0-16,20 0 0,-20 0 15,20-21-15,-21 0 0,1 0 0,20-1 16,-20-20-16,-1 21 0,0-21 0,1 20 16,-1-20-16,-21 0 0,0 21 15,0-22-15,-21 1 0,0 21 16,0-22-16,0 22 0,0 0 0,0 0 0,0 0 16,-21 21-1,0 21-15,0 0 16,21 0-16,0 0 0,-21 1 0,0 20 15,21-21-15,0 21 0,0-20 0,-22 20 16,22-21-16,0 0 0,0 22 16,0-22-16,0 0 0,0 0 0,0 0 15,22-21-15,-1 0 0,0 0 0,0 0 16,0 0-16,22 0 0,-22 0 16,21 0-16,-21-21 0,22 0 15,-22 0-15,0 0 0,21-1 0,-21 1 16,1 0-16,-1 0 0,0-21 0,0 20 0,0 1 15,-21-21 1,0 21-16,0 0 0,0-22 0,0 22 16,0 42-1,0 0 1,0 1-16,-21-1 0,21 0 0,-21 0 16,0 21-16,21-20 0,-21 20 0,21-21 15,0 21-15,0-20 0,0 20 16,0-21-16,0 0 0,0 0 0,0 1 15,21-1-15,0-21 16,0 0-16,0 0 0,22 0 0,-22 0 16,21-21-16,0-1 0,-20 22 0,20-21 15,0 0-15,-21-21 0,22 21 16,-22-1-16,21-20 0,-21 21 0,1 0 16,-1-22-16,-21 22 0,0-21 15,0 21-15,0-22 0,0 22 0,0 0 16,0 0-16,0 0 0,-21 21 15,-1 0-15,22 21 16,0 0 0,0 0-16,0 0 0,0 1 15,0-1-15,22 0 0,-1 0 16,0 0-16,-21 0 0,0 1 16,0-1-16,0 0 0,21 42 15,-21-41-15,0-1 16,0 0-16,21-21 15,-21 21-15,21-21 0,1 0 16,-1 0-16,0 0 0,0 0 0,0-21 16,0 21-16,22-21 0,-22 0 15,21-1-15,-21 1 0,1 0 0,20 0 16,0-21-16,1-1 16,-22-20-16,0 42 0,-21-22 0,0 22 15,0 0-15,0 0 0,0 0 16,0-1-16,-21 22 0,0 0 15,-1 0-15,1 0 0,0 0 16,0 22-16,0-1 0,21 0 16,-21 0-16,21 0 0,0 0 15,0 1-15,0-1 0,0 0 16,21 0-16,0 0 0,0-21 0,-21 21 16,0 1-16,21-1 0,0 0 15,1 0-15,-22 0 0,0 0 16,21 1-16,0-1 15,0-21-15,0 21 16,0-21-16,1 0 0,20 0 16,-21 0-16,0 0 0,22 0 0,-22 0 15,42-21-15,-20 0 0,-1 21 16,-21-22-16,21 1 0,-20 0 16,-1 0-16,21 0 0,-21 0 0,0-22 15,1-41-15,-1 41 16,-21 22-16,0 0 0,0 0 15,0 0-15,0-1 0,-21 22 16,-1 22 0,22-1-16,-21 0 0,21 0 15,-21 21-15,0-20 0,21 20 0,0-21 16,0 0-16,0 22 0,0-22 16,0 0-16,0 0 0,0 0 0,0 0 15,21 1-15,0-22 16,0 0-16,1 0 0,41 0 15,-21 0-15,-20 0 0,20 0 0,-21-22 16,0 1-16,22 21 0,-22-21 16,0 0-16,0 0 0,0 0 0,0-64 15,-21 64-15,0 0 16,0-1-16,22 1 0,-22 0 0,0 0 16,0 42-1,-22 0 1,22 0-16,-21 1 0,21-1 15,0 21-15,-21-21 0,21 0 16,-21 22-16,0-22 0,21 0 16,0 0-16,0 0 15,0-42 17,21 0-32,0 0 15,-21 0-15,21 21 0,0-43 0,43 1 16,-43 21-16,0-21 0,0 20 15,22 1-15,-22 0 16,0 0-16,0 0 0,0 0 0,1 21 16,-1 0-16,-21 21 0,0 0 15,0 0-15,0 0 0,0 0 16,0 22-16,0-22 0,0 0 0,0 0 16,0 22-16,0-22 0,0 0 0,0 0 15,21 0-15,-21 0 16,21-21-16,21 0 0,-20 0 0,-1 0 15,21 0-15,-21 0 0,22 0 0,-22 0 16,21 0-16,-21-21 0,0 21 0,22-21 16,-22 0-16,0 0 0,0 0 15,0-1-15,1-20 0,-1 21 0,-21-21 16,21-1-16,-21 1 0,21-22 0,-21 22 16,0 0-16,21-22 15,-21 22-15,21 0 0,-21-1 0,0 1 16,0 21-16,0 0 0,0 42 15,0 0 1,-21 0-16,0 21 0,0 1 16,21-1-16,-21 0 0,0 1 0,21-1 15,-22 0-15,22 1 0,-21-1 0,21 0 16,-21 1-16,21-22 0,0 64 16,0-64-16,0 21 15,0-21-15,0 0 16,21-21-1,0 0 1,1 0-16,-1-21 0,0 21 16,0-21-16,-21 0 0,21 21 0,0-21 15</inkml:trace>
  <inkml:trace contextRef="#ctx0" brushRef="#br0" timeOffset="95510">13652 14647 0,'0'0'15,"22"0"-15,-44 0 16,44 0 0,-1 0-1,0 0-15,0 0 0,21 0 0,-20 0 16,-1 0-16,21 0 0,-21 0 16,22 0-16,-22 0 0,0 0 0,0 0 15,21 0-15,-20 0 0,-1-21 0,0 21 16,21-21-16,-21 21 0</inkml:trace>
  <inkml:trace contextRef="#ctx0" brushRef="#br0" timeOffset="96142.64">15007 14393 0,'0'-21'0,"0"0"0,0 0 0,0 0 15,0 0-15,0-1 0,0 1 0,0 0 16,-21 21 0,0 0-16,0 21 15,21 0-15,-22 1 0,-20 62 16,42-41-16,0-1 0,-21 0 15,0 1-15,21 20 0,0-21 0,0 1 16,0-1-16,0 0 0,0 22 16,0-43-16,21 21 15,0-42-15,0 22 0,22-1 0,-22-21 16,21 0-16,0 0 0,-20 0 0,20 0 16,0 0-16,1-21 0,-1-1 0,0 22 15,1-21-15,-1 0 0,0 0 16,-21-21-16,1 20 0,-1-20 0,0 21 15,-21-21-15,21-1 0,-21 1 0,0 0 16,0-1-16,0 1 0,0 0 16,0 20-16,0-20 0,0 21 0,0 0 15,0 0 1,0 42 0,0 0-1,0 0-15,21-21 31,0 21-31</inkml:trace>
  <inkml:trace contextRef="#ctx0" brushRef="#br0" timeOffset="96766.22">16044 14245 0,'0'0'0,"0"-21"0,0 0 15,-21 21-15,0 0 16,0 0-16,0 0 0,-1 21 15,1 0-15,21 0 16,0 22-16,-21-22 0,21 21 0,-21 1 16,0-1-16,21 0 0,-21 1 15,21-1-15,-22 0 0,22-21 0,-21 22 16,0-1-16,21-21 0,0 0 0,-21 22 16,21-22-16,0 0 15,0 0-15,21-21 16,0-21-1,0 0 1,1 0-16,-22-22 0,0 22 0,42-63 16,-42 62-16,21-41 0,0 21 15,-21-1-15,21-20 16,1 20-16,-1 1 0,0 0 0,21 21 16,-21-22-16,1 22 0,20 0 0,-21 0 15,0 21-15,22 0 0,-22 0 16,0 0-16,0 0 0,0 0 0,-21 21 15,0 0-15,0 0 0,0 0 16,0 22-16,-21-22 0,0 0 16,-21 0-16,20 0 0,-20 1 0,0-1 15,-1 0-15,1 0 0,21 0 16,-21-21-16,-1 21 0,22-21 16,0 0-16,0 0 0,-22 0 15,43 22 16,0-1-31,43-21 0,-22 21 16,0 0-16,0 0 0,0 0 16,22 1-16,-22-1 0,0 0 0,0 0 15,0 0-15,1 0 0,-1 1 0,0-22 16,0 21-16,0 0 0,0-21 0,22 0 16,-22 0-1,0 0-15,0 0 0,0 0 16,1-21-16,20 21 0,-21-21 0,0-1 15</inkml:trace>
  <inkml:trace contextRef="#ctx0" brushRef="#br0" timeOffset="97247.95">17103 14097 0,'0'0'0,"0"21"31,0 0-31,0 1 0,-22-1 0,1 63 16,0-41-16,0-1 0,-21 43 16,20-43-16,1 0 0,0 1 15,0-1-15,0-21 0,0 22 16,-43 20-16,43-42 0,0 0 16,0-21-16,-1 22 0,1-22 15,0 0-15,21-22 16,0 1-1,21 0-15,0 0 0,1 0 16,-1-22-16,0 22 0,0 0 0,21 0 16,-20 0-16,-1 0 0,0 21 15,0 0-15,0 0 0,-21 21 16,21 0-16,-21 0 0,0 0 16,22 0-16,-22 1 0,21-1 15,0 0-15,0 0 0,0-21 16,0 0-16,1 0 0,20 0 15,-21 0-15,0 0 0,22 0 0,-1-21 16,-21 21-16,21-21 0,1 21 0,-1-43 16,-21 22-16,0 0 15,1 0-15,-22 0 0,21 0 0,-21-1 16,0 1-16,0 0 0,0 0 0,-21 0 16,-1 0-16,-20 21 0,21-22 15,-21 22-15,20 0 0,-20 0 0</inkml:trace>
  <inkml:trace contextRef="#ctx0" brushRef="#br0" timeOffset="98298.34">2286 17526 0,'0'0'16,"0"21"-16,-21-21 0,0 0 16,-1 21-16,1-21 15,0 0-15,0 0 0,0 0 0,0 0 16,-1 0-16,1-21 0,0 0 15,0 21-15,0-21 0,21 0 16,-21 0-16,21-1 0,0 1 0,0-21 16,0 21-16,0 0 15,21-22-15,0 22 0,0-21 0,21 21 16,1-22-16,-1 22 0,0 0 16,1 0-16,41 0 0,-62 21 15,-1 0-15,0 0 0,-21 21 16,0 0-16,0 0 0,0 0 0,0 22 15,0-1-15,-21 0 16,0 1-16,-1-1 0,-20 0 0,21 22 16,0-22-16,0 22 0,-1-22 0,1 0 15,21 1-15,0-1 0,0 0 16,0-21-16,0 1 0,21 20 16,1-21-16,-1-21 15,21 0-15,-21 0 0,22 0 0,-1 0 16,-21 0-16,21-21 0,1 0 15,-22 0-15,21-1 0,-21 1 0,1 0 16,-1 0-16,-21 0 0,0 0 16,0-22-16,0 22 0,0 0 0,-43 0 15,22 0-15,-21-1 0,0 22 16,-1 0-16,1 0 0,0 0 16,20 0-16,-20 0 0,21 0 0,-21 0 15,20 22-15,22-1 16,-21-21-16,21 21 0,0 0 0,0 0 15,21-21 1,1 21-16,20-21 0,-21 0 16,0 0-16</inkml:trace>
  <inkml:trace contextRef="#ctx0" brushRef="#br0" timeOffset="98498.23">3154 17590 0,'0'0'0,"21"-22"0,0 22 16,-21-21-16,21 21 16,0 21 46,1-21-46</inkml:trace>
  <inkml:trace contextRef="#ctx0" brushRef="#br0" timeOffset="100212.6">5228 17484 0,'0'0'0,"0"-43"0,-21 22 15,0 0-15,0 0 0,-1 0 16,1 0-16,0-1 0,0 22 16,0-21-16,0 21 0,-1 0 0,1 0 15,-21 0-15,21 0 0,-22 21 0,22 1 16,-21-1-16,21 0 0,-22 21 16,22 22-16,0-22 0,0 22 15,21-22-15,0 21 0,0 1 0,0-1 0,0-20 16,0 20-16,0-20 0,0-1 15,0 0-15,21 1 0,0-1 16,0-21-16,1 0 0,-1 0 16,21 1-16,-21-1 0,22-21 0,-1 0 15,0 0-15,1 0 0,-1-21 16,0-1-16,1 1 0,-1 0 0,0 0 16,1 0-16,-1-22 0,0 1 15,1 21-15,-1-21 0,0-22 0,-21 22 16,22-22-16,-22 22 0,21-22 15,-21 1-15,1 21 0,-22-1 0,0 1 16,21 0-16,-21 20 0,0 1 16,0 0-16,0 42 31,0 0-31,0 1 0,0 20 0,-21-21 16,21 43-16,0-22 15,-22 0-15,22 1 0,-21 20 0,0-21 16,21 1-16,0 20 0,-21-20 15,21-1-15,-21 0 0,21-21 0,0 22 16,0-22-16,0 0 0,21 0 16,0-21-16,0 0 0,0 0 0,1 0 15,20 0-15,-21 0 0,21 0 16,1-21-16,-22 0 0,21 0 0,1 0 16,-22-1-16,21 1 0,-21 0 15,0-21-15,1 21 0,-1-1 0,0-20 16,0 21-16,-21 0 0,0 0 15,0-1-15,0 44 32,0-1-32,0 0 0,0 0 15,-21 0-15,21 22 0,-21-22 16,21 21-16,0-21 0,-21 22 0,21-22 16,0 21-16,0-21 0,0 0 0,0 1 15,21-1-15,0 0 0,0-21 16,0 0-16,0 0 0,1 0 15,-1 0-15,0-21 0,21 0 16,-21 21-16,1-22 0,20 1 0,-21 0 16,0 0-16,0 0 0,-21 0 0,0-1 15,22-20-15,-22 21 0,0-21 16,0 20-16,0-20 0,-22 0 16,1 21-16,0-1 0,0 1 0,0 0 15,-22 0-15,22 21 0,0 0 16,-42 0-16,41 21 0,1 0 15,0 0-15,0 1 0,0-1 16,21 0-16,0 0 0,0 0 0,0 0 16,0 1-16,21-1 0,0-21 15,0 21-15,0-21 0,1 0 16,20 0-16,-21 0 0,21 0 0,-20 0 16,20-21-16,-21 0 0,21 21 0,-20-22 15,20 1-15,-21 0 16,0 0-16,0 0 0,1 0 0,-1 21 15,0-22-15,-21 1 0,21 21 32,-21 21-32,21 1 0,-21-1 15,0 0-15,0 0 0,21 0 16,-21 0-16,0 22 0,22-22 0,-22 0 16,0 0-16,0 22 0,0-22 15,21 0-15,-21 0 0,0 0 16,21 0-16,-21 1 15,0-1-15,-21-42 32,21-1-17,-21 22-15,-1-21 0,22 0 16,0 0-16,-21 0 0,0 0 0,21-1 16,-21 1-16,21 42 46,0 1-46,0-1 0,21 0 16,-21 0-16,21 0 0,0-21 16,1 21-16,-1 1 0,0-22 15,0 21-15,0-21 0,22 0 0,-22 0 16,21 0-16,0 0 0,1 0 16,-1 0-16,0-21 0,1-1 0,-1 1 15,0 0-15,1 0 0,-1 0 16,0 0-16,-20-1 0,20-20 0,-21 21 15,0-21-15,-21 20 0,0-20 16,0-21-16,0 41 16,0 1-16,-21 21 0,0 0 15,0 0-15,0 21 0,-1 1 16,1-1-16,0 0 0,21 0 16,0 21-16,0-20 0,0 20 15,0-21-15,0 0 0,0 22 16,0-22-16,0 0 0,0 0 0,21 0 15,0 0-15,1-21 0,-22 22 16,21-22-16,0 0 0,0 0 0,0 0 16,0 0-16,1 0 0,-1-22 15,21 1-15,0 21 0,-20-21 0,20-21 16,21 21-16,-20-1 0</inkml:trace>
  <inkml:trace contextRef="#ctx0" brushRef="#br0" timeOffset="100630.33">8594 17463 0,'0'-22'16,"0"44"-16,0-65 0,0 22 0,0 0 0,0 0 15,0 0-15,0-1 16,0 44 15,0 20-31,21-21 16,-21 21-16,21 1 0,-21-1 15,21 0-15,-21 1 0,0 20 0,0-20 16,0-1-16,0 0 0,0 1 16,0-1-16,0-21 0,0 21 0,0-20 15,0-1-15,0 0 0,0 0 16,0 0-16,-21-21 16,0 0-1,0 0-15,-1-21 16,1 0-16</inkml:trace>
  <inkml:trace contextRef="#ctx0" brushRef="#br0" timeOffset="101398.26">8107 17780 0,'0'0'0,"0"-21"0,21 21 32,0 0-32,0 0 0,22 0 15,-22 0-15,21 0 0,0 0 16,1 0-16,20 0 0,-20 0 0,20-21 15,1 0-15,-1 21 0,22-22 16,-22 1-16,22 0 0,-22 0 16,1-21-16,-1 20 0,43-20 15,-63 0-15,-1 21 0,-21-1 16,21 1-16,-20 0 0,-22 0 0,0 0 16,0 0-1,-22 21-15,1 0 0,0 21 16,0-21-16,0 21 0,0 21 0,-1-21 15,22 22-15,-21-1 0,0 22 16,0-22-16,21 0 0,-21 64 16,0-64-16,-1-20 15,22 20-15,0 0 0,-21-21 0,0 22 0,21-22 16,-21 0-16,21 0 16,0 0-16,0-42 31,21 0-31,0 21 0,0-42 15,1 21-15,-1-1 0,0-20 0,21 21 16,-21-21-16,1 20 0,20 1 16,-21 0-16,0 0 0,0 21 0,1 0 15,-1 21 1,-21 0-16,21 0 0,-21 1 0,0-1 16,0 0-16,21 21 15,-21-21-15,0 1 0,0-1 0,0 0 16,21 0-16,0 0 0,-21 0 15,22-21-15,-1 0 0,0 0 0,0 0 16,0 0-16,22 0 0,-22 0 16,21 0-16,0-21 0,-20 0 0,20 0 15,0 0-15,1 0 0,-22-1 0,21 1 16,-21-21-16,22 21 0,-22-22 16,-21 22-16,0 0 0,0-21 0,0 21 15,0-1-15,0 1 0,-21 21 16,-22 0-1,22 0-15,0 21 0,0 1 16,0-1-16,-1 0 0,1 0 0,0 21 16,0-20-16,21 20 0,0-21 0,0 0 15,0 22-15,0-22 16,21 0-16,-21 0 0,21-21 0,0 0 16,1 21-16,20-21 0,-21 0 15,21 0-15,-20 0 0,20 0 0,-21-21 16,21 21-16,1-21 0,-1 0 15,0 0-15,1-1 0</inkml:trace>
  <inkml:trace contextRef="#ctx0" brushRef="#br0" timeOffset="102274.08">11642 17865 0,'0'0'0,"0"21"0,21-42 31,-21 0-31,0-1 16,21 1-16,-21 0 15,0 0-15,21 0 0,-21-22 0,0 22 16,0-21-16,0 21 0,0-22 16,-21 1-16,0 0 0,-22-22 15,22 22-15,0 21 0,-21 0 16,21 21-16,-22 0 0,22 0 0,-21 0 16,-22 21-16,22 0 15,21 21-15,0 1 0,-22-1 0,22 0 16,21 22-16,0-22 0,-21 22 0,21-22 15,0 0-15,0 1 16,21-22-16,-21 0 0,42 0 0,-20 0 16,-1-21-16,21 0 0,0 0 15,-20 0-15,20 0 0,0 0 0,-21-21 16,22 0-16,-1 0 0,0 0 16,-20-1-16,20 1 0,0-42 15,-21 42-15,1-22 0,-22 22 16,21 0-16,-21-21 0,0 20 0,0 1 15,-21 21-15,-1 0 16,1 21-16,21 1 0,-21-1 16,21 0-16,-21 21 0,21 1 15,0-22-15,0 21 0,0-21 16,0 22-16,0-22 0,21 0 0,0 0 16,0-21-16,22 21 0,-22-21 15,0 0-15,21 0 0,1 0 0,-1 0 16,0-21-16,1 0 0,-1 0 15,0 0-15,1 21 0,-1-43 0,0 22 16,-20 0-16,-1 0 0,0-22 0,0 22 16,-21-21-16,0 21 0,0-22 15,0 22-15,0-21 0,0 21 16,0 0-16,0 42 16,0 21-16,-21-21 15,21 22-15,-21 20 0,21-21 16,-21 22-16,21-22 0,0 22 15,-22-22-15,1 22 0,0-1 0,21-21 16,-21 1-16,21 20 0,0-20 16,-21 20-16,0-21 0,21 1 0,-22-22 15,22 21-15,0-21 0,0 1 16,0-1-16,0-42 31,22-1-31,-1-20 0,-21 21 16,0-21-16,21-1 0,0 1 15,0 0-15,-21-1 0</inkml:trace>
  <inkml:trace contextRef="#ctx0" brushRef="#br0" timeOffset="102562.1">12319 17611 0,'21'-43'0,"-42"86"0,63-107 0,-42 22 0,21 21 16,1 0-16,-1-1 0,0 1 15,0 0-15,0 0 0,0 21 0,1-21 16,-1 21-16,0 0 0,0 0 15,0 0-15,0 0 0,22 0 0,-22 0 16,0 21-16,-21 0 16,0 0-16,0 22 0,0-22 15,-21 0-15,0 21 0,0-21 0,-1 1 16,1-1-16,-21 0 0,0 0 16,20 0-16,-20 0 0,21 1 0,-21-1 15,20-21-15,1 0 0,-21 21 16,21-21-16,42 0 31,0 0-31,0 0 0,0-21 16,22 0-16,-22 21 0,21-22 15</inkml:trace>
  <inkml:trace contextRef="#ctx0" brushRef="#br0" timeOffset="102848.68">12996 17336 0,'0'0'0,"0"21"31,0 0-31,-21 42 16,21-20-16,-21 20 15,0-20-15,21 20 0,-21-21 0,-1 22 16,22-1-16,-21 1 0,0-1 0,21-20 16,-21 20-16,0 1 15,21-1-15,-21-20 0,21-1 0,0 21 0,0-20 16,0-1-16,0-21 15,0 22-15,0-22 0,0 0 0,0 0 16,0 0-16,21-21 16,0 0-16,0 0 0,0-21 15,0 0-15,1 0 0,-1 0 16,0-22-16,-21 22 0,21-85 16,-21 64-16</inkml:trace>
  <inkml:trace contextRef="#ctx0" brushRef="#br0" timeOffset="103610.22">12912 17759 0,'-64'-254'31,"128"508"-31,-128-529 0,64 232 16,0 22-16,0 0 0,0 0 0,0 0 15,0 0-15,21-1 0,22 1 16,-22 21-16,21 0 0,-21 0 16,22 0-16,-1 0 0,-21 0 15,21 21-15,-20-21 0,20 22 0,-21-1 16,0 0-16,-21 0 0,0 0 0,0 0 15,0 1-15,0-1 0,0 0 16,-63 42-16,20-41 16,22-22-16,0 21 0,-21 0 15,21-21-15,-1 21 0,1 0 0,0-21 16,0 21-16,21 1 16,0-1-16,0 0 15,21-21-15,0 0 0,22 0 0,-22 0 16,21 0-16,0 0 0,1 0 15,-1 0-15,0 0 0,1 0 0,-1-21 16,0 0-16,1-1 0,-1 1 16,0 0-16,1-21 0,-1 21 0,0-22 15,-20 1-15,20 0 0,-21-1 0,0 1 16,0-22-16,-21 22 0,22-21 16,-22 20-16,21 1 0,-21 0 0,0 20 15,0-20-15,0 21 0,0 0 16,-21 42-1,-1 21-15,1-21 16,21 22-16,-21-1 0,0 0 16,21 1-16,-21-1 0,21 22 0,0-22 15,0 0-15,0 22 0,0-22 16,0 0-16,0 1 0,0-1 0,21-21 16,0 22-16,0-22 0,0 0 0,1 0 15,-1-21-15,0 0 0,0 0 16,0 0-16,22 0 0,-22 0 0,0 0 15,0-21-15,0 0 16,-21 0-16,21-1 0,1-20 0,-1 21 16,-21-21-16,0-1 0,21 22 0,-21-21 15,21 21-15,-21-1 0,0 1 16,0 42 15,0 1-31,0 20 0,0-21 0,0 0 16,0 22-16,0-22 0,0 0 0,0 0 15,0 0-15,0 0 0,0 1 16,0-1-16,21-21 16,0 0-16,1 0 0,-1 0 15,0 0-15,-21-21 0,0-1 16,21 1-16,-21 0 16,21 0-16,-21 0 15,0 0-15</inkml:trace>
  <inkml:trace contextRef="#ctx0" brushRef="#br0" timeOffset="103790.11">14224 17145 0,'0'-21'0,"0"42"0,-21-42 15,0 21-15,-1 0 32,22 21 14,22-21-46</inkml:trace>
  <inkml:trace contextRef="#ctx0" brushRef="#br0" timeOffset="104147.92">14690 17378 0,'0'-21'15,"0"0"-15,0-1 16,0 1-16,-22 21 16,1-21-16,0 21 15,0 0-15,0 0 0,0 21 16,-1 0-16,1 1 15,0-1-15,0 0 0,0 0 0,21 21 16,0-20-16,-21 20 0,21 0 0,0-21 16,0 22-16,0-22 0,0 0 15,21 21-15,0-20 0,0-1 16,0-21-16,22 21 0,-22 0 16,21-21-16,22 0 0,-22 0 15,0 0-15,-21 0 0,22 0 16,-1-21-16,0 0 0,1 0 0,41-22 15,-41 22-15</inkml:trace>
  <inkml:trace contextRef="#ctx0" brushRef="#br0" timeOffset="104550.08">15261 17484 0,'21'-85'0,"-63"212"0,63-169 15,0-64-15,-21 64 0,-21 20 16,0 1-16,0 21 0,0 0 0,-1 0 16,1 0-16,-21 0 0,21 21 0,0 1 15,-22-1-15,22 0 0,0 21 16,0-21-16,0 22 0,-1-22 15,1 21-15,21 1 0,0-22 16,0 0-16,0 21 0,0-21 16,0 1-16,0-1 0,21 0 0,1-21 15,-1 0-15,0 0 0,0 0 16,0 0-16,0 0 0,1-21 0,-1 0 16,0-1-16,0 1 0,0 0 15,-21 0-15,21-21 0,1 20 0,-22-20 16,0 0-16,21 21 0,-21-22 15,21 22-15,-21-21 0,0 21 0,21-1 16,-21 44 15,0-1-31,0 0 0,-21 0 16,21 21-16,-21 1 0,21-22 0,0 21 16,0 1-16,0-22 0,0 21 15,0-21-15,0 0 0,21 1 0,0-1 16,0 0-16,0-21 0,22 0 15,-22 0-15,21 0 0,-21 0 0,22 0 16,-22 0-16,21 0 0,-21-21 0,22 21 16</inkml:trace>
  <inkml:trace contextRef="#ctx0" brushRef="#br0" timeOffset="105846.63">15642 17674 0,'42'-63'0,"-20"-43"16,-22 64 0,-64 253-16,128-465 0,-43 191 0,-21 20 0,21-20 15,0 21-15,-21-1 0,21 1 0,0 0 16,-21 20-16,0 1 0,0 0 15,0 42 1,0 0-16,0 1 0,0 20 16,-21 0-16,0 1 0,21-1 0,-21 0 15,0 22-15,0-22 0,21 0 16,0 1-16,0 20 0,0-20 0,0-22 16,0 21-16,0 0 0,0-20 15,0-1-15,21 0 0,0-21 0,-21 21 16,21-21-16,0 0 0,0 0 15,1 0-15,-1 0 16,0-21-16,0 21 0,0-21 0,0 0 0,1-1 16,-22 1-16,42 0 0,-42-21 15,21 21-15,0-22 0,0 22 0,1 0 16,-1 0-16,-21-22 16,0 65-1,0-1-15,-21 21 16,-1-21-16,22 0 0,0 1 15,0-1-15,-21 0 0,21 0 16,0 0-16,0 0 0,0 1 0,0-1 16,0 0-16,21-21 0,1 0 15,-1 21-15,0-21 0,0 0 0,0 0 16,0 0-16,1 0 0,20 0 16,-21-21-16,0 0 0,22 0 0,-1-22 15,-21 22-15,21 0 16,-20-21-16,-1 20 0,0 1 0,0 0 15,0 0-15,0 0 0,-21 42 32,0 0-32,0 0 15,-21 0-15,0 1 0,21-1 16,-21 0-16,21 0 0,0 0 16,0 0-16,0 1 0,0-1 15,0 0-15,21 0 16,0-21-16,0 0 0,1 0 15,-1 0-15,0 0 16,0-21-16,0 21 0,0-21 0,-21 0 16,22 21-16,-22-22 0,21 1 15,-21-21-15,0 21 0,0 0 0,0-22 16,0 22-16,0 0 0,0-21 16,0 20-16,-43 1 0,22 21 0,0-21 15,0 21-15,0 0 0,0 0 16,-1 0-16,1 0 15,21 21 1,21-21 0,1 0-16,-1 0 0,0 0 0,21 0 15,-21 0-15,1 0 0,20 0 16,-21-21-16,0 21 0,22 0 0,-22-21 16,0 21-16,0-21 0,0 21 0,0 0 15,1 0-15,-1 0 0,0 0 16,0 0-16,-21 21 15,0 0-15,0 0 16,0 0-16,0 1 16,0-1-16,0 0 0,0 0 15,0 0-15,0 0 0,0 1 16,0-1-16,-21 0 0,21 0 0,-21 0 16,21 0-16,-21 1 0,21-1 15,0 0-15,0 0 16,0-42 15,0 0-31,0 0 16,0-1-16,0 1 0,21 0 15,0 0-15,0 0 0,0-22 16,0 22-16,22 0 0,-22-21 0,21 21 16,1-1-16,-1 1 0,21 0 15,-20 0-15,-1 21 0,22 0 0,-22 0 16,-21 0-16,21 0 0,-20 0 0,-1 21 15,-21 0-15,0 0 16,0 1-16,0-1 0,0 21 0,-21-21 0,-22 43 16,22-43-16,0 21 15,0-21-15,0 1 0,21-1 16,0 0-16,0 0 0,21-21 16,0 0-16,0 0 15,0 0-15,0-21 0,22 0 16,-22 21-16,0-21 15,0-1-15,22 1 0,-22 21 0,0-21 16,0 0-16,0 0 0,0 0 16,-21-1-16,0 1 0,22 21 0,-22-21 15,0 0-15,21-43 16,-21 43-16,0 0 16,0 0-16</inkml:trace>
  <inkml:trace contextRef="#ctx0" brushRef="#br0" timeOffset="106130.16">17526 16933 0,'-21'0'0,"42"0"0,-63 0 0,20-21 16,1 21-16,0 0 15,0 0-15,0 0 79,0 0-64,-1 0 1</inkml:trace>
  <inkml:trace contextRef="#ctx0" brushRef="#br0" timeOffset="106421.99">16171 17103 0,'0'0'0,"-21"0"15,-21 0-15,21 0 0,-1 0 16,1 0-16,0 0 0,42 0 31,0 0-15,22 0-16,-22 0 0,21 0 0,-21 0 16,22 0-16,-22 0 0,21 0 15,1 0-15,-1 0 0,-21-21 0,21 21 16,-20 0-16,-1 0 0,0 0 15,0 0-15,-21-22 0,-21 22 32,0-21-32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2:11:28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2159 0,'-22'0'32,"22"21"-17,-21-21-15,21 21 0,0 1 16,0-1-16,0 0 16,-21 0-16,21 0 15,0 0-15,0 1 0,0-1 16,0 0-16,0 21 0,0-21 15,0 1-15,0 20 0,0 0 0,0-21 16,0 22-16,0-1 0,0 0 16,0 1-16,0-1 0,0 0 0,21 1 15,-21-1-15,0 0 16,0 1-16,0 20 0,21 1 0,-21-1 16,0 1-16,0-1 0,0 22 15,0-22-15,0 1 0,0 21 0,0-22 16,0 22-16,0-22 0,22 22 15,-22 0-15,0-1 0,0 1 0,0 0 16,21-1-16,-21 1 0,21-22 0,-21 22 16,0-21-16,0 20 0,42 64 15,-42-84-15,0-1 0,0 1 16,21-1-16,-21 1 0,22-1 16,-22-20-16,0 20 0,0-20 15,0-1-15,0 0 0,0 1 0,0-1 16,0 0-16,0 1 0,0-22 15,0 0-15,0 0 0,-22 0 0,22 0 16,-21-21-16,21-21 31,0 0-31,0-21 0,0-1 16,0 1-16,0 0 0,0-22 0</inkml:trace>
  <inkml:trace contextRef="#ctx0" brushRef="#br0" timeOffset="2075.81">3492 2244 0,'0'0'15,"22"0"-15,-1 0 0,0 21 16,0-21-16,0 0 0,0 0 0,1 0 16,20 0-16,-21 0 0,21 0 15,1 0-15,-1 0 0,0 0 0,1 0 16,20 0-16,-20 0 15,20 0-15,-21 0 0,43 0 0,-21 0 0,-1 0 16,22 0-16,-1 0 16,1 0-16,0 0 0,-1 0 0,1 0 15,0 0-15,21 0 0,-22 0 16,22 0-16,0 0 0,0 0 0,0 0 16,21 0-16,-22 0 0,1 21 0,0-21 15,0 0-15,0 0 0,21 0 16,84 0-16,-84 0 0,-21 0 15,0 21-15,0-21 0,0 0 16,0 0-16,-1 21 0,1-21 16,0 0-16,0 0 0,0 22 0,0-22 15,-22 0-15,86 21 16,-86-21-16,-20 0 0,-1 0 0,1 21 16,-1-21-16,-20 0 0,20 0 15,-21 0-15,1 0 0,-1 0 0,-21 0 16,22 21-16,-1-21 15,-21 0-15,0 0 0,0 0 0,1 0 16,-1 0 0,-21 21 15,0 0-31,0 1 16,0-1-16,0 0 15,0 0-15,-21 0 0,21 0 0,0 22 16,-22-22-16,22 21 0,0 1 15,0-1-15,0 0 0,-21-21 0,21 22 16,-21 20-16,21-20 0,0-1 0,0 0 16,0 22-16,0-22 0,0 22 15,0-22-15,0 21 0,0 1 0,0-1 16,0 1-16,0-22 0,0 22 0,21-1 16,-21 1-16,21-1 0,-21 1 15,22-1-15,-22 85 16,0-84-16,0-1 0,21 1 0,-21-1 15,0 1-15,0-1 0,21 1 16,-21-1-16,0 1 0,0-1 0,0 64 16,0-63-16,0-1 0,0-20 15,0 20-15,0-20 0,0 20 16,0-21-16,0 1 0,0-1 0,0 0 16,0 1-16,0 20 0,0-20 0,0 41 15,0-41-15,0-1 0,0 0 16,0 1-16,0-1 0,0 0 15,0 1-15,0-22 0,0 21 0,0 0 16,0 1-16,0-1 0,0-21 16,-21 43-16,21-22 15,0 0-15,-21-20 0,21 20 0,-22-21 16,1 21-16,21-20 0,-21-1 0,21 21 16,-21-21-16,0 0 0,0 1 0,21-1 15,-22 0-15,1 0 0,0 0 16,21 0-16,-21 1 0,0-22 0,0 21 15,-1-21-15,1 0 0,-21 21 0,21-21 16,0 0-16,-22 21 0,22-21 0,-21 0 16,-1 0-16,22 0 0,-21 0 15,0 0-15,-1 0 0,-20 0 0,-22 0 16,22 0-16,20 0 16,-20 0-16,20 0 0,-20 0 0,21 0 15,-22 0-15,1 0 0,-43 0 16,42 0-16,1 0 0,-1 0 15,22 0-15,-22 0 0,1 0 0,21 0 16,-22 0-16,1 0 0,-1 0 16,1 0-16,-1 0 0,1 0 0,-1 0 15,1 0-15,-1 0 0,1 0 0,-1 0 16,1 0-16,-1 0 0,1 0 0,-1 0 16,1 0-16,20 0 15,-20 0-15,-64 0 0,63 0 0,1 0 16,-1 0-16,22 0 0,-22 0 15,1 0-15,-1 0 0,22-21 16,-21 21-16,-1 0 0,22 0 0,-64 0 16,64 0-16,-1 0 0,1-21 15,0 21-15,-1 0 0,-20 0 16,20 0-16,1 0 0,0 0 0,-1 0 16,1 0-16,21 0 0,-21 0 0,-1 0 15,22-21-15,-21 21 0,21 0 0,-22 0 16,22 0-16,0 0 0,0 0 15,0 0-15,-1 0 0,1-22 16,0 22-16,0-21 16,0 21-1,21-21-15,0 0 16,-21 21-16,-1-21 0,1 21 16,21-21-16,0-1 15,-21 22-15,21-21 0,-21 21 16,21-21-16,-21 0 0,0 21 15,-1-21-15,1 21 16,0-21-16,0-1 16,0 22-16,0 0 0,21-21 15,-22 21-15,1-21 16,0 21-16,21-21 0,-21 21 16,0-21-16,21 0 15,-21 21-15,-1-22 0,22 1 16,-21 21-16,21-21 0,0 0 0,-21 0 15,0 0-15,0-1 0,21 1 16,0 0-16,-21 0 0,-1 0 0,22-22 16,-21 22-16,21-21 0,0 21 0,0-22 15,0 22-15,0 0 0,0-21 16,0 21-16,0-22 0,0 22 0,-21 0 16,21-21-16,-21 20 0,21 1 15,0 0-15,0 0 0,0 0 16,0 0-16,0-1 0,0 1 0,0 0 15,0 0-15,0 0 0,21-22 16,0 22-16,0-21 0,1 21 0</inkml:trace>
  <inkml:trace contextRef="#ctx0" brushRef="#br0" timeOffset="4323.42">4381 2942 0,'0'-21'0,"0"0"16,22 21-16,-22-21 0,0 0 15,0-1-15,0 1 0,0 0 16,-22 42 31,22 0-47,0 1 16,-21 20-16,21-21 0,0 0 0,0 22 15,0-22-15,0 21 0,0-21 16,0 22-16,0-1 0,0 0 15,0 1-15,0-1 0,0-21 0,0 21 16,0-20-16,0 20 0,0-21 16,0 0-16,0 0 0,21 1 0,1-1 15,-1-21-15,0 0 16,0 0-16,0 0 0,0 0 0,1 0 16,20 0-16,-21 0 0,0-21 15,0-1-15,1 1 0,-1-21 0,0 21 16,0 0-16,0-22 0,0 1 0,-21 21 15,0-22-15,22 1 0,-22 0 16,0 21-16,0-22 0,0 1 16,0 21-16,0 0 0,0-22 15,21 22-15,-21 0 0,0 0 16,0 0-16,0 42 62,21-21-62,-21 21 16,21-21-16,0 0 0</inkml:trace>
  <inkml:trace contextRef="#ctx0" brushRef="#br0" timeOffset="4860.1">5419 2963 0,'0'0'16,"21"-21"-16,-21 0 16,0 0-16,0 0 15,-21 21 1,-1 0-16,1 0 0,0 0 16,0 0-16,0 0 0,0 0 15,-1 21-15,1 0 0,0 0 0,-21-21 16,42 21-16,-21 1 0,-1-1 15,22 0-15,-21 0 0,21 0 16,0 0-16,0 1 0,0-1 16,21 0-16,1-21 15,-1 21-15,0-21 0,0 0 0,0 21 16,0-21-16,22 0 0,-22 21 0,0-21 16,0 0-16,0 22 0,1-22 15,-1 0-15,0 21 0,-21 0 0,21-21 16,-21 21-16,0 0 15,0 0-15,0 1 0,-21-1 16,0 0-16,0-21 0,-1 21 0,-20 0 16,21-21-16,0 21 15,-22-21-15,22 0 0,-21 0 0,21 0 16,0 0-16,-1 0 0,1 0 16,0 0-16,0 0 0,-21 0 15,42-21-15,-22 21 0,22-21 16,-21 21-16,21-21 15,0 0-15,0 0 16,21-1 0,1 22-16,-1 0 15,0-21-15,0 21 0,-21-21 0</inkml:trace>
  <inkml:trace contextRef="#ctx0" brushRef="#br0" timeOffset="5107.88">5905 3027 0,'0'0'0,"-21"0"31,21-21-16,0 42 17,0 0-17,0 0-15</inkml:trace>
  <inkml:trace contextRef="#ctx0" brushRef="#br0" timeOffset="5323.76">5927 3471 0,'-22'0'32,"22"-21"-1,0 0-16,0 0 1</inkml:trace>
  <inkml:trace contextRef="#ctx0" brushRef="#br0" timeOffset="5635.58">6477 2963 0,'0'0'15,"-21"0"-15,0 0 16,-1 22 0,22-1-16,0 0 0,0 0 0,0 21 15,0-20-15,0 20 0,0-21 16,-21 21-16,21 1 0,0-1 15,0 0-15,-21-20 0,21 20 16,0-21-16,0 0 0,0 0 0,0 1 16,0-1-16,0 0 0,0 0 15,21-21 1,-21-21 0,0 0-16,0 0 0</inkml:trace>
  <inkml:trace contextRef="#ctx0" brushRef="#br0" timeOffset="6283.21">6413 2963 0,'0'0'0,"0"-21"0,22 21 16,-1 0-1,0 0-15,0 0 0,0-21 16,22 21-16,-1 0 0,-21 0 15,43 0-15,-22 0 0,0-21 0,22 21 16,-1-21-16,1 21 0,-1 0 0,22 0 16,-22 0-16,22 0 0,-21-21 0,20 21 15,-20 0-15,20 0 0,-20 0 16,-1 0-16,1 0 0,-1-22 16,43 22-16,-85 0 15,22 0-15,-22 0 0,0 0 0,0 0 16,-21 22-1,0-1 1,0 0-16,0 0 0,0 0 16,0 0-16,0 1 0,0-1 15,0 0-15,0 0 0,0 0 16,-21 0-16,21 1 0,0 20 0,0-21 16,0 0-16,0 0 0,0 22 15,0-22-15,0 0 0,0 21 16,0-20-16,0-1 0,0 0 0,0 0 15,0 0-15,0 0 0,0 1 16,0-1-16,0 0 0,0 0 0,0 0 16,-21-21-16,0 21 15,0-21-15,-1 0 0,-20 0 16,21 0-16,-21 22 0,-1-22 0,-20 0 16,20 0-16,-20 0 0,-22 0 0,22 0 15,-22 0-15,0 0 0,1 0 16,-1 0-16,0 0 0,1 0 0,-1-22 15,22 22-15,-22 0 0,21 0 16,1 0-16,21 0 0,-22-21 0,22 21 16,-1 0-16,1 0 0,0 0 15,21 0-15,-1 0 0,1 0 16,0 0-16,0 0 16,0 0-16,0 0 15</inkml:trace>
  <inkml:trace contextRef="#ctx0" brushRef="#br0" timeOffset="6743.97">4233 4085 0,'0'-21'15,"0"42"1,0 0-16,0 1 16,0-1-16,0 21 0,0-21 15,0 22-15,0-1 0,0-21 0,0 21 16,0 1-16,-21-1 0,21-21 15,0 22-15,0-22 0,0 0 0,-21 0 16,21 0-16,0 0 0,0 1 0,0-1 16,-21-21 15</inkml:trace>
  <inkml:trace contextRef="#ctx0" brushRef="#br0" timeOffset="7091.77">4149 4191 0,'0'-21'15,"0"42"-15,0-63 0,0 21 16,0-1-16,0 1 0,21 21 16,0-21-1,0 21-15,0 0 0,0 0 0,1 0 16,20 0-16,-21 0 0,21 0 0,1 21 15,-22 0-15,21 1 0,-21-1 16,1 0-16,-1 0 0,-21 21 0,0-20 16,0 20-16,0-21 0,0 0 15,-21 22-15,-22-22 0,22 0 0,-21 21 16,-1-21-16,22 1 0,-21-22 0,21 21 16,-22 0-16,22-21 0,0 0 15,0 0-15,0 0 0,21-21 47,0 0-47,21-1 16,0 22-16</inkml:trace>
  <inkml:trace contextRef="#ctx0" brushRef="#br0" timeOffset="7677.66">4847 4149 0,'0'0'0,"0"21"0,0 0 0,0 0 15,0 0-15,0 1 0,0 20 16,0-21-16,-21 21 0,21-20 0,-21-1 16,21 21-16,-21-21 0,-1 22 15,22-22-15,-21 0 0,21 21 16,-21-21-16,0 1 0,21-44 47,0 1-47,0 0 15,21 0-15,-21 0 0,0 0 16,21-1-16,0 1 0,1 0 0,-22 0 16,21 0-16,0 0 0,0 21 15,0 0 1,0 0-16,1 21 15,-22 0-15,21-21 16,-21 21-16,0 0 0,0 0 0,0 1 16,0-1-16,21 0 0,0 0 15,-21 0-15,21 0 16,0-21-16,1 0 16,-1 0-16,0 0 15,-21-21-15,0 0 0,21 21 16,0-21-16,-21 0 0,21 0 0,-21-1 15,0-20-15,0 21 0,0 0 16,0-22-16,0 22 0,0-21 16,0 21-16,0-22 0,0 22 0,0 0 15,0 0-15,0 42 63,22-21-48</inkml:trace>
  <inkml:trace contextRef="#ctx0" brushRef="#br0" timeOffset="7928.51">5440 4170 0,'0'21'15,"0"0"-15,0 0 0,0 1 16,0-1-16,0 0 0,0 0 0,0 21 16,0-20-16,0-1 0,-21 21 15,21-21-15,0 0 0,-22 1 16,22-1-16,0 0 0,0 0 0,0 0 16,0 0-16</inkml:trace>
  <inkml:trace contextRef="#ctx0" brushRef="#br0" timeOffset="8271.32">5334 4191 0,'42'-85'31,"-21"64"-16,1 21-15,-1 0 0,0 0 16,0 0-16,0 0 0,0 0 0,22 0 16,-22 0-16,0 0 0,43 21 15,-43 1-15,0-1 0,0 21 16,-21-21-16,21 0 0,-21 22 0,0-22 16,0 21-16,0-21 0,0 1 0,0 20 15,-21-21-15,0 0 0,0 22 16,-22-22-16,22 0 0,-21 0 0,0-21 15,20 21-15,-20 0 0,21-21 0,0 0 16,0 22-16,-1-22 16,1 0-16,21-22 47,21 22-47,1-21 0,-22 0 0,21 21 15,0-21-15</inkml:trace>
  <inkml:trace contextRef="#ctx0" brushRef="#br0" timeOffset="8479.86">6159 4297 0,'0'0'15,"0"21"32,0 0-31,-21 0-1,21 1-15</inkml:trace>
  <inkml:trace contextRef="#ctx0" brushRef="#br0" timeOffset="8639.77">6096 4593 0,'0'21'31,"0"-42"1,21 21-32</inkml:trace>
  <inkml:trace contextRef="#ctx0" brushRef="#br0" timeOffset="8883.62">6498 4170 0,'0'0'16,"21"0"0,-21 21-1,0 0-15,0 0 0,0 22 16,0-22-16,0 0 0,0 21 15,0-20-15,0-1 0,0 21 0,0-21 16,0 0-16,-21 1 0,21-1 0,0 0 16,0 0-16,0 0 0,0 0 15,-21-21-15,21-21 32</inkml:trace>
  <inkml:trace contextRef="#ctx0" brushRef="#br0" timeOffset="9416.32">6562 4085 0,'0'0'0,"21"0"0,0 0 0,0-21 0,21 21 16,-20 0-16,-1 0 0,21 0 0,0 0 15,22-21-15,-1 21 16,1 0-16,-1 0 0,1 0 0,-1-21 15,1 21-15,21 0 0,-22 0 0,1 0 16,20-21-16,-20 21 0,63 0 16,-85 0-16,22 0 0,-22 0 15,0 0-15,1 0 0,-22-22 16,0 22-16,21 0 0,-21 0 0,1 0 16,-22 22-1,0-1 1,0 0-16,0 0 0,-22 0 15,22 0-15,-21 1 0,0-1 0,21 0 16,-21 21-16,21-21 16,0 1-16,-21 20 0,21-21 0,-21 21 15,21-20-15,-22 20 0,22-21 0,0 0 16,0 22-16,0-22 0,0 0 16,0 0-16,0 21 0,0-20 0,0-1 15,0 0-15,-21 0 0,21 0 16,-21-21-16,0 21 0,0-21 15,-22 0-15,22 22 0,-21-22 16,0 0-16,-22 0 0,1 0 0,-1 0 16,1 0-16,-1 0 0,1 0 15,-22 0-15,21-22 0,1 22 0,21 0 16,-22 0-16,22 0 0,-1 0 16,1 0-16,21 0 0,-21 0 0,20 0 15,1 0-15,0 0 0,0 0 16,0 0-16</inkml:trace>
  <inkml:trace contextRef="#ctx0" brushRef="#br0" timeOffset="9896.04">5503 5313 0,'0'0'0,"0"21"31,0 0-31,0 22 0,0-22 0,0 21 16,0-21-16,0 64 0,0-43 15,0 1-15,0-1 0,0 0 16,-21 1-16,21-1 0,0-21 0,0 21 16,-21-20-16,21-1 0,-21 0 0,21 0 15,0 0-15,0-42 32,0 0-17,0 0-15</inkml:trace>
  <inkml:trace contextRef="#ctx0" brushRef="#br0" timeOffset="10395.76">5524 5292 0,'22'0'0,"-1"0"16,0 0-16,0 0 0,21 0 15,-20 0-15,20 0 0,-21 0 0,43 0 16,-22 0-16,21 0 0,1 0 15,21 0-15,-1 0 0,1 0 16,21 0-16,0 0 0,148-21 16,-149 21-16,22 0 0,0 0 15,-21 0-15,21-22 0,-21 22 0,0 0 16,0 0-16,-22-21 0,22 21 0,-21 0 16,-22 0-16,1-21 0,-1 21 15,1 0-15,-22 0 0,-21-21 0,22 21 16,-22 0-16,0-21 0,0 21 0,-21 21 31,0 0-31,0 0 16,0 0-16,0 1 0,0-1 0,-21 0 0,0 21 15,21-21-15,-21 22 0,21-22 16,0 21-16,-21 1 0,-1-1 16,22 0-16,-21 1 0,21-1 0,0-21 15,0 21-15,0 1 0,0-1 0,0-21 16,0 22-16,0-1 0,0-21 15,0 0-15,0 0 0,0 22 0,0-22 16,0 0-16,0 0 0,0 0 16,-21-21-16,0 0 0,0 0 15,0 0-15,-1 0 0,1 0 16,-21 0-16,0 0 0,-1 0 16,-20 0-16,-1 0 0,1 0 0,-22 0 15,-21-21-15</inkml:trace>
  <inkml:trace contextRef="#ctx0" brushRef="#br0" timeOffset="10539.68">6837 6117 0,'-127'0'0,"254"0"0,-381 0 0,127 0 0,21 0 16,0 0-16,0 0 0,22 0 0,-22 0 16,21 0-16,22 0 0,-22 0 15,43 0-15,-22 0 0,22 0 0,21 0 16,-22 0-16,22 0 0,42-21 31,0 21-15,1-21-16,-1 21 0</inkml:trace>
  <inkml:trace contextRef="#ctx0" brushRef="#br0" timeOffset="11088.4">6181 5440 0,'0'0'0,"0"-21"16,0 42 15,0 0-15,0 0-16,-22 0 16,22 1-16,0-1 0,0 0 0,-21 21 15,21-21-15,-21 22 0,21-22 16,0 21-16,0 1 0,0-22 0,-21 21 15,21-21-15,-21 0 0,21 22 0,-21-22 16,21 0-16,0 0 0,-22 0 16,1-21-16,0 0 31,21-21-31,-21 21 16,21-21-16,0 0 0,0 0 15,0 0-15,0-1 0,0 1 16,0 0-16,0 0 0,0 0 15,21 21 17,0 21-32,-21 0 15,21 0 1,1 0-16,-1 1 0,-21-1 16,21-21-16,0 21 0,0-21 15,0 0 1,1 0-16,-1 0 15,0 0-15,0 0 0,0-21 16,0 0-16,1 21 0,-22-22 16,21 1-16</inkml:trace>
  <inkml:trace contextRef="#ctx0" brushRef="#br0" timeOffset="11455.19">6456 5652 0,'-21'0'31,"21"21"-31,-22-21 0,1 21 16,21 21-16,-21-21 16,0 1-16,21-1 0,0 0 15,0 21-15,0-21 0,0 1 16,0-1-16,0 0 0,0 0 16,21-21-1,0 0-15,0 0 16,1 0-16,-1-21 0,0 0 0,0 21 15,0-21-15,0-1 0,1 1 16,-22 0-16,0 0 0,21 0 0,-21 0 16,0-1-16,0 1 0,0 0 15,0 0-15,0 0 0,-21 21 0,-1 0 16,1-21-16,0 21 0,0 0 16,-21 0-16,20 0 15,1 21-15,0 0 16,21 0-16,0 0 15,0 0-15,21-21 16,0 0-16,1 22 0,-1-22 16</inkml:trace>
  <inkml:trace contextRef="#ctx0" brushRef="#br0" timeOffset="12040.09">6921 5673 0,'0'0'0,"0"-21"15,-21 21 1,0 0 0,0 0-16,0 0 0,0 0 15,-1 21-15,1-21 0,21 21 0,0 0 16,-21-21-16,21 21 0,-21-21 16,21 21-16,0 1 15,21-22 1,0 0-16,0 0 0,1 0 15,-1 0-15,0 0 0,0-22 16,0 22-16,0 0 0,1-21 0,-1 21 31,-21-21-31,0 42 32,0 0-17,0 1-15,0-1 0,0 0 16,0 0-16,0 0 0,0 0 0,0 22 15,0-22-15,0 21 0,0 22 16,0-43-16,0 21 0,0 1 16,0-22-16,0 21 0,0-21 0,0 22 15,-21-22-15,21 21 0,0-21 0,0 0 16,-22 1-16,1-1 0,0 0 16,21 0-16,-21-21 0,0 0 15,0 21-15,-1-21 0,1 0 0,-21 0 16,21-21-16,-22-21 15,22 21-15,0-1 16,21 1-16,-21-21 0,21 21 0,0 0 16,0-22-16,0 22 0,0-21 0,0 21 15,0-1-15,0-20 0,0 21 16,21 0-16,-21 0 0,21-1 0,0 1 16,1 21-16,41-42 0,-42 21 15,0 21-15,1-21 0,-1-1 16,0 1-16</inkml:trace>
  <inkml:trace contextRef="#ctx0" brushRef="#br0" timeOffset="12275.95">7239 5630 0,'21'0'16,"-21"22"15,0-1-31,0 0 0,0 0 15,0 0-15,0 0 0,0 1 0,0-1 16,0 0-16,0 0 16,0 0-16,0 0 15,0 1-15,-21-22 16,21-22 15,0 1-31</inkml:trace>
  <inkml:trace contextRef="#ctx0" brushRef="#br0" timeOffset="12451.85">7239 5546 0,'0'0'15,"0"-21"-15,0 42 78,21 0-78,-21 0 16,21-21-16</inkml:trace>
  <inkml:trace contextRef="#ctx0" brushRef="#br0" timeOffset="12912.49">7514 5652 0,'0'63'31,"0"-42"-31,0 0 0,0 1 16,0-1-16,0 0 0,0 0 15,0 0-15,0 0 16,0 1-16,0-1 0,0 0 16,-21-21-1,21-21 32,0 0-47,0-1 16,0 1-16,0 0 0,0 0 15,0-21-15,0 20 0,0-20 0,21 21 16,0-21-16,0 20 0,1 1 16,-1 0-16,21-21 0,-21 21 0,22 21 15,-22-22-15,21 22 0,0 0 0,-20 0 16,20 0-16,-21 0 0,0 0 15,0 0-15,1 22 0,-1-1 0,0 0 16,-21 21-16,0-21 0,0 1 0,0-1 16,0 21-16,0-21 0,0 0 15,0 1-15,-21 20 0,0-21 16,-1 0-16,22 0 0,-21 1 16,0-22-16,0 0 15</inkml:trace>
  <inkml:trace contextRef="#ctx0" brushRef="#br0" timeOffset="13909.22">7578 1990 0,'0'0'16,"0"21"-16,0-42 62,0 0-62,0-1 0,0 1 0,21 0 16,0 0-16,0 0 0,0 0 16,0-22-16,1 22 0,-1-21 0,21-1 15,0 22-15,1-21 0,-1 0 16,22-1-16,-1 1 0,1 0 0,-1-22 16,1 22-16,20-1 0,1 1 15,0 0-15,-1-1 0,22 1 0,0 0 16,-21-1-16,20 1 0,1 21 15,0 0-15,0 0 0,0-1 0,0 22 16,21 0-16,-22 0 16,22 0-16,-21 0 0,0 22 0,21-1 15,-21 21-15,0-21 0,-22 22 16,22-1-16,-21 0 0,0 1 0,-1-1 16,-20 0-16,-1 1 0,-20-1 0,20 0 15,-21 1-15,-20-1 0,20 0 16,-21-21-16,0 22 0,-21 20 15,21-42-15,-21 22 0,0-22 16,0 0-16,0 0 0,0 0 16,0 1-16,-21-22 31,0 0-15,0 0-16,0 0 15,0 0-15,-1-22 0,1 22 0,0 0 16</inkml:trace>
  <inkml:trace contextRef="#ctx0" brushRef="#br0" timeOffset="14395.94">10710 1693 0,'0'0'0,"0"22"31,21-1-15,1-21-16,-1 21 0,0 0 15,0 0-15,0 22 0,22-22 16,-22 0-16,0 0 0,21 0 0,-21 22 16,1-22-16,-1 0 0,0 0 0,0 0 15,0 0-15,0-21 0,1 22 16,-1-1-16,0-21 16,0 0-1,0 0 1,-21-21-16,21-1 15,1 1-15,-1 0 0,-21 0 16,21 0-16,0 0 0,-21-1 0,21-20 16,22-43-16,-22 43 15,0 0-15,0-1 0,0 1 16,0-21-16,-21 20 0,22 22 16,-22 0-16,0 0 15,0 42 1,-22 0-16,22 0 0,-21 0 15,21 1-15,0 20 0,-21-21 16,21 21-16,-21-20 0,21 20 0,-21-21 16,21 21-16,0-20 15,0-1-15,-21 21 0,-1-21 0,22 0 0,-21 1 16,0-1-16,21 0 0,-21 0 16,0 0-1,0-21-15</inkml:trace>
  <inkml:trace contextRef="#ctx0" brushRef="#br0" timeOffset="18832.5">12171 445 0,'0'-22'0,"0"1"16,0 0 0,-21 21-16,21-21 15,-22 21 17,1 21-17,21 0-15,0 0 16,0 22-16,0-22 0,0 21 0,0 1 15,0-1-15,0 0 0,0 22 0,0-22 16,0 22-16,0-1 0,0-21 16,0 22-16,0-22 0,0 1 0,0-1 15,0-21-15,0 21 0,0-20 16,0-1-16,0 0 0,0 0 0,0 0 16,0-42 30,0 0-46,0 0 0,0 0 16,-21-22-16,21 22 16,0 0-16,0 0 0,0-22 15,0 22-15,0-21 0,0 21 0,0-22 16,21 22-16,-21 0 0,21-21 16,1 21-16,-1-1 0,0 22 0,0-21 15,0 0-15,22 21 0,-22 0 0,0 0 16,21 0-16,-21 0 0,22 21 15,-22 0-15,0 1 0,0-1 0,22 21 16,-22-21-16,-21 22 0,0-1 16,21-21-16,-21 21 0,0 1 0,0-22 15,0 0-15,0 21 16,-21 1-16,21-22 0,0 0 16,-21 0-16,-1 0 15,22-42 16,22 21-15,-1-21-16,0 0 0,0 0 16</inkml:trace>
  <inkml:trace contextRef="#ctx0" brushRef="#br0" timeOffset="19252.25">13039 868 0,'-64'21'31,"43"0"-31,0 0 0,0 1 0,-1-1 0,22 0 16,-21 0-16,0 21 0,0-20 16,21-1-16,0 21 0,-21-21 0,21 0 15,0 1-15,0 20 16,0-21-16,0 0 0,0 0 15,21-21-15,0 0 0,0 0 16,22 0-16,-22 0 16,0 0-16,0 0 0,0-21 0,22 0 15,-22 0-15,0 0 16,21 0-16,-42-1 0,21 1 0,-21 0 16,22 0-16,-22 0 0,0-22 0,0 22 15,0 0-15,-22 0 0,1 0 16,0 0-16,0 21 0,0 0 0,0 0 15,-1 0-15,1 0 0,0 0 16,0 0-16,21 21 16,0 0-1,21 0 1,0-21-16,0 0 0,1 0 0,-1 0 16</inkml:trace>
  <inkml:trace contextRef="#ctx0" brushRef="#br0" timeOffset="19984.83">13398 953 0,'0'21'16,"0"0"-1,0 0-15,0 0 0,0 0 16,0 1-16,0-1 0,0 21 15,0-21-15,0 0 0,0 1 0,0-1 16,0 0-16,0 0 0,0 0 0,0 0 16,0 1-16,0-1 31,0-42-15,0-1-1,0 1-15,0 0 16,0 0-16,0 0 15,0 0-15,0-1 0,0 1 0,0 0 16,22-21-16,-22 21 0,21-1 16,0-20-16,0 21 0,0 0 0,22 0 15,-22-1-15,0 22 16,0 0-16,21 0 0,-20 0 0,-1 0 16,0 0-16,0 0 0,0 22 0,0-1 15,1 0-15,-22 0 0,21 0 16,0 0-16,-21 22 0,21-22 0,-21 0 15,0 0-15,0 0 0,0 1 16,0-1-16,0 0 0,0 0 0,0 0 16,-21-21-1,0 0 1,0 0-16,21-21 31,0 0-31,0 0 0,0 0 16,0-22-16,0 22 0,21 0 15,0 0-15,0-22 0,0 22 16,0 0-16,22 0 0,20-21 16,-42 20-16,22 1 0,-22 21 15,21 0-15,-21 0 0,22 0 16,-22 0-16,21 21 0,-21 1 0,1-1 16,-22 0-16,0 0 0,21 0 15,-21 43-15,0-43 0,0 0 16,0 0-16,-21 0 0,21 1 15,-22-1-15,1 0 0,21 0 16,0-42 15</inkml:trace>
  <inkml:trace contextRef="#ctx0" brushRef="#br0" timeOffset="20398.59">14563 1143 0,'63'0'15,"-42"0"-15,0 0 16,1-21-16,-1 21 0,0-21 15,0 0-15,0-1 0,0 22 16,1-21-16,-22 0 0,0 0 0,21 0 16,-21 0-16,0-1 0,0 1 15,-21 0-15,-1 21 16,1 0-16,0 0 0,0 0 16,0 0-16,0 0 0,-1 21 0,1 0 15,0 1-15,0 20 0,0-21 16,0 21-16,-1-20 0,22 20 15,0-21-15,0 43 0,0-43 0,0 21 16,0-21-16,0 0 0,0 1 16,22-1-16,-1-21 0,0 0 15,0 0-15,0 21 0,0-21 16,1 0-16,-1 0 0,0 0 0,21-21 16,-21 21-16,22-21 0,-1-1 0,-21 1 15</inkml:trace>
  <inkml:trace contextRef="#ctx0" brushRef="#br0" timeOffset="20697.43">15346 572 0,'-43'42'31,"43"-21"-31,0 0 0,0 22 16,-21-1-16,21 0 0,0 1 16,0-1-16,0 0 0,0 1 0,0-1 15,0 0-15,0 1 0,0-1 0,0 0 16,0 1-16,0-22 0,0 0 16,0 0-16,0 0 0,0 0 0,0 1 15,0-1 1,0-42-1,0-1 1,21 1-16</inkml:trace>
  <inkml:trace contextRef="#ctx0" brushRef="#br0" timeOffset="21040.23">15282 677 0,'0'0'0,"-63"-105"31,63 83-31,0 1 0,0 0 16,0 0-16,21 0 0,21 21 16,-21-21-16,22-1 0,41 1 15,-41 0-15,-1 21 0,0 0 16,1 0-16,-1 0 0,0 0 16,1 0-16,-22 21 0,0 0 15,0 1-15,0-1 0,-21 21 0,0-21 16,0 0-16,0 22 0,0 20 15,-21-42-15,-21 1 0,21 20 16,0-21-16,-22 0 0,22 0 0,-21 1 16,21-1-16,-22 0 0,-20 21 15,20-42-15,22 21 0,0-21 16,0 0-16,42 0 31,0 0-15,0 0-16</inkml:trace>
  <inkml:trace contextRef="#ctx0" brushRef="#br0" timeOffset="21595.91">16150 1101 0,'0'0'0,"42"-64"31,-42 43-31,0 0 0,0 0 0,0 0 16,0-1-16,0 1 0,-21 21 15,0-21-15,-21 21 0,21 0 16,-1 0-16,1 0 0,0 0 16,0 0-16,0 0 0,0 21 0,-22 0 15,22 1-15,0 20 0,-21-21 16,20 0-16,1 22 0,0-22 0,21 21 15,-21-21-15,21 0 0,0 22 16,0-22-16,0 0 0,0 21 16,0-20-16,21-22 0,0 0 15,0 0-15,1 0 16,-1 0-16,0 0 0,21 0 0,-21 0 16,1-22-16,-1 1 0,0 0 15,0 0-15,0 0 0,0 0 16,1-1-16,-1-20 0,0 21 0,0-21 15,-21-1-15,0 22 0,0 0 16,0 0-16,0 0 0,0-1 0,0 44 31,0-1-31,0 0 16,-21 21-16,21 1 0,-21-22 16,21 21-16,0-21 0,0 0 15,0 22-15,0-22 0,0 0 0,0 0 16,21 0-16,-21 1 15,21-22-15,0 0 0,0 0 16,1 0-16,20 0 0,-21 0 0,21 0 16,1 0-16,-1 0 0,0-22 15</inkml:trace>
  <inkml:trace contextRef="#ctx0" brushRef="#br0" timeOffset="22275.52">16997 953 0,'0'0'0,"0"-22"0,0 1 15,0 0-15,-21 21 0,-1-21 0,1 0 16,0 21-16,0 0 0,0 0 16,0 0-16,-1 0 0,-20 0 0,21 21 15,0 0-15,-22-21 16,22 21-16,0 0 0,0 22 0,0-22 16,0 0-16,-1 21 0,1-20 15,21-1-15,0 21 0,0-21 0,0 0 16,0 1-16,0-1 0,0 0 0,21 0 15,1-21-15,-1 21 0,0-21 16,0 0-16,0 0 0,0 0 0,1 0 16,-1 0-16,0 0 0,21 0 15,-21-21-15,1 0 0,-1 21 0,0-21 16,0 0-16,0-1 0,-21 1 16,0 0-16,21 0 0,-21 0 0,0 0 15,0-1-15,0 1 0,0 0 16,0 42 15,0 0-15,0 1-16,0-1 0,0 21 0,0-21 15,0 0-15,0 22 0,-21-22 16,21 21-16,-21-21 0,21 22 0,0-1 16,0-21-16,0 22 0,0-1 15,0 0-15,0 1 0,0 20 16,0-21-16,0 1 0,21 20 0,0-20 0,-21-1 15,0 0-15,22 1 0,-1-1 16,-21 0-16,21 1 0,-21-22 16,0 0-16,0 21 0,0-21 0,0 1 15,0-1-15,0 0 16,-21-21-16,0 0 16,-1 0-16,1 0 0,0-21 0,0 0 15,0-1-15,21 1 0,-21 0 16,-1 0-16,1-21 0,21-1 0,0 1 15,0 0-15,0-1 0,0-20 0,0 20 16,0-20-16,0-1 16,0 22-16,21 0 0,1-22 0,-1 22 0,0 21 15,0-22-15,0 1 16,0 21-16,1-21 0,-1 20 0,21 1 16,22-42-16,-43 42 0,21-1 15,-21 1-15</inkml:trace>
  <inkml:trace contextRef="#ctx0" brushRef="#br0" timeOffset="22680.29">17335 1058 0,'0'0'0,"0"22"15,22-22 1,-1 0-1,0 0-15,0 0 0,21 0 16,-20 0-16,-1 0 0,0 0 0,0-22 16,0 22-16,0-21 0,1 0 15,-1 0-15,0 0 0,-21-22 16,0 22-16,0 0 0,0 0 16,0 0-16,-21 21 0,0-21 0,-1 21 15,1 0-15,-21 0 0,21 0 16,0 0-16,-43 21 15,43 21-15,0-21 0,0 22 16,-1-22-16,1 21 0,21 0 0,0-20 16,0 20-16,0 0 0,0-21 0,21 1 15,1-1-15,-1 0 0,0 0 16,0 0-16,21 0 0,-20-21 16,-1 0-16,21 0 0,-21 0 0,0 0 15,22 0-15,-22 0 0,0 0 0,0-21 16,0 21-16,1-21 0,-1 0 15,21 0-15</inkml:trace>
  <inkml:trace contextRef="#ctx0" brushRef="#br0" timeOffset="23500.82">13652 2244 0,'-42'0'31,"42"-21"1,21-1-17,-21 1-15,21 21 0,-21-21 16,0 0-16,0 0 16,0 0-16,-21 21 0,0-22 15,0 1-15,0 21 16,0-21-16,-1 21 0,1 0 0,0 0 15,0 0-15,-21 0 0,20 21 0,1 0 16,0 1-16,-21-1 0,21 21 16,-1-21-16,-20 0 0,21 22 15,0-22-15,0 21 0,-1-21 0,1 22 16,21-1-16,0-21 16,0 0-16,21-21 15,1 0-15,20 0 0,-21 0 16,21 0-16,-20-21 0,20 0 0,0 0 15,-21 0-15,22 0 0,20-22 16,-20 22-16,-22 0 0,21 0 16,-21 0-16,0-1 0,1 1 0,-22 0 15,0 0-15,21 0 0,-21 0 16,0 42 0,0 0-1,0 0-15,0 0 16,0 0-16,0 1 0,0-1 15,0 0-15,0 0 0,0 0 0,21-21 16,0 21-16,-21 1 0,21-22 16,0 21-16,1-21 0,-1 0 0,0 0 15,0 0-15,0 0 0,0 0 16,22 0-16,-22 0 0,0 0 0</inkml:trace>
  <inkml:trace contextRef="#ctx0" brushRef="#br0" timeOffset="24101.47">14203 2117 0,'0'0'0,"0"-21"16,0 42 15,0 0-31,0 0 0,0 0 16,0 0-16,0 22 0,0-22 0,0 21 15,-21-21-15,21 22 0,0-1 0,0 0 16,0 1-16,0-1 0,0 0 15,-22 1-15,22-1 0,-21 0 16,21 1-16,0-1 0,0-21 0,-21 22 0,21-22 16,0 0-16,0 0 15,-21 0-15,21 0 0,0 1 16,0-44 15,0 1-31,0 0 16,0-21-16,0 21 0,0-1 0,0-20 15,0 21-15,0-21 0,21-1 16,-21 1-16,21 0 0,-21-22 0,0 22 16,0-1-16,21 1 0,-21 0 0,22-1 15,-22 1-15,21 0 0,-21 21 16,0-22-16,21 22 0,-21 0 0,21 21 16,0-21-16,0 21 15,1-21-15,-1 21 0,0 0 16,0 0-16,0 0 0,0 0 0,1 0 15,-1 0-15,0 21 0,0-21 16,0 21-16,0 0 0,1 0 0,-22 0 16,0 1-16,0-1 0,0 0 0,0 0 15,0 0-15,-22 0 0,1 1 16,0-1-16,-21 0 0,21 0 0,-22 0 16,-20 0-1,42-21-15,-1 0 0,1 0 16,21-21-1,0 0 1,21 0-16,1 0 16,-1 21-16,0-21 0,0-1 15,21 22-15</inkml:trace>
  <inkml:trace contextRef="#ctx0" brushRef="#br0" timeOffset="24411.3">14732 2117 0,'0'21'32,"0"0"-32,0 0 0,0 0 15,0 1-15,0-1 0,0 21 0,-21-21 16,21 22-16,0-1 0,-21 0 16,21 1-16,0-1 0,0 0 0,0 1 15,-22-1-15,22 0 0,-21 1 0,21-1 16,0 0-16,-21 1 0,21-22 15,0 21-15,0 0 0,0-20 16,0-1-16,0 0 0,0-42 47,0 0-47,0-1 16,0 1-16,0 0 15,0 0-15,0-21 0,0 20 0,21-20 16,-21 21-16</inkml:trace>
  <inkml:trace contextRef="#ctx0" brushRef="#br0" timeOffset="24735.11">14711 2201 0,'0'0'0,"0"-21"0,0 0 16,0 0-16,21 21 16,-21-21-16,21 21 0,0-21 15,0 21-15,1 0 0,-1 0 0,0 0 16,0 0-16,0 0 0,0 0 15,1 0-15,-1 0 0,0 0 16,-21 21-16,21 0 0,0 0 0,-21 0 16,0 0-16,0 1 0,0-1 15,0 0-15,0 0 0,0 0 16,-21 0-16,0 1 0,0-1 0,-22-21 16,22 21-16,0 0 0,0-21 0,-21 21 15,20-21-15,1 0 16,0 0-16,21 21 0,-21-21 0,21-21 47,0 0-47,21 21 15,0-21-15,0 21 0,1-21 16</inkml:trace>
  <inkml:trace contextRef="#ctx0" brushRef="#br0" timeOffset="25080.91">15325 1969 0,'0'-43'16,"0"64"15,0 1-31,-22-1 16,1 0-16,21 0 0,0 0 0,-21 22 15,21-22-15,-21 21 0,0-21 0,21 22 16,0-22-16,-21 21 0,-1-21 16,22 22-16,0-22 0,0 0 0,0 0 15,0 0-15,0 0 0,0 1 0,22-22 16,-1 0 0,0 0-16,0 0 0,0 0 15,0 0-15,1-22 0,-1 22 16,0-21-16,0 21 0,-21-21 0,21 0 15,0 21-15,1-21 0,-22 0 16,21-1-16,0 22 0,-21-21 16</inkml:trace>
  <inkml:trace contextRef="#ctx0" brushRef="#br0" timeOffset="25603.61">15833 1757 0,'0'-21'31,"0"42"-15,0 0-16,0 0 0,0 0 16,0 1-16,0 20 0,0-21 0,0 0 15,0 0-15,0 22 0,0-22 16,0 0-16,0 0 0,0 0 0,0 22 15,-22-43-15,22 21 0,0 0 16,-21 0-16,21 0 16,-21-21-1,21-21 1,0 0 0,0 0-16,0 0 0,0 0 0,0-1 15,0 1-15,21 0 16,0-42-16,1 41 0,-1-20 15,-21 21-15,21-21 0,0 20 16,0 1-16,0 0 0,1 0 0,62 0 16,-63 21-16,1 0 15,-1 0-15,0 0 0,0 0 16,0 21-16,0 0 0,-21 21 0,22-20 16,-22-1-16,0 21 0,0-21 15,0 22-15,0-1 0,0-21 16,-22 0-16,1 22 0,0-22 0,21 0 15,-21 0-15,0 0 0,21 0 16,-21-21-16,-1 0 0,22 22 16,-21-22-16,0 0 0,0 0 15</inkml:trace>
  <inkml:trace contextRef="#ctx0" brushRef="#br0" timeOffset="26275.94">13144 2836 0,'0'0'0,"-21"0"0,0 0 0,0 0 15,0 0-15,0 0 16,-1 0-16,44 0 47,-1 0-47,0 0 15,0 0-15,21 0 0,-20 0 0,20 0 16,21 0-16,-20 0 0,20 0 16,1 0-16,-1 0 0,1 0 0,20 0 15,1 0-15,0 0 0,21 0 0,-22-21 16,22 21-16,21 0 0,-21 0 16,0-21-16,0 21 0,-1 0 0,1-21 15,21 21-15,-21 0 0,0 0 0,0-21 16,-22 21-16,22 0 0,-21 0 15,-22-21-15,1 21 0,-1 0 0,-20 0 16,-1-22-16,0 22 0,-20 0 16,-1 0-16,0 0 0,0 0 15,-21-21-15,0 0 32,-21 21-32,21-21 0,-21 21 15,0-21-15,-1 21 0</inkml:trace>
  <inkml:trace contextRef="#ctx0" brushRef="#br0" timeOffset="27063.49">12425 1630 0,'0'21'31,"21"-21"-15,0 0-16,0 0 0,0 0 15,1 0-15,20 0 0,-21 0 16,21 0-16,1 0 0,-1 0 0,0 0 16,22 0-16,-1 0 0,1 0 15,21 0-15,-1 0 0,1 0 0,0 0 16,-1 0-16,22 0 0,-21 0 15,21 0-15,-22 0 0,43 0 0,-21 0 16,0 0-16,21 0 0,-21 0 16,21 0-16,-21 0 0,21 21 15,0-21-15,21 0 0,127 0 16,-148 0-16,0 0 0,0 0 16,-21 0-16,21 0 0,0 0 0,-21 0 0,21 0 15,-22 0-15,1 0 16,-21 0-16,21 0 0,-22 0 0,-20 0 15,21-21-15,-22 21 0,1 0 16,-1 0-16,-21 0 0,22 0 0,-22 0 16,1 0-16,-1-21 0,0 21 15,1 0-15,-22 0 0,0 0 0,0 0 16,-21-21-16,0 0 31,-21 21 0,0 0-31,0 0 0</inkml:trace>
  <inkml:trace contextRef="#ctx0" brushRef="#br0" timeOffset="27223.39">17230 1651 0,'-22'0'0,"22"21"16,-21-21-1,21 21 1</inkml:trace>
  <inkml:trace contextRef="#ctx0" brushRef="#br0" timeOffset="28325.76">12298 3747 0,'0'0'0,"0"-22"16,0 1-1,-21 21-15,21-21 16,-22 21 0,1 0-1,21 21-15,0 0 0,0 1 16,-21-1-16,21 0 0,0 21 0,-21 1 15,21-1-15,0 21 16,0-20-16,0 20 0,0 22 0,0-22 16,0 1-16,0-1 0,0 22 0,0-21 15,0 20-15,0 1 0,0 0 16,0-22-16,0 106 16,0-84-16,0 0 0,0-1 0,21 1 15,-21 0-15,21-1 0,-21-20 0,0 105 16,0-84-16,21-22 0,-21 22 15,0-21-15,0 20 0,0-20 0,0-1 16,0 22-16,0-22 0,0 1 16,0-1-16,0 1 0,0-22 15,0 22-15,-21 20 0,21-62 16,0 20-16,0-21 0,0 0 0,0-42 31,0 0-15,0 0-16,21-22 0,1 22 15,-22-21-15,21 0 0,0-22 0,-21 1 0,21-1 16,0 1-16</inkml:trace>
  <inkml:trace contextRef="#ctx0" brushRef="#br0" timeOffset="29995.81">12446 3725 0,'0'0'0,"42"0"0,-21 0 0,1 0 0,20 0 16,0 0-16,-21 0 0,43 0 16,-22 0-16,22-21 0,-1 21 0,1 0 15,20 0-15,1 0 0,0 0 16,-1 0-16,1 0 0,0 0 0,-1 0 15,1 0-15,21 0 0,0 0 16,-22 0-16,22 0 0,21 0 0,-21 0 16,0 0-16,0 0 0,0 0 15,-22 0-15,22 0 0,127 0 16,-127 21-16,0-21 0,-1 0 16,1 0-16,0 0 0,-21 0 15,21 0-15,-22 0 0,1 0 0,21 0 16,-22 0-16,22 0 0,-21 0 15,0 0-15,20 0 0,-41 0 0,21 0 16,-1 0-16,-20 0 0,-1 0 0,1 0 16,-22 0-16,22 0 0,-22 0 15,0 0-15,1 0 0,-1 0 0,0-21 16,-21 21-16,1 0 0,-1 0 16,0 0-16,0 0 0,0 0 15,-21 21 32,0 1-31,0-1-16,0 0 15,-21 0-15,21 0 16,0 0-16,0 1 0,0 20 0,0-21 16,-21 21-16,21 1 0,0-1 0,0 22 15,0-22-15,-21 21 0,0 43 16,21-42-16,0-22 0,0 22 15,0-1-15,0 22 0,0-22 16,0 22-16,0-22 0,0 22 0,0 0 16,0-22-16,0 22 0,0-22 15,0 22-15,0-21 0,21 20 16,-21-20-16,0 84 0,0-85 16,0 1-16,0-1 0,0 1 0,0-1 15,0-20-15,0 20 0,0-20 16,0-1-16,0 21 0,0-20 0,0-1 15,0 0-15,0 22 0,0-22 0,0 1 16,0-1-16,0-21 0,0 21 16,0 1-16,0-22 0,0 21 0,0-21 15,0 1-15,0-1 0,0 0 16,0 0-16,0 0 0,0 0 0,0 1 16,-21-1-16,21 0 15,-22-21-15,22 21 0,-21-21 0,0 21 16,0 0-16,0-21 15,21 22-15,-21-22 0,-1 0 16,1 0-16,21 21 0,-21-21 0,0 0 16,0 0-16,-22 21 0,22-21 0,0 0 15,-21 0-15,21 0 0,-22 0 0,1 21 16,0-21-16,20 0 0,-20 0 16,0 0-16,-1 21 0,1-21 0,0 0 15,-22 0-15,22 0 0,0 0 16,-1 0-16,1 0 0,-22 0 15,22 0-15,-21 0 0,-1 0 16,22 0-16,-22 0 0,-42 0 0,43 0 16,-1 0-16,1-21 0,21 21 0,-22 0 15,1 0-15,-1 0 0,1 0 16,-22 0-16,21-21 0,1 21 0,-1 0 16,-20 0-16,20-21 0,-84 21 15,85-21-15,-22 21 0,21-22 16,-20 22-16,20 0 0,-20 0 0,20 0 15,1 0-15,-1 0 0,22 0 0,-22 0 16,22 0-16,-22 0 0,22 0 0,0-21 16,-22 21-16,22 0 15,0 0-15,-22 0 0,22 0 0,-1 0 16,-20-21-16,-43 21 0,64 0 16,-1 0-16,1 0 0,-21-21 15,20 21-15,1 0 0,0 0 0,-1 0 16,1 0-16,0-21 0,-1 21 0,22 0 15,-21 0-15,-1 0 0,1 0 0,21 0 16,-21 0-16,20 0 0,-20 0 16,21 0-16,0 0 0,0 0 0,-1 0 15,1 0-15,-21 0 0,21 0 0,0 0 16,-1 0-16,1 0 0,0 0 16,-21 0-16,21 0 0,-1 0 15,1 0-15,-21 0 0,21 0 0,0 0 16,-22 0-16,22 0 0,0 0 0,0 0 15,0 0 1</inkml:trace>
  <inkml:trace contextRef="#ctx0" brushRef="#br0" timeOffset="30128.73">12150 6943 0,'0'0'0,"21"0"0,-42 0 47,-1 0-31,22-21-16</inkml:trace>
  <inkml:trace contextRef="#ctx0" brushRef="#br0" timeOffset="38043.74">3768 11726 0,'0'0'0,"0"-21"0,0 0 0,0 0 0,0 0 15,0 0-15,0-1 0,0 1 16,-22 0-16,22 0 0,-21 0 15,21 0-15,0-1 0,-21 22 16,0-21-16,0 21 16,0 21-1,-1 1-15,1-1 16,21 21-16,0 0 0,-21 1 16,21-1-16,-21 22 0,21-1 0,-21 22 15,21-22-15,0 22 0,-21 21 16,21-22-16,-22 22 0,22-21 0,0 21 15,0 21-15,0-21 0,0-1 16,0 22-16,0-21 0,0 127 16,0-106-16,0 0 0,0-21 0,0 0 15,0 0-15,0-22 0,0 22 16,0-21-16,0-1 0,0-20 0,0-1 16,0 1-16,0-22 0,0 1 0,0-1 15,0-21-15,-21 0 0,21 0 16</inkml:trace>
  <inkml:trace contextRef="#ctx0" brushRef="#br0" timeOffset="38703.48">4403 11472 0,'0'0'0,"105"0"0,1 0 16,21 0-16,-21 0 0,21 0 16,0 0-16,21-21 0,0 21 0,1 0 0,20 0 15,-21-21-15,21 21 16,-20-21-16,20 21 0,21 0 0,-41 0 15,20 0-15,0 0 0,-21-21 16,1 21-16,-22 0 0,21 0 0,106-21 16,-148 21-16,-1 0 0,1 0 15,-21-22-15,-22 22 0,22 0 16,-21 0-16,-22 0 0,21 0 0,-20 0 16,-22 0-16,21 0 0,-21 0 0,1 0 15,-1 0-15,0 0 16,-21 22-16,0-1 15,0 0-15,0 0 0,0 21 16,0-20-16,0-1 0,0 0 16,0 0-16,-21 0 0,21 0 0,-21 1 15,21-1-15,0 0 0,-22 0 0,22 0 16,-21-21-16,21 21 0,-21 1 0,21-1 16,-21-21-1,21 21-15,-21-21 0,0 21 16,-1-21-1,1 0-15,0 0 16,0 0-16,21-21 16</inkml:trace>
  <inkml:trace contextRef="#ctx0" brushRef="#br0" timeOffset="41488.23">6921 3133 0,'0'0'0,"43"0"0,-22 0 0,21 0 15,1 0-15,-1 0 0,21 0 0,-20 0 16,20 0-16,1 0 0,20-21 0,-20 21 15,21 0-15,-1 0 0,-20-22 16,20 22-16,1 0 0,0 0 0,-22-21 16,1 21-16,-1 0 0,22-42 15,-43 42-15,1 0 0,-1 0 16,-21 0-16,21 0 0,-20 0 16,-1 0-16,0 0 0,0 0 15,-21 21 63,0 0-78,-21 0 16</inkml:trace>
  <inkml:trace contextRef="#ctx0" brushRef="#br0" timeOffset="42431.79">7006 4403 0,'21'0'47,"0"0"-47,1 0 16,-1 0-16,21 0 0,0 0 0,1 0 15,20-21-15,1 21 0,20 0 16,1-22-16,0 22 0,105-21 16,-84 21-16,-21 0 0,21 0 0,-22-21 15,-20 21-15,20 0 16,-20-21-16,-1 21 0,1 0 0,-22 0 16,1 0-16,-1 0 0,-21 0 0,21 0 15,-20 0-15,-1 0 0,0 0 16,0 0-16,-42 0 78,0 0-62,0 0-1,-1 0 1,1 21-1,0-21-15,0 21 0</inkml:trace>
  <inkml:trace contextRef="#ctx0" brushRef="#br0" timeOffset="43836.69">7832 5694 0,'-22'0'16,"44"0"-16,-65 0 0,22 0 15,0 0 1,42 0 31,0 0-47,0 0 16,1 0-16,20 0 0,-21 0 0,0-21 15,22 21-15,-1 0 0,21-21 0,1 21 16,-1 0-16,1-22 0,-1 22 15,22 0-15,-21-21 0,20 21 16,1 0-16,0-21 0,63 0 16,-85 21-16,1 0 0,-1 0 0,-20-21 15,20 21-15,-21 0 0,1 0 16,-22-21-16,0 21 0,21 0 0,-20 0 16,-1 0-16,-21-22 0,21 22 15,0 0 126</inkml:trace>
  <inkml:trace contextRef="#ctx0" brushRef="#br0" timeOffset="45515.75">13123 4593 0,'0'0'0,"-21"0"16,0 0-16,0 0 15,42 0 1,21 0 0,1 0-16,20 0 0,1 0 0,-1 0 15,22 0-15,-1 0 0,128 0 16,-106 0-16,21 0 0,0 0 16,0 0-16,0 0 0,0 0 15,-21 0-15,21 0 0,-21 0 0,-1 0 16,1 0-16,0 0 0,63 0 15,-105 0-15,-1 21 0,1-21 16,-22 0-16,1 0 0,-1 22 16,-21-22-16,-21 21 15,0 0-15,-42-21 16,21 21-16,-1-21 0,-20 21 0,-21-21 16,20 21-16,-20 1 0</inkml:trace>
  <inkml:trace contextRef="#ctx0" brushRef="#br0" timeOffset="45780.6">13589 5461 0,'-21'21'0,"42"-42"16,-42 63-16,42-42 15,0 0-15,21 0 0,1 22 16,20-22-16,1 0 0,-1 0 16,22 0-16,0 0 0,20 0 0,1 0 15,0 0-15,0 0 0,0 0 16,0 0-16,-1 0 0,-20 0 16,21 0-16,-21 0 0,-1 0 0,-20 0 15,-1 0-15,-42 0 0</inkml:trace>
  <inkml:trace contextRef="#ctx0" brushRef="#br0" timeOffset="45843.56">15579 5419 0,'21'-21'0,"0"-1"0</inkml:trace>
  <inkml:trace contextRef="#ctx0" brushRef="#br0" timeOffset="47027.88">21082 5419 0,'0'0'0,"0"-424"0,0-105 0,0 21 15,0 85-15,0 84 0,0 64 0,0 42 16,0-42 0,0 169-16,0 43 0,0-1 0,-21 22 0,21 21 15,0 0-15,0 42 16,0 0-16,-21 0 16,21 21-16,0-20 0,0 20 15,-22 0-15,22 22 0,0-22 16,-21 0-16,21 22 0,0-22 0,0 1 15,-21-1-15,21 0 0,-21 1 16,21-1-16,-21-21 0,21 0 0,0 0 16,0 1-16,0-1 0,-21-21 0,21 21 15,-22-21 1,22-21 0,0 0-16,0-1 0,0 1 15,0-21-15</inkml:trace>
  <inkml:trace contextRef="#ctx0" brushRef="#br0" timeOffset="47460.68">20891 2096 0,'0'0'0,"-21"0"0,21-22 16,-21 22-16,21-21 0,0 0 15,0 0 1,0 0 0,21 21-16,0-21 15,1 21-15,-1 0 0,0 0 16,0 0-16,0-22 0,22 22 0,-22 0 16,21 0-16,0 0 0,1 22 15,20-22-15,22 42 0,-22-21 16,-20 21-16,-1-20 0,0-1 15,-20 21-15,-1-21 0,-21 22 0,0-1 16,0-21-16,-21 21 0,-22-20 0,1 20 16,0-21-16,-1 0 15,-20 0-15,20 1 0,-62 20 0,62-42 16,1 21-16,0-21 16,20 0-16,1 0 0,0 0 0,0 0 15,21-21 16,21 0-31,0 21 0,-21-21 0,43-1 16,-22 1-16,0 21 16,0-21-16</inkml:trace>
  <inkml:trace contextRef="#ctx0" brushRef="#br0" timeOffset="48852.95">22183 2392 0,'0'0'0,"0"-21"16,0 0-16,0-1 16,0 1-16,0 0 0,0 0 15,0 0-15,0 0 0,0-1 16,0 1-16,0 0 0,-22 21 15,1-21-15,0 21 0,0 0 16,0 0 0,0 0-16,-22 21 0,22 0 0,0 0 15,-21 1-15,20-1 0,-20 0 0,21 21 16,0-21-16,-22 22 0,22-22 16,0 21-16,0-21 0,0 22 0,21-22 15,0 0-15,0 21 0,0-20 16,0-1-16,0 0 0,21-21 15,0 0-15,0 0 0,0 0 16,1 0-16,-1 0 0,0 0 16,21-21-16,-21 0 0,1-1 0,-1 1 15,21 0-15,-21 0 0,0-21 16,1 20-16,-1-20 0,0 21 16,0-21-16,-21 20 0,21-20 0,-21 21 15,21 0-15,-21 0 16,0 42 15,0 0-31,0 0 16,0 0-16,0 0 0,0 22 15,0-22-15,0 0 0,0 0 0,0 22 16,-21-1-16,21-21 0,0 0 16,0 0-16,0 1 15,21-22-15,1 0 0,-1 0 16,0 0-16,0 0 0,0 0 15,0 0-15,1-22 0,-1 1 16,0 0-16,0 0 0,21 0 0,1-22 16,-22 1-16,42 21 0,-20-21 0,-1 20 15,0 1-15,-20-21 0,-1 21 16,0 0-16,0-1 0,0 1 0,-21 0 16,0 0-1,-21 21 1,0 0-16,21 21 0,-21-21 15,0 21-15,-1 0 0,22 1 16,0-1-16,-21 0 0,21 0 0,0 0 16,0 0-16,0 1 15,0-1-15,0 0 0,0 0 0,0 21 16,0-20-16,0-1 0,0 0 16,21 0-16,-21 0 0,22 0 15,-1-21-15,-21 22 16,0-44 15,-21 22-15,-1-21-16,1 21 0,21-21 15,-21 0-15,0 21 0,0 0 0,21-21 16,-21 21 0,21 21 15,0 0-16,21 0-15,0 0 16,0 1-16,0-22 16,0 21-16,1-21 0,-1 0 0,0 0 15,0 0-15,21 0 0,-20 0 0,-1 0 16,21 0-16,0 0 0,-20 0 16,20 0-16,0-21 0,1 21 0,-1-22 15,0 1-15,1 0 0,-1 0 16,0 0-16,1 0 0,-22-1 15,21-20-15,0 21 0,-20-21 0,-1 20 16,0 1-16,0-21 0,-21 21 16,0 0-16,0-1 0,0 1 15,-21 21-15,0 0 0,0 0 16,-1 0-16,1 0 0,0 0 16,0 0-16,0 0 0,21 21 0,0 1 15,0-1-15,0 0 16,0 0-16,0 0 0,0 0 0,0 43 15,0-43-15,21 0 16,0 0-16,-21 1 0,0-1 0,21 21 16,0-21-16,-21 0 0,22-21 15,-22 22-15,0-1 0,0 0 16,0 0-16,0 0 16,-22-21-16,1 0 0,0 0 15,0 21-15,0-21 0,0 0 16,-1 0-16,1 0 15,0 0 17,0 0-17</inkml:trace>
  <inkml:trace contextRef="#ctx0" brushRef="#br0" timeOffset="50360.11">21611 4128 0,'0'0'0,"-21"0"0,0-22 0,0 22 16,-1 0-16,1 0 0,0 0 0,0 0 15,0 0 1,0 0-16,21 22 0,0-1 16,-22 0-16,1 0 15,21 0-15,0 0 0</inkml:trace>
  <inkml:trace contextRef="#ctx0" brushRef="#br0" timeOffset="50820.09">21167 4424 0,'0'0'0,"0"21"31,0 0-31,0 0 0,0 1 16,0-1-16,0 21 0,0-21 15,0 22-15,0-1 0,0-21 0,-22 21 16,22 1-16,-21-1 16,21 0-16,0 1 0,-21-1 0,21 0 15,0-20-15,0 20 0,0-21 0,-21 43 16,21-43-16,0 0 16,-21-21-16,21 21 0,0-42 31,0 0-31,0 0 15,0-1-15,0 1 0,0-21 0,0 21 16,0-22-16</inkml:trace>
  <inkml:trace contextRef="#ctx0" brushRef="#br0" timeOffset="51095.89">21103 4276 0,'0'0'16,"0"-21"-16,0-1 15,21 22 1,0-21-16,1 21 0,20-21 16,-21 21-16,21-21 0,1 21 15,-1 0-15,0 0 0,1-21 0,-1 21 16,0 0-16,1 0 0,-1 0 16,0 0-16,1 0 0,-22 0 0,0 0 15,0 0-15,0 0 0,-21 21 16,0 0-1,-21 0 1,0-21-16,0 21 0,0-21 0,0 22 16,-22-22-16,22 21 0,0 0 15</inkml:trace>
  <inkml:trace contextRef="#ctx0" brushRef="#br0" timeOffset="51304.77">21145 4741 0,'0'0'0,"0"22"0,22-22 47,-1 0-47,0 0 16,0 0-16,0 0 0,0 0 0,1 0 15,-1 0-15,21 0 0,-21 0 0,0-22 16,1 22-16,20 0 0,-21 0 15,0 0-15</inkml:trace>
  <inkml:trace contextRef="#ctx0" brushRef="#br0" timeOffset="52064.47">21950 4847 0,'0'0'16,"21"0"-16,0-21 0,-21 0 15,21 21-15,-21-21 0,0 0 16,0-1-16,0 1 0,0 0 0,0 0 16,0 0-16,0 0 15,0-1-15,-21 22 0,21-21 16,-21 21-16,0 0 0,0 0 16,-1 0-16,1 0 0,0 21 0,0 1 15,-21-1-15,20 0 0,1 21 0,0-21 16,0 1-16,0 20 0,0 0 15,-1-21-15,22 22 0,-21-22 16,21 21-16,0-21 0,0 1 0,0-1 16,0 0-16,0 0 0,21 0 15,1-21-15,-1 0 0,0 0 16,0 0-16,0 0 0,22 0 16,-22 0-16,0-21 0,0 0 0,0 0 15,22 0-15,-22-1 0,0 1 0,0 0 16,0-21-16,0-1 0,1 22 15,-1-21-15,0 21 0,0-22 16,-21 22-16,0 0 0,21 0 0,0 0 16,-21 42 15,0 0-31,0 0 0,-21 0 16,21 22-16,-21-22 0,21 21 15,0-21-15,-21 22 0,21-22 0,0 0 16,0 21-16,0-20 0,0-1 15,0 0-15,21 0 0,0 0 16,0-21-16,1 0 0,20 0 16,-21 0-16,0 0 0,22 0 15,-22-21-15,21 0 0,-21 0 0,0 0 16,22-1-16,-22 1 0,0-21 16,21 21-16,-20-22 0,-1 22 15,0-21-15,0 21 0,-21 0 16,21-1-16,-21 44 15,0-1 1,0 0-16,-21 0 0,21 0 0,-21 22 16,21-22-16,0 0 0,0 0 15,0 0-15,0 0 0,0 1 0,0-1 16,0 0-16,21-21 16,0 0-16,0 0 15,22 0-15,-22-21 16,0 0-16,-21-1 0,21 1 0,0 0 15,-21 0-15,22 0 0,-22-22 16</inkml:trace>
  <inkml:trace contextRef="#ctx0" brushRef="#br0" timeOffset="52392.32">22818 4445 0,'0'0'16,"-22"0"-16,1 0 0,0 0 15,0 0-15,0 0 0,0 0 0,-1 0 16,1 21-16,0 0 0,21 1 15,0-1-15,0 0 0,0 0 16,21-21-16,0 0 16,1 0-16,-1 0 0,21 0 0,-21 0 15,22 0-15,-22 0 0,0 0 16,21 0-16,-21-21 0,1 0 0,-1 0 16,-21-1-16,0 1 15,0 0-15,0 0 0,0 0 0,-21 0 16,21-1-16,-22 22 0,1 0 0,0 0 15,0 0-15,0 0 0,0 0 16,-1 22-16,22-1 0,0 0 16,0 0-16,0 0 0,0 0 15,0 1-15,0-1 0,0 0 16,22 0-16,-1-21 0,0 0 16,0 21-16,0-21 0,0 0 15</inkml:trace>
  <inkml:trace contextRef="#ctx0" brushRef="#br0" timeOffset="52651.43">23283 4424 0,'0'0'16,"21"-21"-16,-21-22 0,22 22 0,-22 0 15,0 0-15,0 0 0,0-22 16,0 65 0,0-1-16,0 21 15,0-21-15,-22 22 0,1 20 0,0-21 16,0 1-16,0 20 15,0 1-15,-1-22 0,1 22 0,0-1 16,21-21-16,0 1 0,0-1 0,0 0 16,0 1-16,0-22 0,0 0 15,42 0-15,-20 0 0,62-21 16,-41 0-16,20 0 0,-21 0 0,22-21 16,-22 0-16,1-21 0,-1 21 15,0-22-15,-21 1 0</inkml:trace>
  <inkml:trace contextRef="#ctx0" brushRef="#br0" timeOffset="56763.81">4191 11282 0,'0'0'0,"-21"0"31,0 0-16,21 21-15,-22-21 16,22 21 0,-21-21-16,0 21 15,0-21-15,0 0 16,0 22-16,-1-22 0,1 0 0,-21 0 16,-22 21-16,43-21 0,-21 0 15,0 21-15,20-21 0,-20 21 16,0-21-16,21 0 0,-1 0 0,1 0 15,0 0-15,0 0 16,0 0-16,21 21 0,0 0 31,21-21-31,0 0 16,0 0-16,0 0 0,22 0 0,-22 0 16,21 0-16,1 0 0,20 0 15,-21 0-15,22 0 0,-22 0 0,22 0 16,-1-21-16,1 21 0,-1 0 0,22-21 15,-22 21-15,22 0 0,-21 0 16,-1 0-16,1-21 0,-22 21 0,0 0 16,1 0-16,-1 0 0,-21 0 15,21 0-15,-20 0 0,-1 0 16,0 0-16,0 0 0,0 0 0,0 0 16,1 0-16,-1 0 0,0 0 0</inkml:trace>
  <inkml:trace contextRef="#ctx0" brushRef="#br0" timeOffset="58474.23">8890 11430 0,'0'-21'16,"0"0"-16,-21 21 15,0 0-15,-1 0 0,1 0 16,0 0-16,0 0 15,0 0-15,21 21 0,-21 0 16,21 0-16,-22 0 16,22 1-16,0-1 0,0 0 0,0 0 15,0 0-15,0 0 0,0 22 16,0-22-16,0 0 0,0 21 0,0-20 16,0 20-16,0 0 0,0 1 15,22-1-15,-22 0 0,0 1 0,0-1 16,0 21-16,0-20 0,0-1 0,0 22 15,0-22-15,0 0 0,0 22 16,0-22-16,0 0 0,0 1 16,0 20-16,0-20 0,-22 20 0,22-21 0,-21 22 15,21-22-15,0 1 0,0 20 16,0-21-16,0 1 0,-21-1 0,21 64 16,0-64-16,0 1 0,0-1 15,0 0-15,0 1 0,0-22 16,0 42-16,-21-20 0,21-1 15,0 0-15,-21 1 0,21-1 0,-21 0 16,21 1-16,-22-1 0,22 0 16,0 1-16,0-1 0,0 0 0,0 1 15,0-1-15,-21 0 0,21-21 0,0 22 16,0-1-16,0-21 0,0 22 16,0-1-16,0-21 0,0 21 0,0-20 15,0 20-15,0-21 0,0 43 16,0-22-16,0-21 0,0 0 15,0 0-15,0 1 0,0-1 16,0 21-16,-21-21 0,21 0 0,0 1 16,0-1-16,0 0 15,0 0-15,0 0 0,0 0 16,0 1-16,0-1 0,0 0 16,-21-21-16,21 21 15,-21 0-15,0 0 16,-1 1-16,1-22 15,0 0-15,21 21 0,-21-21 16,0 21-16,0-21 0,-1 0 0,1 0 16,0 0-16,-21 0 0,21 0 0,-22 0 15,1 0-15,21 0 0,-43 0 0,22 0 16,0 21-16,-22-21 0,1 0 16,-1 0-16,1 0 0,-1 0 15,-21 0-15,22 0 0,-22 0 0,1 0 16,20 0-16,-21 0 0,1 0 15,-22 0-15,21 0 0,1 0 0,-1 0 16,0 0-16,-21-21 0,22 21 0,20 0 16,-20 0-16,-1 0 0,21 0 15,-20 0-15,20 0 0,1 0 0,-22 0 16,22 0-16,-1 0 0,1 0 0,-1 0 16,1 0-16,20 0 0,-20 0 15,-1 0-15,22 0 0,0 0 16,-1 0-16,1 0 0,0 0 0,-1 0 15,1 0-15,21 0 0,-22 0 16,1 0-16,0 0 0,-1 0 0,1 0 16,0 0-16,21 0 0,-22 0 0,1 21 15,0-21-15,20 0 0,1 0 16,-21 0-16,21 0 0,0 0 0,-1 21 16,-20-21-16,0 0 15,21 0-15,-1 0 0,1 0 0,0 0 16,0 0-16,0 0 0,0 0 0,-1 0 15,1 0-15,0 0 0,-21 0 16,21 0-16,-1 0 16,1-21-16,0 21 0,0 0 0,0-21 15,0 21-15,-1-21 0,1 21 16,-21-21-16,0 21 0,20 0 16,1 0-16,0 0 0,0-22 0,0 22 15,0 0-15,-1 0 16,1 0-16,0 0 15,0 0-15,0 0 47,21-21-47,-21 21 16,-1-21 0,22 0-16,-21 0 15,21 0-15,-21 21 0,21-22 16,-21 1-16,21 0 0,-21 21 0,21-21 15,0 0-15,0 0 0,-21-1 16,21 1-16,0 0 0,-22 0 0,22-21 16,0 20-16,0-20 0,0 0 15</inkml:trace>
  <inkml:trace contextRef="#ctx0" brushRef="#br0" timeOffset="59676.7">4106 11980 0,'0'-21'0,"0"0"15,0 0 1,0 0-16,-21 0 16,0 21 15,21 21-31,0 0 0,0 0 0,0 0 16,0 22-16,0-1 0,0-21 15,0 21-15,0 1 0,0-1 16,0 0-16,0 1 0,0-1 0,0 0 15,0-20-15,0 20 0,0-21 0,0 0 16,0 22-16,0-22 16,21 0-16,0-21 0,0 0 15,1 0-15,-1 0 16,0 0-16,0-21 0,0 0 16,-21-1-16,21 1 0,1 0 0,-1 0 15,0-21-15,0 20 0,0-20 0,-21 0 16,21 21-16,1-22 0,-22 1 15,0-22-15,21 22 16,-21 21-16,21 0 0,-21 0 0,0-1 16,0 44 31,0-1-47,0 0 15,21-21-15,-21 21 16,21-21-16,-21 21 0,21-21 15</inkml:trace>
  <inkml:trace contextRef="#ctx0" brushRef="#br0" timeOffset="60115.46">4826 12065 0,'-21'0'47,"0"0"-31,-1 0-16,-20 0 0,21 21 15,0-21-15,0 21 0,-1 1 16,1-1-16,21 0 16,-21-21-16,21 21 0,0 0 0,0 0 15,21-21-15,0 22 16,1-22-16,-1 21 0,0 0 0,0-21 15,0 21-15,0-21 0,1 21 0,-1 0 16,0-21-16,0 22 0,0-1 16,-21 0-16,21 0 0,-21 0 15,0 0-15,0 1 0,-21-1 16,0-21-16,21 21 0,-21-21 16,-21 0-16,20 0 0,1 0 0,0 0 15,0 0-15,0 0 0,0 0 16,-1 0-16,1 0 0,21-21 15,-21 21-15,21-21 0,-21 21 16,21-22-16,-21 22 0,21-21 16,0 0-1,0 0-15,21 21 16,0 0-16</inkml:trace>
  <inkml:trace contextRef="#ctx0" brushRef="#br0" timeOffset="60343.33">5292 12150 0,'0'0'0,"0"-21"0,-22 21 31,22 21 0,0 0-15,0 0-16</inkml:trace>
  <inkml:trace contextRef="#ctx0" brushRef="#br0" timeOffset="60556.21">5292 12488 0,'-22'0'15,"22"-21"17,0 0-1,22 21-31,-1 0 15</inkml:trace>
  <inkml:trace contextRef="#ctx0" brushRef="#br0" timeOffset="60840.04">6032 12065 0,'-21'21'32,"21"0"-32,0 1 15,0-1-15,0 0 0,-21 21 0,21-21 16,-21 1-16,21 20 0,0 0 16,-21-21-16,21 1 0,0 20 0,0-21 15,-21 0-15,21 22 0,0-22 0,0 0 16,0 0-16,0 0 15,0 0 1,0-42 0,0 0-16</inkml:trace>
  <inkml:trace contextRef="#ctx0" brushRef="#br0" timeOffset="61559.63">6011 12044 0,'0'0'0,"21"0"47,1 0-47,-1 0 0,0 0 16,0 0-16,21 0 0,-20 0 0,20-21 15,0 21-15,22 0 0,-1-21 0,1 21 16,20 0-16,-20 0 0,21-22 15,-1 22-15,22-21 0,-21 21 16,-1 0-16,1 0 0,0-21 0,21 21 16,-22 0-16,1 0 0,0 0 15,-22 0-15,22 0 0,-22 0 0,1 0 16,-1 0-16,1 0 0,-22 0 0,0 0 16,1 0-16,-1 0 0,0 0 15,-20 0-15,-1 0 0,0 0 0,0 0 16,0 0-16,0 0 0,-21 21 15,0 0 1,0 1 0,0-1-16,0 0 0,-21-21 15,21 21-15,0 0 0,0 0 16,-21 1-16,21-1 0,-21 0 0,21 21 16,0-21-16,0 1 0,0 41 15,-21-42-15,21 22 0,0-22 16,0 0-16,-21 21 0,21-21 0,0 1 15,0-1-15,0 21 0,0-21 16,0 0-16,0 1 0,-22-1 16,1 0-16,21 0 0,-21-21 15,-42 21 1,41-21-16,1 0 0,-21 0 0,21 0 16,-22 0-16,-20 0 0,21 0 0,-22 0 15,1 0-15,-1 0 0,-21 0 16,1 0-16,-1 0 0,0 0 0,-20 0 15,-1 0-15,0 0 16,0 0-16,0 0 0,0 0 0,22 0 0,-1 0 16,0 0-16,22 0 0,-22 0 15,22-21-15,20 21 0,1 0 0,-21 0 16,41 0-16,-20 0 0,21 0 0,0 0 16,0 0-16,-1 0 0,22 21 46,0 0-46</inkml:trace>
  <inkml:trace contextRef="#ctx0" brushRef="#br0" timeOffset="61987.52">4085 13145 0,'-21'0'0,"42"0"0,-42-22 0,21 1 16,0 42 15,0 1-31,0-1 0,0 0 16,0 21-16,0-21 0,0 22 15,0-22-15,0 21 0,0 1 0,0-1 16,0 0-16,0-21 0,0 22 15,0-1-15,0-21 0,0 22 0,0-22 16,-21 0-16,21 0 0,-21 0 0,21-42 31</inkml:trace>
  <inkml:trace contextRef="#ctx0" brushRef="#br0" timeOffset="62283.98">3979 13123 0,'0'0'15,"21"0"-15,1 0 0,-22-21 0,21 21 16,0 0-16,0 0 0,0 0 16,0 0-16,22 0 0,-22 0 15,21 21-15,1-21 0,-22 22 0,21-1 16,-21 0-16,0 0 0,1 0 0,-22 0 15,0 1-15,0-1 0,0 21 0,0-21 16,-22 0-16,-20 1 16,21-1-16,0 0 0,-22 0 0,22 0 15,-21 0-15,21-21 0,0 0 0,-1 22 16,1-22 0,21-22-16,0 1 0,0 0 15,21 0-15,1 0 16</inkml:trace>
  <inkml:trace contextRef="#ctx0" brushRef="#br0" timeOffset="62815.67">4699 13272 0,'0'21'0,"0"-42"0,0 63 16,0-21-16,0 21 0,-21-20 0,21 20 15,-21-21-15,21 21 0,0-20 0,-22-1 16,1 21-16,0-21 0,21 0 16,0 1-16,0-1 0,-21-21 0,21 21 15,0-42 1,0 0 0,0-1-16,0 1 0,21 0 0,-21 0 15,0 0-15,21 0 0,0-1 0,1 1 16,-22 0-16,21 0 0,0 0 15,0 21-15,0 0 16,0 0-16,1 0 0,-1 0 16,-21 21-16,21 0 15,0 0-15,0-21 0,-21 21 0,0 1 16,21-1-16,1 0 0,-1 0 16,0 0-16,0-21 15,0 0-15,0 0 16,1 0-16,-22-21 0,21 0 15,-21 0-15,21 0 16,-21-1-16,0 1 0,0 0 16,0-21-16,0 21 0,0-1 0,0-20 15,0 21-15,0 0 0,0 0 0,0-1 16,0 1-16,0 0 0,0 42 62</inkml:trace>
  <inkml:trace contextRef="#ctx0" brushRef="#br0" timeOffset="63036.55">5376 13229 0,'-21'0'0,"21"21"15,0 1-15,-21-22 0,21 21 16,0 0-16,-21 0 0,21 0 0,0 0 16,0 1-16,0-1 0,0 0 15,-21 0-15,21 0 0,0 0 0,-22 1 16,22-1-16,0 0 0,0 0 16</inkml:trace>
  <inkml:trace contextRef="#ctx0" brushRef="#br0" timeOffset="63379.57">5207 13293 0,'0'-85'16,"21"85"-1,0-21-15,64 21 16,-43 0-16,1 0 0,-22 0 15,21 0-15,0 21 0,1 0 0,-22 0 16,21-21-16,-21 22 0,22-1 16,-22 21-16,0-21 0,-21 0 0,0 1 15,0-1-15,0 0 0,0 0 16,-42 21-16,21-20 0,-22-1 16,1 0-16,21-21 0,-22 21 0,1 0 15,0-21-15,21 21 0,-22-21 16,22 0-16,0 0 0,0 0 0,0 0 15,-22 0-15,22 0 16,21-21 15,21 21-31,0 0 0,1-21 16,-22 0-16,21 21 0,0-21 16</inkml:trace>
  <inkml:trace contextRef="#ctx0" brushRef="#br0" timeOffset="63572.46">5990 13314 0,'0'0'0,"0"-21"16,21 21-16,-21 21 62,0 0-62,-21 0 16,0 0-16</inkml:trace>
  <inkml:trace contextRef="#ctx0" brushRef="#br0" timeOffset="63760.01">6011 13695 0,'21'0'16,"1"0"46,-22-21-46,21 21-16,-21-21 16,21-1-16</inkml:trace>
  <inkml:trace contextRef="#ctx0" brushRef="#br0" timeOffset="64003.87">6435 13187 0,'0'0'0,"0"21"32,0 0-32,0 0 15,0 1-15,0-1 0,-22 21 0,22-21 16,0 0-16,0 1 0,0-1 15,0 21-15,0-21 0,0 0 0,0 1 16,0-1-16,0 0 0,22 0 16,-1-21-1,0 0-15,0 0 0,0-21 16,0 0-16,-21 0 16</inkml:trace>
  <inkml:trace contextRef="#ctx0" brushRef="#br0" timeOffset="64475.6">6604 13081 0,'0'-21'0,"0"42"0,21-42 15,0 21-15,0 0 0,1 0 16,20 0-16,-21-21 0,21 21 0,1 0 16,20 0-16,1 0 0,-22 0 0,22 0 15,20 0-15,-20-21 0,-1 21 16,22 0-16,-22 0 0,22 0 0,-21-22 15,20 22-15,-20 0 0,-1 0 16,1 0-16,-22 0 0,22 0 0,-22 0 16,21-21-16,-20 21 0,-1 0 0,-21 0 15,22 0-15,-22 0 0,0 0 16,0 0-16,0 0 0,0 21 0,1-21 16,-22 22-16,0-1 15,0 0-15,0 0 16,0 0-16,0 0 0,0 1 15,0-1-15,0 0 0,0 21 16,0-21-16,-22 1 0,22-1 16,-21 0-16,0 0 0,21 0 0,0 22 15,-21-22-15,21 0 0,-21 0 0,0 0 16,21 0-16,-22 1 0,1-1 16,21 0-16,-21-21 0,0 21 0,0 0 15,0-21-15,-22 21 0,22-21 16,-21 0-16,-1 0 0,1 22 0,-21-22 15,-1 0-15,1 0 0,-22 0 0,0 0 16,1 0-16,-1 0 0,-21 0 16,0 0-16,22 0 0,-22 0 0,-21 0 15</inkml:trace>
  <inkml:trace contextRef="#ctx0" brushRef="#br0" timeOffset="64542.56">6244 13949 0,'0'21'0,"0"0"16</inkml:trace>
  <inkml:trace contextRef="#ctx0" brushRef="#br0" timeOffset="64927.99">5461 14266 0,'-21'-21'0,"42"42"0,-63-42 16,42 42 0,0 1-1,0-1-15,0 0 0,0 21 0,0-21 16,0 22-16,0-1 0,0-21 15,0 22-15,0-22 0,0 21 0,0-21 16,0 0-16,0 22 0,0-22 0,0 0 16,0-42 15,0 0-15,0 0-16,0-1 0,0 1 15,0 0-15,0 0 0,0-21 16,0 20-16,0-20 0,0 21 0,0-21 15,0-1-15</inkml:trace>
  <inkml:trace contextRef="#ctx0" brushRef="#br0" timeOffset="65552.63">5419 14224 0,'0'-21'0,"0"42"0,21-42 15,0 21-15,0 0 0,0-21 16,0 21-16,1 0 0,20 0 16,0 0-16,-21 0 0,43 0 0,-22 0 15,22 0-15,-1 0 0,1-21 16,20 21-16,-20 0 0,42 0 0,-22-22 0,43 22 15,-21-21-15,21 21 16,0 0-16,0 0 0,-21-21 0,21 21 16,0 0-16,-21 0 0,0-21 0,0 21 15,-1 0-15,-20 0 0,0 0 0,-22 0 16,1-21-16,-1 21 0,-20 0 16,-1 0-16,0 0 0,-21 0 0,1 0 15,-22 21 16,-22 0-15,1 0-16,0 0 0,21 1 16,-21-1-16,0 0 0,21 0 15,-21 0-15,21 0 16,0 1-16,0-1 0,0 21 0,0-21 16,0 22-16,0-22 0,0 0 0,0 21 15,0-21-15,0 22 0,0-22 0,0 0 16,21 21-16,-21-20 0,21-1 15,-21 0-15,0 0 0,0 0 0,0 0 16,0 1-16,0-1 0,-21 0 16,0-21-1,-22 0-15,22 0 0,-21 0 16,-1 0-16,-20 0 0,-1 0 0,1 0 16,-22 0-16,1 0 0,-22 0 15,0 0-15,0-21 0,0 21 0,-21 0 16,0 0-16,0-21 0,0 21 15,0 0-15,0 0 0,21-22 0,22 22 16,-22-21-16,21 21 0,22 0 0,-85-21 16,84 21-16,22 0 0,-22 0 15,22 0-15,0-21 0,20 21 16,1 0-16,-21 0 0,21-21 16,42 0-1,0 21 1,0 0-16,0-22 0,1 1 0,-1 21 15</inkml:trace>
  <inkml:trace contextRef="#ctx0" brushRef="#br0" timeOffset="66359.7">6054 14076 0,'0'0'0,"0"-21"32,0 42-32,0 0 0,0 0 0,0 0 15,0 1-15,0 20 0,0 0 16,0 1-16,0-1 0,0 0 0,0 1 16,0-1-16,0-21 0,0 21 0,0-20 15,0 20-15,-22-21 0,22 0 16,0 0-16,-21-21 0,21 22 0,0-44 31,0 1-31,-21 0 16,21 0-16,0 0 0,0 0 15,0-1-15,0 1 0,0 0 0,0 0 16,0 0-16,0 0 0,0-1 16,0 1-1,21 21-15,-21 21 16,0 1-16,21-22 0,1 21 15,-22 0-15,0 0 0,21 0 16,0 0-16,-21 1 0,21-1 0,0 0 16,0 0-16,1 0 0,-1-21 15,0 0-15,0 0 0,0 21 16,0-21-16,1 0 0,-1 0 16,0-21-16,0 21 0,0-21 0,0 0 15,1 21-15,-1-21 0,0 0 16,-21-1-16,0 1 0,0 0 0,21 21 0,-21-21 15,0 0-15,0 0 16,0-1-16,0 44 31,0-1-31,0 0 16,0 0-16,0 0 0,0 0 16,0 1-16,0-1 0,0 0 0,0 0 0,21 0 15,-21 0-15,21-21 0,1 0 16,-1 22-16,0-22 15,0 0-15,0 0 0,0 0 16,1 0-16,-22-22 0,21 1 0,0 21 0,-21-21 16,0 0-16,21 0 0,-21 0 0,0-1 15,0 1-15,0 0 16,0 0-16,0 0 0,-21 0 0,21-1 16,-21 1-16,0 21 0,-1 0 0,1-21 15,0 21-15,0 0 0,0 0 16,0 0-16,-1 21 15,1 0-15,21 1 16,0-1-16,0 0 0,0 0 16,21 0-16,1-21 15,-1 21-15,0-21 0</inkml:trace>
  <inkml:trace contextRef="#ctx0" brushRef="#br0" timeOffset="66947.77">7091 14393 0,'0'0'16,"21"0"-16,-21-21 0,-21 21 31,0 0-15,-1 0-16,22 21 0,-21-21 16,21 22-16,0-1 15,0 0 1,21-21 15,1 0-15,-1-21-16,0 0 15,0 21-15,0 0 16,-21-22-16,0 44 47,0-1-47,0 0 15,0 0-15,0 0 0,0 0 0,0 22 16,21-22-16,-21 21 0,0-21 16,0 22-16,0-1 0,0-21 0,0 22 15,0-1-15,22 0 0,-22-21 16,21 22-16,-21-1 0,21 0 0,-21-20 16,0 62-16,21-63 0,-21 1 15,0 20-15,0-21 0,0 0 16,0 0-16,-21-21 15,0 0-15,0 0 0,-22 0 0,22 0 16,-21 0-16,-1 0 0,22-21 0,-21 0 16,0 0-16,-1-21 0,22 20 0,0-20 15,0 21-15,0-21 0,21 20 16,0 1-16,0-21 0,0 21 16,0 0-16,0-1 0,0 1 0,21 0 15,0 0-15,0 0 0,0 0 0,0 21 16,1-22-16,-1 1 0,21 21 15,-21-21-15,22 0 0,-1 0 16,0 0-16,-21-1 0</inkml:trace>
  <inkml:trace contextRef="#ctx0" brushRef="#br0" timeOffset="67179.64">7493 14415 0,'0'0'0,"0"21"31,0 0-31,0 0 16,0 0-16,0 0 0,0 1 16,0-1-16,0 0 0,0 0 15,0 0-15,0 0 16,0-42 31,0 0-47,0 0 0,-21 21 15,21-21-15</inkml:trace>
  <inkml:trace contextRef="#ctx0" brushRef="#br0" timeOffset="67371.53">7599 14288 0,'0'0'0,"0"21"31,0 0-16,0 0-15,0 0 16,0 0-16,0 1 16,0-1-1,21-21 1,0 21-16</inkml:trace>
  <inkml:trace contextRef="#ctx0" brushRef="#br0" timeOffset="67784.08">7747 14499 0,'0'0'0,"21"21"0,-21 1 0,0-1 15,0 0-15,0 0 16,0 0-16,0 0 16,0 1-16,-21-22 15,21 21-15,-21-21 16,21-21 15,0-1-15,0 1-16,0 0 0,0 0 15,0 0-15,0 0 0,0-1 16,21 1-16,0 0 0,0-42 0,0 41 16,1 1-16,20 21 0,-21-21 0,0 0 15,0 21-15,1 0 0,20 0 16,-21 0-16,0 0 0,22 42 15,-22-21-15,-21 1 0,21-1 16,-21 21-16,0-21 0,0 0 16,0 1-16,0-1 0,0 0 15,0 21-15,-21-21 0,0 1 16,21-1-16,-22-21 0,22 21 0,-21-21 16,21-21-1,0 0 1</inkml:trace>
  <inkml:trace contextRef="#ctx0" brushRef="#br0" timeOffset="69831.81">7620 11324 0,'0'21'78,"0"1"-62,21-22 15,-21 21-15,0-42 78,21 21-79,-21-22-15,0 1 0,0 0 16,21 0-16,-21 0 15,22 21-15,-22-21 0,0-1 0,21 1 16,0 0-16,-21 0 16,21 0-16,0 0 0,0-1 0,1-20 0,-1 21 15,0 0-15,0 0 0,0-1 16,22 1-16,-22 0 0,0-21 16,0 21-16,21-1 0,-20 1 0,20-21 15,-21 21-15,21 0 0,1-22 0,-1 22 16,0-21-16,1-1 0,20 22 0,1-21 15,-1 0-15,1 20 16,20-20-16,1 21 0,-21-21 0,20 20 0,64-41 16,-84 42-16,-1 0 15,1-1-15,-1 1 0,22 0 0,-21 0 16,20 21-16,-20-21 0,20 0 16,1-1-16,0 22 0,-1-21 0,1 0 15,0 21-15,-1-21 0,-20 21 16,21-21-16,-1 21 0,1 0 0,0-21 15,-1 21-15,1 0 0,84 0 16,-105 0-16,20 0 0,1 0 16,0 0-16,-22 0 0,22 0 15,0 0-15,-1 0 0,1 0 0,-22 0 0,22 0 16,0 0-16,-1 0 0,1 0 16,-21 0-16,20 21 0,-20-21 0,20 21 15,-20-21-15,-1 21 0,22-21 0,-21 21 16,-1-21-16,22 21 0,-22 1 0,22-22 15,0 21-15,-22 0 0,22 0 16,-1 0-16,-20 0 0,21 1 16,-22-1-16,1 0 0,-1 0 0,1 0 15,-1 0-15,1 22 0,-1-22 16,-21 21-16,22-21 0,-1 22 0,-20-1 16,20-21-16,-20 22 0,20-1 0,-21 0 15,1-21-15,63 64 16,-64-43-16,43 22 0,-64-22 15,21-21-15,-21 22 0,22-22 0,-22 21 16,0-21-16,0 1 0,0 20 0,0-21 16,1 0-16,-1 0 15,-21 1-15,0-1 0,21 0 16,0-21-16,-21 21 16,21-21-16,0 0 46,-21-21-46,22 0 0,-22 0 16,0-1-16,21 22 0,0-21 16</inkml:trace>
  <inkml:trace contextRef="#ctx0" brushRef="#br0" timeOffset="70208.6">15134 10943 0,'0'0'0,"-21"0"0,0 0 0,0 0 16,21 21 15,0 1-31,0-1 16,21 0-16,0 0 0,0 0 16,0-21-16,22 21 0,-22 1 0,0-1 15,21 0-15,-21 0 0,1 0 16,-1 0-16,0 1 0,0-22 0,0 21 15,-21 0-15,21 0 0,-21 0 16,0 0 15,-21-21-31,0 22 0,0-22 0,-21 21 16,20-21-16,-20 21 0,0-21 0,-1 21 16,1 0-16,0 0 0,-22 1 0,22-1 15,0 0-15,-22 0 0,22-21 16,-1 21-16,1 0 0,0-21 15,-1 22-15,1-22 0,0 21 0,-1-21 0,22 0 16,-21 0-16,21 0 0,-22 0 0,1 0 16</inkml:trace>
  <inkml:trace contextRef="#ctx0" brushRef="#br0" timeOffset="70883.84">10985 9186 0,'0'0'0,"-42"-21"0,21 21 0,0 0 16,21-21-16,21 42 47,0 0-47,0 1 0,0-1 0,22 0 16,-22 0-16,0 21 0,21-20 15,-20 20-15,-1-21 0,21 21 0,-21 1 16,0-22-16,-21 21 0,22-21 0,-22 1 15,21 20-15,-21-21 0,0 0 16,0 0-16,0 1 16,0-44-1,0 1-15,0 0 16,0-21-16,0 21 0,0-1 16,0-20-16,0 21 0,0-21 15,0 20-15,0-20 0,21 0 0,-21-1 16,21-20-16,-21 42 0,0-22 15,21 22-15,-21 0 0,21 0 16,-21 0-16,22 21 0,-1 21 31,-21 0-15,21-21-16,-21 21 0,0 0 16,0 1-16</inkml:trace>
  <inkml:trace contextRef="#ctx0" brushRef="#br0" timeOffset="71824.07">11790 9419 0,'0'0'0,"0"-21"0,0 0 0,0 0 15,0 0-15,0-1 16,-21 22-16,-1 0 0,1 0 15,0 0 1,0 0-16,0 0 0,0 0 0,-1 0 16,1 22-16,0-1 0,0 0 0,0 0 15,0 21-15,-1-20 0,1-1 16,21 21-16,0-21 0,0 22 0,0-22 16,0 0-16,0 0 0,0 21 0,0-20 15,21-1-15,1-21 16,-1 0-16,0 0 0,0 0 15,0 0-15,0 0 0,1 0 0,20-21 16,-21-1-16,0 1 0,0 0 0,1 0 16,-1-21-16,0 20 0,-21 1 0,21-21 15,-21 21-15,21 0 16,-21-22-16,0 22 0,0 0 0,0 0 16,-21 42 15,21 0-31,-21 0 15,21 0-15,0 22 0,0-22 0,0 0 16,0 43-16,0-43 0,0 21 16,0-21-16,0 0 0,0 1 15,21-1-15,0 0 0,0-21 16,1 0-16,-1 0 0,0 0 0,0 0 16,21 0-16,1-21 15,-1 0-15,-21-1 0,0 1 16,22-21-16,-22 21 0,0 0 0,0-22 15,22 1-15,-22 21 0,-21-22 0,21 1 16,0 0-16,-21-1 0,0 1 16,21 0-16,-21 21 0,0-22 0,0 22 15,0 0-15,0 0 0,0 0 16,0 42 0,0 0-16,0 21 15,0-21-15,-21 22 0,21-22 16,-21 21-16,21 1 0,-21-1 0,21 0 15,0 1-15,0-1 0,0 0 16,0-21-16,0 22 0,0-22 0,0 21 16,0-21-16,0 1 0,0-1 0,21-21 15,-21 21-15,21-21 0,0 0 0,0 0 16,1 0-16,-1 0 16,0-21-16,0 0 0,0-1 15,0 22-15,1-21 0,-1 0 0,-21 0 0,21-21 16,0 20-16,-21 1 0,0 0 0,21 21 15,-21-21-15,21 21 16,-21 21 0,0 0-16,0 0 15,0 1-15,0-1 0,0 0 0,0 0 16,0 0-16,0 0 0,0 1 16,0-1-16,0 0 0,0-42 46,0 0-46,0-1 16,0 1-16</inkml:trace>
  <inkml:trace contextRef="#ctx0" brushRef="#br0" timeOffset="72007.25">12679 9313 0,'-21'0'15,"-1"0"1,22 22 15,0-1-15,22-21-16,20 0 16</inkml:trace>
  <inkml:trace contextRef="#ctx0" brushRef="#br0" timeOffset="72579.28">13293 9567 0,'0'-21'15,"0"-21"1,0 21-16,0 0 0,0-1 15,-22 1-15,1 21 0,0 0 16,0 0-16,0 0 16,-22 0-16,22 0 0,0 0 15,0 0-15,-21 21 0,20-21 0,-20 22 16,-21 20-16,41-21 0,1 21 16,-21-20-16,42-1 0,-21 21 15,0-21-15,21 0 0,0 1 0,-22-1 16,22 0-16,0 0 0,0 0 0,0 0 15,22-21-15,-1 22 0,0-22 0,0 0 16,0 0-16,22 0 0,-22 0 16,21-22-16,-21 22 0,22-21 0,-1 0 15,0 0-15,1 0 0,-1-22 0,-21 22 16,21-21-16,-20 0 0,-1-1 16,0 1-16,0 0 0,0-1 15,0 22-15,-21-21 0,0-1 0,0 1 16,0 21-16,0 0 0,0 0 0,0-1 15,0 1-15,-21 21 16,21 21-16,-21-21 16,0 22-16,21-1 0,-21 21 0,0 0 15,-1 1-15,22-22 16,0 21-16,0-21 0,0 22 0,0-22 16,0 21-16,0-21 0,0 22 0,0-22 15,0 0-15,0 0 0,0 0 0,0 1 16,0-1-16,22-21 15,-1 21-15,0-21 0,0 0 16,0 0-16,0 0 0,1 0 16</inkml:trace>
  <inkml:trace contextRef="#ctx0" brushRef="#br0" timeOffset="73579.52">13801 9440 0,'-43'-21'32,"22"21"-17,0 21-15,0-21 16,0 22-16,21-1 0,0 0 0,-22 0 16,22 0-16,-21 0 0,21 1 0,-21-1 15,21 42-15,0-42 16,0 1-16,0-1 0,21-21 31,0 0-31,1 0 0,-1-21 16,0-1-16,0 22 15,0-21-15,-21-21 0,21 21 0,1 0 16,-22-1-16,21-41 16,-21 42-16,0 0 0,0-1 0,21 22 15,-21-21-15,0 42 31,0 1-31,0-1 0,0 0 16,0 0-16,0 0 0,0 0 16,0 1-16,0-1 0,0 0 15,0 0-15,0 0 0,21 0 0,0 1 16,0-22-16,1 0 16,-1 0-16,0 0 0,0 0 15,0 0-15,0-22 0,1 22 0,-1-21 16,0 0-16,0 0 0,0 0 0,0 0 15,1-43-15,-1 22 16,0-1-16,-21 22 0,0-21 16,21 0-16,-21-1 0,21 1 0,-21 21 15,0-22-15,0 22 0,0 0 0,0-21 16,0 21-16,-21 42 31,0 0-31,21 0 16,0 21-16,0-20 0,0-1 15,0 0-15,0 21 0,-21-21 0,21 22 16,0-22-16,0 0 0,0 21 0,0-20 16,0 20-16,0-21 0,0 0 0,0 22 15,0-22-15,0 0 16,0 0-16,0 0 0,21 0 0,0-21 16,-21 22-16,21-22 0,0 0 0,1 0 15,-1 0-15,0 0 0,0 0 16,0 0-16,0 0 0,1 0 0,-1-22 15,0 22-15,0-21 0,0 0 0,0 0 16,1 0-16,-1 0 0,-21-1 0,0 1 16,21 0-16,-21 0 0,21 0 15,-21 0-15,0-1 0,0 44 47,-21-1-47,21 0 16,-21 0-16,21 0 0,-21 0 0,21 1 15,0-1-15,0 0 0,-22 0 0,22 0 16,0 0-16,0 1 0,0-1 16,0 0-16,22-21 31,-1 0-31,0 0 16,0 0-16,-21-21 0,21 0 15,0 21-15,-21-22 0,22 1 16,-1 0-16,-21 0 0,21 0 0,-21 0 0,0-1 15,21 1-15,-21 0 0,21 0 0,-21 0 16,0 0 0</inkml:trace>
  <inkml:trace contextRef="#ctx0" brushRef="#br0" timeOffset="73875.35">14330 9313 0,'0'0'0,"-21"0"0,-1 0 0,44 0 32,-1-21-17,0 21-15,0 0 0,0 0 0,0 0 16,22-21-16,-22 21 0,21 0 0,-21 0 16,22 0-16,-22-21 0,0 21 15,0 0-15,0 0 0,1 0 0,-1 0 16,0-21-16,0 21 15</inkml:trace>
  <inkml:trace contextRef="#ctx0" brushRef="#br0" timeOffset="74727.91">15621 11557 0,'0'0'16,"-21"-21"-16,0 21 31,-1 0-31,22 21 16,0 0-16,-21 0 0,21 1 0,-21-1 15,0 0-15,21 0 0,-21 21 0,21-20 16,0 20-16,0 0 0,-21 22 16,21-22-16,0 22 0,-22-1 15,22 1-15,0-1 0,0 1 0,0 63 16,0-64-16,0 1 0,0-1 0,0 1 16,0-1-16,0 1 0,0 20 15,0-20-15,0-1 0,0 1 0,0-1 16,0 1-16,0 20 0,0-20 0,0-1 15,0 1-15,-21 21 0,0-22 16,-21 1-16,21 20 0,-1-20 16,1-1-16,0 1 0,0-1 0,0 1 15,0-1-15,-1 1 0,1-1 0,0 1 16,0-1-16,21 1 0,-21-22 0,21 22 16,-21-22-16,21 21 0,0-20 15,0-1-15,-22 22 0,22-43 16,0 21-16,0-21 0,0 0 15,22-42 1,-22 0-16,0 0 16,21-21-16,0-1 0,-21 22 0,0-42 15,21 20-15</inkml:trace>
  <inkml:trace contextRef="#ctx0" brushRef="#br0" timeOffset="75996.05">15388 11832 0,'0'0'0,"0"-21"16,0 0-16,0 0 0,0 0 16,21-1-1,0 22-15,1 0 0,20-21 16,-21 0-16,21 21 0,-20 0 16,20 0-16,0-21 0,1 21 15,-1 0-15,21 0 0,1 0 0,21 0 16,-22-21-16,43 21 0,-21 0 0,20 0 15,107 0-15,-106-21 16,0 21-16,0 0 0,21 0 16,-22-22-16,22 22 0,0 0 0,0 0 15,-21 0-15,21 0 0,-21 0 0,21 0 16,-21 0-16,0 0 0,21 0 16,-21 0-16,-1 0 0,1 0 0,-21 0 15,0 0-15,-1 0 0,1 0 0,-22 0 16,22 0-16,-21 0 0,-1 0 15,1 0-15,-1 0 0,64 0 16,-85 0-16,22 0 0,-22 0 0,-21 0 16,22 0-16,-22 22 15,21-22-15,-21 21 0,1-21 0,-1 21 16,0 0-16,0 0 0,-21 0 16,21 1-16,-21-1 0,21 21 15,1-21-15,-22 22 0,0-1 0,21 0 16,-21 1-16,21 20 0,0-21 0,-21 22 15,0-1-15,21 1 0,-21-1 16,21 1-16,-21-1 0,22 1 0,-22-1 16,0 22-16,21-21 0,-21 20 0,21-20 15,-21 20-15,0-20 0,0 21 0,21-22 16,-21 1-16,0 20 0,0-20 16,21-1-16,0 85 15,-21-84-15,22 21 0,-22-22 0,0 1 16,0-1-16,21-21 0,-21 22 15,0-1-15,21 1 0,-21-22 0,0 22 16,0-1-16,0-20 0,0 62 16,0-62-16,0-1 15,0 0-15,0-20 0,-21 20 0,21-21 0,-21 0 16,-1 22-16,22-22 0,-42 0 16,21 0-16,21 0 0,-21-21 15,0 21-15,-1-21 0,1 22 16,0-22-16,0 0 0,0 21 0,-22-21 15,22 0-15,0 0 0,-21 0 16,21 21-16,-22-21 0,1 0 16,0 0-16,-1 0 0,1 0 0,-22 0 15,22 0-15,0 0 0,-22 0 0,1 21 16,20-21-16,-20 0 0,-1 0 0,22 0 16,-21 0-16,-1 0 0,22 0 15,-22 21-15,1-21 0,-1 0 0,1 0 16,-22 0-16,22 0 0,-22 0 0,0 0 15,1 0-15,-1 0 0,0 0 16,1 0-16,20 0 0,-21 0 16,1 0-16,-1 0 0,0 0 0,1 0 15,-1 0-15,0 0 0,1 0 0,20 0 16,-20 0-16,-1-21 0,21 21 0,-20 0 16,20-21-16,-20 0 0,20 21 0,-21-21 15,1 21-15,20-22 0,-63 1 16,64 21-16,-1 0 0,1-21 15,20 21-15,1 0 0,0 0 0,-85-21 16,106 21 0,-22 0-16,22-21 0,-21 21 0,21 0 15,-1 0-15,1 0 0,0 0 0,0-21 16,0 21-16,0 0 0,-1 0 31,1 0 0,0 0 1,0 0-32,21-22 15,-21 22-15,0 0 16,-1 0-16,1 0 0</inkml:trace>
  <inkml:trace contextRef="#ctx0" brushRef="#br0" timeOffset="78656.17">16171 10520 0,'0'21'47,"0"0"-47,0 0 16,0 1-16,0 20 0,0 0 0,0 1 15,0-1-15,0 21 0,-21-20 0,21-1 16,-21 0-16,21 64 16,-21-63-16,21-1 0,0-21 15,0 21-15,-21 1 0,21-22 0,0 0 16,0 0-16,0 0 0,0-42 31,21 21-15,-21-21-16,21 0 0,-21 0 0,0 0 15,21-1-15,-21-20 0,21 21 0,0-43 16,1 43-16,-1 0 16,0-21-16,-21 21 0,21-1 0,0 1 15,0 21-15,-21-21 0,22 21 0,-1 0 16,0 21-1,-21 0-15,21 1 16,-21-1-16,0 21 0,21-21 16,-21 0-16,0 1 0,0-1 0,0 0 15,0 0-15,21 0 0,-21 0 0,0 1 16,22-1-16,-1 0 16,0-21-16,0 0 15,0 0-15,0 0 0</inkml:trace>
  <inkml:trace contextRef="#ctx0" brushRef="#br0" timeOffset="79816.21">16954 10922 0,'0'0'0,"-21"0"31,0 0-31,0 0 0,0 21 0,0 0 16,-1 1-16,1-1 0,21 0 0,-21 0 15,0 0-15,0 0 0,21 1 16,0 20-16,0-21 0,0 0 0,0 0 16,0 1-16,0-1 0,0 0 15,21 0-15,0-21 16,0 0-16,0 0 16,1 0-16,-1 0 0,0-21 15,0 21-15,0-21 0,-21 0 0,0-1 16,0 1-16,0 0 0,0 0 0,0 0 15,0 0-15,0-1 0,0 1 16,0 0-16,0 0 0,-21 0 16,21 0-16,-21-1 0,0 1 0,21 0 15,0 0 1,21 21 0,0 0-16,0 0 0,22 0 0,-22 0 15,0 0-15,0 0 0,0 0 0,22 0 16,-22 0-16,0 21 15,0 0-15,0 0 0,0-21 0,1 22 16,-1-1-16,0 0 0,0 21 0,-21-21 16,0 1-16,0 20 0,0-21 15,0 0-15,0 0 0,0 1 16,0-1-16,0 0 0,0 0 16,0 0-1,0-42 1,0 0-1,0 0-15,0 0 0,0-1 16,0 1-16,0 0 0,0 0 0,0-21 16,21 20-16,0 1 0,-21-21 15,22 21-15,-1 0 0,0-1 16,-21 1-16,21 0 0,0 0 0,0 21 16,1 0-16,-1 0 0,0 0 0,0 0 15,0 0-15,-21 21 0,21-21 16,1 21-16,-22 0 0,0 1 0,21-1 15,-21 42-15,0-42 0,0 1 16,0-1-16,0 0 0,0 0 0,0 21 16,0-20-1,0-1-15,0-42 47,0-1-47,21 1 16,0 0-16,-21 0 0,0 0 0,21 0 15,0-1-15,1 1 0,-22 0 0,21 0 16,0 0-16,0 0 0,0-1 16,0 1-16,-21 0 0,22 21 0,-1 0 15,0 0-15,-21 21 16,0 0-16,0 1 16,0-1-16,0 21 0,0-21 15,0 0-15,0 1 0,0-1 16,0 0-16,0 21 0,0 1 15,0-22-15,0 0 16,21 0-16,0-21 0,0 0 0,1 0 16,-1 0-16,0 0 0,21 0 15,-21 0-15,1 0 0,20-21 0,-21 0 16,0 21-16,43-43 0,-43 1 16,0 21-16,0 0 0,0-22 15,1 22-15,-22 0 0,0-21 0,21 21 16,-21-1-16,0 1 0,0 0 15,0 0-15,0 0 0,-21 21 16,-1 0-16,1 21 16,21 0-16,-21 0 0,0 0 0,21 1 15,-21-1-15,21 0 0,0 21 0,0-21 16,0 22-16,0-22 0,0 21 16,0-21-16,0 1 0,0-1 15,0 0-15,0 0 0,21-21 16,0 0-16,0 0 15,0 0-15,1-21 0,-1 21 16</inkml:trace>
  <inkml:trace contextRef="#ctx0" brushRef="#br0" timeOffset="80116.03">18986 10499 0,'0'0'15,"0"-21"-15,0-1 0,0 1 0,0 0 16,-21 42 0,21 0-1,-21 1-15,21 20 0,0 0 0,0 1 16,0-1-16,-21 0 0,21 1 16,-21-1-16,21 0 0,0 1 0,-21 41 15,21-41-15,-22-1 16,22-21-16,-21 21 0,21-20 0,-21 41 15,21-42-15,0 0 16,0-42 15,0 0-31,0 0 0,21 0 0,-21 0 16,21-1-16</inkml:trace>
  <inkml:trace contextRef="#ctx0" brushRef="#br0" timeOffset="80427.85">18902 10562 0,'0'0'0,"-21"-42"16,21 21-16,0 0 15,0-1-15,0 1 0,21 0 16,0 21-16,0-21 16,0 21-16,0-21 0,1 21 0,20 0 15,0 0-15,-21-21 0,22 21 0,-1 0 16,-21 0-16,22 0 0,-22 21 15,0 0-15,0 0 0,-21 21 0,0-20 16,0 41-16,0-21 0,0 1 16,-21-22-16,0 21 0,0-21 0,-43 43 15,43-43 1,-21 0-16,20 0 0,1 1 0,0-22 0,0 21 16,0-21-16,0 0 0,21 21 15,-22-21-15</inkml:trace>
  <inkml:trace contextRef="#ctx0" brushRef="#br0" timeOffset="81391.86">19600 10922 0,'0'0'0,"-21"-42"31,0 42-31,0 0 16,0 0-16,-1 0 0,1 21 15,0-21-15,0 21 0,0 0 16,0 0-16,-22 1 0,22-1 15,21 0-15,-21 0 0,0 0 0,21 0 16,0 1-16,-21-1 0,21 0 0,0 0 16,0 0-16,21-21 15,0 0-15,0 0 0,0 0 16,0 0-16,1 0 0,20 0 16,-21 0-16,0-21 0,0 0 0,1 0 15,-1 21-15,0-21 0,0-1 16,0 1-16,-21-21 0,43 0 15,-43 20-15,21 1 0,-21 0 16,0 0-16,0 0 0,0 0 16,0 42-1,0 0-15,0 0 16,0 0-16,0 0 0,0 22 16,0-22-16,0 0 0,0 0 15,0 0-15,0 1 0,0-1 16,0 0-16,0 0 0,21 0 0,-21 0 15,21-21-15,0 22 0,0-22 0,1 0 16,-1 0-16,0 0 0,21 0 16,-21 0-16,22 0 0,-22 0 0,0 0 15,21-22-15,-20 1 0,41 0 16,-21-21-16,-20 21 0,-1-1 0,0 1 16,0 0-16,0-21 0,-21 21 15,21-1-15,-21-20 0,0 21 0,-21-21 16,0 20-16,0 22 0,-21 0 15,20 0-15,1 0 0,-21 0 16,21 0-16,0 0 0,-22 0 16,22 0-16,0 22 0,0-1 0,21 0 15,-21 0-15,21 0 16,0 0-16,0 1 16,21-22-16,0 0 15,0 21-15,0-21 16,0 21-16,1-21 0,-22 21 0,21-21 15,-21 21-15,21 0 16,-21 1-16,0-1 0,21 0 0,-21 0 0,21 21 16,-21-20-16,0-1 0,0 21 15,0-21-15,21 22 0,-21-22 0,0 21 16,22-21-16,-22 22 0,0-22 16,0 0-16,0 0 0,0 21 0,0-20 15,0-1-15,0 0 0,0 0 16,-22-21-16,22 21 0,-21-21 0,0 0 31,21-21-15,0 0-1,0 0-15,0 0 16,0-1-16,0-20 0,21 21 16,0 0-16,1-22 0,-1 22 15</inkml:trace>
  <inkml:trace contextRef="#ctx0" brushRef="#br0" timeOffset="81776.31">20510 11049 0,'22'0'47,"-1"0"-47,0 0 0,0 0 16,21 0-16,-20 0 0,-1 0 0,0-21 15,0 21-15,0 0 0,0-21 16,1 21-16,-1-21 0,0-1 16,0 22-16,0-21 0,-21 0 0,0 0 15,0 0-15,0 0 0,0-1 16,-21 22 0,0 0-16,0 0 0,0 0 15,-1 22-15,-20-1 0,21 0 0,0 0 16,0 21-16,-1-20 0,1 20 0,21-21 15,0 21-15,0-20 0,0 20 16,0-21-16,21 0 0,-21 22 16,22-22-16,-1-21 0,0 21 0,0 0 15,0-21-15,22 0 0,20 0 16,-42 0-16,0 0 16,1 0-16,-1 0 0,0-21 15,0 0-15</inkml:trace>
  <inkml:trace contextRef="#ctx0" brushRef="#br0" timeOffset="82431.5">17230 12531 0,'0'0'0,"-43"0"0,22 0 16,-21 0-16,21 0 0,-22-21 15,22 21-15,-42 0 16,41 0-16,1-22 0,-21 22 16,21 0-16,42 0 31,21 0-31,1 0 16,-1 0-16,43-21 0,-22 21 0,43 0 15,0 0-15,0 0 0,-1 0 16,128 0-16,-106 0 0,0 0 15,0 0-15,0 0 0,-21 0 0,21 0 16,-21 0-16,-21 0 0,20 0 16,-20 0-16,-21 0 0,20 0 0,-20 0 15,-1 0-15,-20 0 0,-1 0 0,-21 0 16,21 0-16,-20 0 0,-44 0 47,1 0-47,0 0 0,-21 0 15,21 21-15,-43-21 0</inkml:trace>
  <inkml:trace contextRef="#ctx0" brushRef="#br0" timeOffset="82840.28">17081 13166 0,'22'0'16,"20"0"-16,0 0 0,1 0 0,20 0 15,1 0-15,-1 0 0,1 0 0,20-21 16,1 21-16,0 0 0,-1 0 15,1-22-15,21 22 0,-22 0 0,22 0 16,0 0-16,-21 0 0,-1-21 16,22 21-16,-21 0 0,-22 0 0,22 0 15,-21 0-15,41 0 16,-62 0-16,-1 0 0,-21 0 0,22 0 16,-22 0-16,-21-21 15,-21 21 16,-1 0-31,1 0 0,0 0 16,0 0-16,-21 0 0,20 0 0,-62 0 16,41 21-16</inkml:trace>
  <inkml:trace contextRef="#ctx0" brushRef="#br0" timeOffset="83199.07">17187 13737 0,'0'0'0,"21"0"32,1 0-32,-1 0 0,21 0 15,-21 0-15,22 0 0,-1 0 0,21 0 0,-20 0 16,20 0-16,1 0 0,-1 0 15,1 0-15,-1 0 0,1 0 16,20 0-16,1 0 0,-21 0 0,20 0 16,1 0-16,0 0 0,-22 0 0,22 0 15,-22 0-15,64 0 0,-84 0 16,-1 0-16,0 0 0,1 0 16,-22 0-16,0 0 0,0 0 0,0 0 15,0 0-15,-42 0 31,0 0-15,-21 21-16,21-21 0</inkml:trace>
  <inkml:trace contextRef="#ctx0" brushRef="#br0" timeOffset="83583.25">17145 14330 0,'-21'0'0,"42"0"0,-21 0 31,21 0-31,0 0 15,22 0-15,20 0 0,-21 0 0,22 0 16,-1 0-16,1 0 0,-1 0 0,1-21 16,-1 21-16,1 0 15,21 0-15,-22 0 0,1 0 0,-1 0 0,1 0 16,-1 0-16,1-21 0,-22 21 16,0 0-16,1 0 0,-1 0 0,0 0 0,22 0 15,-22 0-15,-21 0 16,0 0-16,1 0 0,-1 0 15,0 0-15,0 0 16,0 0-16,-21-22 16</inkml:trace>
  <inkml:trace contextRef="#ctx0" brushRef="#br0" timeOffset="87991.33">6540 12361 0,'0'0'0,"-42"0"16,21 0-16,0 0 15,0 0-15,-1 0 16,1 0-16,0 0 0,0 0 16,0 0-16,0 0 0,-1 0 15,44 0 32,-1 22-47,0-22 16,21 0-16,-21 0 0,22 0 15,-22 0-15</inkml:trace>
  <inkml:trace contextRef="#ctx0" brushRef="#br0" timeOffset="88183.22">7175 12383 0,'106'0'15,"-212"0"-15,255 0 0,-86 0 0,43 0 16,-43 0-16,1 0 0,-1 0 15,-20 0-15,20 0 0,-20 0 16,-1 0-16,-21 0 0,21 0 0,-20 0 16,-1 0-16,0 0 0,-21 21 31</inkml:trace>
  <inkml:trace contextRef="#ctx0" brushRef="#br0" timeOffset="89215.78">6646 13335 0,'-21'0'16,"0"0"15,0 0-31,0 0 16,42 0 46,0 0-62,0 0 16,0 0-16,22 0 0,-1 0 16,0 0-16,1 0 0,20 0 0,-21 0 0,22 0 15,-1 0-15,1 0 0,-1 0 16,1 0-16,-1-21 0,1 21 16,-1 0-16,1 0 0,-1-21 0,1 21 15,-1 0-15,-20 0 0,20-21 0,43 21 16,-64 0-16,-20 0 0,20 0 15,-21-22-15,0 22 0,0 0 16,1 0-16,-44 0 125,1 0 94,0 0-204,0 0 1,0 0-16,0 0 16,21-21-16</inkml:trace>
  <inkml:trace contextRef="#ctx0" brushRef="#br0" timeOffset="90827.86">6096 11091 0,'0'0'15,"0"22"-15,0-1 16,-21-21-16,21 21 0,0 0 15,-21-21 1,21 21 0,-22-21-1,22 21-15,0-42 94,0 0-78,0 0-16,0 0 15,0 0-15,0-1 0,0 1 16,0 0-16,0 0 16,0 0-16,22 0 0,-22-1 15,21 1-15,-21 0 0,21 0 0,-21 0 16,0-22-16,21 22 0,0 0 0,-21-21 15,21 21-15,-21-22 0,22 22 0,-1-21 16,-21-1-16,21 1 0,0 0 16,-21 21-16,42-64 0,-20 43 15,-22-1-15,42-41 16,-21 41-16,0 1 0,0 0 0,1-22 16,20 22-16,-21-1 0,0 1 15,0 21-15,1-21 0,-1-1 16,21 1-16,-21 21 0,0-22 0,22 1 0,20-21 15,-20 20-15,-22 1 16,21 21-16,0-22 0,22-20 16,-22 42-16,1-22 0,-1 1 15,0 21-15,-21-21 0,22 20 0,-1-20 16,0 0-16,43-43 0,-43 43 16,22-1-16,-22 1 0,1 0 15,20-1-15,-21 22 0,22-21 0,-1 0 16,86-43-16,-86 64 15,-21 0-15,1-1 0,-1 22 16,0-21-16,-20 21 0,-1 0 0,21-21 16,-21 21-16,0 0 0,1 0 15,-1-21-15,0 21 0,0 0 32,-21-21-1,0 0 0,-21 21-31,0 0 0</inkml:trace>
  <inkml:trace contextRef="#ctx0" brushRef="#br0" timeOffset="91315.57">8043 8276 0,'-21'0'0,"42"0"0,-63 0 16,21 0-16,63 21 63,-21-21-63,0 22 0,22-22 0,-22 0 15,21 0-15,1 0 0,-22 0 16,21 0-16,0 0 0,-20 0 0,20 0 15,-21 0-15,21 0 0,-20 0 16,-1 0-16,0 0 0,0 0 0,0 0 16,0 0-1,-42 21 17,0 0-32,0 0 0,0 0 15,0 0-15,-1 22 0,-20-1 0,21-21 16,0 22-16,-22-1 0,22 21 0,0-20 15,0-1-15,0 0 0,0 1 16,-1-1-16,1 0 0,-21 22 16,21-43-16,21 0 0,0 0 15,-21 1-15,-1-1 0,22 0 0,0 0 16,0-42 31,0 0-47,0 0 15,0-1-15,0 1 0,0 0 16</inkml:trace>
  <inkml:trace contextRef="#ctx0" brushRef="#br0" timeOffset="91980.45">9229 7514 0,'0'0'0,"0"-21"0,0 0 15,0 0-15,0-22 0,0 22 0,0 0 16,0 0-16,0 0 0,0 0 16,0-1-16,0 1 0,-22 0 0,22 0 15,-21 21-15,0-21 16,0 21-16,0 0 16,21 21-16,-21 0 0,21 0 15,0 22-15,0-1 0,0 0 0,0 1 16,0 20-16,0 1 0,0-1 0,0-21 15,0 22-15,0-1 0,0 22 0,0-21 16,0-1-16,0-21 0,0 22 16,0-1-16,0-20 0,0 20 0,0-20 15,0-1-15,0 0 0,0 1 0,0-22 16,0 0-16,0 21 0,0-21 16,0 1-16,0-1 0,0 0 15,-22-21 1,22-21 15,0 0-31,0-1 0,0-20 16,0 21-16,0-21 0,0 20 0,22-20 15,-1 0-15,-21-22 0</inkml:trace>
  <inkml:trace contextRef="#ctx0" brushRef="#br0" timeOffset="92740.21">9250 7260 0,'0'0'0,"0"-21"16,0 0-16,0 0 16,0 0-16,21 21 15,0-22 1,0 22-16,0 0 0,22 0 0,-1 0 15,0-21-15,1 21 0,20 0 0,1 0 16,-1-21-16,22 21 16,-22 0-16,22-21 0,-21 21 0,20 0 15,-20 0-15,-1-21 0,22 21 0,-43-21 16,22 21-16,-1 0 0,-20 0 16,20 0-16,-21-22 0,1 22 0,20 0 15,-20 0-15,-1 0 0,0 0 0,-21 0 16,22 0-16,-22 0 0,21 0 0,-21-21 15,1 21-15,-1 0 0,0 0 16,0 0-16,0 0 16,-21 21-16,0 1 0,0-1 15,0 0-15,0 0 0,0 0 16,0 0-16,0 22 0,0-22 16,-21 21-16,21 1 0,0-22 0,-21 21 15,21 0-15,-21 1 0,21-22 0,-21 21 16,21 1-16,0-1 0,0 0 15,0 1-15,-22-22 0,1 63 16,21-41-16,-21-1 0,21 0 0,0-20 16,0 20-16,0 0 0,0 1 0,0-1 15,-21 0-15,21-21 0,0 22 16,0-22-16,-21 21 0,21-21 0,0 1 16,0-1-16,0 0 0,0 0 0,-21 21 15,-1-20-15,22-1 0,-21-21 16,21 21-16,-21 0 15,0-21-15,0 0 0,0 21 16,-1-21-16,1 0 0,-21 0 0,21 21 16,-22-21-16,1 0 0,0 0 0,-1 22 15,-20-22-15,-1 0 0,1 0 16,-1 0-16,1 0 0,-22 21 0,1-21 16,-1 0-16,21 0 0,-20 0 0,20 0 15,1 21-15,-22-21 0,22 0 0,20 0 16,1 0-16,21 0 0,-22 0 0,22 0 15,0 0-15,0 0 0,0-21 16,0 21-16,21-21 0,-22 21 0,22-22 16,0 1-16,0 0 15,0 0-15,0 0 0,0-22 0,0 22 16,0-21-16</inkml:trace>
  <inkml:trace contextRef="#ctx0" brushRef="#br0" timeOffset="93124.35">9546 6287 0,'0'0'16,"0"-22"-16,0 44 63,0-1-63,0 21 0,0-21 15,0 22-15,0-1 0,0 0 16,0 1-16,0-1 0,0 0 15,0-21-15,0 22 0,0-1 0,0-21 16,0 0-16,0 1 0,0-1 16,0 0-16,21-21 15,0 0 1,-21-21-16,0 0 0</inkml:trace>
  <inkml:trace contextRef="#ctx0" brushRef="#br0" timeOffset="93459.16">9504 6308 0,'0'-21'0,"0"42"0,-21-42 15,21-1-15,-22 22 0,22-21 16,0 0-16,0 0 16,22 0-16,-1 21 0,0-21 15,0 21-15,21 0 0,-20-22 16,20 22-16,-21 0 0,21 0 0,1 0 15,-22 0-15,21 0 0,-21 0 16,22 0-16,-22 0 0,0 0 0,0 22 16,0-22-16,-21 21 0,0 0 0,0 0 15,0 0-15,-21 0 0,0 1 16,0-1-16,-21 0 0,20 0 16,-20 0-16,21 0 0,-21 1 0,20-1 15,-20-21-15,21 21 0,0 0 16,0-21-16,21 21 15,21-21 17</inkml:trace>
  <inkml:trace contextRef="#ctx0" brushRef="#br0" timeOffset="94553.72">9948 6562 0,'21'0'16,"1"0"-16,-1-21 15,0-1-15,0 22 0,-21-21 16,21 21-16,-21-21 0,21 0 16,-21 0-16,0 0 0,0-1 15,-21 22 1,0 0-16,0 0 15,0 22-15,0-1 0,-1 0 0,1 0 16,0 0-16,0 0 0,0 1 0,21-1 16,-21 0-16,-1 21 15,22-21-15,-21 1 0,21-1 0,0 0 16,0 0-16,0 0 0,21-21 31,1 0-31,-1 0 16,0 0-16,0-21 0,0 21 15,0-21-15,1 0 0,-1 0 16,0-1-16,0 1 0,0 0 16,0 0-16,-21 0 0,0 0 0,22-1 15,-1 22-15,-21-21 0,0 42 47,0 1-47,0-1 16,0 0-16,0 0 0,0 0 15,0 0-15,0 1 0,0-1 0,0 0 16,21 0-16,0-21 16,0 0-16,0 21 0,1-21 15,-1 0-15,0 0 0,0 0 16,0-21-16,0 0 16,1 0-16,-1 0 0,0-1 15,-21 1-15,21 0 0,0 0 16,0 0-16,-21 0 0,0-1 0,22 22 15,-22-21-15,0 0 0,21 21 16,-21 21 15,-21 0-31,-1 1 16,22-1-16,-21 0 16,21 0-16,0 0 15,0 0-15,21-21 16,1 0-16,-1 0 15,0 0-15,0 0 16,0 0-16,0-21 0,1 0 0,-1 21 16,0-21-16,0 0 0,0 0 15,0 21-15,1-22 0,-1 1 16,0 21-16,-21-21 0,0 0 0,0 42 47,0 0-32,0 0-15,-21 1 0,21-1 16,0 0-16,-21 0 0,21 0 16,0 22-16,-22-22 0,22 0 0,0 0 15,0 21-15,0-20 0,0-1 0,-21 0 16,21 21-16,0-21 0,0 1 16,-21-1-16,21 0 0,0 0 15,0 0-15,0 0 0,0 1 0,-21-1 16,0 0-16,0 0 0,-1-21 15,1 21-15,0-21 16,0 0-16,0 0 0,-22 0 16,22 0-16,0-21 0,0 21 15,0-21-15,0 0 0,-1 21 16,22-21-16,-21-1 0,21 1 16,0 0-16,0 0 0,0 0 15,0 0-15,0-1 16,21 22-16,1-21 0,-22 0 0,21 0 15</inkml:trace>
  <inkml:trace contextRef="#ctx0" brushRef="#br0" timeOffset="95279.8">10880 6392 0,'-43'64'32,"43"-43"-32,-21 0 0,21 0 0,0 1 15,0-1-15,-21-21 0,21 21 16,0 0-16,0 0 0,0 0 15,0-42 32,0 0-47,0 0 16,0 0-16,0 0 16,0-1-16,0 1 15,0 0-15,0 0 0,21 21 0,-21-21 16,21 21-16,-21-21 15,21 21-15,1 0 0,-1 0 16,0 0-16,0 0 16,0 21-16,-21 0 15,0 0-15,0 0 0,0 0 16,0 1-16,0-1 0,0 0 0,0 0 16,0 0-16,0 0 15,0 1-15,0-44 47,0 1-47,0 0 16,0 0-16,21 0 0,1 0 15,-22-1-15,21 1 0,0 0 16,-21 0-16,21 0 0,0 21 0,0-21 16,1 21-16,-1 0 0,0 0 15,0 0-15,-21 21 16,0 0-1,0 0-15,0 0 0,0 0 16,0 1-16,0-1 16,0 0-16,0 0 31</inkml:trace>
  <inkml:trace contextRef="#ctx0" brushRef="#br0" timeOffset="96291.54">11282 6541 0,'21'0'15,"-21"-22"-15,21 22 0,0 0 16,0 0-16,-21-21 0,22 21 15,-1-21-15,0 21 16,-21-21-16,0 0 0,0 0 16,-21 21 15,0 0-31,-1 0 0,1 0 16,0 21-16,21 0 0,0 0 15,-21-21-15,21 21 16,-21 0-16,21 1 0,0-1 0,0 0 15,0 0-15,0 0 0,21-21 32,0 0-32,-21 21 0,21-21 0,0 0 15,1 0-15,-1 0 0,0 0 16,0 0-16,-21-21 0,21 21 16,0-21-16,1 0 0,-22 0 15,21 0-15,0-1 0,-21 1 16,0 0-16,0 0 0,0 0 15,0 0-15,0-1 16,0 44 15,0-1-31,0 0 0,-21 0 16,21 0-16,0 0 0,0 1 16,0-1-16,0 0 15,0 0-15,-21-21 16,21 21-1,0-42 1,0 0 0,0 0-16,21 21 0,0-21 15,-21-1-15,0 1 0,21 21 16,-21-21-16,21 0 0,0 0 16,1 21-1,-22 21 1,0 0-1,0 0-15,0 0 16,0 1-16,0-1 16,0 0-16,21-21 15,0 0 1,0 0-16,0 0 16,0 0-16,-21-21 15,22 0-15,-1-1 16,0 22-16,-21-21 0,0 0 0,21-21 15,-21 21-15,21-1 0,-21 1 0,0 0 16,21-21-16,-21 21 0,22-1 16,-22 1-16,0 0 0,0 0 15,0 0-15,0 42 47,0 0-47,-22 0 0,22 0 16,-21 1-16,21-1 0,-21 0 0,21 21 15,0-21-15,0 1 0,0-1 16,0 0-16,0 0 0,0 0 0,0 0 16,0 1-16,0-1 0,0 0 15,0 0-15,21-42 47,-21 0-31,21 21-16</inkml:trace>
  <inkml:trace contextRef="#ctx0" brushRef="#br0" timeOffset="96492.42">11705 6350 0,'21'0'46,"0"-21"-46,1 21 0,-1 0 16,0 0-16,0 0 0,0-21 16,0 21-16,1 0 0,-1 0 15,0 0-15,0-21 0,0 21 0,0 0 16</inkml:trace>
  <inkml:trace contextRef="#ctx0" brushRef="#br0" timeOffset="96815.75">12382 6138 0,'0'22'0,"0"-1"0,0 0 15,0 0-15,0 0 0,-21 0 0,21 1 16,0-1-16,0 0 0,-21 21 16,21-21-16,0 1 0,0 20 0,0-21 15,0 0-15,0 0 0,0 22 16,0-22-16,0 0 16,0 0-1,-21-21 1,21-21-1,0 0-15,0 0 0,0 0 16</inkml:trace>
  <inkml:trace contextRef="#ctx0" brushRef="#br0" timeOffset="97127.57">12234 6160 0,'0'0'0,"21"-22"31,1 1-31,-1 21 0,0 0 16,0 0-16,0 0 0,0 0 16,1-21-16,-1 21 0,42 0 15,-42 0-15,1 21 16,-22 0-16,0 1 0,0-1 0,0 0 16,0 0-16,0 0 15,-22-21-15,1 21 0,0 1 16,-21-1-16,-1-21 0,22 21 15,0-21-15,0 21 0,0-21 0,0 0 16,-1 0-16,1 21 0,42-21 47,1 0-47,-1 0 0,0 0 16</inkml:trace>
  <inkml:trace contextRef="#ctx0" brushRef="#br0" timeOffset="97995.58">12700 6371 0,'0'0'0,"0"-21"16,0 0-16,21 21 15,-21-21-15,0 0 16,-21 21-1,0 0 1,0 0-16,-1 21 0,1 0 16,0 0-16,0 0 0,21 0 15,-21 1-15,21-1 0,-21 0 16,21 0-16,0 0 16,0 0-16,0 1 0,21-22 31,0 0-16,0-22-15,0 1 0,0 0 16,1 0-16,-22 0 16,21 0-16,0-1 0,-21 1 15,0 0-15,21 0 0,0 0 16,-21 42 15,0 0-15,0 0-16,0 0 0,0 1 15,-21-1-15,21 0 16,0 0-16,0 0 0,0 0 16,21-21-16,0 0 15,1 22-15,-1-22 16,0 0-16,0 0 0,0 0 0,0 0 16,1 0-16,-1 0 0,0-22 15,0 22-15,21-21 0,-20 21 0,-1-21 16,0 0-16,0 0 0,0 0 0,-21-1 15,0 1-15,0 0 0,0 0 16,0 0-16,0 0 16,-21 21-16,0 0 0,0 0 15,0 0-15,-1 0 16,1 0-16,0 0 0,0 21 0,-21 0 16,42 0-16,0 0 15,0 0 1,0 1-16,21-1 15,0-21-15,0 21 16,0-21-16,-21 21 0,21 0 16,1 0-16,-22 1 15,0-1-15,0 0 0,0 0 16,0 0-16,0 0 0,0 1 16,0-1-16,-22 0 0,1 21 0,0-21 0,0 1 15,21-1-15,-21 0 0,0 0 16,-1-21-16,22 21 0,-21 0 0,0-21 15,21 22-15,-21-22 16,21-22 15,0 1-15,21 0-16,0 0 0</inkml:trace>
  <inkml:trace contextRef="#ctx0" brushRef="#br0" timeOffset="98411.35">13356 6435 0,'0'0'0,"-21"0"0,0 0 16,21-21 15,21 21-16,0 0-15,0 0 0,0-22 16,1 22-16,-1 0 0,0-21 16,0 21-16,0 0 0,-21-21 15,0 0-15,0 0 16,-21 21 15,0 0-31,0 0 0,0 0 16,-1 0-16,1 21 0,0 0 0,0 0 15,21 0-15,0 1 0,-21-1 0,21 0 16,0 0-16,0 0 0,0 0 16,0 1-16,0-1 0,0 0 15,21 0-15,0-21 16,0 0 0,0 0-16,1 0 0,-1 0 15,0 0-15,-21-21 0</inkml:trace>
  <inkml:trace contextRef="#ctx0" brushRef="#br0" timeOffset="98936.56">9906 7557 0,'-21'0'0,"42"0"0,-21 0 31,21 0-31,0 0 15,22 0-15,-1 0 0,-21 0 0,21 0 16,22 0-16,-22 0 0,1 0 0,-1 0 16,0 0-16,1 0 0,-1 0 15,0 0-15,1 0 0,-1 0 16,0 0-16,1 0 0,-1 0 0,-21 0 16,0 0-16,0 0 0,-42 0 31,0 0-31,-21 0 0,21 0 15,-22 0-15,1 0 0,-22 0 0</inkml:trace>
  <inkml:trace contextRef="#ctx0" brushRef="#br0" timeOffset="99176.19">9800 7789 0,'0'22'31,"21"-22"-31,0 0 0,1 0 15,20 0-15,-21 0 0,21 0 0,1 0 16,-1 0-16,0 0 0,1 0 0,-1 0 16,0 0-16,1-22 0,-1 22 15,0 0-15,1 0 0,-22-21 0,0 21 16,0 0-16,0 0 0,1 0 0,-1 0 16,-42 0-1,-1 0 1,-20 0-16,21 0 0,0 0 0,-22 21 15</inkml:trace>
  <inkml:trace contextRef="#ctx0" brushRef="#br0" timeOffset="99389.07">9694 8107 0,'64'21'31,"-43"-21"-31,0 0 0,21 0 0,-20 0 16,20 0-16,0 0 0,1 0 16,-1 0-16,-21 0 0,21-21 0,1 21 15,-1 0-15,0-21 0,1 21 0,-22 0 16,42-43-16,-20 43 16,-22-21-16,21 21 0,-21-21 0</inkml:trace>
  <inkml:trace contextRef="#ctx0" brushRef="#br0" timeOffset="99743.86">11557 7451 0,'0'-21'0,"0"42"0,-21-42 0,21-1 0,-21 22 16,21-21-16,0 42 31,0 1-31,0-1 0,0 0 16,0 0-16,0 0 0,0 0 0,0 22 16,0-22-16,0 0 0,0 21 0,0-20 15,0 20-15,0-21 0,-22 0 16,22 0-16,0 1 0,0 20 0,-21-21 15,21 0-15,0 0 16,0 1-16,0-44 47</inkml:trace>
  <inkml:trace contextRef="#ctx0" brushRef="#br0" timeOffset="100059.68">11430 7578 0,'0'0'0,"0"-21"0,0-1 0,0 1 16,0 0-16,0 0 0,0 0 15,0 0-15,0-1 16,21 1-16,0 0 0,0 21 0,1-21 0,-1 21 16,21 0-16,-21-21 0,0 21 15,22 0-15,-22 0 0,0 0 16,21 0-16,-20 0 0,-1 21 0,0 0 15,0-21-15,0 21 0,-21 22 16,21-22-16,-21 0 0,0 0 0,0 0 16,-21 0-16,0 1 0,0-22 0,0 21 15,0 0-15,-22-21 0,22 21 0,0-21 16,0 21-16,-43-21 16,43 0-16,0 0 0,0 21 15,42-21 16,0 0-31</inkml:trace>
  <inkml:trace contextRef="#ctx0" brushRef="#br0" timeOffset="101363.28">12255 7705 0,'0'0'0,"0"-21"0,0-1 15,0 1-15,0 0 16,-21 0-16,0 21 0,0 0 16,0 0-16,0 0 15,-1 0-15,-20 0 0,21 0 0,0 21 16,0 0-16,-1-21 0,-20 43 15,21-22-15,0 0 0,21 0 0,0 0 16,-21 0-16,21 1 0,0-1 16,0 0-16,0 0 0,21-21 15,0 0 1,0 0-16,0 0 0,0 0 16,1 0-16,-1 0 0,0-21 15,0 21-15,0-21 0,0 0 16,1-1-16,-1 1 0,0-21 15,0 21-15,-21 0 0,21-1 16,-21 1-16,0 0 16,0 42 15,0 0-31,0 1 16,0-1-16,0 0 0,0 0 15,0 0-15,0 0 0,0 1 0,0-1 16,0 0-16,0 0 15,0 0-15,21-21 16,1 0-16,-1 0 16,0 0-16,0 0 0,0 0 15,0 0-15,1 0 0,-1-21 16,0 0-16,21 21 0,-21-21 0,22-22 16,-22 22-16,-21 0 0,21 0 15,-21 0-15,21 0 0,-21-1 0,0 1 16,0 0-16,0 0 15,0 0-15,0 42 32,-21 0-32,21 0 15,-21 0-15,21 1 0,0-1 16,0 0-16,0 0 0,0 0 16,0 0-16,0 1 0,21-22 15,-21 21-15,21 0 0,-21 0 16,21-21-16,-21 21 15,-21-42 32,21 0-47,-21 21 16,0-21-16,0 0 31,0 21-31,21 21 31,0 0-15,0 0 0,21-21-16,-21 21 0,21-21 15,0 0-15,0 0 0,0 0 16,1 0-16,-1 0 16,0 0-16,0 0 0,0 0 15,0 0-15,1 0 0,-1-21 0,21 0 16,-21 21-16,0-21 0,1 0 15,20-1-15,-21 1 0,0 0 16,0 0-16,22 0 0,-22 0 0,-21-22 16,21 22-16,0 0 0,-21 0 0,0 0 15,0-1-15,0 1 0,0 0 16,0 0-16,-21 21 16,0 0-16,0 0 15,0 21-15,-1-21 0,1 21 0,21 0 16,0 1-16,0-1 15,0 0-15,0 0 0,0 0 16,0 0-16,0 1 0,0-1 16,21-21-16,-21 21 15,22 0-15,-22 0 0,0 0 16,0 1-16,21-22 0,-21 21 0,0 0 16,0 0-1,-21-21 1,-1 0 15,1 0-31,0 0 16,0 0-1,0 0-15,0 0 0,-1 0 16</inkml:trace>
  <inkml:trace contextRef="#ctx0" brushRef="#br0" timeOffset="103523.86">12488 7938 0,'0'0'0,"0"-22"47</inkml:trace>
  <inkml:trace contextRef="#ctx0" brushRef="#br0" timeOffset="109319.43">4826 8086 0,'0'0'0,"0"-21"15,0-1-15,-21 22 16,21-21-16,-21 21 0,21-21 16,0 0-16,-22 21 15,22-21-15,0 42 31,0 0-31,0 21 16,0-20-16,22 20 0,-22 0 16,0 1-16,0-1 0,21 21 0,-21-20 15,0-1-15,21 22 0,-21-22 0,0 0 16,0 22-16,0-22 0,0 0 0,0 1 16,0-1-16,0 0 0,0-20 15,0 20-15,21-21 0,-21 0 16,21 0-16,-21 1 0,0-1 0,21-21 15,-21 21-15,22-21 16,-1 0 0,0-21-16,0 0 15,0-1-15,0 1 0,22 0 0,-22-21 16,21 21-16,1-22 0,20 1 16,1 0-16,20-1 0,1-20 15,0 20-15,-1 1 0,22-21 0,0-1 0,-21 22 16,20-22-16,1 1 0,0 20 15,0 1-15,84-43 0,-84 43 16,0 21-16,-21 0 0,-1 0 16,1-1-16,-21 22 0,-1 0 0,1-21 15,-22 21-15,0 0 0,-21 0 16,22 0-16,-22 0 0,0 0 16,0 0-16,-42-21 46,0 21-46,-21 0 16,20 0-16</inkml:trace>
  <inkml:trace contextRef="#ctx0" brushRef="#br0" timeOffset="110515.79">4466 8043 0,'0'0'0,"21"0"0,0 0 16,-21-21 0,22 21-1,-1 0 1,0 0 0,-42 0 62,0 0-63,-1 0-15,1 0 16,0 0-16,0 0 31,0 0-15,21 21-1,0 1-15,0 20 16,0-21-16,0 0 0,0 22 16,0-1-16,0 0 0,0 1 15,0-1-15,0 0 0,0 1 0,21-1 16,0 0-16,-21 1 0,21-1 0,-21 0 16,21 1-16,1-1 15,-22 0-15,21 1 0,0-22 0,-21 21 0,0-21 16,21 22-16,0-22 0,-21 21 0,0-21 15,0 0-15,0 1 0,0-1 16,0 0-16,21 0 0,-21 0 16,0 0-16,0 1 0,0-1 15,0 0-15,22-21 32,-22 21-32,21-21 31,0 0-16,0 0-15,0-21 16,0 0-16,43 0 16,-22-1-16,1 1 0,-1 0 0,0 0 15,22-21-15,-22 20 0,22-20 16,20 0-16,1-1 0,0-20 0,20 21 16,1-22-16,0 22 0,106-64 15,-106 64-15,21-1 0,-22 1 16,22 0-16,-21-1 0,21 1 15,0 0-15,-21 20 0,21-20 0,-21 0 0,0 21 16,21-22-16,-21 22 0,-1 0 16,1-21-16,-21 20 0,21 1 0,-22 21 15,-20-21-15,-1 0 0,1 0 16,-1 21-16,-20-21 0,-1 21 0,-21 0 16,0 0-16,1-22 0,-1 22 0,0 0 15,-21-21 1</inkml:trace>
  <inkml:trace contextRef="#ctx0" brushRef="#br0" timeOffset="123092.06">10837 10012 0,'0'0'0,"0"21"0,0 0 16,-21 0-16,21 1 15,-21-22-15,21 21 0,0 0 16,0 0-16,0 0 16,0 0-16,0 1 0,-21-1 0,21 0 15,-21 0-15,21 0 0,0 0 16,-22 1-16,1-22 0,0 21 16,0 0-1,0-21-15,0 0 0,21-21 16,-22 21-16,1-21 0,21-1 15,-21 1-15,0 0 0,21-21 0,-21 21 16,21-22-16,-21 1 0,21 0 0,-22-1 16,22 1-16,0-22 0,0 1 0,0-1 15,0 1-15,0-1 16,0 1-16,0-1 0,0 1 0,0 21 16,22-22-16,-1 22 0,21-22 15,0 22-15,-20 21 16,20 0-16,0-22 0,1 43 0,-1-21 0,21 0 15,1 21-15,-22 0 0,22 0 0,-22 0 16,0 0-16,22 0 0,-43 21 16,21-21-16,-20 21 0,20 0 15,-21-21-15,-21 22 0,21-22 16,-42-22 15,0 1-31,21 0 0,-21 0 16,21 0-16,0-22 0,0 1 15,-21 21-15,21-43 0,0 22 0,0 0 16,0-22-16,0 22 0,0-22 0,21 22 16,0 0-16,0-22 0,0 22 15,22 0-15,-22-22 0,21 22 16,22 21-16,-22-22 0,21 1 0,1 21 16,-1 0-16,1-1 0,-1 22 0,22 0 15,-21 0-15,147 0 16,-147 0-16,-1 0 0,1 22 15,-22-1-15,22 0 0,-22-21 16,0 21-16,1 0 0,-22 0 0,21-21 16,0 22-16,-20-22 0,-1 0 15,21 0-15,-21 0 0,0 0 0,1 0 16,-1 0-16,0 0 0,0 0 0,0-22 16,0 1-16,1 0 0,-22 0 15,42 0-15,-21 0 0,0-1 0,0 1 16,22-21-16,-1 21 0,0 0 0,1-1 15,-1 1-15,22 0 0,-1 0 16,1 0-16,-1 21 0,22 0 16,-22 0-16,1 0 0,20 0 0,-20 0 15,-1 0-15,1 21 0,-1 0 0,1 21 16,-22-20-16,1 20 0,-1-21 16,0 21-16,1 1 0,-22-22 15,0 21-15,0-21 0,0 22 0,0-22 16,1 0-16,-1 0 0,-21 0 0,0 1 15,21-1-15,0-21 16,-21 21-16,21-21 0,0 0 16,1 0-16,-1 0 0,0 0 15,21 0-15,-21-21 16,1 21-16,20 0 0,0 0 16,1 0-16,-1 0 0,21 0 0,-20 0 15,20 21-15,1 0 0,-22-21 16,22 21-16,-22 0 0,0 1 0,1-1 15,20 42-15,-63-42 0,21 22 16,-21-22-16,0 21 0,0 1 16,-21-22-16,0 21 0,0 0 0,-22 1 15,-20-1-15,21-21 0,-22 22 0,1-22 16,20 21-16,1-21 0,0 0 16,-1 1-16,22-1 0,0 0 0,0 0 15,0 0-15,21 0 0,0 1 16,0-1-16,0 0 15,0 0-15,0 0 0,0 0 16,0 1-16,21-1 0,0 0 16,-21 21-16,21-21 0,-21 1 0,21-1 15,-21 0-15,21 0 0,-21 21 16,0-20-16,0-1 0,0 0 0,0 0 16,0 0-16,0 0 0,0 22 0,0-22 15,-21 0-15,0 0 0,0 0 0,-21 1 16,-1-22-16,1 21 15,0 0-15,-22 0 0,22 0 0,-22 0 16,1-21-16,20 22 0,-20-22 0,21 0 0,-1 21 16,1-21-16,0 0 0,20 0 15,-20 0-15,0 0 16,21 0-16,21-21 0,-22 21 16,22-22-16,22 22 46,-22 22-30,21-1-16,-21 0 16,0 0-16,0 0 15,0 0-15,0 1 0,-21-22 16,-1 21-16,1 0 0,0 0 16,-21-21-16,21 21 0,-1 0 0,1 1 15,-21-22-15,21 21 0,-22 0 16,22-21-16,-21 21 0,21-21 0,-22 0 15,22 0-15,-21 0 0,21 0 0,-22 0 16,22 0-16,-42 0 16,42 0-16,-1 0 0,1 0 0,0-21 15,0 21-15,0 0 0,0 0 0,21-21 16,-22 21-16,1 0 16,21 21 15,0 0-31,0 0 0,0 0 0,0 1 15,0-1-15,0 0 16,-21 0-16,21 0 0,-21-21 0,0 21 16,21 1-16,-21-1 0,-1 0 15,-20 0-15,21-21 0,0 21 0,-64 22 16,43-43-16,-1 21 0,1-21 16,0 0-16,-1 21 0,1-21 0,0 0 15,-1 0-15,1 0 0,0 0 16,-1 0-16,1 0 0,21 0 15,-21-21-15,20 0 0,-20-1 0,21 22 0,-21-21 16,20 0-16,1 0 0,0 21 0,0-21 16,0 0-1,21-1-15,-21 22 16,21 22 31,0-1-32,0 0-15,0 0 0,0 0 16,0 0-16,0 1 16,-22-1-16,1-21 0,0 21 15,0-21-15,0 0 16,-22 21-16,22-21 0,0 0 16,0 0-16,0 0 0,0 0 0,-22 0 15,22-21-15,-21 21 0,21-21 0,-22 0 16,22 21-16,-21-22 0,21 1 15,-22 0-15,1 0 0,21-21 0,0 20 16,-22 1-16,22-21 0,0 21 0,21 0 16,-21-1-16,0 1 15,21 0-15,-22 21 0,22 21 32,0 0-17,0 1 1,0-1-1,0 0 1,-21-21-16,0 0 0,21 21 16,-21-21-16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13:03:33.6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2942 550 0,'0'0'0,"0"-21"16,0 0-16,0 0 15,0 0-15,0 0 16,0-1-16,0 1 0,0 0 16,0 0-1,0 0-15,-21 0 32,21 42 30,21 0-62,0 0 16,0 0-16,-21 0 15,22-21-15,-22 22 0,21-22 0,0 42 16,0-21 0,0 0-16,-21 0 15,0 1-15,0-1 31,-21-42 32,0 21-63,21-22 16</inkml:trace>
  <inkml:trace contextRef="#ctx0" brushRef="#br0" timeOffset="471.9">2942 360 0,'0'-21'0,"0"0"16,-21 21-16,21-22 0,-21 22 16,21-21-16,-21 21 0,21-21 0,-22 0 31,22 42 16,22 0-32,-1 0-15,-21 1 16,21 20-16,0-21 0,0 21 0,0 1 16,-21-1-16,22-21 0,41 64 15,-42-22-15,0-20 16,1-1-16,20 0 0,-21 1 0,0 20 15,22-20-15,-22-1 16,0 0-16,0 1 0,21-22 0,-20 21 16,-22-21-16,21 22 0,0-22 15,0 0-15,-21 0 0,0 0 0,21-21 16,-21 21-16,21-21 16,-21 22-16,0-44 31,0 1-16,-21 21-15,21-21 0,-21 0 16,0 0-16,21 0 16,0-1-16,0 1 0,-21 0 0,21 0 15</inkml:trace>
  <inkml:trace contextRef="#ctx0" brushRef="#br0" timeOffset="1824.74">3365 360 0,'22'0'0,"-1"0"16,-21-21-16,21 21 0,-21-21 15,21 21 1,-21-22 0,0 44 15,-21-1-31,0 0 16,-22 21-16,1 1 15,21-1-15,-43 21 0,22 1 16,-21-1-16,-1 22 0,22-21 0,-22 20 15,1-20-15,-1-1 0,1 1 16,20-22-16,1 22 0,0-22 0,21-21 16,-22 21-16,22-20 0,0-1 15,0 0-15,0 0 0,21 0 16,0-42 15,21 21-15,0-21-16,0 21 0,-21-21 0,21 21 15,0-21-15,22-1 0,-22 1 16,0 21-16,21-21 0</inkml:trace>
  <inkml:trace contextRef="#ctx0" brushRef="#br0" timeOffset="2195.92">3768 804 0,'0'-21'0,"0"42"0,21-42 0,-21 0 15,-21 21 1,-1 21-16,1 0 16,21 22-16,-42 20 15,21 1-15,21-22 0,-21 22 0,21-1 16,-22 1-16,1-1 0,21 1 15,-42 63-15,42-43 0,0-20 16,-21 20-16,0 1 0,-1 42 16,1-63-16,21-1 0,-21 1 15,0-22-15,21 0 0,0 1 16,0-22-16,0 21 0,0-21 0,0 0 16,0 1-16,0-44 46,0-20-46,0 21 0,0-21 0,0-1 16,0 1-16,21 0 0</inkml:trace>
  <inkml:trace contextRef="#ctx0" brushRef="#br0" timeOffset="2527.75">3598 1122 0,'0'0'0,"0"-42"0,0-1 16,0 22-16,0 0 0,0-21 0,0 20 15,0 1-15,0 0 16,0 0-16,21 0 0,1 0 0,-1-1 16,0 1-16,21 21 0,1-21 15,-22 21-15,21 0 0,0 0 0,1 0 16,-22 0-16,21 0 0,1 0 16,-22 42-16,0-20 0,0 20 0,-21-21 15,0 21-15,0 1 0,0-1 16,-21 0-16,0 1 0,0-1 0,-22-21 15,22 22-15,-21-22 0,-1 0 16,22 0-16,-21 0 0,0 0 0,20-21 16,1 22-16,0-22 15,0 0-15,42-22 32,0 22-17,22-21-15,-22 0 0</inkml:trace>
  <inkml:trace contextRef="#ctx0" brushRef="#br0" timeOffset="3040.99">4635 868 0,'0'-21'0,"0"42"0,0-63 0,0 20 16,0 1-16,0 0 15,-21 21-15,0 0 0,0 0 16,0 0-16,-22 21 0,22-21 16,0 21-16,-21 22 0,21-22 0,-22 21 15,22 1-15,-21-1 16,21 0-16,-1 1 0,1-1 0,0-21 0,0 21 16,21-20-16,0 20 0,0-21 15,0 0-15,0 0 0,21-21 16,0 0-16,0 0 0,1 0 15,-1 0-15,0 0 0,0 0 16,21-21-16,-20 0 0,-1 0 16,21 0-16,-21 0 0,22-22 0,-22 1 15,0 0-15,0-1 0,0 1 16,-21 0-16,0-22 0,0 22 16,0 21-16,0-1 0,0 44 31,-21 20-31,21-21 15,-21 21-15,0 1 0,21-22 16,0 21-16,-21 1 0,21-1 0,-22 0 16,22 1-16,0-22 0,0 42 15,0-42-15,0 1 16,0-1-16,0 0 0,22-21 16,-1 0-16,0 0 0,0 0 15,21 0-15,-20-21 0,20 0 0,-21-1 16,0 1-16,22-21 0</inkml:trace>
  <inkml:trace contextRef="#ctx0" brushRef="#br0" timeOffset="3310.77">5165 402 0,'0'-21'0,"0"42"31,-22 22-31,1-22 15,21 21-15,-21-21 0,21 22 16,0 20-16,-21-21 0,0 1 0,21 20 16,0 1-16,-21-22 0,21 22 15,-22-22-15,22 0 0,0 1 0,0-1 16,0-21-16,0 21 0,0-20 16,0-1-16,0 0 0,0 0 15,22-42 1,-1 21-16,0-21 15,-21-22-15,21 22 0,0-21 0</inkml:trace>
  <inkml:trace contextRef="#ctx0" brushRef="#br0" timeOffset="3800.24">5376 318 0,'0'0'0,"0"21"15,0 0-15,0 0 0,0 0 0,0 22 16,0-1-16,0 0 0,0 22 16,0-22-16,0 22 0,-21-1 15,0 1-15,21-1 0,0 1 16,-21-1-16,0-21 0,-1 64 16,22-85-16,-21 22 0,21-22 15,0 0-15,0 0 0,0 0 0,0 1 16,0-44 15,0 1-31,0 0 0,0 0 0,0 0 16,0-22-16,0 1 0,0 0 15,0-1-15,21 1 0,-21-21 16,22 20-16,-1 22 0,0-21 0,0 21 16,0-22-16,22 22 0,-22 0 15,42 21-15,-42 0 0,22 0 16,-22 0-16,0 21 0,0 0 15,0 0-15,1 22 0,-1-22 16,-21 21-16,21 1 0,-21 41 16,0-41-16,0-1 15,0 0-15,0-21 0,-21 1 0,0-1 16,-1 21-16,22-21 0,-21 0 16,0-21-1,0 0-15,0-21 16,0 0-16,21 0 15,-22 0-15</inkml:trace>
  <inkml:trace contextRef="#ctx0" brushRef="#br0" timeOffset="4003.56">4678 826 0,'0'0'0,"-21"0"0,42 0 31,21 0-15,-21 0-16,22 0 0,-22-22 16,21 22-16,0 0 0,1 0 0,-1 0 15,0-21-15,1 21 0,-22-21 0,21 21 16,1 0-16,-1-21 16,0 21-16</inkml:trace>
  <inkml:trace contextRef="#ctx0" brushRef="#br0" timeOffset="4623.96">6646 381 0,'0'0'0,"0"-21"0,-21 21 0,0-21 16,0 21-16,0 0 15,-1 0-15,1 0 16,21 21-16,0 0 16,-21 0-16,21 22 0,-21-1 0,21 0 15,0 1-15,0-1 0,-21 21 16,21-20-16,-21 20 0,21-20 0,0-1 16,0 21-16,0-20 0,-22 41 15,22-62-15,0 20 0,0-21 16,0 0-16,0 0 0,0 1 15,-21-1-15,21 0 16,-21-21-16,0 0 16,21-21-1,0 0-15,0-1 0,0 1 16,0 0-16,0 0 0,0 0 0,0-22 16,0 22-16,0-21 0,21 21 15,0-22-15,0 22 0,1 0 16,20-21-16,0 21 0,-21 21 0,22-22 15,-1 22-15,0 0 0,1 0 0,-1 0 16,0 0-16,-20 22 0,20-1 16,-21 0-16,0 0 0,0 0 0,-21 22 15,0-22-15,0 21 16,0-21-16,0 22 0,-21-22 0,-21 0 16,21 21-16,-22-21 0,22 1 15,-21-1-15,0-21 0,20 21 0,-20 0 16,21-21-16,0 0 0,0 21 0,-1-21 15,1 0-15,21-21 32,21 21-17,1-21-15,-1 0 0,0 21 0,21-21 16,-21-1-16,22 1 0</inkml:trace>
  <inkml:trace contextRef="#ctx0" brushRef="#br0" timeOffset="5272.68">7175 868 0,'0'0'0,"22"0"16,-22 21-1,0 0-15,0 0 0,0 1 16,-22-1-16,1 21 0,21-21 16,-21 0-16,21 1 0,0-1 0,0 21 15,0-21-15,0 0 0,0 1 16,0-1-16,0 0 15,21-21-15,0 0 16,1 0-16,-1 0 0,0 0 16,0 0-16,0-21 0,22 0 0,-22 21 15,0-22-15,0 1 0,21-21 16,1 0-16,-43-1 0,21 22 16,0-21-16,-21 21 0,21-1 15,-21 1-15,0 0 0,0 0 0,-21 21 47,21 21-47,-21 0 0,21 0 16,-21 22-16,21-22 0,0 21 15,0 1-15,0-1 0,0 0 16,0 1-16,0-1 0,0 0 0,0 1 16,0 20-16,0-21 0,0 1 0,0 20 15,0 1-15,0-22 0,0 22 16,21-1-16,0-21 0,0 128 15,-21-128-15,0 22 16,0-22-16,0 0 0,0 1 0,0 62 16,0-62-16,0-22 15,-21 0-15,0 0 0,0 0 16,0-21-16,-1 0 0,1 0 0,0 0 16,-21 0-16,21 0 0,-1 0 15,-20-21-15,21 0 0,0-21 16,0 21-16,-1-22 0,1 1 0,0 0 15,21-22-15,0 22 0,0-22 16,0 1-16,0-1 0,0 1 0,0-1 16,21 22-16,0-22 0,1 22 15,-1 0-15,0-1 0,0 1 0,21 0 16,-20 21-16,20-22 0,0 22 16,-21-21-16,22 21 0,-1-1 15,-21 1-15,22-21 0</inkml:trace>
  <inkml:trace contextRef="#ctx0" brushRef="#br0" timeOffset="5804.38">8445 593 0,'0'0'0,"-21"-21"15,21-1-15,-21 22 0,0 0 16,21-21-16,0 0 31,21 21-31,0 0 0,0 0 16,22 0-16,20 0 0,1 0 0,-1 0 15,1 0-15,-1 0 0,22 0 16,-22 0-16,1 0 0,-1 0 0,1 0 16,-22 0-16,1 0 0,-22 0 15,0 0-15,0 21 0,-42-21 16,0 0-1,-22 21-15</inkml:trace>
  <inkml:trace contextRef="#ctx0" brushRef="#br0" timeOffset="6059.23">8742 572 0,'0'42'16,"0"-21"-1,-21 0-15,21 0 0,0 1 16,-22 20-16,22 0 0,0 1 0,0-1 0,0 0 16,0 1-16,0 20 0,0-21 15,0 1-15,-21-1 0,21 0 16,-21-20-16,0 20 0,21 0 16,0-21-16,0 1 0,-21-1 15,42-21 16,0 0-31,-21-21 0</inkml:trace>
  <inkml:trace contextRef="#ctx0" brushRef="#br0" timeOffset="6452">9017 910 0,'0'0'0,"0"-21"15,0 0-15,0 0 0,0 0 16,0-1 0,21 22-16,0 0 0,0 0 15,1 0-15,-1 22 0,21-1 16,-21 0-16,0 0 0,22 0 0,-1 64 16,-21-43-16,0-21 15,-21 22-15,22-1 0,-22 0 0,0-20 16,0-1-16,0 21 0,-22-21 0,1 0 15,0-21-15,0 22 16,0-22-16,0 0 16,21-22-1,0 1 1,0 0-16,0 0 0,0 0 16,0 0-16,0-1 0,21-20 0,0 21 15,-21 0-15,21-22 0,0 22 0,0 0 16,1 0-16,-1 0 0,-21 0 15,42-1-15,-42 1 0,21 21 16,0 0-16,1-21 0,-1 21 0</inkml:trace>
  <inkml:trace contextRef="#ctx0" brushRef="#br0" timeOffset="7024.68">10033 1101 0,'21'-21'0,"-42"42"0,63-42 0,-42-1 16,21 1-16,-21 0 0,0 0 15,0 0-15,0 0 0,0-1 16,0-20-16,0 21 0,-21 0 0,0 0 16,0-1-16,0 1 0,-22 21 0,22 0 15,-21 0-15,21 0 16,-22 0-16,1 21 0,-21 22 15,20-1-15,1-21 0,0 22 16,20-1-16,1 0 0,0 1 0,0-1 16,0 0-16,21-21 0,-21 22 0,21-22 15,0 21-15,0-21 0,0 1 16,21-1-16,0 0 16,0-21-16,0 0 0,0 0 15,1 0-15,20 0 0,-21 0 0,43-21 16,-22 0-16,-21-1 0,21 1 15,-20 0-15,20 0 0,-21-21 0,0 20 16,22-20-16,-43 0 0,21 21 16,-21-22-16,21 1 0,-21 21 15,0-22-15,21 22 0,-21 0 0,0 0 16,0 42 0,0 0-16,0 0 15,0 22-15,0-22 0,0 21 16,0-21-16,0 22 0,0 20 15,0-42-15,0 1 0,0-1 16,0 0-16,0 0 0,0 0 16,0 0-16,21-21 0,0 0 0,1 0 15,-1 0-15,0 0 16,0 0-16,0 0 0,0 0 0,1-21 16,-22 0-16,21 21 0,0-42 15,0 21-15,-21-1 0</inkml:trace>
  <inkml:trace contextRef="#ctx0" brushRef="#br0" timeOffset="7359.7">10350 910 0,'0'21'47,"0"1"-47,0-1 0,0 21 0,22-21 16,-22 0-16,0 22 0,0-22 15,21 0-15,-21 0 0,0 22 16,0-22-16,21 0 0,-21 0 15,21 0-15,-21 0 16,21-21-16,0 0 0,1 0 16,-1 0-1,0-21-15,0 0 0,-21 0 16,21 0-16,-21 0 0,0-1 16,0-20-16,21 0 0,-21-1 0,22 22 15,-22-21-15,0 0 0,0 20 16,0 1-16,21 0 0,-21 0 0,0 0 15,0 42 17,21 0-32,-21 0 15,21-21-15,-21 21 0,0 1 16</inkml:trace>
  <inkml:trace contextRef="#ctx0" brushRef="#br0" timeOffset="7743.48">10795 1122 0,'21'0'0,"0"0"31,0 0-31,1 0 0,-1-21 0,0 21 16,0-21-16,0-1 15,22-41 1,-22 42-16,-21 0 0,0-1 15,0 1-15,0 0 0,0 0 16,-21 21 0,-1 0-16,1 21 0,0 0 0,0 0 15,0 1-15,0-1 0,-1 21 16,1-21-16,0 22 0,21-22 0,-21 0 16,21 21-16,0-21 0,0 1 15,0-1-15,0 0 0,0 0 16,0 0-16,0 0 0,21-21 15,0 0-15,0 0 0,1 0 16,20 0-16,-21 0 0,0 0 0,0 0 16,22 0-16,-22 0 0,0 0 15,0-21-15,0 0 0,1 21 0,-1-21 16,0 0-16,0 0 0</inkml:trace>
  <inkml:trace contextRef="#ctx0" brushRef="#br0" timeOffset="8111.74">11261 1058 0,'21'-84'31,"0"63"-15,-21-1 0,21 22-16,0 0 0,0 0 0,1 0 15,-1 0-15,0 0 16,-21 22-16,21-1 0,0 0 0,0 0 16,-21 0-16,0 0 0,22 1 0,-22-1 15,0 0-15,0 21 0,0-21 16,0 1-16,0-1 0,0 0 0,-22-21 15,22 21-15,0 0 0,-21-21 16,0 0-16,0 0 16,0 0-1,21-21-15,0 0 16,0 0-16,0 0 0,0-1 16,0 1-16,21 0 0,-21-21 15,21 21-15,0-1 0,-21-20 0,21 21 16,-21 0-16,22 0 0,-1-1 15,-21 1-15,21 21 0,0-21 0,0 21 16,0 0-16,1 0 16,-1 0-16,-21 21 15,21 0-15,-21 1 16</inkml:trace>
  <inkml:trace contextRef="#ctx0" brushRef="#br0" timeOffset="8551.49">11811 1058 0,'21'0'0,"-42"0"0,63 0 0,-21 0 15,1 0-15,-1 0 0,0 0 16,0 0-16,43 0 16,-43-21-16,0 0 0,21 21 0,-21-21 15,1 0-15,-1 0 0,-21-1 16,0 1-16,-21 0 16,-1 21-16,1 0 0,-21 0 15,0 0-15,20 0 0,-20 21 0,21-21 16,-21 21-16,20-21 0,1 22 15,0-1-15,0 0 0,0-21 0,21 21 16,0 0-16,0 22 16,0-22-16,0 0 15,21 0-15,0-21 0,0 21 16,0 0-16,1-21 0,-1 22 0,21-1 16,-21-21-16,0 21 0,1-21 0,-1 21 15,-21 0-15,21-21 16,-21 21-16,-21 1 15,0-22 1,-1 0-16,1 0 0,-21 0 0,21 0 16,-22 0-16,1 0 0,21 0 15,-21 0-15,20 0 0,1 0 16,0 0-16,0 0 0,0 0 0,0 0 16,21-22-1,0 1-15,21 0 16,0 0-16,0 21 0,0-21 15</inkml:trace>
  <inkml:trace contextRef="#ctx0" brushRef="#br0" timeOffset="8784.67">12404 995 0,'0'21'31,"0"0"-31,0 0 0,0 1 16,-22-1-16,22 0 0,0 0 16,0 21-16,0-20 0,-21-1 0,21 0 15,-21 0-15,21 0 0,0 0 16,0 1 0,-21-22-16,21-22 31</inkml:trace>
  <inkml:trace contextRef="#ctx0" brushRef="#br0" timeOffset="8959.48">12446 783 0,'-21'0'15,"0"0"-15,-1 0 16,22 21-1,0 1 1,0-1 0,22 0-16</inkml:trace>
  <inkml:trace contextRef="#ctx0" brushRef="#br0" timeOffset="9460.42">12679 1016 0,'0'0'0,"-21"0"16,21 21-16,-22-21 0,22 21 15,-21-21-15,21 22 0,0-1 16,0 0-16,0 0 16,0 0-16,0 0 0,0 1 15,0-1-15,0 0 0,0 0 0,0 0 16,0 0-16,0 1 0,0-1 15,0 0-15,0 0 16,0-42 15,0 0-31,0 0 16,0-1-16,0 1 0,0 0 16,0 0-16,0 0 0,0-22 0,21 22 15,1-21-15,-1 0 0,0 20 16,21-20-16,-21 21 0,22 0 0,20-22 15,-20 22-15,-1 21 16,0 0-16,-21 0 0,1 0 16,20 21-16,-21-21 0,0 22 0,-21-1 15,0 21-15,21-21 0,-21 0 16,0 22-16,0-1 0,0 0 16,0-20-16,-21-1 0,0 0 15,21 0-15,0 0 0,-21-21 0,21 21 16,-21-21-16,21 22 0,21-22 31,0-22-15,0 22-16</inkml:trace>
  <inkml:trace contextRef="#ctx0" brushRef="#br0" timeOffset="10176.5">13801 931 0,'0'-21'0,"0"42"0,0-63 16,0 21-16,0 0 0,-22 21 15,1 0-15,0 0 16,0 0-16,-21 0 0,20 0 16,1 21-16,0 0 0,-21 21 15,-1 22-15,1-43 0,21 21 16,0-20-16,-22 20 0,22-21 15,0 21-15,21-20 0,0-1 0,0 0 16,0 0-16,0 0 0,0 0 0,0 1 16,21-22-1,0 0-15,22 0 0,-22 0 16,0 0-16,0 0 0,0-22 16,1 22-16,-1-21 0,0 0 0,0 0 15,0 0-15,0 0 0,1-1 16,-1-20-16,-21 21 0,0 0 0,21 0 15,-21-1-15,21 1 0,-21 0 0,0 0 16,0 0 0,0 42-1,0 21 1,0-21-16,0 1 0,-21 20 0,0 0 16,21-21-16,0 22 0,-21-1 0,21 0 15,-22 1-15,1-1 0,21 0 16,0 22-16,0-22 0,0 1 0,0 20 15,0-21-15,0 22 16,0-22-16,0 64 0,0-64 0,0 1 16,21 20-16,-21-20 0,22-1 15,-22-21-15,0 21 0,0 43 16,0-64-16,0 22 0,0-22 16,0 0-16,0 21 0,0-21 15,0 1-15,-22-22 16,1 0-16,0 0 0,21-22 15,-21 1-15,0 0 0,21-21 16,-21 21-16,21-22 0,-22 1 0,22 0 16,0-43-16,0 21 0,0 1 15,0 21-15,0-22 0,22-21 16,-1 22-16,0 21 0,0-22 0,0 1 16,0 20-16,1 1 0,20 0 15,-21-1-15,21 22 0,1-21 0,-22 21 16,42-22-1,-41 22-15,-1 21 0</inkml:trace>
  <inkml:trace contextRef="#ctx0" brushRef="#br0" timeOffset="11143.03">4127 1630 0,'0'0'0,"-42"0"0,21 0 16,0 0-16,0 0 0,-22 0 16,22 0-16,0 0 15,21 21 1,21-21 0,0 0-16,0 21 0,1-21 15,20 0-15,0 0 0,1 0 0,20 21 16,-21-21-16,43 0 0,-21 0 15,41 0-15,-20 0 0,21 0 16,0 0-16,0 0 0,21 0 16,0 22-16,21-22 0,-21 0 0,21 0 15,0 0-15,0 0 0,22 0 0,-1 0 16,21 0-16,-20 0 0,20 0 16,22 0-16,0 0 0,-1 0 0,1 0 15,0 0-15,20 0 0,-20 0 16,21 0-16,0 0 0,-22 0 0,22 0 15,-21 0-15,21 0 0,0 0 16,-22 0-16,1 0 0,21 0 16,-22 0-16,1 0 0,190 0 15,-190 0-15,0 0 0,-22 0 16,1 0-16,-1 0 0,-21 0 0,22 0 16,-22 0-16,1 0 0,-22 0 15,-21 0-15,0 0 0,0 0 0,-21 0 16,-22 0-16,1 0 0,0 0 0,-22 0 15,-21 0-15,22 0 0,-43 0 16,0 0-16,0 0 0,1 0 0,-44 0 47,1 0-47,0 0 0,0 0 0,-21 0 16,-1 0-16,1 0 15,0 21-15</inkml:trace>
  <inkml:trace contextRef="#ctx0" brushRef="#br0" timeOffset="11829.25">2561 2477 0,'0'-22'0,"0"44"0,0-86 0,0 43 15,0 0-15,0 0 0,0-1 16,0 1-16,-21 0 15,0 21 1,21 21-16,-21 0 0,21 22 0,-22-22 16,22 42-16,-21-20 0,21-1 15,-21 22-15,0-1 0,21-21 0,-21 22 16,0-22-16,21 1 0,0-1 16,-22 0-16,1 1 0,21-22 15,0 0-15,-21 0 0,21 0 0,0 0 16,0 1-1,-21-44 17</inkml:trace>
  <inkml:trace contextRef="#ctx0" brushRef="#br0" timeOffset="12096.04">1926 3027 0,'0'0'0,"0"21"0,0 21 0,0-20 16,0-1-16,0 21 0,21-21 15,0 0-15,1 1 0,20-1 0,-21 0 16,21-21-16,1 0 0,-1 21 16,0-21-16,22 0 0,-22 0 0,1 0 15,20-21-15,-21 0 0,1 21 16,-1-21-16,0-1 0,1 1 0,-22 0 15,21 0-15,-21 0 0,1 0 16,-22-1-16,0 1 0,0-21 0,0 21 16,0-22-16,0 1 0,-22 21 15</inkml:trace>
  <inkml:trace contextRef="#ctx0" brushRef="#br0" timeOffset="12351.9">2032 2350 0,'0'0'0,"0"-22"16,21 22-1,21-21-15,-20 21 0,20 0 16,0-21-16,22 0 0,-22 21 16,22 0-16,-22-21 0,21 21 15,-20 0-15,-1 0 0,0-21 0,1 21 16,-22 0-16,0 0 0,0 0 15,0 0-15,1 0 16,-22 21-16,0 0 16,0 0-1,0 0-15,0 0 0</inkml:trace>
  <inkml:trace contextRef="#ctx0" brushRef="#br0" timeOffset="12851.81">2963 3006 0,'0'0'0,"0"21"0,-21 21 16,21-21-16,-21 1 0,21 20 15,0-21-15,-21 0 0,21 0 16,0 1-16,21-44 62,-21 1-62,21 21 0,-21-21 16,0 0-16,21-21 0,-21 20 16,21 1-16,1 0 0,-22 0 15,21-21-15,0 20 0,0 1 0,0 0 16,0 21-16,1-21 0,20 0 15,-21 21-15,0 0 0,22 0 16,-22 0-16,0 0 0,21 21 0,-21 0 16,1-21-16,-22 21 0,21 0 0,0 1 15,-21 20-15,0-21 0,0 0 16,0 0-16,0 1 0,0-1 0,0 0 16,0 0-16,0 0 0,-21-21 15,21 21-15,-21-21 0,21-21 63,0 0-63,21 0 15,0 0-15</inkml:trace>
  <inkml:trace contextRef="#ctx0" brushRef="#br0" timeOffset="13499.54">3958 3027 0,'21'0'0,"0"-42"32,1 42-32,-22-22 0,0 1 15,0 0-15,0 0 16,-22 0-16,1 0 15,0 21-15,0-22 0,0 22 0,0 0 16,-1 0-16,1 0 0,0 0 0,0 0 16,-21 0-16,20 22 0,1-22 15,0 21-15,0 0 0,0 0 0,21 21 16,-21-20-16,21-1 0,-22 0 16,22 21-16,0-21 0,0 1 15,0-1-15,0 0 0,0 0 16,0 0-16,0 0 0,22-21 15,-1 0-15,0 0 0,0 0 0,0 0 16,0 0-16,1-21 0,-1 0 16,21 21-16,-21-21 0,0 0 0,22 0 15,-22-1-15,0-20 0,0 21 16,0-21-16,1-1 0,-22 1 16,21 0-16,-21-1 0,21 1 0,-21-22 15,0 1-15,0 21 0,0-22 0,0-21 16,0 43-16,0 0 15,0 21-15,0-1 0,-21 1 0,0 21 16,-1 0-16,1 21 16,21 22-1,-21-22-15,21 21 0,0 1 0,0-1 16,0 0-16,0 22 0,0-22 16,0 0-16,0 22 0,0-22 0,0 1 15,0 20 1,0-42-16,0 22 0,21-22 0,-21 0 0,0 0 15,21 0-15,1 0 0,-1-21 16,0 0 0,0 0-1,0-21 1,0 21-16,-21-21 0,0 0 16</inkml:trace>
  <inkml:trace contextRef="#ctx0" brushRef="#br0" timeOffset="13919.36">4276 2985 0,'0'0'0,"0"21"16,21-21 15,0 0-31,0 0 15,0 0-15,0 0 0,1-21 16,-1 21-16,0-22 0,-21 1 16,21 21-16,21-42 0,-20 42 15,-22-21-15,0 0 0,0-1 16,0 1-16,-22 21 16,1 0-16,0 0 15,0 0-15,0 0 0,-22 21 0,1 22 16,21-22-16,0 0 15,0 0-15,21 22 0,0-22 0,0 0 16,0 0-16,0 0 0,0 0 0,0 1 16,0-1-16,0 0 15,21-21-15,0 21 0,0 0 16,0-21-16,0 0 0,1 0 0,-1 0 16,0 0-16,0 0 0,0 0 15,43-42-15,-43 42 0,0-21 16,0 0-16,0-1 0</inkml:trace>
  <inkml:trace contextRef="#ctx0" brushRef="#br0" timeOffset="14831.99">4911 2858 0,'0'0'0,"0"-22"0,21 22 0,-21-21 31,-21 21 47,21 21-78,-22 1 0,22-1 47,0-42 31,22 21 16</inkml:trace>
  <inkml:trace contextRef="#ctx0" brushRef="#br0" timeOffset="15251.75">4932 2858 0,'0'-22'32,"0"44"14,0-1-46,-21 0 16,-1 233 0,1-212-1,21 22-15,0-1 0,-21-20 0,0 20 16,0 1-16,21-22 0,-21 21 0,-1-20 16,22-1-16,-21 0 0,0 1 15,0-1-15,21 0 0,0-20 16,-21 20-16,21-21 0,-21 0 0,21 0 15,0 1-15,21-65 47,0 22-47,0 0 0,-21-21 0,21 20 16,0-20-16,-21 0 0,22-1 16,-22 1-16</inkml:trace>
  <inkml:trace contextRef="#ctx0" brushRef="#br0" timeOffset="15599.55">4784 3048 0,'0'0'0,"0"-42"0,-22 21 0,22-1 16,-21-20-16,21 21 15,0 0-15,0 0 0,0-1 16,0 1-16,0 0 0,21 0 16,1 0-16,-1 21 15,0-21-15,0 21 0,0 0 0,22-22 16,-22 22-16,0 0 0,21 0 15,-21 0-15,1 0 0,20 0 0,-21 22 16,0-1-16,-21 0 16,21 0-16,-21 21 0,0-20 0,0 20 15,0-21-15,0 0 0,-21 43 16,0-43-16,-21 0 0,21 0 16,-1 0-16,1 1 0,0-22 0,-21 21 15,21-21 1,42 0 15,0-21-15,0 21-16,0-22 0,0 22 0,1-21 15</inkml:trace>
  <inkml:trace contextRef="#ctx0" brushRef="#br0" timeOffset="17599.07">5207 3027 0,'21'0'15,"-42"0"-15,63 0 0,-21-21 0,1 21 16,-1-21-16,0 21 16,-21-22-16,21 1 0,0 21 0,22-21 15,-22 0-15,0 0 0,0 0 16,0-1-16,-21 1 0,21 0 16,-21 0-16,-21 21 15,0 0 1,0 0-16,0 0 0,-22 21 15,22 0-15,0 22 0,0-22 0,0 0 16,21 21-16,-21-21 0,21 22 0,-22-22 16,22 0-16,0 0 15,0 0-15,0 1 0,0-1 0,22 0 16,-1 0-16,0-21 0,0 0 0,0 0 16,0 0-16,22 0 0,-22 0 15,64-21-15,-64 0 0,21 21 16,0-21-16,1-1 15,-22 1-15,21 0 0,1 0 0,-22 0 16,0-22-16,21 1 0,-21 21 16,-21 0-16,0 0 0,0-1 0,-21 44 31,0-1-15,0 0-16,21 0 0,-21 0 15,21 0-15,-21 22 0,-1-22 0,22 0 16,-21 0-16,21 0 0,0 1 15,0-1-15,-21-21 16,42 0 15,0-21-31,-21-1 16,22 1-16,-1 0 0,0 0 16,0 0-16,-21 0 0,21-1 15,0 1-15,1 0 0,-1 0 16,0 0-16,0 42 15,-21 0 1,0 0-16,21-21 0,-21 21 16,0 1-16,0-1 0,21 0 0,1 0 15,-1 0-15,-21 0 0,21-21 0,0 22 16,0-22-16,0 0 0,1 21 16,-1-21-16,0 0 0,21 0 15,-21 0-15,22 0 0,-1 0 0,0-21 16,1 21-16,-22-22 0,21 1 0,1 21 15,-1-21-15,-21 0 0,21 0 16,-20-22-16,-1 22 0,0 0 0,0-21 16,-21 21-16,0-22 0,0 22 15,0 0-15,0 0 0,-21 0 0,0-1 16,0 22-16,-1 0 0,-20 0 16,21 0-16,-21 0 0,20 0 0,-20 22 15,21-1-15,-21 0 0,20 21 0,-20-21 16,21 1-16,0 20 0,0-21 15,-1 21-15,1-20 0,21-1 16,0 0-16,0 21 0,0-21 16,0 1-16,21-22 0,1 0 15,-1 0-15,0 0 0,21 0 16,-21 0-16,22 0 0,-22 0 16,21-22-16,1 1 0,-22 0 0,21 0 15,-21 0-15,22 0 0,-22-22 16,0 1-16,21 0 0,-21-1 0,1-63 15,-1 64-15,-21-21 0,21-1 16,-21 1-16,0 20 0,0 1 16,0 0-16,0 20 0,0-20 0,0 21 15,0 0-15,-21 21 16,0 21-16,21 0 16,-22 0-16,22 22 0,-21-22 15,0 42-15,21-20 0,0-1 0,0 21 16,-21-20-16,21-1 0,0 22 15,0-22-15,0 0 0,0 1 16,0-1-16,0 21 0,0-41 16,21 20-16,0-21 0,0 0 0,1-21 15,-1 21-15,42 1 16,-42-22-16,22 0 0,-1 0 16,-21 0-16,22 0 0,-22 0 0,21-22 15,-21 1-15,0 21 0,22-21 0,-22 0 16,0 0-16,0 0 0,-21-1 0,21 1 15,-21 0-15,22 0 0,-22-21 16,0 20-16,0 1 0,0 0 16,-22 0-16,1 21 15,0 0-15,0 21 16,0 0-16,21 0 0,-21 1 0,21-1 16,-22 0-16,22 0 0,0 0 0,0 0 15,0 1-15,0-1 0,0 0 16,0 0-16,0 0 0,22-21 15,-1 0-15,0 0 0,0 0 16,0 0-16,0 0 0,22 0 16,-22 0-16,0 0 0,0-21 15,22 0-15,-22 0 0,0 0 16,0-1-16,0 1 0,0 0 0,-21 0 16,0 0-16,0 0 0,22 21 15,-44 21 16,22 0-31,-21 0 16,0 0-16,21 0 0,-21-21 0,0 22 16,21-1-16,0 0 0,21-42 62,0 21-46,-21-21-16,21-1 0,0 1 0,1 0 15,-1 0-15,-21 0 0,21 0 16,0-1-16,-21 1 0,21 21 16,0 0-16,-21 21 15,0 1-15,0-1 16,0 0-16,0 0 0,0 0 16,0 0-16,0 1 0,0-1 0,0 0 15,22 0-15,-1-21 16,0 0-16,0 0 15,0 0-15,0 0 0,1 0 16,-1 0-16,0 0 0,21 0 16,-21-21-16,1 0 0,-1 0 0,21-22 15,-21 1-15,0 21 0,1-22 16,-1 1-16,0-21 0,-21 20 16,21-20-16,0-1 0,0 1 0,-21 20 15,22-20-15,-22 21 0,21-1 16,-21 1-16,0 21 0,0 0 15,0-1-15,0 1 0,-21 42 16,-1 22-16,1-22 16,0 21-16,21 1 0,-21 20 0,0 1 15,0-22-15,21 21 16,0 1-16,0-22 0,0 1 0,0 20 16,0-21-16,0-20 0,0 62 15,0-63-15,0 1 0,21-1 16,-21 0-16,0 0 0,21-21 15,0 0-15,0 0 16,0-21 0,1 21-16,-22-21 0,0 0 0,0-1 15,0 1-15</inkml:trace>
  <inkml:trace contextRef="#ctx0" brushRef="#br0" timeOffset="17781">8001 2688 0,'-21'0'16,"42"0"0,0 0-1,0 0-15,0 0 0,1 0 0,-1 0 16,21 0-16,-21 0 0,22 0 0,-22-21 16,0 21-16,21-21 0,-21 0 15,1 21-15,-1-21 0,0-1 0</inkml:trace>
  <inkml:trace contextRef="#ctx0" brushRef="#br0" timeOffset="19351.98">9906 2963 0,'63'0'32,"-41"0"-32,-1-21 15,0 21-15,-21-21 0,21 0 16,0 0-16,0 0 0,-21-1 16,0 1-16,0 0 0,0-21 15,0 21-15,0-1 0,-21-20 16,-21 21-16,21-21 0,-43-1 15,43 43-15,-21 0 0,-1 0 16,1 0-16,0 0 0,-1 0 0,1 21 16,0 1-16,21-1 0,-22 21 15,22-21-15,-21 22 0,-1 20 16,22-21-16,21 1 0,0-22 0,0 0 16,0 21-16,0-20 0,0-1 15,21 0-15,1 0 0,20-21 16,-21 0-16,0 0 0,0 0 0,22 0 15,-1 0-15,-21 0 0,22 0 16,-1-21-16,0 0 0,1 0 16,-1-1-16,0 1 0,1 21 0,-22-42 15,21 21-15,-21 0 0,0-1 16,-21 1-16,0 0 0,0 0 0,0 0 16,0 0-16,-21 21 31,0 21-31,0 0 0,21 0 0,0 0 15,0 0-15,0 22 0,0-22 16,0 21-16,0-21 16,0 1-16,21-22 0,0 21 0,0-21 15,1 0-15,-1 0 0,0 21 16,0-21-16,0 0 0,43 0 16,-43 0-16,21-21 0,-21 0 0,1 21 15,-1-22-15,0 1 0,0 0 16,0 0-16,-21 0 0,0 0 0,0-1 15,0 1-15,0 0 0,0 0 16,0 0-16,0 0 0,0 42 16,0 0-1,-21 0-15,21 0 0,-21 0 16,21 22-16,-21-22 0,21 21 16,0-21-16,0 1 0,0-1 0,-21 0 15,21 0-15,0 0 16,21-21-1,0-21 1,0 21-16,-21-21 16,21 0-16,0 21 0,22-43 15,-22 22-15,0 0 16,0-21-16,-21 21 0,21-1 0,1 22 16,-1-21-16,0 21 0,0 0 15,-21 21-15,21 1 16,-21-1-16,0 0 0,0 0 15,0 0-15,21 0 0,1 1 0,-22-1 0,21 0 16,0 0-16,0 0 16,0-21-16,0 21 0,22-21 0,-22 0 15,21 0-15,1 0 0,-1 0 0,-21 0 16,21 0-16,1 0 0,-1 0 16,0-21-16,43 0 0,-64 0 15,22 0-15,-22 0 0,0-1 0,0 1 16,0 0-16,-21-21 0,0 21 15,0-22-15,0 22 0,0-21 0,0 21 16,0-1-16,-21 1 0,0 0 16,0 21-16,0 0 0,-1 0 15,-20 0-15,-21 21 0,41 0 16,-20 1-16,21 20 0,-21-21 16,20 0-16,1 22 0,0-22 15,0 0-15,21 21 0,0-21 0,0 1 0,0-1 16,0 0-16,0 0 15,21-21-15,0 0 0,0 21 0,1-21 16,-1 0-16,0 0 0,21 0 0,-21 0 16,22-21-16,-22 21 0,0-21 15,43-21-15,-43 20 0,0 1 16,0-21-16,-21 21 0,21-22 16,0 1-16,1-21 0,-22 20 15,21-20-15,0-1 0,0 22 0,-21-22 16,21 1-16,0-1 0,1 22 15,-1 0-15,-21-1 0,21-20 16,-21 42-16,-21 21 16,0 21-16,-1 0 15,1 21-15,0 1 0,0-1 0,0 22 16,0-22-16,21 21 0,-22 1 16,22-1-16,0 1 0,0-1 0,0-20 15,0-1-15,0 22 0,0-1 16,0-21-16,22-20 0,-22-1 15,21 0-15,0 0 0,0-21 16,21 21-16,-20-21 0,-1 0 16,0 0-16,0 0 0,21 0 15,-20-21-15,-1 0 0</inkml:trace>
  <inkml:trace contextRef="#ctx0" brushRef="#br0" timeOffset="20631.4">13293 2942 0,'0'0'0,"-22"0"0,22-21 31,0 0-31,0 0 0,0 0 16,22 21-16,-22-22 0,0 1 15,0 0-15,0 0 0,0 0 16,0-22-16,0-20 16,0 42-16,0 0 0,0-22 0,-22 22 15,1 0-15,0 21 0,0 0 0,0 0 16,-22 0-16,22 0 0,-21 0 0,21 21 16,-22 0-16,1 22 0,0-22 15,21 21-15,-22 0 0,1 22 16,0-22-16,42 1 0,-22-22 15,22 21-15,0-21 0,0 0 16,0 1-16,0-1 0,0 0 0,22 0 16,-1-21-16,0 0 0,21 0 15,-21 0-15,22 0 0,-1 0 0,0 0 16,22-21-16,-22 21 0,22-21 0,-22 0 16,0-1-16,22 1 0,-22-21 15,1 0-15,-1 20 0,-21-41 0,21 21 16,-20-1-16,-1-20 15,21-1-15,-42 1 0,21-1 0,-21 1 0,21-1 16,-21 1-16,0 20 0,0-20 0,0 21 16,0-1-16,0 22 0,0 0 15,0 0-15,-21 21 16,0 0-16,0 21 0,0 0 16,0 21-16,-1 1 0,1-1 0,0 0 15,0 22-15,0-1 0,0 1 0,21-1 16,0 1-16,-22-1 0,22 1 15,0-22-15,0 22 0,0-22 0,0 0 16,43 43-16,-22-64 0,0 22 16,0-22-16,0 0 0,22 0 15,-22-21-15,21 0 0,-21 21 0,22-21 16,-1 0-16,0 0 0,1 0 16,-1-21-16,0 0 0,1 0 0,-1 0 15,0-1-15,-20 1 0,20 0 16,-21 0-16,0-21 0,0 20 15,-21-20-15,0 21 0,0-21 0,0 20 16,0 1-16,0 0 0,-21 21 0,0 0 16,0 0-16,-43 0 15,43 21-15,0 0 0,-21 1 0,21-1 16,-1 0-16,1 21 0,0-21 0,21 22 16,0-22-16,0 0 0,0 0 15,0 0-15,0 1 0,21-1 0,-21 0 16,43-21-16,-22 0 0,0 0 15,0 21-15,21-21 0,-20 0 0,20 0 16,0 0-16,1-21 0,-22 0 16,21 21-16,0-21 0,1-1 15,-1 1-15,-21 0 0,0-21 0,22 21 16,-22-22-16,0 22 0,-21-21 0,0-1 16,21-20-16,-21 42 15,0 0-15,0-1 0,-21 44 31,21 20-31,-21-21 0,0 21 16,21 1-16,0-1 0,-21 0 16,-1 1-16,22 20 0,-21-20 0,21 20 15,0 1-15,-21-1 0,21 1 16,0-1-16,-21 1 0,21-1 0,0 1 16,0-1-16,0 1 0,0-22 0,-21 21 15,21-20-15,0-1 0,-21 0 16,21 1-16,0-22 0,0 21 0,0-21 15,0 1-15,0-1 0,0-42 32,0-1-32,0 1 15,0 0-15,0-21 0,0 21 0,21-22 16,0-20-16,-21 20 0,0-20 16,21-1-16</inkml:trace>
  <inkml:trace contextRef="#ctx0" brushRef="#br0" timeOffset="20912.24">14457 2858 0,'0'0'0,"0"-43"0,0 1 16,0 0-16,0-43 16,0 64-16,21 0 0,0-1 15,0 22-15,0-21 0,1 0 0,-1 21 16,0 0-16,0 0 0,21 0 16,-20 0-16,-1 0 0,21 0 0,-21 21 15,0 0-15,1 1 0,-22-1 16,0 21-16,0-21 0,0 0 15,0 22-15,-22-22 0,-20 0 0,-43 64 16,64-64-16,0-21 16,-21 21-16,21 0 0,-1-21 15,-20 0-15,42 21 0,-21-21 0,42 0 47,0-21-47,0 21 0,1-21 16,-1 0-16</inkml:trace>
  <inkml:trace contextRef="#ctx0" brushRef="#br0" timeOffset="22940.09">14859 2879 0,'0'0'0,"21"0"16,0 0-16,0 0 0,1-21 16,-1 21-16,0-22 0,0 22 15,0-21-15,0 21 0,22-21 0,-1 0 16,0 0-16,-20 0 0,-1-1 15,0 1-15,0 0 0,-21-21 16,0 21-16,0-1 0,0 1 16,-21 21-16,-21 0 15,20 0-15,1 0 0,-21 21 0,0-21 16,20 22-16,-20-1 0,21 21 0,-21-21 16,20 0-16,1 22 15,21-22-15,0 0 0,-21 21 0,21-20 16,0-1-16,0 21 15,0-21-15,0 0 0,21-21 0,0 0 16,1 22-16,-1-22 0,0 0 0,21 0 16,-21 0-16,22 0 0,-1-22 15,0 1-15,1 21 0,-1-21 0,0 0 16,1 0-16,-1-22 0,0 22 0,-20-21 16,20 21-16,-21-22 0,0 22 15,-21 0-15,0 0 0,21 0 16,-21 42-1,-21 0 1,0 0-16,21 22 0,-21-22 0,0 0 16,0 0-16,21 21 0,0-20 15,-22-1-15,22 0 0,-21 0 0,21 0 16,0 0-16,0 1 16,21-22 15,-21-22-31,22 1 0,-1 0 15,0 0-15,-21 0 0,21 0 16,0-1-16,0 1 0,1-21 0,-1 21 16,0 0-16,0 21 0,-21-22 0,21 22 15,0 0 1,-21 22-16,0-1 16,0 0-16,0 0 15,0 0-15,0 0 0,0 1 0,0-1 16,0 0-16,22 0 0,-1 0 15,0-21-15,0 0 0,0 21 16,0-21-16,1 0 0,-1 0 0,0 0 16,0 0-16,0 0 0,22 0 0,-22 0 15,21-21-15,0 21 0,-20-21 16,20 0-16,-21 0 0,21 0 0,-20-22 16,20-20-16,-42 20 15,0 22-15,0-21 0,0 21 16,0 0-16,0-1 0,-21 1 0,0 21 15,-1 0-15,1 0 0,0 0 16,0 0-16,0 0 0,-22 21 0,22 1 16,0-1-16,0 21 0,0-21 15,0 0-15,21 22 0,0-22 0,0 0 16,-22 0-16,22 0 0,0 1 0,0-1 16,0 0-16,22 0 15,-1-21-15,0 0 0,0 0 16,0 0-16,0 0 0,1 0 15,-1 0-15,0 0 0,0-21 16,0 0-16,0 0 0,1-1 0,-1 1 16,0-21-16,0 0 0,0-1 15,-21-20-15,21 20 0,1-20 0,-1-1 16,0 1-16,0 21 0,-21-22 0,21 22 16,0-64-16,-21 85 15,0-22-15,0 22 0,0 0 16,-21 42-1,0-21-15,0 21 0,0 22 16,0-22-16,-1 21 0,1 1 16,0-1-16,21 21 0,0-20 0,0 20 15,0-20-15,0 20 0,0-21 16,0 1-16,0 20 0,0-20 16,0-22-16,21 21 0,-21 0 0,21-20 15,1-1-15,-1 0 0,0 0 0,21 0 16,-21-21-16,1 0 0,-1 21 15,0-21-15,21 0 0,-21 0 0,1 0 16,20 0-16,-21-21 0,0 0 16,0 0-16,1 21 0,-1-42 0,21-1 15,-21 1-15,-21 0 0,0 20 16,0-20-16,0 0 0,0 21 16,0-1-16,0 1 0,-21 21 15,0 0-15,0 0 16,21 21-16,-21 1 0,21-1 15,-22 21-15,1-21 0,21 0 0,0 22 16,0-22-16,0 0 0,0 0 16,0 22-16,0-22 0,0 0 15,21 0-15,1-21 0,-1 0 0,0 21 16,0-21-16,0 0 0,0 0 16,1 0-16,-1 0 0,0 0 0,0-21 15,21 21-15,-20-21 0,-1 0 0,0 0 16,0-1-16,0 1 15,0 0-15,1-21 0,-1 21 0,0-43 16,-21 43-16,21 0 16,-21 42-1,0 0-15,-21 0 16,0 0-16,21 1 0,0-1 16,-21 0-16,21 21 0,-22-21 0,22 1 15,-21-22-15,21 42 0,0-21 16,0-42 31,21 21-47,1-21 0,-22 0 15,21-1-15,0 1 0,0 0 0,-21 0 16,21 0-16,0 0 16,1-1-16,-1 1 0,-21 0 0,21 21 15,-21 21 1,0 0-16,0 1 0,0-1 15,0 0-15,0 0 0,0 0 0,0 0 16,0 1-16,21-1 0,-21 0 16,0 0-16,21-21 0,0 0 15,-21 21-15,22-21 0,-1 0 0,0 0 16,0 0-16,0 0 0,0 0 16,1-21-16,-1 21 0,0-21 15,0 0-15,-21 0 0,21-1 0,0-20 16,1 0-16,-22-1 0,21 1 15,0-21-15,0-1 0,0 22 0,0-22 16,1 1-16,-1-1 0,0 1 16,-21-1-16,21 1 0,0-1 0,-21 22 15,21 0-15,-21 20 0,0 1 0,0 0 16,0 0-16,0 42 16,-21 0-16,0 0 0,-21 1 15,21 20-15,-1-21 0,1 21 16,0 1-16,0 20 0,0-20 15,21 20-15,0-21 0,-21 22 0,21-1 16,0 1-16,0-1 0,0-20 16,0 20-16,0-20 0,0-1 0,0 0 15,21-21-15,-21 1 0,42 20 16,-42-21-16,21-21 0,0 0 16,1 0-16,-1 0 0,0 0 0,0 0 15,0 0-15,0-21 0,1 0 16,41-43-1,-42 43-15,0-21 0,1 21 0,-1-22 16</inkml:trace>
  <inkml:trace contextRef="#ctx0" brushRef="#br0" timeOffset="23120.99">17462 2413 0,'-21'0'0,"42"0"0,-63 0 0,21 0 16,21 21-16,21-21 15,0 21-15,0-21 0,1 0 16,20 0-16,-21 0 0,21 0 16,1 0-16,-1 0 0,0 0 0,-20 0 15,20-21-15,-21 21 0,43-42 16,-43 42-16</inkml:trace>
  <inkml:trace contextRef="#ctx0" brushRef="#br0" timeOffset="23671.29">19177 1799 0,'0'0'0,"0"-21"0,0 0 0,0 0 16,0 42 15,0 0-31,0 21 0,21 1 16,0 20-16,0-20 0,22 20 0,-22 1 15,21-1-15,1 1 0,-1 20 16,0-20-16,1 20 0,-22 1 0,21-21 16,0-1-16,-20 1 0,20-1 0,-21-21 15,21 1-15,-42-1 0,22 0 16,-1-20-16,-21-1 0,21 0 0,-21-42 31,0 0-15,0-1-16,0-20 0,0 21 0,0-21 15</inkml:trace>
  <inkml:trace contextRef="#ctx0" brushRef="#br0" timeOffset="23925.15">20045 1863 0,'0'-21'0,"0"42"0,0-64 16,0 22-16,0 0 15,-21 21-15,-1 0 0,-20 21 0,-21 43 16,20-22-16,1 0 15,0 1-15,-22 20 0,22-20 0,-1 20 16,1 1-16,0-1 0,-22 1 16,43-1-16,-21-21 0,-1 22 0,1-1 15,21-20-15,0-1 0,0-21 16,-1 22-16,22-22 0,0 0 0,0 0 16,22-21-16,-22 21 0,42-21 15,0 0-15,-21 0 0,43 0 16,-22-21-16,1 0 0,-1 0 0,0 0 15</inkml:trace>
  <inkml:trace contextRef="#ctx0" brushRef="#br0" timeOffset="24219.98">20087 2392 0,'0'0'0,"0"21"31,0 0-31,0 22 0,0-1 16,0-21-16,0 43 0,0-22 0,-21 21 15,21 1-15,0-1 0,0-20 16,0 41-16,0-20 0,0-1 0,0 86 16,0-1-1,0-85-15,-21 1 0,21-1 0,-21 43 16,21-64-16,-22 1 16,1 20-16,21-42 0,0 22 15,0-1-15,0-21 0,-21 0 0,21 1 16,0-44 15,21 1-31,-21 0 0,21-21 0,-21 21 16,22-22-16,-1 1 0,-21 0 0,0-22 15</inkml:trace>
  <inkml:trace contextRef="#ctx0" brushRef="#br0" timeOffset="24509.58">20087 3027 0,'0'0'0,"0"-64"15,0-20-15,0 41 0,0-20 16,0 21-16,0-1 0,0 1 0,0 21 0,0-22 15,0 22-15,0 0 0,42-21 16,-20 21-16,-1-1 16,21 22-16,-21-21 0,22 21 15,-1 0-15,0 0 0,1 0 0,-1 0 16,-21 21-16,0 1 0,0-1 16,-21 21-16,0-21 0,0 22 0,0-1 15,0-21-15,-21 21 0,0-20 16,-21 20-16,21-21 0,-22 0 0,22 0 15,-21 1-15,21-1 0,-22-21 0,22 21 16,0-21 0,42 0-1,0-21 1,22 0-16,-22 21 16,0-22-16,21 1 0</inkml:trace>
  <inkml:trace contextRef="#ctx0" brushRef="#br0" timeOffset="24967.31">21061 2434 0,'0'0'0,"0"-21"0,0 0 0,0 0 16,0 0-16,-21 21 0,-1 0 16,1 0-16,0 0 0,0 0 15,0 0-15,0 0 0,-22 21 0,22 0 16,-21 21-16,21 1 15,-22-1-15,22 0 0,0 1 0,0-1 16,0 0-16,-1 22 0,22-22 16,0-21-16,0 0 0,0 1 15,0-1-15,22 0 0,-1-21 16,0 0-16,0 0 0,21 0 16,-20 0-16,-1-21 0,0 21 0,0-21 15,0-1-15,0-20 0,1 21 16,-1-21-16,0 20 0,0-41 0,0-22 15,0 22 1,1 42-16,-22-1 0,0 1 16,0 42-1,0 1-15,0-1 0,0 0 16,0 21-16,0 1 0,0-22 0,0 21 16,0 0-16,0-20 0,0-1 15,0 21-15,0-21 0,21 0 0,-21 1 16,21-22-16,-21 21 0,21-21 0,0 0 15,0 0 1,1 0-16,-1 0 0,0-21 16,-21-1-16,21 1 15</inkml:trace>
  <inkml:trace contextRef="#ctx0" brushRef="#br0" timeOffset="25223.2">21611 1990 0,'0'-21'15,"0"42"-15,0-64 0,0 22 0,0 42 32,0 1-17,0 20-15,0-21 0,-21 21 0,21-20 16,-21 20-16,21 0 0,0 1 16,0-1-16,0 21 0,-21-20 15,21 20-15,0-20 0,-22 20 0,22-21 16,0 1-16,0-1 0,0 0 15,0 1-15,0-22 0,0 0 0,0 0 16,0 0-16,22 1 0,-1-22 16,0 0-16,0 0 0,0 0 15,0 0-15</inkml:trace>
  <inkml:trace contextRef="#ctx0" brushRef="#br0" timeOffset="25716.92">21992 1969 0,'21'-85'32,"-42"170"-32,42-149 15,-21 106 1,0-20-16,0 41 0,0-21 16,0 1-16,0-1 0,0 0 15,0 1-15,-21-1 0,21 0 0,0 1 16,-21 20-16,21-20 0,0-1 15,0 0-15,-21-21 0,0 22 0,21-22 16,-22 0-16,22 0 0,0 0 16,-21-21-16,0 0 15,21-21 1,0 0 0,0 0-16,0 0 0,0-22 0,0 1 15,0 21-15,21-21 0,0-1 16,1 1-16,-1 21 0,21-22 0,0 1 15,-20 21-15,-1 0 16,21 0-16,-21 21 0,0 0 0,1 0 16,-1 0-16,0 0 0,-21 21 15,21 0-15,-21 0 0,21 21 0,-21 1 16,0-22-16,0 21 0,0 1 16,0-1-16,0 0 0,0 1 15,0-22-15,0 21 0,-21-21 0,0 0 16,21 1-16,-21-1 0,0 0 15,-1-21-15,1 0 16,0 0-16,0 0 0,0 0 16,0-21-16,-1 0 0</inkml:trace>
  <inkml:trace contextRef="#ctx0" brushRef="#br0" timeOffset="25906.81">21399 2350 0,'0'0'0,"22"0"32,-1 0-32,0 0 0,21 0 15,1 0-15,-22 0 0,21 0 0,0 0 16,1 0-16,-1 0 0,0 0 0,1 0 16,-1 0-16,-21 0 0,22 0 15,-22 21-15,0-21 0,0 21 0</inkml:trace>
  <inkml:trace contextRef="#ctx0" brushRef="#br0" timeOffset="27707.3">22500 3281 0,'-63'0'32,"41"0"-32,1 0 0,0 0 0,0 0 15,-21 0-15,20 0 0,-20 0 16,-64 0-16,64 0 15,21 0-15,-22 0 0,1 21 16,0-21-16,-22 0 0,22 0 0,-22 21 16,22-21-16,-21 0 0,-1 0 0,1 21 15,20-21-15,-20 0 0,-1 0 16,1 22-16,-1-22 0,1 0 0,-22 0 16,22 21-16,-1-21 0,1 0 15,-22 0-15,21 21 0,-84-21 16,64 0-16,20 0 0,-63 21 15,64-21-15,-1 0 0,1 0 16,-1 21-16,1-21 0,-1 0 16,-21 0-16,22 0 0,-22 21 0,1-21 15,20 0-15,-21 0 0,1 0 16,20 0-16,-20 0 0,20 0 0,-21 22 16,22-22-16,-1 0 0,-20 0 15,20 0-15,-20 0 0,20 0 0,-21 0 16,22 0-16,-106 0 0,105 0 15,1 0-15,-22 0 0,21 0 16,1 0-16,-1 0 0,1 0 0,-22 0 16,22 0-16,-1 0 0,1-22 15,-1 22-15,1 0 0,-1 0 0,-20 0 16,20-21-16,1 21 0,-1 0 16,1 0-16,-1 0 0,1 0 15,20-21-15,-20 21 0,-22 0 0,22 0 16,-1 0-16,1 0 0,-1 0 0,-21-21 15,22 21-15,-1 0 0,1 0 16,-22 0-16,22 0 0,-64-21 16,63 21-16,1 0 0,-1 0 0,1 0 15,-1 0-15,1 0 0,-1-21 16,-20 21-16,20 0 0,1 0 0,-22 0 16,-42 0-16,63 0 15,1-22-15,-22 22 0,22 0 16,-1 0-16,1 0 0,-1 0 0,1 0 15,-1-21-15,-84 21 16,63 0-16,22 0 0,-22 0 0,22 0 16,-1-21-16,-20 21 0,20 0 0,1 0 15,-1 0-15,-21 0 0,22 0 0,-1 0 16,1 0-16,-22 0 0,22 0 16,-1 0-16,-84 0 0,85 0 15,-22 0-15,21 0 0,1 0 0,-1 0 16,1 0-16,-1 0 0,-20 0 15,20 0-15,1 0 0,-22 0 0,22 0 16,-1 0-16,-21 0 0,22 0 16,-22 0-16,22 0 0,-1 0 0,1 0 15,-1 0-15,1 0 0,-1 0 16,1 0-16,-1 0 0,-20 0 0,-43 0 16,63 0-16,1 0 0,-22 0 15,21 0-15,1 21 0,-1-21 16,1 0-16,-1 0 0,1 0 15,-22 0-15,22 0 0,-1 0 0,1 21 0,-1-21 16,1 0-16,-1 0 0,1 0 16,-1 0-16,-20 0 0,20 0 0,1 0 15,-1 0-15,1 0 0,-1 0 16,1 0-16,-43 0 0,42 0 16,1 0-16,-1 0 0,1 0 15,20 0-15,-20 0 0,-1 0 0,1 0 16,-22 0-16,22 0 0,-1 0 0,1 0 15,-1 0-15,1 0 0,-1 0 16,22 0-16,-22 0 0,1 0 0,-1 0 16,1 0-16,21 0 0,-22 0 0,1 0 15,-1 0-15,1 0 0,20 0 16,-20 0-16,-1 0 0,1 0 16,-1 0-16,22 0 0,-22 0 0,1 0 0,21 0 15,-22 0-15,1 0 16,20 0-16,-20 0 0,-1 0 0,22 0 15,-22 0-15,1 0 0,-1 0 0,1 0 16,-1 0-16,1 0 0,-1 0 16,22 0-16,-21 0 0,-1 0 0,1 0 15,20 0-15,-63 0 0,43 0 16,-1 0-16,1 0 0,21 0 16,-22 0-16,1 0 0,-1 0 0,1 0 15,-1 0-15,1 0 0,20 0 16,-20 0-16,-1 22 0,1-22 0,-1 0 15,22 0-15,-22 0 0,-63 21 16,64-21-16,-1 0 0,1 0 16,-1 0-16,1 0 0,-1 0 15,1 0-15,-1 0 0,1 0 0,21 0 16,-22 0-16,1 0 0,20 0 0,-20 0 16,-1 0-16,22 0 0,-22 0 15,22 0-15,-21 0 0,-1 0 0,22 0 16,-22 0-16,1 0 0,-1 0 0,22 0 15,-22 0-15,1 0 0,21 0 16,-22 0-16,22 0 0,-22 0 16,22-21-16,-22 21 0,22 0 0,-21 0 15,20 0-15,-20 0 0,20 0 16,-20 0-16,21-22 0,-22 22 0,1 0 16,-1 0-16,1 0 0,20 0 15,-20-21-15,-1 21 0,1 0 0,-1 0 16,1 0-16,-1 0 0,1 0 15,20-21-15,-20 21 0,-1 0 0,1 0 16,21 0-16,-22 0 0,22 0 16,-22 0-16,22 0 0,-22 0 0,22 0 15,0 0-15,21 0 0,-22 0 16,1 0-16,21 0 0,0 0 0,-64 0 16,64 0-1,0 0 1,-1 0 15,22-21-15</inkml:trace>
  <inkml:trace contextRef="#ctx0" brushRef="#br0" timeOffset="41653.21">3471 4678 0,'0'0'0,"0"-21"0,0 0 15,0-1 1,0 1 0,-21 21-1,0 0 1,21 21-16,0 1 15,0-1-15,0 0 0,0 21 16,0 1-16,0-1 0,0 21 16,0 1-16,0-1 0,0 22 0,0-21 15,0 84-15,0-85 16,0 1-16,0 20 0,0-20 0,0-1 16,0 1-16,0-1 0,0 1 15,0-1-15,-21 1 0,21-22 16,0 1-16,0-1 0,-21 21 15,21-41-15,0 20 0,0 0 0,0 1 16,0-1-16,0-21 0,0 21 16,0-20-16,0-1 0,0 0 0,0 0 15,0-42 1,0 0 0,0 0-16,0-1 0,0 1 15,0-42-15</inkml:trace>
  <inkml:trace contextRef="#ctx0" brushRef="#br0" timeOffset="43691.86">3408 4720 0,'21'0'47,"21"0"-47,-21 0 0,1 0 15,-1 0-15,0 0 0,21 0 16,-21 0-16,22 0 0,-1 0 16,0 0-16,1 0 0,20 0 15,-20 0-15,20 0 0,1 0 0,-1 0 16,1 0-16,20 0 0,1 0 0,0 0 15,20 0-15,1 0 0,0 0 16,0 0-16,-21 0 0,20 0 0,1-21 16,21 21-16,-21 0 0,21 0 15,-21 0-15,21 0 0,-21 0 0,0 0 16,-1 0-16,1 0 0,0-21 16,0 21-16,21 0 0,-21 0 0,21 0 15,-21 0-15,21 0 0,-22 0 0,1 0 16,0 0-16,0 0 15,0 0-15,-22 0 0,22 0 0,0 0 16,-21 0-16,21 0 0,-22 0 16,1 0-16,0 0 0,-1 0 0,1 0 15,0 0-15,-1 0 0,1 0 0,0 0 16,-1 0-16,1-21 0,0 21 16,-1 0-16,1 0 0,0 0 0,-1 0 15,-20 0-15,20 0 0,1 0 16,0 0-16,-1 0 0,1 0 0,0 0 15,21 0-15,-22 0 0,1 0 16,0 0-16,-1 0 0,-20 0 0,20 0 16,-20 0-16,-1 0 0,1 0 15,-1 0-15,1 0 0,21 0 16,-22 0-16,1 0 0,-22 0 0,21 0 16,1 0-16,-1 0 0,-20 0 0,20 0 15,-20 0-15,-1 0 0,0 0 16,1 0-16,-1 0 0,-21 0 0,21 0 15,-20 0-15,20 0 0,-21 0 16,0 0-16,0 0 0,1 0 0,20 0 16,-21 0-16,0 0 15,0 0-15,1 0 0,-1 0 16,0 0 0,0 0-1,-21 21 1,0 0-16,0 0 15,0 0 1,-21 1-16,21-1 0,-21 21 0,21-21 16,0 22-16,0-22 0,0 21 15,0-21-15,0 22 0,0-1 0,-21-21 16,21 21-16,0 1 0,0-22 16,-22 21-16,22 1 0,-21-1 0,21-21 15,0 21-15,0 1 0,-21-1 0,21 0 16,-21 1-16,21-1 15,0-21-15,0 22 0,0-1 0,0 0 16,0 1-16,0-1 0,0-21 0,0 21 16,0-20-16,0 20 0,0-21 15,0 21-15,0-20 0,0-1 0,0 0 16,0 21-16,-21-21 0,21 1 0,0-1 16,0 0-16,0 0 15,0 0-15,0 0 0,0 1 0,-21-22 16,21 21-16,0 0 0,-22-21 15,22 21-15,-21 0 0,21 0 16,-21-21 0,0 0-16,0 22 0,0-22 15,-1 0-15,1 0 16,0 0-16,0 0 0,0 0 0,0 0 16,-1 0-16,-20 0 0,0 0 0,21 0 15,-22 0-15,1 0 0,0 0 16,-1 0-16,-20 0 0,20 0 0,1 0 15,-21 0-15,20 0 0,-20 0 0,20 0 16,-20 0-16,21 0 0,-22 0 16,22 0-16,-85 21 15,42-21-15,22 0 0,-1 0 0,-21 0 16,1 0-16,-1 0 0,0 0 16,1 0-16,-1 0 0,0 0 0,1 0 15,20 0-15,-20 0 0,-1 0 16,21 21-16,-20-21 0,-1 0 0,22 0 15,-22 0-15,21 0 0,1 0 16,-22 0-16,22 0 0,20 0 0,-20 0 16,-1 0-16,22 0 0,-21 0 0,-43 0 15,42 0-15,1 0 0,-1 0 16,1 0-16,-1 0 0,1-21 16,-1 21-16,-20 0 0,20 0 0,1 0 15,-1 0-15,1-21 0,-1 21 16,1 0-16,-1 0 0,1 0 15,-1 0-15,22-22 0,-22 22 0,1 0 16,-1 0-16,1 0 0,-22 0 0,22 0 16,-1-21-16,1 21 15,-22 0-15,21 0 0,1 0 0,-1 0 0,1 0 16,-1 0-16,1 0 0,-1 0 16,1 0-16,-1 0 0,1 0 15,-1 0-15,-20 0 0,-43 0 16,63 0-16,22 0 0,-22 0 0,1 0 15,-1 0-15,22 0 0,-21 0 0,20 0 16,-20 0-16,20 0 0,-20 0 16,21 0-16,-1 0 0,-20 0 15,20 0-15,1 0 0,0 0 0,-1 0 16,1 0-16,21 0 0,-21 0 16,-1 0-16,22 0 0,-21 0 0,21 0 15,-1 0-15,1 0 0,0 0 16,-21 0-16,21 0 0,-1 0 0,1 0 15,0 0-15,0 0 0,0 0 0,0 0 16,-1 0-16,1 0 0,0 0 16,0 0-1,0 0-15,0 0 16,-1 0-16,1 0 16,0 0-16,0 0 0,0 0 15,0 21-15,-22-21 0,22 0 16,0 0-16,-21 0 0,-1 0 0,22 0 15,-21 0-15,21 0 0,-1 0 16,-20 0-16,21 0 0,0 0 0,0 0 16,-1 0-16,1 0 0,0 0 15,0 0-15,0 0 16,0-21-16,21 0 16,-22 21-1,22-21-15,0 0 16,0 0-16,0-1 15,0 1-15,0 0 0,22 0 16,-1 21-16</inkml:trace>
  <inkml:trace contextRef="#ctx0" brushRef="#br0" timeOffset="44315.54">5651 4699 0,'0'0'0,"-21"0"0,0-21 15,0 21 1,21-21 0,0 42-1,0 0 1,0 0-16,0 22 0,0-1 15,0 0-15,0 22 0,-21-1 16,21 22-16,0-22 0,0 22 0,0-21 16,0 20-16,0 1 0,0 0 15,0-22-15,0 22 0,0-1 0,0-20 16,0-1-16,-21 1 0,21-22 16,0 1-16,0 20 0,0-42 15,-22 22-15,22-22 0,0 21 0,-21-21 0,21 0 16,21-21 15</inkml:trace>
  <inkml:trace contextRef="#ctx0" brushRef="#br0" timeOffset="44927.48">8297 4593 0,'0'0'0,"21"0"0,-21-21 16,0 42 15,0 0-31,0 22 15,0-1-15,0 0 0,0 22 16,0 21-16,-21-22 0,0 22 16,0-1-16,0 1 0,0 106 15,-1-107-15,22 1 0,0 0 16,-21-22-16,21 22 0,-21-43 0,21 22 16,0-22-16,0 0 0,0-21 0,0 22 15,0-22-15,0 0 0,0 0 16,-21-21-1</inkml:trace>
  <inkml:trace contextRef="#ctx0" brushRef="#br0" timeOffset="46553.06">3831 3979 0,'21'0'16,"0"0"-16,1 0 0,-1-21 16,0 21-16,0-21 0,0 0 15,0 21-15,1-21 0,-1 0 16,-21-1 0,0 1-16,-21 21 15,-22 0-15,22 0 0,0 0 16,-21 0-16,-1 0 0,1 21 0,0-21 15,-1 22-15,22-1 16,-21-21-16,21 21 0,21 0 0,0 0 16,0 0-16,0 1 15,0-1-15,21 0 0,0 0 0,21 0 16,-21 0-16,1 1 0,-1-1 16,0 0-16,0 0 0,0 0 0,0 22 15,1-1-15,-1-21 16,-21 0-16,0 0 0,-21 1 15,-1-22-15,1 21 0,-21-21 16,0 0-16,20 0 0,-20 0 0,0 0 16,-1 0-16,1-21 15,21-1-15,-21 1 0,20 0 0,1 0 16,0 0-16,0 0 0,21-1 0,-21 1 16,21 0-16,0 0 0,0 0 15,21 0-15,0 21 0,21-22 16,-20 22-16,20-21 0,0 0 15,-21 21-15</inkml:trace>
  <inkml:trace contextRef="#ctx0" brushRef="#br0" timeOffset="46812.73">4318 3852 0,'0'22'16,"-21"-1"-1,0 0-15,-1 0 0,22 21 16,0 1-16,-21-22 0,21 21 0,-21 1 16,21-1-16,-21 0 0,21 1 0,0-1 15,0-21-15,0 21 0,0-20 16,-21-1-16,21 0 0,0 0 0,0 0 16,0 0-16,21-42 46,0 0-46,-21 0 0,21 0 16</inkml:trace>
  <inkml:trace contextRef="#ctx0" brushRef="#br0" timeOffset="47099.64">4339 4170 0,'0'21'31,"0"0"-31,0 0 0,0 1 16,21-22-1,0 0 1,1 0-16,-1 0 0,0 0 16,0-22-16,-21 1 15,0 0 1,0 0-16,-21 21 16,0 0-16,0 0 15,-1 0-15,1 0 0,0 0 16,0 0-16,21 21 15,0 0-15,21-21 16,0 0 0,0 0-16,1 0 0,-1 0 0,21 0 15,-21-21-15</inkml:trace>
  <inkml:trace contextRef="#ctx0" brushRef="#br0" timeOffset="47552.38">4847 4064 0,'-21'0'16,"0"21"-16,21 0 0,-21-21 16,-1 22-16,22-1 0,-21 0 15,21 0-15,0 0 0,-21 0 0,21 1 16,0-1-16,-21 0 0,21 0 16,0 0-16,0 0 0,0 1 15,0-1-15,0 0 16,-21-21-1,0-21 17,21 0-32,0-1 0,0 1 15,0 0-15,0 0 16,0 0-16,0 0 0,0-22 0,21 22 16,0 21-16,0-21 0,21 0 15,-20 0-15,-1 21 0,21 0 0,-21-22 16,0 22-16,1 0 0,-1 0 0,0 0 15,0 22-15,-21-1 0,21 0 16,-21 42-16,0-41 16,0-1-16,0 0 0,-21 0 15,21 0-15,-21 0 0,21 1 0,0-1 16,-21-21 0,42-21 15,0 21-31,-21-22 15,21 1-15</inkml:trace>
  <inkml:trace contextRef="#ctx0" brushRef="#br0" timeOffset="47867.2">5207 4085 0,'-21'21'15,"21"1"-15,-21-1 0,-1 0 16,22 0-16,0 0 0,-21 0 15,0 1-15,21 20 0,0-21 16,0 0-16,0 0 16,21-21-1,0 0-15,1 0 16,-1 0-16,0 0 0,0-21 0,0 0 16,0 0-16,-21 0 15,22 0-15,-22-1 0,0 1 0,0 0 16,0 0-16,0 0 0,0 0 15,0-1-15,-22 22 0,1 0 16,0 0-16,0 0 0,0 0 0,0 0 16,-1 0-1,22 22-15</inkml:trace>
  <inkml:trace contextRef="#ctx0" brushRef="#br0" timeOffset="49955.53">6159 4128 0,'0'0'16,"0"21"-16,22-21 31,-1 0-31,0-21 0,0 21 16,0-22-16,22 1 0,-22 0 0,21 0 15,0 0-15,1 0 0,-1-22 16,22 22-16,-22 0 0,0-21 15,1 20-15,-22-20 0,0 21 0,0-21 16,0 20-16,-21 1 0,21-21 16,-21 21-16,0 0 0,0-1 15,-21 22-15,0 0 0,0 0 16,0 22-16,0-1 0,-1 0 0,1 0 16,-21 21-16,21 1 0,0-1 15,-43 106-15,43-84 0,0 20 16,0 1-16,-1-21 0,22 20 0,-21-20 15,21 20-15,-21-20 0,21-1 16,0 1-16,0-1 0,0-20 0,0 20 16,0 22-16,0-43 15,0-21-15,0 1 0,0-1 16,0 0-16,42-21 0,-20 0 16,-1 0-16,0 0 15,0 0-15,-21-21 0,21 0 0,0-22 16,1 22-16,-1-21 0,0-1 15,0 1-15,-21 0 0,0-1 0,21-20 16,-21 21-16,0-1 0,0 1 16,0 0-16,0-1 0,-21-20 15,0 42-15,0-1 0,0 1 0,-22 0 16,22 21-16,0 0 0,0 0 16,0-21-16,-1 21 0,1 0 15,42 0 1,1 0-1,-1 0-15,21-21 0,-21 21 0,22 0 16,-1-21-16,0-1 0,1 22 16,-1-21-16,0 0 0,1 0 0,-1 0 15,0 0-15,1-22 0,-22 22 16,0 0-16,0-21 0,0 20 0,-21 1 16,0 0-16,0 0 15,0 0-15,-21 21 0,0 0 16,0 0-16,-22 0 0,22 0 0,0 21 15,0-21-15,0 21 0,21 0 16,0 22-16,0-22 0,0 21 0,0-21 16,0 22-16,0-22 0,0 21 15,0-21-15,21 0 0,-21 1 0,21-1 16,0 0-16,0 0 0,-21 0 16,22-21-16,-1 0 0,0 21 15,21-21-15,-21 0 0,1 0 0,-1 0 16,0-21-16,0 0 0,0 21 15,0-21-15,1 0 0,-1 0 0,0-1 16,-21-20-16,21 21 16,0-43-16,0 43 0,-21-21 0,0 21 15,0 0-15,0-1 0,0 44 47,0-1-47,0 21 0,0-21 16,0 22-16,0-22 0,-21 21 0,21-21 15,0 0-15,0 22 0,0-22 16,0 0-16,0 0 0,0 0 16,21-21-16,1 0 15,-1 0-15,0 0 0,0 0 16,0 0-16,0-21 16,1 21-16,-1-21 0,-21 0 0,21 0 15,0-22-15,0 22 0,-21-21 16,0 21-16,21-22 0,-21 22 15,22 0-15,-22-21 0,0 21 0,0 42 32,0 0-17,0 0-15,0 21 0,0-20 0,0-1 16,0 21-16,0 22 16,0-43-16,0 0 0,0 0 0,0 0 15,0 0-15,21-21 16,0 0-16,0 0 0,0 0 15,0 0-15,1-21 16,-1 0-16,0 21 16,-21-21-16,21 0 0,-21 0 0,21-22 15,-21 1-15,0 21 16,21 0-16,-21-1 0,0 44 31,0-1-31,0 0 16,0 0-16,-21 21 0,21-20 15,0-1-15,0 0 0,0 0 0,0 0 16,0 0-16,21 1 0,1-22 16,-1 0-16,0 0 0,0 0 15,0 0-15,22 0 0,-22-22 16,21 1-16,-21 21 16,0-21-16,22 0 0,-22-21 0,0 20 15,0-20-15,0 0 0,1-1 0,-1 1 16,0 0-16,-21-1 0,21 1 0,0 0 15,-21-1-15,21-20 16,-21 42-16,22 0 0,-22-22 16,-22 64-1,22 1-15,-21-1 16,0 0-16,21 0 0,0 21 16,0 1-16,-21-1 0,0 43 15,21-43-15,0 0 0,0 1 16,0-22-16,0 21 0,0 1 15,0-22-15,0 0 0,0 0 0,0 0 16,21 0-16,0-21 16,0 0-16,0 0 15,1 0-15,-1-21 0,0 21 16,0-21-16,-21 0 0,21 0 16,0 0-16,-21-22 0,0 22 0,22 0 15,-22-21-15,21 20 0,-21 1 16,0 0-16,0 0 15,0 42 1,-21 0-16,-1 0 0,22 1 16,-21 20-16,21-21 0,0 21 0,0-20 15,0-1-15,0 21 16,0-21-16,0 0 0,21 1 0,1-22 16,-1 0-16,0 21 0,0-21 15,21 0-15,-20 0 0,-1 0 16,0 0-16,0-21 0,0-1 0,0 22 15,1-21-15,-1 0 0,0 0 16,-21 0-16,0 0 0,0-1 0,0 1 16</inkml:trace>
  <inkml:trace contextRef="#ctx0" brushRef="#br0" timeOffset="50152.42">8191 3937 0,'0'0'0,"0"-21"16,22 21-16,-1 0 16,0 0-16,0-21 0,0 21 15,0-21-15,1 21 0,-1 0 0,0-22 16,0 22-16,0 0 16,0 0-16,1-21 0,-22 0 0,0 0 15</inkml:trace>
  <inkml:trace contextRef="#ctx0" brushRef="#br0" timeOffset="50323.58">7895 3747 0,'-21'0'16,"42"0"-16,-63 0 0,21 0 16,21 21-1,21 0 16,0-21-31,0 0 0,21 0 0,-20 0 16,20 0-16</inkml:trace>
  <inkml:trace contextRef="#ctx0" brushRef="#br0" timeOffset="50635.4">9652 3747 0,'0'0'0,"0"-22"0,-21 22 32,0 0-32,21 22 0,-22-1 0,1 0 15,21 0-15,-21 21 0,0-20 0,0 20 16,21 0-16,-21 1 0,-1-1 15,22 0-15,0 1 0,0-1 0,-21 0 16,21-21-16,0 1 16,0 20-16,0-21 0,0 0 0,0 0 15,21-21 17,-21-21-32</inkml:trace>
  <inkml:trace contextRef="#ctx0" brushRef="#br0" timeOffset="50928.34">9334 3916 0,'0'0'16,"0"-42"-16,-21 20 0,21 1 0,0 0 15,0 0-15,0 0 0,0 0 0,21-1 16,1 1-16,-1 0 0,0 21 16,21-21-16,-21 0 0,22 21 15,-1 0-15,0 0 0,22 0 0,-22 0 16,1 0-16,-1 21 0,-21 0 15,0 0-15,0 0 0,-21 22 0,0-22 0,0 0 16,0 21-16,-21-20 0,0 20 16,-21 0-16,21-21 0,-22 1 15,1 20-15,0-21 0,-1 0 16,22-21-16,-21 21 0,21 1 0,-1-22 16,22-22 15,22 22-31,-1-21 0,0 21 15,0 0-15</inkml:trace>
  <inkml:trace contextRef="#ctx0" brushRef="#br0" timeOffset="51293.37">9821 4064 0,'21'0'31,"-21"-21"-31,22 0 0,-1 0 15,0-1-15,0 22 0,0-21 16,0 21-16,1 0 16,-1 0-16,0 0 0,0 0 0,-21 21 15,0 1-15,21-1 0,-21 0 16,0 21-16,0-21 0,0 22 0,0-22 16,0 0-16,0 0 0,0 22 15,-21-22-15,0-21 0,21 21 0,0 0 16,-21-21-16,0 0 0,-1 0 31,22-21-15,0 0-16,0 0 0,0-1 15,22 1-15,-22 0 0,21 0 16,0 0-16,-21-22 0,21 22 0,0 0 16,0 0-16,1 0 0,-1 0 15,21-1-15,-21 22 0,0-21 16,1 0-16,-1 21 0,0 0 0</inkml:trace>
  <inkml:trace contextRef="#ctx0" brushRef="#br0" timeOffset="51488.27">10456 3916 0,'0'63'31,"0"-41"-31,0-1 0,0 0 16,-21 0-16,21 0 0,0 0 15,-21 1-15,21-1 0,0 0 0,0 0 16,0 0-16,0-42 62,0 0-62,0 0 0,0 0 16,0-1-16</inkml:trace>
  <inkml:trace contextRef="#ctx0" brushRef="#br0" timeOffset="51636.18">10456 3747 0,'0'-22'15,"0"44"-15,-21-44 16,0 22-16,21 22 16,-21-1-16,21 0 15,0 0-15,0 0 16,21 0 0,0-21-16,-21 22 0</inkml:trace>
  <inkml:trace contextRef="#ctx0" brushRef="#br0" timeOffset="51896.03">10795 3895 0,'-42'0'32,"20"21"-32,1-21 15,0 21-15,0-21 0,0 21 0,21 0 16,-21 1-16,21-1 0,-22 0 15,22 0-15,0 0 0,-21 0 16,21 1-16,0-1 0,0 0 0,0 0 16,0 0-16,0 0 15,21-21-15,1 0 0,-1 0 0,0 0 16,0 0-16,0 0 0,22 0 16,-22 0-16,0-21 0,0 0 15,0 21-15</inkml:trace>
  <inkml:trace contextRef="#ctx0" brushRef="#br0" timeOffset="52240.83">11049 3979 0,'21'0'62,"0"0"-62,0 0 16,1 0-16,-1 0 0,0 0 15,0 0-15,0 0 0,22 0 0,-22-21 16,0 21-16,0-21 0,0 0 16,-21 0-16,0 0 15,0-1-15,-21 22 16,0 0-16,-21 0 0,20 0 16,-20 0-16,21 0 0,-21 22 0,-1-1 15,1 21-15,21-21 0,0 22 16,-1-1-16,1 0 0,21-21 15,0 22-15,0-22 0,0 21 0,21-21 16,1 1-16,-1-1 0,21-21 0,-21 21 16,64-21-16,-22 0 15,-20 0-15,20 0 0,-20 0 0,-1-21 16,0 21-16</inkml:trace>
  <inkml:trace contextRef="#ctx0" brushRef="#br0" timeOffset="53261.25">4212 5525 0,'0'-22'15,"21"1"1,0 21-16,1-21 0,-1 0 16,0 0-16,0 0 0,0-1 0,0-41 15,1 42-15,-1 0 16,-21-1-16,21 1 0,-21 0 0,0 0 15,0 0-15,0 42 32,0 0-32,-21 0 0,0 0 0,-1 22 15,1-1-15,21-21 0,0 22 16,0-1-16,-21 0 0,21 1 16,0-1-16,0-21 0,0 21 15,0 1-15,0-22 0,0 21 0,0-21 16,0 1-16,0-1 0,21 0 15,-21 0-15,21 0 16,1-21-16,-22 21 0,0 1 31,-43-22-31,22 0 16,-21 0-16,21 0 0,-22 0 16,1 0-16,21 0 0,-22 0 0,22 21 15,-21-21-15,21 0 16,0 0-16,42 0 31,0 0-31,21 0 0,-21 0 16,22 0-16,-1-21 0,0 21 0,1 0 15,20-22-15,-20 22 0,-1-21 16,21 0-16,-20 21 0,20-21 0,-20 0 16,20 0-16,-21 21 0</inkml:trace>
  <inkml:trace contextRef="#ctx0" brushRef="#br0" timeOffset="53636.04">6202 5271 0,'0'-43'32,"0"86"-32,-21-65 15,-1 44-15,1-1 0,0 0 16,21 21-16,-21 1 0,0-1 16,0 0-16,-1 1 0,1 20 0,0-21 15,21 1-15,-21-1 0,0-21 16,21 22-16,-21-22 0,21 0 0,0 0 15,0 0-15,0-42 32,21 0-32,0 0 15,0-22-15,-21 22 0,21-21 16,0 21-16,1-22 0,-1 1 0,-21 0 16,21-22-16,0 22 0</inkml:trace>
  <inkml:trace contextRef="#ctx0" brushRef="#br0" timeOffset="53802.94">6138 5313 0,'21'-21'16,"1"-22"-16,-65 192 0,43-234 0,43 0 0,-43 106 31,0 1-31,0-1 0,0 0 0,0 0 16,0 21-16,0 1 0,0-22 0,0 21 15,21-21-15,-21 22 0,0-1 16,0-21-16,21 0 0,-21 22 0,0-22 16,0 0-16,0 0 0,0 0 15,0 1-15,-21-22 16,0 0-16,-1 0 0,1 0 0,0 0 15,0 0-15</inkml:trace>
  <inkml:trace contextRef="#ctx0" brushRef="#br0" timeOffset="53983.84">5884 5673 0,'0'0'16,"21"0"15,1-21-31,20 21 0,-21 0 0,21 0 16,-20-22-16,20 22 0,0-21 0,1 21 15,-1-21-15,0 0 0,1 21 16,41-42-16,-63 42 0,22-22 16,-1 1-16,-21 0 0,0 21 15,1-21-15,-1 0 0,0 0 16</inkml:trace>
  <inkml:trace contextRef="#ctx0" brushRef="#br0" timeOffset="54169.73">6604 5355 0,'0'21'15,"-21"-21"-15,21 22 16,0-1-16,-21 21 0,21-21 15,0 0-15,-22 22 0,22-1 0,0-21 16,0 22-16,0-22 0,0 21 0,-21-21 16,21 0-16,0 22 0,0-22 15,-21-21-15,21 21 0,0 0 16,0 0-16,0-42 31,0 0-31,0 0 16,21 0-16</inkml:trace>
  <inkml:trace contextRef="#ctx0" brushRef="#br0" timeOffset="54412.59">6540 5461 0,'-21'-21'0,"42"42"0,-42-63 16,21 21-16,21 21 16,1-22-16,20 1 15,-21 21-15,0 0 0,0 0 16,1 0-16,-1 0 0,0 0 0,0 0 15,0 0-15,-21 21 0,0 1 0,0-1 16,0 0 0,0 0-16,0 0 0,0 0 0,-42 1 15,21-1-15,0 0 0,-1-21 16,1 21-16,0-21 16,42 0-1,0-21 1</inkml:trace>
  <inkml:trace contextRef="#ctx0" brushRef="#br0" timeOffset="54639.46">6964 5355 0,'0'0'0,"0"21"16,0 1-16,0-1 15,-21 0-15,21 0 0,-22 0 16,1 22-16,21-1 0,0-21 0,0 21 15,-21 1-15,0-1 0,21-21 0,-21 22 16,0-22-16,21 21 16,0-21-16,0 0 0,0 1 0,0-1 15,0 0-15,21-21 16,0 0-16,0 0 0,-21-21 16,21 21-16,0-21 0,1-1 0</inkml:trace>
  <inkml:trace contextRef="#ctx0" brushRef="#br0" timeOffset="54908.41">6985 5419 0,'0'-21'0,"0"42"0,0-64 15,0 22-15,21 0 32,0 21-32,22 0 15,-1 0-15,-21 0 0,0 0 0,0 0 0,1 0 16,-22 21-16,21 0 15,-21 1-15,0-1 0,0 21 16,-21-21-16,-1 0 16,1 1-16,0-1 0,-21-21 15,21 21-15,-1 0 0,1-21 0,0 0 16,0 0-16,0 0 0,21-21 31,0 0-31,21 0 16</inkml:trace>
  <inkml:trace contextRef="#ctx0" brushRef="#br0" timeOffset="55135.28">7451 5080 0,'0'64'31,"0"-43"-31,0 0 0,0 0 0,0 21 16,0-20-16,0 20 0,0-21 0,-22 21 15,1-20-15,21-1 0,-21 21 16,21-21-16,0 0 0,0 1 0,0-1 16,0 0-16,0 0 0,0 0 15,21-21 1,0 0-16,1-21 16,-1 0-16</inkml:trace>
  <inkml:trace contextRef="#ctx0" brushRef="#br0" timeOffset="55427.79">7556 5461 0,'-21'0'15,"106"0"17,-64-21-32,0 21 15,0-21-15,1 21 16,-1-21-16,0-1 0,0 22 0,-21-21 15,0 0-15,-21 21 32,-21 0-32,20 0 0,1 21 15,-21 0-15,21 22 0,0-22 16,-1 0-16,1 0 0,21 22 0,0-22 16,0 0-16,0 0 0,0 0 0,0 0 15,21-21-15,1 0 16,-1 0-16,0 0 0,0 0 0,21 0 15,-20-21-15</inkml:trace>
  <inkml:trace contextRef="#ctx0" brushRef="#br0" timeOffset="56167.36">9059 5355 0,'0'0'0,"-21"0"0,21-21 16,21 21 0,0-21-16,1 21 15,-1 0-15,0 0 0,0 0 0,0 0 16,22 0-16,-22 0 0,0 0 15,0 0-15,0 0 0,0 0 0,1 21 16,-22 0-16,0 0 16,0 1-16,0-1 0,-22 0 0,1 0 15,0 0-15,-21 0 0,-1 1 16,1-1-16,0-21 0,21 21 0,-22 0 16,1-21-16,21 0 0,0 0 15,-1 0-15,22-21 16,22 21-16,-1-21 15,0 21-15,0 0 16,0-21-16,22 21 0,-22 0 0,21-22 0,-21 22 16,22 0-16,-22 0 0,21 0 0,0 0 15,-20 0-15,-1 22 0,0-22 16,0 21-16,0 0 0,0 0 16,-21 0-16,0 22 0,0-22 15,0 0-15,-21 0 0,-21 21 16,21-20-16,-22-22 0,1 21 0,0 0 15,-1 0-15,1-21 0,21 0 16,-21 0-16,20 0 0,-20 0 0,21 0 16,0 0-16,0 0 15,21-21-15,0 0 0,0 0 16,0-1-16,0 1 16,21 0-1,0 0-15,21 21 0,-21-21 16,1 0-16,20 21 0</inkml:trace>
  <inkml:trace contextRef="#ctx0" brushRef="#br0" timeOffset="56784.01">9906 5461 0,'-42'0'31,"42"21"-31,-22-21 0,1 21 15,0 1-15,21-1 0,-21 21 16,0 0-16,21 1 16,0-22-16,0 0 0,0 0 15,0 0-15,0 1 0,0-1 0,21-21 16,0 0-16,0 21 0,0-21 16,1 0-16,-1 0 0,0 0 15,0 0-15,-21-21 0,21 0 16,-21-1-16,0 1 0,0 0 0,0 0 15,0 0-15,0 0 0,0-22 16,-21 22-16,21-21 0,0-1 0,0 22 16,0 0-16,21-21 0,0 21 15,1-1-15,41 1 16,-21 0-16,-20 21 0,20 0 0,-21 0 16,21 0-16,-20 0 0,20 21 15,-21-21-15,0 21 0,0 1 0,-21-1 16,0 0-16,0 0 0,0 0 0,0 22 15,0-22-15,0 21 0,-21-21 16,0 22-16,21-22 0,0 0 0,0 0 16,0 0-16,0 0 0,0 1 15,0-1-15,21-21 0,0 21 16,1-21-16,-1 0 0,21 0 0,-21 0 16,22 0-16,-22-21 0,0 0 15,21-1-15,-21 1 0,1 0 16,-1 0-16,0 0 0,0-22 0,-21 1 15,0-85-15,0 106 16,-42-21-16,21 20 0,-1-20 16,-20 21-16,21 21 0,-21 0 0,-1 0 15,22 0-15,-21 0 0,21 0 16,-1 21-16,1-21 0,0 21 0,0 0 16,21 1-16,0 20 0,0-21 15,0 0-15,0 0 0,0 1 0,0-1 16</inkml:trace>
  <inkml:trace contextRef="#ctx0" brushRef="#br0" timeOffset="56923.7">10943 5906 0,'-21'21'31,"0"-21"-31,0 0 0,-1 0 0,1 0 15</inkml:trace>
  <inkml:trace contextRef="#ctx0" brushRef="#br1" timeOffset="153217.07">889 7705 0,'0'0'0,"-21"0"16</inkml:trace>
  <inkml:trace contextRef="#ctx0" brushRef="#br1" timeOffset="153667.54">889 7662 0,'212'-296'78,"-424"592"-78,402-592 0,-211 296 0,0 0 16,-21 0-16,-1 0 0,1 0 0,0 21 15,-1 0-15,1-21 0,0 22 16,-1-1-16,1 0 0,0 21 16,21-21-16,-22 1 0,22-1 0,0 0 15,21 21 1,0 43-16,0-64 0,21-21 15,21 21-15,-20 0 0,20 1 16,-21-1-16,21 21 0,1-21 16,-22 0-16,21 1 0,-21-1 0,22 21 15,-22-21-15,0 22 0,-21-22 0,0 0 16,0 21-16,0-21 0,0 22 16,-42-22-16,21 0 0,-22 0 15,22 0-15,-21-21 0,-1 22 0,1-22 16,0 0-16,-1 0 0,1 0 15,0 0-15,-1-22 0,22 22 16,-21-21-16,21 0 0,0 0 0,-22-21 16,-41-1-16,84 22 0,0 0 15,0-21-15,0 20 0,0 1 16,0 0-16,21 0 0,0 0 16,0 0-16,0 21 0,0-22 0,22 1 15,-43 0-15,21 0 0,21 21 0,22-21 16,-22 0-16</inkml:trace>
  <inkml:trace contextRef="#ctx0" brushRef="#br1" timeOffset="153951.38">1418 7345 0,'0'21'31,"0"0"-31,0 0 16,-21 22-16,0-1 16,0 0-16,21 1 0,-22-1 0,1 22 15,0-22-15,0 21 0,0-20 16,0 20-16,-1-20 0,1-1 0,0 0 16,21 1-16,-21-1 0,21 0 15,0-21-15,0 1 0,0-1 16,0 0-16,0 0 0,0-42 31,21 0-31,0 0 0</inkml:trace>
  <inkml:trace contextRef="#ctx0" brushRef="#br1" timeOffset="154159.26">952 7980 0,'0'0'0,"22"0"16,-1 0-16,0 0 15,0 0-15,0 0 0,0 0 16,22 0-16,-22 0 0,0-21 0,21 21 16,-20-21-16,20 21 0,-21-22 15,0 22-15,22-21 0,-22 0 0,0 21 16</inkml:trace>
  <inkml:trace contextRef="#ctx0" brushRef="#br1" timeOffset="154280.19">1397 7980 0,'0'0'0,"0"-21"0</inkml:trace>
  <inkml:trace contextRef="#ctx0" brushRef="#br1" timeOffset="154539.48">1482 7959 0,'0'0'0,"21"0"0,0 0 16,0-21-16,0 21 0,0-22 0,1 1 16,-1 21-16,0-21 15,0 21-15,-21-21 0,0 0 16,0 0 0,-21 21-1,0 0-15,0 0 0,-1 21 16,1-21-16,-21 21 0,21 0 0,0 0 15,-1 0-15,1 22 0,0-22 16,21 21-16,0-21 0,-21 1 0,21 20 16,0-21-16,0 0 0,0 0 15,0 1-15,0-1 0,21 0 16,0-21-16,0 0 0,1 0 0,-1 0 16,0 0-16,0 0 0,21 0 15,-20-21-15,-1 21 0,21-21 0,-21-1 16,0 1-16</inkml:trace>
  <inkml:trace contextRef="#ctx0" brushRef="#br1" timeOffset="154639.42">1926 7789 0,'-21'0'0</inkml:trace>
  <inkml:trace contextRef="#ctx0" brushRef="#br1" timeOffset="154836.31">1884 7938 0,'0'21'15,"0"-42"-15,0 63 0,0 0 0,0-21 0,0 22 16,0-1-16,0 0 0,-21 1 16,21-1-16,-22 22 0,1-22 0,21 0 15,-21 1-15,21-1 0,-21 0 0,0 1 16,21-22-16,0 21 0,0-21 16,-21 22-16,21-22 0,0 0 0,0 0 15,-22-42 16,22 0-31,22 0 0,-22-1 16,21 1-16,0-42 16,0 20-16</inkml:trace>
  <inkml:trace contextRef="#ctx0" brushRef="#br1" timeOffset="155159.14">1820 7959 0,'0'-21'15,"0"42"-15,0-64 0,0 22 0,0 0 16,21 21-16,1-21 16,-1 21-16,0-21 0,0 21 15,0 0-15,0-21 0,1 21 0,20 0 16,-21 0-16,64 0 16,-64 0-16,0 21 0,-21 0 15,0 0-15,0 0 0,0 0 16,0 1-16,0-1 0,-21 21 0,0-21 15,0 0-15,-22 1 0,22 20 16,0-21-16,-21 0 0,20-21 0,1 21 16,0 1-16,0-22 0,0 21 15,0-21-15,21-21 47,0-1-47,21 1 0,0 0 16,-21 0-16</inkml:trace>
  <inkml:trace contextRef="#ctx0" brushRef="#br1" timeOffset="155807.76">2752 7726 0,'21'-64'16,"-21"43"-16,0-21 16,0 21-16,21 0 0,-21-1 15,0 44 16,0-1-15,0 0-16,0 0 0,0 0 16,0 22-16,0-22 0,0 21 0,0-21 15,0 22-15,0-22 0,0 21 16,0-21-16,0 22 0,-21-22 16,21 21-16,0-21 0,0 43 15,0-43-15,0 0 16,0 0-16,0 0 0,0 1 0,0-1 31,-21-21-31,-22 0 16,22 0-16,0 0 0,0 0 15,0 0-15,-1 0 0,-20 0 0,21 0 16,0 0-16,-22 0 0,1 0 16,0 0-16,21 0 0,-1 0 0,1 21 15,0-21-15,42 0 31,0 0-15,22 0-16,-22 0 0,21 0 16,-21 0-16,22-21 0,-1 21 0,-21 0 15,22 0-15,-22 0 0,21 0 0,-21-21 16,0 21-16,1 0 0,-1 0 16,0 0-16,0 0 15,-21-22-15,21 1 16,-21 0-1,0 0-15</inkml:trace>
  <inkml:trace contextRef="#ctx0" brushRef="#br1" timeOffset="156043.76">3514 7789 0,'-43'0'0,"86"0"0,-107 0 0</inkml:trace>
  <inkml:trace contextRef="#ctx0" brushRef="#br1" timeOffset="156077">3471 7853 0,'0'21'0</inkml:trace>
  <inkml:trace contextRef="#ctx0" brushRef="#br1" timeOffset="156275.89">3408 8192 0,'0'21'31,"21"-42"47,-21-1-78</inkml:trace>
  <inkml:trace contextRef="#ctx0" brushRef="#br1" timeOffset="156723.63">4466 7472 0,'0'0'0,"-21"0"15</inkml:trace>
  <inkml:trace contextRef="#ctx0" brushRef="#br1" timeOffset="157747.57">4360 7408 0,'0'0'0,"-21"0"16,21 22 15,0-1 0,21 0-15,43-21 15,-43 0-31</inkml:trace>
  <inkml:trace contextRef="#ctx0" brushRef="#br1" timeOffset="158452.07">4445 7451 0,'0'21'31,"0"0"-16,0 0-15,0 0 16,0 1 0,21-1-1,0-21-15,0 0 16,1 0-16,-1 0 16,0 0-16,0 0 0,0 0 15,0-21-15,1 21 0,-1-22 0,0 22 16,0-21-16,0 0 0,0 0 15,1 0-15,-1 21 0,0-21 0,-21-1 16,0 1-16,0 0 0,21 0 0,-21 0 16,0 0-16,0-1 15,0 1-15,-21 21 47,21 21-47,0 1 0,0-1 16,0 0-16,-21 0 0,21 0 15,0 0-15,0 1 0,-21 20 0,21-21 16,0 21-16,0-20 0,0 20 16,0 0-16,0-21 0,0 22 0,0-1 15,0-21-15,-22 22 0,22-22 0,0 21 16,0-21-16,-21 22 0,21-22 16,0 0-16,-21 21 0,21-21 0,0 1 15,0-1-15,-21 0 0,21 0 16,-21-21-16,21 21 15,-21-21-15,-1 0 0,1 0 16,0 0-16,0-21 16,0 0-16,0 21 15,-1-21-15,1 0 0,0 21 0,0-22 16,0 1-16,0 21 0,21-21 0,-22 21 16,22-21-16,-21 21 15,0 0-15,21-21 16,21 21 15,0-21-31</inkml:trace>
  <inkml:trace contextRef="#ctx0" brushRef="#br1" timeOffset="159088.4">5334 7705 0,'0'-43'16,"-21"22"-1,0 0-15,-1 21 16,1 0-16,0 0 16,0 0-16,0 0 0,21 21 15,-21 0-15,-1 1 0,1-22 0,21 21 16,-21 0-16,0 0 0,21 21 16,-21-20-16,0-1 0,21 0 0,-22 21 15,22-21-15,-21 22 0,-21-43 16,42 21-16,0 21 0,0-21 15,0 1-15,0-1 0,21-21 16,0 0-16,-21 21 0,21-21 0,1 0 16,-1 0-16,0-21 15,0 21-15,0-21 0,0-1 16,1 22-16,-1-21 0,0-21 0,0 21 16,0 0-16,0-22 0,1 22 0,-1-21 15,0 21-15,-21-22 0,21 1 16,-21 21-16,21-22 0,-21 1 0,0 0 15,0-1-15,0 1 0,0 0 16,0 21-16,0-22 0,0 22 16,0 0-16,0 0 0,0 42 31,0 21-15,0-21-16,0 1 0,0 20 0,0-21 15,0 21-15,0 1 0,0-22 16,-21 21-16,21 1 0,-21-1 0,21-21 15,-21 21-15,21 1 0,0-1 16,0-21-16,0 22 0,0-22 0,-43 0 16,22 0-16</inkml:trace>
  <inkml:trace contextRef="#ctx0" brushRef="#br1" timeOffset="159153.35">5397 8022 0,'22'-21'0</inkml:trace>
  <inkml:trace contextRef="#ctx0" brushRef="#br1" timeOffset="159299.35">5673 7811 0,'0'21'0</inkml:trace>
  <inkml:trace contextRef="#ctx0" brushRef="#br1" timeOffset="159487.24">5736 10689 0,'21'0'16,"-42"0"-16,63-21 0,-20 0 15,-1 21-15,0-21 0,0 0 16,0-1-16,-21 1 0,21-21 16,-21 21-16,0 0 0,0-1 15,0 1-15,0 0 0,0 0 0,0 0 16,-21 21-16,0 0 0,0 0 15,0 0-15,-22 21 16,22 0-16,-21 0 0,21 0 0,0 22 0,-1-22 16,1 0-16,0 0 0,0 22 15,21-22-15,0 0 0,-21 0 0,21 0 16</inkml:trace>
  <inkml:trace contextRef="#ctx0" brushRef="#br1" timeOffset="159607.17">5524 8043 0,'22'0'15,"-44"0"-15,65 0 0,-22 0 0,0 22 16,0-22-16,0 0 15,1 0-15,-1 0 0,0 0 16,0 0-16,0 0 0,0-22 0,1 22 16,-1-21-16,0 0 0,0 21 0,-21-21 15,21 0-15,0 0 0</inkml:trace>
  <inkml:trace contextRef="#ctx0" brushRef="#br1" timeOffset="160823.6">5651 7789 0,'-21'22'16,"0"-22"-16</inkml:trace>
  <inkml:trace contextRef="#ctx0" brushRef="#br1" timeOffset="161147.42">5842 7768 0,'42'-42'15,"-42"21"-15,0 0 16,0-1 0,-21 1-16,0 21 15,0 0-15,0 0 0,-1 0 16,1 0-16,0 0 0,0 0 16,0 0-16,0 21 0,-1 1 0,1-22 15,21 21-15,-21 0 0,0 0 16,0 0-16,21 0 0,0 1 0,0-1 15,0 0-15,0 21 0,0-21 0,0 1 16,0-1-16,0 0 16,0 0-16,21 0 0,0-21 0,0 0 15,-21 21-15,21-21 0,1 0 0,-1 0 16,0 0-16,0 0 0,0 0 16,0 0-16</inkml:trace>
  <inkml:trace contextRef="#ctx0" brushRef="#br1" timeOffset="161237.37">6159 7789 0</inkml:trace>
  <inkml:trace contextRef="#ctx0" brushRef="#br1" timeOffset="161383.28">6181 7684 0,'0'21'31,"0"0"-31</inkml:trace>
  <inkml:trace contextRef="#ctx0" brushRef="#br1" timeOffset="161731.07">6054 8065 0,'0'21'16,"0"0"-16,0-42 47,0 0-32,0-1-15,0 1 16,0 0-16,0 0 0,0 0 0,0 0 15,0-1-15,0 1 0,21-21 0,-21 21 16,21 0-16,0-1 0,0 1 16,0 0-16,1 0 0,-1 0 0,0 0 15,0-1-15,0 1 0,0 21 0,1-21 16,20 21-16,-21 0 0,0 0 16,22 0-16,-22 0 0,0 0 15,0 0-15,0 21 0,-21 0 16,21 1-16,-21-1 0,0 0 0,0 0 15,0 0-15,0 0 16,0 1-16,0-1 0,0 0 16,0 0-16,0 0 15,-42-21-15</inkml:trace>
  <inkml:trace contextRef="#ctx0" brushRef="#br1" timeOffset="161770.06">6498 7895 0,'21'0'15</inkml:trace>
  <inkml:trace contextRef="#ctx0" brushRef="#br1" timeOffset="162911.96">6625 7789 0,'0'22'31,"0"-1"-15,0 0-16,0 0 0,0 0 15,0 0-15,0 1 16,0-1-16,-21 21 0,21-21 0,0 0 16,0 1-16,-21-1 0,21 0 0,0 0 15,0 0 1,0-42 15,0 0-31,21 0 16,-21 0-16</inkml:trace>
  <inkml:trace contextRef="#ctx0" brushRef="#br1" timeOffset="163313.29">7027 7281 0,'0'0'0,"0"22"31,0-1-31,0 0 0,-21 0 0,21 0 16,0 22-16,0-22 0,-21 21 16,21 0-16,0-20 0,0 20 0,0 0 15,-21 1-15,21-22 0,-21 21 0,-1 0 16,22-20-16,0 20 15,0 0-15,-21-21 0,21 1 0,0 20 16,0-21-16,0 0 0,0 0 0,0 1 16,0-1-1,21-21 1,1 0 0,-22-21-16,21 21 0,0-22 0,0 1 15,-21 0-15,21 0 0,0 0 0,22-22 16,-22 22-1,0 0-15,-21 0 0,21-21 0,0 20 16</inkml:trace>
  <inkml:trace contextRef="#ctx0" brushRef="#br1" timeOffset="163517.17">7239 7684 0,'0'42'32,"0"-21"-32,0 0 0,0 0 15,0 1-15,0-1 0,0 0 16,0 0-16,0 0 0,0 0 0,-21 1 15,21-1-15,0 0 16,-21 0-16,21 0 16,0-42 15,0 0-31,0 0 0,0 0 16,0-22-1,0 1-15</inkml:trace>
  <inkml:trace contextRef="#ctx0" brushRef="#br1" timeOffset="163705.06">7302 7430 0,'0'0'0,"0"21"63,0 0-32</inkml:trace>
  <inkml:trace contextRef="#ctx0" brushRef="#br1" timeOffset="163932.06">6794 7726 0,'0'21'31,"22"-21"-15,-1 0-16,0 0 0,0-21 16,0 21-16,0 0 0,1 0 15,-1 0-15,0-21 0,0 21 16,0 0-16,0 0 0,1 0 0,-1-21 15,0 21-15</inkml:trace>
  <inkml:trace contextRef="#ctx0" brushRef="#br1" timeOffset="165297.26">7472 7811 0,'21'0'0,"21"0"32,-21 0-32,1-22 0,-1 22 15,0-21-15,0 21 0,0-21 0,43-21 16,-43 42-16,0-21 16,0-1-16,0 1 0,1 0 0,-1 0 15,0-21-15,-21 20 0,0 1 0,21 0 16,-21 0-16,0 0 15,0 0-15,0-1 0,0 1 0,0 0 16,-21 21-16,0 0 16,0 0-1,-1 21-15,1 0 0,21 1 16,-21-1-16,21 0 0,-21 0 16,21 21-16,-21-20 0,21 20 15,-21 0-15,-1-21 0,1 22 0,0 41 16,0-41-16,21 20 0,-21-20 15,0 20-15,21-21 0,-22 22 16,22-22-16,0 22 0,0-1 0,0-20 16,0-1-16,-21 0 0,21 1 15,0-1-15,0 0 0,0 1 0,0-22 16,-21 21-16,21-21 0,0 0 0,0 1 16,0-1-16,0 0 0,21-21 15,0 0 1,1-21-16,-1 0 0,0-1 15,0-20-15,0 21 16,0 0-16,-21 0 0,22-22 16,-1 1-16,0 21 0,-21-22 0,0 1 0,21 0 15,-21-1-15,0 22 0,0-21 16,0 0-16,0 20 0,0 1 0,0 0 16,-21 0-16,0 0 0,0 0 15,-1 21-15,22-22 0,-21 22 16,0 0-16,0 0 0,0 0 0,42 0 47,0-21-32,0 21-15,22 0 0,-22-21 0,0 21 16,0-21-16,21 0 16,-20 21-16,-1-21 0,21 21 0,-21-22 15,22 1-15,-22 0 0,21 0 0,-21 0 16,0 21-16,1-21 0,-1-1 15,0 22-15,0-21 0,-21 0 16,0 42 31,0 0-47,0 1 16,0-1-16,0 0 15,0 0-15,0 0 0,0 0 0,0 1 16,0-1-16,0 0 0,0 0 15,21 0 1,0-21-16,1 0 16,-1 0-16,0 0 0,0 0 15,0-21-15,0 21 0,-21-21 16,22 0-16,-1 21 0,0-21 0,0-1 16,0 1-16,0 21 0,-21-21 0,22 0 15,-22 0-15,21 21 0,-21-21 16,0-1-16,0 1 15,0 42 17,-21 1-17,-1-1-15,22 0 16,0 0-16,0 21 0,0-20 16,-21 20-16,21-21 0,0 21 0,0 1 15,-21-1-15,21 0 0,0 1 16,-21-1-16,21 0 0,0 1 0,-21 41 15,21-41-15,-21-1 0,21 0 16,0 1-16,0-1 0,0 0 0,0 22 16,0-22-16,-22 1 0,22-1 15,-21 0-15,21-21 0,0 22 0,0-22 16,-21 0-16,21 0 0,-21 0 0,0-21 16,0 0-1,-1 0-15,22-21 0,-21 21 16,0-21-16,0-21 0,21 21 15,-21-22-15,0 22 0,21-21 0,-22-1 16,22 1-16,0 0 0,0-1 16,0 1-16,0 0 0,0-1 0,0 22 15,0-21-15,0 21 0,0 0 0,0-1 16,0 1-16,0 0 0,22 0 16,-1 0-16,-21 0 0,21 21 15,0-22-15,0 1 0,0 0 0,1 0 16,-1 0-16,0 0 15</inkml:trace>
  <inkml:trace contextRef="#ctx0" brushRef="#br1" timeOffset="165862.95">9906 7514 0,'0'-21'0,"0"42"0,-21-63 15,21 21-15,0 0 16,-21 21 0,-1 0-16,22 21 15,-21-21-15,21 42 0,0-21 16,0 0-16,-21 22 0,21-22 0,-21 21 16,21 1-16,-21-1 0,21 0 15,0 1-15,0-22 0,-21 21 16,21 0-16,-22-20 0,22 20 0,0-21 15,0 0-15,0 22 0,0-22 16,0 0-16,-21-21 16,0 0-1,0-21 1</inkml:trace>
  <inkml:trace contextRef="#ctx0" brushRef="#br1" timeOffset="166563.48">9313 7853 0,'64'0'16,"-43"0"-16,0 0 16,21 0-16,-20 0 0,20 0 0,0-21 15,22 0-15,-22 21 0,22-22 16,-22 22-16,21-21 0,1 0 0,-22 21 15,22-21-15,-1 0 0,-20 0 0,-1-1 16,21 1-16,-20 0 0,-22 0 0,21-21 16,-21 20-16,1 1 0,-22 0 15,0 0-15,0-21 0,0 20 0,0 1 16,0 0-16,0 0 0,0 0 16,-22 0-16,1 21 15,0 0-15,21 21 16,0 0-16,-21 21 15,21-21-15,0 22 0,0-22 16,0 21-16,0 1 0,-21-1 0,21 0 16,0 1-16,0-1 0,0-21 0,-21 21 15,21 1-15,-22-1 0,1-21 16,21 22-16,0-1 0,0-21 0,-21 0 16,21 0-16,-21 1 0,21-1 0,0 0 15,-21 0-15,21 0 16,-21-21-16,-1 0 15,22-21 1,0 0 0,0 0-16,0 0 0,0-1 0,0 1 15,0 0-15,22-21 0,-1 21 0,0-22 16,0 22-16,21 0 0,-20 0 0,-1 0 16,21-1-16,-21 1 0,22 0 15,-22 21-15,0 0 0,0 0 0,0 0 16,0 0-16,1 0 0,-1 21 0,-21 0 15,0 1-15,0-1 16,0 0-16,0 21 0,0-21 0,0 1 16,0 20-16,0-21 15,0 0-15,0 0 0,-21 1 0,-1-1 16,22-42 31,22-1-32,-22 1-15,21 0 0,0 0 16</inkml:trace>
  <inkml:trace contextRef="#ctx0" brushRef="#br1" timeOffset="166948.26">10774 7853 0,'21'0'16,"0"0"-16,0 0 0,22 0 16,-22 0-16,0-21 0,0 0 15,21 21-15,-20-22 0,-1 22 0,21-21 16,-21 21-16,0-21 0,-21 0 16,22 21-16,-22-21 0,0 0 15,-22 21 1,1-22-16,0 22 0,0 0 15,-21 0-15,20 0 0,1 0 16,-21 22-16,21-1 0,-22-21 0,22 21 16,0 0-16,0 0 0,0 0 15,0 22-15,21-22 0,0 0 0,0 0 16,0 0-16,0 1 0,0-1 16,0 0-16,0 0 0,0 0 15,21-21-15,0 0 0,0 0 16,0 0-16,0 0 0,1 0 15,-1 0-15,0 0 0,21 0 0,-21-21 16,22-21-16</inkml:trace>
  <inkml:trace contextRef="#ctx0" brushRef="#br1" timeOffset="167555.57">12763 7324 0,'0'0'0,"0"-21"31,22 21 0,-1 0 1,-21 21 30</inkml:trace>
  <inkml:trace contextRef="#ctx0" brushRef="#br1" timeOffset="168475.75">12785 7366 0,'21'0'15,"-21"-21"1,21 21-1,-21-21-15,0 0 16,0-1 0,0 1-16,0 0 15,0 0-15,0 0 16,-21 21-16,0 0 0,-1-21 16,1 21-16,0 0 0,0 0 0,0 0 15,0 0-15,-1 0 0,-20 0 16,21 0-16,0 0 0,0 21 0,-1 0 15,1 0-15,0 0 0,0 0 16,0 1-16,0 20 0,-1 0 16,1 1-16,21-1 0,-21 0 0,21 1 15,-21 20-15,0-21 0,21 1 0,0-1 16,0 0-16,0 1 0,0-1 16,0-21-16,0 22 0,0-22 0,0 21 15,21-21-15,0 0 0,0 1 16,0-22-16,1 0 0,-1 0 15,21 0-15,0 0 16,-20 0-16,41-43 0,-42 43 0,0-21 16,22 0-16,-22 0 0,0 21 15,21-21-15</inkml:trace>
  <inkml:trace contextRef="#ctx0" brushRef="#br1" timeOffset="169215.7">13039 7684 0,'-22'0'31,"1"0"-15,0 21-16,0 0 0,0 0 15,0 0-15,21 22 16,-22-22-16,22 0 0,-21 0 0,21 0 16,0 22-16,0-22 15,0 0-15,0 0 0,0 0 16,21-21-1,1 0-15,-1 0 0,0 0 16,0 0-16,0 0 0,-21-21 16,21 0-16,-21 0 15,0 0-15,0-1 0,0 1 16,0 0-16,0 0 0,0 0 16,0 0-16,-21-1 0,21 1 15,0 0-15,0 0 0,0 0 16,0 0-16,21 21 0,1-22 0,-1 22 15,0-21-15,0 21 16,21 0-16,-20 0 0,-1 0 0,0 0 16,21 0-16,-21 0 0,1 21 0,-1-21 15,0 22-15,0-1 0,0-21 16,0 42-16,-21-21 16,0 0-16,0 1 0,0-1 0,0 0 0,0 0 15,0 0-15,0 0 16,0 1-16,0-1 0,-21-21 15,21 21-15,-21-21 0,0 0 32,21-21-1,0 0-31,0-1 0,0 1 16,0 0-16,21 0 0,0 0 0,0 0 15,-21-1-15,22 1 0,-1 0 0,42-21 16,-42 21-16,1-1 15,-1 1-15,42 21 0,-42 0 16,1 0-16,-1 0 0,0 43 16,-21-22-16,0 0 15,0 0-15,0 0 0,0 0 16,0 1-16,-21-1 0,0 0 0,21 0 16,-22 0-16,1 0 15,21 1-15,-21-22 16,21-22 31,21 1-47,-21 0 0</inkml:trace>
  <inkml:trace contextRef="#ctx0" brushRef="#br1" timeOffset="169603.47">14033 7684 0,'0'0'0,"22"0"0,-22-22 0,21 22 15,-21-21-15,0 0 16,-21 21 0,-1 0-16,1 0 0,0 0 15,0 0-15,0 0 0,0 0 16,-22 0-16,22 21 0,0 0 0,0-21 16,21 22-16,0-1 0,-21-21 0,21 21 15,0 0-15,0 0 16,0 0-16,21 1 0,0-22 15,-21 21-15,21-21 0,0 21 0,0-21 16,1 21-16,-1 0 16,0 0-16,-21 1 15,0-1-15,-21-21 32,0 0-32,-1 21 0,1-21 0,0 0 15,-21 0-15,21 0 0,-1 0 0,-20 0 16,21 0-16,0 0 0,0 0 15,21-21-15,-22 0 0,1 21 16,21-22-16,0 1 16,0 0-16,21 21 15,1-21-15,-1 21 0</inkml:trace>
  <inkml:trace contextRef="#ctx0" brushRef="#br1" timeOffset="169911.73">14457 7176 0,'0'0'0,"0"-22"0,0 44 32,0-1-32,0 21 15,0-21-15,-21 22 0,21-1 16,0 0-16,-22 1 0,1-1 0,21 21 15,-21-41-15,21 20 0,-21 0 0,21 1 16,-21-22-16,0 21 0,21-21 16,0 22-16,-22-22 0,1 0 15,21 0-15,0 0 0,0 0 16,0 1-16,0-44 47</inkml:trace>
  <inkml:trace contextRef="#ctx0" brushRef="#br1" timeOffset="170104.62">14033 7705 0,'0'0'0,"22"0"15,-1 0-15,0-21 16,21 21-16,-21 0 0,1 0 15,20 0-15,-21 0 0,0 0 0,22 0 16,-22 0-16,21-22 0,0 22 16,-20 0-16,-1 0 0,0 0 0,0 0 15,0 0-15</inkml:trace>
  <inkml:trace contextRef="#ctx0" brushRef="#br1" timeOffset="171352.13">14880 7895 0,'42'-42'32,"-20"42"-32,-1-21 0,-21 0 0,21-1 15,-21 1-15,0 0 0,0 0 16,0 0-16,0 0 0,0-1 0,0 1 15,0 0-15,0 0 0,0 0 16,-21 21-16,0-21 0,-1 21 16,1 0-16,0 0 0,0 0 15,0 0-15,-43 21 0,43 0 16,0 0-16,0 0 0,-22 43 16,43-43-16,-21 21 0,0-21 15,21 1-15,0 20 0,0-21 0,0 0 16,0 0-16,0 1 0,0-1 15,0 0-15,0 0 0,21-21 16,0 0-16,1 0 0,-1 0 0,0 0 16,0 0-16,0-21 0,22 21 15,-22-21-15,0 0 0,21-1 0,-21 1 16,1 0-16,-1 0 0,0 0 16,0-22-16,0 22 0,-21 0 0,0 0 15,21-21-15,-21 20 16,0 1-16,0 42 31,0 1-31,-21-1 16,21 0-16,0 0 0,0 0 0,0 0 15,0 1-15,0-1 0,0 0 0,0 0 16,0 0-16,0 0 0,0 1 16,21-22-1,1 0-15,-1 0 0,0 0 16,21 0-16,-21 0 0,1 0 15,20-22-15,-21 1 0,0 21 0,0-21 16,1 0-16,-1 0 0,-21 0 0,21-1 16,-21 1-16,0 0 15,0 0-15,0 0 0,0 42 47,0 0-47,-21 0 0,0 0 16,21 1-16,0-1 0,-22 0 15,22 0-15,-21 0 0,0 0 16,21 1-16,0-1 16,21-42 15,0-1-15,1 1-16,-1 0 0,0 0 15,-21 0-15,21 0 0,0 21 0,0-22 16,-21 1-16,22 0 0,-1 0 15,-21 0-15,21 21 16,0 0-16,-21 21 16,0 0-1,0 0-15,0 0 0,0 1 0,0-1 16,0 0-16,0 0 0,0 0 16,0 0-16,21 1 15,0-22-15,1 21 0,-1-21 16,0 0-16,0 0 0,0 0 0,0 0 15,1 0-15,-1-21 0,0-1 16,0 22-16,0-21 0,0 0 0,1 0 16,-1 0-16,0-22 0,0 22 0,0 0 15,22-21-15,-43-1 0,21 22 16,0-21-16,0 0 0,0-1 0,0 1 16,-21 0-16,22-1 0,-22 1 15,21 0-15,-21 20 16,0 1-16,0 0 0,0 42 15,0 0 1,-21 1-16,-1-1 0,22 21 16,-21 0-16,0 1 0,0-1 0,0 0 15,0 1-15,-1-1 0,1 43 16,0-64-16,21 21 0,-21 1 16,21-22-16,0 21 0,0-21 0,0 0 15,0 1-15,0-1 0,0 0 16,21-21-1,0 0-15,0 0 16,1-21-16,-1 21 0,0-21 0,-21-1 16,21 1-16,0 0 15,0 0-15,-21 0 0</inkml:trace>
  <inkml:trace contextRef="#ctx0" brushRef="#br1" timeOffset="171535.02">15769 7578 0,'0'0'0,"21"0"16,0 0 0,1 0-16,-1 0 0,0 0 15,21 0-15,-21 0 0,22 0 16,-1 0-16,-21 0 0,22 0 0,-1 0 16,-21 0-16,21 0 0,-20 0 15,20 0-15,-21-21 0,0 21 0</inkml:trace>
  <inkml:trace contextRef="#ctx0" brushRef="#br1" timeOffset="172136.68">17293 6964 0,'-42'169'31,"21"-126"-31,21 20 0,-22 1 0,1-1 16,0 1-16,0-1 0,0 1 16,0-1-16,-22 1 0,22-1 0,0 1 15,-21-1-15,20-21 0,-20 22 16,21-1-16,0-20 0,-22 20 0,22-20 15,0-1-15,0-21 0,0 43 16,21-43-16,-21 0 0,42-42 31,0-22-15,0 22-16,0 0 0,0-21 0,1-1 16,20 1-16</inkml:trace>
  <inkml:trace contextRef="#ctx0" brushRef="#br1" timeOffset="172599.41">17949 7345 0,'21'-21'0,"-42"42"0,64-42 0,-22 0 0,-21-1 16,0 1-1,-21 21 1,-1 0-16,-20 0 0,21 0 0,0 21 15,-22 1-15,22-1 0,-21 0 16,21 0-16,0 0 0,-1 0 16,1 1-16,0-1 0,21 0 0,-21 0 15,21 0-15,0 0 0,0 1 16,0-1-16,21 0 0,-21 0 16,21-21-16,0 21 0,1-21 0,-1 21 15,0 1-15,0-22 0,0 21 16,0 0-16,1 0 0,-1 0 15,-21 0-15,0 1 16,0-1 0,-21-21-16,-1 0 0,1 0 15,-21 0-15,21 0 0,-22 0 16,22 0-16,0 0 0,-21 0 16,21-21-16,-1 21 0,1-22 0,0 1 15,21 0-15,-21 0 0,0 0 16,21 0-1,0-1-15,21 22 16,0 0-16,0-21 16,0 21-16,22 0 0,-22-21 15,21 21-15</inkml:trace>
  <inkml:trace contextRef="#ctx0" brushRef="#br1" timeOffset="172872.25">18394 7197 0,'0'0'0,"-21"0"31,-1 21-31,22 0 0,-21 0 16,0 0-16,21 22 0,-21-22 0,0 21 15,0 1-15,21-1 0,-22 0 16,1 1-16,0-22 0,21 21 15,-21 0-15,21-20 0,-21 20 0,21-21 16,0 0-16,0 0 0,0 1 16,0-1-16,21-21 31,0 0-31</inkml:trace>
  <inkml:trace contextRef="#ctx0" brushRef="#br1" timeOffset="173071.14">18055 7557 0,'-21'0'0,"42"0"0,-21 0 32,21 0-17,22 0-15,-22 0 0,0 0 0,0 0 16,21 0-16,-20 0 0,20 0 15,-21 0-15,0 0 0,0 0 0,22 0 16,-22 0-16</inkml:trace>
  <inkml:trace contextRef="#ctx0" brushRef="#br1" timeOffset="173626.82">18796 7662 0,'21'0'0,"-21"-21"0,0 0 16,0 0-16,0 0 15,0 0-15,0-1 16,0 1-16,0 0 0,0 0 0,0 0 16,0 0-16,0-1 15,-21 1-15,0 21 0,0 0 16,-1 0-16,-20 21 0,21 1 15,0 20-15,0-21 16,-1 0-16,-20 22 0,21-1 0,0-21 16,0 21-16,21-20 0,0 20 0,-22-21 15,22 0-15,0 0 0,0 1 16,0 20-16,22-42 16,-1 21-16,0-21 0,0 0 0,0 0 15,0 0-15,1 0 0,-1-21 16,0 0-16,0 21 0,0-21 0,0-1 15,1 1-15,-1 0 0,-21 0 16,21 0-16,0 0 0,0-1 0,-21-20 16,0 21-16,21-43 0,-21 43 15,0 0-15,0 0 16,0 42 0,0 0-16,0 0 15,0 1-15,0-1 0,-21 0 0,21 0 16,0 21-16,0-20 0,0-1 15,0 0-15,0 0 0,0 0 16,0 0-16,0 1 0,0-1 0,0 0 16,21-21-1,1 0-15,-1 0 16,0 0-16,-21-21 0,21 0 0,0-1 16</inkml:trace>
  <inkml:trace contextRef="#ctx0" brushRef="#br1" timeOffset="174496.48">19198 7091 0,'0'-21'0,"0"42"0,0-63 0,0 63 47,0 21-47,0-21 0,0 22 0,0-1 15,0 0-15,-21 1 0,21 20 0,0-21 16,0 1-16,-21 20 0,21-20 15,-21-1-15,21 0 0,-22 1 16,22-22-16,0 21 0,0-21 0,0 0 16,0 1-16,0-1 0,0 0 15,0 0-15,22-21 16,-1 0-16,0 0 0,0 0 0,0 0 16,0-21-16,1 21 0,-1-21 15,0 0-15,21-1 0,-21 1 0,1-21 16,-1 21-16,21-43 0,0 1 15,-42 42-15,0-1 16,22 22-16,-22-21 0,0 42 31,0 1-31,0-1 16,0 0-16,0 0 0,-22 0 0,22 0 16,0 1-16,0-1 0,0 0 0,0 0 15,0 0-15,0 0 0,0 1 16,0-1-16,22-21 15,-1 0-15,21 0 16,-21 0-16,0 0 0,1 0 16,-1-21-16,0 21 0,21-43 15,-21 22-15,1 0 0,-1-21 0,0 20 16,0 1-16,-21-21 0,21 21 16,0-22-16,-21 22 0,22 0 15,-1 21-15,-21-21 16,0 42-1,21-21 1,-21 21-16,0 0 16,0 1-1,21-22 1,-21-22 0,0 1-1,21 0-15,-21 0 16,0 0-16,0 0 15,0-1 1,-21 22 0,0 0-16,0 22 15,21-1-15,-21 0 0,-1 0 16,22 0-16,-21 22 0,0-22 0,21 21 16,-21 22-16,21-43 0,0 0 15,0 21-15,0-21 0,0 1 16,0-1-16,0 0 0,0 0 0,21-21 15,-21 21-15,42-21 0,-20 0 16,-1 0-16,0 0 0,0 0 16,0 0-16,0-21 0,1 0 15,-1 0-15,0-22 0,-21 22 16,0 0-16,21-21 0</inkml:trace>
  <inkml:trace contextRef="#ctx0" brushRef="#br1" timeOffset="174707.62">20045 7027 0,'0'0'0,"-21"0"0,-1 0 31,1 0 0,0 0-15,0 22 0,0-22-16</inkml:trace>
  <inkml:trace contextRef="#ctx0" brushRef="#br1" timeOffset="174916.5">19135 7387 0,'0'0'0,"-22"43"32,44-43-17,-1 0-15,21 0 16,-21 0-16,0 0 0,22-22 0,-1 22 16,-21 0-16,22 0 0,-1-21 0,-21 21 15,21 0-15,-20-21 0,-1 21 16,0 0-16,0-21 0</inkml:trace>
  <inkml:trace contextRef="#ctx0" brushRef="#br1" timeOffset="175679.13">21167 7641 0,'0'0'0,"21"0"16,0 0 0,0 0-1,-21-21-15,21 21 0,-21-21 16,21 0-16,1 21 0,-22-21 0,0-1 0,21 1 15,-21 0-15,0 0 16,0-21-16,0 20 0,0 1 0,-21-42 16,-1 42-16,1-1 15,0 22-15,0 0 0,-21 0 0,20 0 16,-20 0-16,21 0 0,-21 0 0,-43 85 16,43-43-1,20-20-15,1 20 0,0 0 0,0-21 16,0 22-16,21-1 0,-21-21 0,21 22 15,0-1-15,0-21 16,21 0-16,0 0 0,0-21 0,0 0 16,0 0-16,22 0 0,-22 0 0,21 0 15,-21 0-15,22 0 0,-22-21 16,21 0-16,1 0 0,-1 0 16,-21 0-16,21-1 0,-20 1 0,-1 0 15,0 0-15,0 0 0,-21-22 0,21 22 16,-21 0-16,0 0 0,0 0 15,0 0-15,-21 42 32,21 0-32,-21 0 0,21 0 0,0 0 15,0 22-15,0-22 0,0 0 0,0 0 16,0 22-16,0-22 0,0 21 16,21-21-1,0-21-15,0 0 0,-21 21 0,22-21 0,-1 0 16,0 0-16,0 0 0,0 0 15,0-21-15</inkml:trace>
  <inkml:trace contextRef="#ctx0" brushRef="#br1" timeOffset="176132.87">21759 7430 0,'0'0'16,"-21"21"-16,21 0 0,0 0 0,-21 0 15,21 0-15,-21 1 0,21 20 16,-21-21-16,21 0 0,0 0 16,0 1-16,-22-1 0,22 0 0,0 0 15,0 0-15,-21-21 0,21 21 0,0-42 63,0 0-63,0 0 15,0 0-15,0 0 0,0-1 0,0 1 16,21 0-16,1-21 0,-1 21 0,0-1 16,0-20-16,0 21 0,22 0 15,-22 0-15,21-1 0,-21 1 16,22 21-16,-22 0 0,21 0 0,-21 0 16,0 21-16,1 1 0,-1 20 15,-21-21-15,0 0 0,0 22 0,0-22 16,0 21-16,0-21 0,0 0 0,0 22 15,0-22-15,-21 0 0,-1 21 16,1-20-16,0-22 16,21 21-16,-21-21 0,21-21 47,21 21-47</inkml:trace>
  <inkml:trace contextRef="#ctx0" brushRef="#br1" timeOffset="176679.56">22669 7578 0,'0'0'15,"0"-21"-15,-21-1 0,21 1 0,-21 0 16,0 0-16,0 0 0,21 0 0,-21 21 15,-1-22-15,1 22 16,0 0-16,0 0 0,-21 0 16,20 22-16,1-1 0,0 0 15,0 0-15,0 0 0,0 0 16,-1 22-16,1-22 0,0 0 0,21 0 16,0 22-16,0-22 0,0 0 15,0 0-15,0 0 0,0 0 16,21-21-16,0 0 0,1 0 15,20 0-15,-21 0 0,0 0 16,22 0-16,-22-21 0,21 21 0,-21-21 16,22 0-16,-22 0 0,0 0 15,0-1-15,0-20 0,0 21 0,1-21 16,-22-1-16,0 1 0,21 0 16,-21-1-16,21-20 0,-21 20 0,0 1 15,0 0-15,0-1 0,0 22 16,0-21-16,0 21 0,0 42 15,-21 0 1,21 0-16,0 22 0,-21-1 16,21 0-16,-22 22 0,22-22 0,-21 0 15,21 22-15,0-22 0,0 1 0,0-1 16,0 0-16,0-21 0,0 1 16,0 20-16,0-21 0,0 0 0,0 0 15,21-21-15,1 0 16,-1 0-16,0 0 15,0 0-15,0 0 0</inkml:trace>
  <inkml:trace contextRef="#ctx0" brushRef="#br1" timeOffset="178228.27">23368 7197 0,'-21'21'15,"21"0"-15,0 0 0,-21 0 16,-1 22-16,22-1 0,-21-21 16,21 22-16,0-1 0,0 0 0,-21 1 15,21-22-15,0 21 0,-21-21 0,21 22 16,0-22-16,0 0 0,0 0 16,0 0-16,0 0 0,21-42 46,0 0-46,0 0 0,1-21 16,-1 20-16,0 1 0,-21-21 0,21 21 16,0 0-16,0-22 0,1 22 15,-22 0-15,21 21 16,0 0-16,-21 21 16,0 0-16,0 0 15,0 1-15,0-1 0,0 0 0,0 0 16,0 0-16,0 0 0,0 1 15,0-1-15,21-21 0,0 0 16,0 0-16,1 0 0,-1 0 16,0 0-16,0 0 0,0 0 0,0-21 15,1-1-15,-1 1 16,0 0-16,-21 0 0,21 0 0,-21-22 16,21 1-16,-21 21 0,21-21 0,-21-1 15,22 1-15,-22 0 16,21-1-16,-21 22 0,0 0 0,0 0 15,0 0-15,0 42 16,0 0 0,0 21-16,0-21 0,-21 22 0,21-1 15,-22 0-15,1-20 0,21 20 16,0 0-16,0-21 0,0 22 16,0-22-16,0 0 0,0 21 0,0-20 15,0-1-15,106 0 31,-85-21-31,0 0 0,1-21 16,20 21-16,-21-21 0,0-1 16,0 1-16,1 0 0,-1 0 0,0 0 15,0-43-15,-21 43 0,0-21 16,21 21-16,-21-1 0,0 1 16,-21 21-1,21 21-15,0 1 16,0-1-16,0 0 15,0 0-15,0 0 0,0 0 0,0 1 16,0-1-16,0 0 0,21 0 16,-21 0-16,21-21 0,-21 21 15,22-21-15,-22 22 0,21-1 16,0-21-16,0 0 16,0 0-16,0 0 15,1 0-15,-1 0 0,0-21 16,0-1-16,0 22 0,0-21 15,-21 0-15,22 0 0,-1 0 16,-21-22-16,21 22 0,-21 0 0,21-21 16,-21 21-16,0-1 0,21 22 15,-21 22 17,0-1-32,0 0 0,0 0 0,-21 0 15,21 0-15,-21 1 16,21 20-16,0-21 0,-21 0 0,21 0 15,0 1-15,0-1 0,0 0 16,21-21-16,0 21 16,0-21-16,0 0 0,1 0 15,-1 0-15,21 0 0,-21 0 0,0 0 0,22-21 16,-22 0-16,0 0 0,0-1 16,0 1-16,1-21 0,-1 21 0,0-22 15,0 1-15,0-21 0,-21 20 16,21-20-16,1-1 0,-1 22 15,-21-22-15,0 22 0,21 21 0,-21-21 0,0 20 16,0 1-16,0 0 0,-21 21 31,0 21-31,21 0 16,-22 1-16,22 20 0,-21-21 16,0 21-16,21 1 0,0-1 0,-21 0 15,21 22-15,-21-22 0,21 1 0,0-22 16,0 21-16,0 0 0,0-20 15,0 20-15,0-21 0,0 0 0,21 0 16,21 22-16,-21-43 0,1 21 16,-1-21-16,21 0 0,-21 0 15,0 0-15,22 0 0,-22 0 0,0-21 16,0 21-16,22-21 0,-22-1 16,0 1-16,0 0 0,0 0 15,-21-21-15,21 20 0,-21-20 0,22 21 16,-22-21-16,0 20 0,0 1 0,-22 21 31,1 21-15,21 1-16,0 20 0,0-21 0,-21 0 15,21 0-15,0 1 0,0-1 16,0 0-16,0 0 0,0 0 0,0 0 16,0 1-16,21-22 0,0 0 15,1 0-15,-1 0 16,21 0-16,-21 0 15,22 0-15,-1 0 0,-21-22 0,21 1 16,-20 21-16,-1-21 0,21 0 16,-21 0-16,0 0 0,-21-1 0,0 1 15,0 0-15</inkml:trace>
  <inkml:trace contextRef="#ctx0" brushRef="#br1" timeOffset="178491.25">24701 7218 0,'0'0'0,"-21"0"0,42 0 31,1 0-31,-1 0 0,21 0 0,0 0 16,-20 0-16,20 0 0,0 0 0,1-21 15,-22 21-15,21 0 0,-21 0 16,22-21-16,-22 21 0,0 0 0,0-22 16,-21 1-1,-21 0 1,0 21-16</inkml:trace>
  <inkml:trace contextRef="#ctx0" brushRef="#br1" timeOffset="178683.34">24088 7006 0,'0'0'0,"0"21"0,-22-21 16,1 0-16,42 0 47,1 0-32</inkml:trace>
  <inkml:trace contextRef="#ctx0" brushRef="#br1" timeOffset="181532.65">26543 7154 0,'0'0'0,"0"-21"0,-21 0 0,21 0 16,-21 21-16,21-21 0,0 0 0,0-1 15,0 1-15,0 0 0,0 0 16,0 0 0,21 21-1,0 0-15,0 21 16,-21 0-16,0 0 16,21 0-16,0 22 0,1-1 0,-22 0 15,21 1-15,0-1 0,0 0 0,0 1 16,0 20-16,1-20 0,-1-1 15,0 0-15,0 1 0,0-1 0,0-21 16,1 0-16,-1 22 0,0-22 0,-21 0 16,21 0-16,-21 0 15,21-42 17,-21 0-17,21 0-15,-21 0 0,0-22 0,22 22 16</inkml:trace>
  <inkml:trace contextRef="#ctx0" brushRef="#br1" timeOffset="181781.5">27157 7049 0,'0'-22'0,"0"44"0,0-65 15,0 22-15,0 0 0,0 0 0,-21 21 16,-1 0 0,1 21-16,0 0 0,-21 0 15,21 0-15,-1 22 0,-20-1 16,0 22-16,21-22 0,-22 21 0,1 1 15,0-22-15,-1 22 0,22-22 16,-21 0-16,-22 43 0,43-64 16,0 22-16,0-22 0,21 0 15,-21 0-15,21 0 0,21-21 32,-21-21-17,21 0-15,21 0 0,-21 0 0</inkml:trace>
  <inkml:trace contextRef="#ctx0" brushRef="#br1" timeOffset="182083.33">27305 7303 0,'21'-22'0,"-42"44"0,63-44 16,-21 1-16,-21 0 16,0 42-1,0 0-15,0 1 16,0-1-16,0 21 0,0 0 0,0 1 15,-21-1-15,21 0 0,-21 22 0,21-22 16,-21 1-16,21-1 0,0 21 16,0-20-16,0-1 0,0 22 0,0-22 15,-21 43-15,21-43 16,0 0-16,0 1 0,0-1 0,0-21 16,0 0-16,0 0 0,0 22 15,21-43 16,-21-21-31,0-1 16,0-20-16,0 21 0,0-21 0,21-1 16,-21 1-16</inkml:trace>
  <inkml:trace contextRef="#ctx0" brushRef="#br1" timeOffset="182380.16">27390 7514 0,'0'0'0,"0"-21"0,0 0 0,21-21 0,-21 20 16,0-20-16,21 21 15,-21 0-15,21 0 0,-21-1 16,21 1-16,0 0 0,1 21 0,-1-21 16,0 0-16,21 21 0,1 0 0,-22 0 15,21 0-15,-21 0 0,22 21 16,-22 0-16,0 0 0,0 0 0,-21 22 16,0-22-16,0 21 0,0 1 15,-21-1-15,-21-21 0,-22 43 16,22-22-16,-1-21 0,1 0 15,0 0-15,21 1 0,-22-22 16,1 21-16,21-21 0,0 21 0,42-42 47,0 0-47,21 21 0,-21-22 16,1 1-16</inkml:trace>
  <inkml:trace contextRef="#ctx0" brushRef="#br1" timeOffset="182845.7">28194 7324 0,'0'0'0,"0"-21"16,0-1-16,0 1 16,-21 21-16,0 0 15,-1 0-15,-20 0 0,21 21 0,0 1 16,-22-1-16,22 0 0,-21 21 15,21-21-15,0 22 0,-1-1 16,1-21-16,0 0 0,21 22 0,0-22 0,0 0 16,0 0-16,0 0 15,0 1-15,21-22 0,0 0 0,1 0 16,-1 0-16,0 0 0,21 0 16,-21 0-16,1-22 0,-1 1 15,42-21-15,-42 21 0,1 0 16,-1-22-16,0 1 0,0 0 15,-21 20-15,0-62 0,0 63 16,21-1-16,-21 1 0,0 42 16,0 1-1,-21 20-15,21-21 0,-21 0 16,21 22-16,0-1 0,0-21 16,0 21-16,-21-20 0,21-1 0,0 0 15,0 21-15,0-21 0,0 1 16,0-1-16,0 0 0,21-21 15,0 0 1,0 0-16,0 0 16,1-21-16,-1 21 15</inkml:trace>
  <inkml:trace contextRef="#ctx0" brushRef="#br1" timeOffset="183124.54">28617 7070 0,'21'-43'0,"-42"86"0,42-128 15,-21 64-15,0 0 0,0 0 0,22-1 16,-44 22 15,1 22-31,21-1 0,0 0 0,0 21 16,-21-21-16,21 22 16,0-1-16,0 0 0,0 1 0,0-1 15,-21 0-15,21 1 0,0-1 0,0 0 16,0 1-16,0-1 0,0 0 15,0-20-15,0 20 0,0-21 0,0 0 16,0 0-16,0 1 16,21-22-1,0-22-15,-21 1 16,21 0-16,1 0 16</inkml:trace>
  <inkml:trace contextRef="#ctx0" brushRef="#br1" timeOffset="183567.28">29019 7006 0,'0'0'16,"22"-42"-16,-1 21 0,-21 0 0,0-1 16,0 44-1,-21-1 1,21 0-16,-22 0 0,1 0 16,21 22-16,-21-1 0,21 43 15,-21-22-15,0-21 0,21 1 0,-21-1 16,21 0-16,-22 1 0,22-22 15,0 21-15,-21-21 0,0 1 0,21-1 16,-21 0-16,21 0 0,0 0 16,0-42 15,0 0-31,0 0 16,0 0-16,21-1 0,-21 1 0,21-21 15,22-22-15,-22 22 0,21 21 16,-21 0-16,0-22 0,43 22 15,-22 0-15,-21 21 0,1 0 16,20 0-16,-21 21 0,0-21 16,0 21-16,-21 22 0,0-22 15,22 0-15,-22 43 0,0-43 0,0 21 16,0-21-16,0 0 16,0 1-16,0-1 0,-22 0 0,1 0 15,0 0-15,0-21 16,0 0-16,0 0 15,-1 0-15,1 0 0,0 0 16,0-21-16</inkml:trace>
  <inkml:trace contextRef="#ctx0" brushRef="#br1" timeOffset="183784.16">28511 7239 0,'0'0'0,"0"-21"15,0 0 1,22 21-16,-1 0 0,0-21 0,0 21 16,0 0-16,0-22 0,1 22 15,-1 0-15,21 0 0,-21 0 16,170-63 15</inkml:trace>
  <inkml:trace contextRef="#ctx0" brushRef="#br1" timeOffset="184571.54">30353 7133 0,'-21'0'31,"42"0"-15,0 0-1,0 0-15,22-21 0,-22 21 16,0-21-16,21 21 0,-21-21 0,22 21 15,-22-21-15,0-1 0,0 22 16,-21-21-16,0 0 0,0 0 0,0 0 16,0 0-16,0-1 0,-21 22 15,0 0-15,-21 0 0,20 0 16,-20 0-16,0 0 0,21 0 0,-22 0 16,1 22-16,21-1 0,0-21 15,-1 21-15,1 0 0,21 0 16,0 0-16,0 1 0,0-1 0,0 21 15,0-21-15,43 22 16,-22-22-16,0 0 0,0 0 0,0-21 16,22 21-16,-22 0 0,0-21 15,42 22-15,-41-22 0,-1 0 16,0 0-16,-42-22 31,0 22-31,-1 0 0,1 0 16,-21 0-16,0 0 0,20 0 15,-20 22-15,0-1 0,-1 0 0,22 0 16,0 0-16,-21 0 0,21 22 16,21-22-16,0 0 0,-22 0 0,22 22 15,0-22-15,0 0 0,0 0 16,22 0-16,-1-21 0,0 21 16,0 1-16,0-22 0,22 0 0,-1 0 15,0 21-15,1-21 0,-1 0 16,0 0-16,1 0 0,-1 0 0,0-21 15,1-1-15,-1 1 0,0 0 16,1 0-16,-1 0 0</inkml:trace>
  <inkml:trace contextRef="#ctx0" brushRef="#br1" timeOffset="184775.42">30988 7239 0,'0'0'0,"21"0"15,0 21 1,0 0-16,1 1 0,-22-1 15,21 0-15,0 0 0,0 0 16,0 0-16,0 1 0,-21-1 0,22 0 16,-1 0-16,0-21 0,-21 21 15,0 0-15,21-21 0,0 22 16,0-22 0,-21-22-1,0 1-15</inkml:trace>
  <inkml:trace contextRef="#ctx0" brushRef="#br1" timeOffset="184976.31">31327 7239 0,'0'-21'0,"0"42"0,0-63 0,-22 63 31,22 0-31,-21 0 0,0 0 0,-21 1 16,-1 41-16,22-42 15,-21 0-15,21 22 0,0-22 0,-22 21 16,22-21-16,0 1 0,21-1 15,0 0-15,0 0 16,21-21-16,0 0 0,0 0 16,1 0-16,-1 0 0,21 0 15,-21 0-15</inkml:trace>
  <inkml:trace contextRef="#ctx0" brushRef="#br1" timeOffset="185292.13">31665 7218 0,'0'-21'0,"0"42"0,21-63 0,-21 20 16,0 44 0,0-1-1,0 0-15,-21 21 0,21 1 0,0-1 16,-21 0-16,0 1 0,21 20 16,-21-21-16,21 22 0,-21-22 0,-1 22 15,22-1-15,-21 1 0,21-1 16,0 1-16,-21-1 0,21 1 15,-21-1-15,21 1 0,-21-1 0,21-20 16,0 20-16,0-21 0,0 1 16,0-1-16,0-21 0,0 22 0,0-22 15,0 0-15,0 0 0,0 0 16,21-42 15,-21 0-31,0 0 0,21 0 16,-21-22-16,0 1 0</inkml:trace>
  <inkml:trace contextRef="#ctx0" brushRef="#br1" timeOffset="185603.95">31623 7599 0,'0'0'0,"0"-42"16,0-1-16,0 1 0,0 0 16,0-1-16,0 1 0,0 0 0,0-1 15,0 22-15,0-21 0,0 21 16,21-1-16,0-20 0,0 21 0,1 0 15,-1 0-15,21 21 0,0-22 16,-20 22-16,20 0 0,21 0 0,-20 0 16,-22 22-16,21-1 0,1 0 15,-22 0-15,0 21 0,0-20 16,-21 20-16,0 0 0,0 1 16,-21-22-16,0 21 0,0-21 0,-22 0 15,22 1-15,0-1 0,-21 0 16,-1-21-16,22 21 0,0-21 0,-21 0 15,20 0-15,1 0 0,0 0 16,0 0-16,0 0 0,0 0 16,-1 0-16,1 0 0,0 0 0,0 0 15,0 0-15</inkml:trace>
  <inkml:trace contextRef="#ctx0" brushRef="#br0" timeOffset="-203301.97">5990 8996 0,'0'-21'15,"21"21"-15,0-21 0,1-1 16,-22 1-16,0 0 0,21 21 15,-21-21-15,21 0 0,-21 0 0,0-1 16,0 1-16,0 0 0,21 21 16,-21-21-16,0 0 15,0 42 17,0 0-32,-21 21 15,21-20-15,-21 20 0,0-21 0,-1 21 16,-20 1-16,21 20 0,-21-20 15,20-1-15,-20 0 0,0 1 16,-1-1-16,1-21 0,21 21 0,-21 1 0,20-22 16,-20 0-16,21 0 15,-21 43-15,20-64 0,22 21 0,0 0 16,-21-21-16,21 21 16,0-42-1,21 0 1,1 0-1,-1 0-15,0 21 0,0-22 0,-21 1 16,42 0-16</inkml:trace>
  <inkml:trace contextRef="#ctx0" brushRef="#br0" timeOffset="-202888.13">6371 8763 0,'0'0'0,"0"-21"0,-21 21 47,0 21-32,0 0-15,21 22 0,-22-22 0,1 21 16,0 0-16,-21-20 0,21 41 0,-1-21 16,-20 1-16,21-1 0,0 0 15,-22 1-15,22-1 0,-21 0 0,21-20 16,0 20-16,-22-21 0,22 0 16,0 22-16,21-22 0,-21 0 15,0 0-15,21 0 0,0 0 16,0-42 31,21 0-47,0 0 15,0 0-15,0 0 0</inkml:trace>
  <inkml:trace contextRef="#ctx0" brushRef="#br0" timeOffset="-201828.76">6794 9144 0,'0'0'0,"22"0"0,-1-21 15,0 21-15,0-21 0,0 0 16,0 21-16,-21-22 0,22 1 0,-22 0 16,-22 21-1,1 0 1,-21 0-16,0 0 0,-1 0 16,1 0-16,0 21 0,-64 0 15,63 1-15,1-1 0,21-21 16,0 21-16,0 0 0,21 0 15,0 0-15,21 1 16,0-22-16,21 21 0,-21-21 16,22 21-16,-1-21 0,0 21 15,1-21-15,-22 21 0,21-21 0,-21 21 16,22-21-16,-22 22 0,0-22 16,-21 21-16,0 0 15,-21-21-15,0 21 16,0-21-16,-22 0 0,1 21 0,0-21 15,-1 0-15,1 0 0,0 0 0,-1 0 16,1 0-16,21 0 0,-22 0 16,22 0-16,0 0 0,0-21 0,0 21 15,0-21-15,21 0 16,21 21 0,0-21-16,0 21 15,0 0-15,22 0 16,-22 0-16,21 0 0,-21-22 0</inkml:trace>
  <inkml:trace contextRef="#ctx0" brushRef="#br0" timeOffset="-201514.95">7112 9165 0,'0'21'15,"0"1"-15,0-1 16,0 21-16,0-21 0,-21 0 16,21 22-16,-21-22 0,21 21 0,0 1 15,-22-1-15,1 0 0,21 22 16,-21-22-16,21 22 0,-21-22 0,0 21 16,0-20-16,21 20 0,-22-20 0,1-1 15,0 0-15,21 1 0,-21-22 16,21 21-16,-21-21 0,21 0 0,0 1 15,0-1-15,0-42 32,21-1-32,0 1 15,-21 0-15,21-21 0</inkml:trace>
  <inkml:trace contextRef="#ctx0" brushRef="#br0" timeOffset="-201220.1">7070 9313 0,'0'0'0,"0"-42"0,0 21 16,0 0-16,0 0 0,21-1 16,0 22-16,0 0 0,0 0 15,-21-21-15,21 21 0,22 0 16,-22 0-16,0 0 0,0 0 16,0 0-16,1 0 0,-1 21 15,0 1-15,0-1 0,-21 0 0,0 0 16,0 0-16,0 0 0,-21 1 0,-21 20 15,-1-21-15,22 0 0,-21-21 16,21 21-16,-1 1 0,-20-22 16,21 0-16,0 21 0,0-21 0,-1 0 15,44-21 17,-1 21-32,0 0 15,0-22-15</inkml:trace>
  <inkml:trace contextRef="#ctx0" brushRef="#br0" timeOffset="-200905.28">7853 9165 0,'0'0'15,"0"-21"-15,0 0 16,-21 21-16,-1 0 0,1 0 15,0-21-15,0 21 0,-21 0 0,20 0 16,1 21-16,-21-21 0,0 21 0,-22 21 16,43-20-16,-21 20 0,20-21 15,1 0-15,0 0 0,21 22 16,0-22-16,0 0 0,-21 0 16,21 0-16,0 1 0,21-22 15,0 0-15,0 0 16,1 0-16,20 0 0,-21 0 0,21 0 15,1-22-15,-1 22 0,0-21 0,1 0 16,-1 0-16,-21 0 0,22 0 16,-22-1-16,0-20 0,0 21 0</inkml:trace>
  <inkml:trace contextRef="#ctx0" brushRef="#br0" timeOffset="-200737.37">7937 9165 0,'0'-21'16,"0"42"-16,0-21 15,-21 0-15,21 21 16,-21 1-16,0-1 0,21 0 15,0 0-15,-21 21 0,21-20 0,-21-1 16,21 0-16,0 0 0,0 0 0,0 0 16,0 1-16,0-1 15,21-21-15,0 0 16,0 0-16,0 0 0,0 0 0,1-21 16,-1 21-16</inkml:trace>
  <inkml:trace contextRef="#ctx0" brushRef="#br0" timeOffset="-200292.63">8276 9165 0,'-21'0'31,"21"21"-31,-21-21 0,21 22 0,0-1 16,-21 0-16,-1 0 0,22 0 15,0 0-15,0 1 0,-21-1 16,21 0-16,0 0 0,-21 0 0,21 0 15,0 1-15,0-1 16,0-42 31,0-1-47,0 1 16,0 0-16,0 0 0,42-64 15,-20 43-15,-22 21 16,42 0-16,-21-1 0,0 1 15,0 0-15,22 0 0,-22 21 0,21 0 16,-21 0-16,1 0 0,20 0 0,-21 21 16,0 0-16,0 0 0,1 1 15,-1-1-15,0 0 0,-21 0 0,0 0 16,0 0-16,0 1 0,0 20 16,-21-21-16,0 0 0,-1 0 15,1-21-15,21 22 0,-21-22 16,0 21-16,0-21 15,21-21 1,0-1 0</inkml:trace>
  <inkml:trace contextRef="#ctx0" brushRef="#br0" timeOffset="-199757.3">9250 8657 0,'0'-21'15,"0"0"1,21 21 0,0 0-16,21 0 0,-20 0 0,-1 0 15,21-21-15,-21 21 0,0 0 0,22 0 16,-22 0-16,21 0 0,-21 0 15,1 0-15,-1 0 0,-42 0 16,-1 0 0,1 0-16,-21 0 0,21 0 15,-22 0-15,1 0 0,0 0 16,21 0-16,-64 0 0,64 0 16,0 0-16,-22 0 0,22 0 15,0 0-15,0 0 0,0 21 16,21 0-16,0 0 15,0 0-15,0 1 16,0 20-16,0-21 0,0 21 0,0-20 16,0 20-16,0 0 0,0 1 15,0-1-15,0 0 0,0 22 0,-22-22 16,1 0-16,0 1 0,0-1 16,0 22-16,0-22 0,-1 0 0,1 1 15,0-1-15,0 0 0,0 1 16,0-1-16,21-21 0,0 21 0,0-20 15,0-1-15,0 0 0,0 0 16,0 0-16,21-21 0,0 0 0,85 0 16,-85 0-16,21-21 15,1 0-15,-1 0 0,0 0 0,1-1 16</inkml:trace>
  <inkml:trace contextRef="#ctx0" brushRef="#br0" timeOffset="-199224.6">9694 8911 0,'0'-21'0,"0"42"15,0-63-15,0 21 16,0 42 0,0 0-16,-21 0 15,0 22-15,0-1 0,21-21 0,-21 21 16,-1 1-16,22-1 0,-21 0 0,0 1 15,0-22-15,21 21 0,0-21 16,-21 22-16,21-22 0,-21 0 16,21 0-16,0 0 0,0 1 15,21-22 17,0 0-32,-21-22 0,0 1 15</inkml:trace>
  <inkml:trace contextRef="#ctx0" brushRef="#br0" timeOffset="-199056.7">9356 9250 0,'0'0'0,"21"0"32,0 0-17,0 0-15,0 0 0,22 0 16,-22 0-16,0 0 0,21 0 0,-21-21 15,22 21-15,-1 0 0,-21-21 0</inkml:trace>
  <inkml:trace contextRef="#ctx0" brushRef="#br0" timeOffset="-198716.31">9864 9271 0,'0'0'0,"-22"21"16,44-21 15,-1 0-31,21 0 16,-21 0-16,22-21 0,-22 0 0,21 21 15,0-21-15,1 0 0,-22 21 0,0-22 16,0 22-16,0-21 0,-21 0 16,0 0-1,-21 21-15,0 0 0,0 0 0,0 0 16,-22 21-16,22 0 15,0 0-15,-21 1 0,21-1 0,-1 0 16,22 21-16,-21-21 0,21 1 16,0-1-16,0 0 0,0 0 15,21 0-15,1-21 0,-1 0 16,21 21-16,-21-21 0,22 0 16,-22 0-16,21 0 0,-21 0 15,0 0-15,1-21 0,20 0 0</inkml:trace>
  <inkml:trace contextRef="#ctx0" brushRef="#br0" timeOffset="-198242.59">10435 9144 0,'0'0'0,"0"-21"0,0 0 16,0 0 0,21 21-16,0 0 15,1 0-15,-1 0 0,0 0 0,0 0 16,0 21-16,0 0 0,1 0 15,-1 0-15,0 0 0,-21 1 0,0-1 16,0 21-16,0-21 0,0 0 0,0 1 16,-21 20-16,0-21 0,-22 0 15,22 0-15,0-21 0,0 22 0,21-1 16,-21-21-16,-1 0 16,22-21 15,22-1-31,-1 22 0,0-21 0,0-21 15,21 21-15,-20 0 0,20-22 16,-21 22-16,21-21 0,-20 21 0,20-22 16,-21 22-16,21 0 0,-20 0 15,-1 0-15,0-1 0,0 22 16,-21 22-16,-21-1 16,0 0-16,21 0 0,-21 0 15,-22 0-15,22 1 0,-21 41 16,21-42-16,-1 0 0,22 1 15,0 20-15,0-21 0,0 0 16,0 0-16,0 1 0,0-1 16,22-21-16,-1 0 0,0 0 0,0 0 15,0 0-15,0 0 0,22 0 16,-22 0-16,0-21 0,21 21 0,-20-22 16</inkml:trace>
  <inkml:trace contextRef="#ctx0" brushRef="#br0" timeOffset="-197977.74">11515 8700 0,'0'0'0,"0"-22"0,-22 22 15,1 0 1,0 0-16,21 43 0,-21-22 0,0 21 16,21 1-16,-43 41 15,43-41-15,-21 20 0,0-21 0,0 1 16,0 20-16,21-20 0,-21-1 0,-1 0 15,1-21-15,21 22 0,0-22 16,0 0-16,0 0 0,0 0 0,0 1 16,0-1-16,21-21 15,1 0-15,-1 0 16,0 0-16,0 0 0,0-21 16,0-1-16,1 1 0,-22 0 0,0 0 15,0 0-15</inkml:trace>
  <inkml:trace contextRef="#ctx0" brushRef="#br0" timeOffset="-197809.83">11112 9102 0,'0'0'16,"-21"0"-16,0 0 0,0 0 15,42 0 1,0 0-16,0 0 16,1 0-16,20 0 0,-21 0 15,21 0-15,1 0 0,-1 0 16,0 0-16,1 0 0,-1 0 0,-21 0 15,22 0-15,-1-21 0,-21 21 16</inkml:trace>
  <inkml:trace contextRef="#ctx0" brushRef="#br0" timeOffset="-197560.42">11917 8869 0,'0'0'0,"-21"0"16,-1 0-1,1 21-15,0 0 16,0 0-16,0 22 0,0-22 0,-1 21 16,1-21-16,0 22 15,0-1-15,21 0 0,-21-20 0,0 20 16,-1-21-16,22 21 0,0-20 0,0-1 16,0 0-16,0 0 0,0 0 0,0 0 15,22-21-15,-1 0 16,0 0-16,0 0 0,21 0 0,1 0 15,-22 0-15,21 0 0,1-21 0</inkml:trace>
  <inkml:trace contextRef="#ctx0" brushRef="#br0" timeOffset="-197281.58">12234 8890 0,'0'0'0,"0"-21"0,0 0 16,21 21 15,1 0-31,-1 21 0,0 0 0,0 0 16,-21 22-16,21-22 0,0 21 15,1 0-15,-22 1 0,0-1 0,0 0 16,0-20-16,0 20 0,0 0 0,0 1 16,-22-22-16,1 21 0,0-21 0,21 0 15,-21 1-15,0-1 0,0 0 16,-1 0-1,22-42 1,22 0-16,-1 0 16,0-1-16</inkml:trace>
  <inkml:trace contextRef="#ctx0" brushRef="#br0" timeOffset="-197069.7">12806 9123 0,'21'0'31,"0"0"-31,0 0 16,0 0-16,1 0 0,-1 0 0,0 0 16,0 0-16,0 0 0,0 0 0,1 0 15,-1 0-15,0 0 16,-42 0-1,0 0-15</inkml:trace>
  <inkml:trace contextRef="#ctx0" brushRef="#br0" timeOffset="-196941.78">12763 9250 0,'0'0'0,"0"21"0,0 0 32,0 0-32,22-21 0,-1 0 15,0 0-15,0 22 0,0-22 0,22 0 16,-22 0-16,0 0 15,0 0-15,0-22 0</inkml:trace>
  <inkml:trace contextRef="#ctx0" brushRef="#br0" timeOffset="-196499.4">13758 8615 0,'0'0'0,"-21"0"15,0 0-15,0 0 16,0 21-16,21 0 0,0 0 0,-22-21 15,22 22-15,0 20 0,-21 0 16,21-21-16,0 22 16,0-22-16,0 0 0,0 0 15,21 0-15,-21 1 0,22-1 16,-1-21-16,0 0 0</inkml:trace>
  <inkml:trace contextRef="#ctx0" brushRef="#br0" timeOffset="-196273.53">14372 8700 0,'0'-22'0,"0"44"15,-21-44-15,0 22 16,0 0-16,-1 22 0,1-1 16,21 21-16,-21-21 0,0 22 15,-21-1-15,20 0 0,1 1 0,-21-22 16,21 21-16,-22 0 0,22 1 15,0-22-15,-21 21 0,21-21 0,-22 43 16,43-43-16,0 0 16</inkml:trace>
  <inkml:trace contextRef="#ctx0" brushRef="#br0" timeOffset="-196041.65">14266 8742 0,'21'-21'0,"-42"42"0,42-63 16,1 20-16,-22 1 0,21 21 16,-21 21-1,21 1-15,-21-1 0,0 0 0,0 21 16,0 1-16,0-1 0,0 0 16,0 1-16,0-1 0,0-21 0,0 21 15,0 1-15,0-22 0,0 21 0,0-21 16,0 1-16,0-1 0,0 0 15,-21-21-15,21 21 0,-21-21 0,-1 0 16,1 0-16,0 0 0,0 0 16</inkml:trace>
  <inkml:trace contextRef="#ctx0" brushRef="#br0" timeOffset="-195868.74">13928 9059 0,'21'0'16,"21"0"-16,-21 0 0,22 0 0,-1 0 16,21 0-16,-20 0 0,20 0 15,1 0-15,-1-21 0,1 21 16,-22-21-16,22 21 0,-22-21 0,0 0 16</inkml:trace>
  <inkml:trace contextRef="#ctx0" brushRef="#br0" timeOffset="-195681.85">14817 8784 0,'0'0'16,"-22"0"-16,1 21 16,0 1-16,21 20 0,-21-21 15,21 43-15,-21-22 0,0 0 16,21 1-16,-22-1 0,1-21 0,21 21 16,0 1-16,-21-22 0,21 21 15,-21-21-15,21 1 0,0-1 0,0 0 16,0 0-16,21-21 31</inkml:trace>
  <inkml:trace contextRef="#ctx0" brushRef="#br0" timeOffset="-195430">14690 8954 0,'0'-22'0,"0"44"0,0-65 16,0 22-16,21 21 0,0-21 15,0 21-15,0 0 16,0 0-16,22 0 0,-22 0 0,0 0 16,0 0-16,0 21 0,1-21 0,-1 21 15,-21 0-15,0 1 16,0-1-16,0 0 0,0 0 0,0 0 16,-21 0-16,-1-21 0,-20 22 0,21-1 15,-43 0-15,43-21 16,0 0-16,0 0 0,0 0 0</inkml:trace>
  <inkml:trace contextRef="#ctx0" brushRef="#br0" timeOffset="-195193.31">15282 8932 0,'-21'64'31,"0"-43"-31,0 0 0,0 22 0,21-22 16,-22 21-16,22-21 0,-21 22 0,21-22 15,0 21-15,-21-21 0,21 22 16,0-22-16,-21 0 0,21 0 0,0 0 16,0 0-16,0 1 0,0-1 15,0-42 16</inkml:trace>
  <inkml:trace contextRef="#ctx0" brushRef="#br0" timeOffset="-194929.45">15113 9123 0,'-21'-42'16,"63"317"-16,-84-572 0,63 361 0,-42-170 0,21 85 0,0-21 16,0 20-16,0-20 15,21 21-15,0 21 0,21-21 16,-20 21-16,20-21 0,21 21 0,-20 0 15,-1 0-15,22 0 0,-22 21 16,0 0-16,1 0 0,-22 21 0,0-20 0,0 41 16,-21-42-16,0 0 15,-21 1-15,0-1 0,-22 0 16,1 0-16,0 0 0,-1-21 0,1 21 16,-21-21-16,20 0 0,1 0 15,0 0-15,20 0 0,-20 0 0,21 0 16,42-21-1,0 0-15,0 0 16,1 0-16</inkml:trace>
  <inkml:trace contextRef="#ctx0" brushRef="#br0" timeOffset="-194708.57">15875 8573 0,'0'0'0,"0"21"31,0 0-31,0 0 0,-21 0 0,0 22 16,21-1-16,-22 0 0,-20 43 16,42-43-16,-21 1 0,21-1 15,-21 0-15,21-21 0,0 22 0,0-22 16,-21 21-16,21-21 0,0 1 16,21-22-1,0 0-15,0-22 16</inkml:trace>
  <inkml:trace contextRef="#ctx0" brushRef="#br0" timeOffset="-194368.77">15981 8975 0,'-21'0'0,"-1"42"31,22-21-31,22-21 16,-1 0-16,0 0 0,0 0 15,0 0-15,0 0 0,1 0 0,-1 0 16,21 0-16,-21-21 0,0 0 16,1 21-16,-1-21 0,0 0 0,0-1 15,-21 1-15,0 0 0,0 0 16,0 0-16,0 0 0,-21 21 0,0 0 16,-43 0-16,1 21 15,20 0-15,22 0 16,-42 43-16,42-22 0,-1-21 15,22 21-15,0-20 0,0-1 0,0 0 16,0 0-16,0 0 0,0 0 16,0 1-16,22-22 0,-1 0 0,0 0 15,0 0-15,43 0 0,-22 0 16,-21 0-16,21-22 0,-20 22 16</inkml:trace>
  <inkml:trace contextRef="#ctx0" brushRef="#br0" timeOffset="-194077.37">16722 8657 0,'-22'0'16,"22"-21"46,0 0-46,0 42 15,0 0-31,0 0 16,0 1-16,0 20 0,-21-21 15,0 0-15,0 22 0,0-22 0,0 0 16,-1 0-16,1-21 0,21 21 0</inkml:trace>
  <inkml:trace contextRef="#ctx0" brushRef="#br0" timeOffset="-193441.49">17081 8319 0,'0'-22'16,"0"1"15,22 21-16,-1 0-15,0 0 0,21 0 16,-21 0-16,1-21 0,20 21 0,0 0 16,-21 0-16,22-21 0,-1 21 0,-21 0 15,22 0-15,-22 0 0,0-21 16,0 21-16,-21 21 31,0 0-31,0 0 0,-21 0 16,0 1-16,0-1 0,21 0 0,-22 0 15,1 21-15,21-20 16,-21-1-16,0 21 0,0 0 0,21-20 0,-21 20 16,-1 0-16,-20 64 15,21-64-15,21 22 0,-21-22 16,0 1-16,-1 20 0,1-21 0,21 1 16,-21-1-16,21 0 0,-21 1 0,21-22 15,0 21-15,0-21 0,0 22 16,0-22-16,-21 0 0,21 0 15,0 0-15,-21 1 0,21-1 0,0 0 16,-43-21-16,22 0 16,0 0-16,-21 0 0,20 0 0,1 0 15,-21 0-15,21-21 0,-22 21 16,22-21-16,0 21 0,-21 0 0,21 0 16,-1 0-16,1-22 0,0 22 15,-21 0-15,21 0 0,-1 0 16,1 0-16,0 0 0,0 0 15,-21 0-15,20 0 0</inkml:trace>
  <inkml:trace contextRef="#ctx0" brushRef="#br2" timeOffset="-180872.89">1122 10986 0,'0'-22'0,"-21"22"15,-1 0 1,1 0-16,21-21 15,0 0 32,21 21-47,1-21 0,-1 21 16,-21-21-16,21 21 0,-21-21 16,21-1-16,-21 1 0,0 0 15,-42 21 1,21 0-16,-1 0 0,-20 0 15,21 0-15,-21 0 0,-1 0 16,1 21-16,0-21 0,-1 21 16,1 1-16,0-1 0,20 0 15,-20 0-15,21 0 0,0 0 16,21 1-16,0-1 0,0 21 16,0-21-16,0 0 0,21 1 15,0 20-15,21-21 0,-20 0 0,-1 22 16,0-22-16,0 21 0,0-21 15,0 0-15,1 22 0,-1-22 0,-21 21 16,0-21-16,0 22 0,0-22 16,-43 0-16,22 0 0,-21 0 0,0 1 15,-1-1-15,1 0 16,-22-21-16,22 0 0,-21 0 0,20 0 16,-20 0-16,20 0 0,1-21 15,-21 0-15,41-1 0,-20 1 0,0 0 16,21 0-16,-1-21 0,1-1 15,21 22-15,0-21 0,0 21 16,0-22-16,0 22 0,0-21 0,21 21 16,22-1-16,-1 1 0,-21 0 15,43 0-15,-22 0 0,0 21 0,22-21 16,-22-1-16,22 22 0</inkml:trace>
  <inkml:trace contextRef="#ctx0" brushRef="#br2" timeOffset="-180566.1">1545 10795 0,'0'21'15,"-21"0"1,0 22-16,0-22 0,-1 0 15,1 21-15,0 1 0,0-1 16,0 0-16,0 22 0,-1-22 16,-20 1-16,21 20 0,0-21 15,21 1-15,-21-22 0,21 21 0,-22-21 16,22 1-16,0 20 16,0-21-16,22-21 15,-1 0 1,0-21-16,0 0 15,-21-22-15</inkml:trace>
  <inkml:trace contextRef="#ctx0" brushRef="#br2" timeOffset="-180373.21">1143 11240 0,'0'0'0,"-21"0"15,0 0-15,21 21 16,0 0-16,0 0 15,21-21 1,0 0-16,21 0 0,-21 0 16,1 0-16,20 0 0,0 0 0,1-21 15,-22 21-15,21-21 0,0 0 16,-20 21-16,-1-22 0,21 22 0</inkml:trace>
  <inkml:trace contextRef="#ctx0" brushRef="#br2" timeOffset="-179988.43">1587 11282 0,'0'21'0,"22"-21"32,-1 0-32,0 0 0,0 0 0,0 0 15,0 0-15,1-21 0,20 0 0,-21 21 16,0-21-16,0-1 15,1 1-15,-1 0 0,-21 0 0,0 0 16,0 0-16,0-1 16,-21 22-1,-1 0-15,1 0 0,0 22 16,-21-22-16,21 21 0,-1 0 0,-20 0 16,21 21-16,-21-20 0,20 20 15,1-21-15,0 21 0,21 22 16,0-43-16,0 21 0,0-20 15,0-1-15,0 0 0,21-21 16,0 21-16,22-21 0,-22 0 0,0 0 16,21 0-16,-20 0 0,20 0 0,43 0 15,-64-21-15,21 0 16,0 0-16,1-1 0,-22 1 0,21 0 16,-21 0-16</inkml:trace>
  <inkml:trace contextRef="#ctx0" brushRef="#br2" timeOffset="-179697.6">2201 11091 0,'0'0'0,"0"22"31,-21-1-31,21 0 0,-21 0 0,0 21 16,21-20-16,0 20 0,0 0 16,-21 1-16,-1-1 0,22 21 0,-21-20 15,21-1-15,0 22 0,-21-22 16,0 21-16,0 1 0,21-1 15,-21 43 1,-1-42-16,1-22 0,0 22 0,21-22 0,-21 0 16,0 1-16,0-22 0,21 0 15,0 0-15,0 0 0,0 0 0,0-42 32,0 0-32,21-21 15,-21 21-15,21-22 0,0 1 16,-21 0-16,21-1 0,0-20 0,-21 20 15</inkml:trace>
  <inkml:trace contextRef="#ctx0" brushRef="#br2" timeOffset="-179387.4">2095 11409 0,'-21'-21'0,"42"42"0,-42-63 16,21 20-16,0 1 15,0 0-15,0-21 0,0 21 0,21-1 16,1 1-16,-1 21 0,0-21 15,0 0-15,0 21 0,22 0 0,-22-21 16,21 21-16,-21 0 0,0 0 16,22 0-16,-22 21 0,0 0 0,-21 0 15,0 0-15,0 1 0,0 20 16,0-21-16,0 21 0,-42-20 16,21-1-16,-1 21 0,-20-21 0,0 0 15,21 1-15,-22-1 0,22 0 16,-21 0-16,21-21 0,-1 0 0,1 21 15,21-42 17,21 0-32,1 0 0,-1 0 15,0-1-15,21 1 0,-21 21 0</inkml:trace>
  <inkml:trace contextRef="#ctx0" brushRef="#br2" timeOffset="-178856.71">2984 11113 0,'0'0'0,"0"-22"0,0 1 16,0 0-16,0 0 16,22 0-16,-22 0 15,21 21-15,0 0 0,0-22 0,0 22 16,0 0-16,1 0 0,-1 0 15,0 0 1,-21 22-16,21-1 0,-21 0 0,0 21 0,0 1 16,0-1-16,0 0 15,0 1-15,0-1 0,-42 0 0,21 22 16,-1-22-16,1-21 0,0 22 0,-21-1 16,21-21-16,-22 0 0,22 22 15,-21-43-15,21 21 0,-22 0 16,1-21-16,21 0 15,0 0-15,-1 0 0,22-21 0,-21 0 16,21-1-16,0 1 0,0 0 16,0-21-16,0 21 0,21-22 0,1 22 15,-22-21-15,21 21 0,0-1 16,0 1-16,0 0 0,-21 0 0,43 21 16,-22 0-16,0 0 15,0 0-15,0 21 16,-21 0-16,0 0 0,21 1 0,-21-1 15,22 0-15,-22 21 0,21-21 16,-21 1-16,0-1 0,0 0 0,21 0 16,-21 0-16,0 0 0,21-21 15,0 0-15,-21 22 16,21-22-16,1 0 0,-1 0 16,0-22-16,0 1 15</inkml:trace>
  <inkml:trace contextRef="#ctx0" brushRef="#br2" timeOffset="-178468.93">3831 11113 0,'21'-22'94,"-21"1"-79,0 0 1,-21 21-1,0 0 1,0 0 0,21 21-1,0 0 1,0 1-16,0-1 16,0 0-1,21-21-15,-21 21 0</inkml:trace>
  <inkml:trace contextRef="#ctx0" brushRef="#br2" timeOffset="-178158.11">3768 11494 0,'0'21'0,"0"0"31,21-21 1,-21-21-32,0 0 15,0-1 1,-21 22-16,-1 0 16,1 0-1,0 0 1,21 22-16,0-1 15,21-21 17,0 0-32</inkml:trace>
  <inkml:trace contextRef="#ctx0" brushRef="#br2" timeOffset="-177051.66">5694 10626 0,'0'0'0,"21"0"0,0 0 16,0 0-16,0-21 15,22 21-15,-22 0 0,0-22 0,0 1 0,0 21 16,1-21-16,-1 0 0,0 21 16,0-21-16,0 0 0,-21-1 0,0 1 15,0 0-15,-21 21 31,0 0-31,0 0 0,0 0 16,-1 21-16,1 0 0,-21 22 16,21-1-16,21 0 0,0 1 15,0-1-15,0 0 0,-21 1 16,21 20-16,0-20 0,0-1 0,0 0 16,0 1-16,0 20 0,0-21 0,0 1 15,0-1-15,-22 0 0,22-20 16,-21 20-16,21 0 0,-21-21 0,0 1 15,0-1-15,0 0 16,-1-21-16,1 21 0,0-21 0,0 0 0,-21 0 16,20 0-16,-20 0 0,0-21 15,21 21-15,-22-21 0,22 0 16,0-1-16,0 1 0,0-21 0,-1 21 16,22 0-16,0-1 0,0-20 15,0 21-15,0 0 0,0 0 16,22-1-16,-1 22 0,0 0 15,21-21-15,1 21 0,-22 0 0,21 0 16,0 0-16</inkml:trace>
  <inkml:trace contextRef="#ctx0" brushRef="#br2" timeOffset="-176481.63">6435 11113 0,'0'-22'0,"0"1"16,0 0-16,0 0 15,0 0-15,-22 0 16,22-1-16,-21 1 0,0 21 0,0 0 16,0-21-16,0 21 0,-1 0 15,1 0-15,0 0 0,0 21 16,-21-21-16,20 21 0,1 1 0,0-1 15,0 21-15,-21-21 0,20 22 16,1-1-16,21-21 0,0 21 0,-21 1 16,21-22-16,0 0 0,0 43 15,21-43-15,0 0 16,1-21-16,20 0 0,-21 0 0,0 0 16,22 0-16,-22 0 0,0 0 0,21-21 15,-21 0-15,22-1 0,-1-20 16,22-21-16,-43 41 0,0-20 15,0 0-15,0-1 16,0 1-16,1 0 0,-1-1 0,0 1 16,-21-21-16,0-22 0,0 64 15,0-22-15,0 22 0,0 0 16,0-21-16,-21 42 16,21 21-1,-21 0-15,-1 0 0,22 22 0,0-1 16,0-21-16,0 21 0,-21 1 0,21-1 15,0 0-15,0 1 0,0-1 16,0 0-16,0 1 0,0-1 0,0-21 16,0 22-16,0-22 15,0 0-15,0 0 0,0 0 0,21-21 16,1 0-16,-1 0 16,0 0-16,0 0 0,0-21 15</inkml:trace>
  <inkml:trace contextRef="#ctx0" brushRef="#br2" timeOffset="-176121">6879 11197 0,'-21'0'32,"42"0"-32,0 0 15,0 0-15,1-21 16,-1 21-16,0-21 0,0 21 0,21-42 15,-20 42-15,-1-22 0,0 1 16,0 0-16,-21 0 16,0 0-16,0 0 15,-21 21-15,0 0 16,0 0-16,-22 21 0,22 0 16,0-21-16,-21 21 0,20 0 0,1 22 15,0-22-15,0 0 0,0 21 16,21-21-16,0 22 0,0-22 0,0 0 15,0 21-15,0-20 16,21-1-16,0-21 16,0 0-16,22 0 0,-22 0 0,0 0 15,0 0-15,21 0 0,-20 0 0,-1-21 16,0 21-16,21-22 0,-21 1 16</inkml:trace>
  <inkml:trace contextRef="#ctx0" brushRef="#br2" timeOffset="-175649.87">7472 10986 0,'-43'105'31,"43"-83"-31,-21-1 0,21 21 16,0-21-16,0 0 0,0 22 0,0-22 15,-21 21-15,21-21 0,0 1 16,-21-1-16,21 0 0,0 0 0,-21 0 15,21 0-15,0-42 47,0 0-47,0 0 0,0 0 0,0 0 16,0-1-16,0-20 0,0 21 16,0-21-16,21 20 0,0-20 15,0 0-15,22 21 0,-22-1 0,21 1 16,-21 0-16,22 0 0,41 0 15,-63 21-15,22 0 0,-1 0 16,-21 0-16,22 21 0,-22 0 16,0 0-16,0 0 0,0 1 0,-21 20 15,0-21-15,0 0 0,0 22 0,0-22 16,0 0-16,-21 21 0,0 1 16,0-22-16,0-21 0,21 21 15,0 0-15,-22-21 0,1 21 16,21-42 15,0 0-31,0 0 16,21 0-16,1-22 0,-1 22 15,0-21-15</inkml:trace>
  <inkml:trace contextRef="#ctx0" brushRef="#br2" timeOffset="-175204.08">8318 10753 0,'0'63'31,"0"-20"-31,-21-22 0,21 0 16,-21 21-16,21 1 0,-21-22 0,21 21 16,-21 0-16,0 1 0,21-1 0,0 0 15,-22 1-15,22-22 0,0 21 16,0-21-16,0 1 0,0-1 0,0 0 15,0 0-15,22-21 0,-1 0 16,0 0-16,0 0 0,0 0 16,0 0-16,22-21 0,-22 0 15,0 0-15,0-1 0,0-20 16,1 21-16,-22 0 0,21 0 0,-21-22 16,21 22-16,-21 0 0,0 0 15,0 42 16,-21 0-31,0 0 16,21 0-16,0 1 0,0-1 0,0 0 16,0 0-16,-22 0 0,22 0 15,0 1-15,22-22 32,-1 0-32,-21-22 15,21 22-15,-21-21 16,21-21-16</inkml:trace>
  <inkml:trace contextRef="#ctx0" brushRef="#br2" timeOffset="-175036.18">8594 10964 0,'0'0'0</inkml:trace>
  <inkml:trace contextRef="#ctx0" brushRef="#br2" timeOffset="-174861.28">8107 11070 0,'0'0'0,"-21"21"16,42-21 0,0 0-1,0 0-15,0 0 0,0 0 16,1 0-16,-1 0 0,21 0 0,-21 0 16,0 0-16,22-21 0</inkml:trace>
  <inkml:trace contextRef="#ctx0" brushRef="#br2" timeOffset="-173721.61">8784 11176 0,'21'0'16,"0"0"-16,1 0 0,-1 0 15,0-21-15,21 0 0,1 0 16,-1-1-16,-21 1 0,43-21 15,-43 21-15,0 0 0,21-1 16,-42-20-16,21 21 0,1 0 16,-22 0-16,0-22 0,0 22 15,0 0-15,0 0 0,-22 21 16,1 0-16,0 0 16,0 0-16,0 0 0,0 21 15,-1 0-15,22 21 0,-21-20 16,0-1-16,0 21 0,21 22 15,-21-22-15,21 21 0,-21-20 16,21-1-16,-22 22 0,22-1 0,0-21 16,0 22-16,-21-22 0,-21 64 15,21-64-15,21 1 0,-21-1 16,-1 0-16,1 1 0,21-1 16,-21 0-16,0-20 0,21 20 0,0-21 15,0 0-15,0 0 0,0 1 0,0-1 16,42-42-1,-21-1 1,1 1-16,-1 0 0,21 0 0,-21 0 16,0 0-16,22-22 0,-22 22 15,0-21-15,0 21 0,0-22 0,1 1 16,-22-43-16,0 43 0,0 0 16,0 20-16,0-20 0,-22 0 15,1 21-15,0-1 0,-21 1 16,21 0-16,-1 0 0,1 21 0,0 0 15,0 0-15,42 0 32,0 0-32,0 0 0,1-21 0,20 21 15,0 0-15,-21-21 0,22 21 16,-1-22-16,0 22 0,-20-21 0,20 0 16,0 0-16,-21 21 0,22-21 15,-22 0-15,0 21 0,0-22 0,-21 1 16,21 21-16,-42 0 47,0 21-32,21 1-15,0-1 16,0 0-16,0 0 0,0 0 16,0 0-16,0 1 0,21-22 15,0 0-15,1 0 16,-1 0-16,0 0 0,21 0 15,-21 0-15,1-22 0,-1 22 0,0-21 16,0 0-16,0 0 0,0 0 16,1 0-16,-1-1 0,0 1 15,0 0-15,-21 0 0,21 21 16,-21-21-16,21 21 0,-21 21 31,0 0-15,0 0-16,0 0 0,-21 22 15,21-22-15,-21 21 0,0 1 0,0 20 16,21-21-16,-21 1 0,-1 20 16,22-20-16,-21-1 0,21 21 15,-21-20-15,21-1 0,0 22 0,0-22 0,0 0 16,-21 22-16,21-22 0,-21 0 16,21 1-16,-21-1 0,-1 0 0,1 1 15,21-22-15,-21 21 0,-21-21 0,21 1 16,-1-22-16,1 21 15,-21-21-15,21 0 0,0 0 0,-22 0 16,22 0-16,-21 0 0,21-21 16,-1 21-16,1-22 0,0 1 0,0 0 15,21 0-15,0 0 0,0 0 0,0-1 16,0 1-16,0 0 0,0 0 0,21-21 16,-21 20-16,21-20 15,0 21-15</inkml:trace>
  <inkml:trace contextRef="#ctx0" brushRef="#br2" timeOffset="-173237.91">11261 10647 0,'-22'63'31,"22"-41"-31,-21-1 0,0 21 16,0 0-16,21 1 0,-21-1 0,0 0 15,21 1-15,-22-1 0,1 0 0,21 1 16,0-1-16,-21 0 0,21 1 16,-21-22-16,21 21 0,0 1 15,0-22-15</inkml:trace>
  <inkml:trace contextRef="#ctx0" brushRef="#br2" timeOffset="-172605.28">10583 11091 0,'64'22'31,"-43"-22"-31,21 0 0,1 0 0,20-22 16,1 22-16,-22-21 0,43 0 0,-22 21 15,1-21-15,-1 0 0,1 0 16,-1-1-16,1 1 0,-1 0 16,1 0-16,-22 0 0,0-22 0,1 22 0,-1-21 15,-21 0-15,0 20 16,-21-20-16,0 0 0,0 21 0,0-22 16,0 22-16,0 0 0,0 0 15,-21 21-15,0 0 0,0 0 0,0 0 16,-1 21-16,1 0 0,21 0 15,-21 22-15,21-1 0,0-21 16,0 21-16,-21 1 0,21-1 16,-21 0-16,21 1 0,0-1 0,0 0 0,-21 1 15,-1-1-15,22 0 0,-21 1 16,21-1-16,0 22 16,-21-43-16,21 0 0,-21 0 0,21 0 15,0 0-15,0-42 31,0 0-15,21 0-16,-21 0 0,21 0 0,0-1 16,1-20-16,-1 21 0,-21 0 0,63-43 15,-42 43-15,1 0 16,-1 21-16,0-21 0,21 21 0,-21 0 16,1 0-16,-22 21 15,0 0-15,0 0 0,0 0 16,0 1-16,0-1 0,0 0 0,0 0 15,-22 0-15,1 22 0,21-22 16,0 0-16,0 0 16,-21 0-16,21 0 15,21-21 1,0 0-16,1 0 16,-1-21-16,-21 0 0,21 0 0,0 0 15</inkml:trace>
  <inkml:trace contextRef="#ctx0" brushRef="#br2" timeOffset="-172265.47">12065 11134 0,'21'0'16,"0"0"-16,0 0 16,1 0-16,-1 0 0,0 0 0,0 0 15,21-21-15,-20 21 0,-1-22 16,21 22-16,-21-21 0,0 21 0,22-42 15,-43 21-15,0 0 16,0-1-16,-21 1 16,-1 21-16,-20 0 15,21 0-15,-21 0 0,20 0 0,-20 21 16,21-21-16,-21 22 0,20-1 16,1 0-16,0 0 0,0 0 15,21 22-15,-21-22 0,21 21 0,0 0 16,0-20-16,0-1 15,21 0-15,0 0 0,0-21 16,0 0-16,22 0 0,-22 0 0,21 0 16,1 0-16,-22 0 0,21-21 15,0 21-15,-20-21 0,20 0 0</inkml:trace>
  <inkml:trace contextRef="#ctx0" brushRef="#br2" timeOffset="-171690.37">13991 10499 0,'21'-21'0,"-42"42"0,42-64 0,-21 22 0,0 0 16,0 0-16,0 0 0,0 0 15,-21-1-15,0 22 0,0 0 16,0 0-16,-22 0 0,22 0 16,0 22-16,0-1 0,-22 0 15,22 21-15,0 1 0,-21-1 0,21 0 16,-1 1-16,1-1 15,0 21-15,-21-20 0,21-1 0,-1 0 16,1 22-16,21-22 0,0 1 16,-21-22-16,21 21 0,0 0 0,0 1 0,0-22 15,0 21-15,0-21 0,0 1 16,21-1-16,0 0 0,1-21 16,-1 0-16,21 0 0,-21 0 0,0 0 15,22-21-15,-22 21 0,21-43 16,1 22-16,-1 0 0,0-21 0,1 21 15,-1-1-15</inkml:trace>
  <inkml:trace contextRef="#ctx0" brushRef="#br2" timeOffset="-170753.5">14182 10859 0,'-22'0'16,"1"0"-16,21 21 15,-21-21-15,0 21 0,0 0 16,21 0-16,-21 0 0,-1 1 0,22-1 15,0 0-15,-21 21 0,21-21 0,-21 1 16,21-1-16,0 21 16,0-21-16,0 0 0,21-21 15,0 0-15,1 0 0,-1 0 16,0 0-16,0 0 16,0 0-16,0-21 0,1 21 0,20-21 15,-42 0-15,21 0 0,0 0 0,-21-1 16,0 1-16,0 0 0,0 0 15,0 0-15,0 0 0,-21-1 0,0 1 16,0 0-16,0 0 0,-1 21 0,1 0 16,0-21-16,0 21 0,0 0 15,42 0 1,0 0 0,0 0-16,22-21 0,-22 21 15,21 0-15,0 0 0,43 0 16,-64 0-16,22 0 0,-1 0 15,-21 0-15,21 21 0,-20-21 16,-1 21-16,0 0 0,-21 0 0,0 0 16,0 1-16,0-1 0,0 0 15,0 0-15,0 0 0,0 0 0,0 1 16,0-1-16,0 0 0,0 0 16,-21-21-16,21 21 15,0-42 1,0 0-1,0 0-15,0 0 16,0-1-16,0 1 0,0 0 0,0 0 16,21 0-16,-21 0 0,21-1 15,0 1-15,0 0 0,-21 0 16,22 0-16,-1 21 0,0-21 0,0 21 16,0 0-16,0 0 0,1 0 15,-1 0-15,0 0 0,0 21 16,0 0-16,-21 0 0,21 0 15,-21 0-15,0 1 0,0-1 16,0 0-16,0 0 0,0 0 16,0 0-16,0 1 0,-21-1 15,0-21-15,0 0 16,0 0 0,21-21-1,0-1 1,0 1-16,0 0 0,21 0 15,0 0-15,0 0 0,22-1 16,-22-20-16,21 21 0,-21 0 0,22 21 16,-1-21-16,0 21 0,1 0 15,-1 0-15,0 0 0,-21 0 0,1 0 16,20 21-16,-21 0 0,-21 0 0,0 0 16,0 0-16,0 1 15,0-1-15,0 0 0,0 0 0,-21 0 16,21 0-16,-21 1 0,0-1 0,-1 0 15,1-21-15,0 21 0,0-21 16,21 21-16,21-42 31,0 21-31,0-21 16,1 0-16,-1 0 0</inkml:trace>
  <inkml:trace contextRef="#ctx0" brushRef="#br2" timeOffset="-170088.85">15663 10816 0,'-21'21'31,"21"1"-31,0-1 16,0 0-16,0 0 0,0 0 0,0 0 15,-21 1-15,21-1 0,0 0 16,-21 0-16,21 0 0,0 0 0,-21-21 15,21 22-15,0-1 0,0 0 16,-22-21 0,22-21-1,0 0-15,0-1 16,0 1-16,0 0 16,0 0-16,0 0 0,22 0 15,-1-1-15,-21-20 0,21 21 0,0 0 16,0 0-16,0-1 0,22 22 0,-22-21 15,0 21-15,0 0 0,22 0 16,-22 0-16,0 0 0,21 0 0,-21 21 16,22 1-16,-22-22 0,0 21 15,0 0-15,0 0 0,-21 21 0,0-20 16,0-1-16,0 0 0,0 0 0,0 0 16,-21 0-16,0 1 15,0-1-15,0-21 16,0 0-16,21 21 0,-22-21 0,1 0 15,0-21 1,21 0-16,0-1 0,0 1 16,0 0-16,21 0 0,0-21 15,1 20-15,20 1 0,-21 0 16,21-21-16,1 21 0,-1-1 16,0 1-16,1 21 0,-1-21 0,0 21 15,1 0-15,-22 0 0,21 0 0,-21 0 16,1 21-16,-1 0 0,0 1 0,-21-1 15,0 0-15,0 0 16,0 0-16,0 0 0,-21 1 0,0-1 16,-1-21-16,1 21 0,0 0 0,0 0 15,0-21-15,0 21 0,-1-21 16,22 22 0,22-22-1,-1-22-15,0 22 16</inkml:trace>
  <inkml:trace contextRef="#ctx0" brushRef="#br2" timeOffset="-169433.72">16891 10880 0,'0'0'0,"-21"0"16,0 0-1,-1 0-15,1 0 0,0 0 16,0 21-16,0-21 15,21 21-15,-21 0 0,21 0 16,0 1-16,0-1 0,0 0 16,0 0-16,0 0 15,21-21-15,-21 21 16,21-21-16,0 0 0,0 0 31,-21-21-31,21 0 16,-21 0-16,0 0 0,0 0 15,0-1-15,0 1 0,0 0 16,0 0-16,0 0 0,22 0 0,-1-1 16,-21 1-16,21 21 0,0 0 0,0-21 15,0 21-15,1 0 0,20 0 16,-21 0-16,0 21 0,0 0 16,1-21-16,-22 22 0,0-1 0,21 0 15,0 0-15,-21 0 0,0 0 16,0 22-16,0-22 0,0 0 15,0 0-15,0 0 0,0 1 16,0-1-16,-21-21 16,0 0-1,21-21-15,0-1 16,0 1-16,0 0 16,0 0-16,0 0 0,21 0 15,0-1-15,21 1 0,-21 0 16,22-21-16,-22 21 0,21-1 0,1 1 15,-22 21-15,21-21 0,0 21 0,-20 0 16,-1 0-16,0 0 0,0 0 16,0 21-16,0 0 0,1 22 15,-22-22-15,0 0 0,0 21 16,0-20-16,0-1 0,0 0 16,-22 0-16,1 21 0,0-20 0,0-1 15,0 0-15,21 0 0,-21-21 16,21 21-16,-22-21 15</inkml:trace>
  <inkml:trace contextRef="#ctx0" brushRef="#br2" timeOffset="-168891.92">18796 10308 0,'0'-21'15,"0"42"-15,0-21 16,-21 21 0,21 1-16,-21 20 0,-1 0 0,1 22 15,21-1-15,-21 1 0,0-1 16,0 1-16,0-1 0,-1 1 16,1-22-16,0 22 0,0-1 0,0-21 15,21 22-15,0-22 0,-21-21 16,21 22-16,-22-22 0,22 21 0,0-21 15,0 1-15,0-44 32,0 1-32,0 0 0,0-21 15,0 21-15,0-22 0</inkml:trace>
  <inkml:trace contextRef="#ctx0" brushRef="#br2" timeOffset="-168585.1">18330 10605 0,'0'-43'0,"0"86"0,0-128 15,0 21-15,0 22 0,0 0 16,0-1-16,0 22 0,0-21 0,21 21 16,22-22-16,-22 22 0,21 0 0,1 0 15,-1 21-15,0 0 0,22 0 16,-1 0-16,1 0 0,-22 21 0,22 0 16,-1 22-16,1-22 0,-1 42 15,1-20-15,-43 20 0,21-21 0,-21 22 16,-21-22-16,0 1 0,-42-1 0,21 0 15,-22 1-15,1-22 0,0 0 16,-1 0-16,1 0 0,-21 0 16,41 1-16,-20-22 0,0 0 0,21 0 15,-1 0-15,1 0 0,21 21 16,21-21 15,1 0-31,-1 0 0,0 0 0,0 0 16,21 0-16</inkml:trace>
  <inkml:trace contextRef="#ctx0" brushRef="#br2" timeOffset="-168081.34">19473 11007 0,'0'0'0,"21"0"0,1 0 0,-1-21 15,-21-1-15,0 1 16,0 0-16,0 0 15,0 0-15,0 0 0,-21-1 0,21 1 16,-22 0-16,1 0 0,21 0 16,-21 21-16,0 0 0,0 0 0,0 0 15,-22 21-15,1-21 0,0 21 16,20 21-16,-20-20 0,21-1 16,-43 42-16,43-20 15,0-1-15,21 21 0,0-41 16,0-1-16,0 0 0,0 0 15,0 0-15,0 0 0,21-21 16,0 0 0,1 0-16,20 0 0,-21-21 0,21 21 0,-20-21 15,20 0-15,0 0 0,-21 0 0,22-1 16,-22 1-16,21 0 0,-21-21 16,1 21-16,-1-1 0,0 1 0,0 0 15,-21 0-15,0 42 31,0 0-31,-21 0 16,21 1-16,-21-1 16,21 0-16,0 0 0,0 0 0,0 0 15,0 1-15,0-1 0,0 0 0,21 0 16,0 0-16,0-21 0,22 21 16,-22-21-16,21 0 0,-21 0 0,0 0 15,22 0-15,-22 0 0,21 0 16,-21 0-16,1-21 0</inkml:trace>
  <inkml:trace contextRef="#ctx0" brushRef="#br2" timeOffset="-167693.64">19960 11007 0,'0'0'0,"0"-21"15,0-1-15,0 1 0,0-21 16,0 21-16,21 0 16,0 21-16,1 0 0,-1 0 15,0 0-15,0 0 0,0 0 0,0 0 16,22 0-16,-22 0 0,21 21 15,1 0-15,-22 0 0,0-21 16,-21 42-16,21-20 0,-21-1 16,0 0-16,0 0 0,0 0 0,0 22 15,0-22-15,-21 0 0,21 0 0,-21 0 16,0 0-16,-1-21 0,1 22 16,0-22-16,21-22 31,0 1-16,0 0-15,0-21 0,21 21 16,0-1-16,1 1 0,-1 0 16,0 0-16,0-21 0,0 20 0,0 1 15,22 0-15,-22 0 0,0 0 0,0 0 16,22 21-16,-22 0 0,0 0 16,0 0-16,0 0 0,0 0 0,1 0 15,-22 21-15,0 0 16,0 0-1</inkml:trace>
  <inkml:trace contextRef="#ctx0" brushRef="#br2" timeOffset="-166913.23">20743 11070 0,'21'43'16,"-63"-128"-16,106 170 0,-107-128 0,107 86 16,-43-43-16,0 0 0,0 0 15,0 0-15,1 0 0,-1-22 16,0 1-16,0 21 0,0-21 15,0 0-15,-21 0 0,22 0 16,-22-1-16,0 1 0,0 0 16,0 0-1,-22 21-15,1 0 0,0 0 0,0 0 16,0 21-16,0-21 0,-1 21 16,1 0-16,0 1 0,-21 20 15,42-21-15,0 0 0,-21 0 16,21 1-16,0-1 0,0 0 15,0 0-15,0 0 0,21 0 0,-21 1 16,21-22-16,0 21 0,0-21 0,22 0 16,-22 0-16,0 0 0,21 0 15,-21 0-15,22 0 0,-22 0 0,21 0 16,-21 0-16,22-21 0,-22-1 16,21 1-16,-21 0 0,1 0 0,20-21 15,-21 20-15,0 1 0,-21-21 16,21 21-16,1 0 0,-22-1 15,0 1-15,0 0 0,0 0 16,-22 42 15,1 0-31,21 0 0,-21 1 0,21-1 16,-21 0-16,21 0 0,0 0 0,0 22 16,-21-22-16,21 0 0,0 0 15,-21 0-15,21 0 0,0 1 16,0-1-1,0-42 17,0-1-17,0 1-15,0 0 0,0 0 0,0 0 16,0-22-16,21 22 0,0 0 0,0 0 16,0-21-16,22 20 0,-22 1 15,21 0-15,0 0 0,1 0 0,-1 21 16,-21-21-16,22 21 0,-1 0 0,0 0 15,-21 0-15,1 21 0,-1 0 16,0-21-16,-21 21 0,0 21 16,0-20-16,0-1 0,-21 21 0,21-21 15,-21 0-15,-1 22 0,1-22 16,0 0-16,21 0 0,0 0 0,-21 1 16,21-1-16,-21-21 15,42 0 16,0 0-31,-21-21 0,21-1 16,0 1-16,1 0 0,-1 0 0,0 0 16,0-22-16</inkml:trace>
  <inkml:trace contextRef="#ctx0" brushRef="#br2" timeOffset="-166593.35">22310 10456 0,'0'-21'0,"0"42"0,0-63 0,0 21 15,-22 21 1,22 21 0,0 0-16,-21 0 0,0 22 15,0-1-15,21 0 0,0 1 0,-21-1 16,0 0-16,-1 1 0,1 20 0,21-20 16,-21-1-16,0 0 0,0 1 15,0-1-15,-1 0 0,22 1 0,0-22 16,0 21-16,-21-21 0,21 0 15,0 1-15,0-1 0,0 0 0,21 0 16,1-21-16,-1 0 16,0 0-16,0 0 15,0 0-15,0-21 0,22 21 0,-22-21 16,0 21-16,21-21 0,-20-1 0,20 1 16,-21 0-16,0 0 0,0 0 15,22 0-15,-22-22 0,-21 22 0</inkml:trace>
  <inkml:trace contextRef="#ctx0" brushRef="#br2" timeOffset="-166297.52">22056 10774 0,'0'0'0,"-22"0"0,44 0 31,-1 0-15,21 0-16,-21 0 0,22 0 0,-1 0 15,0 0-15,22 0 0,-22 0 0,22 0 16,-22 0-16,21 0 0,-20 0 16,-1-21-16,0 21 0,1 0 0,-1 0 15,0 0-15,-20-21 0,-1 21 16,0 0-16,0 0 0,-21-22 16,21 22-1,-42 0 16,21 22-15,-42-22-16,21 21 0</inkml:trace>
  <inkml:trace contextRef="#ctx0" brushRef="#br0" timeOffset="-151033.04">3408 3535 0,'0'-21'15,"0"0"1,0-1 0,21 22 15,-21 22-16,0 20-15,0-21 0,21 0 0,0 22 16,0-1-16,-21 0 16,22 1-16,-22 20 0,0 1 0,0-1 15,0 22-15,0-22 0,0 1 16,0-1-16,0 1 0,-22-1 0,1-20 16,21-1-16,0 0 0,0 1 15,-21-1-15,0-21 0,21 0 0,-21 0 16,21 1-16,0-1 0,0 0 15,-21-21 1,21-21 0</inkml:trace>
  <inkml:trace contextRef="#ctx0" brushRef="#br0" timeOffset="-150272.83">3641 3556 0,'42'0'0,"-84"0"16,126 0-16,-41 0 0,-1 21 0,21-21 16,-20 0-16,20 0 0,1 0 0,-1 0 15,22 0-15,0 0 16,-1 0-16,22 0 0,0 0 0,21 0 16,-21 0-16,21 0 0,-21 0 0,21 0 15,0 0-15,21-21 0,0 21 0,0 0 16,21 0-16,-20-21 0,20 21 15,0 0-15,1 0 0,-1 0 0,0-21 16,1 21-16,-1 0 16,0 0-16,-21 0 0,22 0 0,-22 0 15,0 0-15,0 0 0,-21 0 16,0 0-16,21 21 0,-21-21 0,0 0 16,-21 0-16,21 21 0,-21-21 15,-21 0-15,21 0 0,-22 0 16,1 0-16,0 0 0,-1 21 0,1-21 15,-22 0-15,22 0 0,-21 0 0,-1 0 16,1 0-16,-1 0 0,-21 0 16,22 0-16,-22 0 0,64 0 15,-64 0-15,-20 0 16,20 0-16,0 0 0,-21 0 0,22 0 16,-22 0-16,21 0 0,-21 0 0,1 0 15,-1 0-15,0 0 0,0 0 16,0 0-16,0 0 15,1 0-15,-1 0 16,0 0-16,0 0 0,0 0 16,0 0-16,1 0 15,-1 0-15,0 0 0,0 0 16,0 0-16,0 0 0,1 0 16,-1 0-16,0 0 0,0 21 15,0-21-15,-21 22 0,0 20 16,0-21-16,21 0 0,-21 22 15,0-1-15,0 21 0,0-20 0,-21 20 16,-21 1-16,0 20 0,-1-20 16,1-1-16,-22 1 0,1-1 15,21 1-15,-22-22 0</inkml:trace>
  <inkml:trace contextRef="#ctx0" brushRef="#br0" timeOffset="-149760.99">5397 3556 0,'85'148'31,"-64"-84"-31,22 105 16,-1-63-16,-21-21 0,-21 20 0,21-20 15,0 21-15,1-21 0,-1-1 16</inkml:trace>
  <inkml:trace contextRef="#ctx0" brushRef="#br0" timeOffset="-149332.22">8488 3620 0,'0'0'0,"21"21"0,-21 21 0,0 0 16,0 22-16,0-1 0,0 22 0,0 0 16,0-1-16,-21 1 0,0 21 15,-1-21-15,-20-1 0,21 1 16,-21 0-16,-1-1 0</inkml:trace>
  <inkml:trace contextRef="#ctx0" brushRef="#br0" timeOffset="-147277.79">10922 11853 0,'0'-21'31,"0"0"48,0 0-33,0 0 79</inkml:trace>
  <inkml:trace contextRef="#ctx0" brushRef="#br0" timeOffset="-146061.49">10964 11748 0,'0'-22'16,"0"1"30,21 21 126,1 0-94,-1 0-31,-21-21-31,0 0 203,-21 21-141,21 21-16,-22-21-62,22 21 16,-21 0-16,21 1 16,0-1-16,0 0 0,0 0 15,-21 0-15,21 0 0,0 1 16,-21-1-16,21 0 15,0 0-15,0 0 0,-21 43 16,21-43-16,-21 0 0,21 0 0,0 0 16,0 1-16,0-1 0,-22 21 15,22-21-15,0 0 0,-21 1 0,21-1 16,0 0-16,0 0 0,-21 21 16,21-20-16,0-1 15,0 0-15,0 0 16,21-21-16,0 0 15,1 21-15,-1-21 16,0 0-16,0 0 16,0 0-16,0 0 15,1 0-15,-1 0 16,0 0-16,0 0 0,-21-21 16,21 21-16,0-21 15,-21 0 1,0 0-16,0-1 15,0 1-15</inkml:trace>
  <inkml:trace contextRef="#ctx0" brushRef="#br0" timeOffset="-145545.78">10731 12086 0,'0'0'16,"-21"0"-16,21 21 31,21-21-15,1 0-1,-1 0-15,21 0 0,-21 0 16,0 0-16,1 0 0,20 0 0,-21 0 16,21 0-16,-20-21 0,-1 21 15,0 0-15,21 0 0,-21 0 0,1 0 16,-1 0-16,0 0 15,0 0 1,-21-21 62,21 21-31</inkml:trace>
  <inkml:trace contextRef="#ctx0" brushRef="#br0" timeOffset="-144673.28">11451 12065 0,'0'-42'31,"0"21"-31,0-1 32,21 22-32,0 0 15,1 0-15,-1 0 16,0 0-16,-21 22 16,21-22-16,-21 21 0,21 0 15,-21 0-15,21 0 0,1 0 16,-22 1-16,21-22 0,-21 21 15,0 0-15,0 0 0,21 0 0,-21 0 16,21 1-16,-21-1 16,0 0-16,0 0 15,0 0-15,0 0 0,0 1 16,0-1-16,0 0 16,0 0-16,0 0 15,-21-21 1,21 21-1,-21-21-15,0 0 32,21-21-1,0 0-15,0 0-16,0 0 15,0 0-15,0-1 16,0 1-16,0 0 15,0 0-15,0 0 0,21 21 16,-21-43-16,21 22 16,0 0-16,0 0 0,-21 0 15,21 21-15,1-21 0,-1 21 0,-21-22 16,21 22-16,0-21 0,0 21 0,0-21 16,1 0-16,-1 21 15,0 0-15,-21-21 0,21 21 31</inkml:trace>
  <inkml:trace contextRef="#ctx0" brushRef="#br0" timeOffset="-140309.27">11239 12721 0,'0'-21'16,"0"0"-1,22 21 1,-22-21-16,0 0 31,21 21-31,-21-22 16,0 44 78,0-1-94,0 0 15,0 0-15,0 0 0,0 0 16,0 1-16,0 20 0,0-21 16,0 0-16,0 22 0,0-22 0,0 21 15,0-21-15,0 22 0,0-1 16,0-21-16,0 21 0,0-20 0,0-1 15,0 21-15,0-21 0,0 0 0,-21 22 16,21-22-16,0 0 0,-22 0 16,22 0-16,0 1 0,0-1 15,0 0-15,-21 0 0,21 0 16,0-42 46</inkml:trace>
  <inkml:trace contextRef="#ctx0" brushRef="#br0" timeOffset="-139681.05">11282 13483 0,'-21'0'15,"21"21"-15,0 1 16,-22-22-16,1 21 16,21 0-1,0 0 1,0 0 0,21-21-1,1 0-15,-1 0 16,0 0-16,0 0 0,0 0 15,0 0-15,1 0 0,20 0 0,-21 0 16,0 0-16,22 0 0,-22 0 16,21 0-16,0 0 0,1 0 0,-1 0 15,0 0-15,22 0 0,-22 0 16,1 0-16,20 0 0,-21 0 0,1 0 16,20 0-16,-20 0 0,-1 0 15,0 0-15,1 0 0,-1 0 0,0 0 16,1 0-16,-22 0 0,21 0 0,-21 0 15,0 0-15,22 0 0,-22 0 16,0 0-16,0 0 16,0 0-16,-21-21 78,0 0-78,0 0 15,0 0-15</inkml:trace>
  <inkml:trace contextRef="#ctx0" brushRef="#br0" timeOffset="-139180.22">12467 13335 0,'-21'0'16,"0"0"-16,21 21 16,0 0 15,21 1-31,0-22 16,0 0-16,-21 21 0,43-21 15,-22 0-15,0 21 0,0-21 16,-21 21-16,21-21 0,0 0 0,1 0 15,-1 21-15,0-21 0,0 0 0,0 0 16,0 0-16,1 0 16,-22 21-1,0 1 1,0-1 0,-22 0-1,1-21-15,0 21 0,0 0 16,0 0-16,0 1 15,-1-1-15,1 0 0,0 0 16,0 0-16,0 0 0,0 1 16,-1-1-16,1 0 0,0 0 0,21 0 15,-21 0-15,0-21 0,21 22 0,-21-1 16,21-42 31,21-1-32,0 22-15,-21-21 0,21 0 16</inkml:trace>
  <inkml:trace contextRef="#ctx0" brushRef="#br0" timeOffset="-138725.39">13229 13081 0,'0'0'0,"0"-21"0,0 42 47,0 0-47,-21 0 0,21 1 15,0-1-15,-21 0 0,21 0 0,0 21 16,0-20-16,-21-1 0,-1 21 16,1-21-16,21 0 0,-21 22 0,0-22 15,21 21-15,0-21 0,-21 22 0,21-22 16,-21 21-16,21-21 0,0 1 16,0-1-16,0 0 0,0 0 15,0 0-15,0 0 0,0 1 0,21-22 16,-21 21-1,21-21-15,0 0 0,0 0 16,0 0-16,1 0 0,-1 0 16,0-21-16,0 21 15,0-22-15,0 1 0,1 0 16,-1 0-16,0 21 0,-21-21 0,0 0 16,21-1-16,-21 1 15,0 0-15</inkml:trace>
  <inkml:trace contextRef="#ctx0" brushRef="#br0" timeOffset="-138477.53">13017 13399 0,'22'0'31,"-1"0"-16,0 0-15,0 0 0,0 0 16,22 0-16,-22 0 16,0 0-16,0-22 0,0 22 0,0 0 15,1 0 1,-1 0 0,0 0-1</inkml:trace>
  <inkml:trace contextRef="#ctx0" brushRef="#br0" timeOffset="-137689.39">13928 13441 0,'0'0'0,"0"-21"16,0 0-16,0-1 0,-22 1 16,1 21-1,0 0-15,0 0 16,0 0-16,0 0 15,-1 0-15,1 21 0,0 1 16,0-1-16,0-21 0,21 21 16,0 0-16,-21 0 0,-1 0 15,22 22-15,-21-22 0,21 0 16,0 0-16,0 22 0,0-22 16,0 0-16,0 0 0,0 0 0,0 0 15,0 1-15,21-22 31,1 0-31,-1 0 0,0 0 16,0-22-16,0 22 16,0-21-16,1 0 0,-1 0 15,0 0-15,0-22 0,0 22 16,0 0-16,-21-21 0,22 21 16,-22-22-16,21 1 0,-21 21 0,21-22 15,-21 1-15,0 0 0,0-1 0,0 22 16,0-21-16,0 21 0,0 0 15,0-1-15,21 1 0,-21 0 0,0 0 16,0 0-16,0 42 31,0 0-15,0 0-16,0 0 0,0 1 16,0 20-16,0-21 0,0 0 0,0 22 15,0-22-15,0 21 0,-21-21 0,21 22 16,0-22-16,-21 21 0,21-21 15,0 22-15,0-22 0,0 21 16,0-21-16,0 0 0,0 1 0,0-1 16,0 0-16,0 0 0,0 0 15,0 0-15,21-21 16,0 0-16,0 0 0,0 0 16,1 0-16,-1 0 0,0 0 15,0-21-15,0 21 0,0-21 16,1 21-16,-1-21 0,0 0 15,0 0-15,0 21 0,-21-22 0</inkml:trace>
  <inkml:trace contextRef="#ctx0" brushRef="#br0" timeOffset="-136577.17">15579 13250 0,'21'0'47,"-21"-21"-47,0 0 16,0 0-16,21 0 15,0 0-15,-21-1 0,0 1 16,21 0-16,-21 0 16,0 0-16,21 0 0,-21-1 0,0 1 15,0 0-15,0 42 47,0 0-47,0 1 16,0 20-16,0-21 0,0 0 15,0 22-15,0-22 0,0 21 0,0-21 16,0 0-16,0 22 0,0-22 16,0 0-16,0 0 0,0 22 0,0-22 15,0 0-15,0 0 0,0 0 0,0 22 16,0-22-16,0 0 15,0 0-15,0 0 0,0 0 16,0 1 0,0-1-1,0 0 1,-21-21-16,0 0 16,0 0-1,0 0-15,0 0 0,-1 0 16,1 0-16,0 0 15,0 0-15,0 21 0,0-21 16,-1 0-16,1 0 0,0 0 0,0 0 16,0 21-1,42-21 17,0 0-32,0 0 15,22 0-15,-22 0 0,0 0 16,21 0-16,1 0 0,-22 0 0,21 0 15,-21 0-15,22 0 0,-22 0 0,21 0 16,-21 0-16,22 0 16,-22 0-16,0 0 0,0 0 0,0 0 15,0 0-15,1 0 0,-1 0 0,-42 0 47,-1 0-31,1 0-16,0 0 0</inkml:trace>
  <inkml:trace contextRef="#ctx0" brushRef="#br0" timeOffset="-135689.75">11261 13716 0,'0'21'0,"0"0"0,0 1 16,0-1-16,0 21 0,0 0 0,0-20 15,-22 20-15,22 0 0,-21-21 0,21 22 16,-21-1-16,21 22 16,0-22-16,0 0 0,0 1 0,0-1 15,0-21-15,0 21 0,0 1 16,0-22-16,0 21 0,0-21 0,0 1 15,0-1-15,0 0 0,0 0 16,21 0-16,0 0 16,1-42 46,-22 0-62,0 0 16,0 0-1,0 0-15</inkml:trace>
  <inkml:trace contextRef="#ctx0" brushRef="#br0" timeOffset="-134801.89">11282 14520 0,'0'22'0,"-21"-1"16,21 0-1,-22 0-15,22 0 16,0 0-16,0 1 15,0-1 1,-21 0-16,21 0 16,0 0-1,0 0-15,21-21 16,1 0 0,-1 0-16,0 0 0,0 0 0,0 0 15,22 0-15,-22 0 0,21 22 16,0-22-16,1 0 0,-1 0 15,0 0-15,1 0 0,20 0 0,-20 0 16,-1 0-16,21 0 0,22 0 16,21 0-16,-64 0 15,1 0-15,-22 0 0,21 0 0,0 0 16,-20 0-16,-1 0 0,21 0 0,-21 0 16,0 0-16,1 0 15,-22-22-15,0 1 31,0 0 1,-22 21-17,1-21-15,0 21 0,0 0 16,0 0-16,21-21 0,-21 21 0,-1 0 16,1 0-16,0 0 0,0-21 15,0 21-15,0 0 0,-1 0 16,1 0-1,42 0 32,1 0-47,-22 21 0,21-21 16,0 0-16,0 0 0,21 21 16,-20-21-16,-1 0 0,0 0 15,0 0-15,0 0 0,-21 21 16,21-21-16,1 0 15,-22 21-15,0 0 16,-22-21-16,1 22 16,0-1-16,0-21 0,-21 21 15,20 0-15,1-21 0,-21 21 0,21 0 16,-22-21-16,22 22 0,0-1 0,0 0 16,-43 21-16,43-42 15,21 21-15,21-42 47,1 0-47</inkml:trace>
  <inkml:trace contextRef="#ctx0" brushRef="#br0" timeOffset="-134196.83">13144 14330 0,'0'-21'16,"0"42"-16,0-63 15,-21 42 17,21 21-32,-21 0 15,21 0-15,0 0 0,-21 0 0,21 22 16,-21-22-16,0 21 0,21 1 0,-22-1 15,1 0-15,21-21 0,-21 22 16,21-1-16,-21-21 0,21 22 16,-21-22-16,21 0 0,0 0 0,0 0 15,0 0-15,0 1 0,0-1 16,21-21 0,0 0-16,0 0 15,-21-21-15,21-1 0,1 22 16,-22-21-16,21 0 15</inkml:trace>
  <inkml:trace contextRef="#ctx0" brushRef="#br0" timeOffset="-133956.97">12848 14690 0,'21'0'31,"0"0"-31,1 0 0,-1 0 16,21 0-16,-21 0 0,0 0 0,22 0 15,-22 0-15,0 0 16,0 0-16,22 0 0,-22 0 0,0-21 16,0 21-16,0 0 0,0 0 15,1 0-15,-1 0 0,0 0 16,0 0-16</inkml:trace>
  <inkml:trace contextRef="#ctx0" brushRef="#br0" timeOffset="-133318.05">13758 14732 0,'0'-42'31,"0"21"-31,0-1 16,0 1-1,-21 0-15,0 21 16,0 0-16,0 0 0,-1 0 0,1 0 16,0 21-16,0 0 15,0-21-15,0 22 0,-1-1 0,1-21 16,0 21-16,0 0 0,0 0 0,21 0 15,0 1-15,-21-1 16,21 0-16,0 0 0,0 0 0,0 0 16,0 1-16,0-1 0,21 0 15,0-21 1,0 0-16,0 0 16,0 0-16,1 0 0,-1 0 0,-21-21 15,21 0-15,21-1 0,-42 1 16,21 0-16,1 0 0,-1 0 15,-21 0-15,21-1 0,0-20 16,0 21-16,0-21 0,-21 20 0,22-20 0,-1 0 16,-21-1-16,0 22 15,21-42-15,0 20 0,-21 22 16,0 0-16,0 0 0,0 0 16,0 42-1,0 0-15,0 0 16,-21 0-16,21 1 0,0-1 0,-21 21 15,21-21-15,0 22 0,0-22 16,0 21-16,0-21 0,-21 22 0,21 20 16,0-42-16,0 0 0,0 22 15,0-22-15,0 0 16,0 0-16,0 0 0,21-21 16,0 22-16,0-22 0,0 0 15,0 0-15,1 0 0,-1 0 16,0 0-16,0 0 0,0-22 15,0 22-15,22-21 0</inkml:trace>
  <inkml:trace contextRef="#ctx0" brushRef="#br0" timeOffset="-132497.75">15219 14372 0,'0'0'0,"0"-21"31,0 42-31,0 0 16,0 1-16,-21 20 0,21-21 0,0 0 15,-22 22-15,1-1 0,0-21 0,0 21 16,0 1-16,21-22 0,-21 21 16,-1-21-16,1 22 0,0-22 0,21 0 15,-21 0-15,21 0 0,-21 1 0,21-1 16,0 0-16,0 0 15,0-42 17,21 21-32,0-21 0,0-22 15,0 22-15,1 0 0,-22 0 16,21-21-16,21-22 0,-42 22 16,21-1-16,0 1 0,1 0 0,-22-1 15,21 1-15,0 0 0,-21-1 16,21 22-16,0-21 15,-21 21-15,0 0 0,0-1 0,21 44 32,-21-1-32,0 0 15,0 21-15,0-21 0,0 22 0,22-22 16,-22 21-16,0 1 0,0-22 16,0 21-16,21 0 0,-21-20 0,21 20 15,-21-21-15,0 43 0,21-43 16,-21 0-16,0 0 0,0 0 15,21 0-15,-21 1 16,0-44 31,0 1-47,0 0 0</inkml:trace>
  <inkml:trace contextRef="#ctx0" brushRef="#br0" timeOffset="-132288.87">15071 14753 0,'0'21'16,"21"-21"-16,0 0 16,21 0-16,-21 0 0,1 0 0,20 0 15,-21 0-15,21 0 16,1 0-16,-22 0 0,21-21 0,-21 21 15,22-21-15,-22 21 0,0 0 0,21-21 16,-20 21-16,-1-21 16,0 21-16</inkml:trace>
  <inkml:trace contextRef="#ctx0" brushRef="#br0" timeOffset="-131989.1">15727 14563 0,'0'0'0,"0"21"47,0 0-47,0 0 16,0 0-16,0 1 0,0-1 15,0 21-15,0-21 0,0 0 16,0 1-16,0-1 0,0 0 0,-21 0 16,21 21-16,0-20 0,0-1 0,-22 0 15,22 0-15,0 0 0,0 0 16,0 1-16,0-1 0,-21 0 0,21 0 15,0 0-15,0 0 0,0 1 16,0-44 15,0 1-31,21 21 16,-21-21-16,0 0 0,0-21 16,22 20-16</inkml:trace>
  <inkml:trace contextRef="#ctx0" brushRef="#br0" timeOffset="-131674.1">15706 14626 0,'0'0'0,"0"-21"0,-22 21 0,1-21 15,21 0 1,0 0-16,21 21 16,1 0-16,-1 0 0,0 0 15,0 0-15,21 0 0,-20 0 16,-1 0-16,0 0 0,0 0 15,0 21-15,0 0 0,-21 0 16,22 0-16,-22 0 0,0 1 16,0-1-16,0 0 0,0 0 15,-22-21-15,1 21 0,0-21 16,0 21-16,0-21 0,0 0 0,-1 22 16,1-22-16,0 0 15,42 0 16,0 0-15,1-22-16</inkml:trace>
  <inkml:trace contextRef="#ctx0" brushRef="#br0" timeOffset="-131305.31">16256 14520 0,'-21'-21'31,"0"21"-31,21 21 16,0 1-16,-22-1 15,22 0-15,0 0 0,-21 0 0,21 43 16,0-43-16,0 21 0,-21-21 15,21 1-15,-21-1 0,21 21 16,0-21-16,0 0 0,0 1 0,0-1 16,0 21-16,-21-21 0,21 0 15,0 1-15,0-1 0,0 0 16,-21 0-16,21 0 0,0 0 16,0 1-1,0-44 16,0 1-31,0 0 16,0 0-16</inkml:trace>
  <inkml:trace contextRef="#ctx0" brushRef="#br0" timeOffset="-130933.23">16171 14626 0,'0'0'0,"0"-21"15,0 0-15,0 0 16,21 0-16,1 21 0,-1 0 16,-21-22-16,21 22 0,0 0 15,0 0-15,22 0 0,-22 0 16,0 0-16,0 0 0,0 0 0,0 0 16,1 0-16,-22 22 0,21-1 0,0 0 15,-21 0-15,0 0 16,0 0-16,0 22 15,-21-22-15,0 0 0,-1 0 0,-20-21 16,21 21-16,0 1 0,0-22 16,-22 21-16,22-21 0,0 0 15,0 0-15,0 21 0,-1-21 16,1 0 0,42 0 30,1-21-46</inkml:trace>
  <inkml:trace contextRef="#ctx0" brushRef="#br0" timeOffset="-130625.75">16764 14139 0,'0'0'0,"0"22"31,0-1-31,0 0 0,0 21 16,-21-21-16,0 22 0,21-22 16,-22 21-16,22 1 0,0-1 0,-21 0 15,0-21-15,21 22 0,-21-1 0,21-21 16,0 22-16,0-22 0,0 0 15,-21 0-15,21 0 0,0 0 16,0 1-16,21-22 31,0 0-31,0 0 16,0-22-16,-21 1 0</inkml:trace>
  <inkml:trace contextRef="#ctx0" brushRef="#br0" timeOffset="-130193">16933 14669 0,'64'0'31,"-43"0"-31,0-22 0,0 22 16,-21-21-16,21 0 0,1 0 16,-22 0-16,0 0 15,0-1-15,0 1 0,0 0 16,-22 21 0,1 0-16,0 0 15,0 21-15,0 0 16,0 1-16,-1-1 0,1 21 0,21-21 15,0 0-15,-21 1 0,21 20 0,-21-21 16,21 0-16,0 0 0,0 1 16,0-1-16,0 0 0,21 0 15,43 0-15,-22-21 16,-21 0-16,0 0 0,22 0 16,-22 0-16,21 0 0,-21 0 0,0 0 15,1-21-15,-1 0 0,42 0 16,-63 0-16,0-1 15</inkml:trace>
  <inkml:trace contextRef="#ctx0" brushRef="#br0" timeOffset="-129165.09">11536 15261 0,'21'-21'16,"-21"0"-16,21 21 0,-21-21 16,0 0-1,0-1-15,0 1 16,0 0-16,0 0 16,0 0-1,0 0-15,0-1 16,-21 22 15,0 0 0,21 22-31,0 20 16,0-21-16,-21 21 0,21 1 0,0-1 16,-22 0-16,22 22 0,0-22 15,0 1-15,0 20 0,0-21 16,-21 22-16,21-22 0,0 1 0,-21-1 15,21 0-15,0 1 0,0-1 16,0 0-16,0-21 0,0 22 0,0-22 16,-21 0-16,21 0 0,0 0 15,0 1-15,0-1 0,0 0 16,0-42 31,0 0-32,0-1-15,0 1 16,21 0-16,-21 0 16</inkml:trace>
  <inkml:trace contextRef="#ctx0" brushRef="#br0" timeOffset="-128773.29">11472 15875 0,'-21'0'31,"42"0"0,0 0-31,1 0 0,20 0 16,-21 0-16,21 0 0,1 21 15,-1-21-15,0 21 0,1-21 0,-1 22 16,22-22-16,-1 0 0,-21 21 0,22-21 16,-1 21-16,1 0 0,-22-21 15,22 0-15,-22 21 0,0-21 0,22 0 16,-22 0-16,-21 0 0,22 0 16,-1 0-16,-21 0 0,0 0 0,22 0 15,-22 0-15,0 0 0,0 0 16,-21-21 15,0 0-31,0 0 16,0 0-1</inkml:trace>
  <inkml:trace contextRef="#ctx0" brushRef="#br0" timeOffset="-128416.49">12594 15790 0,'0'0'0,"-21"0"0,21-21 32,21 21-17,0 0 1,0 21-16,1-21 16,-1 22-16,0-1 0,0 0 15,0 0-15,0-21 0,1 21 0,-22 0 16,0 1-16,21-1 0,-21 0 15,0 0-15,0 0 0,0 0 0,0 1 16,-21-1-16,-1 0 0,1 0 0,0 0 16,0 0-16,0 1 0,-22-1 15,22 0-15,-21 0 0,0 0 16,20 0-16,1 1 0,-21-22 0,21 21 16,0-21-16,-1 0 0,22 21 15,-21-21-15,42 0 47,-21-21-47,22 21 0,-1-21 0,21-1 16</inkml:trace>
  <inkml:trace contextRef="#ctx0" brushRef="#br0" timeOffset="-127621.59">13356 15769 0,'0'0'0,"-21"0"0,0-21 15,21 0 1,0 0 15,21 21-15,0 0-16,0 0 15,0 0-15,1 0 0,-1 0 16,0 0-16,0 21 0,0 0 16,0 0-16,-21 0 0,0 1 15,0-1-15,0 0 0,0 0 16,0 0-16,-21 0 0,0 1 16,0-1-16,-21 0 0,20 0 0,-20 0 15,0-21-15,-1 21 0,22 1 16,-21-22-16,0 0 0,20 21 15,1-21-15,0 0 0,0 0 0,21-21 32,21-1-17,0 22-15,0-21 0,1 21 0,-1 0 16,0 0-16,0 0 0,21 0 16,-20 0-16,-1 0 0,0 0 0,0 0 15,0 0-15,0 0 0,1 21 0,-1 1 16,0-22-16,-21 21 15,21 0-15,-21 0 0,21 0 16,-21 0-16,0 1 0,0-1 16,-21 0-1,0-21-15,0 0 0,0 21 0,-1-21 16,1 21-16,0-21 0,0 0 16,0 0-16,0 0 0,21 21 15,-22-21-15,1 0 16,21-21 62,21 0-78,1 0 0</inkml:trace>
  <inkml:trace contextRef="#ctx0" brushRef="#br0" timeOffset="-126420.18">13462 15748 0,'0'-21'0,"0"0"0,0 0 15,0-1-15,0 1 16,0 0-16,0 0 16,0 0-16,0 0 0,0-1 15,0 44 32,0-1-31,0 0-16,0 0 0,-21 21 15,21-20-15,0-1 0,-21 21 0,21 0 16,-22-20-16,1 20 0,21 0 0,0 1 16,-21-1-16,21-21 0,-21 21 15,21-20-15,0 20 0,0-21 0,0 0 16,0 22-16,0-22 0,0 0 0,0 0 15,0 0-15,0 0 16,0 1-16,21-22 16,0 0-1,0 0 1,1 0 0,-1 0-16,0-22 15,0 1-15,0 0 16,0 0-1,-21 0-15,22 21 0,-22-21 0,0-1 16,21 1-16</inkml:trace>
  <inkml:trace contextRef="#ctx0" brushRef="#br0" timeOffset="-126109.05">13314 15917 0,'-21'0'0,"42"0"0,-64 0 0,22 0 16,42 0 15,1-21-31,-1 21 0,0 0 0,0 0 16,21 0-16,-20 0 0,20-21 15,0 21-15,-21 0 0,22 0 0,-1 0 16,-21 0-16,0 0 0,22 0 15,-22 0-15,0 0 0,0 0 0,0 0 16,1 0-16</inkml:trace>
  <inkml:trace contextRef="#ctx0" brushRef="#br0" timeOffset="-125521.95">14203 15960 0,'0'-43'31,"0"86"-31,0-107 0,0 43 16,-21 0-16,-1 21 16,1 0-16,0 0 15,0 0-15,0 0 0,0 0 16,-1 21-16,1 0 0,0 0 0,0 1 16,0-1-16,0 0 0,-1 0 15,-20 21-15,42 1 16,0-22-16,-21 0 0,21 0 0,0 0 15,0 1-15,0-1 0,0 0 16,21-21 0,0 0-16,0 0 0,1 0 15,-1 0-15,0-21 0,0 21 16,0-21-16,0-1 0,1 1 0,-22 0 16,21 0-16,0 0 0,0-22 15,0 22-15,0-21 0,1 0 0,-22-1 16,21 22-16,-21-21 0,21-1 15,-21 1-15,0 0 0,0 21 0,0-22 16,0 22-16,0 0 0,0 0 16,0 21 15,0 21-31,-21 21 0,21-21 16,0 22-16,0-1 0,0 0 0,0 1 15,0-1-15,0 0 0,0 1 16,0-1-16,0 0 0,0 1 0,0-1 15,0-21-15,0 22 0,0-22 0,0 21 16,21 0-16,-21-20 16,21-22-16,0 21 0,-21 0 0</inkml:trace>
  <inkml:trace contextRef="#ctx0" brushRef="#br0" timeOffset="-125483.96">14478 16341 0,'63'-21'16</inkml:trace>
  <inkml:trace contextRef="#ctx0" brushRef="#br0" timeOffset="-124489.34">15642 15790 0,'21'0'0,"0"0"15,1-21-15,-22 0 16,21 21-16,0 0 0,0-21 0,0 21 16,22 0-16,-1 0 0,-21-21 0,21 21 15,1 0-15,-22 0 0,0 0 16,0 0-16,0 0 16,1 21-1,-22 0-15,0 0 16,-22 0-16,1 1 0,-21-1 15,21 0-15,0 0 0,-1 0 16,1 0-16,0 1 0,0-1 16,0 0-16,0-21 0,-1 21 0,1 0 15,0-21-15,0 21 16,0-21 0,0 0-1,21-21 16,0 0-31,0 0 16,21 21 0,0-21-1,0 21-15,0 0 0,0 0 16,1 0-16,-1 0 0,0 0 16,0 21-16,0-21 0,0 21 0,1 0 15,-1 0-15,0 1 0,0-1 16,-21 0-16,21 0 15,-21 0-15,0 0 0,0 1 0,0-1 16,0 0-16,-42 0 16,21-21-16,0 21 0,-1-21 15,1 0-15,0 21 0,-21-21 0,21 0 16,-1 0-16,-20 0 0,21 0 0,0 0 16,0 0-16,-1 0 0,1 0 15,0 0-15,0 0 16,0-21-16,0 21 31,21-21-15,21 21-1,-21-21-15,21 21 16,0-21 0,21 21-16,-20 0 0</inkml:trace>
  <inkml:trace contextRef="#ctx0" brushRef="#br0" timeOffset="-123701.17">16595 15854 0,'0'-21'16,"-22"21"-1,1 0-15,0 0 16,0 21-16,0 0 0,0 0 16,-1 0-16,1 1 0,0 20 15,21-21-15,-21 0 0,21 0 0,-21 22 16,21-22-16,0 0 0,0 0 16,0 0-16,0 22 15,0-22-15,21-21 0,0 21 16,0-21-16,0 0 15,1 0-15,-1 0 16,0 0-16,-21-21 16,21 21-16,-21-21 0,0 0 15,0-1-15,0 1 0,0 0 16,0-21-16,0 21 0,0-1 16,0 1-16,0 0 0,0 0 15,0 0-15,0 0 0,21-1 0,0 22 16,1-42-16,-1 42 0,21-21 15,-21 0-15,0 21 0,1 0 16,20 0-16,-21-21 0,0 21 0,0 0 16,1 0-16,-1 0 0,21 0 0,-42 21 15,21 0-15,0 0 16,-21 0-16,0 0 0,0 22 16,0-22-16,0 0 0,-21 0 0,0 0 15,0 22-15,0-22 0,21 0 16,-21 0-16,-1 0 0,22 1 0,-21-1 15,21 0-15,0 0 0,0 0 16,0 0-16,21-21 16,1 22-16,-1-22 15,0 0-15,0 0 0,21 0 0,-20 0 16,-1 0-16,21 0 0,-21-22 16,22 1-16,-22 0 15,0 21-15,0-21 0,0 0 0,-21-22 16,21 22-16,-21 0 0,0-21 15,0 21-15,0-22 0,0 1 0,-21 21 16,0-22-16,21 22 0,-21 0 16,0 0-16,0 0 0,-1 21 0,1 0 15,0-21-15,0 21 0,0 0 16,0 0-16,-1 0 0,22 21 16,-21-21-1,0 0 1,21 21-16</inkml:trace>
  <inkml:trace contextRef="#ctx0" brushRef="#br3" timeOffset="-116552.65">10075 13949 0,'0'-21'0,"0"0"15,0 42 48,0 0-63,0 0 15,0 0-15,0 0 16,0 1-16,0-1 0,0 0 16,0 0-16,0 0 15,-21-21 1,21 21-16</inkml:trace>
  <inkml:trace contextRef="#ctx0" brushRef="#br3" timeOffset="-116265.85">10075 14288 0,'0'21'16,"0"0"-1,0 0-15,0 0 16,0 0 0,0 1-16,0-1 15,0 0-15,0 0 16,0 0-16,0 0 15,0 1-15,0-1 16,0 0-16,0 0 16,0 0-16,-21-21 15,21 21-15</inkml:trace>
  <inkml:trace contextRef="#ctx0" brushRef="#br3" timeOffset="-115985.78">10075 14774 0,'0'0'0,"0"22"15,0-1 1,0 0-16,0 0 16,0 0-16,-21 0 15,21 1-15,-21-22 0,21 21 16,0 0-16,0 0 15,0 0-15,0 0 0,0 1 16,0-1-16,0 0 0,0 0 16,0-42 31</inkml:trace>
  <inkml:trace contextRef="#ctx0" brushRef="#br3" timeOffset="-115520.53">10393 14034 0,'21'0'94,"0"0"-94,0 0 0,0 0 15,1 0-15,-1 21 0,0-21 16,0 0-16,0 0 0,0 0 15,1 0-15,41 0 0,-42 0 16,0 21-16,1-21 0,-1 0 16,0 0-16,0 0 0,0 0 15,0 0-15</inkml:trace>
  <inkml:trace contextRef="#ctx0" brushRef="#br3" timeOffset="-115296.7">11155 14076 0,'21'0'0,"0"0"31,0 0-31,0 0 16,1 0-16,-1 0 0,0 0 16,0 0-16,0 0 0,0 0 15,1 0-15,-1 0 0,0 0 16,0 0-16,0 0 15,0 0-15,1 0 16,-1 0-16</inkml:trace>
  <inkml:trace contextRef="#ctx0" brushRef="#br3" timeOffset="-115085.81">11790 14076 0,'63'0'15,"-232"0"-15,359 0 16,-274 0-16,190 0 0,-85 0 0,0 0 15,0 0-15,0 0 16,0 0-16,1 0 0,-1 0 0,0 0 16,0 0-16,21 0 0,-20 0 15,-1 0-15,0 0 0,21 0 0,-21 0 16,1 0-16,-1 0 0,0 0 16,0 0-16,0 0 15,0 0-15,1 0 0,-1 0 16</inkml:trace>
  <inkml:trace contextRef="#ctx0" brushRef="#br3" timeOffset="-114881.75">12658 14076 0,'42'21'31,"-148"-42"-31,170 21 0,-1 21 16,-42-21-1,0 0 1,1 0-16,-1 0 15,0 0-15,0 0 0,0 0 16,0 0-16,22 0 0,-22 0 0,21 0 16,-21 0-16,1 0 15,-1 0-15,0 0 0,0 0 0,0 0 16</inkml:trace>
  <inkml:trace contextRef="#ctx0" brushRef="#br3" timeOffset="-114485.35">13420 14118 0,'63'0'0,"-21"0"15,-211 0-15,233 0 0,63 0 0,-106 0 16,0 0-16,0 0 0,0 0 16,0 0-16,1 0 15,-1 0 1,0 0-16,0 0 16,0 0-16,0 0 0,1 0 15,-1 0-15,0 0 16,0 0-16,0 0 0,0 0 0,1 0 15,-1 0-15,0 0 16,0 0-16,0 0 0,0 0 16,1 0-16,-1 0 0,21 0 0,-21 0 0,22 0 15,-22 0 1,0 0-16,0 0 0,0 0 0,0 0 16,1 0-16,-1 0 0,0 0 0,0 0 15,0 0-15,0 0 0,1 0 16,-1 0-16,0 0 0,0-21 15,0 21-15,0 0 0,1 0 16,-1 0-16,0 0 16,0 0-16,0 0 0,0 0 15,1 0-15,-1 0 16,0-21-16,0 21 16,0 0-16,0 0 0</inkml:trace>
  <inkml:trace contextRef="#ctx0" brushRef="#br3" timeOffset="-114263.47">15113 14055 0,'85'0'15,"-64"0"-15,0 0 16,0 0-16,0 0 0,0 0 0,1 0 16,-1 0-16,0 0 0,0 0 15,21 0-15,-20 0 0,-1 0 0,0 0 16,0 0-16,0 0 15,0 0-15,1-21 0,-1 21 16,0 0-16,0 0 0,0 0 16,0-22-16,1 22 0,-1 0 15,0 0-15,21-21 0,-21 21 0</inkml:trace>
  <inkml:trace contextRef="#ctx0" brushRef="#br3" timeOffset="-114081.58">16150 13970 0,'-21'0'0,"42"0"15,0 0-15,0 0 0,1 0 16,-1 0-16,0 0 0,0 0 0,0 0 16,0 0-1,1 0-15,-1 0 0,0 0 0,0 0 16,0-21-16,0 21 0,1 0 16,-1-21-16,0 21 15,0 0-15,21 0 0,-20 0 16,-1 0-16,21 0 0</inkml:trace>
  <inkml:trace contextRef="#ctx0" brushRef="#br3" timeOffset="-113857.36">17081 13928 0,'22'0'0,"-44"0"0,65 0 16,-22 0-16,0 0 15,0-21-15,22 21 16,-22 0-16,0 0 0,0 0 0,21 0 15,-20 0-15,20 0 0,-21 0 16,21 0-16,-20 0 0,-1 0 0,42 0 16,-42 0-16,22 0 15,-22 0-15,0 0 0,21-22 16,-20 22-16,-1 0 0,0-21 0,0 21 16,21-21-16,-20 21 0</inkml:trace>
  <inkml:trace contextRef="#ctx0" brushRef="#br3" timeOffset="-113361.58">17992 13822 0,'-22'0'0,"44"0"0,-1 0 31,-21 21-15,21 0 0,-21 0-16,0 1 15,0-1-15,0 0 0,0 0 16,0 0-16,0 0 0,0 1 0,0-1 15,0 0-15,0 0 0,0 0 16,0 0-16,0 1 0,-21-1 0,21 0 16,0 0-16,0 0 0,0 0 15,0 1-15,0-1 0,0 0 16,0 0-16,0 0 0,0 0 0,0 1 16,0 20-16,0-21 15,0 0-15,0 0 16,0 1-1,0-1-15,0 0 16,0 0 0,-21 0-1,21 0-15,0 1 16,-22-1-16,22 0 16,0 0-16,-21-21 0,21 21 15,0 0-15,0 1 16,0-1-16,0 0 0,0 0 15,0 0-15,0 0 0,0 1 16,0-1 0,0 0-1,-21-21 1,21 21 0</inkml:trace>
  <inkml:trace contextRef="#ctx0" brushRef="#br3" timeOffset="-113176.7">17907 15007 0,'-42'43'31,"42"-22"-31,-22 0 16,86-106-16,-128 191 0,64-85 16,-21-21-16,21 21 0,0 1 15,0-1-15,0 0 16,0 0 0,0 0-1,0 0 1,0 1 15,-21-22-31</inkml:trace>
  <inkml:trace contextRef="#ctx0" brushRef="#br3" timeOffset="-112993.99">17716 15346 0,'0'21'16,"-21"-21"-16,106-42 0,-191 84 0,148-63 0,-105 42 15,42 0-15,0-21 0,-1 0 16,1 0-16,0 21 0,0-21 15,0 22-15,0-1 0,-1-21 16,1 0-16,0 0 31,0 0-15</inkml:trace>
  <inkml:trace contextRef="#ctx0" brushRef="#br3" timeOffset="-112816.89">17293 15452 0,'-85'0'15,"170"0"-15,-191 0 0,85 0 16,0 0-16,0 0 0,0 0 16,-1 0-16,1 0 0,0 0 15,0 0 1,0 0-16,0 0 0,-1 0 16,1 0-16,0-21 15,0 21 1,0 0-16,0-22 0,-1 22 15,1 0-15,0-21 0</inkml:trace>
  <inkml:trace contextRef="#ctx0" brushRef="#br3" timeOffset="-112624.97">16531 15388 0,'21'0'16,"-63"0"-16,63 0 0,-84 0 0,41 0 16,1 0-16,0 0 0,-21 0 0,21 0 15,-22 0-15,22 0 0,0 0 0,0 0 16,0 0-16,-1 0 15,1 0-15,0 0 0,0 0 16,0 0 0,0 0-16,-1-21 15,1 21-15,0-21 16,0 21-16,0 0 0</inkml:trace>
  <inkml:trace contextRef="#ctx0" brushRef="#br3" timeOffset="-112421.08">15727 15325 0,'-21'0'16,"-1"0"-16,192 0 0,-361 0 0,255 0 0,-149 0 0,64 0 16,0 0-16,0 0 0,-1 0 15,1 0-15,0 0 16,0 0-16,0 0 16,0 0-1,-1 0 1,1 0-1,0 0 1,0 0-16</inkml:trace>
  <inkml:trace contextRef="#ctx0" brushRef="#br3" timeOffset="-112249.18">15176 15346 0,'-63'0'15,"211"-21"-15,-233 42 0,1-21 16,63 0-16,-1 21 0,1-21 15,0 0-15,0 0 0,0 0 16,0 0-16,-1 0 16,1 0-16,0 0 15,0 0-15,21-21 16,-21 21-16,0 0 0</inkml:trace>
  <inkml:trace contextRef="#ctx0" brushRef="#br3" timeOffset="-112045.3">14499 15346 0,'-42'21'0,"84"-42"0,-105 42 16,41-21-16,1 0 0,0 0 0,0 0 15,0 0-15,0 0 0,-1 0 16,1 0-16,0 0 16,0 0-16,0 0 15,0 0 1,-1 0-1,1 0-15,0 0 0,0 0 0,0 0 16,0 0-16,-1 0 0</inkml:trace>
  <inkml:trace contextRef="#ctx0" brushRef="#br3" timeOffset="-111829.42">13716 15367 0,'-21'0'15,"42"0"-15,-63 0 0,20 0 0,1 0 16,0 0-16,0 0 0,0 0 15,0 0 1,-1 0 0,1-21-1,0 21-15,0 0 16,0 0-16,0 0 16,-1 0-16,1-21 15,0 21-15,0 0 16,0 0-16,0 0 0</inkml:trace>
  <inkml:trace contextRef="#ctx0" brushRef="#br3" timeOffset="-111633.54">13039 15346 0,'0'0'0,"-22"0"0,1 0 16,-21 0-16,42 21 16,-21-21-16,0 0 0,-1 0 15,1 0-15,0 0 16,0 0-16,0 0 31,0 0-31,-1 0 0,1 0 16,0 0-16,0 0 15,0 0-15,21-21 16,-21 21-16</inkml:trace>
  <inkml:trace contextRef="#ctx0" brushRef="#br3" timeOffset="-111433.65">12467 15325 0,'-21'0'16,"0"0"0,0 0-1,-1 0-15,1 0 0,0 0 16,0 0 0,0 0-16,0 0 15,-1 0 1,1 0-1,0 0-15</inkml:trace>
  <inkml:trace contextRef="#ctx0" brushRef="#br3" timeOffset="-111209.78">11959 15304 0,'-21'0'0,"42"0"0,-63 0 0,21 0 15,-1 0 1,1 0-16,0 0 0,0 0 16,0 0-16,0 0 15,-1 0 1,1 0 0,0 0-1,0 0-15,0 0 0,0 0 16</inkml:trace>
  <inkml:trace contextRef="#ctx0" brushRef="#br3" timeOffset="-110992.77">11366 15325 0,'-21'0'0,"42"0"0,-63 0 16,21 0 0,0 0-16,0 0 0,-1 0 15,1 0-15,0 0 16,0 0-1,0 0-15,0 0 32,-1 0-17,1 0-15,0 0 32</inkml:trace>
  <inkml:trace contextRef="#ctx0" brushRef="#br3" timeOffset="-110578.35">11007 15367 0,'-22'0'16,"86"-21"-16,-106 42 16,-1-21-16,22 0 31,0 0-31,0 0 16,0 0-16,-1 0 15,1 0 1,0 0-16,0 0 0,0 0 15,0 0-15,-1 0 0,1 0 16,0 0-16,0 0 16,0 0-16,0 0 15,-1 0-15,1 0 0,0 0 16,0 0 0,0 0-16,0 0 15,-1 0 16,22-21-15,-21 0 78</inkml:trace>
  <inkml:trace contextRef="#ctx0" brushRef="#br3" timeOffset="-110109.62">10393 15325 0,'-21'0'0,"63"0"0,-106 0 0,107 0 0,-107 0 16,43 0-1,0 0 16,21-21-31,0-1 16,-21 22 0,0 0-16,21-21 15,0 0 1,-22 21 0,22-21-16,-21 21 15,21-21-15,-21 21 31,0 0-15,21-21-16,-21 21 16,0 0-1,21-22 32,0 1 0</inkml:trace>
  <inkml:trace contextRef="#ctx0" brushRef="#br3" timeOffset="-81649.89">10033 14732 0,'0'21'109,"21"-21"1,0 0-64,-21 21 95,-21-21-125,21 22-1,-21-22-15,0 21 16,0-21 0,-1 21-16,1-21 15,0 21 1,0 0-1,0-21-15,0 0 16,-1 0 0,22 21-16,-21-21 15,21 22 1,-21-22-16,0 0 0,0 0 16,21 21-1,-21-21-15,-1 0 0,1 0 16,0 21-16,0-21 0,0 0 15,0 0-15,-1 21 16,1-21 0,0 0-16,-21 0 15</inkml:trace>
  <inkml:trace contextRef="#ctx0" brushRef="#br3" timeOffset="-81477.99">9419 15028 0,'-63'0'47,"126"0"-47,-148 0 0,64 0 0,0 0 0,0 0 0,0 0 15,0 0-15,-1 0 0,1 0 16,0 0 0,0-21-16,21 0 15,-21 21-15,0 0 0,-1-21 16,1 21-16,0-21 0,0 21 16,0 0-16,0-43 15</inkml:trace>
  <inkml:trace contextRef="#ctx0" brushRef="#br3" timeOffset="-81420.02">8784 14880 0,'-63'0'15</inkml:trace>
  <inkml:trace contextRef="#ctx0" brushRef="#br3" timeOffset="-78158.2">8551 14838 0,'-211'21'47,"655"0"-47,-931-127 31,466 85-31,0 21 0,317 85 0,-592-191 0,275 106 16,0-42-16,21 21 0,-43-1 15,43 1-15,0 0 16,0 0-16,-21 0 0,21 0 0,-21-1 16,21 1-16,0 0 0,0 0 15,0 0-15,0 0 0,0-1 16,0 1-16,-21-21 0,21 21 16,0 0-16,0-1 0,-21 22 0,21-21 15,0 0-15,0 0 0,0 0 16,0 0-16,0-1 0,0 1 15,0 0-15,0 0 16,0 0-16,0 0 0,0-1 16,0 1-16,0 0 15,0 0 1,0 0-16,0 0 16,0-1-1,0 1-15,0 0 0,0 0 16,0 0-1,21 21-15,-21-21 0,0-1 16,21 22-16,-21-21 0,0 0 16,0 0-16,0 0 15,0 0-15,0-1 16,21 22-16,-21-21 0,0 0 16,0 0-16,0 0 15,0 0-15,0-1 0,21 22 16,-21-21-16,0 0 0,21 21 0,-21-21 15,0 0-15,22 0 0,-1-1 16,-21 1 0,21 0-16,-21 0 15,21 21-15,-21-21 0,21 0 16,-21-1 0,21 22-16,-21-21 0,0 0 15,22 0-15,-1 0 0,0 0 16,-21-1-1,21 1-15,0 0 16,0 21-16,-21-21 16,22 21-16,-1-21 0,0 0 15,0 21-15,-21-22 0,21 22 16,0-21-16,1 0 0,-1 0 16,0 0-16,0 21 15,-21-21-15,21 21 0,-21-22 0,21 22 16,1-21-16,-1 0 0,0 21 15,-21-21-15,0 0 0,21 21 16,0-21-16,0-1 16,1 1-16,-1 21 0,0-21 15,0 21-15,0-21 16,0 21-16,1-21 0,-1 21 16,0 0-16,0-21 0,0 21 0,0-22 15,1 22-15,-1 0 0,0 0 16,-21-21-16,21 21 0,0 0 0,0 0 15,-21-21-15,22 21 0,-1 0 16,0-21-16,0 21 16,0-21-16,0 21 15,1 0-15,-22-21 0,21 21 16,0-22-16,0 22 16,0-21-16,0 21 15,-21-21-15,22 21 16,-1-21-16,0 21 15,-21-21-15,21 21 0,0 0 16,0-21-16,1 21 16,-1 0-16,-21-22 0,21 22 15,0 0-15,0-21 0,0 21 16,1-21-16,-1 21 16,0 0-1,0 0-15,0-21 16,-21 0-16,21 21 15,1 0-15,-1 0 16,-21-21-16,21 21 0,0 0 16,-21-22-16,21 22 0,0 0 15,-21-21-15,22 21 0,-1-21 16,0 21-16,0 0 16,-21-21-1,21 21-15,0 0 16,1 0-1,-22-21-15,21 21 0,0 0 32,0 0-1,-21-21 16,-21 21 31,21-22-62,-21 22-16,0 0 0,-1 0 15,1 0-15,21-21 0,-21 21 16,0 0-16,0 0 0,0 0 15,21-21-15,-22 21 16,1 0-16,0 0 94,0 0-79,0 0 1,0 0 0,21-21-16,-22 21 47,1 0-47,42 0 125,1 21-125,-1-21 15,0 0-15,0 0 0,0 21 0,0-21 16,1 0-16,-1 21 0,21-21 15,-21 0-15,22 0 0,-22 0 16,21 0-16,-21 22 0,0-22 0,1 0 16,20 0-16,-21 0 15,0 0-15,0 0 0,1 0 16,-22 21-16,21-21 0,-42 0 78,-1 0-62,1 0-1,0 0-15,21 21 0,-21-21 16,0 0-16,0 21 0,-1-21 16,1 0-16,21 21 0,-21 0 0,0-21 15,0 22-15,0-22 0,-1 21 16,1 0-16,0-21 0,0 21 15,0-21-15,0 21 0,-1 0 0,1 1 16,0-1-16,0-21 16,21 21-16,-21 0 0,0-21 0,-1 21 15,1 0-15,0 1 0,21-1 16,-21-21-16,0 21 16,0-21-16,21 21 15,21-21 63,0-21-78,-21 0 0,21 21 16,0-21-16,0-1 0,1 22 0,-1-21 16,0 0-16,21 0 0,-21 0 15,1 21-15,-1-21 0,0-1 16,0 1-16,0 0 0,0 21 0,1-21 15,-1 0-15,0 0 16,0 21-16,-21-22 0,21 22 16,-21-21 93,-21 0-93,0 21-1,0 0-15,0 0 16,-1-21-16,1 21 0,0 0 16,0 0-16,21-21 0,-21 21 0,0 0 15,-1 0-15,1-21 0,0-1 16,0 22-16,0 0 15,0 0 1,-1 0-16,22-21 0,-21 21 16,42 0 77,1 0-93,-1 0 0,0 0 0,0 21 16,0-21-16,0 0 0,1 22 16,20-22-16,-21 0 0,0 21 0,22-21 15,-22 0-15,42 21 16,-42 0-16,22-21 0,-22 0 0,0 0 16,0 0-16,0 21 0,1-21 15,-1 0-15,0 0 16,-42 0 62,0 0-62,-1 0-16,1 0 15,0 21 1,0-21-16,0 22 15,0-22-15,21 21 0,-22-21 16,1 21-16,0-21 0,0 21 16,0-21-16,0 21 0,-22 0 0,22-21 15,0 22-15,0-22 0,0 0 16,-1 21-16,1-21 0,0 0 0,0 21 16,0-21-16,0 21 0,-22-21 15,22 21-15,0-21 16,0 0-16,0 21 0,-1-21 15,44 0 95,-1 0-110,-21-21 15,21 0-15,0 21 0,0-21 16,0 21-16,1-21 0,-1 21 16,0-21-16,0-1 0</inkml:trace>
  <inkml:trace contextRef="#ctx0" brushRef="#br3" timeOffset="-76056.81">10160 12192 0,'-21'0'31,"0"21"-16,-1-21-15,1 0 16,0 0-16,0 21 0,0-21 16,0 0-16,-1 22 0,1-22 15,0 0-15,21 21 0,-21-21 0,0 0 16,0 0-16,-1 21 0,1-21 16,0 0-16,21 21 0,-21-21 15,0 21-15,0-21 16,-1 21-16,1-21 15,0 0-15,0 22 0,0-22 16,0 0-16,-1 21 16,1-21-16,0 21 0,0-21 15,0 0-15,0 21 0,-1-21 16,22 21-16,-21-21 16,0 0-16,21 21 0,-21-21 0,0 0 15,0 22-15,-1-22 16,1 21-16,0-21 15,0 0-15,0 21 0,0-21 16,-1 21-16,1-21 16,0 0-1,0 21-15,0-21 16,0 0-16,21 21 0,-22-21 0,1 0 16,21 22-16,-21-22 0,0 0 15,0 21-15,0-21 0,-1 21 16,22 0-16,-21-21 0,21 21 15,-21-21-15,0 0 0,21 21 16,-21-21-16,21 22 0,-21-22 16,-1 0-16,1 21 0,0 0 15,0-21-15,0 21 16,21 0-16,-21-21 0,-1 21 0,1 1 16,0-22-1,21 21-15,-21-21 0,0 21 0,0 0 16,-1 0-16,1 0 15,0 1-15,0-22 16,21 21-16,-21-21 0,21 21 0,-21 0 16,-1-21-16,22 21 15,-21-21-15,21 21 0,-21 1 16,0-1 0,21 0-16,-21 0 15,21 0-15,-21-21 16,21 21-16,-22 1 15,1-22 1,0 21-16,21 0 16,-21 0-1,0 0 1,21 0 0,-21-21-16,21 22 15,0-1 1,-22-21-16,22 21 15,0 0-15,0 0 16,-21-21-16,21 21 16,-21 1-16,21-1 0,0 0 15,-21-21-15,21 21 16,0 0-16,-21-21 16,21 21-16,0 1 0,0-1 15,0 0-15,-21-21 0,21 21 16,-22 0-16,22 0 15,0 1-15,0-1 16,0 0-16,-21 0 16,21 0-16,-21 0 0,21 1 15,0-1-15,0 0 16,-21 0-16,21 0 16,-21 0-16,21 1 15,0-1-15,0 0 16,-21-21-16,21 21 0,0 0 15,-22-21-15,22 21 0,0 1 16,0-1-16,0 0 0,0 0 16,0 0-1,0 0-15,0 1 16,0-1-16,0 0 16,0 0-1,0 0-15,0 0 16,0 1-16,22-22 0,-22 21 15,0 0-15,21-21 16,-21 21-16,0 0 0,21-21 16,-21 21-16,21-21 0,-21 22 0,0-1 15,21-21-15,-21 21 16,21 0-16,1 0 0,-22 0 16,21-21-16,0 22 0,-21-1 15,21 0-15,0 0 16,0-21-16,-21 21 15,22 0-15,-1 1 0,0-1 32,0 0-32,0-21 15,-21 21-15,21-21 0,1 0 0,-22 21 16,21-21-16,0 0 16,-21 21-16,21-21 0,0 0 15,0 22-15,1-22 0,-1 21 16,0-21-16,0 21 15,0-21-15,0 21 16,1-21-16,-1 0 0,-21 21 16,21-21-16,0 0 0,0 0 15,0 21-15,1-21 0,-1 0 16,0 0-16,0 22 16,0-22-16,0 0 15,1 0-15,-1 0 0,0 21 16,0-21-16,0 0 0,0 0 15,1 0-15,-1 0 16,0 0-16,0 0 16,0 0-16,0 0 0,1 0 15,-1 0-15,0 0 16,0 0-16,0 0 0,0 0 0,1 0 16,-1 0-16,0 0 0,0 0 15,0 0-15,0 0 16,1 0-16,-1 0 15,0 0-15,0 0 0,0 0 16,0 0-16,1 0 16,-1 0-16,0 0 15,0 0-15,0 0 0,0 0 16,1 0-16,-1-21 0,0 21 16,0-22-16,0 22 15,0 0-15,1 0 0,-1-21 16,0 21-16,0 0 15,0-21-15,0 21 16,1 0-16,-1 0 16,0-21-1,0 21 1,-63 21 46</inkml:trace>
  <inkml:trace contextRef="#ctx0" brushRef="#br3" timeOffset="-74833.69">5715 13166 0,'0'-21'0,"0"-1"16,0 1-16,21 0 15,-21 0-15,0 0 16,0 0-16,21-1 0,-21 1 15,0 0-15,21 0 16,-21 0-16,0 0 16,0-1-16,22 1 0,-22 0 15,-22 42 48,1-21-63,0 21 0,0 1 0,0-1 15,0 0-15,-1 0 0,1 0 16,-21 22-16,21-22 0,-22 21 0,22-21 16,-21 22-16,21-1 0,-22 0 0,22 1 15,-21-1-15,21 0 0,-22 1 16,22-1-16,-21 21 0,21-20 16,-22-1-16,22 22 0,0-22 0,0 0 15,-21 1-15,20-1 0,1-21 16,0 21-16,0-20 0,0-1 0,0 0 15,21 0-15,0 0 0,-22 0 0,22 1 16,-21-22-16,21-22 63,0 1-63,21 21 0,1-21 15,-22 0-15,21-21 0,-21 20 0,21 1 16,0 21-16</inkml:trace>
  <inkml:trace contextRef="#ctx0" brushRef="#br3" timeOffset="-73805.24">5800 13801 0,'0'-21'16,"0"-1"15,-22 22 16,1 22-47,21-1 15,0 0-15,-21-21 16,21 21-16,0 0 0,0 0 16,0 1-1,21-22 1,0 0-1,1 0-15,-1 0 0,0 0 32,0-22-32,-21 1 15,0 0-15,0 0 16,0 0-16,0 0 16,-21 21-1,0 0-15,0 0 16,-1 0-1,1 21-15,21 0 0,0 0 16,0 0-16,-21-21 0,21 21 16,0 1-1,21-22-15,0 0 16,1 0 0,-1 0-16,0 0 15,0 0-15,-21-22 16,0 1-16,21 21 0,-21-21 0,0 0 15,0 0 1,0 0-16,-21 21 16,0 0-16,0 0 15,0 0 1,21 21-16,0 0 16,-22-21-16,22 21 15,0 0-15,22-21 47,-1 0-47</inkml:trace>
  <inkml:trace contextRef="#ctx0" brushRef="#br3" timeOffset="-72817.83">6456 13864 0,'0'-21'0,"-21"21"15,-1 0-15,1 0 16,0 0 0,0 0-16,21 21 15,-21 0-15,21 1 16,0-1-1,0 0-15,0 0 16,21 0 0,0-21-1,0 0 1,0 0-16,-21-21 0,22 0 16,-22 0-16,21 0 15,-21-1 1,0 1-16,0 0 0,0 0 15,0 0-15,0 0 16,-21 21-16,-1 0 16,1 0-16,0 0 15,0 0-15,21 21 0,-21 0 16,21 0-16,0 0 0,0 0 16,0 1-16,0-1 0,0 0 15,0 0-15,0 0 16,21-21-16,0 21 15,0-21-15,0 0 16,1 0 0,-1 0-16,-21-21 15,21 21-15,-21-21 0,21 0 0,-21 0 16,0 0-16,0-1 16,0 1-16,0 0 0,0 0 15,-21 21-15,0 0 16,-22 0-16,22 0 15,21 21 1,-21 0-16,21 0 16,0 1-16,0-1 15,0 0 1,21-21 0,0 0-1,1 0 1,-1 0-16,-21-21 15,0 0-15,0-1 16,0 1 0,-21 21 31,-1 0-47,1 0 31,0 0-16,21-21-15</inkml:trace>
  <inkml:trace contextRef="#ctx0" brushRef="#br3" timeOffset="-70781.83">5800 12848 0,'-22'21'31,"1"1"-15,0-1-16,0-21 0,0 21 16,0 0-16,-1 0 0,1-21 15,0 21-15,-21 1 0,21-1 0,-1 0 16,-20 21-16,21-21 0,0 1 16,-22-1-16,22 0 0,0 21 15,-21-21-15,21 1 0,-1 20 0,1-21 16,0 0-16,0 22 0,0-22 0,-22 0 15,22 21-15,0-21 0,0 22 16,0-22-16,0 0 0,-1 21 0,1-20 16,0-1-16,0 21 0,0-21 15,0 0-15,-1 1 0,1-1 0,0 0 16,21 0-16,-21-21 0,21 21 16,-21 0-16,0-21 0,21 22 15,0-44 32,21 1-47,0 0 16,0 21-16,-21-21 0,0 0 15,21 0-15,0 21 0,1-22 0,-22 1 16,21 0-16,0 0 0,0 0 16,0-22-16,22 22 0,-22-21 15,0 21-15,21-22 0,-21 22 0,22-21 16,-1 0-16,0-1 0,1 22 15,-1-21-15,0-1 0,1 1 0,-1 0 16,0 21-16,22-43 16,-22 22-16,-21 21 0,1-1 0,-1 1 15,0 0-15,0 0 0,0 0 16,-21 0-16,0-1 16,-21 44 77,0-1-93,0 0 0,0 0 16,-1 0-16,1 0 16,21 1-16,-21-1 0,0 0 0,-21 0 15,-1 43-15,22-22 0,-21-21 16,21 21-16,-1 1 0,-20-1 15,21 0-15,-21 1 0,20-1 0,1 0 16,-21 1-16,-22 41 16,43-41-16,0-1 0,0 0 15,-21 1-15,20-22 0,22 21 0,-21-21 16,0 1-16,0-1 0,21 0 16,-21 0-16,21 0 0,-21 0 15,21 1-15,0-1 16,0-42 31,0-1-32,0 1-15,0 0 16,0 0 0,21 0-16,-21 0 0,21-1 15,-21 1-15,21 0 0,0 0 0,0-21 16,22-22-16,-22 1 0,0 20 15,0 1-15,22 0 0,-22-1 16,21-20-16,-21 20 0,22 1 0,-1 0 16,0 21-16,1-22 15,-22 22-15,21 0 0,-21 0 0,22 0 16,-22-1-16,0 1 0,-21 0 16,21 21-16,-21-21 15,-21 21 16,0 21-15,21 0-16,-21 0 0,-1 1 0,-20-1 16,21 21-16,0-21 0,-22 22 15,1-1-15,21 0 0,-21 1 0,20-22 16,-41 63-16,21-41 0,20-1 16,-20 0-16,21-20 0,-21 20 15,20-21-15,-20 21 0,21-20 0,0 20 16,0-21-16,-43 43 0,43-43 15,21 0-15,-21 0 16,0 0-16,21 0 0,-22-21 0,22 22 0,-21-1 16,21 0-16,-21 0 31,21-42 47,0 0-78,21 0 16,-21-1-16,21 1 0,1 21 0,-1-42 15,0 21-15,0 0 0,0-22 16,0 22-16,22-21 0,-22-22 16,21 22-16,1 0 0,-1-22 0,-21 22 15,21-22-15,1 22 0,20-22 16,-20 22-16,-1 0 0,21-1 0,-20 1 15,-1 0-15,22-1 0,-22 22 16,0-21-16,1 21 0,-1 0 0,-21-1 16,0 1-16,0 21 0,1-21 0,-1 21 15,0-21-15,-21 42 110,-21 0-110,0-21 0</inkml:trace>
  <inkml:trace contextRef="#ctx0" brushRef="#br3" timeOffset="-70014.24">5863 13822 0,'0'21'15,"21"-42"48,0 21-63,-21-21 0,0 0 15,0-1-15,-21 22 47,0 22-47,0-22 16,21 21-16,0 0 16,-21 0-16,21 0 0,0 0 15,0 1-15,0-1 16,21-21 31,-21-21-32,42 21-15,-21 0 0</inkml:trace>
  <inkml:trace contextRef="#ctx0" brushRef="#br3" timeOffset="-69304.08">6435 13907 0,'-22'21'32,"22"0"-32,22-21 62,-1-21-46,-21 0-1,0-1-15,0 1 16,-21 21 15,-1 0-31,22 21 16,0 1 0,-21-22-1,21 21-15,-21-21 31,0 0-15</inkml:trace>
  <inkml:trace contextRef="#ctx0" brushRef="#br3" timeOffset="-64555.46">10562 11303 0,'0'-21'16,"21"21"-1,-21 21 48,0 0-48,0 0-15,0 1 16,0-1-16,0 0 16,0 0-16,0 0 15,0 0 1,-21-21-1</inkml:trace>
  <inkml:trace contextRef="#ctx0" brushRef="#br3" timeOffset="-64273.63">10520 11642 0,'0'21'0,"0"0"31,0 0-15,0 0 0,0 1 15,0-1-16,-21-21-15,21 21 16,-22-21-16,22 21 16,-21-21-1</inkml:trace>
  <inkml:trace contextRef="#ctx0" brushRef="#br3" timeOffset="-64020.77">10435 12002 0,'0'0'0,"0"21"16,0 0-1,0 0-15,0 0 16,0 0 0,0 1-1,0-1 1,0 0-1,0 0 1,0 0 0,0 0-1</inkml:trace>
  <inkml:trace contextRef="#ctx0" brushRef="#br3" timeOffset="-63776.91">10435 12340 0,'0'0'0,"0"21"0,0 1 0,0-1 16,0 0-1,0 0 1,0 0 0,0 0-16,0 1 15,0-1 16,0-42 16</inkml:trace>
  <inkml:trace contextRef="#ctx0" brushRef="#br3" timeOffset="-63312.18">10901 11113 0,'-21'0'15,"-1"0"1,44 0 15,-1 0-31,0 0 16,0 0-16,0 0 16,0 0-16,1 0 0,-1 0 0,21 0 15,-21 0-15,0 0 0,1 0 16,-1 0-16,0 0 0,0 0 0,0 0 15,0 0-15,1 0 0</inkml:trace>
  <inkml:trace contextRef="#ctx0" brushRef="#br3" timeOffset="-63117.27">11472 11134 0,'21'0'16,"22"0"-1,-22 0 1,0 0-16,0 0 15,0 0-15,1 0 16,-1-21-16,0 21 16,0 0-16,0 0 0,0 0 0,1 0 15,-1 0-15,0 0 0,0 0 16,0 0-16,0-22 0,1 22 16,-1 0-16</inkml:trace>
  <inkml:trace contextRef="#ctx0" brushRef="#br3" timeOffset="-62929.38">12128 11091 0,'0'0'0,"22"0"0,-22 22 16,21-22-16,0 0 15,0 0 17,0 0-32,0 0 15,1 0 1,-1 0-1,0 0-15</inkml:trace>
  <inkml:trace contextRef="#ctx0" brushRef="#br3" timeOffset="-62699.51">12552 11134 0,'63'21'15,"-190"-42"-15,191 21 0,20 21 16,-84 0 15,0 0-15,0 0-1,0 1 1,0-1-16,0 0 16,0 0-1,0 0 1,0 0-16</inkml:trace>
  <inkml:trace contextRef="#ctx0" brushRef="#br3" timeOffset="-62249.98">12636 11430 0,'22'21'15,"-44"-42"-15,44 63 0,-22-20 16,0-1-16,0 0 16,0 0-16,0 0 15,0 0-15,0 1 16,0-1-16,0 0 15,0 0-15,21 0 16,-21 0 0,0 1-1,21-22-15,-21 21 16,0 0-16,0 0 16,0 0-1,21-21-15,-21 21 16,0 1-1,0-1 1,0 0-16,0 0 0,0 0 16,0 0-1,0 1-15,0-1 16,0 0-16,0 0 16,0 0-1,0 0 1,0 1 15,0-1-31,0 0 16,0 0 15</inkml:trace>
  <inkml:trace contextRef="#ctx0" brushRef="#br3" timeOffset="-62072.09">12700 12277 0,'0'42'16,"21"-105"-16,-42 84 0,21 42 16,-21-63-1,21 21-15,0 1 47</inkml:trace>
  <inkml:trace contextRef="#ctx0" brushRef="#br3" timeOffset="-61894.19">12679 12446 0,'-21'21'16,"42"-63"-16,-21 63 0,-43 0 31,43 0-31</inkml:trace>
  <inkml:trace contextRef="#ctx0" brushRef="#br3" timeOffset="-61676.31">12552 12573 0,'-21'0'16,"-1"0"-1,1 0-15,0 0 16,0 0-16,0 0 16,0 0-16,-1 0 0,1 0 15,0 0-15,0 0 0,0 0 16,0 0-16,-1 0 0,1 0 15,0 0-15,0 0 16</inkml:trace>
  <inkml:trace contextRef="#ctx0" brushRef="#br3" timeOffset="-61498.42">11959 12573 0,'-21'0'0,"0"0"16,-22 0-1,22 0-15,0 0 0,0 0 16,0 0-16,0 0 0,-1 0 16,1 0-16,0 0 0,0 0 15,21 21-15,-21-21 0,0 0 16</inkml:trace>
  <inkml:trace contextRef="#ctx0" brushRef="#br3" timeOffset="-61281.19">11430 12594 0,'0'0'0,"-21"0"0,-22 0 32,22 0-32,0 0 15,0 0 1,0 0-1,0 0 1,-1 0 0</inkml:trace>
  <inkml:trace contextRef="#ctx0" brushRef="#br3" timeOffset="-61081.77">11155 12594 0,'-43'0'16,"22"0"0,0 0-1,0 0 1,0 0 0,0 0-16,-1 0 15,1 0 1,0 0-16</inkml:trace>
  <inkml:trace contextRef="#ctx0" brushRef="#br3" timeOffset="-60889.88">10880 12594 0,'-22'0'16,"44"0"-16,-65 0 0,22 0 0,0 0 15,0 0 1,0 0-1,-1 0 1,1 0 0,0 0-1,0 21-15</inkml:trace>
  <inkml:trace contextRef="#ctx0" brushRef="#br3" timeOffset="-57740.91">5482 13060 0,'0'0'0,"21"-21"0,0 21 0,1-21 0,-22-1 15,21 1-15,0 0 0,-21 0 16,0 0-16,21 0 0,-21-1 0,0 1 16,0 0-16,0 0 15,-21 21 1,0 21-16,21 0 15,-21 0-15,-22 1 0,22 20 16,0 0-16,0 1 0,-22-1 0,22 0 16,-21 22-16,21-22 0,-22 22 15,22-1-15,0-21 0,-21 22 0,21-1 16,-1 1-16,1-1 0,0 1 16,0-22-16,0 22 0,0-22 0,-1 0 15,22 1-15,-21-22 0,0 21 16,0-21-16,21 1 0,0-1 0,0 0 15,-21-21-15,21 21 0,-21-21 32,21-21-17,0 0-15,0 0 16,0-22-16,21 22 16</inkml:trace>
  <inkml:trace contextRef="#ctx0" brushRef="#br3" timeOffset="-56949.06">5800 13801 0,'0'0'0,"0"-21"31,0-1-15,0 1-16,0 0 15,0 0-15,0 0 16,0 0-16,-22 21 16,1 0-1,0 0-15,21 21 0,-21 0 16,21 0-16,-21 0 0,21 0 15,-21 1-15,21-1 0,0 0 16,0 0-16,0 0 16,21-21-1,0 0-15,0 0 16,0 0-16,0 0 16,-21-21-16,0 0 15,22 21-15,-22-21 0,0 0 16,0-1-16,0 1 15,-22 0-15,1 21 0,0 0 16,0 0-16,0 0 16,0 0-1,21 21-15,-22 0 16,22 1-16,0-1 16,0 0-16,0 0 15,22-21 16</inkml:trace>
  <inkml:trace contextRef="#ctx0" brushRef="#br3" timeOffset="-56260.7">6435 13907 0,'0'-22'31,"0"1"-31,0 0 16,0 0-1,-22 21 17,1 0-17,21 21 1,0 0-16,0 0 15,21-21 48,1 0 15,-22 22-62</inkml:trace>
  <inkml:trace contextRef="#ctx0" brushRef="#br3" timeOffset="-52144.85">15684 4297 0,'0'0'0,"0"-21"0,0 0 16,0-1-16,0 1 0,0 42 31,0 1-31,-21 20 16,0-21-16,0 21 0,0 1 0,0-1 15,-1 0-15,-20 1 0,21 20 16,-21-20-16,20 20 0,-20-21 16,-21 64-16,41-63 0,1-1 15,0 0-15,0 1 0,0-1 0,0-21 16,21 0-16,0 0 0,0 1 15,21-44 17,0 1-32,-21 0 0,21 0 0,0 0 15,0-22-15</inkml:trace>
  <inkml:trace contextRef="#ctx0" brushRef="#br3" timeOffset="-51877">15938 4191 0,'0'21'15,"0"0"-15,-21 1 0,21-1 16,-21 21-16,0 0 0,0 1 0,21-1 16,-21 22-16,-1-22 0,1 0 0,0 22 15,-21-1-15,21 1 0,-1-22 16,1 22-16,-21-22 0,21 21 0,0-20 15,-1-1-15,1-21 0,21 22 16,0-22-16,0 0 0,0 0 0,21-21 31,1 0-31,-1-21 0,0 0 16,0 0-16,0-1 0</inkml:trace>
  <inkml:trace contextRef="#ctx0" brushRef="#br3" timeOffset="-51424.51">16404 4593 0,'0'0'16,"21"0"-16,0-21 0,1 0 0,-1 21 16,-21-21-16,-21 21 31,-1 0-31,1 0 0,0 0 0,-21 21 15,-1-21-15,1 21 0,21 0 16,-21 0-16,-1 1 0,22-1 16,-21-21-16,21 21 0,-1 0 0,22 0 15,0 0-15,0 1 16,0-1-16,0 0 0,22-21 16,-1 21-16,21-21 0,-21 21 0,0 0 15,43 1 1,-43-1-16,0 0 0,0-21 0,-21 21 0,0 0 15,0 0-15,0 1 0,-21-1 16,0-21-16,0 21 0,-21-21 16,20 0-16,-20 0 0,0 0 0,21 0 15,-22 0-15,22 0 0,-21 0 16,21 0-16,-1 0 0,1 0 16,0-21-16,21 0 15,0-1 1,21 1-1,0 21-15,1 0 0,-1 0 16,0-21-16,0 21 0</inkml:trace>
  <inkml:trace contextRef="#ctx0" brushRef="#br3" timeOffset="-51117.68">16595 4699 0,'0'0'0,"0"21"16,0 0-1,0 1-15,0 20 0,0-21 16,-22 21-16,22 1 0,0-1 0,-21 0 16,0 22-16,21-22 0,-21 1 15,21 20-15,-21-21 0,21 1 0,-21-1 16,-1 22-16,22-22 0,0 0 0,-21 1 15,0 20-15,21-21 0,0-20 16,0 20-16,-21-21 0,21 21 0,0-20 16,-21-1-16,21-42 31,21-1-31,0 1 16,0 0-16</inkml:trace>
  <inkml:trace contextRef="#ctx0" brushRef="#br3" timeOffset="-50823.49">16510 4847 0,'0'-21'15,"0"42"-15,0-63 0,0 21 0,0 0 0,0-1 16,21 1-16,0 21 0,0-21 16,-21 0-16,22 21 0,-1-21 0,21 21 15,-21 0-15,0 0 0,1 0 16,-1 0-16,0 0 0,0 21 0,0-21 15,0 42-15,-21-21 16,0 1-16,0 20 0,0-21 0,0 0 16,-21 0-16,0 1 0,-21-1 0,21 0 15,-1 0-15,-20 0 0,21 0 16,-21-21-16,20 22 0,1-22 16,0 0-16,42 0 31,0 0-16</inkml:trace>
  <inkml:trace contextRef="#ctx0" brushRef="#br3" timeOffset="-50307.7">17187 4699 0,'0'-21'0,"0"42"0,0-63 0,0 21 0,0-1 16,-21 22-1,0 0 1,0 0-16,0 0 0,-1 0 0,-20 22 16,21-1-16,0 0 0,0 0 15,-1 0-15,1 22 0,0-22 0,0 21 16,0-21-16,21 22 0,0-22 15,0 0-15,0 21 0,0-21 0,0 1 16,0-1-16,0 0 0,21-21 16,0 0-1,0 0-15,0 0 0,1 0 0,-1 0 0,0-21 16,21 0-16,-21-1 0,22 1 0,-22 0 16,0 0-16,0-21 15,0 20-15,1-20 0,-22 21 0,0 0 16,21-22-16,-21 22 0,0 0 15,21 21-15,-21-21 0,0 42 32,0 0-32,0 0 15,0 1-15,0 20 0,-21 0 16,21 22-16,0-43 0,0 0 16,0 0-16,0 0 15,0 1-15,21-1 0,0-21 16,0 0-16,0 0 15,1 0-15,-1 0 0,0 0 16</inkml:trace>
  <inkml:trace contextRef="#ctx0" brushRef="#br3" timeOffset="-49857.02">17589 4657 0,'0'0'0,"0"21"31,0 0-31,0 0 16,0 0-16,0 1 0,0-1 0,0 0 16,0 0-16,0 0 0,0 0 15,0 22-15,0-22 0,0 0 0,0 0 16,0 0-16,0 1 0,-21-22 16,21 21-16,0-42 31,0-1-16,0 1-15,0 0 0,0 0 16,0 0-16,0-22 0,0 22 0,21-21 16,-21 21-16,22-22 0,-1 22 15,0 0-15,0 0 0,-21 0 0,21 0 16,0-1-16,1 1 0,-1 21 16,0 0-16,0 0 0,0 0 15,0 0-15,1 0 0,-1 21 0,-21 1 16,21-1-16,0 0 0,-21 21 15,0-21-15,0 1 0,0-1 16,0 21-16,0-21 0,0 0 0,0 1 16,0-1-16,-21 0 0,21 0 15,-21 0-15,21 0 16,0-42 0</inkml:trace>
  <inkml:trace contextRef="#ctx0" brushRef="#br3" timeOffset="-49341.64">18140 4339 0,'0'0'0,"21"0"31,0-21-31,0 21 0,0 0 16,1 0-16,-1 0 0,21-21 16,-21 21-16,0-21 0,1 21 15,20 0-15,-21 0 0,-21-21 16,21 21-16,-42 0 31,0 0-31,-21 0 0,20 0 0,1 0 16,-21 0-16,21 0 0,0 0 15,-1 0-15,1 21 0,0-21 0,0 0 16,0 21-16,21 0 16,-21-21-16,21 21 0,-22 0 0,22 22 15,-21-22-15,21 0 0,0 0 16,0 22-16,0-22 16,0 21-16,0-21 0,-21 22 0,21-1 15,-21-21-15,0 21 0,21 1 16,-21-1-16,21 0 0,-22 1 0,22-1 15,-21 0-15,21 43 0,-21-64 16,21 22-16,-21-22 0,21 0 16,0 21-16,0-21 0,0 1 0,0-1 15,21-21 1,0 0-16,0 0 16,1 0-16,-1 0 15,0-21-15,0-1 0,0 1 0,0 0 0</inkml:trace>
  <inkml:trace contextRef="#ctx0" brushRef="#br3" timeOffset="-49053.29">18521 4466 0,'-43'85'31,"43"-64"-31,-21 0 0,0 22 0,21-22 16,-21 21-16,0 0 0,0-20 0,21 20 16,-22 0-16,1 22 15,21-43-15,0 0 0,0 21 16,0-20-16,0-1 0,0 0 16,21-21-16,1 0 15,-1 0-15,0 0 16,0 0-16,-21-21 0,21 21 0,0-21 15,1-1-15,-22 1 0,0 0 16,0 0-16</inkml:trace>
  <inkml:trace contextRef="#ctx0" brushRef="#br3" timeOffset="-48889.38">18309 4763 0,'-21'0'15,"42"0"-15,-42 21 0,21 0 16,21-21-1,0 0-15,0 21 0,1-21 0,-1 0 16,0 0-16,0 0 0,0 0 16,0 0-16,1 0 0,-1 0 0,-21-21 15,21 21-15,0 0 0</inkml:trace>
  <inkml:trace contextRef="#ctx0" brushRef="#br3" timeOffset="-48525.59">18690 4826 0,'21'0'0,"-42"0"0,63 0 0,-20 0 16,-1 0-16,0 0 0,0 0 16,0-21-16,0 0 0,1 21 15,-1-21-15,-21-1 16,0 1-16,0 0 0,0 0 15,0 0-15,-21 21 16,-1 0-16,1 0 0,0 0 16,0 0-16,0 0 0,0 21 15,-1 0-15,1 0 0,21 0 0,-21 1 16,21-1-16,-21 21 0,21-21 16,0 22-16,0-22 0,0 21 15,0 0-15,0-20 0,21-1 16,0 0-16,0-21 15,1 0-15,20 21 0,-21-21 0,0 0 16,0 0-16,1 0 0,20 0 16,-21-21-16,0 0 0,0 0 15</inkml:trace>
  <inkml:trace contextRef="#ctx0" brushRef="#br3" timeOffset="-48308.72">19071 4699 0,'21'21'16,"-21"0"-16,0 1 0,0-1 16,0 0-16,0 0 0,0 0 15,21 0-15,-21 1 0,22-1 0,-22 0 0,21 0 16,-21 0-16,0 0 0,21-21 16,0 22-16,0-22 0,0 0 15,1 0-15,-1 0 16,0 0-1,-21-22-15,0 1 0,0 0 16</inkml:trace>
  <inkml:trace contextRef="#ctx0" brushRef="#br3" timeOffset="-48101.83">19346 4678 0,'-21'0'0,"42"0"0,-63 0 0,21 21 0,0 0 16,21 0-16,-43 1 0,22-1 0,0 0 0,-21 21 15,20 1 1,-20-22-16,21 0 0,0 21 0,0-21 16,-1 1-16,1-1 0,21 0 0,0 0 15,-21 0-15,42-21 32,0 0-17,1 0-15</inkml:trace>
  <inkml:trace contextRef="#ctx0" brushRef="#br3" timeOffset="-47809">19664 4424 0,'-21'63'16,"-1"-20"-1,22-22-15,-21 0 0,0 21 16,21 1-16,-21-1 0,0-21 0,0 22 16,21-1-16,-22 0 0,22 1 0,-21-1 15,21-21-15,0 21 0,0-20 16,0-1-16,0 0 0,0 0 16,21 0-16,1-21 0,-1 0 15,0 0-15,0 0 16,0 0-16,0 0 0,1 0 0,-1-21 15,0 0-15,-21 0 0,0 0 16</inkml:trace>
  <inkml:trace contextRef="#ctx0" brushRef="#br3" timeOffset="-47645.1">19431 4741 0,'0'22'16,"21"-22"-1,0 0-15,0 0 0,1 0 16,-1 0-16,0 0 16,21 0-16,-21 0 0,22 0 0,-22 0 15,0 0-15,21-22 0</inkml:trace>
  <inkml:trace contextRef="#ctx0" brushRef="#br3" timeOffset="-47375.54">20108 4614 0,'0'0'0,"-21"0"15,0 0-15,0 22 16,0-22-16,-1 21 16,22 0-16,-21 0 0,21 0 15,0 0-15,-21 1 0,0-1 0,0 0 16,0 42-16,21-41 0,0 20 15,0-21-15,0 0 16,0 0-16,0 1 0,0-1 16,21-21-16,0 0 0,0 0 15,0 0-15,0 0 0,1 0 16,-1 0-16,0 0 0</inkml:trace>
  <inkml:trace contextRef="#ctx0" brushRef="#br3" timeOffset="-47097.7">20320 4572 0,'0'0'0,"21"0"16,0 0-16,0 0 16,-21 21-16,22 0 0,-1 1 0,-21-1 15,0 0-15,21 0 0,-21 0 0,21 0 16,-21 1-16,0 20 0,0-21 15,0 21-15,0-20 0,0 20 16,0-21-16,0 0 0,-21 0 0,0 1 0,0-1 16,-1 0-16,1 0 15,0-21-15,0 21 0,0-21 16,0 0-16,21-21 31</inkml:trace>
  <inkml:trace contextRef="#ctx0" brushRef="#br3" timeOffset="-46801.87">20934 4699 0,'0'0'0,"-21"0"16,42 0 15,0 0-31,0 0 16,0 0-16,0 0 0,1 0 16,-1 0-16,-21 21 15,21-21-15,-42 0 47,0 0-47,-1 21 0</inkml:trace>
  <inkml:trace contextRef="#ctx0" brushRef="#br3" timeOffset="-46659.95">20786 4890 0,'0'21'15,"0"-64"-15,0 65 0,21 20 0,0-42 16,0 0-16,0 0 0,0 0 15,1 0-15,-1 0 0,0 0 16,0 0-16,0-21 16,0 21-16,1-21 0</inkml:trace>
  <inkml:trace contextRef="#ctx0" brushRef="#br3" timeOffset="-46421.09">21505 4297 0,'0'0'0,"-21"0"0,0 0 0,0 0 16,0 0 0,-1 21-16,22 0 15,0 0-15,0 1 0,0-1 16,-21 0-16,21 0 15,0 0-15,0 0 0,0 1 16,21-1-16</inkml:trace>
  <inkml:trace contextRef="#ctx0" brushRef="#br3" timeOffset="-46109.26">21759 4509 0,'0'21'16,"0"0"0,-21-21-16,21 21 0,-21 0 15,0 0-15,21 22 0,-21-22 0,-1 0 16,1 0-16,0 22 0,0-22 15,0 21-15,0-21 0,21 0 0,-22 1 16,22-1-16,-21 0 0,21 0 16,0 0-16,21-42 31,1 21-15,-22-21-16,21 0 0</inkml:trace>
  <inkml:trace contextRef="#ctx0" brushRef="#br3" timeOffset="-45909.01">21696 4657 0,'21'-64'0,"21"1"32,-105 190-32,126-233 15,-63 127 1,0 0-16,0 0 0,0 1 16,0-1-16,0 21 0,0-21 15,0 22-15,0-22 0,0 21 0,0-21 16,0 0-16,0 22 0,0-22 0,0 0 15,0 0-15,0 0 16,-21-21 0</inkml:trace>
  <inkml:trace contextRef="#ctx0" brushRef="#br3" timeOffset="-45756.1">21548 4847 0,'21'0'31,"0"0"-31,0-21 0,0 21 16,22 0-16,-22 0 0,0 0 0,21 0 15,-21-21-15,22 21 0,-22-21 16,21 21-16</inkml:trace>
  <inkml:trace contextRef="#ctx0" brushRef="#br3" timeOffset="-45492.46">22161 4614 0,'-21'22'31,"21"-1"-31,-21 0 0,21 0 0,-21 0 16,21 0-16,0 22 0,0-1 16,-21-21-16,21 22 0,-21-1 0,21 0 15,0 1-15,-22-1 0,1 0 16,0-21-16,21 22 0,0-1 15,-21-21-15,21 22 0,-21-22 0,21 0 16,0 0-16,0 21 0,0-20 0,0-1 16,21 0-16,-21 0 0,21-21 15,0 0-15,0 0 32</inkml:trace>
  <inkml:trace contextRef="#ctx0" brushRef="#br3" timeOffset="-45213.62">22034 4720 0,'0'-21'0,"0"42"0,-21-63 15,21 21-15,0 0 16,21 21-16,-21-22 0,22 22 16,20 0-16,-21 0 0,21 0 15,-20 0-15,-1 0 16,0 0-16,0 22 0,-21-1 0,21 0 15,-21 0-15,0 0 0,0 0 16,0 1-16,-42 20 16,21-21-16,0 0 0,-1 0 0,1 1 15,0-1-15,0-21 0,0 21 16,42-21 15</inkml:trace>
  <inkml:trace contextRef="#ctx0" brushRef="#br3" timeOffset="-44937.78">22585 4614 0,'-43'85'31,"43"-43"-31,-21-20 0,21 20 15,0 0-15,-21 1 0,0-1 16,21 0-16,-21 1 0,21-1 0,-21 0 16,-1 1-16,22-1 0,0 0 15,0 1-15,-21-22 0,21 21 16,0-21-16,-21 0 0,21 1 0,0-1 0,0 0 16,0-42 30,21 0-46,-21-1 0,21 1 0</inkml:trace>
  <inkml:trace contextRef="#ctx0" brushRef="#br3" timeOffset="-44664.93">22521 4741 0,'0'0'0,"0"-42"0,0 21 0,0 0 15,0 0-15,0-1 0,0 1 16,21 21-16,1 0 0,-1-21 0,0 21 15,21 0-15,-21 0 0,22 0 16,-22 0-16,21 0 0,-21 0 0,1 21 16,-1 0-16,-21 1 0,0-1 15,0 0-15,0 0 0,0 0 0,0 22 16,-21-22-16,-1 0 0,-20 0 16,21 0-16,0 0 0,-22 1 0,22-1 15,0-21-15,0 21 0,0-21 0,0 0 16,21-21 15,21 0-15</inkml:trace>
  <inkml:trace contextRef="#ctx0" brushRef="#br3" timeOffset="-44382.1">23220 4212 0,'0'0'16,"0"21"-16,0 1 15,0-1-15,0 0 0,-21 0 16,-1 21-16,22-20 0,-21 20 16,21 0-16,-21 1 0,0-22 0,21 21 15,0 0-15,-21 1 0,0-1 0,21-21 16,-22 22-16,22-22 0,0 21 15,0-21-15,0 22 0,0-22 16,0 0-16,22-21 16,-1 0-16,0-21 15,0 0-15,0-1 16,0 1-16</inkml:trace>
  <inkml:trace contextRef="#ctx0" brushRef="#br3" timeOffset="-44049.49">23304 4720 0,'22'0'15,"-1"0"1,0 0-16,0 0 0,0 0 16,0 0-16,1 0 0,-1-21 15,0 21-15,0-21 0,-21 0 16,0 0-1,-21 21 1,0 0 0,0 0-16,-1 0 0,1 0 0,21 21 15,-21 0-15,0 0 0,21 21 16,0-20-16,-21-1 0,21 0 0,-21 0 16,21 21-16,0-20 0,0-1 15,0 0-15,0 0 0,21-21 16,0 0-16,0 0 15,0 0-15,0 0 0,1 0 16,-1-21-16,21 0 0</inkml:trace>
  <inkml:trace contextRef="#ctx0" brushRef="#br3" timeOffset="-43781.65">23834 4297 0,'21'0'32,"-21"21"-32,0 0 15,0 0-15,0 1 0,0-1 16,0 0-16,-21 0 15,-1-21-15,1 0 0,0 21 16,0-21-16,0 0 0</inkml:trace>
  <inkml:trace contextRef="#ctx0" brushRef="#br3" timeOffset="-43160">23876 3979 0,'0'0'15,"21"0"-15,0 0 0,0-21 16,1 21-16,20 0 0,-21 0 0,21 0 16,43 0-16,-64 0 0,22-21 15,-1 21-15,-21 0 16,21 0-16,-20 0 0,-1 0 0,0 0 0,0 0 16,0 0-16,0 0 0,1 0 15,-22 21 1,0 0-16,0 1 15,0-1-15,0 0 16,0 0-16,0 0 0,0 0 16,0 1-16,0-1 0,0 21 15,0-21-15,0 0 0,0 1 16,0 20-16,0-21 0,0 0 0,0 22 0,0-22 16,-22 21-16,22-21 0,0 22 15,0-22-15,-21 21 0,21-21 16,-21 22-16,21-1 0,0-21 0,0 21 15,0 1-15,0-22 0,-21 21 16,21-21-16,0 22 0,-21-22 0,21 21 16,0-21-16,0 1 0,-21 20 15,21-21-15,0 0 0,-22 0 16,22 1-16,-21-22 0,0 21 16,0-21-16,0 0 0,0 0 15,-1 0-15,-20 0 0,21 0 16,0 0-16,0 0 0,-22 0 0,22 0 15,0 0-15,0 0 0,0 0 16,-1 0-16,1 0 0,0 0 16,0-21-16</inkml:trace>
  <inkml:trace contextRef="#ctx0" brushRef="#br3" timeOffset="-42392.51">25273 4170 0,'0'0'0,"0"-21"0,0 0 16,0-1-16,0 1 0,0 0 16,0 0-16,0 0 15,0 0-15,0-1 16,0 44 15,0-1-31,0 0 16,-21 21-16,0-21 0,-1 22 15,-20-1-15,21 0 0,-21 1 0,-1-1 0,1 22 16,0-22-16,-1 0 0,1 1 16,21 20-16,-22-21 0,1 1 0,0-1 15,21 0-15,-22 1 0,22-1 16,0 0-16,0-20 0,0 20 0,-1-21 16,22 0-16,0 0 0,-21 1 15,21-1-15,0 0 16,0-42 15,0 0-31,21-1 16,1 1-16,-1 0 15,0 21-15,0-21 0</inkml:trace>
  <inkml:trace contextRef="#ctx0" brushRef="#br3" timeOffset="-41692.83">25125 4805 0,'21'0'31,"0"0"-15,0 0-16,0 0 31,-21-21-31,0 0 16,-21 21 15,0 0-31,0 0 15,0 0-15,0 0 0,-1 0 16,22 21-16,-21-21 16,21 21-16,0 0 31,21-21-31,1 0 0,-1 0 16,0 0-1,0 0-15,-21-21 0,0 0 16,0 0-16,0-1 15,-21 22 1,0 0 0,0 0-1,21 22 1,-22-22-16,22 21 0,0 0 16,22-21 15,-1 0-16,0 0 1,-21-21-16,0 0 16,0-1-1,-21 22 1,0 0 0,42 0 30</inkml:trace>
  <inkml:trace contextRef="#ctx0" brushRef="#br3" timeOffset="-41210.06">25590 4763 0,'0'-22'0,"-42"22"31,21 0-31,0 22 0,21-1 16,-21-21-16,21 21 0,-22-21 16,22 21-16,0 0 0,0 0 15,0 1 1,22-22-1,-1 0-15,0 0 0,0 0 16,0-22 0,0 1-16,-21 0 0,0 0 15,0 0-15,0 0 16,0-1 0,-21 22-16,0 0 15,0 0 1,21 22-16,0-1 0,0 0 15,-21-21-15,21 21 0,0 0 16,21-21 15,-21-21 1,0 0-17</inkml:trace>
  <inkml:trace contextRef="#ctx0" brushRef="#br3" timeOffset="-39124.62">1820 15621 0,'0'0'0,"0"-21"0,0-21 0,0 20 15,0 1-15,0 0 0,0 0 16,0 0-16,0 0 0,-21 21 16,0 0-16,0 0 15,0 21-15,-1 0 0,-20 0 16,21 21-16,0-20 0,0 20 0,-1 0 16,1-21-16,0 22 0,0 20 15,21-20-15,-21-1 0,21 0 0,0 1 16,0-1-16,0 0 0,0-21 15,0 22-15,21-22 0,21 0 0,-21 0 16,1-21-16,20 0 0,-21 0 16,21 0-16,-20 0 0,20 0 15,-21-21-15,21 0 0,1 0 16,-22-22-16,21 22 0,-21-21 0</inkml:trace>
  <inkml:trace contextRef="#ctx0" brushRef="#br3" timeOffset="-38609.55">2201 15367 0,'-21'0'0,"42"0"0,-42 21 0,0 0 16,21 1-16,0-1 0,0 21 15,0-21-15,-21 22 0,21-1 0,-21 0 16,21-21-16,0 22 0,0-1 15,-22 0-15,1-20 0,21 20 16,-21 0-16,21-21 0,0 22 0,-21-22 16,21 0-16,-21 0 0,21 0 15,-21-21 1,21-21 0,0 0-1,0 0-15,0 0 0,21 0 16,0-1-16,0 1 0,0 0 15,0 0-15,1 0 0,-1 0 16,0-1-16,21 1 0,-21 0 0,1 21 16,20-21-16,-21 21 0,21 0 15,-20 0-15,-1 0 0,0 0 0,0 21 16,-21 0-16,0 0 0,0 1 16,0-1-16,0 0 0,0 21 0,0-21 15,0 22-15,-21-22 0,21 21 16,-21-21-16,0 22 0,21-22 0,0 0 15,0 0 1,-22 0-16,22-42 31,22 0-15,-1 0-16,-21 0 0,21 0 16,0-1-16,0 1 0,0-21 0</inkml:trace>
  <inkml:trace contextRef="#ctx0" brushRef="#br3" timeOffset="-38371.68">2752 15748 0,'-43'42'15,"86"-84"-15,-43 63 16,0 0-16,0 1 0,0-1 16,0 21-16,0-21 15,-22 0-15,22 1 0,-21-1 0,21 0 16,-21 0-16,21 0 0,0 0 15,0 1-15,0-1 0,-21-21 0,21 21 16,0-42 15,0 0-31,21-1 16,-21 1-16,0-21 0,21 21 0</inkml:trace>
  <inkml:trace contextRef="#ctx0" brushRef="#br3" timeOffset="-38043.87">2773 15515 0,'-21'0'0,"-1"0"0,-41 85 31,63-64-31,0 0 0,21-21 31,0 0-31,0 0 16,1 0-16,-1 0 0,0-21 15,0 0-15,0 21 0,0-21 0,-21 0 16,0-1-16,0 1 16,0 0-16,0 0 0,-21 0 15,0 21-15,0 0 16,0 0-16,0 0 0,-1 0 16,1 0-16,21 21 0,0 0 15,0 0-15,0 0 16,0 1-16,64-1 31,-43-21-31,0 0 0,0 0 0</inkml:trace>
  <inkml:trace contextRef="#ctx0" brushRef="#br3" timeOffset="-37765.03">3238 15304 0,'0'0'15,"0"21"17,-21 0-32,21 0 0,0 21 0,0-20 15,0 20-15,-21 0 0,21 1 16,-21-22-16,21 21 0,0 0 0,-21 22 16,0-22-16,-1 1 0,22-1 15,0 0-15,-21 1 0,21-1 16,-21 0-16,21-21 0,0 1 0,-21-1 15,21 0-15,0 0 0,21-21 32,0 0-32,0-21 15,1 0-15,-1 0 0,0-1 0</inkml:trace>
  <inkml:trace contextRef="#ctx0" brushRef="#br3" timeOffset="-37176.96">3641 15896 0,'0'0'0,"21"-21"16,-21 0-16,0 0 16,0 0-16,0-1 15,0 1-15,-21 21 16,-1-21-16,1 21 0,21-21 15,-21 21-15,0 0 0,0 0 16,0 0-16,-1 21 0,1 0 16,0 0-16,0 1 0,-21-1 15,20 21-15,1-21 0,0 22 16,21-1-16,0-21 0,-21 21 16,21-20-16,0-1 0,0 0 0,0 0 15,0 0-15,21 0 0,0-21 16,0 0-16,1 0 0,-1 0 0,0 0 15,21 0-15,-21 0 0,1-21 16,20 0-16,-21 0 0,21 0 0,-20-22 16,-1 22-16,21-21 0,-21 0 0,0 20 15,1-20-15,-1 0 0,-21-1 16,0-20-16,21 21 0,-21-1 0,0 1 16,0 0-16,0-1 15,0 1-15,0 0 0,0 20 16,0 1-16,-21 21 0,0 21 15,-1 1-15,22 20 16,-21-21-16,21 21 0,0 1 0,0-1 16,-21 0-16,21 1 0,0-1 15,0 0-15,0 1 0,0-1 0,0 0 16,0 1-16,0-22 0,0 21 16,0-21-16,21 1 0,-21-1 0,21 0 15,1 0-15,-1-21 16,0 0-16,0 0 0,0 0 0,22 0 15,-22-21-15,0 0 16,0 0-16</inkml:trace>
  <inkml:trace contextRef="#ctx0" brushRef="#br3" timeOffset="-36871.83">4403 15431 0,'0'0'0,"0"-22"16,0 44 0,-22-1-16,1 0 15,21 21-15,0-21 16,0 22-16,-21-22 0,21 21 16,-21 1-16,21-22 0,0 21 0,0 0 15,-21 1-15,21-22 0,-21 21 16,21 1-16,-22-22 0,22 0 0,0 21 15,0-21-15,0 1 16,0-1-16,22-21 16,-1 0-16,0 0 15,0-21-15,0-1 16,0 1-16,-21 0 0,22 0 0</inkml:trace>
  <inkml:trace contextRef="#ctx0" brushRef="#br3" timeOffset="-36496.28">4699 15727 0,'-21'21'15,"0"0"1,21 0-16,-22 1 0,22-1 0,-21 0 16,21 0-16,-21 0 0,21 0 0,0 22 15,0-22-15,0 0 0,0 0 16,0 0-16,0 1 0,0-1 0,21 0 15,0 0-15,1-21 16,-1 0-16,0 0 0,0 0 16,21 0-16,-20 0 0,-1 0 0,0-21 15,21 21-15,-21-21 0,1 0 16,-22-1-16,21 1 0,-21 0 0,0 0 16,0 0-16,0 0 0,0-22 15,0 22-15,0 0 0,-21 21 0,-1-21 16,1 0-16,0 21 0,0-22 15,0 22-15,0 0 16,-1 0-16,1 0 0,21-21 16,0 0 15,0 0-15</inkml:trace>
  <inkml:trace contextRef="#ctx0" brushRef="#br3" timeOffset="-36236.43">4339 15579 0,'0'0'0,"21"0"32,22 0-32,-22 0 15,21 0-15,0 0 0,1 0 0,-22 0 16,21 0-16,1 0 15,-1-21-15,0 21 0,-21 0 0,22 0 16,-22 0-16,0 0 0,0 0 16,0 0-16,1 0 0,-1 0 31</inkml:trace>
  <inkml:trace contextRef="#ctx0" brushRef="#br3" timeOffset="-35616.78">5715 15663 0,'0'-21'15,"-21"21"17,0 21-32,21 22 15,0-22-15,0 21 0,0 1 0,0-1 16,0 0-16,-22 22 0,22-1 16,-21-20-16,0 20 0,21 1 0,-21-22 15,0 21-15,21-20 0,-21-1 16,-1 0-16,1 1 0,0-1 15,21 0-15,-21-20 0,21 20 0,-21-21 16,21 0-16,0-42 31,0 0-15,0-21-16,0 20 0,0-62 16,21 41-16</inkml:trace>
  <inkml:trace contextRef="#ctx0" brushRef="#br3" timeOffset="-35321.69">5524 15833 0,'0'-64'16,"0"43"-16,0 233 0,0-445 0,0 339 16,22-233-16,-22 106 0,21-1 0,-21 1 15,21 0-15,0 21 0,0-21 16,0 0-16,22 21 0,-1-21 0,-21 21 16,43-22-16,-22 22 0,0 0 15,1 0-15,-22 0 0,21 0 0,-21 22 16,1-1-16,-1 0 0,-21 0 15,0 0-15,0 22 0,-21-22 0,-1 0 16,1 0-16,-21 21 0,21-20 0,-22-1 16,1 0-16,21 0 0,-21 0 15,20 0-15,-20 1 0,21-22 16,21 21-16,21-21 31,0-21-31,0-1 16,1 22-16,20-21 0,-21 21 15</inkml:trace>
  <inkml:trace contextRef="#ctx0" brushRef="#br3" timeOffset="-34873.95">6413 15600 0,'0'0'0,"0"-21"15,0 0 1,-21 21-16,0 0 0,0 0 15,0 0-15,0 21 0,-1 0 16,1 0-16,0 0 16,21 0-16,-21 1 0,0 20 0,0-21 15,21 64-15,0-64 16,-22 21-16,22-21 0,0 22 0,0-22 16,0 0-16,0 0 0,0 0 15,22-21-15,-1 0 0,0 0 16,0 0-16,21-21 0,-20 0 15,-1 0-15,0 0 0,0 0 16,0-22-16,0 22 0,1 0 16,-1-21-16,0 20 0,-21 1 0,0 0 0,0-21 15,0 21 1,0-1-16,-21 44 16,21-1-1,0 0-15,0 21 16,-21-21-16,21 1 0,0-1 0,0 0 15,0 0-15,0 0 0,0 0 16,0 1-16,0-1 0,21 0 16,-21 0-16,21-21 0,0 0 15,0 0-15,0 0 0,1 0 16,-1 0-16,0-21 0</inkml:trace>
  <inkml:trace contextRef="#ctx0" brushRef="#br3" timeOffset="-34502.16">6689 15727 0,'0'0'0,"0"-21"0,0 0 16,0-1-1,21 22 1,0 0-16,0 0 16,0 0-16,0 0 0,1 0 15,-1 0-15,0 22 0,0-1 0,0 0 16,22 21-16,-22-21 15,0 1-15,-21-1 0,0 0 0,0 21 16,0-21-16,0 1 0,0-1 16,0 0-16,0 0 0,-21-21 0,0 21 15,-1-21-15,22-21 32,0 0-32,0 0 15,0 0-15,0-1 0,0 1 16,0-21-16,22 21 0,-1 0 0,-21-22 0,21 22 15,0 0-15,0 0 0,0 0 16,-21-1-16,22 22 0,-1-21 0,0 21 16,0 0-16,0 0 15,0 0-15,1 0 16</inkml:trace>
  <inkml:trace contextRef="#ctx0" brushRef="#br3" timeOffset="-34135.52">7302 15896 0,'22'21'16,"-1"-21"0,-21-21-16,42 0 15,-21 21-15,0-21 0,1 0 16,-1 0-16,0 21 0,0-22 0,0 1 15,-21 0-15,21 0 0,-21 0 16,0 0-16,-21 21 16,0 0-1,0 0-15,0 21 0,0 0 16,-1 0-16,1 0 0,0 0 16,0 1-16,21-1 0,0 21 0,0-21 15,0 0-15,0 1 0,0-1 16,0 0-16,0 0 0,21 0 15,0 0-15,0-21 0,1 0 16,-1 0-16,0 0 0,0 0 0,0 0 16,0 0-16,22-21 0,-22 0 15,21 21-15,-21-21 0,1 0 16</inkml:trace>
  <inkml:trace contextRef="#ctx0" brushRef="#br3" timeOffset="-33692.77">7937 15685 0,'-21'21'32,"21"0"-17,-21 0-15,21 0 0,0 0 0,0 1 16,0-1-16,0 0 0,0 0 0,0 21 16,-21-42-16,21 22 15,0-1-15,-21 0 16,0-21 15,21-21-31,0 0 16,0-1-16,0 1 0,0 0 0,0 0 15,0 0-15,0 0 0,0-1 16,21 1-16,21-42 16,-21 42-16,0-1 0,1 1 0,-1 0 15,21 21-15,-21 0 0,0 0 0,1 0 16,-1 0-16,0 0 0,0 0 0,-21 21 15,0 0-15,21 1 16,-21-1-16,0 0 0,0 0 0,0 0 16,0 0-16,0 22 0,0-22 15,0 0-15,-21 0 0,21 0 0,0 1 16,-21-1-16,21 0 16,0-42 15,21 0-31,-21-1 15,21 1-15</inkml:trace>
  <inkml:trace contextRef="#ctx0" brushRef="#br3" timeOffset="-33416.93">8509 15346 0,'0'0'0,"0"21"16,0 0-16,0 0 15,-21 1-15,21 20 0,0-21 0,-21 21 16,21 1-16,-22-22 0,22 21 16,-21 1-16,21-22 0,-21 21 0,21-21 15,0 22-15,0-22 0,0 0 16,0 0-16,0 21 0,0-20 16,0-1-16,21-21 15,0 0 1,1 0-16,-1 0 0,0 0 15,0 0-15,0-21 0,-21-1 0,21 1 16,1 0-16,-1 21 0,-21-21 16</inkml:trace>
  <inkml:trace contextRef="#ctx0" brushRef="#br3" timeOffset="-33177.48">8382 15685 0,'-21'0'16,"42"0"-16,-63 0 0,63 0 31,0 0-31,0 0 16,0 0-16,0 0 0,1-22 15,-1 22-15,0 0 0,21 0 0,-21 0 16,1 0-16,20-21 0,-21 21 0,0 0 16,0 0-16,1 0 0,-1 0 15,0 0-15,0 0 0,-21-21 16,0 0-1</inkml:trace>
  <inkml:trace contextRef="#ctx0" brushRef="#br3" timeOffset="-26365.33">10985 12446 0,'0'0'0,"-21"0"0,0 0 0,0-21 0,-43 0 15,43 0-15,0 21 0,-21-22 16,21 22-16,-1-21 0,-41 21 16,21 0-16,20 0 0,1 0 15,0 0-15,0 0 0,0 0 16,0 0-16</inkml:trace>
  <inkml:trace contextRef="#ctx0" brushRef="#br3" timeOffset="-9688.61">15833 16616 0,'0'21'0,"-22"-21"16,1 0-1,0 0-15,0 0 16,0 0-16,0 0 0,-1 0 16,1 0-16,0 0 0,0 0 15,0 0-15,0 0 0,-1 0 0,1 0 16,0 0-16,0 0 15,42 0 48,0 0-63,0 0 0,1 0 16,-1 0-16,0 0 0,21 0 15,-21 0-15,22 0 0,-1 0 0,0 0 16,1 0-16,-1 0 0,22 0 15,-22-21-15,21 21 0,1 0 0,-22 0 16,22 0-16,-22 0 0,22 0 16,-22 0-16,0 0 0,1-21 0,-1 21 15,-21 0-15,21 0 0,1 0 0,-22 0 16,21 0-16,-21 0 0,1 0 16,20-21-16,-21 21 0,0 0 15,0 0-15,1 0 0,-1 0 0,0 0 16,21-22-16,-21 22 0,1 0 15,-1 0-15,0 0 0,0 0 16,0 0-16,0 0 16,-42 0 31,0 0-32,0 0-15,0 0 0,0 0 16,-1 0-16,1 0 0,0 0 15,0 0-15,0 0 0</inkml:trace>
  <inkml:trace contextRef="#ctx0" brushRef="#br3" timeOffset="-8945.04">15515 16828 0,'0'0'0,"0"21"78,21-21-47,0 0-31,1 0 0,-1 0 16,0 0-16,0 0 0,0 0 15,0 0-15,1 0 0,20 0 0,0 0 16,-21 0-16,22 0 0,20 0 0,-20 0 16,-1 0-16,21 0 0,1 0 15,-22 0-15,22 0 0,-1-21 0,22 21 16,21-22-1,-64 22-15,-21 0 0,22-21 16,-1 21-16,-21 0 0,21 0 0,-20 0 16,-1 0-16,0-21 0,0 21 0,0 0 15,0 0-15,1 0 0,-1 0 16,0 0-16,0 0 16,0 0-16,0 0 0,1 0 15,-1 0-15,0 0 16,0 0 15,-42 0 47,0 0-62,0 0-16,-1 0 0,22-21 15</inkml:trace>
  <inkml:trace contextRef="#ctx0" brushRef="#br3" timeOffset="-4292.82">12827 12002 0,'21'0'93,"0"0"-77,-21-22-16,21 22 16,1-21-16,-1 21 15,-21-21 1,21 21-16,0 0 15,0 0 1,-21-21-16,21 21 16,1 0-1,-1-21-15,0 21 16,0 0-16,0-21 0,0 21 16,1 0-16,-1-22 15,0 22-15,0 0 0,0 0 16,0 0-16,1 0 15,-1 0-15,0 0 16,-21-21-16,21 21 0,0 0 0,0 0 16,1 0-16,-1-21 15,0 21-15,0 0 0,0-21 16,0 21-16,1 0 0,-1 0 16,0 0-16,0 0 15,0 0-15,0 0 16,1 0-16,-22-21 0,21 21 15,0 0-15,0 0 0,0 0 16,0 0-16,1-21 16,-1 21-16,0 0 0,0 0 15,0 0-15,0 0 16,1 0-16,-22-22 0,21 22 16,0 0-16,0 0 0,0 0 15,0 0-15,1 0 0,-1 0 0,0 0 16,0 0-16,0-21 15,0 21-15,1 0 0,-1 0 16,0 0-16,0 0 0,0 0 16,0 0-16,1 0 0,-1 0 0,0 0 15,0 0-15,0 0 0,0 0 16,1 0-16,-1 0 0,0 0 16,0 0-16,-21-21 0,21 21 0,0 0 15,1 0-15,-1 0 16,0 0-16,0 0 0,0 0 0,0 0 15,1 0-15,-1 0 16,0 0-16,0 0 0,0 0 0,0 0 16,1-21-16,-1 21 0,0 0 15,0 0-15,0 0 16,0 0-16,1 0 0,-1 0 16,0 0-16,0 0 0,0 0 15,0 0-15,1 0 16,-1-21-16,0 21 0,0 0 15,0 0-15,0 0 0,1 0 16,-1 0-16,0 0 0,0 0 16,0 0-16,0 0 0,1 0 15,-1 0-15,0 0 0,0 0 16,0 0-16,0 0 0,1 0 16,-1 0-16,0 0 15,0 0-15,0 0 0,0 0 0,1 0 16,-1 0-16,0 0 0,0 0 15,0 0-15,0 0 16,1 0-16,-1 0 0,0 0 16,0 0-16,0 0 0,0 0 15,1 0-15,-1 0 0,21 0 16,-21 0-16,0 0 0,1 0 0,-1 0 16,0 0-16,0 0 0,0 0 0,0 0 15,1 0-15,-1 0 16,0 0-16,0 21 0,0-21 0,0 0 0,22 0 15,-22 0-15,0 0 0,21 0 16,-20 0-16,20 0 0,0 0 16,-21 21-16,22-21 0,-22 0 0,21 0 15,1 0-15,-22 0 0,21 0 0,-21 0 16,0 0-16,22 0 0,-22 0 16,0 0-16,0 0 0,22 21 15,-1-21-15,-21 0 0,0 0 16,0 0-16,1 0 0,20 21 0,-21-21 15,0 0-15,22 22 0,-22-22 0,21 0 16,0 0-16,1 0 0,-22 0 16,21 21-16,1-21 0,-1 0 15,-21 0-15,21 21 0,1-21 0,-22 0 16,21 0-16,-21 0 0,22 21 0,-22-21 16,21 0-16,1 0 0,-1 0 15,-21 21-15,0-21 0,22 0 16,-22 0-16,0 21 0,0-21 0,21 0 15,-20 0-15,-1 22 0,21-22 0,-21 0 16,0 0-16,22 21 0,-22-21 16,21 0-16,-21 0 0,1 21 0,20-21 15,0 0-15,-21 0 0,22 21 16,-22 0-16,21-21 0,-21 0 16,22 21-16,-22-21 0,0 0 0,43 22 15,-43-22-15,21 21 0,-21-21 16,0 0-16,22 21 0,-22-21 15,0 0-15,0 21 0,22-21 0,-22 21 16,0-21-16,21 21 0,-21-21 16,22 22-16,-22-22 0,42 21 15,-41-21-15,-1 21 0,0-21 16,0 21-16,0-21 0,0 21 16,1-21-16,-1 21 0,0-21 0,0 0 15,0 22-15,0-22 0,1 0 0,20 21 16,-21 0-16,0-21 0,0 21 15,1-21-15,-1 0 0,0 21 16,0-21-16,21 21 0,-20-21 0,-1 22 16,0-22-16,0 21 0,21-21 15,-20 21-15,20 0 0,-21-21 16,0 21-16,22 0 0,-22 1 16,0-22-16,0 21 0,0-21 0,0 21 15,-21 0-15,22-21 0,-1 21 16,0 0-16,0 1 0,0-1 15,0 0-15,1 0 0,-22 0 16,21 0-16,0 1 0,0-22 0,-21 21 16,21 0-16,0 0 0,1 0 15,-1 22-15,0-22 0,-21 0 16,21 0-16,0 0 0,-21 0 16,21-21-16,1 43 0,-1-22 15,0 0-15,-21 0 0,21 0 0,0 1 16,0-1-16,1 0 15,-22 0-15,0 0 0,21 0 16,0 1-16,-21-1 0,21-21 0,-21 21 0,0 0 16,21 0-16,-21 0 0,21 1 0,-21-1 15,0 0-15,22 0 0,-22 0 16,21 0-16,0 43 16,-21-43-16,0 0 0,0 22 0,21-22 15,-21 0-15,21 21 0,-21-21 16,0 1-16,0 20 0,21-21 0,-21 21 15,0-20-15,22-1 0,-22 21 0,0-21 16,0 0-16,0 22 0,0-22 16,0 0-16,0 21 0,0-20 0,0 20 15,0-21-15,0 0 0,0 22 0,0-22 16,0 21-16,0-21 0,0 22 16,0-22-16,0 42 0,0-20 15,0-22-15,0 0 0,0 21 16,0-21-16,0 1 0,0-1 15,0 21-15,0-21 0,-22 0 0,22 1 16,-21-1-16,21 0 0,-21 21 0,21-21 16,0 1-16,0-1 0,-21 0 15,21 0-15,-21 0 0,21 0 0,-21 1 16,21-1-16,0 0 0,0 0 16,-22 0-16,1 0 0,21 1 0,-21-1 0,21 0 15,-21 0-15,0 0 0,21 0 16,-21 1-16,-1-1 0,1 0 0,21 0 15,-21 0-15,0-21 0,0 21 16,0 1-16,21-1 0,-22 0 16,1 0-16,0-21 0,0 21 0,0 0 15,-43 22-15,64-22 16,-21 0-16,0-21 0,0 21 16,0 0-16,-1-21 0,1 22 0,0-1 15,0-21-15,0 21 0,0 0 0,-1-21 16,-20 21-16,21 0 0,0-21 15,0 22-15,-1-1 0,1-21 0,0 21 16,0-21-16,0 21 0,-22-21 0,22 21 16,0 0-16,-21-21 0,21 22 15,-1-22-15,-20 21 0,-21 0 16,20-21-16,22 21 0,-21-21 16,-1 21-16,22 0 0,-21-21 0,21 22 15,-22-22-15,1 21 0,21-21 16,-21 21-16,20-21 0,1 21 0,-42 0 15,42-21-15,-22 21 16,22-21-16,0 22 0,0-22 16,0 21-16,-22-21 0,22 21 0,0-21 0,0 0 15,-43 21-15,43 0 0,-21-21 16,21 21-16,-22-21 16,22 22-16,0-22 0,0 21 0,0-21 15,-1 21-15,1-21 0,0 0 16,0 21-16,0-21 0,0 0 0,-1 21 15,1-21-15,0 0 16,0 21-16,0-21 0,0 0 0,-1 0 16,1 22-16,0-22 0,0 21 15,0-21-15,0 21 0,-1-21 16,1 21-16,0-21 0,0 21 16,0-21-16,0 0 15,21 21-15,-22-21 16,1 0-16,0 0 15,0 0-15,21 22 16,-21-22-16,0 0 16,-1 0-1,1 0 1,0 0-16,0 0 31,21-22 16,21 1-31,0 0-1,0 21-15,-21-21 0,22 0 16,-1 21-16,0-21 0,-21-1 16,21 1-16,0 0 0,0 0 0,-21 0 15,22 21-15,-1-21 0,0-1 16,0 1-16,0 0 0,-21 0 0,21 0 15,1 0-15,-1 21 0,-21-22 0,21 1 16,-21 0-16,21 0 0,0 21 16,-21-21-16,0 0 0,21 21 0,-21-22 15,22 22-15,-22-21 16,0 42 46,0 1-46,0-1-16,-22 0 16,1 0-1,21 0-15,-21-21 0,0 21 0,21 1 16,-21-1-16,0 0 0,-1 0 16,1 0-16,0 0 0,0 1 15,0-1-15,0 0 0,-1 0 16,1 0-16,0-21 0,-21 43 15,21-22-15,-1-21 0,1 21 16,0 0-16,0-21 0,21 21 0,-42 0 16,20-21-1,22 22-15,-21-22 16,0 0 0,21 21-16,21-21 46,0 0-46,1 0 0,-1 0 16,0 0-16,0 0 0,0 0 16,0 0-16,1 0 0,-1 0 15,42 0-15,-42 0 16,1 0-16,-1 0 0,21 0 0,-21 0 0,22 0 16,-22 0-16,21 0 15,-21 0-15,22 0 0,-1 0 0,-21 0 16,21 0-16,-20 21 0,20-21 0,-21 0 15,21 0-15,-20 21 0,-1-21 16,21 0-16,-21 21 0,0-21 0,22 0 16,-22 21-16,0-21 15,0 0-15,-21 22 16,0-1 0,0-42 46,0-1-62,21 1 16</inkml:trace>
  <inkml:trace contextRef="#ctx0" brushRef="#br3" timeOffset="847.21">21738 12573 0,'0'-21'15,"21"0"-15,-21 0 16,0-1 0,0 1-16,0 0 31,0 42 0,-21 0-31,0 1 16,0-1-16,21 0 0,-43 0 15,1 64-15,21-43 0,-21 0 16,20 1-16,-20-1 0,0 0 0,21 1 16,-22-1-16,1 0 0,21 1 0,-22-1 15,22-21-15,0 22 0,0-22 16,0 21-16,0-21 0,-22 43 15,43-43-15,0 0 0,-21-21 0,0 21 16,21 0-16,-21-21 16,21 22-16,0-44 47,21 1-47,0 0 15,0 0-15,-21 0 0,21 0 0,1-22 16,-1 22-16,0-21 0,21-1 15,-21 1-15,43-43 0,-22 22 16,1 21-16,-22-1 0,21 1 16,-21 0-16,22 20 0,-22-20 15,0 21-15,0-21 0,0 20 0,0 1 0,1 21 16,-1-21-16,-21 0 16,0 0-16,21 21 15,-21-21-15,-21 21 63,0 21-48,-1 0-15,1 0 16,0-21-16,0 21 0,0 0 16,0 1-16,-22 20 0,22-21 0,0 21 15,-21 1-15,20-1 0,-20 0 16,21 1-16,-21-1 0,20 0 0,1 1 15,-42 41-15,20-41 16,22-22-16,0 21 0,0-21 0,0 1 16,0-1-16,-1 21 0,1-42 15,0 21-15,0 0 0,21 1 0,0-1 16,-21-21-16,21 21 0,-21-21 0,21 21 31,0-42 0,0 0-15,0 0 0,0-1-1</inkml:trace>
  <inkml:trace contextRef="#ctx0" brushRef="#br3" timeOffset="25806.41">26437 4276 0,'0'0'0,"0"-21"0,0-1 16,0 1-1,0 0-15,0 0 16,21 21-16,-21-21 31,0 42 0,0 0-31,0 0 0,0 0 16,-21 1-16,21-1 0,-21 21 0,0-21 16,0 22-16,-1-22 0,1 21 15,0 0-15,0-20 0,0 20 0,0 0 16,-1-21-16,1 22 0,0-1 16,0 0-16,-21-20 0,20 20 0,1 0 15,0-21-15,0 22 0,0-22 16,0 21-16,-1-21 0,1 1 15,-21 41-15,21-42 0,21 0 16,-21 1-16,21-1 0,-22-21 16,22 21-16,-21-21 0,21 21 15,0-42 17,0 0-17,21 21-15,1-21 0,-1-1 16,0 1-16,0 0 0,21-21 0,-20 21 15,20-1-15</inkml:trace>
  <inkml:trace contextRef="#ctx0" brushRef="#br3" timeOffset="26339.11">26797 4297 0,'0'-21'0,"0"42"0,0-63 15,21 20 1,0 22-16,-21-21 15,0 42 17,0 1-17,0-1-15,0 0 16,-21 21-16,21-21 0,-21 1 0,0-1 16,0 21-16,21-21 0,-22 22 0,1-22 15,0 21-15,0 0 0,0-20 16,0 20-16,21-21 0,-22 21 15,1 1-15,21-22 0,-21 21 0,21-21 16,0 22-16,0-22 0,0 0 16,0 0-16,0 0 0,0 1 0,0-1 15,0 0-15,0 0 16,21-21-16,0 0 0,1 0 16,-1 0-16,0 0 0,0 0 15,0-21-15,0 0 0,1 21 16,-1-21-16,0 21 0,-21-22 0,21 22 15,0-21-15,-21 0 0,21 0 16,-21 0-16,0 0 16,0-1-16</inkml:trace>
  <inkml:trace contextRef="#ctx0" brushRef="#br3" timeOffset="26610.51">26543 4678 0,'-21'0'0,"21"-21"31,21 21-31,0 0 16,0 0-16,0 0 0,1 0 0,-1 0 0,0 0 15,0 0-15,0 0 0,0 0 16,1 0-16,-1 0 0,0 0 15,0 0-15,0 0 16,0 0 0,1 0-1</inkml:trace>
  <inkml:trace contextRef="#ctx0" brushRef="#br3" timeOffset="27455.26">27495 4826 0,'43'-21'15,"-22"0"1,-21 0-16,0-1 0,0 1 15,0 0 1,0 0-16,0 0 0,0 0 0,0-1 16,0 1-16,0 0 15,-21 21-15,0-21 16,-1 21-16,1 0 0,0 0 16,0 0-16,0 0 0,0 0 0,-1 0 15,1 0-15,0 21 0,0 0 16,0-21-16,0 21 0,-1 1 0,1-1 15,0 0-15,0 0 0,0 0 16,21 0-16,-21 1 0,21-1 0,-22 0 16,22 42-16,0-41 15,0-1-15,0 0 0,0 0 16,0 0-16,22-21 0,-1 21 0,0 1 16,0-22-16,0 21 15,0-21-15,1 0 0,-1 0 16,0 0-16,0 0 0,0 0 0,0 0 15,1 0-15,-1-21 0,0-1 16,0 1-16,0 0 0,22-21 16,-22 21-16,0-22 0,0 22 15,-21-21-15,21 21 0,0-22 16,1 1-16,-1 21 0,-21-22 0,21 1 16,-21 21-16,21-21 0,0-1 0,-21 1 15,0 21-15,0-22 0,0 1 16,0 21-16,0 0 0,21-22 15,-21 22-15,0 0 0,0 0 16,0 0 0,0 42-1,0 0-15,0 21 16,0-20-16,0-1 0,0 0 16,0 21-16,-21 1 0,21-22 15,-21 21-15,21 0 0,0-20 0,0 20 16,-21 0-16,21-21 0,-21 22 0,21-1 15,0-21-15,0 22 16,0-22-16,0 21 0,0-21 0,0 22 16,0-22-16,0 0 0,0 0 0,0 0 15,0 0-15,21 1 16,0-1-16,0-21 16,0 0-16,1 0 0,-1 0 15,0 0-15,0 0 16,0 0-16,0 0 0,1-21 0,-22-1 15,21 22-15,0-21 0,0 0 16,0 0-16,0 0 0,-21 0 0</inkml:trace>
  <inkml:trace contextRef="#ctx0" brushRef="#br3" timeOffset="27867.02">28427 4191 0,'-21'0'16,"42"0"-16,-21 0 47,21 0-47,0 0 0,0 0 15,0 0-15,1 0 0,-1 0 16,0 0-16,21 0 0,-21 0 16,1 0-16,-1 0 0,0 0 15,0 0-15,0 0 0,0 0 16,-42 0 15,0 0-31,0 21 0,0-21 16,0 0-16,-1 0 0,1 0 15,0 0-15,0 0 0,0 0 16,0 0-16</inkml:trace>
  <inkml:trace contextRef="#ctx0" brushRef="#br3" timeOffset="28358.59">28384 4212 0,'-21'0'16,"64"0"-16,-65 0 0,-20 0 16,21 0 15,21 21-31,0 1 16,0-1-1,0 0-15,0 0 0,-21 0 16,21 0-16,-21 1 0,21-1 15,0 0-15,0 0 0,0 0 16,0 0-16,-22 1 0,22-1 0,-21 42 16,21-42-16,0 1 15,0-1-15,0 21 0,0-21 0,0 0 16,-21 22-16,21-22 0,0 0 0,-21 21 16,21-20-16,0-1 0,0 0 15,0 21-15,0-21 0,0 1 16,0-1-16,0 0 0,0 0 15,0 0-15,0 0 0,21 1 16,0-22-16,-21 21 0,21-21 16,1 0-16,-1 0 0,-21 21 15,21-21-15,0 0 0,0 0 0,0 0 16,1 0-16,-1 0 0,0 0 16,0 0-16,0 0 0,22 0 0,-22 0 15,0 0-15,0 0 0,0-21 0,0 21 16,1 0-16,-1 0 0,0-21 15,0 21-15,0-22 16,0 22-16,-21-21 0,0 0 16,22 21-16,-1-21 15,0 21-15,-21-21 0,21 0 0</inkml:trace>
  <inkml:trace contextRef="#ctx0" brushRef="#br3" timeOffset="29502.26">29062 4403 0,'-21'-21'31,"21"-1"-15,0 1 15,21 21-31,0 0 0,-21-21 15,21 21-15,0 0 0,0 0 16,1 0-16,-1 0 0,0 0 16,0 0-16,0 0 0,0 0 15,1 0-15,-1 0 16,-21 21-16,0 0 0,0 1 16,0-1-16,0 0 15,-21 0-15,-1 0 0,1 0 16,0 1-16,0-22 0,-21 21 15,20 0-15,1-21 0,-21 21 0,21-21 16,0 0-16,-1 21 0,1-21 0,0 0 31,42 0 1,0 0-32,1 0 0,-1 0 15,0 0-15,0 0 0,0-21 16,0 21-16,1 0 0,-1 0 15,21 0-15,-21 0 16,0 0-16,1 0 0,-1 0 16,0 0-16,0 21 0,0-21 15,0 0-15,1 21 0,-22 1 0,21-22 16,-21 21-16,21-21 0,-21 21 16,0 0-16,0 0 0,0 0 15,0 1-15,0-1 16,0 0-16,0 0 0,-21-21 15,0 21-15,-1-21 0,-20 21 16,21 1-16,0-22 16,-22 0-16,22 0 0,0 21 0,-21-21 15,21 0-15,-1 0 0,-20 0 16,21 0-16,0 0 0,0 0 0,-1 0 16,1 0-16,0 0 0,0 0 15,0 0-15,0 0 31,21-21-31,0-1 32,0 1-32,21 21 15,0-21-15,0 21 0,0-21 16,0 0-16,1 0 0</inkml:trace>
  <inkml:trace contextRef="#ctx0" brushRef="#br3" timeOffset="30331.79">29718 3937 0,'21'0'32,"0"0"-32,0 0 0,1 0 15,-1 0-15,21 0 0,-21 0 16,0 0-16,1 0 0,41 0 15,-42 0-15,22 0 0,-22 0 16,0 0-16,0 0 0,21 0 16,-20 0-16,-1 0 0,0 0 0,0 0 0,0 0 15,0 0-15,1 0 16,-1 0-16,0 0 16,0 21-1,-21 0-15,0 1 0,0-1 16,0 0-16,0 0 15,0 0-15,0 0 0,-21 1 16,21-1-16,-21 0 0,21 0 16,0 21-16,-43 1 15,43-22-15,-21 21 0,21-21 0,0 22 16,-21-1-16,0 0 0,0-20 16,21-1-16,0 21 0,0-21 15,-21 0-15,-1 1 0,22-1 16,-21 21-16,21-21 0,0 0 0,0 1 15,-21 20-15,21-21 0,0 0 16,-21 0-16,21 1 0,0 62 16,0-63-16,0 1 15,0-1-15,-21 0 0,21 0 16,0 0-16,-21-21 0,21 21 16,0 1-16,-22-1 15,1-21 1,0 0-16,0 21 0,0-21 0,0 0 15,-22 0-15,22 0 0,-21 0 16,21 0-16,-22 0 0,22 21 0,-21-21 16,21 0-16,-1 0 0,1 0 15,-21 0-15,21 21 0,0-21 16,-1 0-16,1 0 0,0 21 16,0-21 30,21-21-30,0 0-16,-21 21 0,21-21 16</inkml:trace>
  <inkml:trace contextRef="#ctx0" brushRef="#br3" timeOffset="35863.61">19389 12996 0,'0'0'0,"0"-21"0,0 0 0,0 0 15,0 0-15,21 21 16,-21-21-16,21 21 0,-21 21 31,0 0-31,0 0 0,0 0 16,0 0-16,0 22 0,0-22 0,-21 21 16,0 1-16,21-22 0,-22 21 0,1-21 15,21 22-15,0-22 0,0 0 16,0 0-16,0 21 0,0-20 0,0-1 15,0 0-15,0 0 16,0 0 0,0 0 15</inkml:trace>
  <inkml:trace contextRef="#ctx0" brushRef="#br3" timeOffset="36446.86">19367 14161 0,'0'0'0,"-21"0"16,21-22-16,0 1 15,0 0-15,0 0 16,0 0 0,21 21-16,1 0 15,-1-21-15,0 21 0,0 0 0,0 0 16,0 0-16,1 0 0,-1 0 15,21 0-15,-21 21 16,0-21-16,-21 21 0,22 0 0,-22 0 16,0 0-16,0 1 0,0 20 15,-22-21-15,1 0 0,0 0 16,0 22-16,-21-22 0,20 0 0,-20 21 16,0-20-16,-1-1 0,1 0 0,21 0 15,-21 0-15,-1 0 0,22 1 16,0-1-16,0-21 0,0 0 0,-1 21 15,44-21 17,-1 0-17,0 0-15,0 0 0,0 0 0,0 0 16,22 0-16,-22 0 0,21 0 16,-21-21-16,22 21 0,-22 0 0,42 0 15,-20-21-15,-22 21 0,0 0 16,0 0-16,0 0 0,1 0 15,-1 0-15</inkml:trace>
  <inkml:trace contextRef="#ctx0" brushRef="#br3" timeOffset="37733.65">19452 15558 0,'0'0'0,"-21"0"16,42 0 109,0 0-47,0 0-62,1 0 15,-1 0-15,0-22-16,0 22 15,0 0 1,0-21-16,1 21 0,-1 0 0,0 0 15,0 0-15,0 0 16,0 0-16,1 0 16,-1 0-16,-21 21 0,0 1 15,0-1-15,0 0 0,0 0 16,0 0-16,-21 0 16,-1-21-16,1 22 0,0-1 0,0 0 15,0-21-15,-22 21 0,22 0 0,0-21 16,-21 21-16,21-21 15,-1 0-15,1 22 0,0-22 0,0 21 0,42-21 79,0 0-79,0-21 15,1 21-15,-1 0 0,0 0 16,21 0-16,-21 0 0,1 0 0,-1 0 15,21 0-15,-21 0 0,0 0 16,1 0-16,-1 0 0,0 21 0,0-21 16,0 21-16,0-21 0,-21 21 0,22 0 15,-22 0-15,21 1 16,-21-1-16,0 0 16,0 0-16,0 0 0,0 0 15,0 1-15,0-1 0,-21 0 0,-1-21 16,1 21-16,0 0 0,0-21 0,0 21 15,-22 1-15,1-22 0,21 21 16,-21-21-16,20 0 0,1 0 0,-21 0 16,21 21-16,0-21 0,-1 0 0,1 0 15,0 0-15,0 0 0,0 0 16,0-21-16,-1 21 16,22-21-16,-21 21 15,21-22 1,0 1 31,0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0F07-5D5F-44E2-AE6F-19942F1D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D345-9F50-4296-AA88-AA67AFCDE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F5EE-FC48-4D9D-A752-98174380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77D-99F2-40FE-8EC7-E938C1E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ACEA-B4EA-4FBD-B4DD-428F69EE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C24D-C419-4727-9A2A-200E8A9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94FF5-8DB1-46DD-A709-1AD45AE8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D8B4C-5CA5-4226-AB56-33B2504B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E11C-1397-4CC5-A8A2-D91A0BCC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A97A-E494-41B4-A703-E54D920F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5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06FF8-6869-4F2B-88CC-444E9E42C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6E18-2FDF-401D-8985-6D37AE550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D298-14F3-415E-ABD3-56D7D579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67AC-E7C7-4DCC-AAC3-2F3F234E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DFBB-3B5A-4096-98BF-A1B6CE54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1CF1-A977-4A18-9112-9B0A533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82F0-3C5B-4066-8FDF-CF3EA36B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25F2-D4D7-4EEF-9243-488505D5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EBEF-7A5C-44A5-B0A5-DA3D3432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0683-C9EB-444F-ACD9-36F2A33D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6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55ED-ED72-4B57-B03E-3A9BFFD4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5FFE-F714-4A17-8F06-F95AB90C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E8CC-6EB0-4419-A7C5-AC6E1948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52C-5190-4F1D-ADEF-377651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14C2-38AE-4589-902F-15584528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5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108B-A7B7-45AC-99EF-C576456A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CD4F-D06C-456A-B4F0-88E089DA1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CD2DB-7E36-48EC-A3E6-59BC42AF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1C7D5-CAD9-4324-8D3F-6D694966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9309-33FD-4395-ACD0-44089E3A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1F9D-D7A3-47D3-844C-ED77BC6C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8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A05D-9E1C-49F4-A26D-D5A224E9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FA6BF-F2F7-4807-92E2-C7CCA904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D0F73-A852-4133-B642-1142E12D1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A5B73-1750-43E4-B079-63772E5C1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88782-22EE-451B-8D6C-52518B386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62A63-147B-471B-B7F5-E583096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FCE13-492B-4404-A44B-2CACBA2D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2ED65-8874-4390-A980-BFB4C1B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1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9F55-011D-42E8-9725-188894F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FDCC-2AA4-4B82-A0B0-F3BF926B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E5995-D535-4606-8867-268EB571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11113-9581-4FB2-ACAF-46510A6E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AAF24-FF19-47E8-87E0-22C4C605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5B561-9D6C-420C-8B34-6B2ADD6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C1EF5-146C-44D7-B7F2-3F15DAF4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AC70-BA83-443C-83F0-6EFDF14D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4AA2-6B23-4BCA-AA13-B789FE8E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A3A95-6F1B-4DAA-A670-3DF1B510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4157F-03AD-4A38-B8D2-64601360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8FED6-8098-47A3-965A-A36528C1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5D64E-0465-42AA-A481-9A9F16D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0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AB26-5D1A-41B4-937A-CE164295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B7DC4-F61E-461D-BC81-184EB14B1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2FE5-9923-4F49-91DD-B256CF8E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8AB7D-3BF0-4B86-9079-43CE53E2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E253-5E73-4B9F-9DB6-8262015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C723-43A8-4516-A21B-55F003C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AA8D8-1F72-4DDD-92A6-794DAB84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B5CDF-E098-4FD9-9E78-6977E7CF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EE7E-9438-4A18-8F04-6300D53F1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0AFB-AA48-4821-9E72-9F3DB62F8A4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1587-E7FE-4100-913B-84126928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7959-D9AE-4B8F-B458-B1815465F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A068-1A0E-44E0-ADBA-6332F9C06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19C-F48A-4E98-AD3F-2C9E58348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5C00-3192-4BFD-A44C-67A39C198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E822B9-6DC6-444D-A8C0-9D7240DC9BF7}"/>
                  </a:ext>
                </a:extLst>
              </p14:cNvPr>
              <p14:cNvContentPartPr/>
              <p14:nvPr/>
            </p14:nvContentPartPr>
            <p14:xfrm>
              <a:off x="281880" y="0"/>
              <a:ext cx="1190268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E822B9-6DC6-444D-A8C0-9D7240DC9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-9360"/>
                <a:ext cx="1192140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7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19C-F48A-4E98-AD3F-2C9E58348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5C00-3192-4BFD-A44C-67A39C198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8E7C62-1E7C-4382-8A21-0C055A966F09}"/>
                  </a:ext>
                </a:extLst>
              </p14:cNvPr>
              <p14:cNvContentPartPr/>
              <p14:nvPr/>
            </p14:nvContentPartPr>
            <p14:xfrm>
              <a:off x="442080" y="152280"/>
              <a:ext cx="832140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8E7C62-1E7C-4382-8A21-0C055A966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42920"/>
                <a:ext cx="834012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8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19C-F48A-4E98-AD3F-2C9E58348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5C00-3192-4BFD-A44C-67A39C198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F40060-FCCE-4414-B4E6-4F7BC205F157}"/>
                  </a:ext>
                </a:extLst>
              </p14:cNvPr>
              <p14:cNvContentPartPr/>
              <p14:nvPr/>
            </p14:nvContentPartPr>
            <p14:xfrm>
              <a:off x="1242000" y="129600"/>
              <a:ext cx="7284960" cy="537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F40060-FCCE-4414-B4E6-4F7BC205F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2640" y="120240"/>
                <a:ext cx="730368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93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19C-F48A-4E98-AD3F-2C9E58348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5C00-3192-4BFD-A44C-67A39C198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4690F2-607D-4FF5-9850-16E632D4628A}"/>
                  </a:ext>
                </a:extLst>
              </p14:cNvPr>
              <p14:cNvContentPartPr/>
              <p14:nvPr/>
            </p14:nvContentPartPr>
            <p14:xfrm>
              <a:off x="15120" y="83880"/>
              <a:ext cx="1155996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4690F2-607D-4FF5-9850-16E632D46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74520"/>
                <a:ext cx="115786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9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2021-07-07T11:44:15Z</dcterms:created>
  <dcterms:modified xsi:type="dcterms:W3CDTF">2021-07-07T13:25:48Z</dcterms:modified>
</cp:coreProperties>
</file>