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1:35:54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550 0,'0'0'0,"0"-21"15,21 0 1,-21 0-16,21 0 0,-21 0 15,0-1-15,21 1 16,-21 0-16,21 0 0,-21 0 16,21 0-16,-21-1 0,0 1 15,0 0-15,0 0 0,0 0 16,0 0-16,0 42 31,0 0-31,0 21 16,0-21-16,0 22 0,-21-1 15,21 0-15,-21 1 0,0-1 16,0 0-16,0 1 0,-1-1 0,1 0 16,0 22-16,-21 21 15,21-43-15,-1 21 0,1-20 0,0-1 16,0 0-16,0 1 0,0-1 16,-1 0-16,22-20 15,-21 20-15,0-21 0,21 0 0,-21 0 16,21 1-16,-21-1 0,0-21 15,-1 21-15,1-21 0,0 0 16,0 0-16,0-21 16,21 0-16,-21 21 0,-1-22 15,22-20-15,0 21 0,-42-43 16,42 22-16,-21 21 0,21-21 16,0-1-16,0 1 0,0 0 15,0 20-15,0 1 0,0-21 0,21 21 16,-21 0-1,21 21-15,0 0 0,1 0 16,-1 21-16,0 0 16,0-21-16,0 42 0,0-21 15,1 1-15,-22 20 0,21 0 0,0-21 16,0 22-16,-21-22 0,21 21 16,0-21-16,-21 22 0,22-22 0,-1 0 15,-21 0-15,21 0 0,0-21 16,0 22-16,0-22 0,1 0 15,-1 0-15,0 0 0,0 0 16,0 0-16,0 0 0,1 0 0,-1 0 16,-21-22-16,21 22 0,0-21 15,0 0-15,0 0 0,-21 0 16,22-22-16,-1 22 0,0-21 0,-21 21 16,21-22-16,0 1 0,-21 0 15,0 21-15,21-22 0,-21 22 16,22-21-16,-22 21 0,21-1 0,-21 1 15,0 0-15,0 42 47,0 0-47,0 1 0,0-1 0,0 21 0,-21-21 16,21 0-16,0 22 16,0-22-16,0 21 0,0-21 0,0 22 15,0-22-15,0 0 0,0 21 16,0-20-16,0-1 0,21-21 15,0 21-15,0 0 0,0 0 0,0-21 16,1 0-16,-1 0 0,21 0 16,-21 0-16,22 0 0,-22 0 0,21-21 15,-21 21-15,22-21 0,-22 0 16,0 0-16,0-1 0,0 1 0,22-106 31,-43 85-31,0 0 0,0-1 0,0 1 16,-22 0-16,1-1 15,0 1-15,0 21 0,0 0 0,0-22 16,-1 43-16,-20-21 0,21 21 16,-21 0-16,20 0 0,1 0 15,-21 0-15,21 21 0,0-21 0,-1 21 16,1 1-16,0-22 0,0 21 16,21 0-16,0 21 15,0-21-15,0 1 0,0-1 16,0 0-16,21-21 0,0 21 15,0-21-15,1 0 0,20 0 0,0 0 16,-21 0-16,22 0 16,-1 0-16</inkml:trace>
  <inkml:trace contextRef="#ctx0" brushRef="#br0" timeOffset="315.1">2836 741 0,'0'0'0,"21"-21"0,1 21 16,-1-21-16,0-22 15,-21 22 1,-21 21 0,0 0-16,-1 0 15,1 0-15,0 0 16,0 21-16,0-21 0,-22 21 16,22 22-16,0-22 0,0 0 15,0 21-15,0 1 0,-1-22 16,1 21-16,21 1 0,0-1 0,0-21 15,0 21-15,0 1 0,0-22 16,0 0-16,0 21 0,21-20 0,1-1 16,-1 0-16,0 0 0,0-21 15,0 21-15,22-21 0,-22 0 0,21 0 16,0 0-16,-20 0 0,20 0 16,0 0-16,1 0 0,-22 0 0,21-21 15,0 0-15</inkml:trace>
  <inkml:trace contextRef="#ctx0" brushRef="#br0" timeOffset="860.55">3598 741 0,'0'-21'0,"-84"-22"16,62 43-1,1 0-15,0 0 0,0 0 16,-21 0-16,-1 22 15,22-1-15,0 0 0,0 0 16,0 0-16,-1 22 0,1-22 0,0 21 16,21 0-16,0 1 0,-21-1 15,21 0-15,0 22 0,0-43 16,0 21-16,0-20 0,0-1 16,21 0-16,0-21 0,-21 21 0,21-21 15,22 0-15,-22 0 0,0 0 16,0 0-16,22 0 0,-22 0 0,0-21 15,21 21-15,-21-21 0,1 0 16,-1-1-16,21-20 0,-21 21 0,-21 0 16,21-22-16,1 1 0,-22 21 15,21-21-15,-21-1 0,0 1 16,0 21-16,0 0 0,0-22 16,0 22-16,0 0 0,0 0 31,-21 21-31,21 21 15,-22 0-15,22 21 16,0-20-16,0-1 0,0 21 0,0 0 16,0-20-16,0 20 0,0-21 15,0 21-15,0-20 0,0-1 0,22 0 16,-22 0-16,21 0 0,-21 0 16,21 1-16,0-22 0,0 21 15,0-21-15,1 0 16,-1 0-16,0 0 0,0-21 15,0-1-15,0 1 0,1 0 16,-22 0-16</inkml:trace>
  <inkml:trace contextRef="#ctx0" brushRef="#br0" timeOffset="1196.4">4106 360 0,'0'0'0,"0"-21"0,-21 21 32,21 21-32,0 0 15,0 0-15,0 0 0,0 22 16,0-22-16,0 21 0,0 1 0,0-1 16,0 0-16,0 1 0,-21-1 15,21 0-15,0 1 0,0-1 0,0 0 16,-21 1-16,21-1 0,0 0 15,0-21-15,0 1 0,0 20 0,0-21 16,0 0-16,0 0 0,0 1 16,0-1-16,0 0 15,0-42 32,0 0-47</inkml:trace>
  <inkml:trace contextRef="#ctx0" brushRef="#br0" timeOffset="1497.4">3852 889 0,'0'-21'16,"21"21"-1,1 0-15,20 0 16,-21-21-16,0 21 0,22 0 16,-1-21-16,0 21 0,22-22 15,-43 22-15,42 0 16,-20-21-16,-1 21 0,-21-21 16,0 21-16,22 0 0,-22 0 15,0 0-15,0-21 16,0 21 15,-21-21-31,22 21 16</inkml:trace>
  <inkml:trace contextRef="#ctx0" brushRef="#br0" timeOffset="1972.4">4635 677 0,'0'22'63,"0"-1"-63,0 0 0,-21-21 15,21 21-15,-21 0 0,21 22 16,0-22-16,0 0 0,0 0 0,-21 0 16,21 22-16,0-22 0,0 0 15,0 0-15,0 0 0,0 0 0,0 1 16,0-1-16,0 0 15,0 0-15,42 0 0,-21-21 0,1 0 16,20 0-16,-21 0 0,0 0 16,22 0-16,-22 0 0,0 0 0,21 0 15,-21 0-15,1-21 0,-1 0 16,0 0-16,0 0 0,0 21 0,0-43 16,1 22-16,-22 0 0,0 0 0,0-22 15,0 1-15,0 21 16,0-21-16,0 20 0,0-20 0,-22 21 15,1 0-15,0 0 0,0-1 16,0 1-16,0 21 0,-1 0 0,1 0 16,0 0-16,0 0 0,0 0 15,0 0-15,-1 0 16,22 21 0,0 1-16,0-1 15,22-21 1,-1 21-16,0-21 0,0 0 15,0 0-15</inkml:trace>
  <inkml:trace contextRef="#ctx0" brushRef="#br0" timeOffset="2539.78">5270 720 0,'0'0'0,"-21"0"16,21-21-16,0-1 16,0 1-16,0 0 31,21 0-31,1 21 16,-1 0-16,0 0 15,0 0-15,0 0 0,0 21 16,1 0-16,-1-21 15,21 43-15,-21-22 0,-21 0 16,21 0-16,1 0 0,-1 22 16,-21-22-16,0 21 0,21-21 0,-21 0 15,0 22-15,0-22 0,0 0 16,0 21-16,0-20 0,0-1 0,0 0 16,0 0-16,-21 0 0,0 0 15,-1-21 1,22 22-16,-21-22 15,21-22 1,0 1-16,0 0 0,0 0 16,0 0-16,21 0 0,-21-1 0,22-20 15,-22 21-15,0-21 0,21 20 16,0-20-16,0 0 0,-21 21 0,0-1 16,21-20-16,0 21 0,-21 0 15,22 0-15,-22-1 0,21 22 16,0-21-16,0 21 31,0 0-31,0 0 16,1 0-1,-1 0 1</inkml:trace>
  <inkml:trace contextRef="#ctx0" brushRef="#br0" timeOffset="3207.51">6498 741 0,'0'0'0,"21"0"15,0 0-15,-21-21 0,22 21 16,-22-21-16,21-1 0,-21 1 15,0 0 1,0 0-16,0 0 16,-21 21-1,-1 0 1,1 0-16,0 0 0,-21 0 0,21 21 16,-1 0-16,1 0 15,-21-21-15,21 21 0,0 1 0,-1 20 16,1-21-16,21 0 0,-21 0 15,21 1-15,-21-1 0,21 0 0,0 0 16,0 0-16,0 0 16,0 1-16,21-22 15,0 21-15,0-21 16,1 21-16,-1-21 16,0 0-16,21 0 0,-21 0 15,1 21-15,-1-21 0,0 0 16,21 0-16,-21 21 0,1-21 0,-1 21 15,0-21-15,0 0 16,0 22-16,0-22 0,1 21 0,-1 0 16,-21 0-1,0 0-15,0 0 16,-21-21-16,-1 22 0,1-22 16,0 21-16,-21-21 0,21 21 15,-22-21-15,1 0 0,0 21 0,20-21 16,-20 0-16,0 21 0,21-21 15,-1 0-15,1 0 0,0 0 0,0 0 16,0 0-16,0 0 0,-1 0 16,1 0 15,21-21-15,-21 0-1,0 21-15,0-21 16,0 21-16</inkml:trace>
  <inkml:trace contextRef="#ctx0" brushRef="#br0" timeOffset="4143.49">1757 1757 0,'0'0'0,"-43"-21"16,22 21 0,0 0-1,0 0-15,0 0 0,0 0 16,-1 0-16,1 0 0,0 0 15,0 0-15,0 0 0,0 0 16,-1 0-16,1-21 16,0 21-16,0 0 15,0 0-15,0 0 32,21-22-32,21 22 31,0 0-31,0 0 0,0 0 15,22 0-15,-1 0 0,0 0 16,1-21-16,-1 21 0,21 0 0,-20 0 16,20 0-16,1 0 0,-1 0 15,-20-21-15,41 21 0,-20 0 0,-1 0 16,22 0-16,-22 0 16,22 0-16,0 0 0,-1 0 0,1 0 15,0 0-15,-1 0 0,22 0 16,-21 0-16,0 0 0,-1 0 0,1 0 15,21 0-15,-22 0 0,22 0 16,0 0-16,-21 0 0,21 0 0,-1 0 16,1 0-16,0 0 0,0 0 15,0 0-15,0 0 0,-1 0 0,107 0 16,-106 0-16,0 0 0,-22 0 16,22 0-16,0 0 0,-21 0 15,21 0-15,-22 0 0,1-21 0,21 21 16,-22 0-16,1 0 0,-21 0 15,20 0-15,-20 0 0,20 0 0,-20 0 16,-1 0-16,1 0 0,-1 0 16,-20 0-16,20 0 0,-20 0 15,-1 0-15,0 0 0,-21 0 0,22 0 16,-22 0-16,0 0 0,0 0 0,0 0 16,1 0-1,-1 0-15,0 0 16,0 0-1,0 0-15,-21 21 32</inkml:trace>
  <inkml:trace contextRef="#ctx0" brushRef="#br0" timeOffset="4283.41">6964 1693 0,'0'22'0,"-21"-22"15,-1 0 1,1 0 0,0 21-1,0-21-15</inkml:trace>
  <inkml:trace contextRef="#ctx0" brushRef="#br0" timeOffset="43802.92">2222 3281 0,'0'-21'16,"0"0"0,0-1-1,0 1-15,0 0 16,0 0-16,0 0 15,0 0 1,0-1-16,0 44 94,0-1-79,0 0-15,0 0 0,0 0 16,0 22-16,0-22 0,0 0 16,-21 0-16,21 21 0,0-20 0,0 20 15,-21-21-15,21 0 0,0 22 16,0-22-16,0 0 0,0 0 16,0 21-16,0-20 0,0-1 15,0 0-15,0 0 16,0 0-16,0 0 0,21-21 15,-21 22 1,21-22-16,1 0 0,-1 0 16,0 0-16,0 0 15,0 0-15,-21-22 0,21 22 16,1-21-16,-22 0 0,0 0 16,21 0-16</inkml:trace>
  <inkml:trace contextRef="#ctx0" brushRef="#br0" timeOffset="44353.05">2180 2625 0,'-21'63'16,"21"-42"-1,0 1-15,0-1 0,0 0 16,0 0-16,0 0 0,0 0 0,0 1 15,0-1-15,0 0 0,0 0 16,21-21-16,0 0 0,0 21 0,1-21 16,-1 0-16,0 0 15,0 0-15,0 0 0,0 0 0,1 0 16,-1 0-16,0-21 0,0 0 16,0 21-16,0-21 0,-21 0 15,0-1-15,0 1 0,0 0 0,0 0 16,0 0-16,0 0 0,-21-1 15,0 1-15,0 0 0,0 0 0,0 21 16,-1-21-16,-20 21 0,21 0 16,-21 0-16,-1 0 15,22 21-15,0 0 16,0 0 0,21 0-16,0 1 0,0-1 0,0 0 15,0 0-15,0 0 0,0 0 16,0 1-16,21-1 15,0 0-15</inkml:trace>
  <inkml:trace contextRef="#ctx0" brushRef="#br0" timeOffset="45411.08">3323 3323 0,'0'0'15,"0"-21"-15,0 0 0,0 0 16,0 0-16,0-1 15,-21 1-15,0 0 0,0 0 0,-1 21 16,1-21-16,0 0 0,0 21 16,0 0-16,0 0 0,-1 0 0,1 0 15,0 0-15,0 0 0,0 0 16,-22 0-16,22 0 0,0 21 16,0-21-16,0 21 0,0 0 0,-1 0 15,1 0-15,0 22 0,0-22 16,0 21-16,0-21 0,21 22 15,0-22-15,-22 21 0,22-21 0,-21 22 16,21-22-16,0 0 0,0 21 16,0-20-16,0 20 0,21 0 15,1-42-15,-1 21 16,0 1-16,0-22 0,-21 21 16,42-21-16,-20 0 0,-1 0 15,0 0-15,21 0 0,-21 0 16,1 0-16,-1 0 0,0 0 0,0 0 15,0-21-15,43-22 16,-22 1 0,-21 21-16,0 0 0,1-22 0,-1 1 15,0 21-15,0-22 0,0-20 16,0 21-16,22-1 0,-22-20 16,0 20-16,0 1 0,0-21 0,1 20 15,-22 1-15,21 0 0,-21 20 16,21-20-16,-21 0 0,21 21 0,-21-43 15,0 43-15,0 0 0,0 0 16,0-1-16,0 1 0,0 0 0,-21 0 31,0 21-31,0 0 0,-1 0 16,1 0-16,0 0 16,21 21-16,-21 0 0,0 0 15,0 1-15,21-1 0,0 0 16,0 0-16,0 21 0,-22-20 0,22-1 15,0 0-15,0 21 0,0-21 16,0 1-16,0-1 0,0 21 0,0-21 16,0 0-16,0 1 0,0 20 15,0-21-15,0 21 0,0-20 16,0 20-16,0-21 0,0 0 16,0 22-16,0-22 0,0 0 0,0 21 15,0-21-15,0 1 0,0-1 16,22 0-16,-22 0 0,0 0 0,0 0 15,21 1-15,0-22 0,0 21 16,-21 0-16,21-21 0,0 0 0,1 21 16,-1-21-16,0 0 15,21 0-15,-21 0 0,1 0 0,-1 0 16,21 0-16,-21 0 0,0-21 16,22 21-16,-22-21 0,21 0 15,-21 21-15,1-22 0,-1 1 0,21 0 16,-21 21-16,-21-21 0,21 0 15,1 0-15,-22-1 0,21 22 16,-21-21 0</inkml:trace>
  <inkml:trace contextRef="#ctx0" brushRef="#br0" timeOffset="46517.08">1672 4890 0,'0'0'0,"0"21"0,0 21 0,0-21 16,0 43-16,0-22 15,0 0-15,0-20 0,0 20 0,0 0 16,-21-21-16,21 22 0,0 41 16,0-62-1,-21-1-15,21 0 0,-21 42 16,21-41 0,0-1-16,0-42 46,0-1-30,0 1-16,0 0 0,0 0 16,0 0-16,0 0 0,0-1 15,0-20-15,0 21 0,0-21 0,0 20 16,0-20-16,21 0 0,0 21 16,-21-22-16,21 1 0,0 21 0,22 0 15,-22-22-15,0 22 0,0 0 16,21 0-16,-20 21 0,-1 0 15,0 0-15,0 0 0,0 0 16,0 0-16,1 21 0,-1 0 16,0 64-1,0-43-15,-21-21 0,21 22 0,-21-22 16,0 21-16,0-21 16,0 0-16,0 1 0,0 20 0,0-21 0,0 0 15,0 0-15,0 1 16,0-1-16,0-42 62</inkml:trace>
  <inkml:trace contextRef="#ctx0" brushRef="#br0" timeOffset="47240.04">2773 5017 0,'0'-106'31,"0"212"-31,-21-233 0,-1 105 0,1 22 16,0-21-16,0 21 0,0 0 0,0 0 16,-1 0-16,-20 0 0,21 0 15,0 0-15,-22 21 0,22 1 0,0-1 16,-21 0-16,21 21 0,-1-21 16,1 22-16,0-1 0,0-21 0,0 22 15,0-1-15,21 0 16,0-21-16,-22 22 0,22-22 0,-21 21 15,21-21-15,0 1 0,0-1 16,0 0-16,0 0 0,0 0 0,21 0 16,1-21-16,-1 0 0,0 22 15,0-22-15,0 0 0,0 0 0,1 0 16,20 0-16,-21 0 0,0 0 16,22-22-16,-22 1 0,21 21 0,-21-21 15,22 0-15,-22 0 0,0 0 16,21-1-16,-21 1 0,1 0 0,-1-21 15,0 21-15,0-1 0,-21-20 16,0 21-16,21-21 0,-21 20 0,21 1 16,-21-21-16,0 21 15,0 0-15,0-1 0,0 1 16,0 42 15,0 1-31,-21-1 16,21 0-16,-21 0 0,21 21 15,0-20-15,0-1 0,0 21 0,0-21 16,0 22-16,-21-22 0,21 0 16,0 0-16,0 0 0,0 0 0,0 1 15,0-1-15,0 0 16,0 0-16,21-21 0,-21 21 16,21-21-16,0 0 15,1 0-15,-1 0 0,0 0 16,0 0-16,0 0 0,0 0 0,-21-21 15,22 0-15,-1 21 0,0-21 16,0 0-16,0 21 0</inkml:trace>
  <inkml:trace contextRef="#ctx0" brushRef="#br0" timeOffset="48187.21">3323 5038 0,'0'21'32,"0"0"-17,0 0-15,-21 0 16,21 1-16,0-1 0,0 0 0,0 0 16,0 0-16,0 0 0,-21 1 15,21-1-15,0 0 0,0 0 0,0 0 16,0 0-16,0 1 0,0-1 15,0 0-15,0 0 0,0 0 16,0 0 0,0-42 31,0 0-32,0 0-15,0 0 16,0 0-16,0-1 0,0 1 0,0-21 15,0 21-15,0 0 0,0-1 16,0 1-16,21-21 0,0 21 0,-21 0 16,21-1-16,0 1 0,1 0 15,-1 0-15,0 0 0,0 0 16,0-1-16,0 22 0,1-21 0,20 21 16,21 0-1,-41 0-15,-1 0 0,0 0 0,0 0 16,0 0-16,0 21 0,1 1 15,-1-1-15,0 0 0,0 0 0,-21 0 16,21 0-16,0 1 0,-21-1 16,0 0-16,0 0 0,0 0 0,22 0 15,-22 1-15,0-1 0,0 0 0,0 0 16,0 0-16,0 0 16,0 1-16,0-1 0,0 0 31,-22-21 0,22-21-15,0 0-16,0-1 15,0 1-15,0 0 16,0 0-16,0 0 16,0 0-16,0-1 0,0-20 0,0 21 15,22 0-15,-1-22 0,0 22 0,0 0 16,0-21-16,0 21 0,1-1 0,-1 1 15,0 0-15,0 0 0,21 21 16,-20-21-16,-1 21 0,0 0 16,21 0-16,-21 0 0,1 0 0,-1 0 15,0 21-15,0 0 0,0 0 16,0 0-16,1 1 0,-1-1 0,-21 21 16,0-21-16,0 0 0,21 22 15,-21-22-15,0 0 0,0 21 0,0-20 16,0-1-16,0 0 0,0 0 0,-21 0 15,21 0-15,0 1 16,-21-1-16,21-42 63,0-1-48</inkml:trace>
  <inkml:trace contextRef="#ctx0" brushRef="#br0" timeOffset="48850.9">4826 5271 0,'127'0'31,"-106"-22"-31,0 22 0,0-21 0,1 0 16,-1 21-16,21-21 0,-21 0 16,0 0-16,1-1 0,-1 1 0,-21 0 15,21 0-15,-21 0 0,21 0 0,-21-1 16,0 1-16,0 0 15,0 0-15,0 0 0,0 0 0,0-1 16,0 1-16,-21 0 0,0 21 16,0 0-1,-1 0-15,1 0 0,0 0 16,0 0-16,0 0 16,0 0-16,21 21 0,-22 0 0,1 1 15,-21 20-15,21-21 0,0 0 16,-1 0-16,1 1 0,21 20 15,-21-21-15,0 0 0,0 0 0,21 22 16,0-22-16,-21 0 0,21 21 16,-22-20-16,22-1 0,0 0 0,0 0 15,0 0-15,0 22 16,0-22-16,0 21 16,22-42-16,-1 21 0,0-21 0,-21 21 15,21-21-15,0 0 0,0 0 0,1 22 16,-1-22-16,0 0 0,0 0 15,21 0-15,-20 0 0,-1 0 0,0 0 16,0 0-16,0-22 0,0 22 16,22-21-16,-22 21 0,0-21 0,0 0 15,0 21-15,-21-21 0,22 21 0,-1-21 16,0 21-16,0 0 0,-21-22 16,21 1-16,0 21 15,-21-21 1</inkml:trace>
  <inkml:trace contextRef="#ctx0" brushRef="#br0" timeOffset="50148.44">2180 6477 0,'0'0'0,"0"-21"0,0 0 16,-21 21-1,0 0 1,21 21-1,-21 0 1,21 0-16,-22 0 0,1 43 16,21-43-16,-21 21 0,21 1 15,0-1-15,0-21 0,-21 22 16,0-1-16,21 0 0,-21 1 0,21-1 16,-22 0-16,22-21 0,-21 22 15,0-1-15,21 0 0,-21-20 0,21 20 16,-21 0-16,0-21 0,21 22 15,-22-22-15,1 0 0,0 0 0,21 0 16,-21 1-16,0-1 0,21 0 16,-21-21-16,21 21 0,-22-21 0,1 0 15,0 0 1,21-21-16,0 0 16,-21 21-16,21-21 0,0-22 15,0 22-15,0 0 16,0-21-16,0-22 0,0 22 15,0-1-15,0 1 0,0 21 0,0-21 16,0 20-16,0 1 0,0-21 16,0 21-16,0 0 0,21 21 15,-21-22-15,21 1 0,-21 0 16,21 21-16,1 0 16,-1 0-16,-21 21 15,21 0-15,-21 1 0,21-1 16,-21 0-16,0 0 0,21 21 0,0-20 15,-21 20-15,22-21 16,-22 21-16,0-20 0,21 20 0,0-21 16,-21 21-16,21-20 0,-21-1 0,21 0 15,0 0-15,1 0 0,-1 0 16,0-21-16,0 22 16,0-22-16,0 0 0,1 0 15,-1 0-15,0 0 0,0 0 16,0-22-1,-21 1-15,21 0 16,1 0-16,-22 0 16,0 0-16,0-1 0,21 1 0,0 0 15,-21 0-15</inkml:trace>
  <inkml:trace contextRef="#ctx0" brushRef="#br0" timeOffset="50614.69">2561 6625 0,'0'0'15,"21"0"17,0 0-17,1 0-15,20 0 0,0 0 0,-21 0 16,22-21-16,-1 21 0,0 0 15,22-21-15,-22 21 0,1 0 16,-1 0-16,-21-21 0,21 21 16,22 0-16,-22 0 0,-21 0 0,22 0 15,-1 0-15,-21-21 0,0 21 16,1 0-16,-1 0 16,-42 0-1,-1 0 1,1 21-16,0-21 0,0 0 15,0 0-15,0 21 16,-1-21-16</inkml:trace>
  <inkml:trace contextRef="#ctx0" brushRef="#br0" timeOffset="50970.99">3048 6604 0,'-21'0'0,"21"21"31,0 0-31,0 1 16,0-1-16,0 21 16,0 64-16,0-85 15,-21 64-15,21-64 16,0 21-16,0 1 0,0-22 0,-22 21 15,22 0-15,0-20 0,0 20 16,0-21-16,0 21 0,0-20 0,0-1 16,0 0-16,0 0 0,-21 0 15,21 0-15,0 1 0,0-1 16,0-42 46</inkml:trace>
  <inkml:trace contextRef="#ctx0" brushRef="#br0" timeOffset="51641.61">1714 8657 0,'0'0'0,"0"21"0,0 22 15,0-22-15,0 21 16,0 1-16,0-1 0,0 0 0,0 1 16,0-1-16,0 21 0,0-20 15,0-1-15,-21 0 0,21 1 0,0-1 16,-21 0-16,21 1 0,0-22 16,0 21-16,0-21 0,0 1 0,0-1 15,0 0-15,0 21 16,0-21-16,0-42 47,0 0-47,0 0 15</inkml:trace>
  <inkml:trace contextRef="#ctx0" brushRef="#br0" timeOffset="52096.35">1482 8784 0,'0'0'0,"0"-21"0,21 21 15,-21-21-15,21 21 0,0-21 16,0 0-16,0 21 0,1-22 0,20 22 15,-21 0-15,21-21 0,-20 21 16,20 0-16,-21 0 0,21 0 0,-20 0 16,20 0-16,0 0 0,-21 0 15,22 0-15,-22 21 0,0 1 0,0-1 16,0 0-16,1 0 0,-22 0 16,0 22-16,0-22 0,0 0 0,0 21 15,-22-21-15,22 1 0,-21-1 16,0 21-16,0-21 0,-43 22 15,43-22-15,0 0 0,0 0 16,0-21-16,0 21 0,-1 0 16,1-21-16,0 22 0,0-1 15,0 0-15,0-21 16,42-21 31,0 21-47,0-21 0,0-1 15,0 1-15</inkml:trace>
  <inkml:trace contextRef="#ctx0" brushRef="#br0" timeOffset="52852.91">2773 8678 0,'0'0'15,"-21"0"1,-1 0 15,1 22-31,21-1 0,0 0 0,0 0 16,-21 0-16,0 0 15,21 22-15,-21-22 0,21 21 0,-21 1 16,21-1-16,0-21 0,-22 21 0,1 1 16,21-1-16,-21 0 0,0-20 15,21 20-15,-21 0 0,0-21 0,21 22 16,-22-22-16,1 0 0,21 21 16,-21-20-16,0-1 0,21 0 0,0 0 15,-21 0-15,0 0 16,-1-21-16,1 0 31,21-21-15,0 0-16,0 0 0,0 0 15,0 0-15,0-22 0,0 22 16,0 0-16,0 0 0,0 0 0,21-1 16,1 1-16,-22 0 0,21 0 0,0 0 15,0 0-15,-21-1 0,21 1 16,0 21-16,1 0 0,-22-21 0,21 21 15,0 0-15,0 0 0,0 0 16,0 0-16,-21 21 0,22-21 16,-22 21-16,21 1 0,-21-1 15,21 0-15,-21 0 0,0 0 0,21 0 16,0 1-16,0 20 0,-21-21 16,22 0-16,-1 0 15,-21 1-15,21-1 0,0 0 0,0 0 16,0-21-16,1 0 15,-1 0-15,0 0 16,0 0-16,0 0 0,0-21 16,-21 0-16,22 0 15,-1 21-15,-21-22 0,21 22 0,-21-21 16,0 0-16,21 21 0,-21-21 16,0 0-16,21 21 15,-21-21-15,0-1 0,21 1 16,1 0-1,-22 0-15,21 0 0</inkml:trace>
  <inkml:trace contextRef="#ctx0" brushRef="#br0" timeOffset="53276.67">3492 8700 0,'0'0'0,"-21"-22"16,0 22-16,42 0 46,0-21-46,22 21 0,-22 0 16,0 0-16,21 0 0,1 0 16,-22 0-16,21 0 0,43 0 15,-64 0-15,21 0 0,1 0 16,-22-21-16,21 21 0,-21 0 0,22 0 16,-22 0-16,0 0 0,0 0 15,0 0-15,1 0 0,-1 0 16,-42 0 15,-1 0-15,1 0-16,0 0 15,0 0-15,0 21 0</inkml:trace>
  <inkml:trace contextRef="#ctx0" brushRef="#br0" timeOffset="53615.48">3873 8700 0,'-21'0'16,"21"21"-16,0 0 16,0 0-16,0 0 15,0 0-15,0 1 16,0-1-16,0 0 0,0 21 0,0-21 15,0 22-15,0-22 0,0 21 16,0 1-16,0-22 0,0 21 16,0 0-16,0-20 0,0 20 0,0-21 15,0 21-15,0-20 0,0-1 0,0 21 16,0-21-16,0 0 0,-21 1 16,21-1-16,0 0 0,0 0 15,0 0-15,0 0 0,0 1 16,-21-22-1,0 0 1</inkml:trace>
  <inkml:trace contextRef="#ctx0" brushRef="#br0" timeOffset="56148.02">1524 10859 0,'0'-22'0,"21"22"16,-21-21-16,0 0 15,0 0 1,0 0 0,0 0-1,0-1 1,-21 22-1,0 0-15,0 0 0,-1 0 16,1 0-16,0 0 16,0 0-16,0 0 0,0 0 0,-22 0 15,22 0-15,0 22 0,-21-22 16,20 21 0,1 0-16,0-21 0,21 21 15,-21-21-15,21 21 0,-21-21 16,21 21-16,-21-21 0,21 22 15,0-1 1,0 0 15,-22-21 63,22 21-78,-21 0-16,21 0 31,0 1-15,-21-22-16,21 21 15,-21-21-15,21 21 0,0 0 16,0 0-1,0 0-15,0 1 0,0-1 16,0 0-16,0 0 16,0 0-16,0 0 0,0 1 0,0-1 15,0 0-15,0 0 0,0 0 16,0 22-16,0-22 0,0 0 0,0 21 16,0-21-16,21 1 0,0-1 15,-21 0-15,21 0 0,-21 0 0,22 0 16,-1 1-16,-21-1 15,21-21-15,-21 21 0,21 0 0,0 0 16,0-21-16,-21 21 16,22-21-16,-1 22 0,0-22 15,0 0 1,0 0-16,0 0 0,1 0 16,-1 0-16,0 0 0,0 0 15,0 0-15,0 0 0,1-22 0,-1 22 16,0-21-16,0 21 15,0-21-15,0 21 0,1 0 0,-1-21 16,0 0-16,0 21 0,-21-21 16,21 21-16,-21-22 15,0 1 1,21 21-16,-42 0 94</inkml:trace>
  <inkml:trace contextRef="#ctx0" brushRef="#br0" timeOffset="57052.02">2773 11007 0,'0'-64'16,"0"128"-1,0-149-15,0 64 0,0 0 16,0 0-1,0-1-15,-21 22 0,-1-21 0,1 21 16,0 0-16,0 0 0,0 0 16,0 0-16,-1 0 0,-20 0 15,21 0-15,-21 0 0,20 0 0,-20 21 16,21 1-16,-21-1 0,20-21 16,-20 21-16,21 0 0,0 0 0,0 0 15,-1 1-15,1-1 0,0 0 16,21 0-16,0 0 0,0 0 0,0 22 15,0-22 1,0 0-16,21-21 0,0 0 0,1 21 16,-1-21-16,0 0 0,21 0 15,-21 21-15,22-21 0,-22 0 0,21 0 16,1 0-16,-22 0 0,21 0 16,-21 22-16,22-22 0,-22 0 15,0 0-15,64 42 16,-64-21-16,-21 0 15,0 0-15,0 1 0,0-1 0,0 0 16,0 0-16,0 0 0,-21 0 16,-1 1-16,-20-1 0,21 0 0,-21 0 15,-1-21-15,22 21 0,-21 0 0,21-21 16,-22 0-16,22 0 0,0 0 16,-21 0-16,20 0 0,1 0 15,0 0-15,0 0 0,0 0 0,0 0 16,-1 0-16,1-21 15,21 0 1,0 0 0,0 0-1,21 0 1,1 21-16,-1-22 0,21 1 16</inkml:trace>
  <inkml:trace contextRef="#ctx0" brushRef="#br0" timeOffset="57623.2">3577 11007 0,'0'-21'0,"0"42"0,0-64 15,0 22-15,0 0 16,-21 21-16,0 0 16,0 0-16,-22 0 0,22 0 0,-21 0 15,-1 0-15,1 0 0,0 21 16,-1 0-16,22-21 0,0 22 0,-21-1 16,-1 21-1,43 0-15,-21-20 0,21-1 0,0 0 16,0 0-16,0 0 0,0 0 15,21 1-15,-21-1 16,22-21-16,-1 21 0,0-21 0,0 21 16,21-21-16,-20 21 0,-1-21 15,21 21-15,-21-21 0,22 22 0,-22-22 16,0 21-16,0 0 0,21-21 0,-20 21 16,-1 0-16,0-21 15,-21 21-15,21-21 0,-21 22 0,0-1 16,0 0-16,-21 0 15,0-21-15,0 21 16,-1-21-16,-20 21 0,21-21 0,-21 0 16,20 22-16,-20-22 0,21 0 15,-21 0-15,20 0 0,-20 0 0,21 0 16,0 0-16,0 0 0,-1 0 0,1 0 16,0 0-16,0 0 0,0 0 15,0 0-15,21-22 31,0 1-15,0 0-16,21 0 16</inkml:trace>
  <inkml:trace contextRef="#ctx0" brushRef="#br0" timeOffset="58480.23">5016 10986 0,'0'0'0,"22"0"0,-1-22 15,0 22-15,0-21 0,0 21 0,0-21 16,1 0-16,-1 21 0,0-21 0,0 0 15,0 21-15,0-22 16,1 1-16,-1 0 0,-21 0 0,21 0 16,-21 0-16,21-1 0,-21 1 0,0 0 15,0-21-15,0 21 0,0-22 16,0 22-16,0-21 0,0 21 0,-21-22 16,0 22-16,0 0 0,-1 0 0,1 21 15,-21 0-15,21 0 0,-22 0 16,1 0-16,0 0 0,-22 21 0,22 0 15,0 0-15,-22 0 0,22 1 16,-1 20-16,1-21 0,0 0 0,-1 22 16,22-22-16,0 0 0,0 0 0,21 21 15,0-20-15,0-1 16,0 0-16,0 0 0,0 0 0,21 22 16,0-22-16,0 0 0,1 0 0,20 0 15,0 0-15,-21 1 0,22-1 16,-1 0-16,0 0 0,1 0 0,-1 0 15,-21 1-15,22-1 0,-1 0 0,-21 0 16,0 0-16,22 0 0,-22 1 16,0-1-16,0 0 0,0 0 0,-21 0 15,0 0-15,0 1 0,0-1 16,0 0-16,0 0 0,-21 0 0,21 0 16,-106 43-1,43-43-15,-1 0 0,22-21 16,-64 0-16,64 0 15,-1 0-15,-20 0 0,21 0 0,20 0 16,-20 0-16,0-21 0,21 0 16,-22 21-16,22-21 0,-42-43 15,63 43-15,0 0 16,0 0-16,0 0 0,0-1 16,0 1-1,21 0-15,0 21 0,0 0 16,0-21-16,22 21 0,-22-21 15,0 21-15,21 0 0,-21 0 16</inkml:trace>
  <inkml:trace contextRef="#ctx0" brushRef="#br0" timeOffset="58924.97">5461 11261 0,'0'0'0,"21"0"16,0 0-16,0 0 16,1 0-16,-1 0 0,0 0 0,0 0 15,0-21-15,0-1 0,1 22 16,-1-21-16,21 0 0,0-21 16,-20-1-1,-22 22-15,0 0 0,0 0 16,0 0-16,0 0 0,-22-1 15,22 1-15,-21 21 0,0-21 0,0 21 16,-21 0-16,20 0 0,1 0 0,0 0 16,0 0-16,-21 0 0,20 0 15,1 21-15,0 0 0,0 1 0,0-1 16,0 21-16,-1-21 0,1 22 16,0-1-16,21 0 0,-21 1 0,21-22 15,0 21-15,0 0 0,0-20 0,0 20 16,0-21-16,21 0 0,0 0 15,0 1-15,1-1 0,-1 0 16,21-21-16,-21 0 16,0 21-16,1-21 0,-1 0 0,0 0 15,0 0-15,0 0 0,0-21 16,1 21-16,-1-21 0,21 0 0</inkml:trace>
  <inkml:trace contextRef="#ctx0" brushRef="#br0" timeOffset="59255.78">6265 10287 0,'-42'106'16,"42"-85"-16,-21 21 15,21 22-15,0-22 0,0 1 0,0 20 16,-21 43-16,-1-64 0,22 22 16,0-22-16,-21 22 15,0-22-15,21 21 0,-21-20 0,21 20 16,-21-20-16,21-1 0,0 0 0,0-21 16,0 22-16,-21-1 15,21-21-15,0 0 0,0 1 0,21-22 47,-21-22-47,21 1 0,0 0 16,0 0-16,-21 0 0</inkml:trace>
  <inkml:trace contextRef="#ctx0" brushRef="#br0" timeOffset="59659.55">6308 11218 0,'0'0'16,"21"0"-16,0 0 0,0 0 15,0 0-15,0 0 0,1 0 16,-1-21-16,0 21 0,0-21 16,0 21-16,0-21 0,1 21 15,-22-21-15,0 0 0,21 21 0,-21-22 16,0 1-16,0 0 0,0 0 15,0 0-15,-21 21 16,-1-21-16,1 21 16,0 0-16,0 0 0,0 0 0,0 21 15,-43 21-15,22-21 16,21 22-16,21-22 0,-22 0 16,1 21-16,21-21 0,-21 22 0,21-22 15,0 21-15,0-21 0,0 1 0,0-1 16,0 21-16,0-21 0,0 0 15,21 1-15,0-1 0,1 0 16,-1-21-16,0 0 0,0 0 16,0 0-16,0 0 0,1 0 15,20 0-15,-21 0 0,21 0 16,-20-21-16,20 0 0</inkml:trace>
  <inkml:trace contextRef="#ctx0" brushRef="#br0" timeOffset="59991.36">7112 10964 0,'0'0'0,"0"-21"0,0 0 15,-21 21 1,0 0-16,-1 0 0,1 21 16,0-21-16,0 21 0,-21 1 0,20-1 15,1 0-15,0 21 16,0-21-16,0 22 0,0-22 0,21 21 15,-22-21-15,22 22 0,0-1 0,0-21 16,0 22-16,0-22 0,0 0 16,0 0-16,0 21 0,0-20 0,22-1 15,-1-21-15,0 21 0,-21 0 0,21-21 16,0 21-16,0-21 16,1 0-16,-1 0 0,0 0 0,0 0 15,0 0-15,0 0 0,1 0 0,-1-21 16,21 0-16,-21 0 0,0 0 15,1-1-15,-1 1 0,21 0 0,-21-21 16,0 21-16,1-22 0</inkml:trace>
  <inkml:trace contextRef="#ctx0" brushRef="#br0" timeOffset="60347.69">7683 10329 0,'0'-42'0,"0"84"0,0-126 0,0 63 15,0-22-15,0 22 0,0 0 16,0 0-16,-21 21 0,0 0 16,0 0-1,0 21-15,-22 191 32,22-170-32,21 21 15,-21 1-15,21-1 0,0 1 0,0-1 16,-21-20-16,21 20 0,-21 64 15,21-84-15,0 20 0,0-21 16,0 22-16,0-22 0,0 1 0,0-1 16,0-21-16,0 21 0,0-20 0,0-1 15,0 0-15,0 0 0,0 0 16,0 0-16,21-21 31,0-21-15,-21 0-16,21 0 0,0 0 0,1 0 15,-1-1-15,0 1 0</inkml:trace>
  <inkml:trace contextRef="#ctx0" brushRef="#br0" timeOffset="60799.69">7937 11028 0,'0'0'0,"-21"21"0,0 0 0,21 0 15,-21 1-15,0 20 0,0 0 16,-1 1-16,22-22 16,-21 85-16,0-64 15,21-21-15,0 0 0,0 0 16,0 1-16,0-1 0,21-21 16,0 21-16,1-21 0,-1 0 0,0 0 15,0 0-15,21 0 0,-20 0 0,20 0 16,-21 0-16,21-21 0,-20 0 0,20 21 15,-21-22-15,21 1 0,-20 0 16,20-42-16,-42 41 16,21-20-16,-21 21 0,21-21 0,-21-1 0,0 1 15,0 0-15,0 20 16,0-20-16,0 21 0,0-21 0,-21 20 16,0 1-16,0 21 0,0-21 0,-1 21 15,1 0-15,0 0 0,0 0 16,0 0-16,0 0 0,-1 21 0,-20-21 15,21 21-15,0 1 0,21-1 0,-21-21 16,21 21-16,-22 0 0,22 0 0,0 0 16,0 1-16,22-1 15,-22 0-15,21-21 0,21 0 0,-21 21 16,0-21-16,22 0 0,-22 0 0,21 0 16,-21 0-16</inkml:trace>
  <inkml:trace contextRef="#ctx0" brushRef="#br0" timeOffset="61267.89">8551 11070 0,'0'0'0,"0"-21"15,21 21-15,-21-21 0,0 0 0,0 0 16,22 21-16,-1-22 16,0 22-16,0-21 0,0 21 15,0 0-15,1 0 0,-1 0 0,42 0 16,-42 0-1,1 0-15,20 0 0,-21 21 0,0-21 16,0 22-16,1-1 0,-1 0 0,-21 21 16,0 1-16,0-22 0,0 21 15,0-21-15,0 22 0,0-22 16,-21 21-16,21-21 0,0 22 0,-22-22 16,22 0-16,-21 0 0,21 0 0,0 0 15,0 1-15,-21-1 0,0-21 16,21 21-16,0-42 31,0 0-31,0-1 16,0 1-16,21-21 15,0 21-15,-21 0 0,21-22 16,1 1-16,-1 0 0,0-1 0,0 22 0,0-21 16,0-1-16,1 1 15,-22 21-15,21-21 0,0 20 0,0 1 16,-21 0-16,21 0 0,-21 0 0,21 21 15,-21-21-15,22-1 0,-22 1 16,0 0 0,0 0-16,-43 0 15,22 21-15</inkml:trace>
  <inkml:trace contextRef="#ctx0" brushRef="#br0" timeOffset="61566.9">7789 10668 0,'-42'0'0,"84"0"0,-148 0 0,64 21 16,21-21-16,-21 0 0,20 0 0,44 0 31,-1-21-31,0 21 16,21 0-16,22-21 0,-22 21 0,22-21 15,-1 21-15,1 0 0,-1-21 16,1 21-16,-22 0 0,21-22 0,1 22 15,-22 0-15,22 0 0,-22-21 0,0 21 16,1 0-16,-1 0 16,0-21-16,-20 21 0,-1 0 0,0 0 15,-42 0 17,0 21-17,-1-21-15,1 21 0</inkml:trace>
  <inkml:trace contextRef="#ctx0" brushRef="#br0" timeOffset="62136.15">1778 12742 0,'-21'-21'15,"42"42"-15,-63-42 0,20 0 16,1 21-16,0 0 0,21 21 15,0 0 1,21 1-16,0 20 0,1 0 16,20 1-16,-21-1 0,64 64 15,-43-43-15,0-20 0,43 62 16,-43-41-16,1-22 16,-1 1-16,-21-1 0,22 0 0,-22 1 15,21 20 1,-21-42-16,0 22 0,1-22 15,-22-42 17,0-1-32,0 1 0,0 0 0</inkml:trace>
  <inkml:trace contextRef="#ctx0" brushRef="#br0" timeOffset="62463.47">2498 12700 0,'0'-21'0,"0"42"0,0-63 16,-22 42-1,1 21-15,0 0 16,0 0-16,-21 0 0,-1 22 0,-20-1 16,20 0-16,1 1 0,-21 20 15,20 1-15,-20-22 0,20 22 16,1-22-16,-21 21 0,20-20 15,22-1-15,-21 22 0,-1-43 0,22 21 16,0 0-16,0-20 0,0-1 16,0 0-16,21 0 0,0 0 0,21-21 31,0 0-15,0 0-16,0-21 0,0 21 15,1-21-15,-1 0 0,21 21 0,-21-21 16,22-1-16,-1 1 0</inkml:trace>
  <inkml:trace contextRef="#ctx0" brushRef="#br0" timeOffset="62828.42">2815 13166 0,'0'127'16,"-21"-106"0,21 21-16,0-21 0,0 22 0,0-1 15,0 22-15,0-22 0,0 21 16,0-20-16,0 20 0,0 1 16,0-22-16,0 22 0,0-1 0,21 1 15,-21-1-15,21 1 0,-21-1 16,0 1-16,0-1 0,21 85 15,-21-84-15,0-1 0,0-20 0,0 20 16,0-21-16,0 1 0,0-1 16,0-21-16,0 22 0,-21-43 0,21 21 15,0-42 1,0-1-16,0 1 16,0 0-16,0-21 0,21-1 0,-21 1 15,22 0-15,-22-22 0,0 22 16</inkml:trace>
  <inkml:trace contextRef="#ctx0" brushRef="#br0" timeOffset="63183.45">2900 13610 0,'0'-42'0,"0"84"0,-21-105 16,21 20-16,0 22 0,0-21 16,-22 21-16,22 0 0,0-1 0,0 1 15,0 0-15,0 0 0,0 0 16,0 0-16,22-1 0,-1 1 15,0 0-15,0 0 0,21 0 0,43 0 16,-21 21 0,-22 0-16,-21 0 0,0 21 15,22-21-15,-22 42 0,0-21 16,-21 0-16,0 1 0,0 20 0,0-21 16,0 0-16,0 22 0,-21-22 0,0 0 15,-1 0-15,1 0 0,0 0 16,-21 1-16,21-1 0,-1 0 0,1-21 15,0 21-15,0-21 0,0 0 16,0 0-16,-1 0 0,22-21 31,0 0-15,22 0-16,-1-1 16,0 22-16,0-21 0,0 0 15</inkml:trace>
  <inkml:trace contextRef="#ctx0" brushRef="#br0" timeOffset="63738.75">4149 13060 0,'0'0'0,"0"-21"16,-22 21-16,1 0 0,0 0 0,-21 0 15,21 0-15,-1 0 0,-20 0 0,21 0 16,-21 21-16,20 0 0,-20 0 16,21 0-16,0 1 0,-22 20 0,22-21 15,0 21-15,0 1 0,0-22 0,0 21 16,-1 1-16,22-1 0,0 21 16,0 1-1,0-43-15,0 0 0,0 0 0,0 1 16,22-22-16,-1 0 15,0 0-15,0 0 0,0 0 0,0-22 16,1 22-16,20-21 0,-21 0 16,0 0-16,22 0 0,-22 0 0,0-22 15,0 22-15,21 0 0,-20-21 0,-1-1 16,0 22-16,-21-21 0,21-1 16,0 22-16,-21-21 0,21 21 0,-21-22 15,0 22-15,0 0 0,0 42 31,0 0-31,0 1 16,0-1-16,0 21 0,0-21 16,0 22-16,0-22 0,0 21 15,0 0-15,22-20 0,-22 20 0,21 0 16,-21-21-16,0 1 0,21 20 0,0-21 16,0 0-16,0 0 15,1-21-15,-1 22 0,21-22 16,-21 0-16,0 0 0,1-22 15,-1 1-15,0 21 0,0-21 0,-21 0 16,21-21-16,0 20 0</inkml:trace>
  <inkml:trace contextRef="#ctx0" brushRef="#br0" timeOffset="64052.2">4847 12510 0,'0'-22'0,"0"44"0,0-65 0,-21 43 0,0 0 16,0 0-16,-1 0 0,1 0 16,21 21-16,-21 1 15,21-1-15,-21 0 0,21 106 16,0-42-16,0-43 16,0 21-16,0 1 0,0-22 15,0 22-15,0-22 0,0 0 0,0 22 16,0-22-16,0 1 0,0-1 15,0 0-15,0-21 0,0 22 0,0-22 16,0 21-16,0-21 0,0 1 16,0-1-16,0 0 0,0 0 15,21-21 1,0 0-16,-21-21 0,21 21 0,1-21 16,-1-22-16,-21 22 0</inkml:trace>
  <inkml:trace contextRef="#ctx0" brushRef="#br0" timeOffset="64600.4">5249 12573 0,'0'0'0,"0"-21"0,0 0 16,0 0-16,0 42 31,0 0-31,0 0 0,-21 21 16,21 1-16,0 20 15,0-20-15,0-1 0,0 21 16,0-20-16,0 20 0,0-20 0,0-1 16,0 0-16,0 22 0,0-43 0,0 21 15,0 1-15,0-1 0,0-21 16,0 0-16,0 22 0,0-22 0,0 0 16,0 0-16,0 0 15,0-42 16,0 0-31,0 0 16,0 0-16,0-1 0,0 1 16,0-21-16,0 21 0,0 0 0,0-22 15,21 22-15,-21-21 0,21-1 0,1 22 16,-1-21-16,21 21 0,-21-22 16,22 22-16,-1 0 0,-21 0 0,21 0 15,1 21-15,-1 0 0,0 0 16,-20 0-16,20 0 0,-21 21 15,0 0-15,0 0 0,1 0 0,-1 1 16,-21 20-16,21-21 0,-21 21 0,0-20 16,0 20-16,0-21 0,0 21 15,0-20-15,-21 20 0,0-21 0,-1 0 16,1 0-16,0 1 0,0-1 0,0 0 16,21 0-16,-21-21 15,-1 0 1,1 0-16,21-21 15,0 0-15</inkml:trace>
  <inkml:trace contextRef="#ctx0" brushRef="#br0" timeOffset="64872.31">4445 12933 0,'-21'0'0,"42"0"0,-63 0 0,42-21 0,21 0 16,0 21-1,0 0-15,21-22 0,-20 22 16,20-21-16,0 21 0,1-21 0,-1 21 16,0-21-16,1 21 0,20-21 0,-21 21 15,1 0-15,-1-21 16,0 21-16,-20 0 0,20 0 0,-21 0 15,0 0-15,0 0 0,-21 21 32</inkml:trace>
  <inkml:trace contextRef="#ctx0" brushRef="#br0" timeOffset="65580.5">952 14478 0,'0'-21'0,"0"42"0,0-63 0,22 42 0,-22-21 16,0-1-16,0 1 0,0 0 16,0 0-16,-22 42 31,22 21-31,-21 1 16,0-1-16,0 0 0,21 22 15,-21-1-15,0 1 0,-1-1 16,22 1-16,-21-1 0,0 1 0,0 21 15,0-22-15,21 1 0,0-22 16,0 21-16,0-20 0,0-1 0,0 0 16,0 1-16,0-22 0,21 42 15,21-63 1,-21 0-16,1 0 16,-1 0-16,0 0 0,-21-21 15,21 0-15,-21 0 0,21 0 0,-21 0 16,0-1-16</inkml:trace>
  <inkml:trace contextRef="#ctx0" brushRef="#br0" timeOffset="65796.5">487 15092 0,'0'-21'0,"0"42"0,0-63 31,21 42-31,0 0 0,0-22 15,0 22-15,1 0 0,20-21 0,0 0 16,-21 21-16,22-21 0,-1 21 16,0-21-16,-20 21 0,20 0 15,0-21-15,-21 21 0,22-22 0,-22 22 16,21 0-16,-21 0 0,22-21 16</inkml:trace>
  <inkml:trace contextRef="#ctx0" brushRef="#br0" timeOffset="67015.49">1778 15261 0,'85'0'31,"-85"-21"-31,21 21 0,-21-21 15,0 0-15,21 0 16,-21-1-16,0 1 0,0 0 16,0 0-16,0 0 0,0 0 15,0-1-15,0 1 0,-21 21 0,0-21 16,-1 0-16,1 0 0,-21 21 16,21 0-16,-22 0 0,1 0 0,21 0 15,-21 0-15,-1 0 0,22 0 16,-21 21-16,21 0 0,-22 0 15,22 0-15,0 1 0,0 20 0,0-21 16,21 21-16,-22-20 0,22 20 16,0-21-16,0 21 0,0-20 0,0 20 15,22-21-15,-1 0 16,0 0-16,0 1 0,0-22 0,22 0 16,-22 21-16,0-21 0,21 0 15,-21 0-15,22 0 0,-22-21 0,21-1 16,-21 22-16,1-21 0,20 0 15,-21 0-15,0 0 0,22 0 0,-22-22 16,0 22-16,0 0 0,-21 0 16,21-22-16,-21 22 0,21 0 0,-21 0 15,0 0-15,0 0 0,0-1 16,0 1-16,0 0 16,0 42 15,-21-21-31,21 21 0,0 1 15,0-1-15,0 0 0,0 21 0,0-21 16,0 1-16,0 20 0,0-21 16,0 0-16,0 22 0,0-22 0,21 21 15,1-21-15,-22 0 0,21 1 16,0-1-16,0 0 0,0-21 0,0 21 16,1-21-16,-1 0 0,21 0 15,0 0-15,1 0 0,-1 0 0,0 0 16,1 0-16,20 0 0,-20-21 15,20 0-15,-21 0 0,1 21 16,20-22-16,-20 1 0,-1 0 0,0 0 16,22-43-16,-1 22 15,-42 0-15,1 21 0,-22-43 16,0 22-16,0 21 16,0-22-16,0 22 0,-22 0 0,1 0 15,-21 0-15,21-1 0,0 22 16,-1 0-16,-20 0 0,21 0 0,-21 0 15,20 0-15,-20 0 0,0 22 0,21-22 16,-22 42-16,22-21 0,-21 0 16,21 22-16,-1-22 0,1 21 0,21 0 15,0-20-15,0 20 16,0-21-16,0 21 0,0-20 0,0-1 16,0 21-16,0-21 0,0 0 15,21 1-15,1-22 0,-1 21 16,0-21-16,0 0 0,0 21 15,0-21-15,1 21 0,-1-21 0,0 21 16,0-21-16,0 21 0,0 1 16,1-1-16,-1 0 0,0 0 15,0 0-15,-21 22 0,21-22 0,0 0 16,1 21-16,-1-21 0,0 22 0,-21-1 16,21-21-16,-21 22 0,21-1 0,-21 0 15,0 1-15,0-22 16,0 21-16,0 64 15,0-21-15,0-64 0,-21 21 16,0-21-16,0 22 0,-22-22 16,22 0-16,-21 21 0,0-21 0,-1-21 15,1 22-15,0-1 0,-1-21 16,1 0-16,-22 0 0,22 0 0,-21 0 16,20 0-16,1-21 0,-22-1 15,22 1-15,21 0 0,-21-21 16,-1 21-16,22-22 0,0 22 0,0-21 15,0-1-15,21 1 0,0 0 0,0-22 16,0 22-16,0 0 16,21-22-16,0 22 0,21-22 0,1 22 15,-1-22-15</inkml:trace>
  <inkml:trace contextRef="#ctx0" brushRef="#br0" timeOffset="67495.53">3408 14605 0,'0'-21'0,"0"42"0,0-63 0,0 21 15,-21 21 1,-1 0-1,22 21-15,0 21 0,0-21 16,0 22-16,0 20 0,0-21 0,-21 1 16,21 20-16,0 1 0,-21-22 15,21 22-15,0-1 0,0-21 0,-21 22 16,21-22-16,-21 1 0,21-22 16,-21 21-16,21-21 0,0 0 0,0 1 15,0-1-15,0-42 31,0-1-15,0 1-16,0 0 0,0 0 16</inkml:trace>
  <inkml:trace contextRef="#ctx0" brushRef="#br0" timeOffset="67975.39">3090 14753 0,'0'0'0,"0"-21"0,0 0 0,0 0 15,0 0-15,21-1 0,1 22 0,-1-21 16,0 21-16,0 0 0,0 0 16,22 0-16,-22 0 0,21 0 0,22 21 15,-22 22-15,0-22 0,22 0 16,-22 21-16,22 1 0,-22-1 16,21-21-16,-20 22 0,-1-1 0,-21 0 15,0 1-15,1-1 0,-1-21 16,-21 21-16,21 1 0,-21-22 0,0 21 15,0-21-15,0 1 0,0-1 0,0 0 16,0 0-16,0-42 31,0 0-15,0 0-16,0-1 0,0 1 0,0-21 16,0 0-16,0 20 0,0-20 0,0 0 15,0-22-15,0 22 16,21 0-16,-21-22 0,21 22 0,0-22 15,-21 22-15,22-22 0,-1 22 16,0 0-16,-21 21 0,21-22 0,0 22 16,0 0-16,1 0 0,-22 0 0,21-1 15,0 22-15,0 0 16,-21 22-16,21-1 16,-21 0-16,0 0 15,0 0-15,21 0 0,-21 1 0,22-1 16,-22 0-16,0 0 15,0 21-15,21-20 0,0-1 0</inkml:trace>
  <inkml:trace contextRef="#ctx0" brushRef="#br0" timeOffset="69590.94">4868 15198 0,'0'0'0,"21"0"0,1 0 0,-1 0 15,0 0-15,0-21 0,0-1 16,-21 1-16,0 0 16,0 0-16,0 0 0,0 0 0,0-1 15,0 1-15,0 0 0,-21-42 16,0 41-16,-21 1 16,20 0-16,1 0 0,-21 0 0,21 0 15,-22 21-15,1 0 0,0 0 16,21 0-16,-22 0 0,1 21 0,21 0 15,-22 0-15,22 0 0,0 0 0,0 1 16,0 20-16,21 0 0,0-21 16,0 22-16,0-1 0,0 0 0,0 1 15,0-22-15,0 21 0,0-21 0,21 1 16,0-1-16,21 0 0,-20-21 16,-1 21-16,21-21 0,-21 0 0,22 0 15,-22 0-15,21 0 0,-21-21 16,22 21-16,-1-21 0,-21 0 15,0-1-15,22 1 0,-22 0 0,21-21 16,-21 21-16,0-22 0,1 22 16,-1-21-16,-21-1 0,0 22 0,21-21 15,-21 21-15,0 0 0,0-1 0,0 1 16,0 0-16,0 0 0,-21 21 16,21 21-1,-21 0-15,21 0 0,-22 1 16,22 20-16,0-21 0,0 0 15,0 22-15,0-22 0,0 21 0,0-21 16,0 22-16,22-22 0,-1 0 16,-21 0-16,21 0 0,0-21 15,0 21-15,0-21 0,1 0 0,-1 0 16,0 0-16,21 0 0,-21 0 16,85-42-16,0-21 15,-64 41-15,-20-20 16,20 21-16,-21 0 0,0-22 15,-21 22-15,0-21 0,21 21 0,-21 0 16,0-1-16,0 1 0,0 0 16,-21 21-1,0 21 1,0 0-16,21 1 0,-21-1 16,21 0-16,0 21 0,0-21 15,0 1-15,0 20 0,0 21 16,0-41-16,0-1 0,0 0 15,0 0-15,0 0 0,-21 0 16,21 1-16,0-44 47,21-62-31,-21 63-16,21-43 0,0 22 15,-21 21-15,21-22 0,22-20 16,-22 42-16,-21-1 15,21 1-15,0 0 0,0 0 0,22 21 16,-22 0-16,0 0 0,0 0 16,0 0-16,0 0 0,1 21 15,-1 0-15,0 0 0,0 1 16,0 20-16,0 0 16,1-21-16,-22 1 0,0 20 0,21-21 15,0 0-15,-21 22 0,21-22 0,-21 0 16,0 0-16,42 21 15,-20-42 1,-1 0 0,0-21-1,0 0-15,0 0 0,0 21 0,1-21 16,-1-22-16,0 22 0,0 0 0,0-21 16,0 21-16,1-22 0,-1 22 15,21-21-15,0-1 16,-20 1-16,41 0 0,-42 21 15,0-1-15,1 22 0,-22-21 0,21 21 16,0 0-16,0 0 0,-21 21 16,0 1-1,0-1-15,0 0 16,0 21-16,0-21 0,0 1 16,0-1-16,0 21 0,0-21 0,0 22 15,0-22-15,0 0 0,0 0 16,0 0-16,0 22 0,21-22 0,0-21 15,-21 21-15,22 0 0,-1-21 0,0 0 16,0 21-16,0-21 0,0 0 16,1 0-16,20 0 0,-21 0 0,0 0 15,22-21-15,-22 0 0,0 21 0,21-21 16,-21 0-16,1-1 0,20 1 16,-21 0-16,0 0 0,0 0 15,43-106-15,-43 63 16,-21 43-16,0-21 15,0 21-15,0-1 0,0 1 16,0 0-16,0 0 0,-21 21 0,0 0 16,0 0-16,-22 0 0,22 0 0,0 0 15,0 21-15,0 21 0,-22-20 16,22-1-16,21 21 0,-42 85 16,21-42-16,21-64 15,0 21-15,0 1 0,0-22 16,0 21-16,0-21 0,0 0 15,21 1-15,0-1 0,0-21 0,21 0 16,-20 21-16,20-21 0,-21 0 0,21 0 16,1 0-16,-22-21 0,21 21 15,1-21-15,-22-1 0,21 1 0,22-21 16,-22 21-16,-21 0 16,21-22-16,-20 22 0,20 0 0,-21 0 15,0-22-15,0 22 0,1 0 16,-1 0-16,0 0 0,-21 0 0,0-1 15</inkml:trace>
  <inkml:trace contextRef="#ctx0" brushRef="#br0" timeOffset="72012.24">1037 16574 0,'21'-22'0,"-21"1"31,0 0-31,0 0 15,0 0-15,-21 21 0,21-21 16,-21 21-16,0-22 0,0 22 16,-1-21-16,1 21 0,0 0 15,0 0-15,0 0 0,0 21 16,-1-21-16,-20 22 0,21-1 0,0 0 16,0 21-16,-22-21 0,22 22 15,21 20-15,-21-20 0,21 20 0,0-21 16,0 22-16,0-1 0,0-20 15,0 20-15,0-20 0,21 20 16,0-21-16,0 1 0,22-22 0,-22 21 16,21-21-16,1 1 15,-1-1-15,0-21 0,1 0 0,-1 0 16,85 0-16,-21-21 16,-43-1-16,1 1 0,-1 0 15,1-21-15,-22 21 0,22-22 16,-1 1-16,-21 0 0,1-1 15,-1 1-15,0 0 0,-20-22 16,-1 22-16,0-1 0,0-20 0,-21 21 16,0-1-16,0 1 0,0 21 15,0-22-15,0 1 0,0 21 16,0 0-16,-21 21 0,0 0 16,0 21-1,-1 0-15,22 0 0,-21 22 16,21-1-16,0 0 0,0 1 15,0-1-15,0 21 0,0-20 0,0 20 16,0-20-16,0 20 0,0-21 16,21 1-16,1-1 0,-1 0 0,-21 1 15,21-22-15,21 21 0,-21-21 16,1 1-16,20-22 0,-21 21 0,106-21 31,-63 0-31,-22 0 0,0-21 0,1 21 16,-22-22-16,21 1 15,0 0-15,-20 0 0,20 0 0,0-22 16,-21 22-16,1 0 0,-1-21 16,0 21-16,0-22 0,-21 1 0,0 21 15,0-22-15,0 22 0,0 0 16,0 0-16,0 0 0,-21 0 0,0-1 16,0 22-16,-1 0 0,1 0 15,0 0-15,-21 0 0,21 22 0,-1-22 16,-20 21-16,21 0 0,0 21 15,-22-21-15,22 1 0,0 20 16,0 0-16,21-21 0,0 22 16,-21-22-16,21 21 0,0-21 0,0 22 15,0-22-15,21 0 0,0 0 16,0 0-16,0-21 0,1 0 0,-1 22 16,0-22-16,21 0 0,-21 0 15,22 0-15,-22-22 0,0 22 0,21-21 16,-20 0-16,-1 0 0,0 0 15,0 0-15,0-22 0,0 22 0,1 0 16,-22-21-16,0 20 0,0-20 16,0 21-16,21-21 0,-21 20 0,0 1 15,0 0-15,0 0 0,0 42 32,0 0-17,0 22-15,0-22 16,0 0-16,0 0 0,0 21 0,21-20 15,-21-1-15,21 0 0,-21 0 16,0 0-16,21 0 0,0 1 0,1-1 16,-1-21-16,0 0 15,0 0-15,0 0 0,0 0 16,1 0-16,-1-21 0,21-1 16,-21 1-16,22 0 0,-22 0 0,21 0 15,0 0-15,-20-22 16,41-20-16,-21 42 0,-20-22 15,-1 22-15,0 0 0,-21-21 0,0 20 16,0 1-16,-21 42 31,21 1-31,-21-1 16,21 0-16,0 0 0,0 0 0,0 0 16,0 1-16,0-1 0,0 0 15,0 0-15,0 0 0,21 0 0,-21 1 16,21-1-16,-21 0 0,21 0 15,-21 0-15,0 0 16,-21-21 15,0-21-15,0 21-16,-1-21 16,1 0-16,0 0 0,0 21 15,0-21-15,0 21 0,-1 0 16,22 21 15,0 0-31,0 0 0,22-21 16,-22 21-16,21 0 0,0-21 0,0 22 15,0-1-15,0-21 16,1 0-16,-1 0 0,0 0 0,21 0 16,-21 0-16,22 0 0,-22 0 15,21 0-15,1 0 0,-1-21 0,0-1 16,1 1-16,-1 21 0,0-21 15,1 0-15,-22-21 0,63-1 16,-62 1-16,-1 21 0,0-22 0,0 22 16,-21 0-16,21-21 0,-21 21 15,0-22-15,0 22 0,-21 0 16,21 0-16,-21 21 0,0 0 16,0 0-16,-1 0 0,1 21 15,21 0-15,-21 0 0,21 0 16,0 1-16,0 20 0,0-21 15,0 0-15,42 64 16,-20-64-16,-22 0 0,21 22 16,0-22-16,0 21 0,-21-21 15,21 0-15,-21 1 16,0-1-16,0 0 0,0 0 16,-21-21-1,0 21-15,0-21 0,0 0 16,-1 0-16,1 0 0,0 0 0,0 0 15,21-21-15,0 0 16,0 0 0,0 0-16,21-1 0,-21 1 15</inkml:trace>
  <inkml:trace contextRef="#ctx0" brushRef="#br0" timeOffset="72467.49">4657 16425 0,'0'0'0,"-22"-21"16,22 0-16,0 0 0,-21 0 0,21 0 15,-21-1-15,21 1 0,0 0 16,0 42 15,0 0-31,0 1 0,0-1 16,0 21-16,21 0 0,0 1 0,-21-1 15,22 0-15,-1 1 0,-21 20 16,0-20-16,21-1 0,-21 0 0,21 1 16,-21-1-16,0 0 0,0 1 15,0-22-15,0 0 0,0 21 0,0-21 16,0 1-16,0-1 0,21-21 16,-21-21-1,0-1 1,0 1-16,-21 0 15</inkml:trace>
  <inkml:trace contextRef="#ctx0" brushRef="#br0" timeOffset="72967.72">4339 16574 0,'0'0'16,"-21"-22"-16,21 1 0,-21 0 0,21 0 0,0 0 15,0 0-15,0-1 0,21 1 16,0 0-16,0 0 0,22 0 15,-22 21-15,21-21 0,0 21 0,1-22 16,-1 22-16,0 0 0,22 0 0,-22 22 16,22 20-16,-22-21 0,22 0 0,-22 22 15,21-1-15,-20 0 16,-1 1-16,0-1 0,1 0 0,-1 22 16,-21-22-16,22 0 0,-22 1 0,0-1 15,0 0-15,-21 1 0,0-22 16,21 21-16,-21-21 0,0 1 0,0-1 15,21 0-15,-21 0 0,0 0 16,0-42 15,-21 0-31,21 0 0,-21 0 0,21-22 16,-21 22-16,21-21 0,0-1 16,0 1-16,0-21 0,0-1 0,0 22 15,0-22-15,0 1 0,0-1 0,21 1 16,0-1-16,0 22 0,1-22 15,41-41 1,-21 41-16,1 64 0,-22-21 16,0 21-16,0-21 0,0 21 15,1 0-15,-1 0 16,-21 21-16,21-21 16,-21 21-16,21 0 0,0 0 15,-21 1-15,21-1 0,1 0 0,-22 0 16,21 0-16,0 0 0,-21 1 15</inkml:trace>
  <inkml:trace contextRef="#ctx0" brushRef="#br0" timeOffset="74550.33">6392 16976 0,'0'0'0,"21"0"0,1 0 15,-1 0 1,-21-21-16,0-1 16,21 1-16,-21 0 0,0 0 15,0-21-15,0 20 0,0-20 0,0 21 16,0-21-16,0 20 0,-21-20 16,21 0-16,-21 21 0,-22-43 15,-20 22 1,42 42-16,-1 0 0,1 0 15,0 0-15,-21 0 0,21 0 0,-22 21 16,22 0-16,-21 21 0,21-20 16,-1 20-16,1 0 0,-21 1 0,42-1 15,-21 0-15,21 1 0,-21-1 0,21 0 16,0 1-16,0-1 0,0-21 16,0 0-16,21 0 0,0 1 0,0-1 15,0 0-15,0-21 0,1 0 0,20 0 16,-21 0-16,0 0 15,106-64 1,-63 22-16,-22 21 16,-21 0-16,0 0 0,1-22 0,-1 22 15,0-21-15,0-1 0,0 1 0,-21 0 16,21 21-16,-21-22 0,0 22 16,0-21-16,0 21 0,0-1 15,0 44 1,0-1-1,0 0-15,0 0 0,0 0 0,0 22 16,0-22-16,22 21 0,-22 0 0,0-20 16,21 20-16,-21 0 15,21 1-15,0-22 0,0-21 16,-21 21-16,21 0 0,1-21 16,-1 0-16,0 0 0,0 0 0,0 0 15,0 0-15,1 0 0,-1 0 0,0-21 16,0 0-16,0 21 0,0-21 15,1-22-15,-1 22 0,0 0 0,0 0 16,-21-22-16,0-41 16,0 41-16,0 22 15,0 0-15,0 0 0,0 0 16,0 42 0,0 0-1,0 0-15,0 0 0,0 1 0,0 20 16,0-21-16,0 0 0,0 0 0,0 1 15,0-1-15,0 0 0,0 0 16,0 0-16,0 0 0,0 1 0,0-1 16,0 0-1,0-42 17,0 0-17,0-1-15,0 1 0,0 0 0,0 0 16,21 0-16,0-22 0,-21 22 15,22-21-15,-1 21 0,0 0 16,0-22-16,0 22 0,0 0 0,1 0 16,-1 0-16,0 21 0,0 0 0,0 0 15,0 0-15,1 0 16,-1 0-16,0 21 0,-21 0 0,0 0 16,21 0-16,-21 0 0,21 1 15,-21-1-15,0 0 0,0 0 0,0 0 16,0 0-16,0 1 0,0-1 15,0 0-15,0 0 0,0 0 0,0 0 16,21-21-16,-21 22 16,22-22-1,-1 0 1,-21-22-16,21 22 0,0-21 0,0 0 16,0 0-16,1 0 0,20-22 0,-21 22 15,21 0-15,-20-21 0,20 21 16,-21-22-16,0 22 0,22 0 0,-22 0 15,0 0-15,0-1 0,0 22 0,0 0 16,1 0-16,-1 0 16,0 0-16,-21 22 15,0-1-15,0 0 16,0 0-16,0 0 0,0 0 16,0 1-16,0-1 0,0 0 0,0 0 15,0 0-15,0 0 0,0 1 0,0-1 16,0 0-16,21 0 0,0-21 15,0 21-15,1 0 0,-1 1 16,0-22-16,21 0 0,-21 0 0,1 0 16,20 0-16,0 0 0,-21 0 15,22 0-15,-1 0 0,0-22 0,1 1 16,20-21-16,-20 21 0,41-22 16,-63 1-16,1 21 15,-1-21-15,0 20 0,0-20 16,0 0-16,0 21 0,-21-22 0,0 1 15,0 21-15,0-22 0,0 22 0,0 0 16,-21 21-16,0-21 0,0 21 16,0 0-16,0 0 0,-1 21 0,-20-21 15,21 21-15,0 22 0,0-22 0,-1 0 16,1 21-16,0 1 0,0-1 16,21-21-16,0 21 0,0 1 0,0-22 15,0 21-15,0-21 0,0 1 0,21 20 16,0-42-16,0 21 0,1 0 15,-1-21-15,21 0 0,-21 0 16,22 0-16,-1 0 0,-21 0 0,21-21 16,-20 21-16,20-21 0,0 0 15,-21 0-15,22 21 0,-22-22 0,0 1 16,0 0-16,0 0 0,1 0 0,-22 0 16,0-1-16</inkml:trace>
  <inkml:trace contextRef="#ctx0" brushRef="#br1" timeOffset="80660.83">1312 3175 0,'-42'0'31,"21"0"-15,21 21 31,0 0-32,0 1-15,0-1 16,0 0-16,21 0 0,-21 0 15,0 0-15,0 1 0,21-1 0,-21 0 16,0 0-16,0 21 0,0-20 16,21-1-16,-21 0 0,21 0 15,-21 21-15,0-20 0,0-1 0,22 0 16,-1 0-16,-21 0 16,0 0-16,21 1 0,-21-1 15,21-21-15,-21 21 0,21-21 16,-21 21-16,21-21 15,1 21-15,-1-21 32,0 0-32,0 0 31,0 0-31,0 0 0,1 0 16,-1 0-16,0 0 0,0-21 15,0 0-15,22 21 0,-22-21 0,0 21 16,21-21-16,-21 21 15,22-22-15,-1 1 0,-21 21 0,22-21 16,41-21-16,-20 21 16,-22-1-16,22-20 0,-1 21 0,22-21 15,-22-1-15,22 22 0,0-21 16,-1 21-16,1-22 0,-22 1 0,22 21 16,0-22-16,-1 22 0,-20 0 15,-1 0-15,22-21 0,-21 20 0,-1 1 16,-21 21-16,22-21 0,-22 0 0,1 0 15,-1 0-15,0 21 0,1-22 16,-22 22-16,21-21 0,-21 21 16,0 0-16,1-21 15,-22 0 63,0 0-62,-22 21 15,1 0-31,0 0 16</inkml:trace>
  <inkml:trace contextRef="#ctx0" brushRef="#br1" timeOffset="82639.77">720 4805 0,'0'-85'31,"0"64"-15,0 42 31,0 0-32,0 1-15,0-1 0,0 0 16,0 21-16,0 1 0,0-1 0,0 0 16,0 1-16,0-1 0,21 43 15,-21-43-15,21 0 0,-21 1 16,21-1-16,0-21 15,0 43-15,1-22 0,-1-21 16,0 0-16,0 0 0,-21 1 16,21-1-16,0 0 0,-21 0 15,22 0-15,-1-21 16,-21 21-16,21-21 31,0 0-31,0 0 16,0 0-16,1-21 0,-1 0 15,0 21-15,0-21 0,0 0 16,22 21-16,-22-21 0,21-1 16,-21 1-16,22 0 0,-1 0 15,21 0-15,-20 0 0,-1-1 0,22-20 16,-1 21-16,1-21 0,-1-1 16,1 1-16,-1 0 0,22-1 0,-1-20 15,1 20-15,0-20 0,-1 21 16,1-1-16,0 1 0,-22 0 0,22 20 15,-22-20-15,1 21 0,-22 0 16,22 0-16,-22-1 0,0 1 0,-20 0 16,20 0-16,0 0 15,-21 0-15,22-1 0,-22 1 0,0 21 0,21-21 16,-20 0-16,-1 0 0,0 21 16,0-21-16,0-1 15,0 22 1,-21-21 15,22 21 813,-1 0-844,0-21 15,-21 0 1,0 0-16,0 0 16,-21-1-1</inkml:trace>
  <inkml:trace contextRef="#ctx0" brushRef="#br1" timeOffset="84451.07">656 6943 0,'-21'-21'0,"21"-1"16,0 44 93,0-1-93,0 0-16,0 0 15,0 0-15,0 0 0,0 1 16,0-1-16,0 0 16,0 0-16,21 21 15,0-20-15,-21-1 0,0 0 16,0 21-16,21-21 0,-21 1 0,22-1 16,-22 0-16,21 0 0,-21 0 15,0 22-15,0-22 0,0 0 0,21 0 16,-21 0-16,0 0 0,0 1 15,0-1-15,21 0 16,-21 0 0,21-21-1,-21 21 1,21-21-16,1 0 16,-1 0-16,0 0 15,0 0-15,0 0 0,22-21 16,-22 21-16,21-21 0,0 0 15,22 0-15,-22-1 0,22 1 0,20 0 16,-20-21-16,-1 21 0,22-1 16,148-83-1,-148 62-15,63-20 0,-64 42 16,86-43-16,-107 43 16,22 0-16,-22-22 0,22 22 0,-21 0 15,-1 0-15,1 0 0,-1 0 16,-21-1-16,1 22 0,-1-21 0,0 0 15,1 0-15,-1 21 0,-21-21 0,22 0 16,-22 21-16,0-22 16,21 22-16,-21-21 0,1 21 15,-1 0-15,-21-21 16,21 42 78,0-21-79,-21 21 1,0 1 0,-21-1-1,0 0-15,0-21 0,-1 21 0,1 0 16</inkml:trace>
  <inkml:trace contextRef="#ctx0" brushRef="#br1" timeOffset="85486.48">635 8784 0,'-42'-21'31,"42"0"-31,0 42 94,0 0-94,0 0 0,0 1 16,0-1-16,0 0 15,0 0-15,0 0 0,0 0 0,0 1 16,0-1-16,0 0 16,0 0-16,0 0 0,0 0 0,0 22 15,0-22-15,0 0 0,0 0 16,21 0-16,-21 1 0,21-22 0,-21 21 16,21 0-16,-21 0 0,21 0 15,0 0-15,-21 1 16,22-22-16,-1 0 0,-21 21 0,21-21 15,0 0-15,0 21 16,0-21-16,1 0 16,-1 0-16,0 0 0,0 0 15,21 0-15,-20 0 16,-1 0-16,0-21 0,21 21 16,-21 0-16,22-21 0,-1-1 0,-21 22 15,43-21-15,-22 0 0,0 0 16,22 21-16,-1-21 0,-20 0 0,20-1 15,1 1-15,20 0 0,-20 0 0,-1 0 16,22 0-16,-21-1 0,-1 1 16,22 0-16,-1 0 0,-20 0 0,21 0 15,-22-1-15,1 1 0,-1 0 0,1 0 16,-22 21-16,21-21 0,-20 0 16,-1-1-16,0 22 0,1-21 0,-22 0 15,21 21-15,-21-21 0,1 21 16,-1 0-16,0-21 0,0 21 15,0-21 1,-21-1 93,0 1-93</inkml:trace>
  <inkml:trace contextRef="#ctx0" brushRef="#br1" timeOffset="87733.19">5461 6371 0,'0'0'0,"-21"0"15,0 0 17,-1 0-17,44 0 48,-1 0-63,0 0 0,21 0 15,-21 0-15,1 0 0,20 0 0,85 0 16,-85 0 0,22 0-16,-22 0 0,22 0 0,-22 0 15,21 0-15,-20 0 0,20 0 0,-20 0 16,20 0-16,-21 0 15,22 0-15,-22-21 0,22 21 0,-22 0 16,22 0-16,-1 0 0,-21 0 0,22-21 16,-22 21-16,22 0 0,-22-21 15,0 21-15,22 0 0,-43 0 0,21 0 16,1 0-16,-1 0 16,0-21-16,-20 21 0,-1 0 15,-21 21 32,0 0-31,0 0-1,0 0-15,-21-21 0,21 21 16,0 1-16,0-1 0,0 0 0,0 0 16,0 0-16,-22 0 0,22 1 15,0-1-15,0 21 0,-21-21 0,21 22 16,0-22-16,0 21 0,0 0 0,0 1 15,0 20 1,0 22-16,0-43 0,0 1 0,0 20 16,0-21-16,0 1 0,-21 20 15,21-20-15,0-1 0,-21 21 16,21-20-16,0-1 0,0 22 0,-21-22 16,0 0-16,-1 1 0,22-1 0,-21 21 15,0-20-15,0-1 0,21 0 0,-21 22 16,0-22-16,-1 1 0,22 20 15,-21-21-15,0 1 0,0-1 16,0 0-16,0 1 0,-1-1 0,1 0 0,0 1 16,0-22-16,0 21 0,0 1 15,-1-22-15,1 21 0,0-21 16,21 0-16,0 22 0,-21-22 0,0 21 0,21-21 16,-21 1-16,21-1 0,0 21 0,0-21 15,0 0-15,0 1 0,-22-1 16,22 0-16,0 0 0,0 0 0,0 0 15,0 1-15,0-1 16,0 0-16,0 0 16,0 0-1,-21-21 17,0 0-17,0 0-15,0 0 16,0 0-16,-1 0 0,1 0 15,0 0-15,0 0 0,0 0 16,-22 0-16,22 0 0,-21 0 0,-85 0 16,85 0-1,-22-21-15,22 21 0,-22 0 0,22 0 16,-22 0-16,22 0 0,-21 0 0,-1 0 16,22 0-16,-1 0 0,-20 0 0,21 0 15,-1 0-15,1 0 0,21 0 16,-22 0-16,1 0 0,21 0 0,0 0 15,0 0-15,-1 0 0,1 0 0,0 0 16,0 0-16,0 0 16,21-21 31,0 0-32,21 21-15,-21-21 16,0-1-16,21 22 0,0-21 15,0 0-15,-21 0 16,22 0-16,-1 0 0,-21-1 0,21 1 16,0 0-16,0 0 0,-21 0 0,21 0 15,1-22-15,-1 22 0,0 21 16,-21-21-16,21 0 0,0 0 0,0 21 16,-21-22-16,22 22 0,-1 0 0,-21-21 15,21 21 1,-42 0 31,21 21-47,-21 1 15,-1-1-15,1 0 0,0 0 16,0 0-16,21 0 0,-42 1 16,20-1-16,1 0 0,0 0 15,0 0-15,0 0 0,0-21 0,-1 22 16,1-1-16,0-21 0,0 21 15,0-21-15,0 0 0,-1 21 0,1-21 32,21 21-17,0 0 1,21 1 0,1-22-16,-1 21 0,0-21 15,0 21-15,0-21 0,0 21 0,1-21 16,-1 21-16,0-21 0,0 21 15,21-21-15,-20 22 0,-1-22 0,0 21 16,0-21-16,0 21 0,0-21 16,1 21-16,-1-21 0,-21 21 0,21-21 15,-21 21-15,21-21 32,-21-21-1,0 0-31,0 0 15,21 0-15,-21 0 0</inkml:trace>
  <inkml:trace contextRef="#ctx0" brushRef="#br1" timeOffset="89114.91">5524 6392 0,'0'0'0,"-21"0"0,0 0 16,0 0 0,0 0-16,0 0 15,-1 0-15,1 0 16,-42 0-16,42 0 16,-1 0-16,1 0 0,0 0 15,0 0-15,0 0 0,0 0 16,-1 0-1,22-21 48,0 0-47,22 21-16,-1 0 15,0-21-15,-21 0 0,21 21 16,0-21-16,0 21 0,22-22 0,-22 1 15,0 21-15,0-21 0,22 0 16,-22 0-16,0 0 0,0 21 0,21-22 16,-20 1-16,-1 0 0,0 21 0,0-21 15,0 21 1,0-21-16,1 21 16,-44 0 46,1 21-62,0-21 0,0 21 0,0-21 16,0 21-16,-1-21 0,1 21 15,0-21-15,0 22 0,0-22 0,0 21 16,-22 0-16,22-21 0,0 21 0,0-21 16,0 21-16,-1-21 0,1 21 15,0-21-15,0 22 16,0-22-1,42 21 48,0-21-47,0 0-16,0 21 0,1-21 0,-1 21 15,21-21-15,-21 21 0,0 0 0,22 1 16,-1-1-16,-21-21 0,22 21 15,-22 0-15,0 0 0,21 0 16,-21 1-16,1-1 0,-1-21 0,-21 21 16,0 0-16,21-21 0,-21 21 15,21-21-15,-21 21 0,21-21 63,0 0-32</inkml:trace>
  <inkml:trace contextRef="#ctx0" brushRef="#br1" timeOffset="100335.12">8149 7345 0,'0'0'0,"-42"0"15,-1 0-15,22 0 0,-21 0 0,21 0 16,-22 0-16,22 0 0,0 0 0,0 0 16,0 0-16,63 0 31,-21 0-31,22 0 0,-1 0 16,0 0-16,22 0 0,-22-21 15,22 21-15,-1 0 0,1 0 0,-1 0 16,22 0-16,-22 0 0,22 0 0,0-21 15,-22 21-15,22 0 0,-22 0 16,22 0-16,-22-22 0,-20 22 0,20 0 16,-20 0-16,-22 0 0,21-21 15,-21 21-15,0 0 0,1 0 0,-1 0 16,-21-21-16,0 0 16,0 0-16,-21 0 15,-1-1 1,1 1-16,0 21 0</inkml:trace>
  <inkml:trace contextRef="#ctx0" brushRef="#br1" timeOffset="100730.89">9017 6964 0,'0'0'0,"-21"0"0,0 0 16,21 21-1,0 0 1,21 0-1,0-21-15,0 22 0,0-22 0,0 21 16,22-21-16,-22 0 0,21 21 0,1-21 16,-22 21-16,21-21 0,0 0 15,1 0-15,-22 0 0,21 0 0,-21 0 16,22 0-16,-22 0 0,0 0 16,0 0-16,0-21 0,1 21 0,-22-21 15,-22 21 1,1 0-16,0 0 15,0 0-15,0 21 0,-22 0 16,-41 64-16,20-22 16,43-20-16,-21-1 15,-1 43-15,22-43 0,0 0 16,0-21-16,0 22 0,0-22 16,21 0-16,0 0 0,0 0 0,0 1 15,0-1-15,0 0 0,21-21 31,0 0-31,0 0 0,0-21 16</inkml:trace>
  <inkml:trace contextRef="#ctx0" brushRef="#br1" timeOffset="101443.48">10710 6731 0,'0'0'0,"0"-21"16,-21 21-1,0 21 1,21 0-16,0 0 0,-21-21 0,21 22 16,-21-1-16,21 0 0,0 0 15,0 0-15,0 0 16,21-21-16,0 0 16,0 0-16,21 0 0,-20 0 0,20 0 15,-21 0-15,21 0 0,-20 0 16,20-21-16,0 0 0,1 21 0,-22-21 15,21 0-15,-21 0 0,22-1 0,-22 1 16,0 0-16,0 0 0,-21 0 16,21-22-16,-21 22 0,0 0 0,0 0 15,0 0-15,-21 21 16,0 0 0,0 0-16,0 0 0,-1 21 0,22 0 15,-21 21-15,0-20 0,0 20 0,0 0 16,21 1-16,0-1 0,-21 0 15,21 1-15,0-1 0,0 85 16,0-64 0,0-20-16,0-1 0,21 0 0,-21-20 15,0 20-15,0-21 0,21 0 0,-21 0 16,0 1-16,0-1 0,0 0 0,0 0 16,-21-21-1,0 21-15,-1-21 16,1 0-16,-21 0 0,21 0 0,-22 0 15,1-21-15,21 21 0,-21-21 0,-1 21 16,22-21-16,-21 21 0,21-21 0,-1 21 16,1 0-16,21-22 15,0 1-15,0 0 16,0 0-16,21 21 16,1-21-16,-1 0 0,0 21 15,21-22-15,-21 1 0</inkml:trace>
  <inkml:trace contextRef="#ctx0" brushRef="#br1" timeOffset="101767.3">11599 6668 0,'0'0'15,"0"-22"-15,0 1 0,0 0 0,0 0 16,0 42-1,0 0 1,0 0-16,0 1 0,0 20 16,0 0-16,-21 1 0,0-1 15,21 0-15,-21 1 0,21-1 0,-21 21 0,21-20 16,-22-1-16,22 0 0,-21 1 16,21-1-16,0 0 0,0-20 15,0 20-15,0-21 0,0 0 0,0 0 16,0 1-16,21-1 0,1-21 0,-1 21 15,0-21-15,0 0 16,0 0-16,0 0 0,-21-21 0,22 0 16,-1 21-16,0-22 0,-21 1 0,0 0 15,21 0-15</inkml:trace>
  <inkml:trace contextRef="#ctx0" brushRef="#br1" timeOffset="101948.19">11388 7070 0,'0'0'16,"21"0"15,0 0-31,0 0 0,0 0 16,22 0-16,-22 0 0,21-21 0,-21 21 16,22 0-16,-1-22 0,0 22 15,1-21-15,-1 21 0,-21-21 0</inkml:trace>
  <inkml:trace contextRef="#ctx0" brushRef="#br1" timeOffset="102385.94">12954 6964 0,'-21'0'15,"42"0"-15,-42-21 0,21 0 0,0-1 16,0 1-16,0 0 0,0 0 15,0 0-15,0 0 0,0-1 16,0 44 15,0-1-31,0 0 0,0 0 16,0 21-16,0-20 0,0 20 16,0-21-16,0 21 0,0-20 0,0 20 15,-21-21-15,21 21 0,0-20 0,0-1 16,0 0-16,0 0 0,0 0 15,0 0-15,21-21 16,0 0 0,0-21-16,0 0 0</inkml:trace>
  <inkml:trace contextRef="#ctx0" brushRef="#br1" timeOffset="102775.72">13504 6858 0,'0'0'0,"21"-21"0,-42 21 47,0 0-47,0 0 0,-21 0 0,20 21 16,-20 0-16,21-21 0,0 21 0,0 1 16,-1-22-16,1 21 0,21 0 15,0 0-15,0 0 16,21 0-16,1-21 0,-1 22 15,0-1-15,21-21 0,-21 21 16,22 0-16,-22-21 0,0 21 0,21 0 16,-20 1-16,-1-22 0,0 21 0,0 0 15,-21 0-15,0 0 16,0 0-16,-21-21 16,-21 22-16,20-22 0,1 21 15,-21-21-15,21 0 0,-43 0 16,22 0-16,21 0 15,0 0-15,-1 0 0,1 0 0,21-21 16,-21-1-16,21 1 16,0 0-16,0 0 0,0 0 15,0 0-15,0-1 0,0 1 0</inkml:trace>
  <inkml:trace contextRef="#ctx0" brushRef="#br1" timeOffset="102979.6">13144 6625 0,'-21'0'0,"42"0"0,-42-21 15,0 21-15,0 0 16,21-21-16,21 21 47,0 0-47,0 0 15,1 0-15,-1 0 16</inkml:trace>
  <inkml:trace contextRef="#ctx0" brushRef="#br1" timeOffset="103651.24">15155 6752 0,'0'-21'0,"0"42"0,0-63 0,0 0 16,0 20-16,0-20 0,0 21 15,0-21-15,0-1 0,0 22 16,0-21-16,0 21 0,0-22 0,0 22 16,0 0-16,0 0 0,0 0 0,0-1 15,-21 22 1,21 22-16,-21-1 15,21 0-15,0 21 0,0 1 16,0-1-16,0 21 0,0 1 0,0-22 16,0 22-16,0-1 0,0 1 15,-21-22-15,21 22 0,0-22 0,0 0 16,0 22-16,0-22 0,0-21 0,0 22 16,21-22-16,0 21 0,0-21 15,0 0-15,1-21 0,20 22 16,-21-22-16,0 0 0,0 0 0,1-22 15,20 1-15,-21 0 0,0 0 16,22 0-16,-22 0 0,21-22 16,-21 1-16,0 21 0,22-22 0,-22-20 15,0 21-15,0-22 0,-21 22 0,21-22 16,-21 1-16,22-1 0,-22 1 16,0 20-16,0-20 0,0 21 0,0-43 15,0 64 1,0 42 15,0 0-31,0 0 0,0 22 16,0-22-16,0 21 0,0-21 0,0 22 15,0-22-15,0 21 0,0 0 0</inkml:trace>
  <inkml:trace contextRef="#ctx0" brushRef="#br1" timeOffset="104083.99">16002 6964 0,'21'0'0,"85"-42"31,-85 20-31,-21 1 16,0 0-16,0 0 0,0 0 16,-21 21-16,0 0 15,0 0-15,-1 0 0,-20 0 16,21 0-16,0 0 0,-22 21 15,22 0-15,0 0 0,0-21 0,0 21 16,21 1-16,-21-1 0,21 0 16,0 0-16,0 0 0,0 0 0,0 1 15,21-22-15,0 21 0,0 0 0,0 0 16,22 0-16,-22 0 0,0-21 16,0 22-16,0-1 0,0 0 0,1-21 15,-22 21-15,0 0 0,-22 0 16,1-21-1,0 0-15,0 0 0,-21 0 16,20 0-16,1 0 0,-42 0 16,42 0-16,-22-21 15,22 21-15,0-21 0,0 21 16,21-21 0,42 21-1,-21 0-15,0-21 0,1 0 16,-1 21-16,21 0 0</inkml:trace>
  <inkml:trace contextRef="#ctx0" brushRef="#br1" timeOffset="104435.79">16446 7091 0,'43'-21'16,"-22"0"-1,0 21-15,0-22 0,0 22 16,-21-21-16,22 0 0,-1 21 16,-21-21-16,21 0 0,0 21 0,-21-21 15,21-1-15,-21 1 0,-21 21 32,0 0-32,0 0 15,-22 21-15,22 1 0,0-1 16,-21 0-16,21 0 0,-1 0 15,-20 0-15,21 1 0,0 20 0,21-21 16,-21 43-16,21-43 16,0 21-16,0-21 15,42 0-15,-21 1 0,0-22 16,0 0-16,22 0 0,-22 0 0,0 0 16,64 0-16,-64 0 0,21 0 15</inkml:trace>
  <inkml:trace contextRef="#ctx0" brushRef="#br1" timeOffset="104991.47">17335 7049 0,'0'-22'0,"0"44"0,0-65 16,0 22-16,0 0 16,0 0-16,-21 21 0,0-21 0,0 21 15,0 0-15,0 0 16,-22 0-16,22 0 0,0 0 0,0 0 15,0 0-15,-1 21 0,1 0 0,0-21 16,0 21-16,0 0 0,0 0 16,21 1-16,0-1 0,-22 0 0,22 21 15,-21 22 1,21-22-16,0-21 16,0 0-16,0 1 0,21-22 0,1 21 15,-1-21-15,21 0 0,-21 0 16,0 0-16,1 0 0,-1 0 0,0 0 15,0-21-15,0-1 0,22 1 16,-22 0-16,0 0 0,0 0 0,0-22 16,0 22-16,1-21 0,-1 0 0,0-1 15,-21 1-15,21 0 0,0-22 16,-21 1-16,21-1 0,-21 1 0,0-1 16,22 1-16,-22-1 0,0 22 15,0-22-15,0 22 0,0 21 16,0-22-16,0 22 0,0 0 0,0 0 15,-22 21 1,1 21-16,0 0 0,21 0 16,-21 22-16,0 63 0,0-43 15,21-21-15,0 22 0,0-1 16,0 1-16,0-1 0,0 1 0,0-22 16,0 64-16,0-64 0,0-20 15,0 20-15,21 0 0,-21-21 16,21 1-16,0-1 0,-21 0 0,21 0 15,0-21-15,1 0 0,-1 0 0,21 0 16,-21 0-16</inkml:trace>
  <inkml:trace contextRef="#ctx0" brushRef="#br1" timeOffset="105745.04">19664 6414 0,'0'0'0,"-21"-22"0,21 1 0,0 0 16,0-21-16,-22 21 0,1-1 16,0 1-16,21 0 0,-21 0 15,0 0-15,0 21 0,-1-21 16,1 21-16,-21 0 0,0 0 15,-1 0-15,22 0 16,0 21-16,-21 0 0,20 0 0,-20 21 16,21 1-16,0-1 0,0 0 0,-1 22 15,1-1-15,0 1 16,0-1-16,0 43 0,21-42 0,0-22 16,0 43-16,0-43 15,0 0-15,21-20 0,0 20 0,0-21 16,0 0-16,22 0 0,-22-21 0,21 22 15,-21-22-15,22 0 0,-1 0 16,0 0-16,-20 0 0,20 0 16,0-22-16,1 1 0,20 0 0,-21 0 15,1 0-15,-1-22 0,-21 22 16,22-21-16,-1 0 0,-21-1 0,21 1 16,-20 0-16,-22-22 0,0 1 0,21 20 15,-21-20-15,0-1 0,0 1 16,-21 20-16,-1 1 0,1 0 0,-21-1 15,0 22-15,20 0 0,-20 0 0,-21 21 16,20 0-16,1 0 0,0 0 16,-1 0-16,1 0 0,0 21 0,-1 0 15,1 0-15,21 1 0,0 20 16,-1 0-16,1 1 0,21-1 16,0 0-16,0 1 0,0-1 0,0 0 15,0 1-15,21-1 0,1 0 16,-1 1-16,21-22 0,-21 21 0,22-21 15,-1 0-15,148 43 16,-84-64-16</inkml:trace>
  <inkml:trace contextRef="#ctx0" brushRef="#br1" timeOffset="106248.69">20299 6752 0,'0'0'0,"0"-21"16,0 0-16,-21 21 31,-1 21-31,1 0 0,21 0 16,0 1-16,0-1 0,-21 0 0,21 0 15,0 0-15,-21 0 0,21 22 16,0-22-16,0 0 0,0 0 0,0 0 16,0 1-16,0-1 0,0 0 0,0 0 15,0 0 1,0-42 15,0 0-15,0 0-16,-21 0 0,21-1 15,0 1-15,0 0 0,0 0 0,0-43 16,42-20 0,-21 63-16,0-22 0,1 1 0,20 21 15,0-22-15,1 22 0,-22 0 0,21 21 16,0 0-16,1 0 0,-1 0 15,0 0-15,1 0 0,-1 21 0,-21 0 16,0 1-16,1 20 0,-1 0 16,-21-21-16,0 22 0,0-22 0,0 21 15,0 43 1,0-22-16,0-41 0,-21-1 16,-1-21-16,22 21 0,0 0 15,-21-21-15,0 0 0,21 21 16,0-42-1,0 0-15,0 0 16,0 0-16,21-1 0,0 1 0,-21 0 16</inkml:trace>
  <inkml:trace contextRef="#ctx0" brushRef="#br1" timeOffset="107074.91">21103 6244 0,'0'0'0,"21"-21"0,0 0 0,-21 0 15,0 42 17,0 0-32,0 21 0,0-20 15,0 20-15,-21 0 0,21 1 0,-21 20 16,21-21-16,0 22 0,0-22 0,-21 22 16,21-22-16,-21 0 0,21 1 15,0-1-15,-21 64 16,21-21-1,0-64-15,0 0 0,0 0 0,0 0 16,21-21-16,-21 21 0,21-21 16,0 0-16,0 0 15,0-21-15,1 21 0,-1-21 16,0 0-16,21 0 0,-21 0 0,1-1 16,20 1-16,-21-21 0,0 21 0,0 0 15,22-22-15,-22 22 0,-21 0 16,21 0-16,-21 0 0,21 21 0,-21 21 31,0 0-15,0 0-16,-21 0 0,21 0 0,-21 1 15,21 20-15,0-21 0,0 0 16,0 0-16,0 1 0,0-1 0,0 0 16,0 0-16,0 0 15,21-21-15,0 0 0,0 0 16,1 21-16,20-21 0,-21 0 15,21 0-15,-20 0 0,20-21 0,-21 21 16,21-21-16,-20 0 0,20 0 0,-21 0 16,0-1-16,0-20 0,1 21 15,-1-21-15,0 20 0,0-20 0,-21 21 16,0 0-16,0 0 0,0-1 0,0 1 16,0 0-16,-21 21 31,0 0-16,21 21-15,-21 0 0,21 22 16,0-22-16,-22 21 0,1 1 0,21-1 16,-21 0-16,21 1 0,0 20 0,0-21 15,0 22-15,0-1 0,0 1 16,0-1-16,0 1 0,0-1 0,0 1 16,0-22-16,-21 22 0,21-22 15,-21 22-15,21-22 0,0 0 0,-21 1 16,-1-1-16,22-21 0,-21 21 0,0-20 15,0-1-15,0 0 16,-22 0-16,22-21 0,0 0 0,-21 21 16,21-21-16,-1 0 0,1 0 0,0 0 15,0 0-15,0 0 0,0-21 0,21 0 16,-22 21-16,1 0 16,21-21-16,-21 0 0,0 21 15,0-22-15,0 22 0,-1 0 16</inkml:trace>
  <inkml:trace contextRef="#ctx0" brushRef="#br1" timeOffset="108412.27">13250 8382 0,'0'21'0,"0"-42"0,0 63 0,0-20 16,0-1-16,0 0 15,21-21-15,1 21 16,-1-21-16,21 0 15,-21 0-15,0 0 0,1-21 0,20 0 16,-21 21-16,21-21 0,-20-1 16,20 1-16,-21 0 0,21 0 15,-20 0-15,-1 0 0,0-22 0,0 22 16,0-21-16,0 21 0,-21-22 0,22 22 16,-22-21-16,0 21 0,0-22 15,0 22-15,0 0 0,0 0 0,0 0 16,0-1-16,0 1 0,-22 21 15,1 0 1,0 21-16,21 1 0,0-1 16,0 21-16,-21 0 0,21 1 0,0 20 15,-21 64 1,0 0-16,21-42 0,0-22 16,-22 22-16,22 0 0,-21-1 0,21 1 15,0 0-15,-21-1 0,21 1 0,0 0 16,0-1-16,0 1 0,0 0 15,0-1-15,0-20 0,21 21 0,0-22 16,-21 1-16,0-1 0,64 64 16,-64-63-1,21-43-15,0 0 0,0 0 0,1-21 16,-1 0-16,0 0 0,0-21 16,0 0-16,0 0 0,1-22 0,20 22 15,-21-21-15,0 21 0,0-22 0,22-20 16,-22 20-16,0 1 0,0-21 15,-21-1-15,21 22 0,-21-22 16,0 22-16,0-22 0,0 22 0,0-21 16,0 20-16,-21-20 0,0 20 0,-21 1 15,21 0-15,-22-1 0,1 22 0,0-21 16,20 21-16,-20 0 0,0-1 16,21 1-16,-1 21 0,-20 0 0,21-21 15,0 21-15,21-21 31,21 21-31,0 0 16,21-21-16,-20 0 16,-1 21-16,21-22 0,0 1 15,1 21-15,-1-21 0,0 0 0,1 0 16,-1 0-16,22-1 0,-22-20 0,-21 21 16,21 0-16,1 0 0,-22-1 15,21-20-15,-42 21 16,0 0-16,0 0 15,-21 42 17,21 0-32,-21 0 0,0 21 15,21-20-15,0-1 0,0 0 0,0 0 16,0 0-16,0 0 16,0 1-16,0 20 0,0-21 15,21 0-15,0-21 0,0 21 0,0-21 16,22 0-16,-22 0 15,0 0-15,0 0 0,43-21 16,-22-21 0,-21 42-16,0-21 0,-21 0 0,0-1 15,0 1-15,0 0 0,0-21 0,0 21 16,0-1-16,0-20 0,0 21 16,-21 0-16,0 0 0,0-1 0,0 1 0,0 21 15,-1 0-15,22-21 16,-21 21-16,0 0 0,0 0 15,21 21 1,0 0-16,0 1 16,0-1-16,21 0 15,0-21-15,0 21 0,1-21 16,20 21-16</inkml:trace>
  <inkml:trace contextRef="#ctx0" brushRef="#br1" timeOffset="108799.25">14880 8467 0,'0'0'0,"0"-21"0,0-1 15,0 1-15,0 0 16,21 21-16,0 0 16,1 0-16,-1 0 15,0 0-15,0 0 0,0 21 16,0-21-16,1 21 0,-1 1 0,-21-1 15,21 0-15,0 0 0,0 0 16,-21 22-16,0-22 0,0 0 0,0 0 16,21 0-16,-21 22 0,0-22 0,0 0 15,0 0-15,-21 0 0,21 0 0,-21 1 16,0-22-16,0 21 16,0-21-16,21-21 15,0-1 1,0 1-16,0 0 0,0 0 15,0 0-15,0-22 0,0 22 16,0 0-16,21 0 0,0-21 0,-21 20 16,21 1-16,0-21 0,22 21 0,-22 0 15,0-22-15,0 22 0,21 0 16,-20 21-16,20-21 0,0 0 16,-21 21-16,22-22 0</inkml:trace>
  <inkml:trace contextRef="#ctx0" brushRef="#br1" timeOffset="110247.63">17018 8446 0,'0'0'0,"0"-22"0,0 1 16,0 0-16,0 0 0,0 0 15,0 0-15,0-1 0,0-20 0,0 21 16,0-21-16,0 20 0,0-20 15,0 21-15,0 0 0,0-22 0,21 22 16,-21-21-16,0 21 0,0 0 0,21-1 16,-21 1-16,0 42 31,0 22-31,0-1 0,0 0 16,0 1-16,0 20 15,0-20-15,0 20 0,0 1 0,0-1 16,0-21-16,-21 22 0,21-1 0,-21-20 15,21 20-15,-21-20 0,0 20 16,21-21-16,-22 1 0,-20 84 16,21-85-16,0-21 15,21 0-15,0 1 0,0-1 0,-21-21 16,-1 0 0,22-21-1,0-1-15,-21 1 0,21 0 0,-21 0 16,21 0-16,0-22 0,0 1 15,0 0-15,0-1 0,0 1 0,0 0 16,0-1-16,0 1 0,0 21 0,0-21 16,0 20-16,0-20 0,0 21 15,0 0-15,21 21 0,0 0 16,1 0-16,-1 21 16,-21 0-16,0 0 0,21 0 15,0 22-15,-21-22 0,0 21 0,21-21 16,-21 22-16,21-22 0,1 21 0,-22-21 15,0 22-15,21-22 0,0 0 16,0 0-16,0 0 0,0 1 16,1-1-16,-1-21 0,0 0 0,0 0 15,0 0-15,0 0 0,22 0 0,-22 0 16,21-21-16,-21 21 0,22-22 16,-22 1-16,21 0 0,-21 0 0,22 0 15,-22-22-15,0 22 0,0-21 0,0 21 16,-21-22-16,0 1 0,22 21 15,-22-21-15,0 20 0,21 1 0,-21 0 16,0 0-16,0 42 31,0 0-15,0 0-16,0 1 0,-21-1 0,21 0 16,0 21-16,0-21 0,0 22 15,0-22-15,0 0 0,0 21 0,0-20 16,0-1-16,21 0 0,21 21 15,-21-21-15,0-21 16,1 0-16,-1 0 16,0 0-16,0 0 0,0 0 0,0-21 15,-21 0-15,22 21 0,-1-21 16,0 0-16,0-22 0,-21 22 16,0 0-16,21 0 0,-21-21 0,21 20 15,-21-20-15,0 21 0,0 0 0,0 0 16,0-1-16,0 44 31,0-1-31,0 0 16,0 0-16,0 0 0,0 0 0,0 1 15,0-1-15,0 21 0,0-21 16,0 0-16,0 1 0,-21-1 0,21 0 16,0 0-16,0 0 0,-21 0 0,21 1 15,0-44 32,0 1-47,0 0 16,0 0-16,0 0 0,0-43 15,0 43-15,0-42 16,0 41-16,21-20 0,0 21 16,1-21-16,-1 20 0,42-20 15,-20 42-15,-22-21 0,21 21 16,-21 0-16,22 0 0,-22 0 0,0 21 0,21 0 15,-21-21-15,1 21 0,-22 22 16,21 20-16,-21 1 16,0-22-16,0-21 0,0 22 15,0-22-15,0 0 16,-21 0-16,21 0 0,-22 0 0,22 1 16,0-1-16,-21-21 15,42 0 16,-21-21-31,22-1 16,-1 1-16,0 0 0,-21 0 0,42-21 16</inkml:trace>
  <inkml:trace contextRef="#ctx0" brushRef="#br1" timeOffset="111291.77">18881 8065 0,'0'-22'0,"0"44"0,0-65 0,0 64 32,0 1-32,0-1 15,0 0-15,-22 21 0,22 1 0,-21-1 16,21-21-16,0 21 0,-21 1 16,21-1-16,0 0 0,0 1 0,0-1 15,-21 43-15,0-43 0,0 0 16,21 1-16,0-1 0,0-21 15,-22 22-15,22-22 0,-21 0 16,21 21-16,-21-21 0,21 1 16,0-1-16,0 0 15,0-42 17,0 0-32,0-1 0,0 1 15,0 0-15,0-21 0,21 21 16,-21-22-16,21 1 0,1 21 0,-22-22 15,21 22-15,0-21 0,-21 21 0,21 0 16,0-22-16,0 22 0,1 0 16,-1 21-16,0-21 0,0 0 0,0 21 15,0 0-15,1 0 0,-1 0 0,0 0 16,0 21 0,-21 0-16,21-21 0,-21 21 0,0 0 15,0 0-15,0 1 0,0-1 16,-21 0-16,0-21 0,0 0 15,0 21-15,-1-21 16,1 0-16,0 0 0,0 0 0,0 0 16,0 0-16,-1 0 0,1 0 15,21-21-15,-21 0 0,0 0 16,21-1-16,0 1 16,0 42 15,0 1-31,0-1 0,21 0 15,-21 0-15,21 0 0,-21 0 0,0 22 16,0-22-16,21 0 0,-21 21 0,22-20 16,-22 20-16,21-21 0,-21 0 15,0 0-15,0 1 0,21-1 0,0 0 16,0 0-16,-21 0 0,21-21 0,1 21 16,20-21-16,-21 0 0,0 0 0,22 0 15,-22 0-15,21 0 0,0 0 16,-20-21-16,20 21 0,0-21 0,1 0 15,20 0-15,-21-22 0,1 22 16,-1-21-16,0 0 0,1 20 0,-1-20 16,0 0-16,43-128 15,-64 86 1,-21 63-16,0-1 0,0 1 16,0 0-16,-21 21 0,0 0 15,0 0-15,0 0 0,-1 21 0,1 0 16,0 1-16,0-1 0,0 0 0,21 0 15,0 0-15,0 0 0,0 1 16,0 20-16,0-21 0,0 0 0,0 0 16,21 22-16,0-22 0,-21 0 0,21 0 15,0 0-15,1 1 0,-1-1 16,21 42 0,-21-20-16,-21-22 0,0 0 15,0 0-15,-21-21 16,0 0-16,0 0 0,0 21 15,-1-21-15,-20 0 0,21 0 0,-21 0 16,20 0-16,-20 0 0,21 0 0,-21 0 16,20 0-16,1 0 0,0 0 0,0 0 15,0-21-15,0 0 0,-1 21 16,22-21-16,-21 0 0,0-1 0</inkml:trace>
  <inkml:trace contextRef="#ctx0" brushRef="#br1" timeOffset="111861.05">17632 7895 0,'0'21'31,"0"1"-31,0-1 0,0 0 16,0 0-16,0 0 0,0 0 15,21 1-15,0-22 16,-21 21-16,21-21 16,0 0-16,1 0 0,-1 0 15,-21-21 1,21-1-16,-21 1 0,0 0 15,0 0-15,0-21 0,0 20 16,-21 22-16,0-21 0,21 0 16,-22 21-16,1 0 0,0 0 15,21 21 17,0 0-32,0 1 0,0-1 15,0 0-15,0 0 0,0 0 16,0 22-1,0-22-15,0 0 0,0 0 16</inkml:trace>
  <inkml:trace contextRef="#ctx0" brushRef="#br1" timeOffset="136801.49">14351 10456 0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2:46:37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847 0,'0'0'0,"0"-21"16,0-1-16,-21 22 0,21-21 15,0 0-15,0 0 16,-21 0-16,21 0 16,0-1-1,0 1-15,21 21 32,0 0-32,0 21 15,1 1-15,-1-1 0,0 0 0,21 21 16,-21 1-16,22-1 0,-1 21 15,-21-20-15,22 20 0,-22-20 16,42 62-16,22 1 16,-64-63-16,-21-1 15,21-21-15,0 0 0,-21 0 16,22 1-16,-22-1 0,0 0 0,0 0 16,21 0-1,-42-42 16,-1 0-31,22 0 16,-21-22-16,21 1 16</inkml:trace>
  <inkml:trace contextRef="#ctx0" brushRef="#br0" timeOffset="324.81">2667 677 0,'0'0'0,"0"-21"16,21 0-16,-42 42 31,0 22-15,0-1-16,-1 0 0,1 22 16,-63 63-16,41-64 15,1 22-15,0-22 0,-1 1 0,1-1 16,21 1-16,-22-1 0,22-20 15,-21-1-15,0 85 16,42-63-16,-22-43 16,22 0-16,0 0 15,22-21 1,-1 0-16,0-21 16,0 0-16,21-22 15,-20 22-15,-1 0 0</inkml:trace>
  <inkml:trace contextRef="#ctx0" brushRef="#br0" timeOffset="5491.85">3006 1249 0,'0'-21'32,"0"0"-32,0-1 15,0 1 1,0 0-1,0 42 48,0 22-63,0-22 0,0 21 16,0 0-16,0 22 0,0-1 0,0 1 15,0 21-15,0-1 0,0 1 16,0-22-16,0 22 0,0 0 0,0-22 15,0 1-15,-22-1 0,22 1 16,-21-1-16,21 1 0,0-22 0,0 22 16,-21-22-16,21 0 0,-21 1 15,21 41-15,0-63 16,0 43-16,0-43 0,0 0 16,-21-21-16,21 21 15,0-42 1,0 0-16,0 0 0,0 0 15,0 0-15,0-22 0,0-63 16,0 64-16</inkml:trace>
  <inkml:trace contextRef="#ctx0" brushRef="#br0" timeOffset="5887.63">2900 1291 0,'0'0'0,"0"-21"0,0 0 15,0 0-15,0 0 0,0-1 16,21 1-16,0 0 16,0 0-16,0 21 0,1-21 0,20 21 15,-21 0-15,21-21 0,-20 21 16,20 0-16,0 0 0,-21 0 0,22 21 15,-22 0-15,0 0 0,0 0 16,-21 0-16,0 85 16,-21-85-16,0 22 15,-21-22-15,20 21 0,-20-21 0,0 22 16,21-22-16,-22 0 0,22 0 16,-21 0-16,21 1 0,-1-22 15,1 0-15,0 21 0,0-21 16,42 0 15,-21-21-31,21-1 0,22 1 16,-22 21-16,21-21 0</inkml:trace>
  <inkml:trace contextRef="#ctx0" brushRef="#br0" timeOffset="6444.3">3831 1270 0,'21'-21'0,"-42"42"0,63-63 0,-42 21 16,0-1-16,0 1 15,0 0-15,0 0 0,0 0 16,-42-22 0,21 22-16,0 21 0,0 0 15,-1 0-15,1 0 0,0 0 16,-21 0-16,21 21 0,-22 1 0,22-1 15,-21 0-15,21 21 0,-1-21 16,-20 22-16,21-22 0,0 21 0,0 1 16,-1-22-16,22 21 0,0-21 15,-21 0-15,21 1 0,0-1 0,0 0 16,0 0-16,21 0 16,1-21-16,-1 0 15,0 0-15,0-21 16,21 21-16,22-42 0,-43 21 15,21-1-15,-20-20 0,20 21 16,0-21-16,1-22 0,-1 22 16,-21-1-16,0 1 0,-21 21 15,0 0-15,21 0 0,-21-1 0,0 1 16,0 42 0,0 1-16,0-1 0,-21 21 15,21 43 1,0-43-16,-21 0 0,21-20 15,0 20-15,0-21 0,0 21 0,0-20 16,0 20-16,0-21 0,0 0 0,0 0 16,0 1-16,0-1 15,21-21-15,0 0 0,1 0 16,-1 0-16,0 0 16,0-21-16,0-1 0,0 1 0,1 0 15,20-21-15</inkml:trace>
  <inkml:trace contextRef="#ctx0" brushRef="#br0" timeOffset="6735.13">4381 508 0,'0'0'15,"-21"0"1,21 21-16,0 22 0,0-22 15,0 42-15,0-20 0,-21 84 16,21-43-16,-21-20 0,21-1 16,-21 1-16,21-1 0,0 1 15,-21-22-15,21 22 0,0-22 0,-22-21 16,22 21-16,0-20 0,0-1 16,0 0-16,0 0 15,22-21 1,-22-21-1,21 0-15,0 0 0,0-1 0,-21 1 16</inkml:trace>
  <inkml:trace contextRef="#ctx0" brushRef="#br0" timeOffset="7251.35">4593 572 0,'0'-22'0,"0"44"0,21-65 0,-21 22 16,21 21-1,-21 21 1,0 64 0,0-64-16,0 43 0,0-22 15,0 21-15,0 1 0,0-1 0,0 1 16,0-1-16,0 1 0,-21-22 16,0 22-16,0-22 0,21 0 0,0 1 15,0-1-15,-21 0 0,21-20 16,0-1-16,0 0 0,-21 0 0,21 0 15,0-42 17,0 0-32,0 0 15,0 0-15,0-22 16,0 22-16,21-21 0,0-22 16,0 22-16,43-43 15,-22 43-15,-21 0 0,21 20 0,1 1 16,-1 0-16,-21 0 0,22 0 15,-1 21-15,-21 0 0,0 0 0,22 21 16,-22 0-16,0 21 0,-21-20 16,0 20-16,21 0 0,-21 1 0,0-1 15,0 0-15,0-21 0,0 22 16,0-1-16,-21-21 0,21 0 0,0 1 16,-21-1-16,21 0 0,-21 0 0,21 0 15,-22-21 16,1 0-15,21-21-16,0 0 0,0 0 0,-21 0 16,0-1-16</inkml:trace>
  <inkml:trace contextRef="#ctx0" brushRef="#br0" timeOffset="7491.22">4106 1058 0,'64'-21'31,"-43"0"-31,21 21 0,-21 0 16,22-21-16,-1 21 0,0 0 16,1 0-16,20-21 15,-20 21-15,-1-21 0,-21 21 0,0-22 16,22 22-16,-22 0 0,0-21 15</inkml:trace>
  <inkml:trace contextRef="#ctx0" brushRef="#br0" timeOffset="8286.76">6773 445 0,'0'-22'16,"0"44"-16,0-65 0,0 22 0,0 42 31,0 0-31,0 1 16,-21 20-16,0 0 0,0 1 15,21 20-15,-21 1 0,-1 20 0,22 1 16,0-22-16,-21 22 0,0-21 16,21-1-16,0 1 0,0-1 0,-21-21 15,21 1-15,-21-1 0,21 0 16,-21-20-16,21-1 0,0 0 0,0 0 15,-22-21-15,22 21 0,-21-21 16,21-21 0,-21 0-16,21 0 15,0 0-15,0-1 0,0 1 16,0-21-16,0 21 0,64-85 16,-22 64-1,-21-1-15,21 22 0,1-21 0,-1 21 16,0-1-16,1 22 0,-1-21 0,0 21 15,1 0-15,-1 0 0,-21 0 16,22 21-16,-22 1 0,21-1 0,-21 0 16,-21 0-16,0 0 0,0 22 15,0-22-15,0 21 0,0-21 0,-21 0 16,0 1-16,-21 20 0,20-21 16,-20 0-16,21 0 0,-21 1 0,-1-1 15,22-21-15,-21 21 0,21-21 16,-1 0-16,1 0 0,0 0 15,0 0-15,42 0 32,0 0-32,0-21 15,1 0-15,-1-1 0,21 22 16,-21-21-16,22 0 0</inkml:trace>
  <inkml:trace contextRef="#ctx0" brushRef="#br0" timeOffset="9002.35">7387 1080 0,'21'-22'0,"-42"44"0,63-44 16,-42 1-16,22 21 0,-22-21 0,0 42 31,0 0-31,0 1 16,0 20-16,0-21 0,-22 21 0,22-20 16,0 20-16,0-21 0,0 21 15,0 1-15,0-22 0,0 0 0,0 21 16,0-20-16,0-1 0,22 0 15,41 0 1,22-21 0,-64 0-16,21 0 0,1-21 0,-1 0 15,0 0-15,1-1 0,20-41 0,-42 42 16,22 0-16,-22-1 0,-21-20 16,21 21-16,-21-21 0,21-1 15,-21-20 1,0 42-16,0-1 15,-21 44 1,21-1-16,-21 0 16,21 21-16,0 1 0,-21-1 15,21 0-15,-22-21 0,1 85 16,21-63-16,0 20 0,-21-21 16,21 22-16,0-1 0,0 1 15,0-1-15,0 22 0,0-21 0,0-1 16,0 1-16,21-1 0,-21 22 0,0-22 15,0 22-15,21-22 0,-21 22 16,0-21-16,0-1 0,0 1 16,0 20-16,0-20 0,0-1 0,0-20 15,0 20-15,0 1 0,-21-1 16,0-21-16,21 1 0,-21 20 0,0-20 16,0-22-16,-1 21 0,1-21 0,-42 22 15,-1-22 1,22-21-16,0 0 0,-1-21 15,1-1-15,0 1 0,-22-21 0,-21-43 16,43 22-16,0-1 16,-1 1-16,22-1 0,0-20 0,0 20 0,21-42 15,-21 22-15,21-1 0,0 0 0,21-84 16,0 84 0,21-63-16,-20 63 0,-1 22 15,21-1-15,-21 1 0,22-1 16,41-41-16,-41 62 0,-22 1 15,21 0-15,0 20 0,22-20 0,-22 21 16,1 0-16,-1-22 0,0 22 16,1 0-16</inkml:trace>
  <inkml:trace contextRef="#ctx0" brushRef="#br0" timeOffset="10327.1">10287 720 0,'0'0'0,"21"-21"0,-21-1 15,0 1-15,0 0 0,0 0 16,0 0-16,0 0 0,0-1 15,0 1-15,-21 21 0,0 0 16,0 0-16,-1 0 16,-20 0-16,21 21 0,0-21 15,-22 22-15,22 20 0,-21-21 16,21 21-16,-22 1 0,22-1 0,-21 22 16,21-1-16,-22 1 0,22 20 15,0-20-15,0-1 0,0 1 0,21-1 16,-21-20-16,21 20 0,0-21 0,0 1 15,0-1-15,21 0 0,0 1 16,0-22-16,21 0 0,-20 0 0,20 0 16,-21-21-16,21 0 0,1 0 15,-1 0-15,0 0 0,43-21 16,-64 0-16,64-21 16,-43-1-16,-21 22 0,22 0 15,-22 0-15,0-21 0,21-22 16,-20 43-16,-1-21 0,-21-1 0,21 22 15,-21-21-15,21 21 0,-21-1 16,0 1-16,0 0 0,0 0 0,0 42 31,0 0-15,-21 0-16,0 1 0,21-1 16,-21 21-16,21-21 0,0 22 0,0-22 15,-22 63 1,22-41-16,0-22 0,0 0 15,0 0-15,0 0 0,22-21 16,-1 0-16,0 0 16,0 0-16,0 0 0,0 0 15,1-21-15,-1 0 0,0 21 16,-21-42 0,0 21-16,0-1 0,0 1 0,0 0 15,0 0-15,-21 0 0,21 0 0,-21-1 16,-1 1-16,22 0 0,-21 0 0,21 0 15,-21 21-15,21-21 0,0-1 16,0 1-16,0 0 16,21 21-16,0-21 0,1 21 15,-1-21-15,21 21 0,-21-21 16,22 21-16,-1 0 0,0-22 0,1 22 16,-1 0-16,0 0 0,1 0 15,-22 22-15,21-1 0,0-21 0,-20 21 16,-1 21-16,42 43 15,-63-64-15,0 0 0,0 22 16,0-22-16,0 0 0,0 21 0,0-21 16,0 1-16,0-1 0,0 0 15,0 0-15,0 0 0,-21-21 16,21 21-16,-21-21 16,0 0-1,21-21 1,0 0-16,0 0 0,0 0 15,0 0-15,0-1 0,42-41 16,-21 21-16,0 20 0,1-20 16,-1 21-16,0-21 0,21 20 15,-21 1-15,22-21 0,-1 42 0,-21-21 16,0 21-16,22 0 0,-22 0 0,0 0 16,21 0-16,-20 21 0,-1 0 15,0 0-15,-21 0 0,0 22 0,0-22 16,0 21-16,0-21 15,0 1-15,0 20 0,0-21 0,-21 0 16,21 0-16,0 1 0,-43 41 16,43-42-16,-21-21 15,21-21 17,21 21-32,1-21 15,-22 0-15,21-22 0,0 22 0,21 0 16</inkml:trace>
  <inkml:trace contextRef="#ctx0" brushRef="#br0" timeOffset="10629.13">12234 804 0,'0'-21'0,"0"42"0,21-63 0,-21 21 16,0 0-16,0 0 15,0 42 1,0 0-16,-21 0 15,0 21-15,21 1 0,-21-1 0,21 0 16,-21 1-16,0-1 0,21 22 0,-22-22 16,1 0-16,0 22 0,21-22 15,-21 0-15,21 1 0,-21 20 16,0-42-16,21 22 16,0-22-16,0 0 0,0 21 15,21-20-15,0-22 16,0 0-16,0 0 0,0 0 15,1-22-15,-1 1 0,0 21 16,21-42-16,-42 0 0,21-1 16</inkml:trace>
  <inkml:trace contextRef="#ctx0" brushRef="#br0" timeOffset="10827.11">11874 1143 0,'-21'0'15,"42"0"-15,-21 0 32,22 0-32,-1 0 0,0 0 0,0 0 15,0 0-15,22 0 0,-22 0 16,21 0-16,-21 0 0,22 0 0,-22-21 16,0 21-16,21 0 0,-21 0 15,1-21-15,-1 21 0,0 0 16</inkml:trace>
  <inkml:trace contextRef="#ctx0" brushRef="#br0" timeOffset="11679.45">12763 1334 0,'85'0'31,"-64"0"-31,-21-22 0,21 22 0,-21-21 16,22 0-16,-22 0 15,0 0-15,0 0 0,0-1 0,0 1 16,0 0-16,0 0 0,0 0 16,0 0-16,0-1 15,-22 22-15,1 0 0,0 0 0,0 0 16,0 0-16,-22 0 0,22 0 15,0 22-15,-21-22 0,21 21 0,-1 21 16,-20-21-16,21 0 0,0 22 16,0-22-16,-1 21 0,1-21 0,21 22 15,0-22-15,-21 21 0,21-21 0,0 22 16,0-22-16,0 0 0,0 0 16,0 0-16,21 1 15,0-1-15,1-21 0,-1 0 16,0 0-16,0 0 0,0 0 15,0-21-15,1 21 0,-1-22 0,21 1 16,-21 0-16,43-21 0,-43 21 16,0-1-16,0-20 0,0 21 15,1-21-15,-1-1 0,21-41 16,-42 41 0,0 22-16,0 0 0,0 0 0,0 42 31,0 0-31,0 0 0,0 0 15,0 1-15,-21 20 0,21-21 0,0 21 16,0-20-16,0 20 0,0-21 16,0 0-16,0 22 0,0-22 15,0 0-15,0 0 0,0 0 0,21-21 0,0 21 16,0-21-16,1 22 0,-1-22 16,0 0-16,42 0 15,1-43-15,-43 43 0,0-21 16,22 0-16,-22 0 0,0 0 15,0-1-15,0-20 0,0 21 0,1-21 16,-1 20-16,-21-20 0,0 21 0,21 0 16,-21-22-16,21 22 0,-21 0 15,0 42 1,0 0 0,0 1-16,-21-1 15,21 21-15,-21-21 0,21 0 0,-21 64 16,21-64-1,0 0-15,0 1 0,0-1 0,0 0 16,0 0 0,21-21-16,0 0 15,0 0-15,-21-21 16,21 0-16,-21 0 0,21-1 16,-21-20-16</inkml:trace>
  <inkml:trace contextRef="#ctx0" brushRef="#br0" timeOffset="12022.95">13547 720 0,'-22'0'0,"44"0"0,-65 0 0,22 0 0,0 0 16,0 0-16,-22 21 16,43 0-16,0 0 0,-21 0 15,21 1-15,0-1 0,0 0 0,0 0 16,0 0-16,21-21 0,43 21 15,-43-21-15,0 0 16,0 0-16,1 0 0,-1-42 16,0 42-16,0-21 0,-21 0 15,21 0-15,-21-1 0,0 1 0,0-21 16,0 21-16,0 0 0,0-1 16,-63-20-1,42 42-15,-1 0 0,1 0 16,0 21-16,21 0 0,-21-21 0,21 22 15,-21 20-15,21-21 0,0 0 16,0 22-16,0-22 0,0 0 0,0 21 16,0-21-16,0 1 0,0-1 15,21 0-15,0 0 0</inkml:trace>
  <inkml:trace contextRef="#ctx0" brushRef="#br0" timeOffset="12527.23">13885 1080 0,'0'-22'16,"-21"22"15,0 22-31,21-1 0,0 0 16,0 21-1,0 43-15,-21-43 0,21-21 16,0 1-16,-21 20 0,21-21 15,0 0-15,0 0 0,0 1 16,0-1-16,0 0 16,0-42 15,0 0-31,0-1 0,0 1 16,0 0-16,0 0 0,0 0 15,0 0-15,0-1 0,0-20 0,42-21 16,-21 20-16,0 22 15,22-21-15,-22 21 0,63-43 16,-41 43-16,-1 21 0,43-21 16,-64 21-16,21 0 0,-21 21 15,22 0-15,-22 0 0,0 0 16,-21 85 0,0-63-16,0-22 0,0 21 0,0-21 15,0 22-15,0-22 0,0 0 0,-21 21 16,0-21-16,0-21 0,21 22 0,-22-1 15,1 0-15,0-21 16,42 0 15,0-21-31,1 0 0</inkml:trace>
  <inkml:trace contextRef="#ctx0" brushRef="#br0" timeOffset="13106.92">15388 1016 0,'0'0'0,"0"-21"0,0 0 0,0 0 16,0-1-1,0 1-15,-21 0 16,0 21-16,0 0 0,-1 0 15,1 0-15,0 0 0,-21 0 16,21 0-16,-22 0 0,-63 42 16,43 1-1,21-22-15,20 21 0,-20-21 0,21 1 16,0 20-16,0-21 0,-1 0 0,1 22 16,0-22-16,21 0 0,0 0 15,0 0-15,0 0 0,21-21 16,0 0-16,1 22 0,-1-22 15,21 0-15,0 21 0,-20-21 0,126 0 16,-64 0 0,-41 0-16,-1 0 0,-21 0 15,22 0-15,-22 0 0,0 0 16,0 0-16,-21 21 0,0 0 16,0 0-16,0 0 15,0 1 1,-21-22-16,0 21 0,0 0 0,-22-21 15,22 21-15,0-21 0,-21 0 0,-1 21 16,1-21-16,0 0 0,20 0 16,-20 0-16,0 0 0,-43 0 15,22 0-15,20 0 16,22 0-16,0 0 0,0 0 0,0 0 16,-1 0-16,1 0 0,0 0 31,0 0-16</inkml:trace>
  <inkml:trace contextRef="#ctx0" brushRef="#br0" timeOffset="14334.84">3027 2201 0,'0'0'16,"-21"0"-16,-22 0 0,22 0 0,0 0 0,-21 0 15,20 0-15,1 0 16,0 0-16,0 0 15,42 0 17,0 0-17,0 0-15,1 0 0,20 0 16,-21 0-16,21 0 0,1 0 0,-1 0 16,0 0-16,1 0 0,-1 0 15,22 0-15,126 0 16,-105 0-16,-22 0 0,22 0 15,0 0-15,-1 0 0,22 0 16,63 0-16,-63 0 0,0-21 16,21 21-16,-21 0 0,21-21 0,233 0 15,-106 21 1,-127 0-16,21-21 0,-21 21 16,0-21-16,0 21 0,0 0 15,21 0-15,-21 0 0,21-22 0,-21 22 16,21 0-16,1 0 0,-22 0 0,21 0 15,0 0-15,0 0 0,0 0 16,0 0-16,297 0 16,-297 0-16,0 0 0,0 0 15,1 0-15,-1-21 0,0 21 0,0 0 16,-21 0-16,21 0 0,0 0 16,1 0-16,-1 0 0,0 0 15,0 0-15,-21 0 0,21 0 0,276 0 16,-149 0-1,-127 0-15,0 0 0,-21 0 16,21 0-16,0 0 0,1 0 0,-22 0 16,0 0-16,21 0 0,-21 0 0,0 0 15,0 0-15,0 0 0,0 0 16,-21 0-16,21 0 0,-22 0 0,1 0 16,191 0-16,-192 0 15,-20 0-15,21 0 0,-21 0 16,-1 0-16,1 0 0,-22 0 0,22 0 15,-21 0-15,-1 0 0,1 0 16,-1 0-16,1 0 0,-1 0 16,-21 0-16,1-21 0,-1 21 0,-21 0 15,22 0-15,-1 0 0,-21 0 16,-21-21-16,21 21 16,-21-21-1,0 0 1</inkml:trace>
  <inkml:trace contextRef="#ctx0" brushRef="#br0" timeOffset="14444.78">15282 1969 0,'-21'0'47,"0"0"-32,0 0-15</inkml:trace>
  <inkml:trace contextRef="#ctx0" brushRef="#br0" timeOffset="17434.82">1228 3260 0,'0'21'0,"0"0"15,-22-21 1,22 21-16,22-21 47,-1 0-47,21-21 15,22-21-15,-43 21 16,42-22-16,-20 22 0,-1 0 16,-21-21-16,21 20 0,-20 1 15,-1 0-15,0 0 0,0 0 16,-21 0-16,0-1 0,0 1 16,-63 0-1,41 0-15,-20 21 0,21 0 16,-21 0-16,-1 0 0,1 0 15,-22 21-15,22 0 0,-21-21 0,20 21 16,1 1-16,0 20 0,-1-21 16,-63 85-16,85-21 15,21-43-15,0 21 16,0-41-16,0 20 0,21-21 16,22 0-16,-22 0 0,21 1 15,106 41 1,-84-42-16,-22 22 0,22-22 0,20 21 15,-41 0-15,-22-20 16,0-1-16,-21 21 0,0-21 16,0 0-16,-21 22 0,-21-22 15,-1 0-15,1 0 0,-106 43 16,84-64 0,22 0-16,-22 0 0,-41 0 0,62-21 15,22-1-15,-21 22 16,-1-42-16,22 21 0,0 0 0,0 0 15,0-1-15,21-20 0,0 21 0,-21-85 16,21 85 0,0 0-16,21 0 0,21-43 15,-21 43-15,0 21 16,22-21-16,-22 21 0,21 0 0,1-21 16,-22 21-16,21 0 0,0 0 15</inkml:trace>
  <inkml:trace contextRef="#ctx0" brushRef="#br0" timeOffset="18151">1841 3535 0,'0'21'0,"0"0"15,0 0-15,-21 43 16,21-43-16,-21 0 0,21 22 15,0-22-15,0 0 0,0 21 0,0-21 16,0 1-16,0-1 0,0 0 16,0 0-16,0 0 0,0 0 0,21-21 15,0 0-15,22 0 16,-1 0-16,-21-21 0,64-21 16,-64 21-16,21 0 15,1-1-15,-1 1 0,0 0 16,22-42-16,-43 41 0,0 1 15,0 0-15,1 0 0,-22 0 16,21 0-16,-21-22 16,0 22-16,-21 21 31,21 21-31,0 0 16,0 1-16,0 20 0,0-21 15,0 21-15,0 22 16,0-22-16,0 1 0,0 20 0,0-21 15,0 1-15,0 20 0,0-20 16,0 20-16,0-21 0,0 22 0,21-22 16,-21 22-16,0-1 0,0-20 15,0 20-15,0 1 0,0-1 0,0 1 16,0-1-16,0 1 0,0-1 16,0 1-16,0-22 0,0 21 0,-21 1 15,-43 63 1,22-64-16,21-20 0,-22-22 15,22 0-15,0-21 0,-21 21 16,-1-21-16,1 0 0,0 0 16,-22-21-16,22 0 0,-1-21 15,1 20-15,0-20 0,-1 21 16,1-21-16,-21-1 0,20-20 16,1 20-16,0-20 0,-1 21 15,22-22-15,0 22 0,0-22 0,21-42 16,0 22-1,21 41-15,0 1 0,0 0 16,0-1-16,22 1 0,-1 0 0,-21-1 16,22 22-16,-1-21 0,0 21 15,1-22-15,-1 22 0,0-21 0</inkml:trace>
  <inkml:trace contextRef="#ctx0" brushRef="#br0" timeOffset="18683.23">2582 3641 0,'43'-21'16,"-22"21"-1,-21 21-15,0 0 16,0 0-16,0 21 0,0 43 15,0-64 1,0 0-16,0 1 0,0 20 0,0-21 16,0 0-16,0 0 0,0 1 15,0-44 32,0 1-47,0 0 16,0 0-16,0 0 0,0 0 15,0-22-15,0 22 0,0 0 0,21-21 16,0 20-16,43-41 16,-22 21-16,0 20 0,1 1 15,-22 21-15,21-21 0,0 21 16,-20 0-16,20 0 0,-21 21 16,21-21-16,-20 21 0,-1 22 0,0-22 0,0 0 15,-21 106 1,0-63-1,0-43-15,0 21 16,-21-21-16,21 0 0,-21-21 0,21 22 16,-21-22-16,21-22 31,0 1-31,21 0 16,0 0-16,0 0 0,0 0 0</inkml:trace>
  <inkml:trace contextRef="#ctx0" brushRef="#br0" timeOffset="18983.06">3725 3090 0,'0'-21'0,"0"42"0,0-21 31,0 22-31,0-1 16,0 21-16,0 0 0,0 1 0,-21-1 15,21 22-15,-21-22 0,0 21 16,0-20-16,21 20 0,-22-20 0,1 20 16,21-21-16,0 1 0,-21-22 15,0 64-15,21-22 16,0-42-16,0 0 16,21-21-1,0 0 1,0-21-16,-21 0 0,0 0 15,22 0-15,-1 0 0,-21-1 16</inkml:trace>
  <inkml:trace contextRef="#ctx0" brushRef="#br0" timeOffset="19192.93">3429 3598 0,'0'0'0,"-64"0"16,86 0-1,-1 0 1,0 0-16,0 0 0,21 0 0,-20-21 16,20 21-16,-21 0 0,21 0 15,1-21-15,-22 21 0,21 0 0,-21 0 16,1-21-16,-1 21 0,0 0 0,-21-21 16,21 21-16,0 0 15</inkml:trace>
  <inkml:trace contextRef="#ctx0" brushRef="#br0" timeOffset="20283.32">4297 3662 0,'0'0'0,"0"-21"15,21 21-15,0-21 0,-21-1 0,21 1 16,-21 0-16,0 0 16,0 0-16,0 0 0,0-1 0,0 1 15,0 0-15,-21 0 16,0 21-16,0 0 0,0 0 16,-1 0-16,1 21 15,0 0-15,0 0 0,0 1 16,21 20-16,-43 21 0,22-20 0,21-1 15,0 0-15,-21-20 0,21 20 16,-21 21-16,21-41 0,0-1 16,0 0-16,0 0 0,0 0 15,0 0-15,21-21 16,0 0-16,0 0 0,1 0 16,-1-21-16,0 0 15,0 21-15,0-21 0,0-21 16,1 20-16,-1 1 0,0-21 15,0 21-15,0 0 0,-21-22 0,0 22 16,21 0-16,-21-21 0,22 20 0,-22 1 16,0 0-16,0 42 31,0 0-31,0 1 16,0-1-16,0 0 0,0 21 0,0 64 31,0-64-31,0-20 0,0-1 15,0 0-15,0 0 0,0 0 0,0 0 0,0 1 16,0-1 0,21-21-16,0 0 15,0-21-15,-21-1 16,21 1-16,0 0 16,-21 0-16,43-21 0,-43 20 15,21 1-15,0-21 0,0 21 16,0 0-16,1-22 0,20 22 0,0 0 15,-21 0-15,22 0 0,-22-1 16,21 22-16,-21 0 0,22 0 16,-22 0-16,0 0 0,21 0 0,-20 22 15,-1-1-15,-21 0 0,21 0 0,-21 0 16,0 0-16,0 1 16,0 20-16,0 21 15,-21-41-15,0 20 0,-1-21 0,1 0 16,21 0-16,-21 1 0,0-22 15,0 21-15,0 0 0,-1-21 16,22-21 0,0 0-1,22-1-15,-1 1 0,0 0 16,0 0-16,0 0 16,0 0-16,1-22 0,-1 22 0,0 0 15,0-21-15,0 20 0,43-41 16,-43 42-16,0 0 0,-21-1 15,21 1-15,0 21 0,-21-21 16,0 42 0,0 0-16,-21 1 15,0-1-15,21 21 0,-21-21 16,0 0-16,21 22 0,0-22 16,0 0-16,-21 21 0,21-20 0,0-1 15,0 63-15,0-62 16,0-1-16,0 0 15,0 0-15,21 0 0,0-21 0,0 0 16,0 21-16,0-21 0,1 0 0,-1 0 16,0 0-16,0 0 0,0 0 15,22-21-15,-22 0 0,0 0 0,0 21 16,21-21-16</inkml:trace>
  <inkml:trace contextRef="#ctx0" brushRef="#br0" timeOffset="20699.08">6265 3514 0,'-21'21'16,"0"0"-1,21 0-15,0 0 16,0 1 0,21-22 15,0 0-31,-21-22 16,21 22-16,-21-21 15,0 0-15,0 0 16,-21 21 15,0 0-15,0 0-16,21 21 0,0 0 15,0 0 1,0 1-16,0-1 31</inkml:trace>
  <inkml:trace contextRef="#ctx0" brushRef="#br0" timeOffset="21366.7">6159 3979 0,'0'22'31,"22"-22"-15,-1 0 0,0-22-16,-21 1 15,0 0 1,0 42 31,-21-21-47,21 21 0,-21-21 0,21 22 15,0-1-15,0 0 16,0 0 0,21-21 15,0 0-31,0-21 15,-21 0-15,21 0 0,-21-1 16,21 1-16,-21 0 16,0 0-1,-21 21 17,0 0-32,21 21 0,0 0 15,-21 0 1,21 1-16,0-1 15,21-21 1,0 0 0,0 0 15,-21-21 0,0-1 0</inkml:trace>
  <inkml:trace contextRef="#ctx0" brushRef="#br0" timeOffset="23444.28">8742 2646 0,'0'0'0,"0"-21"15,-21 42 17,-1 21-32,22-21 15,-21 22-15,-21-1 0,21 22 0,-22-1 16,22-21-16,-21 43 0,-22 42 16,-20 0-1,63-63-15,-22-1 0,-20 43 0,42-64 16,-1 1-16,1-1 0,0-21 15,0 21-15,21-20 0,-21-1 16,21 0-16,-21-21 0,21 21 0,-22-21 16,22-21 31,0 0-47,0 0 0,22-1 15,-1 1-15,0 0 0</inkml:trace>
  <inkml:trace contextRef="#ctx0" brushRef="#br0" timeOffset="23832">9144 2646 0,'0'-21'31,"0"42"-15,0 0-16,-21 21 0,0 1 0,-1-1 15,-20 64-15,-43 21 16,43-64-16,0 1 15,-1 21-15,1-22 0,0 1 0,-1-1 16,1 1-16,0-22 0,21 0 16,-22 1-16,-20 41 15,63-63-15,-21 22 0,-1-43 16,22-21 15,22-1-15</inkml:trace>
  <inkml:trace contextRef="#ctx0" brushRef="#br0" timeOffset="24299.73">9758 2815 0,'-21'0'0,"-1"21"32,1 1-32,0 20 0,21-21 15,-127 318 1,106-276-16,0-20 16,0 20-16,-1 1 0,1-22 15,21 0-15,0 1 0,0-22 0,-21 21 16,21-21-16,0 0 0,0 1 15,21-22 1,0 0-16,1 0 0,-1 0 16,0 0-16,0 0 0,21-22 15,1-20-15,-22 21 16,0 0-16,0 0 0,-21-1 0,21 1 16,1-21-16</inkml:trace>
  <inkml:trace contextRef="#ctx0" brushRef="#br0" timeOffset="24524.6">9419 3323 0,'0'0'0,"21"0"31,0 0-31,1 0 0,-1 0 16,0 0-16,0 0 0,21-21 15,-20 21-15,-1 0 0,21 0 0,-21-21 16,22 21-16,41-21 16,-41 21-16,-22 0 0,21-21 15,-21 21-15</inkml:trace>
  <inkml:trace contextRef="#ctx0" brushRef="#br0" timeOffset="25747.25">10308 3598 0,'0'0'16,"21"0"-16,0 0 0,-21-21 0,22 0 15,-1 21-15,-21-21 16,21 0-16,-21 0 0,21-1 0,-21 1 15,0 0-15,0 0 0,0 0 16,0 0-16,0-22 0,0 22 16,0 0-16,0 0 0,0-22 0,0 22 15,-21 0-15,-43 0 16,22 21 0,21 0-16,0 21 0,-22 0 0,22 0 0,0 1 15,0-1-15,-21 21 16,20 0-16,1-20 0,-21 62 0,21-41 15,0-22-15,21 21 0,0 43 16,0-64 0,0 0-16,0 0 0,21-21 15,0 0-15,0 0 0,0 0 16,0 0-16,1 0 0,-1 0 16,0 0-16,42-21 0,1-21 15,-43 21-15,0-1 16,0 1-16,1 0 0,-1 0 15,-21 0-15,21-22 0,-21 22 0,0 0 16,0 0-16,0 0 0,0 0 0,0-1 16,0 1-1,0 42 1,0 1-16,0-1 0,0 0 16,0 0-16,-21 0 15,21 22-15,0-22 0,-21 0 0,21 0 0,0 21 16,0-20-16,0-1 0,0 0 15,0 0-15,0 0 0,0 22 16,42-43 0,-21 21-16,0-21 0,22 0 15,-22 0-15,0 0 0,21 0 16,1 0-16,-1 0 0,0 0 0,128-64 16,-149 43-1,21 0-15,-21 0 16,22 0-16,-22-1 0,0 1 0,0-21 15,-21 21-15,0 0 0,0-22 0,0 1 16,0 21-16,0 0 0,0-22 16,-21 22-16,0 0 0,-22 21 15,22 0-15,0 0 0,-21 0 0,21 0 16,-22 21-16,-84 21 16,64 22-1,20-43-15,22 0 0,0 22 0,0-22 16,21 0-16,0 0 0,0 0 15,0 0-15,21-21 16,0 0 0,0 0-16,22 0 0,-22 0 15,64 0-15,-22 0 16,-21-21-16,1 21 16,-22 0-16,0 0 0,0 0 15,0 0-15,-21 21 0,0 1 0,22-22 16,-1 21-16,-21 0 0,21 0 15,-21 0-15,0 0 0,0 1 0,0 20 16,42 85 0,-42-106-16,21 21 0,1 1 15,-22 41-15,0-41 16,0-1-16,0 0 0,0 1 0,0-1 0,0 0 16,0 1-16,0-1 0,0 0 15,0-20-15,0 20 0,-22 21 16,1-20-16,-42 20 15,42-42-15,-22 1 0,-20 20 16,20-21-16,1 0 0,0 0 16,-22-21-16,22 0 0,-64 0 15,43 0-15,-1-21 0,1 0 0,-1 21 16,1-21-16,-1-21 0,22 20 16,-22 1-16,22-21 0,0 21 0,20-22 15,-62-62-15,84 20 16,0 43-16,0 20 15,63-62-15,-42 63 0,22-22 16,-1 1-16,0 0 0,1-1 16</inkml:trace>
  <inkml:trace contextRef="#ctx0" brushRef="#br0" timeOffset="26527.47">11493 3366 0,'0'-22'0,"0"44"0,0-65 15,-21 22-15,0 0 16,21 0-16,-21 21 15,0 0 1,21 21-16,0 0 16,0 0-16,-21 0 0,21 22 0,0-22 15,-22 21-15,22 1 0,0-22 0,0 21 16,0-21-16,0 22 0,-21-22 16,21 0-16,0 0 0,-21 21 0,21-20 15,0-1-15,0 0 16,-21-21-1,21-21 1,0 0 0,0-1-1,0 1-15,0-21 0,0 21 16,0-22-16,0 22 0,0 0 0,21-21 16,-21 21-16,21-22 15,0 22-15,1 0 0,-1 0 0,0 0 0,0-1 16,0 1-16,22 21 0,-22 0 15,0 0-15,0 0 0,64 21 16,-43 43 0,-21-43-16,0 0 0,-21 22 15,0-22-15,0 21 0,0 22 16,0-43-16,0 0 0,-21 0 16,0 0-16,0 0 0,21 1 0,-21-22 15,0 21-15,-1-21 16,44-21 46,-1-1-62,0 1 0</inkml:trace>
  <inkml:trace contextRef="#ctx0" brushRef="#br0" timeOffset="27083.21">12404 3408 0,'0'0'16,"0"-21"-16,-43-85 31,22 85-31,0 0 0,0-1 0,0 22 16,-22 0-1,1 0-15,21 0 0,-22 22 16,22-1-16,0 21 0,0-21 0,0 22 16,0-1-16,-1-21 0,1 21 15,0 1-15,21 20 0,-21-20 16,21-22-16,0 42 16,21-20-1,0-43-15,0 0 0,22 0 16,-22 0-16,0 0 0,43 0 0,-43 0 15,0 0-15,0-22 0,43-20 16,-43 21-16,21-21 16,-42-1-16,21 22 0,0-21 15,-21 21-15,22-64 16,-22 64-16,0 0 0,0 42 31,-22 0-15,22 0-16,0 0 0,0 22 0,0-22 15,-21 21-15,21-21 0,0 0 16,0 1-16,0 20 0,0-21 16,0 0-16,0 0 0,0 1 15,21-22 1,1 0-16,-1 0 16,0 0-16,0 0 0,21-22 15,1-20 1,-22 42-16,0-21 0</inkml:trace>
  <inkml:trace contextRef="#ctx0" brushRef="#br0" timeOffset="27810.77">12700 3620 0,'0'0'0,"0"21"0,0 0 16,-21-21-16,21 21 0,-21-21 15,21 21-15,-22-21 16,1 0 0,0-21-1,21 0-15,0 0 16,0 0-16,0-1 15,0 1-15,0 0 0,0-21 0,21 21 16,0-1-16,1 1 0,-1-21 0,21 21 16,-21 0-16,43-1 15,-22 1-15,-21 21 0,43-21 16,-22 21-16,-21 0 0,0 21 16,1 0-16,-1 1 0,21 20 15,-42-21-15,0 0 0,0 0 16,0 64-16,0-64 15,0 0-15,0 1 0,0-1 16,-21 0-16,0-21 0,0 21 16,-1-21-1,1 0-15,0 0 16,0 0-16,21-21 16,0 0-16,0 0 15,0-1-15,0 1 16,21 0-16,-21 0 0,21-21 0,0 20 15,22-20-15,-22 21 0,0 0 0,64-22 16,-22 1 0,-20 42-16,-22 0 0,42 0 15,-42 0-15,1 21 0,-1 0 16,-21 1-16,0-1 0,21 21 0,-21-21 16,0 22-16,0-22 0,0 0 0,0 21 15,0-21-15,0 1 0,0-1 16,0 21-16,0-21 15,0 0-15,-21-21 0,21-21 47,0 0-31,0 0-16,21 0 0,0 21 16,-21-21-16,21-1 0,0 1 15</inkml:trace>
  <inkml:trace contextRef="#ctx0" brushRef="#br0" timeOffset="28233.04">13843 3450 0,'-21'0'0,"42"0"0,-42 21 15,42-21 16,0 0-15,0 0-16,64-42 16,-64 21-16,0 21 0,22-21 15,-1-22-15,-21 22 0,0 0 16,0 21-16,-21-21 0,0 0 0,0 0 16,0-1-16,0 1 15,0 0-15,-21 21 0,0 0 0,0-21 16,-21 21-16,20 0 0,-20 0 0,21 21 15,-21 0-15,-1 0 0,22 1 16,0-1-16,0 21 0,0 0 0,-43 64 16,64-63-1,0-22-15,0 21 0,0 0 16,0-20-16,0-1 0,0 0 0,0 0 16,21-21-16,0 21 0,1-21 15,-1 0-15,0 0 0,0 0 0,21 0 16,-20 0-16,-1 0 0,21-21 0,85-42 31</inkml:trace>
  <inkml:trace contextRef="#ctx0" brushRef="#br0" timeOffset="29026.59">14711 2582 0,'0'0'0,"-21"-21"0,-1 0 16,22 0-16,-21 21 15,0 0-15,42 0 31,0 0-31,1 0 0,-1 0 16,21 0-16,0 0 0,1 0 0,105 0 16,-42 0-1,-64 0-15,64 0 16,-85 0-16,0 21 0,0-21 0,-42 0 31,-21 0-31,0 0 0,-1 0 16,-63 0-16,43 0 0,21 0 15,-64 0-15,63 0 16,1 0-16,21 0 0,0 0 0,0 0 16,-1 0-16,1 0 0,0 0 31,21 21-15,-21 0-16,21 1 15,0-1-15,0 21 0,0-21 0,0 22 16,0-1-16,0 0 0,0 1 0,-21 62 15,0 1 1,21-42-16,0-1 0,-22 1 16,1-1-16,0 1 0,21-1 0,-21 22 15,0-43-15,0 22 0,21-1 16,-22 1-16,22-22 0,-21 22 0,21-22 16,0 21-16,0-20 0,0-1 0,0 0 15,0 43 1,0-64-16,43 43 0,-22-43 0,0 0 15,0-21-15,21 0 0,-20 0 0,20 0 16,-21 0-16,21 0 0,1 0 0,-1 0 16,22-21-16,-22 0 0,21 0 15,43-43-15,-63 43 0</inkml:trace>
  <inkml:trace contextRef="#ctx0" brushRef="#br0" timeOffset="29598.26">15515 3048 0,'0'0'0,"0"-21"0,0 0 0,-42-22 15,21 43-15,-1 0 16,-20 0-16,21 0 16,0 0-16,0 0 0,-22 0 0,22 0 15,0 22-15,-21-1 0,-1 0 0,22 21 16,-42 22-1,41-22-15,-20 64 0,21-64 0,21 1 16,0 20-16,-21-21 0,21 1 16,0-1-16,0 0 0,0-20 0,0 20 15,0-21-15,21 0 0,0 0 0,0 1 16,0-1-16,43 0 16,-22-21-16,1 0 15,-22 0-15,21 0 0,-21 0 0,22 0 16,-22 0-16,0-21 0,21 0 15,-21-1-15,22 1 0</inkml:trace>
  <inkml:trace contextRef="#ctx0" brushRef="#br0" timeOffset="30342.83">15748 3302 0,'0'21'31,"-21"0"-31,0 1 0,-1 20 16,22-21-1,0 21-15,-21-20 0,21 20 0,-21-21 16,21 0-16,0 22 0,0-22 0,0 0 16,0 0-16,0 0 0,0 0 15,0 1-15,0-1 0,21-21 16,0 0-16,1 0 16,-1 0-16,0 0 15,0 0-15,-21-21 0,0-1 16,21 22-16,-21-21 0,0 0 15,0 0-15,0 0 0,0 0 16,0-1-16,-21-20 0,0 21 0,0 0 16,0 0-16,21-1 0,-22 1 0,1-21 15,21 0 1,0 20-16,21 22 16,1-21-1,-1 21-15,0 0 0,0 0 0,21 0 16,-20 0-16,20 0 0,-21 0 0,0 0 15,22 21-15,-22 1 0,21-1 16,43 85 0,-85-64-16,0-21 15,0 0-15,0 0 0,0 1 0,0-1 16,0 0-16,0 0 0,0 0 16,-21-21-1,-1 0-15,1 0 16,21-21-1,0 0-15,0 0 16,0 0-16,0-22 0,21 22 16,1 0-16,-1-21 0,21-1 0,-21 22 15,0-21-15,22 21 0,63-64 16,-64 64-16,21 21 16,-20 0-16,-22 0 15,21 0-15,-21 0 0,1 21 0,20 21 16,-21-21-16,-21 1 0,0 41 15,0-21-15,0-20 16,-21 62 0,0-41-16,0-1 0,-1-21 15,1-21-15,21 21 0,-21 0 16,0-21-16,21 22 0,21-44 47,0 22-47,0-21 0,1 0 0,-1 0 15</inkml:trace>
  <inkml:trace contextRef="#ctx0" brushRef="#br0" timeOffset="30620.67">17145 2963 0,'21'-42'31,"-21"63"-16,0 0-15,-21 1 0,21-1 0,-21 21 16,0 0-16,21 1 0,-22-1 0,1 0 16,-42 107-1,42-44-15,-1-62 16,1-1-16,21 22 0,0-22 16,0-21-16,0 0 0,0 0 0,0 1 15,21-22-15,43 21 16,-43-21-16,21 0 15,-20 0-15,20 0 0,21-21 16,-41-1-16,-1 1 0,0 21 0</inkml:trace>
  <inkml:trace contextRef="#ctx0" brushRef="#br0" timeOffset="30819.56">16891 3387 0,'-21'0'0,"42"0"0,-63 0 15,20 0-15,44-21 32,-1 21-32,0 0 0,0 0 15,0 0-15,0 0 0,22 0 0,-1-22 16,-21 22-16,22 0 0,-1 0 16,0 0-16,1-21 0,-1 21 0,-21 0 15,21-21-15,-20 21 0</inkml:trace>
  <inkml:trace contextRef="#ctx0" brushRef="#br0" timeOffset="31615.1">17780 3514 0,'21'0'0,"-42"0"0,42-21 0,0-1 0,0 1 16,1 0 0,-22 0-16,0 0 0,0 0 15,0-1-15,0-41 16,-43 21-16,22 42 16,0-22-16,-21 1 0,20 21 0,1 0 15,-21 0-15,21 0 0,-22 21 16,1 1-16,21-1 0,-21 0 15,20 0-15,-20 21 0,21-20 0,0 20 0,0 0 16,21-21-16,0 22 0,-22 41 16,22-41-1,0-22-15,0 0 0,22-21 16,-1 21-16,0-21 0,0 0 0,0 0 16,0 0-16,22 0 0,-22 0 0,64-21 15,-22 0 1,-42 0-16,0 0 15,22-22-15,-22 22 0,0-21 16,0 21-16,0-1 0,-21-20 0,0 21 16,22 0-16,-22 0 0,0-1 15,0 44 1,0-1 0,-22 0-16,22 21 0,-21 1 15,0-22-15,21 0 16,0 0-16,0 0 0,0 0 0,0 1 15,0-1-15,0 0 0,21-21 16,0 0 0,1 0-16,-1 0 0,0 0 15,0 0-15,0 0 0,22 0 0,-22-21 16,0 0-16,21-1 0,-21 22 16,1-21-16,20 0 0,-21 0 0,0-21 15,-21 20-15,21 1 0,-21 0 0,22 21 16,-22-21-16,0 0 15,0 42 1,0 0-16,0 0 0,-22 0 16,22 22-16,-21 20 15,0-20-15,0-22 16,21 0-16,0 0 0,0 0 16,0 0-16,0-42 46,0 0-46,21 0 0,-21 0 16,0 0-16,0-1 0</inkml:trace>
  <inkml:trace contextRef="#ctx0" brushRef="#br0" timeOffset="31787">18246 3196 0,'0'0'0,"0"-21"0,0 0 0,0 0 15,-22 21 1,1 0-16,21 21 15,-21-21-15,21 21 16,-21-21-16,21 21 0,0 0 16,0 1-16,0-1 15,21-21-15,0 0 0,-21 21 16</inkml:trace>
  <inkml:trace contextRef="#ctx0" brushRef="#br0" timeOffset="32280.72">18478 3366 0,'0'0'0,"0"21"16,-21 0-16,0-21 0,21 42 16,0-21-16,-21 1 0,21-1 15,-21 0-15,21 0 0,-21 0 0,-1 0 16,22 1-16,0-1 15,-21 0-15,0 0 16,21 0-16,-21-21 31,21-21-15,0 0-16,0 0 16,0 0-16,0-1 15,0 1-15,21 0 0,-21 0 0,21 0 16,0-22-16,22 1 0,-22 21 15,21-21-15,1 20 0,-22 1 0,21-21 16,0 21-16,1 21 0,-1-21 0,0 21 16,-20 0-16,20 0 0,-21 21 15,0-21-15,0 21 0,1 21 0,-1 22 16,-21-1 0,0-42-16,0 22 0,0-22 0,0 0 15,0 21-15,0-20 0,0-1 0,-21 0 16,-1-21-16,22 21 0,-21-21 15,21 21-15,-21-21 16,21-21 15,21 21-31,0-21 16</inkml:trace>
  <inkml:trace contextRef="#ctx0" brushRef="#br0" timeOffset="32755.45">19494 3302 0,'0'-21'0,"0"-43"32,0 43-32,-21 0 15,-21 21 1,21 0-16,0 0 0,-22 0 0,1 21 15,21-21-15,-22 21 0,22 1 16,0-1-16,-21 0 0,21 0 16,-1-21-16,22 42 0,0-20 0,0-1 15,0 0-15,0 0 16,22-21-16,-1 0 0,21 21 16,-21 0-16,43-21 15,20 22 1,-41-22-16,-22 0 0,0 21 0,0-21 15,0 0-15,1 21 0,-1-21 16,-21 21-16,21 0 0,-21 0 16,0 1-1,-21-1-15,0-21 16,-22 21-16,22-21 0,-85 0 16,64 0-16,21 0 0,-22 0 15,22 0-15,-21 0 0,21 0 16,0 0-16,-1 0 0,1 0 0,0 0 15,0 0-15,21-21 16,0 0 0</inkml:trace>
  <inkml:trace contextRef="#ctx0" brushRef="#br0" timeOffset="33562.98">21167 2223 0,'0'0'0,"21"0"0,-21-22 16,21 22-16,-21-21 15,0 0-15,0 0 16,-21 21 0,0-21-16,-1 21 0,1 0 15,0 0-15,0 0 0,-21 0 16,-22 21-1,43 0-15,-21 0 0,-22 22 16,22-1-16,-1 0 0,1 1 0,0 20 16,-1 1-16,1-1 0,0 1 15,21-1-15,-22 1 0,1 20 0,-43 107 16,22-64 0,42-64-16,-1 22 0,-41 42 15,63-64-15,-21-20 16,21 20-16,0 1 0,0-22 0,0 0 15,0 1-15,0-1 0,21 0 0,0 1 16,0-22-16,22 21 0,-1-21 16,0 1-16,1-1 0,-1 0 15,0 0-15,22-21 0,-22 0 0,0 0 0,1 0 16,-22 0-16,21 0 0,-21-21 16,22 0-16,-22 0 0,0-1 15,-21 1-15</inkml:trace>
  <inkml:trace contextRef="#ctx0" brushRef="#br0" timeOffset="34804.26">21251 3133 0,'21'0'16,"-42"0"-16,64-21 0,-22 21 15,-21-22-15,0 1 16,0 0-16,-21 0 15,-1 21-15,1 0 0,0-21 16,0 21-16,-21 0 0,-22 0 16,43 21-1,0 0-15,0 0 0,-1 0 0,1 1 16,0-1-16,0 0 0,21 0 0,0 0 16,0 0-16,0 1 0,0-1 15,0 0-15,0 0 0,0 0 16,21-21-16,0 0 15,0 0-15,1 0 16,-1 0-16,-21-21 0,21 21 16,0-21-16,0 0 0,0 0 15,1-1-15,-1 1 0,0 0 16,0 0-16,-21 0 0,21 0 16,-21-1-16,0 1 0,21 21 15,-21-21-15,-21 42 31,21 0-15,-21 1-16,21-1 0,0 21 0,0-21 16,0 0-16,0 22 15,0-22-15,0 21 0,0-21 0,0 1 0,0 20 16,0-21 0,21-21-16,0 21 15,1-21-15,-1 0 0,0 0 16,0 0-16,0 0 0,0 0 0,1-21 15,-1 0-15,0 21 0,0-21 16,43-43 0,-64 43-16,0 0 0,21-21 0,-21 20 15,0-41-15,0 21 0,0 20 16,0-20-16,-21 0 0,-1 21 16,1-22-16,0 1 0,-21 0 0,21-1 15,-22 22-15,-41-64 16,41 85-16,1 0 15,0 0-15,20 0 0,-62 0 16,63 43-16,-22-22 0,1 0 0,21 21 16,-22 1-16,1-1 0,21 0 15,0 1-15,-22 20 0,22-20 0,0-1 16,21 21-16,-21-20 0,21-1 0,-21 22 16,21-22-16,0 0 0,0 1 15,0-22-15,0 21 0,21-21 0,0 0 16,0 1-16,0-1 0,1 0 15,20 0-15,-21-21 0,21 0 16,85 0 0,-42 0-16,-43 0 15,1-21-15,-1 0 0,-21 21 0,22-21 16,-1-1-16,0 1 0,1 0 16,-1-21-16,0 21 0</inkml:trace>
  <inkml:trace contextRef="#ctx0" brushRef="#br0" timeOffset="35075.12">22034 2879 0,'0'42'31,"0"-21"-31,-21 22 0,21-22 0,-21 21 15,0 0-15,21-20 0,-21 20 0,0 0 16,-1 1-16,22-1 0,-21-21 16,0 21-16,21-20 0,0-1 0,-21 0 15,0 42 1,21-41-16,21-44 31,0 22-15</inkml:trace>
  <inkml:trace contextRef="#ctx0" brushRef="#br0" timeOffset="35398.93">22013 2963 0,'21'0'0,"-42"0"0,64 0 0,-22-21 15,0 21-15,0-21 16,0 21-16,0 0 0,1 0 0,-1 0 15,42 0 1,-42 0-16,1 21 0,-1 0 16,0 1-16,0-1 0,-21 21 0,21-21 15,-21 22-15,0-22 0,0 21 16,0 0-16,0-20 0,0 20 0,0 0 16,0-21-16,0 1 0,-21-1 0,0 0 15,21 0-15,-21 43 16,0-43-1,-1-21 1,22-21 0,-21 21-1,21-22-15,-21 1 0</inkml:trace>
  <inkml:trace contextRef="#ctx0" brushRef="#br0" timeOffset="35598.82">21865 3260 0,'-21'0'0,"42"0"0,-63 0 0,21 0 0,42 0 32,0-21-17,0 21-15,0 0 0,0-22 0,22 22 16,-22 0-16,21 0 0,-21 0 16,22 0-16,-22-21 0,21 21 0,1 0 15,-22 0-15,21 0 0,0-21 16,-20 21-16,20 0 0,-21-21 15,0 21-15,0 0 0</inkml:trace>
  <inkml:trace contextRef="#ctx0" brushRef="#br0" timeOffset="35874.66">22754 2900 0,'0'21'15,"0"0"1,0 0-16,0 22 16,0-1-16,-21-21 0,21 22 15,-21-22-15,21 21 0,-21-21 16,21 0-16,0 22 0,0-22 0,-22 0 16,22 0-16,-21 43 15,21-43-15,0-42 63,0 0-63</inkml:trace>
  <inkml:trace contextRef="#ctx0" brushRef="#br0" timeOffset="36159.5">22691 2942 0,'21'-21'0,"-42"42"0,63-42 31,-21 21-31,0 0 16,-21 21-16,21 0 0,1 1 0,-22-1 15,42 21-15,-21-21 16,0 22-16,0-22 0,1 0 0,-22 21 16,21-21-16,0 1 0,0 20 0,0-21 15,0 0-15,1 0 0,-22 1 16,21-22-16,-21 21 0,21-21 15,-21 21-15,21-21 16,-21-21 0,0 0-1,0-1-15,21 1 0,-21 0 0,0 0 16</inkml:trace>
  <inkml:trace contextRef="#ctx0" brushRef="#br0" timeOffset="36407.35">23262 2836 0,'0'0'0,"21"-21"0,-21 0 0,0 42 47,0 0-47,0 1 0,-21-1 16,0 21-16,21-21 0,0 22 0,-21-22 16,0 21-16,-1-21 0,22 22 0,0-1 15,-21-21-15,21 0 0,-21 22 16,21-22-16,-21 0 0,21 0 0,0 0 15,0 0-15,21-21 47,0 0-31</inkml:trace>
  <inkml:trace contextRef="#ctx0" brushRef="#br0" timeOffset="36988.01">23728 3366 0,'0'0'0,"0"21"0,0 0 16,-21-21-1,-1 0-15,1 0 16,0 0-1,21-21-15,0 0 16,0-1-16,0 1 16,21 21-16,-21-21 15,21 21-15,22 0 16,-22 0-16,0 0 0,-21 21 16,0 0-16,0 1 15,0-1-15,0 0 16,0 0-16,0 0 0,-21-21 15,0 21-15,0 1 0,-1-22 0,1 21 16,0-21-16,0 0 0,0 0 16,0 0-16,-1 21 15,1-21 1,21-21-16,0 0 16,0-1-16,0 1 15,21 0-15,1 0 0,-1 0 16,0 0-16,0-1 0,21 22 15,1-21 1,-22 21-16,0 0 0,-21 21 16,0 1-16,21-1 0,-21 0 15,0 0-15,0 0 0,0 0 0,0 22 16,0-22-16,-21 0 0,0 0 16,0 22-16,0-22 0,-1 0 0,-20 0 15,21 0-15,-21-21 0,20 21 0,-83 1 16,83-22-1,-20 0-15,21 0 0</inkml:trace>
  <inkml:trace contextRef="#ctx0" brushRef="#br0" timeOffset="37666.91">24405 2731 0,'0'21'15,"0"0"1,-21-21-16,0 21 0,21 0 16,0 0-1,21-21 16,0 0-15,0 0-16,-21-21 0,21 21 16,1-21-16,-22 0 15,21 21-15,-21-21 0,0 0 0,0-1 16,-21 22 15,-1 0-31,1 0 0,21 22 0,-21-1 16,0 0-16,0 0 0,0 21 15,-1-20-15,22-1 0,0 0 0,-21 0 16,21 21-16,0-20 0,0 20 16,21-21-1,1 0-15,-1-21 0,21 0 16,0 0-16,-20 0 0</inkml:trace>
  <inkml:trace contextRef="#ctx0" brushRef="#br0" timeOffset="38255.64">25125 2985 0,'0'0'0,"-21"-22"15,21 1-15,-22 21 0,1 0 16,0 0-16,0 0 15,0 21-15,0-21 16,21 22-16,0-1 0,-22 0 0,1 42 16,0-20-16,21-22 15,-21 21-15,0 1 0,0-22 16,21 21-16,-22-21 0,1 22 0,0-22 16,21 21-16,0-21 0,-21 0 15,21 1-15,-21-1 0,21 0 16,0-42 15,0 0-15,0-22-16,21 22 0,-21 0 0,21-21 15,0-1-15,0-41 16,22-1-16,-22 64 0,0-22 16,21 1-16,-20 21 0,-1-21 15,21 20-15,-21 1 0,0 0 16,1 21-16,20-21 0,-21 21 0,0 0 15,0 0-15,1 0 0,-1 0 16,0 0-16,0 21 0,-21 0 0,21 0 16,0 22-16,-21-22 0,0 0 15,0 21-15,0 1 0,0-1 0,0 0 16,0 1-16,0-22 0,0 21 0,0 22 16,0-43-16,-42 21 15,42-21-15,-21 1 0,21 20 16,-21-42-16,0 0 15,-1 0-15,1 0 32,0 0-32</inkml:trace>
  <inkml:trace contextRef="#ctx0" brushRef="#br0" timeOffset="38451.16">24701 3323 0,'0'0'15,"22"0"17,-1 0-32,0 0 0,42 0 15,43 0 1,-63 0-16,-1 0 16,21-21-16,-20 21 0,-1 0 0,0 0 15,-20-21-15,20 21 0,0-21 0,-21 0 16</inkml:trace>
  <inkml:trace contextRef="#ctx0" brushRef="#br0" timeOffset="38703.01">25654 2985 0,'0'0'0,"0"-22"0,21 22 16,0 22-1,-21-1 1,0 0-16,0 0 0,0 0 0,0 22 15,21-22-15,-21 21 0,0 0 16,22 1-16,-22-22 0,0 21 0,21 1 16,0-22-16,-21 0 0,0 21 15,0-21-15,0 1 0,21-22 0,-21 42 16,0-63 15,21 21-15</inkml:trace>
  <inkml:trace contextRef="#ctx0" brushRef="#br0" timeOffset="38951.12">26120 2985 0,'0'0'0,"0"-22"0,0 1 16,0 42-1,-22 1 1,1-1-16,21 0 0,-42 21 15,0 43 1,20-43-16,-20-21 0,21 22 0,0-1 16,0-21-16,-1 22 0,1-22 15,0 0-15,0 0 0,0 0 0,21 0 16,0 1-16,21-22 31,0 0-31,0 0 0,0-22 0,1 1 16</inkml:trace>
  <inkml:trace contextRef="#ctx0" brushRef="#br0" timeOffset="39470.94">26479 2836 0,'0'43'15,"0"-64"32,0-1-47,0 1 16,0 0 0,0 0-16,22 21 31,-1 0-31,0 0 15,-21 21 1,0 0-16,0 0 16,0 1-16,0-1 15,-21-21-15,0 21 16,-1-21-16,1 0 0,0 0 31,21-21-15,21 21-1,-21-21-15,21-1 0,1 22 16,-1-21-16,0 21 0,0-21 0,0 21 16,0 0-1,-21 21 1,0 0-16,0 1 16,0-1-16,0 0 0,-21 0 15,0 0-15,0 0 0,0 1 0,0-1 16,-1-21-16,1 21 0,0-21 0,0 0 15</inkml:trace>
  <inkml:trace contextRef="#ctx0" brushRef="#br0" timeOffset="39981.16">26945 2159 0,'0'0'0,"21"0"31,0 0-31,1 21 16,-1-21-16,21 21 15,-21 1-15,0-1 0,1 0 0,20 21 16,-21-21-16,0 22 0,0-1 16,1 0-16,-1 1 0,-21 41 15,0-20-15,0 21 0,0-22 16,-21 43-16,-1-64 15,1 22-15,-42 42 0,42-64 16,-22 21-16,22-20 16,-21 20-16,-1-20 0,22-1 0,-21 0 15,21-21-15,-22 22 0,22-22 0,-42 21 16,42-21-16,-43-21 16,43 22-16,0-22 0,0 0 15,21-22 1,0 1-1,0 0-15,42-21 0</inkml:trace>
  <inkml:trace contextRef="#ctx0" brushRef="#br0" timeOffset="40898.62">27284 1778 0,'0'0'0,"0"-21"16,0 0-16,21 0 15,0 21-15,0-22 16,0 22-16,22 0 0,-22 0 16,21 0-16,-21 0 0,22 0 15,-1 0-15,22 0 0,126 0 16,-126 0-1,-1 0-15,22 0 0,-22 0 0,1 0 16,-22 22-16,22-22 0,-22 0 0,0 0 16,-21 21-16,22-21 15,-22 21-15,0-21 0,0 21 16,-21 0-16,0 0 16,0 1-16,0-1 0,0 0 15,0 0-15,0 21 0,0 22 16,0-43-16,0 21 15,0-20-15,0 20 0,-21-21 0,0 21 16,0 1-16,21-1 0,0 0 16,-21 1-16,-1 20 0,1-20 0,21-1 15,0 21-15,-21-20 0,21-1 16,-21 22-16,21-22 0,0 0 0,0 1 16,0-1-16,0 21 0,0-20 0,0-1 15,0 106 1,0-84-16,0 42 15,0-64-15,0 21 0,0-20 16,0-1-16,0 22 0,0-22 0,0 0 16,0-21-16,-21 22 0,0-22 0,21 21 15,-22-21-15,1 1 0,0-1 16,0 0-16,0 0 0,0 0 0,-22-21 16,1 21-16,0-21 0,-1 0 15,-20 0-15,20 0 0,-20 0 0,-1 0 16,1 0-16,21 0 0,-22 0 0,1 0 15,20 0-15,1 0 16,0 0-16,-64 0 16,42 0-16,43 0 0,0 0 15,0 0-15,0 0 0,-1 0 16,1 0 0,21-21 46,0 0-31</inkml:trace>
  <inkml:trace contextRef="#ctx0" brushRef="#br0" timeOffset="43009.27">7366 4890 0,'0'-22'15,"0"1"-15,0 0 16,0 0 0,0 0-16,0 0 15,0-1-15,21 1 16,-21 0-16,0 0 16,0 0-1,0 42 1,-21 0-16,0 0 15,0 22-15,-43 126 16,22-106-16,-1 1 16,1-1-16,0 1 0,-1-1 0,1 1 15,-21-1-15,20 1 0,1-1 0,-64 43 16,64-63-16,-22 41 16,22-41-16,21-22 0,-43 21 15,64-21-15,0 0 16,-21-21-16,42-21 15,0 0 1,1 21-16,-22-42 0,84-43 16</inkml:trace>
  <inkml:trace contextRef="#ctx0" brushRef="#br0" timeOffset="43323.09">7535 4868 0,'43'-42'15,"-86"84"-15,128-126 0,-64 41 0,0 22 0,0 0 16,1 0-16,-22 0 0,0 0 0,21 21 16,-21 21-1,-21 0-15,-1 0 16,1 21-16,-42 43 16,42-21-16,-22-1 0,22 1 0,-21-1 15,-1 1-15,1-1 0,0 1 16,-1-1-16,22 1 0,-21-22 15,0 21-15,-1 1 0,22-22 0,-21 1 16,21-1-16,-1 0 0,22-21 0,0 22 16,-21-43-16,21 21 0,0 0 15,21-21 1,1-21-16,-22 0 16,21 0-16,21-1 0,-21 1 15,0 0-15,1-21 0</inkml:trace>
  <inkml:trace contextRef="#ctx0" brushRef="#br0" timeOffset="43591.94">7937 4974 0,'0'0'0,"0"-21"0,0 0 16,0 42-1,0 21 1,0-20-16,0 20 0,-21-21 0,21 21 15,-21 1-15,0-1 0,0 0 0,21 22 16,-21-22-16,-1 1 0,1-1 16,0 0-16,0 1 0,21-1 0,0 0 15,-21 43 1,21-43-16,0-21 16,21-21-16,0 0 15,0 0-15,22 0 0,-43-21 16,21 0-16,0 0 0,-21 0 15</inkml:trace>
  <inkml:trace contextRef="#ctx0" brushRef="#br0" timeOffset="43783.83">7662 5461 0,'0'0'0,"-21"0"0,42 0 31,0 0-16,1 0-15,-1 0 0,0 0 16,0 0-16,21 0 0,-20-21 0,20 21 16,0-21-16,-21 21 0,22 0 15,-1-21-15,0 21 0,-20-22 0,20 22 16,0 0-16</inkml:trace>
  <inkml:trace contextRef="#ctx0" brushRef="#br0" timeOffset="44860.21">8742 5630 0,'0'-21'16,"0"0"-1,0 0-15,0 0 0,21 0 16,-21-1-16,21 1 0,-21 0 0,0 0 15,0 0-15,21-22 0,-21 22 16,0 0-16,0-42 16,-42-1-16,21 43 0,-22 21 0,22-21 15,-21 21-15,0 0 0,-1 0 16,1 0-16,21 21 0,-22 0 0,1 0 16,0 0-16,21 1 0,-1 20 0,-20-21 15,-21 106 1,63-42-1,-22-22-15,22-20 0,0-22 0,0 21 16,0-21-16,0 0 0,22 1 16,-1-22-16,0 21 0,42-21 15,-41 0-15,-1 0 0,21 0 16,0-21-16,1 21 0,-22-22 0,106-41 16,-42-1-1,-43 43-15,-21 0 0,21-21 16,-20 21-16,-1-1 0,0-20 0,0 21 15,-21 0-15,21 0 0,-21-1 0,0 1 32,0 42-17,0 1-15,-21 20 16,21-21-16,-21 0 0,21 22 16,-21-22-16,0 0 0,21 21 0,0-21 15,0 22-15,0 41 16,0-62-1,21-1-15,0-21 0,0 0 0,0 0 16,0 0-16,22 0 0,-22 0 0,21 0 16,1 0-16,-22-21 0,21 21 0,0-22 15,-20 1-15,20 0 0,0 0 16,-21 0-16,22 0 0,-22-22 0,64-41 16,-85 41-16,21 22 15,-21-21-15,0 21 0,0-1 16,0 1-16,0 0 0,-21 21 15,-1 0-15,-20 0 16,21 0-16,-21 0 16,20 21-16,-20 0 0,21-21 0,-21 22 15,20-1-15,1-21 16,21 21-16,0 0 31,21-21-31,1 0 0,-1 0 16,0 0-16,0 0 15,0 0-15,22 42 16,-22-20-16,0-1 0,-21 0 16,0 0-16,21 0 0,-21 22 15,21-22-15,-21 21 0,0 0 0,0 1 0,0 63 16,0-64 0,0 0-16,0 1 0,0-1 0,0 0 15,0 1-15,0-1 0,0 0 0,0 1 16,-21-1-16,0 21 0,21-20 15,-21-1-15,0 0 0,-1 1 0,1-1 16,0 0-16,0 1 0,-21-22 16,20 21-16,-62 22 15,-1-64-15,64 0 16,0 0-16,0-21 0,-1 21 16,1-22-16,0-20 0,0 21 0,0-21 15,0-1-15,-1 1 0,1 0 0,0-1 16,21 1-16,-21-22 0,21 22 0,-21 0 15,21-1-15,0-20 0,0 21 16</inkml:trace>
  <inkml:trace contextRef="#ctx0" brushRef="#br0" timeOffset="45470.25">9927 5398 0,'0'0'0,"0"-22"0,0 1 16,0 0-16,-21 21 15,21-21-15,-21 42 32,21 0-32,0 0 0,0 1 15,0-1-15,0 0 0,-21 0 0,-1 21 16,22-20-16,-21-1 0,0 21 0,0-21 16,21 0-16,-21 1 0,0-1 15,21 21-15,-22-42 0,22 21 16,-21-21-16,21-21 31,0 0-31,0 0 16,0 0-16,21-43 15,-21 43-15,22 0 0,-1 0 16,0-22-16,0 22 0,0 0 0,0-21 16,22 20-16,-22 1 0,21-21 0,1 21 15,-1 21-15,0-21 0,1-1 16,-1 22-16,-21 0 0,21 0 0,1 0 15,-22 22-15,21-1 0,-21 0 0,1 0 16,-22 0-16,0 64 16,0-43-1,0 1-15,0-22 0,0 21 16,-22-21-16,1 0 0,0 1 16,21-1-16,-21-21 0</inkml:trace>
  <inkml:trace contextRef="#ctx0" brushRef="#br0" timeOffset="45986.17">10943 5355 0,'0'-21'0,"0"42"0,0-63 0,0 21 0,0 0 16,0-1-16,0 1 0,-21 0 16,0 21-16,0 0 15,-1 0-15,1 0 0,0 0 0,0 21 16,0 0-16,-22 1 0,22-1 0,0 0 16,-21 42-16,-22 43 15,43-85-15,21 22 0,0-22 16,0 0-16,0 21 0,0-20 15,0-1-15,0 0 16,21-21-16,0 0 0,1 0 0,20 0 16,-21 0-16,0 0 0,22-21 15,-22 0-15,0-1 0,21 22 0,-21-21 16,1-21-16,20 21 0,-21 0 0,0-1 16,0-20-16,-21 0 15,22 21-15,-22-22 0,21 22 16,-21 0-16,0 42 31,-21 0-31,21 0 0,-22 1 0,22-1 16,0 0-16,0 0 0,0 0 15,-21 0-15,21 1 0,0-1 16,0 0-16,0 0 0,0 0 0,43 22 16,-22-22-16,21-21 15,-21 0-15,22 0 16,-22 0-16,0 0 0,21 0 0,22-21 15,-43-1-15,0 1 0,21 0 16</inkml:trace>
  <inkml:trace contextRef="#ctx0" brushRef="#br0" timeOffset="46658.37">11557 5249 0,'0'-21'0,"0"42"31,0 1-31,0-1 15,0 0-15,-21 0 0,21 0 0,0 22 16,0-22-16,-21 0 0,21 0 0,0 0 16,0 0-16,0 22 0,-22-22 15,22 0-15,0 0 0,-21-21 0,0 43 16,0-43 15,21-22-15,0 1-1,0 0-15,0 0 0,0 0 16,0 0-16,21-1 0,-21-20 0,21 21 16,0 0-16,1-22 0,-1 22 0,0-21 15,0 21-15,0 0 0,0-1 16,22 1-16,-22 21 0,0 0 0,0 0 16,0 0-16,22 0 15,-22 21-15,-21 22 0,21-22 16,-21 0-16,21 21 0,-21-20 0,0-1 15,21 21-15,-21-21 0,0 22 16,0-22-16,0 0 0,0 0 16,0 0-16,0 0 0,0 1 0,-21-22 15,21 21-15,-21-21 16,0 0-16,21-21 16,0-1-1,0 1-15,0 0 0,0 0 16,0 0-16,21 0 0,0-22 0,0 22 15,1 0-15,-1-21 0,21 20 0,-21-20 16,0 21-16,22 0 0,-22 0 16,21-1-16,-21 1 0,1 21 0,20 0 15,0 0 1,-21 21-16,-21 1 0,22-1 16,-22 0-16,0 0 0,0 0 0,0 0 15,0 22-15,0-22 0,0 0 0,0 0 16,-22 0-16,1 22 0,21-22 15,-21 0-15,21 0 0,-21 0 16,0-21-16,21 22 0,0-44 31,21 1-15,0 0-16</inkml:trace>
  <inkml:trace contextRef="#ctx0" brushRef="#br0" timeOffset="47067.22">12636 5355 0,'0'0'0,"0"21"0,-21-21 15,0 0-15,21 22 16,0-1 0,21-21-1,0 0 1,22 0-16,-22 0 0,0 0 0,21 0 15,-20-21-15,20 21 0,64-43 16,-85 22 0,0 0-16,0 0 0,22-22 15,-43 22-15,0 0 0,0 0 0,0 0 16,-22 0-16,1 21 16,0 0-16,0 0 0,-21 0 0,20 0 15,-20 21-15,0-21 0,21 21 0,-22 21 16,22-21-16,-21 1 0,21 20 15,-1 0-15,22-21 0,-21 22 0,21-1 16,0-21-16,0 22 0,0-22 0,0 21 16,0-21-16,0 0 0,21 1 15,1-1-15,-1 0 0,0 0 0,0-21 16,21 0-16,43 0 16,-43-21-16,1 21 15,-22-21-15</inkml:trace>
  <inkml:trace contextRef="#ctx0" brushRef="#br0" timeOffset="47630.71">14118 4487 0,'0'0'0,"-21"0"0,0-21 0,0 21 0,21-21 16,21 21 15,0 0-31,21 0 0,1 0 0,-1 0 16,0 0-16,1 0 0,-1 0 16,0 0-16,22 0 0,-22 0 0,0 0 15,-20 0-15,-1 0 0,0 0 16,-42 0-1,-22 0-15,1 0 16,0 21-16,-1-21 0,-20 0 16,-1 0-16,1 0 0</inkml:trace>
  <inkml:trace contextRef="#ctx0" brushRef="#br0" timeOffset="47920.93">14033 4466 0,'-21'0'16,"-21"0"-16,148 0 0,-233 0 0,211 0 0,-211 0 16,106 0-16,0 0 15,0 0 1,21 21-16,0 1 15,0-1-15,0 0 0,-21 42 16,0-20-16,21-1 16,0 22-16,-22-1 0,22 1 0,-21-1 15,0 1-15,21-1 0,-21 1 0,21-1 16,-21 1-16,0-1 0,-1 22 16,22-22-16,-21 1 0,21-1 0,-21 1 15,21-22-15,-21 22 0,21-22 0,0 0 16,0 1-16,0-1 0,0 0 15,0-21-15,21 22 0,0-22 16,0 0-16,22-21 0,-22 0 0,0 0 16,21 0-16,43 0 15,-21-21 1,-22 0-16,-21 0 0,43-22 16</inkml:trace>
  <inkml:trace contextRef="#ctx0" brushRef="#br0" timeOffset="48227.09">14859 5080 0,'0'0'0,"0"-21"0,0 0 16,0 0-16,0-1 0,0 1 0,0 0 16,-21 21-16,-22-21 15,1 21-15,21 21 16,0 0-16,-22 22 0,22-22 0,0 21 15,-21 0-15,21 1 0,-22-1 0,22 0 16,0 1-16,0 20 0,0-20 16,-1-1-16,1 0 0,21 85 15,0-84-15,0-22 16,0 21-16,0-21 0,21-21 0,1 21 16,-1 1-16,0-22 0,42 0 15,-20 0-15,-22 0 0,21-22 16,43-20-16,-43 21 0,43-21 15,-43-1-15</inkml:trace>
  <inkml:trace contextRef="#ctx0" brushRef="#br0" timeOffset="48930.68">15155 5228 0,'0'0'0,"-21"0"16,0 21-1,0 1-15,21-1 0,-21 0 16,-1 21-16,22-21 0,-21 22 15,21-22-15,0 21 0,-21-21 0,21 22 16,-21-22-16,21 0 0,0 0 0,0 0 16,0 1-16,0-1 15,0 0-15,21-21 0,0 0 0,0 0 16,1 0-16,-1 0 0,0 0 16,0 0-16,0 0 0,0-21 15,1 0-15,-22-1 0,0 1 16,0 0-16,0 0 0,0 0 0,0-22 15,0 1-15,-43-43 16,43 64-16,0 0 16,0 0-16,0 0 0,0 0 15,0-1-15,43 1 16,-22 21-16,0 0 0,0 0 0,21 0 16,-20 0-16,-1 0 0,21 0 15,-21 0-15,0 0 0,22 0 16,-22 21-16,0 22 0,0-22 0,0 0 15,1 0-15,-1 43 0,-21-22 16,0-21-16,0 22 0,0-1 16,0 21-1,0-41-15,0-1 0,-21 0 16,-1-21-16,1 21 0,0-21 16,21-21-1,0 0-15,0 0 16,0-1-16,0-20 15,21 21-15,0 0 0,64-85 16,-64 64-16,22 20 16,-22-20-16,21 21 0,-21 0 15,64-22-15,-43 43 0,-21 0 16,22 0-16,-22 0 0,21 22 0,-21-1 16,1 0-16,-1 0 0,0 0 15,0 22-15,-21-22 0,0 0 0,0 21 16,0-21-16,0 1 0,0-1 0,0 21 15,-21-21-15,-21 22 16,20-22 0,22 0-16,-21-21 15,21-21 1,21 0 0,-21-1-16,22 1 0,-1 0 0</inkml:trace>
  <inkml:trace contextRef="#ctx0" brushRef="#br0" timeOffset="49174.54">16679 4953 0,'21'-21'15,"-42"42"-15,42-63 0,-21 63 16,0 0 0,0 21-16,-21-20 0,0 20 0,21 0 15,-21 1-15,0-1 0,0 0 16,-1 1-16,1-1 0,0 0 15,21 1-15,-21-1 0,0 0 0,21-21 16,0 1-16,0 20 0,0 0 16,0-21-16,0 1 15,21-22 1,0 0-16,-21-22 16,0 1-16</inkml:trace>
  <inkml:trace contextRef="#ctx0" brushRef="#br0" timeOffset="49346.44">16298 5355 0,'0'0'16,"0"-21"-1,21 21-15,1 0 16,20 0-16,0 0 16,22 0-16,-43-21 0,21 21 15,22 0-15,-22 0 0,-21 0 16,22 0-16,-1 0 0,-21 0 15,0 0-15</inkml:trace>
  <inkml:trace contextRef="#ctx0" brushRef="#br0" timeOffset="50823.12">17145 5546 0,'0'0'15,"21"21"-15,0-21 16,0 0-16,1 0 15,-1-21-15,0 0 0,0-1 16,0 1-16,0 21 0,1-21 16,-22 0-16,0 0 0,0 0 15,0-22-15,0 22 0,0 0 0,0-21 16,0 20-16,0 1 0,-22 0 16,1 0-16,-63 21 15,-1 0 1,64 0-16,-43 42 0,22 1 15,21-22-15,0 0 0,-22 21 16,22-21-16,0 22 0,-21 41 16,20-20-1,22-43-15,0 0 0,0 0 0,0 1 16,22-1-16,-1 0 0,21-21 16,0 0-16,-20 0 0,-1 0 15,21 0-15,-21-21 0,22 21 0,-22-21 16,0-1-16,21 1 0,-21 0 15,1 0-15,-1 0 0,0 0 0,0-1 16,0-41-16,-21 42 16,21-43-16,-21 43 0,0 0 15,0 0-15,0 42 32,-21 0-32,21 0 0,0 0 15,-42 64-15,42-43 16,0-20-16,0-1 0,0 0 15,0 21-15,0-21 0,0 1 16,0-1-16,21-21 0,0 0 0,0 21 16,1-21-16,83 0 15,-41-21 1,-43 21-16,21-21 0,-20-1 0,-1 1 16,0 0-16,0 0 0,0 0 15,0 0-15,1-22 0,-22 22 0,21 0 16,-21 0-16,0 0 0,0-1 0,0 1 15,-21 42 17,-1 1-32,1-22 0,21 21 0,0 0 15,-21 21-15,0-21 0,21 1 16,0-1-16,0 21 16,0-21-16,0 22 0,21-43 15,0 21-15,0-21 0,22 21 16,-22-21-16,21 0 0,-21 0 0,22 0 15,-22 0-15,21 0 0,-21-21 0,1 0 16,-1-1-16,42-41 16,-20 21-1,-43 20-15,21-20 0,-21 21 0,0 0 16,0 0-16,0-1 0,0 1 0,0 42 47,-21 1-47,21-1 0,-22 0 15,22 0-15,-21 0 0,21 64 16,-21-64-16,21 0 16,0 0-16,-21-21 0,21 22 15,0-1-15,0-42 47,0-1-47,0 1 0,0 0 16,0-21-16,0 21 0,0-1 15,21 1-15,0-21 0,0 21 16,1 0-16,20-22 0,-21 22 0,21 0 16,-20 0-16,20 0 0,64 21 15,-64 0 1,-21 0-16,22 0 0,-1 21 16,-21 0-16,0 0 0,-21 21 0,0-20 15,0-1-15,0 0 0,0 0 16,0 21-16,0-20 0,0-1 0,-42 63 15,42-62 1,0-1-16,21-21 16,0 0-1,0 0-15,1 0 0,-1 0 0,0 0 16,21-21-16,-21 21 16,22-22-16,20-20 0,-42 21 15,22 0-15,-22 0 0,21-1 0,-21-20 16,1 21-16,-1-21 0,0 20 0,0-20 15,-21 21-15,0-21 0,0 20 16,0 1-16,0 0 0,-21 21 16,0 0-1,0 0-15,-1 21 0,-20 0 16,42 1-16,0-1 0,0 0 16,0 0-16,0 0 0,0 0 0,0 1 15,0 20-15,0-21 0,21 21 16,0-20-16,-21-1 15,0 0-15,0 0 0,0 0 16,0 0-16,-21 1 16,0-22-16,0 0 0,0 0 15,0 0-15,-1 0 0,1 0 16,0 0-16,0 0 0,-21 0 16,20 0-16,1-22 0,21 1 15,-21 0-15,0 0 0</inkml:trace>
  <inkml:trace contextRef="#ctx0" brushRef="#br0" timeOffset="51014.54">17843 4847 0,'-21'-21'15,"42"42"-15,-63-42 0,42 0 16,-21 21-16</inkml:trace>
  <inkml:trace contextRef="#ctx0" brushRef="#br0" timeOffset="51575.12">20468 4614 0,'0'-21'0,"0"0"31,-21 21-31,0 0 16,0 0-16,-1 21 0,1 0 0,-21 1 16,21 20-16,-22 0 0,1 1 15,0 20-15,-1 1 0,22-22 0,-21 43 16,0-22-16,-1 1 0,1-1 0,0 1 15,20-1-15,1-21 0,0 22 16,0-1-16,21-20 0,0-1 0,0 0 16,0 1-16,21-22 0,0 21 15,0-21-15,1 1 0,20-22 16,0 21-16,1-21 0,-1 0 0,0 0 16,1 0-16,-1 0 0,0 0 0,1-21 15,20-1-15,-21 1 0,1 0 16</inkml:trace>
  <inkml:trace contextRef="#ctx0" brushRef="#br0" timeOffset="51845.23">20849 5017 0,'0'-22'16,"0"44"-16,0-65 0,0 22 0,0 0 16,0 0-16,-21 21 0,0 0 15,0 0-15,-1 0 0,1 0 0,-21 42 16,0 22-1,-1-43-15,22 21 0,0 0 16,0 1-16,0-1 0,21 0 16,-22 1-16,22-1 0,-21-21 0,21 22 15,0-22-15,0 21 0,0-21 0,0 0 16,0 1-16,21-1 16,1-21-16,-1 0 0,0 0 15,0 0-15,0 0 0,22 0 16,-22-21-16,-21-1 15,21 1-15</inkml:trace>
  <inkml:trace contextRef="#ctx0" brushRef="#br0" timeOffset="52014.52">20278 5249 0,'0'0'0,"21"0"31,0 0-31,0 0 0,43 0 15,-22 0-15,-21 0 0,21 0 16,1 0-16,-1 0 16,43-21-16,-43 21 0,0 0 0,1-21 15</inkml:trace>
  <inkml:trace contextRef="#ctx0" brushRef="#br0" timeOffset="52361.32">20997 5249 0,'0'0'0,"0"22"16,-21-22-16,21 21 16,21-21-1,0 0-15,1 0 16,-1 0-16,0-21 0,0 21 0,0 0 16,0-22-16,1 22 0,20-21 15,-21 0-15,-21 0 0,0 0 16,0 0-16,0-1 15,0 1-15,-21 21 0,0 0 16,0 0-16,-1 0 0,1 0 16,0 0-16,0 0 0,0 21 0,-22 1 15,43-1-15,-21 0 0,0 0 0,0 0 16,21 22-16,-21-22 0,21 0 16,0 0-16,0 64 15,42-43-15,-21-42 16,0 21-16,1 0 0,-1-21 0,21 0 15,-21 0-15,22 0 0,-1 0 0,-21 0 16</inkml:trace>
  <inkml:trace contextRef="#ctx0" brushRef="#br0" timeOffset="52878.79">21526 5207 0,'0'-21'0,"0"0"16,22 21-16,-22-21 0,21 21 0,42-22 31,-42 22-31,43 0 0,-22 0 16,-21 0-16,1 22 0,-1-1 15,0 0-15,-21 0 0,0 0 16,0 22-16,0-22 0,0 0 0,-21 0 16,0 21-16,-1-20 0,-20-1 15,21 0-15,-21 0 0,-22 0 16,22 0-16,21-21 15,-1 0-15,1 0 16,42 0 0,1-21-1,-1 0-15,0 21 0,42-42 16,-20 21-16,-1-1 0,-21-20 16,22 21-16,-1 0 0,-21 0 0,0-1 15,22 1-15,-22 0 0,0 21 16,-21-21-16,-21 42 31,0-21-31,-1 21 0,1 0 16,0 1-16,21-1 0,-21 0 15,0 21-15,0-21 0,21 1 16,0-1-16,0 0 0,0 0 0,0 0 16,0 0-16,21 1 15,0-1-15,0-21 0,0 0 0,0 21 16,1-21-16,-1 0 0,0 0 0,0 0 15,21 0-15,-20 0 0,-1-21 16,0 0-16,0-1 0,21-20 16</inkml:trace>
  <inkml:trace contextRef="#ctx0" brushRef="#br0" timeOffset="53132.64">22437 4826 0,'0'0'16,"0"-21"-16,0-21 0,0 63 31,0 0-31,-22 0 0,1 21 16,0 1-16,21-1 0,-21 0 0,0 1 15,0-1-15,21 0 0,-22 1 16,22-1-16,-21 0 0,21 1 0,0-1 16,-21-21-16,21 43 15,0-43-15,0 0 0,0 0 16,0 0-16,0 1 0,21-22 15,0 0-15,1 0 0,-1 0 16,0 0-16,0 0 0,0-22 16,0 1-16,1 21 0</inkml:trace>
  <inkml:trace contextRef="#ctx0" brushRef="#br0" timeOffset="53296.55">22161 5144 0,'0'0'0,"0"-22"0,-21 22 0,42-21 31,1 21-15,20 0-16,-21 0 0,21 0 15,-20 0-15,20 0 0,0 0 0,1 0 16,-1 0-16,85-21 16</inkml:trace>
  <inkml:trace contextRef="#ctx0" brushRef="#br0" timeOffset="53571.39">23114 4847 0,'0'-21'0,"0"42"0,0-63 16,-21 42 0,21 21-1,-21-21-15,-1 21 0,1 0 16,0 22-16,0-22 0,0 21 0,0 1 15,-1-22-15,1 21 0,0 0 16,0 1-16,21-22 0,-21 21 0,21 1 16,-21-22-16,21 0 0,0 0 0,0 0 15,0 0-15,21 1 0,0-1 16,0-21-16,0 21 0,0-21 0,22 0 16,-22 0-16,21 0 0,1 0 0,-1 0 15,0-21-15</inkml:trace>
  <inkml:trace contextRef="#ctx0" brushRef="#br0" timeOffset="53850.23">23516 4847 0,'0'0'0,"0"-21"0,21 21 31,0 0-31,1 0 0,-1 21 16,21 22-16,0 41 15,-20-41 1,-22-22-16,0 21 0,0 0 0,0 1 16,0-22-16,0 21 0,0 1 0,0-22 15,-22 63 1,-41-41-16,42-22 0,0-21 16,-1 21-16,-20-21 0,21 21 0,0-21 15,0 0-15,-1 0 0,1 0 16,42-21-1</inkml:trace>
  <inkml:trace contextRef="#ctx0" brushRef="#br0" timeOffset="54522.84">24193 5419 0,'-21'0'93,"21"21"-77,-21-21-16,0 0 0,0 0 16,0 0-1,-1 0 1,22-21 0,0 0-16,22-1 15,-1 22-15,-21-21 16,63 21-16,-20 0 15,-22 0-15,0 0 0,0 0 16,0 21 0,-21 1-16,0-1 15,-21 0-15,0-21 0,21 21 16,-21-21-16,-22 21 16,1-21-16,21 0 0,0 0 15,0 0-15,21-21 31,0 0-15,21 21-16,0-21 0,21 0 16,-21-1-1,1 1-15,-1 21 0,21 0 16,-21 0-16,0 0 16,-21 21-16,0 1 15,0 20-15,0-21 0,0 21 16,-21 1-16,-21-1 0,21-21 15,-22 22-15,22-22 0,-21 21 16,0-21-16,-22 0 0,22 1 0,-1-1 16,-84 0-16,85-21 15</inkml:trace>
  <inkml:trace contextRef="#ctx0" brushRef="#br0" timeOffset="55322.38">24596 4530 0,'0'21'31,"-22"-21"-31,22 21 0,-21 0 16,21 0-1,21 1 1,1-22-16,-1 0 16,0 0-1,21 0-15,-21-22 16,-21 1-16,0 0 0,0 0 16,0 0-1,-21 21 1,0 0-16,0 0 0,0 0 15,0 0-15,-1 0 0,1 0 16,21 21 0,-21 0-16,42-21 31,0 0-15,1 0-16,-1 0 15,0 0-15,0-21 0,-21 0 16,21 21-16,-21-21 15,-21 21 1,0 0 0,0 21-16,0 0 0,-1 0 15,1 0-15,0 0 0,0 22 0,0-22 16,21 21-16,-21-21 0,21 22 16,0 84-1,0-85-15</inkml:trace>
  <inkml:trace contextRef="#ctx0" brushRef="#br0" timeOffset="55607.23">25019 4868 0,'0'0'15,"-21"0"-15,0 0 0,21 22 16,0-1-16,0 0 16,0 42-1,0-20-15,21-22 0,-21 21 16,0-21-16,0 1 0,0-1 16,0 0-16,0 0 0,0 0 0,0 0 0,0 1 15,21-22 16,-21-22-15</inkml:trace>
  <inkml:trace contextRef="#ctx0" brushRef="#br0" timeOffset="55833.09">25358 4826 0,'0'-21'15,"0"42"-15,0-21 31,0 21-31,-43 22 0,-41 20 16,62-21-16,1-20 16,0-1-16,-21 21 0,21-21 15,-1 0-15,1 1 0,0-1 0,0 0 16,0 0-16,21 0 0,21-21 31,0 0-31,0 0 16,0-21-16</inkml:trace>
  <inkml:trace contextRef="#ctx0" brushRef="#br0" timeOffset="56018.5">25421 4995 0,'0'22'16,"0"-1"-16,0 0 15,0 0-15,0 0 0,-21 0 16,0 22-16,21-22 0,-43 21 15,43-21-15,0 1 16,0-1-16,0-42 31</inkml:trace>
  <inkml:trace contextRef="#ctx0" brushRef="#br0" timeOffset="56196.39">25485 4826 0,'0'-21'0,"0"42"0,0-63 16,0 21-16,0 42 47,0 0-47,0 0 16,0 0-16,0 0 15,21 1-15</inkml:trace>
  <inkml:trace contextRef="#ctx0" brushRef="#br0" timeOffset="56567.19">25887 4974 0,'21'0'0,"-42"0"0,42-21 31,-42 21-15,-64 21-16,64-21 15,-21 21-15,20 1 0,1-22 16,0 21-16,21 0 0,0 0 16,0 0-16,0 0 15,21-21-15,0 22 16,22-22-16,-22 21 0,0-21 0,0 21 16,22 0-16,-1 0 15,-21 0-15,-21 1 16,-21-22-16,0 0 15,0 21-15,-22-21 0,22 0 0,-21 0 16,-22 0-16,-20 0 16,62 0-16,1 0 0,0 0 15,42-21 17,0 21-17,22-22-15,-22 22 0</inkml:trace>
  <inkml:trace contextRef="#ctx0" brushRef="#br0" timeOffset="56770.28">26183 4995 0,'0'0'0,"0"22"32,0-1-32,0 0 0,0 0 15,0 0-15,0 0 0,-21 1 16,21-1-16,0 0 0,-21 0 15,21 0-15,0 0 0,0 1 16</inkml:trace>
  <inkml:trace contextRef="#ctx0" brushRef="#br0" timeOffset="56936.24">26204 4911 0,'0'0'0,"0"-43"0,0 22 16,-21 21 0,21 21 15,21-21 0</inkml:trace>
  <inkml:trace contextRef="#ctx0" brushRef="#br0" timeOffset="57387.36">26479 4763 0,'0'0'0,"0"-22"0,22 1 15,-22 42 17,0 1-32,0-1 0,0 0 15,0 0-15,0 21 0,0-20 16,-22 20-16,1-21 0,21 21 0,0 1 15,-21-1-15,21-21 0,-21 22 16,21-22-16,0 0 0,0 42 16,0-41-1,-21-22-15,21 21 0,0-42 32,0-1-32,0 1 15,0 0-15,21 0 16,-21 0-16,21 0 0,21-22 15,1 22-15,-22 21 0,42-21 16,-41 0-16,-1 21 16,21 0-16,-21 0 0,0 0 0,1 0 15,-22 21-15,0 0 0,0 0 0,0 0 16,0 1-16,0-1 16,-22 0-16,-41 21 15,-1 1-15,43-43 16,0 21-16,0-21 15,0 0-15,0 0 0,-1 0 0,22-21 32,22 21-32,-1-22 15</inkml:trace>
  <inkml:trace contextRef="#ctx0" brushRef="#br0" timeOffset="57614.37">27030 4720 0,'0'-21'15,"0"42"-15,0-63 0,0 63 32,0 0-32,-21 0 0,-1 22 0,1-22 15,0 21-15,0 1 0,0-1 16,-43 85 0,22-21-16,42-85 15,-21 0-15,21 0 0,0 0 16,0 1-16,21-22 15,0 0-15,0 0 16,0 0-16</inkml:trace>
  <inkml:trace contextRef="#ctx0" brushRef="#br0" timeOffset="57963.12">27178 5059 0,'-21'21'16,"42"-21"15,0 0-31,0 0 16,0 0-16,-21-21 16,22 0-16,-22 0 15,0-1-15,-22 22 16,1 0-16,0 0 15,0 0-15,0 0 0,-22 22 16,43-1-16,-21 0 0,0 0 0,0 0 16,0 0-16,0 1 15,21-1-15,0 0 0,0 0 0,0 43 16,0-43 0,21 0-16,0-21 15,0 0-15,0 0 0,0 0 0,1 0 16,20 0-16,-21 0 0,21-21 0</inkml:trace>
  <inkml:trace contextRef="#ctx0" brushRef="#br0" timeOffset="58210.97">27707 4699 0,'0'0'0,"0"-21"0,-21 21 31,0 0-31,0 21 15,21 0-15,-22 0 0,1 22 0,0-22 16,0 21-16,21 1 0,-21-1 16,0-21-16,21 21 0,0 1 0,-22-1 15,22-21-15,-21 0 0,21 64 16,0-64 0,0 0-16,21-21 0,1 0 15,-1 0-15,0 0 16,0 0-16,-21-21 0</inkml:trace>
  <inkml:trace contextRef="#ctx0" brushRef="#br0" timeOffset="58371.89">27517 4932 0,'0'0'0,"-22"0"15,22 21-15,22 0 16,-1-21-1,0 0-15,21 0 16,-21 0-16,1 0 0,-1 0 0</inkml:trace>
  <inkml:trace contextRef="#ctx0" brushRef="#br0" timeOffset="58720.84">27898 4995 0,'-22'0'0,"44"0"0,-65 22 15,43-1 1,0 0 0,21-21-16,1 0 0,-1 0 15,0 0 1,42 0-16,-41 0 0,-1 0 16,0 0-16,0-21 0,-21 0 15,0-1-15,0 1 16,0 0-16,0 0 0,-21 21 15,0 0-15,0 0 16,-1 0-16,1 0 0,0 0 0,0 0 16,0 21-16,0 0 0,-22 22 15,43-1 1,-21-21-16,21 0 0,0 0 0,0 1 16,0-1-16,0 0 0,0 0 0,0 0 15,21-21-15,0 0 0,85 21 16,-85-21-16</inkml:trace>
  <inkml:trace contextRef="#ctx0" brushRef="#br0" timeOffset="58950.74">28342 4911 0,'0'-21'0,"0"42"0,0-64 0,21 43 15,0 0 1,-21 22-1,0-1-15,0 0 0,0 0 16,0 21-16,0-20 0,0-1 0,22 0 16,-22 0-16,21 0 0,-21 0 0,0 1 15,0-1-15,0 0 16,21-21-16,-21 21 0,21-42 31,-21 0-15</inkml:trace>
  <inkml:trace contextRef="#ctx0" brushRef="#br0" timeOffset="59158.73">28596 4847 0,'0'0'0,"-21"0"16,21 21-16,-21 1 0,0-22 15,-1 21-15,-20 42 16,21-42-16,-21 22 0,20-22 15,1 0-15,0 0 0,0 0 16,0 1-16,0-1 0,-1 0 16,44-21 15</inkml:trace>
  <inkml:trace contextRef="#ctx0" brushRef="#br0" timeOffset="59443.16">28871 4699 0,'0'0'15,"0"21"17,0 0-17,0 22-15,-21-22 0,0 21 16,0-21-16,0 22 0,-1-1 15,1-21-15,0 22 0,0-1 0,0-21 0,21 21 16,-21-20-16,21-1 16,0 0-16,0 0 0,0 0 0,0 0 15,0 1-15,21-22 0,0 0 16,21 0 0,-21 0-16,1-22 15,-1 1-15</inkml:trace>
  <inkml:trace contextRef="#ctx0" brushRef="#br0" timeOffset="59614.68">28702 4932 0,'-21'0'0,"42"0"0,-63 0 0,63 0 47,0 0-47,0 0 16,0 0-16,0 0 0,1 0 15,-1 0-15,21 0 0,-21 0 0,0 0 16,22-21-16,-22 21 0</inkml:trace>
  <inkml:trace contextRef="#ctx0" brushRef="#br0" timeOffset="59987.2">29549 4636 0,'0'0'0,"-22"0"16,22 21-16,-21-21 0,0 0 15,0 0 1,42-21 62,0-1-62,0 22-16,1 0 0,-1 0 15,-21 22 17,0-1-32,-21 0 15,-1 0-15,1-21 0,21 21 16,-21-21-16,0 21 0,0-21 0,0 0 15</inkml:trace>
  <inkml:trace contextRef="#ctx0" brushRef="#br0" timeOffset="60306.53">29760 4466 0,'0'0'0,"21"0"0,-21 21 16,0 1-16,0-1 16,0 0-16,0 0 0,0 21 15,0-20-15,0 20 0,0-21 16,0 21-16,-21 1 0,21-22 15,-21 21-15,0 1 0,21-22 0,-21 21 16,0-21-16,-1 22 0,1-22 16,-42 42-16,42-42 15,-1 1-15,1-22 0,0 0 16,21 21-16,-21-21 0,21-21 16</inkml:trace>
  <inkml:trace contextRef="#ctx0" brushRef="#br0" timeOffset="60872.21">29930 4255 0,'0'0'15,"21"0"1,0 0-16,21 0 16,-21 0-16,22 0 0,-1 0 15,0 0-15,22 0 16,-1 0-16,-20 0 0,-22 0 16,0 0-16,0 0 0,0 0 15,1 0-15,-1 0 0,0 21 16,0 0-1,-21 0-15,21-21 16,-21 21-16,0 0 16,0 1-16,0-1 0,0 21 15,0-21-15,0 0 0,-21 1 16,0-1-16,0 21 0,21-21 0,-21 0 16,-1 22-16,22-22 0,-21 85 15,0-64-15,21 22 16,0-22-16,0 21 15,-21-20-15,21-22 0,-21 21 0,21-21 16,0 1-16,-21-1 0,-1 0 16,1 0-16,21 0 0,-21 0 15,-21 1 1,21-1-16,-22 0 0,22 0 16,0-21-16,0 21 0,0-21 0,-1 21 15,1-21-15,0 0 16,0 0-16,0 0 0,-22 0 15,22 0-15,-21 0 16,21 0-16,-64 0 0,43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2:48:54.4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2773 8192 0,'0'-22'15,"0"1"-15,0 0 16,0 0-16,0 0 0,-21 21 16,21-43-16,0 1 15,0 21-15,0 0 0,-22 0 16,22-1-16,0 1 0,0 0 16,0 0-16,0 42 62,0 0-62,0 0 0,0 1 16,0 20-16,0 0 0,0-21 0,0 43 15,0-22-15,0 106 16,0-105-16,0 63 16,0-64-16,0 0 0,0 22 15,0-22-15,-21 0 0,21-20 16,0 20-16,0-21 0,0 0 0,0 0 15,0 1-15,0-1 0,0 0 16,0-42 31,0 0-31,0-1-16,0 1 0</inkml:trace>
  <inkml:trace contextRef="#ctx0" brushRef="#br0" timeOffset="251.85">3196 8573 0,'-42'0'16</inkml:trace>
  <inkml:trace contextRef="#ctx0" brushRef="#br0" timeOffset="860.5">3238 8615 0,'43'-42'31,"-43"20"-31,0 1 0,0 0 16,0 0-1,-21 21-15,-1 0 16,1 0-1,0 21-15,0 0 0,21 0 16,0 1-16,0-1 0,0 0 16,0 0-1,0 0-15,21-21 32,0 0-32,0 0 15,-21-21-15,22 21 16,-22-21-16,0 0 15,0 0-15,0-1 16,-22 22 0,1 0-1,0 0-15,21 22 16,-21-1-16,21 0 16,0 0-16,-21-21 0,21 21 15,21-21 16,0 0-31,0 0 16,-21-21-16,0 0 16,21 21-16,-21-21 0,0 0 15,-21 21 1,21-22 0,-21 22-16,0 0 15,21 22 1,-21-1-1,21 0 1,0 0 0,21-21 15</inkml:trace>
  <inkml:trace contextRef="#ctx0" brushRef="#br0" timeOffset="2763.92">5376 7874 0,'0'0'0,"0"-21"16,0 0-1,21 0-15,-21-1 16,0 1-16,0 0 16,0 0-16,0 0 0,0 0 15,0-1-15,0 1 16,0 42 31,22 1-47,-22-1 15,0 21-15,0 0 0,0 1 16,0-1-16,0 0 0,0 22 0,0-1 16,0-20-16,0 20 0,0 1 0,0-1 15,-22-20-15,22-1 0,-21 85 16,0-42-1,21-64-15,0 0 0,0 0 16,0 0-16,0 0 0,0 1 0,0-44 47,0 1-31,0 0-16,0-21 0,0 21 0,0-1 15,0-20-15,0 21 0,21-21 16,0 20-16,-21-20 0,22 21 0,-1-21 15,0 20-15,42-62 16,-20 63-16,-1-1 0,0 1 16,1 0-16,-1 21 0,22 0 0,-22 0 15,0 0-15,1 21 0,-1-21 0,0 21 16,1 22-16,-22-22 0,21 0 16,-21 21-16,-21 22 15,0-22-15,0-21 0,0 22 0,0-22 16,0 21-16,0-21 0,-21 1 0,-21 41 15,42-42-15,-43 0 16,43 1-16,-21-22 0,21 21 16,21-42 31,-21-1-47,22 22 15,-1-21-15,0 0 0</inkml:trace>
  <inkml:trace contextRef="#ctx0" brushRef="#br0" timeOffset="3367.58">6943 8488 0,'0'0'16,"0"-21"-16,0 0 15,0-1-15,0 1 0,0 0 16,-22 0-16,22 0 0,-21-22 16,0 22-16,0-21 15,21 21-15,-21 0 0,0-1 0,-1 1 16,1 0-16,0 21 0,0 0 0,0 0 16,0 0-16,-43 0 15,1 42-15,20-20 0,1-1 16,-22 63-16,43-62 0,0 20 15,0 0-15,0 1 0,0-1 16,-1 0-16,22-21 0,-21 22 0,21-22 16,0 0-16,0 64 15,43-64 1,-1 0-16,-21-21 0,43 0 0,-22 0 16,-21 0-16,21-21 0,1 21 15,-1-21-15,0 0 0,1-1 0,-1 1 16,0-21-16,-20 21 0,20 0 15,-21-22-15,21 1 0,-20 21 0,-1-22 16,-21 22-16,21-21 0,-21 21 16,0 0-16,21-1 0,-21 1 0,0 0 15,-21 21 1,0 21-16,21 0 16,-21 1-16,21 20 0,-22-21 0,22 0 15,-21 0-15,21 22 0,-21-22 0,21 21 16,0-21-16,0 1 0,0-1 0,0 0 15,0 0-15,0 0 16,21-21-16,22 43 0,-22-43 16,0 0-16,0 0 0,0 0 0,0 0 15,1 0-15,20 0 0,-21-22 16,0 1-16,0 0 0,22 0 0</inkml:trace>
  <inkml:trace contextRef="#ctx0" brushRef="#br0" timeOffset="3864.29">7408 8255 0,'0'21'31,"-21"0"-15,21 1-16,0-1 0,-21 0 0,21 0 16,0 0-16,0 22 15,0 20-15,0-42 0,0 0 16,-21 1-16,21-1 0,0 0 15,0 0-15,-21-21 16,21 21 0,-22-21-1,1 0-15,21-21 16,-21 21-16,21-21 16,0 0-16,0 0 0,0-22 15,0 22-15,0 0 0,0-64 16,0 64-16,42-42 15,-20 41-15,41-20 16,-21 21-16,1 0 0,-22 0 0,21 21 16,1 0-16,-1 0 0,21 0 15,43 42-15,-42 0 16,-43-21-16,0 1 0,0 41 16,-21-42-16,0 43 15,0-43-15,0 0 16,-21 0-16,0 0 0,0 1 0,0-1 15,-1 0-15,1 0 0,0-21 16,42-21 31,0 0-31,1 0-16</inkml:trace>
  <inkml:trace contextRef="#ctx0" brushRef="#br0" timeOffset="4492.93">8615 8361 0,'-43'-106'31,"22"85"-31,0 0 0,0 0 0,0-1 15,0 22-15,-1 0 0,1 0 16,0 0-16,-21 0 0,21 0 16,-1 22-16,1-1 0,0 0 0,-21 0 15,21 0-15,-1 0 0,1 1 16,0 20-16,0-21 0,0 21 0,21-20 0,0 20 16,0-21-16,0 0 0,0 0 15,0 1-15,0-1 0,0 0 16,0 21-16,63-21 15,-42-21-15,1 0 16,20 0-16,-21 0 0,0 0 0,22 0 16,-22 0-16,0-21 0,21 0 0,-21 0 15,22 0-15,-22 0 0,0-1 0,21-20 16,-20 21-16,-1-21 0,0-1 16,42-105-1,-41-21-15,-1 126 16,-21 1-16,21 0 0,-21 21 0,0-1 15,0-20-15,0 21 0,0 0 16,-21 21-16,0 0 0,-1 0 16,1 0-16,0 21 15,21 0-15,0 0 0,-21 0 0,0 64 16,21-43-16,0 1 16,-21-1-16,21 0 0,0 43 15,0-43-15,0 1 0,0-1 0,0 0 16,0-20-16,0 20 0,21 0 15,0-21-15,0 1 0,-21-1 16,21 0-16,0-21 0,1 0 0,62 21 16,1-21-1,-64 0-15,21-21 16,-20 21-16,-1-21 0,21 0 16,-21-1-16,0 1 0</inkml:trace>
  <inkml:trace contextRef="#ctx0" brushRef="#br0" timeOffset="4776.77">9334 7895 0,'0'-21'0,"0"42"0,0-63 0,0 21 15,-21 21-15,21-21 16,-21 21-16,0 0 0,0 21 16,21 0-1,-21 21-15,21-21 0,-22 22 0,22-22 16,0 21-16,0 1 0,0 20 15,0-21-15,-21 1 0,21-1 0,0 0 16,0 1-16,0-1 0,0-21 0,0 22 16,0-22-16,0 21 0,0-21 15,0 0-15,0 1 0,0-1 0,0 0 16,43-21 0,-22 0-16,0 0 15,0 0-15,0 0 0,0-21 16,1 0-16,-1-1 0</inkml:trace>
  <inkml:trace contextRef="#ctx0" brushRef="#br0" timeOffset="5177.54">9525 8361 0,'0'0'0,"-21"0"0,21 21 15,0 0-15,0 0 16,21-21-1,0 0-15,0 0 0,0 0 16,1 0-16,-1 0 16,21 0-16,-21 0 0,0 0 15,1-21-15,20-21 0,-21 21 16,21 0-16,-42-1 0,22 1 16,-22 0-16,0 0 0,0 0 15,0 0-15,-22 21 0,1-22 16,0 22-16,0 0 0,0 0 0,-22 0 15,22 22-15,0-1 0,-21 0 16,21 0-16,-22 64 16,22-64-16,21 42 15,0-20-15,0-22 0,0 0 16,0 0-16,0 0 0,21 1 0,0-1 16,1 0-16,-1-21 0,0 0 0,0 21 15,21-21-15,-20 0 0,-1 0 16,21 0-16,-21 0 0,0 0 0,85-42 15,-85 21-15,1-1 16</inkml:trace>
  <inkml:trace contextRef="#ctx0" brushRef="#br0" timeOffset="5716.23">11959 8043 0,'0'-21'15,"0"42"-15,0-63 0,0 21 0,0 0 16,0 0-16,-21 42 16,21 21-1,0-21-15,-21 22 0,21-1 16,-21 21-16,21-20 0,0 20 15,0 1-15,-22 20 0,1-20 0,0 84 16,21-63-16,-21-22 0,0 22 16,21 0-16,-21-22 0,-22 1 0,22-1 15,21 1-15,0-22 0</inkml:trace>
  <inkml:trace contextRef="#ctx0" brushRef="#br0" timeOffset="5744.21">15198 9694 0</inkml:trace>
  <inkml:trace contextRef="#ctx0" brushRef="#br0" timeOffset="5856.15">11705 8869 0,'0'-21'16,"0"-43"-16</inkml:trace>
  <inkml:trace contextRef="#ctx0" brushRef="#br0" timeOffset="6178.96">11620 8424 0,'-21'-21'0,"42"42"15,-63-63-15,42 0 0,-21 21 0,21-1 16,0 1-16,0-21 0,0 21 0,0-22 16,0 22-16,21-21 0,0 21 0,85-64 31,-21 43-31,-43 21 0,22 21 16,-22 0-16,21 0 0,1 0 0,-1 0 15,-20 21-15,20 0 0,-20 21 16,-1 1-16,-21-1 0,0 0 0,0 1 15,-21-1-15,-42 85 16,21-85-16,-21-21 0,-1 22 16,1-22-16,0 0 0,-1 0 0,1 0 15,0 1-15,20-22 0,1 0 0,-21 21 16,21-21-16,42-21 31,0 21-15,0 0-16,0-22 0,1 22 15,-1-21-15,21 0 0,-21 21 16,22-21-16</inkml:trace>
  <inkml:trace contextRef="#ctx0" brushRef="#br0" timeOffset="7329.3">12763 8128 0,'0'-21'15,"0"42"-15,0-63 0,0 21 0,0-1 0,-21 22 16,21-21-16,-21 0 0,0 21 0,0 0 16,0 0-16,-22 0 15,-41 42 1,62-20-16,1 20 0,0-21 16,21 21-16,-21-20 0,0 62 15,0-63-15,21 22 0,0-22 16,0 21-16,0-21 0,0 1 0,0-1 15,0 0-15,0 0 0,21 0 16,0-21-16,0 0 0,0 0 0,0 0 16,1 0-16,-1 0 0,42-21 15,-42 0 1,43-21-16,-43 20 0,0 1 16,0-21-16,1 21 0,-1-22 15,0 22-15,0-21 0,0 21 0,-21 0 16,0-1-16,21 1 0,1 21 15,-22 21 1,0 1 0,0 20-16,0-21 0,0 0 0,0 0 15,0 1-15,0 20 0,0-21 16,0 0-16,0 0 0,0 1 16,0-1-16,0 0 0,63-21 15,-42 0 1,22 0-16,-22 0 0,0 0 15,0 0-15,21-21 0,-20 0 0,-1 21 16,21-22-16,-21 1 0,0 0 0,1-21 16,-1 21-16,0-1 0,0 1 15,0 0-15,-21 0 0,0 0 0,21 21 16,-21 21 15,0 0-31,0 0 0,0 0 16,0 22-16,0-22 0,0 0 0,0 0 15,0 0-15,0 1 16,0-1-16,0 0 0,22 0 0,-1-21 16,-21 21-16,21-21 0,42 0 15,-41 0 1,-1 0-16,21 0 0,-21-21 0,0 21 16,1-21-16,20 0 0,-21-22 15,21 22-15,-20-21 0,20 0 0,43-107 16,-43 44-1,-21 41-15,0 22 0,22-64 16,-43 64-16,0-1 0,21 1 0,-21 21 16,0 0-16,0-1 0,0 1 15,0 0-15,-21 21 16,-1 0-16,1 0 0,21 21 0,-21 0 16,0 43-1,21-43-15,-42 64 0,42-22 0,-22-20 16,22 20-16,0-21 0,0 22 15,0-1-15,-21-20 0,21-1 0,0 0 16,0 1-16,0-1 0,0 0 0,0-20 16,0-1-16,21 0 0,1 0 0,-1 0 15,0-21-15,64 0 16,-1 0 0,-41 0-16,-1 0 0,0-21 0,1 0 15,-22 0-15,21-22 0,-21 22 16,22-21-16,-22 21 0,0-22 0,0 22 15,-21-21-15,0 21 0,21 0 0,-21-1 16,0 1-16,-21 42 31,21 1-31,-21-1 0,21 0 16,0 0-16,0 0 0,0 0 0,0 1 16,-21-1-16,21 0 0,0 0 15,0 0-15,0 0 0,0 1 16,0-1-16,21-21 0,0 0 15,0 0 1,0 0-16,-21-21 16,22 21-16,-1-43 0,-21 22 15</inkml:trace>
  <inkml:trace contextRef="#ctx0" brushRef="#br0" timeOffset="7500.21">14647 7916 0,'0'0'0,"0"-21"0,0 0 15,0 0 1,-21 21 47,0 21-48</inkml:trace>
  <inkml:trace contextRef="#ctx0" brushRef="#br0" timeOffset="7690.61">13737 8043 0,'0'0'16,"-21"0"-16,0 22 0,42-22 47,0 0-47,21 0 15,-20 0-15,20 0 0,0 0 0,43-22 16,-22 1-16,22 21 16</inkml:trace>
  <inkml:trace contextRef="#ctx0" brushRef="#br0" timeOffset="8015.94">15155 8149 0,'21'-84'15,"-21"62"1,0 1-16,0 0 0,-21 0 16,0 21-16,0 0 0,0 0 0,0 0 15,-1 0-15,1 0 0,-21 0 16,21 21-16,0 0 0,-22 22 15,22-22-15,0 21 0,-21 22 16,20-22-16,22-21 0,0 21 16,0-20-16,0-1 0,0 42 15,0-42-15,0 1 0,22-22 16,20 21-16,-21 0 0,0-21 16,22 0-16,-1 0 0,0 0 0,1 0 15,84-21-15</inkml:trace>
  <inkml:trace contextRef="#ctx0" brushRef="#br0" timeOffset="8726.04">15684 8128 0,'0'-21'16,"0"42"-16,0-63 0,0 21 0,0-1 0,0 1 16,-21 21-16,0 0 0,0 0 0,0 0 15,0 0-15,-1 0 16,-20 21-16,21-21 0,0 22 0,-22-1 15,22 21-15,0-21 0,0 0 0,0 22 16,0-22-16,-1 0 0,22 21 16,-21-20-16,21-1 0,0 0 0,0 0 15,0 0-15,21 0 0,1-21 0,20 22 16,-21-22-16,0 0 16,64 0-1,-64 0-15,21-22 0,1 1 0,-22 0 16,0 0-16,-21 0 0,21-22 15,0 22-15,-21-21 0,22 0 16,-22 20-16,0-20 0,0 21 0,0-21 16,0 20-16,0 1 0,-22 21 31,22 21-31,-21 1 0,21-1 16,-21 21-16,21-21 0,0 22 15,-21-22-15,21 21 0,0 0 0,0-20 16,0-1-16,0 21 0,0-21 0,0 0 15,0 1-15,21-1 0,-21 0 0,21-21 16,0 0-16,1 21 0,-1-21 16,0 0-16,21 0 0,-21 0 0,1 0 15,-1-21-15,21 0 0,-21 0 0,0-1 16,1 1-16,-1-21 16,21 0-16,-21-1 0,0 1 0,1 0 15,-1-85-15,0 63 0,0 22 16,0-22-16,-21 1 0,21 20 15,1 1-15,-22-85 16,0 106-16,0 0 0,0 42 31,0 0-31,-22 0 0,1 0 0,0 22 16,21-1-16,-21 0 0,0 64 16,0 21-1,21-84-15,0 20 0,0-21 0,0 22 16,0-22-16,0 1 0,0-1 0,0-21 15,0 21-15,21-20 0,-21-1 16,21 0-16,0-21 0,0 0 0,43 21 16,-43-21-16,21-21 15,-21 0-15,1 0 0,20-1 16</inkml:trace>
  <inkml:trace contextRef="#ctx0" brushRef="#br0" timeOffset="9496.61">16722 7684 0,'0'-43'0,"0"86"0,0-107 16,0 22-16,0 21 0,0-1 16,-22 22-1,1 22-15,0-22 0,0 21 0,0 21 16,21-21-16,-21 22 0,-1-1 0,22 0 16,-21 1-16,0 20 0,0-21 15,21 22-15,-21-1 0,-22 149 16,43-127-1,0-64-15,0 42 16,0-41-16,22-1 16,-1-21-16,0 0 0,0 0 0,0 0 0,0 0 15,22 0-15,-1-43 16,-21 22-16,0 0 16,22 0-16,-43 0 0,21-22 0,0 22 15,21-42-15,-42 42 0,0-1 16,0 1-16,0 42 31,0 1-31,0-1 0,0 0 16,-21 42-16,21-41 15,-21-1-15,21 0 0,0 0 0,0 0 16,0 0-16,0 1 0,0-1 16,21 0-16,0-21 15,1 0-15,-1 0 0,0 0 0,0 0 16,21 0-16,-20 0 0,-1-21 0,0 21 15,0-21-15,21-1 0,-20 1 0,-1 0 16,0 0-16,-21 0 0,42-85 16,-42 85-1,0 0-15,0-1 16,0 44 0,0-1-1,0 0-15,-21 21 0,0-21 16,21 1-16,-21 20 15,0-21-15,-1 64 0,22-43 16,-21 0-16,21 43 0,0-21 16,0-1-16,0-21 0,0 22 0,0-1 15,0 1-15,0-1 0,0-20 16,0 20-16,0 1 0,21 84 16,-21-106-16,0 43 15,-21-43-15,0-21 0,0 22 16,-21-22-16,20 0 0,1-21 0,-21 0 15,0 0-15,-1 0 0,1 0 0,0 0 16,-1-21-16,22 21 0,-85-85 16,43 22-1,42 42-15,-1-22 0,22 22 16,0-21-16,0-1 0,0 1 0,0 0 16,43-1-16,-22 1 0,0 0 0</inkml:trace>
  <inkml:trace contextRef="#ctx0" brushRef="#br0" timeOffset="10025.82">18309 7684 0,'0'0'0,"-21"-22"0,0 1 15,0 21-15,-1 0 16,1 0-16,-21 0 16,21 21-16,0 1 0,-1-1 0,-20 42 15,42-42-15,-21 64 16,21-43-16,-21 1 0,21 20 15,0-20-15,0-1 0,0 0 0,21 64 16,21-64 0,-21-20-16,22-1 0,20-21 15,-42 0-15,22 0 0,-1 0 16,0 0-16,22-21 0,-22 21 16,1-43-16,-1 22 0,0 0 0,1-21 15,62-85 1,-62 21-16</inkml:trace>
  <inkml:trace contextRef="#ctx0" brushRef="#br0" timeOffset="10472.57">18859 7493 0,'0'-21'0,"0"42"0,0-63 0,0-1 0,0 22 15,0 42 1,0 1-16,0-1 16,-21 21-16,21 0 0,-21 1 0,0-22 15,21 21-15,-21 22 0,21-22 16,0 0-16,-21 22 0,-1-22 15,22 1-15,-21 20 0,21-21 0,0 1 16,-21 41-16,21-62 0,-21 41 16,0-42-16,21 0 15,0 1-15,0-44 32,0 1-32,0 0 15,0 0-15,0-43 16,21 22-16,42-43 0,-41 64 15,-1-21-15,0 0 0,21 20 16,-21 1-16,1 21 0,20-21 0,-42 0 16,21 21-16,21 0 0,1 0 0,-1 0 15,0 0-15,-20 21 0,20 0 0,-21 0 16,0 1-16,-21 20 0,0-21 16,0 21-16,0 1 0,0-22 0,-21 21 15,0-21-15,0 22 0,0-22 0,-1 0 16,1 0-16,0 0 0,21 1 15,21-22 1,0-22 0,1 22-1,20-21-15,-21 0 0,0 0 0,22 0 16</inkml:trace>
  <inkml:trace contextRef="#ctx0" brushRef="#br0" timeOffset="11381.43">19918 7938 0,'0'0'16,"0"-22"-16,0 1 0,0 0 15,-21 0-15,-1 21 0,1 0 16,0-21-16,0 21 0,-64 0 16,64 0-1,-21 0-15,21 21 0,-43 21 16,22-21-16,21 22 0,-1-22 0,1 21 15,-21 1-15,21-22 0,21 21 16,-21 0-16,21-20 0,0-1 0,0 21 16,0-21-16,0 0 0,21-21 0,42 22 15,22-22 1,-64 0-16,21 0 0,1 0 16,-22-22-16,21 22 0,1-21 0,-1-21 15,-21 0-15,0 20 16,0-20-16,1 21 0,-1-21 0,-21 20 15,0-20-15,0 21 0,0 0 16,0 0-16,0-22 16,0 64-1,-21 1-15,21-1 0,-22 21 16,1-21-16,21 0 0,0 22 0,0-22 16,0 21-16,0-21 0,0 1 15,0 20-15,0-21 0,0 0 0,0 0 16,21 1-16,1-22 15,-1 0-15,21 0 0,22 0 16,-43 0-16,21 0 0,22-22 16,-43 22-16,21-21 0,-21 0 0,0 0 15,22 0-15,-22-22 16,0 22-16,0 0 0,-21-21 0,21 21 16,-21-1-16,22 1 0,-22 0 0,0 0 15,0 42 16,-22 0-31,1 22 0,21-22 16,-21 0-16,21 0 0,0 0 16,-21 22-16,21-22 0,-21 0 0,21 0 15,-21 0-15,21 0 0,0 1 16,-22-22 0,22 21-16,0-42 15,0-1 1,0 1-16,0 0 15,0 0-15,0 0 0,43-43 16,-22 43-16,0-21 0,0-1 0,0 22 16,22-21-16,-22 21 0,21-22 15,1 22-15,-1 0 0,-21 21 0,21 0 16,1 0-16,-1 0 0,0 0 0,-20 21 16,20-21-16,-21 43 0,0-22 15,0 0-15,1 21 0,-22-21 0,0 22 16,0 41-1,0-62-15,-43 41 0,22-42 16,0 0-16,0 1 16,0-22-16,-1 21 0,44-21 47,-1-21-47,-21-1 0,21 22 0,21-21 15,-21 21-15</inkml:trace>
  <inkml:trace contextRef="#ctx0" brushRef="#br0" timeOffset="12049.56">21548 8001 0,'0'0'0,"21"-21"0,-21 0 16,0 0-16,0-1 0,-21 1 15,-22 21-15,1-21 0,21 21 16,0 0-16,-22 0 0,22 0 15,0 21-15,-21 0 0,20 1 0,-20-1 16,-21 42-16,41-20 0,1-22 16,0 0-16,0 21 0,0-21 15,21 22-15,0 20 16,42-20 0,-21-43-16,0 0 0,22 0 0,-22 0 15,0 0-15,21 0 0,-20 0 0,20-22 16,-21 1-16,0 0 0,22 0 15,-22 0-15,0 0 0,-21-1 0,21 1 16,0-21-16,-21 21 0,21 0 16,-21-1-16,0 1 0,0 0 0,0 0 15,0 42 17,-21 0-32,21 0 0,0 1 15,-21 20-15,0-21 0,21 21 0,-21-20 16,0 20-16,21 0 0,-22 1 15,1 126 1,0-63-16,21-64 16,0 0-16,0 22 0,0-22 15,0 22-15,0-1 0,0-20 0,0 20 16,0 1-16,0-22 0,0 0 0,-21 22 16,0-22-16,0 0 0,-1-20 0,1 20 15,-21-21-15,21 0 0,0-21 16,-22 21-16,22-21 0,-85-21 15,64 0 1,21 0-16,0-21 0,-1 20 16,1-20-16,0 21 0,21-21 15,-21-1-15,21 1 0,0-22 0,0 22 16,0-64-16,42 22 16,-21 41-16,1 22 15,20-64-15,-21 64 0,21-21 16,-20 0-16,20 20 0,0-20 0,1 0 15,-1-1-15</inkml:trace>
  <inkml:trace contextRef="#ctx0" brushRef="#br0" timeOffset="12156.5">21675 8107 0,'-22'0'15,"1"0"1</inkml:trace>
  <inkml:trace contextRef="#ctx0" brushRef="#br0" timeOffset="13415.77">21759 8065 0,'21'0'0,"-42"0"0,64-22 0,-22 22 16,0-21-16,0 21 0,0-21 15,0 0-15,1 0 0,-1 21 0,-21-21 16,0-1-16,0 1 0,0 0 16,0 0-16,-21 21 15,-1 0-15,1 0 0,0 0 0,0 0 16,-21 21-16,20 0 0,1 0 0,0 1 15,21-1-15,-21 21 16,21-21-16,0 22 0,0-22 0,0 21 16,0-21-16,0 0 0,0 1 0,21-1 15,-21 0-15,21 0 0,43 0 16,-22 0 0,0-21-16,-20 0 0,41 0 0,-42 0 15,22-21-15,-22 0 0,21 21 16,-21-21-16,22 0 0,-22-22 0,0 22 15,0-21-15,0 21 0,0 0 16,1-22-16,-22 22 0,0 0 16,0 0-16,-22 21 15,1 0 1,21 21-16,-21-21 0,21 21 0,-42 64 16,42-64-16,0 21 15,0-21-15,0 1 0,0-1 16,0 0-16,0 0 0,21 0 0,0 0 15,0-21-15,0 22 0,1-22 0,-1 0 16,0 0-16,0 0 0,21 0 16,-20 0-16,20 0 0,21-43 15,-20 43-15,20-42 16,-42 21-16,1-22 0,-1 22 0,0 0 16,0-21-16,-21 21 0,21-1 0,-21 1 15,0 0-15,-21 21 31,0 21-31,21 0 0,-21 1 16,21-1-16,-21 0 0,-1 0 0,22 0 16,-21 0-16,21 1 0,-21-1 15,0 21-15,0-21 16,21 0-16,0-42 47,0 0-47,21 0 0,0 21 0,-21-21 15,21 0-15,0-22 0,1 22 16,-1 0-16,21-21 0,-21 20 16,0 1-16,1 0 0,-1 0 0,21 0 15,-21 21-15,0 0 0,1 0 16,-1 0-16,21 0 0,-21 0 16,-21 21-16,21 0 0,-21 0 0,0 22 15,0-22-15,0 21 0,0-21 16,0 22-16,0-22 0,0 21 15,0-21-15,0 0 0,0 1 16,22-1-16,-1-21 0,0 0 0,0 0 16,0 0-16,0 0 0,1 0 0,-1 0 15,21 0-15,-21 0 0,22-21 0,-22-1 16,21 1-16,-21 0 0,22 0 16,20-43-16,-42 43 15,0-63-15,-21 41 0,22 1 16,-22 21-16,0-22 0,0 22 0,0 0 15,0 0-15,-22 21 0,1 0 16,-21 0-16,21 0 0,0 0 0,-22 0 16,22 21-16,-21 0 0,21 0 0,-1 22 15,1-22-15,0 0 0,0 21 16,21-20-16,0-1 0,0 0 16,0 0-16,0 0 0,0 0 0,0 1 0,21-1 15,-21 0-15,21-21 0,0 21 16,1-21-16,-1 21 15,0-21-15,-21 21 0,21 1 16,-21-1-16,0 0 16,0 0-16,0 0 0,0 0 0,0 22 15,0-22-15,0 21 0,-21 1 0,21-1 16,-21 0-16,21 1 0,-21 20 0,-1-21 16,22 22-16,0-22 0,-42 64 15,42-42-15,21-43 0,-21 21 16,-21 0-16,0 1 0,0-1 0,-22-21 15,22 0-15,0 1 0,-21-1 16,21-21-16,-64 0 16,0 0-16,43 0 15,0-21-15,20-22 0,22 22 16,-21 21-16,21-21 0,-21 0 0,21 0 16,0-1-16,0 1 0,0 0 15,0 0-15,0 0 0,0-22 0,0 22 16,0-21-16,21 21 0,-21-22 0</inkml:trace>
  <inkml:trace contextRef="#ctx0" brushRef="#br0" timeOffset="13621.66">22288 7620 0,'-21'-21'15,"42"42"-15,-63-42 0,63 21 47,0 0-31,-63 0-16,63 0 16,0 0-16</inkml:trace>
  <inkml:trace contextRef="#ctx0" brushRef="#br0" timeOffset="14255.29">24172 7705 0,'0'0'0,"21"0"16,-42 0-1,42 0 17,1 0-17,-1-21-15,21 21 0,0-22 16,22 1-16,-43 0 15,21 0-15,-42 0 0,0 0 16,0-1-16,0 1 0,0 0 16,-21 0-16,0 21 0,0-21 15,-21 21-15,-64 0 16,85 0-16,-64 42 16,64-21-16,-22 0 0,22 1 0,-21 20 15,21-21-15,0 43 16,21-22-16,-22-21 0,22 0 0,0 22 15,0-22-15,0 0 0,22 0 16,-1 0-16,21 0 0,22-21 16,-22 0-16,-21 0 15,0 0-15,0 0 0,1 0 16,-65-21 15</inkml:trace>
  <inkml:trace contextRef="#ctx0" brushRef="#br0" timeOffset="14448.18">23664 8128 0,'0'21'0,"0"0"0,0 1 16,0-1-16,21 85 15,22-64 1,-22-21-16,0-21 0,21 21 0,1 0 16,-1-21-16,0 0 0,1 0 0,-1 0 15,0 0-15,22 0 0,-22 0 16,1 0-16,20-21 0,-21 0 15,22 0-15,-22 0 0,22-22 0,-22 22 0,85-127 16,-63 42 0,-22 43-16</inkml:trace>
  <inkml:trace contextRef="#ctx0" brushRef="#br0" timeOffset="14725.03">24934 7408 0,'21'-42'0,"-42"84"0,42-126 0,-21 63 15,0-1-15,0 1 0,0 0 0,-21 42 31,0 0-31,21 1 0,-42 62 16,21 22-16,21-64 0,-22 22 16,22-1-16,-21 1 0,0-1 15,21 1-15,-21-22 0,21 22 0,-21-1 16,0-20-16,21 20 0,0-21 16,-22 1-16,1-22 0,21 21 15,-21-21-15,21 1 0,0-1 16,21-21 15,0-21-31,1 21 0,-1-22 16,0 1-16,0 0 0,0 0 0,0 0 15,1 0-15,-22-1 0,21 1 16,0 21-16</inkml:trace>
  <inkml:trace contextRef="#ctx0" brushRef="#br0" timeOffset="15708.46">24934 8107 0,'21'0'16,"-21"21"-16,0 0 15,22-21 1,-1 21 0,0-21-16,0 0 15,0 0-15,0 0 0,1 0 16,-1-21-16,0 21 0,0-21 16,0 21-16,-21-21 0,21 21 15,-21-21-15,0 0 0,0-1 0,0 1 16,0 0-16,0 0 0,-21 21 15,0-21-15,0 21 0,0 0 16,0 0-16,-1 0 0,-20 21 16,0 0-16,-22 43 15,43-22-15,21-21 0,-21 0 16,21 0-16,0 22 16,0-22-16,0 0 0,0 0 0,0 0 15,21 1-15,0-22 0,0 0 16,22 21-16,-22-21 0,0 0 15,21 0-15,43 0 16,-43-21-16,1 21 0,-22-22 16,0 1-16,0 0 0,0 0 15,1 0-15,-1 0 0,0-1 0,-21 1 16,0 0-16,21-21 16,-21 21-16,0-1 0,0 44 31,-21-1-16,21 0-15,0 0 0,-21 21 16,21-20-16,-21-1 0,-1 21 16,22-21-16,0 0 0,0 1 0,-21-22 15,21 21-15,0 0 16,0-42 15,0 0-15,0-1-16,0 1 15,0 0-15,0 0 0,21 0 0,-21 0 16,22-1-16,-22 1 0,21 0 16,0 0-16,0 0 0,0 0 15,0-1-15,1 22 0,-1 0 0,0 0 16,0 0-16,21 0 16,-20 22-16,-1-1 15,-21 0-15,0 0 0,0 21 16,0-20-16,0-1 0,0 0 15,0 0-15,0 0 0,0 0 0,0 1 16,0-1-16,-21-21 31,-1 0-15,22-21 0,0-1-16,0 1 15,0 0-15,0 0 0,22 0 0,-22 0 16,21-1-16,0 1 0,0 0 0,21-21 15,-20 21-15,-1-1 0,21 1 16,-21 21-16,22 0 0,-22 0 0,0 0 16,0 0-16,43 21 15,-64 1-15,0-1 16,0 0-16,0 0 0,0 0 0,0 22 16,0-22-16,0 0 0,0 0 0,-22-21 15,1 21-15,21 0 0,-21-21 16,0 22-16,0-22 15,21-22 17,21 22-17,0-21-15</inkml:trace>
  <inkml:trace contextRef="#ctx0" brushRef="#br0" timeOffset="16064.26">26035 8149 0,'21'0'32,"0"0"-32,0 0 15,1 0-15,-1 0 0,0 0 16,21 0-16,-21-21 16,-21 0-16,22 0 15,-22 0-15,0-1 0,0 1 16,0 0-16,0 0 0,-22 21 15,1 0-15,0 0 16,0 21-16,0-21 16,0 21-16,-1 0 0,22 1 15,-21 20-15,0-21 0,21 0 0,-21 0 16,21 1-16,0 20 0,0-21 16,0 0-16,0 0 0,0 1 15,21-22-15,0 0 16,0 0-16,1 0 15,-1 0-15,0 0 0,0 0 0,0-22 16,0 22-16,1-21 0,-1 0 0,21 21 16</inkml:trace>
  <inkml:trace contextRef="#ctx0" brushRef="#br0" timeOffset="16527.99">26501 7959 0,'0'0'0,"0"21"15,0 0-15,-22 0 16,22 0-16,-21 1 0,21-1 0,-21 0 16,21 0-16,-21 0 0,21 0 0,0 1 15,0-1-15,-21 0 0,21 0 16,0 0-16,-21 0 0,21 1 16,0-44 30,0 1-46,0 0 16,0 0-16,0 0 16,21 0-16,0-22 0,0 22 15,0 0-15,22-43 0,-43 43 16,21 21-16,0-21 0,0 0 16,0 0-16,0 21 0,22 0 15,-22 0 1,-21 21-16,0 0 0,0 0 0,0 0 15,0 1-15,0 20 0,0-21 16,0 0-16,0 0 0,-21 1 16,0-1-16,21 0 0,-22-21 0,22 21 0,0 0 15,0 0 1,0-42 31,0 0-47,22 0 0,-1 0 0</inkml:trace>
  <inkml:trace contextRef="#ctx0" brushRef="#br0" timeOffset="16875.79">26882 7578 0,'21'0'15,"-21"21"1,0 0-16,0 0 16,0 0-16,-21 1 0,21 20 0,0-21 15,-43 43-15,43-43 0,-21 42 16,21-20-16,-21-1 16,0-21-16,21 21 0,-21-20 0,21-1 15,0 21-15,0-21 0,0 0 0,0 64 31,0-64-31,0 0 16,0 1-16,21-22 31,0 0-31,0 0 16,-21-22-16,21 1 16,0 0-16,1 21 0,-22-21 0</inkml:trace>
  <inkml:trace contextRef="#ctx0" brushRef="#br0" timeOffset="17127.65">26712 7832 0,'0'0'0,"21"0"31,1 0-15,-1 0-16,21 0 0,-21 0 0,0 0 15,22 0-15,20 0 16,-20 0-16,-22 0 0,0 0 16,0 0-16,-42 0 47,0 0-47,0 0 0,-1 0 15,1 0-15</inkml:trace>
  <inkml:trace contextRef="#ctx0" brushRef="#br0" timeOffset="17845.24">24215 7959 0,'0'-21'15,"0"-1"17,-22 22-17,1 0 1,0 0-16,0-21 0,0 21 16,0 0-16,-1 0 0,1 0 15,0 0-15,0 21 0,0 1 16,-22-22-16,22 21 0,0 0 0,-64 85 31,64-85-31,-21 21 0,21-21 16,21 22-16,0-22 15,0 0-15,0 0 0,21 0 16</inkml:trace>
  <inkml:trace contextRef="#ctx0" brushRef="#br0" timeOffset="20504.71">5334 10202 0,'-21'43'0,"42"-86"0,-42 149 0,0-42 0,21-1 16,-22 85 0,1-63-16,21-21 0,-21 105 0,21-84 15,-21-1-15,21 1 0,-21 0 16,21-1-16,-21-20 0,21 169 15,0-149 1,0-63-16,0 22 0,0-22 16,0 0-16,0 0 15,21-21-15,0 0 0,-21-21 16,21 0-16,-21 0 16,0-22-16,21 22 0,-21-21 15</inkml:trace>
  <inkml:trace contextRef="#ctx0" brushRef="#br0" timeOffset="22131.78">5376 10245 0,'21'0'46,"1"0"-30,-1 0-16,0 0 0,0-21 16,0 21-16,0 0 0,22 0 15,-22 0-15,21 0 0,-21 0 0,22 0 16,-1 0-16,43 21 0,-22-21 16,-20 0-16,20 0 0,1 0 15,-22 0-15,21 21 0,170-21 16,42 0-1,-190 0-15,0 0 0,21 0 16,-22 0-16,22 0 0,-21 0 0,42 0 16,-21 0-16,21 0 0,0 0 0,0 0 15,-22 0-15,22 0 16,0 0-16,22 0 0,-22 0 0,0 0 16,21 0-16,106 0 15,-127 0-15,-21 0 0,21 0 0,0 0 16,-22 0-16,22 0 0,0 0 0,-21 0 15,0 0-15,0 0 0,0 0 0,0 0 16,-1 0-16,1-21 0,-21 21 16,21 0-16,-22 0 0,1 0 0,0 0 15,-1 0-15,43 0 16,43 0 0,-128 0-16,0 0 0,-20 0 0,20 0 15,-21 0-15,0 0 0,0 0 16,1 0-16,-1 0 0,0 0 15,0 0 1,-21 21 0,0 0-1,0 0-15,0 0 16,0 1-16,0-1 16,0 0-16,0 0 0,-21 21 0,0-20 15,0 41 1,-1 22-16,22-43 0,-21 0 0,0 43 15,21-43-15,-21 1 16,21-1-16,-21 0 0,21 1 16,-21-1-16,-1 106 15,22-105-15,-21 62 16,21-62-16,-21 20 0,21-20 0,0-1 16,0 0-16,-21 22 0,21-22 15,0 0-15,-21-20 0,21-1 0,0 21 16,0-21-16,-21 0 0,21 1 15,0-1-15,0 0 0,0 42 16,-22-41-16,1-1 16,0-21-16,21 21 15,-21-21-15,0 0 0,0 0 16,-1 21-16,-20-21 0,21 0 16,0 0-16,-22 0 0,1 0 15,-85 0-15,64 0 16,-43 0-16,42 21 0,1-21 15,-1 0-15,1 0 0,-1 0 16,-63 0-16,43 0 0,20 0 16,-21 0-16,22 21 0,-22-21 0,1 0 15,20 0-15,-105 0 16,-1 0-16,86 0 16,-1 0-16,-21 0 0,22 0 0,-1 0 15,0 0-15,1 0 0,-1 0 16,0 0-16,22 0 0,-64 0 15,84-21-15,-20 21 0,21 0 0,-22 0 16,1 0-16,20 0 0,-20 0 16,-1 0-16,1-21 0,-1 21 0,-126 0 15,126 0-15,1 0 16,-1 0-16,22 0 0,-22 0 16,22 0-16,0 0 0,-22 0 0,-20 0 15,41 0-15,1 0 0,-22 0 16,22 0-16,0 0 0,-22 0 15,1 0-15,20 0 0,-20 0 0,-1 0 16,1 0-16,21 0 16,-22 0-16,1 0 0,20 0 0,-20 0 15,20 0-15,1 0 0,0 0 0,-1 0 16,1-21-16,0 21 0,-22 0 16,-20 0-1,62-21-15,-20 21 0,0 0 0,21 0 0,-22 0 16,22-21-16,0 21 15,0 0-15,-22 0 0,22-22 0,0 22 16,0 0-16,0 0 0,0 0 0,-22 0 16,22 0-16,0 0 0,0 0 15,-22-21-15,22 21 0,0 0 0,-21 0 16,21 0 0,-1 0-16,1 0 15,0 0 1,0 0-1,21-21 64,21 0-64,0 0-15</inkml:trace>
  <inkml:trace contextRef="#ctx0" brushRef="#br0" timeOffset="23131.72">6138 10774 0,'-21'0'16,"42"0"-16,-63 0 16,42 21 15,0 0-31,0 0 15,0 1-15,0-1 0,0 0 16,0 0-16,0 0 0,0 0 16,21-21-16,-21 22 0,21-22 15,0 0-15,1 0 0,-1 0 16,0 0-16,0 0 0,21 0 16,-20-22-16,-1 22 0,0-21 15,64-42-15,-64 42 16,-21-1-16,21 1 0,-21 0 15,0 0-15,0 0 0,0 0 0,0-1 16,0 1-16,0 0 16,0 0-16,-21 21 15,0 0-15,21 21 16,-22 0-16,22 0 16,-21 1-16,21-1 0,0 85 15,-21-43-15,21-21 16,-21 22-16,21-22 0,0 1 15,0-1-15,0 21 0,0-20 16,0-1-16,0 0 0,0 1 0,0-1 0,0 0 16,0-20-16,-21 20 15,21-21-15,-21 0 0,-1 22 0,22-22 0,-21-21 16,0 21-16,0 0 0,0-21 16,0 0-16,-22 0 0,22 0 15,-64 0 1,64-21-16,-42 0 0,42 0 0,-1-1 15,1 1-15,0 0 0,0 0 16,21 0-16,0 0 0,0-1 0,0 1 16,0 0-16,0 0 15,0 0-15,21 21 0,0-21 16,0-1-16,1 22 0,41-21 16,-21 0-1,-20 21-15,20-21 0</inkml:trace>
  <inkml:trace contextRef="#ctx0" brushRef="#br0" timeOffset="23649.03">6583 11155 0,'0'0'0,"21"21"15,-21 0-15,0 0 16,0 1-16,21-1 0,-21 0 0,0 0 15,0 0-15,0 22 16,0-1-16,0-21 0,0 0 16,0 0-16,0 1 0,0-1 0,0 0 15,0 0-15,-21-21 16,21 21-16,0-42 31,0 0-31,0 0 16,0 0-16,0-1 15,0 1-15,0 0 0,0-21 0,21 21 16,0-22-16,-21 22 0,21-21 0,1 21 16,20-1-16,-21-20 15,64-21-15,-22 63 16,-42 0-16,22 0 0,-22 0 16,0 0-16,0 0 0,22 42 15,-43-21-15,0 21 0,21-20 16,-21 20-16,0-21 0,0 21 0,0-20 15,0 20-15,0-21 0,-21 21 16,21-20-16,-22 41 16,1-21-16,0-20 0,21-44 47,21 1-47,0 0 15,-21 0-15,22 0 0,-22-22 16,21 22-16</inkml:trace>
  <inkml:trace contextRef="#ctx0" brushRef="#br0" timeOffset="24204.96">7345 10732 0,'0'21'0,"0"0"16,0 0-16,0 0 0,0 0 0,0 22 15,0-22-15,0 21 16,0 1-16,0-1 0,0 43 16,0-43-16,-21 43 0,21-43 15,-22 0-15,22 1 0,0-22 16,0 21-16,0-21 0,0 0 0,0 1 16,0-1-16,0 0 0,0-42 46,0 0-46,0-1 16,0 1-16,0 0 16,0-21-16,0-1 15,0 22-15,0-21 0,22 0 16,-1 20-16,0 1 0,0 0 16,0 0-16,0 21 0,43-21 15,-43 21-15,0 0 0,22 0 16,20 21-1,-21 21-15,-20-21 0,-1 1 16,-21-1-16,0 21 0,0-21 16,0 0-16,0 43 0,-21-43 15,-1 0-15,1 0 0,0 1 0,-21-1 16,21 0-16,-64 21 16,43-21-1,-1-21-15,22 0 0,0 0 0,0 0 16,21-21 31,0 0-47</inkml:trace>
  <inkml:trace contextRef="#ctx0" brushRef="#br0" timeOffset="25012.82">8191 11155 0,'-42'21'16,"21"0"0,0 0-16,-22 1 0,22-1 0,0 0 15,0 0-15,0 21 0,-22 1 16,22 20-1,21-42-15,-21 1 0,21 41 16,0-42-16,21-21 0,0 21 16,1-21-16,-1 0 15,0 0-15,0 0 0,0 0 0,22 0 16,-43-21-16,0 0 0,21 21 16,-21-21-16,0 0 15,0-22-15,0 22 0,0 0 16,0 0-16,-21-21 0,21 20 0,0 1 15,0-21-15,0 21 0,0 0 16,0-1-16,0 1 0,21 0 0,-21 0 16,63-21-16,-42 20 15,1 22-15,-1-21 0,21 21 0,-21 0 16,22 0-16,-22 0 0,42 0 16,1 64-1,-43-43-15,-21 0 0,0 0 16,0 22-16,0-22 0,0 21 15,0-21-15,-21 22 0,0-22 0,-22 42 16,22-42-16,21 1 0,-21-1 16,21 0-16,-21-21 0,21 21 15,0-42 1,0 0 0,21 21-16,-21-21 0,21-1 15,0 1-15,0 0 0,1-21 0,41-43 31,1 22-31,-43 20 0,0 22 16,21 0-16,-21-21 0,1 20 0,-1 22 16,0-21-16,0 0 0,-42 21 31,0 21-15,0 0-16,-1 1 0,1-1 0,0 21 15,0-21-15,0 22 0,21-1 16,-21-21-16,21 21 0,-22-20 0,22 20 15,0-21-15,0 0 0,0 0 0,0 1 16,0-1-16,0 0 0,22-21 16,-1 21-16,0-21 0,21 0 15,-21 0-15,1 0 0,20 0 0,-21 0 0,21 0 16,1 0-16,-1 0 16,-21-21-16,22 0 0,-1 0 0,0 21 15,-21-22-15,22 1 0,-22 0 0</inkml:trace>
  <inkml:trace contextRef="#ctx0" brushRef="#br0" timeOffset="25404.88">9673 10922 0,'0'0'0,"0"-21"15,-21 21-15,21-21 16,-21 21 0,21 21-1,0 0-15,-21 21 16,21 1-16,0-22 0,-22 64 15,1-64-15,21 21 16,0 0-16,0 1 0,-21-22 0,21 21 16,-21-21-16,0 43 15,21-43-15,0 0 0,-21 0 16,21 1 0,0-44-1,0 1 1,0 0-16</inkml:trace>
  <inkml:trace contextRef="#ctx0" brushRef="#br0" timeOffset="25981.93">9864 11091 0,'0'-63'15,"0"42"-15,21 0 16,0-1 0,21 1-16,-21 0 15,1 21-15,-1 0 0,0 0 0,0-21 16,0 21-16,0 0 16,1 0-16,-1 0 0,0 0 0,0 21 15,-21 0-15,21-21 0,0 85 16,-21-43-1,0 1-15,0-22 0,0 63 16,-21-62-16,0 20 0,0-21 0,0 21 16,0-20-16,-22-1 0,22 21 15,-21-21-15,-1 0 0,22 1 0,-21-1 16,21-21-16,0 21 0,-22-21 0,22 0 16,0 0-16,0 0 0,0 0 15,21-21-15,-22 0 0,22-1 16,0 1-16,0 0 0,0 0 15,0 0-15,0 0 0,0-22 16,0 22-16,22 21 0,-22-21 0,21 0 16,21 0-1,-21-1-15,22 22 0,-22 0 16,0 22-16,0-22 16,0 21-16,-21 0 0,21 0 0,1-21 15,-1 21-15,-21 0 0,21 1 0,0-1 16,-21 0-16,21-21 0,0 21 15,-21 0-15,22-21 0,-1 21 16,0-21-16,0 22 16,0-22-16,0 0 15,1 0-15,-1 0 16,-21-22-16,21 22 0,0-21 0</inkml:trace>
  <inkml:trace contextRef="#ctx0" brushRef="#br0" timeOffset="26448.25">10668 11007 0,'0'-21'15,"0"42"-15,0-64 0,-21 22 32,0 21-32,-1 0 15,1 21-15,0 1 0,21-1 16,0 0-16,0 0 0,-21 0 15,21 22-15,-21-22 0,21 21 16,-21-21-16,21 22 0,0-22 0,0 21 16,0-21-16,0 22 0,0-22 0,0 0 15,0 0-15,0 0 0,0 0 16,0 1-16,21-1 0,0-21 16,0 0-16,0 0 0,22 0 15,-22 0-15,0 0 0,0-21 16,21 21-16,-20-22 0,-1 1 0,21 0 15,-21 0-15,0-21 0,1 20 16,-22-20-16,0 21 0,21-21 0,-21-1 16,0 1-16,0 0 0,0-1 15,-21 22-15,-1-21 0,1 21 0,0-1 16,0 22-16,0-21 0,0 21 0,-22 0 16,-41 0-1,41 21-15,22-21 16,0 22-16,0-1 0,21 0 15,-21 0-15,21 0 16,0 0-16,-22-21 0,22 22 16</inkml:trace>
  <inkml:trace contextRef="#ctx0" brushRef="#br0" timeOffset="49156.43">15198 10456 0,'0'-21'0,"0"0"16,0 0-16,0 0 0,0 0 15,-22-1-15,1-20 16,-21 21-16</inkml:trace>
  <inkml:trace contextRef="#ctx0" brushRef="#br0" timeOffset="49333.33">15176 10647 0,'0'0'16,"0"21"-16,0 0 0,0 22 0,0 126 15,0-42 1,0-64-16,-21 1 0,21 63 16,0-85-16,-21 22 0,21-22 0,-21 0 15,21-20-15,0 20 0,0-21 16,0 0-16,0 0 15,0-42 1,0 0 0,0 0-16,0-21 0,0-1 0,0 1 15,0 0-15</inkml:trace>
  <inkml:trace contextRef="#ctx0" brushRef="#br0" timeOffset="50063.91">15198 10456 0,'-22'-21'0,"44"42"0,-44-63 16,22 21-16,0 0 0,0 0 15,22 21 1,-1-22-16,0 22 0,21 0 0,1 0 16,-1 0-16,0 0 0,1 0 15,62 0-15,-20 0 0,63 0 16,-42 0-16,106-21 15,-85 21-15,-21 0 0,21 0 16,-22 0-16,22 0 0,0 0 0,276 0 31,-65 0-31,-232 0 0,0 0 16,-21 0-16,-1 0 0,22 0 16,-21 0-16,-22-21 0,22 21 0,-22 0 15,1 0-15,-1 0 0,-20 0 16,-1 0-16,22 0 15,-43 0 1,-21 21-16,0 0 0,0 1 16,0-1-16,0 0 15,-21 21-15,21-21 0,-22 22 0,22 41 16,0-41-16,-42 41 16,21-41-16,0 41 15,21-41-15,0-1 0,0 0 16,-21 1-16,21 20 0,0-20 0,0-1 0,0 64 15,0-64-15,0 43 16,0-43-16,0-21 16,0 22-16,0-22 0,0 0 0,0 0 15,0 0-15,-22 0 0,1 1 16,0-22-16,-21 21 0,21-21 0,-22 0 16,1 0-16,-22 0 0,1 21 0,21-21 15,-22 0-15,1 0 0,-1 0 16,-21 0-16,1 0 0,-1 0 0,-21 0 15,0 0-15,-21 0 0,0 0 16,-21 0-16,0 0 0,-21 0 0,-1-21 16,1 21-16,21 0 0,-254-43 15,169 43 1,127-21-16,21 21 0,-20 0 16,20-21-16,21 21 0,1 0 0,-1 0 15,22-21-15,0 21 0,21 0 16,-1 0-16,22-21 15,0 0-15,22 21 16,-1-22-16,21 1 0,-21 21 0,22-21 16</inkml:trace>
  <inkml:trace contextRef="#ctx0" brushRef="#br0" timeOffset="50544.63">15346 10859 0,'0'0'0,"-21"0"0,42 0 31,0 0-15,0 0-16,0-22 0,22 1 0,-22 21 15,21-21-15,0 21 0,-20-21 16,20 0-16,-21 21 0,0-21 0,0-1 15,-21 1 1,-21 21 0,0 0-16,0 0 0,21 21 15,-21 1-15,21-1 0,-21 0 16,21 0-16,0 21 0,0-20 0,0 20 16,0-21-16,0 21 0,0 1 0,0-22 15,0 21-15,21 1 0,0-1 16,-21 0-16,0-21 0,0 22 0,0-22 15,0 21-15,0 22 16,0-43 0,-21 0-16,0-21 0,-22 0 15,22 0-15,-21 0 0,-1 0 0,22 0 16,-21 0-16,0 0 0,20 0 16,1 0-16,-21-21 0,21 21 15,21-21-15,0 0 16,0-1-16,21 1 15,21 21-15,-21-21 0,22 0 0</inkml:trace>
  <inkml:trace contextRef="#ctx0" brushRef="#br0" timeOffset="50976.39">15960 11091 0,'0'0'0,"-22"0"31,1 0-31,21 22 0,-21-22 15,0 21-15,21 0 0,0 0 16,0 0-16,-21 0 0,21 1 0,0-1 16,-21 0-16,21 0 0,0 0 0,0 0 15,0 1-15,0-1 16,0-42 15,0-1-15,0 1-16,0 0 0,0 0 0,0 0 15,0-22-15,0 22 16,0 0-16,0-21 0,21 21 0,0-1 16,42-20-16,-20 21 0,-1 0 15,-21 21-15,22 0 0,-1 0 16,0 0-16,1 0 0,-22 0 0,21 21 16,0 21-16,-20-21 0,-22 22 15,0 41 1,0-41-16,-22 20 0,1-42 15,-21 22-15,21-22 0,0 0 16,21-42 15,21 0-15,0 0-16</inkml:trace>
  <inkml:trace contextRef="#ctx0" brushRef="#br0" timeOffset="51445.12">16700 10816 0,'0'0'0,"0"-21"0,0 42 31,0 0-15,0 1-16,0-1 0,0 0 0,0 0 0,0 21 16,0-20-16,0-1 0,0 21 15,0 0-15,0 1 0,0-22 16,-21 21-16,21-21 0,0 22 0,0-22 15,-21 21-15,21-21 0,-21 1 16,21-1-16,-21 0 0,21-42 31,0 0-15,0-1-16,0 1 0,0-21 16,0 21-16,0 0 0,21-1 15,-21-20-15,21 21 0,0 0 0,0 0 16,22-1-16,-22 22 0,0-21 0,21 21 15,-20 0-15,20 0 0,-21 0 16,21 0-16,-20 0 0,-1 0 16,0 21-16,0 1 0,-21-1 0,0 21 15,0-21-15,0 0 0,-21 1 16,0 20-16,-85 21 16,42-20-16,22-22 0,0 0 15,21-21-15,-22 21 0,22-21 16,0 0-16,0 0 0,21-21 15,0 0 1,21 21-16,0-21 0,43-22 16</inkml:trace>
  <inkml:trace contextRef="#ctx0" brushRef="#br0" timeOffset="52044.77">17272 11070 0,'0'0'0,"-21"0"31,0 21-31,-1 1 0,1-1 0,0 0 16,0 0-16,0 0 0,0 0 15,-1 22-15,1-22 0,0 0 0,21 0 16,-21 0-16,21 1 0,0-1 16,0 0-16,21-21 15,0 0-15,0 0 0,22 0 16,20-42-16,-42 20 15,1 1-15,-1 0 0,-21 0 16,21 0-16,21-22 0,-42 1 16,0 21-16,21 0 0,1 0 15,-22-1-15,21 1 0,85 0 16,-43 21 0,-42 0-16,0 0 0,1 0 15,-1 21-15,0 0 0,0 1 0,-21-1 16,0 21-16,0-21 0,0 0 0,0 1 15,-21 20-15,0-21 0,0 0 16,-1 0-16,1-21 0,0 22 16,0-1-16,0-21 0,42-21 31,0-1-31,0 1 16,22 0-16,-22 0 0,0-21 0,0 20 15,0 1-15,0-21 0,1 21 16,-1 0-16,21-22 0,-42 22 15,0 0-15,0 42 32,-21 0-32,0 0 0,0 1 15,-1-1-15,22 21 0,-21-21 16,0 0-16,21 22 0,0-22 16,0 0-16,0 0 0,0 0 0,0 1 15,0-1-15,0 0 0,21-21 16,0 0-16,1 0 0,20 0 15,-21 0-15,21 0 0</inkml:trace>
  <inkml:trace contextRef="#ctx0" brushRef="#br0" timeOffset="52379.58">19177 10668 0,'0'-42'0,"0"84"16,0-105-16,-21 41 0,0 22 15,-1 0 1,22 22-16,-21-1 0,0 42 16,21-20-16,-21-1 15,0 0-15,0 1 0,21 20 0,-22 43 16,1-64-16,0 22 0,0-22 0,21 64 15,-21-64-15,21 43 16,0-64-16,0 0 16,0 0-16,0 1 0,0-1 0,21-21 31,-21-21-31,0-1 16,21-20-16,0 21 0,0-21 0,-21-1 15</inkml:trace>
  <inkml:trace contextRef="#ctx0" brushRef="#br0" timeOffset="52927.27">19177 10710 0,'0'-42'0,"0"84"0,-21-105 0,0 42 0,-1 0 15,22-1-15,0 1 32,22 21-32,-1 0 0,21 0 0,22 0 15,-1 0-15,1-21 0,105 21 16,-84 0-16,-1 0 0,86 0 15,-86 0-15,-20 0 0,20 0 16,-20 0-16,-1 0 0,43 0 16,-42 0-16,-43-21 0,21 21 15,-21 0-15,1 0 0,-1 0 16,0 0-16,0 21 31,-21 0-15,0 0-16,21 1 0,-21-1 0,0 0 15,0 21-15,0 1 0,0-22 0,0 21 16,0 0-16,0 85 16,0-84-16,43 41 15,-43-20-15,21-22 0,0 1 16,0-1-16,0 0 0,0 1 16,-21-1-16,0-21 0,0 21 0,0 22 15,0-43-15,-42 0 0,21 0 0,-43-21 16,22 22-16,-21-1 0,-22-21 15,-63 21 1,63-21-16,-84 21 0,84-21 0,0 0 16,22 0-16,-1 0 0,-20 21 15,-22-21-15,42 0 0,22 0 16,0 0-16,-1 0 0,1 0 0,0-21 16,21 21-16,-1-21 0,-20 21 15,21-21-15,0 21 0,0-21 0,-1 21 16,1-22-16,0 1 0,21 0 0,0 0 15,-21 0-15,21-22 16</inkml:trace>
  <inkml:trace contextRef="#ctx0" brushRef="#br0" timeOffset="53189.12">19283 10943 0,'0'0'0,"0"-21"0,-21 21 15,21-21-15,0 42 32,0 0-32,0 0 15,0 1-15,0 20 0,0 0 0,0-21 16,0 22-16,0 41 16,-22-20-16,22-22 0,-21-21 15,21 22-15,-21-22 0,21 0 16,0 0-16,21-42 31,0 0-31,1 0 16</inkml:trace>
  <inkml:trace contextRef="#ctx0" brushRef="#br0" timeOffset="53542.95">19621 11028 0,'0'0'0,"0"-21"0,0 0 0,22 21 15,-22-22-15,42 1 16,-21 0-16,0 21 16,0 0-16,1 0 0,-1 0 15,0 0-15,0 0 0,0 0 0,0 21 16,-21 0-16,0 1 0,0 20 16,0-21-16,0 43 15,-42-22-15,21 0 0,0-21 16,-64 22-16,43-22 0,21 0 15,-22 0-15,1 0 0,21-21 16,0 0-16,-22 0 0,22 0 16,42 0 15,0 0-31,1 0 0,-1 0 16,0 0-16,21 0 0,-21 0 15,22-21-15,-1 21 0,-21-21 0,22 21 16,-22 0-16,21-21 0,-21 21 0,64-42 15</inkml:trace>
  <inkml:trace contextRef="#ctx0" brushRef="#br0" timeOffset="53886.75">20129 11049 0,'0'21'46,"0"0"-46,-42 43 16,21-1-16,21-41 16,0 20-16,0-21 0,0 0 15,0 0-15,0 1 0,0-1 16,0 0-16,21 0 0,0-21 0,0 0 16,1 0-16,-1 0 0,21 0 0,-21 0 15,22 0-15,-1-21 0,-21 0 16,0 0-16,0-1 0,1 1 0,-22-21 15,0-43-15,0 43 16,-22-22-16,1 43 0,0 0 16,0 0-16,0 0 0,-22 21 0,22 0 15,0 0-15,0 0 0,0 0 16,-22 63 0,43-20-16,0-22 15,0 0-15,0 21 0</inkml:trace>
  <inkml:trace contextRef="#ctx0" brushRef="#br0" timeOffset="67397.78">9419 11684 0,'0'21'0,"-21"-21"0,0 0 16,0 0-1,-1 0-15,1 0 16,0 0 0,21 21 140,0 1-109</inkml:trace>
  <inkml:trace contextRef="#ctx0" brushRef="#br0" timeOffset="68118.84">9356 11748 0,'-22'0'32,"22"-22"-17,-21 22 1,0 0-1,0 0 17,42 0 61,0 0-77,0 0-16,1 0 0,-1 0 16,42 0-16,1 0 15,-43 0-15,21 0 16,64 0-16,-64-21 0,1 21 16,-1 0-16,22 0 0,-22 0 0,0 0 15,1 0-15,20-21 0,-21 21 0,1 0 16,-1 0-16,0 0 15,-20 0-15,20 0 0,0 0 0,1 0 0,-22 0 16,21 0-16,43 0 16,-22 0-16,-42 0 15,1 0-15,20 0 16,-21 0-16,0 0 16,-42 0 62,0 0-78,0 0 15,0 0-15,-1 0 0,1 0 16,-42 0 0,20 0-16</inkml:trace>
  <inkml:trace contextRef="#ctx0" brushRef="#br0" timeOffset="68807.73">9440 11832 0,'0'21'0,"-21"-21"16,0 0-1,0 0-15,0 22 16,-1-22-1,1 0 1,42 0 93,1 0-109,-1 0 16,0 0-16,0 0 0,21 0 16,-20 0-16,20 0 0,0 0 0,64 0 15,-64 0-15,22 0 0,42-22 16,-64 22-16,22 0 0,-22 0 16,21 0-16,-20 0 0,-1 0 15,0 0-15,1 0 0,-1 0 16,0 0-16,1 0 0,-22 0 0,21 0 15,-21 0-15,64 0 16,-43 0-16,-20 0 16,-1 0-16,0 0 15,0 0 1,-42 0 31,0 0-47,0 0 15,-1-21-15,1 21 16,0 0-16,0 0 0</inkml:trace>
  <inkml:trace contextRef="#ctx0" brushRef="#br0" timeOffset="79699.97">2667 12891 0,'-21'0'94</inkml:trace>
  <inkml:trace contextRef="#ctx0" brushRef="#br0" timeOffset="81290.63">2773 12891 0,'21'0'0,"-21"-22"15,21 22-15,-21-21 16,0 0 0,21 21-16,-21-21 15,21 21-15,-21-21 16,0 0 0,22 21-16,-1-22 0,-21 1 31,21 21-31,-21-21 0,0 42 62,0 0-62,-21 1 16,0-1-16,-1 21 0,1 0 0,-21-20 16,0 20-16,-1 21 0,1-20 15,-22-1-15,22 0 0,-85 43 16,64-43-16,20 1 0,-20-22 15,20 0-15,22 0 0,-21 0 0,0 1 16,20-1 0,1-21-16,21-21 15,0-1 1,21 22-16,1-21 16,-1 21-16,0 0 15,42 0-15,-41 0 0,20 0 0,-21 0 16,21 0-16,1 0 15,-1 0-15,0 21 0,1 1 0,-22-22 16,21 21-16,1 0 0,-22 0 0,21 0 16,-21 0-16,0-21 0,1 22 15,-1-1-15,0-21 0,21 21 16,-21-21-16,1 0 16,-1 0-16,0 0 15,-21-21 1,0 0-16,0-1 0,42 1 15</inkml:trace>
  <inkml:trace contextRef="#ctx0" brushRef="#br0" timeOffset="81817.72">3683 12996 0,'63'-42'16,"-126"84"-16,148-105 16,-85 42-16,21 21 0,-21-21 15,0-1-15,0 1 0,0 0 16,-21 21 0,-22 0-16,22 0 0,0 0 15,-21 21-15,-1 0 0,1-21 16,0 22-16,-1 20 0,1-21 0,-43 21 15,43 1 1,21-22-16,21 0 0,0 0 16,0 0-16,0 1 0,21-22 15,0 21-15,0-21 0,22 0 16,-1 0-16,0 21 0,-21-21 16,22 0-16,-1 21 0,0-21 0,-20 0 15,62 42 1,-84-20-16,0-1 15,0 0-15,0 0 0,-21-21 0,0 21 16,0 0-16,-22 1 0,1-22 0,0 21 16,-1-21-16,1 0 0,0 21 15,-1-21-15,-62 0 16,20 0 0,85-21-16,-21 21 0,0-21 0,21-1 15,0 1 1,0 0-1,21 21-15,21-21 16,-21 0-16,22 21 0,41-21 16</inkml:trace>
  <inkml:trace contextRef="#ctx0" brushRef="#br0" timeOffset="82160.72">4022 13102 0,'0'0'0,"-22"0"31,22 21-15,-21 1-16,21-1 16,0 0-16,-21 0 0,21 43 15,0-22-15,-21 43 16,21-43-16,-21 64 15,21-64-15,0 22 0,0-1 0,0-21 16,-21 1-16,21 20 0,-22-20 16,22-1-16,0 0 0,0 1 0,0-22 15,-21 21-15,21-21 0,0 0 0,0 1 16,0-44 15,0 1-31,0 0 0,0 0 16,0-21-16,21-1 15,1 1-15</inkml:trace>
  <inkml:trace contextRef="#ctx0" brushRef="#br0" timeOffset="82484.74">3958 13272 0,'0'0'0,"0"-22"0,0 1 0,0-21 16,0 21-16,0 0 0,0-1 15,0-20 1,0 21-16,21 0 0,0 0 0,1-1 15,-1 1-15,0 21 0,0-21 16,21 21-16,-20 0 0,20 0 0,-21 0 16,21 0-16,-20 21 0,20 64 15,-42-43 1,0 1-16,-21-22 0,-22 0 16,22 0-16,0 0 0,-21 0 15,21 1-15,-1-1 0,1-21 0,-21 21 16,21-21-16,0 0 0,-1 0 15,1 0-15,42-21 47,1 21-31,-1 0-16,0-21 0,0 21 16</inkml:trace>
  <inkml:trace contextRef="#ctx0" brushRef="#br0" timeOffset="83008.78">4953 13102 0,'0'-21'0,"0"42"0,21-42 16,-21 0-16,0 0 0,0 0 16,0-1-16,0 1 15,0 0-15,-21 0 16,-21 21-16,20 0 15,1 0-15,0 0 0,-21 0 0,21 0 16,-22 0-16,1 21 0,21 0 0,-22 0 16,1 1-16,21-1 0,-21 0 15,20 21-15,1-21 0,0 1 0,0-1 16,21 21-16,-21-21 0,21 0 16,0 1-16,0-1 0,0 0 15,21-21-15,0 0 0,0 0 0,0 0 16,22 0-16,20 0 15,-20-21-15,41 0 16,-63-1-16,22 1 0,-22 0 0,21 0 16,-21 0-16,1 0 0,20-85 15,-42 63 1,0 22-16,0 0 16,-21 42-1,21 0 1,-21 1-16,21-1 0,-22 0 15,22 0-15,0 64 16,0-43-16,0-21 0,0 0 16,22 1-1,-1-1-15,0-21 0,0 0 0,0 0 16,0 0-16,1 0 0,-1 0 16,0 0-16,0 0 0,21-43 15,1 43-15</inkml:trace>
  <inkml:trace contextRef="#ctx0" brushRef="#br0" timeOffset="83460.78">5355 12975 0,'0'-21'16,"0"0"-1,0 42 17,0 0-32,0 0 0,0 1 15,0-1-15,0 0 0,0 0 0,0 0 16,-21 43-1,21-22-15,0-21 16,0 0-16,0 1 0,-21-22 0,21 21 16,0-42 15,-21-1-15,21 1-16,0 0 15,0 0-15,0 0 0,0 0 16,0-1-16,0-20 0,21 21 0,0-21 15,0 20-15,0-20 0,0 21 0,43-43 16,-22 64-16,43-42 16,-43 42-16,-21 0 0,22 0 15,-1 21-15,-21 0 0,22 22 16,-22-22-16,0 21 0,-21-21 16,0 22-16,0-22 0,0 21 0,0-21 15,0 1-15,0 20 0,0-21 16,-21 0-16,0 0 0,21 1 15,-22-22-15,22 21 16,0-42 0,22 21-1,-1-22-15</inkml:trace>
  <inkml:trace contextRef="#ctx0" brushRef="#br0" timeOffset="83916.1">6244 12700 0,'-21'0'0,"42"0"0,-42 21 47,21 0-47,0 1 16,21-1-16,-21 0 15,21 0-15,0-21 0,1 21 0,-1 0 16,0 1-16,0-22 0,0 21 0,22 0 16,41 0-1,-41-21-15,-1 0 16,0 0-16,-21 0 0,1 0 0,-1 0 0,0 21 16,-42-21 30,0 21-46,-1-21 0,1 22 0,0-22 16,0 21-16,-21 0 0,20 0 16,-20 0-16,21 0 0,-21 1 0,-1-1 15,22 21-15,-21-21 0,21 0 16,-22 1-16,22-1 0,-21 0 0,21 0 16,-43 21-16,64-20 15,-21-22-15,21 21 16</inkml:trace>
  <inkml:trace contextRef="#ctx0" brushRef="#br0" timeOffset="85104.84">7345 12679 0,'-21'0'0,"42"0"0,-64 0 15,22 0-15,0 0 16,21 21 0,0 0-1,0 0-15,0 1 0,0-1 16,21-21-16,0 0 16,1 0-16,-1 0 0,42-21 15,22-1 1,-64 1-16,21 0 0,1 0 0,-22 0 15,21 0-15,-21-1 0,-21 1 16,0 0-16,0 0 0,0 0 0,0 0 16,-21-1-1,0 22-15,0 0 16,0 0-16,0 0 0,21 22 0,-22-1 16,22 0-16,-21 0 0,21 21 0,-21-20 15,21 20-15,0 0 0,0 1 16,0 105-1,0-106-15,0 43 0,0-43 16,0 0-16,0-20 0,0 20 0,0-21 16,0 21-16,-21-20 0,21-1 0,-21-21 15,21 21-15,-21-21 0,-1 0 16,1 0-16,-21 0 0,21 0 16,-22 0-16,22-21 0,-21 21 0,0-21 15,-1-1-15,22 1 0,-85-21 16,43 0-1,42 20-15,-1 1 0,22 0 16,0 0-16,22 0 16,-1 21-16,0 0 15,21 0-15,-21-21 0,64 21 16,-43-22-16</inkml:trace>
  <inkml:trace contextRef="#ctx0" brushRef="#br0" timeOffset="85579.76">7853 12912 0,'0'21'16,"0"0"-16,0 0 16,0 0-16,0 1 0,0 20 15,0 21 1,0-41-16,-21-1 0,21 0 0,0 0 15,0 0-15,0 0 16,-22-21-16,22 22 0,0-44 47,0 1-47,0 0 0,0 0 16,0 0-16,0-22 0,0 22 0,0 0 15,0-21-15,22 21 0,-22-22 16,21 22-16,0 0 0,0 0 0,21 0 15,-20-1-15,20 1 0,0 21 16,-21 0-16,22 0 0,-1 0 0,0 21 16,-20 1-16,41 41 15,-42 1-15,-21-22 16,0-21-16,0 43 0,0-22 16,-21-21-16,21 0 0,-21 0 15,0 1-15,21-1 0,-21 0 0,21 0 16,-22-21-16,22 21 0,0-42 47,0 0-47,22 0 0</inkml:trace>
  <inkml:trace contextRef="#ctx0" brushRef="#br0" timeOffset="86116.73">8657 12594 0,'21'-21'0,"-42"42"0,42-63 0,0 42 16,1 0-16,-22 21 31,0 21-31,0-20 0,0 20 16,0-21-16,0 21 0,0 1 16,0-1-16,0 22 0,0-22 0,0 0 15,-22 1-15,1-1 0,21 0 0,-21 1 16,21-22-16,0 21 0,-21-21 15,21 0-15,-21 1 0,21-1 16,0-42 15,0-1-15,0 1-16,0 0 0,0 0 0,0 0 16,21-64-1,0 64-15,0 0 0,-21-22 0,43 22 16,-22 0-16,0 0 0,21 0 0,1 0 15,-22 21-15,21 0 0,0 0 0,-20 0 16,20 0-16,0 0 0,1 21 16,41 21-16,-63-21 0,1 0 15,20 22-15,-42-22 0,0 0 16,0 21-16,0-20 0,0-1 0,0 0 16,-21 21-16,0-21 0,-22 1 15,1-1-15,0 0 0,-1-21 0,1 21 16,0 0-16,-1-21 0,1 0 0,21 0 15,-22 0-15,1 0 0,21 0 16,0 0-16,0 0 0,-1 0 16,1 0-16,21-21 0,0 0 15,21 0-15,22 0 16,-1 21-16,-21-22 0,22 1 16,-1 0-16</inkml:trace>
  <inkml:trace contextRef="#ctx0" brushRef="#br0" timeOffset="86839.44">9779 12848 0,'21'0'0,"-42"0"32,0 0-32,0 21 0,-1-21 15,1 22-15,-21-1 0,21 21 16,0-21-16,-1 0 0,22 22 0,-21-22 15,0 0-15,21 0 0,-21 64 16,21-64-16,0 0 16,0 0-16,0 1 0,21-22 31,0 0-31,0 0 0,1 0 0,-1 0 16,0-22-16,0 1 0,0 21 15,-21-21-15,0 0 0,0-21 16,21 20-16,-21-20 0,0 21 15,0 0-15,0-22 0,0 22 0,22 0 16,-22 0-16,21-21 0,-21 20 16,21 22-16,0-21 0,0 21 0,22-21 15,-22 0-15,0 21 0,0 0 0,0 0 16,22 0-16,-22 0 0,0 21 16,0 0-16,0 0 0,0 1 15,1 20-15,-22-21 0,0 85 16,0-43-1,-22-41-15,1-1 16,0 0-16,21 0 0,-21 0 0,0-21 0,21 21 16,-21-21-16,21-21 31,21 21-31,0-21 16,0 0-16,0 0 0,0 0 15,1-1-15,-1 1 0,0 0 0,0-21 16,21 21-16,-20-22 0,-1 22 15,0-21-15,0 21 0,-21-1 0,21 1 16,-21 0-16,21 21 0,-21-21 0,-21 42 31,0 0-31,21 0 16,-21 1-16,0-1 0,21 21 0,-21-21 16,21 22-16,0-22 0,-22 21 15,22-21-15,-21 85 16,21-64-1,0-20-15,21-22 0,-21 21 0,22-21 16,-1 0-16,21 0 0,0 0 16,1 0-16,-22 0 0,85-21 15</inkml:trace>
  <inkml:trace contextRef="#ctx0" brushRef="#br0" timeOffset="87111.28">11049 12891 0,'0'21'0,"0"21"16,0-21-16,-21 0 15,0 43-15,-1-22 16,22 1-16,0-22 0,-21 0 16,21 0-16,0 0 0,21-42 47</inkml:trace>
  <inkml:trace contextRef="#ctx0" brushRef="#br0" timeOffset="87221.22">11451 12785 0,'0'0'0,"-21"-21"0</inkml:trace>
  <inkml:trace contextRef="#ctx0" brushRef="#br0" timeOffset="87672.09">11790 12912 0,'0'21'15,"-43"64"1,22-43-16,0-21 0,0 0 16,-64 64-16,22-43 15,20-21-15,22-21 0,-21 22 16,21-22-16,0 0 0,-22 0 15,22 0-15,0 0 0,0 0 16,21-22-16,-21 22 0,21-21 0,0 0 16,0 0-16,0-21 15,21-22-15,0 22 16,-21 21-16,21-1 0,0 1 0,0 0 16,1 21-16,-1 0 0,0 0 0,0 0 15,0 0-15,0 21 16,1 0-16,-22 1 15,21 20-15,-21 0 16,21-42-16,-21 21 0,21 1 16,-21-1-16,0 0 0,21-21 15,0 0-15,1 21 0,-1-21 16,0 0-16,0 0 16,0 0-1,0 0-15,-21-21 16,22 21-1,-22-21-15,0 0 0</inkml:trace>
  <inkml:trace contextRef="#ctx0" brushRef="#br0" timeOffset="88179.99">11430 12721 0,'0'0'0,"21"0"16,0-21 0,0 21-1,1 0-15,-1 0 16,0 0-16,0 0 15,0 0-15,0 0 0,1 0 0,-1 0 16,21 0 0,-42 21-16,0 0 0,21 1 15,-21-1-15,0 0 0,0 21 0,0-21 16,0 1-16,0 20 0,-21-21 16,0 21-16,0-20 0,0-1 0,-64 63 15,64-62-15,-22 20 16,1-21-16,21 0 15,0-21-15,0 0 16</inkml:trace>
  <inkml:trace contextRef="#ctx0" brushRef="#br0" timeOffset="88735.8">12150 12785 0,'42'-43'31,"-63"43"-31,0 0 16,-1 0-16,1 22 16,0-1-16,0 0 0,0 0 0,21 0 15,-21 0-15,-1 22 0,1-1 16,0 0-16,0 1 15,21-1-15,0-21 0,0 0 0,0 1 16,0-1-16,0 0 0,21 0 16,0-21-1,0 0-15,1 0 0,41 0 16,-21-21-16,-20 0 0,-1 21 16,0-21-16,21-1 0,-21 1 15,1-21-15,-22 21 0,21 0 0,-21-22 16,21 1-16,-21 21 0,0-22 15,0-84 1,-42 85-16,42 21 0,-22 21 16,1 0-16,0 0 0,0 0 15,0 0-15,0 0 0,-1 21 16,1 0-16,0-21 0,21 21 0</inkml:trace>
  <inkml:trace contextRef="#ctx0" brushRef="#br0" timeOffset="88772.81">12044 12869 0,'21'0'16</inkml:trace>
  <inkml:trace contextRef="#ctx0" brushRef="#br0" timeOffset="89503.63">13441 12531 0,'0'-21'16,"0"42"15,-21-21-31,-1 21 16,1 0-16,-21 0 0,21 22 16,-22-22-16,1 21 0,0 0 0,-1-20 15,1 20-15,0 0 0,-1-21 0,1 22 16,0-22-16,-1 0 0,1 0 15,21 0-15,0 1 0,0-22 16,-1 0-16,1 0 16,-21 0-1,42-22-15,42 1 0,-21 0 0,22 0 16,-22 21-16,21 0 0,1-21 16,-1 21-16,-21 0 0,21 0 0,1 0 15,-1 0-15,0 21 0,1 0 0,-22-21 16,21 21-16,1 0 0,-1 1 15,43 20 1,-1 0-16,-63-21 16,1-21-16,-1 0 0,0 0 0,-21 22 15,21-22-15,0-22 32,-21 1-17</inkml:trace>
  <inkml:trace contextRef="#ctx0" brushRef="#br0" timeOffset="89542.6">13779 12933 0,'22'-21'15,"-44"42"-15,86-42 0</inkml:trace>
  <inkml:trace contextRef="#ctx0" brushRef="#br0" timeOffset="89615.56">14287 12446 0,'0'0'0,"22"-21"0,-22 0 16</inkml:trace>
  <inkml:trace contextRef="#ctx0" brushRef="#br0" timeOffset="89752.55">14309 12298 0,'0'0'16,"-22"0"-16,1 21 0,0-21 0,0 21 15,21 0-15,-21 22 0,0-22 0,-1 21 16,1 1-16,0-1 0,0 0 16,0 22-16,0-1 0,-22-20 0,22 20 15,-21 1-15,-64 84 16,85-85-16,-22-20 0,22-22 16,-21 21-16,21 0 0,0-42 0</inkml:trace>
  <inkml:trace contextRef="#ctx0" brushRef="#br0" timeOffset="89814.57">13631 13377 0,'-21'-21'0,"85"-21"32</inkml:trace>
  <inkml:trace contextRef="#ctx0" brushRef="#br0" timeOffset="90628.53">14880 12552 0,'-21'0'15,"0"0"-15,0 0 0,-1 0 0,-20 21 16,21-21-16,-21 21 0,-1 0 16,22-21-16,-85 64 15,64-22-15,21-21 16,21 1-16,0-1 16,0 0-16,0 0 0,21-21 15,0 21-15,0-21 0,0 21 0,43 1 16,21 41-1,-64-42-15,0 0 0,0 1 16,0-1-16,-21 0 0,0 0 0,0 0 16,0 0-16,0 1 0,-21-22 15,0 21-15,0-21 0,-22 0 16,22 21-16,-21-21 0,21 0 16,0 0-16,-22 0 0,-20-21 15</inkml:trace>
  <inkml:trace contextRef="#ctx0" brushRef="#br0" timeOffset="90717.52">14309 13102 0,'0'0'15,"0"-21"1,21 21-16,0 0 0,0-21 0,0 21 16,0-21-16,1 21 0,20-21 15,-21 21-15,21 0 0,-20 0 0</inkml:trace>
  <inkml:trace contextRef="#ctx0" brushRef="#br0" timeOffset="90824.5">15155 12891 0</inkml:trace>
  <inkml:trace contextRef="#ctx0" brushRef="#br0" timeOffset="91055.91">15198 12806 0,'0'42'47,"-22"-21"-47,22 1 0,0-1 0,0 0 16,0 0-16,0 21 0,0 1 0,0-22 15,0 21-15,0 1 0,0-1 0,-21 0 16,0 43 0,21-43-16,0 43 0,-21-43 15,0 1-15,-22 62 0,43-62 16,-21-1-16,0-21 0,0 22 0,21-1 16,-21-21-16,0 0 0,21 0 15,0 1-15,-22-1 0,22 0 0,-21-21 16,21 21-16,0-42 15,0 0-15</inkml:trace>
  <inkml:trace contextRef="#ctx0" brushRef="#br0" timeOffset="91085.9">14986 13695 0,'21'-42'15,"-42"84"-15,42-106 0</inkml:trace>
  <inkml:trace contextRef="#ctx0" brushRef="#br0" timeOffset="91407.71">15134 13060 0,'0'-42'0,"0"84"0,0-106 0,0 43 0,-21-21 16,21 21-16,0-43 16,0 43-16,21 0 0,0 0 15,22-22-15,-22 43 0,21 0 16,22-21-16,-43 21 0,21 0 16,0 0-16,-20 21 0,20 1 15,-21-22-15,21 63 0,-20-42 16,-22 0-16,21 43 15,-21-22-15,0-21 0,-21 1 0,-1 20 16,1-21-16,-106 43 16,85-64-16,0 21 15,-1-21-15,22 0 0,0 0 16,0 0 0,42-21-1,0 21-15,0-22 16,0 22-16,1 0 0,-1 0 15</inkml:trace>
  <inkml:trace contextRef="#ctx0" brushRef="#br0" timeOffset="92084.84">16065 12848 0,'0'0'0,"0"-21"0,-21 21 15,64-21-15,-43 0 0,-22 21 0,-20-21 16,21 21-16,-64 0 16,64 0-16,-21 0 0,21 0 0,-22 21 15,22 0-15,0-21 0,0 0 0,21 21 16,-21 0-16,-1 0 0,22 1 0,-21 41 16,21-42-1,0 22-15,0-22 0,0 0 16,0 21-16,21-21 0,1-21 15,-1 22-15,0-22 16,0 0-16,0 0 0,0 0 0,22 0 16,-22 0-16,0-22 0,0 1 0,0 0 15,1 21-15,-1-21 0,0 0 0,0 0 16,0-22-16,-21 22 0,0 0 16,0 0-16,0-43 15,0 85 16,0 1-31,0-1 0,-21 0 0,21 0 16,0 0-16,0 0 0,0 1 16,0 20-16,0-21 0,0 0 15,0 0-15,0 1 0,42-1 16,-20-21 0,-1 0-16,21 0 0,-21 0 15,0 0-15,22 0 0,-22-21 0,21 21 16,-21-22-16,1 1 0,-1 21 0,0-21 15,0-64 1,0 64-16,-21-21 0,0 21 16,0 0-16,0-22 0,0 22 15,0 42 17,0 0-32,0 1 15,0-1-15,0 21 16,0 0-16,0-20 0,-21-1 15,21 0-15,-21 0 0,21 0 0,0 0 16,-21 1-16,0-1 16</inkml:trace>
  <inkml:trace contextRef="#ctx0" brushRef="#br0" timeOffset="92301.22">16298 13145 0,'0'0'16,"0"-22"-16,0 1 0,0 0 15,0 0-15,0 0 16,21 0-16,1-22 0,-1 22 0,0-21 15,0 21-15,21-22 0,-20 22 0,20-21 16,85-22 0,-42 64-16,-64 0 0,21 0 15,0 0-15,-20 0 0,-1 21 0,0 1 16,0-1-16,-21 21 0,0-21 16,0 0-16,0 22 0,0-22 15,0 21-15,0-21 0,-21 1 0,0 20 16,0-21-16,-1 0 0,1 22 15,-21-43 1</inkml:trace>
  <inkml:trace contextRef="#ctx0" brushRef="#br0" timeOffset="92352.2">16743 13187 0,'0'0'15,"21"0"-15,-21-21 0,21 21 16,0-21-16,-21-1 0</inkml:trace>
  <inkml:trace contextRef="#ctx0" brushRef="#br0" timeOffset="92792.74">17335 12594 0,'0'0'15,"0"-21"-15,0 0 16,0 42 31,22-21-32,-1 21-15,0-21 0,0 21 0,0 1 16,0-22-16,1 21 0,-1 0 0,0-21 16,0 21-16,21-21 0,-20 21 15,-1-21-15,21 0 0,-21 21 0,0-21 16,1 0-16,-1 0 0,0 0 0,0 0 16,0 0-1,-21 22 16,-21-22-31,21 21 0,-21-21 16,0 21-16,-43 21 16,1 22-16,20-43 0,1 21 15,0 1-15,-1-22 0,1 21 0,0-21 16,-1 22-16,22-22 0,-21 0 16,21 0-16,0 0 0,-1 0 0,1-21 15,0 22-15,0-22 0</inkml:trace>
  <inkml:trace contextRef="#ctx0" brushRef="#br0" timeOffset="93552.3">14393 13018 0,'0'0'0,"21"0"16,-21 21 47,0 0-63,0 0 15,22-21-15,-1 0 0,0 21 16,0-21-16,0 0 15,0 0-15,1 0 0,-1 0 0,0 0 16,21 0-16</inkml:trace>
  <inkml:trace contextRef="#ctx0" brushRef="#br0" timeOffset="102923.93">11176 10287 0,'21'0'0,"-21"-21"16,21 21-1,-21-21 32,21 21-47,-21-21 16,22 21-16,-22-22 15,21 22 1,-21-21 0,0 42 46,-21-21-62,-1 22 16,1-1-16,-21 0 0,21 0 15,-22 21-15,1 1 0,-21-22 0,20 42 16,-20-20-16,-1 20 0,-20-20 0,20 20 16,1 1-16,-1-1 0,-21 1 15,22-1-15,-1 1 0,-20 20 0,20-20 16,-20-1-16,-192 191 15,213-211 1,-1 20-16,1-21 0,-22 43 16,43-43-16,0-20 0,20 20 0,-20-21 15,21 0-15,21 0 0,-21 1 0,0-1 16,42-21 15,0-21-31,-21-1 16,21 22-16,0-21 0,0 0 0,22 0 15,-22 0-15,21-22 0,1 22 16</inkml:trace>
  <inkml:trace contextRef="#ctx0" brushRef="#br0" timeOffset="103955.85">9991 9546 0,'0'-42'31,"-22"42"0,22 21-31,-21 0 0,21 0 16,0 1-16,0-1 0,0 21 0,-21 43 15,-21 42 1,42-85-16,-21 0 0,-1-20 16,22 20-16,-21 0 0,21-21 0,0 1 15,0-1-15,0 0 0,0 0 16,0 0-16,0-42 47,0 0-47,21 0 0,-21 0 15</inkml:trace>
  <inkml:trace contextRef="#ctx0" brushRef="#br0" timeOffset="104792.9">10477 9440 0,'0'22'15,"0"-1"-15,0 21 16,0-21-16,0 22 0,-42 41 16,42-63-16,-21 22 0,-43 41 15,43-41-15,0-1 0,0-21 16,0 22-16,0-22 0,-1 0 15,1-21-15,21 21 0,-21-21 0,21-21 32,0 0-17,21 0 1,0 21-16,1 0 0,-1-22 0,0 1 16,0 21-16,0 0 0,0 0 15,1-21-15,-1 21 0,21 0 16,-21 0-16,0-21 0,1 21 0,20 0 15,-21-21-15,0 21 0,22 0 16,-22-21-16,0-1 0,0 22 0,21-21 16,-20 21-16,-22-21 0,0 0 0,21 21 15,-21-21-15,0 0 16,0-1-16,-21 22 0,-1 0 0,-20-21 16,21 21-1,0 0-15,0 0 0,-1 21 16,22 1-16,-21-1 15,21 0-15,0 0 0,-21 21 16,21-20-16,0 20 0,0 0 0,0-21 16,0 22-16,0-22 0,0 21 0,-21-21 15,21 1-15,0 20 0,-21-21 0,21 0 16,0 0-16,0 1 0,0-1 16,-21-21-16,21-21 46,0-1-46,0 1 0</inkml:trace>
  <inkml:trace contextRef="#ctx0" brushRef="#br0" timeOffset="105333.59">11324 9462 0,'-21'0'16,"0"0"-16,0 0 0,-1 21 16,1 0-16,0 0 15,0 0-15,0 0 0,-64 85 16,22 0-1,41-64-15,1 1 0,21-22 16,-21 21-16,21 1 0,-21 20 16,21-42-16,0 0 0,0 1 15,0-1-15,0 0 0,0 0 0,21-21 16,0 0-16,0 21 0,1-21 0,-1 0 16,0 0-16,21 0 0,-21 0 0,1-21 15,20 0-15,-21 21 0,64-64 31,-64 43-31,21-42 0,-42 20 0,21 1 16,-21 21-16,22-43 0,-22 22 0,0 0 16,0-1-16,0 1 0,0 0 15,-22-1-15,1 22 0,0-21 0,0 21 16,0 21-16,-22-21 0,22 21 0,0 0 16,-85 21-1,85-21-15,-42 42 16,41-21-16,1 0 0,0 1 0,0 20 15,0-21-15,0 0 0,21 0 16,-22 22-16,22-22 0,0 42 16,0-20-1,0-22-15</inkml:trace>
  <inkml:trace contextRef="#ctx0" brushRef="#br0" timeOffset="116792.3">1016 14690 0,'0'0'0,"0"21"16,-21-42 249,0 21-265</inkml:trace>
  <inkml:trace contextRef="#ctx0" brushRef="#br0" timeOffset="117277.02">1185 14542 0,'0'0'0,"-21"0"31,21-22 125,0 1-125,-21 21 32</inkml:trace>
  <inkml:trace contextRef="#ctx0" brushRef="#br0" timeOffset="117956.63">1122 14542 0,'0'-43'31,"0"22"-15,21 21 93,-21-21-109,0 0 16,21 0 0,-21-1-16,0 1 0,0 0 15,0 0-15,21 0 16,-21 0-16,0-1 0,21 1 16,-21 0-16,22 21 15,-22-21-15,0 42 47,-22 0-47,1 22 16,-21-1-16,-22 85 15,22-64-15,0 22 0,-1-21 16,1 20-16,0-20 0,-43 84 16,43-63-16,-1-22 0,1 1 15,0-1-15,21 1 0,-1-22 0,1 0 16,0 1-16,21-22 0,-21 21 15,21-21-15,0 0 0,21-42 32,-21 0-32,21 0 15,0-21-15</inkml:trace>
  <inkml:trace contextRef="#ctx0" brushRef="#br0" timeOffset="118356.4">1736 14224 0,'0'0'0,"0"-21"15,-22 21-15,1 0 16,0 0-16,0 0 0,21 21 16,-42 0-16,20 22 0,1-1 15,0 21-15,-21-20 0,-1 41 16,1-20-16,0 21 0,-1-1 0,1 1 16,0-22-16,-1 22 0,-20 0 15,21-1-15,-1-20 0,-20 63 16,20-42-16,22-43 0,0-21 15,21 0-15,0 0 16,0-42 15,0 0-31,21 0 0,0 0 16,1-22-16,-1 22 0</inkml:trace>
  <inkml:trace contextRef="#ctx0" brushRef="#br0" timeOffset="119075.99">2053 14330 0,'0'21'218,"-21"-21"-186,21 21-32</inkml:trace>
  <inkml:trace contextRef="#ctx0" brushRef="#br0" timeOffset="119772.59">2222 14605 0,'0'-21'0,"0"42"0,22-63 0,-1 42 16,-21-21-16,21-1 0,-21 1 15,0 0-15,0 0 0,0 0 16,-21 21-16,0 0 0,-1 0 16,-20 0-16,-21 0 0,-1 0 15,22 21-15,-1 0 16,22 0-16,-21 0 0,21 1 16,-22-1-16,22 0 0,0 0 15,0 0-15,0 0 0,21 1 0,0-1 16,0 0-16,0 0 15,21 0-15,0 0 0,0-21 16,22 22-16,-22-1 0,21-21 16,-21 21-16,0 0 0,22 0 0,-22-21 15,21 21-15,-21 1 0,1-1 16,-22 0-16,0 0 0,0 0 0,0 22 16,0-22-16,-22 0 15,1 0-15,0 0 0,-21 0 0,-1 1 16,1-1-16,0-21 0,-1 0 0,1 0 15,-43 0-15,22-21 16,42-1-16,0 1 16,-1 0-16,1 0 0,0 0 0,0-22 15,21 22-15,0 0 16,0 0-16,0 0 0,21 0 0,0-1 16,22 1-16,-22 0 0,21 21 15,0-21-15,64 21 16,-85 0-16</inkml:trace>
  <inkml:trace contextRef="#ctx0" brushRef="#br0" timeOffset="120109.39">2603 14711 0,'-42'21'32,"42"0"-32,-21 0 0,0 1 0,21 20 0,-21 0 15,21 1-15,-22-1 16,1 21-16,21 1 0,-21-1 0,0 1 16,21-1-16,-42 86 15,20-86-15,-20 64 16,21-63-16,21-1 0,-21 1 0,0-22 15,-1 21-15,22 22 0,0-43 16,-21-20-16,21-1 0,0 0 16,0-42-1,0-22 1,21 22-16,-21-21 0,22 0 16</inkml:trace>
  <inkml:trace contextRef="#ctx0" brushRef="#br0" timeOffset="120441.21">2413 14880 0,'0'-21'0,"0"42"0,0-63 15,0 0-15,0 20 16,0 1-16,0 0 0,21 0 16,-21 0-16,42 0 0,-20-1 15,-1 22-15,21-21 0,-21 21 16,22 0-16,-1 0 0,0 0 0,-21 21 0,22-21 15,-22 22-15,0 41 16,-21-42-16,0 64 16,0-64-16,-42 21 0,21-20 15,-22 20-15,1-21 0,0 0 0,-1 22 16,1-22-16,0 0 0,-1-21 16,1 21-16,21-21 0,-22 0 0,22 0 15,0 0-15,21-21 16,42 0-1,-20 21-15,-1-21 0,21 21 0,-21-22 16,22 22-16,-1-21 16,0 0-16</inkml:trace>
  <inkml:trace contextRef="#ctx0" brushRef="#br0" timeOffset="121378.18">3344 14669 0,'-21'-22'0,"42"44"0,-63-44 0,21 1 15,0 21-15,-22 0 0,1 0 16,-43 21 0,64 1-16,0-1 0,-43 21 15,43 0-15,0-20 16,0 20-16,21-21 0,0 21 0,-21-20 15,21-1-15,0 21 0,0-21 16,0 0-16,0 1 0,21-1 16,42-21-16,-20 0 15,-1 0-15,-21 0 16,22-21-16,-22-1 0,21 1 0,-21 0 16,22 0-16,-1 0 15,-21-22-15,0 22 0,0-21 0,1 21 16,-1 0-16,-21-22 0,0 1 15,0 0 1,0 63 0,0 0-16,0 0 15,-21 0-15,21 0 0,0 1 0,-22 20 16,22-21-16,0 0 0,0 0 16,0 22-16,0-22 0,43 42 15,-22-63 1,0 0-16,0 0 0,22 0 15,-22 0-15,0 0 0,0 0 0,21 0 16,-20-21-16,-1 0 0,21 0 16,-21 0-16,0 0 0,1-1 0,-1-20 15,-21 21-15,0 0 16,21-22-16,-21 22 0,0 0 0,21 0 16,-21 0-16,0 42 31,0 0-31,0 0 15,0 0-15,0 1 16,0-1-16,0 21 0,0-21 0,0 0 0,0 1 16,-21-1-16,21 21 15,-21-21-15,21 0 0,0 1 16,0-1-16,-21-21 16,21-21-1,0-1 1,0 1-16,0 0 0,0-21 15,0 21-15,0-1 0,21-20 16,-21 0-16,21 21 0,0-22 0,0 1 16,0 0-16,1 20 0,20-20 0,-21 21 15,43-21 1,-22 42-16,21 0 0,-20 0 0,-1 21 16,-21 0-16,22 0 0,-22 0 15,0 22-15,0-22 0,0 21 0,-21-21 16,0 85-1,0-64-15,-21 1 16,0-1-16,0-21 0,21 0 0,-21 1 16,-1-1-16,1-21 15,21-21 1,21-1 0,1 1-16,-1 0 0,0-21 15</inkml:trace>
  <inkml:trace contextRef="#ctx0" brushRef="#br0" timeOffset="121996.82">4995 14118 0,'0'0'0,"-21"0"0,0-21 15,21 0 1,21 0 0,0 21-16,22-21 15,-22-1-15,0 22 0,42 0 16,-20-21-16,20 21 16,-20 0-16,-1-21 0,-21 21 15,21 0-15,-20 0 0,-1 0 16,0 0-16,-63 0 31,20 0-31,1 0 0,-21 0 0,0 0 16,20 0-16,-62 0 15,63 0-15,-22 0 0,22 0 0,0 0 16,-43 0-16,43 0 16,0 0-16,0 0 0,0 21 15,0 0 1,-1 1-16,22-1 15,0 0-15,0 0 0,0 0 16,-21 0-16,21 22 0,0-1 0,-21-21 16,21 43-16,-21-22 0,21 0 0,0 22 15,0-22-15,-42 85 16,42-84-16,-22 20 0,22-21 0,0 22 16,-21-22-16,21 1 0,-21-1 0,21 21 15,0-20-15,0-1 0,0 85 16,0-85-16,42 22 15,-20-43-15,-22 21 16,21-20-16,0-1 0,0-21 0,21 21 16,-20-21-16,-1 0 15,0 0-15,21 0 0,-21 0 0,43-21 16,-43 0-16,0-1 16,22 1-16,-1-21 0,0 0 0</inkml:trace>
  <inkml:trace contextRef="#ctx0" brushRef="#br0" timeOffset="122372.61">6075 14499 0,'0'-21'16,"0"42"-16,0-63 0,0 21 0,0 0 16,0-1-16,0 1 0,0 0 15,-21 21-15,-1 0 0,-41 0 16,-1 0 0,22 0-16,-21 21 0</inkml:trace>
  <inkml:trace contextRef="#ctx0" brushRef="#br0" timeOffset="123188.53">5546 14774 0,'0'22'0,"0"-44"0,0 65 0,0-1 15,0-21-15,0 22 0,0-22 0,0 21 16,0-21-16,0 22 0,21-22 16,0 0-16,21 0 0,-21 0 15,22-21-15,-22 0 0,21 0 0,1 0 16,84-21 0,21-42-16,-106 41 15,0 1-15,1-21 0,-1 21 16,0-22-16,-20 22 0,20-21 0,-21 21 15,0 0-15,0-22 0,1 22 0,-1 0 16,0 21-16,-42 21 31,0 0-31,21 0 0,-22 1 16,1 20-16,0-21 0,21 0 16,0 0-16,-21 22 0,21-22 15,0 21-15,0-21 0,0 1 16,21-22-1,0 0-15,22 0 0,-22 0 16,0 0-16,21 0 0,1-22 16,-22 22-16,0-21 0,21 0 0,-21 0 15,1 0-15,-22 0 0,0-1 16,0-41 0,-43 21-16,22 42 0,0-22 15,-43 1-15,43 21 0,0 0 16,0-21-16,21 0 0,0 0 15,0 0 1,21-1-16,0 22 0,0 0 16,1-21-16,20 21 0,0 0 15,-21 0-15,22 0 0,41 0 16,-62 21-16,20 1 0,0-1 16,-21 0-16,1 0 0,20 21 15,-42-20-15,0 20 0,0-21 0,0 0 16,0 0-16,0 22 0,0-22 0,0 0 15,0 0-15,0 0 16,-21 1-16,0-22 0,-1 0 16,22-22 15,0 1-15,0 0-16,0-21 0,22 21 0,-1-22 15,0 22-15,0-21 0,0-1 16,0 22-16,1-21 0,20 0 0,-21 20 15,21 1-15,-20 0 0,41 21 16,1 0-16,-43 0 16,0 21-16,0 0 0,0 1 0,-21 20 15,21-21-15,-21 21 0,0-20 0,0 20 16,0 0-16,0-21 0,-21 22 16,0-22-16,0 0 0,21 21 15,-21-20-15,0-1 0,21 0 16,-22-21-16,1 0 0,0 0 15,0 0 1,0 0-16,0 0 0,-1-21 0,1 0 16</inkml:trace>
  <inkml:trace contextRef="#ctx0" brushRef="#br0" timeOffset="123630.68">6202 14309 0,'-43'0'31,"22"0"-15,-21 21-16,21 0 0,-127 43 15,63 20 1,43-63-16,-1 22 0,1-1 0,21 0 16,-22 22-16,22-22 0,21 1 0,0-1 15,0 0-15,0-21 0,0 43 16,21-22-16,43 1 16,-22-22-16,1-21 0,-1 0 15,0 0-15</inkml:trace>
  <inkml:trace contextRef="#ctx0" brushRef="#br0" timeOffset="124026.18">7853 14266 0,'0'-21'0,"0"-21"31,-21 42-15,21 21-1,-22 0-15,1 0 0,21 22 0,-21-1 16,21 0-16,-21 1 0,0-1 15,0 64-15,-22 42 16,43-106-16,-21 1 0,21 20 16,0-42-16,0 1 15,0-1-15,0 0 0,0 0 16,21-21-16,0 0 16,1 0-16,-1 0 0,0 0 15,0-21-15,21 0 0,-42 0 16,22-1-16,-22 1 0</inkml:trace>
  <inkml:trace contextRef="#ctx0" brushRef="#br0" timeOffset="124212.08">7556 14669 0,'0'0'0,"-21"0"0,42 0 31,1 0-31,-1 0 15,21 0-15,-21 0 16,0 0-16,22 0 0,-1 0 0,-21 0 16,22 0-16,-1 0 0,-21-22 0,0 22 15,22 0-15,-22 0 0</inkml:trace>
  <inkml:trace contextRef="#ctx0" brushRef="#br0" timeOffset="125648.3">8382 14838 0,'0'0'0,"21"0"15,0 0-15,0-21 16,1 21-16,-22-21 0,21-1 16,-21 1-16,0 0 15,0 0-15,0 0 0,0 0 0,0-1 16,0-20-16,-21 21 0,21 0 15,-22 0-15,-41-22 16,42 22-16,0 21 0,-1 0 0,-41 0 16,42 0-16,-22 0 0,22 21 15,-21 0-15,21 22 0,-22-1 16,22 0-16,0 1 16,21-1-16,-21 22 15,21-43-15,0 42 0,0-42 16,21 1-16,0-1 0,0 0 0,1-21 15,-1 21-15,21-21 0,-21 0 16,0 0-16,22 0 0,-22 0 16,0 0-16,0-21 0,0 0 0,1 21 15,-1-21-15,-21-1 0,21-20 16,0 21-16,0 0 0,-21 0 0,0-43 16,0 22-16,0-1 15,0 22-15,0 0 16,0 0-16,0 42 15,0 0-15,0 0 16,0 22-16,0-22 16,0 0-16,0 21 0,0-20 0,-21-1 15,21 0-15,0 42 16,0-41-16,0-1 0,21-21 0,0 21 16,22-21-16,-22 0 0,0 0 15,0 0-15,22 0 0,-22 0 16,0 0-16,21-21 0,-21 0 0,22-1 15,-22 1-15,0 0 0,0 0 16,0 0-16,1-22 0,20 1 16,-21 0-16,-21-1 15,0 22-15,21 21 0,-21 21 16,0 1 0,0-1-16,0 0 0,0 0 15,0 0-15,0 0 0,0 1 0,0 41 16,0-42-16,21-21 15,1 21-15,-1-21 16,0 22-16,0-22 0,21 0 0,-20 0 16,20 0-16,-21 0 0,0 0 0,22-22 15,-22 22-15,0-21 16,0 0-16,21-21 16,-20-22-16,-22 43 0,0 0 15,0 0-15,0 0 16,-22 21-1,22 21 1,0 0-16,0 0 0,-21 21 16,0 1-16,21-22 15,0 0-15,0 0 0,-21 0 16,21 1 0,-21-22-16,21-22 31,0 1-31,0 0 0,0 0 15,0-21-15,0 20 16,21 1-16,0 0 0,0-21 0,0-22 16,1 43-16,-1 0 0,0 0 15,0 0-15,0 21 0,0 0 16,22 0 0,-22 0-16,21 21 0,-42 0 0,0 0 15,0 0-15,21 0 0,-21 1 16,0 41-16,0-42 15,0 0-15,0 1 0,0-1 0,0 0 16,0 0-16,-21 0 0,21 0 16,0 1-16,0-1 0,21-21 15,1 0-15,-1 0 0,63 0 16,-20-21 0,-22-1-16,-21 1 0,22 0 0,-1 0 15,0 0-15,-20-22 0,41-41 16,-21 41-16,-20 22 0,-1-21 15,0 0-15,-21-1 0,0 1 0,0-22 16,-21 64 0,0 0-1,-1 0-15,22 22 0,-21-1 16,0 21-16,0-21 0,21 0 0,0 22 16,0-22-16,0 21 0,0-21 15,0 1-15,0 20 0,0-21 0,21 0 16,0 0-16,22 43 15,-22-43-15,-21 21 16,21-42-16,-21 22 0,-21-22 31,0 0-31,-1 0 16,1 0-16,-21-22 16,21 22-16,0-21 0,-1 0 15,1 0-15,-21 21 0,21-21 16,0 0-16,-1-1 0</inkml:trace>
  <inkml:trace contextRef="#ctx0" brushRef="#br0" timeOffset="125841.19">9123 14266 0,'-21'0'0,"42"0"0,-64 0 0,43-21 15,-21 21-15,0 0 16,42 0 15,0 0-31</inkml:trace>
  <inkml:trace contextRef="#ctx0" brushRef="#br0" timeOffset="126368.21">11176 14161 0,'21'-22'16,"-42"44"-16,84-65 0,-41 22 0,-1 21 0,0-21 15,-21 0-15,0 0 0,0-1 16,-21 22 0,-22 0-16,22 0 0,0 0 0,-21 22 15,-1-1-15,1 0 16,21 21-16,-64 64 0,43-42 0,21-1 16,-22 22-16,1-22 0,21 22 15,-21 0-15,20-22 0,-20 1 16,21 20-16,-21 43 0,42-63 0,0-1 15,0-20-15,0 62 16,21-20-16,0-64 16,0 0-16,0 22 0,22-43 0,-22 21 15,21-21-15,0 0 0,-20 0 16,20 0-16,0-21 0,1 21 0,-1-21 16,0-22-16,22 22 0</inkml:trace>
  <inkml:trace contextRef="#ctx0" brushRef="#br0" timeOffset="138244.67">11345 14457 0,'21'-21'0,"-42"42"0,42-63 15,1-1 1,-1 1-16,-21 21 0,21 0 16,-21-1-16,21 1 0,-21 42 31,-21 1-31,0-1 16,21 21-16,-21 0 0,-1 1 15,1-1-15,0 0 0,0 22 0,0-22 16,0 1-16,-1-1 0,1 0 15,0 1-15,0-1 0,21-21 16,0 0-16,0 0 0,0 1 0,0-1 16,0 0-16,21-21 15,0 0-15,0 0 16,1 0-16,-1-21 0,0 0 16,-21-1-16</inkml:trace>
  <inkml:trace contextRef="#ctx0" brushRef="#br0" timeOffset="138467.54">11070 14732 0,'21'0'31,"0"0"-31,1 0 16,-1-21-16,0 21 0,0 0 0,0 0 15,22-21 1,-22 21-16,0 0 0,21 0 16,-21 0-16,1-21 0,-1 21 0,0 0 31</inkml:trace>
  <inkml:trace contextRef="#ctx0" brushRef="#br0" timeOffset="139505.63">11599 14753 0,'21'0'16,"1"0"-16,-1 0 0,0 0 15,0 0-15,0 0 0,0 0 16,1-21-16,-1 0 0,21 0 16,-21 0-1,-21-1-15,21 1 0,-21 0 16,0 0-16,-21 0 15,0 21-15,0 0 0,0 0 16,0 0-16,-1 21 0,-20 0 16,21-21-16,0 42 0,0 1 15,-1-1-15,22-21 0,0 0 16,0 1-16,0-1 0,0 21 16,0-21-16,0 0 0,0 1 0,22-1 15,-1-21-15,0 0 16,0 21-16,64-21 15,-43 0-15,0 0 16,-20-21-16,-1 21 0,0-21 16,0-1-16,0 1 0,0 0 15,1 0-15,-22 0 0,63-43 16,-42 43 0,0 0-16,22 0 0,-1 0 15,-21 21-15,0 0 0,1 0 16,20 0-16,-21 0 0,0 0 0,0 42 15,1 0 1,-22-21-16,0 22 0,0-22 16,-22 0-16,1 0 0,0 0 0,0 1 15,0-1-15,0-21 0,-1 21 16,1 0-16,0-21 0,42-21 47,0 0-47,1 0 0,-1-1 15,0 1-15,0 0 0,-21 0 0,21-21 16,0 20-16,1 1 0,-1 0 0,0-21 16,0 21-16,21-22 15,-42 64 17,-21 1-32,0-1 15,21 0-15,-21 21 0,0-21 0,-22 22 16,43 20-1,-21-42-15,21 1 0,0 20 16,0-21-16,0 0 0,21-21 16,1 21-16,-1-21 0,21 0 15,-21 0-15,0 0 0,22 0 16,63-42 0,-1 0-16,-62-1 0,-1 22 15,-21-21-15,22 21 0,-22-22 16,21 1-16,-21 0 0,0-22 15,1 22-15,20-64 0,-42 43 16,21 20-16,-21-63 16,0 64-16,0 21 15,-21 42 1,0 0 0,0 0-16,21 22 0,-22-1 0,1 0 15,21 1-15,-21 20 0,0-20 16,21-1-16,-21 0 0,21 22 0,-43 42 15,43-64 1,0-21-16,0 21 0,0-20 0,0 20 16,0-21-16,22-21 15,-1 0-15,0 0 0,0 0 16,0 0-16,0 0 0,1 0 0,-1-21 16,0 0-16,0 0 0,0-1 15,-21 1-15</inkml:trace>
  <inkml:trace contextRef="#ctx0" brushRef="#br0" timeOffset="139684.53">12869 14626 0,'0'0'15,"-21"0"-15,0 0 0,0 0 16,42 0 0,0 0-1,0 0-15,22 0 0,-22 0 16,21 0-16,0 0 0,1-21 0,-1 21 15,0-21-15,1 21 0,-1-21 16,0 21-16,1 0 0,-22-21 0</inkml:trace>
  <inkml:trace contextRef="#ctx0" brushRef="#br0" timeOffset="139964.37">13928 14351 0,'-22'-21'0,"44"42"0,-65-63 15,22 42-15,0 0 16,21-21-16,-21 21 0,0 0 0,-1 0 16,1 0-16,0 21 15,0 0-15,21 21 0,-21-21 0,0 22 16,-1-1-16,22 0 0,-21 1 0,0-1 16,21 0-16,0 64 15,0-21 1,0-64-16,0 0 0,0 0 15,21-21-15,0 22 0,1-22 16,-1 0-16,0 0 0,0 0 0,21 0 16,-20 0-16,-1 0 0,0-22 0,0 1 15,21 21-15</inkml:trace>
  <inkml:trace contextRef="#ctx0" brushRef="#br0" timeOffset="140257.2">14330 14245 0,'21'-21'0,"-42"42"0,63-42 16,-21 21-16,0 0 15,1 0-15,-1 0 0,0 0 16,0 0-16,21 42 0,-20-20 16,-1 20-16,0-21 0,0 64 15,0-1 1,-21-41-16,0 20 0,0-20 0,0-1 15,0 0-15,-21-21 0,-42 43 16,41-22-16,1-21 0,-21 1 16,21-1-16,-22 0 0,22 0 0,-42 0 15,42-21 1,21-21 0,21 0-1,0 21-15</inkml:trace>
  <inkml:trace contextRef="#ctx0" brushRef="#br0" timeOffset="141044.29">15494 14774 0,'0'22'47,"0"-1"-31,0 0 0,0 0-16,-21-21 15,21 21-15,-21-21 0,-1 0 0,1 21 16,0-21-16,0 0 15,21-21 1,0-21 15,0 21-31,21 0 0,0 21 16,0-22-16,1 22 0,-1 0 16,0 0-1,0 0-15,0 0 0,-21 22 16,0-1-16,0 0 0,0 0 15,0 0 1,-21 0-16,0 1 16,0-22-16,0 0 0,-1 0 0,22 21 15,-21-21-15,0 0 16,21-21 0,0-1-1,0 1-15,0 0 16,21 0-16,-21 0 0,21 21 15,1-21-15,-1 21 0,0 0 16,0 0-16,0 0 0,0 0 0,1 0 16,-1 0-16,0 21 0,0 0 0,-21 0 15,0 0-15,0 0 16,0 1-16,0 62 16,-63-20-16,41-22 0,-20-21 15,0 22-15,-1-22 0,22 0 16,-21 0-16,21 0 0,0-21 0,-1 0 15,1 0-15</inkml:trace>
  <inkml:trace contextRef="#ctx0" brushRef="#br0" timeOffset="141472.04">16531 14118 0,'0'0'0,"-21"0"0,0 21 16,0-21-16,-1 22 0,1-22 0,21 21 15,-21-21-15,0 21 0,0-21 16,21 21-16,0 0 15,21-21 1,0 0-16,0 0 16,0 0-16,1 0 0,-1 0 15,-21-21-15,0 0 0,21 21 16,-21-21-16,0 0 16,-21-1-16,0 22 15,-1 0-15,1 0 0,0 0 16,21 22-16,-21-22 0,0 21 15,21 0-15,-21 21 0,21-21 0,0 1 16,-22 20-16,22-21 0,0 0 0,0 22 16,0-22-16,0 0 0,0 0 15,22 0-15,-22 0 0,21-21 16</inkml:trace>
  <inkml:trace contextRef="#ctx0" brushRef="#br0" timeOffset="142674.35">17018 14288 0,'21'0'16,"0"0"-16,0 0 15,1 0-15,-1 0 0,0 0 0,0-22 16,0 1-16,43 0 16,-22 0-16,-21 0 15,0 0-15,22-22 0,-43 22 16,21 0-16,-21 0 16,0 0-16,0-1 0,-21 22 15,0 0-15,-1 0 16,1 0-16,0 22 0,0-1 15,0 0-15,0 21 0,-22 22 16,22-22-16,0 64 16,21-64-16,-21 22 0,21-22 15,-21 22-15,21-22 0,0 0 0,0 22 16,0-22-16,0-21 0,0 22 0,0 84 31,0-85-31,-43-21 16,22-21-16,0 21 0,0-21 15,-43 0-15,22 0 0,21 0 16,-22-21-16,1 0 0,21 0 16,-21 0-16,20-1 0,-20 1 0,21 0 15,0 0-15,0-43 16,-1 64 0,22-21-16,22 42 15,-1 1-15,0-22 0,0 21 16,0 0-16,0 0 15,1-21-15,-1 21 0,21 0 0,-21-21 16,22 22-16,-1-22 0,0 0 0,1 0 16,-1 0-16,0 0 0,22 0 15,84 0-15,-42-22 16,-64 1-16,0 21 16,1-21-16,-22 0 0,0 0 0,21 0 15,-42-1-15,22 1 0,-22-21 0,21 21 16,-21 0-16,0-1 0,0 1 15,0 0-15,0 42 32,-21 0-32,-1 1 15,22-1-15,-21 0 0,21 0 0,-21 21 16,0-20-16,0-1 0,21 0 0,-21 0 16,-1 0-16,22 0 0,-21 22 15,0-22 1,21-42 15,0 0-31,0-1 16,21 1-16,0 0 0,1-21 15,-1 21-15,0-22 0,0 22 16,21-21-16,-20 21 0,-1-22 0,21 22 16,-21 0-16,22 21 0,-22-21 15,42 21-15,-42 0 0,1 21 16,-1-21-16,0 21 0,0 0 0,-21 22 15,0-22-15,21 0 0,-21 0 16,0 21-16,0-20 0,0-1 0,0 0 16,0 0-16,-21 0 0,21 0 0,-21 1 15,0-1-15,0 0 0,-1-21 16,1 21-16,0-21 16,21-21 15,0 0-31,0 0 15,0-1-15,21 1 0,0-21 0,1 21 16</inkml:trace>
  <inkml:trace contextRef="#ctx0" brushRef="#br0" timeOffset="143200.04">18351 14161 0,'0'0'0,"-21"0"31,0 21-31,0 0 0,21 0 16,0 21-16,0-20 0,-42 105 16,42-85-16,-22 0 15,22 22-15,0-22 0,-21 0 0,21-20 16,-21 20-16,21 0 0,-21-21 0,21 1 16,0-1-16,0 0 15,0 0-15,-21 0 0,21-42 47,0 0-47,0 0 0,0 0 16,0-22-16,0 22 0,0 0 0,21 0 15,0-22-15,43-20 16,-43 42-16,0 0 16,21 21-16,-21 0 0,22 0 0,-1 0 15,-21 0-15,22 0 0,-1 0 16,-21 21-16,21-21 0,-20 21 0,-1 0 15,0 0-15,0 22 0,-21-22 16,0 0-16,0 0 0,0 21 16,-21-20-16,-43 20 0,22-21 15,0 0-15,-1 0 0,1-21 16,0 22-16,-43-1 16,43-21-16,-1 0 0,22 0 0,-21 0 0,21 0 15,0 0-15,42 0 31,0 0-15,0 0-16,0 0 0,22-21 0,-1 21 16,-21-22-16,21 22 0</inkml:trace>
  <inkml:trace contextRef="#ctx0" brushRef="#br0" timeOffset="143944.62">19050 14563 0,'0'-21'16,"-21"21"0,0 0-16,-1 21 15,1 0-15,-42 42 16,20 1-16,43-43 16,-21 21-16,21-20 0,-21-1 0,21 0 15,0 0-15,0 0 0,0 0 16,0 1-16,21-22 0,0 21 15,1-21-15,-1 0 0,0 0 0,85 0 16,-85 0 0,0 0-16,0-21 0,0-1 15,-21 1-15,0 0 0,0 0 0,0 0 16,0-22-16,-21 22 0,21 0 16,-21-21-16,21 21 0,-21-1 15,21 1-15,0 0 0,0 0 0,0 0 16,21 0-16,0 21 15,0 0-15,85 0 16,-85 0-16,43 0 0,-22 0 16,1 21-16,-22 0 0,0 0 15,0 0-15,0 0 0,0 22 0,-21-22 16,0 0-16,0 21 0,0-20 16,0-1-16,0 0 0,-21 21 15,0-21-15,0 1 0,0-1 0,0-21 16,-1 21-16,1 0 0,0-21 15,21 21-15,-21-21 0,21-21 32,21 21-32,0-21 15,0 0-15,1 0 0,20-1 16,-21 1-16,21 0 0,-20-21 0,20-1 16,0 22-16,-21-21 0,22 0 0,-1 20 15,-21-20-15,0 21 0,1 0 16,-1 0-16,0-1 0,-21 44 31,-21-1-31,0 0 0,-1 0 0,1 0 16,0 0-16,-21 1 0,21 20 15,-1-21-15,1 21 0,0-20 0,0 20 16,21-21-16,0 64 16,0-64-16,0 0 15,21 0-15,21 0 16,1-21-16,-22 22 0,0-22 0,21 0 15,1 0-15,-22 0 0,21 0 0,1-22 16,-22 22-16,21-21 0,-21 0 0,0 0 16</inkml:trace>
  <inkml:trace contextRef="#ctx0" brushRef="#br0" timeOffset="144361.38">20299 14224 0,'-21'21'0,"-1"0"16,22 1-16,-21-22 0,21 21 15,0 0-15,-21-21 16,21 21-16,-21-21 15,21-21 17,0 0-32,0 0 15,0-1-15,0 1 16,0 0-16,0 0 0,21 21 16,0-21-16,0 0 0,1 21 15,-1-22 1,0 22-16,0 0 0,-21 22 15,0-1-15,0 0 16,0 21-16,0-21 16,0 1-16,0 20 0,-63 43 15,20-43-15,43-21 16,0 0-16,0 0 0</inkml:trace>
  <inkml:trace contextRef="#ctx0" brushRef="#br0" timeOffset="145160.93">20786 13822 0,'0'-21'15,"21"21"17,0 0-32,0 21 15,0 0-15,0 0 0,1 0 16,-1 1-16,0 20 0,0-21 16,0 21-16,0 1 0,-21-1 0,22 0 15,-22 1-15,21 20 0,-21-20 16,0 20-16,0 1 0,0-22 0,0 21 15,-21 1-15,-22 42 16,-20-22-16,20-41 0,1-1 16,0 0-16,-1 1 0,1-22 15,0 21-15,-1-21 0,1 1 0,0-1 16,21 0-16,-1 0 0,1 0 16,0-21-16,0 0 0,21-21 31,21 0-31,0 0 15,0-22-15</inkml:trace>
  <inkml:trace contextRef="#ctx0" brushRef="#br0" timeOffset="145960.47">21230 13526 0,'0'0'0,"0"-22"31,21 22-31,0 0 0,85 0 16,-42 0-1,-22 0-15,64 0 16,-64 0-16,22 0 0,-22 0 0,0 0 16,1 0-16,-1 0 0,0 0 15,1 0-15,-22 0 0,0 0 0,0 0 16,0 0-16,1 22 0,-22-1 16,0 0-1,0 0-15,0 0 16,0 0-16,0 1 15,0-1-15,0 0 16,0 0-16,0 0 16,0 0-16,0 1 0,0-1 0,0 0 15,0 0-15,0 0 0,0 22 16,0-22-16,0 42 0,0-20 16,-22-1-16,-20 43 15,42-43-15,-21 21 0,0-20 0,0 20 16,21-20-16,-22-1 0,22 21 15,-21-20-15,21-1 0,-21 0 0,21 1 16,0 20-16,0-20 0,-21-1 16,21 0-16,-21-21 0,21 22 0,-43 105 15,22-85 1,21-41-16,-21-1 16,0 0-16,21 0 0,-21 0 0,0 0 15,21 1-15,-22-1 0,1-21 0,0 21 16,0-21-16,0 21 15,0-21-15,-1 0 0,1 0 16,0 0-16,-127 0 16,84 0-16,22 0 15,0 0-15,-1 0 0,22 0 16,-21 0-16,21 0 0,0 0 0,-1 0 16,1 0-16,0 0 0,0 0 15,0 0 1,21-21 31</inkml:trace>
  <inkml:trace contextRef="#ctx0" brushRef="#br0" timeOffset="-74855.97">24553 8467 0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2:52:10.5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4254 889 0,'0'0'0,"22"0"16,-22-21-16,21 0 16,-21 0-16,21-1 15,-21 1-15,21 21 0,-21-21 16,0 0-16,0 0 0,0 0 16,21-1-1,-21 1-15,0 0 16,0 0-1,0 0 1,-21 21 31,0 21-47,21 0 16,0 0-16,-21 0 15,21 22-15,-21-22 0,21 0 16,0 43-16,0-22 15,0-21-15,-22 21 0,22-20 0,0 20 16,0 0-16,0 1 0,-21-22 16,21 21-16,0 0 0,0 1 15,0-1-15,0 0 0,0 22 0,0-22 16,0 1-16,0-1 0,0 43 16,-21-1-1,21-41-15,0-1 0,0 43 16,-21-64-16,21 21 0,0 0 15,0-20-15,0 20 0,0-21 0,0 21 16,0-20-16,-21-1 0,21 0 16,-21 42-1,21-20-15,0-22 0,0 0 16,0 0-16,0-42 47,0 0-47,0 0 15,0 0-15,0-1 16</inkml:trace>
  <inkml:trace contextRef="#ctx0" brushRef="#br0" timeOffset="1589.4">4360 889 0,'0'0'0,"0"-21"16,21 21 62,1 0-78,-1 0 16,0 0-16,0 0 0,0 0 15,22 0-15,-22 0 0,21 0 16,-21 0-16,22 0 0,-1 0 0,0 0 16,1 0-16,-1-21 15,0 21-15,64 0 0,-64 0 16,22 0-16,-1 0 0,-20 0 15,20 0-15,22-21 0,-22 21 0,22 0 16,0 0-16,169-22 16,-64 22-1,-105-21-15,21 21 0,-22 0 0,22 0 16,0 0-16,0 0 0,0 0 0,0-21 16,-1 21-16,-20 0 0,21 0 15,0 0-15,0 0 0,-1 0 0,213-21 16,-106 21-1,-128 0-15,22 0 0,-21 0 16,21 0-16,-1 0 0,1 0 0,-21 0 16,21 0-16,0 0 0,-22 0 15,107 0-15,-107 0 16,86 0-16,-64 0 0,-22 0 16,107 0-16,-107 0 15,22 0-15,-21 0 0,0 0 0,-1 0 16,1 0-16,127 0 15,-128 0-15,-20 0 0,20 0 16,-20 21-16,-1-21 0,1 0 16,21 0-16,-22 0 0,1 0 0,-1 0 15,1 0-15,41 0 0,-41 0 16,-22 0-16,22 0 0,84 0 16,-106 0-1,22 0-15,-22 0 0,0 0 0,22 0 16,-22 0-16,1 0 0,-1 0 0,21 0 15,-20 0-15,-1 0 0,0 0 16,1 0-16,-1 0 0,0 0 0,1 0 16,41 0-16,-20 0 15,-22 0-15,-21 0 0,22 0 16,-22 0-16,0 0 0,0 0 0,0 0 16,1 0-16,-1 0 0,0 0 15,0 0-15,0 0 16,0 0-16,1 0 15,-1 0 1,0 0 31,-21 21-47,0 0 16,0 1-16,0-1 15,0 0-15,0 0 16,0 0-16,-21 0 0,21 1 15,-21-1-15,21 0 0,0 0 0,0 21 16,-22-20-16,22-1 0,-21 21 0,21-21 16,-21 22-16,21-22 15,0 21-15,0 0 0,0-20 0,0 20 16,-21 43 0,0-43-16,0 21 0,21-20 15,0-22-15,-22 21 0,1 1 0,0-22 16,21 21-16,0 0 0,-21-20 0,21 20 15,-21-21-15,21 21 0,-21-20 16,21 20-16,0-21 0,0 64 16,0-64-16,0 0 15,0 0-15,0 0 0,0 1 16,0-1-16,0 0 16,0 0-16,0 0 15,0 0 1,-22-21 15,1 0-31,0 0 0,0 0 16,0 0-16,0 0 15,-1 0-15,-20 0 0,21 0 0,-21 0 16,-1 0-16,1 0 0,0 0 0,-22 0 16,22-21-16,-22 21 0,1 0 15,20 0-15,-20 0 0,-1 0 16,22 0-16,-21 0 0,-1 0 0,22 0 15,-22 0-15,1 0 0,20 0 0,-20 0 16,-1 0-16,1-21 0,-1 21 16,1 0-16,-1 0 0,1 0 0,21 0 15,-22-21-15,22 21 0,-22 0 0,22 0 16,0 0-16,-22 0 0,22 0 16,-1 0-16,1 0 0,0 0 15,-1-21-15,1 21 0,-21 0 0</inkml:trace>
  <inkml:trace contextRef="#ctx0" brushRef="#br0" timeOffset="2440.62">10160 2244 0,'0'0'0,"-148"0"15,105 0-15,-62 0 16,62 0-16,-41 0 16,41 0-16,1 0 0,0 0 15,-1 0-15,1 0 0,0 0 16,-85 0 0,84 0-16,-63-21 0,43 21 0,-64 0 15,42 0-15,22 0 16,-1 0-16,1 0 0,-1 0 0,1 0 15,20 0-15,-20 0 0,21 0 0,-22 0 16,-105 0 0,126 0-16,-84 0 15,64 0-15,-1 0 0,1 0 0,-1 0 16,1 0-16,-1 0 0,1 0 16,-1 0-16,1 0 0,21 0 0,-128 0 15,64 0 1,43 0-16,21 0 0,-1 0 15,1 0-15,0 0 0,-1 0 0,-20 0 16,20 0-16,1 0 0,0 0 0,-106 0 16,63 0-1,43 0-15,-1 0 16,1 0-16,0 0 0,20 0 0,-20 0 16,0 0-16,21 0 0,-22 0 15,1 0-15,21 0 0,-22 0 0,1 0 16,0-22-16,-43 22 15,22 0-15,41 0 16,-20 0-16,21 0 0,0 0 0,-22 0 16,22 0-16,0 0 0,-21 0 15,21 0-15,-1 0 0,-20 0 0,21 0 16,0 0-16,0 0 0,-22 0 16,22 0-16,0 0 0,-21 0 15,20 0-15,-20 0 0,21 0 0,-127 0 16,105 0-1,1 0-15,21 0 0,-21 0 16,20 0-16,-20 0 0,21 0 0,0 0 16,0 0-16,-1 0 0,-20 0 15,21 0-15,0 0 0,0 0 0,-1 0 16,1 0-16,-21 0 16,0 0-16,20 0 0,1 0 15,0 0-15,0 0 0,0-21 0,0 21 16,-1 0-16,1 0 0,0 0 15,0 0-15,0 0 0,0 0 16,-1 0 0,1 0-16,0 0 15,21-21 1,-21 21-16,0 0 31,0 0-31,-1 0 16,1 0-16,0 0 15,0 0-15,0 0 16,0 0-16,42 0 31,0 0-31,21 0 16,1 0-16,20-21 0,1 0 16</inkml:trace>
  <inkml:trace contextRef="#ctx0" brushRef="#br0" timeOffset="3468.49">10012 2328 0,'21'0'15,"0"0"-15,0 0 16,0 0-16,-21-21 0,22 21 15,-1 0-15,0 0 0,0 0 16,0 0-16,0 0 16,1 0-16,-1 0 0,0 0 15,0 0-15,0 0 0,0 0 0,1 0 16,-1 0-16,21 0 0,-21 0 16,0 0-16,1 0 0,-1 0 0,0 0 15,0-21-15,0 21 0,0 0 16</inkml:trace>
  <inkml:trace contextRef="#ctx0" brushRef="#br0" timeOffset="4924.71">5313 1312 0,'0'-21'0,"0"0"31,0 0-31,0 0 16,0 0 15,-21 21-31,-1 0 15,1 0 1,0 0-16,0 0 0,0 0 16,0 21-16,-1-21 15,22 21-15,-21-21 0,21 21 16,-21-21-16,21 21 0,-21-21 0,0 21 16,0 1-16,21-1 15,-22-21-15,22 21 0,-21 0 0,0-21 16,21 21-16,-21 22 15,21-22-15,0 0 16,-21 0-16,21 0 0,0 0 0,0 1 16,0-1-16,0 0 0,0 0 15,21 21-15,-21-20 0,21-1 0,0 0 16,0 0-16,-21 0 0,43 0 16,-22 1-16,42-22 15,-41 21-15,-1-21 0,42 0 16,-20 0-16,-22 0 15,0 0-15,21 0 0,-21 0 0,1 0 0,-1 0 16,0-21-16,21 21 0,-21-22 16,1 1-16,41-21 15,-63 21-15,21 0 16,-21-1-16,21 1 0,-21 0 16,22 0-16,-22 0 0,0 0 15,0-85 1,0 85-16,0-1 15,-22 1-15,1 0 0,21 0 0,-21 0 0,0 0 16,0 21-16,-22-22 0,22 1 16,0 0-16,0 21 0,0-21 0,0 21 15,-22 0-15,-20 0 16,20 0 0,22 0-16,0 0 0,-21 0 0,21 0 15,-1 0-15,1 21 0,0 0 16,0-21-16,0 21 0,0-21 15,-1 22-15,22-1 0,-21 0 16,21 0-16,-21-21 16,21 21-16,0 0 0,0 1 15,0-1-15</inkml:trace>
  <inkml:trace contextRef="#ctx0" brushRef="#br0" timeOffset="6004.09">7472 1207 0,'0'-22'16,"-21"22"-1,-1 0 1,1 0-1,0 0-15,0 0 16,0 0-16,0 0 0,-1 0 16,1 0-16,0 0 0,21 22 15,-21-22-15,0 21 0,0 0 16,21 0-16,-22 0 16,1 0-16,21 1 0,-21-22 15,21 21-15,0 0 0,0 21 16,0-21-16,0 1 0,0-1 15,0 0-15,0 0 0,0 21 16,0-20-16,0-1 0,0 0 16,0 0-16,0 21 0,21-20 15,0-1-15,1 0 16,-1 0-16,0 0 0,0 0 16,0-21-16,0 0 15,1 22-15,-1-22 0,0 0 0,0 0 16,0 0-16,0 0 0,1 0 0,-1 0 15,0 0-15,0 0 0,21 0 16,-20 0-16,62-22 16,-41 1-16,-1 0 15,0 0-15,-21 21 0,1-21 0,20 0 16,-21-1-16,0 1 0,-21 0 16,21 0-16,1 0 0,-22 0 15,21-22-15,-21 22 0,0 0 0,0 0 16,0-22-16,0 22 0,0 0 0,-21-21 15,-1-1-15,-20 1 16,21 21-16,0 0 0,-43 0 16,22 21-16,21 0 15,-22-22-15,22 22 0,-21 0 0,0 0 16,-43 0 0,43 0-16,20 0 0,-20 0 15,21 0-15,-21 22 0,20-22 0,1 0 0,0 21 16,0-21-16,0 21 15,0-21-15,21 21 16</inkml:trace>
  <inkml:trace contextRef="#ctx0" brushRef="#br0" timeOffset="7121.45">9927 1291 0,'0'0'0,"0"-21"31,-21 21 0,0 0-15,0 0-16,-1 0 15,1 21-15,0-21 0,0 21 16,0 1-16,0-22 0,-1 21 16,1-21-16,0 42 0,-21-21 15,42 0-15,0 1 0,-21-22 16,21 21-16,-22 0 0,22 0 16,-21 0-16,21 0 0,0 1 15,0-1-15,0 0 0,0 0 0,0 0 16,0 22-1,0-22-15,21-21 0,1 21 16,-1-21-16,-21 21 16,21-21-16,0 0 0,0 0 0,0 21 15,1-21-15,-1 0 0,0 0 16,0 0-16,0 0 0,0 0 16,22 0-16,-1 0 15,-21 0-15,0 0 0,22-21 16,-22 21-16,0-21 0,0 0 15,0 21-15,1-21 0,-1-1 16,0 1-16,-21 0 0,21 0 0,0 0 16,-21-22-16,43 1 15,-43 21-15,0 0 16,0-22-16,0 22 0,0 0 0,0 0 16,0 0-16,0 0 0,0-1 15,0 1-15,-22 0 0,1 0 16,21 0-16,-21 21 0,0-21 15,0-1-15,0 22 0,-1 0 0,-20-21 16,21 21-16,-85 0 16,43 0-16,20 0 15,22 0-15,0 0 0,-21 21 0,20 1 16,1-22-16,0 21 0,0-21 16,21 21-16,-21-21 0,21 21 15,0 0-15,0 0 0,0 1 16,21-1-16,21-21 15,22 21-15</inkml:trace>
  <inkml:trace contextRef="#ctx0" brushRef="#br0" timeOffset="7988.95">11578 1270 0,'42'0'32,"-42"21"30,0 0-62,-21-21 0,21 22 0,-21-1 16,21 0-16,0 0 0,-21 0 15,21 0-15,-21 1 0,21-1 16,0 0-16,0 0 0,0 0 0,0 0 16,0 22-1,0-22-15,0 0 0,0 0 16,0 0-16,0 1 0,0-1 15,0 0-15,21 0 16,0-21-16,0 0 0,0 21 16,1-21-16,-1 0 15,0 0-15,0 0 0,0 0 0,0 0 16,1 0-16,-1 0 0,0 0 16,0 0-16,0 0 0,22-21 0,-22 21 15,0-21-15,0 21 0,0-21 0,0 0 16,1 21-16,-1-22 0,0 1 15,0 0-15,0-42 16,22-1-16,-43 43 16,0 0-16,0 0 15,0-1-15,0 1 0,0 0 0,0 0 16,0 0-16,0 0 0,-22-1 0,1 1 16,21-21-16,0 21 0,-21 21 15,0-21-15,21-1 0,-64-20 16,22 21-1,21 21-15,0 0 0,-22 0 16,22 0-16,0 0 0,-21 0 0,21 0 16,-22 0-16,22 0 0,-21 0 15,21 0-15,-22 21 0,22-21 0,0 21 16,0-21-16,0 0 0,-1 21 16,22 1-16,-21-1 15,0-21-15,21 21 16,-21-21-16,0 0 0,0 21 15</inkml:trace>
  <inkml:trace contextRef="#ctx0" brushRef="#br0" timeOffset="8925.42">8699 1291 0,'-21'0'32,"0"0"-17,0 0-15,0 21 16,0 1 0,-1-22-16,1 21 0,0 0 15,21 0-15,0 0 0,-21-21 16,21 21-16,-21 1 0,21-1 0,0 0 15,0 0-15,0 21 16,0-20-16,0-1 16,21 0-16,0 0 15,0-21-15,-21 21 0,21-21 16,1 0-16,-1 0 0,0 0 16,0 0-16,0 0 0,0 0 15,1 0-15,-1 0 16,21 0-16,-21 0 0,0 0 15,1 0-15,-1-21 0,0 0 0,0 21 16,-21-21-16,21 0 0,0 21 16,1-22-16,-22 1 0,21 0 15,0 0-15,-21 0 0,0 0 16,0-1-16,0-41 16,0 42-16,0 0 0,0-1 0,-21 1 15,0 0-15,-1 0 16,1 21-16,0 0 0,0-21 15,0 21-15,0 0 0,-1 0 16,1 0-16,0 0 0,0 0 16,0 0-16,0 0 0,-1 0 15,1 0-15,0 0 0,0 0 16</inkml:trace>
  <inkml:trace contextRef="#ctx0" brushRef="#br0" timeOffset="9533.08">6498 931 0,'0'-21'15,"0"0"1,-21 21 15,0 21-15,0 0-16,21 1 0,0-1 0,-22 21 15,22 0-15,-21 1 0,0-1 16,21 0-16,-21 22 0,0-22 0,0 22 16,-22 126-1,43-63-15,-21-84 16,0 62-16,21-62 0,0-1 15,0 0-15,0 22 0,0-43 16,-21-21-16,21 21 0,0 0 16</inkml:trace>
  <inkml:trace contextRef="#ctx0" brushRef="#br0" timeOffset="10128.73">8213 868 0,'-22'21'47,"22"0"-32,0 0-15,0 43 0,0-22 16,0 22-16,0 42 0,-21-64 16,21 21-16,-21 1 0,21 21 15,0-22-15,-21 1 0,-21 126 16,42-126 0,-22-22-16,1 0 0,21 1 0,0-1 0,-21-21 15,21 0-15,-21 0 0,21 1 16,0-1-16,21-42 31,0 21-31</inkml:trace>
  <inkml:trace contextRef="#ctx0" brushRef="#br0" timeOffset="10641.43">9292 783 0,'0'0'0,"21"0"16,-21 21-1,21-21-15,-21 22 16,0 20-16,0 21 0,0-20 16,0 20-16,0-20 0,0 20 0,0 1 15,0 20-15,0-20 0,-21-1 16,0 22-16,0-22 0,0 22 0,0-21 16,21-1-16,-22 1 0,1-1 0,0-21 15,0 1-15,21-1 0,0 0 16,-21 1-16,21-22 15,0 0-15,0-42 32</inkml:trace>
  <inkml:trace contextRef="#ctx0" brushRef="#br0" timeOffset="11140.15">11028 783 0,'0'0'0,"0"21"31,0 1-31,21 20 16,-21-21-16,21 21 0,-21 22 15,0-1-15,0-20 0,0 20 0,0 1 16,0-1-16,0 22 0,0-22 0,0 1 16,0-1-16,0 1 0,-42 63 15,21 21 1,-1-106-16,22-20 0,-21 20 15,21-21-15,-21 0 0,21 22 16</inkml:trace>
  <inkml:trace contextRef="#ctx0" brushRef="#br0" timeOffset="15181.83">2879 3704 0,'21'-21'16,"21"21"-16,-21-21 0,-21 42 15,0-42-15,0 0 16,0 0-16,0-1 0,0 44 47,0-1-47,-21 0 0,0 21 16,0 1-16,0-1 15,-1-21-15,1 21 0,-21 1 16,0-1-16,-22 0 0,22 1 0,-149 105 15,22-63 1,127-43-16,-43 0 16,64-21-16,0-21 0,-1 22 15,1-22-15,21-22 32,0 1-17,21 0-15,1 21 0,-22-21 16,21 21-16,21 0 0,106-21 31,-105 21-31,-1 0 0,0 0 16,-21 0-16,22 21 0,-1-21 15,0 21-15,-20 0 0,20-21 0,0 21 16,-21 1-16,1-22 0,-1 21 16,21 0-16,-21-21 0,-21 21 15,21-21-15,1 0 0,-22 21 16,21-21-16,0 0 0,0 0 15,-21-21 32,21 0-47,-21 0 16,0 0-16</inkml:trace>
  <inkml:trace contextRef="#ctx0" brushRef="#br0" timeOffset="15539.62">3429 4064 0,'-21'42'15,"0"-20"1,21-1-16,0 0 0,0 0 0,0 64 31,-22-43-31,22-21 0,-21 0 16,21 22-16,0-22 15,0-42 17,0 0-17,0-1-15</inkml:trace>
  <inkml:trace contextRef="#ctx0" brushRef="#br0" timeOffset="15903.42">3323 3789 0,'-21'63'16,"42"-63"15,0 0-31,0 0 16,1 0-16,-1 0 15,0-21-15,0-21 16,0 42-16,-21-21 16,0 0-16,0-1 0,-21 1 0,0 21 15,-21 0-15,20-21 0,1 21 16,0 0-16,-21 0 0,21 0 16,-1 0-16,1 21 0,0-21 15,21 21-15,0 1 0,0 41 16,0-21-1,0-20-15,21-1 0,0-21 16,1 21-16,-1 0 0,21 0 0,-21-21 16,0 21-16,22 1 0</inkml:trace>
  <inkml:trace contextRef="#ctx0" brushRef="#br0" timeOffset="16400.64">3746 4043 0,'0'106'16,"0"-85"-16,0 0 16,0 0-16,0 64 15,0-64-15,0 21 16,0-20-16,0-1 0,0 0 15,0 0-15,0-42 47,0 0-47,0 0 16,0-1-16,0 1 0,0 0 0,0 0 16,0-21-16,0 20 0,0-20 15,22 21-15,41-85 16,-42 85-16,0 0 0,1 0 15,41 21-15,-42 0 0,0 0 16,1 0-16,-1 0 0,0 0 0,0 21 16,43 63-1,-64-62-15,0 41 16,0-21-16,0-20 0,0-1 0,0 21 16,0-21-16,0 22 15,0-22-15,0 0 0,0 0 16,0-42 15,0 0-31,0 0 16,0-1-16</inkml:trace>
  <inkml:trace contextRef="#ctx0" brushRef="#br0" timeOffset="16752.97">4487 3958 0,'0'0'0,"-21"21"15,21 1 1,-21 20-16,21-21 0,0 0 16,0 22-16,0-22 0,0 21 0,0 0 15,0 1-15,0-1 0,0 0 16,0 1-16,-21 20 0,21-20 0,0 20 15,-21 1-15,21-1 0,0 1 16,-22-1-16,22 1 0,-21-1 16,21-21-16,-21 22 0,21-1 0,-21 107 15,21-128 1,0-21-16,0 0 0,0 1 16,0-1-16,0-42 31,21 21-31,0-43 0,-21 22 15,21 0-15,1-106 16</inkml:trace>
  <inkml:trace contextRef="#ctx0" brushRef="#br0" timeOffset="17100.77">4403 4276 0,'0'0'16,"-22"-43"-16,1 22 0,21 0 0,0 0 0,0 0 15,0 0-15,0-1 0,0-41 16,0 42-16,43 0 16,-22-1-16,0 22 0,21 0 15,-21-21-15,22 21 0,20 0 16,-20 0-16,-1 0 0,43 43 31,-43 41-31,-42-41 0,0-22 16,0 0-16,0 21 0,0-21 0,-21 1 15,-22-1-15,22 0 16,0 0-16,0 0 0,-21 0 0,20 1 16,1-22-16,0 0 0,0 0 0,0 0 15,0 0-15,-1 0 16,44 0 0,-1-22-16,0 22 15,0-21-15,0 0 16,0 0-16,1 0 0</inkml:trace>
  <inkml:trace contextRef="#ctx0" brushRef="#br0" timeOffset="17808.88">5101 3916 0,'0'0'0,"0"21"15,0 0-15,0 22 0,0-22 16,-21 0-16,21 21 0,0-21 15,0 22-15,-21-22 0,21 21 0,0-21 16,0 85 0,0-63-16,21-43 15,0 0 1,0 0-16,0 0 0,1-22 16,-1 1-16,0 0 15,0 0-15,0-21 0,0 20 0,22-83 16,-43 83-1,21-20-15,-21 21 0,0-21 0,0 20 16,0 1-16,0 0 0,0 42 47,0 0-47,0 22 0,0-22 0,0 21 16,0-21-16,0 22 15,0 20-15,0-20 0,0-22 0,0 0 16,0 0-16,0 0 0,0 0 15,0 1-15,21-22 0,0 0 16,0 21-16,1-21 0,-1 0 16,0 0-16,64-64 15,-43 1-15,-21 42 16,0-22-16,0 1 0,1 0 0,-1-1 16,0 1-16,0-22 0,-21 22 15,21 0-15,-21-1 0,0-20 0,0 21 16,0 20-16,0-20 0,0 21 15,0-21-15,0 20 16,0 1-16,0 42 16,-21 1-16,21-1 15,0 21-15,0-21 0,-21 22 16,21-1-16,0 0 0,0 1 0,-21 62 16,21-62-16,0-1 0,0 0 15,0 22-15,0-43 0,0 21 16,0 43-1,0-64-15,21 22 0,0-22 0,0-21 16,0 0 0,1 0-16,-1 0 0,0 0 15,-21-21-15,21-1 0,-21 1 0,21 0 16,-21 0-16</inkml:trace>
  <inkml:trace contextRef="#ctx0" brushRef="#br0" timeOffset="18088.23">5567 3874 0,'21'0'31,"0"0"-15,0 0-16,0 0 0,22 0 15,-22 0-15,21 0 0,-21-22 16,22 22-16,-22 0 0,21 0 0,-21 0 16,1 0-16,20-21 0,-21 21 15</inkml:trace>
  <inkml:trace contextRef="#ctx0" brushRef="#br0" timeOffset="18636.91">8001 3577 0,'0'-42'0,"0"84"0,0-105 0,0 42 15,0-1-15,0 1 0,0 0 0,0 0 16,0 42 15,0 0-31,0 0 0,0 22 0,0-22 16,0 21-16,-21 1 15,0-1-15,21 0 0,-22 22 0,1-22 16,0 0-16,-42 107 16,63-107-16,0 0 0,0 1 15,-22-1-15,22 0 0,0-21 16,0 1-16,0-1 0,22-21 0,-1 0 16,-21 21-16,21-21 0,0 0 15,0 0-15,0 0 0,1 0 0,-1-21 16,0 21-16,0-21 0,0-1 15,0 1-15,1 0 0,-1 0 0,-21-21 16</inkml:trace>
  <inkml:trace contextRef="#ctx0" brushRef="#br0" timeOffset="19329.52">7789 3874 0,'-21'0'15,"42"0"-15,-63 0 0,21 0 0,42 0 31,0 0-31,0-22 16,22 22-16,62 0 16,-62-21-16,-1 21 0,0-21 15,1 21-15,-1 0 0,0-21 16,1 21-16,-1 0 0,0-21 0,-20 21 16,20 0-16,-21 0 0,0 0 15,-21 21 1,0 0-16,0 0 15,0 0-15,-21 1 0,0-1 16,21 0-16,0 0 0,-21 0 0,21 0 16,0 1-16,0-1 0,0 0 0,0 0 15,0 0-15,21-21 0,0 21 16,0-21-16,0 0 0,1 0 0,62 0 31,-20-21-31,-22 21 0,-21-21 16,22 0-16,-1 0 0,-21 0 0,0-22 15,22 22-15,-22 0 0,0 0 0,-21 0 16,0-22-16,0 22 0,0 0 16,0 0-16,0-22 15,0 22-15,0 0 16,-21 21-16,0 0 0,-1 0 16,22 21-16,0 0 15,0 1-15,-21 20 0,21-21 0,0 0 16,-21 22-16,21-22 0,0 63 15,0-41-15,0 41 16,0-20-16,0-22 0,0 1 16,0-1-16,0 0 0,0 1 15,0-1-15,0-21 0,0 21 0,0 1 16,0-22-16,0 21 0,-21-21 0,0 22 16,21-22-16,-21 0 0,-1 0 15,1 0-15,0 1 0,0-22 16,-21 21-16,20-21 0,1 0 0,-21 0 0,21 0 15,-22 0-15,22 0 0,-21 0 0,21 0 16,0-21-16,-1-1 0,1 1 16,0 0-16,0 0 0,21 0 0,-21 0 15,21-1-15,0 1 0,0 0 16,0 0-16,0 0 0,42-43 16,22 1-16,-43 42 15</inkml:trace>
  <inkml:trace contextRef="#ctx0" brushRef="#br0" timeOffset="19642.84">9165 3704 0,'0'0'0,"-21"21"16,21 1-16,0-1 15,0 21-15,0-21 0,0 22 16,0-22-16,-21 21 0,21 106 16,-21-42-16,-1-42 15,22-22-15,0 21 0,0-20 16,-21-1-16,21-21 0,-21 22 0,21-22 16,0 21-16,0 0 15,0-20-15,0-1 0,0-42 31,0-1-15,21 1-16,0 0 0,-21 0 0,22-21 16</inkml:trace>
  <inkml:trace contextRef="#ctx0" brushRef="#br0" timeOffset="19967.66">9144 3895 0,'0'0'0,"0"-21"16,-21-22-16,21 22 0,0 0 15,0 0-15,0 0 0,21-1 16,0 1-16,0 21 16,0-21-16,1 21 0,-1-21 0,21 21 15,-21 0-15,64 21 16,-64 0-16,0 0 16,0-21-16,1 43 0,-22-22 0,0 0 15,0 0-15,0 22 0,-43-1 16,22-21-16,0 21 0,-21-20 15,20-1-15,-20 0 0,21-21 0,-43 42 16,22-42 0,21 0-16,42 0 47,0-21-47,0 0 15,1 21-15,-1-21 16</inkml:trace>
  <inkml:trace contextRef="#ctx0" brushRef="#br0" timeOffset="20362.43">9652 3916 0,'21'0'0,"43"-21"15,-43 21-15,0-21 16,0 21-16,0 0 0,43-43 15,-43 22-15,0 0 16,0 0 0,-21 0-16,0-1 0,0 1 0,0 0 15,0 0-15,0 0 0,-21 0 16,0 21-16,-21 0 16,20 0-16,1 0 0,-21 0 15,21 0-15,0 0 0,-1 21 0,-20 0 16,21 21-16,21-21 0,-21 1 15,21 20-15,-21 64 16,21-43-16,0-42 0,0 1 16,0 20-16,0-21 15,0 0-15,21 0 0,0 1 0,0-22 16,0 21-16,0-21 0,1 21 0,-1-21 16,0 0-16,21 0 0,-21 0 0,1 0 15,20-21-15,-21 0 0,85-43 16,-21 22-1</inkml:trace>
  <inkml:trace contextRef="#ctx0" brushRef="#br0" timeOffset="20628.29">10731 3704 0,'0'0'0,"-21"0"16,0 0-16,21 21 16,21-21 15,0 0-31,1 0 16,-1 0-16,0 0 0,0 0 15,0 0-15,0 0 0,1 0 16,-1 0-16</inkml:trace>
  <inkml:trace contextRef="#ctx0" brushRef="#br0" timeOffset="20818.18">10668 3874 0,'0'21'16,"0"0"-1,21-21 1,0 0-16,0 0 16,1 0-16,-1 0 15,0 0-15,0 0 0,0 0 16,0-21-16,1 21 16,-1 0-16</inkml:trace>
  <inkml:trace contextRef="#ctx0" brushRef="#br0" timeOffset="21418.84">12065 3260 0,'-21'42'31,"0"-21"-31,21 0 16,-22 22-1,22-22-15,22-21 31,-1 0-31,0 0 0,-21-21 16,42-22 0,-42 22-16,0 0 15,0 0-15,0 0 0,0 0 16,-21 21 0,0 21-1,0 0-15,21 0 0,0 0 16,-21 0-16,21 1 0,-22-1 0,22 0 15,0 21-15,-21-21 0,21 1 0,0-1 16,0 0-16,0 0 0,0 0 16,21 22-16,22-22 15,-22-21-15,0 0 0</inkml:trace>
  <inkml:trace contextRef="#ctx0" brushRef="#br0" timeOffset="21902.56">12552 3641 0,'0'0'0,"0"-21"16,0-1-16,0 1 15,0 0-15,0 0 16,0 0-16,0 0 15,21 21-15,0 0 0,0 0 16,0 0-16,1 0 0,20 0 16,0 21-16,-21 0 0,1 0 15,20 0-15,-21 22 0,0-1 16,0 0-16,-21-21 0,22 1 16,-22 20-16,0-21 0,0 0 0,0 22 15,0-22-15,0 0 0,0 0 16,-22 0-16,1 0 15,21 1-15,-21-22 0,0 0 0,0 0 16,21-22 0,0 1-16,0 0 0,0 0 15,0 0-15,0 0 0,0-1 16,0-20-16,21 21 0,0-21 0,0 20 16,0-20-16,1 21 0,-1-21 15,0 20-15,0 1 0,0-21 0,0 21 16,22 21-16,-22-21 0,21-1 15,-21 22-15,1 0 0,41 0 16,-42 0-16,0 0 0,1 0 0,62 22 16</inkml:trace>
  <inkml:trace contextRef="#ctx0" brushRef="#br0" timeOffset="22450.25">13801 3874 0,'0'0'15,"21"0"-15,0-22 0,21-20 16,-42 0 0,0 21-16,0-1 0,0-41 0,0 42 15,0 0-15,-21-1 0,0 1 16,21 0-16,-21 0 0,0 0 0,-22 21 15,22 0-15,0 0 0,0 0 0,0 0 16,-22 0-16,22 21 16,0-21-16,-21 21 0,20 21 0,1-20 15,-42 62-15,42-20 16,21-22-16,0-21 0,0 0 16,0 22-16,0-22 0,0 0 15,0 21-15,0-20 0,21-1 0,0-21 16,0 21-16,0 0 0,0-21 15,1 0-15,-1 0 0,0 0 0,0 0 16,64-42 0,-64-1-16,0 22 15,0 0-15,-21 0 0,0 0 0,21 0 16,1-22-16,-22 22 0,0-21 16,0 21-16,21-22 0,-21 22 0,0-21 15,21 21-15,-21-1 0,0 1 16,0 42-1,0 1 1,0-1-16,0 0 0,0 0 16,0 0-16,-21 0 0,21 22 0,-21-22 15,21 0-15,0 21 0,0-20 0,0-1 16,0 21-16,0-21 16,21 0-16</inkml:trace>
  <inkml:trace contextRef="#ctx0" brushRef="#br0" timeOffset="23300.92">14753 3704 0,'0'-21'0,"0"42"0,0-63 0,-21 42 16,0-21-16,0 0 0,21-1 0,-22 22 15,1-21-15,0 21 0,0 0 16,0 0-16,0 0 0,-1 0 16,-20 0-16,21 0 0,0 21 15,0 1-15,-22-22 0,22 21 0,0 0 16,-43 64 0,43-43-16,0-21 0,21 0 0,0 43 15,-21-22-15,21-21 0,0 0 16,0 1-16,0-1 0,0 0 0,21 0 15,0 0-15,0-21 0,1 0 16,62 0 0,1-21-1,-64 0-15,0 21 0,0-21 16,22 0-16,-22-1 0,0-20 0,-21 21 0,21-21 16,0 20-16,1-20 0,-22 0 15,0-1-15,21-20 0,0-106 16,0 63-1,-21 63-15,0-20 0,21-1 16,-21 43-16,0 0 0,0 0 16,0 0-16,-21 42 31,21 0-31,0 21 16,-21-20-16,21 20 0,0 0 0,0 22 15,0-22-15,0 0 0,0 22 0,-21-22 16,21 22-16,0-22 15,0 0-15,-21 1 0,21-1 0,0 0 16,0-20-16,0 20 0,0-21 0,0 21 16,0-20-16,0 20 15,42-21-15,-42 0 16,21-21-16,21 0 0,-20 0 16,-1-21-16,0 0 0,0 21 15,21-21-15,-20 0 0,-1-1 16,21 1-16,-21 0 0,0-21 0,1 21 15,-1-1-15,0-20 0,0 21 0,0 0 16,-21 0-16,0-1 0,21 1 0,-21 0 16,0 42 15,0 0-15,-21 1-16,21 20 0,0-21 0,0 0 15,0 0-15,0 1 0,0-1 0,0 0 16,0 0-16,0 0 0,0 0 15,0 1-15,0-1 0,0 0 16,21-21-16,1 0 16,-1 0-16,0 0 15,0-21-15,0 21 0,0-21 16,-21-1-16</inkml:trace>
  <inkml:trace contextRef="#ctx0" brushRef="#br0" timeOffset="23617.25">15388 3429 0,'0'0'16,"-21"0"-16,0 0 0,0 0 0,-1 0 15,1 0-15,0 21 0,21 0 16,-21-21-16,21 22 16,21-22-1,0 0-15,0 0 0,1 0 16,-1 0-16,0 0 0,0-22 15,-21 1-15,21 0 16,-21 0-16,0 0 0,0 0 16,-21-1-1,0 22-15,0 0 16,0 0-16,21 22 0,-22-22 16,22 21-16,0 21 0,0-21 15,0 0-15,0 1 16,0-1-16,0 0 0,0 0 15,0 0-15</inkml:trace>
  <inkml:trace contextRef="#ctx0" brushRef="#br0" timeOffset="24104.97">15748 3598 0,'0'0'0,"0"-21"31,-21 21-31,0 21 16,-1 1 0,22-1-16,0 0 0,-42 21 15,42-21-15,-21 1 0,21-1 16,0 21-16,0-21 0,0 22 15,0-22-15,0 0 0,0 0 16,0 0-16,0 0 0,0 1 16,21-1-16,0-21 0,0 0 15,1 0-15,-1 0 0,63 0 16,-62-21-16,-1 21 16,0-22-16,21 1 0,-21 0 0,1 0 15,-1 0-15,0-22 0,0 1 0,-21 21 16,0-21-16,21-1 0,-21-20 15,0 20-15,0 1 0,0 21 16,0-21-16,-21 20 0,0-20 16,0 21-16,-43 21 0,43 0 15,-21 42-15,-1-42 16,22 21-16,-42 43 0,42-43 16,-1 0-16,1 0 0,-21 22 15,-22-1 1,43-42-16,0 0 0</inkml:trace>
  <inkml:trace contextRef="#ctx0" brushRef="#br0" timeOffset="25026.95">13822 3683 0,'0'21'32,"0"0"-17,0 1 1,0-1-16,0 0 0,0 0 0,0 0 16,0 0-16,0 1 0,0-1 15,0 0-15,0 0 0,42 21 16,-42-20-16,21-1 15,22-21-15,-22 21 0,21-21 0,-21 0 16,22 0-16,-1 0 0,0 0 16,-21 0-16,22 0 0</inkml:trace>
  <inkml:trace contextRef="#ctx0" brushRef="#br0" timeOffset="25917.96">16827 3239 0,'-21'0'0,"42"0"0,-63 21 15,21-21 1,0 0-16,0 0 0,-1 0 31,1 0-31,21-21 32,0-1-17,0 1-15,0 0 16,0 0-16,21 21 31,-21 21 0,0 0-31,0 0 16,0 1-16,-21-22 16,21 21-16,-21-21 15,0 0 1,0 0-1,0 0 1,21-21-16,0-1 16,0 1-1,0 0-15,21 21 16,0 0-16,-21-21 16,21 21-16,0 0 15,0 21-15,-21 0 16,0 0-16,0 1 0,0-1 15,0 0-15,0 0 0,0 0 16,0 22-16,-21-22 0,0 0 0,-42 42 16,20-41-1,43-1-15</inkml:trace>
  <inkml:trace contextRef="#ctx0" brushRef="#br0" timeOffset="26640.06">17505 3302 0,'0'0'0,"0"-21"16,0 0-1,21 21 17,-21 21-32,21 0 15,-21 0-15,21 0 0,0 1 16,-21-1-16,22 0 0,20 21 16,21 1-1,-41-22-15,-1 0 0,21 0 0,-21 0 16,22 0-16,-22 1 0,21-22 15,-21 21-15,22-21 0,20 21 16,-21-21-16,1 0 0,-22 0 0,21 0 16,1 0-1,-22 0-15,-42 0 16,-1 0 0,1 0-16,0 0 0,0 0 15,-85 0 1,21 42-16,22-21 0,21-21 15,-1 22-15,-20-1 0,20 0 16,1 0-16,0 0 0,-1 22 0,1-22 16,21 0-16,-64 21 15,64 1-15,0-43 16,21 21-16,21-21 62</inkml:trace>
  <inkml:trace contextRef="#ctx0" brushRef="#br0" timeOffset="36020.73">4339 6858 0,'21'-21'16,"0"21"-16,-21-21 0,0 0 16,43-1-16,-22 22 15,-21-21-15,21 0 0,0 21 16,-21-21-16,21 0 0,-21 0 16,22-1-1,-44 22 1,1 22-1,0-1-15,0 0 0,0 0 16,0 21-16,-22-20 0,22 20 0,-21 0 16,21 1-16,-22-1 0,1 0 0,0 1 15,-1 20-15,-20-21 0,20 22 16,1-1-16,0-20 0,-1-1 0,-41 85 16,41-85-1,22 1-15,21-22 16,0 0-16,0-42 31,21 0-15,1 0-16</inkml:trace>
  <inkml:trace contextRef="#ctx0" brushRef="#br0" timeOffset="36461">4826 6731 0,'21'-21'15,"-21"0"1,21 21-16,-42 21 47,0 21-47,21-21 16,-21 22-16,0-22 0,-22 21 15,22 1-15,-21-1 0,-1 21 16,-20-20-16,21 20 0,-22 1 0,1-1 15,-22-20-15,21 20 0,22-21 0,-21 22 16,20-22-16,1-21 0,-22 64 16,43-43-1,21-20-15,21-44 47,1 1-47</inkml:trace>
  <inkml:trace contextRef="#ctx0" brushRef="#br0" timeOffset="36983.69">4995 7197 0,'21'0'0,"-21"-21"15,0 42 16,0 0-31,0 0 0,0 0 16,0 22-16,-21-22 0,0 21 16,0 0-16,21-20 0,-21 20 0,0-21 15,21 21-15,0-20 0,0-1 0,-22 0 16,22 0-16,0 0 0,22-21 47,-22-21-47,0 0 0,21 0 0,0 0 15</inkml:trace>
  <inkml:trace contextRef="#ctx0" brushRef="#br0" timeOffset="37364">5059 6964 0,'0'0'0,"0"21"0,0 0 0,0 0 15,21-21 1,0 0-16,0 0 16,0 0-16,1 0 0,-22-21 15,21 21-15,-21-21 0,21 0 16,-21-21-16,0 20 15,0 1-15,-21 0 16,-22 0-16,22 0 16,0 21-16,0 0 0,0 0 0,0 21 15,21 0-15,-43 21 16,43-20-16,0-1 16,0 0-16,0 21 0,0-21 15,0 1-15,0-1 0,0 0 0,21-21 16,-21 21-16,22-21 0,-1 21 15,0-21-15</inkml:trace>
  <inkml:trace contextRef="#ctx0" brushRef="#br0" timeOffset="37868.22">5355 7176 0,'0'21'31,"0"0"-31,0 0 16,0 0-16,0 0 0,0 22 0,0-22 15,0 0-15,0 0 0,0 0 0,0 22 16,0-22-16,0 0 0,0 0 16,-21-21-16,21 43 15,0-22-15,0-42 47,0-1-47,0 1 16,0 0-16,0 0 0,0 0 0,0 0 15,0-1-15,0-20 0,21 21 16,0-21-16,0 20 0,1-20 0,20 21 16,-21 0-16,21 0 0,-20-1 0,20 22 15,0 0-15,1 0 0,-22 0 16,21 0-16,-21 0 0,22 22 0,-22-1 15,0 0-15,0 0 0,0 0 0,-21 0 16,0 22-16,0-22 0,0 0 16,0 21-16,0-20 0,-21-1 0,0 0 15,-21 21-15,42-21 16,-22 1-16,22-1 0,-21-21 16,42 0 15,1-21-31,-1-1 0,0 1 15,0 0-15</inkml:trace>
  <inkml:trace contextRef="#ctx0" brushRef="#br0" timeOffset="38243.01">6138 7070 0,'0'-21'16,"0"42"-16,-21-42 0,21 42 31,0 0-31,0 21 16,0-21-16,0 22 0,0-22 15,0 21-15,0 1 0,0-1 16,0 21-16,0 22 0,0-21 16,-21 20-16,21-20 0,0-22 15,0 22-15,0-1 0,0-21 0,-21 22 16,21-1-16,0-20 0,0 20 15,-21-20-15,21-1 0,-22 0 0,22 1 16,-21-1-16,21 0 0,0 22 16,0-43-16,0 0 15,0-42 17,0 0-32,0 0 0,0-1 0,21 1 15,1-63-15,20-22 16,-42 63-16,0 1 15,0-21-15</inkml:trace>
  <inkml:trace contextRef="#ctx0" brushRef="#br0" timeOffset="38536.83">6096 7366 0,'0'-42'0,"0"84"0,0-127 0,0 64 0,0-21 16,0 21-16,0 0 0,0-1 0,0 1 15,0 0-15,21 0 0,0 0 0,0 21 16,1-21-16,-1 21 0,21 0 15,-21-22-15,0 22 0,22 0 0,-1 0 16,-21 0-16,22 0 0,-22 22 0,21-1 16,-21 0-16,0 0 0,-21 21 15,0 22-15,-21-1 16,0-20-16,-21-22 0,-22 42 16,43-41-16,-21-1 0,21 0 15,-22 0-15,22 0 0,0-21 0,0 0 16,0 21-16,-1-21 0,22-21 31,22 0-15,-1 21-16,0-21 0,0 0 0,21 0 15,-20-1-15</inkml:trace>
  <inkml:trace contextRef="#ctx0" brushRef="#br0" timeOffset="39277.93">6900 6964 0,'0'-21'16,"0"42"0,0 0-16,0 0 15,-21 0-15,21 22 0,0-22 16,-21 21-16,21-21 0,0 64 16,0-64-16,0 22 0,0-22 15,0 0-15,0 0 0,21 0 0,21 0 16,-20-21-16,-1 0 15,21 0 1,43-21-16,-64 0 0,0 21 16,0-21-16,0-21 0,-21 20 15,22 1-15,-1-21 0,-21 21 16,0-22-16,0 22 0,0-21 0,21 21 16,-21 0-16,0-1 0,0 1 0,0 0 15,0 0-15,0 42 31,0 0-31,-21 0 0,21 1 16,0-1-16,0 0 0,0 42 16,0-20-16,0-1 0,0-21 15,0 22-15,0-22 0,0 0 0,0 0 16,0 0-16,0 0 0,21 1 0,0-1 16,0-21-16,0 0 0,1 0 0,20 0 15,0 0 1,-21-21-16,22 21 0,-22-22 15,0 1-15,0 0 0,0-21 0,1 21 16,-22-22-16,21 22 0,0-21 16,-21-1-16,21 1 0,0 0 0,-21-1 15,21 1-15,1-21 0,-22 20 0,21 1 16,-21 0-16,21-1 0,-21 1 16,0 0-16,0 20 0,0 1 0,0 0 15,0 0-15,0 0 0,-21 21 16,0 21-1,21 0-15,0 21 0,0-20 16,0 20-16,0 0 0,0 1 0,0 20 16,0-21-16,0 1 0,0 20 15,0-20-15,0 20 0,0-21 16,0 1-16,0-1 0,0 0 0,0 1 16,0-1-16,0-21 0,0 0 0,0 1 15,0-1-15,0 0 0,0 0 16,21-21-16,0 0 15,0 0-15,0-21 0,0 0 0,1 21 16,-1-21-16,0-1 0,0-20 0,0 21 16,0 0-16</inkml:trace>
  <inkml:trace contextRef="#ctx0" brushRef="#br0" timeOffset="39487.81">7620 6858 0,'-42'0'16,"84"0"-16,-63 0 31,63 0-31,-21 0 16,0 0-16,1 0 0,20 0 16,-21 0-16,0 0 0,64-21 15,-64 21-15,21 0 0,-20-21 16,-1 21-16,0-21 0,0 21 15</inkml:trace>
  <inkml:trace contextRef="#ctx0" brushRef="#br0" timeOffset="39830.61">8657 6350 0,'0'0'0,"-21"0"0,21-21 15,0 0-15,0 0 16,21 21-16,0 0 16,0 0-16,1-22 0,20 22 15,0 0-15,-21 0 0,22 0 0,-1 0 16,0 0-16,1 0 0,-1 0 0,0 0 15,64 0 1,-63 0-16,-22 0 16,0 0-16,-42-21 15,0 21 1,-22 0-16,22 0 0,-42 0 16,-1 0-16,22 0 15</inkml:trace>
  <inkml:trace contextRef="#ctx0" brushRef="#br0" timeOffset="40148.43">8869 6244 0,'-43'0'0,"107"0"0,-149 0 0,149 0 0,-149 0 0,64 0 15,0 0-15,0 0 16,-1 0-16,22 21 31,0 1-31,-21-1 16,21 0-16,0 0 0,0 0 0,0 0 16,0 22-16,0-22 0,0 21 0,0 1 15,0-1-15,0 0 16,0 22-16,0 20 0,-21 86 15,21-128-15,0 22 16,-42 63-16,42-85 0,0 21 16,-21 1-16,21-1 0,-22-20 15,22 20-15,0-20 0,0-1 0,0 0 16,0-21-16,22 85 16,20-63-16,0-22 15,-21-21-15,1 21 0,20-21 16,0 0-16,1 0 0,41 0 0,-41 0 15,-1-21-15,-21 21 0,21-21 16,1-1-16,-1 1 0,-21 0 0,22 0 16,-22-21-16</inkml:trace>
  <inkml:trace contextRef="#ctx0" brushRef="#br0" timeOffset="41374.53">10308 7027 0,'0'0'0,"21"-21"16,-21 0-1,21 21-15,-21-21 0,0 0 16,0 0-16,0-1 15,0 1-15,0 0 0,0 0 0,0 0 16,0 0-16,0-22 0,0 22 0,0 0 16,0-21-16,-21 20 0,0 1 0,0 0 15,0 0-15,0 0 0,-1 21 16,-20 0-16,0 21 16,-1 0-16,22 0 0,-21 22 15,21-1-15,0 0 16,-1-21-16,1 22 0,0-22 0,21 21 15,-21 43 1,21-64-16,0 0 0,0 0 16,0 1-16,21-22 0,0 0 0,0 0 15,1 0-15,-1 0 0,0 0 16,21 0-16,-21 0 0,1 0 0,-1-22 0,0 22 16,0-21-16,21-21 15,1 0 1,-43 20-16,0 1 0,21-21 0,-21 0 15,0 20-15,0 1 0,0 0 0,0 0 16,0 0-16,0 0 0,0-1 16,0 44-1,0-1-15,0 0 16,0 0-16,0 0 0,0 22 0,0-1 16,0 21-1,0-41-15,0-1 0,0 0 16,21 0-16,0-21 0,-21 21 0,21 0 15,1-21-15,-1 0 0,0 22 16,0-22-16,0 0 0,0 0 16,22 0-16,20-43 15,1 22-15,-43 0 0,0 0 16,0 0-16,-21-1 0,21 1 16,-21 0-16,0-21 0,0-1 0,0 22 15,0-21-15,0 0 0,0-22 0,0 22 16,-21-1-16,0 1 0,0 0 15,0-1-15,-22 1 0,22 0 16,-21-1-16,21 22 0,-149-63 16,128 84-16,0 0 15,-1 0-15,-62 0 16,62 0-16,-20 21 0,20-21 0,-20 21 16,21 21-16,-1-21 0,1 1 0,-22 20 15,22 0-15,0 22 0,21-22 16,-64 127-16,64-42 15,0-84-15,21 20 0,0 1 16,0-22-16,0 22 0,21-22 16,0 21-16,0-20 0,0-1 15,22 0-15,-22 1 0,21-22 0,0 21 16,22-21-16,-22 1 0,1-1 0,20-21 16,1 21-16,84-21 15,-21 0 1,-85-21-16,22 0 0,20-1 0,-20 1 15,-22-21-15,0 21 0,1 0 0</inkml:trace>
  <inkml:trace contextRef="#ctx0" brushRef="#br0" timeOffset="41831.94">11472 6160 0,'0'0'0,"0"-22"0,0 44 47,0-1-47,0 0 0,-21 0 0,21 21 16,0 43-16,-42 21 16,42-43-16,-21-20 0,21 20 15,0-20-15,-22 20 0,1-21 0,21 1 16,-21-22-16,21 21 0,0-21 0,0 1 15,0 20-15,0-21 16,21-21-16,0 0 0,1 0 0,-22 21 16,21-21-16,0 0 0,0 0 0,0 0 15,0 0-15,1-21 0,-1 21 0,0-21 16,0 0-16,21 0 16,-20-22-16,-22 22 15,0 0-15</inkml:trace>
  <inkml:trace contextRef="#ctx0" brushRef="#br0" timeOffset="42581">11261 6668 0,'-22'0'0,"44"0"0,-65 0 0,43 21 16,21-21 15,1 0-31,-1 0 0,0 0 0,0 0 16,64 0-16,-22 0 15,-20 0-15,-22-21 16,63-1-16,-41 1 0,-22 21 16,42-21-16,-20 21 0,-22 0 15,0 0-15,-21 21 32,0 0-32,0 1 0,0-1 0,0 0 15,0 0-15,-21 0 0,21 0 16,0 1-16,0-1 0,0 0 0,0 0 15,0 0-15,0 0 0,21-21 16,0 22-16,0-22 0,1 0 16,20 0-1,-21 0-15,0 0 0,0 0 0,22 0 16,-22-22-16,21 22 0,-21-21 0,22 0 16,-22 21-16,0-21 0,0 0 0,0 0 15,1-1-15,-1 1 0,0-42 16,-21 42-16,0-1 0,0 1 15,0 0-15,0 0 0,0 42 47,0 0-47,-21 0 0,21 1 16,-21 20-16,21-21 0,0 21 16,-22 1-16,22-22 0,0 21 15,0 1-15,0-22 0,0 21 0,0 0 16,0 1-16,0 126 15,0-127-15,0 22 16,0-22-16,0 1 0,0-1 16,0 0-16,0 1 0,0-1 0,0-21 0,0 21 15,0 1-15,0-22 0,0 21 0,-63 22 16,-1-22 0,43-21-16,-21 0 0,21-21 15,-22 0-15,1 0 0,0 0 16,-1 0-16,22 0 0,-21-21 0,0 0 15,20 21-15,-20-21 0,21 0 0,-21 0 16,-1-64 0,43 43-16,0 20 0,0 1 15,0-21-15,21 0 0,1 20 16,-1 1-16,42-21 0,-42 0 16,22 20-16,-1 1 0,0-21 15</inkml:trace>
  <inkml:trace contextRef="#ctx0" brushRef="#br0" timeOffset="42892.82">12573 6668 0,'0'-22'0,"0"44"0,0-65 16,-21 43-1,21 21 1,0 1-16,0 20 15,0-21-15,0 21 0,0 1 16,0-1-16,0 0 0,0 22 0,0-22 16,0 170-1,0-106-15,0-64 16,0 0-16,0 1 0,0-1 16,0-21-16,-21 43 0,21-43 15,0 0-15,0 0 0,0-42 31,0 0-15,0 0-16,0 0 0,21-22 16</inkml:trace>
  <inkml:trace contextRef="#ctx0" brushRef="#br0" timeOffset="43198.69">12573 6900 0,'0'0'0,"0"-21"0,0-21 0,0 21 0,0 0 16,0-22-16,0 22 0,0 0 15,0 0-15,0 0 16,0-1-16,0 1 0,21 21 0,0-21 16,85 0-1,-64 21-15,-20 0 0,20 0 16,0 21-16,-21 0 0,1 0 16,-22 1-16,21 20 0,-21-21 0,0 0 15,0 22-15,-21-22 0,-1 0 16,1 21-16,-42 1 0,42-43 15,-22 21-15,22 0 0,0-21 16,-21 0-16,20 21 0,1-21 16,0 0-16,21-21 31,21 0-31,0 0 0,1-1 16,-1 1-16</inkml:trace>
  <inkml:trace contextRef="#ctx0" brushRef="#br0" timeOffset="43574.71">13039 6795 0,'0'0'0,"21"0"16,0 0-16,0 0 0,0 0 0,0 0 15,1 0-15,-1 0 0,0-22 16,21 1-16,-21 0 0,1 0 0,20 21 15,-21-42-15,0 20 0,0 1 0,1 0 16,-22 0-16,0 0 0,0 0 16,0-1-16,0 1 0,-22 21 15,-20 0-15,0 0 16,-1 0-16,22 21 0,-21 1 16,21-1-16,0 21 0,-1 0 15,1-20-15,0 20 0,21 0 0,-21 1 16,21-1-16,0 0 0,0-21 0,0 22 0,0-22 15,0 21-15,21-21 16,21 22-16,-20-22 0,-1-21 16,0 0-16,0 21 0,21-21 0,-20 0 15,83-42 1,-62 21-16,-22-1 0,0 1 16,0 0-16,0 0 0</inkml:trace>
  <inkml:trace contextRef="#ctx0" brushRef="#br0" timeOffset="44064.48">14414 6414 0,'-21'0'0,"-21"0"32,63 0-17,0 21 1,0-21-16,1 0 0,-1 0 15,0 0-15,21 0 0,-21 0 0,1 0 16,-1 0-16,42 0 16,-42 0-16,-21 21 0,0 0 15,-21-21 1,0 0 0</inkml:trace>
  <inkml:trace contextRef="#ctx0" brushRef="#br0" timeOffset="44240.38">14393 6689 0,'-42'21'0,"84"-42"0,-84 63 0,63-42 15,0 0-15,0 0 16,1 0-16,-1 0 0,0 0 16,21 0-16,-21 0 0,1-21 0,-1 21 15,21 0-15,-21-21 0,22 0 16,-1 21-16,-21-22 0,0 1 15</inkml:trace>
  <inkml:trace contextRef="#ctx0" brushRef="#br0" timeOffset="44637.69">15452 5927 0,'0'0'0,"-22"0"16,1 0-1,21 21 17,21-21-17,1 0-15,-1 0 0,0 0 16,-21-21-16,21 21 0,-21-21 15,21 21 1,-21-22-16,-21 22 31,0 0-31,0 0 16,0 22-16,-1-1 0,1 0 0,0 0 16,0 21-16,21-20 0,0-1 0,-21 0 15,21 21-15,0-21 0,0 1 16,0-1-16,63 42 15,-20-42 1,-22-21-16,0 22 0</inkml:trace>
  <inkml:trace contextRef="#ctx0" brushRef="#br0" timeOffset="45064.44">15706 6371 0,'0'0'16,"0"-21"-16,-22 0 0,22 0 0,0 0 16,0-1-16,0 1 15,22 21-15,-1 0 16,0 0-16,0-21 0,43 21 16,-43 0-16,0 21 15,0-21-15,21 43 0,-20-1 16,-1-21-16,0 21 0,0 1 0,-21-1 15,0 0-15,0-20 0,0 20 0,0 0 16,0 1-16,0-1 0,0 0 16,0-21-16,-21 22 15,0-22-15,0-21 0,-1 0 16,1 0 0,21-21-16,0 0 0,0-1 15,0-20-15,0-21 16,0 41-16,0-20 15,0-43-15,21 64 0,1-21 16,-1 0-16,-21-1 0,21 22 0,0 0 16,0 0-16,0 0 0,1-1 15,62 1 1,-20 21-16,-43 0 16</inkml:trace>
  <inkml:trace contextRef="#ctx0" brushRef="#br0" timeOffset="45590.22">16827 6731 0,'0'-21'16,"0"42"-16,22-63 0,-22 21 15,0-1-15,21 1 0,-21-21 0,0 21 16,0-22-16,0 22 0,0-21 0,0-22 15,0 43-15,-21 0 16,-43-42 0,43 63-16,-21 0 0,20 0 15,-20 0-15,21 0 0,0 0 0,-22 0 16,22 21-16,0 21 0,0-21 16,0 22-16,0-22 0,-22 106 15,43-64 1,0-20-16,0-22 0,0 21 0,0-21 15,21 0-15,1 1 0,-1-1 16,0 0-16,0-21 0,0 0 0,0 0 16,1 0-16,-1 0 0,21 0 0,-21 0 15,0-21-15,1 0 0,-1-1 0,0 1 16,0 0-16,0 0 0,22-106 16,-43 85-1,21 20-15,-21-20 0,0 0 16,0 21-16,0 42 15,0 0 1,0 0-16,0 21 16,0-20-16,0-1 0,0 0 0,0 21 15,0-21-15,0 1 0,0-1 0,0 0 16,0 0-16,21 0 0,0 0 16,21-21-16,-20 22 0,-1-22 15,0 0-15,0 0 0</inkml:trace>
  <inkml:trace contextRef="#ctx0" brushRef="#br0" timeOffset="46336.87">17568 6456 0,'21'-42'16,"-42"84"-16,42-106 0,-21 43 0,0-21 16,0 0-16,-21 20 0,-21 1 15,21 21-15,0 0 16,-1 0-16,1 0 0,-21 0 15,21 0-15,0 0 0,-1 21 0,1 1 16,0-1-16,-21 21 0,21-21 0,-1 22 16,1-1-16,0-21 0,0 21 15,21 1-15,0-1 0,0-21 16,0 22-16,0 62 16,42-83-16,-21-1 15,1-21-15,20 0 0,-21 0 16,0 0-16,22 0 0,-22 0 0,0-21 15,21-1-15,-21 1 0,1 0 16,-1 0-16,0-21 0,0 20 0,0-20 16,0 0-16,1-22 0,20-126 15,-21 105 1,-21 22-16,0-1 16,0 22-16,0-1 0,0 1 15,0 21-15,0 0 0,-21 21 0,0 0 31,0 0-31,-1 0 0,22 21 16,0 0-16,-21 64 16,21-43-16,0 0 0,0-20 15,0 83-15,0-62 0,0-1 16,0 0-16,21 22 0,-21-22 0,0 1 16,0-1-16,0-21 0,0 21 15,22-20-15,-22 20 0,21-21 16,-21 0-16,21 0 0,42 1 15,-41-22 1,-1 0-16,0 0 0,21-22 16,-21 1-16,-21 0 0,22 0 0,-1 0 15,0-22-15,0 22 0,0-21 0,0 0 16,-21 20-16,22-20 0,-1-43 16,0 64-16,-21 42 31,0 1-31,0-1 15,0 0-15,0 21 0,0-21 0,0 1 16,-21 62 0,21-41-16,0-22 15,0 0-15,0 0 16,21-21 15,-21-21-31,21 0 0</inkml:trace>
  <inkml:trace contextRef="#ctx0" brushRef="#br0" timeOffset="46620.74">18224 6181 0,'-21'0'0,"0"0"16,0 0-16,0 0 0,0 0 16,-1 0-16,1 0 15,21 21 1,21-21-1,1 0-15,-1 0 0,0 0 16,0 0-16,0 0 0,0 0 16,-21-21-1,0 0 1,0-1-16,-21 22 16,0 0-16,0 0 15,0 0 1,21 22-16,0-1 0,0 0 15</inkml:trace>
  <inkml:trace contextRef="#ctx0" brushRef="#br0" timeOffset="47088.52">18859 6244 0,'-21'0'0,"42"0"16,-42-21-16,0 21 0,0-21 0,0 21 15,0 0-15,-1 0 16,1 0-16,0 0 16,0 21-16,0 0 0,0 22 0,-1-22 15,1 21-15,0 0 0,0 43 16,-21 42-1,42-85-15,0-20 0,0 20 0,0 0 16,0-21-16,21 1 0,0-1 0,0 0 16,-21 0-16,42-21 0,-20 0 15,-1 21-15,0-21 0,0 0 16,0 0-16,0 0 0,1-21 0,41 0 16,-42 0-16,0 0 0,1-22 15,-22 22-15,21-21 0,0 21 16,0-22-16,-21 1 0,0-22 0,0 22 15,0 0-15,0-1 0,0 1 0,0 0 16,0-1-16,0 22 0,0 0 16,-85-21-1,64 42-15,0 0 0,0 0 16,0 0-16,21 21 16,0 0-1</inkml:trace>
  <inkml:trace contextRef="#ctx0" brushRef="#br0" timeOffset="47506.39">19325 5948 0,'0'0'0,"21"0"0,-21 21 47,-21 0-32,21 0 1,-21-21 0,21-21 15,0 0-16,0 0-15,0 0 16,0 0-16,0-1 0,21 22 16,0-21-16,0 21 15,1 0 1,-1 0-16,-21 21 16,0 1-16,0-1 0,0 21 15,0-21-15,0 0 0,-21 1 16,-22-1-16,22 21 0,0-21 0,0 0 15,0 1-15,-1-22 0,1 21 16,21 0-16</inkml:trace>
  <inkml:trace contextRef="#ctx0" brushRef="#br0" timeOffset="48158.06">19791 5694 0,'0'-21'0,"-21"0"31,42 21-16,0 0 1,0 0-16,0 0 0,22 0 16,-22 0-16,0 0 0,21-22 0,1 22 15,-1 0-15,-21 0 0,0-21 16,0 21-16,1 0 16,-1 0-16,-21-21 15,21 21-15,-21 21 31,0 0-31,0 1 0,0-1 16,0 0-16,0 0 0,0 0 16,0 22-16,-21-1 0,21-21 0,-21 106 15,-1-63 1,22-22-16,-21 0 16,0 1-16,21-1 0,-21 0 0,21 1 15,0 20-15,-21-21 0,0 1 0,21-1 16,0 22-16,0-22 0,0 0 0,0 1 15,0-1-15,0 0 0,0 1 16,0 62-16,0-62 16,0-1-16,0-21 0,0 0 15,0 1-15,0-1 0,-22-21 16,-20 0-16,21 21 0,0-21 0,-22 0 16,1 0-16,0 0 0,-1 0 15,-20 0-15,21 0 0,-1 0 0,1 0 0,21-21 16,-22 21-16,22 0 15,-21-21-15,21 21 0,-22-22 16,43 1 0,0 0-16,22 0 15</inkml:trace>
  <inkml:trace contextRef="#ctx0" brushRef="#br0" timeOffset="48809.79">21018 6244 0,'0'0'16,"-21"0"-16,0 0 0,-21 0 0,21 0 16,-1 0-16,1 0 0,0 0 15,0 0-15,21 21 0,-21-21 16,42 0 15,21 0-31,-21 22 0,22-22 16,20 0-16,-20 0 0,20 0 0,1 0 15,20 21-15,-20-21 0,20 0 0,1 0 16,0 21-16,-22-21 0,22 0 16,-22 21-16,1-21 0,-1 0 0,-20 0 15,20 21-15,-42-21 0,22 0 0,-1 0 16,-63 0 31,0 0-47,0 0 0,-22 0 15,22-21-15,-42 21 16,20 0-16,-20 0 0</inkml:trace>
  <inkml:trace contextRef="#ctx0" brushRef="#br0" timeOffset="49136.66">20849 6435 0,'0'0'15,"-21"0"-15,42 0 32,0 0-17,0 0-15,22 0 0,-22 0 16,21 0-16,1 0 0,20 0 0,1 0 15,-1 0-15,1 0 0,-1 0 16,22 0-16,42 21 16,-64-21-16,64 0 0,-84 0 0,20 0 15,-42 0-15,22 0 0,-22 0 16,21 0-16,-21 0 0,0 0 16,-21-21-1,0 0-15,0-1 16,0 1-16,0 0 15,0 0-15,0 0 16,0 0-16,0-1 0</inkml:trace>
  <inkml:trace contextRef="#ctx0" brushRef="#br0" timeOffset="49583.55">22077 5842 0,'-21'0'0,"42"0"0,-64-21 0,22 21 15,0 0 1,0 0-16,21 21 0,0 0 16,0 0-16,0 1 0,0-1 15,0 0-15,21 21 16,0-21-16,0 1 0,1-1 0,20 0 16,-21 0-16,21 0 0,64 43 15,-42-43-15,-22-21 16,0 21-16,43-21 0,-43 21 15,1-21-15,-1 0 0,0 0 0,-20 0 16,-1 0-16,0 0 0,0 0 16,-42 0-1,0 0-15,-22 0 16,22 21-16,-21 1 0,21-22 0,-22 21 16,1 0-16,-21 0 0,20 21 15,1-20-15,0 20 0,-22 0 16,22-21-16,-1 22 0,1-1 0,0 0 15,21-20-15,-22 20 0,1 0 16,21-21-16,0 1 0,-1 20 0,1-21 16,0 0-16,0 0 0,0 1 15,21-1-15,0 0 16</inkml:trace>
  <inkml:trace contextRef="#ctx0" brushRef="#br0" timeOffset="58439.63">23558 5800 0,'22'0'31,"-1"0"-31,0 0 16,21 0-16,-21 0 16,1 0-16,20 0 0,0 0 0,-21 0 15,22 0-15,-1 0 16,0 0-16,1 0 0,-1 0 0,-21 21 16,22-21-16,20 0 15,-42 0-15,0 0 16,-21 21-16,-21-21 15,0 0 1,0 0-16,-21 0 0,20 0 0,1 0 16,-21 0-16,21 0 0,-22 0 0,1 0 15,21 0-15,-85 0 16,85-21-16</inkml:trace>
  <inkml:trace contextRef="#ctx0" brushRef="#br0" timeOffset="61104.31">23558 5800 0,'-21'0'0,"42"0"0,-63 0 0,21 0 31,0 0-15,0 0 15,21 21-31,-22 0 0,22 0 16,0 0-16,0 1 15,0-1-15,0 0 16,-21 0-16,21 0 0,0 0 0,-21 1 15,21 20-15,0-21 0,-21 21 16,21-20-16,-21 20 16,21-21-16,0 0 0,0 0 15,0 1-15,0-1 0,0 0 16,0 0-16,21-21 62,-21-21-46,21 21-16,0 0 0,0-21 0,1 21 16,-1 0-16,0 0 0,21-21 15,-21 21-15,1-22 16,20 22-16,-21 0 0,0 0 0,22 0 16,-22 0-16,42 0 15,1 22-15,-22-22 16,-21 21-16,0 0 0,1-21 0,-1 21 15,21 21-15,-21-20 16,0-1-16,1 0 0,-22 0 0,0 0 16,21 0-16,-21 1 0,21-1 15,-21 0-15,0 42 16,0-41-16,0-1 16,-21 0-16,0-21 0,-1 21 15,22 0-15,-21-21 0,0 21 16,0-21-16,-21 22 0,20-22 0,-20 21 15,21-21-15,-21 0 0,-1 21 16,1-21-16,-43 0 0,43 21 16,-22-21-16,22 0 0,21 0 15,-21 0-15,20 0 0,1 0 16,0 0-16,0 0 0,0 0 0,0 0 16,-1 0-16,-20 0 15,42-21-15,-21 21 16,0 0-16,42 0 62,0 0-46,0 0-16,0 0 0,1 0 16,-1 0-16,21 0 0,-21 0 0,22 0 15,-1 0-15,-21 0 0,43 0 0,20 0 16,-41 0-16,41 0 15,-41 0-15,-22 0 0,21 0 16,0 0-16,-20 0 0,-1 0 16,0 0-16,0 0 0,0-21 0,22 0 15,-22 21-15,0-22 16,0 1-16,0 0 16,0 21-16,-21-21 0,0 0 15,0 0-15,0-1 0,0 1 16,0 0-16,0 0 15,0 0-15,0 0 16,0-1-16,0 1 0,0 0 16,0 0-16,-21 21 15,21-21-15,-21 0 0,0 21 0,0-22 16,0 1-16,-1 21 16,1-21-16,0 21 0,0 0 0,0-21 15,0 21-15,-1 0 0,1 0 16,0-21-16,0 21 0,0 0 15,0 0-15,-22-21 0,1 21 16,21 0-16,0 0 16,-1 0-16,1 0 0,0-22 15,0 22-15,0 0 16,0 0-16,-1 0 16,22-21-16,-21 21 0,0 0 15,0 0 1,0 0 31,21-21-47,-21 21 15,21-21 1,-22 0 15,1 21-15,21-21-16,0-1 109,0 1-93,0 0-1,0 0 1,21 21-16,1-21 0,-1 0 16,0-1-16,-21 1 0,21 21 0,-21-21 15,0 0-15,21 0 16,0 0-16,1-1 0,-22 1 0,21 0 16,0 21-1,0 0 1,0 0-16,0 0 0,1 0 15,20 0-15,-21 0 0,0 0 16,22 0-16,-22 0 0,21 0 0,0 0 16,-20 0-16,20 0 0,0 21 15,-21-21-15,43 0 16,-22 0-16,1 0 0,-22 0 0,0 21 16,0-21-16,0 0 0,-42 0 62,0 0-62,0 0 0,0 0 16,-1 0-16,1 0 0,-21 0 15,21 0-15,-22 0 0,1 0 0,21 0 16,-21 0-16,20 0 0,-20 0 16,21 0-16,0 0 0,-22 0 0,-20 0 15,21 0 1,20 0-16,1 0 0,0 0 15,0 0-15,0 0 0,0 0 0,-1-21 16,1 21 0,0 0-16,0 0 0,21-21 15,-21 21-15,0 0 16,-1 0 0,1 0-16,0 0 15,0 21-15,0 0 16,0 1-16,21-1 15,0 0-15,0 0 0,-22 0 16,22 0-16,0 1 0,-21-1 16,21 0-16,0 0 0,0 0 15,0 0-15,0 1 0,0-1 16,0 0-16,0 0 0,0 0 16,0 0-1,0 1 1,21-22 62,1 0-78,-1 0 16,0 0-16,0 0 0,0 0 15,0 0-15,1 0 0,-1 0 16,0 0-16,0 0 0,21 0 15,-20 0-15,-1 0 0,85 0 16,-85 0-16,21 0 16,-21 21-16,0-21 0,22 21 15,-22 0-15,0-21 0,0 21 0,0 0 0,1-21 16,-1 22-16,0-1 0,0-21 16,0 21-16,0 0 0,1 0 15,-1 0-15,-21 1 16,21-22-16,-21 21 0,21-21 0,-21 21 15,21-21-15,-21 21 0,0 0 16,21 0-16,-21 1 16,0-1-16,0 0 15,0 0 1,-21 0-16,0-21 16,21 21-16,-21-21 0,0 0 15,0 0-15,21 22 0,-22-22 0,1 0 16,0 0-16,0 21 0,0-21 15,0 0-15,-1 0 0,-20 0 0,21 0 16,0 21-16,0-21 0,-22 0 0,22 0 16,0 0-16,0 0 0,0 0 15,-1 0-15,1 0 0,0 0 0,0 0 16,0 0-16,0 21 16,-1-21-16,1 0 15,21 21-15,-21-21 16,0 0 15,21 21-31,-21-21 16,0 0-1,21-21 32,0 0-31</inkml:trace>
  <inkml:trace contextRef="#ctx0" brushRef="#br1" timeOffset="74068.35">8636 1291 0,'0'-21'31,"0"0"-15,21 0-16,0 21 15,0-21-15,1-1 0,-1 1 0,0 0 16,0 0-16,0 0 0,-21 0 16,21-1-16,1 1 0,-1 21 15,-21-21-15,0 42 16,-21 0 0,-22-21-16,22 22 0,0-1 15,-21 21-15,20-21 0,-20 0 16,0 22-16,-1-22 0,1 21 15,21-21-15,-21 22 0,20-22 0,-20 0 16,0 21-16,21-20 16,21-1-16,21-21 31,0-21-15,0-1-16,0 1 0,0 0 0,1 0 15,20 0-15,0-22 16,-21 22-16,22-21 0,-1 21 0,0-22 0,1 22 15,-22-21-15,21 21 16,-21 0-16,22-22 0,-22 43 0,-21-21 16,21 0-16,-21 42 31,-21 0-31,0 0 0,0 1 16,-22-1-16,22 0 0,-21 21 0,-1-21 15,22 22-15,-21-1 0,-85 43 16,63-22-1,43-42-15,0 1 0,0-1 16,0 0-16,21 0 0,21-21 47,0-21-47,0 0 0,0 0 16,1 21-16,20-22 0,0 1 15,-21 0-15,22 0 0,-1 0 0,0-22 16,85-20-1,-84 63-15,20-42 0,-42 42 16,1 0-16,-22-22 0,-22 44 31,1-22-31,0 21 16,-21 0-16,-22 21 16,22-21-16,0 1 0,-1-1 15,1 0-15,0 0 0,-1 0 0,22 0 16,-21 1-16,21-1 0,-1 0 15,1-21-15,0 21 0,42-21 32,0-21-17,1 21-15,20-21 0,-21 0 0,21 21 16,1-22-16,-1 1 0,-21 0 16,22 21-16,-1-21 0,0 21 0,1-21 15,-22 21-15,0-21 0,0 21 16,0 0-16,-42 0 15,-21 0 1,21 21-16,-106 21 16,42 0-1,43-20-15,-1-1 0,1 0 0,21 0 16,-22-21-16,22 21 0,0 0 16,0-21-16,21 22 0,21-22 31,0 0-31,22-22 0,-22 22 15,21-21-15,0 0 0,1 21 0,-1-21 16,0 21-16,1-21 0,-1 21 16,0 0-16,1-21 0,-22 21 0,21 0 31,-63 0-31,0 0 16,0 0-16,-22 21 0,1-21 0,21 21 15,-21-21-15,-1 21 0,1 0 16,0 0-16,-1 1 0,1-1 0,21 0 15,0-21-15,-1 21 0,1 0 16,21 0-16,21-21 31,1 0-31,20 0 0,0-21 0,-21 0 16,22 21-16,20-21 0,-20 0 16,-1 21-16,43-21 15,-43-1-15,-21 22 0,21 0 0,-20 0 16,-1 0-16,-42 0 31,-22 0-31,22 0 0,-21 22 16,21-22-16,-22 21 0,22-21 0,-21 21 15,-22 0 1,43 0-16,0 0 0,0-21 16,21 22-16,0-1 15,21-21 16,0 0-31,0 0 0,0-21 16,1 21-16,-1 0 16,0-22-16,-21 1 0,21 21 15,0-21-15,0 21 0,1-21 16,-1 0-16,0 0 0,21-22 16,-21 22-16,22-21 0,-22 21 15,0-22-15,0 1 16,0 0-16,-21 20 0,0-20 0,0 0 15,0 21-15,0-1 16,-21-20-16,0 21 0,0 0 0,0 0 0,-22-22 16,22 22-1,-21-21-15,0 42 0,20 0 16,1-21-16,-21 21 0,21 0 16,-64 0-16,43 0 0,-1 21 15,-62 42 1,20 1-16,64-22 15,-22-21-15,43 22 0,-21-1 16,0-21-16,21 21 0,-21 1 0,21-1 16,0-21-16,0 22 0,0-1 15,0 0-15,21 1 0,0-22 0,0 21 16,-21-21-16,64 85 16,-22-42-1,-21-64-15,22 21 16,-22-21-16,0 0 0,21 21 0,-20-21 15,20 0-15,0 0 0,-21 0 16,22 0-16,-1-21 0,0 21 0,107-85 16,-86 22-1,-42 41-15,0 1 16,1-21-16,-1 0 0,-21 20 0,0-20 16,0 0-16,0-1 15,0 1-15,0 0 0,0-1 0,-21 1 16,-1 0-16,1 21 0,-21-22 0,21 22 15,0 0-15,-64-43 16,43 43-16,-1 21 16,22 0-16,-21 0 0,-1 0 0,1 0 15,21 0-15,-21 21 16,-1 1-16,1-1 0,21 0 0,-22 0 0,22 21 16,-21-20-16,21 20 0,-43 64 15,64-22 1,0-41-16,0-22 0,0 21 15,0 1-15,0-1 0,0-21 0,0 0 16,21 22-16,-21-22 0,22 0 16,41 21-16,1-21 15,-22-21 1,-21 0-16,21 0 0,1-21 16,-1 0-16,0 0 0,22 0 0,-22 0 15,1-1-15,-1 1 0,0 0 16,1-21-16,20-43 15,-42 43-15,-21 21 0,0-22 16,0 1-16,0 21 0,-21-22 0,0 22 16,0 0-16,0-21 0,-22 21 15,22-1-15,-21 1 0,21 0 0,-22 21 16,1 0-16,-85 0 16,21 42-1,64-20-15,21 20 16,-1-21-16,1 0 0,0 22 0,0-22 15,21 21-15,-21-21 0,21 0 16,0 22-16,0-22 0,0 0 0,0 0 16,0 0-16,21-21 0,0 22 0,21-22 15,-20 21-15,20-21 0,0 0 16,1 0-16,-1 0 0,0-21 0,1-1 16,-1 22-16,21-21 0,-20 0 15,-1 0-15,-21 0 0,22 0 0,-22-1 16,0 1-16,-21-21 15,0 21-15,0 0 0,-21-1 0,-22 1 16,22 21-16,-21 0 16,0 0-16,-1 0 0,1 0 0,-22 21 15,22 1-15,0-1 0,-1-21 16,1 21-16,21 0 0,0 0 0,-22 43 16,43-43-1,0 0-15,0 0 0,22-21 16,-1 21-16,0-21 0,0 0 15,21 0-15,1 0 0,-1-21 0,0 0 16,1 21-16,-1-21 0,0 0 16,22 0-16,-22-1 0,-21 1 0,22-21 15,-1 0-15,-42 20 16,0 1-16,0 0 0,0 0 16,-21 0-16,-21 0 0,20 21 0,-20 0 15,0 0-15,-1 0 0,-20 0 16,21 21-16,-1 0 0,1-21 0,0 21 15,20 0-15,-20 0 0,21 1 16,0-1-16,0 0 0,21 0 0,0 0 16,0 0-16,21-21 15,0 0-15,0 0 0,21 0 0,-20 0 16,20 0-16,0 0 0,1-21 16,-1 0-16,0 21 0,1-21 15,-1 0-15,0 0 0,1-1 0,-22 1 0,0 0 16,0 0-16,-21 0 15,0 0-15,0-1 0,-21 22 16,-21 0-16,-1 0 0,-63 0 16,64 22-16,0-1 0,-22 0 15,-20 42 1,41-41-16,-41 41 0,62-42 16,1 0-16,21 1 0,0-1 0,0 0 15,0 0-15,21-21 0,1 21 16,20-21-16,-21 0 0,21 0 15,1 0-15,-1 0 0,0-21 16,1 0-16,-22 21 0,21-21 0,1 21 16,-22-21-16,42-1 15,-63 1-15,-21 21 16,-21 0 0,-1 21-16,1 1 0,0-22 0,-1 21 15,1 0-15,0 0 0,-1 0 16,1 0-16,21 1 0,0 20 0,0-42 15,-1 21-15,22 0 0,0 0 16,22-21-16,-1 0 16,21 0-16,-21 0 0,22 0 15,-1-21-15,0 21 0,1-21 0,20 0 16,43-43 0,-64 43-16,1 0 15,-22 0-15,0 21 0,-21-42 0,0 20 16,-21 22-16,-22 0 15,22 0-15,-21 0 0,-64 22 16,64-22-16,-1 21 0,1 0 16,0 0-16,-1 0 0,1 0 15,21 1-15,0-1 0,0 0 0,21 0 16,0 0-16,0 0 0,21 1 16,0-22-16,0 0 15,0 0-15,22 0 0,-22 0 0,21-22 16,0 1-16,1 21 0,-22-21 0,21 0 15,1 0-15,-1 0 16,-21-1-16,0 1 0,22 21 0,-43-21 16,-22 21-1,1 0 1,-21 0-16,21 21 16,-22 0-16,-20 22 0,21-22 15,20 0-15,1 0 0,0 0 0,0 1 16,21-1-16,42-21 15,-21 0-15,1 0 16,20 0-16,-21 0 0,21 0 16,-20-21-16,20-1 0,-21 1 15,21 0-15,-20 0 0,-1 0 16,0 0-16,0 21 0,-21-22 0,21 1 16,-21 0-16,0 0 15,-21 21-15,0 0 0,0 0 0,-22 0 16,22 0-16,-21 21 0,0-21 0,20 21 15,-20 0-15,0 1 0,21-1 16,-43 21-16,43-21 16,21 0-16,0 1 0,0-1 15,0 0-15,21-21 16,0 0-16,0 0 0,1 0 0,20 0 16,43-21-1,-43 0-15,-21-1 16,0 22-16,0-21 0,1-21 15,-22 21-15,0 0 16,-22 21-16,1-22 0,-21 22 16,21 0-16,-22 0 0,1 0 0,0 22 15,-1-1-15,1 0 0,0 0 16,21 0-16,-22-21 0,22 21 16,21 1-16,0-1 0,0 0 15,0 0-15,0 0 0,21-21 16,0 0-16,1 0 15,20 0-15,-21 0 0,0 0 0,43-21 16,-22 21-16,22-42 16,-1-1-16,-21 22 15,22-21-15,-43 21 16,0 0-16,0-1 0,-21 1 0,0 0 16,0-21-1,-42 42-15,21-21 0,0 21 16,-22 0-16,1 0 0,0 21 0,-1-21 15,22 21-15,-21 0 0,0 0 0,20 22 16,-20-22-16,21 0 0,21 42 16,0-41-16,0-1 0,0 0 15,0 0-15,21-21 16,0 0-16,0 0 0,1 0 16,20 0-16,-21 0 0,0 0 15,0-21-15,22 0 0,-22 0 0,21-1 16,1-20-1,-22 21-15,-21 0 0,0 0 16,0-1-16,-21 1 0,-1 21 16,1 0-16,-21 0 0,21 0 15,-22 0-15,1 0 0,21 0 0,-21 21 16,-1 1-16,22-1 0,-21 0 16,-1 42-16,22-41 0,21-1 15,0 0-15,0 0 0,0 0 16,0 0-16,21-21 0,1 0 0,-1 0 15,21 0-15,-21 0 0,22 0 16,-1 0-16,0 0 0,-21-21 0,22 0 16,-1 0-16,-21 0 0,22 0 15,-22-1-15,0 1 0,-21-21 16,0 0-16,0-22 0,0 43 16,-21 0-16,0 0 15,-1 21-15,1 0 0,0 0 0,-21 0 16,21 0-16,-1 0 0,1 0 15,0 21-15,0 0 0,0 0 0,0 43 16,-1-43-16,22 0 16,-21 42-16,21-41 15,21-22 1,1 0 0,-1 0-16</inkml:trace>
  <inkml:trace contextRef="#ctx0" brushRef="#br1" timeOffset="77363.63">23347 7239 0,'0'0'0,"-21"0"32,-1 21-32,1-21 15,0 0 1,0 0-16,0 0 0,0 0 16,-1 0-16,1 0 15,0 0-15,0 0 0,0 0 0,0 0 16,-1-21-16,1 21 0,0 0 0,0 0 15,0 0 1,21-21-16,-21 21 16,42 0 46,0 0-62,0 0 16,0 0-16,0 0 0,1 0 15,-1 0-15,63 0 0,-41 0 16,-1 0-16,22 0 0,-1 0 16,-21 0-16,22 21 0,-1-21 0,1 0 15,21 0-15,-22 0 0,1 0 16,-22 0-16,21 0 0,128 21 16,-149-21-1,1 0-15,-1 0 0,21 0 16,-41 0-16,-1 0 0,0 0 0,0 0 15,0 0-15,-42 0 94,0 0-78,0 0-16,0 0 0,21-21 15,-22 21-15</inkml:trace>
  <inkml:trace contextRef="#ctx0" brushRef="#br1" timeOffset="77959.75">23072 7366 0,'0'0'0,"-22"0"15,44 0 32,-1 0-31,0 0-16,0 21 0,21-21 0,-20 0 15,20 0-15,0 0 0,1 0 16,62 0-16,1 0 16,-42 21-16,-1-21 0,1 0 15,-1 0-15,1 0 0,-1 0 0,43 0 16,-64 0-16,1 0 16,-22 0-16,21 0 0,-21 0 0,1 0 15,-1 0 1,0 0-1,0 0 32</inkml:trace>
  <inkml:trace contextRef="#ctx0" brushRef="#br1" timeOffset="86783.61">2963 8996 0,'-21'-21'0,"21"0"15,0-1-15,-21 22 0,21-21 16,-21 0-16,21 0 0,-21 0 16,21 0-16,0-1 0,-22 1 15,22 0-15,0 42 47,0 0-47,22 22 0,-1-22 16,-21 0-16,21 21 0,0 1 15,0-1-15,0 0 0,1 1 16,-1-1-16,21 64 0,0-64 16,1 43-16,-22-43 15,21 1-15,-21-1 0,1 0 0,-1 1 16,0-22-16,0 21 0,0-21 16,0 22-16,-21-22 0,22 42 15,-22-42-15,21-21 16,-21 22-16,0-44 31,0 1-31,-21 0 0,21 0 16,-22 0-16,22-22 0,0 22 15</inkml:trace>
  <inkml:trace contextRef="#ctx0" brushRef="#br1" timeOffset="87159.64">3683 8784 0,'21'-21'0,"0"-21"16,-42 63 15,-21 0-31,21 0 16,-22 22-16,22-22 0,-21 21 0,-22 22 15,22-22-15,-22 21 0,1-20 0,21 20 16,-22 1-16,1-1 0,20 1 16,-20-1-16,20 1 0,-20-1 0,21-20 15,-22 20-15,22 1 0,-43 20 16,43-41-16,21-1 0,-1-21 16,1 21-16,0-20 0,21-1 15,-21 0 1,21 0-16,21-21 15,0 0-15,0-21 16,1 0-16,-1 21 0,0-21 0,0-1 16,0 1-16,0 0 15</inkml:trace>
  <inkml:trace contextRef="#ctx0" brushRef="#br1" timeOffset="87576.86">3831 9335 0,'0'0'0,"0"-22"0,0 1 16,0 42 15,0 1-16,0-1-15,0 0 0,0 0 16,0 0-16,0 22 0,0-1 0,0 0 16,0 1-16,0 20 0,0-21 0,0 1 15,0 20-15,0-20 0,0 20 16,0-21-16,0 1 0,0 20 0,0-20 16,0-1-16,-21 64 0,21-43 15,0-20-15,-21 20 16,21-21-16,-21 22 0,21-22 0,-22 106 15,22-84 1,0-22-16,0-21 0,0 1 16,0-1-16,0 0 0,0 0 0,0-42 31,0 0-31,0 0 16,22-1-16,-1-20 0,-21 0 0</inkml:trace>
  <inkml:trace contextRef="#ctx0" brushRef="#br1" timeOffset="87964.92">3789 9525 0,'-21'-21'16,"42"42"-16,-64-63 0,22 21 15,0-1-15,21 1 0,0 0 16,0 0-16,0 0 0,0 0 15,0-22-15,42 22 16,-20 0-16,-1 0 0,42 0 16,-20-1-16,-1 22 0,0 0 15,1 0-15,-1 0 0,0 0 16,85 22-16,-63 20 16,-43-21-16,0 0 15,0 22-15,-21-22 0,0 21 0,0-21 16,-21 22-16,0-1 0,-21-21 0,20 21 15,-20 1-15,0-22 0,-1 21 16,22-21-16,-21 22 0,0-22 0,-1 0 16,1-21-16,21 21 0,0 0 15,-1-21-15,1 0 0,0 0 16,42-21 0,0 0-16,1 0 15,-1 0-15,0 21 0</inkml:trace>
  <inkml:trace contextRef="#ctx0" brushRef="#br1" timeOffset="88575.89">4974 9462 0,'0'-22'16,"0"-62"0,0 63-16,-21 21 15,-21-22-15,20 1 16,1 21-16,-21 0 0,21 0 16,0 0-16,-1 0 0,-20 0 15,21 21-15,-21-21 0,20 22 16,-20-1-16,21 0 0,-21 21 0,-1-21 15,22 22-15,-21-1 0,21 0 0,-43 85 16,43-63 0,21-43-16,0 21 0,0-20 0,0-1 15,0 0-15,21-21 0,0 21 16,0-21-16,1 0 0,-1 0 16,0 0-16,0 0 0,21 0 0,-20 0 15,-1-21-15,21 21 0,-21-21 16,0 0-16,64-85 15,-21 42-15,-43 22 16,0 0-16,0-1 0,-21 22 0,21-21 16,-21-1-16,21 22 0,-21 0 0,0 0 15,0 0-15,0 0 16,0 42 0,0 0-16,0 0 15,0 21-15,0-20 0,0 20 16,0-21-16,0 21 0,0-20 15,0 20-15,0-21 0,0 21 0,0 43 16,22-64-16,-22 0 16,21-21-16,-21 22 0,21-22 15,0 0-15,0 0 0,0 0 16,1 0-16,-1 0 16,0-22-16,0 1 0</inkml:trace>
  <inkml:trace contextRef="#ctx0" brushRef="#br1" timeOffset="88893.43">5461 9038 0,'0'0'0,"-21"21"31,21 1-15,0-1-16,0 21 0,0 22 15,0-43-15,0 63 16,0-41-16,0-1 0,-21 0 16,21-20-16,-22 20 0,22 0 15,-21 1-15,21-22 0,0 21 0,0-21 0,-21 64 16,21-64 0,0 0-16,0 0 15,21-42 1,0 0-1,1 0-15,-22 0 16,21-22-16,0 22 0</inkml:trace>
  <inkml:trace contextRef="#ctx0" brushRef="#br1" timeOffset="89427.51">5778 9038 0,'22'-21'16,"-22"42"15,0 0-15,0 1-16,0-1 0,0 0 0,0 21 15,0-21-15,0 1 0,0 20 0,0 0 16,0-21-16,0 22 0,0-22 0,0 21 16,0 1-16,0-22 0,-22 21 15,22 0-15,0-20 0,0-1 0,0 21 16,0 22-1,0-22-15,0-21 16,0-42 15,-21 0-15,21 0-16,0-1 0,0-20 16,0 21-16,0 0 0,0-22 0,0 22 15,21-21-15,1 21 16,-22-22-16,21 22 0,0 0 0,85-85 15,-43 85 1,-20 0-16,-1 21 0,-21 0 16,21 0-16,-20 0 0,41 21 15,-42 0-15,0 0 0,1 1 0,-1-1 16,-21 0-16,0 0 0,21 0 16,-21 22-16,0-22 0,0 0 15,0 106 1,-42-85-16,42-21 0,0 1 15,0-1-15,-22 0 0,22 0 16,-21-21-16,0 0 16,21-21 15,0 0-31</inkml:trace>
  <inkml:trace contextRef="#ctx0" brushRef="#br1" timeOffset="89716.35">5228 9356 0,'0'0'16,"-21"0"-16,42-21 31,0 21-31,0 0 0,22 0 15,20 0 1,-20 0-16,41 0 0,-63 0 16,22 0-16,-1 0 0,0 0 0,1 0 15,-22 0-15,21 0 0,-21 0 16,1 0-16,-1 0 0,0 0 16</inkml:trace>
  <inkml:trace contextRef="#ctx0" brushRef="#br1" timeOffset="90568.93">7535 9017 0,'0'0'0,"0"-85"16,0 64-16,0 0 16,0 42 15,0 0-16,0 1-15,0 20 0,0-21 0,0 21 16,0 1-16,0-1 0,0 0 16,-21 1-16,21 20 0,-21-20 15,21-1-15,-21 0 0,21 1 0,-21-1 16,-1 21-16,22-41 0,-21 62 16,0 1-1,0-64-15,21 0 0,0-42 47,0 0-47,-21 0 0,21 0 0,0-64 16,0 43-1,0 20-15,0-20 0,0 21 0,21-21 16,0 20-16,0 1 0,0-21 16,1 21-16,20 0 0,-21-1 0,21 22 15,1-21-15,-1 0 0,0 21 16,-20 0-16,41 0 0,-21 0 0,1 0 15,84 0 1,-43 42-16,-41-20 0,-22-1 16,21 0-16,-21 0 0,1 0 15,-22 0-15,0 22 0,0-22 0,0 0 0,-22 21 16,-20-20-16,-21 20 16,-1 0-16,-42 1 15,64-43-15,-22 21 0,-20 0 0,41-21 16,1 0-16,0 0 15,-1 0-15,22 0 0,0 0 0,0 0 16,0-21 0,21 0-1,21 21-15,0-22 0,0 22 16,0-21-16,22 21 0,-22-21 0,21 0 16,-21 0-16</inkml:trace>
  <inkml:trace contextRef="#ctx0" brushRef="#br1" timeOffset="91321.06">8382 9335 0,'0'21'63,"0"0"-63,0 0 0,-21 0 0,21 0 15,0 1-15,-21-1 0,21 0 16,0 0-16,0 0 0,0 22 0,0 20 16,21-42-1,0 0-15,0-21 0,0 0 16,22 0-16,-22 0 0,0 0 16,21 0-16,-21-21 0,1 21 15,20-21-15,21-21 16,-41 21-16,-1-1 0,21 1 0,-21 0 15,22-21-15,-43-1 0,21 22 16,0-21-16,-21 21 16,0 0-16,0-1 15,0 44 17,0-1-17,0 0-15,0 0 16,0 0-16,-21 0 0,0 43 15,21-22-15,-22 1 0,22-1 0,0 0 16,-21 1-16,0-1 0,21 21 16,0-20-16,0-1 0,0 22 0,0-22 15,0 0-15,0 22 0,0-22 0,42 170 16,-20-170 0,-22 22-16,0-22 0,21 43 15,-21-43-15,0 0 0,0 1 16,0-1-16,0-21 0,0 21 0,0-20 15,-21-1-15,21 0 0,-22 0 0,1 0 16,-21 0 0,21-21-16,-43 0 0,22 0 15,21 0-15,-22-21 0,1 0 0,21 0 16,-21 0-16,-1 0 0,22-22 0,0 1 16,-21 0-16,20-1 0,22-20 15,-21-1-15,21 1 0,0-1 0,0 1 16,0 20-16,0-20 0,21-1 15,1 22-15,-1-21 0,0 20 0,0 1 16,0 0-16,22-1 0,84-84 16,-64 85-1,-21 0-15,1 20 0,-1 1 16,-21 0-16,22 21 0,-22-21 0,0 0 16,0 21-16</inkml:trace>
  <inkml:trace contextRef="#ctx0" brushRef="#br1" timeOffset="92260.56">10626 8827 0,'0'0'0,"0"-22"16,-22 22 0,1 0-1,0 0-15,0 0 16,0 0-16,0 0 0,-1 22 0,1-1 16,0 0-16,-21 21 0,21 1 15,-1-22-15,1 42 0,-21-20 16,21-1-16,-22 0 0,22 22 0,-85 84 15,85-106-15,0 64 16,21-64-16,0 1 16,0-1-16,0 0 0,0-20 0,21 41 15,0-42-15,22 0 0,-22 1 0,21-22 16,1 0-16,-22 0 0,21 0 16,0 0-16,1 0 0,-1 0 15,127-85 1,-105 43-16,-22-1 0,-21 22 15,-21-21-15,0 21 0,0-22 16,-21 1-16,0 21 0,-21 0 16,21-1-16,-22 1 0,1 21 0,0 0 15,-1 0-15,22 0 0,-21 0 16,21 0-16,-22 0 0,22 0 0,0 0 16,0 0-16,42 0 31,0 0-31,0 0 15,22 0-15,-22 0 0,0 0 0,21 0 16,-21 0-16,22 0 0,-22 0 16,21 0-16,-21 0 0,22 0 0,-22 0 15,0 0-15,0 0 0,0 0 0,1 0 16,-1 0-16,-21 21 16,0 1-16,0-1 0,0 42 15,0-20-15,0-1 16,0 0-16,-21 1 0,-1-1 0,1 0 0,21 1 15,-21-1-15,0 21 16,21-20-16,-21-1 0,21 0 0,0 22 16,-21-22-16,21 1 0,-22 84 15,22-85-15,0 0 16,0-21-16,0 43 0,0-43 16,0 0-16,0 0 15,22-21 1,-22-21-16,42-85 15,0 43 1,-21 21-16,-21-1 0</inkml:trace>
  <inkml:trace contextRef="#ctx0" brushRef="#br1" timeOffset="92727.3">10964 9440 0,'0'-21'0,"0"42"0,-21-63 0,21 21 16,0 0-16,0 0 15,0-1-15,0 1 0,21 0 16,22 21-16,-22-21 0,21 0 16,43 21-16,-64 0 15,21 0-15,43 0 16,-43 21-16,-21-21 0,43 63 15,-22-41-15,-21-1 0,1 21 0,-22-21 16,0 22-16,0-22 0,0 21 16,0 22-16,0-22 0,-43 0 15,22-21-15,0 1 0,0-1 16,0-21-16,-1 0 0,1 0 16,0 0-16,0 0 15,21-21-15,0-1 0,0 1 16,0 0-16,0-21 0,0 21 15,21-22-15,0 1 0,-21 21 0,21-22 16,1 1-16,-1 21 0,0-21 16,0 20-16,-21 1 0,21 0 0,0 0 15,1 0-15,-1 0 0,0-1 16,0 22-16,0 0 0,0-21 0,1 21 16,-1 0-16,0 0 0,0 0 15,0 0-15,0 21 16,-21 1-16</inkml:trace>
  <inkml:trace contextRef="#ctx0" brushRef="#br1" timeOffset="93237">12107 9208 0,'0'0'0,"0"-22"16,0 1-16,0 0 0,-21 21 16,0 0-1,0 0-15,0 0 16,-1 21-16,1-21 0,-21 43 16,21-22-16,0 42 15,-1-42-15,1 22 0,0-22 0,21 0 0,0 21 16,0-20-16,-21 20 15,21-21-15,0 21 0,0-20 0,0-1 16,21 0-16,0 0 0,0-21 0,64 21 16,-21-21-1,-22 0-15,0 0 0,-21-21 16,22 21-16,-22-21 0,21 0 0,1-43 16,-22 43-16,0 0 15,-21-21-15,0 20 0,0-20 0,0 21 16,0-21-16,0-1 0,0 22 0,0-21 15,-64-43 1,43 64-16,0 21 0,0-21 16,-21 21-16,20 0 0,1 0 0,0 0 15,-21 21-15,21-21 0,-1 21 0,1 0 16,0 0-16,0 1 0,21-1 0,0 0 16,0 0-16,0 0 0,0 0 15,0 1-15,0-1 0,42 21 16,-21-21-16,1-21 0</inkml:trace>
  <inkml:trace contextRef="#ctx0" brushRef="#br1" timeOffset="93637.78">12467 9292 0,'0'-21'0,"0"42"0,0-63 15,0 21-15,21 0 16,-21-1-16,0 44 31,0-1-31,0 0 16,0 0-16,-21 0 0,21 0 0,-21 1 15,21 20-15,0-21 0,0 43 16,0-43-16,0 21 0,0 0 16,0-20-1,0-1-15,21 0 0,0-21 0,0 0 16,1 0-16,-1 0 0,0 0 0,42-21 15,-20 0 1,-22-1-16,0 1 0,0 0 0,0 0 16,1 0-16,-1-22 0,0 22 0,-21-21 15,0 21-15,0-22 0,0 22 0,0 0 16,0 0-16,0 0 0,0 0 16,0 42 15,0 0-16,0 0-15,0 0 16,0 0-16</inkml:trace>
  <inkml:trace contextRef="#ctx0" brushRef="#br1" timeOffset="94023.55">13187 9271 0,'0'0'15,"0"-42"1,0 63 15,-21-21-31,21 21 16,-22 0-16,22 0 0,0 1 0,0-1 0,-21 0 16,21 0-16,-21 21 0,21 1 0,-21-22 15,21 42-15,0-20 0,-21-1 16,21 0-16,0 22 0,0-22 15,0 22-15,0-22 0,0 22 0,0-22 16,0 21-16,0 64 16,0-21-16,0-63 0,21-1 15,-21 0-15,0 1 0,21-1 16,-21-21-16,0 21 0,0-20 0,0 20 16,0-21-16,0 0 0,0 0 15,0-42 16,21 0-15,-21 0-16,0 0 0,0-22 0,0 1 16,0 0-16,0-1 0</inkml:trace>
  <inkml:trace contextRef="#ctx0" brushRef="#br1" timeOffset="94324.38">13060 9377 0,'0'0'0,"0"-21"0,0 0 0,0-1 16,0 1-16,0 0 16,21 0-16,0 21 0,0-21 0,0 21 15,22 0-15,-22 0 0,21 0 16,-21 0-16,22 0 0,-1 0 0,-21 0 16,22 0-16,-22 0 0,21 42 15,-21-21-15,-21 0 16,0 1-16,0-1 0,0 0 0,0 0 15,-21 21-15,0-20 0,0-1 0,-22 0 0,22 0 16,-21 21-16,0-42 0,-64 64 16,42-43-1,43-21-15,0 0 0,21-21 32</inkml:trace>
  <inkml:trace contextRef="#ctx0" brushRef="#br1" timeOffset="95641.63">14076 8573 0,'-21'-22'16,"42"44"-16,-64-44 0,43 1 0,-21 21 0,0 0 15,0 0-15,0 0 16,21 21-16,0 1 0,0-1 16,0 21-1,0-21-15,21-21 0,21 43 16,1-43-16,-22 21 0,21-21 15,0 0-15,-20 0 0,20 0 0,64 0 16,-64 0-16,0 0 0,85-43 16,-63 1-1,-43 21-15,0 0 0,0 0 0,-21-1 16,0 1-16,0 0 0,0 0 16,0 0-16,0-22 0,0 22 15,0 0-15,-21 0 0,0 0 0,0 21 16,0 0-1,0 21-15,21 0 16,0 43-16,0-22 0,0-21 16,0 43-16,0-22 0,0 21 15,0-20-15,0 147 16,0-126-16,-22 42 0,22-64 16,0 0-16,0 1 0,0-1 15,-21 0-15,21 1 0,0-22 0,-21 0 16,21 0-16,0 0 0,-21 0 15,0-21-15,21 22 0,-21-22 16,-1 0-16,-20 0 16,21-22-16,0 22 0,0-21 15,-1 0-15,1 0 0,0 0 0,0 0 16,0-1-16,0 1 0,-64-63 16,43 41-1,20 43-15,22 21 31,0 1-31,0-1 16,0 0-16,22 0 0,-1 0 0,0 0 16,0 1-16,0-1 15,0 0-15,43 0 0,-1 21 16,-20-42-16,-1 0 0,-21 22 16,22-22-16,20 0 0,-21 0 15,1 0-15,-1 0 0,-21-22 16,22 1-16,-22 21 0,63-63 15,-62 42-15,-1-1 16,0 1-16,0-21 0,0 21 0,-21 0 16,0-1-16,0 1 0,21-21 15,-21 63 17,0 0-32,0 0 15,-21 1-15,21-1 0,0 0 0,0 0 16,-21 0-16,21 0 0,0 1 0,-21-1 15,21 0-15,0 0 16,-21-21-16,21 21 0,0-42 47,0 0-47,21 0 0,-21 0 16,21-1-16,21-20 15,-20 21-15,-1-21 0,0 20 16,21 1-16,-21 0 0,22-21 0,-1 21 15,0 21-15,1-22 0,41 22 16,-41 0-16,-1 0 0,-21 0 16,0 22-16,1-1 0,-1 0 0,-21 0 15,0 0-15,0 0 0,0 1 0,0 41 16,0-21 0,0-20-16,0-1 0,0 0 15,0 0-15,21-21 16,0 21-16,0-21 0,0 0 15,22 0 1,-1 0-16,-21 0 0,0-21 16</inkml:trace>
  <inkml:trace contextRef="#ctx0" brushRef="#br1" timeOffset="96233.29">16214 9081 0,'0'-22'0,"0"44"0,0-65 0,0 22 16,0 0-16,-22 0 0,1 21 0,0-21 16,0-1-16,0 22 0,0 0 15,-1-21-15,1 21 0,-21 0 16,21 0-16,0 0 0,-22 0 0,22 21 16,-64 43-16,22-1 15,42-20-15,0-22 16,-1 21-16,1-21 0,21 22 0,0-22 15,0 0-15,0 21 0,0-20 0,0-1 16,0 0-16,21 0 16,1-21-16,62 0 15,-20 0-15,-43 0 0,21 0 16,-21 0-16,1-21 0,20 0 16,0 0-16,-21-1 0,1 1 0,20 0 15,-21-21-15,0-1 0,0 1 16,1 0-16,-1-1 0,42-126 15,-42 42 1,-21 85-16,22-1 0,-1-41 16,-21 41-16,0 22 0,0 0 15,-21 21 1,-1 21-16,1 0 16,0 1-16,0 20 0,21 43 15,0-43-15,0 21 16,0 43-16,0-63 0,0 20 0,0-21 15,0 1-15,0-1 0,0 0 16,0 1-16,21-22 0,-21 21 16,21-21-16,0 1 0,-21-1 0,22 0 15,-1-21-15,21 21 16,0-21-16,-20 0 16,-1 0-16,0-21 0,0 21 0,21-21 15,-20 0-15,-1-1 0,21 1 0,-21 0 16,22 0-16,-22 0 0</inkml:trace>
  <inkml:trace contextRef="#ctx0" brushRef="#br1" timeOffset="96625.58">16806 9102 0,'0'0'16,"-21"0"-16,21 21 0,0 0 0,0 0 15,0 0 1,21-21-16,0 0 0,1 0 15,-1 0-15,0 0 0,0-21 16,0 21-16,22-42 16,20 21-16,-42 0 0,0-22 15,1 22-15,-22 0 0,21 0 0,-21-22 16,21 22-16,-21 0 0,0 0 16,0 0-16,0 0 0,-21 21 15,0 0-15,-1 0 0,1 0 0,0 0 16,0 21-16,0 0 0,0 0 15,-22 21-15,22-20 0,21 20 0,-21 0 16,0-21-16,21 22 0,0-1 0,0-21 16,0 22-16,0-22 0,0 0 15,0 0-15,0 21 0,42-20 16,22 20-16,-1-21 16,-21-21-16,-20 0 0,20 0 15,0 0-15,-21 0 0,22 0 16,-1-21-16,-21 21 0,22-21 0,-22 0 15,0-1-15,0 1 0,0 0 0</inkml:trace>
  <inkml:trace contextRef="#ctx0" brushRef="#br1" timeOffset="96908.93">17484 8954 0,'0'-22'16,"0"44"-16,0-65 0,0 22 0,0 0 16,0 0-16,21 21 15,0 0 1,0 21-16,0-21 0,0 21 15,1 0-15,20 0 0,-21 1 0,0-1 16,0 21-16,22-21 0,-22 0 0,0 43 16,21-1-1,-42-41-15,22-1 0,-22 21 16,0-21-16,0 0 0,0 1 0,21-1 0,-21 0 16,0 0-16,0 0 15,0-42 16,0 0-15,0 0-16,0 0 16,21-22-16,0 1 0,0 21 15</inkml:trace>
  <inkml:trace contextRef="#ctx0" brushRef="#br1" timeOffset="97152.79">18076 8848 0,'0'0'0,"0"-21"0,0-1 0,0-41 16,-21 63-1,0 0-15,0 21 16,0-21-16,-1 21 0,1 22 0,-21-22 16,21 21-16,0-21 0,-1 22 0,-20-1 15,21 0-15,-21 1 0,20-1 16,-20-21-16,0 21 0,21 1 0,-64 84 16,64-85-1,0-21-15,-1 0 16,22 1-16,-21-22 47</inkml:trace>
  <inkml:trace contextRef="#ctx0" brushRef="#br1" timeOffset="98744.39">2984 10351 0,'-42'0'0,"84"0"0,-105 0 0,42 0 16,-22 0-16,22 0 0,0 0 16,42 0 31,0 0-47,1 0 0,-1 0 0,21 0 15,-21 0-15,22 0 0,-1 0 16,0 0-16,1 0 0,20 21 0,1-21 15,-1 0-15,1 0 0,-1 0 16,22 0-16,-1 0 0,1 0 16,0 0-16,-1 0 0,1 0 0,169 0 15,-63 0 1,-86 0-16,1 0 0,0 0 16,-21 0-16,21 0 0,-1 0 0,1 0 15,0 0-15,0 0 0,21 0 0,85-21 16,-85 21-16,-22 0 15,22-22-15,-21 22 0,21 0 0,0 0 16,0-21-16,-21 21 0,21 0 16,0 0-16,0 0 0,-21 0 0,21-21 0,0 21 15,-21 0-15,21 0 16,0 0-16,127-21 0,-127 21 16,0 0-16,106-21 0,-106 21 15,21 0-15,-21 0 0,127-21 16,0 21-1,-127 0-15,0-22 0,0 22 0,148 0 16,-148 0-16,0 0 0,0 0 16,0 0-16,21 0 0,-21 0 0,21 0 15,-21-21-15,0 21 0,21 0 0,233 0 16,-254 0 0,149-21-16,-149 21 0,105 0 15,-105 0-15,22 0 16,105 0-16,-127 0 0,0 0 15,0 0-15,-22 0 0,22 0 0,0 0 16,-21 0-16,21 0 0,0 0 0,-21 0 16,21 0-16,106 0 15,-21 0-15,-107 0 16,1 0-16,21 0 0,85 0 0,-106 0 16,-22 0-16,22 0 0,0 0 15,-21 0-15,21 0 0,-22 0 16,22 0-16,0 0 0,254 0 15,-276 0 1,1 0-16,0 0 0,84 0 16,-84 0-16,21 0 0,-22 0 0,1 0 15,0 0-15,-22 0 0,22 0 0,-22 0 16,1 0-16,-1 0 0,1 0 16,-1 0-16,-20 0 0,20 0 0,106 0 31,-84 0-31,0 0 15,-64 0-15,21 0 0,-21 0 0,22 0 16,-22 0-16,0 0 0,0 0 16,0 0-1,-42 0 48,0 0-63,0 0 0,0 0 15,0 0-15,-1 0 0</inkml:trace>
  <inkml:trace contextRef="#ctx0" brushRef="#br1" timeOffset="98908.3">18394 10224 0,'0'21'31,"-21"-21"1,-1 0-17</inkml:trace>
  <inkml:trace contextRef="#ctx0" brushRef="#br1" timeOffset="100512.88">8297 11176 0,'0'0'0,"0"-21"16,21 21-16,1 0 15,-22-21-15,21 21 16,0-21-16,-21-1 16,21 22-1,0-21-15,-21 0 32,-21 21 14,0 0-30,21 21-16,-21-21 16,0 21-16,-1 1 0,1-1 15,0-21-15,0 21 0,0 0 16,21 0-16,-21-21 0,-1 21 0,1 1 16,-21 41-16,21-21 15,0-20-15,-1-1 0,1 42 16,0-42-16,0 22 15,21-22-15,-21 0 0,21 21 0,-21-20 16,-1 20-16,22-21 0,0 0 0,-21 22 16,0-22-16,0 42 15,21-42-15,-21 43 0,21-22 16,-21-21-16,21 22 0,-22-22 16,22 21-16,0 22 0,0-22 15,-21-21-15,21 22 0,0 41 16,0-20-1,0-43-15,0 0 0,0 0 16,0 0-16,0 1 0,0-1 0,21 0 16,-21 0-16,0 0 0,22 0 0,-1 1 15,0-22-15,-21 21 0,21 0 0,43 42 16,-22-41 0,-21-1-16,0 0 0,0 0 15,1 0-15,20-21 0,-21 21 16,0 1-16,22-1 0,-22 0 0,0-21 15,21 21-15,43 21 16,-64-42-16,21 22 0,-20-22 16,-1 0-16,21 0 0,-21 21 15,0-21-15,1 0 0,-1 0 0,0 0 16,0 0 0,-21-21 46,0-1-62,21 1 0</inkml:trace>
  <inkml:trace contextRef="#ctx0" brushRef="#br1" timeOffset="101148.88">9821 11430 0,'0'0'0,"-21"0"16,0-21-16,21 0 16,0 42 15,0 0-15,0 0-16,21 0 0,0 22 0,0-22 15,1 21-15,-1 1 0,0-1 16,21 0-16,-21 1 0,1-1 15,20 21-15,-21-20 0,64 63 16,-64-43-16,0-21 0,21 22 0,-20-22 16,-1 1-16,21-1 0,0 64 15,1-64 1,-43-21-16,0 0 0,21 1 0,-21-1 16,21-21-16,-21 21 15,0-42 1,0 0-1,0-1-15,0 1 0,0 0 16,0 0-16,0 0 0,0 0 16,0-22-16</inkml:trace>
  <inkml:trace contextRef="#ctx0" brushRef="#br1" timeOffset="101533.98">10837 11409 0,'0'0'0,"-21"0"16,0 0-16,0 0 0,0 0 15,-1 0-15,-20 21 0,21 0 16,-21 0-16,20 1 0,-20-1 0,21 0 15,-21 21-15,20-21 0,-20 22 0,0-1 16,-1 0-16,1 1 0,0-1 0,-1 0 16,1 22-16,0-1 15,-22-20-15,22 20 0,0 1 0,-1-22 0,1 0 16,0 1-16,-43 84 16,64-106-16,0 21 15,-1-21-15,22 1 0,-21-1 16,0-21-16,21-21 47,0-1-47,21 22 0,0-21 15</inkml:trace>
  <inkml:trace contextRef="#ctx0" brushRef="#br1" timeOffset="101939.92">10985 11875 0,'0'0'0,"0"-22"15,-21 22 1,21 22-1,0-1 1,0 0-16,0 21 0,0 1 16,0-22-16,0 42 0,0-20 15,0-1-15,0 21 0,0-20 0,0 20 16,0-20-16,0 20 0,0 1 0,0-22 16,-21 21-16,0 1 0,0-1 15,0 1-15,21-1 0,-22 1 0,22-1 16,-21-20-16,21 20 0,0-20 0,-21-1 15,21 0-15,-21 1 0,21-1 0,0-21 16,0 64 0,21-85-1,0-21 1,-21-1-16,21 1 0,1-21 16</inkml:trace>
  <inkml:trace contextRef="#ctx0" brushRef="#br1" timeOffset="102325.27">10964 12192 0,'-21'-42'0,"42"84"0,-42-105 16,0 41-16,21-20 0,0 21 15,0-43-15,0 22 16,0 0-16,0 21 0,21-1 0,21 1 15,-20 0-15,20 0 0,64 21 16,-64 0-16,0 0 16,1 0-16,20 0 0,-20 21 0,-1 0 15,-21 0-15,64 64 16,-64-21-16,-21-22 16,0 0-16,0 1 0,-21-22 0,0 21 15,-1 0-15,-62 1 0,41-1 16,1-21-16,0-21 0,-1 21 15,1 1-15,-21-22 0,-22 21 16,64-21-16,0 0 16,-1 0-16,44-21 15,-1-1-15,0 22 16,0-21-16,0 21 0,22-21 16,-22 0-16</inkml:trace>
  <inkml:trace contextRef="#ctx0" brushRef="#br1" timeOffset="102884.46">12340 11832 0,'0'-21'0,"0"42"0,0-63 15,0 21-15,-85 0 16,43-1 0,21 22-16,0 0 0,-22 0 0,22 22 15,-21-22-15,21 21 0,-22 0 0,22 21 16,-21-21-16,21 22 0,-22-1 16,22-21-16,0 22 0,0 20 0,-21 64 15,42-106-15,0 64 16,0-64-16,0 0 0,0 22 15,21-22-15,0-21 0,0 0 16,0 0-16,22 0 0,-22 0 16,63 0-1,-41-21-15,20-22 0,-20 22 16,-22 0-16,0-21 0,21 20 16,-21-20-16,1 0 0,-22-1 0,21 1 15,-21 0-15,21-22 0,-21 22 16,0 21-16,0 0 0,0-1 15,0 44 1,0 20-16,0-21 16,-21 0-16,21 22 0,0-22 0,0 21 15,0 0-15,0-20 16,0 20-16,0-21 0,0 0 0,0 22 0,42 20 16,0-42-1,-20 0-15,-1-21 0,0 0 16,0 0-16,0 0 0,0 0 15,1 0-15,-1 0 0,0-21 0,0 0 16,0 0-16,22 0 0</inkml:trace>
  <inkml:trace contextRef="#ctx0" brushRef="#br1" timeOffset="103164.3">12975 11642 0,'0'-43'0,"0"86"0,0-128 0,0 64 0,0 0 16,0 0-16,0-1 0,0 1 15,-21 21-15,0 21 16,21 1-16,-21-1 0,21 21 16,0-21-16,0 0 0,0 22 15,0-1-15,-22 0 0,22 1 0,0 84 16,-21-64-16,21 22 16,0-43-16,0 1 15,0-1-15,-21-21 0,21 0 0,0 22 16,0-22-16,0 0 0,0 0 15,21-21 1,0 0 0,1 0-16,-22-21 0,21 0 15,0 0-15,0-1 0</inkml:trace>
  <inkml:trace contextRef="#ctx0" brushRef="#br1" timeOffset="103703.99">13462 11494 0,'0'-22'0,"0"44"0,0-65 0,-21 43 32,21 21-32,0 1 15,-21-1-15,21 21 0,-22-21 0,22 43 16,0-1 0,0-20-16,-21-1 0,21 43 15,-21-43-15,21 0 0,0 1 16,0-1-16,-21 0 0,21 1 15,0-1-15,0-21 0,0 21 0,0-20 16,0-1-16,0 0 0,0 0 0,0 0 16,0-42 15,0 0-15,0 0-16,0 0 0,0-1 15,0-20-15,21 21 0,-21-21 0,21-1 16,0 1-16,1 0 0,-1-1 15,0 1-15,0 21 0,0-22 0,85-41 16,-85 63 0,22 21-16,-22-22 0,42 22 15,-42 0-15,22 0 0,-22 0 0,0 22 16,0-1-16,0 0 0,1 0 0,-1 85 16,-21-43-1,0-20-15,0-1 0,0 22 16,0-43-16,-21 21 15,21 0-15,-22-20 0,1-1 0,21 0 16,-21-21-16,21 21 0,-21-21 16,0 21-1,0-21-15,21-21 32,0 0-32,0 0 0</inkml:trace>
  <inkml:trace contextRef="#ctx0" brushRef="#br1" timeOffset="103984.83">12594 11790 0,'-21'0'16,"42"0"-16,-21 0 15,21 0-15,0 0 0,1 0 16,-1 0-16,85 0 16,-22 0-16,-41 0 0,-1 0 15,0 0-15,-21 0 0,22 0 0,-1 0 16,-21 0-16,0 0 0,1 0 16,20 0-16,0 0 15,1-21 1,-22 0-16,0 21 0</inkml:trace>
  <inkml:trace contextRef="#ctx0" brushRef="#br1" timeOffset="104512.53">14478 10859 0,'21'0'16,"0"0"-16,0 0 15,1 0-15,-1 0 0,63 42 16,-20-21 0,-22 0-16,1 22 0,-1-22 15,0 0-15,1 21 0,-22-21 0,21 22 16,-21-1-16,22 0 0,-22 22 0,0 84 16,-21 21-1,0-126-15,0 20 16,0 1-16,0-1 0,0 1 0,0-1 15,0 1-15,-21-1 0,0 1 16,21-22-16,-22 22 0,1-1 0,-21-21 16,21 1-16,-85 105 15,21-85-15,22-20 16,20-22-16,1 21 0,-21-21 0,20 1 16,1-1-16,0 0 0,20 0 0,-20-21 15,21 21-15,0-21 16,21-21-1,21 21 1,-21-21-16,21 0 0,0 0 0</inkml:trace>
  <inkml:trace contextRef="#ctx0" brushRef="#br1" timeOffset="105525.98">16129 10880 0,'0'0'0,"-42"0"16,20 0-16,1-21 15,0 21-15,0 0 0,0 0 16,0 0-16,42 0 15,0 0 1,21 0-16,1 0 0,-1 0 0,106 0 16,-84 0-1,-1 0-15,1 0 0,-1 0 0,-21 0 16,22 0-16,-22 0 0,22 0 16,-43 0-16,-42 0 15,0 0 1,-22 0-16,1 0 0,-22 0 0,-41 0 15,41 0-15,22 0 16,-22 0-16,22 0 0,0 0 0,-1 0 16,22 0-16,-21 0 0,21 0 15,-1 0-15,1 0 0,0 0 16,0 0 0,0 0-16,0 0 15,21 21-15,0 0 16,-22-21-16,22 21 0,-21 0 15,21 0-15,0 1 16,0-1-16,0 0 0,0 0 0,-21 21 16,21-20-16,-21 20 0,21 0 15,0 1-15,0-1 0,-21 21 0,-22 86 16,43-44 0,0-62-16,-21 20 15,21 1-15,-21-22 0,21 22 0,-21-22 16,21 21-16,0-20 0,0 20 0,0-20 15,0-1-15,0 0 0,0 1 16,0-1-16,21 64 16,21-64-16,-20-21 0,-1 0 15,21 1-15,0-22 0,-20 21 0,20-21 16,21 0-16,-20 0 0,-1 0 16,0 0-16,1 0 0,20 0 15,-20-21-15,-1 21 0,0-22 0,-21 22 16,22-21-16,-22 0 0,21 21 0,-21-21 15,1 0-15,-1 0 16,0 21-16,0-22 0,-21 1 0,21 21 16,-21-21-16,21 0 0</inkml:trace>
  <inkml:trace contextRef="#ctx0" brushRef="#br1" timeOffset="105864.78">17081 11705 0,'0'0'0,"0"-21"15,-21 21-15,0 0 16,21 21 0,-21 0-16,21 22 15,0-22-15,0 21 0,0-21 0,0 22 16,0 20-16,0-20 0,0-1 0,0 21 15,0 1-15,-21-22 0,21 22 16,0-22-16,-21 22 0,21-22 0,0 0 16,0 22-16,0-22 0,0 0 0,-22 22 15,22-22-15,-21 1 0,21-1 16,0 0-16,0 1 0,-21-1 0,21-21 16,0 43-16,0-22 15,0-21-15,21-21 31</inkml:trace>
  <inkml:trace contextRef="#ctx0" brushRef="#br1" timeOffset="106224.09">16954 11896 0,'-21'-43'0,"42"86"0,-42-107 0,21 43 16,0-21-16,0 21 0,0-1 0,0 1 16,0 0-16,21 0 0,1 21 0,-1-21 15,21 21-15,-21 0 0,22 0 16,-1 0-16,0 0 0,1 0 0,62 42 16,-62-21-16,20 43 15,-42-43-15,-21 42 16,0-20-16,0-1 0,0-21 15,-21 22-15,0-22 0,-21 21 16,-1-21-16,-62 43 16,41-43-16,22 0 15,21-21-15,-1 0 0,1 0 16,42-21 0,1 0-1,-1 21-15,0-21 0,21-1 16,1 1-16</inkml:trace>
  <inkml:trace contextRef="#ctx0" brushRef="#br1" timeOffset="106639.85">17886 11663 0,'-21'0'31,"-1"21"-31,1 0 0,21 0 15,-63 43 1,63-22-16,-21 22 0,-1-22 0,22 0 16,0 1-16,0-22 0,0 21 15,0 1-15,0-22 0,0 0 0,0 21 16,22-21-16,-1-21 0,0 22 0,0-1 16,0-21-16,43 0 15,-22-21-15,0-1 16,-20 1-16,-1 0 0,0 0 15,0 0-15,-21 0 0,21-22 16,-21 1-16,21 0 0,-21-1 0,0 1 16,0 0-16,0 20 0,0-20 0,-21 0 15,0 21-15,0-1 0,0 1 0,0 0 16,-1 0-16,-20 21 0,21 0 0,-21 0 16,20 0-1,-20 0-15,42 21 0,-21 0 16,21 0-16,0 1 15,21-1-15,0-21 0,0 0 16,1 21-16,-1-21 0,21 0 0</inkml:trace>
  <inkml:trace contextRef="#ctx0" brushRef="#br1" timeOffset="107074.6">18754 11642 0,'0'0'15,"0"-21"-15,-22-1 16,1 22-16,-21-21 16,21 21-16,0 0 0,-22 0 0,22 0 15,-21 0-15,21 0 0,-1 0 0,-41 43 16,42-43 0,21 21-16,-21 0 0,21 0 15,0 0-15,0 0 0,21-21 16,0 22-16,21-1 0,-21 0 0,1-21 15,20 21-15,-21 0 0,21 0 16,-20 1-16,41 20 16,-42 0-16,0-21 15,-21 1-15,0-1 0,0 0 16,-21-21-16,0 0 16,0 21-16,0-21 0,-22 21 0,22-21 15,-21 0-15,0 0 0,-1 0 16,1 0-16,0 0 0,-64 0 15,63-21 1,22 0-16,0 21 0,21-21 16,0 0-16,21-1 15,0 22 1,22-21-16,-22 21 0,0-21 0,21 21 16,-20 0-16</inkml:trace>
  <inkml:trace contextRef="#ctx0" brushRef="#br1" timeOffset="107340.45">18965 11663 0,'0'0'0,"0"-21"0,0 42 31,0 0-15,0 0-16,0 0 0,0 64 15,0-43 1,-21 1-16,21-22 0,-21 21 0,21-21 16,0 22-16,-21-1 15,21-21-15,0 0 0,0 1 16,0-44 15,0 1-31,21 0 0</inkml:trace>
  <inkml:trace contextRef="#ctx0" brushRef="#br1" timeOffset="107632.28">19050 11409 0,'0'-21'0,"-21"21"0,42 21 0,-63-42 16,20 21-16,22 21 31,0 0-31,22-21 15,-1 0-15,0 0 16,0 0-16,0 0 16,-21-21-1,0 0-15,0 0 0,0-1 16,-21 22-16,0-21 0,0 21 16,0 0-16,-1 0 0,1 0 15,0 0 1,21 21-16,0 1 0,0-1 0,0 0 15,0 0-15,0 0 16</inkml:trace>
  <inkml:trace contextRef="#ctx0" brushRef="#br1" timeOffset="108308.89">19389 11303 0,'0'-21'0,"0"42"0,0-63 16,21 42-16,-21-21 0,21-1 16,-21 1-1,0 42 1,0 1-16,0-1 0,0 0 16,0 0-16,0 21 0,-21 1 15,21-1-15,-21 0 0,-1 1 0,22-1 0,0 0 16,-21 1-16,0-1 0,21 0 15,0 1-15,-21-22 0,21 85 16,0-43 0,0-20-16,0-22 0,0 0 0,21 0 15,0 0-15,0-21 16,1 0-16,-1 0 0,0 0 16,0 0-16,0-21 0,0 21 15,43-63-15,-43 41 16,21 1-16,-20-21 15,-1 21-15,0 0 0,0-22 0,0 22 16,0 0-16,-21 0 0,22 0 0,-22-1 16,21 22-16,-21-21 0,0 42 31,0 1-31,0-1 16,0 0-16,0 0 0,0 0 0,0 0 15,-21 1-15,21-1 0,0 0 16,0 0-16,0 0 0,0 0 15,21 1 1,0-22-16,0 0 16,0-22-1,0 1-15,1 0 16,-22 0-16,0 0 0,21 0 0</inkml:trace>
  <inkml:trace contextRef="#ctx0" brushRef="#br1" timeOffset="108491.79">20002 11409 0,'0'-21'0,"0"42"0,-21-42 0,21 0 16,-21 21-16,0 0 0,0 0 31,21 21-15,0 0-1,0 0 1,-21-21-1</inkml:trace>
  <inkml:trace contextRef="#ctx0" brushRef="#br1" timeOffset="108691.67">19198 11684 0,'0'0'0,"0"21"16,21-21 15,0 0-31,1 0 0,20 0 16,-21 0-16,0 0 0,22 0 0,-1 0 15,0 0-15,-21 0 0,22 0 0,-1 0 16,0 0-16,1 0 0,-1 0 16,0 0-16</inkml:trace>
  <inkml:trace contextRef="#ctx0" brushRef="#br1" timeOffset="109422.26">20362 11705 0,'-21'0'0,"0"0"16,0 0-16,0 21 15,-1 1-15,1-22 0,21 21 16,-21 0-16,21 0 0,0 43 15,0-43-15,0 0 16,0 0-16,0 0 0,0 0 16,0 1-16,0-1 0,0 0 15,21-21-15,0 0 16,1 0-16,-22-21 31,0 0-31,0-1 16,0 1-16,0 0 0,0 0 0,0 0 15,0-22-15,0 22 0,0 0 0,21-21 16,0 21-16,0-1 0,-21 1 16,21 0-16,0 0 0,1 0 0,62-22 15,-20 43 1,-43 0-16,0 0 16,21 0-16,-20 22 0,-1-1 0,0 0 15,-21 0-15,21 0 0,-21 0 16,21 22-16,-21-22 0,0 0 0,0 21 0,0-20 15,0 20-15,0-21 0,0 0 16,0 43 0,-21-22-16,0-42 15,0 0 1,0 0 0,21-21-16,0 0 0,0-22 15,0 1-15,21 21 16,0 0-16,0-22 0,0 22 15,0 0-15,1-21 0,-1 21 16,21-1-16,-21 1 0,0 0 0,85-21 16,-85 42-16,1 0 15,20 0-15,-21 0 0,0 0 16,0 0-16,1 21 0,-1 0 0,21 21 16,-42-20-16,0-1 0,21 0 15,-21 0-15,0 21 0,0-20 0,0 20 16,0 0-16,0 1 15,-21-22-15,21 0 0,-21 0 16,21 0-16,-21-21 16,0 0-1,21-21 1</inkml:trace>
  <inkml:trace contextRef="#ctx0" brushRef="#br1" timeOffset="110057.89">21505 11218 0,'0'-21'0,"0"0"0,0-21 31,0 21-31,21 42 31,1 0-31,-1 0 0,-21 21 0,21 1 16,0 20-16,0-20 0,0 20 15,1-21-15,-1 22 0,-21-22 0,0 128 16,21-86 0,-21-41-16,0-1 15,0 0-15,0-21 0,0 22 0,0-1 16,0-21-16,0-42 31,0 0-31,21 0 0,-21 0 16,42-64-16,-42 64 0,22-22 15,-1-20-15,0 21 0,0-1 16,21-20-16,-20 20 0,-1-20 16,0-1-16,42-20 0,-41 41 15,-1 1-15,0 0 0,21-1 16,-42 22-16,21 21 15,1 0-15,-22 21 32,0 1-32,0-1 15,0 0-15,0 0 16,0 0-16</inkml:trace>
  <inkml:trace contextRef="#ctx0" brushRef="#br1" timeOffset="111609.03">22691 11938 0,'21'-21'0,"-42"42"0,63-63 16,-21 42-16,0-21 0,-21-1 0,0 1 15,0 0-15,0 0 0,0 0 16,0 0-16,0-22 0,0 22 0,0 0 15,0-21-15,-21 20 0,0 1 0,0 0 16,0 0-16,-22 0 0,22 21 16,-169 42-1,168-21 1,-20 22-16,0-22 0,21 21 0,-43 22 16,43-22-16,21-21 15,0 21-15,-21-20 0,21 20 0,0-21 16,0 21-16,0-20 0,0-1 0,21 0 15,0-21 1,0 21-16,43-21 0,-43 0 0,0 0 16,21-21-16,-20 0 0,20 0 0,0-1 15,22-41-15,-22 42 16,-21 0-16,22-22 0,20-20 16,1-1-16,-43 43 0,-21 0 15,21 0-15,-21 0 16,0 42-1,0 0-15,-21 0 16,21 0-16,-21 0 0,-1 1 0,22 62 16,-21-20-1,21-43-15,0 0 0,0 0 16,0 22-16,0-22 0,21 0 0,22 0 16,-22 0-16,0-21 0,21 0 15,-20 21-15,20-21 0,0 0 16,1 0-16,-1 0 0,-21 0 0,21-21 15,-20 21-15,20-21 0,-21 0 0,0-21 16,22-22 0,-22 1-16,-21 20 0,21 1 15,-21 0-15,0-1 0,0-20 0,0 20 16,0 1-16,21 0 0,-21-1 0,0 1 16,0 0-16,21 21 0,-21-1 15,0 1-15,-21 42 16,0 1-16,21-1 15,0 0-15,-21 21 0,0 1 16,21-1-16,0-21 0,-22 21 16,1 1-16,21-1 0,-21 0 0,21 1 15,0-1-15,0 0 0,0 1 0,0-1 16,0-21-16,0 22 0,0-22 16,0 0-16,0 0 0,21 0 0,-21 0 15,21 1-15,1-22 0,-1 0 16,21 0-16,0 0 15,-20 0-15,-1-22 0,42 1 16,-42 0-16,1 0 16,20 0-16,-21-22 0,0 22 0,22 0 15,-22-21-15,0 21 0,0-1 0,0 1 16,0 0-16,1 0 0,-22 0 0,0 42 47,-22 0-47,22 0 0,-21 0 15,21 1-15,0-1 0,-21 0 16,21 0-16,-21 21 0,21-20 0,0-1 16,0 0-16,0 0 0,0 0 15,0 0-15,0 1 16,21-22-16,0 0 0,0 0 0,1 0 16,20 0-16,0 0 0,-21 0 15,22 0-15,20-22 16,-42 1-16,22 0 0,-22 0 0,21 0 15,-21-22-15,1 22 0,-1 0 16,0-21-16,0 21 0,0-1 16,-21 1-16,0 0 0,0 0 0,0 0 15,-21 42 32,21 0-47,0 0 16,0 0-16,-21 22 0,21-22 0,0 0 15,0 0-15,-21 0 0,21 22 16,0 20 0,0-42-16,0 1 0,21-22 15,0 21-15,0-21 0,0 0 16,1 0-16,-1 0 0,0 0 16,64 0-16,-22-21 15,-21-1-15,-20 1 0,41 0 16,-42-21-16,0 21 0,1-1 15,-1-20-15,0 21 16,0 0-16,-21-22 0,0 22 0,0 0 0,21 0 16,-21 0-16,0 0 0,0-1 0,-21 22 15,0 0 1,0 0-16,0 22 0,-1-1 16,-20 21-16,42-21 15,-21 22-15,21-22 0,-21 0 0,21 21 16,-21-21-16,21 1 0,0 20 0,0-21 15,0 0-15,0 0 0,0 1 16,0-1-16,0 0 0,63 21 16,-21-42-1,-20 0-15,-1 0 0,0 0 16,0 0-16,0 0 0,0 0 0,1 0 16,20-21-16,-21 21 0,0-21 0,0 21 15,1-21-15,-1 0 0,21 21 0,-21-22 16,0 1-16,1 0 0</inkml:trace>
  <inkml:trace contextRef="#ctx0" brushRef="#br1" timeOffset="112332.13">25104 11070 0,'-22'0'0,"44"0"0,-65 0 0,43-21 15,-21 21-15,42 0 32,0 0-32,22 0 0,-1 0 15,22 0-15,20 0 16,-41 0-16,-1 0 0,21 0 15,-20 0-15,-1 0 0,0 0 0,1 0 16,-22 0-16,21 0 0,1 0 16,41 0-1,-63 0-15,-21 21 32,0 0-17,0 1-15,0-1 0,0 0 16,0 0-16,0 21 0,0 1 15,0-22-15,0 21 0,0 85 16,0-42 0,0-43-16,0 1 0,0 41 15,0-41-15,-21-1 0,21 0 16,-21 1-16,21-1 0,0 0 0,-21 1 16,21-1-16,0 0 0,0 1 0,0 84 15,0-85-15,0 0 16,0-21-16,0 22 0,0 20 15,0-20-15,0-22 16,0 0-16,0 21 0,0-21 0,0 1 0,-21-1 16,21 0-16,-21 0 0,-1-21 15,22 21-15,-21-21 0,0 0 16,0 0-16,0 21 0,0-21 0,-1 0 16,1 0-16,-63 0 15,62 0-15,1 0 0,0 0 16,0 0-16,0 0 0,0 0 0,-1 0 15,1 0-15,0 0 0,0 0 16,0 0-16,0 0 0,21 22 16,-22-22-16,1 0 15,21-22 17</inkml:trace>
  <inkml:trace contextRef="#ctx0" brushRef="#br1" timeOffset="118476.65">5228 2477 0,'0'0'0,"0"42"0,0 0 0,0 22 0,0-22 15,-21 0-15,0 22 0,21-22 16,-21 1-16,21-1 0,0 0 0,0 1 16,-22-22-16,22 0 0,0 0 0,0 0 15,0 0-15,0 1 0,0-44 47,0 1-47,0 0 16</inkml:trace>
  <inkml:trace contextRef="#ctx0" brushRef="#br1" timeOffset="119247.72">7027 2540 0,'0'-21'31,"0"0"-15,0 0-16,21 21 0,1-22 0,-1 1 16,0 0-16,0 21 15,-21-21-15,21 21 0,0 0 0,1-21 16,-1 21-16,21 0 16,-21 0-16,0 21 0,1-21 15,-1 21-15,-21 0 0,0 22 0,21-22 16,-21 21-16,0-21 0,0 22 15,0-1-15,0 0 0,0-21 0,-21 22 16,0-22-16,-1 21 0,1-21 16,0 22-16,0-22 0,-85 42 15,64-41 1,21-1-16,-1-21 0,1 0 16,0 0-16,0 0 0,0 0 15,21-21 1,21 21-1,0 0-15,21-22 0,-20 22 0,20-21 16,-21 21-16,21 0 0,-20-21 16,20 21-16,-21 0 0,21 0 15,-20 0-15,20-21 16,0 21-16,-21 0 0,1 0 16,-1 0-16,0 0 0,0 0 46,0 0-46</inkml:trace>
  <inkml:trace contextRef="#ctx0" brushRef="#br1" timeOffset="119903.87">8678 2307 0,'21'0'0,"-42"0"0,64 0 16,-22 0-16,0 0 0,-21 21 15,21-21-15,0 43 16,0-43-16,-21 21 0,22 21 16,-22-21-16,0 1 0,0-1 15,0 0-15,0 0 0,-22 0 16,1 0-16,0-21 0,0 22 15,0-22-15,0 0 0,-1 21 0,1-21 16,0 0-16,42-21 47,0 21-31,1 0-16,-1 0 0,21 0 15,-21 0-15,22 0 0,-22 0 16,0 0-16,0 21 0,0-21 0,0 21 15,1 0-15,-22 0 0,0 0 16,0 1-16,0-1 16,0 0-16,-22 0 0,1-21 0,-21 42 15,0-42-15,20 22 16,-20-22-16,21 0 0,-43 21 16,22-21-16,21 0 0,0 0 15,0 0-15,-1 0 16,1 0-16,21-21 31,21-1-15,1 22-16,-1-21 0,0 21 0</inkml:trace>
  <inkml:trace contextRef="#ctx0" brushRef="#br1" timeOffset="120568.49">10033 2392 0,'0'0'0,"0"21"16,0 21-16,0-20 0,-21 20 15,0 0-15,-1-21 0,22 22 0,-21-22 16,0 21-16,0 22 16,0-43-16,0 21 0,21-21 15,-22-21-15,22 22 0,0-44 47,22 22-47,-1-21 0,0 21 16,0-21-16,0 21 0,0 0 15,1-21-15,-1 21 0,0 0 0,0 0 16,21-21-16,-20 21 0,62-21 16,-63 21-16,22-22 15,-22 22-15,21-21 16,-42 0-16,21 21 15,-21-21-15,0 0 0,0 0 16,0-1-16,-21 1 16,0 21-1,0 0 1,21 21-16,-21 1 16,21-1-16,-21 0 0,21 0 0,0 21 15,0-20-15,0-1 16,0 21-16,-22-21 0,22 0 0,0 22 15,0-22-15,0 0 0,-21 0 16,21 0-16,0 1 0,0 20 16,21-42 15,1-21-31,-22 0 16,21-1-16</inkml:trace>
  <inkml:trace contextRef="#ctx0" brushRef="#br1" timeOffset="120939.79">11515 2434 0,'21'0'16,"0"0"0,0 0-16,0 0 15,0 0-15,1 0 0,-1 0 0,0 0 16,21 0-16,-21 0 0,1 0 0,41 0 15,-21 0 1,-63 0 15,0 0-15,0-21-16,-21 21 0,20 0 16</inkml:trace>
  <inkml:trace contextRef="#ctx0" brushRef="#br1" timeOffset="121332.08">11557 2413 0,'-21'21'16,"21"0"-16,-21 1 16,-1-1-16,22 0 0,0 0 15,-21 0-15,0 22 16,21-22-16,0 0 16,0 0-1,21-21 32,0 0-47,1 0 16,-1 0-16,0 0 0,0 0 0,0 0 0,0 0 15,1 0-15,20 0 0,-21 0 16,0 0-16,0 0 0,22 0 16,-22 0-16,0 21 0,-21 0 0,21-21 15,0 22-15,-21-1 0,0 0 16,0 0-16,0 0 0,0 0 15,0 1-15,-21-1 0,0-21 16,0 0-16,0 21 0,0-21 16,-1 0-16,1 0 0,0 0 15,0 0-15,0 0 0,0 0 16,-1 0 0,1 0-16</inkml:trace>
  <inkml:trace contextRef="#ctx0" brushRef="#br1" timeOffset="123024.82">3789 13928 0,'0'-21'0,"0"42"0,21-42 15,0-1-15,-21 1 0,0 0 16,0 0-16,0 0 16,-21 21-1,0 0-15,-22 0 16,22 21-16,-21 0 0,0 0 0,-22 0 16,22 22-16,-85 20 15,63 1-15,22-22 0,-22 22 16,1 20-16,21 1 0,-64 84 15,63-84-15,1 0 0,0-1 16,-22 86-16,22-1 16,42-84-16,0-1 0,0 1 15,0 0-15,0-22 0,21 1 16,0-1-16,0 1 0,22-22 16,-1 0-16,0 1 0,1-1 0,-1 0 15,22-21-15,126 43 16,-126-64-16,-1 0 15,1 0-15,-1 0 0,1-21 0,-22 0 16,21-1-16,-20 1 0,-1-21 0,-21 21 16,0-22-16</inkml:trace>
  <inkml:trace contextRef="#ctx0" brushRef="#br1" timeOffset="123464.91">4614 14224 0,'-21'21'0,"-42"64"15,41-43-15,-20 1 0,0 20 16,-1 1-16,1-1 0,0 1 16,-1-1-16,1 1 0,0 20 0,-106 107 15,63-43 1,64-106-16,-22 22 0,22-22 15,-21 0-15,21 1 0,0-1 16,-1-21-16,22 22 0,0-22 0,-21-21 16,21 21-16,21-21 31,1-21-31,-22 0 0,21-1 0,21-20 16,-21 0-16,0-1 15,1 1-15,62-64 0</inkml:trace>
  <inkml:trace contextRef="#ctx0" brushRef="#br1" timeOffset="123788.32">4889 14266 0,'0'22'0,"0"-1"15,-21 0-15,21 0 0,-21 0 0,21 22 16,-21 20-16,-21-21 0,20 22 16,1-22-16,-21 22 0,0-1 15,-1 22-15,-105 105 16,106-105-16,-22-21 0,22-1 16,-43 64-16,43-63 0,0-22 15,20 0-15,-20 1 0,21-1 16,0 0-16,21-21 0,-21 1 0,21-1 15,-22 0-15,22 0 0,22-42 32,-1 0-32,0 0 0,0-1 15,0 1-15</inkml:trace>
  <inkml:trace contextRef="#ctx0" brushRef="#br1" timeOffset="124269.56">5080 14901 0,'0'85'32,"0"-43"-32,0 1 0,0-1 0,-21 0 15,21 1-15,-21-1 16,21-21-16,0 85 16,-22-42-16,22-43 0,0 0 15,0 0-15,0-42 47,0 0-47,0 0 0,0-22 16,22 22-16</inkml:trace>
  <inkml:trace contextRef="#ctx0" brushRef="#br1" timeOffset="124440.46">5186 14669 0,'0'-22'15,"0"44"-15,0-65 16,0 64 15,0 1-15,0-1 0</inkml:trace>
  <inkml:trace contextRef="#ctx0" brushRef="#br1" timeOffset="124921.34">5503 14965 0,'0'0'0,"0"21"16,0 0-16,0 0 0,0 1 0,0-1 15,0 21-15,0-21 0,0 0 16,0 1-16,-21-1 0,21 21 0,0-21 15,0 0-15,-21 1 0,21-1 0,-21 0 16,21 0-16,0 0 16,-21-21-16,21 21 0,0-42 47,0 0-47,0-21 0,0 21 15,0-22-15,21 1 0,0 21 16,0-22-16,21-41 0,1 41 15,-22 22-15,21-21 0,1 21 16,-1 21-16,0-21 0,-21 21 16,22 0-16,-1 0 0,-21 21 0,22 0 15,-22 0-15,0 0 0,-21 85 16,0-85-16,0 64 16,0-64-16,-21 21 0,21-20 15,-21 20-15,-1-21 0,1 0 16,0 0-16,21 1 0,0-1 15,21-42 17,0-1-32,1 1 0,-1 0 0,0 0 15,0 0-15,0-22 0</inkml:trace>
  <inkml:trace contextRef="#ctx0" brushRef="#br1" timeOffset="125216.82">6308 14859 0,'0'0'0,"0"21"32,0 0-32,0 22 0,0-22 15,0 21-15,0 1 0,0-1 0,0 0 16,0 22-16,0-1 0,0-20 0,0 20 16,0 1-16,0-1 0,0 1 15,0 20-15,0-20 0,-22-1 0,1 149 16,21-64-1,0-106-15,0 22 16,0-1-16,0-20 0,0-1 0,0 0 16,0-20-16,0 20 0,0-21 0,0 0 15,21-21 1,1 0-16,-22-21 0,0 0 16,0 0-16,0 0 0,0-22 15,0 1-15,0-22 0,0 22 0</inkml:trace>
  <inkml:trace contextRef="#ctx0" brushRef="#br1" timeOffset="125516.65">6308 15071 0,'0'0'0,"0"-43"0,0 1 0,21 0 0,0-43 16,0 43-1,0 21-15,0-1 0,22 22 16,-1 0-16,-21 0 0,0 0 15,22 0-15,-22 0 0,0 22 16,43 62-16,-64 1 16,0-43-16,0 1 15,0-1-15,-22 0 0,1 1 0,0-1 16,0-21-16,-21 21 0,20-20 0,1 20 16,0-21-16,0 0 0,0-21 15,21 21-15,-21-21 0,21-21 31,21 0-31,0-21 16,0 21-16,0-22 0,0 22 16,1-21-16</inkml:trace>
  <inkml:trace contextRef="#ctx0" brushRef="#br1" timeOffset="126208.33">6900 14901 0,'21'85'31,"-21"-64"-31,0 22 0,0-22 0,0 21 16,0 0-16,0-20 0,22 20 16,-22-21-16,0 21 0,0-20 15,0-1-15,21 0 0,0 0 0,0 0 16,0-21-16,22 21 16,-22-21-16,0 0 0,0-21 15,0 21-15,0-21 0,22 0 0,-22-21 16,0 20-16,21 1 0,-20-21 0,-1 0 15,0-1-15,0 22 0,0-21 16,-21-1-16,21 1 0,-21 21 16,0 0-16,0 0 0,0 42 31,0 0-15,-21 0-16,21 0 0,-21 0 15,21 64-15,0-64 0,0 64 16,0-43-16,0-21 0,0 22 15,0-22-15,0 0 0,0 21 16,0-20-16,0-1 0,21-21 0,22 21 16,-22-21-16,0 0 15,21 0-15,-21 0 0,22 0 0,-22 0 16,21-21-16,-21 0 0,22-1 0,-22 1 16,21 0-16,22-64 15,-22 1-15,-21 41 16,0 1-16,1 0 0,-1-1 15,-21 1-15,0 0 0,0-1 0,0-20 16,0 42-16,0-22 0,0 1 16,0 21-16,0-21 0,0 20 0,-21 22 15,-1 0-15,1 0 16,0 22-16,21 20 16,-21-21-16,21 21 0,0 1 0,0-1 15,0 0-15,0 1 0,0-1 0,0 0 16,0 22-16,0-22 0,0 1 15,0-1-15,0 0 0,0 1 0,0-22 16,0 21-16,0-21 0,0 0 16,63 22-1,-41-22-15,-1-21 0,0 0 16,0-21-16,0 0 16,0-1-16,-21 1 0,22-21 15,-22 21-15</inkml:trace>
  <inkml:trace contextRef="#ctx0" brushRef="#br1" timeOffset="126381.23">7832 14923 0,'0'0'15,"-22"0"-15,1 0 0,0 0 0,21-22 32,21 22-32,0 0 0,43 0 15,-22 0-15,-21-21 0,22 21 16,-1 0-16,0 0 0,1-21 15,-22 21-15,21-21 0,1 21 0,-22-21 16,21 21-16</inkml:trace>
  <inkml:trace contextRef="#ctx0" brushRef="#br1" timeOffset="127003.99">9186 14288 0,'0'0'16,"-42"0"-16,21-22 0,0 22 0,-22-21 15,43 0-15,21 21 16,1 0 0,20-21-16,0 21 0,1 0 15,-1 0-15,0 0 0,1 0 0,-1 0 16,64 0 0,-43 0-16,-42 0 0,1 0 15,-44 0 1,1 0-16,-21 0 15,21 0-15,-22 0 0,1 21 0,0-21 16,-1 0-16,1 0 0,-43 0 16,22 0-1,21 0-15,20 0 0,1 0 0,0 0 16,0 0-16,0 0 0,0 0 16,21 21-16,0 0 0,-22 1 15,22 20-15,0 43 16,-21-64-16,21 21 0,0 0 15,0 22-15,0-22 0,-21 22 0,21-1 16,-21-20-16,0 41 0,0-20 16,21-1-16,-22 22 0,1-22 0,0 22 15,0-21-15,0 20 0,0-20 16,21-1-16,0-20 0,0-1 0,0 0 16,0 1-16,0-1 0,21-21 0,0 0 15,21 0-15,-21 1 0,22-22 16,-22 0-16,42 0 0,-20 0 15,-1-22-15,22 22 0,-22-21 0,21-21 16,1 21-16</inkml:trace>
  <inkml:trace contextRef="#ctx0" brushRef="#br1" timeOffset="127801.12">10266 14774 0,'-21'-21'16,"42"42"-16,-64-63 0,22 21 0,0 0 0,0 0 15,-21-1-15,20 22 0,-20 0 0,21 0 16,-21 0-16,20 22 0,-20-1 16,21 0-16,-21 0 0,20 21 0,-20-20 15,21 20-15,0 0 0,0-21 16,-1 22-16,1-1 0,21-21 0,0 22 15,0-22-15,0 21 0,0-21 16,0 0-16,21-21 0,43 43 16,-22-43-1,-21 0-15,22 0 0,-22-21 0,21-1 16,-21 1-16,1 0 0,20 0 16,-21 0-16,0 0 0,0-1 0,43-41 15,-64-1 1,21 43-16,-21 0 0,0 0 15,-21 21 17,0 21-32,21 0 0,0 0 15,-21 22-15,21-1 0,0-21 16,0 0-16,0 22 0,0-22 16,21 0-16,0 0 0,-21 0 0,42 1 15,-21-1-15,1 0 0,-1 0 16,21-21-16,43 0 15,-43 0-15,0-21 16,-20 21-16,-1-21 0,21 0 16,-21-1-16,22-20 0,-22 21 15,0-21-15,0 20 0,0-20 0,-21-21 16,0 20-16,0 1 0,0 0 16,0-1-16,-21-20 0,-85-107 15,43 107 1,20 21-16,1 20 0,0-20 15,-1 21-15,1 21 0,0-21 16,-64 21-16,64 21 0,-22-21 16,22 42-16,-22-21 0,1 43 15,-1-22-15,-84 149 16,106-128-16,-1 1 0,22-1 16,-21 1-16,21 20 0,0-20 0,-1-1 15,22 1-15,0-1 0,0-20 0,0 20 16,0-20-16,0-1 0,22 0 15,-1-21-15,169 85 16,-84-106 0,-42 0-16,84 0 15,-64-21-15,1 21 0,-21-42 0,-1 21 16,22-1-16</inkml:trace>
  <inkml:trace contextRef="#ctx0" brushRef="#br1" timeOffset="128255.86">11430 14330 0,'0'42'31,"-21"1"-31,0-1 0,21 0 0,-64 106 16,64-84 0,-42 42-16,21-43 15,-1-20-15,1-1 0,21 21 0,-21-20 16,0 41-16,0-41 0,21-22 16,0 21-16,0 1 15,0-22-15,21-21 0,0 0 16,0 0-16,0 0 0,1 0 15,-1-21-15,0-1 0,-21 1 16,0 0-16</inkml:trace>
  <inkml:trace contextRef="#ctx0" brushRef="#br1" timeOffset="128949.03">11197 14880 0,'0'0'0,"-21"0"15,63 0 16,-21 0-31,1 0 0,-1 0 16,42 0-16,1 0 16,-43-21-16,21 21 0,-21 0 15,22-21-15,-1 21 0,-21 0 16,22-21-16,-22 21 0,0 0 0,0 0 16,0 0-16,-21 21 31,-21 0-16,0 0-15,21 0 0,0 1 0,-21-1 16,21 21-16,0-21 0,0 0 16,0 1-16,0-1 0,0 0 0,0 0 15,0 0-15,0 0 16,21-21-16,0 0 0,0 0 0,0 0 16,22 0-16,-22 0 0,21 0 0,-21 0 15,22-21-15,-1 0 0,64-42 16,-85 41-16,21 1 15,-20 0-15,-1 0 0,0 0 16,-21 0-16,0-1 0,0-20 0,0 21 16,0 0-16,0 0 15,0 42 1,0 0 0,0 0-16,-21 0 0,21 0 0,0 22 15,0-1-15,0-21 0,0 22 16,0 20-16,0-21 0,0 1 0,0 20 15,0-20-15,0 20 0,0-21 16,0 22-16,0-22 0,0 22 0,0-22 16,-21 22-16,21-1 0,-64 106 15,43-126 1,0 20-16,0-20 0,-22 20 0,1-21 16,0 1-16,20-1 0,-20 0 15,0-20-15,-22-1 0,22 0 0,21-21 16,-64 0-16,43 0 0,-22 0 15,43-21-15,0-22 0,-21-20 16,20 42-16,22-22 16,0 1-16,0-21 0,0 20 0,0 1 15,64-106 1,-43 105-16,0 1 0,22-21 0,-1 20 16,0 1-16,1-22 0</inkml:trace>
  <inkml:trace contextRef="#ctx0" brushRef="#br1" timeOffset="129236.24">12467 14796 0,'0'21'32,"0"0"-32,-21 0 0,21 21 0,-21 1 15,21-1-15,0 0 0,0 1 16,0 20-16,-21 1 0,21-1 0,-22 1 15,22-22-15,-21 22 0,21-1 16,0-21-16,-21 1 0,21 20 16,-21 64-16,0-84 15,0 20-15,21-42 0,0 22 16,0-22 0,21-21-1,-21-21-15,21-1 0,-21 1 16,0 0-16,21-21 0,-21 21 0,0-22 15</inkml:trace>
  <inkml:trace contextRef="#ctx0" brushRef="#br1" timeOffset="129516.2">12361 15050 0,'0'0'0,"0"-43"0,21 22 0,1-21 16,-22 21-16,21-1 0,63-62 15,-62 84-15,20-21 16,-21 21-16,0 0 15,0 0-15,1 0 0,20 21 0,-21 0 16,0-21-16,0 42 0,-21-21 0,0 1 16,0 20-16,0-21 0,0 21 15,-21-20-15,-21 41 16,-22 1-16,43-43 16,0 0-16,0 0 0,0-21 0,0 21 15,-1-21-15,1 0 0,21-21 31,21 0-31,43-43 16,-22 43-16,-21 0 0</inkml:trace>
  <inkml:trace contextRef="#ctx0" brushRef="#br1" timeOffset="129865.18">12954 14944 0,'21'0'0,"0"0"16,0 0-16,1 0 15,-1 0-15,0 0 0,0 0 16,0 0-16,0 0 0,1-21 0,20-1 16,-21 22-16,0-21 0,0 0 15,22 21-15,-1-42 16,-21 21-16,-21-1 0,0 1 16,-21 21-1,0 0-15,0 0 0,0 0 16,-22 0-16,22 0 0,-21 0 0,-1 21 15,22 1-15,-21-1 0,21 0 16,0 0-16,-1 21 0,1-20 0,21-1 16,0 0-16,0 21 0,0-21 0,0 1 15,0 20-15,0-21 0,21 0 16,1 0-16,-1 1 0,0-1 16,42 0-16,1-21 15,-22 0-15,-21 0 0,22 0 16,-1 0-16,0-21 0,1 0 0,-1-1 15,-21 1-15</inkml:trace>
  <inkml:trace contextRef="#ctx0" brushRef="#br1" timeOffset="130101.22">13970 14774 0,'0'0'0,"0"22"15,0-1 1,21-21-16,0 0 16,0 0-16,1 0 15,-1 0-15,0 0 0,0 0 0,0 0 16,0 0-16,1 0 0,-1 0 16,0 0-16,-42 0 31</inkml:trace>
  <inkml:trace contextRef="#ctx0" brushRef="#br1" timeOffset="130250.13">13991 14944 0,'42'-43'16,"-84"86"-16,42-22 0,0 0 0,0 0 15,0 22 1,0-22-16,21-21 16,0 0-16,1 0 15,-1 0-15,0 0 0,0 0 16,0 0-16,22-21 15,-22-1-15,0 1 0</inkml:trace>
  <inkml:trace contextRef="#ctx0" brushRef="#br1" timeOffset="130665.41">14795 14182 0,'0'0'0,"0"42"0,0-21 15,0 22-15,-21-22 0,21 21 16,0 22-16,-21-1 15,21-21-15,0-20 0,0-1 0,0 0 16,0 0-16,0 0 16,0 0-16,21-21 0,0 22 0,1-22 15,-1 0-15</inkml:trace>
  <inkml:trace contextRef="#ctx0" brushRef="#br1" timeOffset="131064.18">15155 14753 0,'0'0'0,"0"-21"0,0 0 0,0-21 16,0 20 0,21 22-1,1 0-15,-1 0 0,-21 22 16,21-1-16,0 21 0,0-21 15,0 64-15,-21-22 16,0-20-16,0-22 0,0 21 16,0-21-16,0 22 0,0-22 15,-21 0-15,21 0 0,0 0 0,-21 1 16,0-22-16,21 21 16,0-42-1,0-1-15,0 1 0,0-21 16,21 21-16,-21 0 15,21-22-15,0 22 0,1-21 0,-1 21 16,0-22-16,21 22 0,-21-21 0,1 21 16,-1-22-16,21 22 0,-21 0 15,22 0-15,-22 0 0,21 21 16,-21-22-16,0 22 0,1 0 0,-1 0 16</inkml:trace>
  <inkml:trace contextRef="#ctx0" brushRef="#br1" timeOffset="131621.85">16256 14880 0,'0'-21'0,"0"-64"31,-21 64-31,0 0 0,-43-21 15,43 21-15,-21 21 16,20 0-16,1 0 0,-42 0 0,20 0 16,22 21-16,-42 21 15,42-21-15,-1 22 0,1-22 16,-21 21-16,21-21 0,21 22 0,-43 62 16,43-62-16,0-22 15,0 0-15,0 21 0,0-20 16,22-1-16,-1 0 0,0 0 0,0-21 15,0 0-15,0 21 0,1-21 16,20 0-16,-21 0 0,0 0 0,22-21 16,41-42-1,-63 41-15,1 1 0,20-21 16,-21 21-16,21-43 0,-20 22 0,-1-22 16,-21 43-16,0 0 15,21 0-15,-21-21 16,-21 63-1,0 0-15,21 0 16,0 0-16,0 0 0,0 22 16,0-22-16,0 0 0,0 21 0,0 1 15,0-22-15,21 42 16,0-41-16,21 20 16,-21-21-16,1-21 0,41 21 15,-42-21-15,0 0 0,22 0 16,-22 0-16,21 0 0,-21 0 0,22-21 15,-22 0-15</inkml:trace>
  <inkml:trace contextRef="#ctx0" brushRef="#br1" timeOffset="132332.45">16954 14859 0,'0'-21'16,"0"42"-16,0-63 0,0 21 0,0-1 15,-21 1-15,0 21 0,0 0 16,0 0-16,0 0 0,-1 0 15,1 0-15,0 0 0,0 21 0,-21 1 16,20-1-16,1 0 0,0 0 0,0 21 16,0-20-16,0 20 0,21 21 15,0-20 1,0-1-16,0-21 0,0 0 16,0 22-16,0-22 0,21 0 0,0-21 15,0 21-15,0-21 0,0 0 0,1 0 16,-1 0-16,0 0 0,0 0 15,0 0-15,22 0 0,-22-21 0,63-106 32,-62 85-32,-22 21 0,0-22 0,21-41 15,0 20-15,-21 22 0,0-1 16,0 1-16,0-21 0,0 20 0,0 1 16,0 0-16,0-1 0,0 22 15,0 0-15,0 0 0,-21 21 16,0 0-1,21 21-15,0 0 0,0 0 16,0 22-16,0-22 0,0 63 16,0 1-1,0-43-15,0 1 0,0-22 0,0 21 16,0 1-16,0-1 0,0 0 0,0 1 16,0-22-16,0 21 0,0 0 0,0-20 15,0-1-15,0 0 0,42 21 16,21-42-1,-41 0-15,20 0 0,-21 0 16,0-21-16,0 0 0,22 0 16,-22 0-16,21-1 0,-21 1 15,1-21-15,20 21 0,-21 0 0,0-22 16,0 22-16,1 0 0,-22 0 0,0 0 16,21-1-1,-21 44 1,0-1-16,0 0 0,0 0 15,-21 0-15,21 0 0,0 1 16,0-1-16,0 0 0,-22 0 0,22 0 16,0 0-16,0 1 0,0-1 0,0 0 15,22-21 1,-1 0 0,0 0-16,0-21 0,-21 0 15</inkml:trace>
  <inkml:trace contextRef="#ctx0" brushRef="#br1" timeOffset="132629.28">17526 14520 0,'0'0'0,"-21"0"0,0 0 0,-1 0 16,1 0-16,21 22 15,0-1-15,0 0 16,21-21-1,1 0 1,-1 0-16,0 0 16,0 0-16,-21-21 0,0 0 15,0-1 1,-21 22-16,0 0 16,0 0-16,-1 0 15,22 22-15,-21-22 0,21 21 0,0 0 16,0 0-16,0 0 0,0 0 0,21 1 15,1-1-15,-1-21 0,0 21 16</inkml:trace>
  <inkml:trace contextRef="#ctx0" brushRef="#br1" timeOffset="133051.56">17992 14753 0,'0'0'15,"0"-21"-15,-22 21 16,1 0 0,0 21-16,21 0 15,-21 1-15,21-1 0,-21 21 0,0-21 16,21 22-16,-22-22 0,22 21 16,-21-21-16,21 22 0,-21-22 0,21 21 15,0-21-15,0 0 0,0 1 16,0-1-16,21 0 0,0 0 0,43 0 15,-1-21 1,-20 0-16,-1 0 0,43 0 16,-64 0-16,21-21 0,1 0 15,-22 0-15,0-22 0,21 22 16,-21-21-16,1 21 0,-22-22 0,0 1 16,0 21-16,0-64 15,0 64-15,0-21 0,-22 21 0,1-1 16,0 1-16,-21 0 0,21 0 15,-22 0-15,1 21 0,21 0 0,0-21 16,-22 21-16,22 0 0,0 0 16,0 0-16,0-22 0,-1 1 15,22 0-15</inkml:trace>
  <inkml:trace contextRef="#ctx0" brushRef="#br1" timeOffset="133409.35">18542 14182 0,'0'21'16,"0"0"-16,0 0 15,0 0 1,-21-21-1,0 0-15,-1 0 16,1-21 0,21 0-1,0 0 1,0 0-16,21 0 16,1 21-1,-1 0-15,-21 21 16,0 0-1,0 0-15,0 0 0,0 22 16,0-22-16,0 0 0,0 0 0,0 0 16,-21 0-16,-1 1 0,1-1 15</inkml:trace>
  <inkml:trace contextRef="#ctx0" brushRef="#br1" timeOffset="134549.19">18817 13991 0,'21'0'16,"43"0"0,-43 0-16,0 0 15,0 0-15,0 0 0,1 0 16,-1 0-16,0 0 0,0 0 15,0 0 1,0 0-16,1 0 16,-1 0-1,0 21 1,-21 1 125,21-22-126,0 21 16,0 0-15,-21 0-16,0 0 16,0 0-16,0 1 15,0 20-15,0-21 0,0 21 16,0 1-16,0-1 16,0 0-16,0 1 0,0 20 0,0-20 15,-21 41-15,21 1 16,0-43-16,0 1 0,0-1 15,0 0-15,0 1 0,0-1 0,0 0 16,-21 1-16,21-1 0,-21 0 0,21-21 16,0 22-16,0-1 0,-21 0 15,0 1-15,-1-22 0,22 21 0,-21-21 16,21 1-16,-21 20 0,0-21 16,21 0-16,-21 0 0,0-21 15,-1 0-15,1 0 16,0 0-16,0 0 15,0 0-15,0-21 0,-1 21 16,22-21-16,0 0 0,0 0 0,-21 0 16,21-1-16,0-20 0,0 21 15,0-21-15,0-1 0,0 1 16,21-22-16</inkml:trace>
  <inkml:trace contextRef="#ctx0" brushRef="#br1" timeOffset="135432.9">19283 13187 0,'0'0'0,"-21"0"0,-1 0 16,22-21 0,22 21 31,-1 0-47,0 0 0,0 0 15,0 0-15,0 0 0,1 21 0,-1-21 16,0 21-16,0 0 0,21 0 0,-20 1 15,20-1-15,0 0 16,-21 21-16,22-21 0,63 85 16,-64-63-16,-21-1 15,21 21-15,-20-20 0,-1-1 16,0 0-16,21 22 0,1 21 16,-22-43-16,-21 0 0,21 1 15,0 20-15,0-21 0,-21 22 0,0 42 16,21-43-16,-21 1 0,22-22 15,-22 22-15,0-1 0,0 1 0,0-22 16,0 21-16,0 1 0,0-22 0,-22 85 16,1-63-1,0-1-15,0 1 0,0-22 0,0 22 16,-1-1-16,-20 1 0,21-22 0,-21 21 16,-1-20-16,1-1 0,-22 0 15,1 1-15,-1-1 0,1 0 0,-1 1 16,-20-1-16,20 0 0,-20 1 0,-1-1 15,0 0-15,1 1 16,20-1-16,-21 0 0,-84 22 0,106-22 16,-22-21-16,21 22 0,1-22 15,-1 0-15,1 0 0,-1 22 16,1-22-16,21 0 0,-22-21 0,22 21 16,-1 0-16,22-21 0,-21 21 15,21-21-15,0 0 0,-1 22 0,1-22 16,21-22 62,0 1-78</inkml:trace>
  <inkml:trace contextRef="#ctx0" brushRef="#br1" timeOffset="136856.29">3514 13949 0,'21'0'31,"0"0"-16,0-21-15,0 21 0,0-21 0,22-1 16,-22 22-16,21-21 0,1 0 16,-1 0-16,0 0 0,22-22 15,20-20 1,-41 42-16,-1 0 0,22-22 16,-22 22-16,-21 0 0,21 0 15,-20 21-15,-1 0 0,0-21 0,0 21 16,0 0-1,-21 21 17,-21-21-32,0 0 0,0 21 15,-43 0 1,43 0-16,0-21 0,-21 21 0,-22 1 16,22-1-16,-1-21 0,22 21 15,-42 0-15,20-21 16,1 21-16,0 0 0,-43 22 15,43-22-15,-1 0 0,-20 0 16,21 22-16,-1-22 0,1 0 0,0 0 16,-1 21-16,1-20 0,0-1 15,-1 21-15,22-21 0,-21 0 0,21 22 16,-22-22-16,22 0 0,0 21 16,0-20-16,0-1 0,21 21 0,-22-21 15,1 22-15,0-1 0,0-21 16,21 21-16,-21 1 0,21-22 0,-21 21 15,21 1-15,0-22 0,-22 21 0,22 0 16,-21-20-16,0 20 16,21-21-16,0 21 0,0-20 0,-21 20 15,21 0-15,-21-21 0,21 22 16,0 20-16,-21-20 0,21-1 16,0 0-16,0-21 0,0 22 15,0-1-15,0 0 0,0-20 0,0 20 16,42 43-1,0-22-15,-21-42 0,1 22 16,-1-22-16,21 0 0,-21 0 16,0 21-16,1-20 0,-1-1 15,0 21-15,0-21 0,64 64 16,-22-22 0,-42-41-16,22-1 0,-1 0 0,0 0 15,22 0-15,-22-21 0,1 0 16,-1 0-16,0 0 0,1 0 0</inkml:trace>
  <inkml:trace contextRef="#ctx0" brushRef="#br1" timeOffset="138337.23">21272 13695 0,'-21'0'0,"21"-21"16,0 0-1,0-1-15,0 1 16,21 21 0,1 0-16,20-21 0,-21 21 15,43 0-15,-22 0 0,21-21 16,-20 21-16,-1 0 0,22 0 15,-22 0-15,0 0 0,1 0 0,-1 0 16,0 0-16,-21 0 0,1 0 0,-1 0 16,-21 21-1,-21-21-15,-22 0 0,22 0 16,-21 0-16,-1 0 0,-20 21 16,21-21-16,-22 0 0,22 0 15,-64 0-15,42 0 16,22 0-16,21 0 0,0 0 15,0 0-15,-1 0 0,1 0 0,0 0 16,0 0-16,0 0 0,21 21 16,-21-21-16,-1 22 15,1-1-15,21 0 0,-21-21 16,21 21-16,0 0 0,0 0 16,0 1-16,0-1 0,0 0 0,0 0 15,0 0-15,-21 22 0,21-22 16,0 0-16,0 0 0,0 21 15,0-20-15,0-1 0,0 21 0,0-21 16,0 22-16,0-22 0,0 63 16,0 1-1,0-43-15,0 1 0,0 20 0,0-20 16,0-1-16,-21 0 0,21 1 0,0-1 16,0 0-16,-21 1 0,-1-1 15,22 0-15,0-21 0,-21 22 0,21-1 16,-21 0-16,0 1 0,21-1 15,0 22-15,0-22 0,-21 0 0,0 85 16,21-63 0,0-22-16,0 0 0,0-20 15,0-1-15,0 21 0,0-21 0,0 0 16,21 1-16,0-1 0,0-21 16,0 21-16,0-21 0,1 0 0,20 0 15,0 0-15,1 0 0,-1 0 0,0 0 16,1 0-16,20 0 0,-21 0 15,22 0-15,84 0 16,-106 0-16,43-21 16,-64 21-16,0 0 0,1 0 15,-1 0-15,-21-21 0,0-1 32,0 1-32,0 0 15</inkml:trace>
  <inkml:trace contextRef="#ctx0" brushRef="#br1" timeOffset="142832.43">22437 14118 0,'0'0'0,"-22"0"0,1 0 0,0 0 16,0 0-16,0 0 16,0 0-1,42 0 32,0 0-31,0-21-16,0 21 0,0-21 0,22 21 15,-1 0-15,0-21 16,1 0-16,-1 21 0,22 0 0,-1-22 16,-21 22-16,1 0 0,105 0 15,-85 22 1,-41-1-16,-1-21 0,0 21 15,-21 0-15,0 0 0,0 0 0,0 1 16,0 20-16,-21-21 0,0 0 0,-1 0 16,-20 1-16,0-22 0,-1 21 15,-62 42 1,62-63-16,22 21 0,-21-21 0,-1 22 16,22-22-16,0 21 15,0-21 1,42 0 31,0 0-47,0 0 0,85 0 15,-63 0 1,-1 0-16,0 0 0,22 0 0,-22 0 16,0 0-16,-20 21 0,-1 0 15,21-21-15,-21 21 0,43 64 16,-64-43-1,21-21-15,-21 1 0,0 20 16,0-21-16,0 0 0,0 22 16,-21-22-16,0 0 0,-1 0 15,-20 0-15,0-21 0,-1 21 0,1 1 16,-170 20 0,170-42-16,-21 0 0,-1 0 15,1 0-15,20 0 0,1 0 0,0 0 16,-1 0-16,1 0 0,21 0 0,0 0 15,-1 0-15,1 0 0,21-21 16,-21 21-16,21-21 16,0-1-16,0 1 15,0 0-15,21 21 16,0-21-16,-21 0 0,22 0 16,-1 21-16,0-43 0,21 22 15,-21 0-15</inkml:trace>
  <inkml:trace contextRef="#ctx0" brushRef="#br1" timeOffset="143520.03">23876 13737 0,'0'-21'15,"21"21"1,-21-21-16,21 21 0,0 0 16,1 0-16,83-21 15,-62 21-15,20 0 0,-20 0 16,-1 0-16,0 0 0,64 0 15,-64 0-15,1 0 0,-22 21 0,21-21 16,-21 21-16,1 0 16,-1 22-16,-21-1 15,0-21-15,0 0 16,-21 0-16,-1 1 0,1-1 0,21 21 16,0-21-16,-21 0 0,21 22 0,-21-22 15,21 21-15,-21-21 0,21 22 16,0-1-16,0 0 0,0 1 0,-21-1 15,21 0-15,0 22 0,0-22 16,-22 1-16,22-1 0,0 21 0,0-20 16,0-1-16,0 106 15,0-21 1,22-84-16,-22 20 0,0 1 0,0-22 16,0 21-16,0 1 0,0-22 0,-22 22 15,1-22-15,21 0 0,-84 64 16,20-42-1,43-43-15,-21 0 0,-1 0 0,1-21 16,0 21-16,-1-21 0,-20 0 16,20 0-16,-20 0 0,-1 0 0,-63 0 15,85 0-15,0 0 0,-1-21 16,1 21-16,21 0 0,0 0 16,-43-21-1,64 0-15,0 0 31,0 0-15,0-1-16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2:55:53.9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1270 0,'0'-21'31,"0"0"-15,0 0 15,0-1-31,0 1 16,0 0 15,0 0-31,0 0 15,0 0 1,0-1 0,0 44 62,0-1-63,0 0-15,-21 0 0,21 0 0,0 0 16,-21 1-16,21 20 16,0-21-16,0 0 0,0 0 0,0 22 15,0-22-15,0 0 0,-21 43 16,21 20 0,0-63-16,0 22 0,0-22 15,0 0-15,0 0 0,0 22 16,0-22-16,21-21 15,0 0-15,0 0 0,0 0 16,1 0-16,-1 0 16,21-21-16,-21 21 15,0-22-15,1 1 0,-1 21 0,-21-21 16,21 0-16,0 0 0,0 0 16,-21-1-16,0 1 15,0 0-15,0 0 0,0 0 0</inkml:trace>
  <inkml:trace contextRef="#ctx0" brushRef="#br0" timeOffset="559.66">720 677 0,'-22'0'16,"22"22"-1,0-1 1,-21 0-16,21 0 16,0 0-16,0 0 15,0 1-15,0-1 0,0 0 16,21 0 0,1-21-16,-1 0 0,0 0 15,0 0-15,0-21 16,0 0-16,1 0 15,-22-1-15,0 1 16,0 0-16,0 0 0,0 0 16,0 0-16,-22-1 15,1 22-15,0 0 0,0 0 16,0 0-16,0 0 16,-1 22-1,22-1-15,-21 0 16,21 0-1,0 0-15,0 0 16,0 1-16,0-1 16,0 0-16</inkml:trace>
  <inkml:trace contextRef="#ctx0" brushRef="#br0" timeOffset="2151.76">1566 1270 0,'0'0'15,"0"-21"-15,0 0 31,0 0-15,0-1-16,-21 22 16,0-21-16,0 21 0,0 0 0,21-21 15,-22 21-15,1 0 0,0 0 16,0 0-16,0 0 0,0 0 16,-1 0-16,1 0 0,0 0 15,0 0-15,-21 0 16,20 0-16,1 0 0,0 21 15,21 0-15,-21-21 0,21 22 16,-21-1-16,0 0 0,21 0 16,0 0-16,-22 22 0,22-22 15,-21 21-15,21-21 16,0 0-16,0 22 16,0-22-16,0 0 0,0 0 0,0 0 15,0 1-15,0 41 16,21-42-1,1 0-15,-1-21 0,-21 22 0,21-22 16,0 0-16,0 0 0,0 21 16,1-21-16,-1 0 0,0 0 15,0 0-15,0 0 0,0 0 16,43-21-16,-43-1 16,0 1-16,0 21 0,22-21 15,-22 0-15,0 0 16,0 21-16,-21-21 0,21-1 0,1 22 15,-22-21-15,21 0 0,0 0 16,-21 0-16,21-22 0,-21 22 16,21 0-16,0 0 0,-21-43 15,0 1-15,22 21 16,-22-1-16,0 22 0,0-21 0,0 21 16,0-22-16,21 22 0,-21-21 15,0 21-15,0-22 0,0 22 16,0-21-16,0 21 0,21-43 15,-21 43-15,0 0 16,0 0-16,0-1 0,0 1 16,0 0-1,0 0-15,-21 21 63,0 0-48,21 21 1,0 0-16,-22-21 16,22 21-16,0 1 15,0-1-15,-21-21 0,21 21 0,0 0 16,0 0-16,0 0 16,0 1-16,0-1 15,0 0-15,0 0 0,0 21 0,0-20 16,0-1-16,0 0 0,0 0 0,0 0 15,0 0-15,0 1 0,0 20 16,0-21-16,0 0 0,0 0 16,0 1-16,0-1 0,0 0 15,0 0-15,0 0 0,0 0 16,0 1-16,0-1 0,0 0 16,0 0-1,0 0-15,0 0 0,0 1 16,0-1-1,0 0-15,0 0 16,0 0 0,0 0-16,0 1 15,0-1 1,0 0-16,0 0 16,0 0-16,21-21 15,-21 21-15,22-21 0,-22 22 16,21-1-1,0-21-15,0 0 32,0 0-32,0 0 0,1 0 15,-1 0-15,0 0 16,0 0-16,0-21 16,0 21-16,-21-22 0,22 22 0,-1 0 15,-21-21-15,21 21 0,0-21 16,0 0-16,-21 0 15,21 21-15,-21-21 16,22 21-16,-22-22 16</inkml:trace>
  <inkml:trace contextRef="#ctx0" brushRef="#br0" timeOffset="14375.75">1206 2138 0,'-21'0'31,"0"0"-15,21-21-1,0 0 1,0-1 0,0 1-1,0 0 1,0 0 0,-21 21 62,21 21-63,0 0 1,0 0-16,0 1 16,0-1-16,0 0 15,0 0-15,0 0 0,0 0 16,0 1-16,0-1 0,0 42 15,0-42 1,0 1-16,0-1 0,0 42 16,0-42-16,0 22 0,0-22 15,-21 0-15,21 21 0,0-20 0,0-1 16,0 21-16,0-21 0,0 0 16,0 22-16,0-22 0,0 0 15,0 64 1,0-22-16,0-42 0,0 22 15,0-1-15,0-21 16,0 0-16,0 1 0,21 20 0,-21-21 16,21 0-16,-21 22 0,0-22 0,21 21 15,-21-21-15,0 0 16,0 22-16,21-22 0,1 42 16,-22 22-1,21-64-15,-21 22 0,21-22 0,-21 0 16,21 0-16,0 0 0,-21 0 15,21 1-15,1-1 0,-22 0 16,21 0-16,0-21 0,-21 21 0,21 0 16,0 1-16,-21-1 0,43 21 15,-1 0 1,-21-20-16,0-1 16,0 0-16,1 0 0,-1 0 15,0 0-15,0-21 0,0 22 16,22 20-1,-22-42-15,21 42 0,-21-42 0,0 21 16,1-21-16,-1 22 0,0-22 16,0 21-16,0-21 0,22 0 0,-22 21 15,0-21-15,21 0 16,43 21-16,-43 0 16,-21-21-16,1 0 0,20 0 0,-21 0 15,0 0-15,22 0 16,-22 0-16,21 0 0,-21 0 0,0 0 15,22 0-15,-22 0 0,21 0 16,-21 0-16,1-21 0,20 0 0,-21 21 16,0-21-16,22 21 0,-22-21 0,42-1 15,-20 1 1,-1 0-16,-21 0 0,0 21 0,0-21 16,22 0-16,-22-1 0,0 1 15,0 0-15,0 21 0,1-21 0,41-64 31,-42 64-31,0 0 0,1 0 16,20-22-16,-21 22 0,0 0 16,0 0-16,1 0 0,-1 0 0,0-1 15,0 1-15,0 0 0,-21 0 16,21 0-16,1 0 0,-1-1 0,-21 1 16,21 0-16,-21 0 0,21 0 15,0 0-15,-21-1 0,21-20 0,1 21 16,-22 0-16,0-22 0,21 22 0,0 0 15,0-21-15,-21 21 0,21-22 16,-21 22-16,0 0 0,21-21 16,1 20-16,-22 1 0,21-21 0,-21 21 15,0 0-15,21-22 0,-21 22 0,21 0 16,-21-21-16,0 20 0,0-20 16,21 21-16,0 0 0,-21-22 15,22 22-15,-22-21 0,21 21 0,-21-22 16,21-20-1,-21 42-15,21-43 0,0 22 0,-21 21 16,21-43-16,-21 43 0,0 0 16,0 0-16,22 0 0,-22-1 15,21 1-15,-21 0 0,21 0 0,-21 0 16,0-22-16,21 22 16,-21 0-16,21-21 15,0 21-15,-21-1 0,0 1 16,22 0-16,-22 0 0,21 0 15,-21 0-15,0-1 16,21 1-16,-21 0 0,21-21 16,0 42-16,-21-21 0,0-1 15,0 1-15,21 0 16,-21 0-16,22 21 16,-22-21-16,0 0 15,21 21 1,-21-22-1,0 1 79,21 21-94</inkml:trace>
  <inkml:trace contextRef="#ctx0" brushRef="#br0" timeOffset="15103.34">4360 1461 0,'-21'0'16,"21"21"-1,-21-21-15,-21 42 16,-1-21-16,22 0 0,-21 1 16,21-1-16,-1 21 0,-20-21 15,21 0-15,-21 1 0,20 20 0,1-21 16,0 0-16,0 0 0,0 1 15,0-1-15,-1 0 0,1 21 16,42-63 47,1 21-63,-1-21 0,0 0 0,0 21 15,0-21-15,0-1 0,1 1 0,-1 0 16,0 0-16,0-21 0,21 20 15,-20 1-15,-1 0 0,0 0 16,0-21-16,0 20 0,0 1 0,1 21 16,-22-21-16,21 0 0,0 0 0,0 21 15,0-21 1,0-1-16,1 22 47,-22 22-47,0-1 15,0 0-15,0 0 0,21 0 16,-21 22-16,0-22 0,21 0 16,-21 21-16,0 1 0,0-1 0,0-21 15,21 21-15,-21 1 0,21-1 16,-21 0-16,0 1 0,0-22 0,0 21 16,21-21-16,-21 22 0,22-22 15,-22 0-15,0 0 0,0 0 16,21 22-1,0-22-15,-21 0 0,0 0 16,21-21 0,-21-21 15</inkml:trace>
  <inkml:trace contextRef="#ctx0" brushRef="#br0" timeOffset="15779.95">1841 3090 0,'0'-21'16,"-21"21"-1,21-21-15,0 42 47,-21 0-47,21 1 16,-21 20-16,21-21 16,0 21-16,0 1 0,0-22 0,-21 21 15,0 1-15,21-1 0,-22 0 16,22 1-16,-21-22 0,21 0 15,0 21-15,0-21 0,-21 1 0,21-1 16,-21 0-16,21-42 63,0 0-63,0-1 15,0 1-15,21 21 0,-21-21 0,21 0 16,-21 0-16,21-22 0,-21 22 15,0 0-15,0 0 0</inkml:trace>
  <inkml:trace contextRef="#ctx0" brushRef="#br0" timeOffset="16104.77">1757 3090 0,'0'0'16,"21"0"-16,-21-21 15,21 21 1,0 0-16,-21 21 15,21 1-15,1-1 16,-1 0-16,0 21 16,-21-21-16,21 1 0,0 20 15,-21-21-15,0 0 0,43 22 16,-43-1-16,0-21 0,21 0 16,0 0-16,-21 1 0,21-1 15,-21 21-15,0-21 16,21-21-16,-21 21 15,21-21-15,-21-21 47,0 0-31,0 0-16,0 0 0,0 0 16,0-1-16</inkml:trace>
  <inkml:trace contextRef="#ctx0" brushRef="#br0" timeOffset="16460.61">2222 2985 0,'0'0'0,"0"21"46,-21 0-46,21 0 0,-21 0 16,21 0-16,0 22 0,-21-22 16,-21 127-1,42-84-15,0-43 16,-22 21-16,22-21 0,-21 0 16,21 1-16,0-1 0,0 0 0,0 0 15,0 0 1,0-42 31,0 0-32,21 21-15,1-21 0,-22 0 0,21-1 16</inkml:trace>
  <inkml:trace contextRef="#ctx0" brushRef="#br0" timeOffset="16864.11">2476 3048 0,'0'-21'31,"22"21"-31,-22 21 16,0 0 0,0 0-16,0 1 0,0-1 15,0 21-15,0-21 0,0 22 0,0-22 16,0 21-16,0-21 0,-22 22 16,22-1-16,-21-21 0,21 0 0,-21 22 15,21-22-15,0 0 0,-21 0 16,21 0-16,0 0 0,0 1 15,0-44 48,0 1-63,0 0 0,21 0 16,0 0-16,0-22 0,-21 22 15</inkml:trace>
  <inkml:trace contextRef="#ctx0" brushRef="#br0" timeOffset="17263.3">2498 3069 0,'-22'0'0,"44"0"0,-44-21 15,22 0-15,0 0 16,0 0-1,22 21-15,-1 0 0,21-22 16,-21 1-16,0 21 0,22 0 16,-22 0-16,85-21 15,-64 21-15,0 0 16,-20 0-16,-22 21 0,21 0 0,-21 1 16,21-22-16,-21 21 0,0 0 15,0 0-15,0 0 0,-21 0 0,0 1 16,-1-1-16,1 0 0,0 0 15,-21 0-15,21 0 0,-22 1 16,22-22-16,0 21 0,0 0 0,-22 0 16,1-21-1,21 0-15</inkml:trace>
  <inkml:trace contextRef="#ctx0" brushRef="#br0" timeOffset="22879.8">4085 931 0,'0'22'31,"-21"-22"-31,0 0 16,21-22 62,0 1-62,0 0-16,0 0 15,0 0 1,0 0-16,21 21 0,0-22 0,0 22 16,-21-21-16,21 21 0,1-21 15,-1 21-15,0 0 16,0 0-16,0 0 15,0 0-15,1 0 0,-1 0 32,0 21-32,0 0 0,-21 1 0,0-1 15,21 0-15,-21 0 0,21 0 16,-21 22-16,0-22 0,0 0 16,0 21-16,0-21 0,0 22 0,0-22 15,0 0-15,0 0 0,0 22 16,0-22-16,0 0 0,0 0 0,0 0 15,0 0-15,-21 1 16,21-1 0,0 0-16,0-42 62,0 0-62,0-1 16,21 22-16,-21-21 15,0 0-15,0 0 0,22 0 0,-1-22 16,-21 22-16,21 0 16,-21 0-16,21 0 0,-21-22 15,21 22-15,-21 0 0,43-42 16,-43 41-16,21 1 0,0-21 16,0 21-16,0 0 0,0-1 0,1 22 15,-1-21-15,0 0 0,0 21 16,0 0-16,0 0 0,1 0 15,-1 0-15,0 0 0,0 0 16,0 0-16,0 21 0,1 0 16,-1 1-16,-21-1 0,21 21 0,-21-21 15,21 22-15,-21-22 0,0 21 0,21-21 16,-21 22-16,0-22 0,0 21 16,0-21-16,0 0 0,0 22 0,0-22 15,0 0-15,-21 0 0,21 0 16,-21 1-16,0-1 0,21 0 15,0 0 1,-21-21 0,21-21 31,0 0-32,21 0-15,0 21 0,-21-22 16</inkml:trace>
  <inkml:trace contextRef="#ctx0" brushRef="#br0" timeOffset="23624.38">5567 1122 0,'0'0'0,"21"0"16,-21-21-16,0 0 16,21 21-16,-21-22 15,21-20-15,-21 21 0,0 0 16,0 0-16,0-1 0,0 1 16,0 0-16,0 0 0,0-21 15,0 20-15,-21 22 16,0-21-16,0 21 0,0 0 15,-1 0-15,1 0 0,0 0 16,0 0-16,0 0 0,0 21 16,-1 1-16,1-1 0,0 0 15,-42 21-15,41 22 16,1-43-16,0 21 0,0 22 16,21-43-16,0 0 0,0 21 15,0-20-15,0-1 0,0 0 0,0 0 16,0 0-16,0 0 15,21-21-15,0 22 16,0-22-16,1 0 0,-1 0 16,0 0-16,0 0 0,0 0 15,0 0-15,1 0 16,-1-22-16,0 1 0,0 0 0,0 0 16,0 0-16,1 0 0,-1-1 15,-21 1-15,21-42 16,0 20-16,-21 22 0,0-21 0,0 21 15,21 0-15,-21-1 0,0 1 16,0 0-16,0 42 31,0 0-31,0 1 16,0-1-16,0 0 0,0 0 16,0 21-16,0-20 0,0-1 15,0 0-15,0 0 0,0 0 0,0 0 16,0 1-16,0-1 0,0 0 15,0 0-15,0 0 0,21 0 16,-21 1 0,22-22-16,-1 0 15,0 0 1,0 0-16,-21-22 16,21 22-16,-21-21 0,21 0 0,1 21 15,-22-21-15</inkml:trace>
  <inkml:trace contextRef="#ctx0" brushRef="#br0" timeOffset="24579.83">6011 910 0,'0'0'16,"21"0"-1,-21 21 1,0 1-16,0-1 15,0 0-15,0 0 16,0 64-16,0-64 0,0 0 16,0 0-16,-21 0 15,21 1-15,0-1 0,0 0 0,-21 0 16,21 0-16,0 0 0,0 1 16,0-1-1,0-42 48,0-1-48,0 1-15,0 0 0,0 0 16,0 0-16,0 0 0,0-1 0,0-62 16,0 63-1,0-1-15,21-20 0,0 0 16,1 21-16,-1-1 15,0 1-15,0 21 0,0 0 16,0-21-16,1 21 16,-1 0-16,-21 21 0,21 0 15,0-21-15,-21 22 0,21-1 16,-21 0-16,0 64 16,0-43-16,0-21 15,0 0-15,0 0 0,0 1 16,21-1-16,-21 0 0,0 0 0,0 0 15,0 0 1,0 1-16,0-1 16,0-42 31,0-1-32,0 1-15,0 0 0,0 0 16,0 0-16,0 0 0,0-1 0,0 1 15,22 0-15,-1-21 0,0 21 16,0-1-16,0 1 0,0 0 16,1 0-16,-1 0 0,0 0 15,0-1-15,21 1 0,1 21 16,-22-21-16,0 21 0,0 0 16,0 0-16,1 0 0,-1 21 15,-21 0-15,21-21 0,-21 22 16,0-1-16,0 0 0,21 0 0,-21 0 15,0 0-15,0 1 0,0-1 16,0 0-16,0 0 0,0 0 16,0 0-16,-21 22 15,21-22-15,0 0 16,-21-21-16,21 21 16,0 0-16,-21-21 15,21-21 32,0 0-31,0 0-1,0 0-15,21 0 0,0 21 0</inkml:trace>
  <inkml:trace contextRef="#ctx0" brushRef="#br0" timeOffset="25359.39">7091 1164 0,'0'21'32,"21"-21"-1,0 0-31,0 0 0,0 0 15,1-21-15,-1 21 16,0 0-16,0-21 0,0 0 0,0 21 16,1-21-16,-1 21 15,21-43-15,-42 22 16,21 0-16,0 0 16,-21 0-16,0 0 0,0-1 15,0 1-15,0 0 16,0 0-16,0 0 0,0 0 15,-21 21 1,0-22-16,0 22 16,0 0-16,0 0 15,-1 0-15,1 0 16,21 22-16,-21-22 0,0 21 0,0 0 16,0 0-16,-1 0 15,1 0-15,0 1 16,21-1-16,-21 0 0,0 0 15,21 0-15,0 0 0,-21 1 16,21-1-16,-22 21 16,22-21-16,0 0 0,0 1 0,-21-1 15,21 0-15,0 0 0,0 0 16,0 0-16,0 1 16,21-1-16,1-21 15,-1 21-15,0-21 0,0 0 16,0 0-16,0 0 0,1 0 15,20 0-15,-21 0 16,0 0-16,0 0 0,1 0 16,-1 0-16,0 0 0,0 0 0,0 0 15,0-21-15,1 21 16,-1 0-16,0-21 0,0 21 16,0-22-1,0 22 16,-42 0 32,0 0-47,0 22-16</inkml:trace>
  <inkml:trace contextRef="#ctx0" brushRef="#br0" timeOffset="35679.98">6392 1863 0,'0'-21'0,"0"-1"16,0 1-1,0 0-15,0 0 16,0 0 0,0 0-1,0-1-15,-21 1 16,21 0 0,0 0-16,0 0 15,0 0 1,0-1 15,0 44 63,0-1-79,0 0-15,0 0 0,0 0 16,0 0-16,0 1 16,0-1-16,0 21 0,0-21 0,0 0 15,0 1-15,0 20 0,0-21 16,0 0-16,0 22 0,0-22 0,0 0 16,0 21-16,0-21 0,0 1 15,0 20-15,0-21 0,0 0 0,0 22 16,0-22-16,0 0 0,21 21 15,-21 1-15,0-22 16,0 42-16,0-42 0,0 1 16,0 20-16,21-21 0,-21 0 15,0 22-15,0-22 0,0 0 16,22 0-16,-22 0 0,0 0 16,21 1-16,-21-1 0,0 0 15,0 0-15,21 0 0,-21 0 16,21 1-16,-21-1 0,0 0 15,21 0-15,0 0 0,-21 0 0,22 1 16,-22-1-16,0 0 16,21 0-16,-21 0 0,0 0 15,0 1-15,21-1 0,-21 0 0,21 0 16,-21 0-16,0 0 0,0 1 16,21-1-16,-21 0 0,21 0 0,1 64 15,-1-43 1,-21-21-16,21 0 0,0 22 15,-21-22-15,0 0 0,21 0 16,0 0-16,-21 1 0,22 20 16,-22-21-16,21 0 0,-21 0 0,21 1 15,-21-1 1,21 0-16,0 21 0,0-21 16,-21 1-16,0-1 0,22-21 0,-1 21 0,0 0 15,-21 0-15,21 0 0,0 1 16,-21-1-16,21 0 0,1 0 15,-22 0-15,21 0 0,0 1 0,0-1 16,-21 0-16,21-21 0,0 21 16,-21 0-16,22-21 0,41 21 15,-21 1 1,-20-22-16,-1 0 0,0 0 16,0 21-16,0-21 0,0 0 15,1 0-15,-1 0 0,0 0 0,0 0 16,0 0-16,0 0 0,64 21 15,-64-21-15,22 0 16,-22 0-16,0 0 0,42 0 16,-41 0-1,-1 0-15,0 0 0,0 0 0,0 0 16,0 0-16,1 0 0,-1 0 0,0 0 16,0 0-16,0 0 0,0 0 15,1 0-15,20 0 0,0-21 16,-21 0-16,22-1 15,-22 22-15,0-21 0,0 21 0,0-21 16,1 0-16,-1 21 0,0-21 0,0 0 16,0-1-16,22-20 15,-22 21-15,0 0 0,0 0 0,0-22 16,0 22-16,1 0 0,-1 0 0,0-22 16,0 22-16,0 0 0,0-21 15,22-22-15,-43 43 16,21 0-16,0-21 0,0 20 0,0-41 15,1 42-15,-1-22 0,-21 22 16,21-21-16,0 21 0,0-22 16,-21 1-16,21 0 0,1 21 15,-1-22-15,0 1 0,0 0 0,21 20 0,-20-20 16,41-64 0,1 43-16,-43 42 15,0-22-15,21-20 0,-21 42 0,1-22 16,-1 22-16,0-21 15,0-1-15,0 1 0,-21 0 0,21-1 16,1 1-16,-1 0 0,-21 21 16,21-22-16,0 1 0,21-64 15,-20 85-15,-1-43 16,0 43-16,0-42 16,-21 42-16,21-22 0,-21 22 0,21 0 15,1 0-15,-22-22 0,0 22 16,21 0-16,-21 0 0,21 0 0,0-64 15,0 43 1,0 21-16,-21-1 16,0 1-16,22 21 15,-22-21-15,0 0 16,0 0 0,0 0-1,0-1 1,0 1 15,-22 21 0,1 0 1,0 0-1,21-21-31,-21 21 15,0 0 1,0 0-16,-1 0 16,1 21-16,0-21 15,0 0-15,0 21 16,-22 1-16,22-22 16,0 21-16,0-21 0,0 21 15,0 0-15,-1-21 0,1 21 16,0-21-16,21 21 0,-21-21 0,0 22 0,0-1 15,-1-21-15,22 21 16,-21-21-16,0 21 0,21 0 16,-21-21-16,21 21 0,-21-21 15,42 0 48,0 0-63,-21-21 0,21 21 15,22-21-15,-22 0 0,42-21 16,-42 42 0,1-22-16,-1 1 0,21 0 0,-21 21 15,0-21-15,22 0 0,-22 21 0,0-21 16,0-1-16,0 22 0,1-21 16,-1 21-16,0-21 0,0 21 0,0 0 15,-21-21-15,43 21 16,-43-21-16,0 0 0,21 21 15,0 0-15,-21-22 16,21 22-16,0 22 47,-21-1-31,0 0-16,0 0 0,0 0 15,21 0-15,-21 22 0,22-22 0,-22 21 16,21 43-16,0 0 15,-21-43-15,21 21 0,-21-20 16,21-1-16,-21 0 0,0-20 0,0 20 16,0-21-16,0 21 0,0-20 15,21 41 1,-21-42-16,0 0 0,0 1 31,-21-22 0,0 0-15,0 0-16,0-22 0,0 22 0,-22 0 16,1 0-16</inkml:trace>
  <inkml:trace contextRef="#ctx0" brushRef="#br0" timeOffset="36251.65">7514 2752 0,'0'-21'31,"-21"21"-15,0 21-16,21 0 15,-21 0-15,21 0 0,0 0 16,0 1-16,-22 20 0,1-21 16,0 0-16,21 22 0,0-22 0,-21 0 15,21 21-15,-21-21 0,0 1 0,21-1 16,-22 63-1,1-84-15,21 22 16,-21-22-16,21-22 47,0 1-47,0 0 0,0 0 16,0 0-16,0 0 0,21-1 15,-21 1-15</inkml:trace>
  <inkml:trace contextRef="#ctx0" brushRef="#br0" timeOffset="36572.47">7387 2709 0,'0'0'0,"21"0"16,-21 22-1,21-1-15,1-21 0,-22 21 16,21 0-16,-21 0 0,21 0 0,0 1 15,0-1-15,0 21 0,-21-21 16,22 0-16,-1 1 0,0-1 0,-21 0 16,21 0-16,0 21 0,-21-20 15,0-1-15,21 0 0,1 21 16,-22-21-16,0 1 16,0-1-1,21-21 1,-21-21-1,0-1 1,0 1-16,21 21 0,-21-21 0,0 0 16,0 0-16,0 0 0,21-1 0,-21 1 15</inkml:trace>
  <inkml:trace contextRef="#ctx0" brushRef="#br0" timeOffset="36911.28">7895 2582 0,'0'22'31,"0"-1"-15,0 21-16,0-21 15,0 43-15,0-43 0,-21 42 16,21-20-16,-21-1 0,21-21 15,0 22-15,-21-22 0,-1 0 16,22 21-16,-21-21 0,21 1 16,-21 41-1,0-21-15,21-20 16,0-1 0,0-42 15,0-1-31,21 1 15,0 0-15,-21 0 0,21 0 16</inkml:trace>
  <inkml:trace contextRef="#ctx0" brushRef="#br0" timeOffset="37276.07">8170 2667 0,'0'21'0,"0"0"0,0 1 16,0 20-16,0-21 0,0 0 16,-21 0-16,21 22 0,0-22 0,-21 21 15,21 1-15,0-1 16,0-21-16,0 21 0,0-20 15,-21-1-15,21 0 0,0 42 16,0-41-16,0 20 16,0-21-16,0-42 62,0 0-62,0 0 0,21-22 16,-21 22-16,0 0 0,0 0 15,0 0-15</inkml:trace>
  <inkml:trace contextRef="#ctx0" brushRef="#br0" timeOffset="37651.85">8128 2667 0,'0'-42'32,"21"42"-32,0 0 0,-21-21 15,21-1-15,1 22 0,-1 0 0,21 0 16,-21 0-16,43 0 16,-43 0-16,0 0 15,0 22-15,0-1 0,1 21 16,-22-21-16,0 0 15,0 1-15,0-1 0,-22 21 16,1-21-16,0 0 0,0 1 16,0-1-16,0 0 0,-1 0 15,-20-21-15,21 21 0,0-21 0,0 21 16,-22 1 0,22-22-16</inkml:trace>
  <inkml:trace contextRef="#ctx0" brushRef="#br0" timeOffset="38944.19">10816 931 0,'0'-21'0,"0"42"0,21-63 16,0 21-16,1-21 16,-1 20-16,-21 1 0,0 0 0,21 21 15,-21-21-15,21 0 0,0 0 16,-21 42 31,0 0-47,0 0 0,-21 0 15,21 22-15,-21-1 0,0 0 16,21 22-16,0-22 0,-21 0 16,-22 64-16,22-63 0,21-1 15,-21 0-15,0 1 0,21-22 16,0 21-16,-21-21 0,21 22 0,-22-22 16,22 0-16,-21 0 15,21 0-15,0 0 0,0 1 16,-21-22-16,21 21 15,-21-21 1,21-21 0,0-1-16,0 1 15,-21 0-15,21 0 16,0 0-16,0 0 0,0-1 0,0-20 16,0 21-16,0 0 0,0-22 15,0 22-15,0 0 0,0 0 0,0 0 16,0 0-16,0-1 0,0 1 15,21 21 1,0 21 0,0 1-16,-21-1 15,0 0-15,0 0 0,21 0 0,-21 0 16,22 1-16,-22-1 16,0 0-16,42 21 0,-42-21 15,21-21-15,0 22 0,-21-1 0,21-21 16,1 21-16,-1-21 0,0 0 15,0 0-15,0 0 0,0 0 16,1 0-16,20 0 0,-21 0 16,0 0-16,0 0 0,1-21 0,41 0 15,-42-1-15,0 1 16,1 0-16,-22 0 0,42-43 16,-42 43-16,0 0 0,42-21 15,-42 21-15,21-1 0,-21 44 47,0-1-47,0 0 16,0 0-16,0 0 0,0 0 0,0 1 15,-21-1-15,21 0 16,0 0-16,-21 0 0,21 0 16,0 1-16,0-44 62,21 22-62,-21-21 16,0 0-16,0 0 0,0 0 15</inkml:trace>
  <inkml:trace contextRef="#ctx0" brushRef="#br0" timeOffset="39164.12">11366 953 0,'0'21'78,"0"0"-63,22-21 1</inkml:trace>
  <inkml:trace contextRef="#ctx0" brushRef="#br0" timeOffset="39765.32">11578 1080 0,'0'0'0,"0"21"16,0 0-1,0 0-15,0 0 16,0 0-16,0 1 0,0-1 16,0 0-16,0 0 0,0 0 0,0 0 15,0 1-15,0 20 16,0-21-16,0 0 0,-21 0 15,21 1-15,-21-22 16,21 21 0,0-42 15,0-1-31,0 1 16,0 0-16,0 0 15,0 0-15,21 0 0,0-1 16,-21 1-16,21 0 0,0 0 15,43-64-15,-43 64 16,0-21-16,0 21 0,43-1 16,-43 1-16,21 21 0,-20 0 15,-1 0-15,21 0 0,-21 0 16,-21 21-16,21-21 0,-21 22 0,22 20 16,-22-21-16,0 21 15,0 22-15,0-43 0,0 21 16,-22-20-16,1-1 0,21 0 15,-21 0-15,21 0 0,-21 0 16,21 1-16,-21-22 0,21 21 16,0-42 31,21-1-47,-21 1 0,21 0 15,0 0-15,0 0 0,-21 0 16</inkml:trace>
  <inkml:trace contextRef="#ctx0" brushRef="#br0" timeOffset="40479.35">12298 699 0,'21'0'0,"-21"21"16,0 0-1,0 0-15,0 21 0,0-20 16,0 20-16,0 0 0,0 1 0,0-1 16,0-21-16,-21 21 0,0 43 15,-1 21 1,1-85-16,21 0 0,-21 0 16,21 1-16,0-1 0,0 0 0,-21 0 15,21 0-15,-21-21 16,21-21 31,0 0-47,0 0 15,0 0-15,21-1 16,0-20-16,-21 21 0,21 0 0,0-22 16,-21 22-16,22 0 0,-1-21 15,0 21-15,42-43 16,-20 43-16,-22 0 15,0 21-15,0 0 0,0 0 16,1 0-16,-1 0 0,0 21 16,-21 0-16,0 0 15,0 0-15,0 1 0,-21-1 16,0 0-16,-1-21 16,1 21-16,0 0 0,0-21 0,0 0 15,0 21-15,-1-21 0,1 0 0,0 0 16,0 0-16,0 0 15,0 0 1,21 22 0,0-1-1,0 0-15,0 0 16,21 0-16,0-21 16,-21 21-16,21 22 15,0-22-15,-21 0 0,21-21 16,-21 21-16,0 0 0,22 1 15,-1-22-15,-21 21 16,21-21 0,0 0-16,0 0 15,0-21 1,1-1-16,-1 1 16</inkml:trace>
  <inkml:trace contextRef="#ctx0" brushRef="#br0" timeOffset="40805.51">12869 677 0,'0'0'0,"-21"0"16,42 0 15,22 0-31,-22 0 16,0 0-16,21 0 0,-21-21 15,22 21-15,-22 0 0,21 0 0,22 0 16,-22 0 0,-21 0-16,0 0 0,1 0 0,-1 0 15,-42 0 16,-1 0-15,1 0-16,0 21 0,0-21 16</inkml:trace>
  <inkml:trace contextRef="#ctx0" brushRef="#br0" timeOffset="41116.39">13039 699 0,'-43'21'31,"43"0"-31,0 0 16,-21-21-16,21 21 0,-21 22 0,21-22 15,0 0-15,0 21 0,-21 1 16,21-1-16,-21 0 0,21 1 0,0 20 16,-22-21-16,1 22 15,21-43-15,-21 43 16,21-43-16,0 0 0,0 0 15,0 0-15,0 0 0,21-21 63,0-21-63,1 0 0,-1 21 16,0-21-16,0 0 0</inkml:trace>
  <inkml:trace contextRef="#ctx0" brushRef="#br0" timeOffset="41536.69">13102 1270 0,'0'0'0,"21"0"16,0 0-16,1 0 15,-1-21-15,0 21 16,0 0-16,-21-21 0,42 0 15,-20 21-15,-1-22 0,-21 1 16,21 0-16,0 0 16,-21 0-16,0 0 31,-21 21-31,0 0 16,0 0-16,-1 0 0,1 0 15,0 21-15,0 0 16,0 0-16,21 0 0,-21 22 15,21-22-15,-22 0 0,22 21 16,0-21-16,-21 22 0,21-22 16,0 0-16,0 0 0,0 0 0,0 1 15,21-1 1,1-21-16,-1 21 0,0-21 0,21 0 16,-21 21-16,1-21 15,-1 0-15,0 0 0,21 0 16,-21 0-16,1 0 0,-1-21 15,0 0-15,21 21 0,-21-21 16</inkml:trace>
  <inkml:trace contextRef="#ctx0" brushRef="#br0" timeOffset="41837.51">13674 1080 0,'0'-22'0,"0"44"0,0-65 16,21 43 15,-21 21-31,21-21 16,-21 22-16,0-1 0,21 0 0,0 0 15,-21 0-15,21 22 0,1-22 16,-22 0-16,0 0 0,42 21 16,-42-20-16,21-1 0,-21 0 15,21 0-15,-21 0 0,21 0 0,1-21 16,-22 22-16,0-1 0,21-21 15,0 0 32,-21-21-47,0-1 16,0 1-16</inkml:trace>
  <inkml:trace contextRef="#ctx0" brushRef="#br0" timeOffset="42144.34">14055 1016 0,'-22'21'16,"1"0"-16,-21 1 16,42-1-16,-21 0 15,0 0-15,-1 0 0,1 22 16,21-22-16,-21 0 0,0 0 0,0 21 15,0-20-15,-1-1 0,22 0 0,-21 0 16,0 21-16,0-20 16,21-1-16,0 0 15,21-21 32,0 0-47,0-21 16,1 0-16,-1-1 0,0 1 15</inkml:trace>
  <inkml:trace contextRef="#ctx0" brushRef="#br0" timeOffset="42573.1">14414 572 0,'0'0'0,"0"-22"0,0 44 47,-21-1-31,21 0-16,-21 21 0,0-21 16,21 22-16,0-1 0,0-21 15,-21 22-15,21 20 0,-21 22 16,-1-43-16,22 43 0,0-43 15,0 0-15,0-20 0,-21 20 16,21-21-16,0 21 0,0-20 0,0-1 16,0 0-16,0 0 0,0 0 15,0 22 1,0-22-16,0 0 16,21-21-1,1 0 1,-1 0-16,0 0 0,0 0 15,-21-21-15,21 21 0,0-21 16,1 21-16,-1-22 0,0 1 16,0 0-16,0 0 0,-21 0 15</inkml:trace>
  <inkml:trace contextRef="#ctx0" brushRef="#br0" timeOffset="42911.9">14266 974 0,'-21'0'0,"42"0"0,-63 0 0,63 0 32,0 0-17,0 0-15,1 0 0,20 0 0,-21 0 16,21 0-16,-20 0 0,-1-21 15,21 21-15,-21 0 0,0 0 0,22 0 16,-22 0-16,0-22 16,0 22-16,0 0 0,1 0 15,-1 0 1</inkml:trace>
  <inkml:trace contextRef="#ctx0" brushRef="#br0" timeOffset="44541.97">11472 1947 0,'21'0'0,"-42"0"0,42-21 0,-21 0 15,0 42 48,0 0-48,0 1-15,0-1 0,0 0 16,0 0-16,0 21 0,0 22 16,0-43-16,-21 21 15,21-20-15,0 20 0,0 0 0,-21 1 16,21-1-16,0 0 0,0 1 0,0 20 16,-21-21-16,21 1 0,-21 20 15,21-20-15,0-1 0,-21 0 16,-1 22-16,1-22 0,0 106 15,0-42-15,21-42 16,-21-22-16,21 21 0,-21-20 16,21 20-16,-22-20 0,22 20 0,0-21 15,0 22-15,0-22 0,0 1 0,-21-1 16,21 21-16,0-20 0,-21 105 16,0-42-1,21-64-15,-21 22 0,21-22 16,0 21-16,0-20 0,-21-1 0,21 22 15,-22-22-15,22 0 0,-21 22 0,21-22 16,-21 22-16,21-22 0,0 21 0,-21 1 16,0-22-16,21 22 0,-43 147 31,1-126-31,42-43 0,-21 22 16,21-22-16,0 1 0,-21-1 15,21 21-15,-21-20 0,21-1 0,0 0 16,0-20-16,-22 83 15,22-62-15,-21-22 16,21 0-16,0 0 0,0 0 0,-21-21 0,21 22 16,0-1-16,-21-21 15,0 0-15,0 0 16,21-21 0,-22-1-16,1 22 0,21-21 0,-42 0 15,21-21 1,0 21-16,21-1 0,-43-20 15,43 21-15,0-21 0,-21 20 16,21 1-16,-21 0 0,21-21 0,-21 21 16,21-1-16,0 1 0,0 0 15,0 0-15,-21-21 16,21-1-16,-22 22 0,22 0 16,0 0-1,0 0 1,0 42 15,0 0-31,22-21 16,-22 21-16,21 0 0,0 0 15,-21 1-15,21 20 16,0-21-16,-21 0 0,21 43 16,1-43-16,-22 0 0,21 0 15,-21 22-15,0-22 0,63 63 16,-63-41-1,21-22-15,1 0 16,-22 0 0,21-21 15,0 0-15,0 0-16,0-21 0,0 21 15,1-21-15,-1 0 0,0 0 0,0-1 16,21 1-16,-20 0 0,20 0 15,0-21-15,64-43 16,-64 64-16,43-43 16,-64 43-16,0 21 0,22-21 0,-43 0 15,21 21-15,0 0 16,-21 21 31,-21-21-47,0 21 15,0 0 1,-1-21-16</inkml:trace>
  <inkml:trace contextRef="#ctx0" brushRef="#br0" timeOffset="46456.87">9610 6668 0,'0'-22'0,"0"1"16,0 0 0,0 42 15,0 22-31,0-22 15,0 0-15,0 21 0,-22 1 16,22-1-16,-21 21 0,0 22 16,-21 84-16,21-126 15,21 20-15,-22-20 0,1-1 16,21 0-16,-42 43 16,21-64-16,21 0 0,-21 0 0,21 1 15,-22-1-15,1-21 0,21 21 16,-21-21-16,0 0 15,0-21-15,21 0 16,0-1-16,0 1 0,-21-21 16,21 0-16,0 20 0,0-62 15,0 41-15,0 1 0,0 0 16,0-1-16,0 1 0,0 21 0,0 0 16,0 0-16,21-1 0,-21 1 15,21 21-15,0 0 16,0 21-16,-21 1 0,21-1 15,-21 21-15,22-21 16,-22 22-16,0-22 0,42 85 16,-21-1-1,0-83-15,0-1 0,-21 0 16,22 0-16,-1-21 0,0 21 16,0-21-16,0 0 0,0 0 0,22 0 15,-22 0-15,0 0 0,85-21 16,-43-21-1,-20-1-15,-22 22 0,42-42 16,-41 20-16,-1 22 0,0-21 16,-21 0-16,0 20 0,21-20 15,-21 21-15,21 21 0,-21-21 16,0 42 0,0 0-1,0 0-15,0 0 0,0 43 16,0-43-16,0 43 0,0-43 15,0 0-15,0 0 0,0 0 16,0 0-16,0 1 0,0-1 16,21-21-16,1 21 0,-1-21 0,0 0 15,0 0-15,43 0 16,-22-21 0,-21 21-16,0-21 0,0-1 0,1 1 15,-1-21-15,0 21 0,-21 0 16,21-22-16,-21 22 0,21-21 0,-21 21 15,0-1-15,0 1 0,0 0 0,21 0 16,-21 42 15,0 0-31,0 0 0,0 1 16,0 20-16,0 0 16,0-21-16,0 1 0,0 20 15,-21-21-15,21 0 0,0 0 16,0 1-16,0-1 0,0 0 15,-21-21 1,0 0 0,21-21-1,0 0-15,0-1 0,0 1 16,0 0-16,0 0 0,0-21 16,0 20-16,21-20 0,0 21 0,0-21 15,1-1-15,-1 22 0,0 0 0,42-43 16,1 43-1,-22 0-15,-21 21 0,22 0 0,-22 0 16,21 0-16,-21 0 0,1 21 16,-1 0-16,-21 1 0,0-1 15,21 85-15,-21-85 16,0 63-16,-21-62 0,0 20 16,-1 0-16,1-21 0,21 1 15,-21-1-15,21 0 0,0 0 16,-21-21-16,21 21 0,-21-21 15,21-21 17,0 0-32,21 21 0,0-21 15,0 0-15,0-22 0,-21 22 0,22 0 0</inkml:trace>
  <inkml:trace contextRef="#ctx0" brushRef="#br0" timeOffset="47580.22">11430 6625 0,'0'21'16,"0"1"0,-21 20-16,21-21 0,0 0 15,-21 22-15,21-1 0,0 0 0,-22-21 16,22 22-16,0-1 0,0 0 15,-21 1-15,21-1 0,-21-21 16,21 22-16,-21-1 0,21-21 0,-21 0 16,0 22-16,21-22 0,-22 21 15,22-21-15,-21-21 16,21 21-16,0-42 31,0 0-31,0 0 16,0 0-16,0 0 15,0-22-15,21 22 0,-21 0 0,0-21 16,22 20-16,-1-20 0,0 21 0,-21-21 16,21 20-16,0 1 15,0-21-15,1 21 0,-1 0 0,0 21 16,21-43-16,-21 43 0,1 0 16,-1 0-16,0 0 15,0 0-15,0 0 0,-21 21 16,0 1-16,0-1 15,0 0-15,0 0 0,-21 0 16,0-21-16,0 21 0,0 1 16,-1-22-16,1 21 0,0-21 0,0 0 15,0 0-15,-22 0 16,22 0 0,21-21-1,0-1 1,0 44 15,0-1-31,21 0 0,-21 0 16,0 0-16,0 0 15,0 1-15,22 20 0,-22 0 16,21-21-16,-21 1 16,0-1-16,21 0 0,-21 0 0,21 0 15,0-21-15,-21 21 0,21-21 16,43 22-1,-43-22-15,21 0 0,-20 0 16,20 0-16,-21 0 0,21 0 16,-20-22-16,41 1 0,-21 0 15,1 0-15,-22 0 0,85-64 16,-43 0 0,-42 64-16,1-21 0,20-22 15,-21 43-15,-21 0 0,21 0 0,-21 0 16,0 0-16,0-1 15,-21 22-15,0 0 0,0 0 16,-22 0-16,22 22 16,-21-1-16,21 0 0,0-21 15,21 21-15,0 0 0,0 0 16,0 1-16,0-1 16,0 0-16,21 0 15,0 0-15,0-21 0,0 21 16,0-21-16,-21 22 0,22-1 0,-1-21 15,-21 21-15,0 0 0,21 0 16,-21 0-16,0 1 16,0-1-16,0 0 15,-21-21-15,0 21 0,-1-21 16,1 0-16,0 0 0,-21 21 16,-22-21-1,43 0-15,0 0 0,0 0 16,0 0-16,-1 0 15,1 0-15,21-21 16,-21 21-16,21-21 16,-21 21-16,21-21 0,-21 0 0,0 21 15,-1-22-15,1 1 0</inkml:trace>
  <inkml:trace contextRef="#ctx0" brushRef="#br0" timeOffset="48094.93">10075 6583 0,'-21'42'31,"21"-21"-31,0 1 0,0-1 16,0 0-16,0 0 0,0 0 16,21-21-1,0 0-15,1 0 16,-1 0-16,0 0 0,0 0 16,-21-21-16,21 0 0,0 21 0,-21-21 15,0 0-15,0-1 0,0 1 16,0 0-16,0 0 15,-21 21 1,21 21 0,0 0-16,0 0 0,0 1 15,0-1-15,0 0 16,0 0-16</inkml:trace>
  <inkml:trace contextRef="#ctx0" brushRef="#br0" timeOffset="50830.89">9377 8340 0,'0'-21'15,"21"21"1,-21-22-16,0 1 16,0 0-16,0 42 46,-21 0-30,0 1-16,-1 20 0,-20 21 16,0 22-16,-1-43 15,22 1-15,-63 41 16,62-41-16,-20-1 0,0 0 0,21 1 16,-22-1-16,22 0 0,-42 22 15,63-43-15,-22 21 16,44-63 15,-1 0-15,0 0-16,0-21 0,21 20 15,-20 1-15,-1-21 0</inkml:trace>
  <inkml:trace contextRef="#ctx0" brushRef="#br0" timeOffset="51157.7">9588 8192 0,'0'0'16,"0"21"0,0 0-16,-21 0 0,0 21 15,21-20-15,-21 20 0,0 0 0,0-21 16,-1 22-16,1-1 0,0 0 15,-42 107-15,-1-65 16,43-41-16,-21-1 16,20 0-16,1 1 0,0-22 0,0 21 15,0-21-15,0 0 0,-1 1 0,1-1 16,21 0 0,0 0-16,21-21 15,-21-21 1,22 21-16,20-42 15,0 20-15,1-20 0</inkml:trace>
  <inkml:trace contextRef="#ctx0" brushRef="#br0" timeOffset="51857.03">10139 8805 0,'0'0'0,"21"-21"0,0 0 16,-21 0-16,21 21 15,-21-21-15,21 0 0,-21-1 0,0 1 16,0 0-16,22 0 0,-22 0 15,0 0-15,0-1 0,0 1 16,0 0-16,0 0 0,0 0 0,-22 21 16,1 0-16,21-21 15,-21 21-15,0 0 0,0 0 0,-22 0 0,22 0 16,0 21-16,0-21 0,-85 63 16,85-42-1,-21 22-15,-1-22 0,1 42 16,0-20-16,20-22 0,1 21 0,21 1 15,-21-22-15,21 21 0,0-21 16,0 0-16,0 1 0,0-1 0,0 0 16,0 21-16,21-21 15,0-21-15,1 0 0,-1 0 16,0 0-16,0 0 0,0 0 16,22-21-16,-22 0 0,0 0 0,0 21 15,21-21-15,-20 0 0,-1-22 0,0 22 16,64-85-1,-43 43-15,-42 20 16,21 22-16,21-42 0,-42 42 16,0-22-16,22 22 15,-22 0-15,21 21 16,-21 21-16,0 0 16,0 0-16,0 1 0,0-1 15,0 42-15,0 22 16,0-64-16,0 21 0,0-20 0,0 20 15,0-21-15,21 0 0,0 0 0,0 1 16,0-1-16,1 0 16,-1-21-16,0 0 0,0 0 0,43 0 15,-43 0-15,21 0 0,0 0 16,43-64 0,-43 43-16</inkml:trace>
  <inkml:trace contextRef="#ctx0" brushRef="#br0" timeOffset="58983.77">13208 1905 0,'0'-21'0,"0"0"15,0 0 16,0-1-31,0 1 16,0 0 0,0 0-16,21 0 15,-21 0 1,0-1 0,0 44 62,0-1-63,0 0-15,0 0 16,0 0-16,0 0 0,0 1 0,0-1 16,0 0-16,0 0 0,0 0 15,0 0-15,0 1 0,0-1 0,0 0 16,0 0-16,0 21 0,0-20 15,0-1-15,0 63 16,0-41-16,21-22 0,-21 21 16,0 1-16,21-1 0,-21 0 15,0 1-15,0-22 0,0 21 0,0 0 0,0 1 16,0-1-16,0-21 0,0 22 16,0-1-16,0 0 0,0 43 15,0 0 1,0-64-16,0 42 15,0-20-15,0-1 0,22-21 0,-22 21 16,21 1-16,-21-1 0,0-21 0,21 22 16,0-1-16,0-21 0,0 64 15,-21-64-15,22 0 0,-1 21 16,0 22 0,21-22-16,-21-21 0,-21 22 15,22-22-15,-1 0 0,0 0 0,0 22 0,-21-22 16,21 0-16,0 21 0,-21-21 15,22 1-15,-1 20 0,-21-21 16,21 0-16,0 0 0,-21 22 0,21-22 16,0 0-16,-21 0 0,22 0 0,-1 1 15,0-1-15,0 0 0,0 0 16,0-21-16,1 21 0,-1 0 0,0 1 16,0-22-16,0 21 0,0-21 15,22 21-15,-22-21 0,21 21 16,1-21-16,-22 0 0,21 21 0,-21-21 15,22 0-15,-1 0 0,64 0 16,-22 0 0,-41 0-16,-1 0 15,0 21-15,-20-21 0,-1 0 16,21 0-16,-21 0 0,0 0 0,1 0 16,20 0-16,-21 0 0,0 0 15,22 0-15,-22 0 0,21 0 0,-21 0 16,43 0-16,-22 0 0,-21-21 15,22 21-15,-22 0 0,21-21 16,-21 21-16,22-21 0,-22 0 0,21 21 16,-21-21-16,85-22 15,-42 1 1,-22 21-16,-21 21 0,21-21 0,1-1 16,-22-20-16,21 21 0,-21 0 0,1 0 15,20-1-15,-21 1 0,0-21 16,22 21-16,-22 0 0,0-1 0,0-20 15,0 21-15,22 0 0,-22 0 0,0-22 16,0 22-16,0-21 0,106-64 16,-84 21-1,-1 64-15,-21-21 0,21-1 16,-20 22-16,-1-21 0,21 0 16,-21-1-16,22 1 0,-22 0 0,21-1 15,-21 1-15,22 0 0,-1-1 16,-21 1-16,21 0 0,-20-1 15,20-20-15,85-107 16,-85 86-16,1 41 16,-22 1-16,0 21 15,0-21-15,0-1 0,22 1 0,-22 21 0,0-22 16,0 1-16,21 21 0,-20-21 16,20-1-16,-21 22 0,0-21 0,22-1 15,-22 1-15,21 21 0,22-85 16,-22 43-1,-21 20-15,0 22 0,0-21 16,-21 21-16,22-1 0,-22 1 16,0-21-16,21 21 0,0 0 0,0-1 15,-21 1-15,0 0 0,21 0 16,0 0-16,-21 0 0,0-1 16,22 22-16,-1-21 15,-21-21-15,0 21 16,21 0-16,0-1 15,-21 1 1,21 21 0,-21-21-16,-21 21 62,0 0-62,0 0 16,0 21-16,-22-21 15,22 21-15,0-21 0,0 22 0,-22-1 16,22-21-16,-21 21 0,21-21 16,-22 21-16,22-21 0,-21 21 0,-43 0 15,64 1 1,0-22-16,42-22 62,0 22-62,0-21 0,1 0 16,-1 21-16,21-21 0,-21 21 16,22-21-16,-1 0 0,0 21 15,-21-22-15,1 22 0,20-21 16,-21 21-16,0 0 0,0-21 0,1 0 16,-1 21-1,0 0-15,-21-21 16,0 42 15,0 0-31,0 0 16,0 0-16,0 22 0,21-22 15,-21 0-15,0 64 0,0-43 16,0 0-16,0 1 0,0 41 16,0-41-16,0-1 0,0 0 15,21 1-15,-21-22 0,21 21 16,-21 1-16,0-22 0,0 0 15,0 0-15,22 0 0,-22 0 16,21-21 0,-42 0 31,-1 0-47,1 0 0</inkml:trace>
  <inkml:trace contextRef="#ctx0" brushRef="#br0" timeOffset="59561.44">14160 2942 0,'0'-21'0,"0"0"0,0 42 47,0 0-32,0 0-15,0 1 0,0-1 0,0 21 16,0-21-16,0 22 0,0-1 16,-21 64-16,0-64 15,0-21-15,21 22 0,0-22 16,-21 0-16,0 0 0,21 0 16,-22 0-16,22 1 0,0-1 0,0 0 15,0-42 32,0 0-47,22-1 0,-22 1 16,21 0-16</inkml:trace>
  <inkml:trace contextRef="#ctx0" brushRef="#br0" timeOffset="59853.28">14182 2985 0,'0'-22'16,"0"44"-16,0-65 0,21 43 15,0 0 1,0 0-16,0 21 16,0 1-16,1-1 0,-1 0 15,0 0-15,0 21 0,0-20 0,0 20 16,1-21-16,-1 21 0,0-20 0,0 20 16,0-21-16,0 21 0,-21 1 15,22-22-15,-1 21 16,-21-21-16,21-21 15,-21 22-15,0-44 32,0 1-32,0 0 15,0 0-15,0 0 16,0 0-16,0-22 0,0 22 0,0-21 16,0 21-16</inkml:trace>
  <inkml:trace contextRef="#ctx0" brushRef="#br0" timeOffset="60129.12">14647 2815 0,'0'21'31,"0"1"-15,0-1-16,0 21 16,0-21-16,0 22 0,0 20 15,-21-21-15,21 1 0,-21-1 0,0 0 16,21 1-16,0-22 0,-21 21 15,21-21-15,-22 22 0,22-22 0,-21 0 16,21 0-16,0 0 0,0 1 16,21-44 31,-21 1-47,22 21 15,-1-21-15,0 0 0,-21 0 16</inkml:trace>
  <inkml:trace contextRef="#ctx0" brushRef="#br0" timeOffset="60462.93">14965 2942 0,'0'-21'16,"0"42"15,0 0-31,0 1 0,0-1 16,0 0-16,0 21 0,-21-21 0,21 22 15,0-1-15,0 0 0,0 64 16,-22-63-16,22-22 16,0 21-16,-21-21 0,21 0 0,0 1 15,0-1-15,0 0 0,0 0 16,0 0-16,0-42 47,0 0-47,0 0 0,0 0 15,0-1-15,0-20 0,21 21 0,-21 0 16</inkml:trace>
  <inkml:trace contextRef="#ctx0" brushRef="#br0" timeOffset="60791.74">14944 3006 0,'0'-21'0,"0"42"0,0-64 0,0 22 0,0 0 16,0 0-16,0 0 16,0 0-16,21-1 15,0 22-15,0-21 0,0 21 0,0 0 16,22-21 0,41 0-16,-62 21 0,-1 0 15,0 0-15,0 0 0,0 0 0,0 21 16,1 0-16,-1-21 15,0 21-15,-21 1 0,21-1 0,-21 0 16,0 0-16,0 0 0,0 0 0,0 1 16,-21-1-16,0 0 0,0 0 15,-1-21-15,1 21 0,-42 22 16,-22-22 0,64-21-16,0 0 0,0 0 15,21 21-15,-22-21 0,1 0 16,21-21 15</inkml:trace>
  <inkml:trace contextRef="#ctx0" brushRef="#br0" timeOffset="61701.22">19516 487 0,'0'0'0,"-22"0"0,22-21 0,-21 21 16,21-21-16,0-1 0,-21 1 15,21 0-15,0 42 47,21 0-47,-21 1 16,21-1-16,1 21 0,-1-21 0,0 22 15,21 20-15,-21-21 0,1 22 0,20-1 16,-21 1-16,0-1 0,22-20 16,-22 20-16,0 1 0,21-22 0,1 43 15,-22-43 1,21 22-16,-21-43 0,0 0 0,-21 0 16,22 0-16,-22 0 0,0 1 15,0-44 32,0 1-31,0 0-16,0 0 0,0-21 15,0 20-15</inkml:trace>
  <inkml:trace contextRef="#ctx0" brushRef="#br0" timeOffset="62040.02">20341 508 0,'0'-21'16,"-21"21"0,0 0-1,0 21-15,-1-21 0,-20 21 16,21 0-16,0 22 0,-22-22 0,1 21 15,21 1-15,-21 20 0,-1-21 0,1 22 16,0-1-16,-1-20 0,1 20 16,0 1-16,-85 84 15,84-106-15,1 1 16,21-22-16,-22 21 0,22-21 0,0 0 16,0 1-16,0-1 0,21 0 0,-21 0 15,42-42 16,0 0-31,0 21 0,0-21 16</inkml:trace>
  <inkml:trace contextRef="#ctx0" brushRef="#br0" timeOffset="62491.76">20510 1185 0,'-21'43'0,"42"-86"0,-42 107 0,21-1 15,-21-20-15,21-1 0,0 0 0,-42 64 16,21-63-16,-1 20 16,22 1-16,-21-22 0,0 21 0,0-20 15,-21 105-15,20-106 16,1 1-16,21-1 0,0 0 16,-21 1-16,0-1 0,21-21 0,-21 21 15,21 1-15,0-1 0,-21-21 0,21 22 16,-22-1-16,22-21 0,-21 0 15,21 0-15,0 1 0,0-1 0,0 0 16,0 0 0,0-42-1,0 0-15,21 0 16,1-1-16,-1 1 16,-21 0-16,21-21 0,21-22 15,-21 22-15</inkml:trace>
  <inkml:trace contextRef="#ctx0" brushRef="#br0" timeOffset="62928.51">20362 1270 0,'0'-21'0,"0"42"0,0-63 15,21 21-15,1-1 16,-1 1-16,0 21 0,0-21 0,0 0 16,0 21-16,1-21 0,20 0 15,-21 21-15,21 0 0,1-22 0,-22 22 16,21 0-16,-21 0 0,43 0 16,21 43-1,-64-22-15,0 0 0,0 21 16,-21-20-16,0-1 0,0 0 15,0 21-15,0-21 0,0 1 0,0 20 16,-21-21-16,0 0 0,0 0 0,-1 1 16,-20-1-16,21-21 0,-21 21 15,-43 0-15,21 0 16,43-21-16,0 0 16,0 0-16,0 0 0,0 0 0,21-21 46,0 0-46,21 0 16,21 0-16,-21 21 0,0-22 16</inkml:trace>
  <inkml:trace contextRef="#ctx0" brushRef="#br0" timeOffset="63534.17">21442 1058 0,'0'-21'0,"0"42"0,0-63 0,0 21 16,0 0-16,0 0 0,-21 21 15,-1 0-15,1 0 16,0 0-16,0 0 15,0 0-15,0 21 0,-1 0 0,1 21 16,-21-21-16,21 22 0,0-22 16,-1 21-16,-20 85 15,21-106 1,21 1-16,0-1 0,0 21 0,0-21 16,0 0-16,0 1 0,0-1 15,21-21-15,0 0 16,0 0-16,1 0 0,-1 0 0,21 0 15,22-21 1,-43-1-16,0 1 0,0 0 16,0 0-16,0 0 0,1-22 0,-1 22 15,0-21-15,-21 0 0,0 20 16,21-20-16,-21 0 0,0 21 0,0-1 16,0 1-1,0 42 1,0 1-16,0-1 15,0 0-15,0 0 0,0 0 0,0 22 16,0-22-16,0 0 0,0 21 0,0-21 16,0 43-1,21-43-15,0 0 16,1 0-16,-1-21 0,-21 22 16,21-22-16,0 0 0,0 0 15,0 0-15,1 0 0,-1 0 16,0-22-16,21 1 15,-21 0-15,1 0 0,20 0 0</inkml:trace>
  <inkml:trace contextRef="#ctx0" brushRef="#br0" timeOffset="63859.98">22119 487 0,'0'0'0,"0"21"32,0 0-17,0 0-15,0 1 0,0 20 0,0 0 16,0 1-16,0-1 0,0 0 16,-21 22-16,21-22 0,0 22 0,-21 20 15,21 22 1,-21-64-16,21-20 0,0 20 15,0 0-15,0-21 0,0 1 0,0-1 16,0 0-16,0 0 16,0 0-16,0-42 31,21 21-15,0-21-16,0 0 0,0 0 0</inkml:trace>
  <inkml:trace contextRef="#ctx0" brushRef="#br0" timeOffset="64479.85">22500 508 0,'0'0'0,"0"-21"15,0 42 16,0 0-31,0 0 0,0 1 16,0-1-16,0 0 0,0 21 0,0-21 16,0 22-16,0-1 0,-21 0 15,21 1-15,-21-1 0,21 0 0,0 1 16,0 84 0,-21-85-16,21 0 0,0-20 0,-22-1 15,22 21-15,0-21 0,0 0 16,-21 1-16,21-1 15,-21-21-15,21 21 0,0-42 47,0 0-47,0-1 0,0 1 16,0-21-16,0 21 0,0 0 16,0-22-16,21 1 0,-21 21 15,21-22-15,-21 22 0,22-21 0,-1 0 16,0 20-16,0 1 0,0-21 0,0 21 15,22 0-15,-22-1 0,0 22 16,21 0-16,-20-21 0,83 42 16,-83 1-1,-1-22-15,0 42 0,21 0 16,-42 1-16,0-22 0,0 21 16,0-21-16,0 22 0,0-22 15,0 21-15,0-21 0,-21 22 0,21-22 16,-42 42-1,21-20-15,21-22 0,-22 0 16,22 0-16,-21-21 16,21-21 15,0 0-31,0 0 16</inkml:trace>
  <inkml:trace contextRef="#ctx0" brushRef="#br0" timeOffset="64799.34">21907 910 0,'0'0'0,"22"0"16,-1 0-1,0 0-15,0 0 0,0 0 0,22 0 16,-22 0-16,0 0 0,0 0 16,21 0-16,1 0 0,-1 0 15,-21 0-15,0 0 0,1 0 16,-1 0-16,0 0 15</inkml:trace>
  <inkml:trace contextRef="#ctx0" brushRef="#br0" timeOffset="65504.04">19113 1799 0,'0'0'0,"22"0"31,-1 0-31,0 0 0,0 0 16,21 0-16,-20 0 0,20 0 15,0 0-15,106 0 16,-84 0-16,-1 0 0,1 0 15,-1 0-15,22 0 0,0 0 16,21 0-16,-22 21 0,22-21 0,21 0 16,-21 22-16,21-22 0,-21 0 0,254 21 15,-43-21 1,-211 21 0,0-21-16,0 0 0,-1 0 0,-20 0 15,0 0-15,-22 0 0,22 0 0,-22 0 16,1 0-16,-1 0 0,1 0 15,-22-21-15,1 21 0,-1 0 0,-21 0 16,0 0-16,0 0 16,1 0-16,-1 0 0,-42 0 47,-1 0-47,1 0 0,-21 0 0,21 0 15,-22 0-15,22 0 0,-21 0 16</inkml:trace>
  <inkml:trace contextRef="#ctx0" brushRef="#br0" timeOffset="66220.45">18986 2032 0,'22'0'32,"-1"0"-17,0 0-15,0 0 0,0 0 0,22 0 16,-22 0-16,0 0 15,42 0-15,-20 0 0,-1 0 16,22 0-16,-1 0 0,1 0 16,-1 0-16,22 21 0,-22-21 0,22 0 15,-22 0-15,107 0 16,-64 0-16,63 21 16,-63-21-16,0 0 0,84 0 15,-84 0-15,0 22 0,-22-22 16,22 0-16,-21 0 0,21 0 0,0 0 15,-22 0-15,22 21 0,-21-21 0,21 0 16,-22 0-16,1 0 0,-22 0 16,64 0-16,43 0 15,-128 0-15,-21 0 16,22 0-16,-1 0 0,-21 0 0,0 0 16,0 0-16,1 0 15,-1 0 1,-21-21 62</inkml:trace>
  <inkml:trace contextRef="#ctx0" brushRef="#br0" timeOffset="70259.64">23728 1334 0,'-21'0'0,"-1"21"15,1-21 1,0 21-1,0-21-15,0 0 16,0 0-16,-1 0 16,22 21-16,-21-21 15,42 0 32,1 0-31,-1-21-16,0 21 15,0 0-15,21-21 0,-20 0 0,20 21 16,0-22-16,1 1 0,-1 0 16,21 0-16,86-64 15,-86 64-15,1 0 0,-1-21 16,1 20-16,84-62 0,-85 41 16,22 22-16,-22-21 0,1 0 15,21 20-15,-22 1 0,1-21 0,41 0 16,1-1-1,-63 22-15,-22 21 0,21-21 0,-21 21 16,0 0-16,1-21 0,20 21 16,-42-21-1,21 21-15,0 0 0,-21-22 16,0 1 0,0 0-16,0 0 15,-21 21 1,0 0-1,0 0-15,0-21 0,-1 21 0,1 0 16,0 0-16,0 0 0,-21 0 16,20 0-16,1 0 0,-21 0 0,21 0 15,0 0-15,-43 21 16,43-21-16,-21 21 16,20-21-16,22 21 15,22-21 1,-1 0-1,21 0-15,-21 0 16,43 0-16,42-42 16,-64 21-16,-21 21 15,21 0-15,-20-21 0,-1 21 0,0 0 16,0 0-16,0 0 16,-42 0-1,0 21-15,0 0 16,21 0-16,-21 21 15,-1-20-15,1 20 0,21-21 0,-21 21 16,21-20-16,-21 20 0,0-21 16,21 21-16,0-20 0,0-1 0,0 0 15,-21 0-15,21 21 16,0-20-16,0-1 31,-22-21-31</inkml:trace>
  <inkml:trace contextRef="#ctx0" brushRef="#br0" timeOffset="71072.17">23601 1524 0,'-21'-21'0,"42"42"0,-64-42 16,43 42 0,0 0-1,0 0-15,0 1 0,22-1 16,20 42-16,21-20 16,-41-1-16,20-21 15,0 0-15,22 22 0,-22-22 0,22 21 16,-1-21-16,1 22 0,-1-22 15,1 21-15,20-21 0,-20 22 0,20-22 16,1 0-16,169 64 16,-85-43-16,-105-21 15,21 0-15,20 0 0,-62 1 16,-1-1-16,-21-21 0,22 21 16,-22-21-16,0 0 0,-21 21 15,0-42 16,-21 0-15,0 0-16,-1 21 0,22-22 16,-21 22-16,0-21 15,0 21-15,0-21 0,21 0 16,-21 21-16,-1 0 16,44 0 30,-1 0-46,0 0 16,0 0-16,0 0 0,0 0 16,-21 21-16,22-21 0,-22 21 0,21-21 15,-21 21-15,0 1 16,0-1-16,0 0 0,-21 0 16,-1 0-16,1 0 0,0-21 15,0 22-15,0-22 0,-22 21 16,22-21-16,0 21 0,0-21 15,0 0-15,0 0 16,21-21-16,0 0 16,0-1-16,0 1 0,21 0 15</inkml:trace>
  <inkml:trace contextRef="#ctx0" brushRef="#br0" timeOffset="71889.71">26374 508 0,'0'-21'0,"0"0"31,-22 21-15,1 21-1,0 0-15,0 0 0,21 22 16,-21-1-16,0-21 0,-1 21 0,1 1 15,21-1-15,-21 0 0,0 1 16,0 20-16,0 1 16,-1-22-16,22-21 0,0 0 15,-21 22-15,21-22 16,0-42 15,0 0-31,21-1 0,-21 1 0,22 0 16,-1 0-16,-21-21 15,21-1-15,0 1 0,0 0 0,0-1 16,1 1-16,-1 0 0,0-1 16,0 1-16,-21 0 0,21 20 0,0-20 15,1 0-15,-1 21 0,0-1 16,-21 1-16,0 0 0,21 21 16,-21 21-1,0 0-15,0 1 16,0-1-16,0 21 0,0 0 0,0 43 15,0-43-15,0 1 16,0-1-16,0-21 0,0 22 0,0 62 16,0-41-1,0-43-15,0 0 0,0 0 16,0 1-16,-21-44 31,0 1-15</inkml:trace>
  <inkml:trace contextRef="#ctx0" brushRef="#br0" timeOffset="72072.6">26077 826 0,'21'0'15,"1"0"1,-1 0-16,42 0 15,-42 0-15,22 0 0,-1 0 16,0 0-16,1-22 0,-1 22 0,85-42 16,-85 42-16,22-42 15</inkml:trace>
  <inkml:trace contextRef="#ctx0" brushRef="#br0" timeOffset="72583.31">26903 423 0,'0'-21'15,"0"42"-15,0-63 0,-21 21 16,21 42 0,-22-21-16,22 21 0,-21 0 15,21 43 1,0-43-16,0 21 0,-21 22 0,21-22 16,0-21-16,-21 22 0,21-1 15,0 0-15,0-20 0,-21 20 0,21-21 16,-21 21-16,21-20 0,-22 20 15,1-42-15,21 21 16,-21-21 0,0 0-1,21-21-15,0 0 16,0 0-16,0-1 16,0-20-16,0 21 0,0 0 0,21 0 15,0-1-15,0 1 0,1 0 16,-1 0-16,21 0 0,-21 21 0,22-21 15,-1 21-15,21 0 16,1 0-16,-43 0 0,0 21 16,22 0-16,-22 0 0,-21 0 15,0 0-15,0 22 0,0-22 16,0 0-16,0 0 0,-21 0 16,-1 1-16,1-1 0,-21 0 15,21 0-15,-22-21 0,22 21 0,-21-21 16,21 0-16,-22 21 0,22-21 0,-21 0 15,0 0 1,42-21 0,0 0-16,21 0 15,0 21-15,0-21 0,21 0 0,-20-1 16</inkml:trace>
  <inkml:trace contextRef="#ctx0" brushRef="#br0" timeOffset="72989.07">27580 677 0,'0'0'0,"0"-21"15,0 0-15,-21 21 32,0 0-32,0 0 15,-1 21-15,1 0 0,-21 1 16,0-1-1,20 0-15,22 0 0,0 0 0,0 0 16,0 1-16,0-1 16,22 0-16,-1-21 15,0 21-15,0-21 0,0 21 16,0 0-16,1-21 0,-22 22 0,21-1 16,0 0-16,-21 0 15,0 0-15,-21-21 16,0 21-16,-1-21 15,1 0-15,-21 0 0,21 0 0,0 0 16,-22 0-16,22 0 0,0 0 16,0 0-16,0 0 0,-1 0 0,1-21 15,0 0-15,21 0 16,0 0-16,0 0 16,21-1-16,22-20 15</inkml:trace>
  <inkml:trace contextRef="#ctx0" brushRef="#br0" timeOffset="73271.91">27792 445 0,'0'0'0,"0"-22"0,0 1 16,-21 42 15,-1 1-31,22-1 16,0 0-16,0 21 0,-21-21 15,21 22-15,-21-1 0,21-21 0,-21 22 16,21-1-16,0 0 0,0-21 16,0 22-16,-21 41 15,21-20-15,-21-64 16,21 21-16,0 0 0,21-21 31,0-21-15,0 0-16,0 21 0</inkml:trace>
  <inkml:trace contextRef="#ctx0" brushRef="#br0" timeOffset="73639.7">27982 741 0,'-21'21'31,"0"0"-31,0 0 0,0 1 0,21 20 16,-22-21-16,1 0 0,21 0 15,0 22-15,0-22 0,0 0 0,0 0 16,0 0-16,0 1 16,0-1-16,21-21 0,1 0 15,-1 0-15,0 0 16,0 0-16,0 0 0,0 0 0,22-21 16,-22-1-16,0 1 0,21 0 15,-20 0-15,-1 0 0,21-106 16,-42 106-1,0-22-15,0 22 0,0-21 16,-21 21-16,0 21 0,0 0 16,-1 0-16,1 0 0,0 0 15,0 0-15,0 21 0,0-21 16,21 21-16,0 0 0,0 0 16,0 0-16,21-21 31,0 0-31,0 0 0</inkml:trace>
  <inkml:trace contextRef="#ctx0" brushRef="#br0" timeOffset="74091.44">28427 677 0,'0'0'0,"21"-21"16,-21 42 15,0 1-31,0-1 15,-21 0-15,21 0 0,-21 0 16,21 22-16,0-22 0,0 0 0,0 0 16,0 21-16,0-20 0,0-1 15,0 0-15,0 0 0,0 0 16,21 0 0,0-21-16,0 0 0,0 0 15,0 0-15,1-21 0,-1 21 16,0-21-16,0 0 0,0 0 0,22 0 15,-43-1-15,21-20 0,0 21 16,0-21-16,-21 20 0,21 1 0,-21 0 16,0 0-16,0 0 15,0 42 17,-21 0-32,21 21 15,0-20-15,-21-1 0,0 0 0,21 21 16,-21-21-16,21 22 15,0-22-15,0 0 0,0 0 16,0 0-16,0 1 16,21-22-16,0 0 0,0 0 0,0 0 15,0-22-15,22 1 16,-22 0-16,0 0 0</inkml:trace>
  <inkml:trace contextRef="#ctx0" brushRef="#br0" timeOffset="74364.28">29189 423 0,'0'-42'0,"0"84"0,0-105 0,0 42 16,0 0-16,-21 21 15,-22 21-15,43 0 16,-21 0-16,0 21 0,21-20 16,-21 20-16,0-21 0,-1 21 0,22 1 15,-21-1-15,0 0 0,21 1 16,-21-1-16,0 0 0,21 1 0,-21-1 15,21-21-15,0 22 16,-22-22-16,22 0 0,0 0 0,0 0 16,0 0-1,22-21 1,-1 0-16,-21-21 0,21 0 0,0 0 16,0 0-16,22 0 0,-22-1 15</inkml:trace>
  <inkml:trace contextRef="#ctx0" brushRef="#br0" timeOffset="74778.05">29337 826 0,'0'0'0,"-42"42"0,63-42 15,0 0 1,0 0-16,0 0 0,0 0 15,1-21-15,-1 0 0,0 21 16,0-22-16,0 1 0,0-21 16,-21 21-16,22 21 0,-22-21 15,0-1-15,0 1 0,0 0 16,-22 21 0,1 0-16,0 0 0,0 0 0,-21 21 15,-1 0 1,22 1-16,0-1 0,0 0 0,0 21 15,-1-21-15,22 22 0,-21-22 16,21 0-16,0 21 0,0-20 0,0-1 16,0 0-16,64 21 15,-22-42-15,-21 0 16,0 0-16,22 0 0,-1 0 16,-21 0-16,0-21 0,1 0 15,-1 0-15,21 0 0,-21-1 16,0 1-16,1 0 0,-22-21 0</inkml:trace>
  <inkml:trace contextRef="#ctx0" brushRef="#br0" timeOffset="75008.92">28998 466 0,'0'0'16,"21"0"0,1 0-16,20 0 0,-21 0 15,21 0-15,1 0 0,-1 0 16,0 0-16,1 0 0,-1 0 16,0 0-16,1 0 0,-1 0 15,-21 0-15,22 0 0,-1 0 16,-21 0-16</inkml:trace>
  <inkml:trace contextRef="#ctx0" brushRef="#br0" timeOffset="75426.67">31115 191 0,'0'0'16,"-21"0"-16,0 0 0,-22-22 16,-41 22-16,62 0 15,1 22-15,-21-22 0,21 21 16,-22 0-16,-20 42 15,21-20-15,-1-1 0,1 0 16,0 1-16,-1-1 0,1 0 0,0 1 16,-1-1-16,1 0 0,21 22 15,0-22-15,-1 1 0,22-1 0,0 0 16,0 1-16,0-1 0,0-21 16,22 21-16,-1-20 0,0 20 0,21-21 15,-21-21-15,1 21 0,20 0 16,-21-21-16,21 0 0,-20 0 0,20 0 15,0 0-15,-21 0 0,22 0 16,-22 0-16,21-21 0,1 0 0,-22 0 16</inkml:trace>
  <inkml:trace contextRef="#ctx0" brushRef="#br0" timeOffset="75740.5">31454 466 0,'-22'0'0,"1"0"0,-42 63 16,20-20 0,1-22-16,21 0 0,0 21 15,-22-21-15,1 22 0,21-22 16,-21 21-16,20-21 0,1 1 0,-21 20 15,42-21-15,-21 0 16,0-21-16,21 21 0,-22 1 0,44-22 63,-1 0-63,0 0 0,0-22 0,0 1 15</inkml:trace>
  <inkml:trace contextRef="#ctx0" brushRef="#br0" timeOffset="76167.25">31771 169 0,'0'0'0,"21"0"32,0 0-32,1 0 0,-1 0 15,0 22-15,21-1 16,-21 21-16,1-21 0,-1 0 16,0 1-16,-21 20 0,0 0 15,0-21-15,0 22 0,0-1 16,0-21-16,-21 22 0,0-1 0,-1 0 15,1 1-15,-21 20 0,0-21 16,-1 1-16,1-22 0,0 21 0,-43 22 16,0-1-1,43-42-15,0 1 0,20-1 0,-20 0 16,21-21-16,-21 21 0,20-21 16,1 0-16,0 21 0,0-21 15,42 0 32</inkml:trace>
  <inkml:trace contextRef="#ctx0" brushRef="#br0" timeOffset="77128.7">32724 466 0,'0'0'15,"0"-21"-15,0-22 16,0 22-1,21 42 17,-21 0-32,21 1 15,0-1-15,-21 0 0,21 21 0,0 1 16,22 84 0,-22-64-16,0-21 15,21 22-15,-20-1 0,-1-20 0,0 20 16,0-20-16,0-1 0,0-21 15,1 21-15,-1-20 0,0 41 16,0-63 0,0 0-16,0 0 0,-21-21 31,0 0-15,0 0-16,0-1 15,0 1-15,0 0 0</inkml:trace>
  <inkml:trace contextRef="#ctx0" brushRef="#br0" timeOffset="77512">33486 423 0,'0'0'0,"0"-21"16,0 0-16,0 0 0,-22 21 31,1 21-31,0 0 16,-21 0-16,-1 1 0,-105 105 15,106-85 1,-22 0-16,1 22 0,-64 63 16,63-85-16,1 22 15,21-22-15,-22 21 0,22-20 0,-1-1 16,1-21-16,21 0 0,0 22 15,0-43-15,-1 21 0,1 0 0,0-21 16,21 21-16,-21-21 16,21-21 62</inkml:trace>
  <inkml:trace contextRef="#ctx0" brushRef="#br0" timeOffset="82871.99">26077 2138 0,'0'0'0,"0"-21"15,0 0-15,0-1 16,0 1-16,0 0 31,21 21-31,-21 21 31,0 0-15,0 22-16,-21-22 0,0 21 0,0 1 16,0-1-16,0 0 0,-1 1 15,1 20-15,0-21 0,0 1 0,0-22 16,0 21-16,-1 1 0,1-22 15,0 0-15,0 21 0,21-21 0,0 1 16,0-1-16,-21-21 16,21 21-1,0-42 17,0 0-32,0-1 0,21 22 0,-21-42 15,21 21-15,-21 0 0</inkml:trace>
  <inkml:trace contextRef="#ctx0" brushRef="#br0" timeOffset="83370.7">25950 2180 0,'0'-21'16,"0"42"-16,0-63 0,21 42 0,-21-21 16,0 0-16,0-1 0,22 1 15,-22 0 1,21 21-16,0-21 15,21 0-15,-21 21 16,1 0-16,-1-21 0,0 21 0,21 0 16,-21 0-16,22 0 0,-22 0 15,0 21-15,0-21 0,0 21 0,-21 21 16,0-21-16,0 1 0,0 20 0,0-21 16,-21 21-16,0 1 0,-85 41 15,64-62-15,-43 41 16,43-63-16,-22 42 15,22-42-15,21 0 16,0 0-16,0 0 0,-1 0 0,22-21 31,0 0-15,22 21-16,-1-21 0,0 21 16,0 0-16,0 0 0,0 21 15,-21 0-15,22 0 0,-22 1 16,21-1-16,-21 0 0,21 64 15,0-64 1,-21 42-16,0-42 0,21 1 16,-21-1-16,21 0 0,1 0 15,-1-21-15,-21 21 16,21-21-16,0 0 0,0 0 16,43-21-16</inkml:trace>
  <inkml:trace contextRef="#ctx0" brushRef="#br0" timeOffset="83749.48">26437 2604 0,'21'0'47,"0"0"-47,1 0 16,-1 0-16,0 0 0,0-22 15,21 22-15,-20-21 0,-1 21 16,0-21-16,0 21 0,0-21 0,0 0 16,-21 0-16,22 21 0,-22-22 15,0 1-15,0 0 0,-22 21 16,-20-21-16,21 21 0,0 0 16,-22 0-16,22 0 0,-21 21 0,21 0 15,0 0-15,-22 1 0,22 20 0,0-21 16,0 21-16,21-20 0,0-1 15,0 21-15,0-21 0,0 0 16,0 1-16,0 20 0,0-21 16,21-21-16,-21 21 0,21-21 15,0 0-15,64 0 16,-64 0-16,21 0 0,-20 0 16,20 0-16,-21-21 0,21 0 0,-20 0 15,-1 21-15,21-43 0</inkml:trace>
  <inkml:trace contextRef="#ctx0" brushRef="#br0" timeOffset="84000.35">27199 2096 0,'0'0'0,"21"0"16,-42 21 0,0 0-1,0 0-15,0 21 0,-1 1 16,-20 84-16,0-43 15,21-41-15,-1-1 16,1-21-16,21 22 0,0-22 16,-21 21-16,21-21 0,0 0 0,0 1 0,0-1 15,21-21 17,0 0-32,1 0 15,-1 0-15,0-21 0</inkml:trace>
  <inkml:trace contextRef="#ctx0" brushRef="#br0" timeOffset="85669.47">27390 2667 0,'21'0'0,"-42"0"0,42-21 0,0 21 0,0-21 16,0 0-16,0 21 15,-21-22-15,22 1 0,-22 0 16,21 0-16,-21 0 15,0-22-15,0 22 0,0 0 16,0 0-16,-21 21 16,-1 0-1,-20 21-15,21 0 0,-21 22 16,-22 20-16,22-21 16,21-20-16,-22 20 0,22-21 0,0 0 15,21 22-15,0-22 0,0 0 16,0 0-16,0 0 0,0 0 15,21 1-15,0-22 16,0 0 0,1 0-16,-1 0 0,0-22 15,0 22-15,0-21 0,0 21 0,1-21 16,-1 0-16,-21 0 0,21-22 16,42-41-16,-41 20 15,-1 43-15,-21 0 16,21-21-16,-21 20 0,0 44 31,0-1-31,0 0 0,-21 0 16,21 0-16,-21 43 15,21-1-15,0-42 16,0 1-16,0 20 0,0-21 0,0 0 16,21-21-1,0 0-15,0 0 16,0 0-16,0 0 0,22 0 15,-22 0-15,42-21 16,-41 0-16,-1 0 0,0 0 0,0-22 16,21 22-16,-20-21 0,-1-1 15,0 1-15,0 0 0,0-1 0,43-84 16,-43 85 0,0 0-16,0 21 0,-21-1 0,21 1 15,-21 0-15,0 0 0,0 42 31,-21 0-31,0 0 0,0 1 16,0 20-16,0 0 0,21 1 16,-43 41-16,22-41 0,21-1 15,0 0-15,0 1 0,-21-1 0,21-21 16,0 21-16,0-20 0,0 20 16,0-21-16,0 0 0,0 0 15,21-21-15,0 0 16,-21 22-16,21-22 0,1 0 0,-1 0 15,0 0-15,0 0 0,0-22 16,0 1-16,1 21 0,-1-21 16,0 0-16,0 0 0,0 0 0,22-43 15,-22 43-15,0-21 16,-21 20-16,21 22 0,0-21 16,-21 42-1,0 1 1,0-1-16,0 21 0,-21-21 15,21 0-15,-21 1 0,21-1 16,0 0-16,0 0 0,0 0 16,0 0-1,21-21 1,0 0-16,0 0 16,1 0-16,-1-21 15,0 0-15,0 21 0,-21-21 0,21 0 16,0 0-16,1-22 0,-1 22 15,-21 0-15,21 21 0,-21-21 0,21 0 16,0 21 0,-21 21-1,0 0-15,0 0 16,0 0-16,0 0 0,0 1 16,0-1-16,0 0 0,0 0 15,0 0 1,0 0-1,21-21 1,1 0-16,-1 0 16,0 0-16,0-21 0,0 0 0,0 21 15,1-21-15,-1 0 0,0 0 0,0-1 16,0 1-16,0 0 0,1 0 16,-1 21-16,0-42 15,0 42 1,-21 21-1,0 0-15,-21 0 16,0 0-16,21 0 16,0 1-16,-21-1 0,21 0 15,0 0-15,0 0 16,21-21 0,0 0-16,0 0 15,0 0-15,0 0 0,22 0 0,-22 0 16,21 0-16,-21 0 0,22-21 0,-22 0 15,42 0 1,22-43-16,-64 43 16,0 0-16,1 0 0,-1-22 0,0 22 15,-21 0-15,21 0 0,-21 0 16,0 0-16,0-1 0,-21 22 31,0 0-31,0 22 0,-1-1 0,1 0 16,0 0-16,-21 43 15,21-43-15,21 0 0,0 0 16,0 0-16,-22 0 0,22 1 0,0-1 16,0 0-16,0 0 0,43-21 15,-22 0 1,0 0-16,0 0 0,0 0 0,1 0 16,-1 0-16,0 0 0,0 0 0,0 0 15,0-21-15,1 0 0,-1 21 16,-21-21-16,21-1 0,0 1 0,-21 0 15,21-21 1,-21-1-16</inkml:trace>
  <inkml:trace contextRef="#ctx0" brushRef="#br0" timeOffset="85900.41">29189 2180 0,'0'0'0,"0"-21"16,-21 21-16,-1 0 0,1 0 78,0 0-78,0 0 15</inkml:trace>
  <inkml:trace contextRef="#ctx0" brushRef="#br0" timeOffset="86199.47">27834 2392 0,'-21'0'0,"42"0"0,-63 0 16,42 21 0,21-21-1,0 0-15,0 0 0,22 0 16,-22 0-16,21 0 0,0 0 0,1 0 16,41 0-16,1 0 15,-43-21-15,1 21 0,-22 0 16,0 0-16,0-21 0,0 21 15,1 0-15,-1 0 16,-21-21 0</inkml:trace>
  <inkml:trace contextRef="#ctx0" brushRef="#br0" timeOffset="86943.18">30797 1990 0,'22'-21'0,"-1"-22"32,-21 22-32,0 0 15,0 0-15,-21 21 16,-1 0 0,1 21-16,0 0 0,-21 0 0,21 0 15,-64 43-15,43-22 16,-1 1-16,1-1 0,-22 0 0,22 1 15,0-1-15,-1 21 16,1-20-16,21 20 0,-21-20 0,20 20 16,1-21-16,21 1 0,0-1 0,0 43 15,0-43-15,43 22 16,-22-43-16,0 0 0,0 0 16,21 0-16,-20 0 0,20-21 15,-21 0-15,21 0 0,-20 0 0,20 0 16,-21 0-16,21 0 0,-20 0 15,-1 0-15,21 0 0,-21-21 0,0 0 16,22 0-16,-22 0 0,0 0 16,21-1-16</inkml:trace>
  <inkml:trace contextRef="#ctx0" brushRef="#br0" timeOffset="87244">31263 2180 0,'0'-21'0,"0"42"0,0-63 16,-21 42 15,0 21-31,0-21 16,-1 21-16,1 22 0,0-22 0,0 0 15,0 21-15,0-21 16,-22 22-16,22-1 0,0-21 0,-21 22 15,20-22-15,1 21 0,0-21 16,0 0-16,-21 22 16,20-22-16,22 0 15,22-42 1,-1 0 0,21 0-16,-21-1 0,0 1 15,22 0-15</inkml:trace>
  <inkml:trace contextRef="#ctx0" brushRef="#br0" timeOffset="87355.45">31517 2138 0,'0'0'16,"0"-21"-16</inkml:trace>
  <inkml:trace contextRef="#ctx0" brushRef="#br0" timeOffset="87528.35">31454 2223 0,'-22'42'15,"44"-84"-15,-65 105 0,22-42 0,0 0 0,-21 22 16,-22 41 0,1-41-16,41-1 0,1-21 15,0 0-15,0 1 0,0-22 16,21 21-16,0 0 0,-21-21 16,21 21-16,21-21 31,0-21-31,0 0 15,0 0-15,22 21 0</inkml:trace>
  <inkml:trace contextRef="#ctx0" brushRef="#br0" timeOffset="87936.17">31686 1905 0,'22'-21'0,"-1"21"32,0 0-32,0 0 15,-21 21-15,21 0 0,0 0 16,1 1-16,-1-1 0,0 21 16,-21-21-16,42 43 0,-42-22 15,0 0-15,0 1 0,0-22 16,0 21-16,0 1 0,0-1 0,0 0 15,0 1-15,-21-1 0,0 0 16,0-21-16,0 22 0,-22-22 16,22 21-16,-21-21 0,21 1 0,-22-1 15,1 0-15,0 0 0,-1 0 16,22-21-16,-21 21 0,-1 1 0,22-22 16,0 0-16,0 21 0,0-21 15,-22 0-15,65 0 47,-1 0-31,0-21-16</inkml:trace>
  <inkml:trace contextRef="#ctx0" brushRef="#br0" timeOffset="89303.88">32448 2519 0,'0'-21'0,"0"42"0,0-63 16,0 20-16,0 1 15,0 0-15,0 0 32,22 21-32,-22 21 15,0 0-15,0 0 16,0 1-16,0-1 0,0 21 16,0 0-16,0 1 0,-22-22 0,22 21 15,-21 1-15,21-1 0,-21 0 16,0 1-16,0 20 0,21-42 15,0 0-15,0 1 0,0-1 16,0 0-16,0 0 0,21-21 31,0 0-31,0 0 0,43 0 16,-22-21-16,0 0 0,1 0 16,20 21-16,-20-22 0,20 1 0,22-21 15,-22 21-15,170-64 16,-148 64-16,-1 0 15,-20 0-15,-1-1 0,1 22 16,-22-21-16,1 0 0,-1 21 16,21-21-16,-41 21 0,-1 0 15,0 0 1,0 0-16,-21 21 47,0 0-32,0 0-15,-21-21 0,0 0 16,0 22-16,-1-22 0,-20 21 16</inkml:trace>
  <inkml:trace contextRef="#ctx0" brushRef="#br0" timeOffset="92991.07">17970 3620 0,'0'21'0,"0"0"15,-21-21 17,21 21-17,0-42 48,0 0-48,21 21-15,-21-21 0,22 21 0,-22-43 16,21 22 0,-21 0-16,21 0 0,-21 0 15,0-1-15,0 1 16,21 0-16,-21 0 0,21 0 15,-21-22-15,0 22 32,21 21-1,-21-21 110,0 42-79,0 0-62,0 1 16,0-1-1,0 0-15,0 0 0,0 43 16,0-1-16,-21-21 16,21-20-16,0 20 0,0-21 15,-21 21-15,21 1 0,0-22 0,0 21 16,-21 1-16,21-22 0,0 21 0,0 0 15,0-20-15,0 20 0,0 21 16,0-41-16,-21 41 16,21-42-16,0 0 0,0 1 15,0-1-15,-21-21 0,21 21 0,0 0 16,0 0 0,-22-21 30,1 0-30,0 0-16,0 0 16,0 0-16,0 0 15,-1 0-15,1 0 0,0 0 0,0 0 16,0 0-16,0 0 0,-22-21 16,1 21-16,21 0 15,0 0-15,-1 0 16,22-21-16,-21 21 0,42 0 47,1 0-47,-1 0 15,21 0-15,-21 0 0,0 0 16,22 0-16,-22 0 0,0 0 0,21 0 16,1 0-16,-22 0 0,21 0 0,1 0 15,-22 0-15,21 0 0,-21 0 16,0 0-16,1 0 0,-1 0 0,0 0 15,0 0 32,-21-21-15,0 0-32,21 21 15,-21-22-15</inkml:trace>
  <inkml:trace contextRef="#ctx0" brushRef="#br0" timeOffset="94203.42">18521 3831 0,'0'21'47,"0"1"-31,21-22 62,0-22-62,-21 1-16,0 0 15,-21 21 16,0 0-31,0 0 16,-1 0-16,22 21 0,-21 0 16,0-21-16,21 22 15,-21-22-15,21 21 16,0 0 0,21-21-1,0 0-15,0 0 16,1 0-1,-1 0-15,-21-21 0,0 0 32,0-1-17,-21 22 17,21 22-32,-22-1 15,1-21-15,21 21 16,0 0-1,21-21 17,1 0-32,-1 0 0,0 0 15,0 0-15,0-21 16,-21 0 0,0 0-16,0-1 15,0 1 1,-21 21-16,0 0 15,0 0-15,0 21 16,-1 1 0,22-1-16,0 0 15,0 0 1,0 0-16,22-21 16,-1 0-1,0 0 1,0 0-16,-21-21 15,21 21-15,-21-21 0,0 0 16,0 0-16,0-1 16,-21 1-1,0 21 1,0 0 0,21 21-16,0 1 15,0-1 1,0 0-16,21-21 31,0 0-15,0 0-16,0 0 15</inkml:trace>
  <inkml:trace contextRef="#ctx0" brushRef="#br0" timeOffset="94860.05">19812 3281 0,'0'-21'0,"0"42"0,0-63 16,-21 20-16,0 22 0,21-21 0,-22 0 15,1 21 1,21-21-16,0 42 15,0 0-15,0 0 16,0 1-16,21 20 0,1 0 16,-1 1-16,0-1 0,0 0 0,0 1 15,22 41-15,-43-41 16,21-1-16,0 0 0,0 1 0,-21-1 16,21 0-16,0 1 0,-21-1 0,0 0 15,22 1-15,-1 20 16,0-42-16,0 22 15,-21-22-15,0 0 0,0-42 47,0 0-47,0-1 0,21 1 16,-21 0-16,0-21 0,0 21 16,0-22-16,0 1 0,0 21 0</inkml:trace>
  <inkml:trace contextRef="#ctx0" brushRef="#br0" timeOffset="95187.9">20362 3260 0,'0'-21'16,"0"-1"0,0 1-16,-21 21 0,0 0 15,0 0-15,0 0 16,-1 0-16,1 0 0,0 21 15,0 1-15,0 20 0,0 0 16,-1 1-16,-20-1 0,21 0 0,-43 64 16,22-64-16,-21 64 15,20-63-15,1-1 16,0 0-16,20 1 0,-20-22 0,-21 63 16,41-62-16,1-1 0,-21 21 15,42-21-15,-21 0 0,42-42 47,0 0-47,21 0 16,-20 0-16,-1 21 0,21-21 0</inkml:trace>
  <inkml:trace contextRef="#ctx0" brushRef="#br0" timeOffset="95591.94">20426 3704 0,'0'0'15,"0"-21"1,0 42 0,0 0-1,0 1-15,-21-1 0,21 0 0,-22 0 16,22 21-16,0 1 0,0-1 15,-21 0-15,21 22 0,-21-22 0,21 22 16,0-1-16,0-20 0,-21 20 0,0 1 16,0 63-1,-1 21-15,1-85 16,0 1-16,21-1 0,-21 1 0,0-1 16,0 1-16,-1-22 0,22 0 0,0 1 15,-21-1-15,0 43 16,21-64-1,0 0-15,0 0 16,0-42 0,21 0-16,0-21 15,22-22-15,20-21 16,-42 43-16,22-21 0</inkml:trace>
  <inkml:trace contextRef="#ctx0" brushRef="#br0" timeOffset="95956.01">20489 3895 0,'0'-21'0,"0"42"0,0-85 15,-21 43-15,21-21 0,0 21 16,0-1-16,0 1 0,0-42 16,42 20-16,1 22 15,-22 21-15,0-21 0,21 21 16,1 0-16,-22 0 0,21 0 0,-21 0 15,22 0-15,-22 0 0,21 21 0,-21 0 16,22 64 0,-43-21-1,0-22-15,-21-21 0,-1 0 16,-20 0-16,0-21 0,21 22 16,-22-1-16,1-21 0,0 0 0,20 21 15,-20-21-15,21 0 0,0 0 16,0 0-16,-1 0 0,1 0 0,42 0 47,1-21-47,-1 21 0,0 0 15,0 0-15,0-21 0,0 21 0</inkml:trace>
  <inkml:trace contextRef="#ctx0" brushRef="#br0" timeOffset="96500.2">21272 3768 0,'22'-21'0,"-44"42"0,44-64 16,-1 22-16,-21 0 16,0 0-16,0 0 0,0 0 0,0-1 15,0 1-15,0 0 16,-21 21-1,-1 0-15,1 0 0,0 21 16,-21 22-16,21-22 16,-22 42-16,22-42 0,0 1 15,-21 41-15,42-42 0,0 0 16,0 1-16,0-1 0,0 0 16,0 0-16,0 21 15,21-42 1,0 0-16,0 0 0,0 0 15,0-21-15,1 21 0,-1-21 0,0 0 16,0 0-16,0 0 0,-21-1 16,21 1-16,22-42 15,-43 42-15,0-22 0,21 22 0,-21 0 16,21 0-16,-21 0 0,0-1 16,0 44-1,0-1 1,0 0-16,0 0 0,0 0 15,0 0-15,-21 1 0,21-1 0,0 0 16,0 42 0,0-20-16,0-22 0,21 0 15,0-21-15,0 0 16,1 0 0,-1 0-16,0 0 0,0-21 15,-21 0-15,21 21 0</inkml:trace>
  <inkml:trace contextRef="#ctx0" brushRef="#br0" timeOffset="96772.41">21802 3217 0,'0'0'16,"0"22"-1,0-1-15,0 0 16,0 0-16,0 21 0,-22-20 0,22 20 15,-21-21-15,21 21 16,0 1-16,-63 84 16,63-64-16,-21-20 0,-1-1 15,22-21-15,-21 21 0,21-20 16,0-1-16,0 0 0,-21 0 0,21 0 16,0 0-1,21-42 1,0 0-16,1 0 15</inkml:trace>
  <inkml:trace contextRef="#ctx0" brushRef="#br0" timeOffset="97267.35">22034 3281 0,'0'0'0,"0"21"31,0 0-31,0 0 15,0 1-15,0-1 0,0 21 16,-21-21-16,21 22 0,0-22 0,-21 21 16,21 0-16,0 22 15,-21-22-15,21-21 0,-21 22 16,21-22-16,-21 0 0,21 21 0,0-20 16,0-1-16,-22 0 0,22 0 15,-21-21-15,21-21 31,0 0-15,0 0-16,0-1 0,21 1 16,-21 0-16,22 0 0,-1 0 0,-21-22 15,21 22-15,0 0 0,0 0 16,22-21-16,-1-1 16,-21 22-16,0 21 0,0 0 15,1 0-15,20 0 0,-21 0 0,0 0 16,0 0-16,1 21 0,-22 0 0,21 1 15,-21-1-15,0 0 16,0 21-16,0-21 0,0 1 0,0-1 16,0 21-16,0-21 0,-21 0 0,-1 1 15,1-1-15,-21 0 16,42 0-16,-21-21 0,21 21 16,-21-21-16,21-21 15,0 0 1,0 0-16,0 0 0</inkml:trace>
  <inkml:trace contextRef="#ctx0" brushRef="#br0" timeOffset="97483.34">21632 3535 0,'21'0'0,"-42"0"16,85 0-16,-43 0 0,21 0 0,-21 0 16,22 0-16,-1-21 0,0 21 0,1 0 0,-1 0 15,22 0 1,-43 0-16,0-21 0</inkml:trace>
  <inkml:trace contextRef="#ctx0" brushRef="#br0" timeOffset="98348.53">23368 3196 0,'0'-21'16,"0"42"-16,0-63 0,0 63 47,0 0-47,0 22 0,0-22 15,0 21-15,0 0 0,0 1 0,-21-1 16,21 22-16,-21-22 0,21 0 16,0 1-16,-43 84 15,22-64-15,21-21 16,-21-20-16,0-1 0,21 0 15,-21 0-15,21 0 0,0-42 47,0 0-47,0 0 0,0 0 16,0-1-16,0 1 0,0-21 16,21 21-16,-21 0 0,21-1 0,0 1 15,0 0-15,-21-21 0,43 42 0,-1-43 16,-21 22-1,43 21-15,-43 0 0,0 0 16,21 0-16,1 0 0,-22 0 0,21 21 16,-21-21-16,22 22 0,-22-1 15,0 21-15,0 22 16,-21-22-16,-21-21 16,0 0-16,-22 0 0,1 1 15,0-22-15,-1 21 0,1-21 0,0 0 0,-1 21 16,-20-21-16,42 0 0,-22 0 15,1 0-15,21 0 0,0 0 16,0 0-16,-1 0 0,22-21 31,22 21-31,-1 0 16,0 0-16,0-21 0,0 21 0,22 0 16</inkml:trace>
  <inkml:trace contextRef="#ctx0" brushRef="#br0" timeOffset="99049.64">23982 3641 0,'0'0'0,"21"0"0,-21-21 0,21 21 15,-21 21 17,0 0-17,-21 0-15,21 0 0,-21 0 16,21 1-16,0-1 0,0 0 0,0 0 15,0 0-15,0 0 0,0 1 0,0-1 16,0 0-16,21-21 16,0 21-16,21-21 15,-20 0-15,41 0 16,-42 0-16,0-21 0,22 21 16,-22-21-16,0 21 0,0-21 0,0-1 0,22-41 15,-22 42 1,-21 0-16,21-1 0,-21 1 15,21 0-15,-21 0 0,0 42 47,0 0-31,0 0-16,0 22 0,0-22 0,0 0 16,-21 21-16,0 1 0,21-1 15,-21 0-15,21 1 0,-21 63 16,21-43-16,-22 1 0,22-22 15,-21 21-15,21 1 0,0-22 16,0 22-16,0-22 0,0 85 0,0-63 16,0-1-16,0-21 0,0 64 15,0 42 1,0-105-16,0-1 0,0 0 16,-21-20-16,0 20 0,21-21 0,-21 0 15,0-21-15,-1 21 0,1-21 0,0 0 16,0 0-16,0 0 0,0-21 15,-1 0-15,1 0 0,-21 0 0,21-22 16,-43-84-16,43 0 16,21 85-16,0-21 15,0-1-15,0 1 0,0-1 0,21 1 16,0-1-16,22 1 0,-22-1 16,0 22-16,21-22 0,-20 22 15,20-22-15,-21 22 0,0 21 0,22-21 16,-22 20-16,106-62 15,-106 84 1,0-21-16,0 21 0,22 0 0</inkml:trace>
  <inkml:trace contextRef="#ctx0" brushRef="#br0" timeOffset="100852.23">25950 3725 0,'0'-42'15,"21"21"-15,-21 0 0,0-64 32,0 43-32,0 21 0,-21 21 0,0-22 15,0 22-15,0 0 0,0 0 0,-1 0 16,1 0-16,0 0 16,-21 22-16,21-22 0,-22 21 0,22 21 15,-21-21-15,-43 64 16,22-22-16,41-20 15,1-22-15,21 42 0,-21-41 16,21-1-16,0 0 0,0 0 16,0 0-16,0 0 0,21 1 0,-21-1 15,21-21-15,1 0 0,41 21 16,1-21 0,-43 0-16,0-21 0,21 0 0,-21 21 15,1-22-15,20 1 0,-21 0 16,0 0-16,22 0 0,-22 0 15,0-1-15,0-20 0,21 21 0,-20-21 16,-1 20-16,0-20 0,0 21 0,-21 0 16,21-22-16,-21 22 0,21 21 15,-21-21-15,0 0 0,0 42 32,0 0-32,0 0 0,0 1 0,-21-1 15,0 21-15,21-21 0,-21 22 0,21-22 16,-21 21-16,21-21 0,-21 22 15,21-22-15,0 0 0,0 21 0,0-21 16,0 1-16,0-1 0,0 0 16,21 0-1,0-21-15,0 0 0,21 0 0,-20 0 16,-1 0-16,0 0 0,0-21 0,0 0 16,22 21-16,-22-21 0,0-22 15,21 1-15,-21 0 0,22-22 16,-43 22-16,21-1 0,-21 1 15,21 0-15,-21-1 0,0 22 16,21-21-16,-21 0 0,0 20 0,21 1 16,-21 0-16,0 0 0,0 0 15,0 42 1,0 0 0,0 0-16,-21 0 15,21 22-15,-21-22 0,21 21 0,-21 1 16,21-1-16,0-21 0,0 21 0,-21 1 15,21-22-15,0 21 0,-21 1 16,21-22-16,0 0 0,0 64 16,0-43-1,0-21-15,21-21 0,0 0 16,0 0-16,0 0 0,0 0 16,1 0-16,-1-21 0,0 0 15,0 0-15,0-1 0,0 1 0,43-85 16,-22 22-1,-21 41-15,1 1 16,-1 0-16,0-1 0,0 1 0,-21 0 16,21-43-16,-21 64 0,0 0 15,0 0-15,0 42 32,0 0-32,0 21 0,0-21 15,-21 22-15,0-1 0,21-21 0,-21 22 16,21-1-16,-21 0 0,-1-21 15,22 22-15,0-1 0,0 43 16,0-22 0,0-42-16,0 1 0,0 20 15,0-21-15,0 0 0,22 0 16,-1-21 0,0 0-16,0 0 0,0 0 0,0-21 15,1 0-15,20 0 0,0-21 16,-21 20-16,1 1 0,20-21 15,-21 21-15,-21 0 16,21-1-16,-21 1 0,0 0 16,-21 21-1,0 0-15,21 21 32,0 0-32,0 1 15,0-1 1,21-21-16,-21 21 0,21 21 15,-21-21 1,0 1-16,0-1 0,0 0 16,0 0-16,0 0 15,21-21-15,1 0 0,-1 0 16,0 0-16,0 0 16,0 0-16,22-21 15,-22 0-15,-21 0 0,21 0 16,0-1-16,0-20 0,0 21 15,1 0-15,-22 0 0,21-22 0,-21 22 16,21 0-16,-21 0 0,0 0 16,0 42-1,0 0-15,-21 0 16,21 0-16,-21 0 16,21 1-16,0-1 0,0 0 15,0 0-15,0 0 0,0 0 16,0 1-16,0-1 15,21-21 1,0 0-16,0 0 16,0 0-16,0 0 0,1-21 15,-22-1-15,21 1 16,-21 0-16,21-21 16</inkml:trace>
  <inkml:trace contextRef="#ctx0" brushRef="#br0" timeOffset="101039.12">27601 3471 0,'-21'0'32,"0"0"30</inkml:trace>
  <inkml:trace contextRef="#ctx0" brushRef="#br0" timeOffset="101256">26352 3683 0,'43'0'31,"-22"0"-31,0 0 0,0 0 16,0-21-16,22 21 0,-22 0 0,21 0 16,1 0-16,-22 0 0,21 0 0,0-21 15,1 21-15,-1 0 0,0 0 16</inkml:trace>
  <inkml:trace contextRef="#ctx0" brushRef="#br0" timeOffset="101874.64">27919 3450 0,'0'0'16,"0"-21"-16,-21 21 0,-22 0 15,22 0 1,21 42-16,0-20 16,0-1-16,0 42 0,0-20 15,-21-22-15,21 21 0,-21 0 0,21-20 16,-21 20-16,21-21 0,-22 21 15,1 1-15,21-22 0,0 0 0,-21 21 16,21-20-16,-21-1 0,21 21 16,0-21-1,-21-21-15,21-21 32,0 0-32,0 0 0,0 0 15,0-22-15,21 22 16,-21 0-16,21 0 0,0 0 15,0-1-15,1 1 0,-1 0 0,0 21 16,21-21-16,-21 0 0,22 21 16,-22 0-16,21 0 0,-21 0 0,22 0 15,20 0-15,-42 0 0,1 21 16,-1-21-16,0 21 0,-21 0 16,0 0-16,0 64 15,0-43-15,-21-20 16,0-1-16,-1 0 0,1-21 0,-21 21 15,21 0-15,-22-21 0,1 0 16,21 0-16,-21 0 0,-43 21 16,43-21-1,20 0-15,22-21 16,0 0 0,22 0-16,41 0 15</inkml:trace>
  <inkml:trace contextRef="#ctx0" brushRef="#br0" timeOffset="102585.29">28384 3683 0,'0'0'0,"43"0"15,-64 21 1,-1 0-1,1 1-15,21-1 0,0 0 0,0 21 16,-21-21-16,21 1 0,0-1 16,0 0-16,0 0 0,0 0 15,0 0-15,0 1 0,0-1 0,0 0 16,42 0 0,-20-21-16,-1 0 15,0 0-15,0-21 0,0 0 0,0 21 16,1-21-16,-1-1 0,0 1 0,0-42 15,0 42 1,22-43-16,-43 43 0,0 0 16,21 0-16,-21-1 0,21 1 0,-21 42 31,0 1-15,-21-1-16,0 0 0,21 0 0,-22 21 15,22-20-15,0-1 16,0 21-16,-21-21 0,21 0 0,0 1 15,0-1-15,0 0 0,0 0 0,21 0 16,1-21-16,20 21 16,-21-21-16,21 0 15,-20 0-15,-1-21 0,0 0 16,0 0-16,0 0 0,0 0 0,1-22 16,-22 22-16,21-21 0,0-1 15,0 1-15,0 0 0,0-1 0,1 1 16,-22 0-16,21-1 0,0 1 0,-21 0 15,21-1-15,-21 22 0,0 0 16,-21 42 0,21 0-1,-21 1-15,0-1 0,21 21 0,-22-21 16,22 22-16,-21-1 16,21-21-16,-21 43 0,21-22 15,-21-21-15,21 43 0,0-22 16,0-21-16,0 0 0,0 0 15,0 1-15,0-1 0,0 0 16,0 0 0,21-21-16,0 0 0,0 0 15,-21-21-15,22 0 0,-1 21 0,21-21 16</inkml:trace>
  <inkml:trace contextRef="#ctx0" brushRef="#br0" timeOffset="103290.62">29337 3831 0,'21'0'47,"0"0"-47,0 0 16,1 0-16,-1 0 0,0 0 15,0-21-15,-21 0 0,21 0 16,0 21-16,-21-21 0,0-1 15,0 1-15,0 0 16,-21 21 0,0 0-16,0 0 0,-21 42 15,-22 1 1,43-22-16,21 0 16,-21 0-16,21 0 0,-21 1 0,21-1 15,0 0-15,-22 0 0,22 0 0,0 22 16,22-1-1,-1-42-15,0 0 0,-21 21 16,21-21-16,0 0 0,0 0 16,1 0-16,-1 0 0,0 0 0,21 0 15,-21 0-15,1-21 0,-1 0 16,21 21-16,0-43 16,-20 22-16,41-21 0,-42 21 15,22-22-15,-22 22 0,0 0 16,0 0-16,0 0 0,0 0 0,-21-1 15,0 1-15,0 0 16,-21 21 0,0 0-16,0 0 0,0 21 15,0-21-15,21 21 0,-22 1 16,22-1-16,0 0 0,0 0 16,0 0-16,0 0 15,0 1-15,0-1 0,0 0 16,0 0-16,0 21 15,22-20 1,-22-1-16,0 0 0,0 0 16,0 0-1,-22-21-15,1 0 16,0 0-16,0 0 16,0 0-1,21-21 1,0 0-1,0 0-15,0 0 16</inkml:trace>
  <inkml:trace contextRef="#ctx0" brushRef="#br0" timeOffset="103615.59">28956 3556 0,'0'0'0,"0"-21"0,21 21 15,0 0 1,22 0-16,20 0 0,-21 0 0,1 0 16,-1 0-16,0 0 15,1 0-15,41 0 0,-41 0 16,-1 0-16,0 0 0,-20 0 15,20 0-15,-21 0 0,0 0 0,0 0 16,1 0-16,-1 0 16,-42 0 46</inkml:trace>
  <inkml:trace contextRef="#ctx0" brushRef="#br1" timeOffset="112855.29">18965 5080 0,'0'-21'31,"0"0"-31,0 0 16,21 21-16,-21-22 0,0 1 16,22 0-16,-22 0 15,21 0-15,-21-22 16,0 22-1,0 42 17,0 22-32,0-22 15,-21 0-15,-1 64 16,1-43-16,0-21 0,-21 22 16,21-1-16,-22 43 0,1-64 0,21 21 15,-22 22-15,1-43 0,21 0 16,0 21-16,0-21 0,-1 1 15,1-1-15,0 21 16,0-21-16,0-21 16,21-21 31,42 0-47</inkml:trace>
  <inkml:trace contextRef="#ctx0" brushRef="#br1" timeOffset="113227.08">19240 4953 0,'22'0'15,"-44"0"-15,44-21 0,-22 0 0,21 21 0,-21-21 16,21-1-16,-21 1 15,0 42 17,0 1-32,-21-1 0,0 0 0,-1 0 15,1 21-15,0 1 0,0-22 16,0 21-16,0 1 0,-1-1 16,1 0-16,0 1 0,-21-22 0,21 21 15,-1 0-15,1-20 0,0 20 0,-21-21 16,21 21-16,-1-20 0,1-1 0,-21 42 15,21-20 1,0-43 0,21 21-16,0-42 15,21 21 1,0-22-16,0 1 0,0 0 16,0 0-16</inkml:trace>
  <inkml:trace contextRef="#ctx0" brushRef="#br1" timeOffset="113556.89">19600 5038 0,'0'0'0,"0"-21"15,-21 21 1,21 21-1,-21 0-15,0 0 0,0 0 16,-1 22-16,1-22 0,0 21 0,0 0 16,-21 22-1,-1 21-15,22-43 0,0 0 0,0 22 16,21-43-16,0 0 16,0 0-16,0 0 0,0 1 15,21-22-15,0 0 0,0 21 0,0-21 16,1 0-16,62 0 15,-63-21-15,1-1 0,-1 22 16,21-21-16,0 0 16,-42 0-16,22 0 0</inkml:trace>
  <inkml:trace contextRef="#ctx0" brushRef="#br1" timeOffset="113754.78">19325 5398 0,'0'0'0,"-21"0"16,42 0 15,0 0-31,0 0 16,1 0-16,-1 0 0,0 0 0,21 0 16,-21 0-16,1 0 0,20 0 15,-21 0-15,21-22 0,-20 22 0,-1 0 16</inkml:trace>
  <inkml:trace contextRef="#ctx0" brushRef="#br1" timeOffset="114355.48">20024 5525 0,'21'0'0,"-21"-22"0,21 22 16,-21-21-16,21 0 0,0 21 0,-21-21 16,21-85 15,-21 85-31,0 0 0,0 0 0,0-1 0,0 1 16,-21 21-1,0 0-15,0 0 0,0 0 16,0 0-16,-1 0 0,1 21 15,0 1-15,0-1 0,0 0 16,0 0-16,-1 0 0,1 22 0,0-22 16,0 0-16,0 42 15,21-20 1,0-22-16,0 0 0,0 0 16,0 0-16,21-21 0,0 0 15,0 0-15,0 0 0,1 0 0,41-21 16,-42 21-1,0-21-15,1 0 0,20-21 16,-21 20-16,0 1 0,22-21 16,-22 21-16,0 0 0,-21-1 15,21-20 1,-21 21-16,21 0 0,-21 42 31,-21 0-31,0 0 16,21 0-16,-21 1 0,21-1 15,0 0-15,0 21 16,-21-21-16,21 1 16,0-1-16,0 0 0,0 0 15,21-21-15,0 0 16,0 0-16,0 0 0,0 0 0,1 0 16,-1 0-16,21 0 0</inkml:trace>
  <inkml:trace contextRef="#ctx0" brushRef="#br1" timeOffset="115005.11">20870 5355 0,'0'-21'0,"0"42"0,0-63 15,0 21-15,0 0 0,-21-1 16,0 1 0,0 21-16,0-21 0,-1 21 15,1 0-15,0 0 0,0 0 16,-21 0-16,20 0 0,1 21 0,0 0 15,-21 1-15,-64 62 16,85-63-16,0 22 16,-1-22-16,22 0 0,0 0 0,0 0 15,0 1-15,0-1 0,22 0 16,-1-21-16,0 0 16,0 0-16,21 0 0,-20 0 0,20 0 0,64 0 15,-85 0 1,21-21-16,-21 0 0,1-1 15,-1 1-15,0 21 0,-21-21 0,21-21 16,-21 21-16,21 21 16,-21-22-16,0 1 15,0 42 17,-21 1-17,21-1-15,-21 0 0,21 0 0,-21 0 16,21 0-16,0 22 0,0-22 15,0 21-15,-21 1 0,21-22 0,0 21 16,-22 0-16,22 64 16,0-63-16,0-1 15,0 0-15,0-21 0,0 22 0,-21-1 16,21-21-16,0 0 0,-21 22 0,21-22 16,0 0-16,-21 0 0,0 0 0,21 1 15,-21-1-15,-1 0 0,1-21 16,0 21-16,-21-21 0,21 0 0,-1 0 15,-20 0-15,21 0 0,-21 0 0,-1 0 16,22-21-16,-21 0 0,21 21 16,-1-21-16,1-1 0,0 1 0,0 21 15,0-21-15,21 0 0,0 0 0,0 0 16,0-1-16,0 1 16,0 0-16,21 21 0,0-21 15,0 0-15,22 0 0,-22-1 0,21 1 16</inkml:trace>
  <inkml:trace contextRef="#ctx0" brushRef="#br1" timeOffset="115555.5">21167 5271 0,'0'0'0,"-22"0"32,22 21-17,0 0-15,0 0 0,0 0 16,0 0-16,-21 1 0,21-1 16,-21 0-16,21 0 0,0 0 15,0 0-15,-21 1 0,21-1 16,-21-21-16,21 21 0,0-42 31,0 0-15,0-1-16,0 1 15,0 0-15,0 0 0,0 0 0,0 0 16,0-1-16,21 1 0,0 0 0,-21 0 16,21 0-16,0 0 0,1-1 15,-1 1-15,0 0 0,0 21 16,21 0-16,-20 0 0,-1 0 15,0 0-15,21 0 0,-21 0 0,1 21 16,20-21-16,-21 21 0,0 1 0,0-1 16,-21 0-16,0 0 0,0 0 15,0 0-15,0 43 16,-21-43-16,0 0 0,0 0 16,-21 1-16,42-1 0,-22-21 15,22 21-15,-21-21 0,21-21 47,21 0-47,1 21 16,-1-22-16</inkml:trace>
  <inkml:trace contextRef="#ctx0" brushRef="#br1" timeOffset="116087.98">21950 5313 0,'0'0'16,"0"-21"-16,0 0 0,0-1 0,0 1 15,0 0-15,0 0 16,0 0-16,-21 21 0,-1 0 16,1-21-16,0 21 0,0 0 0,0 0 15,0 0-15,-43 0 16,1 42-16,41-21 15,-20-21-15,0 42 0,21-20 16,21-1-16,-22 0 0,22 0 0,0 0 16,-21 0-16,21 1 0,0-1 15,0 0-15,0 0 0,43 21 16,-1-42 0,-21 0-16,0 0 0,22 0 15,-22 0-15,0-21 0,42 0 16,-41 0-16,-1 21 0,42-64 15,-63 43-15,21-42 16,-21 42-16,22-1 16,-22 1-16,0 0 0,0 0 15,0 42 17,0 0-32,0 0 0,0 1 15,0-1-15,-22 0 0,22 0 0,0 0 16,0 0-16,0 1 0,0-1 0,0 0 15,0 0-15,0 0 16,0 0-16,22-21 16,-1 0-16,0 0 15,0 0-15,0 0 16,0 0-16</inkml:trace>
  <inkml:trace contextRef="#ctx0" brushRef="#br1" timeOffset="116824.15">22204 5186 0,'0'0'0,"0"21"31,0 0-31,0 0 16,0 1-16,0-1 16,-21 21-16,21-21 0,0 0 15,0 22-15,0-22 0,-22 0 16,22 0-16,0 0 0,0 1 15,0-1 1,-21-21 15,21-21-31,0-1 16,0 1-16,0 0 16,0 0-16,0 0 0,0 0 15,0-1-15,0 1 0,0 0 0,21 0 16,1-21-16,-22 20 0,21 1 15,21-21-15,-21 42 0,22-42 16,-22 42-16,0 0 16,0 0-16,0 0 0,0 0 0,1 0 15,-1 0-15,0 0 0,0 21 0,0 0 16,0 42 0,-21-20-16,0-22 15,0 0-15,0 0 0,0 0 0,0 1 16,0-1-16,-21-21 0,0 21 0,21 0 15,-21-21-15,0 21 16,0-21 0,21-21-1,0 0 1,0 0-16,0 0 0,0-1 16,21 1-16,-21 0 0,21 0 0,0-21 15,0 20-15,0 1 0,22 0 16,20-42-16,-20 41 15,-1 1-15,-21 21 0,21 0 16,-20 0-16,-1 0 0,0 0 16,0 21-16,0 1 0,-21-1 0,0 0 15,0 0-15,21 0 0,-21 0 0,0 1 16,0 20-16,0-21 0,0 0 16,-21 0-16,0 22 15,0-22-15,0-21 0,21 21 16,0-42 31,0 0-47,21 21 0,0-21 15,0-1-15</inkml:trace>
  <inkml:trace contextRef="#ctx0" brushRef="#br1" timeOffset="117223.26">23135 5249 0,'21'0'32,"0"0"-17,1 0-15,-1 0 0,0 0 16,0 0-16,0 0 16,0-21-16,1 21 0,-22-21 15,21 0-15,21 0 16,-21 0-16,-21-1 0,21 22 15,-21-21-15,0 0 0,0 0 16,-21 21-16,0 0 16,0 0-16,0 0 15,0 0-15,-1 0 0,1 21 0,0 0 16,0 0-16,0 1 0,-22 41 16,43-42-16,-21 43 15,21-43-15,-21 0 0,21 0 16,0 0-16,0 1 0,0-1 0,0 0 15,21-21-15,0 21 0,1-21 16,-1 0-16,0 21 0,0-21 16,0 0-16,22 0 0,-22 0 0,0 0 15,0 0-15,-21-21 0,21 0 16,0 21-16,22-42 16</inkml:trace>
  <inkml:trace contextRef="#ctx0" brushRef="#br1" timeOffset="118244.39">24024 4614 0,'0'0'0,"-21"0"0,21-21 16,21 21 15,0 0-31,0 0 16,1 0-16,-1 0 0,21 0 0,-21 0 15,22 0-15,-1 0 0,-21 0 16,21 0-16,-20 0 0,20 0 16,0 0-16,-42-21 31,-21 21-15,0 0-16,0 0 0,0 0 0,-22-21 15,1 21 1,21 0-16,0 0 0,-22-21 15,22 21-15,0 0 16,0 0-16,0 0 16,-1 0-16,22 21 15,0 0-15,-21 0 16,21 0-16,0 1 0,0-1 16,0 0-16,-21 21 0,21-21 0,0 22 15,0-1-15,0 0 16,0-20-16,0 105 15,0-85-15,0 43 0,-21-43 16,21 0-16,-21 1 0,0-1 16,21 0-16,-22-21 0,22 22 0,0-22 15,-21 21-15,21 1 0,-21-22 0,21 21 16,0-21-16,0 0 0,0 43 16,0-43-16,21 0 15,0 0-15,1 1 16,-1-22-16,0 21 0,42-21 15,-41 0-15,-1 0 0,21 0 16,-21 0-16,0 0 0,22-21 16,-1-1-16,-21 22 0,22-21 0,-22 21 15,0-21-15,42 0 16,-41 0-16,-1 21 0,-21-21 0,21-22 16,-21 22-1,0 0-15</inkml:trace>
  <inkml:trace contextRef="#ctx0" brushRef="#br1" timeOffset="120895.97">24659 4805 0,'0'0'15,"0"-21"-15,21 21 16,-21-21-16,0 42 31,0 0-15,0 0-16,0 0 0,-21 22 0,21-22 16,-21 21-16,0 0 0,21 1 15,-21-1-15,-1 0 0,1 1 0,0-1 16,0-21-16,21 22 0,-21-22 0,21 21 15,-21-21-15,21 22 16,0-22-16,0 0 0,-22-21 16,22-21 15,0 0-15,22 21-16,-22-22 0,0 1 15,21 0-15,0 0 0,0 0 16,-21-22-16,21 22 0,0 0 0,1-21 15,-22 21-15,21-22 0,-21 22 16,0-21-16,21-1 0,0 22 0,0-21 16,0-43-16,1 64 15,-1 0-15,0 0 0,-21 0 16,42 21-16,-21-22 0,1 22 16,-1 0-16,0 0 0,0 0 15,0 22-15,43 41 16,-1 1-16,-63-22 0,21 0 15,1 1-15,-22 20 16,0-21-16,0-20 0,0 20 0,0 0 16,0 1-16,0-22 0,0 21 0,0-21 0,-22 0 15,22 1-15,-21-1 16,21 0-16,-21 0 16,0-21-1,21-21 1,-21 0-16,0 21 15</inkml:trace>
  <inkml:trace contextRef="#ctx0" brushRef="#br1" timeOffset="121091.86">24553 5249 0,'21'-21'16,"1"21"-16,-1 0 15,21 0-15,64-21 16,0 0-16,-64 21 16,0-21-16,64 21 0,-63 0 15,-22-21-15,21 21 0,0 0 16,-20-22-16,-1 22 0</inkml:trace>
  <inkml:trace contextRef="#ctx0" brushRef="#br1" timeOffset="121363.7">25675 4868 0,'0'0'0,"0"22"16,-21-1 0,0 0-16,21 0 0,0 21 15,-21-20-15,-1 41 0,1-21 0,21-20 16,0 20-16,-21-21 0,21 21 15,-21 1-15,0-22 16,21 0-16,0 0 0,0 0 0,0 1 0,0-1 16,0-42 31,0-1-47</inkml:trace>
  <inkml:trace contextRef="#ctx0" brushRef="#br1" timeOffset="121619.06">25590 4953 0,'0'-21'16,"0"42"-16,22-63 0,-22 21 0,21 21 15,0 0 1,0 21-16,0 0 0,0 21 16,1-21-16,-22 22 0,21-22 15,0 21-15,0 1 0,0-1 16,0-21-16,1 21 0,20 1 15,-42-1-15,42 0 0,-21-20 16,1-22-16,-22 21 0,21 0 16,0-21-16,0 0 15,-21-21 17,0 0-32,21 21 0,-21-22 0,21 1 15,-21-21-15</inkml:trace>
  <inkml:trace contextRef="#ctx0" brushRef="#br1" timeOffset="121861.93">26289 4826 0,'0'0'0,"0"-21"15,0 42 1,0 0 0,-21 22-16,21-22 0,-21 21 15,-1-21-15,22 22 0,-21-1 16,0 0-16,-21 64 15,21-42-15,-1-22 0,1-21 16,21 0-16,-21 0 16,21 1-16,0-1 0,0 0 15,21-21 17,0-21-32,1 21 0,-1-21 0</inkml:trace>
  <inkml:trace contextRef="#ctx0" brushRef="#br1" timeOffset="122139.77">26882 5144 0,'-22'0'15,"44"0"1,-1 0 0,0 0-16,0 0 0,0 0 0,0 0 15,1 0-15,-1 0 0,0 0 16,0 0-16,0 0 16,0 0-16,1 0 0,-22 21 31,-22-21-31</inkml:trace>
  <inkml:trace contextRef="#ctx0" brushRef="#br1" timeOffset="122331.66">26755 5313 0,'0'21'0,"0"-42"16,0 63-1,21-42 1,0 0-16,0 0 0,0 0 15,0 0-15,1 0 0,-1 0 16,0 0-16,0 0 0,21 0 0,-20 0 16,-1 0-16,0 0 15,0 0-15,-21-21 16</inkml:trace>
  <inkml:trace contextRef="#ctx0" brushRef="#br1" timeOffset="122944.3">28088 4847 0,'-106'0'31,"106"21"-31,-21 1 16,0-1-16,21 0 16,21-21 15,0 0-31,0 0 15,1-21-15,-1 21 16,-21-21-16,21-22 16,-21 1-16,0 21 15,-21 21 1,0 0 0,-1 0-16,1 21 0,0 0 15,0 0-15,21 0 0,-21 22 0,0-22 16,-1 21-16,22-21 0,0 1 0,0 20 15,0 21 1,22-41-16,-1-22 0,42 0 16,-20 0-16,-22 0 15</inkml:trace>
  <inkml:trace contextRef="#ctx0" brushRef="#br1" timeOffset="123217.15">28660 4911 0,'-43'0'16,"43"21"0,-21 0-16,0 21 15,0-20-15,0-1 0,21 0 0,-43 42 16,22 1-1,0-43-15,0 21 0,21-20 16,-21-1-16,21 0 0,0 0 16,0 0-16,0 0 15,21-21 1,0 0-16</inkml:trace>
  <inkml:trace contextRef="#ctx0" brushRef="#br1" timeOffset="123503.98">28638 4932 0,'0'0'0,"0"-21"16,0 0-16,0-1 0,0 1 0,22 21 15,-1-21-15,-21 0 0,21 21 16,0 0-16,0 0 0,0 0 16,1 0-16,-1 0 0,0 21 15,0 0-15,0 0 0,0 22 0,1 41 16,-22-41-1,0-1-15,0 0 0,0-20 0,0 20 16,0 0-16,0-21 0,0 1 0,0 20 16,0-21-16,0 0 0,-22-21 15,22 43-15,-21-43 16,0 0 0,21-22-1,0 1 1</inkml:trace>
  <inkml:trace contextRef="#ctx0" brushRef="#br1" timeOffset="123687.88">28448 5144 0,'0'0'0,"-21"0"0,42 0 16,0 0-1,0 0-15,22 0 16,-22 0-16,0 0 0,21 0 15,-21 0-15,1 0 0,20 0 0,-21 0 16,21 0-16,-20 0 0,-1 0 16,0 0-16,21 0 0,-21 0 0</inkml:trace>
  <inkml:trace contextRef="#ctx0" brushRef="#br1" timeOffset="123977.71">29252 4826 0,'0'0'0,"0"21"15,0 0-15,0 1 16,21-1-16,-21 0 0,0 21 16,22-21-16,-22 1 0,0-1 15,0 21-15,0-21 0,21 0 0,0 43 16,-21-1-1,21-41-15,-21-1 0,0 0 16,21-21-16,-21 21 0,0 0 16,21-21 15,1-21-31,-22 0 0,21 21 16</inkml:trace>
  <inkml:trace contextRef="#ctx0" brushRef="#br1" timeOffset="124219.11">29739 4784 0,'0'0'0,"0"-21"15,-21 21 1,21 21-16,-21 0 0,21 0 16,-21 0-16,-1 22 15,22-1-15,-21-21 0,0 21 0,0 1 16,0-1-16,0-21 0,-22 85 15,22-85-15,-21 43 16,21-43-16,-1 0 16,22 0-16,22-21 31,-1 0-31,0-21 0</inkml:trace>
  <inkml:trace contextRef="#ctx0" brushRef="#br1" timeOffset="124886.91">30141 4911 0,'0'-21'31,"0"42"32,-21-21-63,0 0 16,0 0-1,0 0 1,21-21-1,0-1-15,0 1 0,0 0 16,0 0-16,0 0 16,21 0-16,0 21 0,0 0 15,-21-22-15,21 22 16,0 0-16,-21 22 16,0-1-16,0 0 15,0 0-15,0 0 16,0 0-16,0 1 0,0-1 15,0 0-15,-21-21 0,0 21 16,0-21-16,0 0 16,0 0-1,21-21-15,0 0 16,0 0-16,0-1 16,0 1-16,0 0 0,0 0 15,0 0-15,21 21 0,0 0 31,0 0-31,0 21 16,-21 0-16,0 0 16,0 22-16,0-1 0,0 0 15,0-21-15,-42 43 16,42-43-16,-21 21 0,0-20 0,-1-22 16,1 21-16,21 0 0</inkml:trace>
  <inkml:trace contextRef="#ctx0" brushRef="#br1" timeOffset="125640.08">30501 4530 0,'0'0'0,"21"0"31,0 0-31,1 0 16,-1 0-16,0 0 15,0 0-15,0-21 0,22 21 0,-22 0 16,0 0-16,42 0 15,-20 0-15,-22 0 0,0 0 16,0 0-16,0 0 0,1 0 16,-1 0-1,-21 21 1,0 0 0,0 0-16,0 0 15,-21 0-15,21 1 16,-22-1-16,22 0 0,0 0 0,0 0 15,-21 22-15,21-22 0,-21 21 16,21-21-16,-21 22 0,21-1 16,0-21-16,0 21 0,-21 1 15,21-22-15,-21 64 0,21-64 16,0 21-16,0 22 16,-22-43-16,22 21 0,0-21 0,-21 0 15,21 1-15,0 20 0,0 0 16,0-21-16,-21 22 0,21-22 15,-21 0-15,21 0 0,0 0 0,0 22 16,-21-22 0,21 0-16,-21-21 0,-1 21 15,1-21 1,0 0-16,0 0 0,0 0 16,-43 0-1,22 0-15,0 0 16,20 0-16,1-21 0,0 21 0,0 0 15,0 0-15,0 0 0,-1 0 0,1 0 16,0 0-16,0 0 16,0 0-1</inkml:trace>
  <inkml:trace contextRef="#ctx0" brushRef="#br0" timeOffset="134603.32">17843 6900 0,'0'-21'15,"0"0"17,0 0-17,0 0-15,0 0 16,0-1-1,0 1-15,0 0 16,0 0-16,22 21 16,-1-21-16,0 0 0,42-1 15,-41 22-15,20 0 16,-21 0-16,0 0 0,0 0 16,1 0-16,-1 22 0,0-1 0,0 0 15,0 21 1,-21-21-16,0 43 0,0-43 0,0 0 15,0 22-15,0-22 16,0 0-16,-42 42 0,21-41 16,0 20-16,-1-21 0,1 0 0,0 22 15,-21-22-15,-64 63 16,21-20 0,43-43-16,21-21 0,0 0 0,-1 0 15,1 0-15,0 0 16,21-21-16,0 0 0,0 0 0,0-1 15,0 1-15,0 0 0,0 0 16,0-43-16,42 22 16,-20 42-16,-22-21 0,42 0 15,-21 0-15,0 21 16,0 0-16,1 0 0,-1 0 16,-21 21-16,21 0 0,0 0 15,-21 0-15,21 0 16,0 22-16,-21-22 0,22 0 0,-22 0 15,0 0-15,0 1 0,21-1 16,-21 0-16,21 0 0,-21 0 0,21-21 16,-21 21-16,21-21 0,0 22 15,1-22-15,-1 0 16,0 0-16,0 0 0,0-22 16,0 22-16</inkml:trace>
  <inkml:trace contextRef="#ctx0" brushRef="#br0" timeOffset="134843.18">18605 7197 0,'22'0'32,"-22"-21"-17,21 21 1,-21-22-16,-21 22 62</inkml:trace>
  <inkml:trace contextRef="#ctx0" brushRef="#br0" timeOffset="135398.85">19833 6498 0,'0'-21'0,"0"42"0,0-63 16,0 21-16,0 0 0,0-1 15,0 44 17,21-1-32,0 0 0,-21 0 15,22 21-15,-1 43 0,21 0 16,-42-43-16,21 0 0,0 1 15,1-1-15,-1 0 0,0 1 16,21 20-16,-21-42 16,1 22-16,-22-22 0,21 0 0,0 0 15,0 0-15,-21 1 0,0-1 16,21-21-16,-21 21 0,0-42 31,0 0-15,0-1-16,0-20 0,0 21 15,0 0-15</inkml:trace>
  <inkml:trace contextRef="#ctx0" brushRef="#br0" timeOffset="135681.7">20341 6498 0,'0'-21'16,"0"42"-16,0-63 0,0 21 0,0 0 0,-21 21 31,0 0-31,21 21 0,-21 0 15,-1 0-15,1 21 0,-21 1 16,21-1-16,0 0 0,-1 1 0,-20-1 16,21 0-16,-64 43 15,-21 63-15,64-127 16,0 22-16,-1 20 0,1-42 16,42 1-16,-21-1 0,21 0 15,-21 0-15,42-21 31,0 0-31,0 0 0,64-63 16,-64 41-16,43-20 16</inkml:trace>
  <inkml:trace contextRef="#ctx0" brushRef="#br0" timeOffset="136040.5">20616 6795 0,'-21'0'15,"21"21"-15,0 0 0,0 0 0,-21 0 16,21 0-16,0 22 0,-21-1 16,21-21-16,0 22 0,0-1 0,0 0 15,0 22-15,0-22 0,0 0 0,0 22 16,-21-22-16,21 1 0,-22 20 15,22-21-15,-21 1 0,21 20 0,-21-20 16,21-1-16,-21 0 0,0 1 0,21-1 16,-21 0-16,-1 1 0,22-22 15,-21 21-15,21 0 0,-21-20 0,0 20 16,21-21-16,0 0 0,0 0 0,0 1 16,21-22 15,-21-22-31,21 1 0,22-21 15,-1-43-15,-42 64 16,21-21-16</inkml:trace>
  <inkml:trace contextRef="#ctx0" brushRef="#br0" timeOffset="136380.29">20574 6943 0,'-21'-21'0,"42"42"16,-42-64-16,21 22 0,-21 0 15,21 0-15,0 0 16,21 21-16,0 0 16,21 0-16,1 0 15,-22 0-15,21 0 0,22 0 16,-43 0-16,21 21 0,-21 0 16,0-21-16,1 21 0,-1 0 15,0 1-15,-21 20 0,0-21 0,0 0 16,0 22-16,0-22 0,0 0 15,-85 64 1,43-64-16,-22 0 0,22 0 16,21-21-16,-21 0 0,20 0 15,1 0-15,0 0 0,0 0 0,42-21 32,0 21-17,0-21-15,22 21 0,20-21 16</inkml:trace>
  <inkml:trace contextRef="#ctx0" brushRef="#br0" timeOffset="136919.99">21611 6964 0,'0'0'0,"0"-21"0,0 0 15,-21 21-15,21-22 0,0 1 0,-21 21 16,0-21-16,-1 0 0,1 21 16,0-21-16,0 21 15,0 0-15,0 0 0,-1 0 0,1 21 16,0 0-16,0 0 0,-21 22 16,20-1-16,1 0 15,0-21-15,21 22 0,-21-22 16,21 0-16,0 21 0,0-20 0,0-1 15,0 0-15,0 0 0,0 0 16,21-21 0,0 0-16,0 0 0,1 0 15,-1-21-15,0 0 0,0 21 0,0-42 16,43-22-16,-43 22 16,0 21-16,0-22 0,0 22 15,-21 0-15,0-21 0,22 20 0,-22 1 16,0 0-16,0 42 31,0 0-31,0 1 16,0-1-16,0 0 0,0 0 0,0 0 15,0 22-15,0-22 0,0 0 0,0 0 16,0 0-16,0 0 0,0 1 16,0-1-16,0 0 0,0 0 15,21-21-15,-21 21 0,21-21 0,0 0 16,0 0-16,22 0 15,-22 0-15,0-21 0,0 0 16,0 0-16,0 0 0</inkml:trace>
  <inkml:trace contextRef="#ctx0" brushRef="#br0" timeOffset="137168.85">22034 6625 0,'0'0'0,"0"-21"16,0 0-16,-21 42 31,21 21-31,0-20 16,-21-1-16,21 21 0,0 0 0,-21 1 15,21-1-15,-21-21 0,21 22 0,0-1 16,0 0-16,-21-21 0,21 22 16,-22-22-16,22 21 0,0-21 0,0 1 15,0-1-15,0 0 16,0 0-16,22-21 15,-1 0-15,-21-21 16,21 0-16</inkml:trace>
  <inkml:trace contextRef="#ctx0" brushRef="#br0" timeOffset="137639.57">22267 6604 0,'0'-21'0,"0"42"0,0-63 0,21 21 16,-21 42 15,0 0-31,0 0 0,0 21 0,0-20 16,0 20-16,0 0 15,-21 1-15,21-22 0,0 21 0,0 0 16,-21 1-16,21-22 0,-21 21 0,21-21 16,-21 22-16,21-22 0,0 21 15,0-21-15,0 1 0,-21 20 16,21-21-16,0 0 15,0-42 1,0 0 0,0 0-16,0 0 0,0-1 15,0-41-15,21 42 0,0-22 16,0 1-16,0 21 0,0 0 16,1 0-16,20-1 15,-21 1-15,21 21 0,-20 0 0,20 0 16,-21 0-16,0 0 0,22 0 0,-22 0 15,0 64 1,0-1-16,-21-42 16,0 22-16,0-22 0,0 0 0,-21 0 15,0 0-15,0 1 0,21-1 16,-22 0-16,1 0 0,0-21 31,21-21-15,0 0-16</inkml:trace>
  <inkml:trace contextRef="#ctx0" brushRef="#br0" timeOffset="137867.45">21865 6858 0,'0'0'0,"21"0"16,0 0-1,1 0 1,-1 0-16,0 0 0,0 0 0,0 0 0,22 0 16,-22 0-16,21 0 15,0 0 1,-20 0-16,-1 0 0,0 0 0,0 0 16,0 0-1</inkml:trace>
  <inkml:trace contextRef="#ctx0" brushRef="#br0" timeOffset="138699.97">23664 6562 0,'0'-21'15,"0"42"-15,-21-64 0,0 22 16,21 0-16,0 42 15,-21 0 1,21 1-16,0-1 0,0 21 16,0 0-16,-21 1 0,21-1 0,0 0 15,0 1-15,0-1 0,-22 0 16,22 1-16,-21-1 0,21 0 16,-21 1-16,21-1 0,-21 0 0,0-20 15,21 20-15,-21-21 0,21 0 16,-22 0-16,22 1 0,-21-1 15,21-42 17,0-1-32,0 1 0,0 0 15,0 0-15,0 0 0,0-22 0,21 22 16,1 0-16,-1 0 16,21-43-16,-21 43 0,22 21 15,-1-42-15,0 42 0,-21 0 16,22-21-16,-22 21 0,21 0 15,64 0 1,-64 42-16,-20-42 16,-22 21-16,0 22 0,0-22 0,0 0 15,0 0-15,-22 21 0,-20-20 0,21-1 16,-21 0-16,20 0 0,-20 0 16,0 0-16,-1 1 0,22-22 0,-21 0 15,21 21-15,0-21 0,-1 0 16,1 0-16,0 0 0,21-21 31,0-1-31,21 1 16,0 0-16,1 0 15,-1 21-15,21-21 0</inkml:trace>
  <inkml:trace contextRef="#ctx0" brushRef="#br0" timeOffset="139360.59">24299 6943 0,'21'-21'0,"-42"42"0,42-21 47,-21 21-47,0 0 16,-21 0-16,21 0 0,0 1 0,-21-1 16,21 0-16,-21 21 0,21-21 0,0 1 15,0-1-15,0 0 16,0 0-16,0 0 0,0 0 0,0 1 15,21-22-15,0 0 0,0 0 0,22 0 16,-1 0-16,22-22 16,-22 1-16,-21 0 0,43-21 15,-43 21-15,21-1 0,-42-20 16,21 21-16,0 0 0,-21 0 16,22-1-16,-22 1 0,0 0 0,0 0 15,0 42 16,0 0-15,-22 0-16,1 22 16,21-22-16,-21 21 0,21-21 0,0 22 15,0-1-15,0 0 0,-21 22 0,21-22 16,0 1-16,0-1 0,0 21 16,0-20-16,0 41 15,0-20-15,0-22 0,0 64 16,0-42-16,0-22 0,0 21 15,0-20-15,0 20 0,0-20 0,0-1 16,0 0-16,0 1 0,0-1 0,-21 0 16,0 1-16,21-22 0,-22 0 15,-41 42-15,42-63 16,0 0-16,-1 0 0,-20 0 16,42-21-16,-21 0 0,0-21 15,0 21-15,-1-22 0,1 1 16,21-22-16,0 22 0,-21-21 0,21-1 15,0 1-15,0-1 0,0 1 0,0-1 16,0 22-16,0-1 0,21-20 16,0 21-16,1-1 0,-1 22 15,0-21-15,0-1 0,85-62 16,-85 62-16,21 1 16,1 0-16,-22 20 0</inkml:trace>
  <inkml:trace contextRef="#ctx0" brushRef="#br0" timeOffset="139819.32">25950 6583 0,'-21'0'0,"42"0"0,-63-21 16,63 21-1,0-21 1,0 21-16,22 0 0,-1 0 0,0 0 16,1-22-16,-1 22 0,22 0 15,-22 0-15,21 0 0,-20 0 0,-1 0 16,64 22-1,-85-22-15,0 0 0,-21 21 16,-21-21-16,0 0 0,0 0 16,-22 0-16,22 0 0,-21 0 15</inkml:trace>
  <inkml:trace contextRef="#ctx0" brushRef="#br0" timeOffset="140064.19">26162 6562 0,'0'21'0,"0"0"15,0 0 1,0 0-16,0 1 0,0-1 16,0 0-16,0 21 0,0-21 15,0 22-15,0-22 0,-21 0 0,0 21 16,21-20-16,-22 20 0,22-21 0,-21 0 16,21 0-16,-21 1 0,21 20 15,-21-21-15,21 0 16,0 0-16,21-21 15,0 0 1,0 0-16,1 0 0,-1-21 16,0 0-16,0 0 0,0 21 0</inkml:trace>
  <inkml:trace contextRef="#ctx0" brushRef="#br0" timeOffset="140409.99">26374 6985 0,'21'0'0,"0"0"31,0 0-31,0 0 0,0 0 16,1 0-16,-1 0 0,0 0 15,42-21-15,-20 21 16,-22-21-16,0 0 0,0 21 16,-21-22-16,21 22 0,-21-21 15,-21 21-15,0 0 16,0 0-16,0 0 0,0 0 0,-22 0 15,22 0-15,-42 43 16,41-22-16,1 0 0,0 0 16,0 0-16,-21 22 0,42-1 15,0-21-15,0 0 0,0 0 0,0 1 16,0-1-16,0 0 0,0 0 16,21 0-16,0-21 0,64 21 15,20-21 1,-62 0-16,-22-21 15,21 0-15,1 0 0,-1 0 0,-21 0 0</inkml:trace>
  <inkml:trace contextRef="#ctx0" brushRef="#br0" timeOffset="140634.85">27030 6858 0,'0'-21'0,"0"42"0,0-63 16,21 42-1,-21 21-15,21-21 16,-21 21-16,0 0 0,0 0 15,0 1-15,21 62 16,0-20-16,-21-43 0,0 21 16,0-21-16,22 1 0,-1-1 15,-21 0-15,21 0 0,0-21 0,0 21 16,0-21-16,1 0 16,-1-21-16,-21 0 15,0 0-15,21 0 0,-21-1 0,21 1 16,-21 0-16</inkml:trace>
  <inkml:trace contextRef="#ctx0" brushRef="#br0" timeOffset="140849.74">27390 6773 0,'0'0'16,"0"22"-16,-22-1 16,1-21-16,0 21 0,-21 42 15,21-41-15,-1-1 0,1 0 16,0 0-16,-21 21 0,21-20 0,-1-1 15,1 0-15,0 0 16,0 0-16,21 0 0,-21 1 0,21-1 16,21-21 15,0 0-31,0 0 0,0-21 0,1-1 16</inkml:trace>
  <inkml:trace contextRef="#ctx0" brushRef="#br0" timeOffset="141147.57">27728 6541 0,'21'-22'0,"-42"44"0,42-65 0,-21 64 47,0 1-47,0-1 0,-21 0 0,0 21 16,21 1-16,-42 41 15,21-20-15,-1-22 0,1 0 16,0 43-16,21-64 0,-21 22 16,21-1-16,0-21 0,0 0 15,0 22-15,0-1 16,0-21-16,0 0 16,21-21-16,0 0 0,0 0 15,1 0-15,-1-21 0,0 0 0,0 0 16,0 0-16,0-1 0,1 1 15</inkml:trace>
  <inkml:trace contextRef="#ctx0" brushRef="#br0" timeOffset="141335.46">27644 6879 0,'-22'0'0,"44"0"0,-65 0 15,64 0 32,1 0-47,-1 0 0,0 0 16,0 0-16,0 0 0,22 0 0,-22 0 15,0 0-15,21-21 0,-21 21 16,22-21-16</inkml:trace>
  <inkml:trace contextRef="#ctx0" brushRef="#br0" timeOffset="141656.28">28511 6646 0,'0'-21'16,"-21"21"-1,0 0-15,0 0 16,21 21-16,-21 1 0,0-1 15,-22 21-15,43-21 0,-21 22 16,-21 20-16,21-42 0,-1 0 16,1 22-16,21-22 0,0 0 15,0 0-15,0 22 0,0-22 0,0 0 16,0 0-16,0 0 0,21 0 16,1 1-16,-1-22 0,0 0 15,0 0-15,0 0 0,64 0 16,-43 0-1,-21-22-15,22 1 0,-22 21 0</inkml:trace>
  <inkml:trace contextRef="#ctx0" brushRef="#br0" timeOffset="141923.13">28956 6604 0,'0'0'0,"0"-21"0,21 21 16,0 0-1,0 0-15,1 21 0,-1 0 16,0 0-16,0 1 16,-21 20-16,0-21 0,0 0 0,0 22 15,0-22-15,0 63 16,0-41 0,0-22-16,0 21 0,-42 1 0,21-22 15,-1 0-15,1 0 0,0 0 0,0 0 16,0-21-16,0 22 15,-1-1-15,1-21 0,0 0 0,0 0 16,0 0-16</inkml:trace>
  <inkml:trace contextRef="#ctx0" brushRef="#br1" timeOffset="147383.03">18775 8382 0,'21'-21'0,"-42"42"0,42-63 16,-21 21-16,0-1 15,21 1-15,-21 0 0,0 0 0,0 0 16,0 0-16,21-1 0,-21 1 16,21 0-16,-21 0 0,-21 42 31,0 0-15,21 22-16,-21-22 0,-21 21 0,20 0 15,1 1-15,-21 20 0,21-20 0,-22 20 16,-20 43-16,-1 0 15,22-43-15,0-20 16,21 20-16,-22-21 0,1 1 0,21-1 16,0 0-16,-22 1 0,43-22 15,-21 21-15,0-21 0,0 1 0,21-1 16,0 0-16,0-42 31,21 0-31,0-1 16,21 1-16</inkml:trace>
  <inkml:trace contextRef="#ctx0" brushRef="#br1" timeOffset="147701.84">19156 8213 0,'0'0'0,"0"-21"16,0-1-16,-21 22 31,21 22-31,-22-1 0,1 0 0,0 21 16,0-21-16,-21 22 0,20-1 0,1 22 15,-21-22-15,0 0 0,20 22 16,-20-22-16,0 22 0,-43 41 16,43-41-16,-1-22 0,1 22 15,21-22-15,0 0 0,-22 1 0,22-22 16,0 21-16,0 1 15,21-22-15,-21 0 0,21 0 16,0-42 0,21 21-1,21-42-15</inkml:trace>
  <inkml:trace contextRef="#ctx0" brushRef="#br1" timeOffset="148029.28">19643 8467 0,'0'0'0,"0"21"31,-22 0-15,1 0-16,0 22 0,0-22 15,0 21-15,0 0 0,-22 1 0,22 20 16,0-20-16,0 20 0,0-21 0,-22 1 16,22-1-16,0 0 0,21 1 15,0-1-15,0-21 0,0 0 16,0 1-16,0-1 0,21 0 0,0-21 16,22 0-16,-22 0 0,21 0 15,-21 0-15,22 0 0,-22-21 16,21 21-16,-21-21 0,22-1 0,-22 22 15,0-21-15,0 0 0</inkml:trace>
  <inkml:trace contextRef="#ctx0" brushRef="#br1" timeOffset="148226.17">19262 8890 0,'-43'0'0,"86"0"0,-107 0 16,43 0-16,42 0 31,0-21-31,0 21 0,1 0 0,20 0 16,0 0-16,1-21 0,-1 21 0,85-21 15,-42 21 1,-43 0-16,0-22 0,-21 22 16</inkml:trace>
  <inkml:trace contextRef="#ctx0" brushRef="#br1" timeOffset="149318.57">20214 9102 0,'0'-21'0,"0"42"0,21-42 0,-21-1 15,21 1-15,-21 0 0,22 0 16,-22-21-16,21 20 16,-21 1-16,0 0 0,0 0 0,0-21 15,0 20-15,-21 1 0,-22 0 16,-41 21 0,62 0-16,1 21 0,0 0 15,0 1-15,0-1 0,-22 0 16,22 21-16,0-21 0,0 22 15,0-22-15,0 21 0,21-21 0,0 22 16,-22-22-16,22 0 0,0 21 0,0-20 16,0 20-1,43-21-15,-22-21 16,0 0-16,0 0 0,0 0 0,1 0 16,-1 0-16,21-21 0,-21 21 15,0-21-15,1 0 0,20-1 0,-21 1 16,0 0-16,0 0 0,1-21 0,-1 20 15,-21 1-15,0-21 0,21 21 16,-21 0-16,0-1 0,0 1 16,0 0-16,0 0 15,0 42 1,-21 0-16,21 0 16,-21 22-16,-1-22 0,22 0 0,0 0 15,0 22-15,0-22 0,0 0 0,0 0 16,0 0-16,0 0 0,0 1 15,0-1-15,0 0 0,22-21 0,-1 21 16,0-21-16,0 0 0,0 0 0,22 0 16,-22 0-16,21 0 15,-21 0-15,22 0 0,-1-21 0,0 21 16,1-21-16,-1 0 0,-21-1 0,21 1 16,1 0-16,-22-21 0,0 21 0,0-1 15,0-20-15,-21 21 0,0 0 16,0-22-16,0 22 0,0 0 0,0 0 15,-21 21 1,-21 0-16,21 0 0,0 0 16,-1 21-16,-20-21 0,21 21 0,0 0 15,-22-21-15,22 22 0,0-1 16,0 0-16,0-21 0,0 21 0,21 0 16,0 0-1,21-21 1,0 0-16,0 0 0,0 0 15,0 0-15,43 43 16,-43-22-16,0 0 0,-21 0 16,21 0-16,-21 1 0,0-1 15,0 0-15,0 0 0,0 0 0,0 0 16,0 22-16,0-22 0,22 0 0,-22 21 16,0 1-16,0 20 15,0-20-15,0 41 16,0-41-16,0-1 0,-22 43 0,22-43 15,-42 21-15,21-20 0,-21-1 16,-1 0-16,1 1 0,0-1 0,-22-21 16,1 22-16,20-1 0,-20-21 15,20 0-15,1 0 0,-21-21 0,-43 0 16,85 0-16,-43 0 16,43 0-16,0-21 15,21 0-15,0 0 0,0 0 0,0 0 16,0-1-16,0 1 0,0 0 0,21-42 15,0 20-15,0 22 0,0-21 16,1-1-16,-1 1 0,0 0 16,21-22-16,1 22 0</inkml:trace>
  <inkml:trace contextRef="#ctx0" brushRef="#br1" timeOffset="149820.04">21124 8869 0,'-21'42'16,"21"-21"-16,-21 22 0,21-22 16,0 0-16,0 21 15,-21-20-15,21 20 0,-21-21 0,21 0 16,0 22-16,0-1 0,-22-21 15,22 0-15,-21 0 16,21-42 15,0 0-31,0 0 0,0 0 16,0 0-16,0-22 0,0 22 16,21-21-16,-21-1 0,22 22 0,-1-21 15,-21 21-15,21-22 0,0 22 0,0-21 16,0 21-16,1 0 0,20 21 15,-21-22-15,0 22 0,22 0 16,-22 0-16,21 22 0,-21-1 0,22-21 16,-22 42-16,0-21 0,0 0 15,0 22-15,0-1 0,-21-21 0,22 85 16,-22-85-16,0 0 16,-22 1-16,1-1 0,0 21 15,0-21-15,0-21 0,0 0 16,-1 21-16,1-21 0,0 0 15,21-21 17,0 0-32,21 0 0,0 0 15,1 21-15</inkml:trace>
  <inkml:trace contextRef="#ctx0" brushRef="#br1" timeOffset="150351.98">22056 9017 0,'0'0'16,"0"-21"-16,0 0 0,0 0 0,0-1 15,0 1-15,0-21 0,0 21 0,0 0 16,0-1-16,0 1 16,0 0-16,-22 21 15,1 0-15,0 0 0,0 21 0,0 0 16,-22 1-16,22-1 0,-21 0 15,21 21-15,-22-21 0,1 22 0,21-22 16,0 21-16,0-21 0,-1 22 0,22-22 16,0 0-16,0 0 0,0 0 0,0 1 15,0-1-15,22-21 0,-1 21 16,0-21-16,0 0 0,0 0 0,22 0 16,-22 0-16,21 0 0,-21 0 0,0 0 15,22-21-15,-22 21 0,21-21 16,-21-1-16,1 1 0,-1 0 15,0-21-15,0 21 0,-21-22 0,21-20 16,0-1 0,-21 22-16,0 21 0,0 0 15,0 42 1,0 0-16,0 0 16,0 0-16,-21 0 0,21 22 0,-21-22 15,21 0-15,0 21 0,0-20 0,0-1 16,0 0-16,0 0 0,0 0 15,0 0-15,21 1 0,0-22 0,1 21 16,-1-21-16,0 21 0,0-21 16,0 0-16,22 0 0,-22 0 0,0 0 15,21 0-15,-21-21 0,22 0 16,-22 21-16,42-85 16</inkml:trace>
  <inkml:trace contextRef="#ctx0" brushRef="#br1" timeOffset="150976.1">22627 8954 0,'0'-64'16,"0"128"-1,-21-107 1,21 64 0,-21 1-16,21-1 0,0 0 0,0 0 15,0 0-15,-21 0 0,21 1 0,0 20 16,0-21-16,0 0 16,-22 0-16,22 1 0,0-1 15,0 0-15,0 0 16,0-42 15,0 0-31,0 0 16,0-1-16,0 1 0,0 0 0,0-21 15,0 21-15,22-22 0,-1 22 16,0 0-16,-21-21 0,21 20 0,0 1 16,0 0-16,1 0 0,-1 0 0,21 21 15,-21 0-15,0 0 16,1 0-16,-1 0 0,0 0 0,0 21 15,0-21-15,-21 21 0,21 21 0,1-20 16,-22-1-16,21 0 0,-21 21 16,0-21-16,0 1 0,0 20 0,0-21 15,0 0-15,0 0 0,0 1 16,0-1-16,0 0 16,-21-21-1,21-21 1,0 0-16,0-1 0,0-20 15,21 21-15,-21 0 0,21 0 16,0-22-16,21 22 0,-20-21 16,-1 21-16,0-22 0,0 22 0,21 0 15,-20 0-15,-1 0 0,0 21 16,0 0-16,0 0 0,-21 21 16,21 0-16,-21 0 0,0 0 0,0 22 15,0-22-15,0 0 0,0 21 16,0-21-16,0 22 0,-21-22 0,21 0 15,0 0-15,-21 0 0,-21 22 16,42-22-16,-21-21 16,42 0 15,0-21-31,0 0 0,0 21 16</inkml:trace>
  <inkml:trace contextRef="#ctx0" brushRef="#br1" timeOffset="151334.14">23558 9017 0,'0'0'0,"0"21"16,22-21 0,-1 0-16,0 0 0,0 0 15,0 0-15,0 0 0,1-21 0,-1 0 16,0 0-16,0 0 0,0-1 0,0 1 15,-21 0-15,0 0 16,22 0-16,-22 0 0,0-22 16,0 22-16,-22 0 0,-41 21 15,42 0 1,-22 21-16,22 0 0,0 0 0,-42 43 16,20-22-16,22 1 0,0-1 15,0-21-15,21 21 0,0 1 0,0-22 16,0 21-16,0-21 0,0 1 15,0-1-15,0 0 0,0 0 0,21-21 16,0 21-16,0-21 0,0 0 0,1 0 16,20 0-16,0 0 15,1-21-15,-22 0 0,21 0 16</inkml:trace>
  <inkml:trace contextRef="#ctx0" brushRef="#br1" timeOffset="152009.42">24596 8382 0,'0'0'0,"21"0"15,0 0-15,0 0 0,-21-21 16,21 21-16,22 0 0,-22-21 15,0 0-15,21 21 0,-21 0 0,22-22 0,-1 22 16,-21-21-16,22 21 0,-22 0 16,0 0-16,0-21 0,0 21 15,-42 0 1,-21 0-16,21-21 0,-22 21 16,1 0-16,0 0 0,-1 0 15,1 0-15,0 0 0,-1 0 0,1 0 16,21 0-16,-22 0 0,22 0 0,0 0 15,0 0-15,0 0 0,0 21 16,-1 0-16,22 0 16,0 1-16,0-1 0,-21 0 0,21 0 15,0 21-15,-21-20 16,21 20-16,-21-21 0,0 106 16,0-21-16,21-64 15,-22 1-15,22 20 0,-21 1 16,21-22-16,-21 0 0,21 22 0,0-22 15,-21 0-15,21 1 0,0-1 0,-21 0 16,21 1-16,0-22 0,0 21 16,0-21-16,0 1 0,21-1 15,0 0-15,0 0 0,0 0 0,1-21 16,-1 0-16,0 0 0,21 0 0,-21 0 0,22 0 16,-1-21-16,-21 21 15,22-21-15,-1 0 0,0 0 0,1-1 16,-1-20-16</inkml:trace>
  <inkml:trace contextRef="#ctx0" brushRef="#br1" timeOffset="152297.25">25252 8573 0,'0'0'16,"-21"0"-16,-1 0 15,1 0-15,0 0 0,0 21 16,0 0-16,0 0 0,-1 21 15,1 1-15,0-1 0,0 0 16,0 1-16,-22-1 0,43 0 0,-63 85 16,42 0-1,21-105-15,0-1 0,0 0 16,0 0-16,0 0 0,42 0 16,-21-21-16,0 0 0,1 22 0,-1-22 15,0 0-15,21 0 0,-21 0 0,22 0 16,-22-22-16,0 22 0,0-21 15,0 0-15,1 0 0,-1 0 0,0 0 16,-21-1-16,0 1 0</inkml:trace>
  <inkml:trace contextRef="#ctx0" brushRef="#br1" timeOffset="152464.16">24828 8954 0,'-21'0'0,"42"0"0,-63 0 0,21 0 0,0 0 16,0 0-16,42 0 31,0 0-31,21 0 0,1 0 16,-1 21-16,0-21 0,1 0 15,20 0-15,-21 0 0,22 0 16,-22 0-16,1 0 0</inkml:trace>
  <inkml:trace contextRef="#ctx0" brushRef="#br1" timeOffset="152819.95">25421 8996 0,'-21'0'0,"42"0"0,-63 0 0,42 21 16,-21-21-16,42 0 31,0 0-31,0 0 16,21 0-16,-20-21 0,-1 21 15,21 0-15,-21-21 0,22 0 16,-22 21-16,0-22 0,0 22 0,0-21 15,-21 0-15,0 0 0,0 0 16,-21 21-16,-21 0 16,-1 0-16,-20 0 15,21 21-15,20 0 0,1 0 0,0 0 16,0 1-16,0 20 0,0 0 16,-1-21-16,22 1 0,0-1 15,0 0-15,0 0 0,0 0 0,22 0 16,-1 1-16,0-1 0,21-21 15,-21 21-15,1-21 0,20 0 0,-21 0 16,21 0-16,1 0 0,-22 0 16,21 0-16,1-21 0,-22 21 0,21-21 15</inkml:trace>
  <inkml:trace contextRef="#ctx0" brushRef="#br1" timeOffset="153041.82">26035 8848 0,'0'-21'0,"0"42"0,0-64 0,0 65 31,0-1-31,0 21 16,0-21-16,0 0 0,0 43 15,0-43-15,0 0 0,0 22 0,0-22 16,21 0-16,0 0 0,-21 0 16,0 0-16,0 1 0,21-1 15,-21 0-15,22 0 0,-1-42 47</inkml:trace>
  <inkml:trace contextRef="#ctx0" brushRef="#br1" timeOffset="153256.7">26310 8911 0,'0'-63'15,"0"126"-15,-21-126 16,0 63-1,0 21-15,-1 0 0,1 0 0,-63 43 16,20-1 0,43-42-16,0 1 0,-22-1 15,22 0-15,0 0 0,0 0 0,0 22 16,0-43-16,21 21 0,-22 0 0,22 0 16,0 0-1,22-21-15,-1 0 0,0 0 0,0 0 16</inkml:trace>
  <inkml:trace contextRef="#ctx0" brushRef="#br1" timeOffset="153572.53">26755 8467 0,'0'0'0,"-22"0"15,1 0-15,0 21 16,0 0-16,0 0 0,0 22 16,21-1-16,-22 0 0,1 1 0,-21 62 15,21-41-15,-43 42 16,64-64-16,0 0 0,0 1 0,0-22 16,0 21-16,0-21 0,0 43 15,0-43-15,0 0 0,21 0 16,1-21-16,20 0 15,-21 0-15,0 0 16,0 0-16,1 0 0,-1-21 0,0 0 16,0-21-16,0 21 0,-21-1 15</inkml:trace>
  <inkml:trace contextRef="#ctx0" brushRef="#br1" timeOffset="153751.42">26522 8932 0,'-21'0'0,"42"0"0,-64 0 0,22 0 15,42 0 17,1 0-17,-1 0-15,21 0 0,-21 0 0,0 0 16,1 22-16,-1-22 0,0 0 0,0 0 16,21 0-16,-20 0 0,-1 0 15,0 0-15,0 0 0,0-22 0</inkml:trace>
  <inkml:trace contextRef="#ctx0" brushRef="#br1" timeOffset="154050.25">27368 8742 0,'0'-21'0,"0"42"0,22-63 15,-1 42-15,-21-22 0,0 1 16,-21 21-16,-1 0 15,1 0-15,0 21 0,0 1 16,0-1-16,0 21 0,-1-21 16,1 0-16,0 22 0,-21 20 15,42-20-15,-21-1 0,-1 21 16,1-41-16,21 20 0,0-21 16,0 0-16,0 0 0,0 1 0,0-1 15,21 0-15,1 0 16,62-21-16,-41 0 15,-22 0-15,21 0 16,-21 0-16,22-21 0,-22 21 0</inkml:trace>
  <inkml:trace contextRef="#ctx0" brushRef="#br1" timeOffset="154323.09">27749 8636 0,'0'0'0,"0"-21"0,0 63 16,0-21-16,22-21 16,-1 0-16,0 0 0,0 0 15,0 22-15,0-1 0,1 21 16,-22-21-16,0 0 0,0 22 16,0-1-16,0-21 0,0 22 0,0-1 15,0 0-15,0-21 0,0 22 0,-22-1 16,22-21-16,-21 22 0,0-22 15,21 0-15,-21 0 0,0 0 0,0 0 16,21 1-16,-22-22 0,1 21 16</inkml:trace>
  <inkml:trace contextRef="#ctx0" brushRef="#br1" timeOffset="154951.73">28765 8954 0,'-21'0'31,"42"0"-15,1 0 0,-1 0-16,0 0 15,0 0-15,21 0 0,22 0 16,-1 0-1,-41 0-15,-1 0 0,-42 0 47</inkml:trace>
  <inkml:trace contextRef="#ctx0" brushRef="#br1" timeOffset="155127.63">28702 9123 0,'148'-106'15,"-296"233"-15,148-148 0,0 63 16,21-42 0,0 0-1,22 0-15,-22 0 0,0 0 16,21 0-16,-21 0 0,1 0 0,20 0 16,-21-21-16,21 0 0,-20 21 15,20-21-15,-21 0 0,21-1 0</inkml:trace>
  <inkml:trace contextRef="#ctx0" brushRef="#br1" timeOffset="155512.41">29718 8361 0,'-21'0'16,"0"0"-1,21 21-15,-22 0 16,22 0-16,-21-21 0,21 22 16,21-22 15,1 0-31,-1 0 16,0 0-16,0 0 0,0 0 15,-21-43-15,21 43 16,-21-21-16,0 0 0,0 0 15,0 0-15,-21 21 16,0 0 0,0 21-16,0-21 0,0 21 0,-1 0 15,1 21-15,0-20 16,0-1-16,21 0 0,-21 21 0,0-21 0,-1 64 16,22-64-1,0 0-15,0 1 0,22-1 16,-1 0-16,21 0 0</inkml:trace>
  <inkml:trace contextRef="#ctx0" brushRef="#br1" timeOffset="155860.21">30374 8551 0,'0'0'0,"-21"0"16,0 0 0,0 0-16,-1 0 0,1 22 15,0-1-15,0 0 0,0 21 0,0-21 16,-1 22-16,1-1 0,0 0 16,0 1-16,0 20 0,0-20 0,-1-1 15,1 0-15,0 1 0,21-1 0,-21 21 16,21 22-1,0-64-15,21 0 16,0 1-16,0-22 0,1 0 0,-1 0 16,0 0-16,0 0 0,21 0 15,-20 0-15,-1-22 0,0 1 16,0 21-16,21-21 0,-42 0 0,22 21 16,-1-21-16,-21 0 0</inkml:trace>
  <inkml:trace contextRef="#ctx0" brushRef="#br1" timeOffset="156034.1">29824 8954 0,'-21'0'0,"42"0"0,-64 0 15,65 0 1,-1 21 0,0-21-16,21 0 0,1 0 0,-1 21 0,0-21 15,1 0-15,-1 0 16,0 0-16,22 0 0,-22 0 0,0 0 15,1 0-15,-1 0 0</inkml:trace>
  <inkml:trace contextRef="#ctx0" brushRef="#br1" timeOffset="156291.96">30586 8742 0,'0'0'0,"0"21"31,0 21-15,0-20-16,21-1 0,-21 21 16,0-21-16,0 22 0,0-1 0,21-21 15,-21 21-15,0 1 0,0-22 0,21 42 16,0-41-16,1-1 16,-22 0-16,0 0 0,21-21 15,0 0 16,-21-21-31,0 0 0,21 0 16,0-1-16</inkml:trace>
  <inkml:trace contextRef="#ctx0" brushRef="#br1" timeOffset="156519.35">31030 8700 0,'21'-43'31,"-42"86"-31,42-65 15,-42 44-15,0-1 0,21 0 16,-21 21-16,0-21 0,0 22 0,21-1 16,-22 0-16,1 1 0,-42 63 15,63-64-15,-21 0 16,21 1-16,-22-22 16,1 0-16,21 0 15,21-21 1,1-21-1</inkml:trace>
  <inkml:trace contextRef="#ctx0" brushRef="#br1" timeOffset="157567.01">31475 8424 0,'0'22'47,"-21"-1"-31,-1 0-1,22-42 48,0 0-48,0-1-15,22 22 16,-22-21-16,21 21 0,0 0 16,-21 21-1,0 1 1,0-1-1,0 0-15,0 0 0,-21 0 0,21 0 16,-21 1-16,-1-1 0,1 0 16,0-21-16,0 21 0,0 0 0</inkml:trace>
  <inkml:trace contextRef="#ctx0" brushRef="#br1" timeOffset="158234.99">31750 8149 0,'0'0'0,"0"-21"15,0 0-15,0 0 16,21 21 0,0 0-16,22-21 15,-22 21-15,0 0 0,64 0 16,-64 0-16,21 0 16,-21 0-16,22 0 0,-22 0 15,0 0-15,-21 21 16,21-21-16,0 21 0,-21 0 15,0 0 1,0 0-16,0 1 16,0-1-16,0 0 0,0 0 0,0 0 15,0 0-15,0 22 0,-21-22 16,21 0-16,-21 0 0,21 22 0,-21-22 16,21 0-16,-21 21 0,-22 85 15,22-42 1,21-43-16,-21 1 15,21-1-15,-21 21 0,21-20 0,0-1 16,0 0-16,-21 1 0,21-22 16,0 21-16,-22 1 0,22-22 0,-21 21 15,21-21-15,0 43 16,-42-22-16,42-21 0,-21-21 16,0 43-16,-1-43 15,1 21-15,0-21 0,0 0 16,0 0-16,0 0 0,-1 0 0,1 0 15,0 0-15,0 0 0,0 0 16,0 0-16,-1 0 16,1 0-16,0 0 15,0 0-15</inkml:trace>
  <inkml:trace contextRef="#ctx0" brushRef="#br0" timeOffset="167776.69">17462 10435 0,'0'0'0,"0"-21"16,0 0-1,0 0-15,22 0 16,-1-1-16,0 22 16,0-21-16,0 21 15,0-21-15,1 21 0,-1 0 0,21-21 16,-21 21-16,0 0 0,1 0 16,-1 0-16,0 0 0,0 21 0,0 21 15,-21 22 1,0-43-16,0 0 0,0 43 15,-21-22-15,0-21 16,0 22-16,0-22 0,-22 0 0,22 0 16,-64 43-1,64-43-15,0-21 0,0 0 0,0 0 32,21-21-17,0-1 1,21 1-16,0 21 15,-21-21-15,21 21 0,0 0 16,1 0-16,-1-21 0,0 21 0,0-21 16,21 21-16,-20 0 0,-1 0 15,21 0-15,0 21 16,-20-21-16,-1 21 0,0 21 16,-21-20-16,21-22 0,-21 21 15,0 0-15,0 0 0,0 21 0,0 22 16,-21-43-16,-21-21 15</inkml:trace>
  <inkml:trace contextRef="#ctx0" brushRef="#br0" timeOffset="167924.1">17272 10922 0,'0'-63'31,"21"41"-31</inkml:trace>
  <inkml:trace contextRef="#ctx0" brushRef="#br0" timeOffset="167970.08">17484 10795 0,'42'0'0</inkml:trace>
  <inkml:trace contextRef="#ctx0" brushRef="#br0" timeOffset="168614.71">18246 10774 0,'0'-21'62,"0"0"-31,21 21 126,-21-22-142,0 1 17,-21 21-17,21 21 1,-22-21-16,22 22 15,0-1 17,22-21-32,-22-21 47</inkml:trace>
  <inkml:trace contextRef="#ctx0" brushRef="#br0" timeOffset="168647.69">18161 10710 0</inkml:trace>
  <inkml:trace contextRef="#ctx0" brushRef="#br0" timeOffset="169351.29">17399 10880 0,'0'-21'15,"-21"21"17,0 0-1,21 21-31,0 0 0,0 0 16,0 0-16,0 0 15,0 1-15,0-1 0,0 0 16,21 21 15,0-21-31,0-21 16,0 0-16,0 0 0,1 0 15,-1 0-15,0 0 0,0 0 0,0 0 16,0 0-16,1 0 0,20 0 0,-21 0 16,0-21-16,0 21 0,1 0 15,-1 0-15,0-21 0,0 0 0,0 21 16,-21-21-16,21 21 0,1 0 15,-22-21-15,21 21 16,-21-22-16,21 1 16,0 21-1,-21-42 1,0 21 0</inkml:trace>
  <inkml:trace contextRef="#ctx0" brushRef="#br0" timeOffset="169382.27">17928 10901 0</inkml:trace>
  <inkml:trace contextRef="#ctx0" brushRef="#br0" timeOffset="171585.29">18351 10668 0,'-21'0'16,"21"21"15,-21-21-15,0 0-1,21 21 17,0 1 61,0-44 32,0 1-109,-21 42 47,21 1-48,-21-22-15,21 21 16,-22-21-16,22 21 0,0 0 31,0-42 32,0 0-48</inkml:trace>
  <inkml:trace contextRef="#ctx0" brushRef="#br0" timeOffset="174259.6">19219 10266 0,'0'0'0,"-21"0"0,21-21 15,-21 0-15,0-1 0,21 1 16,0 0 0,0 42 15,0 0-31,0 1 0,21-1 0,-21 0 16,21 21-16,0 22 0,0-22 0,22 22 15,-22-22-15,0 21 16,0 1-16,0-22 0,22 22 0,-22-22 15,0 0-15,0 22 0,0-22 0,1 1 16,-1-22-16,0 21 0,0 22 16,-21-43-16,0 42 15,21-63-15,-21 21 0,0-42 32,0 0-17,0-21-15,0 21 0,0-1 0,0 1 16</inkml:trace>
  <inkml:trace contextRef="#ctx0" brushRef="#br0" timeOffset="174565.43">19897 10224 0,'0'0'15,"0"-22"-15,0 1 0,-22 21 31,1 0-31,0 21 16,0 1-16,0 20 0,0 0 0,-1 1 16,-20 20-16,0 1 0,-22 63 15,-84 42 1,106-106-16,-1-20 0,1-1 16,21 22-16,-21-22 0,20 0 0,1 1 15,0-22-15,0 21 0,21-21 16,-21 0-16,21 1 0,0-1 15,21-21 1,0 0-16,-21-21 0,21 21 16,0-22-16,22 1 0</inkml:trace>
  <inkml:trace contextRef="#ctx0" brushRef="#br0" timeOffset="174924.22">20108 10753 0,'0'-21'31,"0"42"-31,0 0 16,0 0-16,0 43 15,-21-43-15,21 21 0,-21 0 0,21 1 16,-21-1-16,21 22 0,0-22 15,0 21-15,-21 1 0,-1-1 0,1 107 16,0-107-16,21 1 16,-21-22-16,0 22 15,21 20-15,-21-41 0,-1-1 16,1 43-16,21-64 0,0 0 16,0 0-16,0 0 0,0 0 15,0-42 1,0 0-16,21-21 0,1 21 15,-22-22-15,21 22 0,-21-21 16,0-1-16,42-62 0</inkml:trace>
  <inkml:trace contextRef="#ctx0" brushRef="#br0" timeOffset="175236.04">19981 10901 0,'0'0'16,"0"-21"-16,0-22 0,0 22 15,0 0-15,0 0 0,21 21 16,1-21-16,-1 21 0,21 0 0,-21 0 16,22 0-16,-1 0 0,0 0 15,85 21 1,-84 0-16,20 43 0,-63-43 16,0 0-16,0 0 0,0 21 0,-21-20 15,0-1-15,0 21 0,-22-21 16,1 0-16,0 1 0,-1-1 0,1 0 15,21 0-15,-64 0 16,22-21 0,84-21 15,0 21-31,0-21 0,21 21 16,-20-21-16,20 21 0</inkml:trace>
  <inkml:trace contextRef="#ctx0" brushRef="#br0" timeOffset="175761.74">21061 10859 0,'0'-22'0,"0"44"0,0-65 0,0 22 16,0 0-16,0 0 15,0 0-15,-21 21 16,-1 0-16,1 0 15,0 0-15,0 0 0,-21 21 16,20 0-16,-20 42 16,21-41-16,0-1 0,-22 21 0,22-21 15,0 22-15,21-22 0,-21 21 16,0-21-16,21 0 0,0 22 0,0-22 16,0 0-16,0 0 15,21-21-15,0 0 0,21 0 16,-20 0-16,-1 0 0,0 0 0,21-21 15,-21 0-15,1 0 0,-1 0 16,0-1-16,0 1 0,0 0 0,0-21 16,1-43-1,-22 64-15,21 0 0,-21 0 0,0-22 16,0 22-16,0 0 0,0 42 31,0 0-15,-21 0-16,21 1 0,0-1 15,0 21-15,0-21 0,0 0 0,-22 22 16,22-22-16,0 0 0,0 0 16,0 22-16,0-22 0,0 0 0,0 0 15,22 0-15,-1-21 0,-21 21 16,21-21-16,0 0 0,0 0 16,0 0-16,1 0 0,20-42 15,21-21 1</inkml:trace>
  <inkml:trace contextRef="#ctx0" brushRef="#br0" timeOffset="176047.58">21569 10372 0,'0'-21'0,"0"42"0,0-64 0,0 22 15,0 42 1,0 1-16,0-1 15,0 0-15,0 21 0,0 1 0,0-1 16,0 0-16,0 1 0,0-1 0,0 21 16,0 22-16,-21-43 15,-1 1-15,22-22 0,0 21 16,-21-21-16,21 22 0,-21-22 0,21 0 16,0 0-16,0 0 0,0 1 15,0-1-15,0-42 31,21-1-31,0 1 16,-21 0-16,22 0 0,-1 0 0</inkml:trace>
  <inkml:trace contextRef="#ctx0" brushRef="#br0" timeOffset="176555.33">21865 10329 0,'0'-21'0,"0"42"0,21-63 16,-21 21-16,0 0 0,21 21 15,-21 21 1,0 0-16,0 0 16,22 22-16,-22-1 0,0-21 0,0 43 15,0-22-15,0 0 0,0 106 16,-22-63 0,22-43-16,-21 1 0,21-22 0,-21 21 15,21-21-15,0 1 0,0-1 16,0 0-16,0 0 0,0 0 0,0 0 15,0-42 17,0 0-17,0 0-15,0 0 0,0 0 0,0-1 16,0 1-16,0-21 0,0 21 16,21 0-16,22-85 15,20 42-15,-63 43 16,21 0-16,0 21 0,1 0 15,41 0-15,-42 0 16,0 0-16,1 63 16,-1 1-1,-21-43-15,0 0 0,0 22 0,0-22 16,0 0-16,0 0 0,0 0 16,0 22-16,-21-22 0,21 0 0,-22 0 15,1 0-15,0-21 31,0 0-31,0-21 16,21 0 0</inkml:trace>
  <inkml:trace contextRef="#ctx0" brushRef="#br0" timeOffset="176792.2">21315 10732 0,'-21'0'0,"42"0"0,-21 0 31,21 0-31,0 0 0,0 0 16,22-22-16,-22 22 0,21 0 0,0 0 16,1 0-16,-1 0 15,0 0-15,1 0 0,-1 0 0,-21 0 0,22 0 16,-22-21-16,0 21 0,0 0 15,0-21-15,0 21 0</inkml:trace>
  <inkml:trace contextRef="#ctx0" brushRef="#br0" timeOffset="177439.83">23177 10435 0,'0'0'0,"0"-21"0,0 0 16,0 0-16,0 0 0,0-1 16,0 1-16,-21 0 15,21 42 16,0 0-31,0 22 0,0-1 16,0 0-16,0 1 0,0-1 0,0 64 16,0-64-16,0 1 0,0-1 15,0 0-15,-21 1 0,21-1 16,-21-21-16,21 21 0,-21-20 0,21 20 16,-21 21-1,-1-41-15,22-44 31,0 1-15,0 0-16,0 0 16,0-21-16,0 20 0,43-20 15,-43 0-15,21 21 0,0-22 16,0 22-16,0 0 0,22-43 16,-22 43-16,0 21 0,21-21 0,-20 0 15,-1 21-15,0 0 0,64 0 16,-1 85-1,-41-64-15,-22 0 0,0 0 16,-21 21-16,0-20 16,0-1-16,0 21 0,0-21 0,-21 0 15,0 1-15,-1-1 0,1 0 0,-21-21 16,21 21-16,-22-21 0,1 0 16,21 21-16,-21-21 0,20 0 0,1 0 15,0 0-15,0 0 0,0 0 0,42 0 47,0 0-31,0-21-16,0 0 0</inkml:trace>
  <inkml:trace contextRef="#ctx0" brushRef="#br0" timeOffset="178215.99">23897 10710 0,'0'-21'0,"0"42"47,0 1-47,0-1 16,0 0-16,0 0 0,0 0 0,-21 22 16,21-1-16,-21-21 0,21 0 15,0 0-15,0 1 0,0-1 0,0 0 16,21 0-1,0 0-15,21-21 0,-20 0 0,-1 21 16,21-21-16,-21 0 0,0 0 0,22 0 16,-22 0-16,21-21 0,1 0 15,-1-42 1,-21 41-16,-21 1 0,21 0 0,-21 0 16,0 0-16,0 0 0,0-1 15,0 1-15,21 21 0,-21-21 0,0 0 16,0 42 31,0 0-47,0 0 0,0 1 0,0-1 15,-21 0-15,0 21 16,0 22-16,21-22 0,-21 0 16,0 43-16,21-43 0,0 1 15,-22-1-15,22 0 0,-21 22 16,21-22-16,-21 1 0,21 41 15,0-20-15,0 20 0,-21-20 16,21-22-16,0 22 0,-21-22 16,21 22-16,0-22 0,0 0 0,-21 22 15,21-22-15,-22 0 0,-20 85 16,21-63 0,21-22-16,-21-21 0,21 1 15,0-1-15,-21 0 0,-1 0 0,1-21 16,0 0-16,0 0 0,0 0 15,0-21-15,-1 0 16,1 0-16,0-22 0,21 22 0,-21-42 16,-64-107-16,43 22 15,42 85-15,0-22 0,0 21 16,0-20-16,0 20 0,21 1 16,0-1-16,0 1 0,22 20 0,-22 1 15,21 0-15,1-1 0,-22 1 16,63-21-16,-62 41 15,20 1-15,21-21 0,-41 21 16,-1 21-16,21-21 0,-21 21 16,0 0-16,1 0 0,-1 0 0,-21-22 15,21 22-15,-21-21 16</inkml:trace>
  <inkml:trace contextRef="#ctx0" brushRef="#br0" timeOffset="179561.18">25971 10562 0,'0'0'0,"0"-21"0,22 21 15,-22-21-15,0 0 0,0 0 0,0-1 16,0 1-16,0 0 0,-22 0 15,22 0-15,-42 0 16,21 21-16,0 0 16,0 0-16,-1 0 0,-41 21 15,42 21-15,-22-21 0,22 22 0,-21-22 16,0 21-16,20 22 0,1-22 16,-21 0-16,21 1 0,0-1 0,-1 0 15,1 1-15,21-1 0,0 0 16,0 1-16,0-1 0,0-21 0,0 21 15,0 1-15,0-22 0,21 0 0,22 21 16,20-42 0,-20 0-16,-22 0 0,21 0 15,0 0-15,1 0 0,-1-21 0,0 0 0,1 0 16,-1 0-16,0-22 16,1 22-16,-1 0 0,0-21 0,1 21 15,-22-1-15,21 1 0,-21-21 16,-21 21-16,22 0 0,-1-1 15,-21 1-15,-21 21 16,-1 21 0,22 1-16,-21-22 0,0 21 15,0 0-15,21 0 0,-21 0 0,0 0 16,21 1-16,-22-1 0,22 0 16,0 0-16,0 0 15,0 0-15,22 1 16,-1-22-16,0 0 15,0 0-15,0 0 0,0 0 16,22-43-16,-1 1 16,-42 21-16,0 0 15,0-1-15,0 1 0,0 0 16,0 0-16,0 0 0,0 0 16,-21 21-16,0-22 0,21 1 31,0 0-31,0 0 0,21 21 15,0 0-15,0-21 0,22 21 0,-22 0 16,0 0-16,64 0 16,-64 0-16,21 0 0,-21 0 0,22 0 15,-22 21-15,0 0 0,21 21 16,-21-20-16,1 20 16,-22-21-16,0 0 0,0 43 15,0-43-15,0 0 0,-22-21 16,1 21-16,21 0 0,-21 1 0,0-22 15,21 21-15,-21-21 0,0 0 16,21-21 0,0-1-16,0-20 15,0 21-15,21 0 16,0-22-16,0 22 16,0-21-16,0 21 0,22 0 0,-22-22 15,0 22-15,21 0 0,1 0 0,-22 0 16,21 21-16,43-22 15,-64 22-15,64 0 0,-64 22 16,21-1-16,-21-21 0,1 21 0,-1 21 16,-21-21-16,0 1 0,0-1 15,0 21-15,0-21 0,0 0 16,0 1-16,0-1 0,0 0 0,-21 0 16,-1 0-16,1 0 0,0 1 15,21-1-15,-21-21 0,21-21 47,21 21-47,0-22 0,0 1 0,1-21 16,-1 21-16,0 0 0</inkml:trace>
  <inkml:trace contextRef="#ctx0" brushRef="#br0" timeOffset="179797.2">27707 10414 0,'0'-21'0,"21"21"0,-254 360 0,445-699 15,-191 339 1,-21 21-16,0 0 0,0 22 16,0-22-16,-21 21 0,0 22 0,0-22 15,0 0-15,21 1 0,-22-1 16,1 0-16,0 1 0,21-1 16,0-21-16,-21 22 0,21-22 0,0 0 15,0 0-15,0 0 0,0 0 0,0 1 16,21-22-16,0 0 15,0 0-15,1 0 0,-22-22 0,42 1 16,-42 0-16</inkml:trace>
  <inkml:trace contextRef="#ctx0" brushRef="#br0" timeOffset="179968.23">27453 10837 0,'21'0'31,"0"0"-31,1 0 16,20 0-16,0 0 16,-21 0-16,43 0 0,-22-21 15,1 21-15,-22 0 0,21 0 16,0 0-16,1 0 0</inkml:trace>
  <inkml:trace contextRef="#ctx0" brushRef="#br0" timeOffset="181472.39">28363 10964 0,'21'0'15,"22"0"1,-43-21-16,21 21 0,-21-21 16,21 21-16,-21-21 0,0 0 0,0 0 15,21-43 1,-21 22-16,0 21 15,-21-22-15,21 22 0,-21 0 0,0 0 16,0 0-16,-22 21 0,22 0 16,0 0-16,-21 0 0,-1 0 0,22 0 15,-21 21-15,21 0 0,-43 42 16,22-41-16,-1 62 16,22-63-16,0 22 0,0 20 15,21-20-15,0-22 0,0 0 16,0 0-16,21 21 0,21-20 15,-20-1-15,20-21 0,-21 0 0,21 0 16,1 0-16,-22 0 0,21 0 16,43-43-16,-22 1 15,-41 21-15,20 0 16,-21-43-16,0 22 16,0 21-16,1-22 0,-22 22 0,0-21 15,0 21-15,21-43 16,-21 85-1,-21 1 1,21-1-16,-22 0 0,22 0 16,-21 21-16,21-20 0,0-1 0,-21 21 15,21-21-15,0 0 0,0 64 16,0-64 0,0 0-16,0 1 0,42-1 15,-20-21-15,-1 0 0,0 0 16,21 0-16,-21 0 0,1 0 15,83-64-15,-62 22 16,-1 21-16,-21 0 0,0-1 16,1-20-16,-1 21 0,-21 0 15,21 0-15,-21-1 0,0 1 0,21 21 16,-42 21 15,0 1-31,21-1 0,-21 0 0,-1 0 0,22 0 16,-21 0-16,21 1 0,0-1 15,0 0-15,0 0 0,0 0 16,0 0-16,0 1 0,21-22 16,1 0-16,-1 21 0,42-21 15,-20 0-15,20 0 16,-21 0-16,1-21 0,-22 21 16,21-22-16,-21 1 0,1 0 0,-1 0 15,0 0-15,0 0 0,0-1 16,-21 1-16,0 0 0,0 0 0,0 0 0,0 0 15,-21 42 17,21 0-32,0 0 15,-21-21-15,21 42 0,-21-20 16,0-1-16,21 0 0,0 0 0,-22 0 16,1 0-16,21 1 0,-21-1 15,21 0-15,0 0 0,-21-21 16,21 21-16,0-42 31,0 0-31,0 0 0,0 0 16,21 21-16,-21-43 0,42 1 15,1-22 1,-22 43-16,0 0 0,43-42 16,-43 41-16,0 1 0,0 0 0,0 0 0,0 21 15,1 0-15,20 0 16,-21 0-16,0 0 0,0 0 15,1 0-15,-22 21 0,0 0 0,0 0 16,0 1-16,0-1 0,0 0 16,0 0-16,0 21 0,0-20 0,0-1 15,0 0-15,0 0 0,0 0 16,-22 0-16,22 1 0,0-1 0,0 0 16,0 0-16,22-21 31,-1 0-31,0 0 0,0 0 0,0 0 15,0-21-15,22 0 0,-22 0 16,21-1-16,1 1 0,-1 0 16,0-21-16,1 21 0,62-85 15,-62 63-15,-22 22 16,0-21-16,-21 21 0,0-22 16,-21 43-1,0 0 1,0 22-16,-1-1 0,-20 21 15,21-21-15,21 0 0,0 1 16,0-1-16,0 0 0,0 0 0,0 0 16,0 0-16,0 1 0,0 20 15,0-21-15,0 0 0,0 0 0,0 1 16,0 20 0,-21 0-16,0-21 15,-1-21 16,1 0-31,0 0 16,21-21-16,0 0 16,-21 21-16,21-21 0,-21 21 15,21-21-15,0 0 0,-21 21 16,-1-22-16,22 1 0,-21 0 0</inkml:trace>
  <inkml:trace contextRef="#ctx0" brushRef="#br0" timeOffset="181732.35">29443 10520 0,'0'-21'31,"-21"21"-16,21 21 48,21-21-63,0 0 16,0 21-16</inkml:trace>
  <inkml:trace contextRef="#ctx0" brushRef="#br0" timeOffset="182131.7">31030 10562 0,'0'-21'15,"0"42"-15,0-63 0,-21 42 32,0 0-32,21 21 0,-21-21 15,0 21-15,-1 0 0,1 22 16,0-22-16,0 21 0,0-21 0,-22 64 15,43-64-15,-21 64 16,21-64-16,0 21 0,0 22 16,0-43-16,0 0 0,0 0 15,21 1-15,-21-1 0,22 0 16,-1 0-16,0-21 0,0 0 0,0 0 16,43 0-1,-22 0-15,22 0 0,-43-21 16,21 21-16</inkml:trace>
  <inkml:trace contextRef="#ctx0" brushRef="#br0" timeOffset="182431.53">31665 10478 0,'21'0'0,"-42"0"0,64 0 15,-22 21 1,0 0-16,-21 0 0,0 0 16,21 0-16,-21 22 0,21-22 15,-21 21-15,0-21 0,0 22 16,0-1-16,0-21 0,0 22 0,0-1 16,-21-21-16,-21 43 15,21-1-15,-1-42 0,1 0 16,0 1-16,0-1 0,0 0 0,0 0 15,-1-21-15,1 21 0,0-21 16,0 0-16,0 0 0</inkml:trace>
  <inkml:trace contextRef="#ctx0" brushRef="#br1" timeOffset="188033.9">17526 12065 0,'0'0'16,"0"-21"-16,0 0 0,0 0 0,0-1 16,0-20-16,0 21 15,0 0-15,0 0 16,0-1-16,0 44 31,0-1-31,-21 21 16,-43 85-16,22-63 15,21-22-15,-22 21 0,22-20 16,-21 20-16,0-20 0,-1-1 16,22 21-16,-21-20 0,21-1 0,-22 0 15,22-20-15,0 20 0,0 0 0,0-21 16,-1 1-16,22-1 0,0 0 16,0-42-1,0 0 1,0-1-16,22 1 0,-1 0 15,0 0-15,0-21 0,0 20 0</inkml:trace>
  <inkml:trace contextRef="#ctx0" brushRef="#br1" timeOffset="188328.73">17886 11853 0,'-64'106'32,"43"-63"-32,-21-1 0,-1 43 15,-20 20 1,42-62-16,-22-1 0,-62 106 16,83-105-16,-20-1 0,21 0 15,-21 1-15,20-22 0,1 21 16,0-21-16,21 0 0,-21 1 0,21-1 15,21-21 1,0 0-16,0-21 16,1-1-16,-22 1 15,21 0-15,0 21 0,0-21 0</inkml:trace>
  <inkml:trace contextRef="#ctx0" brushRef="#br1" timeOffset="188863.42">18161 12023 0,'0'0'16,"0"21"15,-21 0-15,21 0-16,0 22 0,-21-22 16,-1 21-16,1 0 0,0 1 0,0 41 15,-21 1 1,20-43-16,1-20 0,0 20 0,21 0 15,0-21-15,0 22 0,0-22 16,0 0-16,0 0 0,0 0 16,21-21-16,0 0 0,1 0 15,-1 0-15,0 0 16,0-21-16,0 21 0,22-21 0,-22 0 16,21-21-16</inkml:trace>
  <inkml:trace contextRef="#ctx0" brushRef="#br1" timeOffset="189045.31">17907 12446 0,'0'0'16,"21"0"15,0 0-31,0 0 16,1 0-16,-1 0 0,0 0 0,21-21 15,-21 21-15,22 0 0,-22 0 16,21-21-16,-21 21 0</inkml:trace>
  <inkml:trace contextRef="#ctx0" brushRef="#br1" timeOffset="189972.4">18627 12594 0,'21'0'0,"0"0"16,0 0-16,-21-21 0,21 21 0,0-21 15,1 0-15,-1 0 16,-21-1-16,0 1 0,21 0 16,-21 0-16,0 0 0,0 0 0,0-1 15,-42 1 1,20 21-16,1-21 0,0 21 0,0 0 15,0 0-15,-22 0 0,22 21 16,-21-21-16,21 21 0,-22 1 0,22-1 16,-21 0-16,21 0 0,0 21 15,-1-20-15,1-1 0,0 0 16,0 42 0,21-41-16,0-1 0,21 0 0,0-21 15,0 0-15,1 0 0,-1 0 16,21 0-16,-21 0 0,22 0 0,-1 0 15,-21-21-15,21 21 0,-20-21 0,20-1 16,43-41 0,-64 42-16,0-22 15,-21 22-15,21 0 0,-21 0 0,21 0 16,-42 42 31,0 0-47,21 0 0,-21 0 0,21 1 15,0-1-15,-21 21 0,21-21 0,-22 0 16,22 1-16,0 20 0,0-21 16,0 0-16,0 0 0,22 1 15,-1-22-15,0 0 0,0 0 0,0 0 16,0 0-16,1 0 0,-1 0 16,21 0-16,-21-22 0,22 1 0,-1 0 15,-21 0-15,21 0 0,1 0 16,-22-1-16,21-20 0,-21 21 15,1 0-15,-1 0 0,-21-22 0,0 22 16,0 0-16,0 0 16,-21 0-16,-22 21 0,22 0 0,0 0 15,0 0-15,-22 0 0,22 0 0,0 0 16,0 21-16,-21 0 0,20 0 16,22 0-16,-21 0 0,21 1 15,0-1-15,0 0 16,0 0-16,21-21 0,-21 21 0,22 0 15,-1 1-15,-21-1 0,21-21 0,0 21 16,-21 0-16,0 21 0,21-20 16,-21-1-16,21 148 31,-21-127-31,0-20 0,0 20 16,-21-21-16,-42 85 15,20-64-15,1 1 16,21-22-16,0-21 0,0 21 0,-22 0 15,22-21-15,0 0 0,0 0 0,0 0 16,-1 0-16,22-21 16,0 0-16,0 0 15,0-22-15,22 22 16,-1-21-16,-21 21 0,63-64 0</inkml:trace>
  <inkml:trace contextRef="#ctx0" brushRef="#br1" timeOffset="190459.12">19706 12425 0,'0'0'16,"-21"0"-16,0 0 0,0 0 15,21 21-15,0 0 0,-22 0 16,22 1-16,-21-1 15,21 0-15,-21 21 0,21-21 16,0 1-16,0-1 0,0 0 16,0 0-16,-21 0 0,21-42 47,0 0-47,0 0 15,0 0-15,0-1 0,0 1 16,0 0-16,21 0 0,-21 0 0,21 0 15,0-22-15,1 22 0,-1 0 0,21-21 16,22 20 0,-43 22-16,21-21 0,0 21 15,1 0-15,-22 0 0,0 21 16,0 1-16,-21-1 0,0 0 16,21 0-16,-21 0 0,0 22 0,0-22 15,-21 42 1,-21 1-16,21-64 15,0 21-15,-1 0 0,22-42 47,22 0-47,-1 0 16</inkml:trace>
  <inkml:trace contextRef="#ctx0" brushRef="#br1" timeOffset="190945.84">20426 12404 0,'0'-21'0,"0"42"0,0-64 15,0 22-15,0 0 16,-21 0-16,-1 21 16,1 0-16,0 0 0,0 0 0,0 0 15,0 21-15,-22 0 16,22 0-16,0 1 0,-21 41 15,20-42-15,-20 43 0,42-43 16,-21 0-16,21 0 0,0 0 16,0 1-16,0-1 0,0 0 0,21 0 15,0-21-15,0 0 16,1 0-16,-1 0 0,0 0 0,21 0 16,-21 0-16,1-21 0,-1 0 0,0 21 15,21-21-15,1-22 16,-43 22-16,21 0 0,0 0 15,-21 0-15,0-1 0,0 1 0,0 0 16,0 0-16,0 0 16,0 42-1,0 0-15,0 0 16,0 0-16,-21 22 16,21-22-16,0 0 0,0 0 0,0 0 15,0 1-15,0-1 16,0 0-16,21-21 0,0 0 15,0 0-15,0 0 0,1 0 0,-1 0 16,21 0-16,-21 0 0,22 0 16,-22-21-16,0 0 0,21-1 0,-21 22 15</inkml:trace>
  <inkml:trace contextRef="#ctx0" brushRef="#br1" timeOffset="191563.49">20849 12446 0,'0'21'31,"-21"0"-31,0 1 16,21-1-16,-21 0 0,21 0 16,0 0-16,0 0 15,-22 1-15,22-1 0,0 0 0,-21-21 16,21 21-16,0 0 16,0-42 15,0 0-16,0 0-15,0 0 16,0-1-16,0 1 0,0 0 0,0 0 16,21 0-16,1 0 0,-22-22 15,21 43-15,0-21 0,0 0 0,0 0 16,0 0-16,22 21 0,-22 0 16,21 0-1,-21 0-15,-21 21 0,0 0 16,22 0-16,-22 0 0,21 0 0,-21 1 15,0-1-15,0 0 0,0 0 16,0 0-16,0 0 0,0 1 16,-21-22-1,21 21-15,-22-21 16,22-21 0,0-1-16,0 1 15,0 0-15,0 0 16,0 0-16,22 0 0,-1-1 0,0 1 15,0 0-15,0 0 0,0 0 16,1 21-16,-1-21 0,0 21 16,0 0-16,0 0 0,0 21 15,-21 0-15,0 0 0,0 0 16,22 0-16,-22 1 0,0 20 16,0 0-1,0-21-15,0 1 16,0-1-1,0-42 17,21-1-32</inkml:trace>
  <inkml:trace contextRef="#ctx0" brushRef="#br1" timeOffset="191930.28">21548 12488 0,'21'0'16,"0"0"-16,0 0 15,0 0-15,0 0 0,1 0 16,-1 0-16,0-21 0,0 21 0,0-21 16,0 21-16,1-21 0,-1 0 15,-21 0-15,0-1 16,0 1-16,0 0 0,0 0 15,-21 21-15,-1 0 0,1 0 16,0 0-16,0 0 0,0 0 16,0 21-16,-1 0 0,1 0 0,0 1 0,0-1 15,21 21-15,0-21 16,-21 0-16,0 43 16,21-43-16,0 21 0,0-20 0,0-1 15,0 0-15,21-21 16,0 0-16,0 0 0,0 0 0,0 0 15,1 0-15,-1 0 0,21 0 0,-21-21 16,85-22 0</inkml:trace>
  <inkml:trace contextRef="#ctx0" brushRef="#br1" timeOffset="192495.95">22437 11790 0,'-22'0'0,"44"0"0,-65-21 0,22 21 15,21-21 1,21 21 0,0 0-16,1 0 0,20 0 15,-21-22-15,21 22 0,1 0 16,-1 0-16,22 0 0,-22 0 15,-21 0-15,21 0 0,-20 0 16,-1 0-16,-42 0 16,-1 0-1,-20 0-15,21 0 0,-21 0 16,-1 0-16,1 0 0,21 0 0,-22 0 16,1 0-16,21 0 0,-21 0 0,20 0 15,1 0-15,0 0 0,-21 0 16,21 0-1,21 22-15,0-1 16,0 0-16,0 0 0,0 21 16,0-20-16,-22-1 0,22 21 15,0 0-15,0 1 0,-21-1 16,21 0-16,0 1 0,0-1 16,0 22-16,-21-22 0,21 0 0,-21 22 15,0-22-15,21 22 0,-21-22 16,21 0-16,-22 22 0,22-22 0,0 0 15,0 1-15,-21-1 0,21 0 16,0 1-16,0-22 0,0 0 0,21 21 16,-21-20-16,22-1 0,20-21 0,-21 21 15,0-21-15,22 0 0,-22 0 16,21 0-16,0 0 0,1 0 0,-1 0 16,0-21-16,1 0 0,84-43 15</inkml:trace>
  <inkml:trace contextRef="#ctx0" brushRef="#br1" timeOffset="193129.59">23156 12277 0,'21'-21'0,"-42"42"0,42-64 15,-21 22-15,0-42 16,0 42-16,0-1 16,0 1-16,-21 21 15,0 0-15,0 0 0,-21 0 16,20 21-16,-20 1 0,-43 83 16,1-20-1,63-43-15,-1-20 0,1 20 16,0 0-16,0 1 0,21-22 0,-21 21 15,21-21-15,0 22 0,0-22 0,21 21 16,0-21-16,43 22 16,-43-22-16,21-21 0,-21 0 15,22 0-15,-22 0 0,21 0 16,-21 0-16,0-21 0,22 21 0,-22-22 16,21 1-16,-21 0 0,1 0 0,20 0 15,-21-22-15</inkml:trace>
  <inkml:trace contextRef="#ctx0" brushRef="#br1" timeOffset="193816.37">23431 12404 0,'0'21'16,"0"-42"-16,-21 42 15,0 0 1,0 0-16,0 0 0,0 1 0,-1-1 16,1 21-16,0-21 0,21 0 15,0 1-15,0-1 16,0 0-16,0 0 15,21-21-15,0 0 16,1 0-16,-1 0 0,21 0 16,-21 0-16,0-21 0,1 21 0,-1-21 0,-21 0 15,0-1-15,0 1 16,0 0-16,0-21 16,-21 21-16,-1-1 0,1 1 15,0 21-15,0-21 0,0 21 16,21-21-16,0 0 15,21 0 1,0-1-16,0 22 0,22 0 16,-22 0-16,21 0 0,22 0 15,-43 0-15,21 0 16,-21 0-16,22 22 0,-22-22 0,0 21 16,0 0-16,0 0 0,0 21 15,1-20-15,-22-1 0,0 0 16,21 0-16,-21 0 0,0 0 0,0 1 15,0-1-15,-21 0 16,-1-21 0,22-21-1,0 0 1,0-1-16,0 1 0,0 0 16,0 0-16,22-43 15,20 22-15,-21 21 0,0 0 16,0 0-16,22-1 0,-22 1 0,21 0 15,22 21-15,-43 0 16,21 0-16,-21 0 0,1 0 16,-1 21-16,0 0 0,0 1 0,-21-1 15,21 0-15,-21 0 0,0 0 0,0 0 16,0 22-16,0-22 0,-21 0 16,0-21-16,0 21 0,21 0 0,0 1 15,-21-22-15,21 21 0,-22-21 16,44-21 15,-1-1-31,0 1 16,0 0-16,0 0 0,0 0 0</inkml:trace>
  <inkml:trace contextRef="#ctx0" brushRef="#br1" timeOffset="194064.23">24723 11959 0,'0'21'31,"0"1"-31,0 20 16,-22 0-16,1 43 15,0-43-15,0 1 0,21-1 0,-21 0 16,0 1-16,-1-1 0,22 0 0,-21-21 16,21 22-16,-21-22 0,21 0 15,0 21-15,0-20 16,0-1-16,21-21 0,0 0 15,1 0-15,-1 0 0,0 0 16,0 0-16,0 0 0,0-21 0,1-1 16,-1-20-16</inkml:trace>
  <inkml:trace contextRef="#ctx0" brushRef="#br1" timeOffset="194241.13">24511 12383 0,'-21'0'0,"42"0"0,-21 0 31,21-22-15,0 22-16,0 0 0,43 0 15,-1 0 1,-41 0-16,20-21 0,21 21 0,-41 0 16,-1 0-16,21 0 0,-21 0 15</inkml:trace>
  <inkml:trace contextRef="#ctx0" brushRef="#br1" timeOffset="194955.72">25252 12467 0,'0'0'16,"21"0"-16,0 0 0,0 0 16,0 0-16,1-21 15,-22 0-15,0 0 0,21 21 16,-21-43-16,0 22 0,0 0 15,0 0-15,0 0 0,-21 0 16,-1-1-16,1 22 0,0 0 16,0 0-16,-21 0 15,20 0-15,1 22 0,-21 20 0,21-21 16,-22 43 0,22-43-16,0 0 0,21 0 0,-21 21 0,21-20 15,0-1-15,0 0 16,0 0-16,21 0 0,0-21 15,0 0-15,1 21 0,-1-21 16,21 0-16,-21 0 16,0-21-16,1 21 0,-1-21 0,21 0 15,-42 0-15,21 0 0,0-1 16,-21 1-16,0-21 0,22 21 16,-1 0-16,-21-1 0,21 1 0,-21 0 15,0 0-15,0 42 31,0 0-31,0 0 0,0 1 0,0-1 16,0 0-16,-21 0 0,21 0 0,0 0 16,0 1-16,0-1 0,0 0 15,0 0-15,0 0 0,21-21 16,0 0-16,0 0 16,0 0-16,1 0 0,-1 0 0,21 0 15,-21 0-15,0-21 0,1 21 16,20-21-16,-21 0 0,0 0 0,22-22 15,-22 1-15,21 0 16,-42 20-16,21 1 0,-21 0 0,0 42 31,0 0-15,0 1-16,-21-1 16,21 0-16,-21 0 0,21 0 15,-21 0-15,21 1 0,0-1 16,0 0-16,0-42 47,21 0-47,-21-1 15,0 1-15</inkml:trace>
  <inkml:trace contextRef="#ctx0" brushRef="#br1" timeOffset="195107.63">25802 12192 0,'-21'-21'0,"42"127"0,-21-191 15,-21 85 48,42 0-63,0 0 16,0 0-16</inkml:trace>
  <inkml:trace contextRef="#ctx0" brushRef="#br1" timeOffset="195579.83">26162 12213 0,'0'43'32,"0"-22"-32,0 0 0,-21 0 15,21 0-15,-21 0 16,21 1-16,0 20 15,-22-42-15,22 21 0,0 0 16,0 0-16,-21 1 0,0-22 16,21 21-16,0-42 47,0-1-47,0 1 15,0 0-15,0 0 0,0 0 16,0 0-16,0-1 0,21 1 0,0-21 15,1 21-15,41-43 16,-42 64-16,0-21 0,1 21 16,-1-21-16,0 21 0,0 0 0,0 0 15,0 0-15,1 21 0,-22 0 16,0 0-16,21 1 0,-21-1 0,0 21 16,0-21-16,0 85 15,0-64 1,-21-20-16,21-1 15,0 0-15,-22-21 0,22 21 16,0-42 15,22 21-31</inkml:trace>
  <inkml:trace contextRef="#ctx0" brushRef="#br1" timeOffset="195963.93">26860 12277 0,'0'0'16,"22"0"-16,-22-21 0,0-1 15,-22 22-15,1 0 16,0 0-16,0 0 16,0 0-16,0 0 0,-22 22 0,22-1 15,0-21-15,-21 21 0,20 0 0,1 0 16,21 0-16,0 1 0,0 20 15,0-21 1,21-21-16,1 21 0,-1-21 16,0 0-16,0 0 0,0 21 15,0-21-15,1 22 0,-1-22 16,-21 21-16,0 0 0,0 0 31,-21-21-31,-1 0 0,1 0 0,-21 0 16,21 0-16,0 0 0,-1 21 0,1-21 15,0 0-15,0 0 0,0 0 16,21-21 0,0 0-1,21 21-15,0-21 16,0 0-16,0 21 0</inkml:trace>
  <inkml:trace contextRef="#ctx0" brushRef="#br1" timeOffset="196295.17">27686 11896 0,'0'-21'0,"0"42"0,0-64 0,0 22 16,0 0-16,0 0 0,0 0 16,-21 21-1,0 0-15,-1 0 0,1 21 16,0-21-16,0 42 0,0-21 15,0 22-15,-22-1 0,22 22 0,-21-22 16,21 21-16,-22 1 0,22-1 16,-21-20-16,21 20 0,-64 107 15,64-65 1,21-62-16,0-1 0,0 0 0,0 1 16,0-22-16,21 21 0,21-21 15,-21 1-15,1-1 0,20 0 0,0-21 0,-21 0 16,22 0-16,-22 0 0,21 0 15,1-21-15,-22 0 0,21-1 0,0 1 16</inkml:trace>
  <inkml:trace contextRef="#ctx0" brushRef="#br1" timeOffset="197313.29">28003 12446 0,'22'0'0,"-1"0"0,0 0 15,0 0 1,0 0-16,-21-21 0,0 0 0,21 21 16,1-21-16,-22-1 0,0 1 15,0-21 1,0 21-16,0 0 0,0-1 0,-22 1 0,22 0 16,-21 21-16,0 0 0,-21 0 15,21 0-15,-1 0 0,1 0 16,-21 21-16,21 0 0,0 1 0,-22 20 15,22-21-15,0 0 16,21 0-16,0 1 0,0-1 0,0 0 16,0 0-16,21-21 0,21 21 15,43-21 1,-64 0-16,0 0 16,43-21-16,-43 0 0,0 0 15,0 21-15,1-21 0,-1-1 16,-21 1-16,21 0 0,-21 0 0,0 0 15,0 0-15,0-1 16,21 22-16,-21 22 31,-21-1-15,21 0-16,-21 0 0,21 0 0,0 0 16,0 1-16,0-1 0,0 21 15,0-21 1,21 0-16,0-21 15,0 0-15,0 0 0,1 0 0,-1 0 16,0 0-16,21 0 0,-21 0 16,1-21-16,-1 21 0,0-21 0,0-42 15,-21-1 1,0 43-16,0-21 0,0-1 16,0 22-16,0-21 0,0-1 0,-21 1 15,0 0-15,0 21 16,-1-1-16,-20 1 0,21 0 0,-21 21 15,-22 0-15,-21 0 16,22 21-16,-43 22 0,64-22 16,-22 21-16,22 0 0,0 1 0,-1-1 15,22 0-15,-21 1 0,21-1 16,-1 0-16,1 1 0,21-1 0,0-21 16,0 22-16,0-22 0,21 21 0,1-21 15,-1 0-15,0 1 16,21-1-16,-21 0 0,22-21 0,-1 21 15,0-21-15,22 0 0,-22 0 0,128 0 16,-65-42 0,-62 21-16,20-1 0</inkml:trace>
  <inkml:trace contextRef="#ctx0" brushRef="#br1" timeOffset="197872.99">29104 11980 0,'0'0'16,"-21"0"-16,0 0 16,0 22-16,-1-1 15,1 21-15,0-21 0,0 22 0,0-1 16,0 0-16,-1-21 0,1 22 0,0-1 16,0 0-16,0-20 0,0 20 15,21-21-15,0 0 0,0 0 0,0 1 16,-22-1-16,22 0 0,0 0 15,22-21 17,-22-21-1,0 0-31,0 0 16,21-1-1,-21 1-15,21 21 0,-21-21 0,0 0 16,21 0-16,0-22 0,0 22 15,1 0-15,-1-21 0,0-1 0,0 22 16,0-21-16,0 0 0,1 20 16,-1-20-16,0 21 0,21 0 15,-21 0-15,1 21 0,-1 0 0,21 0 16,-21 0-16,0 0 0,-21 21 16,22 0-16,-22 21 0,0 1 0,0-1 15,0 0-15,0 1 0,0-1 0,-22 0 16,1-21-16,21 22 0,-21-1 15,0-21-15,0 0 0,21 22 0,0-22 16,-21 0-16,21 0 16,0 0-1,0-42 17,21 0-32,-21 0 15,0 0-15,0 0 0</inkml:trace>
  <inkml:trace contextRef="#ctx0" brushRef="#br1" timeOffset="198052.89">28892 12404 0,'0'0'0,"-21"0"0,42 0 32,1 0-32,-1 0 15,0 0-15,21 0 0,43-21 16,0-1-1,-43 22-15,-21 0 0,21-21 16,1 0-16,-22 21 0,21-21 0,1 0 16</inkml:trace>
  <inkml:trace contextRef="#ctx0" brushRef="#br1" timeOffset="198271.28">29697 12086 0,'-21'21'15,"21"1"1,-22 20-16,22-21 0,-21 0 0,21 22 16,0-22-16,-42 63 15,21-20 1,21-43-16,0 0 0,0 22 0,-21-22 16,21 0-16,0-42 46</inkml:trace>
  <inkml:trace contextRef="#ctx0" brushRef="#br1" timeOffset="198528.13">29654 12129 0,'0'-43'0,"0"86"0,22-128 0,-22 64 16,21 0-16,-21-1 0,0 1 15,21 21-15,0 0 16,0 85-1,0-22-15,1-41 0,-22 20 16,0-21-16,21 21 0,0 1 0,0-22 16,0 21-16,-21-21 0,21 1 15,1 20-15,-1-21 0,0 0 16,-21 0-16,21 1 0,0-22 16,-21-22 15,0 1-31,21 0 15,1-21-15</inkml:trace>
  <inkml:trace contextRef="#ctx0" brushRef="#br1" timeOffset="198735.06">30184 11959 0,'0'-21'0,"0"212"0,0-361 0,0 128 16,0 63-1,0 0-15,0 0 0,-22 1 16,22 20-16,-21-21 15,21 21-15,-21 43 0,21-43 16,0-20-16,-21 20 0,21-21 16,-21 21-16,21-20 0,-21-1 0,21 0 15,0 0-15,0 0 0</inkml:trace>
  <inkml:trace contextRef="#ctx0" brushRef="#br1" timeOffset="199078.96">30480 12467 0,'0'0'0,"-21"21"16,0-21-1,-1 22-15,44-22 47,-1 0-47,-21-22 0,21 22 16,-21-21-16,0 0 0,21 0 15,0 21-15,-21-21 16,21 21 0,1 0-16,-22 21 15,0 0-15,0 0 0,0 0 16,0 1-16,0-1 0,0 0 0,-22 0 15,1 0-15,0 0 0,-21 1 16,21-1-16,-1-21 0,1 0 16,0 21-16,0-21 0</inkml:trace>
  <inkml:trace contextRef="#ctx0" brushRef="#br1" timeOffset="199456.82">31073 11917 0,'0'0'0,"-22"0"0,1 0 15,21 21-15,-21 0 16,0-21-16,21 21 15,21-21 17,0-21-17,0 21-15,-21-21 0,22 0 16,-22 0 0,-22 21-1,1 21-15,0 0 16,0 0-16,0 0 0,0 22 15,-1-22-15,1 21 0,21 22 16,0-1-16,0-42 0,0 1 16,0-1-16,21-21 15,1 0-15,20 0 0</inkml:trace>
  <inkml:trace contextRef="#ctx0" brushRef="#br1" timeOffset="199987.56">31496 11959 0,'0'0'0,"0"21"16,0 1 0,-21-1-16,0 0 0,21 0 0,-22 21 15,1-20-15,0 20 0,0 0 16,0-21-16,0 43 15,-1-22-15,-20 22 0,42-43 16,-21 21-16,21-21 16,0 1-16,-21-22 0,21 21 0,0-42 47,0-1-32,0 1-15,0 0 0,21-21 0,-21 21 16,21-22-16,-21 22 0,21-21 15,0-1-15,-21 1 0,22 0 0,-1 21 16,0-22-16,-21 1 0,21 21 16,21-43-16,22 22 15,-43 21-15,0 21 16,0 0-16,1 0 16,-22 21-16,21 0 0,-21 0 0,0 22 15,0-22-15,0 21 0,0 0 16,0 1-16,0-1 0,0 0 0,0 1 15,-21 41 1,21-20-16,0-43 0,0 0 16,0 0-16,-22-42 47</inkml:trace>
  <inkml:trace contextRef="#ctx0" brushRef="#br1" timeOffset="200152.47">31284 12361 0,'-21'0'0,"148"22"0,-233-44 0,106 22 31,21 0-31,1 0 0,-1 0 16,42 0-1,-20-21-15,-1 21 0,-21-21 0,0 21 16,0-21-16,1 21 0,-1-21 0,0 0 15</inkml:trace>
  <inkml:trace contextRef="#ctx0" brushRef="#br1" timeOffset="200383.33">31813 11938 0,'22'21'31,"-22"0"-16,21 1-15,-21-1 0,0 21 16,0 0-16,0-20 0,21-1 16,-21 21-16,0-21 0,21 22 0,-21-22 15,0 0-15,21 21 16,0-21-16,-21 1 0,0-1 16,22 0-16,-1-21 15,0 0-15,-21-21 16,21 0-16</inkml:trace>
  <inkml:trace contextRef="#ctx0" brushRef="#br1" timeOffset="200610.26">32258 11938 0,'0'0'0,"0"-21"16,0 42-1,-21 0 1,0 0-16,-1 1 0,1 41 15,-21 1 1,21-22-16,0-21 0,21 0 16,-22 22-16,1-22 0,0 0 0,21 0 15,0 0-15,-21 0 0,42-21 32</inkml:trace>
  <inkml:trace contextRef="#ctx0" brushRef="#br1" timeOffset="200967.62">32491 11875 0,'0'0'0,"0"-22"62,21 22-46,-21-21-16,21 21 16,0 0-1,0 0 1,-21 21-1,0 1-15,0-1 16,0 0-16,0 0 0,-21 0 16,21 0-16,0 1 0,-21-22 15,-21 42-15,42-21 16</inkml:trace>
  <inkml:trace contextRef="#ctx0" brushRef="#br1" timeOffset="201311.4">32808 11663 0,'0'0'15,"21"0"-15,1 0 16,-1 21-1,-21 0-15,0 0 16,21 1-16,-21-1 0,0 0 0,0 21 16,0-21-16,0 85 15,0-85-15,0 22 16,-21-1-16,0-21 0,-1 22 0,1-22 16,0 21-16,0-21 0,0 22 15,0-22-15,-1 0 0,-62 42 16,41-41-1,43-1-15,-21-21 16,21-21 0,21-1-16</inkml:trace>
  <inkml:trace contextRef="#ctx0" brushRef="#br1" timeOffset="201856.6">32914 11494 0,'0'0'0,"0"-22"16,21 22 0,0 0-16,1 0 0,-1-21 0,0 21 15,21 0-15,-21 0 16,22 0-16,-22 0 0,21 0 15,-21 0-15,22 0 0,-1 0 0,0 0 16,-20 0-16,-1 0 0,0 0 16,0 0-16,-21 21 0,0 1 15,0-1-15,0 0 16,0 0-16,0 0 0,0 0 16,0 22-16,-42-1 0,21 22 15,21-43-15,0 0 16,-22 21-16,1-21 0,21 22 15,-21-22-15,0 21 0,21 1 16,0-22-16,-21 21 0,0 0 0,21 1 16,-22-1-16,22-21 0,0 22 15,-21-1-15,21-21 0,-21 21 0,21-20 16,0 20-16,-21-21 0,21 21 16,0-20-16,0-1 0,0 0 15,0 0-15,-21 0 0,21 0 0,-21-21 16,-1 22-16,22-1 0,-21-21 15,0 0-15,0 0 0,0 21 0,0-21 16,-1 0-16,-20 0 0,21 0 16,0 0-16,-22 0 0,22 0 15,0 0-15,-21 0 0,21 0 16,-85 0-16,21 0 16,43 0-16</inkml:trace>
  <inkml:trace contextRef="#ctx0" brushRef="#br1" timeOffset="202735.61">16976 13356 0,'21'-21'0,"0"0"16,-21 42 15,-21-21-31,0 21 0,-1 22 0,1-22 16,0 21-16,0 0 0,-21 43 15,-1-21-15,22-22 0,0 0 16,-21 1-16,20-1 0,-20 0 15,21-21-15,0 22 0,0-22 16,-1 0-16,22 0 0,0 0 0,-21 1 16,21-44 15,21 1-31,-21 0 16,22 0-16,-1 0 0</inkml:trace>
  <inkml:trace contextRef="#ctx0" brushRef="#br1" timeOffset="202988">17272 13208 0,'-21'64'31,"0"-43"-31,-1 21 0,1-21 0,0 22 16,-42 62-16,41-62 0,1-1 15,-21 22-15,21-22 0,0 0 16,-1 1-16,-41 84 16,63-64-16,-21-42 0,21 0 15,0 1-15,0-1 16,0-42 0,0-1-16,21 1 15</inkml:trace>
  <inkml:trace contextRef="#ctx0" brushRef="#br1" timeOffset="203254.84">17738 13314 0,'0'0'0,"21"0"0,-21-21 0,-21 42 32,-1-21-17,1 21-15,0 21 0,0-20 0,0-1 16,0 21-16,-1 0 0,1 1 15,0-1-15,0 0 0,21-20 16,-21 20-16,0 0 0,21-21 0,-22 22 16,22-22-16,0 0 0,0 0 15,0 0-15,0 1 0,22-22 16,-1 0-16,0 0 0,0 0 16,0 0-16,0 0 0,1-22 15,-1 1-15</inkml:trace>
  <inkml:trace contextRef="#ctx0" brushRef="#br1" timeOffset="203432.74">17420 13695 0,'-21'0'0,"42"0"0,-42-21 32,42 21-17,0-21-15,22 21 0,-22 0 16,42 0-16,-20-22 0,-22 22 15,21 0-15,-21 0 0,22 0 16,-22-21-16,0 21 0,21 0 0,-21 0 16,1 0-16</inkml:trace>
  <inkml:trace contextRef="#ctx0" brushRef="#br1" timeOffset="204327.69">18182 13716 0,'21'0'0,"0"0"15,43 0 1,-43 0-16,0 0 16,0 0-16,-21-21 0,22 0 0,-1 21 15,0-43-15,-21 22 16,0 0-16,0 0 0,0-21 16,0 20-16,-21 22 0,0-21 15,-1 21-15,1 0 0,-21 0 16,21 0-16,0 0 0,-22 0 0,22 0 15,0 21-15,-21 1 0,20-1 16,1 0-16,-42 42 16,42-20-16,-1 20 0,22-42 15,-21 22-15,21-1 0,0-21 16,0 0-16,0 1 16,21-22-16,1 0 0,-1 0 0,0 0 15,21 0-15,-21 0 0,22 0 16,-22-22-16,21 22 0,1-21 0,-1 0 15,-21 0-15,21 0 0,43-43 16,-64 22 0,0 21-16,-21 0 0,22-22 15,-22 22-15,0 0 0,0 42 32,-22 0-17,1 0-15,21 1 0,0 20 16,0-21-16,0 64 15,0-22-15,0-42 0,21 1 16,1-1-16,-1 0 0,0-21 16,21 21-16,-21-21 0,1 0 15,20 0-15,-21 0 0,21 0 0,-20 0 16,20 0-16,-21 0 0,21-21 16,-20 0-16,20 21 0,21-64 15,-41 22-15,-1 21 16,-21 0-16,0-22 0,0-20 15,0 42-15,0-22 0,-21 1 16,-1 21-16,1 21 0,0 0 16,0 0-16,-21 0 0,20 0 0,-41 42 15,42-21-15,0 0 16,21 1-16,0-1 16,0 0-16,0 0 0,0 0 0,0 0 15,0 1-15,0-1 0,21 21 0,0-21 16,42 43-1,-41-43-15,-1 0 0,-21 21 0,21-20 16,0-1-16,-21 21 0,0-21 16,0 22-16,0-22 0,0 0 0,0 21 15,0-21-15,-21 43 0,0-22 16,0-21-16,-1 22 0,-20-22 16,0 0-16,21 0 0,-22 0 0,1 1 15,21-1-15,-22-21 0,1 0 0,21 21 16,0-21-16,0 0 0,21-21 15,0 0-15,0-1 16,0 1-16,0 0 0,21-21 0,0 21 16,0-22-16,21 1 15,-20 0-15,20-22 0,0 22 0</inkml:trace>
  <inkml:trace contextRef="#ctx0" brushRef="#br1" timeOffset="204779.43">19452 13547 0,'0'0'0,"0"21"31,0 0-31,0 0 16,-21 0-16,21 1 0,0 41 16,-21-21-16,0 1 15,-1-22-15,1 0 0,21 0 16,-21 0-16,0 1 0,0-1 15,0-21-15,21-21 32,0-1-32,0 1 15,0 0-15,21-21 0,0 21 0,0-1 16,0-20-16,0 21 16,22-21-16,-22 20 0,21-20 0,-21 21 15,43-21-15,-22 20 0,-21 22 16,22 0-16,-22 0 0,0 0 0,0 0 15,0 85 1,-21-43-16,0 1 16,0-22-16,0 0 0,0 21 0,-21-20 15,0-1-15,0 0 0,0 0 0,21 0 16,-21 0-16,-43 22 16,64-22-1,21-21 1,0-21-1,1 0-15,-1 21 0</inkml:trace>
  <inkml:trace contextRef="#ctx0" brushRef="#br1" timeOffset="205847.89">20256 13653 0,'0'-22'15,"0"44"-15,0-65 0,0 1 16,0 21-16,0 0 0,0-1 0,0 1 15,-21 21-15,0 0 0,0 0 16,-21 0-16,20 21 16,1-21-16,0 43 0,0-22 0,0 21 15,0-21-15,-1 22 16,1-1-16,0 0 0,0 22 16,21-22-16,0-21 0,0 1 0,0-1 15,0 0-15,0 0 16,21 0-16,0-21 0,0 0 0,22 0 15,-22 0-15,0-21 0,0 0 16,22 21-16,-22-21 0,0 0 0,0-1 16,0-20-16,0 21 0,1 0 0,-22-22 15,0 22-15,21-21 0,-21 21 16,0 0-16,0-1 0,0 1 0,0 0 16,0 42-1,0 0 1,0 22-16,-21-22 0,21 21 15,0-21-15,0 1 0,0 20 0,0-21 16,0 0-16,0 22 16,0-22-16,42 0 0,-21-21 15,0 21-15,0-21 0,1 0 0,20 0 16,-21 0-16,21 0 0,1 0 16,-22-21-16,21 0 0,1 0 0,-22 21 15,0-22-15,0-20 0,21 0 16,-20-1-16,-1-20 15,-21 21-15,0 20 0,0 1 16,0 0-16,0 0 0,0 42 31,-21 0-31,21 0 16,-22 22-16,22-22 0,-21 0 0,21 21 16,0-20-16,0-1 0,0 0 15,-21 0-15,21 0 0,0 0 0,-21 1 16,21-1-16,0 0 0,0 0 15,0-42 17,0 0-32,0 0 15,0-1-15,0 1 0,0 0 0,21-21 16,0 21-16,0-22 0,-21 1 16,22 21-16,-1-22 0,0 22 15,21-21-15,-21 21 0,1 0 0,-1-1 16,0 1-16,0 21 0,21 0 0,-20 0 15,20 43 1,-42-22-16,0 21 0,0-21 0,0 0 16,0 22-16,0-22 0,0 0 0,0 21 15,0-20-15,0-1 0,0 0 16,0 0-16,0 0 0,-21-21 0,21 21 16,-21-21-16,21-21 31,0 0-31,21 0 15,0 0-15,-21 0 16,21-1-16,0 1 0,22-42 16,-1 20-16,-21 1 0,0 21 0,22 0 15,-22 0-15,0-1 0,0 1 16,0 21-16,0 0 0,1 0 0,-1 0 16,-21 21-16,21 1 0,-21-1 0,0 21 15,0-21-15,0 0 0,0 22 16,0-22-16,0 21 0,0-21 15,0 22-15,-21-22 0,0 0 0,21 0 16,0 0-16,-22-21 0,22 22 16,-21-22-16,42 0 31,1-22-31,-1 1 16</inkml:trace>
  <inkml:trace contextRef="#ctx0" brushRef="#br1" timeOffset="206167.85">21717 13674 0,'42'0'31,"-21"0"-31,1 0 16,-1 0-16,0 0 0,0 0 16,-21-21-16,21 21 0,43-43 15,-64 1 1,21 21-16,-21 0 0,0-1 15,0 1-15,-21 21 16,0 0 0,-1 0-16,1 21 0,0 1 15,-21 20-15,21-21 0,-1 21 0,-20 43 16,42-64-16,-21 22 0,21 20 16,0-21-16,0 1 15,0-22-15,0 0 0,21 0 16,0 0-16,22-21 0,-22 0 15,21 0-15,0 0 0,1 0 16,-1 0-16,0 0 0</inkml:trace>
  <inkml:trace contextRef="#ctx0" brushRef="#br1" timeOffset="206879.24">22733 13335 0,'-21'0'0,"42"0"16,-42-21-1,42 21-15,0 0 16,21 0-16,1-21 0,-22 21 0,21 0 16,1 0-16,-1-21 0,64 21 15,-85 0-15,0 0 16,-63 0 0,21 0-1,-22 0-15,22 0 0,-21 0 0,-1 0 16,-20-22-1,-1 22-15,43 0 0,0 0 16,0 0-16,0 0 0,0 0 0,21 22 16,-22-22-16,22 21 0,0 0 15,0 0-15,-21 0 0,0 0 0,21 1 16,-21 20-16,21-21 0,0 21 16,-21 1-16,0 41 0,21-20 15,-22-22-15,22 1 0,-21 105 16,21-42-1,0-64-15,0-21 0,0 21 16,0 1-16,0-22 0,0 21 0,0-21 16,21 1-16,1-22 0,-1 21 15,0-21-15,21 0 0,-21 0 0,22 0 16,-1 0-16,0 0 0,1 0 0,-1-21 16,0-1-16,1 1 0,-1 0 15,22-21-15,-22 21 0</inkml:trace>
  <inkml:trace contextRef="#ctx0" brushRef="#br1" timeOffset="207803.71">23622 13462 0,'0'0'0,"0"-21"0,-21 21 16,0 0-16,-1 0 0,1 0 0,0 21 0,-21 0 15,21 0-15,-1 1 16,1-1-16,0 21 0,0 0 0,-21 1 15,20-22-15,1 21 0,21 1 0,-21-1 16,0 0-16,21 1 0,0-22 16,-21 21-16,21-21 0,0 0 0,0 1 15,42 20-15,0-42 16,-20 0-16,20 0 0,-21 0 16,21 0-16,1 0 0,-1 0 0,43-42 15,-64 20-15,21 1 16,1 0-16,-1 0 0,-21 0 15,0 0-15,0-1 0,1-20 0,-1 21 0,-21 0 16,0 0-16,0-1 16,0 1-16,0 0 15,0 42 1,-21 0-16,-1 1 0,1-1 16,21 0-16,-21 0 0,0 0 0,21 0 15,0 22-15,-21-22 0,21 21 16,0 1-1,0-22-15,21-21 0,0 0 16,0 0-16,0 0 16,1 0-16,-1 0 0,0 0 0,0 0 0,43-21 15,-43-22 1,-21 22-16,0 0 16,0 0-16,0 0 0,0-1 0,0 1 15,-21 0-15,-1 0 0,1 21 0,0-21 16,21 0-16,-21-1 15,21 1-15,21 0 16,0 21 0,22 0-16,-22 0 0,0-21 0,0 21 15,21 0-15,-20 0 0,-1 0 0,0 21 16,21-21-16,-42 21 16,21 0-16,1 1 0,-22-1 0,21 0 15,-21 0-15,0 0 0,0 43 16,0-43-16,0 0 15,0 0-15,0 0 0,-21-21 0,21 22 16,0-1-16,-22-21 0,22-21 31,0-1-15,0 1-16,0 0 16,0 0-16,22 0 0,-22 0 0,21-22 15,0 22-15,0 0 0,0-21 0,0 20 16,22-20-1,-22 21-15,21 21 0,-21 0 0,1 0 16,20 0-16,-21 0 0,0 0 0,0 21 16,22 21-16,-43 1 15,21-22-15,-21 0 0,0 21 0,0-20 16,0-1-16,-42 42 16,-1-20-1,43-22-15,-21-21 0,0 21 0,42-42 47,0 0-47,0-1 0,1 1 16</inkml:trace>
  <inkml:trace contextRef="#ctx0" brushRef="#br1" timeOffset="208040.58">25061 13462 0,'21'-21'0,"-190"275"16,338-529-16,-190 317 0,42-63 15,-21 42-15,0 0 16,-42 22-16,21-1 0,0 0 16,21 1-16,-21-1 0,-1-21 0,1 21 15,-21 43-15,42-64 16,0 22-16,0-22 0,0 0 0,0 0 16,0 0-16,0 0 0,0 1 15,0-1 1,21-21-16,0 0 0,22 0 15,-22 0-15,-21-21 0,42-22 16,-42 22-16</inkml:trace>
  <inkml:trace contextRef="#ctx0" brushRef="#br1" timeOffset="208195.49">24934 13780 0,'-63'0'16,"42"0"-16,148 42 0,-170-84 15,-41 20-15,105 22 16,0 0-1,0 0-15,21-21 16,22 21-16,-43 0 0,21-21 16,-20 21-16,20 0 0,0 0 15,-21 0-15</inkml:trace>
  <inkml:trace contextRef="#ctx0" brushRef="#br1" timeOffset="209487.41">25612 13822 0,'21'0'16,"-21"-21"-16,0 0 15,0-1-15,0 1 16,0 0-16,0 0 0,0 0 16,0 0-16,0-1 0,0 1 15,-21 21-15,-1 0 0,1 0 16,0 0-16,0 0 0,0 21 15,-22 1-15,-20 62 16,21-41-16,-1-1 16,43-21-16,-21 21 0,21-20 0,-21-1 15,21 0-15,0 0 0,0 0 0,0 0 16,0 1-16,21-22 16,-21 21-16,21-21 0,0 0 15,1 0-15,-1 0 0,0 0 0,0-21 16,0-1-16,0 1 0,22 0 15,-22 0-15,0 0 0,64-106 16,-64 63 0,-21 43-16,21 0 0,-21 0 15,0 42 1,-21 0 0,21 0-16,-21 0 0,0 43 15,21-43-15,0 21 0,0 1 16,0-22-16,0 0 15,0 0-15,0 0 0,0 1 16,21-22-16,0 21 0,0-21 0,0 0 16,22 0-16,62 0 15,-62 0-15,-1 0 16,-21-21-16,22-1 0,-1 1 0,0 0 16,-21 0-16,1-43 0,-22 43 15,21 0-15,-21 0 16,0 0-16,0 0 0,-21 21 15,-1 0-15,22 21 0,-21 0 16,21 0-16,-21 21 16,0-20-16,21-1 0,0 21 15,0-21-15,0 0 16,21-21-16,0 22 16,0-22-16,1 0 0,-1 0 0,0 0 15,0 0-15,21 0 0,1-22 16,-22 1-16,0 0 15,0-21-15,0 21 0,1-1 16,-22 1-16,0-21 0,21 21 16,0 0-16,-21-1 0,21 22 15,-21 22 1,0-1 0,0 0-16,0 0 0,-21 0 0,0 0 15,21 1-15,-21-1 0,21 0 0,0 0 16,-22-21-16,1 21 0,21 0 15,-21-21-15,21 22 0,0-44 32,0 1-17,0 0-15,21 0 0,0 0 16,1 0-16,-1-22 0,0 22 0,0-21 16,0 21-16,0-22 0,1 22 15,20-42-15,-21 41 16,0 22-16,-21 22 15,0-1 1,0 0-16,0 0 0,0 21 0,0-20 16,0-1-16,0 0 0,0 0 0,0 0 15,0 22-15,0-22 0,0 0 16,21-21-16,64 42 16,-64-21-1,0-21-15,22 0 0,20 0 0,-42 0 16,22 0-16,-1-21 0,-21 0 15,0 0-15,22 0 0,-22 0 0,0-22 16,0 22-16,-21-21 0,43-128 16,-43 107-1,0 42-15,0 0 16,-22 21-16,1 0 16,0 21-16,21 0 0,-21 0 0,21 0 15,-21 22-15,21-22 0,0 42 16,-21-20-16,21-22 0,0 21 15,-22-21-15,22 0 0,0 22 0,-21-22 16,21 0-16,0 0 16,-21-21-16,0 0 15,0 0 1,21-21-16,-21 21 16,21-21-16,0 0 0,0 0 15</inkml:trace>
  <inkml:trace contextRef="#ctx0" brushRef="#br1" timeOffset="209667.82">26352 13462 0,'-21'0'0,"42"0"0,-63 0 16,21 0 0</inkml:trace>
  <inkml:trace contextRef="#ctx0" brushRef="#br1" timeOffset="210184.57">27855 13145 0,'0'0'0,"0"-22"0,-21 22 16,0 0-16,0 0 15,0 22-15,-22-1 0,22 0 0,0 0 16,-21 21-16,-1-20 0,-63 126 16,43-42-1,42-64-15,-22 21 0,22 1 0,0-22 16,0 22-16,21-22 0,0 0 16,0 1-16,0-1 0,0-21 0,21 22 15,0-22-15,0 0 0,1 0 16,20 0-16,0-21 0,-21 0 0,22 0 15,-1 0-15,0 0 0,1 0 16,20-21-16,-20 0 0,-1 0 16,-21 0-16</inkml:trace>
  <inkml:trace contextRef="#ctx0" brushRef="#br1" timeOffset="210431.67">28173 13399 0,'0'-64'16,"-64"382"-1,128-572-15,-85 190 16,-1 64-16,22 21 0,-21 0 0,-21 22 16,21 20-1,0-20-15,-1-1 0,1 0 16,21 1-16,0-1 0,-21 0 0,21-21 16,-21 22-16,21-22 0,0 0 15,0 0-15,0 0 0,0 1 0,0-1 16,21-21-1,0 0-15,0 0 16,1 0-16,-1 0 0,0-21 0,0-1 16,-21 1-16</inkml:trace>
  <inkml:trace contextRef="#ctx0" brushRef="#br1" timeOffset="210595.76">27919 13674 0,'0'0'0,"-21"0"16,-1 0-16,44 0 31,-1 0-31,0 0 16,0 0-16,0 0 0,22 0 0,-1 0 15,-21-21-15,21 21 0,-20 0 16,20 0-16,-21-22 0,0 22 0</inkml:trace>
  <inkml:trace contextRef="#ctx0" brushRef="#br1" timeOffset="211606.98">28384 13653 0,'0'21'0,"22"-21"15,-1 0 1,0 0-16,0 0 16,0 0-16,0 0 0,1-21 0,-1 21 15,0-22-15,0 1 0,0 21 0,0-21 16,-21 0-16,0 0 15,0 0-15,-21 21 16,0 0 0,0 0-16,0 0 0,0 0 15,21 21-15,-22 0 0,1 0 0,0 0 16,0 22-16,21-22 0,0 0 16,0 21-16,0-21 0,0 1 0,0-1 15,0 21-15,0-21 0,0 0 16,0 1-16,21-22 15,0 0-15,0 0 0,1 0 0,-1 0 16,0 0-16,0 0 0,0 0 16,0-22-16,1 1 0,-1 0 15,-21 0-15,21 0 0,-21 0 16,21-22-16,0 22 0,-21 0 16,21 0-16,1 0 0,-1-1 0,0 1 15,0 0-15,0 0 0,0 21 0,1 0 16,-1 0-16,0 0 0,0 21 15,0 0-15,0-21 0,-21 21 0,0 22 16,0-22-16,0 0 0,0 0 0,0 22 16,0-22-16,0 0 0,-21 0 15,0 0-15,0 0 0,0 1 0,0-1 16,-1-21-16,1 21 0,0-21 16,0 0-16,21 21 0,0-42 46,21 21-46,0-21 0,0 0 16,1-1-16,-1 1 0,21 0 0,-21 0 16,0 0-16,1-22 0,20 22 15,-21 0-15,0 0 0,0 0 0,-21 0 16,0-1-16,22 22 0,-44 0 31,22 22-31,-21-1 0,0 0 16,0 21-16,0-21 0,21 1 15,-21-1-15,21 21 0,-22-21 0,22 22 16,0-22-16,0 0 16,0 0-16,22-21 15,-1 21-15,0-21 0,0 0 16,0 0-16,0 0 0,1 0 0,-1 0 16,21 0-16,-21 0 0,0-21 15,1 0-15,20 0 0,-21 0 0,0-1 16,0 1-16,1-21 0,-1 0 15,-21-1-15,21 1 0,0 0 0,0-1 16,-21 1-16,0 0 0,21 20 0,-21-20 16,22 21-16,-22 0 0,0 0 15,0 42 1,-22 0 0,1 0-16,0 21 0,21-20 15,-21 20-15,0 0 0,0 1 0,21-22 16,0 21-16,-22 0 0,22-20 15,-21 20-15,21-21 0,0 0 0,0 22 16,0-22-16,0 0 0,0 0 16,21-21-1,1 0-15,-1 0 16,0 0-16,0 0 16,-21-21-16,21 0 0</inkml:trace>
  <inkml:trace contextRef="#ctx0" brushRef="#br1" timeOffset="211810.98">29400 13716 0,'22'0'32,"-1"0"-32,0 0 15,0 0-15,0 0 16,0 0-16,1 0 0,-1-21 0,0 21 15,0-21-15,0 21 0,0-21 0,22 21 16,-22-22-16,0 1 0,0 21 16</inkml:trace>
  <inkml:trace contextRef="#ctx0" brushRef="#br1" timeOffset="212068.97">30120 13399 0,'-63'21'31,"63"0"-31,-22-21 0,1 21 0,0 21 16,0-20-16,21-1 0,-21 21 16,0 0-16,-1-20 0,22 62 15,0-63-15,-21 22 0,21-22 16,0 21-16,0-21 0,0 1 15,0-1-15,0 0 0,0 0 16,21 0-16,1-21 0,-1 0 0,0 0 16,0 0-16,0 0 0,22 0 0,-22 0 15</inkml:trace>
  <inkml:trace contextRef="#ctx0" brushRef="#br1" timeOffset="212344.06">30501 13420 0,'0'0'16,"21"0"-1,0 0-15,-21 21 16,22 0 0,-22 0-16,21 43 0,-21-22 15,0-21-15,0 106 16,0-84-16,-21 20 15,-1-42-15,1 22 16,21-22-16,-21 0 0,0-21 0,0 21 16,0 0-16,-1-21 0,1 0 15</inkml:trace>
  <inkml:trace contextRef="#ctx0" brushRef="#br1" timeOffset="212667.03">30861 13991 0,'-42'21'31,"20"-21"-31,1 0 0,21-21 31,0 0-15,21 0-16,1 21 0,-1-21 16,0 21-1,-21 21 1,0 0-16,0 0 16,0 0-16,-21 1 0,0 20 15,-1-42-15,1 21 16,0 0-16,0-21 0,0 21 0,0-21 15,-1 0-15</inkml:trace>
  <inkml:trace contextRef="#ctx0" brushRef="#br1" timeOffset="213052.3">31200 13399 0,'0'0'15,"-22"0"-15,1 0 0,0 0 16,0 21-16,21 0 0,-21-21 0,21 21 16,0 0-16,0 0 15,21-21 1,0 0-16,0 0 15,0 0-15,-21-21 0,22 21 16,-22-21-16,21 0 16,0 0-16,-21 0 0,0-1 15,0 1 1,-21 21 0,0 0-16,-1 21 15,22 1-15,-21-1 0,0 21 16,0-21-16,0 43 15,21-43-15,0 0 0,0 43 16,0-43-16,0 0 16</inkml:trace>
  <inkml:trace contextRef="#ctx0" brushRef="#br1" timeOffset="213343.66">31623 13441 0,'0'21'15,"0"0"1,-21 0-16,0 1 0,-1-1 0,1 21 16,0-21-16,21 22 0,-42 20 15,21 1 1,-1-22-16,22-21 0,0 43 15,0-43-15,0 0 0,0 0 16,0 0-16,22-21 0,-1 21 16,0-21-16,0 0 0,0 0 15,0 0-15,1-21 0,-1 21 0,0-21 16,0 21-16</inkml:trace>
  <inkml:trace contextRef="#ctx0" brushRef="#br1" timeOffset="213525.56">31454 13801 0,'0'0'0,"21"0"31,0 0-31,0 0 0,0 0 16,0 0-1,1-21-15,-1 21 0,0 0 0,0 0 16,0 0-16,0-22 0,1 22 15</inkml:trace>
  <inkml:trace contextRef="#ctx0" brushRef="#br1" timeOffset="213799.4">31919 13589 0,'0'0'16,"21"21"15,-21 0-15,22 1-16,-22-1 0,21 0 0,0 0 15,0 0-15,-21 0 0,21 1 16,0-1-16,-21 0 0,0 0 0,22 0 16,-22 0-16,21 1 0,-21-1 15,21-42 16,0-1-15</inkml:trace>
  <inkml:trace contextRef="#ctx0" brushRef="#br1" timeOffset="213999.28">32279 13631 0,'42'-84'31,"-126"253"-31,126-254 0,0 22 15,-63 84-15,21 0 16,-21 0-16,0 1 0,0-1 0,21 0 16,-21 21-16,-22 1 15,43-1-15,-21-42 16,21 21-16,-21 0 0,0-21 0,21 21 16</inkml:trace>
  <inkml:trace contextRef="#ctx0" brushRef="#br1" timeOffset="214389.06">32512 13420 0,'0'0'0,"0"21"47,0 0-32,0-42 32,0 0-31,21 21-1,0 0-15,-21-21 0,21 21 16,1 0 0,-22 21-16,0 0 15,0 0-15,0 0 16,0 0-16,-22 1 0,1-1 16,0 0-16,0 0 0,0 0 15,-22 22-15,22-22 16</inkml:trace>
  <inkml:trace contextRef="#ctx0" brushRef="#br1" timeOffset="214742.86">32829 13293 0,'0'0'0,"0"-21"0,0 42 47,22-21-47,-22 21 0,0 0 16,21 0-16,-21 0 0,21 1 0,-21-1 16,0 0-16,0 0 0,0 21 15,0-20-15,0 20 0,0 0 0,-21-21 16,0 22-16,-1-1 0,1-21 15,0 22-15,0-1 0,0-21 16,-22 0-16,22 0 0,0 22 16,0-43-16,0 21 0,21 0 0,-21 0 15,-1-21-15,22-21 32,22 21-17,-1-21-15</inkml:trace>
  <inkml:trace contextRef="#ctx0" brushRef="#br1" timeOffset="-214214.18">33020 13208 0,'0'0'15,"21"0"-15,0 0 16,0-21-16,1 21 0,-1 0 15,0 0-15,0 0 0,0 0 16,0 0-16,1 0 0,-1 0 0,0 0 16,0 0-16,21 0 0,-20 0 15,-1 0-15,0 0 16,21 0-16,-21 0 31,-21 21-15,0 0-16,0 0 15,0 1-15,0-1 0,-21 0 16,21 0-16,0 21 0,-21 22 16,0-43-16,0 21 0,21 1 15,-21-1-15,21 0 0,0 1 0,-22-1 16,22-21-16,-21 22 0,21-1 16,0 0-16,0 1 0,0-22 0,-21 21 15,21-21-15,0 22 0,-21-22 16,21 42-16,-21-42 15,0 1-15,-1-1 16,22 0-16,-21 0 0,0-21 0,0 21 16,0-21-16,0 0 0,-1 21 15,1-21-15,0 0 0,0 0 0,0 22 16,0-22-16,-1 0 0,1 0 16,0 0-16,0 0 0,0 0 15,0 0 1,-1 0-16</inkml:trace>
  <inkml:trace contextRef="#ctx0" brushRef="#br0" timeOffset="-207101.63">16976 15177 0,'0'0'0,"0"-22"15,0 1-15,0 0 0,0 0 16,0 0-16,0 0 0,0-1 16,0 1-16,0 0 15,0 42 1,0 22-1,0-22-15,0 21 0,0 22 16,0-22-16,-22 21 0,1-20 16,0 20-16,0-20 0,0 20 0,0-21 15,-1 1-15,-20 41 16,0 1-16,21-64 16,-1 0-16,1 1 0,21-44 31,0 1-16,0 0-15,21 0 0,1-21 16,-1 20-16,0 22 0,0-21 16,0 0-16,0 0 0,1 21 0,-1 0 15,0 0-15,0 0 0,21 0 0,-20 0 16,-1 0-16,0 0 0,0 0 16,0 0-16,0 0 0,1 0 15,-1-21 1,0 21-16,0-21 0,-21-1 15,21 22-15,-21-21 16,0 0-16,0 0 0,0 0 16,0 0-16,0-22 15,0-20-15,0 42 16,-21 21 0,21 21-1,-21 0-15,21 0 0,0 21 16,-21 43-1,0-64-15,21 22 0,-22 41 16,1-63-16,21 22 0,-21 20 16,21-20-16,-21-22 0,0 21 15,21-21-15,0 0 0,0 1 0,0-1 16,-21 0-16,21-42 31,0 0-15,0-1-16,21 1 0,-21 0 15</inkml:trace>
  <inkml:trace contextRef="#ctx0" brushRef="#br0" timeOffset="-206753.83">17653 15642 0,'0'21'0,"0"-42"0,0 64 15,21-43 1,0 0 0,0 0-16,1 0 15,-1 0-15,-21-22 0,21 22 16,-21-21-16,21 21 0,-21-21 0,0 0 16,0 0-16,-21 21 15,0-21-15,0 21 16,-1 0-16,1 0 0,0 21 15,0-21-15,21 21 0,0 0 0,0 0 16,-21 0-16,21 1 16,0-1-16,0 0 0,0 0 15,21-21 1,0 0-16,0 0 16,0 0-16,1 0 0,-1-21 15,-21 0-15</inkml:trace>
  <inkml:trace contextRef="#ctx0" brushRef="#br0" timeOffset="-206209.15">19558 14986 0,'0'0'0,"0"-21"16,21 21-16,0-21 0,-21 0 0,0-1 16,21 22-16,22 0 15,-22 22 1,0-1-16,-21 21 0,42 85 15,-20-63-15,-1-1 16,21 128 0,-42-86-16,21-41 0,0-22 15,1 22-15,-22-22 0,0-21 16,21 64-16,-21-64 0,0 0 16,0 0-16,0 1 15,-21-44 1,-1 1-1,22 0-15,0 0 0,0-21 0,0 20 16</inkml:trace>
  <inkml:trace contextRef="#ctx0" brushRef="#br0" timeOffset="-205920.31">20151 14944 0,'0'0'0,"21"-21"16,-21-1-16,0 1 0,-21 21 31,-1 0-31,1 21 0,0 1 16,-42 41-16,20-21 15,1 1-15,-22-1 0,22 22 16,-21-1-16,-64 64 0,84-85 16,-20 22-16,-22 42 0,43-64 15,-1 0-15,22 1 0,-21-1 16,21-21-16,21 22 15,0-22-15,21-21 16,0 0 0,0-21-16,0-1 0,22 1 0,-1-21 15</inkml:trace>
  <inkml:trace contextRef="#ctx0" brushRef="#br0" timeOffset="-205592.5">20405 15261 0,'-43'43'31,"43"-22"-31,-21 0 0,0 0 16,21 21-16,-21 1 0,21-1 0,-21 0 15,-1 1-15,1-1 0,21-21 0,-21 43 16,0-22-16,-21 85 15,20 42 1,1-126-16,21-1 0,0 0 16,0 1-16,0-1 0,0-21 15,0 22-15,0-22 0,0 0 0,0 0 16,0 0-16,0 0 0,0-42 31,0 0-31,21 0 0,-21 0 16,22-22-16,-1 22 0,-21-21 15,21 0-15,-21-22 0</inkml:trace>
  <inkml:trace contextRef="#ctx0" brushRef="#br0" timeOffset="-205295.67">20256 15685 0,'43'-254'32,"-22"211"-32,-85 382 0,149-699 15,-170 678-15,191-636 0,-85 297 0,1 0 0,-1 0 16,0 21-16,21 0 0,-21-22 15,22 22-15,-1 0 0,0 0 0,1 22 16,-22-1-16,21 0 0,22 64 16,-64-22-1,0-21-15,-21-20 0,-43 41 16,22-42-16,-1 0 0,1 22 16,-21-22-16,20-21 0,1 21 0,-106 0 15,127 0-15,-1-21 16,1 0-16,0 0 15,42-21 1,0 21-16,1-21 0,-1 21 16,21-21-16,0 0 0,-20 21 15,20-21-15,0-1 0</inkml:trace>
  <inkml:trace contextRef="#ctx0" brushRef="#br0" timeOffset="-204790.96">21315 15431 0,'21'-43'15,"0"22"1,-21 0-16,21 0 0,-21 0 0,0-1 16,0-20-16,-21 42 15,0 0-15,-43 0 16,43 21-16,0 0 0,-42 22 15,41-1-15,1-21 0,0 22 16,-42 20 0,41-42-16,1 43 0,21-43 15,-21 0-15,21 21 0,0-20 0,0-1 16,21 0 0,0-21-16,1 0 15,-1 0-15,21-21 0,-21 0 16,0 21-16,1-22 15,-1 1-15,0 0 0,21-42 0,-21 20 16,1 22-16,-1-21 0,-21-64 16,21 64-1,-21 20-15,0 44 16,0-1 0,0 0-16,-21 21 0,21-21 0,0 22 15,0 20-15,0 22 16,0-64-16,0 0 15,0 0-15,21 1 0,0-1 16,21 0-16,-20-21 0,-1 0 16,0 0-16,0 0 0,21 0 0,-20 0 15,-1-21-15,21 21 0</inkml:trace>
  <inkml:trace contextRef="#ctx0" brushRef="#br0" timeOffset="-204521.11">21971 14965 0,'0'-21'16,"-127"423"-16,254-783 0,-106 339 0,-21 63 31,0 0-31,-21 21 0,21-21 16,-21 22-16,21-1 0,-21 0 16,21 22-16,0-22 0,0 1 0,-22 126 15,22-106 1,0-20-16,0-22 15,0 0-15,0 0 0,0 0 0,0 1 16,22-22 15,-1-22-31,0 1 0,0 0 16,0-21-16,0 21 0</inkml:trace>
  <inkml:trace contextRef="#ctx0" brushRef="#br0" timeOffset="-204069.37">22225 14986 0,'21'-85'16,"-84"234"-16,105-213 16,-21 1-1,-21 84-15,0 0 0,0 0 0,0 0 16,0 22-16,0-1 0,0 0 0,0 1 16,0-1-16,0 21 0,0-20 15,0-1-15,0 0 0,0 1 0,0-1 16,0-21-16,0 22 0,0-22 15,0 21-15,0-21 16,0 0-16,-21-21 0,0 0 31,21-21-31,0 0 16,0 0-16,0 0 0,0 0 0,0-22 16,21 1-16,0 21 0,-21-22 15,21 1-15,0 0 0,64-64 16,-21 42-16,-43 43 15,21 21-15,-21-21 16,22 21-16,-1 0 0,0 21 0,1 0 16,-22 1-16,-21-1 0,0 21 15,0 0-15,0 1 0,0-1 16,0 0-16,0-20 0,0 20 0,-21 0 16,-1-21-16,1 22 0,21-22 0,-21 0 15,0 0-15,21 0 16,-21-21-16,0 0 15,-1-21 1,22 0-16,0 0 0,-21 21 16</inkml:trace>
  <inkml:trace contextRef="#ctx0" brushRef="#br0" timeOffset="-203869.49">21780 15198 0,'-21'0'0,"42"0"0,-63 0 16,42-21 0,21 21-16,0 0 15,22-22-15,-1 22 0,-21-21 0,22 21 16,-1 0-16,0-21 0,1 21 16,-1 0-16,0-21 0,-21 21 0,22 0 15,-22 0-15,0 0 0,0-21 0</inkml:trace>
  <inkml:trace contextRef="#ctx0" brushRef="#br0" timeOffset="-203090.42">23558 14986 0,'0'-21'0,"0"42"0,0-63 0,0 21 16,0-1-16,-21 1 0,21 0 16,0 0-16,0 0 15,-21 21-15,21 21 16,0 0-16,0 0 15,0 0-15,-21 22 0,21-1 16,0 0-16,-21 1 0,21-1 0,0 22 16,0-22-16,-21 0 0,21 22 0,-22 20 15,1 1 1,21-64-16,0 22 0,0-1 16,0-21-16,-21-21 0,21 21 0,0-42 31,0 0-16,0 0-15,0 0 0,0-1 16,21-20-16,-21 21 0,21-21 16,43-22-16,-43 22 0,0 21 15,22-1-15,-1-20 0,0 21 0,1 21 16,-1-21-16,0 21 0,1 0 16,-1 0-16,-21 0 0,21 0 0,1 21 15,-22-21-15,21 63 16,-42-41-16,0 62 15,0-63-15,-42 22 0,21-1 16,-22-21-16,1 0 0,0-21 16,-1 22-16,1-1 0,-85 0 15,42 0 1,43-21-16,21 0 0,0 0 16,21-21-1,21 0 1,-21 0-16,63-1 0,-41 1 15,20 0-15</inkml:trace>
  <inkml:trace contextRef="#ctx0" brushRef="#br0" timeOffset="-202469.86">24257 15177 0,'0'0'0,"21"0"15,-21 21 1,0 0-16,0 0 15,0 0-15,0 0 0,0 22 0,0-22 16,0 0-16,0 21 0,0-20 16,0-1-16,0 0 0,0 0 0,0 21 15,0-20 1,21-22-16,0 0 0,1 0 0,-1 0 16,0 0-16,0 0 0,21 0 0,-20-22 15,-1 22-15,21-21 0,-21 0 16,0 0-16,22 0 0,-22-22 15,-21 22-15,21 0 0,-21 0 0,21 0 16,-21 0-16,0-1 0,0 1 16,0 0-16,-21 42 47,21 0-47,-21 1 0,21-1 0,0 0 15,0 21-15,0-21 0,0 128 16,0-107-1,0 0-15,0 22 0,0-22 0,0 22 0,0-1 16,0-21-16,0 22 0,0-1 0,0 1 16,0-22-16,0 22 0,0-1 15,0-20-15,0-1 0,0 21 16,0-20-16,0-1 0,-21 0 0,21 1 16,-21-22-16,21 0 0,-22 21 0,1-20 15,0-22-15,21 21 0,-21-21 16,0 0-16,0 0 0,-22-21 0,22 21 15,0-22-15,0-20 0,0 21 0,-1-21 16,1-1-16,-21 1 0,21 0 16,0-22-16,21 22 0,0-22 0,0 1 15,0-1-15,0 1 0,0-1 16,0 22-16,0-22 0,21 22 16,0 0-16,0-1 0,21 22 0,-20-21 15,20 21-15,-21-22 0,21 22 0,1 0 16,-1 0-16,106-43 15</inkml:trace>
  <inkml:trace contextRef="#ctx0" brushRef="#br0" timeOffset="-201684.1">26183 14838 0,'21'-21'0,"-42"42"0,85-42 0,-43 0 0,0-1 16,0 22-16,0-42 16,-42 42-1,0 0 1,-21 0-16,20 21 0,-20 0 16,0 1-16,-1 20 0,1-21 0,0 21 15,-64 107-15,64-86 16,20 1-16,1-1 0,0-21 15,0 22-15,21-22 0,0 1 0,0-1 16,0 0-16,21-21 0,0 22 0,0-22 16,22 0-16,-1-21 0,0 21 15,1-21-15,-1 0 0,0 0 0,1 0 16,63-42 0,-43 21-16,-42 0 15,0-1-15,-21-20 0,0 21 0,0 0 16,0 0-16,-21-22 0,0 22 0,-21 0 15,21 0-15,-85 0 16,63 21-16,-20 0 16,42 0-16,0 0 15,-1 0-15,1 0 0,42 0 16,1-22 0,-1 22-16,21-21 0,-21 21 15,22 0-15,-22 0 0,42 0 16,-20 0-16,-22 21 0,0 1 15,0-1-15,-21 0 0,0 21 16,21 22-16,-21-22 0,0 0 16,0 1-16,0 20 0,0-20 0,0-1 15,0 0-15,-21 22 0,0-22 16,21 0-16,0 22 0,-42 21 16,20 63-16,1-127 15,0 21-15,21-21 0,0 22 16,0-22-16,0 0 0,0-42 31,21 0-31,22-22 16,-22 1-16,0 21 0</inkml:trace>
  <inkml:trace contextRef="#ctx0" brushRef="#br0" timeOffset="-201285.46">26585 15261 0,'0'-21'16,"0"42"-16,0-84 0,21 42 0,1-1 15,-1 1-15,0 21 0,0-21 16,0 0-16,0 21 0,22 0 0,-22 0 0,21 0 16,-21 21-16,22 0 15,-22 0-15,0 1 0,21 20 0,-42 0 16,22 1-16,-22-22 0,0 21 0,0 0 15,0 1-15,0 41 16,0-62-16,-22-1 16,22 0-16,-21 0 15,21-42 1,0 0-16,0 0 0,0-43 16,0 43-1,0-21-15,21-1 0,-21 22 0,0-21 16,22-1-16,-22 1 0,21 0 0,0 21 15,-21-22-15,21 22 0,0 0 16,0 0-16,1 21 16,-1-21-16,0 21 0,0 0 15,0 0-15,0 0 0,1 0 16,-1 21-16</inkml:trace>
  <inkml:trace contextRef="#ctx0" brushRef="#br0" timeOffset="-200130.12">27580 15113 0,'-106'21'16,"212"-42"-16,-127 21 31,21 21-31,-21 0 0,0 22 16,21-1-16,-22-21 0,1 22 15,0-1-15,21-21 0,0 21 16,-21 1-16,21-22 0,0 21 0,0 1 15,0-22-15,0 0 0,0 0 16,21-21 0,0 0-16,0 0 0,1 0 15,-1 0-15,0 0 0,-21-21 0,21 0 16,0 0-16,0-1 16,1 1-16,-1 0 0,-21-21 0,0 21 0,21-22 15,-21 1-15,0 0 0,0-1 16,0 1-16,0 21 0,0-22 15,0 22-15,0 0 0,-21 0 0,0 21 16,-1 0-16,1 0 0,0 0 16,0 21-16,-21 21 15,20-20-15,22 20 0,-21 21 16,21-20-16,-21-22 0,21 64 16,0-64-16,0 0 0,0 21 15,0 1-15,21-22 16,0 0-16,1-21 0,-1 0 0,0 0 15,0 0 1,0 0-16,0 0 0,1-21 0,-1 0 16,21-1-16,-21 1 0,22 0 15,-22 0-15,0 0 0,-21-22 16,21 22-16,21-42 16,-42 42-16,0-1 0,0 44 31,0-1-31,0 21 15,-21-21-15,21 0 0,0 1 0,-21-1 16,21 0-16,0 0 16,0 21-16,0 1 15,21-43-15,0 0 16,1 0-16,-1 0 16,0 0-16,21 0 0,-21 0 0,1-21 15,-1-1-15,21 1 0,-21 21 0,0-42 16,22 0-16,-22-22 15,0 43-15,-21 0 0,21-22 16,-21 65 15,0-1-31,0 0 0,-21 21 16,0 1-16,0-22 16,21 21-16,0-21 15,0 0-15,0 1 0,21-22 16,0 0-16,0 0 15,0 0-15,22 0 16,-22 0-16,0 0 0,0 0 0,64-64 16,-85 43-1,21 0-15,0 0 0,0-43 16,1 43-16,-22-21 0,0 20 0,0 1 16,21 0-16,-21 0 0,0 42 31,-21 0-31,21 0 15,-22 22-15,22-1 0,-21-21 16,0 22-16,0-1 0,21 0 0,-21 1 16,0-1-16,-1 0 0,22 1 0,-21-1 15,21 0-15,-21 1 0,21-1 16,0 21-16,0-20 0,0-1 0,0 22 16,0-22-16,0 0 0,0 1 0,0-1 15,0 0-15,0 43 16,0-43-1,0-21-15,21-21 32,0 0-32,-21-21 0,22 0 15,-1 0-15,0-21 16,0 20-16,0-20 0,-21 21 16,0-21-16,21-1 0,-21 1 0,22 0 15</inkml:trace>
  <inkml:trace contextRef="#ctx0" brushRef="#br0" timeOffset="-199889.75">28575 15494 0,'0'-42'0,"21"-106"16,0 126-1,-63 234-15,84-445 0,-21 233 0,1 0 0,-1 0 16,0 0 0,0 0-16,-21 21 0,21 22 15,0-22 1,-21 0-16,0 0 0,0 0 0,0 1 15,0-1-15,0 0 0,-21 0 0,0-21 16,0 21-16,0 0 0,0-21 0,-1 22 16,1-22-16,-21 0 0,21 0 15,0 21-15,-1-21 0,-20 0 16,21 0-16,21-21 16</inkml:trace>
  <inkml:trace contextRef="#ctx0" brushRef="#br0" timeOffset="-197737.98">29168 15198 0,'0'-21'47,"21"21"-32,0-22-15,0 1 0,0 21 16,43-63 0,-1-1-16,-63 43 15,0 0-15,21 0 0,-21 0 16,0-1-16,0 1 0,0 0 0,-21 21 31,0 0-31,21 21 0,-21 43 16,0 20-1,0-20-15,21-22 0,0 22 0,0-22 16,0 22-16,0-22 0,0 21 16,0-20-16,0-1 0,0-21 0,0 85 15,0-64 1,-22-20-16,1-22 0,21 21 16,-21-21-16,0 0 0,0 0 15,0 0-15,-1 0 0,1-21 0,0-1 16,-21 1-16,21 0 0,-1 0 15,-41-21-15,42 20 16,-22-20-16,43 21 0,-21 21 16,21 21 15,0 0-31,21 0 0,1 1 16,-1-22-16,0 21 0,0-21 15,0 0-15,64 21 16,-64-21-16,106 0 0,-85 0 15,1 0-15,-1-21 16,0 0-16,-20 21 0,20-22 0,-21 1 16,0 0-16,22 21 0,-22-21 0,0-21 15,-21 20-15,21 1 0,0 0 16,-21-21-16,21 42 16,-21 21-1,0 0-15,0 0 16,0 0-16,0 22 0,-21-22 0,21 21 15,0-21-15,-21 1 0,0 20 16,21-21-16,-21 0 0,21 0 16,0 1-1,0-44 1,21 1 0,0 21-1,0-21-15,0 0 0,22-43 16,-1 22-16,-21 0 15,0 42-15,-21-21 16,22-1-16,-1 22 0,-21 22 31,0-1-31,0 0 0,0 0 0,21 0 16,-21 0-16,0 1 0,0-1 0,21-21 16,-21 21-16,21 0 0,0 0 15,1-21-15,-1 0 0,0 21 0,0-21 16,0 0-16,22 0 0,-22 0 0,21 0 15,-21 0-15,22 0 16,-22 0-16,21-21 0,-21 0 0,0 21 16,1-21-16,20-21 15,-21-22-15,-21 43 0,21-21 16,-21-1-16,0 1 0,0 21 16,0 0-16,-21 21 15,0 0-15,0 0 0,0 0 16,-22 21-16,22 0 15,0 0-15,-21 0 0,20 22 0,1-22 16,0 0-16,21 0 0,0 21 0,0-20 16,0-1-16,0 0 0,0 0 15,0 0-15,21-21 16,0 0-16,1 0 0,-1 0 0,0 0 16,0 0-16,0 0 0,64-63 15,-43-1 1,-21 43-16,1-21 15,-1-1-15,0 1 0,0 0 0,0-43 16,0 43-16,1-22 0,-22 22 16,21 0-16,0 20 0,-21-20 15,0 21-15,21 0 0,-21 0 16,21 21-16,-21 21 16,0 21-16,-21-21 15,0 22-15,21-1 16,-21 0-16,0 1 0,-1 20 0,1-21 15,0 1-15,0-1 0,21 0 0,0 1 16,-21-1-16,21 0 0,0-20 16,0 20-16,0-21 0,0 0 0,0 0 15,21-21-15,0 22 0,21-22 16,22 0 0,-43 0-16,21 0 0,-20-22 0,-1 1 15,21 0-15,-21 0 0,0 0 16,1 0-16,-1-1 0,0-20 15,-21 21-15,0-21 0,0 20 0,0-20 16,0 21-16,0 0 0,-21 21 31,0 0-31,21 21 0,-22 0 16,22 21-16,-21-20 0,21-1 0,-21 0 16,21 0-16,0 0 0,0 22 15,0-22-15,0 0 0,0 0 16,0 0-16,21-21 15,0 0-15,1 0 16,-1 0-16,0 0 0,0-21 16,0 0-1,0 0-15,-21 0 0,22-1 0,-1 1 16,0-21-16,0 21 0,43-43 16,-43 43-16,0 0 15,21 0-15,-21 0 0,1 21 0,-1 0 0,0 0 16,0 21-16,-21 21 15,0-21-15,0 0 0,0 1 16,0 20-16,0-21 0,0 0 16,-21 22-16,0-22 0,21 0 0,-21 0 15,-1 21 1,1-20 0,21-44 15,21 1-31,1 0 15,-1 0-15,21-21 16,-21 20-16,0 1 0,1-21 0,20 21 16,-21-22-16,0 22 0,0 0 0,1 0 15,-1 0-15,0 0 16,0-1-16,-21 1 0,0 42 16,-21 1-1,0-1-15,0 0 0,21 0 16,-22 0-16,1 0 0,0 22 0,21-22 15,0 0-15,-21 0 0,21 0 16,-21 1-16,21-1 0,0 0 0,0 0 16,0 0-16,21-21 15,0 0 1,21 0-16,-20 0 16,-1-21-16,21 21 0,-21-21 0,22 21 15,-22-21-15,42-22 16</inkml:trace>
  <inkml:trace contextRef="#ctx0" brushRef="#br0" timeOffset="-197463.14">32131 15028 0,'0'0'0,"0"22"31,0-1-31,-21 0 0,0 21 16,-1-21-16,-20 22 0,21-1 0,0-21 16,0 22-16,-1-1 0,22 0 0,-21-21 15,21 43 1,0-43-16,0 21 0,0-20 16,0-1-16,21 0 0,1 0 15,-1-21-15,21 21 0,0-21 16,-20 0-16,20 0 0,-21 0 15,21 0-15,-20 0 0,20 0 0</inkml:trace>
  <inkml:trace contextRef="#ctx0" brushRef="#br0" timeOffset="-197169.31">32660 15071 0,'0'-21'0,"0"42"0,21-64 0,-21 22 15,0 0-15,21 21 16,1 0-16,-1 0 16,0 0-16,-21 21 0,21 0 15,-21 43-15,21-43 0,-21 21 16,0-20-16,0 20 0,0 0 16,0 1-16,0-22 0,0 21 0,-21 0 15,0 1-15,21-22 0,-21 21 16,-22-21-16,1 43 15,21-43-15,-43 0 16,43 0-16,0 1 0,0-22 16,0 0-16,0 0 0,-1 0 15</inkml:trace>
  <inkml:trace contextRef="#ctx0" brushRef="#br1" timeOffset="-190864.61">19854 16828 0,'0'0'0,"21"-22"0,-21 1 0,22 0 16,-1 0-16,0 0 0,0 0 16,-21-1-16,21 1 0,0 0 0,1 21 15,-1-21-15,0 0 0,0 0 16,-42 42 31,0 0-47,0 0 0,-1 21 0,-20-20 15,21 20-15,-21 21 0,-1-20 16,-147 190 0,147-170-16,-20 1 15,21-22-15,20 21 0,-20 1 0,21 21 16,0-22-16,0-21 0,21 22 15,0-1-15,0 1 0,0-22 0,0 1 16,21-1-16,0 0 0,0 1 16,0-22-16,22 21 0,-1-21 0,0 0 15,22 1-15,-22-22 0,85 0 16,-85 0-16,64 0 16,-63 0-16,20 0 15,-21-22-15,1 1 0,-22 0 0,21 0 16</inkml:trace>
  <inkml:trace contextRef="#ctx0" brushRef="#br1" timeOffset="-190379.48">20849 16933 0,'0'-21'16,"0"42"-16,21-42 31,0 42-31,-21 1 16,22-1-16,20 42 0,-21-42 0,-21 22 15,42 41-15,-42-41 16,0-22-16,22 21 0,-1 1 15,-21-1-15,21 0 0,-21 22 16,0 20 0,21-62-16,-21-1 0,0 0 15,0-42 1,0 0 0,0-1-16,0-20 0,21 21 15</inkml:trace>
  <inkml:trace contextRef="#ctx0" brushRef="#br1" timeOffset="-190121.51">21357 17018 0,'0'-21'0,"0"42"0,0-63 16,-21 42 0,0 0-16,-22 21 15,22 0-15,0 0 0,-21 0 16,21 1-16,-22 20 0,22-21 0,-21 21 15,21 1-15,-22-22 0,1 21 0,21 1 16,-22-22-16,22 21 0,-42 22 16,-1-1-1,43-42-15,21 0 0,0 1 16,0-1-16,21-21 16,0 0-16,1-21 0,-1-1 15,0 22-15,21-21 0</inkml:trace>
  <inkml:trace contextRef="#ctx0" brushRef="#br1" timeOffset="-189805.58">21675 17166 0,'0'-21'0,"0"42"0,21-42 0,-21 42 31,-21 0-31,21 1 15,0-1-15,-22 21 0,1-21 16,0 22-16,21-1 0,-21 21 0,21-20 16,-21 20-16,21 1 0,-21-1 15,21 1-15,0-1 0,-22-20 0,22 20 16,0 1-16,-21-1 0,21 64 16,0-85-16,0 22 15,0-22-15,0 1 0,0 41 16,21-41-16,-21-22 0,22 0 0,-22 0 15,21-21-15,0 0 16,0 0-16,-21-21 16,0 0-16,21 0 0,-21-1 15</inkml:trace>
  <inkml:trace contextRef="#ctx0" brushRef="#br1" timeOffset="-189471.61">21696 17738 0,'0'-148'15,"0"105"-15,0 445 0,0-613 0,0-22 0,-21 191 16,21-1-16,0 22 0,0 0 16,0-21-16,0 20 0,0 1 0,42 0 15,0-21 1,-21 42-16,22 0 0,-22 0 0,21 0 16,-21 0-16,22 0 0,-22 0 15,21 21-15,-21 0 0,1 0 0,-22 0 16,0 1-16,0-1 0,0 21 15,0 0-15,0-20 0,-22 20 0,1-21 16,-21 21-16,21-20 0,-22-1 16,1 0-16,0 0 0,-1 0 0,1-21 15,0 0-15,21 0 0,-1 0 16,1 0-16,0 0 0,21-21 31,0 0-31,21 0 0,0 0 16,22 21-16,-22-22 0,42-20 15</inkml:trace>
  <inkml:trace contextRef="#ctx0" brushRef="#br1" timeOffset="-188980.54">22437 17272 0,'0'0'15,"21"-21"-15,-21-43 16,-21 64-1,-1-21-15,1 21 0,0 0 16,0 0 0,0 0-16,0 0 0,-1 21 0,1 1 15,0-1-15,0 0 0,21 0 16,-21 0-16,0 22 0,-1-22 0,22 0 16,-21 0-16,21 43 15,0-22-15,0-21 16,21-21-1,1 0-15,-1 0 0,0 0 0,21 0 16,-21-21-16,1 0 0,20-22 16,0 1-1,-21 21-15,1 0 0,-22 0 0,0-22 16,21 22-16,-21 0 0,0 0 16,0 0-16,0 42 31,0 0-16,0 0-15,-21 0 0,21 0 16,0 1-16,0 20 0,0-21 0,0 0 16,0 0-16,0 1 0,0 20 15,0-21-15,21 0 0,0 0 16,0-21-16,0 0 0,0 22 16,1-22-16,-1 0 0,0 0 15,0 0-15,21-43 16,-20 22-16,-1 0 0,-21 0 0</inkml:trace>
  <inkml:trace contextRef="#ctx0" brushRef="#br1" timeOffset="-188707.66">22881 17039 0,'21'-148'16,"-21"127"0,-42 275-16,84-529 0,-63 465 0,42-359 31,-21 190-31,0 0 0,0 0 15,0 22-15,0-22 0,0 21 0,0 1 16,0-1-16,0 0 0,0-21 16,0 22-16,0-1 0,0 0 15,0 1-15,0-22 0,-21 21 0,21-21 16,0 64 0,0-43-16,21-42 31,0-21-31,1 0 15,-22 0-15,21 0 0,0-22 16</inkml:trace>
  <inkml:trace contextRef="#ctx0" brushRef="#br1" timeOffset="-188221.86">23199 16976 0,'21'-148'31,"-42"296"-31,63-296 16,-42 169-1,0 0-15,0 0 16,0 43-16,0-1 16,0-21-16,0-20 15,0 20-15,0 0 0,0 1 0,0-22 16,0 21-16,0 0 0,0-20 16,0-1-16,0 42 15,0-42-15,0 1 0,-21-22 16,0 0-1,21-22 1,0 1-16,0 0 16,21 0-16,0-21 0,0-1 15,21 1 1,-20 21-16,-1 0 0,0-1 16,0 1-16,21 21 0,-20-21 0,-1 21 15,0-21-15,0 21 0,21 0 0,-20 0 16,-1 0-16,0 21 0,0 0 15,0 0-15,-21 1 0,0-1 16,0 0-16,0 0 0,0 0 0,0 0 16,0 1-16,0-1 0,0 21 15,0-21-15,-21-21 0,0 21 0,21 1 16,-21-1-16,0-21 16,-1 0-16,22-21 31,0-1-31,0 1 15</inkml:trace>
  <inkml:trace contextRef="#ctx0" brushRef="#br1" timeOffset="-187973.78">22818 17103 0,'0'0'15,"-22"0"-15,1 0 0,0 0 16,42-21 0,0 21-16,1 0 15,20 0-15,-21 0 0,21 0 0,1 0 16,-1 0-16,0 0 16,1 0-16,-22 0 0,21 0 0,1 0 15,-22 0-15,0 0 0,0 0 16,0 0-16,0 0 0,1 0 0,-1-22 15</inkml:trace>
  <inkml:trace contextRef="#ctx0" brushRef="#br1" timeOffset="-187557.46">24024 16552 0,'0'-21'0,"0"42"0,0-63 16,0 21-1,21 21-15,0 0 0,1 0 16,-1 0-16,0 0 0,0 0 16,0 21-16,0 0 0,1-21 15,20 43-15,-21-22 0,21 63 16,1 1-16,-22-21 15,-21-22-15,0 21 0,0-20 16,0 20-16,0 1 0,0-22 0,0 22 16,0-22-16,0 21 0,-21-20 15,0 20-15,-22-20 0,22-1 16,0 0-16,-21 1 0,-1-1 0,1 0 16,21-21-16,-22 22 0,1-22 0,-43 21 15,64 1-15,-42-22 16,42 0-16,-1-21 0,22 21 15,-21-21-15,21-21 16,0 0 0,0 0-16</inkml:trace>
  <inkml:trace contextRef="#ctx0" brushRef="#br1" timeOffset="-186741.21">25104 16658 0,'0'0'0,"0"-21"15,0 0 1,21 0 0,0 21-16,0 0 0,21-21 15,1 21-15,-22 0 0,21-22 16,-21 22-16,1 0 0,20 0 0,-21 0 15,0 0-15,-42 0 32,0 0-32,-43 0 15,43 0-15,0 0 16,-21 0-16,21 0 0,-1 0 0,1 0 16,0 0-16,0 0 0,0 0 15,0 0 1,-1 0-1,22 22-15,0-1 16,-21 0-16,21 0 16,-21 0-16,21 0 0,-21 1 0,21 20 15,-21 0-15,0 1 0,21-1 16,-22 21-16,1-20 0,21 20 0,-21 22 16,0-22-16,21-20 15,-21 20-15,21-20 0,0-1 16,-21 21-16,21-20 0,0-1 0,0 0 0,0 1 15,0-22-15,0 0 16,21 21-16,0-20 0,0-22 0,0 21 16,22-21-16,-22 0 0,21 0 15,0 0-15,-20 0 0,20 0 0,0 0 16,-21-21-16,22 21 0,-22-22 16,21 1-16,-21 21 0,1-21 0,20 0 15,-21 0-15,0 0 0,0-1 16</inkml:trace>
  <inkml:trace contextRef="#ctx0" brushRef="#br1" timeOffset="-186408.88">25781 17145 0,'0'-21'0,"0"42"0,0-63 15,-21 63 1,0 0-1,-1 0-15,22 22 0,0 20 16,-21-21-16,21 1 0,-21 20 16,21-20-16,0 20 0,0 1 15,0-22-15,0 21 0,0 1 0,0-1 16,0 1-16,0-1 16,0-20-16,0 20 0,-21 1 0,21-1 15,-21-20-15,21 20 0,0-21 16,0 22-16,0-22 0,-21 1 0,21-1 15,0-21-15,0 0 0,0 22 16,21-65 0,-21 1-16,21 0 15,0-21-15,0 21 0,-21-43 0,21 22 16,1-1-16</inkml:trace>
  <inkml:trace contextRef="#ctx0" brushRef="#br1" timeOffset="-186116.72">25739 17632 0,'-43'-318'31,"43"276"-15,64 444-16,-128-825 0,107 804 0,-65-783 0,44 359 0,-1 22 15,0 0-15,21 0 0,1 0 16,-1 21-16,0-21 0,22 21 0,-22 0 16,85 21-1,-63 21-15,-64-21 0,0 0 16,0 22-16,0-22 0,0 0 15,0 21-15,-22-20 0,-20-1 16,21 0-16,0 0 0,-22 0 0,22 0 16,-21 1-16,21-22 0,0 21 15,-1-21-15,1 0 0,0 0 16,21-21 0,21-1-16,0 22 15,1-21-15,-1 0 0,0 0 16</inkml:trace>
  <inkml:trace contextRef="#ctx0" brushRef="#br1" timeOffset="-183963.95">26437 17103 0,'-63'63'0,"126"-126"16,-63 42-16,0 42 16,-21 0-16,21 0 15,-21-21-15,21 21 16,-21 0-16,21 1 0,0-1 0,-22 21 15,22-21-15,0 0 0,0 22 16,0-22 0,0 0-16,0 0 0,22-21 15,-1 21-15,0-21 0,0 0 0,0 0 16,0 0-16,1 0 0,20 0 16,-42-21-16,21 0 0,0 21 0,0-42 15,-21 21-15,0-22 16,0 22-16,0 0 0,0 0 15,0-22-15,-21 22 0,0 0 0,0 0 16,0 21-16,0 0 16,-1 0-16,1 0 0,0 0 15,0 0-15,21 21 16,-21-21-16,21 21 0,0 0 16,0 1-16,0-1 0,21 0 15,0-21-15,0 0 16,0 0-16,1 0 0,20 0 15,-21 0-15,21 0 0,1 0 0,-22-21 16,21 21-16,64-43 16,-64 22-16,43 0 15,-43 0-15,1 0 0,-22 0 16,0-1-16,-21 1 0,-21 21 16,0 0-1,0 0-15,-1 0 0,1 21 16,-21 1-16,21-1 0,21 0 15,-21 0-15,21 0 0,0 0 16,0 1-16,21-1 0,0 0 16,0 0-16,0 0 0,0 0 15,-21 1-15,22-1 0,-1 0 0,-21 0 16,0 0-16,0 0 16,-21-21-1,-1 0 1,1 0-16,0 0 0,-21-42 15,-1 0 1,22 21-16,21 42 47,0 0-47,0 0 0,21-21 16,1 21-16,-1 0 0,0-21 15,0 22-15,0-22 0,0 0 0,43 0 16,-1 0-1,-41 0-15,-1 0 0,0 0 16,0-22-16,21 22 0,-20-21 16,-22 0-16,21 0 0,0 0 0,0-22 15,0 22-15,-21 0 0,0 0 16,0 0-16,0 0 0,21-1 0,-21 1 16,0 42-1,0 1 1,0-1-16,0 0 0,0 0 0,0 0 15,0 0-15,0 1 0,0-1 16,0 0-16,0 0 0,0 0 16,22-21-16,-1 0 15,0 0-15,0 0 16,0 0-16,0 0 16,1-21-16,-1 0 0,0 21 0,0-21 15,-21-22-15,21 22 0,0 0 16,1-21-16,-1-1 0,0 1 0,0-21 15,0 20-15,0-20 0,-21 20 16,22-20-16,-1 21 0,0-1 0,-21 1 16,0 21-16,21 0 0,-21-1 15,0 44 1,-21-1-16,0 0 0,21 21 16,-21 1-16,-1-1 0,22 0 15,0 22-15,-21-22 0,21 0 0,-21 1 16,21-1-16,0 0 0,0 1 15,-21-1-15,21-21 0,0 43 16,0-1 0,0-42-16,0 1 0,21-1 0,0-21 15,0 0-15,1 0 16,-1 0-16,0-21 0,0 21 16,0-22-16,-21 1 0,21 0 15,1 0-15,-1-21 0,0 20 0,42-41 16,-41 42-1,-22 0-15,21 21 16,-21 21 0,0 0-16,0 0 15,0 0-15,0 0 0,0 1 16,0-1-16,0 21 16,0-21-16,21-21 15,0 0 1,0 0-16,0 0 0,1 0 15,-1 0-15,0-21 0,0 0 16,0 0-16,22-22 16,-22 22-16,0 0 0,0 0 15,-21 0-15,21 0 0,-21 42 32,0 0-32,0 0 15,-21 0-15,21 0 0,-21 22 16,21-22-1,0 0-15,0 0 16,21-21 0,0 0-16,0 0 0,1 0 0,20 0 31,0-21-31,-42 0 0,0 0 16,21 0-16,-21-1 0,0 1 0,22 0 15,-22 0-15,0 0 0,0 0 16,0-1-16,-22 22 15,1 0-15,0 0 16,0 0-16,0 22 16,42-22 31,0 0-47,0 0 0,0 0 15,1 0-15,-1 0 16,0 0-16,-21-22 0,21 22 0,0 0 15,0 0 1,1 22-16,-22-1 16,0 0-16,0 0 15,0 0-15,0 0 16,0 1-16,0-1 0,0 0 16,-22 0-16,1-21 15,21-21 48,0 0-63,0 0 0,0-1 0,43-20 15,-22 21 1,0 0-16,0 0 0,0-1 0,0 1 16,1 0-16,-1 21 0,0-21 0,21 21 15,-21 0-15,1 0 16,-1 0-16,-21 21 0,0 0 0,0 0 15,0 1-15,0-1 0,0 0 16,0 0-16,0 0 0,-21 22 0,-1-22 16,22 21-16,-42 0 15,42-20-15,-21-22 16,21 42-16,-21-42 16,21-21 15,0 0-31,0-1 15,0 1-15,0 0 0,0 0 0</inkml:trace>
  <inkml:trace contextRef="#ctx0" brushRef="#br1" timeOffset="-183741.08">28744 16891 0,'0'0'0,"-21"0"16,0 0 0,21 21-1,0 0 17,-21-21-17,0 0 1</inkml:trace>
  <inkml:trace contextRef="#ctx0" brushRef="#br1" timeOffset="-183528.2">27855 16997 0,'0'0'31,"21"0"-31,43 0 0,-43 0 16,0 0-16,22 0 0,-22 0 0,21-21 16,-21 21-16,0 0 0,1 0 0,-1-21 15,-21-1 1</inkml:trace>
  <inkml:trace contextRef="#ctx0" brushRef="#br1" timeOffset="-183336.31">27453 16849 0,'0'21'0,"0"-42"0,-21 42 0,21-42 62,21 21-46</inkml:trace>
  <inkml:trace contextRef="#ctx0" brushRef="#br1" timeOffset="-182672.69">29210 16891 0,'21'-21'16,"0"21"-16,0 0 31,-21 21-31,22 0 0,-1 0 0,-21 22 16,21 147-1,-21-147-15,0-1 16,0 0-16,-21 43 16,0-64-16,21 21 0,-22-20 15,1-1-15,0 21 0,21-21 16,-21 0-16,21-42 31,0 0-31,21 0 0,-21 0 16,21 0-16,0-22 0,1 22 15,20-21-15,-21 21 0,21-22 0,-20 1 16,20-22-16,-21 22 0,21 0 16,1-22-16,-22 22 0,21 0 0,-21-1 15,43-41 1,-43 62-16,0 22 0,-21 22 31,0-1-31,0 0 0,-21 0 16,0 0-16,21 0 0,-42 22 15</inkml:trace>
  <inkml:trace contextRef="#ctx0" brushRef="#br1" timeOffset="-181289.49">29972 17484 0,'21'0'0,"-42"0"0,63 0 0,-21-21 15,1-1-15,-1 1 16,-21 0-16,0 0 0,0 0 0,0 0 16,0-1-16,-21 1 15,-1 0-15,1 0 0,-21 0 16,21 21-16,0 0 0,-22 0 15,22 0-15,-42 21 0,20 0 16,22 0-16,0 0 0,-21 1 16,20-1-16,1 21 0,0-21 0,21 0 15,0 1-15,0 20 0,0-21 16,0 0-16,21 0 16,0-21-16,1 0 0,-1 0 0,85 0 15,-43 0 1,-42-21-16,0 21 15,1-21-15,20 0 0,-21-21 0,0 20 16,-21 1-16,21 0 0,1-21 16,-22 21-16,21-1 0,-21 1 0,0 0 15,0 42 17,0 0-32,0 1 15,0-1-15,-21 0 0,21 21 0,0-21 16,0 1-16,0 20 15,21-21-15,21 21 16,-21-42-16,0 0 0,22 22 16,-22-22-16,0 0 0,21 0 0,-20 0 15,20-22-15,-21 1 0,43-42 16,-43-1 0,-21 43-16,21-21 0,0-1 15,-21 1-15,0 0 0,0-1 0,21 1 16,-21-21-16,21 20 0,-21-20 15,0 20-15,0 1 0,0 21 0,0-21 16,0 84 0,0-21-16,0 21 15,-21 1-15,21 20 0,-21-20 16,21-1-16,-21 21 0,21-20 0,0-1 16,0 0-16,0 1 15,0-1-15,0 0 0,0-20 0,0 20 16,0-21-16,42 21 15,-21-20-15,-21-1 0,22-21 16,-1 0-16,0 0 0,0 0 16,0-21-16,-21-1 15,21 1-15,1 0 0,20-64 16,0 43 0,-21 0-16,-21 21 0,22 21 0,-22-22 15,21 1-15,-21 42 16,0 1-1,0-1-15,0 0 16,0 0-16,0 0 0,-21 0 0,21 1 16,0 20-16,0-21 0,0 0 15,0 0-15,0 1 0,0-1 16,21-21-16,0 0 16,0 21-16,0-21 0,0 0 15,1 0-15,-22-21 0,21 0 16,0-1-16,0 1 0,0 0 15,0 0-15,22 0 0,-22 0 16,0-22-16,0 22 0,0 0 0,1 0 16,-1 0-16,21-1 15,-42 1 1,0 42 0,-21 1-16,0-22 0,0 21 15,21 0-15,-22 0 0,22 0 0,-21 0 16,21 1-16,0-1 0,0 0 15,0 21-15,0-21 16,0 1-16,0-1 0,21 0 16,1-21-16,-1 0 15,0 0-15,0 0 0,0 0 16,43-21 0,-43 21-16,21-43 0,-21 22 15,-21 0-15,22-21 0,-1 21 16,0-22-16,0 22 0,0-21 0,-21 21 15,0-1-15,0-20 0,0 21 16,0 0-16,-21 21 16,0 0-1,21 21-15,-21 0 0,0 0 16,-1 0-16,22 1 0,0 20 16,-21-21-16,21 0 0,0 0 0,0 22 15,0-22-15,0 0 0,0 0 16,0 0-16,0 1 0,21-22 15,1 0-15,-1 0 16,0 0-16,0 0 0,0-22 16,0 1-16,22 0 0,-22 21 0,0-42 15,0 21-15,22-1 0,-22 1 16</inkml:trace>
  <inkml:trace contextRef="#ctx0" brushRef="#br1" timeOffset="-180704.82">31962 16679 0,'-22'0'0,"44"0"16,-44-21-16,44 21 31,-1 0-31,0 0 15,21-21-15,-21 21 0,85 0 16,-63 0-16,-1 0 0,21 0 16,-20 0-16,20 0 0,22-21 15,-43 21-15,1 0 16,20 0 0,-42 0-16,0 21 15,-21 0-15,0 0 16,0 1-16,0-1 0,0 0 15,0 0-15,-21 0 0,0 22 16,21-1-16,-21 0 0,-21 43 16,20-43-16,1 1 15,21-1-15,-21 0 0,-21 22 16,21-22-16,-1 0 0,1 1 0,0-1 16,0 0-16,0 1 0,-43 84 15,43-106-15,0 42 16,0-20-16,0-1 15,-1-42-15,22 21 0,-21-21 16,0 0-16,0 0 0,0 21 16,0-21-16,-1 0 0,1 0 0,-21 0 15,0 0-15,20 0 16,-20 0-16,21 0 16,0 0-1,0-21 1,21 0-1,-22 21 1,1-21-16</inkml:trace>
  <inkml:trace contextRef="#ctx0" brushRef="#br1" timeOffset="-175441.48">16658 6477 0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3:00:12.6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18881 3662 0,'0'0'0,"21"0"0,0 0 16,0 0-16,-21-21 0,21 0 15,0 21 1,1-43-16,-22 22 15,0 0-15,0 0 0,0 0 16,0-1-16,-22 22 16,1 0-1,0 0-15,-21 0 0,-22 43 16,-20 20 0,41-20-16,-20-1 0,20 0 15,-20 22-15,21-22 0,-1 22 0,1-1 16,0 1-16,-1-1 0,22 1 0,0-22 15,21 21-15,0-20 0,0-1 0,21 43 16,43-22 0,-43-63-16,21 21 15,0-21-15,1 0 0,-1 0 0,0 0 16,1 0-16,-1 0 0,0-21 0,-20 21 16,62-42-1,-41 21-15,-22 0 0</inkml:trace>
  <inkml:trace contextRef="#ctx0" brushRef="#br0" timeOffset="547.58">20002 3747 0,'0'0'0,"-21"-22"0,0 1 16,0 0-16,0 21 16,0-21-16,-1 21 0,1 0 0,-21 0 15,0 0-15,20 0 0,-20 0 16,21 0-16,-21 21 16,-1 0-16,43 0 0,0 1 15,0-1 1,0 21-16,21-21 15,1-21-15,-22 21 16,21 1-16,0-1 0,0-21 0,0 21 16,0 0-16,-21 0 0,22 0 0,-1 1 15,0-1-15,0 0 0,0 0 16,0 0-16,1 0 0,-22 1 16,21-1-16,0 0 15,-21 0-15,0 0 0,0 0 16,0 1-16,-42-22 0,20 21 15,1 0-15,0-21 0,-21 0 0,-64 21 16,21-21 0,64 0-16,-64-21 15,43 0-15,21 0 0,-21 21 16,20-22-16,-20 1 0,21 21 16,21-21-16,-21 21 0,21-21 0,0 0 15,0 0-15,21-1 16,0 22-1,0-21-15,22 21 0,-22 0 16,21-21-16</inkml:trace>
  <inkml:trace contextRef="#ctx0" brushRef="#br0" timeOffset="1115.25">20828 3704 0,'0'-21'0,"0"42"0,21-63 15,-21 21-15,0 0 16,-21-1-16,0 22 15,0 0-15,-1 0 0,-20 0 16,21 0-16,-21 0 0,20 0 16,-20 22-16,-127 62 15,148-63 1,-22 1-16,22-1 0,-21 21 0,42 0 16,0-20-16,0-1 0,0 0 15,21 0-15,0 0 0,21 0 16,-20 1-16,20-22 0,0 21 0,43-21 15,-22 21 1,-20-21-16,-22 21 0,42 0 16,-41-21-16,-1 21 15,0 1-15,0-22 0,-21 21 0,0 0 16,0 0-16,0 0 0,0 0 0,0 1 16,-21-22-16,0 21 0,0 0 15,-22 0-15,-63 0 16,43 0-16,21-21 15,-43 0-15,43 0 16,20 0-16,-20 0 0,0 0 0,21 0 16,-1 0-16,1-21 0,0 21 0,0 0 15</inkml:trace>
  <inkml:trace contextRef="#ctx0" brushRef="#br0" timeOffset="1655.51">18097 4678 0,'-21'0'0,"21"21"31,21-21-31,22 0 16,-1 0-16,0 0 0,22 0 0,21 0 15,-22 0-15,22 0 0,21-21 16,190 21-16,-42 0 16,-106 0-16,-21 0 0,0 0 15,0 0-15,0 0 0,0 0 16,0 0-16,0 0 0,0 0 0,0 0 16,-21 0-16,0 0 0,0-21 15,-22 21-15,1-21 0,-22 21 0,22 0 16,21-22-16,-64 22 0,-21 0 15,22 0-15,-22 0 0,-21-21 16,21 21 0,-42 0 77,0 0-93,0 0 0</inkml:trace>
  <inkml:trace contextRef="#ctx0" brushRef="#br0" timeOffset="3120.43">23220 5122 0,'21'0'0,"-21"-21"15,21 21-15,0-21 16,-21 0 0,0 0-1,0 0 1,0-1 15,-21 22-15,0 22-16,0-1 15,0 0-15,-1 0 0,1 21 16,-21 1-16,21-1 0,-22 22 0,1-22 16,21 21-16,-21-20 0,20 20 15,-62 107 1,63-107-16,-1 43 0,22-64 15,-21 1-15,21 20 0,0-21 16,0 1-16,21 41 0,-21-62 16,43 20-16,-22-21 0,0 21 0,21-20 15,1-1-15,-1 0 0,0 0 16,1-21-16,-1 0 0,22 21 0,-22-21 16,21 0-16,-20 0 0,20-21 0,-20 21 15,-1-21-15</inkml:trace>
  <inkml:trace contextRef="#ctx0" brushRef="#br0" timeOffset="3516.72">23897 5398 0,'0'-22'0,"0"44"0,0-65 16,0 22-16,0 0 0,0 42 31,0 21-15,0-20-16,0 20 0,0 0 15,-21 1-15,21-1 0,-21 0 16,21 22-16,-21-22 0,-1 22 0,1-22 16,21 0-16,0 1 0,-21-1 15,21 0-15,-21-21 0,21 22 0,0-22 16,0 0-16,0 0 0,0 0 16,21-21 15</inkml:trace>
  <inkml:trace contextRef="#ctx0" brushRef="#br0" timeOffset="4503.14">25146 5588 0,'0'-21'0,"0"42"0,0-63 15,0 21-15,21-1 0,-21 1 16,-21 42 15,0 1-31,21-1 0,-43 0 16,22 21-16,0-21 0,0 22 0,0-1 15,0 0-15,-22 43 16,22-64-16,21 64 0,0-64 16,0 21-16,0-20 0,0-1 0,0 0 15,0 0-15,21-21 0,0 21 16,1-21-16,62 21 16,-41-21-1,-22-21-15,0 0 0,0 21 0,0-21 16,-21-21-16,0 20 0,21-41 15,-21 21-15,0-1 0,0 1 16,0 0-16,0-1 0,0 1 16,0 0-16,-21-1 0,21 22 0,-21 0 15,-21-21-15,63 42 32,0 0-32,0 0 15,0 0-15,1 0 0,20 0 0,-21 0 16,21 0-16,1 0 0,-22 0 15,21 0-15,106-43 16,-105 43-16,-1-21 16,22 0-16,-22 21 0,0-21 0,1 0 15,-1-1-15,-21 1 0,21-21 0,-20 21 16,-1 0-16,0-1 0,0-20 16,-21 21-16,0 0 0,0-22 15,-21 43 1,0 22-16,0-1 0,-1 0 15,1 0-15,0 21 0,-21-20 16,21 20-16,-1 0 0,1 1 0,0 20 16,0 1-16,0-1 0,0 1 0,-22 147 15,43-147 1,0-1-16,-21 22 0,21-22 16,-21 1-16,21 21 0,-21-22 0,21 1 0,0-1 15,0 1-15,0-1 0,0-21 16,0 22-16,0-22 0,0 1 15,0-1-15,0 0 0,0-21 0,21 22 16,-21-22-16,21 21 0,0-21 0,0-21 16,1 22-16,-1-1 0,0-21 15,0 0-15,0 0 16,-21-21-16,-21 21 16,0-22-16,0-20 0,0 21 15,-22 0-15,22-22 0,-21 1 16,21 0-16,-22-22 0,22 22 0,0-22 15,21 1-15,0 21 0,0-22 16,0 1-16,0 20 0,21 1 0,21 0 16,-20-1-16,20 22 0,0 0 0,1-21 15,41 20-15,22-20 16,-64 42-16,22 0 0,-22-21 16,22 21-16,-22-21 0,0 21 15,1-21-15,-1-1 0,0 22 0</inkml:trace>
  <inkml:trace contextRef="#ctx0" brushRef="#br0" timeOffset="4761.01">26924 5588 0,'21'-21'0,"-42"42"0,63-84 16,-42 41-16,0 1 0,21 0 15,1 0 1,-22 42-1,0 0-15,0 0 0,0 1 0,0 20 16,0-21-16,0 21 0,0 1 0,0-1 16,0 0-16,0 1 0,0-1 15,0 0-15,0-20 0,0-1 0,0 21 16,0-21-16,0 0 0,-22-21 0,22 22 31,22-44-15,-1 1-16</inkml:trace>
  <inkml:trace contextRef="#ctx0" brushRef="#br0" timeOffset="5038.84">27622 4784 0,'43'0'0,"-86"0"0,128 0 0,-43 0 0,64 21 16,-42 0-16,-1 0 16,-20 22-16,20-1 0,-21-21 0,22 85 15,-43-64-15,-21 22 16,-21 126 0,-21-126-16,-64 105 0,21-105 0,0 20 15,1 1-15,-1-22 0,0 1 16,1-1-16,-1 1 0,22-1 15,-22-20-15,-106 84 16</inkml:trace>
  <inkml:trace contextRef="#ctx0" brushRef="#br0" timeOffset="8454.95">16087 6795 0,'0'0'0,"-22"0"0,1 0 15,0 0-15,21-22 16,0-20-1,0 21-15,21-21 0,0-1 16,22-20-16,20 20 0,1-41 0,20 20 16,1 1-16,21-22 0,0 22 15,105-107-15</inkml:trace>
  <inkml:trace contextRef="#ctx0" brushRef="#br0" timeOffset="10735.21">18267 4890 0,'-21'0'16,"-1"0"-16,1 0 15,0 0-15,0 0 16,0 0-16,63 0 62,0 0-62,1 0 0,20 0 16,22 0-16,21 0 0,-22 21 16,22 0-16,21-21 0,21 21 0,1-21 15,-1 21-15,0-21 0,21 0 16,-21 21-16,1-21 0,147 22 15,-148-22-15,0 21 0,-42-21 16,21 21-16,-42-21 0,-1 0 0,1 21 16,-21-21-16,-1 0 0,-21 0 15,1 0-15,-1 21 0,-21-21 0,0 0 16,1 0-16,-22-21 16</inkml:trace>
  <inkml:trace contextRef="#ctx0" brushRef="#br0" timeOffset="11500.29">23326 3895 0,'0'0'16,"0"-21"-16,21 21 15,0 0 1,0 0-16,0 21 0,0 0 16,64 42-16,-43-20 15,1-1-15,-1 0 0,22 22 0,-22-22 16,21 22-16,1-1 0,-1-20 16,1 20-16,-22-21 0,22 22 0,-1-1 15,-20 1-15,20-1 0,-21 1 16,1-22-16,20 22 0,-20-22 0,-1 22 15,21-22-15,-20 0 16,41 22-16,-41-43 0,20 21 16,-20-42-16,-22 21 0,0-21 15,0 0-15,0 0 0,0 0 16,-21-21-16,0 0 16,0 0-16,0-21 0,-21 20 15,0-20-15,0 0 0</inkml:trace>
  <inkml:trace contextRef="#ctx0" brushRef="#br0" timeOffset="11917.05">24617 3874 0,'-43'21'0,"86"-42"0,-107 84 0,22-21 16,-22 1-16,22 20 0,-21 1 0,-1-22 16,-148 149-1,43-64-15,84-64 16,1 1-16,20-1 0,-20 1 0,20 20 15,1-41-15,-1 20 0,22 1 0,-1-22 16,1 0-16,0 1 0,21-1 16,-22 0-16,22-21 0,-21 1 0,21-1 15,-1 0-15,1 0 0,0 0 16,0-21-16,0 0 0,0 21 0,-1-21 16,22-21 15,22 0-31,-1 21 15,-21-21-15,42 0 16</inkml:trace>
  <inkml:trace contextRef="#ctx0" brushRef="#br0" timeOffset="12119.93">23749 5609 0,'0'0'0,"21"0"16</inkml:trace>
  <inkml:trace contextRef="#ctx0" brushRef="#br0" timeOffset="17876.14">26733 10393 0,'0'0'0,"0"-21"0,0 0 16,22-1-16,-1 1 0,-21 0 15,42-42-15,-21 20 16,0 22-16,1 0 0,-1-21 16,-21 63 15,0 21-31,0 0 0,0 1 15,-21-1-15,21 22 0,-22-1 16,-20 64-16,42-63 0,-21-1 16,0 1-16,0-22 0,-1 0 15,1 22-15,0-22 0,0 0 0,21-20 16,0 20-16,0-21 0,0 21 16,21-42-1,0 0-15,0 0 0</inkml:trace>
  <inkml:trace contextRef="#ctx0" brushRef="#br0" timeOffset="18420.82">27834 10414 0,'0'0'0,"21"-21"0,0 21 16,-42 0-1,-21 21 1,21 0-16,-22 0 0,22 22 0,-21-22 15,0 21-15,20-21 0,-20 22 16,21-1-16,0-21 0,21 22 0,-21-1 16,21-21-16,0 0 0,0 0 0,0 1 15,21-1-15,0 0 0,0-21 16,0 0-16,0 21 0,22-21 16,-22 0-16,21 0 0,1 0 0,-22 0 15,21-21-15,0 0 0,-20 0 16,-1-1-16,0 1 0,-21-85 15,0 43-15,-21 21 16,0-1-16,-22-20 0,-20-43 16,20 64-16,22-1 0,-21 1 15,21 21-15,21 0 0,0-1 0,0 1 16,0 0-16,21 21 0,21-21 0,-21 0 16,22 21-16,-1 0 0,22-21 0,63-1 15,-64 22 1,64-21-16,-63 0 0,-1 21 15,64-21-15,-85 0 16,1 21-16,-1-21 0,0 21 0,-20-22 16,-1 22-16,-21-21 0,-21 21 15,-1-21-15,1 21 16,0 0-16,-42 0 16,41 21-16,1 0 0,0 1 0,0 20 15,-21 0-15,20 22 0,1-1 16,0 1-16,0 20 0,21 1 0,0 0 15,0-1-15,-42 22 0,42-42 0</inkml:trace>
  <inkml:trace contextRef="#ctx0" brushRef="#br0" timeOffset="18680.87">28257 11430 0,'0'42'0,"0"1"0,22 63 15,-1-64-15,-21 21 0,21 1 16,0 21-16,-21-22 0,0 170 16,0-148-1,0-43-15,0-21 0,-42 21 16,21-20-16,-1-22 15,-20 0-15,21 0 0,0-22 16,-22 1-16,22 0 0,0-21 0,-21-1 16,21 1-16,-1-21 0,1-1 0,21 1 15,0-213 1,0 107 0,21 106-16,1-22 0,-1 21 0,21 1 15,-21 21-15,0-22 0,1 43 0,-1-21 16,0 20-16,0-20 0,21 21 15,-20 0-15,-1 21 0,127-85 16,-106 85-16</inkml:trace>
  <inkml:trace contextRef="#ctx0" brushRef="#br0" timeOffset="19140.47">29549 10414 0,'0'0'0,"0"-21"0,0-21 16,0 20-16,0-41 15,0 21-15,0-1 0,21 22 16,-21 0-16,21 0 0,0 0 16,0-1-16,0 22 0,1 0 15,-1 0-15,0 0 0,0 0 0,0 0 16,22 0-16,-22 22 0,21 20 15,-21 0-15,0 1 16,-21-1-16,0 0 0,0 22 0,0-22 16,-21 22-16,0-22 0,-21 21 15,21-20-15,-22-1 0,1 0 0,-106 64 16,63-63 0,43-22-16,21 0 0,-22-21 15,22 0-15,42 0 31,22 0-31,-22-21 0,21 21 0,0 0 16,1-21-16,63 21 16,-1-22-16,-62 22 15,20-21-15,1 21 0,-1 0 0,-20-21 16,20 21-16,-21 0 0,1 0 16,-22-21-16,0 21 0,0-21 0,-21 0 15,-42 21-15,21-22 16,-43 22-16</inkml:trace>
  <inkml:trace contextRef="#ctx0" brushRef="#br0" timeOffset="19536.75">28406 10753 0,'0'0'16,"0"21"-16,0 0 0,0 21 15,0-20-15,0 41 16,-22 22-16,22-43 0,-21 0 15,0 1-15,0-1 0,-21 0 0</inkml:trace>
  <inkml:trace contextRef="#ctx0" brushRef="#br0" timeOffset="21135.46">16637 9546 0,'0'-21'0,"21"0"0,0 0 0,-21 0 16,21 21-16,-21-43 0,22 22 0,20-21 15,-21-1 1,-21 22-16,-21 21 16,0 0-1,-22 21-15,22 1 0,-21 20 16,-22 0-16,22 22 0,-21-1 0,-1 22 15,1 0-15,-64 84 16,63-63-16,1 0 0,20-1 16,1 1-16,0 0 0,20 0 0,22 0 15,0-22-15,0 1 0,0 0 0,22-1 16,20-20-16,127 105 16,85-63-1,-169-85-15,21 0 0,0-21 0,-1 0 16,22 0-16</inkml:trace>
  <inkml:trace contextRef="#ctx0" brushRef="#br0" timeOffset="21636.17">22966 9102 0,'42'42'0,"-84"-84"0,126 126 0,-41-20 15,-1-1-15,-21 22 0,22 0 16,-22 21-16,21-1 0,-21 22 0,-21-21 15,0 21-15,21 0 0,-21 0 0,0-21 16,0 0-16,0 0 0,-21-22 16,0 1-16,0-21 0,-21-1 15,-1 1-15,-147 63 16,147-106-16,1-21 16,0 0-16,-43 0 0,64-21 15,21-22-15,0 22 16,0 0-16,21-21 0</inkml:trace>
  <inkml:trace contextRef="#ctx0" brushRef="#br0" timeOffset="21913.01">24172 9779 0,'0'-21'0,"21"0"32,1 21-32,41-21 0,-21 21 0,-20-22 15,20 22-15,85-21 16,-85 21-16,1-21 16,-22 21-16,42 0 0,-42 0 0,-42 0 15,0-21 1,-21 21-16,-1 0 0,-20-21 15,-1 21-15,1 0 0,21-21 16</inkml:trace>
  <inkml:trace contextRef="#ctx0" brushRef="#br0" timeOffset="22118.89">24088 9589 0,'-43'21'0,"86"-42"0,-107 63 15,22-21-15,21 0 0,-1 0 0,22 1 16,0 20-16,0-21 0,0 21 16,0 1-16,0-1 0,0 22 0,0 41 15,0-41-15,0 21 0,0 63 16,-21-64-16,21 1 15,0 0-15,0 63 16,0-63-16,0 20 0,0-41 16,0-22-16,21 43 0,1-64 15,-1 0-15,0 0 0,0-21 16,0 0-16,43 0 0,-22 0 16,-21 0-16,22-21 0,-22-21 0,21 21 15,-21-22-15</inkml:trace>
  <inkml:trace contextRef="#ctx0" brushRef="#br0" timeOffset="22703.56">25104 9948 0,'0'-21'0,"0"42"0,21-42 0,0 21 0,0-21 15,0 21-15,0-21 0,22 21 0,-1-21 16,0 21-16,1-21 0,-1 21 16,106 0-16,-84-22 15,-22 22-15,0 0 0,-20 0 16,-1 0-16,0 22 15,0-22-15,-21 21 0,0 21 0,0-21 16,0 22-16,0-1 0,0 0 0,0 1 0,0-1 16,0 148-1,0-63-15,0-84 16,0 20-16,0 43 0,0-42 16,21-22-16,-21 0 0,0 1 15,0-1-15,0 0 0,0 1 0,0-1 16,0-21-16,-21 21 0,-64 43 15,64-64-15,-63 0 16,41 1-16,1-22 16,0 0-16,-1 0 0,1 0 0,0 0 0,20 0 15,-20-22-15,0 1 0</inkml:trace>
  <inkml:trace contextRef="#ctx0" brushRef="#br0" timeOffset="22961.41">24744 10562 0,'21'0'0,"-42"0"0,63 0 0,-21 0 15,22 0-15,-22 0 0,63-21 16,-41 21 0,-22 0-16,0 0 0,21 0 0,1-21 15,-22 21-15,0 0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1:38:14.1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614 0,'21'0'78,"0"0"-62,-21-21-1,0 0 1,0-1 0,0 1-16,-21 21 15,0 0-15,-1 0 0,1-21 0,0 21 16,0 0-16,0 0 0,0 0 16,-1 0-16,-20 0 0,21 0 0,0 0 15,-22 0-15,22 0 0,-21 0 16,21 0-16,0 0 0,-22 0 15,22 21-15,0-21 0,-21 21 16,-1 1-16,22-1 16,0 0-16,0-21 0,0 21 0,-1 0 15,22 0-15,-21 1 0,21-1 16,-21 0-16,0 0 0,21 0 0,0 22 16,0-22-16,-21 0 0,21 21 15,-21-21-15,21 22 0,-22-22 0,22 21 16,0-21-16,0 22 0,0 20 15,0-42-15,0 22 0,0-22 16,0 21-16,0-21 0,0 1 16,0 20-16,0-21 0,0 0 15,0 0-15,22 1 0,-22-1 16,21 0-16,0 0 0,-21 0 0,21 0 16,0 1-16,0-22 0,1 21 15,-1 0-15,0-21 0,0 21 0,0-21 16,22 0-16,-1 21 0,-21-21 15,21 0-15,22 0 0,-22 0 0,1 0 16,20 0-16,-21 0 0,22-21 16,-22 21-16,22-21 0,-22 21 15,0-21-15,1 21 0,-1-21 0,-21 21 16,0-22-16,1 22 0,-1 0 0,0-21 16,0 21-1,-21-21-15,0 0 16,0 0 15,0 0-15,0-1-1,21 1-15,0 21 16</inkml:trace>
  <inkml:trace contextRef="#ctx0" brushRef="#br0" timeOffset="906.99">4022 635 0,'42'-21'16,"-42"0"0,21 21-16,0-21 15,-21-1 1,0 1-1,0 0 1,0 0 0,-21 21-16,0 0 15,0 0-15,-22 0 16,22 0-16,0 0 0,-21 0 16,21 0-16,-1 0 0,-20 0 15,21 21-15,-21-21 0,20 21 0,-20 0 16,21 1-16,-21-1 0,-1 0 15,22 0-15,-21 0 0,-1 22 0,22-22 16,-21 0-16,21 21 0,0-21 16,-1 22-16,-20 41 15,21-62-15,21-1 0,0 0 16,0 0-16,0 0 0,21 0 16,0-21-16,0 0 0,1 22 15,-1-22-15,0 0 0,0 0 0,0 0 16,22 0-16,-22 0 15,0 0-15,21 0 0,1 0 16,-22 0-16,21 0 0,-21 0 16,0 0-16,1 0 0,20 0 0,-21 21 15,0-21-15,0 0 0,1 21 0,-1-21 16,0 0-16,0 21 0,0-21 16,-21 21-16,21 0 0,1-21 0,-22 22 15,21-22-15,-21 21 0,0 0 16,0 0-16,0 0 15,0 22 1,-43-22-16,22 0 16,0-21-16,0 21 0,0 0 0,0-21 15,-1 21-15,1-21 0,-21 22 16,21-22-16,-22 0 0,1 21 0,21-21 16,-21 0-16,-1 0 0,22 0 15,-21 21-15,-1-21 0,22 0 0,-21 0 16,21 0-16,0 0 0,-1 0 15,1 0-15,0 0 0,0 0 16,21-21-16,0 0 31,21-1 1,0 22-32,0-21 0,1 21 0,20-42 15</inkml:trace>
  <inkml:trace contextRef="#ctx0" brushRef="#br0" timeOffset="1724.82">5355 635 0,'0'0'0,"0"-21"0,21 21 15,0-21-15,-21 0 0,0-1 32,0 1-32,-21 21 15,0 0-15,0 0 0,0 0 16,0 0-16,-1 0 0,1 0 0,0 0 15,0 0-15,0 0 16,-22 21-16,22-21 0,0 22 0,-21-1 16,21 0-16,-1 0 0,-20 0 0,21 0 15,0 1-15,0-1 0,-1 0 16,1 21-16,0-21 0,21 22 16,0-1-1,0-21-15,0 0 0,0 1 0,21-22 16,0 21-16,1-21 0,-1 0 15,0 0-15,0 21 0,0-21 16,22 0-16,-22 0 0,21 0 0,-21 0 16,22 0-16,-22 0 0,21 0 0,0 0 15,1 0-15,-22 0 0,21 21 0,-21-21 16,1 0-16,20 0 16,-21 21-16,0-21 0,-21 21 0,21-21 15,1 22-15,-22-1 16,0 0-16,0 0 15,0 0-15,0 0 0,0 1 16,0-1-16,-22-21 16,1 21-16,0 0 0,0 0 15,0 0-15,0-21 0,-1 22 0,1-22 16,0 21-16,0-21 0,0 21 16,0-21-16,-1 21 0,-20-21 0,21 0 15,-21 21-15,-1-21 0,1 0 16,0 21-16,-22-21 0,1 0 15,-1 0-15,1 0 0,-1 22 0,1-22 16,20 0-16,-20 0 0,20 0 16,1 0-16,21 0 0,0 0 0,0-22 15,-1 22-15,1 0 0,0-21 16,21 0 0,0 0-16,0 0 31,21 21-16,-21-21 1,0-1 0</inkml:trace>
  <inkml:trace contextRef="#ctx0" brushRef="#br0" timeOffset="2743.75">7387 572 0,'0'0'0,"0"21"16,21-21 31,0 0-47,22 0 15,-22-21-15,0 21 0,0-22 0,22 22 16,-22-21-16,21 0 0,-21 21 16,22-21-16,-1 0 0,-21 0 15,0-1-15,22 1 0,-22 0 0,0 0 16,-21 0-16,0 0 0,0-1 16,0 1-16,0 0 0,0 0 15,-21 21-15,-22-21 0,22 0 16,-21 21-16,0 0 0,-1 0 0,1 0 15,0 0-15,-1 0 0,1 0 0,0 21 16,-22 0-16,22 0 0,-1 0 16,1 0-16,21 1 0,-21 20 0,-1 0 15,22 64 1,21-85-16,0 0 16,0 1-16,42 20 15,-20-21-15,-1 0 0,0 0 0,0 1 16,0-1-16,22 0 0,-22 0 0,21 0 15,0 0-15,1 1 0,-22-1 16,21 0-16,1 0 0,-1 21 0,0-20 16,-21-1-16,43 21 15,-22-21-15,-21 0 0,1 1 0,-1 20 16,-21-21-16,21 0 0,-21 0 16,0 1-16,0-1 0,0 0 15,0 0-15,0 0 0,-21 0 0,0 1 0,-1-1 16,-20 0-16,0-21 15,21 21-15,-22 0 0,1-21 0,0 21 16,-22-21-16,22 0 0,-1 22 0,-20-22 16,21 0-16,-22 0 0,22 0 15,-22 0-15,22 0 0,0-22 0,-1 1 16,1 21-16,21-21 0,-22 0 0,22 0 16,0-22-16,-21 22 0,21-21 15,-1 0-15,22 20 0,0 1 16,0 0-16,0 0 15,0 0-15,0 0 0,0-1 0,22 22 16,-1 0-16,0-21 0,0 21 16,21 0-16,-20 0 15,20-21-15,-21 21 0,21 0 0,1 0 16</inkml:trace>
  <inkml:trace contextRef="#ctx0" brushRef="#br0" timeOffset="3215.99">8128 1207 0,'0'0'16,"21"0"-1,0 0-15,-21-22 16,21 1-16,1 21 15,-22-21-15,42-21 16,0-1-16,-42 22 16,21 0-16,-21 0 0,22-21 0,-22 20 15,0 1-15,0 0 0,0 0 16,0 0-16,-22 0 0,1 21 16,0 0-16,0 0 0,-21 0 15,-1 0-15,22 21 16,-21 0-16,21 0 0,-64 21 15,64 1-15,0-22 0,-22 21 16,22 1-16,21-22 0,0 21 0,0 0 16,0-20-16,0 20 0,0 0 0,0-21 15,0 1-15,0-1 0,21 0 16,0 0-16,1 0 0,-1 0 0,0 1 16,0-22-16,0 0 0,0 21 0,1-21 15,-1 0-15,21 0 0,-21 0 16,0 0-16,1 0 0,20 0 0,-21-21 15,0-1-15,0 22 0,22-21 0,-22 0 16,0 0-16,0 0 16,22-22-16</inkml:trace>
  <inkml:trace contextRef="#ctx0" brushRef="#br0" timeOffset="3561.87">8742 212 0,'0'0'0,"-21"0"0,-1 0 0,22 21 16,0 0-16,0 21 0,-21-20 16,21 20-16,0 0 0,0 22 0,-21-22 15,21 22-15,0-22 0,0 21 16,0 1-16,0-1 0,0 1 0,0-1 15,0 1-15,0-1 0,0-20 16,0 20-16,0-20 0,0-1 0,0 0 16,0 22-16,0-43 0,0 21 15,0-21-15,0 1 16,0-1-16,21-21 16,0 0-16,1 0 0,-1-21 15,0 21-15,21-43 16,1-20-1,-22 42-15</inkml:trace>
  <inkml:trace contextRef="#ctx0" brushRef="#br0" timeOffset="3976.35">9017 1101 0,'0'21'0,"0"0"15,0 0 1,21-21-1,0 0-15,0 0 16,1 0-16,-1 0 16,0 0-16,42-21 0,-41 21 15,-1-21-15,21 0 0,-21 0 16,0-1-16,1 22 0,-1-21 16,-21 0-16,21 0 0,-21 0 0,0 0 15,0-1-15,0 1 0,0 0 16,-21 0-16,0 21 0,-1 0 15,1-21-15,0 21 0,-21 0 0,21 0 16,-1 0-16,1 21 0,-21 0 16,21 0-16,0 22 0,-1-22 0,-20 85 15,21-85 1,21 21-16,-21-21 0,21 22 0,0-22 16,0 0-16,0 0 0,0 21 15,0-20-15,0-1 0,21 0 16,0-21-16,0 21 0,0-21 15,1 0-15,-1 0 0,21 0 0,-21 0 16,0 0-16,22-21 0,-22 21 16,21-21-16,1 0 0,-22-1 0</inkml:trace>
  <inkml:trace contextRef="#ctx0" brushRef="#br0" timeOffset="4472.14">9948 804 0,'0'-63'32,"0"126"-32,-21-126 15,0 63-15,0 0 16,0 0-16,-22 0 0,22 0 0,0 0 15,-21 21-15,20 21 0,-20-20 16,21-1-16,-21 21 0,20 0 0,-20 22 16,21-22-16,21 1 15,0-1-15,0 0 0,0 22 16,0-43-16,0 21 0,0 1 16,21-22-16,0 0 0,0-21 15,1 21-15,20-21 0,-21 0 16,21 0-16,1 0 0,-1 0 0,0 0 15,1 0-15,-1 0 0,0-21 16,22 0-16,-22 0 0,1-1 0,-1 1 16,0-21-16,1 21 0</inkml:trace>
  <inkml:trace contextRef="#ctx0" brushRef="#br0" timeOffset="4852.99">10499 127 0,'0'0'15,"0"-21"-15,0 0 16,-22 21-16,1 0 16,21 21-1,0 0-15,0 0 0,0 0 0,0 22 16,-21-1-16,21 0 0,-21 1 0,21 20 15,0 1-15,-21-22 0,21 22 16,0-1-16,0 1 0,0-1 16,-21 1-16,21-22 0,-22 21 15,22-20-15,0 20 0,0-20 0,0-1 16,0 0-16,0 1 0,0-22 0,0 21 16,0-21-16,0 0 0,0 22 15,0-22-15,22-21 31,-1 0-15,0-21-16,0 0 0,0-1 16,0 1-16,1-21 0,-1 21 0</inkml:trace>
  <inkml:trace contextRef="#ctx0" brushRef="#br0" timeOffset="5340.22">10880 826 0,'-22'21'16,"1"-21"-1,21 21-15,-21 0 0,21 0 0,-21 22 16,21-22-16,-21 0 0,0 21 16,21-21-16,0 22 0,0-22 15,-22 21-15,22-21 0,-21 22 0,21-22 16,0 0-16,0 0 0,0 0 0,0 1 15,0-1-15,0 0 0,0 0 16,0 0-16,21-21 0,1 0 16,-1 0-16,0 0 0,0 0 15,0 0-15,0 0 0,1 0 0,20 0 16,-21 0-16,0 0 0,22-21 0,-22 21 16,21-21-16,-21 0 0,22 0 15,-22-1-15,0 1 0,21 0 0,-21-21 16,1-1-16,-22 22 0,0-21 0,21 0 15,-21-1-15,0 1 16,0 0-16,0-1 0,-21 1 0,-1 21 16,1 0-16,0-1 0,0 1 0,0 0 15,-22 21-15,22 0 0,-21 0 16,21 0-16,-22 0 0,-41 21 16,63-21-16,-1 21 15,1 1-15,21-1 0,0 0 16,0 0-16,0 0 15,21-21-15,1 0 0,20 21 16,-21-21-16,21 0 0,1 0 0,-1 0 16</inkml:trace>
  <inkml:trace contextRef="#ctx0" brushRef="#br0" timeOffset="5892.44">11557 910 0,'0'0'16,"0"-21"-16,0 0 0,0 0 16,0 0-16,0-1 15,21 22-15,0 0 16,0 0-16,1 0 0,-1 0 16,0 0-16,0 0 15,0 22-15,22 20 16,-22-21-16,0 0 0,-21 22 0,21-22 15,0 21-15,-21-21 0,21 22 16,-21-22-16,0 21 0,0 0 0,0-20 16,0-1-16,0 21 0,0-21 0,0 0 15,0 22-15,0-22 0,0 0 16,0 0-16,0 0 0,0 1 16,-21-22-16,21 21 0,-21-21 0,0 0 15,0 0 1,0-21-1,21-1-15,0 1 16,0 0-16,0 0 16,21-64-16,0 43 15,0 0-15,0-1 0,-21 22 0,21-21 16,1-1-16,-1 1 0,0 21 16,0-21-16,0 20 0,0 1 0,1 0 15,-1 0-15,0 0 0,0 0 0,0 21 16,0-22-16,22 1 0,-22 21 15,0 0-15,-21-21 0,21 21 0,0 0 16,-21 21 15,-21-21-15,0 0-16,0 0 0,0 0 16</inkml:trace>
  <inkml:trace contextRef="#ctx0" brushRef="#br0" timeOffset="6340.18">10245 402 0,'21'0'31,"0"0"-31,0 0 0,0 0 0,43 0 15,-43 0 1,21 0-16,1 0 0,-1 0 0,0 0 16,1 0-16,62 0 15,-62 0-15,41 0 0,-41 0 16,-1 0-16,0 0 0,1 0 0,-22 0 16,21 0-16,-21 0 0,1 0 15,-1 0-15,-21 21 31,-21-21-31,-1 0 16,1 0-16,0 0 0,0 22 0,0-22 16</inkml:trace>
  <inkml:trace contextRef="#ctx0" brushRef="#br0" timeOffset="7528.5">1905 1947 0,'-21'0'15,"42"0"-15,-63 0 0,20 0 0,1 0 16,0 0-16,0 0 0,0 0 16,42 0 15,0 0-31,0 0 0,22 0 16,-22 0-16,0 0 0,21 0 15,-21 0-15,22 0 0,-1 0 0,0 0 16,1 0-16,63 0 15,-43 22-15,1-22 0,-1 0 0,22 0 16,-1 0-16,1 0 0,190 0 16,-63 0-1,-106 0-15,21 0 0,0 0 16,0 0-16,0 0 0,0 0 0,21 0 16,-21 0-16,21 0 0,0 0 0,149 0 15,-149 0-15,0 0 16,0 0-16,0 0 0,0 0 0,1 0 15,-1 0-15,0 0 0,21 0 0,-21 0 16,22 0-16,-22 0 0,21 0 16,-21 0-16,22 0 0,-1 0 15,0 0-15,-20 0 0,20 0 0,0 0 16,-21 0-16,22 0 0,-22 0 16,0 0-16,21 0 0,-20 0 0,-1 21 15,0-21-15,0 0 0,0 0 0,0 21 16,-21-21-16,22 21 0,-1-21 15,-21 0-15,21 0 0,-21 21 0,0-21 16,0 0-16,-21 0 0,21 0 0,0 0 16,-21 0-16,-1 0 0,1 0 15,0 21-15,0-21 0,-21 0 0,20 0 16,-20 0-16,0 0 0,21 0 16,-22 0-16,1 22 0,-22-22 15,22 0-15,-21 0 0,-1 0 0,22 0 16,-43 0-16,22 21 0,-1-21 0,-21 0 15,22 0-15,-22 0 0,-21 0 16,22 0-16,-22 21 0,21-21 0,-21 0 16,1 0-16,-44 0 47,1 0-47,0 0 15</inkml:trace>
  <inkml:trace contextRef="#ctx0" brushRef="#br0" timeOffset="7687.41">12933 2096 0,'0'21'32</inkml:trace>
  <inkml:trace contextRef="#ctx0" brushRef="#br0" timeOffset="10657.71">2011 2773 0,'0'21'0,"0"-42"47,21 21-47,-21-21 0,21 21 0,0-43 16,-21 22 0,21 0-16,-21 0 0,0 0 15,0 0-15,0-1 16,0 1-16,-21 0 0,0 21 0,0-21 15,0 0-15,0 21 0,-1 0 16,-20 0-16,21 0 0,-21 0 0,-1 0 16,1 21-16,0-21 0,-1 21 15,1 21-15,-64 22 16,-21 63-16,85-85 16,-1 22-16,1-22 15,21 22-15,0-22 0,21 21 0,0-20 0,0 20 16,0-20-16,21 84 15,21-85 1,1-21-16,-22 21 0,42-20 0,-20-1 16,-1-21-16,21 21 0,-20-21 15,20 0-15,-20 0 0,-1 0 0,0 0 16,1 0-16,-1 0 0,0-21 0,1 0 16,-22 21-16,21-22 0,0 1 15,1 0-15</inkml:trace>
  <inkml:trace contextRef="#ctx0" brushRef="#br0" timeOffset="11556.19">2561 3048 0,'0'0'0,"21"-21"0,-21-64 32,-21 85-32,0 0 0,0-21 15,0 21-15,-1 0 0,1 0 16,-21 0-16,21 0 0,0 21 0,-22-21 15,22 21-15,-21 1 0,21-1 16,-22 0-16,22 21 0,0-21 0,0 22 16,0-1-16,-1-21 0,22 22 0,0-1 15,0-21-15,0 21 0,0-20 16,0 20-16,0-21 0,0 0 16,22 0-16,-1-21 15,21 0-15,-21 0 0,0 0 16,1 0-16,-1-21 0,21 0 15,-21 0-15,0 0 0,22 0 0,-22-1 16,0 1-16,0-21 0,0 21 16,1-22-16,-1 1 0,0 21 0,-21-21 15,21 20-15,-21 1 0,0 0 16,0 0-16,0 0 0,0 0 16,0 42-1,0 0 1,-21 0-16,21 0 0,-21 22 15,21 20 1,-21-42-16,21 22 0,0 20 16,0-21-16,0-20 0,0-1 15,0 21-15,0-21 0,0 0 0,21 1 16,0-22-16,0 21 0,0-21 16,0 0-16,1 0 0,-1 0 0,0 0 15,0 0-15,21-21 0,-20-1 16,-1 1-16,0 0 0,21 0 0,-21 0 15,1 0-15,-1-22 0,0 22 16,0-21-16,0-1 0,0 22 0,1-21 16,-1 21-16,-21-22 0,0 22 15,0 0-15,21 0 0,-21 0 16,-21 21 0,0 21-1,21 0-15,-22 0 0,22 22 16,0-1-16,0-21 15,0 0-15,0 22 16,0-22-16,22 0 0,-1 0 0,-21 0 16,21-21-16,-21 21 0,21 1 15,-21-1-15,21 0 0,-21 0 16,0 0 0,-21-21-1,0 0-15,0 0 0,0 0 16,-1 0-16,1 0 0,0 0 15,0 0-15,0 0 0,0 0 16,21 21 31,21-21-31,0 0-1,0 0 1,0 0-16,0-21 0,1 0 0,-1 21 15</inkml:trace>
  <inkml:trace contextRef="#ctx0" brushRef="#br0" timeOffset="11864.01">3514 3069 0,'0'-21'0,"0"42"0,0-63 16,0 21-1,-22 21-15,1 0 0,0 0 16,-21 0 0,21 0-16,-22 0 0,22 21 15,0 0-15,0 0 0,0 0 0,-1 22 16,1-1-16,21-21 0,0 22 16,-21-1-16,21-21 0,0 21 0,0-20 15,0 20-15,0-21 0,0 0 16,0 0-16,21 1 0,0-1 0,1-21 15,-1 0-15,0 21 0,21-21 16,1 0-16,-22 0 0,21 0 16,22 0-16,-22-21 0,0 21 0,1-21 15,-1-1-15,0 1 0</inkml:trace>
  <inkml:trace contextRef="#ctx0" brushRef="#br0" timeOffset="12352.73">4043 3048 0,'0'0'0,"0"-21"0,0 0 16,-21 21-16,-1 0 16,1 0-16,0 0 15,0 0-15,0 0 0,0 21 0,-1-21 16,1 21-16,0 0 0,0 0 0,21 1 16,-21 20-16,0-21 0,21 0 15,0 22-15,-22-1 0,22-21 0,-21 0 16,21 22-16,0-22 15,0 0-15,0 0 0,0 0 0,0 0 16,21-21-16,1 22 0,-1-22 16,0 0-16,0 0 0,0 0 15,0-22-15,43-20 16,-43 21-16,0 0 16,0-22-16,-21 22 0,22 0 0,-1-42 15,-21 20-15,0 22 0,0 0 16,0 0-16,0 0 0,21-1 15,-21 1-15,0 42 32,0 1-17,-21-1-15,21 0 0,0 21 16,0-21-16,0 1 0,0-1 16,0 21-16,0-21 0,0 43 15,0-22-15,21-21 16,0 0-16,0-21 15,0 22-15,1-22 0,-1 0 0,21 0 16,-21 0-16,22 0 0,-22-22 0,21 1 16,0 21-16,-20-21 15</inkml:trace>
  <inkml:trace contextRef="#ctx0" brushRef="#br0" timeOffset="13127.29">4868 2985 0,'0'0'0,"0"-22"0,-21 22 16,0 0-16,0 0 0,0 0 0,-1 0 16,1 0-16,0 0 0,0 0 15,-21 0-15,-1 0 0,22 22 16,0-1-16,0 0 0,-22 0 16,22 0-16,0 22 0,0-22 0,21 21 15,-21-21-15,21 22 0,0-22 0,0 0 16,0 21-16,0-21 15,0 1-15,0-1 0,21 0 0,0 0 16,0-21-16,22 0 0,-22 0 16,0 0-16,0 0 0,21 0 15,-20 0-15,20-21 0,-21 0 0,64-43 16,-43 22 0,-21 0-16,0-1 0,1 22 15,-1-21-15,-21-1 0,0 1 0,0 0 16,21-1-16,-21-20 0,0 21 15,0-85 1,0 63-16,0 43 0,0-21 16,0 20-16,0 1 15,-21 21-15,0 0 16,21 21-16,-22 1 16,22-1-16,-21 0 0,21 21 0,0-21 15,0 22-15,0-1 0,0 0 16,0 1-16,0-1 0,0 0 0,0 1 15,0-1-15,0-21 0,0 22 16,0-1-16,0 0 0,0-21 16,0 22-16,0-22 0,21 0 0,1 0 15,-1 0-15,0 1 0,0-22 0,0 0 16,0 0-16,1 0 0,-1 0 16,0 0-16,0 0 0,0 0 0,0-22 15,1 1-15,-1 21 0,0-21 16,-21 0-16,0-21 0,21 20 15,-21 1-15,21 0 0,-21 0 0,0 0 16,0 0-16,0-1 16,21 22-16,-21 22 31,0-1-31,0 0 0,0 0 16,0 0-16,0 22 0,0-22 0,0 0 15,0 0-15,0 0 0,0 0 16,0 1-16,22-1 15,-1-21-15,0 0 16,0 0-16,0 0 16,0 0-16,1 0 0,-1-21 0,21-43 15,-21 1 1,0 41-16</inkml:trace>
  <inkml:trace contextRef="#ctx0" brushRef="#br0" timeOffset="13216.24">5461 2709 0,'0'0'0,"-21"0"0,0 0 0</inkml:trace>
  <inkml:trace contextRef="#ctx0" brushRef="#br0" timeOffset="13431.63">5270 2815 0,'43'21'16,"-22"1"0,0-22-16,0 0 0,0 0 15,1 0-15,-1 0 0,0 0 0,0 0 16,0 0-16,-21-22 15,21 1-15,-21 0 0,0 0 16,-21 0-16,0 21 16,0-21-16,0 21 15,0 0-15,-1 0 0,1 0 0,0 0 16,21 21 0,0 0-16,0 0 15,0 0-15,0 0 0,0 1 0,0-1 16,21-21-16,0 21 0,1 0 15</inkml:trace>
  <inkml:trace contextRef="#ctx0" brushRef="#br0" timeOffset="13927.42">5842 3006 0,'0'21'0,"0"-42"0,-21 42 0,21 0 0,-21 0 16,21 0-16,-22-21 0,22 43 16,-21-1-1,21-21-15,0 0 0,0 1 16,0-1-16,0 0 0,0 0 0,0 0 16,0-42 30,0 0-46,0 0 16,0 0-16,0-1 0,0 1 0,0 0 16,0 0-16,0-21 0,0 20 15,0 1-15,21-21 0,1 21 0,-1 0 16,0-22-16,0 22 0,0 0 0,22 0 16,-22 0-16,21 21 0,0 0 15,-20 0-15,41 0 0,-21 0 16,-20 0-16,-1 21 0,0 0 15,0 0-15,-21 0 0,0 64 16,0-22 0,0-41-16,0 20 0,-21-21 15,0 0-15,0 0 0,21 1 0,-22-1 16,1 0-16,21 0 0,-21 0 0,21 0 16,21-21-1,0 0 1,1 0-16,-1-21 0,0 0 0</inkml:trace>
  <inkml:trace contextRef="#ctx0" brushRef="#br0" timeOffset="14140.32">7218 2921 0,'0'0'0,"-21"-21"0,-1 0 15,1-22-15,0 43 16,0 0-16,-21-21 0,20 21 0,1 0 16,-21 0-16,21 0 0,0 0 0,-22 21 15,1 1-15,21-1 0,0 0 16,-22 0-16,22 0 0,0 0 0,-43 1 16</inkml:trace>
  <inkml:trace contextRef="#ctx0" brushRef="#br0" timeOffset="14419.68">6816 3260 0,'21'0'0,"63"-21"16,-62 21-16,20-22 16,21-20-1,-41 21-15,20-21 0,-21 20 16,-21 1-16,21 0 0,-21 0 0,0-21 16,0 20-16,0 1 0,0 0 15,0-21-15,-21 63 47,21 0-47,0 0 0,0 0 16,0 1-16,0-1 0,0 21 0,0-21 15,0 22-15,0 41 16,0-41-16,-21-1 0,21 64 16,0-64-16,0 22 0,0-22 15,0 21-15,42 1 0,-42-22 0,0-21 16</inkml:trace>
  <inkml:trace contextRef="#ctx0" brushRef="#br0" timeOffset="14631.56">7197 4212 0,'0'21'0,"42"170"32,-21-149-32,0 1 0,-21-1 15,0 0-15,0 1 0,21-22 0,-21 21 16,0 0-16,0-20 0,0 20 0,0-21 16,-21 0-16,0-21 0,0 21 15,0-21-15,0 0 0,-1 0 0,-20 0 16,21-21-16,-21 0 0,-1 0 15,-20 0-15,20-22 0,1 22 0,-106-85 16,63 22 0,43 20-16,42 1 0,0-1 0,-21 1 15,0 20-15,-22 1 0,22-21 0,21 20 16,0-20-16,-21-1 0</inkml:trace>
  <inkml:trace contextRef="#ctx0" brushRef="#br0" timeOffset="14696.52">6985 3408 0,'0'-21'0,"21"0"15,0-1 1</inkml:trace>
  <inkml:trace contextRef="#ctx0" brushRef="#br0" timeOffset="15115.8">6900 2858 0,'0'-22'15,"-21"22"1,0 0 0,0 0-16,0 0 15,-1 22-15,1-22 0,0 21 0,0 0 16,0 0-16,0 0 0,-1 0 15,1 1-15,0-1 0,0 0 16,21 0-16,-21 0 0,21 0 0,0 1 16,0-1-16,0 0 0,21 0 15,21-21-15</inkml:trace>
  <inkml:trace contextRef="#ctx0" brushRef="#br0" timeOffset="16152.21">7048 3514 0,'0'21'62,"0"0"-46,0 0-16,0 0 0,0 1 16,0 20-16,0-21 0,0 21 0,0 1 15,0-1-15,0 0 0,22 1 0,-22 20 16,0-20-16,0-1 0,0 21 0,0-20 16,21-1-16,-21-21 0,0 22 15</inkml:trace>
  <inkml:trace contextRef="#ctx0" brushRef="#br0" timeOffset="17120.18">8953 2646 0,'22'-21'31,"-1"0"-15,0-1-16,0 22 0,21-21 16,-20 0-16,20 0 15,-21 0-15,0 0 0,-21-1 16,0 1-16,0 0 0,0 0 16,-21 21-16,-21 0 15,21 0-15,-22 0 0,-20 0 0,20 0 16,-20 21-16,21 0 0,-22 0 15,22 1-15,-22-1 0,22 0 0,0 21 16,20-21-16,-20 1 0,21-1 16,21 0-16,0 0 0,0 0 15,0 22-15,21-22 0,0 0 16,0 0-16,1 0 0,20 0 16,0 1-16,1-1 0,-22 21 0,21-21 15,0 0-15,1 22 0,-1-22 0,-21 0 16,22 21-16,-22-20 0,0-1 15,-21 21-15,0 0 0,0-20 16,-21 20-16,0-21 0,-106 43 16,63-43-16,1-21 15,-1 21-15,-21-21 0,22 0 16,-1 0-16,1 0 0,-1 0 0,-41-42 16,62 20-16,-20 1 15,20 0-15,22-21 0,-21 21 0,21-22 16,0 1-16,21 0 0,0-1 0,0 1 15,0-22-15,0 22 0,21 0 16,0-1-16,0 1 0,0 0 0,22-1 16,-22 22-16,21 0 0,0 21 0,-20 0 15,20 0-15,0 0 0,-21 21 16,22 22-16,-22-22 0,21 21 0,-21 0 16,1 1-16,-22 63 15,0-64-15,0 43 16,0-43-16,0-21 0,0 21 0,0-20 15,0 20-15,0-21 0,0 0 16,21 0-16,0-21 0,0 0 16,0 0-16,0 0 0,1-21 0,20 0 15,-21 0-15,21 0 0,1 0 16</inkml:trace>
  <inkml:trace contextRef="#ctx0" brushRef="#br0" timeOffset="17395.34">9461 2350 0,'22'-22'16,"-44"44"-16,44-65 0,-44 64 31,1 1-31,21 20 0,0-21 16,0 21-16,-21 1 0,21-1 15,-21 22-15,0-22 0,21 21 0,-21-20 16,21 20-16,-22-20 0,22-1 0,-21 0 15,21 1-15,0-1 0,-21 0 16,21 1-16,0-22 0,0 0 16,0 21-16,0-21 0,0 1 0,21-22 31,-21-22-31,21 22 16,1-21-16,-22 0 0,0 0 0</inkml:trace>
  <inkml:trace contextRef="#ctx0" brushRef="#br0" timeOffset="18144.22">9165 2921 0,'0'0'0,"-21"0"0,0 0 0,0 0 0,-1 0 15,1 0-15,42 0 16,1 0 0,-1 0-16,0 0 0,21 0 15,-21-21-15,22 0 0,-1 21 0,0 0 16,22-21-16,-22 21 0,22-22 0,-22 1 15,22 21-15,-22-21 0,21 0 16,-20 21-16,20-21 0,-20 21 16,-22 0-16,0 0 0,21 0 0,-42 21 31,0 0-31,-21 0 16,0 0-16,0 1 0,0-1 0,21 0 15,-22 0-15,1 0 0,21 0 16,0 1-16,0-1 0,0 0 0,0 0 15,0 0-15,0 0 0,21 1 16,1-22-16,-1 0 16,21 0-16,-21 0 0,22 0 0,-1 0 15,0 0-15,1-22 0,-1 22 16,0-21-16,-21 0 0,106-21 16,-105 21-16,-1-1 15,0 1-15,0 0 0,0 21 0,-21-21 16,21 0-16,-21 0 0,0-1 15,-21 22 1,0 0 0,0 0-16,21 22 0,0-1 15,0 0-15,-21 0 0,21 0 16,-21 0-16,21 22 0,-22-1 16,22-21-16,0 22 0,0-1 0,-21 64 15,21-64-15,-21 22 0,21-22 16,0 0-16,0 22 0,0-22 15,0 0-15,0 1 0,0-1 0,0 0 16,0 1-16,0-1 0,0 0 0,21-20 16,-21 20-16,0 0 0,0-21 15,0 22-15,-42 20 16,0-20-16,-1-22 0,22 0 16,-85-21-16,64 0 0,-22 0 15,1 0-15,-1-21 0,1 21 16,-1-21-16,22-1 0,-21-20 15,20 21-15,1 0 0,0-22 0,-1 1 16,22 21-16,-21-21 0,21-1 16,-1 1-16,22 0 0,0 20 0,0-20 15,0 0-15,0-1 0,22 22 0,-1-21 16,0 0-16,0 20 0,21-20 16,1 0-16,-1 21 0</inkml:trace>
  <inkml:trace contextRef="#ctx0" brushRef="#br0" timeOffset="18436.15">10795 2392 0,'0'-21'16,"0"42"-16,0-63 0,0 20 0,0 1 15,-21 42 1,0 22-1,21-22-15,0 21 0,0 1 16,-22 20-16,22-21 0,-21 22 0,21-22 16,-21 1-16,21 20 0,0-21 0,-21 1 15,0-1-15,21 22 16,0-43-16,0 21 0,0-21 16,0 0-16,0 1 0,21-22 15,0 0 1,0 0-16,0 0 0,1-22 0,20 1 15,-21 0-15</inkml:trace>
  <inkml:trace contextRef="#ctx0" brushRef="#br0" timeOffset="18807.75">10964 2836 0,'0'0'0,"-21"0"0,21 22 31,21-22-16,0 0-15,1 0 16,-1 0-16,0 0 0,0 0 16,21 0-16,-20 0 0,-1-22 15,0 22-15,21-21 0,-21 21 0,1-21 0,20 0 16,-42 0 0,0 0-16,0-1 0,0-20 15,-21 42-15,0 0 16,-22 0-16,22 0 15,0 0-15,0 0 0,-22 21 0,22 0 16,0 1-16,0 20 0,0-21 0,0 21 16,-1 22-1,22-1-15,0-41 0,0-1 16,0 0-16,0 0 0,0 0 0,0 0 16,22-21-16,20 22 0,-21-22 15,0 0-15,22 0 0,-22 0 16,0-22-16,21 22 0,-21-21 0,22 0 15</inkml:trace>
  <inkml:trace contextRef="#ctx0" brushRef="#br0" timeOffset="19804.25">12954 2604 0,'0'0'0,"21"0"31,0 0-15,0 0-16,22-22 0,-22 22 15,0-21-15,21 0 0,-20 21 0,20-21 16,-21 0-16,43 0 0,-43-1 15,21 1-15,-21 0 0,-21 0 16,0 0-16,0 0 0,0-1 0,0-20 16,-21 21-1,-21 0-15,21 21 0,-22 0 0,1 0 16,0 0-16,-1 0 0,1 0 16,0 0-16,-1 0 0,1 0 0,0 21 15,-1 0-15,22-21 0,0 21 16,0 0-16,21 1 0,0-1 0,0 0 15,0 21-15,0-21 0,21 1 0,0-1 16,0 21-16,0-21 0,1 0 16,20 22-16,0-22 0,-21 0 0,22 0 15,-22 22-15,85 20 16,-64 1-16,-21-43 16,-21 0-16,0 0 0,0 0 15,0 0-15,0 22 0,-42-43 16,21 21-16,-22 0 0,-41 0 15,20 0-15,-42-21 16,43 0-16,-1 0 0,1 0 16,21 0-16,-22 0 0,22 0 0,-1-21 0,22 0 15,-21 0-15,21 0 0,0-22 16,-1 22-16,22-21 0,-21 0 0,21-1 16,0 1-16,0 0 0,0-1 0,0-20 15,21 20-15,1 1 0,-1 0 16,0 21-16,0-22 0,-21 22 0,21 21 15,0 0-15,1 0 0,-1 0 0,0 21 16,0 22-16,0-22 16,0 21-16,1 0 0,-22 1 0,0 20 15,21-20-15,-21-1 0,21 0 0,-21 1 16,21-1-16,-21-21 0,21 21 16,0-20-16,1-1 0,-22 0 0,42-21 15,-21 0-15,0 0 0,22 0 0,-1 0 16,0 0-16,1 0 0</inkml:trace>
  <inkml:trace contextRef="#ctx0" brushRef="#br0" timeOffset="20628.41">13737 2286 0,'0'-21'0,"0"0"32,0 42-17,0 0 1,-21 0-16,21 22 0,0-1 0,0 0 15,-21 1-15,21 20 0,-21-21 16,-1 22-16,22-22 0,-21 1 16,0 20-16,21-21 0,-21 1 0,21-22 15,-21 21-15,21-21 0,-21 1 0,21 41 16,21-84 31,0 0-47,-21 0 0,21-1 0,-21 1 15,21 0-15,-21 0 0,21-21 16,1-22 0,-1 1-16,0 63 0,-21-22 15,0 1-15,21 21 16,0 21-16,-21 1 16,0-1-16,0 0 0,0 0 15,0 0-15,0 0 0,21 1 16,-21-1-16,0 0 0,22 0 0,-22 0 15,21 0-15,-21 1 0,21-22 0,0 21 16,0 0-16,0-21 16,1 0-16,20 0 0,-21 0 0,43 0 15,-43 0-15,63 0 16,-41 0-16,-1-21 16,0 0-16,-20-1 0,20 1 0,0 0 15,-21 0-15,1 0 0,-1 0 0,0-22 16,0 22-16,0 0 0,-21-21 15,0 20-15,0 1 0,0-21 0,0 21 16,0 0-16,0-1 0,-21 22 16,0 0-1,-21 0-15,20 0 16,1 22-16,-21 20 0,21-21 0,0 0 16,-1 0-16,22 22 0,0-22 15,0 21-15,-21-21 0,21 1 0,0 20 16,0-21-16,0 0 0,0 0 0,0 1 15,21-1-15,1 0 0,-1 0 16,0-21-16,0 0 16,0 0-16,22 0 0,-22 0 0,0 0 15,21 0-15,-21-21 0,22 0 0,-22 21 16,21-21-16,-21-1 0</inkml:trace>
  <inkml:trace contextRef="#ctx0" brushRef="#br0" timeOffset="21264.61">14880 2709 0,'0'0'0,"0"-21"0,0 0 16,-21 21-1,0 0 1,21-21-16,0 42 156,0 0-140,0 0-1,0 1 1,0-1-16,21-21 31,0 0-31,0 0 16,0 0-16,1 0 16,-22-21-16,21 21 0,-21-22 15,21 22-15,-21-21 0,21 21 0,-21-21 16,0 0-16,0 0 0,0 0 0,0-1 15,0 1-15,0 0 16,-21 21-16,0 0 16,0 0-16,-1 0 0,1 0 15,0 0-15,0 21 0,0 0 16,0-21-16,21 43 0,-22-22 0,1 0 16,0 0-16,21 22 0,-21-22 0,21 42 15,0 1 1,0-43-16,0 0 0,0 0 15,0 0-15,21 1 0,0-1 16,0-21-16,1 0 0,-1 0 16,0 0-16,21 0 0,-21 0 15,22 0-15,-1 0 0,-21-21 0,22-1 16,-1 1-16,0 0 0,-21 0 16,22 0-16</inkml:trace>
  <inkml:trace contextRef="#ctx0" brushRef="#br0" timeOffset="21591.42">15600 2053 0,'0'0'0,"-21"0"16,-1 21-16,22 1 15,-21-1-15,21 0 0,0 0 16,-21 0-16,0 0 0,0 22 0,21-1 15,0 0-15,-21 1 0,-1-1 0,22 0 16,-21 22-16,21-22 0,0 1 16,-21-1-16,21 0 0,0 1 0,0-1 15,0-21-15,0 21 0,0-20 0,0-1 16,0 0-16,0 0 0,21 0 16,0 0-16,1-21 0,-1 22 15,0-22-15,0 0 0,0 0 16,0 0-16,1 0 0,-1-22 15,0 1-15,0 0 16,0 21-16,-21-42 0,21 21 0,1-1 16,-1 1-16</inkml:trace>
  <inkml:trace contextRef="#ctx0" brushRef="#br0" timeOffset="21853.27">15388 2392 0,'0'0'0,"0"-21"0,-42 0 0,63 21 16,0 0-1,0 0-15,43 0 16,-22 0-16,22 0 0,-43 0 16,21 0-16,0 0 0,-20 0 15,20-22-15,0 22 0,-21 0 0,22 0 16,-1 0-16,-21-21 0,22 21 0,-22 0 15,21 0-15,-21 0 0,0 0 16,1 0-16</inkml:trace>
  <inkml:trace contextRef="#ctx0" brushRef="#br0" timeOffset="23195.5">1587 3810 0,'-21'0'16,"0"-21"-16,42 21 62,0 0-62,1 0 16,-1 0-16,21 0 0,-21 0 15,22 0-15,-1 0 0,0 0 16,1 0-16,-1 0 0,21 0 0,1 0 16,-1 0-16,1 0 0,21 0 15,-1 0-15,1-21 0,21 21 0,-22 0 16,22 0-16,-21 0 0,0 0 0,20-21 15,1 21-15,0 0 0,0 0 16,21 0-16,-21 0 0,0-22 0,21 22 16,-22 0-16,22 0 0,0 0 15,0 0-15,0-21 0,22 21 0,-22 0 16,21 0-16,0 0 0,-21-21 16,21 21-16,0 0 0,0 0 0,1 0 15,-1 0-15,0 0 0,21 0 0,-21 0 16,22 0-16,-1 0 0,-21 0 15,22 0-15,-1 0 0,0 0 0,1 0 16,-1 0-16,0 0 0,1 0 0,-1 0 16,21 0-16,-20 0 0,-1 0 15,0 0-15,1 0 0,359 0 16,-169 0 0,-191 0-16,22 0 0,-22 0 0,21 0 15,-20 0-15,-1 0 0,0 0 16,22 0-16,-22 0 0,1 0 0,-1 0 15,0 0-15,22 0 0,-43 0 0,21 0 16,22-21-16,-22 21 0,-21 0 16,22 0-16,-1 0 0,-21 0 0,21 0 15,1 0-15,-22 0 0,21 0 0,-21 0 16,1 0-16,-1 0 0,0 0 16,0-21-16,-21 21 0,21 0 0,-21 0 15,0 0-15,0 0 0,0 0 0,-21 0 16,0 0-16,0 0 15,0 0-15,-22 0 0,22 0 0,-42 0 16,20 0-16,-20-21 0,-1 21 0,1 0 16,-22 0-16,0 0 0,1 0 15,-22-22-15,0 22 0,0 0 0,0 0 16,-21-21-16,0 0 16,0 0-1,-21 21 1,0 0-16,0-21 15,0 21-15,0 0 0</inkml:trace>
  <inkml:trace contextRef="#ctx0" brushRef="#br0" timeOffset="23332.42">16531 3535 0,'0'0'0,"0"21"0,0 0 31</inkml:trace>
  <inkml:trace contextRef="#ctx0" brushRef="#br0" timeOffset="28704.34">1841 5038 0,'0'21'0,"0"0"16,0 0-1,0 0 17,22-42-1,-1 21-31,0-21 0,0 0 0,0 21 15,0-42-15,1 20 0,-1 1 16,0 0-16,0 0 16,-21-21-16,0 20 0,0 1 15,0 0-15,0 0 0,0 0 16,-21 21-16,0-21 0,0 21 16,-22 0-16,22 0 0,0 0 15,-21 21-15,20-21 0,-20 21 0,21 0 16,-21 0-16,20 0 0,1 1 15,-21-1-15,21 0 0,0 21 0,21-21 16,0 1-16,-22 41 16,22-21-1,0-20-15,0-1 0,0 0 0,22-21 16,-22 21-16,21 0 0,0 0 0,0 1 16,0-1-16,0-21 15,1 21-15,-1 0 0,0 0 0,0 0 16,21 1-16,-20-22 0,-1 21 15,0 0-15,0-21 0,21 21 0,-20 0 16,-1 0-16,0 1 16,-21-1-16,21-21 0,-21 21 0,0 0 15,0 0-15,-21 0 0,0 1 16,0-1-16,-1 0 0,-20 0 0,21 0 16,-21 0-16,20 1 0,-20-1 15,0-21-15,-1 21 0,1-21 0,0 0 16,-1 0-16,-20 0 0,21 0 15,-1 0-15,1 0 0,0-21 16,20 21-16,-20-21 0,21-1 16,-21 1-16,20 0 0,1 0 0,0 0 15,0 0-15,0-1 0,0 1 16,-1 0-16,22 0 0,0 0 0,0 0 16,0-1-16,0 1 15,22 21-15,-1-21 16,0 21-16,0-21 0,0 21 0,22 0 15,-22 0-15,0 0 0,21 0 0,-21 0 16</inkml:trace>
  <inkml:trace contextRef="#ctx0" brushRef="#br0" timeOffset="29554.86">2392 5355 0,'0'21'47,"-21"-21"-47,21 22 0,0-1 16,-22 0-16,22 0 0,-21 0 15,21 0-15,-21 1 0,21-1 0,0 0 16,0 0-16,0 21 0,0-20 16,0-1-16,0 0 0,0 0 0,0 0 15,0 0-15,21-21 0,0 22 0,1-22 16,-1 0-16,21 0 0,-21 0 16,0 0-16,22 0 0,-22-22 0,21 1 15,1 21-15,-22-21 16,0 0-16,21 0 0,-21 0 0,1-22 15,-1 22-15,0 0 0,0 0 0,-21 0 16,0-22-16,0 22 0,21 0 16,-21 0-16,0 0 0,0-1 15,0 1-15,0 0 16,0 42 15,0 0-31,0 1 0,0-1 16,0 0-16,0 0 0,0 0 0,0 0 15,0 22-15,0-22 0,-63 127 32,63-63-32,0-43 0,0 22 15,0-22-15,0 0 0,0 1 16,0 20-16,0-21 0,0 1 0,0-1 16,0 22-16,0-22 0,0 21 0,0-20 15,0-1-15,0 64 16,0-64-16,0 43 0,0-43 15,0 1-15,0-1 0,-21-21 16,21 0-16,-22 0 0,22 22 0,-21-43 16,0 21-16,0 0 0,0 0 0,0-21 15,-1 0-15,1 0 0,-21 0 16,0 0-16,20 0 0,-20 0 16,0 0-16,-22 0 0,22-21 0,0 0 15,-22 0-15,22 0 0,-1-1 16,-20 1-16,21 0 0,-1-21 0,1 21 15,21-1-15,-22-20 0,22 0 16,-21 21-16,21-22 0,0 22 0,-1 0 16,22-21-16,0 20 0,0 1 15,0-21-15,0 21 0,0 0 0,0-1 16,0 1-16,0 0 0,22 0 0,-22 0 16,21 0-16,0-1 0,0 1 15,85-42 1,-64 42-16</inkml:trace>
  <inkml:trace contextRef="#ctx0" brushRef="#br0" timeOffset="30172.5">3006 5376 0,'0'0'0,"0"-21"0,0 42 47,0 1-47,0-1 16,0 0-16,0 0 0,0 0 15,0 0-15,0 22 0,0-22 0,0 21 16,0-21-16,0 22 0,0-22 0,0 21 15,0-21-15,0 1 0,0-1 16,0 0-16,0 0 0,-22 0 16,22 0-16,-21-21 15,21-21 17,0 0-32,0 0 0,0 0 15,0 0-15,0-22 0,0 22 16,0 0-16,0-21 0,0 20 0,0 1 15,21-21-15,-21 21 0,22-22 16,20 22-16,-21 0 0,0-21 0,22 21 16,-22-1-16,21 1 0,-21 0 15,22 21-15,20-21 16,-42 21-16,43 0 0,-22 21 0,-21-21 16,0 21-16,1 0 15,-1 1-15,0 41 0,-21-42 16,0 22-16,0-22 0,0 0 0,0 21 15,0-21-15,0 1 0,-21-1 16,21 0-16,-21 0 0,21 0 0,-22 0 16,1 1-16,21-1 15,0 0 1,0-42 15,0 0-31,21 21 16,-21-22-16</inkml:trace>
  <inkml:trace contextRef="#ctx0" brushRef="#br0" timeOffset="30504.31">3937 4974 0,'0'0'0,"0"-21"0,0 42 31,0 0-15,0 1-16,0-1 0,0 0 15,0 21-15,0 1 0,0-22 0,-21 63 16,0 1 0,-1-21-16,22-22 0,-21 0 15,0 1-15,21-1 0,-21 0 0,21-21 16,0 22-16,-21-22 0,21 21 0,0-21 15,-21 1-15,21-1 16,0 0-16,21-21 31,0 0-31,0-21 0,-21 0 16,21-1-16,-21 1 0</inkml:trace>
  <inkml:trace contextRef="#ctx0" brushRef="#br0" timeOffset="30784.15">3662 5461 0,'0'0'0,"-21"0"0,21-21 16,0 0 0,21 21-16,0 0 0,0 0 15,0-21-15,0 21 0,1 0 0,-1 0 16,0 0-16,21-22 0,-21 22 0,1 0 15,-1 0-15,0 0 16,0 0-16,0-21 0</inkml:trace>
  <inkml:trace contextRef="#ctx0" brushRef="#br0" timeOffset="31980.5">4593 5546 0,'0'0'0,"0"-21"0,21-1 16,-21 1-16,0 0 0,0 0 16,0 0-16,0 0 15,0-1-15,-21 1 0,21 0 0,-21 21 16,0-21-16,0 21 0,-1 0 0,1-21 16,0 21-16,0 0 0,0 0 15,0 0-15,-1 0 0,-20 21 0,21-21 16,0 21-16,0 0 0,-1 22 15,1-22-15,0 21 0,0-21 16,0 22-16,0-1 0,21-21 0,0 21 16,-22 1-16,22-22 0,-21 21 15,21-21-15,0 1 0,0 62 16,43-84 0,-43 21-16,21-21 0,0 0 15,0 0-15,21 0 0,-20 0 0,-1-21 16,0 0-16,21 21 0,-21-21 0,1 0 15,-1 0-15,0-1 0,0 1 16,0 0-16,0 0 0,-21 0 16,22-22-16,-22 22 0,21 0 0,-21 0 15,0-21-15,0 20 16,0 1-16,21 21 0,-21-21 16,0 42-1,0 0 1,0 1-16,0-1 0,0 0 15,0 21-15,0-21 0,0 1 0,0-1 16,0 0-16,0 0 0,0 0 0,0 0 16,0 1-16,21-1 0,-21 0 15,0 0-15,21-21 0,0 0 16,1 0 0,-1 0-16,0 0 15,-21-21-15,21 0 16,0-22-16,-21 22 15,21 0-15,1-21 0,-22 21 16,21-1-16,-21 1 0,21 0 0,21-42 16,-42 41-16,21 1 0,1 0 15,20 21-15,-21-21 0,0 0 16,0 21-16,1 0 0,-1 0 0,0 0 16,0 0-16,0 0 0,0 21 15,1 0 1,-22 0-16,21 0 0,-21 1 15,0-1-15,0 0 0,0 0 0,0 0 16,0 0-16,0 22 0,0-1 16,0-21-16,-43 22 15,43-22-15,-21 0 0,21 0 16,-21-21-16,21 21 0,-21 0 0,21 1 16,0-44 15,0 1-16,0 0-15,21 21 0,0-21 16,-21 0-16,21 0 0,-21-22 0,22 22 16,-1-21-16,0 21 0,-21-22 15,63-41 1,-41 20-16,-1 43 0,-21 0 16,21 0-16,0 21 0,-21-22 0,0 1 15,21 21-15,-21 21 31,0 1-15,0-1-16,0 0 0,-21 0 16,21 0-16,0 22 0,-21-22 15,21 21-15,-21 0 0,21-20 0,0 20 0,-21-21 16,21 21-16,0-20 0,0-1 16,0 0-16,0 21 0,0-21 15,21-21-15,0 22 0,0-1 0,-21 0 16,21-21-16,0 0 0,1 21 0,20-21 15,-21 0-15,0 0 0,0 0 16,22 0-16,-22 0 0,21 0 0,-21-21 16,1 0-16,-1 0 0,0 21 0,21-22 15</inkml:trace>
  <inkml:trace contextRef="#ctx0" brushRef="#br0" timeOffset="32795.54">1270 6414 0,'0'0'0,"-21"0"16,42 0 46,0 0-46,0 0-16,0 0 0,1 0 0,-1 0 16,21 0-16,0 0 0,-20 0 15,20 0-15,0 0 0,22 0 0,-22 0 16,22 0-16,-1 0 0,-21 0 0,43-22 16,-21 22-16,-1 0 15,22 0-15,84 0 0,-63 0 16,-21 0-16,20-21 0,1 21 15,0 0-15,127 0 0,-106-21 16,0 21-16,21 0 0,-21 0 0,21 0 16,-21 0-16,21-21 0,149 21 15,-149 0-15,148 0 16,-148-21-16,1 21 0,-22 0 16,21 0-16,-21 0 0,0-21 0,0 21 0,0 0 15,-21 0-15,-1-22 0,1 22 16,0 0-16,-21 0 0,-1 0 0,1 0 15,0 0-15,-22 0 0,1 0 0,-1-21 16,1 21-16,-22 0 0,0 0 0,1 0 16,-22 0-16,0 0 15,0 0-15,-21-21 63</inkml:trace>
  <inkml:trace contextRef="#ctx0" brushRef="#br0" timeOffset="33362.76">7260 5546 0,'0'21'15,"0"0"1,21-21 31,-21-21-16,0 0-15,0 0-1,-21 21 32,21 21-16,0 0-15,0 0 0,0 0-16,0 0 15</inkml:trace>
  <inkml:trace contextRef="#ctx0" brushRef="#br0" timeOffset="33793.79">7302 6054 0,'0'0'0,"22"0"31,-1 0-15,0-21-1,-21-1 1,0 1 0,-21 21-1,0-21-15,-1 21 16,1 0-16,0 0 0,0 21 16,0 0-16,21 1 15,0-1 1,21-21 31</inkml:trace>
  <inkml:trace contextRef="#ctx0" brushRef="#br0" timeOffset="58432.49">7302 5567 0,'0'-21'62,"0"42"16,-21 0-62,21 0 0,0 0-16,21-21 31,1 0-16,-1 0 17,-21-21-32,21 0 15,-21 0-15,0 0 16,0 0-16,-21 21 16,0 0-16,-1 0 15,22-22 1,-21 22-16,21 22 15,-21-22-15,21 21 0,0 0 16,0 0-16,0 0 16,0 0-16,0 1 15,21-22 1,0 0 0,1 0-1,-1 0-15,-21-22 16,0 1-16,0 0 15,0 0-15,0 0 16,-21 0 0,-1 21-1,22 21 17,0 0-32,0 0 15,0 0-15,0 0 16,0 1-1</inkml:trace>
  <inkml:trace contextRef="#ctx0" brushRef="#br0" timeOffset="59043.68">7260 6075 0,'21'0'78,"0"0"-78,-21-21 16,22 21-16,-22-21 16,0-1-1,-22 22 16,1 22-15,21-1 0,0 0-16,0 0 31</inkml:trace>
  <inkml:trace contextRef="#ctx0" brushRef="#br0" timeOffset="60212.9">9080 5249 0,'22'-21'0,"-22"0"15,0 0 1,0 0-16,0 0 0,0-1 16,0 1-1,0 0-15,0 0 0,0 0 16,0 0-16,0-1 15,0 1-15,0 42 47,0 22-47,0-22 0,0 21 0,0-21 16,0 22-16,0-1 0,0 22 0,0-22 16,0 43-16,0 20 15,0-62-15,-22 20 16,1-20-16,0 20 0,21-21 0,-21 22 15,0-22-15,21 1 0,0 20 0,0-42 16,-21 22-16,21-1 0,0 0 16,-22-21-16,22 1 0,0-1 0,0 0 15,0 0-15,0 0 0,22-21 16,-1 0-16,0 0 0,0 0 16,0 0-16,0 0 15,1-21-15,-1 21 0,0-21 16,0 0-16,0 21 0,0-21 0,1-1 15,-1 22-15,-21-21 0,21 0 16,-21 0-16,0 0 0,0 0 16</inkml:trace>
  <inkml:trace contextRef="#ctx0" brushRef="#br0" timeOffset="60512.72">8826 5757 0,'22'-21'31,"-1"21"-31,0 0 16,0-21-16,0 21 0,22-21 15,-22 0-15,21 21 0,-21-21 0,0 21 16,22 0-16,-22-22 0,0 22 15,0 0-15,0 0 0,-21-21 0,22 21 16,-1 0 47</inkml:trace>
  <inkml:trace contextRef="#ctx0" brushRef="#br0" timeOffset="61240.16">10075 5990 0,'0'0'15,"21"0"-15,-21-21 0,0 0 0,22 21 16,-22-21-16,21 0 16,-21-1-16,0 1 0,0 0 15,21 0-15,-21 0 0,0 0 0,0-1 16,0 1-16,0 0 0,0 0 16,-21 0-16,0 21 0,-1-21 0,1-1 15,0 1-15,0 0 0,-21 21 0,20 0 16,-20-21-16,21 21 0,-21 0 15,-1 0-15,22 0 0,-21 0 0,-1 21 16,22 0-16,-21-21 0,0 21 0,20 1 16,-20-1-16,21 0 0,0 0 15,0 0-15,-1 22 0,1-22 0,21 21 16,0-21-16,0 22 0,0-22 16,0 0-16,0 21 0,0-21 0,0 1 15,0-1-15,0 0 0,0 0 16,0 0-16,21 0 0,1-21 15,-1 0-15,0 0 0,0 0 16,21 0-16,-20 0 0,-1 0 16,21 0-16,-21 0 0,0-21 0,22 0 15,-1 21-15,-21-21 0,22 0 0,-1 0 16,-21-1-16,21 1 0,-20-21 0,-1 21 16,0 0-16,0-1 0,0-20 15,0 21-15,-21-21 0,0 20 16,0 1-16,0 0 0,22 0 0,-22 0 15,0 0-15,0 42 32,-22 0-17,22 0-15,0 0 0,0 0 16,0 22-16,0-22 0,0 0 0,0 21 16,0-20-16,0-1 0,0 0 0,0 0 15,0 0-15,0 0 0,0 1 16,0-1-16,0 0 0,22-21 15,-1 0-15,0 0 0,0 0 16,0 0-16,22 0 16,-22 0-16,0-21 15,0 0-15</inkml:trace>
  <inkml:trace contextRef="#ctx0" brushRef="#br0" timeOffset="62132.38">10837 5694 0,'0'0'0,"0"-21"0,0 0 16,0-1-16,0 1 0,0 0 0,0 0 16,-21 21-16,0 0 15,0 0-15,0 0 0,-1 0 16,1 21-16,0-21 0,0 21 15,0 0-15,0 1 0,-1-1 0,1 0 16,21 0-16,-21 21 0,21-20 16,-21-1-16,0 0 0,21 0 0,0 0 15,0 0-15,0 1 0,0-1 0,0 0 16,0 0-16,0 0 16,0 0-16,21-21 0,0 0 15,0 0-15,0 0 0,1 0 0,-1 0 16,0 0-16,0 0 0,0 0 0,0-21 15,1 0-15,-1 21 16,0-21-16,0 0 0,0 0 0,0-1 16,-21 1-16,0 0 0,0 0 0,22 0 15,-22 0-15,21-43 16,-21 43 0,0 42 15,0 0-16,0 0-15,0 22 16,0-22-16,0 0 0,0 0 0,0 22 16,-21-22-16,21 21 0,0 0 0,-22-20 15,22 20-15,0 0 0,0 1 16,0-1-16,0 0 0,0 1 0,0-1 16,0 21-16,0-20 0,0 20 0,0 1 15,22-22-15,-22 22 0,0-22 16,0 21-16,0-20 0,0 20 0,0-20 15,0 168 1,-22-126-16,22-22 0,0-20 16,0-1-16,0 0 0,0 1 0,-21-1 15,21-21-15,-21 22 0,0-22 16,21 0-16,0 0 0,-21 0 16,0-21-16,21 21 0,-22-21 0,1 0 15,21 22-15,-21-22 0,0 0 0,0 0 16,0 0-16,-1 0 0,-20 0 0,21 0 15,-21 0-15,-1-22 0,22 1 16,-42 21-16,20-21 0,1 0 0,-22 0 16,22-22-16,-21 22 0,20-21 0,-20 21 15,20-22-15,1 1 0,0 0 0,-1-1 16,22-20-16,0 21 0,0 20 16,0-20-16,21 0 0,0 21 0,0-22 15,0 22-15,0-21 0,21 21 0,0-1 16,0 1-16,-21 0 0,21 0 0,1 0 15,20 0-15,-21-1 16,0 1-16,0 0 0,1 21 0,-1-21 16,0 21-16,-21-21 0,21 0 0,0 21 15,-21-22-15,0 1 0,21 21 0,1-21 16,-22 0-16,21 0 0</inkml:trace>
  <inkml:trace contextRef="#ctx0" brushRef="#br0" timeOffset="63016.47">11218 5673 0,'0'0'0,"0"-21"0,0-1 16,0 1-16,0 0 16,0 42 30,0 0-46,0 1 16,0-1-16,0 0 0,0 21 16,0-21-16,0 1 0,0 20 0,0-21 15,0 21-15,0-20 0,0-1 0,-21 0 16,21 0-16,0 0 0,0 0 16,0 1-16,0-1 0,-21-21 15,21 21-15,0-42 47,0 0-47,0-1 16,0 1-1,0 0-15,0 0 0,0 0 0,0 0 16,0-1-16,0 1 0,0 0 0,0-21 16,21 21-16,0-1 0,0 1 15,1 0-15,-1 0 0,0-21 0,0 42 16,0-22-16,22 1 0,-22 0 0,0 21 15,21 0-15,-21 0 0,22 0 16,-22 0-16,21 0 0,-21 21 0,1 0 16,20 1-16,-21-1 0,0 0 15,0 0-15,1 21 0,-1-20 16,0 20-16,-21-21 0,0 0 0,0 0 0,0 22 16,0-22-16,0 0 0,0 0 15,0 0-15,0 1 16,-21-1-16,0-21 0,-1 21 15,1-21-15,0 0 16,21-21 31,21 0-47,0 21 16,1-22-16</inkml:trace>
  <inkml:trace contextRef="#ctx0" brushRef="#br0" timeOffset="63600.14">12446 5779 0,'0'-22'0,"0"44"0,0-65 0,0 22 16,0 0-16,0 0 0,0 0 15,0-1-15,-21 1 0,21 0 0,-21 0 16,-1 0-16,22 0 0,-21-1 16,0 22-16,0 0 0,0 0 0,-43 0 15,43 0-15,-21 0 0,21 22 16,-22-1-16,22 0 0,-21 21 16,21-21-16,-1 22 0,-20-22 0,21 21 15,0-21-15,21 22 0,-21-1 0,21-21 16,0 22-16,0-22 0,0 0 15,0 0-15,0 0 0,0 0 0,21 1 16,0-1-16,0-21 0,0 0 0,0 21 16,1-21-16,-1 0 0,0 0 15,21 0-15,-21 0 0,1 0 16,20-21-16,-21 0 0,0 21 0,0-22 0,1 1 16,-1 0-16,0 0 0,0 0 15,0-22-15,0 22 0,1-21 16,-22 21-16,21 0 0,0-85 15,-21 85 1,0 42 15,0 0-31,0 0 0,0 0 0,0 0 16,0 22-16,0-22 0,-21 0 16,21 0-16,0 0 0,0 22 0,0-22 15,0 0-15,0 0 16,0 0-16,0 1 0,21-22 15,0 0-15,0 0 16,0 0-16,1 0 16,-1 0-16,0-22 0</inkml:trace>
  <inkml:trace contextRef="#ctx0" brushRef="#br0" timeOffset="64419.67">12785 5630 0,'0'0'16,"0"22"0,0-1-1,0 0-15,0 0 0,0 0 16,0 22-16,0-22 0,0 0 16,0 0-16,0 0 0,0 0 15,0 1-15,0-1 0,0 0 0,0 0 16,0 0-16,0 0 15,-22-21-15,22 22 16,-21-22 15,21-22-31,0 1 16,0 0-16,0 0 16,0 0-16,0 0 0,0-64 15,0 64 1,0 0-16,0-22 0,43 1 15,-43 21-15,21 0 0,21-1 16,-21 1-16,0 21 0,1 0 16,-1-21-16,0 21 0,0 0 0,0 0 15,22 0-15,-22 0 0,0 21 0,0 0 16,21 1-16,-20-1 0,-1 0 16,0 0-16,0 0 0,0 22 0,-21-22 15,0 0-15,21 21 0,-21-21 0,22 1 16,-22-1-16,0 0 0,0 0 15,0 0-15,0 0 16,0 22-16,0-22 16,-22-21-1,1 0 1,0-21 0,21 0-16,0-1 0,0 1 15,0-21 1,0 0-16,0 20 0,21 1 15,-21 0-15,21-21 0,1 21 0,-1-1 16,0 1-16,0-21 0,0 21 0,22 0 16,-22 21-16,0-22 0,42 1 15,-20 21-15,-22-21 0,21 21 16,-21 0-16,22 0 0,-43 21 16,21 0-16,0 1 0,-21-1 15,0 42-15,0 1 16,0-43-16,0 0 0,0 0 15,0 0-15,0 1 0,-21-1 16,21 0-16,-21 0 0,21 0 16,-21 0-16,42-21 62,-21-21-62,21 0 0,0 21 16</inkml:trace>
  <inkml:trace contextRef="#ctx0" brushRef="#br0" timeOffset="64955.36">14055 5821 0,'0'0'0,"21"0"32,0 0-32,0 0 15,0 0-15,0 0 0,1 0 0,20 0 16,-21 0-16,0 0 0,0-21 0,22 21 16,-22-21-16,0 21 0,0-22 15,0 1-15,1 21 0,-1-21 0,0 0 16,-21 0-16,0 0 0,0-1 15,0 1-15,0 0 0,0 0 16,0 0-16,0 0 0,0-1 0,-42 1 16,-1 21-1,22 0-15,0 0 16,0 0-16,0 21 0,-1-21 16,1 22-16,0-1 0,0 0 0,0 0 15,0 0-15,-1 0 0,1 1 16,0 20-16,0-21 0,21 21 0,0-20 15,-21 20-15,21-21 0,-21 21 0,21-20 16,0-1-16,0 0 0,0 0 16,0 0-16,0 0 0,0 1 0,21-1 15,0 0-15,0-21 0,0 21 0,0-21 16,1 0-16,-1 0 0,0 0 0,0 0 16,0 0-16,0 0 15,1 0-15,-1 0 0,21 0 0,-21 0 16,0 0-16,1 0 0,-22-21 0,21 21 15,0-21-15,0 21 0,-21-21 16,0-1-16</inkml:trace>
  <inkml:trace contextRef="#ctx0" brushRef="#br0" timeOffset="65492.36">15282 4593 0,'0'0'0,"21"0"31,1 0-31,-1 0 0,21 0 16,-21 0-16,22 0 0,-1 0 0,-21 0 16,21 0-16,1 0 15,-1 0-15,-21 0 0,22 0 0,-22 0 16,21 0-16,-21 0 0,-42 0 31,0 21-31,0-21 16,-22 0-16,1 0 0,21 0 0,-21 0 15,-1 0-15,22 0 0</inkml:trace>
  <inkml:trace contextRef="#ctx0" brushRef="#br0" timeOffset="65968.09">15219 4614 0,'0'0'0,"0"22"16,-21-22-16,-1 21 16,1 0-16,21 0 15,-21 0-15,21 0 16,-21-21-16,21 22 0,-21 20 0,21-21 16,-21 0-16,21 22 0,0-22 0,0 0 15,0 21-15,0 1 0,-22-22 16,22 21-16,0-21 0,0 22 0,0-1 15,0-21-15,0 21 0,0 1 16,0-22-16,0 21 0,0 1 16,0-22-16,0 21 0,0 0 0,0 1 15,0-1-15,0-21 0,0 22 0,0-1 16,0 0-16,0 1 0,0-1 16,0 0-16,0 1 0,0-1 0,0-21 15,0 21-15,0 1 0,0-22 0,0 0 16,0 21-16,0-20 0,0-1 0,22 0 15,20 21 1,-42-21-16,42 22 0,-21-43 16,22 21-16,-22-21 0,0 0 0,21 0 0,-20 0 15,41 0-15,-21 0 16,1 0-16,-22 0 0,42 0 16,-41-21-16,20 21 15,-21-21-15,0 21 0,0-22 0,1 1 31,-22 0-31,21 0 16,-21 0-16,0 0 16,0-1-16</inkml:trace>
  <inkml:trace contextRef="#ctx0" brushRef="#br0" timeOffset="66323.88">16002 5249 0,'-21'0'0,"42"0"0,-42-21 0,0 21 16,-1 0-1,1 0 1,21 21-16,0 1 0,-21-1 15,21 21-15,-21-21 0,0 22 16,21-1-16,-21-21 0,21 21 16,-22 1-16,1-1 0,21 0 0,-21 1 15,0-1-15,21 0 0,0 1 0,-21-22 16,0 0-16,21 21 0,-22-20 16,22-1-16,0 0 0,0 0 15,0-42 16,22 21-31,-1-21 0,0 0 16</inkml:trace>
  <inkml:trace contextRef="#ctx0" brushRef="#br0" timeOffset="66701.67">15854 5419 0,'0'-21'0,"21"-43"15,0 43-15,0 0 16,0 0-16,1 21 16,20-22-16,-21 22 0,0 0 0,22-21 15,-1 21-15,-21 0 0,21 0 0,1 0 16,-22 0-16,21 0 0,-21 0 16,1 21-16,20 1 0,-21-1 0,0 0 15,-21 21-15,21-21 0,-21 22 0,0-1 16,0 0-16,0-20 15,0 20-15,0 0 0,0 1 0,-21-22 16,21 21-16,-21-21 0,0 0 0,0 22 16,0-22-16,-1 0 0,1 0 15,21 0-15,-21 1 0,0-22 16,21 21-16,0-42 47,21-1-32,-21 1-15,0 0 16</inkml:trace>
  <inkml:trace contextRef="#ctx0" brushRef="#br0" timeOffset="66996.5">15727 5652 0,'21'0'32,"0"0"-32,21 0 15,1-22-15,-1 22 0,-21 0 16,22 0-16,-22 0 0,21 0 16,-21-21-16,22 21 0,-22 0 15,21 0-15,-21 0 0,22-21 0,-22 21 16,0 0-16,0 0 15,0 0-15,0 0 16,-21-21 0,22 21 15</inkml:trace>
  <inkml:trace contextRef="#ctx0" brushRef="#br0" timeOffset="67335.3">16806 5334 0,'0'-21'16,"0"42"15,0 0-16,0 0-15,0 1 0,-21 20 0,21-21 16,0 0-16,-21 22 16,21-22-16,0 21 0,0 0 0,-21-20 15,21 20-15,-21 0 0,21-21 0,-22 1 16,22 62-16,0-63 16,0 1-16,0-1 15,0 0-15,22-21 47,-22-21-47,0 0 0</inkml:trace>
  <inkml:trace contextRef="#ctx0" brushRef="#br0" timeOffset="67669.11">16827 5313 0,'0'0'16,"22"0"0,-1 0-16,0 21 15,0 0-15,0-21 16,0 21-16,-21 1 0,22 20 0,-1-21 16,0 21-16,21 22 15,-21-22-15,1-21 16,-1 22-16,0-22 0,-21 0 0,21 21 15,0 1-15,-21-22 0,21-21 16,-21 21-16,22 0 0,-1 0 16,0-21 31,-21-21-47,0 0 15,21 0-15,-21-21 16,0 20-16</inkml:trace>
  <inkml:trace contextRef="#ctx0" brushRef="#br0" timeOffset="67975.94">17526 5101 0,'-42'43'16,"42"-22"-1,-22 0-15,22 0 0,0 0 0,-21 22 16,21-1-16,-21 0 0,21 1 16,-21-1-16,21 0 0,0 1 0,-21-1 15,21 0-15,-21-21 0,21 22 0,-22-1 16,22-21-16,0 0 16,0 22-16,0-22 0,0 0 0,0 0 15,0 0-15,0 1 16,22-44 31,-22 1-47</inkml:trace>
  <inkml:trace contextRef="#ctx0" brushRef="#br0" timeOffset="68623.56">18161 5398 0,'0'0'0,"-21"0"16,0 0-1,42 0 17,0 0-32,0 0 0,0 0 15,0 0-15,22 0 0,-22 0 0,21 0 16,-21 0-16,1 0 0,20 0 16,0 0-16,-21 0 0,1 0 0,20 0 15,-21 0-15,0 0 0,0 0 16,-42 0 46,0 0-62,0 0 0,0 0 16,0 21-16</inkml:trace>
  <inkml:trace contextRef="#ctx0" brushRef="#br0" timeOffset="68916.39">18013 5652 0,'0'21'16,"21"-21"0,21 0-1,-21 0-15,1 0 0,-1 0 16,0 0-16,21 0 0,-21 0 0,22 0 15,-22 0-15,21 0 0,-21 0 16,22 0-16,41 0 16,-41 0-16,-22 0 0,0 0 15,0 0 17,-21-21-17</inkml:trace>
  <inkml:trace contextRef="#ctx0" brushRef="#br0" timeOffset="69631.99">19748 4953 0,'-21'-21'16,"0"21"0,21 21-16,0 0 15,-21-21-15,21 21 16,0 1-1,0-1-15,0 0 16,21-21-16,0 0 31,0 0-31,1 0 0,-22-21 16,21 0-16,-21-1 16,21 22-16,-21-21 0,0 0 15,0 0-15,0 0 0,0 0 16,0-1-16,-21 1 15,0 21-15,-1 0 16,1 0-16,0 0 0,0 0 0,0 21 16,0-21-16,21 22 0,-22-1 15,22 0-15,-21-21 0,21 21 16,0 0-16,0 0 0,0 1 16,0-1-16,21-21 15,1 0-15,-1 0 0,0 0 16,0 0-16,0 0 15,0 0-15,-21-21 16,22-1-16,-22 1 16,0 0-16,0 0 15,0 0-15,-22 0 16,1 21-16,0 0 0,0 0 16,0 21-16,0 0 15,-1-21-15,1 21 0,21 21 16,-21-20-16,0-1 0,21 21 0,-21-21 15,21 0-15,0 1 0,0 20 16,0-21-16,0 0 0,0 0 0,0 1 16,0-1-16,21 0 15,0-21-15,0 0 0,43 0 16,-43 0-16</inkml:trace>
  <inkml:trace contextRef="#ctx0" brushRef="#br0" timeOffset="70015.77">20362 5249 0,'0'0'16,"0"-21"-16,0 0 0,0 0 15,0 0-15,-21 21 47,0 21-47,21 0 0,-21 0 0,0 22 16,21-22-16,-22 21 16,1 0-16,0-20 0,0 20 0,0 0 15,0 1-15,-1 20 0,22-21 0,-21 1 16,0-22-16,0 21 0,21 1 15,-21-22-15,21 21 0,0 43 16,0-64 0,21-21 15,0-21-15,0 0-16</inkml:trace>
  <inkml:trace contextRef="#ctx0" brushRef="#br0" timeOffset="70380.56">20299 5292 0,'0'0'16,"0"-43"0,21 22-16,-21 0 0,21 21 15,-21-21-15,21 0 0,22 21 0,-22-21 16,0 21-16,0 0 0,0 0 15,0 0-15,1 0 0,-1 0 0,0 0 16,0 21-16,0 0 0,0 21 0,1 1 16,-1 41-1,-21-41-15,0-1 0,0 0 16,0 1-16,0-1 0,0 0 0,0 43 16,0-43-16,-21 1 15,21-1-15,0-21 0,0 21 0,-22-20 16,22-1-16,0 0 0,-21 0 0,21 0 15,0 0-15,0 1 16,0-1-16,-21-42 31,21-1-15</inkml:trace>
  <inkml:trace contextRef="#ctx0" brushRef="#br0" timeOffset="70635.41">20002 5694 0,'22'0'16,"-1"0"-1,0 0-15,0 0 0,0 0 0,22 0 16,-22 0-16,21 0 0,-21 0 0,22 0 15,-1 0-15,0-21 16,1 21-16,-22 0 0,21 0 0,-21 0 16,22-21-16,-22 21 0,0 0 0,0-22 15,0 22-15,-21-21 16,21 21-16,1-21 0,-1 0 16</inkml:trace>
  <inkml:trace contextRef="#ctx0" brushRef="#br0" timeOffset="70968.73">21018 5249 0,'0'0'0,"22"0"15,-22 22-15,0-1 16,21 0-16,-21 0 15,21 0-15,0 0 0,-21 22 0,0-22 16,21 0-16,0 21 0,1 1 16,-22-22-16,21 21 0,-21 1 0,0-22 15,21 21-15,0-21 0,-21 22 0,21-22 16,-21 0-16,21 0 0,-21 0 16,0 0-16,0 1 0,22-22 15,-22 21-15,21-21 0,0 21 16,0-21-1,-21-21 1,0 0-16,21 21 0,-21-22 16,0 1-16</inkml:trace>
  <inkml:trace contextRef="#ctx0" brushRef="#br0" timeOffset="71272.56">21696 5080 0,'0'0'0,"-21"21"31,21 0-31,0 1 16,-22-1-16,1 0 0,0 21 0,21-21 16,-21 22-16,0-1 0,0 0 15,-1 1-15,1-1 0,21 0 0,-21 1 16,0-1-16,21 0 0,0 1 15,-21-1-15,21-21 0,-21 22 0,21-22 16,0 0-16,0 0 0,0 0 16,0 0-16,0 1 0,0-1 15,-22-42 17,22-1-32</inkml:trace>
  <inkml:trace contextRef="#ctx0" brushRef="#br0" timeOffset="72390.91">22161 4932 0,'0'42'31,"0"-21"-31,0 1 0,-21-22 16,21 21-16,-21-21 31,0 0-31,21-21 31,0-1-15,0 1-16,0 0 16,0 0-16,0 0 15,21 0-15,0 21 16,-21-22-16,21 1 15,1 21-15,-1 0 32,-21 21-32,21 1 0,-21-1 0,0 0 15,0 0-15,0 0 16,0 0-16,-21 1 0,21-1 16,0 0-16,-21 0 0,-1-21 15,22 21-15,-21-21 16,0 0-1,21-21 1,-21 21-16,21-21 0,0 0 16,0 0-16,0-1 15,0 1-15,0 0 16,0 0-16,21 0 0,-21 0 16,21 21-16,0 0 0,-21-22 15,22 22 1,-22 22-16,0-1 15,0 0-15,0 0 16,0 0-16,0 0 0,0 1 0,0-1 16,0 0-16,0 0 0,0 0 15,-22 0 1,1-21 0,0 0-16,0 0 15,21-21 1,-21 21-16,21-21 0,0 0 15,0 0 1,0 0-16,0-1 0,0 1 16,0 0-16,0 0 0,21 0 15,0 21-15,0-21 16,0 21-16,1 0 0,-1 0 16,0 0-16,-21 21 0,21-21 0,-21 21 15,21 0-15,-21 0 0,21 0 16,-21 1-16,0 20 0,0-21 0,0 0 15,0 22-15,0-22 0,0 0 16,-21 0-16,0 0 0,0 0 0,21 1 16,-21-1-16,0-21 0,-1 21 0,1-21 15,0 21-15,0-21 16</inkml:trace>
  <inkml:trace contextRef="#ctx0" brushRef="#br0" timeOffset="73436.49">22458 4424 0,'21'0'32,"21"0"-32,-21 0 15,1 0-15,20-21 0,-21 21 16,21 0-16,-20 0 0,20 0 0,0 0 15,1 0-15,-22 0 0,21-21 16,0 21-16,1 0 0,-22 0 16,0 0-16,21 0 0,-20 0 0,-1 0 15,0 0-15,0 0 0,0 0 16,0 0-16,1 0 0,-1 0 16,0 0-1,0 0 1,-21 21-1,0 0-15,0 0 16,0 0-16,0 0 16,0 1-16,0-1 0,0 0 15,-21 0-15,21 0 0,0 22 0,0-22 16,-21 0-16,21 21 0,0-21 16,0 22-16,-21-22 0,21 21 15,-22 1-15,22-1 0,0 0 0,-21 1 16,21 20-1,0-21-15,0 1 0,0-1 0,0 0 16,0-20-16,0 20 0,0-21 0,0 21 0,0-20 16,0 20-16,0-21 0,0 21 15,21-20-15,-21 20 0,0-21 0,0 0 16,0 0-16,0 22 0,0-22 0,0 0 16,0 0-16,0 0 0,0 1 15,0-1-15,0 0 0,0 0 0,0 0 16,0 0-16,0 1 0,0-1 15,0 0 1,0 0-16,-21 0 16,21 0-16,-21-21 15,0 0-15,21 22 0,-21-22 16,0 0-16,-1 0 0,1 0 0,0 21 16,0-21-16,0 0 0,0 0 0,-1 0 15,1 0-15,0 21 0,-21-21 16,21 0-16,-22 0 0,22 0 0,-21 0 15,21 0-15,-22 0 0,22 0 16,0 0-16,0 0 0,0 0 16,-22 0-16,22 0 0,-42 0 15,41 0 1,1 0 0,21-21 124,21 21-124,1-21-1</inkml:trace>
  <inkml:trace contextRef="#ctx0" brushRef="#br1" timeOffset="105892.04">1143 8234 0,'0'0'0,"0"-21"16,-21 0-16,21-1 16,0 1-16,-21 21 0,21-21 0,0 0 15,0 0-15,0 0 16,0-1-16,-22 22 15,22-21-15,-21 21 32,21 21-32,0 1 15,0-1-15,0 0 0,-21 21 16,21-21-16,0 1 0,-21 20 0,21 0 16,0 1-16,0-22 0,0 21 15,0 0-15,0 1 0,0-1 16,-21 0-16,21 1 0,0-1 15,0 0-15,0-20 0,0 20 0,0 0 16,0 1-16,0 20 0,0-42 16,21 0-16,-21 1 0,0-1 15,21 0-15,0 0 0,-21 0 0,21-21 16,1 0-16,-1 0 0,0 0 16,0 0-16,0 0 0,0 0 0,1 0 15,-1 0-15,21-21 0,-21 21 16,22-21-16,-22 0 0,21 0 15,-21-1-15,22-20 0,-22 21 0,21 0 16,-21-22-16,22 22 0,-22-21 16,0 0-16,0 20 0,0-20 15,0 0-15,-21-1 0,22 22 0,-22-21 16,21 0-16,-21 20 0,0-20 16,0 21-16,0 0 0,0 0 0,0-1 15,0 1-15,0 0 0,0 0 16,0 42 62,0 0-78,0 0 16</inkml:trace>
  <inkml:trace contextRef="#ctx0" brushRef="#br1" timeOffset="106624.76">2434 8340 0,'21'-21'0,"-42"42"0,63-42 15,-42-1-15,22 22 0,-22-21 0,0 0 16,0 0 0,0 0-16,0 0 15,-22 21 1,1 0 0,0 0-16,0 0 0,0 0 0,0 21 15,-1-21-15,-20 21 0,21 0 16,0-21-16,0 21 0,-1 0 0,1 1 15,-21-1-15,21 0 16,-22 21-16,43-21 16,-21-21-16,21 22 0,0-1 15,0 0-15,0 0 16,21-21-16,1 21 16,-1-21-16,0 0 0,0 0 15,0 21-15,0-21 0,22 0 0,-22 0 16,0 22-16,0-22 0,0 0 0,1 0 15,-1 21-15,0-21 0,0 0 16,21 21-16,-20-21 0,-1 21 16,0-21-16,0 21 15,0 0-15,-21 1 16,21-1-16,-21 0 16,0 0-1,0 0-15,0 0 16,-21 1-16,0-22 0,0 21 15,0-21-15,0 21 0,-22-21 16,22 0-16,0 0 0,0 21 0,-22-21 16,22 0-16,0 0 0,-42 0 15,-1 0 1,43 0-16,0 0 0,-22 0 16,22 0-16,0 0 0,0 0 15,21-21-15,0 0 78,21 21-78,0 0 0,0-21 0,1 21 16,-1 0-16</inkml:trace>
  <inkml:trace contextRef="#ctx0" brushRef="#br1" timeOffset="107131.99">3217 8340 0,'0'-21'110,"0"-1"-95,-21 22 17,0 0-1,21 22 0,0-1-15,0 0-1,21-21 1,0 21-16</inkml:trace>
  <inkml:trace contextRef="#ctx0" brushRef="#br1" timeOffset="107455.81">3217 8636 0,'0'21'15,"21"-21"16,1 0-15,-22-21 0,-22 21 31,1 0-32,21 21-15,-21 0 16,42-21 15</inkml:trace>
  <inkml:trace contextRef="#ctx0" brushRef="#br1" timeOffset="108080.44">3810 8255 0,'0'-21'16,"0"42"-16,0-63 0,0 21 15,0-1 1,0 44 47,0-1-63,0 0 0,0 0 0,0 0 15,0 22-15,0-22 0,0 21 16,0-21-16,0 22 0,0-22 0,0 21 15,0 0-15,0-20 0,0 20 0,0-21 16,0 21-16,0-20 0,0-1 16,0 21-16,0-21 0,0 0 0,0 1 15,0-1-15,0 0 0,0 0 16,0 0 0,0-42 15,0 0-31,0 0 15,0 0-15,21-1 0,-21 1 16,0 0-16,21 0 0</inkml:trace>
  <inkml:trace contextRef="#ctx0" brushRef="#br1" timeOffset="109591.09">3895 8276 0,'0'0'0,"-22"0"0,1 0 15,0 0 1,0 0 0,42 0 30,0 0-30,0 0-16,1 0 0,20 0 16,-21 0-16,0 0 0,0 0 0,1 0 15,20 0-15,-21 0 0,21 0 16,-20 0-16,20 0 0,0 0 0,1 0 16,-1 0-16,0 0 0,1 0 0,20 0 15,-21 0-15,22 0 0,-1 0 16,1 0-16,-1-21 0,1 21 15,-1 0-15,1 0 0,-1 0 0,1 0 16,-22 0-16,22 0 0,-22 0 0,0 0 16,22 0-16,-22 0 0,1 0 15,20 0-15,-21 0 0,22 0 0,-1 0 16,-20 0-16,20 0 0,-20 0 0,20 0 16,-21 0-16,22 0 0,-22 0 0,1 0 15,-1 0-15,0 0 16,1 0-16,-1 0 0,-21 0 0,21 0 15,1 0-15,-22 0 0,21 0 0,-21 0 16,1 0-16,20 0 0,-21 0 16,64 0-16,-1 0 15,-62 0-15,-1 0 16,21 0-16,-42 21 94,0 0-94,0 1 15,0-1-15,0 0 0,0 0 16,0 21 0,0-20-16,0-1 0,0 0 15,0 0-15,0 0 0,0 0 0,0 1 16,0-1-16,0 0 0,0 0 15,0 0-15,0 0 0,0 1 16,0-1-16,0 0 0,0 0 16,0 0-16,0 0 0,0 1 15,0-1-15,-21 0 0,0 0 16,0-21 0,21 21-16,-22 0 15,22 1-15,-21-22 16,21 21-16,-21-21 62,0 0-46,0 0-16,0 0 16,-1 0-16,1 0 0,0 0 15,0 0-15,0 0 0,0 0 0,-22 0 16,22 0-16,0 0 0,-21 0 15,-1 0-15,22 0 0,-21 0 0,-1 0 16,1 0-16,0 0 0,-1 0 16,-20 0-16,21 0 0,-1 0 0,-20 0 15,20-21-15,-84 21 16,85 0-16,-64 0 0,64 0 0,0 0 16,-1 0-16,1 0 0,0 0 15,-1 0-15,1 0 0,0 0 0,-1 0 16,1 0-16,0 0 0,-1 0 15,1 0-15,0 0 0,-1 0 0,1 0 16,0 0-16,-1 0 0,1 0 16,0 0-16,20 0 0,-20 0 0,0 0 15,21 0-15,-22 0 0,22 0 0,-21 0 16,21 0-16,-22 0 0,22 0 16,-21 0-16,21 0 0,-1 0 0,1 0 15,-21 0-15,21 0 0,0 0 0,-1 0 16,1 0-16,0 0 15,0 0-15,0 0 0,0 0 16,-1 0-16,1 0 0,0 0 0,0-22 16,0 22-16,0 0 15,-1 0-15,1 0 16,0 0 31,21-21 15,21 21-15,0 0-16,1 0 1</inkml:trace>
  <inkml:trace contextRef="#ctx0" brushRef="#br1" timeOffset="117564.51">8763 8107 0,'0'0'16,"0"-21"-16,21 21 16,-21-21-16,21 21 15,-21-22-15,0 1 16,21 21-16,-21-21 15,22 0-15,-22 0 32,0 42 15,0 0-47,-22 0 0,1 0 15,0 1-15,0-1 0,0 0 16,-22 0-16,1 21 0,21-20 0,-21 20 15,-22-21-15,22 21 0,-1-20 0,1 20 16,0-21-16,-1 21 0,1-20 16,0-1-16,-1 0 0,22 0 15,-21 0-15,21 0 0,0-21 0,-1 22 16,1-22-16,0 0 0,0 0 31,21-22 0,21 22-31,0-21 0,0 21 16,1-21-16,-1 21 0,0 0 16,0-21-16,21 21 0,-20 0 15,-1 0-15,0 0 0,21 0 0,-21 0 16,64 0-16,-21 21 16,-22 0-16,-21-21 15,21 21-15,-20 1 0,-1-22 16,21 21-16,-21 0 0,0-21 0,22 21 15,-22 0-15,0-21 0,0 21 0,0-21 16,1 22-16,-1-22 0,0 0 16,0 21-16,0-21 15,-21-21 48,0-1-48,0 1-15</inkml:trace>
  <inkml:trace contextRef="#ctx0" brushRef="#br1" timeOffset="117843.36">9144 8319 0,'0'21'16,"0"0"0,21-21-16,-21 21 0,0 0 15,0 0-15,0 1 0,0-1 16,0 0-16,0 0 16,0 0-16,0 0 0,0 1 15,0-44 32,0 1-31</inkml:trace>
  <inkml:trace contextRef="#ctx0" brushRef="#br1" timeOffset="118045.24">9123 8128 0,'0'0'0,"0"-21"0,0 42 94,21 0-78,0 0-16</inkml:trace>
  <inkml:trace contextRef="#ctx0" brushRef="#br1" timeOffset="118587.93">9483 8297 0,'-43'64'31,"43"-43"-31,0 0 16,0 0-16,0 1 15,0-1-15,0 0 0,0 0 16,0 0-16,0 0 0,0 1 16,0-1-1,0-42 48,-21 21-63,21-22 0,-21 1 0,21-21 15,0 21-15,0 0 16,0-1-16,0 1 16,0 0-16,0 0 0,21-21 0,0 20 15,0 1-15,1 0 0,-1 21 0,21-21 16,-21 0-16,22 21 0,-22 0 15,21 0-15,0 0 0,-20 0 0,20 0 16,-21 21-16,0 0 0,0 0 0,1 0 16,-1 1-16,-21-1 0,0 0 15,0 21-15,21-21 0,-21 1 0,0-1 16,0 0-16,0 0 0,0 0 0,0 0 16,-21 1-1,21-44 32,0 1-31</inkml:trace>
  <inkml:trace contextRef="#ctx0" brushRef="#br1" timeOffset="118992.74">10308 8255 0,'0'0'0,"0"-21"15,-21 21 1,21 21 15,-21 0-31,21 0 0,0 1 16,0-1-16,0 21 0,0-21 0,0 22 15,0-22-15,0 21 0,0 0 0,0 1 16,0 20-16,0-20 0,0 20 16,0-21-16,0 22 0,0-1 0,0 191 31,0-211-31,0-1 0,0 0 16,0-20-16,0-1 0,21 21 15,-21-21-15,0 0 0,0 1 0,0-1 16,0 0-16,0 0 0,0-42 47,0 0-47,0 0 0,0-1 0,0 1 15,0 0-15,0-21 0,0 21 0</inkml:trace>
  <inkml:trace contextRef="#ctx0" brushRef="#br1" timeOffset="119359.53">10181 8361 0,'0'0'15,"0"-42"-15,0 20 16,0 1-16,0 0 0,21 0 0,-21 0 16,21 0-16,1 21 0,-1-22 0,0 1 15,42 0 1,-20 21-16,-22 0 0,0 0 0,21 0 0,-20 0 15,-1 21-15,21 0 0,-21-21 16,0 43-16,-21-22 0,0 0 0,0 0 16,0 0-16,0 22 0,0-22 15,0 0-15,-21 0 0,0 0 0,0 1 16,-21-1-16,20-21 0,1 21 16,-21 0-16,21-21 0,0 0 0,-1 21 15,1-21-15,0 0 0,21 21 16,-21-21-16,42 0 47,0 0-47,0 0 0,1 0 0,-1-21 15,0 21-15</inkml:trace>
  <inkml:trace contextRef="#ctx0" brushRef="#br1" timeOffset="120127.86">10922 8107 0,'0'0'0,"-21"21"47,21 0-47,0 0 0,-21 1 0,21-1 16,0 21-16,0-21 0,0 0 0,0 22 15,0-22-15,0 0 0,0 0 16,21 0-16,0 1 0,-21-1 15,21 0-15,0 0 0,0-21 16,1 21-16,20-21 0,-21 0 16,0 0-16,0 0 0,22-21 15,-22 0-15,0 0 0,21-22 16,-20 22-16,-1 0 0,0-21 16,0 21-16,0-22 0,0 22 15,22-85 1,-43 85-16,21-21 0,-21 21 0,21 21 15,-21 21 1,0 0 0,0 21-16,-21-21 0,21 1 15,0 20-15,0-21 16,0 21-16,0-20 0,0-1 0,0 21 16,0-21-16,0 0 0,21 1 0,-21-1 15,21 0-15,0-21 0,1 21 0,-1 0 16,0-21-16,0 0 0,21 0 15,1 0-15,20 0 16,-42-21-16,1 0 0,-1 21 0,0-21 16,-21 0-16,21-1 0,0-20 15,0 0-15,1 21 0,-22-43 0,0 22 16,21-1-16,-21-20 0,21-1 0,-21 22 16,0-21-16,0 20 0,0 1 15,0 0-15,0-1 0,0 22 16,0 0-16,0 0 0,0 0 0,0-1 15,0 44 1,0-1-16,0 0 16,0 0-16,0 0 0,0 22 0,0-22 15,-21 21-15,21 22 0,0-22 0,0 0 16,0 22-16,0-22 0,0 0 16,0 1-16,0-1 0,0 0 0,0 1 15,0-22-15,0 0 0,0 21 16,0-20-16,0-1 0,21-21 15,0 0-15,0 21 16,0-21-16,1 0 0,-1-21 16,0 21-16,-21-21 0,21 21 15,0-22-15,-21 1 0,21 0 16,1 0-16,-22 0 0</inkml:trace>
  <inkml:trace contextRef="#ctx0" brushRef="#br1" timeOffset="120376.74">11811 8086 0,'21'0'16,"0"0"-1,0 0-15,1 0 0,-1 0 0,21 0 16,-21 0-16,0-21 0,1 21 0,20 0 15,-21 0-15,0 0 0,0 0 16,1-22-16,-1 22 0,0 0 0,0 0 16,0 0-1</inkml:trace>
  <inkml:trace contextRef="#ctx0" brushRef="#br1" timeOffset="120904.5">13589 8022 0,'0'-21'0,"0"42"0,21-63 16,-21 21-16,0 0 15,21 21-15,-21 21 32,0 0-32,0 0 15,0 0-15,0 43 16,0-43-16,0 21 0,0-21 0,-21 1 15,21-1-15,0 0 0,0 0 0,0 0 16,0 0-16,0 1 0,0-1 16,0-42 31,0-1-47,0 1 0,0 0 15,21 0-15</inkml:trace>
  <inkml:trace contextRef="#ctx0" brushRef="#br1" timeOffset="121215.84">13716 7705 0,'-21'0'0,"42"0"0,-63 0 16,20 0 0,44 0 15,-1 0-16,0 0-15,0 0 16,0 0-16,-21-21 16,0-1-16,0 1 15,-21 21 1,0-21-16,0 21 16,0 0-16,-1 0 15,22 21-15,0 0 16,0 1-16,0-1 15,0 0-15,22-21 16,-1 21-16,0-21 0,0 21 16,0-21-16</inkml:trace>
  <inkml:trace contextRef="#ctx0" brushRef="#br1" timeOffset="121883.96">14436 7959 0,'0'-21'0,"0"-43"31,0 43-31,-22 0 0,1 0 16,0-1-16,0 22 15,0 0-15,0 0 0,-1 0 0,1 0 16,0 0-16,0 0 0,-21 0 15,20 0-15,1 22 0,-42-1 16,42 0-16,-22 42 0,22-41 16,0 20-16,0-21 0,0 21 15,21-20-15,0 20 0,0-21 16,0 21-16,0-20 0,0-1 0,0 0 0,0 0 16,21 0-16,-21 0 0,21-21 15,21 0-15,-21 22 0,1-22 16,-1 0-16,21 0 0,-21 0 0,22 0 15,-22-22-15,21 22 0,-21-21 0,22 0 16,-22 0-16,0 0 0,0-22 16,0 22-16,0-21 0,1 0 0,-1-1 15,0 1-15,0 0 0,0-1 0,0-20 16,-21-22-16,22 0 16,-22 43-16,0 0 0,0-1 15,0 22-15,0-21 0,0 21 16,0 0-16,0-1 0,0 1 0,0 0 15,-22 21-15,1 0 16,0 21 0,0 0-16,21 22 0,0 20 15,-21 22-15,21-43 16,0 1-16,0-1 0,0 21 0,0-20 16,0-1-16,0 22 0,0-22 15,0 0-15,0 1 0,0-22 0,21 21 16,-21 0-16,21-20 0,0-1 0,-21 0 15,21 0-15,-21 0 0,22-21 16,-1 21-16,0-21 0,0 0 16,0 0-16,0 0 15,1 0-15,-22-21 0,21 0 16,0 0-16,0 0 0,0 0 16</inkml:trace>
  <inkml:trace contextRef="#ctx0" brushRef="#br1" timeOffset="122176.8">15240 7853 0,'0'0'0,"21"0"47,0 0-47,0 0 16,1 0-16,-1 0 0,0 0 0,0 0 15,0 0-15,0 0 0,1 0 16,-1 0-16,-42 0 47</inkml:trace>
  <inkml:trace contextRef="#ctx0" brushRef="#br1" timeOffset="122355.69">15198 8065 0,'0'21'0,"0"0"15,21-21 1,0 0-1,0 0-15,0 0 0,0 0 16,1 0-16,-1 0 16,-21-21-16,21 0 0,0 21 0,0-22 15</inkml:trace>
  <inkml:trace contextRef="#ctx0" brushRef="#br1" timeOffset="122632.53">16108 7430 0,'0'-22'16,"0"44"-16,-21-65 0,-1 43 15,1 0 1,21 21-1,-21 1-15,21-1 0,0 0 16,-21 0-16,21 0 0,0 0 0,0 1 16,-21-1-16,21 0 15,0 0-15,0 0 16,0 0-16</inkml:trace>
  <inkml:trace contextRef="#ctx0" brushRef="#br1" timeOffset="123220.2">16510 7916 0,'0'0'16,"21"-21"-16,-21 0 15,0 0-15,0 0 0,0 0 16,0-1-16,-21 1 0,0 0 16,0 0-16,-1 21 15,1-21-15,0 21 0,0 0 0,0 0 16,0 0-16,-1 0 0,1 0 16,0 21-16,-21 0 0,21 0 15,-1 0-15,1 1 0,0 20 0,0-21 16,0 21-16,0-20 0,21 20 0,-22 0 15,22 1-15,0-22 0,0 21 16,0-21-16,0 22 0,0-22 0,22 0 16,-22 0-16,21-21 0,0 21 0,0 0 15,0-21-15,22 0 0,-22 0 16,0 0-16,21 0 0,1-21 0,-22 0 16,21 21-16,-21-21 0,0 0 0,1 0 15,-1-22-15,21 22 0,-21-21 16,0 21-16,1-22 0,-22 1 15,0 0-15,21 20 0,-21-20 0,21 0 16,-21 21-16,0-1 0,0 1 0,0 0 16,0 42-1,-21 0 1,0 1-16,21-1 0,0 0 0,-22 21 16,1-21-16,21 22 0,0-1 15,0-21-15,0 22 0,0-22 0,0 0 16,0 21-16,0-21 0,0 1 0,21-22 15,1 21-15,-22 0 0,21-21 16,21 0-16,-21 0 0,0 0 0,22 0 16,-22-21-16</inkml:trace>
  <inkml:trace contextRef="#ctx0" brushRef="#br1" timeOffset="123795.87">17145 7366 0,'0'0'0,"0"-21"0,-21 21 16,0 0-16,-1 0 15,1 21 1,0 0-16,21 0 0,-21 1 0,21-1 16,0 21-16,0 0 0,0 1 15,-21-1-15,21 0 0,0 1 0,0-1 16,0 0-16,-21 1 0,21 20 0,0-20 15,0-1-15,0 0 0,0 1 16,0-1-16,-22-21 0,22 0 0,0 0 16,0 1-16,-21-1 0,0 0 0,42-21 15,-21 21-15,-21-21 0,21-21 16,0 0 0,0 0-16,0-1 0,0 1 15,0 0-15,21 0 0,-21-21 16,21 20-16,1-20 0,-22 21 15,21 0-15,0-22 0,0 22 0,0 0 16,0 21-16,22-21 0,-22 0 0,21 21 16,-21 0-16,22 0 0,-22 0 0,21 0 15,-21 0-15,1 0 0,20 0 16,-42 21-16,21 0 0,0 21 0,-21-20 16,0-1-16,0 21 0,0-21 0,0 0 15,0 22-15,-21-22 0,0 0 16,-64 43-1,64-43-15,-42 0 0,41 0 16,-20-21-16,21 0 0,-21 0 16,20 0-16,1 0 0,-21 0 0,21 0 15,0 0-15,-1 0 16,22-21 0,0 0-16,0 0 15,22 21-15,-1-22 0,0 1 16,0 21-16</inkml:trace>
  <inkml:trace contextRef="#ctx0" brushRef="#br1" timeOffset="124095.7">18013 7705 0,'0'0'0,"0"-21"0,0-1 0,0 1 16,-21 0-16,-1 21 16,1 0-16,0 0 0,0 0 15,0 21-15,0-21 0,-1 21 16,1 1-16,0 20 0,0-21 16,0 0-16,0 22 0,21-22 0,0 21 15,-22 0-15,22-20 0,0 20 0,0-21 16,0 21-16,0-20 15,0-1-15,22 0 0,-1-21 0,0 21 16,0 0-16,0 0 0,0-21 0,1 0 16</inkml:trace>
  <inkml:trace contextRef="#ctx0" brushRef="#br1" timeOffset="124136.67">18055 8149 0,'0'0'16,"21"-21"-16,0 0 0,1 0 0,-1 0 16</inkml:trace>
  <inkml:trace contextRef="#ctx0" brushRef="#br1" timeOffset="124567.43">18415 7091 0,'0'21'32,"0"0"-32,0-42 62,0 0-46,0 0-16,0 0 15,0-1 1,0 1-16,21 21 0,0 0 16,22 0-1,-22 0-15,0 21 16,-21 1-16,21-1 0,-21 0 0,0 0 16,0 21-16,0-20 0,0 20 15,0-21-15,0 21 0,0-20 16,-21-1-16,0 0 0,0 0 0,-1 0 15,1 0-15,21 1 0</inkml:trace>
  <inkml:trace contextRef="#ctx0" brushRef="#br1" timeOffset="125060.26">17843 8086 0,'0'63'15,"0"-42"1,22-21 0,-22 22-16,21-22 0,0 0 15,0 0-15,0 0 0,0 0 16,1 0-16,-1 0 0,0 0 15,0 0-15</inkml:trace>
  <inkml:trace contextRef="#ctx0" brushRef="#br1" timeOffset="125855.48">19537 7789 0,'0'-21'0,"0"42"0,0-63 15,-21 21 1,-1 0-16,1 21 16,0 0-16,21 21 15,-21 0-15,21 0 16,0 0-16,0 1 0,-21-1 0,21 21 16,0-21-16,0 22 0,0-22 15,0 0-15,0 21 0,0-21 0,-21 1 16,21-1-16,0 0 0,-22-21 0,22 21 15,0 0 1,0-42 0,0 0-16,-21 21 15,21-21-15,0 0 0,0-1 16,0-20-16,0 21 0,0 0 0,0-22 16,0 22-16,0-21 0,21 21 15,1-22-15,-22 22 0,42 0 0,-21-21 16,21 21-16,-20-1 0,20 1 0,21 21 15,-20-21-15,-1 21 16,0 0-16,1 0 0,-1 0 0,0 0 16,-20 21-16,20 0 0,-21 1 0,0-1 15,0 0-15,1 0 0,-22 43 16,0-1-16,0-42 16,0 22-16,-22-22 0,22 0 15,-21 0-15,0 0 0,0 0 0,0-21 16,21 22-16,-21-22 0,-1 21 15,22-42 17,22-1-32,-1 22 0,0-21 15</inkml:trace>
  <inkml:trace contextRef="#ctx0" brushRef="#br1" timeOffset="126332.27">20553 7768 0,'21'-21'0,"-42"42"0,42-63 0,0 42 0,-21-21 16,0 0-16,0-1 0,0 1 0,-21 0 15,0 0-15,21 0 0,-21 21 16,-1 0-16,-20 0 0,21 0 0,0 0 16,0 0-16,-43 21 15,22 0-15,21 0 0,-22 0 16,22 1-16,0 20 0,0-21 0,0 21 15,-1-20-15,1 20 0,21-21 0,-21 0 16,21 22-16,0-22 0,0 0 16,0 0-16,21 0 0,22-21 15,-22 0-15,0 0 16,21 0-16,-21 0 0,22 0 0,-22 0 16,21 0-16,-21-21 0,22 0 0,-22 0 15,21 0-15,-21-1 0,1 1 16,-1 0-16,0 0 0,0 0 15,0 0-15,0-1 0,-21 1 0,0 0 0,0 0 16,0 0-16,0 42 31,0 0-31,0 0 16,0 0-16,0 1 0,-21 20 16,21-21-16,0 0 0,0 0 0,0 1 15,0 20-15,0-21 0,0 0 0,0 0 16,21 1-1,1-22-15,-1 0 0,0 0 0,0 0 16,0 0-16,0 0 0</inkml:trace>
  <inkml:trace contextRef="#ctx0" brushRef="#br1" timeOffset="127035.61">21082 7726 0,'0'0'0,"0"-21"16,0 0-16,-21 21 31,21 21-31,0 0 16,0 0-16,-21 0 0,21 0 15,0 1-15,-22 20 0,22-21 0,0 0 16,0 0-16,0 1 16,0-1-16,0 0 0,-21 0 0,21 0 15,-21-21-15,21 21 16,-21-21-1,21-21-15,0 0 16,0 0-16,0 0 16,0 0-16,0-1 0,0 1 15,0 0-15,0 0 0,0-21 0,21 20 16,-21 1-16,21 0 0,0 0 16,43-43-16,-1 43 15,-41 21 1,-1 0-16,0 0 0,0 0 0,0 21 15,0-21-15,1 22 0,-22-1 16,21 21-16,-21-21 0,0 0 0,0 1 0,0 20 16,0-21-16,0 0 0,0 0 15,0 22-15,0-22 16,0 0-16,-21-21 31,21-21-15,0 0-16,0 0 15,0-1-15,0 1 16,21 0-16,-21 0 0,21-21 0,0 20 16,0 1-16,0-21 0,22 21 0,-22 0 15,0-1-15,21 1 0,-20 0 16,20 0-16,-21 21 0,0 0 16,22 0-16,-22 0 0,0 0 0,0 21 15,0 0-15,0 0 0,-21 1 16,0-1-16,0 0 0,0 21 0,0-21 15,0 1-15,-21 41 16,21-42-16,-21 0 0,0 1 16,0-1-16,21 0 0,-21-21 15,21 21-15,-22-21 0,44-21 32,-1 0-17,0 0-15</inkml:trace>
  <inkml:trace contextRef="#ctx0" brushRef="#br1" timeOffset="127460.84">21992 7811 0,'21'0'16,"0"0"-1,1 0-15,-1 0 16,0 0-16,-21-22 0,21 22 0,0-21 15,0 21-15,1-21 16,-1 21-16,0-21 0,0 0 16,0 0-16,0-1 15,-21 1-15,0 0 0,0 0 16,0 0-16,-21 21 16,0 0-16,0 0 0,0 0 15,0 0-15,-1 0 0,1 0 16,-21 21-16,21 0 0,0 0 15,-1 0-15,1 1 0,0-1 0,0 42 16,21-42-16,-21 22 0,21-22 16,0 21-16,0-21 0,0 1 0,0-1 15,0 21-15,0-21 0,0 0 16,21 1-16,-21-1 16,21-21-16,0 21 0,0-21 0,1 0 15,20 0-15,-21 0 0,0 0 0,22 0 16,-22 0-16,21 0 0,-21-21 15,0 21-15,64-64 16,-21 22-16,-22 21 0</inkml:trace>
  <inkml:trace contextRef="#ctx0" brushRef="#br1" timeOffset="127723.87">23008 7768 0,'0'0'0,"-21"0"16,42 0 31,0 0-47,0 0 0,1 0 15,-1 0-15,0 0 16,0 0-16,0 0 15,0 0-15,1 0 16,-1 0-16</inkml:trace>
  <inkml:trace contextRef="#ctx0" brushRef="#br1" timeOffset="127935.97">22923 7895 0,'0'21'0,"0"-42"0,-21 42 15,21 1-15,21-1 32,1-21-32,-1 0 0,0 0 0,0 0 15,0 0-15,0 0 16,1 0-16,-1 0 0,0 0 16,0 0-1,0 0 1,0 0-16,-21-21 0,0-1 15</inkml:trace>
  <inkml:trace contextRef="#ctx0" brushRef="#br1" timeOffset="128552.02">23728 6985 0,'0'0'16,"0"-21"-16,-21 21 31,-1 0-31,1 0 0,0 0 15,0 21-15,21 0 0,-21 0 16,0-21-16,21 22 0,-22-1 0,22 0 16,22-21 15,-1 0-31,0 0 0,0 0 16,0 0-16,0-21 0,1 0 15,-1-1-15,-21 1 16,0 0-16,0 0 15,-21 21 1,-1 0-16,1 0 0,0 21 16,0 0-16,0 0 0,21 1 15,-21-1-15,21 0 0,-22 0 16,22 0-16,-21 0 0,21 22 0,0-22 16,0 0-16,0 0 0,0 0 15,0 1-15,21 20 0,1-42 16,-1 21-16,0 0 0,0 0 0</inkml:trace>
  <inkml:trace contextRef="#ctx0" brushRef="#br1" timeOffset="128905.16">23961 7557 0,'0'-22'15,"-22"1"-15,22 0 0,-21 21 16,0-21-16,21 42 31,-21 0-31,21 0 16,0 1-16,0-1 0,0 0 0,-21 21 16,21-21-16,0 22 0,0-1 0,0 0 15,0 1-15,0-1 0,0 0 16,-21 1-16,21-1 0,-22-21 0,22 22 15,-21-1-15,21 0 0,-21-21 0,21 1 16,-21-1-16,21 0 0,0 0 16,0 0-16,-21-21 0,42 0 31,-21-21-15,21 0-16,0 0 0,-21 0 15,21-1-15</inkml:trace>
  <inkml:trace contextRef="#ctx0" brushRef="#br1" timeOffset="129192.3">23855 7726 0,'0'0'0,"-21"-42"0,-1-22 16,1 22-16,21 21 0,0-1 15,0 1-15,0 0 0,0 0 16,21 0-16,1 21 0,-1-21 0,0 21 0,21-22 16,-21 22-16,22 0 0,-22 0 15,21 0-15,1 0 0,-22 22 16,21-1-16,-21 0 0,0 0 0,1 0 15,-22 0-15,0 1 0,0-1 16,0 0-16,0 21 0,0-21 16,-43 1-16,22-1 0,0-21 0,-21 21 15,20-21-15,-20 21 0,21-21 16,-21 0-16,20 0 0,-20 0 0,21 0 16,0 0-16,0 0 0,-1 0 0,44 0 31,-1 0-16,0 0-15,21 0 0</inkml:trace>
  <inkml:trace contextRef="#ctx0" brushRef="#br1" timeOffset="129940.22">24723 7535 0,'0'-21'0,"-43"-21"31,22 42-31,0-21 0,0 21 0,0 0 16,-1 0-16,1 0 0,0 0 0,0 21 15,-21 0-15,20 0 0,1 0 16,0 1-16,0-1 0,0 0 0,0 0 16,21 0-16,0 0 0,-22 1 0,22-1 15,0 0-15,0 0 16,0 0-16,0 0 15,22-21-15,-1 22 0,0-22 16,0 0-16,0 0 0,0 0 16,1 0-16,-1 0 0,0 0 0,0 0 15,0-22-15,0 22 0,1-21 0,-1 0 16,0 21-16,0-21 0,21-21 16,-20-1-1,-22 22-15,21 0 0,0 0 16,-21 0-16,0 42 31,-21 0-15,0 0-16,21 0 15,-22 0-15,22 1 0,0 20 0,-21-21 16,21 0-16,-21 0 0,21 22 0,-21-22 16,21 0-16,0 21 0,-21 1 15,0-22-15,21 21 0,0-21 0,0 22 16,0-22-16,0 21 0,-22-21 0,1 1 15,21-1-15,0 21 0,-21-21 16,0 0-16,21 1 0,0-1 16,0 0-1,0-42 17,0 0-32,21 21 15,0-22-15,0 1 0,-21 0 0,22 0 16,-1 0-16,0 0 0,0-22 0,21 1 15,-20 21-15,-1-22 0,63-62 16,-20 20 0,-43 64-16,0 0 0,0-1 15,1 1-15,-1 0 0,-21 0 47,0 0-31,21 0-1</inkml:trace>
  <inkml:trace contextRef="#ctx0" brushRef="#br1" timeOffset="130379.15">25146 7493 0,'0'0'0,"0"-21"16,0 0-16,21 21 31,0 0-31,0 0 16,1 0-16,-1 21 0,0-21 16,0 21-16,-21 0 0,0 0 15,21 1-15,-21-1 0,21 0 0,-21 0 16,0 0-16,0 22 0,0-22 0,0 0 15,0 0-15,0 0 0,0 22 16,-21-22-16,21 0 0,0 0 16,-21-21-16,21 21 15,-21-21 1,21-21 0,0 0-16,0 0 15,0 0-15,0-1 16,21 1-16,0-21 0,-21 21 0,64-64 15,-64 64 1,21-21-16,0 20 0,-21 1 0,21 0 16,-21 0-16,21 21 0,-21-21 0,0 0 15,22 21-15,-22-43 0,21 22 16</inkml:trace>
  <inkml:trace contextRef="#ctx0" brushRef="#br1" timeOffset="130824.07">25696 6879 0,'21'0'47,"-21"21"-31,-21-21 15,0 0-15,21-21-1,0 0 1,0 0 0,21 21-1,0 0-15,-21-21 0,22 21 16,-1 0-16,0 0 16,0 0-16,-21 21 0,0 0 15,0 0-15,0 0 16,0 1-16,0-1 0,0 21 15,0-21-15,-21 0 0,0 22 0,21-22 16,0 21-16</inkml:trace>
  <inkml:trace contextRef="#ctx0" brushRef="#br1" timeOffset="131387.89">26141 7408 0,'-21'-21'0,"42"42"0,-42-63 0,-1 21 16,22 0-16,0-22 15,0 22-15,0 42 32,0 1-32,0-1 15,0 0-15,0 0 0,0 0 0,0 0 16,22 22-16,-1-22 0,0 0 16,-21 0-16,21 0 0,0 1 0,0-1 15,1-21-15,-1 21 0,0-21 16,0 21-16,0-21 0,0 0 0,1 0 15,-1 0-15,0 21 0,0-21 0,0 0 16,0 0-16,-42 21 63,0-21-63,0 22 0,-21-22 15,20 21-15,-20 0 0,21-21 0,-21 21 16,-1 0-16,1 0 0,0 1 15,-1 20-15,1-21 0,0 0 0,-1 0 16,22 1-16,-21-1 0,21 0 0,-22 0 16,22 0-1,42-42 17</inkml:trace>
  <inkml:trace contextRef="#ctx0" brushRef="#br1" timeOffset="139148.63">1693 11218 0,'-21'0'16,"42"0"-16,-63 0 0,21 0 16,0 0-16,21 22 15,-22-22-15,22 21 0,0 0 16,0 0-16,22 0 16,-1-21-16,0 21 15,0-21-15,0 0 0,43 0 16,-43 0-16,21 0 0,22 0 15,-43 0-15,21 0 0,-21-21 16,22 21-16,-22-21 0,21 0 0,-21 0 16,1 21-16,-1-21 0,0-1 15,0 1-15,-21 0 0,0 0 0,0 0 16,0 0-16,0-1 16,0 1-16,-42 0 0,-1 0 15,22 21-15,0-21 16,-21 21-16,21 0 0,-22 0 0,22 0 15,-21 0-15,21 21 0,-22 0 0,22 0 16,-21 0-16,-1 1 16,22-1-16,-21 21 0,21-21 0,-22 22 15,22-1-15,0-21 0,0 21 16,21 1-16,0 20 0,0-20 16,0-22-16,0 21 0,0-21 15,0 0-15,0 22 0,21-43 0,0 21 16,0 0-16,1 0 0,-1-21 15,0 21-15,0-21 0,0 0 0,0 0 16,22 0-16,-22 0 0,0 0 16,0 0-16,0 0 0,1 0 0,-1 0 15,0 0-15,0-21 0,0 21 16,-21-21-16,0 0 16,0 0-1,-21 21 1,-21 0-16,21 0 0,-1 0 0,-20 0 15,21 0-15,-21 21 0,20 0 16,-20-21-16,0 21 0,21 0 0,-22 1 16,1-1-16,21 0 0,-22 0 15,22 0-15,0 0 0,-21 22 0,21-22 16,21 0-16,-22 21 0,22-20 16,0 20-16,0-21 0,0 0 15,0 22-15,22-22 0,-22 0 0,21 0 16,0 0-16,21-21 0,-21 21 15,1 1-15,20-22 0,0 0 16,-21 0-16,22 0 0,-22 0 0,21 0 16,-21 0-16,43-22 15,-43 22-15,0-21 0,22 21 0,-22-21 16,0 0-16,0 0 0,0 0 16,0-1-16,1 1 0,20 21 0</inkml:trace>
  <inkml:trace contextRef="#ctx0" brushRef="#br1" timeOffset="140096.09">2815 11684 0,'0'-21'0,"0"42"0,0-63 15,0 21-15,-21-1 16,0 22-16,0 0 0,-1 0 15,1 0-15,0 0 0,0 0 0,-21 0 16,20 0-16,-20 22 0,21-22 0,-21 21 16,20 0-16,-20 0 0,-21 64 15,20-43 1,43 0-16,-21-20 0,21-1 16,0 0-16,0 0 0,0 0 15,21 0-15,0 1 16,1-22-16,20 0 0,-21 0 0,0 0 15,22 0-15,-1 0 0,-21 0 0,21 0 16,1-22-16,-22 1 0,0 21 16,21-21-16,-20 0 0,-1 0 0,0 21 15,-21-21-15,21-1 0,-21 1 16,21 21-16,-21-21 0,21 0 0,-21 0 16,0 0-16,0-1 15,0 1 1,0 42 15,0 1-15,0-1-16,0 0 0,0 0 0,0 0 15,0 43-15,0-43 16,0 21-16,0 1 0,0-1 0,0 43 16,0-43-16,0 21 0,0-20 15,0-1-15,0 22 0,0-22 16,0 21-16,0-20 0,0 20 0,0 1 15,0-22-15,0 22 0,0-1 16,0 1-16,0-1 0,0 1 0,0-22 16,22 21-16,-22-20 0,0-1 15,0 0-15,0 1 0,0-22 16,0 21-16,0-21 0,0 1 0,0-1 16,0 0-16,0 0 0,0 0 0,-22 0 15,1 1-15,0-22 0,0 21 16,0 0-16,0-21 0,-1 0 0,-20 0 15,21 0-15,-21 0 0,-1 0 16,22 0-16,-21 0 0,-22-21 16,22 21-16,0-21 0,-1-1 0,-20 1 0,20-21 15,1 21-15,0-22 16,-1 22-16,1-21 0,21-22 0,0 22 16,0-21-16,-1-1 0,22 1 0,0-1 15,0 1-15,0-1 0,0 1 16,0-1-16,22 22 0,-1-22 15,0 1-15,0 20 0,21 1 0,-20 0 16,20-22-16,0 43 0,-21-21 0,22-1 16,-1 1-16,-21 21 0,22 0 15,-22 0-15,21-1 0,-21 1 0,0 0 16,1 21-16,-1-21 16,0 21-16,-21 21 62,21-21-62,0 0 16</inkml:trace>
  <inkml:trace contextRef="#ctx0" brushRef="#br1" timeOffset="140530.84">3365 11748 0,'-21'0'0,"0"0"16,21-22 62,-21 22-31,0 0-47,0 0 15,21 22 17,21-22 15,0 21-32</inkml:trace>
  <inkml:trace contextRef="#ctx0" brushRef="#br1" timeOffset="141098.51">3281 12192 0,'-21'0'0,"-1"21"31,22 0-31,0 1 16,22-22 15,-1 0-15,-21-22-1,0 1-15,0 0 16,0 0 0,-21 21-16,-1 0 15,1 0-15,0 0 16,0 21-16,21 0 15,0 0-15,0 1 16,0-1-16,21-21 16,0 0-1,0 0-15,1 0 16,-1 0-16,0-21 16,-21-1-16,0 1 31,0 0 16</inkml:trace>
  <inkml:trace contextRef="#ctx0" brushRef="#br1" timeOffset="149329.71">6138 11472 0,'0'0'0,"0"-21"16,0 0-16,0 0 15,0 42 16,0 0-31,0 0 16,0 1-16,0-1 0,0 21 16,0-21-16,0 22 0,0-22 15,0 21-15,0-21 0,0 22 0,-21-22 16,21 21-16,0-21 0,0 0 16,0 1-16,0 20 0,-21-21 0,21 0 15,0 0-15,0-42 31,0 0-15,0 0-16</inkml:trace>
  <inkml:trace contextRef="#ctx0" brushRef="#br1" timeOffset="149771.68">6223 10922 0,'-21'0'0,"0"85"32,21-64-32,0 0 0,0 0 15,0 22-15,0-22 16,0 0-16,0 0 0,0 0 0,0 0 15,0 1-15,21-22 0,0 0 16,0 0-16,0-22 16,0 22-16,1-21 0,-1 0 15,-21 0-15,21 0 0,0 0 16,-21-1-16,0 1 0,0 0 0,0 0 16,0-21-16,0 20 0,0 1 0,0 0 15,0 0-15,-21 0 16,0 0-16,0 21 0,-1 0 0,1 0 15,0 0-15,0 0 0,0 0 16,0 21-16,-1 0 0,22 0 16,-21 0-16,21 0 15,0 1-15,0 20 0,0-21 0,0 0 16,0 22-16,0-22 0,0 21 16,21-21-16,-21 0 0,22 22 0</inkml:trace>
  <inkml:trace contextRef="#ctx0" brushRef="#br1" timeOffset="150400.64">6731 11430 0,'-21'21'16,"42"-42"-16,-42 63 0,0-20 0,21-1 15,-22 0-15,1 21 0,21-21 0,0 1 16,0 20-16,-21-21 0,21 21 0,-21-20 16,21-1-16,-21 21 0,21-21 15,0 0-15,0 1 0,0-1 16,0 0-16,0 0 0,0 0 0,0 0 15,0-42 32,0 0-47,0 0 16,0 0-16,0 0 0,0-1 0,0-20 16,0 21-16,0 0 0,0-22 0,0 22 15,0-21-15,21 0 0,0 20 16,0-20-16,0 0 0,1 21 0,20-22 15,-21 22-15,21 0 0,1 0 0,-22 0 16,21-1-16,1 1 0,-1 21 16,0 0-16,-21 0 0,22 0 15,-1 21-15,-21 1 0,0-1 0,22 21 16,-22-21-16,21 43 16,-42-43-16,21 42 0,-21-20 15,0-22-15,0 0 0,0 21 0,0-20 16,0-1-16,0 0 0,0 21 15,-21-21-15,21 1 0,-21-1 16,0 0-16,0-21 0,21-21 47,0 0-47,0-1 16,21 1-16,0 21 15</inkml:trace>
  <inkml:trace contextRef="#ctx0" brushRef="#br1" timeOffset="150819.67">7705 11324 0,'-22'0'15,"44"0"-15,-65 21 0,43 1 0,0-1 16,0 0-16,0 21 0,-21 64 16,21-42-1,0-22-15,0 0 0,0 22 0,0-22 16,0 22-16,0-22 0,0 21 16,0 1-16,0-1 0,0 1 0,0 21 15,0-22-15,0 1 0,0-1 0,0 22 16,0-22-16,0 1 0,0 20 15,0-20-15,-21-1 0,21 1 16,-21-1-16,21 1 0,0-22 0,0 22 0,0-22 16,0-21-16,-21 22 0,21-22 15,0 0-15,0 0 0,0 0 16,0-42 0,0 0-16,21 21 15,-21-21-15,21 0 0,-21-22 0,0 22 16,0-21-16,21 21 0,-21-22 15,21-20-15,-21 20 0,0 1 0</inkml:trace>
  <inkml:trace contextRef="#ctx0" brushRef="#br1" timeOffset="151205.07">7683 11684 0,'0'0'0,"-21"-21"0,21 0 0,-21-43 15,21 43-15,0-21 16,0 21-16,0-1 0,0-20 0,0 21 16,21 0-16,0 0 0,22-1 0,-22 22 15,21-21-15,-21 0 0,22 21 16,-22 0-16,21 0 0,-21 0 0,22 21 16,-22 0-16,21 1 0,-21-1 0,1 0 15,-1 21-15,0 1 0,-21-22 16,21 21-16,-21 0 0,0-20 0,0 20 15,0 0-15,-21-21 0,0 1 0,-22 20 16,22-21-16,0 0 16,-21 0-16,21 1 0,-22-1 0,22 0 15,0-21-15,-21 21 0,20-21 0,1 0 16,0 0-16,0 0 0,21 21 16,21-21 15,0-21-16,22 0-15,-22 0 0,0 21 16,0-21-16</inkml:trace>
  <inkml:trace contextRef="#ctx0" brushRef="#br1" timeOffset="152039.21">8403 11388 0,'0'0'0,"0"21"32,0 0-32,0 0 0,0 0 15,0 1-15,0 20 0,-21-21 16,21 21-16,0-20 0,0 20 0,0-21 16,0 21-16,0-20 0,0 20 15,0-21-15,0 21 0,0-20 0,0-1 16,0 0-16,0 0 0,21-21 0,0 21 15,0-21-15,1 0 16,-1 0-16,42 0 16,-20-21-16,-1 0 0,-21 0 15,0 0-15,0-1 0,1-20 16,20 0-16,-21-1 0,0 1 16,0 21-16,1-21 0,-1-1 0,-21 22 15,0-21-15,21 21 0,-21-1 16,0 1-16,0 0 0,0 42 31,-21-21-31,21 21 16,-21 22-16,21-22 0,0 0 0,0 21 15,0-20-15,0 20 0,0-21 0,0 21 16,0-20-16,0 20 0,0-21 16,0 0-16,0 0 0,0 22 0,21-22 15,0 0-15,-21 0 0,42-21 0,-21 21 16,1-21-16,-1 0 0,21 0 15,-21 0-15,22 0 0,-22 0 0,21 0 16,-21 0-16,22-21 0,-22 0 16,21 0-16,-21-21 0,0 20 15,22 1-15,-22-21 0,0 0 0,0-1 16,0 1-16,-21-22 0,22 22 0,-1-21 16,0-1-16,-21 1 0,0-1 15,21 1-15,-21 20 0,21-20 0,-21 20 16,0 1-16,0 0 0,0 21 0,0-22 15,0 22-15,0 0 16,-21 21-16,0 0 16,0 0-16,21 21 0,0 0 15,-21 22-15,21-22 16,-22 21-16,22 0 0,0 1 0,0-1 16,0 22-16,0-22 0,0 21 0,0-20 15,0 20-15,0-20 0,0-1 16,0 0-16,0 1 0,0-1 0,0 0 15,0 1-15,0-22 0,22 21 0,-22-21 16,21 0-16,0 1 0,-21-1 16,0 0-16,21 0 0,0-21 0,0 0 15,1 0-15,-1 0 0,0 0 16,0 0-16,0-21 0,0 0 16,1 0-16,-1 21 0,21-43 15,-21 1-15</inkml:trace>
  <inkml:trace contextRef="#ctx0" brushRef="#br1" timeOffset="152301.06">9398 11367 0,'0'0'0,"21"0"31,0 0-31,0 0 16,22 0-16,-22 0 0,21 0 0,1 0 16,-22 0-16,21 0 0,0 0 15,1 0-15,-22-22 0,21 22 16,-21 0-16,1 0 0,-1 0 0,0 0 16,0 0-16,0-21 15,-21 0 1,0 0-16</inkml:trace>
  <inkml:trace contextRef="#ctx0" brushRef="#br1" timeOffset="153555.68">11345 10329 0,'0'0'0,"-21"0"0,0 0 16,21-21-1,21 21 1,0 0-16,0 0 16,22 0-16,-22 0 0,21 0 0,-21 0 15,22 0-15,-1 0 0,0 0 0,1 0 16,-1 0-16,0 0 0,1 0 15,-1 0-15,-21 0 0,22 0 0,-22 0 16,-42 0 0,-1 0-1,-20 0-15,21 0 0,-21 0 0,-1 0 16,22 0-16,-21 0 0,-1 0 16,22 0-16,-21 0 0,21 0 15,0 0-15,-22 0 0,22 0 0,0 0 16,0 0-16,0 0 0,-1 0 15,-62 0 1,63 21-16,-1-21 0,1 0 0,0 0 16,21 22-16,-21-22 15,0 0 1,21 21-16,-21-21 16,21 21-16,0 0 15,0 0-15,-22 0 0,22 1 16,0-1-1,-21 0-15,21 0 0,0 0 0,0 0 16,0 1-16,0-1 0,0 21 0,0-21 16,0 0-16,0 22 0,0-22 15,0 42-15,0 22 16,0-64-16,0 22 0,0-22 0,0 21 16,0 0-16,0 1 0,0-1 15,0 0-15,0 1 0,0-1 0,0 64 16,-21-64-1,21 1-15,0-22 0,-21 21 16,21 0-16,0-20 0,-21 20 0,21 0 16,0-21-16,0 22 0,0-22 0,-21 21 15,21 1-15,0-22 0,-22 21 16,22 0-16,0-20 0,0 20 0,0 0 16,0-21-16,0 1 0,0 20 0,0-21 15,0 0-15,0 22 0,0-22 16,22 0-16,-22 0 0,42 21 15,0-20 1,-21-1-16,1-21 0,-1 0 0,0 21 16,0-21-16,21 0 0,-20 0 0,-1 0 15,21 0-15,0 0 0,-20 0 0,20 0 16,0 0-16,1 0 0,-1 0 16,0-21-16,1 21 0,-1-21 15,0 21-15,1 0 0,-1-22 0,-21 22 16,21 0-16,-20 0 0,20-21 0,-21 21 15,0 0-15,0 0 0,1 0 16,-22-21-16,21 21 0,0 0 31,0 0-15,-21-21 31</inkml:trace>
  <inkml:trace contextRef="#ctx0" brushRef="#br1" timeOffset="192712.75">12150 11091 0,'0'0'0,"0"-21"15,0 42 1,0 1-1,0 20-15,-22-21 0,22 21 16,-21-20-16,21 20 0,0-21 16,0 21-16,-21 1 0,21-22 0,0 21 15,-21-21-15,21 1 0,0 41 16,0-42 0,-21 0-16,21 1 0,0-1 0,0-42 46,0-1-46,0 1 16,0-21-16,0 21 0,0-22 16</inkml:trace>
  <inkml:trace contextRef="#ctx0" brushRef="#br1" timeOffset="193052.21">12171 10795 0,'169'21'125,"-148"-21"-125,-296 487 0,550-995 0,-465 508 0,401-21 15,-211 0-15,0 0 0,0-1 16,-21 1-16,0 21 0,-21 0 16,21 0-16,-1 0 15,1 0-15,0 0 0,0 21 16,21 1-16,-21-22 0,21 21 0,0 0 16,0 0-16,0 0 15,0 0-15,0 1 0,21-22 16,0 21-16,0 0 0,0-21 0</inkml:trace>
  <inkml:trace contextRef="#ctx0" brushRef="#br1" timeOffset="193728.56">13039 11240 0,'21'-22'0,"0"-62"32,-21 63-32,0-1 0,-21 1 15,0 0-15,-1 0 0,1 21 16,-21-21-16,21 21 0,0 0 16,-22 0-16,22 0 0,-21 0 0,21 0 15,-22 0-15,1 21 0,21 0 0,-22 0 16,1 22-16,21-1 0,-21-21 15,20 21-15,-20 1 0,21-1 0,0 0 16,0 1-16,-1-1 0,22 0 0,0-20 16,0 20-16,0-21 15,0 0-15,0 0 0,22 1 0,-1-1 16,0-21-16,0 0 0,64 21 16,-43-21-1,0 0-15,-20-21 0,20 0 0,0 21 16,-21-22-16,22-20 0,-22 21 0,21-21 15,-21 20-15,1-20 0,20-21 16,-21 20-16,0-20 0,0 20 0,22-20 16,-22-1-16,-21 22 0,21-21 0,0 20 15,-21-20-15,21 20 0,-21 1 16,0 0-16,0-1 0,0 1 0,0 21 16,0 0-16,0 0 0,-21 21 15,0 0-15,0 0 16,0 21-16,21 0 0,-21 0 0,21 21 15,0 1-15,-22-1 0,22 0 16,-21 1-16,21 20 0,0-20 16,0 20-16,0 1 0,0-1 0,0 1 15,0-22-15,0 21 0,0 22 16,0 0-16,21-64 16,1 0-16,-1 0 0,0 0 0,0 1 15,0-1-15,0-21 0,22 0 16,-22 0-16,0 0 0,0 0 15,22 0-15,-22 0 0,0-21 0,21 21 0,-21-22 16,22 1-16,-22 0 0,21-21 16,-21 21-16,22-22 0,-22 22 15</inkml:trace>
  <inkml:trace contextRef="#ctx0" brushRef="#br1" timeOffset="194025.39">14118 11091 0,'0'0'0,"0"22"16,21-22-1,0 0 1,1 0-16,-1 0 15,0 0-15,0 0 0,43 0 16,-43 0 0,0 0-16,0 0 15,-42 0 17,0 0-32,0 0 15</inkml:trace>
  <inkml:trace contextRef="#ctx0" brushRef="#br1" timeOffset="194207.28">13991 11303 0,'0'0'0,"0"21"0,0 0 15,21-21 1,0 0-16,-21 22 0,43-22 16,-1 0-1,-21 0-15,0 0 0,1 0 16,-1 0-16,0 0 0,0-22 0,43 1 15,-43 21-15,0-21 0,-21 0 16,21 21-16,0-21 0</inkml:trace>
  <inkml:trace contextRef="#ctx0" brushRef="#br1" timeOffset="194491.12">15600 10478 0,'0'0'16,"0"-22"-16,-21 22 0,-1 0 16,1 0-1,0 22-15,21-1 16,0 0-16,-21 0 0,0 0 0,21 0 15,-21 1-15,21 20 0,0-21 16,-43 21-16,22 1 16,21-22-16,0 0 0,0 0 15,0 0-15</inkml:trace>
  <inkml:trace contextRef="#ctx0" brushRef="#br1" timeOffset="195329.64">16256 11345 0,'0'-21'16,"21"0"0,-21 0-16,21 21 0,-21-21 15,0 0-15,21-1 0,-21 1 16,0 0-16,0 0 0,0 0 16,0-22-16,0 22 0,0 0 0,0 0 15,-21 0-15,0 0 0,0-1 16,0 1-16,0 21 0,-1 0 0,-20 0 15,21 0-15,-21 0 0,20 0 0,-20 0 16,21 21-16,-21 1 0,-1-1 16,1 21-16,0 0 0,-22 43 15,43-43-15,0 1 16,21-1-16,-21 0 0,21 1 0,0-22 16,-22 21-16,22-21 0,0 1 0,0 20 15,22-21-15,-1 0 0,0-21 16,0 0-16,0 0 15,0 0-15,1 0 0,-1 0 0,0 0 16,21 0-16,-21 0 0,22-21 0,-22 0 16,21 0-16,-21 0 0,22-1 15,-22 1-15,21-21 0,-21 0 0,22-1 16,-22 1-16,0 0 0,0-1 0,0 1 16,1 0-16,-1 20 0,-21-20 15,21 21-15,-21 0 0,0 42 31,-21-21-31,0 42 0,21-21 16,0 22-16,-22-22 0,22 21 0,-21 43 16,21-22-1,0-20-15,0-1 0,0-21 16,0 0-16,21 1 0,-21-1 0,22 0 16,-1 0-16,0 0 0,0-21 15,0 0-15,22 0 0,-22 0 0,0 0 16,0 0-16,21 0 0,-20 0 0,20-21 15,-21 0-15,21 0 0,-20 0 16,-1-22-16</inkml:trace>
  <inkml:trace contextRef="#ctx0" brushRef="#br1" timeOffset="195936.29">17124 10456 0,'0'-21'0,"0"42"0,0-63 0,0 21 15,-21 21-15,-1 0 16,22 21-16,-21 0 0,21 0 0,0 1 16,0 20-16,0 0 0,0 1 15,0-1-15,0 21 0,0-20 0,0-1 16,0 22-16,-21-22 0,21 21 16,0-20-16,-21 20 0,21 1 0,0-22 15,0 106 1,0-105-16,0-1 0,0-21 15,0 0-15,0 0 0,0 1 0,-21-1 16,21 0-16,0 0 16,-21-21-1,21-21 1,0 0-16,-22 0 0,22-1 16,0 1-16,0-21 0,0 21 15,0 0-15,0-22 0,0 22 0,0-21 16,22 21-16,-1-22 0,0 22 15,0 0-15,0 0 0,0 0 16,22-1-16,-22 1 0,21 0 0,1 21 16,-1 0-16,21-21 0,-20 21 0,-1 0 15,0 0-15,1 21 0,-1 0 16,-21 0-16,0 1 0,1-1 0,-1 21 16,-21-21-16,0 22 0,0-1 15,0-21-15,-21 21 0,-1-20 0,1 20 16,0-21-16,-21 0 0,-1 0 0,1 1 15,21-1-15,-21 0 0,-1 0 16,1-21-16,0 21 0,-1-21 0,22 0 16,0 21-16,-21-21 0,20 0 0,1 0 15,0 0-15,0 0 0,0 0 16,21-21-16,0 0 16,0 0-16,0 0 15,0 0 1,21-1-16,0 22 0,0-21 0,0 21 15,1-21-15</inkml:trace>
  <inkml:trace contextRef="#ctx0" brushRef="#br1" timeOffset="196303.08">18267 11049 0,'0'-21'16,"0"42"-16,0-63 0,0 21 0,0-1 0,0 1 16,0 0-16,-21 21 15,-1 0-15,1-21 0,0 21 0,0 0 16,0 0-16,0 0 0,-22 21 16,22 0-16,0 0 0,21 22 15,-21-22-15,0 21 0,-1-21 0,1 22 16,21-1-16,-21 0 0,21 1 0,0-1 15,0-21-15,0 22 0,0-22 16,0 0-16,0 0 0,0 0 16,21 0-16,0-21 0,22 0 0,-22 22 15,0-22-15,21 0 0,-20 0 16,20 0-16,-21 0 0,21 0 0,-20-22 16,20 22-16,-21-21 0,21 0 0,-20 0 15,-1 0-15,21 0 0,-21-1 16,0-20-16,1 21 0,-1-21 0</inkml:trace>
  <inkml:trace contextRef="#ctx0" brushRef="#br1" timeOffset="196785.8">18986 10181 0,'0'-21'16,"0"42"15,0 0-16,0 1 1,0-1 0,0-42 15,0-1-15,0 1-1,0 0-15,0 0 16,22 0-16,-1 21 15,0 0 1,0 0 0,-21 21-16,0 0 15,0 0-15,0 0 0,0 1 0,0-1 16,-21 63-16,-21-41 16,42-22-16,0 0 15,0 0-15,0 0 0</inkml:trace>
  <inkml:trace contextRef="#ctx0" brushRef="#br1" timeOffset="197675.29">19537 9991 0,'0'-21'32,"42"-1"-32,-21 22 15,0 0-15,22 0 0,84 0 16,-85 0-16,0 0 16,1 0-16,-1 0 0,0 0 0,1 0 15,-1 0-15,-21-21 0,0 21 16,1 0-16,-1 0 0,0 0 15,0 0-15,-21 21 32,0 1-17,0-1-15,0 0 0,0 0 16,0 0-16,0 0 0,0 22 16,-21-22-16,21 0 0,-21 0 0,21 22 15,0-22-15,0 21 0,-21 0 0,21 1 16,-22-1-16,22 0 0,-21 1 15,21-1-15,0 0 0,0 1 0,-21-1 16,21 0-16,0 1 0,0-1 0,0 0 16,0 1-16,0-22 0,0 21 15,0 43-15,0-64 16,0 21-16,0 1 0,0-1 0,0 0 16,0-20-16,0 20 0,0 0 15,0-21-15,0 22 0,0-22 0,0 0 16,0 21-16,0-20 0,0-1 0,0 0 15,0 0-15,-21 0 0,0 0 16,0 1-16,-1-1 0,1 0 16,0 0-16,0-21 0,0 0 15,0 0-15,-1 21 0,-20-21 16,21 21-16,0-21 0,-22 0 0,22 0 16,-21 0-16,21 0 0,0 0 0,-22 0 15,22 0-15,0 0 0,0 0 16,0 0-16,-1 0 0,1 0 0,0 0 15,0 0-15,0 0 0,0 0 16,-1 0-16,1 0 16,0 0 15,42 0 16</inkml:trace>
  <inkml:trace contextRef="#ctx0" brushRef="#br1" timeOffset="197851.19">19558 11811 0,'0'0'15,"0"21"1</inkml:trace>
  <inkml:trace contextRef="#ctx0" brushRef="#br1" timeOffset="-198455.77">6181 12912 0,'0'-21'15,"0"-1"-15,0 1 16,0 0 0,0 0-1,0 42 63,21 0-78,0 0 0,-21 1 16,0-1-16,0 0 0,21 0 16,-21 0-16,21 43 15,22-22-15,-22-21 16,0 0-16,0 1 0,0-1 15,0 0-15,1-21 0,-1 21 16,0 0-16,21 0 0,-21-21 0,1 22 16,20-22-16,-21 21 0,21-21 0,-20 21 15,20-21-15,-21 0 0,21 21 16,-20-21-16,20 21 0,0-21 0,1 0 16,41 0-16,1 0 15,-43 0-15,1 0 0,-22 0 16,21 0-16,0 0 0,1 0 0,-1 0 15,-21 0-15,22-21 0,-1 21 16,0 0-16,-21 0 0,22 0 0,-1-21 16,22 21-16,-22 0 15,0 0-15,1-21 0,-1 21 0,21 0 16,-20 0-16,-1-21 0,22 21 0,-22 0 16,21 0-16,-20-22 0,20 22 15,-20-21-15,20 21 0,-21 0 0,22 0 16,-22-21-16,22 21 0,-1 0 0,-20-21 15,20 21-15,1 0 0,-1-21 16,-21 21-16,22-21 0,-1 21 16,1-22-16,-1 22 0,-20-21 0,126 0 15,-42 0 1,-63 0-16,63 21 16,-64-21-16,1 21 0,-1 0 0,1 0 15,-22-22-15,21 22 0,1-21 16,-22 21-16,22 0 0,-22 0 0,22-21 15,-22 21-15,21 0 0,-20 0 0,20 0 16,43-21-16,21 21 16,-85 0-16,22 0 0,63 0 15,-85-21-15,22 21 16,-22 0-16,22 0 0,-22 0 16,21 0-16,-20 0 0,-1 0 0,0 0 0,1 0 15,20 0-15,-20 0 0,20 0 16,-21 0-16,22 0 0,-1 0 0,1 0 15,-1 0-15,1 0 0,-1 0 16,22 0-16,-21 0 0,-1 0 0,1 0 16,-1 0-16,1 0 0,-1 0 0,-21 0 15,22 0-15,-1 0 0,1 0 16,-22 0-16,22 0 0,-1 0 0,-20 21 16,20-21-16,-21 0 0,22 0 0,21 21 15,42 21 1,-85-42-16,0 22 15,1-1-15,-1-21 0,-21 21 0,21 0 16,1 0-16,-22-21 0,21 21 16,-21 1-16,1-22 0,20 21 0,-21 0 15,0-21-15,0 21 0,1 0 0,-1-21 16,-21 21-16,21-21 16,-21 22-16,21-22 0,-21 21 15,0 0-15,0 0 31,0-42 32,0 0-47,0 0-16,0-1 15,0 1 1,0 0-16,21 0 0,0 0 15,-21 0-15,22 21 0,-1-22 0,0 1 16,0 0-16,0 0 0,0 0 16,1 0-16,20-1 0,-21 1 0,0 21 15,0-21-15,1 0 0,20 0 16,-21 21-16,21-21 0,-20-1 0,-1 22 16,21-21-16,-21 21 0,0-21 15,22 21-15,-22-21 0,0 21 0,0-21 16,43 21-16,-43-21 15,21 21-15,-21 0 0,22-22 16,-22 22-16,21 0 0,22-21 16,-22 21-16,22-21 0,-22 21 15,0 0-15,22 0 0,-22-21 0,22 21 0,-1 0 16,-21 0-16,22 0 0,-1 0 16,1 0-16,-1 0 0,1 0 0,126 0 15,-41 0 1,-86 0-16,22 0 0,-22 0 0,22 0 15,-22 0-15,22 0 16,-21 0-16,-1 0 0,22 0 0,-22 0 16,1 21-16,20-21 0,-20 0 0,-1 21 15,22 0-15,-21-21 0,-1 0 16,22 22-16,-22-22 0,1 0 0,20 21 16,-20-21-16,-1 21 0,1-21 0,-1 0 15,1 21-15,-1-21 0,1 21 16,-1-21-16,1 21 0,-1-21 0,1 0 15,-1 0-15,22 22 0,-21-1 0,-1-21 16,1 0-16,20 21 16,-20-21-16,-1 0 0,1 0 0,-1 21 15,1-21-15,-1 0 0,1 0 0,-1 21 16,1-21-16,-1 0 0,1 0 16,63 0-16,0 0 15,-64 0-15,1 0 0,-1 0 0,1 0 16,-22 0-16,22 0 0,-22 0 15,64 0-15,-64 0 0,0 0 16,1 0-16,20 0 0,-20 0 0,-1 0 16,-21 0-16,21 0 0,1 0 15,-22 0-15,21 0 0,-21 0 0,1-21 16,-1 21-16,0 0 0,0-21 0,-21 0 16,21 21-16,0-21 15,-21-1 1,0 1 78,0 0-79,0 0 1</inkml:trace>
  <inkml:trace contextRef="#ctx0" brushRef="#br1" timeOffset="-178361.23">17335 13229 0,'-21'-21'16</inkml:trace>
  <inkml:trace contextRef="#ctx0" brushRef="#br1" timeOffset="-178265.29">17314 13187 0,'21'-21'16,"-42"42"-16,42-21 0,1 0 0,-22 21 15,0 0-15,21 0 0,0 1 16,21-1-16,-21 21 0,1-21 16,-1 22-16,0-1 0,0-21 0,-21 21 15</inkml:trace>
  <inkml:trace contextRef="#ctx0" brushRef="#br1" timeOffset="-178224.31">17674 13822 0,'0'63'16,"0"-126"-16</inkml:trace>
  <inkml:trace contextRef="#ctx0" brushRef="#br1" timeOffset="-178198.33">17738 14012 0</inkml:trace>
  <inkml:trace contextRef="#ctx0" brushRef="#br1" timeOffset="-178160.34">17759 14034 0,'-21'-22'16</inkml:trace>
  <inkml:trace contextRef="#ctx0" brushRef="#br1" timeOffset="-178137.36">17759 13970 0</inkml:trace>
  <inkml:trace contextRef="#ctx0" brushRef="#br1" timeOffset="-178099.38">17738 13843 0,'0'-21'0</inkml:trace>
  <inkml:trace contextRef="#ctx0" brushRef="#br1" timeOffset="-177745.59">17949 13314 0,'43'0'0,"-86"0"0,86 21 0,-86-21 0,1 0 16,-127 487 109</inkml:trace>
  <inkml:trace contextRef="#ctx0" brushRef="#br1" timeOffset="-176607.72">17378 13377 0,'0'-21'0,"0"0"15,21 0 1,0 0 0,0 21-1,0 0 16,1 21-31,-22 0 16,21 0-16,-21 0 0,0 1 16,21-1-16,-21 21 0,0-21 0,21 22 15,0-1-15,-21 0 16,21 1-16,-21-1 0,0 21 16,22-20-16,-22-1 0,21 0 15,-21 1-15,0-22 0,0 0 16,21-21-16,-21 21 0,21-21 15,-21 21-15,0-42 32,0 0-17,0 0-15,0 0 16,0 0-16,0-1 0,0-20 0,21 21 16</inkml:trace>
  <inkml:trace contextRef="#ctx0" brushRef="#br1" timeOffset="-176260.92">18055 13250 0,'0'0'0,"-21"0"47,0 22-47,0-1 16,-1 21-16,22-21 0,-21 22 15,0-1-15,21 0 0,-21 1 0,0-1 16,0 0-16,-1 1 0,22-1 16,-21 0-16,0 1 0,21-1 15,-21-21-15,21 0 0,0 0 0,0 1 0,-21-1 16,21 0-1,0-21 32</inkml:trace>
  <inkml:trace contextRef="#ctx0" brushRef="#br1" timeOffset="-175100.59">18521 13737 0,'0'0'0,"21"-21"15,0 0-15,-21 0 16,0 0-16,0-1 15,0 1-15,0 0 0,0 0 0,0 0 16,0 0-16,-21-1 16,0 22-16,0-21 0,-1 21 0,1 0 15,0 0-15,0 0 0,-21 0 0,20 0 16,1 0-16,-21 21 0,21 1 16,-22-1-16,22 0 0,-63 85 15,41-64-15,22 0 16,0-20-16,21 20 0,-21 0 15,21-21-15,0 1 0,0-1 16,0 0-16,0 0 0,0 0 16,0 0-16,21-21 0,-21 22 0,21-22 15,0 0-15,22 0 0,-22 0 0,0 0 16,21 0-16,-21 0 0,22 0 16,-22 0-16,64-43 15,-64 22-15,42-21 0,-42 21 16,1-1-16,-1-20 0,0 21 15,0-21-15,-21-1 0,21 22 0,-21-21 16,0 21-16,0-22 0,0 22 0,0 0 16,0 0-16,0 0 0,0-1 15,-21 44 17,21 20-32,-21-21 0,21 0 15,-21 22-15,21-1 0,0-21 16,0 21-16,0 1 0,0-22 0,0 21 15,0-21-15,0 1 0,0-1 0,0 0 16,0 0-16,0 0 0,0 0 16,21-21-16,0 0 0,0 0 15,0 0-15,1 0 0,20 0 16,-21 0-16,0 0 0,0-21 0,1 21 16,-1-21-16,21 0 0,-21 0 15,0-22-15,1 22 0,-1-21 0,-21 0 16,21 20-16,0-20 0,0-21 15,-21 20-15,0 1 0,0 0 0,21-1 16,-21 22-16,0-21 0,22 21 16,-22-1-16,0 1 0,0 0 0,0 0 15,-22 21 17,1 21-32,21 0 0,-21 0 15,21 1-15,0 41 16,-21-21-16,21 1 0,0-1 15,-21 0-15,21 1 0,0-22 0,0 21 16,0 1-16,0-22 0,0 21 0,0-21 16,0 0-16,0 1 0,0-1 15,0 42-15,21-63 16,0 21-16,0-21 16,0 0-16,1 0 0,-1 0 15,21 0-15,-21-21 0,0 21 0,1-21 16,20 0-16,-21 0 0,0 0 15,0-1-15,1 1 0,-1 0 16,0 0-16,-21 0 0,21 0 0,-21-1 0,21 1 16,-21 42 15,0 1-15,0-1-16,0 0 0,0 0 15,0 0-15,0 0 0,0 1 16,0-1-16,21-21 31,1 0-15,-1 0-16,-21-21 15,21-1 1,-21 1-16,0 0 0,21 0 0,-21 0 16,0 0-16,0-1 0</inkml:trace>
  <inkml:trace contextRef="#ctx0" brushRef="#br1" timeOffset="-174904.7">19389 13462 0,'0'0'0,"-22"0"16,22 21 62</inkml:trace>
  <inkml:trace contextRef="#ctx0" brushRef="#br1" timeOffset="-174168.12">20172 13716 0,'0'0'15,"0"-21"-15,0 0 0,0 0 0,0-1 16,-21 1-16,-1 21 0,1-21 0,0 0 15,0 0-15,0 0 0,0 21 16,-1-22-16,1 22 0,0 0 16,0 0-16,0 0 0,0 22 0,-1-1 15,22 0-15,-21 0 0,0 0 16,0 0-16,0 64 16,0-21-16,21-22 0,-22-21 15,22 21-15,0-20 0,0-1 0,0 21 16,0-21-16,0 0 0,0 1 15,22-1-15,-1-21 0,0 0 16,0 0-16,0 0 0,0 0 16,1 0-16,-1 0 0,0 0 0,21-21 15,-21-1-15,1 1 0,-1 0 0,21 0 16,-21 0-16,0-22 0,1 22 16,-1-21-16,0 0 0,0-22 0,0 22 15,0-1-15,1-20 0,-22 21 16,0-1-16,0 1 0,21 0 15,-21 20-15,0-20 0,0 21 0,0 0 16,0 0-16,0-1 0,0 1 0,-21 42 31,-1 1-31,22-1 16,-21 21-16,0 22 16,0-1-16,21-21 0,0 1 15,0-1-15,0 0 0,0 1 0,0-1 16,0 0-16,0-20 0,0 20 15,0-21-15,0 21 0,0-20 0,21-1 16,0 0-16,0 0 0,1 0 16,20 0-16,-21-21 15,0 0-15,0 22 0,1-22 0,20 0 16,-21 0-16,0 0 0,0 0 0,22 0 16,-22 0-16,0 0 0,21 0 15,-20 0-15,-1 0 0,21-22 0,-21 22 16,0-21-16,1 0 0,-1 21 0,42-42 15,-20-1 1,-43 22-16</inkml:trace>
  <inkml:trace contextRef="#ctx0" brushRef="#br1" timeOffset="-173024">20997 13653 0,'0'21'16,"0"-42"-16,0-1 0,0 1 0,0 0 0,0 0 16,0 0-16,0 0 0,0-1 15,-21 1-15,21 0 16,-21 21-16,0 0 15,0 0-15,-1 0 16,1 0-16,0 21 0,21 0 16,-21-21-16,0 43 0,0-22 0,-1 0 15,1 21-15,0-20 0,0 20 0,0-21 16,21 0-16,0 22 0,-21-22 16,21 0-16,0 21 0,0-21 15,0 1-15,0-1 0,0 0 16,21 0-16,0-21 0,0 0 15,0 0-15,0 0 16,1 0-16,-1 0 0,0 0 16,0-21-16,0 0 0,0 0 0,1-1 15,-1 1-15,-21 0 0,21-21 0,-21-1 16,21 1-16,-21 0 0,0-1 16,21 22-16,-21-21 0,0 21 0,0-22 15,0 22-15,21 0 0,-21 0 16,0 42 15,0 0-31,0 0 0,0 22 16,0 20-1,0-42-15,0 22 0,0-22 0,0 21 16,0-21-16,0 22 0,0-22 0,0 0 16,0 21-16,0-20 15,0-1-15,22 0 0,-1-21 0,21 21 16,0-21-16,-20 0 0,-1 0 0,0 0 15,0 0-15,21 0 0,-20 0 16,-1 0-16,0-21 0,21 0 0,-21 0 16,1-22-16,-1 22 0,0-21 0,0-1 15,0 1-15,-21-21 0,21 20 16,1 1-16,-1-22 0,-21 22 0,21-106 31,0 84-31,0 22 0,-21 21 16,0-21-16,0 20 0,0 1 0,0 0 15,0 0-15,0 0 16,0 42 0,0 0-1,-21 0-15,21 0 0,-21 1 16,21 20-16,-21-21 0,21 21 0,-21-20 16,21 20-16,0 0 0,0 1 15,0-22-15,-22 21 0,22 0 0,0 1 16,0-1-16,0 0 0,0-20 15,0 20-15,0 0 0,0-21 16,0 22-16,0-22 0,22 0 0,-1 0 16,0 0-16,0 1 0,0-1 0,0-21 15,1 21-15,20-21 0,-21 0 16,21 0-16,-20 0 0,-1 0 0,21 0 16,-21 0-16,22 0 0,-22 0 0,0-21 15,0 21-15,21-21 0,-20-1 16,-1 1-16,-21 0 0,21 0 0,0 0 15,-21-22-15,0 22 0,0-21 16,21 21-16,-21-22 0,0 22 16,0-21-16,0 21 0,0 0 0,0-1 15,0 1-15,0 0 0,-21 21 16,0 0 0,0 21-16,0-21 0,-1 21 15,1 1-15,21 20 0,-21-21 0,0 0 16,21 22-16,0-22 0,0 0 0,0 0 15,0 0-15,0 22 0,0-22 0,0 0 16,21 0-16,0 0 16,0-21-16,-21 21 0,43-21 0,-22 0 15,0 22-15,0-22 0,0 0 0,22 0 16,-22 0-16,0 0 0,0 0 16,22-22-16,-22 22 0,0-21 15,0 0-15,0 21 0,0-21 0,1 0 16,-1 0-16,0-1 0,-21 1 15,0 0-15,0 0 0,0 0 16,21 0-16,-21-1 0,0 1 0,0 0 16,0 0-16</inkml:trace>
  <inkml:trace contextRef="#ctx0" brushRef="#br1" timeOffset="-172625.23">21315 13335 0,'-21'0'16,"42"0"-16,-64 0 0,43-21 15,0 0-15,22 21 16,-1 0-16,0-21 0,0 21 16,21 0-16,1-22 0,-22 22 15,21-21-15,1 21 0,-1 0 0,0 0 16,1 0-16,-1 0 0,-21 0 16,21 0-16,-20 0 0,-1 0 15,0 0-15,0 0 0,0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1:57:10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14817 0,'22'0'62,"-1"0"-62,0 0 16,0 0-16,-21 21 0,21-21 16,0 0-16,-21 21 0,22 0 0</inkml:trace>
  <inkml:trace contextRef="#ctx0" brushRef="#br0" timeOffset="931.46">1058 15155 0,'0'0'0,"0"-21"16,0 0-16,0 0 16,0 0-16,0 0 0,-21 21 0,0 0 15,21 21 16,0 21-31,0-21 0,0 43 0,0 42 16,0-22-16,0-20 16,0-1-16,0 1 0,0-1 0,0 22 15,21-22-15,-21-20 0,21 20 16,-21 1-16,0-22 0,21 0 16,1 43-16,-22-64 15,0-42 16,0-21-31,0-1 0,0 22 16,-22-21-16</inkml:trace>
  <inkml:trace contextRef="#ctx0" brushRef="#br0" timeOffset="1372.21">529 15346 0,'-21'-21'15,"42"42"-15,-42-63 0,21 20 16,0 1-16,0-21 0,21 0 16,43-1-1,-22 1-15,0 21 0,1 0 0,-1-1 16,0 22-16,22-21 16,-22 0-16,22 21 0,-1 0 0,1 0 15,-1 0-15,1 21 0,20 0 16,-20 1-16,-1 20 0,1 0 15,-22 1-15,22 20 0,-43 1 0,21-1 16,-21 1-16,0-1 0,-21 1 16,0-1-16,-21 1 0,-42 63 15,-22 0-15,22-64 16,-1-21-16,22 1 0,-22-1 0,22 0 16,-22-20-16,22-1 0,0 0 15,-1-21-15,1 0 0,0 0 16,21 0-16,-22 0 0,1-21 15,21 0-15,0-1 0,-1 1 16,1 0-16,0 0 0,21 0 0,0 0 16,0-1-16,0 1 0,0 0 15,0 0-15,21 0 0,0 0 0,1-1 16,-1 22-16,0-21 0,21 0 16,-21 0-16,22 0 0</inkml:trace>
  <inkml:trace contextRef="#ctx0" brushRef="#br0" timeOffset="1815.95">1841 15663 0,'-42'-63'16,"42"42"-16,0 0 15,0-1-15,42 22 16,-42-21-16,22 21 0,-1 0 16,0 0-16,21 0 0,-21 21 0,1-21 15,20 22-15,-21 20 0,0-21 16,22 43-16,-22-43 16,-21 21-16,0-21 0,0 22 15,0 20-15,0-21 0,0-20 16,-21 20-16,21-21 0,-22 0 15,1-21-15,0 0 16,21-21 0,0 0-16,0 0 0,0 0 15,0-22-15,0-20 16,0 42-16,0-22 0,0-20 0,0 20 16,0 22-16,0-21 15,0 21-15,21 0 0,43-1 16,-43 1-1,0 21-15,0 0 0,0 0 16,1 0-16,-1 0 0,0 0 0,0 21 16</inkml:trace>
  <inkml:trace contextRef="#ctx0" brushRef="#br0" timeOffset="2391.62">2984 15685 0,'0'-127'31,"0"84"-31,0 22 0,-21 0 16,0 0-16,0 21 0,0-21 0,0 21 15,-1 0-15,1 0 0,-21 0 16,21 0-16,-22 21 0,22 0 0,0 0 15,0 0-15,-21 0 0,42 22 16,-22-22-16,1 21 0,21-21 0,-21 85 16,21-85-1,0 22-15,0-22 0,21 0 0,22 21 16,-22-20 0,0-22-16,0 0 0,0 0 0,22 0 15,-22 0-15,0-22 0,0 22 16,43-63-1,-22-22-15,-42 43 16,21 21-16,-21-22 0,0 22 16,0-21-16,0 21 0,0-22 0,0 22 15,0 0-15,0 0 16,0 42 0,0 0-1,0 0-15,0 1 0,0-1 16,0 21-16,0-21 0,0 22 0,0-22 15,0 21-15,0-21 0,0 22 0,21-1 16,0-21-16,-21 0 16,22 0-16,-1-21 15,0 0-15,0 0 16,-21-21-16,21 0 16,0 21-16,-21-42 0,22 21 0,-1-1 15,0 1-15,0-21 0</inkml:trace>
  <inkml:trace contextRef="#ctx0" brushRef="#br0" timeOffset="3475">3450 15388 0,'0'64'32,"0"-43"-32,0 0 15,0 21-15,-21-20 0,21 20 0,0-21 16,0 21-16,0-20 0,0 20 15,0 0-15,0 22 16,0-43-16,0 0 16,21-21-16,0 0 15,0 0-15,1 0 0,-1-21 16,0 0-16,0 0 16,0-1-16,-21 1 0,21-21 0,1 21 15,-22 0-15,21-43 16,0 22-16,-21 21 0,0-1 15,21 22-15,-21 22 32,0-1-32,0 0 0,0 0 0,0 0 15,0 0-15,0 1 0,0 20 16,0-21-16,21 0 0,0 0 16,1 1-16,-1-1 0,0 0 15,0-21-15,0 0 0,0 0 0,1 0 16,-1 0-16,21 0 0,-21 0 15,0 0-15,1-21 0,-1 0 16,0-1-16,0 1 0,0 0 0,0-21 16,-21 21-16,0-1 0,0-20 15,0 21-15,0 0 0,0 0 0,0-22 16,-42 1-16,21 42 16,0 0-16,0 0 15,-1 0-15,1 0 0,0 0 0,0 0 16,21 21-1,21-21-15,0 0 16,0 0-16,1 0 0,-1 0 16,21 0-16,-21 0 0,22 0 15,-1 0-15,0 0 0,1-21 0,20 0 16,-21 0-16,22-1 0,-22 1 16,1 0-16,20-21 0,-21 21 0,64-106 15,-85 84 1,-21 22-16,0-21 0,0-1 0,0 1 15,0 0-15,0 21 0,-21-1 0,0 1 16,0 0-16,0 21 0,0 0 16,-1 0-16,1 0 0,0 21 0,0 0 15,0 22-15,0-22 0,21 21 16,-22 1-16,22 20 0,0 1 0,0-22 16,0 21-16,0 1 0,0-22 15,0 22-15,0-22 0,0 0 16,0 1-16,0-1 0,0-21 0,0 0 15,22 43 1,-1-22-16,-21-63 31,0 0-15,0-21-16,0 20 0,0-41 16,21 42-1,0 0-15,0-22 0,0 22 0,1 0 16,-1 0-16,0 0 0,0-1 0,0 1 15,22 0-15,-22 21 0,0 0 16,21 0-16,-21 0 0,1 0 0,20 21 16,-21-21-16,0 21 0,0 1 0,1 20 15,-1 0-15,-21 22 16,0-22-16,0-21 0,-21 43 16,-1-43-16,1 21 15,-21-21-15,0 1 0,20-1 0,-20 0 16,0 0-16,21-21 0,-22 0 0,1 0 15,-22 0 1,22 0-16,21 0 16,0 0-16,21-21 0,0 0 15,0 0 1</inkml:trace>
  <inkml:trace contextRef="#ctx0" brushRef="#br0" timeOffset="4156.6">5778 15473 0,'0'0'0,"0"-21"0,22 21 16,-22-21-16,0-1 0,0 1 15,0 0-15,0 0 0,-22 21 16,22-21-16,-21 0 0,0 21 0,0 0 16,-21 0-16,20 0 0,-20 0 15,-64 42-15,43 0 16,20 1-16,22-22 16,0 21-16,0 0 0,0-20 0,21 20 15,-21 0-15,21-21 0,0 22 0,0-22 16,0 0-16,0 0 0,0 0 15,0 1-15,21-22 0,0 0 0,0 0 16,64 0 0,-43 0-16,-21-22 15,22 1-15,-22 0 0,0 0 0,0 0 16,21 0-16,-20-22 0,-22 22 16,21 0-16,-21-21 0,21 20 0,-21 1 15,0 0-15,0 0 0,0 0 16,-21 42-1,21 0-15,-21 0 16,21 0-16,0 22 0,0-22 16,0 21-16,0-21 0,0 1 0,0 20 15,21-21-15,0 0 0,-21 0 0,21 1 16,0-1-16,0 0 16,22 0-16,-1-21 15,0 0-15,-20 0 16,20-21-16,-21 0 0,0 0 0</inkml:trace>
  <inkml:trace contextRef="#ctx0" brushRef="#br0" timeOffset="4985.14">6350 15325 0,'0'-21'0,"0"42"16,-21-42-16,0-1 0,-1 22 0,1 0 15,0 0-15,0 0 0,0 0 16,0 0-16,21 22 0,-22-1 15,1 0-15,21 0 0,-21 43 16,21-22-16,0-21 0,0 64 16,0-64-16,0 21 0,0 1 15,0-22-15,21 0 0,0 21 16,-21-21-16,22 1 0,-1-1 0,0 0 16,0-21-16,21 0 0,-20 21 15,20-21-15,21 0 0,22-21 16,-43 0-16,1 0 0,-1-1 15,0-20-15,1 21 0,-22-21 16,21-1-16,-21 1 0,1-22 0,-1 22 16,0-21-16,-21-1 0,0-21 15,21 22-15,-21 21 0,0-22 16,0 22-16,0-1 0,0 22 0,0-21 16,0 21-16,-21 21 0,0 0 15,0 0-15,-1 21 16,1 0-16,21 0 0,0 22 0,-21-1 15,21 21-15,0-20 0,0 126 16,0-84 0,0-43-16,0 0 0,21 1 0,-21-1 15,0-21-15,21 22 0,-21-22 16,22 0-16,-22 0 0,0 0 16,21-21-1,-21-21 1,0 0-16,21-21 15,-21-22-15,0 43 0,21-21 16,-21-1-16,21 1 0,0 21 16,-21-22-16,22 1 0,-1 21 0,0 0 15,0 0-15,0-1 0,0 1 16,1 0-16,-1 21 0,0 0 0,0 0 16,-21 21-16,0 0 15,0 1-15,0-1 16,0 0-16,-21 0 0,21 0 15,-21 0-15,0 1 0,-1-22 0,-20 21 16,21 0-16,0-21 16,0 0-16,-1 0 0,22 21 15,0 0 1,22 0 0,-1-21-16,0 22 0,0-1 15,0-21-15,0 21 0,1 0 16,-1 0-16,0-21 0,0 21 15,21 1-15,1-1 0,-22 0 16,0-21-16,0 21 0,0 0 16,1 0-16,-1 1 15,-21-1-15,0 0 16</inkml:trace>
  <inkml:trace contextRef="#ctx0" brushRef="#br0" timeOffset="5590.79">1460 16743 0,'0'-21'15,"22"0"-15,-1 21 16,0 0-16,21 0 0,-21 0 16,22 0-16,-22 0 0,21 0 15,22 0-15,-22 0 0,0 0 0,22 0 16,84-22-16,43 22 16,-86-21-16,1 21 0,21 0 15,0-21-15,21 21 0,1-21 16,-1 0-16,21 21 0,0-21 0,22-1 15,-22 22-15,22-21 16,-1 0-16,191-21 0,-211 21 16,20-1-16,382-41 15,-234 42-15,-168 0 16,-22-1-16,127 1 0,-148 0 16,0 21-16,-21-21 0,-22 21 15,1-21-15,-21 21 0,-1 0 0,-21 0 16,1 0-16,-22 0 0,0 0 0,-21-21 31,-21-1-15,21 1-16,0 0 15,0 0-15</inkml:trace>
  <inkml:trace contextRef="#ctx0" brushRef="#br0" timeOffset="6155.47">7662 15494 0,'-21'0'0,"42"0"0,-63 0 16,21 0-16,21 21 31,0 0-31,21-21 0,21 22 15,1-22-15,-1 21 16,0-21-16,22 0 0,-22 0 0,22 0 16,20 0-16,-20 0 0,-1 0 0,22 0 15,-22 0-15,22-21 0,-21 21 16,147-43-16,-84 22 16,-63 0-16,-22 0 0,-21 0 15,22 21-15,-22-22 0,-21 1 16,0 0-16,0 0 0,-43 21 15,22 0-15,-63-21 16,20 21-16,22 0 16,-1 0-16,1 0 0,21 0 0,0 0 15,0 0-15,-1 0 0,44 0 32,-1 0-32,21 21 0,-21-21 15,22 0-15,-22 0 0,21 0 16,-21 21-16,22-21 0,-22 21 0,0 0 15,0-21-15,0 22 0,-21-1 0,0 0 16,0 0-16,0 0 0,0 0 16,-21 22-16,-42 20 15,41-42-15,-20 1 0,21 20 0,-21-21 16,20 0-16,1 0 16,0 1-16,21-1 0,0 0 15,21-21 1</inkml:trace>
  <inkml:trace contextRef="#ctx0" brushRef="#br0" timeOffset="6748.13">10012 15388 0,'42'0'31,"-42"-21"-31,21 0 0,0 21 0,1-21 16,-1 0-16,0-1 0,0-20 16,0 0-16,0-1 15,1 22-15,-22-21 0,0 21 0,0 0 16,0-22-16,0 22 0,0 0 16,-22 0-1,1 21-15,21 21 16,0 0-16,0 21 0,0 1 15,0-1-15,0 0 0,0 1 0,0 126 16,0-63 0,21-43-16,-21-20 0,0 41 15,0-41-15,0-1 0,0-21 0,0 22 16,0-22-16,0 0 0,-21 0 16,-21 21-1,0-42-15,-1 0 0,22 0 16,-21 0-16,21 0 0,-22 0 15,1-21-15,0 0 0,-1 0 0,22 0 16,-21 0-16,21-1 0,-1 1 16,1 0-16,21 0 0,0-21 15,0-1-15,21 22 16,1 0-16,20 0 0,-21 0 16,21-1-16,1 1 0</inkml:trace>
  <inkml:trace contextRef="#ctx0" brushRef="#br0" timeOffset="7026.96">10604 15007 0,'0'0'0,"-21"0"16,0 21-1,21 1-15,0-1 0,-21 0 16,21 21-16,0 43 15,0-43-15,0 1 0,-21-1 0,21 21 16,-21-20-16,21-1 0,-22 0 0,22 1 16,0 41-16,0-62 15,0 20-15,0-21 0,0 0 16,0 0-16,0 1 0,22-22 31,-22-22-15,0 1-16</inkml:trace>
  <inkml:trace contextRef="#ctx0" brushRef="#br0" timeOffset="7226.85">10287 15579 0,'42'-21'0,"-84"42"0,105-42 31,-41 21-15,20 0-16,-21 0 0,21-22 0,-20 22 15,20 0-15,0-21 0,1 21 0,-1-21 16,-21 21-16,21-21 0,1 21 16,-22-21-16,21 21 0,-21-21 0,1-1 15,20 22-15,0-42 16</inkml:trace>
  <inkml:trace contextRef="#ctx0" brushRef="#br0" timeOffset="7925.45">12467 15621 0,'21'-63'31,"0"41"-31,1 1 16,-22 0-16,0 0 0,21 0 16,-21 0-16,0-22 0,0 1 15,0 21-15,0 0 0,-43-43 16,22 43-16,-42 0 15,20 0-15,1 21 0,-21 0 16,20 0-16,1 0 0,0 21 0,-1 0 16,1 0-16,21 21 0,-22 1 0,22-1 15,0 0-15,0 1 0,0-1 16,21 0-16,0 1 0,0-1 16,0-21-16,0 22 0,21-22 0,0 0 15,0 0-15,22 0 0,-1-21 16,0 0-16,85 0 15,-42 0-15,-22-21 0,-20 0 16,-1-21-16,0 20 0,1-20 16,-1 21-16,0-21 0,-20-22 0,20 22 15,-21-22-15,43-126 16,-64 84-16,0 42 16,0 22-16,0 0 0,0-1 0,0 1 15,0 21-15,0 0 0,-22 21 16,1 0-16,21 21 15,-21 0-15,0 21 0,21-20 16,-21 41-16,21-21 0,0 22 16,0 42-16,0-43 0,0 64 15,0-84-15,0-1 16,0 0-16,0 1 0,21-22 0,0 21 16,0-21-16,0 0 0,1 1 0,-1-1 15,0-21 1,64 0-16,-64 0 0,0-21 15,0-1-15,0 1 0,0 0 16</inkml:trace>
  <inkml:trace contextRef="#ctx0" brushRef="#br0" timeOffset="8301.24">13335 15177 0,'0'0'0,"0"-22"0,-21 44 15,-22 20 1,22-21-16,0 0 0,0 0 15,0 22-15,0-22 0,-1 42 16,22-20-16,-21-22 0,21 21 16,0-21-16,0 22 0,0-22 0,21 21 15,1 1 1,20-43-16,-21 0 0,0 0 16,0 0-16,22 0 0,-22 0 15,21-22-15,-21 1 0,22 21 0,-22-21 16,64-64-1,-43 1-15,-42 63 0,0-22 16,0 1-16,0 0 0,0-1 0,0 1 16,0 21-16,-21 0 0,0-1 15,-22 22-15,22 0 0,0 0 0,0 0 16,0 0-16,-1 0 0,1 0 0,0 22 16,0-1-16,0 0 0,0 0 15,21 21 1,0-20-16,0-1 0,0 0 0,21 0 15,0-21-15,0 21 0,0-21 16</inkml:trace>
  <inkml:trace contextRef="#ctx0" brushRef="#br0" timeOffset="8888.9">13906 15515 0,'0'0'0,"22"0"16,-1 0-16,-21-21 15,21 0-15,0-21 0,0 20 0,0 1 16,-21 0-16,0 0 0,22 0 16,-22-43-16,0 43 15,0 0-15,-22 21 16,1 0 0,0 0-16,0 21 0,21 0 0,-42 22 15,20-22-15,-20 42 16,42-42-16,0 22 0,0-22 15,-21 0-15,21 21 0,0-20 0,0-1 16,21 0-16,0 0 0,43 0 16,42-21-1,-64 0-15,-21 0 16,21 0-16,1 0 0,-1-21 0,-21 0 0,22 0 16,-1 0-16,-21-1 15,85-126 1,-85 64-16,-21 41 0,0 1 15,0 21-15,0 0 0,0-1 16,0 1-16,-21 21 0,0 0 0,0 0 16,-1 21-16,22 1 0,-21-22 15,0 42-15,21-21 0,0 64 16,0-43 0,21 0-16,0-20 0,1-1 0,-1 0 15,21 0-15,-21 21 0,0-20 16,1-22-16,-1 21 0,0 0 0,-21 0 15,21-21-15,-21 21 0,0 0 16,-42-21-16,21 0 16,-22 0-16,22 0 0,-42 0 15,41 0-15,-20 0 16,21 0-16,21-21 0,-21 21 16,21-21-16,0 0 0,0 0 15,21 0-15</inkml:trace>
  <inkml:trace contextRef="#ctx0" brushRef="#br0" timeOffset="9148.75">15706 15282 0,'0'-42'16,"0"84"-16</inkml:trace>
  <inkml:trace contextRef="#ctx0" brushRef="#br0" timeOffset="9543.52">15684 15261 0,'0'21'0,"0"1"0,0-1 15,0 106 1,0-106-16,0 42 16,0-20-16,0-1 15,0-21-15,0 0 0,0 1 16,0-1-16,0-42 31,-21 21-31,21-22 16,0 1-16,0 0 0,0-42 15,0 20-15,0 1 0,0 0 16,0-22-16,21 22 0,1-1 16,-1 1-16,0 0 0,0 21 0,0-22 15,85 1 1,-42 42-16,-22 0 0,-21 21 15,21 0-15,-20 22 0,-1-1 0,-21-21 16,0 43-16,0-22 0,0 0 16,0 1-16,-21-1 0,21 0 15,-22 1-15,1-1 0,0-21 0,21 0 16,-21 22-16,21-22 0,0 0 16,21-21-1,0 0-15,0 0 16,1-21-16,20-22 15,0 1-15,-21 21 0</inkml:trace>
  <inkml:trace contextRef="#ctx0" brushRef="#br0" timeOffset="9930.81">16595 15155 0,'0'0'0,"0"-21"0,-22 21 31,1 0-31,0 21 0,0 1 0,0-1 15,0 0-15,-1 21 0,22-21 0,-21 22 16,-21 63 0,42-22-16,0-41 0,0-22 15,0 0-15,0 21 0,0-21 0,0 1 16,21-1-16,0-21 0,0 21 16,1-21-16,-1 0 0,21 0 0,-21 0 15,0 0-15,64-21 16,-21-22-1,-43 22-15,0-21 0,0 0 16,-21-1-16,0 1 0,0 0 0,0 20 16,0-20-16,-21 0 0,0 21 15,0-1-15,-1 1 0,1 0 0,0 21 16,-21 0-16,21 0 0,-1 0 0,-20 0 16,0 21-16,-1 0 15,43 1-15,0-1 16,22-21-1,-1 0-15,0 0 0,21 0 16,-21-21-16</inkml:trace>
  <inkml:trace contextRef="#ctx0" brushRef="#br0" timeOffset="10219.65">17293 14901 0,'0'0'0,"0"-21"0,21 21 0,-21-21 16,0 0-16,-21 21 15,0 21-15,0 0 16,21 0-16,-21 22 0,-1-22 16,1 21-16,0 1 0,0 20 0,0-21 15,0 22-15,21-1 0,0-20 0,0-1 16,0 22-16,0-22 16,0 0-16,0-21 0,0 22 0,0-22 0,21 0 15,0 0-15,0 0 0,0-21 16,64 0-1,-22 0-15,-41 0 0,20 0 16,-21-21-16,0 0 0,0 0 0,1 0 16,-22 0-16,0-22 0,0 22 15,0 0-15,0-21 0,-43 20 0</inkml:trace>
  <inkml:trace contextRef="#ctx0" brushRef="#br0" timeOffset="10385.54">16933 15282 0,'0'0'0,"-42"0"0,0 0 0,20 0 15,22 22-15,64-22 16,-43 0 0,21 0-16,1 0 0,-1 0 0,0 0 15,1-22-15,20 22 0,-20 0 16,20-21-16,22 0 0,-1 0 16,-41 0-16,-22 21 15,21 0-15,-21-21 0</inkml:trace>
  <inkml:trace contextRef="#ctx0" brushRef="#br0" timeOffset="11727.3">19219 15790 0,'-21'0'0,"42"0"0,-63 0 16,21 0-16,21-21 15,0 0-15,0-42 16,21 41-16,0 1 0,0-21 15,43-43-15,-22 43 0,0-22 16,1 22-16,-1-21 0,0-1 0,-20 1 16,20 20-16,0-20 0,-21 20 15,1 1-15,-1-43 16,-64 85-16,22 0 16,-21 0-16,-43 0 15,43 22-15,0-1 0,-1 21 0,22 0 16,0 1-16,0-1 0,21 0 15,0 1-15,0-1 0,0 0 0,21 1 16,0-1-16,0 0 0,22-20 0,-22 20 16,0-21-16,21 21 0,22 22 15,-43-43-15,0 21 16,-21-20-16,0-1 16,-21-21-16,-21 21 15,20-21-15,-20 0 0,21 0 0,-21 0 16,-1 0-16,22 0 0,-21-21 15,-1 0-15,22 21 0,-21-22 0,21 1 16,0 0-16,-1 21 0,22-21 0,-21 21 16,42 0 15,1 21-31,-1 0 0,0 0 16,0-21-16,0 22 15,0-1-15,1 0 0,20-21 0,-21 21 0,0-21 16,0 0-16,22 21 0,20-21 15,-42 0-15,64 0 16,-43-21-16,-20 21 0,62-42 16,-41 21-16,-22-1 0,21 1 15,-21-21-15,0 21 0,1 0 16,-1-22-16,0 1 0,-21 21 0,0-22 0,0-41 31,0 63-31,0-22 0,0 22 0,0 0 16,0 42-1,0 0-15,0 0 0,0 1 16,0 20-16,0 0 0,21 22 16,-21-1-16,0-20 15,0-22-15,21 21 0,0-21 16,-21 0-16,22-21 0,-1 0 0,0 22 16,0-22-16,0 0 0,0 0 15,1 0-15,-1-22 0,63-20 16,-41 0-1,-22 21-15,-21-22 0,0 22 16,21-21-16,-21 21 0,0-22 0,0 22 16,0-21-16,0 21 0,0-1 15,0 44 1,0-1 0,0 0-16,0 0 0,0 21 0,0-20 15,0-1-15,0 21 0,0-21 0,0 0 16,0 1-16,0-1 15,0 0-15,21 0 0,0-21 0,1 0 0,-1 0 16,106 0 0,-85 0-16,0 0 15,-20-21-15,20 0 0,0 0 0,-21-1 16,22-20-16,-22 21 0,0-21 0,21 20 16,-42-20-16,0 21 0,22-21 15,-22 20-15,0 1 0,0 0 16,-22 21-16,1 0 15,0 0-15,0 42 16,0-20-16,21 20 0,-21-21 0,21 21 16,0 1-16,0-1 0,0 85 15,0-42 1,0-22-16,0-20 0,0 62 16,0-62-16,0-1 15,0 0-15,0 1 0,0-1 0,0-21 16,0 22-16,0-22 0,0 0 0,0 0 15,0 0-15,0-42 32,0 0-32,0 0 15,0-22-15,0 22 0,0-21 16,21 0-16</inkml:trace>
  <inkml:trace contextRef="#ctx0" brushRef="#br0" timeOffset="11971.28">20828 15473 0,'0'-21'15,"0"42"-15,0-85 0,0 43 0,0 0 0,0 0 16,0 0-16,21 0 0,43-1 16,-43 22-16,42-21 15,-42 21-15,1 0 0,20 0 16,-21 0-16,0 0 0,0 21 16,1 1-16,-22-1 0,21 0 0,-21 0 15,0 21-15,0-20 0,-21-1 16,-1 21-16,1-21 0,0 0 0,-21 1 15,21-1-15,-1 21 0,-20-42 0,21 21 16,-21 0 0,20-21-16,44 0 15,-1-21 1</inkml:trace>
  <inkml:trace contextRef="#ctx0" brushRef="#br0" timeOffset="12251.82">21569 15261 0,'0'21'16,"-21"-21"-1,-1 22-15,1-1 0,21 42 16,0-20-16,-21-1 0,21-21 16,0 21-16,0 1 0,0 20 15,0-20-15,0-1 0,0 21 0,0-20 16,-21-1-16,21 22 0,0-22 15,-42 148 1,20-105-16,22-64 16,0 0-16,0 1 0,0-1 15,0-42 1,22-1-16,-1-20 16,-21 0-16</inkml:trace>
  <inkml:trace contextRef="#ctx0" brushRef="#br0" timeOffset="12527.73">21484 15621 0,'0'0'0,"0"-42"0,0-1 0,0-20 0,42-43 16,-20 43-1,-22 20-15,21 22 0,-21 0 16,21 0-16,0 21 0,0-21 0,0 21 16,1 0-16,-1 0 0,21 0 15,-21 0-15,0 21 0,1 0 16,-22 0-16,21 0 0,-21 22 0,0-22 15,0 21-15,0 0 16,0-20-16,-43 41 0,22-42 16,0 22-16,-21-22 0,21 0 0,-1 0 15,-20 0-15,21 0 0,0-21 16,0 22-16,-1-22 0,1 0 16,42 0-1,1-22-15,-1 22 16,0-21-16,0 0 0</inkml:trace>
  <inkml:trace contextRef="#ctx0" brushRef="#br0" timeOffset="12658.66">22246 15092 0,'0'-21'0,"-21"21"15,0 0-15,0 0 16,-1 0-16,-20 21 0,21-21 0</inkml:trace>
  <inkml:trace contextRef="#ctx0" brushRef="#br0" timeOffset="12931.5">21929 15431 0,'0'21'16,"0"0"-16,0 0 0,0 0 0,21 0 15,-21 1-15,21-1 0,0 0 0,0 0 16,0 0-16,1-21 16,-1 21-16,0-21 0,0 0 0,64 0 15,-43 0 1,-21-21-16,22 0 0,-22 0 0,0 0 15,0 0-15,0-1 0,0-20 0,-21 0 16,0 21-16,0-22 0,0-20 16,0 20-16,0 1 0,-21 21 0,0-21 15,0-1-15,0 22 0,0 0 0,-1 21 16,-20 0-16,21-21 0,0 21 16,-43 21-16,64 21 15,-21-21-15,21 1 0,0-1 16,0 0-16,0 0 0,0 0 15,0 0-15,0 1 0,21-1 16,0-21-16</inkml:trace>
  <inkml:trace contextRef="#ctx0" brushRef="#br0" timeOffset="13317.28">22521 15282 0,'0'0'0,"21"-21"0,1 21 15,-22-21-15,0 0 0,0 0 0,0 0 16,0-1-16,0 1 15,0 0-15,21 0 16,0 21-16,0 0 0,0 0 0,0 0 16,1 0-16,20 0 0,-21 21 15,0 0-15,0 0 0,22 1 0,-22-1 16,0 42-16,0 1 16,-21-22-16,0-21 15,0 22-15,0-22 0,0 0 0,0 0 16,0 0-16,0 0 0,0 1 0,0-1 15,-21-21-15,0 21 16,0-21-16,0 0 16,21-21-16,0 0 0,0-1 15,0 1-15,0 0 0,0 0 16,0-21-16,0 20 0,0-20 0,21 0 16,0 21-16,0-22 0,0 1 0,0 21 15,-21-22-15,22 22 0,-1 0 16,0-21-16,0 21 0,0-1 15,0 22-15,1-21 0,41-42 16,1 20 0</inkml:trace>
  <inkml:trace contextRef="#ctx0" brushRef="#br0" timeOffset="13574.34">23347 14690 0,'0'-21'0,"0"42"0,0-64 16,0 22-16,0 42 31,0 1-31,-21-1 0,21 21 15,-22-21-15,22 22 0,0-1 0,0 0 16,0 1-16,-21-1 0,21 0 16,0 22-16,-21-22 0,21 0 15,-21 22-15,21-22 0,0 1 0,0-22 16,0 21-16,0 0 0,0-20 16,0-1-16,0 0 0,0 0 0,21 0 15,0-21-15,0 21 0,1-21 16,-1 0-16,0 0 15,-21-21-15,21 21 0,0-21 0,0 0 16,1 0-16,-1 0 0,0-22 0,0 22 16</inkml:trace>
  <inkml:trace contextRef="#ctx0" brushRef="#br0" timeOffset="13768.82">23199 15028 0,'0'0'0,"-22"0"0,1 0 0,0 0 15,42 0 1,0 0 0,1 0-16,20 0 0,-21 0 15,21 0-15,-20 0 0,20-21 0,0 21 16,1 0-16,-22 0 0,21 0 0,-21-21 16,22 21-16,-22 0 0,42-21 15,1 0 1</inkml:trace>
  <inkml:trace contextRef="#ctx0" brushRef="#br0" timeOffset="14326.01">25336 14690 0,'0'-21'0,"-42"-1"31,21 1-31,21 0 16,-21 21-1,21-21-15,21 21 16,0 0-16,0 0 15,0-21-15,22 21 0,20 0 16,-20 0-16,41 0 0,-20 0 0,-1 0 16,22 0-16,-22 0 0,22 0 0,-21 0 15,-1 0-15,1 0 0,-22 0 16,0 0-16,1 0 0,-1 0 0,-21 0 16,0 0-16,-63 0 31,21 0-31,0 21 0,-22-21 15,22 0-15,-21 0 0,-1 0 16,22 21-16,-21-21 0,0 0 0,-22 0 16</inkml:trace>
  <inkml:trace contextRef="#ctx0" brushRef="#br0" timeOffset="14579.86">25866 14605 0,'0'0'16,"-22"0"-16,22 21 16,-21-21-16,0 0 0,21 21 15,0 1-15,-21-22 0,21 21 16,-21 0-16,0 0 0,21 21 15,0-20-15,0-1 0,-22 21 16,22-21-16,-21 22 0,21-1 0,-21 0 16,21 1-16,-42 62 15,21-20-15,21-43 16,0 1-16,-22-1 0,1-21 0,21 22 16,-21-22-16,21 21 0,0-21 0,0 0 15,0 1-15,0-1 16,21-42 15,0 21-31,22-22 0,-22 1 16,21 0-16,-21-21 0,22 21 0</inkml:trace>
  <inkml:trace contextRef="#ctx0" brushRef="#br0" timeOffset="14991.63">26077 15240 0,'0'21'0,"0"0"15,21-21 1,1 0 0,-1 0-16,0 0 0,0 0 15,0 0-15,0-21 0,1 21 0,-1-21 16,0 0-16,0 21 0,0-21 16,0 0-16,1-22 0,-22 22 15,0 0-15,0 0 0,0 0 16,0-1-16,-22 22 0,1 0 15,0-21-15,0 21 0,0 0 0,0 0 16,-22 0-16,22 0 0,0 21 16,-21 1-16,20-1 0,1 0 15,0 21-15,0-21 0,0 22 0,21-22 16,0 21-16,0 1 0,0-22 0,0 21 16,0 0-16,0-20 0,0-1 15,0 0-15,0 21 0,21-21 16,0 1-16,0-1 0,0-21 15,1 0-15,-1 0 0,21 0 0,-21 0 16,0 0-16,1 0 0,20 0 16,-21 0-16,0-21 0,22 21 15,-22-22-15,21 1 0,-21 0 0,0 0 16,22 0-16,-22-22 0</inkml:trace>
  <inkml:trace contextRef="#ctx0" brushRef="#br0" timeOffset="15227.49">26818 15007 0,'0'21'32,"0"1"-17,0-1-15,21 0 0,-21 21 16,21-21-16,-21 1 0,22 20 16,-1-21-16,21 43 0,-21-22 15,0-21-15,1 0 16,-1 0-16,0 1 0,-21-1 0,21 0 15,0-21-15,0 0 32,1 0-32,-22-21 15,21 0-15,0-1 0,0 1 0,-21 0 16</inkml:trace>
  <inkml:trace contextRef="#ctx0" brushRef="#br0" timeOffset="15496.34">27368 14986 0,'0'0'0,"0"-21"0,-21 21 16,0 0 0,0 0-16,0 0 0,0 21 15,-22-21-15,22 21 0,-21 0 0,21 1 16,-22 20-16,1-21 0,21 21 0,-22 1 16,1-1-16,0 0 0,-1-20 15,22 20-15,-21 0 0,21 1 0,-22-22 16,22 21-16,0-21 0,21 0 15,0 1-15,-21-1 0,21 0 0,-21-21 16,21 21-16,21-21 31,0 0-31,0-21 16,22 0-16,-22 0 0,21-1 0,-21 1 16,22-21-16,-1 0 0</inkml:trace>
  <inkml:trace contextRef="#ctx0" brushRef="#br0" timeOffset="15804.67">27749 14584 0,'0'0'0,"0"-21"0,0 0 0,0-1 0,-21 22 32,0 0-32,21 22 15,-21-1-15,0 21 0,21-21 16,-21 22-16,21-1 0,-22 0 0,22 1 15,-42 126 1,21-63-16,0-43 0,21 1 16,-21-1-16,21-20 0,0-1 15,0 21-15,0 1 0,0-43 16,0 21-16,0-20 0,21-1 0,0-21 16,-21 21-16,42-21 15,-21 0-15,1 0 16,20-21-16,-21 21 0,21-43 15,-20 1-15,-1 21 0,21 0 16,-21-22-16</inkml:trace>
  <inkml:trace contextRef="#ctx0" brushRef="#br0" timeOffset="16043.05">27495 15071 0,'0'0'0,"-21"0"0,0 0 16,42 0 15,0 0-31,1 0 0,-1 0 16,21 0-16,-21 0 0,22 0 0,-22 0 15,21 0-15,0-21 0,-20 21 16,20 0-16,43-22 16,-43 22-16,-21 0 15,-21-21-15,21 21 0,0 0 16,-21-21-1</inkml:trace>
  <inkml:trace contextRef="#ctx0" brushRef="#br0" timeOffset="17964.59">28681 15282 0,'0'22'0,"0"-44"0,-21 44 16,21-1-16,0 0 0,0 0 15,0 0-15,0 0 16,0 1 0,21-22-16,0 0 15,0 0-15,21 0 0,1 0 16,-1-22-16,0 1 0,1 0 0,-1 0 15,22 0-15,-22 0 0,0-1 16,1-20-16,-22 21 0,21-21 0,-21 20 16,0-20-16,1-43 15,-22 22-15,0 21 0,0-1 16,0 1-16,0 21 0,0-22 0,0 22 16,0 0-16,-22 0 0,22 0 15,-21 21 1,0 0-16,0 42 15,0 0-15,21 1 0,-21-1 16,-1 22-16,22-1 0,-21 1 0,0 20 16,0-20-16,21 20 0,-21 1 15,0 0-15,-1-1 0,22 1 0,-21 0 16,0-1-16,0 22 0,0-21 0,0 21 16,-1-22-16,22 1 0,-21 0 15,-42 169-15,42-106 16,21-63-16,0-43 15,0 21-15,0-20 0,0-1 16,0-21-16,21 22 0,0-43 0,0 0 0,0 0 16,43 0-1,-22-22-15,43-41 0,-43 42 16,0-22-16,43-62 0,-64 41 16,22 1-16,-1-1 0,-21 1 15,0-1-15,0 1 0,-21-22 0,0 0 16,0 1-16,0 20 0,-21-21 15,0 22-15,-21-1 0,21 1 0,-22 21 16,1-1-16,0 22 0,-1-21 0,-41-1 16,20 43-1,22 0-15,21 0 0,-1 0 0,1 0 16,21-21 0,21 21-1,1 0-15,20 0 0,-21-21 0,21 21 16,-20-21-16,62-21 15,1-1-15,-43 22 0,1 0 16,41-43-16,-63 22 0,22 21 16,-22-21-16,0 20 0,-21 1 15,21-21-15,0-22 16,-21 43-16,0 42 31,0 1-31,0-1 0,-21 0 16,21 0-16,0 21 0,0 43 15,0-21 1,0-43-16,0 0 0,21 0 16,-21 0-16,22 0 0,-1 1 0,0-22 15,21 0-15,-21 0 0,1 0 16,-1 0-16,21 0 0,-21-22 0,22 1 16,-22 0-16,0 0 0,21 0 0,-21 0 15,22-43-15,-1-21 16,-42 64-16,0-21 15,0 21-15,21-22 0,-21 22 16,-21 42 0,21 1-1,-21-1-15,21 21 0,-21 22 16,21-43-16,0 42 0,0-42 16,0 22-16,0-22 0,0 0 15,21-21-15,0 21 0,0-21 0,22 0 16,-22 0-16,0 0 0,21 0 15,-21 0-15,22-21 0,-1 0 0,0 0 16,1-22-16,-22 22 16,0 0-16,0-21 0,0-1 0,-21 1 15,0 21-15,22-21 0,-22-1 16,21 22-16,-21 0 16,0 42-1,-21 21-15,21-20 0,-22 20 16,22-21-16,0 21 0,-21-20 15,0 20-15,21-21 0,-21 21 0,21-20 16,-21 41 0,21-42-16,-21-21 0,21-21 31,0 0-15,0 0-16,0 0 0,0-22 15,42-41 1,-21 41-16,0 1 0,22-43 15,-1 43-15,-21 21 0,21 0 16,-20-1-16,-1 1 0,0 21 0,21 0 16,-21 0-16,1 21 15,-22 1-15,21-1 0,-21 21 0,0-21 16,0 85-16,0-64 16,0 1-16,0-22 0,0 21 15,0-21-15,-21 1 0,21-1 0,0 0 16,-22 0-16,22 0 15,0-42 17,22 21-32,-1-21 0,0 0 15,0 0-15,21-1 0</inkml:trace>
  <inkml:trace contextRef="#ctx0" brushRef="#br0" timeOffset="19583.47">31305 15007 0,'0'0'15,"-21"-21"1,0 21-16,0 0 0,-106 64 16,85-22-1,-1 0-15,22 1 0,0-1 16,0-21-16,0 21 0,21 1 16,0-1-16,0 0 0,0 1 15,0 41-15,21-62 16,21-1-16,-21 0 0,22-21 15,-1 0-15,-21 0 0,21 0 16,1 0-16,-1-21 0,0 21 0,1-21 16,-22-1-16,21 1 0,-21-21 15,22 0-15,20-85 16,-20 0 0,-22 63-16,-21 1 0,21-1 0,0 1 15,-21-1-15,21 1 0,-21 20 0,21 1 16,-21 21-16,0 0 0,0-1 15,0 44 1,0-1-16,-21 21 0,0-21 16,21 22-16,-21-1 0,0 64 15,21-64-15,-21 85 16,21-85-16,0 22 0,0-22 16,0 1-16,0-1 0,0 0 0,0 22 15,0-43-15,0 0 16,42 21-1,0-42-15,-21 0 16,1 0-16,-1-21 0,0 0 0,0 0 16,0 0-16,0-22 0,1 22 15,-1-21-15,0 0 0,0-1 16,21 22-16,-20-21 0,-1-1 16,0 22-16,0 21 15,-21 21 1,0 1-16,0-1 0,-21 21 15,21-21-15,-21 22 0,21-22 0,0 0 16,0 21-16,0 1 16,0-22-16,0 0 0,0 21 15,21-42-15,0 21 16,0-21-16,0 0 0,1 0 0,20 0 16,-21 0-16,0-21 0,0 21 15,43-42 1,-43 21-16,0-22 0,0 22 0,1 0 15,-1-21-15,0 21 0,0-22 0,-21 22 16,21 0-16,-21 0 16,0 42-1,0 0-15,-21 0 16,21 0-16,-21 1 0,21 20 16,0-21-16,0 21 15,0-20-15,0-1 0,0 0 16,0 0-16,21-21 15,0 0-15,0 0 16,1 0-16,-1-21 16,-21 0-16,0 0 0,0-1 15,0 1-15,0 0 0,0-21 16,0 21-16,0-1 0,0-20 16,-21 21-16,21 0 0,0 0 0,-22-1 31,22 1-16,22 21 1,-1 0-16,0 0 0,21 0 16,-21-21-16,22 21 15,-22 0-15,21 0 0,22 0 16,-22 21 0,0 0-16,-20 1 0,-1 20 0,-21-21 15,0 21 1,0 1-16,0-22 0,0 0 0,0 0 0,0 22 15,0-22-15,-21 0 0,-1 21 16,1-21 0,21 1-16,-21-22 31,21-22-15,0 1-16,0 0 15,0 0-15,0 0 0,0-22 0,21 22 16,0-21-16,1 0 0,-1-1 15,42-41-15,-20 41 0,-22 22 16,42-21-16,-20 21 0,-1-1 16,0 1-16,1 21 0,20 0 15,-21 0-15,-20 0 0,20 21 0,-21 1 16,0-1-16,-21 21 0,0-21 16,0 22-16,0 62 15,-21-83-15,0 20 0,21-21 16,-21 0-16,21 0 0,0 1 15,0-1-15,21-21 16,0 0-16,21 0 16,-20 0-16,-1 0 0,0 0 15,0-21-15,0-1 0,22 1 16,-22 0-16,0 0 0,0-21 0,-21-1 16,21 22-16,-21-21 0,0 21 15,0-22-15,0 22 0,0 0 0,0 0 16,-21 21-16,0 0 15,0 0-15,21 21 0,0 0 16,-21 0-16,21 0 16,0 1-16,0 20 0,0-21 0,0 0 15,0 22-15,0-22 0,0 0 16,0 0-16,0 0 0,0 0 16,0 1-16,0-1 0,21 0 15,-21 0 1,-21-21-16,-1 0 15,1 0-15,0 0 16,0 0-16,21-21 0,0 0 0,-21 21 16,0-21-16,21-1 0,-22 1 15</inkml:trace>
  <inkml:trace contextRef="#ctx0" brushRef="#br0" timeOffset="19803.41">32808 14690 0,'-21'-21'0,"42"42"0,-63-42 32,21 21-32,0 0 0,-22 0 15,22 0-15,0 0 47</inkml:trace>
  <inkml:trace contextRef="#ctx0" brushRef="#br0" timeOffset="20024.32">31390 14965 0,'0'0'0,"-21"0"0,42-21 32,0 21-32,0 0 0,1 0 15,20-21-15,-21-1 0,21 22 16,-20 0-16,20-21 0,0 21 0,1 0 16,-1 0-16,-21-21 0,21 21 0,-20 0 15,-1 0-15,0 0 0</inkml:trace>
  <inkml:trace contextRef="#ctx0" brushRef="#br0" timeOffset="21946.92">12425 17463 0,'0'-22'47,"0"1"-47,21 0 0,-21 0 16,21 0-16,-21 0 0,21-1 15,0 1-15,-21 0 0,0-21 0,0 21 0,0-43 16,-21 1 0,-21 41-16,21 1 0,-22 0 15,1 0-15,0 0 0,-22 21 16,22 0-16,-22 0 0,22 0 0,-21 21 15,20 0-15,1 0 0,0 0 16,-43 43-16,64-43 0,0 0 16,-1 43-16,22-22 15,0-21-15,0 0 0,0 22 16,43-1-16,-22-42 16,21 0-16,22 0 0,-43 0 15,21-21-15,1 0 0,-1 0 0,0-1 16,1 1-16,84-63 15,-64-1 1,-21 64-16,-20-22 0,-1 22 16,-21-21-16,0 21 0,21 0 0,-21-1 15,0 1-15,0 42 32,-21 1-32,21 20 0,0-21 0,0 21 15,0 1-15,0-1 0,0 22 16,0-22-16,0 0 0,0 1 15,0-1-15,0-21 0,21 21 16,0-20-16,0-1 0,0 0 16,1 0-16,-1-21 0,0 0 15,21 0-15,106-63 16,-126 41-16,20 1 16,0-21-16,1 0 0,-22-1 0,21 1 15,-21-22-15,22 22 0,-22-21 16,0-1-16,0-21 0,0 22 0,-21-1 15,0 22-15,0-21 0,0 20 16,0 22-16,0 0 0,0 0 16,-21 0-16,0 21 0,0 0 0,0 0 0,-1 21 15,22 0-15,-21 0 0,0 21 16,21 43-16,0 42 16,0-85-16,0 22 15,0-1-15,0-20 0,0 20 0,0-20 16,0 41-16,21-63 0,22 22 15,-22-22-15,0-21 0,0 21 16,43-21-16,-22 0 0,-21 0 16,0 0-16,22-21 0,-22 0 15,0 0-15,64-64 16,-43 0-16,-21 43 16,0-22-16,0 1 0,1-1 0,-1 1 15,0-22-15,0 22 0,-21-1 16,21 1-16,0-64 15,-21 84-15,0 1 0,0 21 0,0-21 16,22 42-16,-22 21 16,0 0-16,0 21 15,-22 43-15,1 21 16,21-43-16,0 1 0,-21 63 16,21-43-16,0-41 0,0 20 15,0 1-15,0-22 0,0 0 16,0 1-16,21-1 0,-21-21 0,21 0 15,43 22 1,-43-43-16,43 0 0,-43 0 16,0 0-16,21 0 0,-21 0 15,22-21-15,-22-1 0,21 1 0,-21-21 16,22 21-16,-22-22 0,42-20 16,-20-22-1,-22 43-15,-21 0 0,0-1 0,0 22 16,0 0-16,0 0 0,0 0 0,-21 21 15,0 0-15,-1 0 0,1 0 16,0 21-16,0 0 0,0 0 0,0 0 16,-1 0-16,22 1 0,-21-1 0,21 0 15,0 0-15,43-21 16,-22 0-16,21 0 16,0 0-16,-20 0 0,-1 0 15,21 21-15,-21-21 0,0 21 16,1 1-16,-1-22 0,0 21 0,-21 0 15,0 42 1,0-20-16,0-22 0,0 0 16,0 0-16,0 0 0,21-21 15,0 0 1,0 0-16,1 0 0,-1 0 16,0-21-16,21 0 15,-21 0-15,1 0 0,83-43 16,-83 22-1,-1 0-15,0 20 0,0-20 0,0 21 16,0 0-16,1 0 0,-22 42 31,0 0-31,0 0 0,0 21 16,-22-20-16,22-1 0,0 0 16,0 21-16,0-21 0,0 1 0,0 20 15,0-21 1,0-42 15,0 0-31,22 0 16,-1-1-16</inkml:trace>
  <inkml:trace contextRef="#ctx0" brushRef="#br0" timeOffset="22128.82">14922 16574 0,'0'-22'16,"0"44"-16,-21-44 0,-21 1 15,21 21 1,0 0-16,-1 0 0,22 21 16,-21-21-16,0 0 15,0 0 17,0 0-32,0 0 15</inkml:trace>
  <inkml:trace contextRef="#ctx0" brushRef="#br0" timeOffset="22370.68">13123 17018 0,'-148'0'15,"296"0"-15,-296 21 0,169-21 31,22 0-31,-22 0 16,21 0-16,0-21 0,1 21 16,-1-21-16,22 0 0,-1 21 0,1-21 15,20-1-15,-20 22 0,20-21 0,22 0 16,-21 0-16,0 0 0,20 0 16,-20-1-16,21 1 0</inkml:trace>
  <inkml:trace contextRef="#ctx0" brushRef="#br0" timeOffset="22925.71">15557 16447 0,'0'0'0,"0"-22"0,-21 22 16,21-21-16,-21 21 0,0 21 31,21 1-31,0-1 0,-21 21 15,21 0-15,0 1 16,-21-1-16,21 0 0,-22 85 16,1-84-16,21 20 0,0-20 0,0 20 15,-21-21-15,21 1 0,0 63 16,0-43 0,0-42-16,0 0 15,0 1-15,-21-22 16,0-22-1,21 1-15,0 0 16,0-21-16,0-1 0,0 1 16,0 0-16,21-1 0,0 1 15,0 0-15,22-1 0,-1 22 16,-21-21-16,21 0 0,1 20 0,-1 1 0,-21 21 16,64 0-1,-64 21-15,21 22 16,-42-22-16,0 0 0,0 21 15,0 1-15,0-22 0,0 21 0,0 1 16,0-1-16,-21-21 0,0 21 16,-21-20-16,21 20 0,-22-21 0,-63 43 15,43-22 1,21-42-16,20 0 0,1 0 16,0 0-16,0 0 0,21-21 15,0 0 1,0-1-16,0 1 0,0 0 0,21-21 15,64-22 1</inkml:trace>
  <inkml:trace contextRef="#ctx0" brushRef="#br0" timeOffset="24084.05">16065 16785 0,'0'0'0,"0"21"16,-21 1-1,21-1-15,-21 0 0,0 0 16,21 0-16,-21 0 0,21 1 0,0 20 16,0-21-16,-21 0 0,21 22 15,0-1-15,0 0 16,0-21-16,0 1 0,0-1 16,21-21-16,0 21 0,0-21 15,0 0-15,0 0 0,1 0 0,20 0 16,0 0-16,-21-21 0,43 0 15,-22-1-15,43-20 16,-43 0-16,43-22 0,-43 43 0,22-64 16,-43 64-16,0-21 15,-21 21-15,0 0 0,0-1 0,0 44 32,0-1-32,-21 0 0,0 0 15,21 43-15,-21-43 16,21 21-16,-22 0 0,22-20 15,0 20-15,0-21 0,0 43 16,0-43-16,0 0 0,22 0 16,-1-21-16,0 21 0,0-21 0,0 0 15,0 0-15,1 0 0,20 0 0,21-21 16,-20 0-16,41-21 16,-41 20-16,-22-20 0,21 0 15,1 21-15,-22-43 0,21 22 16,-21-1-16,0-20 0,1-1 0,-22 22 15,0-21-15,21 20 0,-21-20 0,0 20 16,0-20 0,0 21-16,-21 42 15,-1 0-15,22 21 16,-21 0-16,21 0 0,-21 0 16,21 22-16,0-1 0,0 0 0,0 1 15,-21-1-15,21 0 0,0 22 16,0-22-16,0 0 0,0 64 15,0-63-15,21 20 16,0-42-16,0 0 16,1 1-16,-1-1 0,0-21 0,21 0 15,-21 21-15,1-21 0,20 0 0,-21 0 16,21 0-16,-20-21 0,20 0 0,-21 21 16,21-22-16,1 1 0,-22 0 15,0 0-15,21-21 0,-20 20 16,-22-20-16,21 0 0,-21 21 0,0-22 15,0-20-15,0 42 0,0-1 16,0 1-16,-21 21 16,-1 21-16,1 1 15,21-1-15,-21 21 16,0 22-16,21-43 0,0 21 16,0-21-16,0 22 0,0-22 15,0 0-15,0 0 0,21 0 16,0 0-16,0-21 0,1 22 0,-1-22 0,0 0 15,0 0-15,0 0 16,0 0-16,22 0 0,-22 0 0,0 0 16,21-22-16,-20 1 0,20 0 0,-21 0 15,0 0-15,22 0 0,-22-22 16,0 22-16,-21-21 0,21-1 0,0 22 16,0-21-16,-21 21 0,0-22 0,0 1 15,-21 42 1,0 0-1,0 0-15,0 21 0,0 0 16,21 1-16,-22-1 0,22 21 0,0-21 16,0 0-16,0 1 0,0-1 15,0 21-15,0-21 0,22 0 16,-1 1-16,21 41 16,-42-42-1,0 0-15,0 1 16,-21-22-1,0 0 1,0-22-16,21 1 16,-22 0-16,22 0 0,-21 0 15</inkml:trace>
  <inkml:trace contextRef="#ctx0" brushRef="#br0" timeOffset="24342.9">16997 16743 0,'0'0'16,"-21"0"-16,42 0 0,0 0 15,0 0-15,21 0 0,1-21 0,-1 0 16,0 21-16,22-22 0,-22 1 16,64 0-16,-42 21 0,-1-21 15,-21 21-15,22-21 0,-22 21 16,1-21-16,-1 21 0,0-22 15,-21 22-15,1 0 0,-1 0 16,0 0-16</inkml:trace>
  <inkml:trace contextRef="#ctx0" brushRef="#br0" timeOffset="25557.21">20002 16955 0,'22'0'0,"-1"-22"16,0 1 0,0 0-16,0 0 15,-21 0-15,21 0 0,1-22 16,-22 22-16,21-21 15,-21 21-15,0-22 16,0 1-16,-21 21 0,-1 0 0,1-1 16,0 22-16,0 0 0,-21-21 15,20 21-15,-20 0 0,21 0 0,-85 64 16,43 20 0,41-41-16,1-1 0,-21 64 15,42-64-15,0 1 0,0-1 16,0 0-16,0 1 0,0-22 15,21 21-15,21-21 0,-20 0 0,-1-21 16,0 0-16,21 0 16,64 0-16,-85-21 15,0 0-15,22 0 0,-22 0 0,21 0 16,-21-22-16,1 22 0,-22-21 16,0-1-16,21-20 0,-21 21 15,0-1-15,0 1 0,0 21 16,0 0-16,0-1 0,0 1 0,0 42 31,0 1-31,0-1 0,0 21 16,21-21-16,-21 22 0,0-1 0,0-21 15,21 21-15,0 1 0,0-22 16,1 0-16,-22 0 0,21 0 16,42 1-16,-42-22 15,1 0-15,20 0 0,-21 0 16,0 0-16,22-22 0,-22 1 0,0 0 15,0 0-15,21 0 0,-20-22 16,-1 22-16,0-21 0,0 21 0,0-22 16,0 1-16,-21 0 15,22-1-15,-1 43 16,-21 22-16,0-1 16,0 0-16,0 0 0,0 21 15,0 1-15,0 84 16,21-106-1,0 21-15,0-21 0,0 1 0,1-1 16,20-21-16,0 0 16,-21 0-16,22 0 0,-22 0 15,0-21-15,21 21 0,-20-22 0,20 1 16,0 0-16,-21-21 0,85-64 16,-85 64-16,1-43 15,-22 64-15,0-22 0,0 1 16,0 21-16,0 0 0,-43 21 15,22 0-15,0 21 16,0-21-16,0 42 0,-22-21 16,22 22-16,0 41 15,21-41-15,0-22 0,0 21 16,0 1-16,0-22 0,0 0 0,21 21 16,0-42-16,43 43 0,-43-43 15,21 0-15,1 0 0,-1 0 16,0 0-16,1 0 0,105-64 15,-42 22 1,-64 21-16</inkml:trace>
  <inkml:trace contextRef="#ctx0" brushRef="#br0" timeOffset="27763.97">23220 16595 0,'-21'-21'16,"42"42"-16,-64-64 0,43 1 0,0 21 16,-42 21-16,21 0 15,0 0-15,0 21 0,21 0 16,0 0-16,-22 1 0,22 20 16,0-21-16,0 21 0,0 1 0,0-1 15,0 0-15,0 1 0,0-1 16,0 43-16,0-22 15,0-42 1,0 1-16,0-44 31,0 1-15,0 0-16,0-21 0,0-1 0,0 22 16,0-21-16,22-22 0,-22 22 15,21 0-15,0-43 0,-21 43 16,21 21-16,0-22 0,0 22 15,22 21 1,-22 21-16,0 0 0,0 1 16,0 20-16,1-21 0,-1 21 0,0 1 15,-21-1-15,21 0 0,0 1 16,0-22-16,1 21 0,-1-21 0,0 1 16,21 20-16,1-21 15,-22-21-15,21 0 0,-21 0 16,0 0-16,22-21 0,-22 0 15,21 0-15,-21-1 0,22 1 16,-22-21-16,21 21 0,-21-22 0,1 1 16,20 0-16,-21-1 0,-21 22 0,21-21 15,0 21-15,1-22 16,-22 22-16,0 42 16,0 1-16,0-1 0,0 21 15,0-21-15,0 22 0,0-1 16,0 0-16,0 1 0,21-22 0,-21 21 15,21 0-15,-21-20 0,42 20 16,22 0 0,-43-42-16,0 0 0,21 0 15,-20 0-15,20 0 0,-21 0 16,21-21-16,1 0 0,-22 0 0,21 0 16,1-1-16,-22 1 0,0-21 15,0 0-15,-21-1 0,0 1 0,0 0 16,0 20-16,0-20 0,0 0 0,-63-22 31,-1 64-31,22 0 16,21 0-16,-22 21 0,22 1 15,0-1-15,-21 21 0,20 0 0,1-20 16,0 20-16,21 0 0,0 1 16,0-1-16,-21 0 0,21-21 0,0 1 15,0 20-15,21 0 16,21-42-1,-20 0-15,20 0 0,0 0 16,-21-21-16,1 0 0,20 0 16,-21 0-16,0-22 0,0 22 0,22-127 15,-43 127 1,0-22-16,0 22 0,0-21 16,0 21-16,42 0 0,-42 42 15,0 0 1,-21 0-16,21 21 0,0-20 0,0 83 15,0-62-15,0-22 16,0 21-16,0-21 0,0 1 16,21-1-16,0 0 0,0 0 0,1-21 15,20 0-15,-21 0 0,21 0 16,1 0-16,-1 0 0,0 0 0,1-21 16,-1 0-16,43-22 15,-1-41 1,-62 41-16,-1 22 0,0-21 0,-21 21 15,0-22-15,0 22 0,0 0 16,0 63 15,0-20-31,0-1 0,0 21 0,-21 0 16,21-20-16,-21 20 0,-1 0 16,22-21-16,0 22 0,0-22 0,0 0 15,0 0-15,0 0 0,0 1 16,0-44 15,22 1-31,-1 0 0,-21 0 16,21 0-16,0-22 0,-21 22 15,21-21-15,0 0 0,1-1 16,-1 22-16,-21 0 0,21 0 0,0 0 16,0-1-16,0 22 15,-21 22-15,0-1 16,0 0-16,0 0 0,0 0 0,0 0 15,22 22-15,-22-22 0,0 0 16,21 0-16,0 22 0,-21-22 16,21 0-16,0 0 0,22-21 0,-1 42 15,0-42-15,22 0 16,-22 0-16,22 0 0,20 0 16,-41 0-16,-1-21 15,0 0-15,1 21 0,-22-21 0,0 0 16,0-22-16,0 22 0,0 0 15,-21-21-15,0-1 0,0 22 0,0-21 16,0-22 0,-42 64-16,21 0 0,0 0 15,-22 0-15,1 22 0,21 20 16,0-21-16,0 0 0,-1 22 16,1-1-16,0-21 0,0 43 15,21-1 1,0-42-16,0 0 0,0 1 0,0-1 15,21 0-15,0-21 0,22 0 16,-22 0-16,0 0 0,0 0 16,0 0-16,0 0 0,1-21 0,20-22 15,0-20 1,-21 42-16,-21-22 0,0 1 0,22-64 16,-22 64-16,0-22 15,0 22-15,21-21 0,-21 20 0,0-84 16,0 106-1,0 0-15,0 42 16,0 0-16,0 0 16,-21 1-16,21 20 0,-22 0 15,22-21-15,0 43 0,0-22 16,0 1-16,0 84 16,22-43-16,-1-41 15,0-22-15,21 42 0,-42-42 16,21 1-16,1-1 0,-1-21 15,0 0-15,0 0 0,0 0 16,0 0-16,1 0 0,-1 0 0,0 0 16,0-21-16,0-1 0,-21 1 15,21 0-15,1-21 0,-1 21 0,0-64 16,0 43 0,-21 20-16,0 44 31,0-1-31,0 0 0,0 0 0,0 0 15,0 0-15,0 22 0,21-22 0,-21 0 16,21-21-16,-21 21 0,0 0 16,22 1-16,20-1 15,-21-21-15,0 0 0,0 0 16,1 0-16,-1 0 0,0 0 0,0 0 16,0-21-16,0-1 0,1 1 15,-1 21-15,-21-21 0</inkml:trace>
  <inkml:trace contextRef="#ctx0" brushRef="#br0" timeOffset="28022.82">26945 16510 0,'-21'-21'0,"42"42"0,-63-42 0,21 21 16,-1 21 0,22 0-16,0 0 15,22-21 1,-1 0-16,0 0 15,0 0-15,0 0 0,-21-21 16,0 0-16,0 0 16,0 0-16,-21 0 15,0 21-15,0 0 16,0 0-16,-1 0 0,1 0 0,0 0 16,0 0-16,0 0 0,0 0 0</inkml:trace>
  <inkml:trace contextRef="#ctx0" brushRef="#br0" timeOffset="28254.69">27326 16341 0,'21'-43'0,"-42"86"0</inkml:trace>
  <inkml:trace contextRef="#ctx0" brushRef="#br0" timeOffset="29228.13">27432 16150 0,'-42'85'15,"42"-43"1,-22 1-16,22 20 0,0-21 16,-21 22-16,21-1 0,-21 22 0,0-21 15,21-1-15,0 22 0,0-22 16,-21 43-16,21 21 16,0-106-16,0 22 0,0-22 15,21-21-15,0 21 0,0-21 16,0 0-16,1 0 15,-22-21-15,0 0 16,0-22 0,0 1-16,0 21 0,-22 0 15,1-1-15,0 1 0,0 0 0,0 0 16,0 0-16,-1 0 0,1 21 16,21-22-1,21 22 1,1-21-16,20 21 0,21-21 15,22-21 1,-43 42-16,1-21 0,20-1 16,-20 1-16,-1 0 0,21 21 0,-20-21 0,-1 21 15,0 0-15,-20 0 0,-1 0 16,0 0-16,-21 21 16,0 0-16,-21 22 15,0-22-15,21 21 0,-22-21 0,1 22 16,0-22-16,21 21 0,0-21 0,0 22 15,0-22-15,0 0 0,0 0 16,0 0-16,21 0 0,0-21 16,1 0-16,20 0 15,-21 0-15,64 0 0,-43-21 0,-21 21 16,22-21-16,-1 0 0,-21 0 16,0 0-16,22-1 0,-43 1 15,0-21-15,0 0 0,0-1 0,0 1 16,0 0-16,0 20 0,-22-20 15,1 21-15,0 0 0,-21 0 0,-22-1 16,1 22 0,20 22-16,22-1 0,0 0 0,0 0 15,0 21-15,21-20 0,0 20 16,0-21-16,0 21 0,21-20 0,0 20 16,0-21-16,22 0 0,-1 0 15,0-21-15,1 22 0,-1-22 0,43 0 16,-43 0-16,0 0 0,1 0 15,-1-22-15,0 1 0,1 0 16,-22 0-16,0 0 0,21 0 0,-21-22 16,1 22-16,-1-21 15,0 21-15,0-22 0,21 22 0,-20 0 16,-1 0-16,0 0 0,21 21 16,-21 0-16,1 0 0,-1 0 0,0 21 15,0 0-15,-21 0 0,21 21 0,0-20 16,-21 20-16,0 64 15,0-43 1,0-42-16,0 1 0,0-1 0,0 0 16,0 0-16,0 0 0,0-42 31,0 0-15,0 0-16,0 0 0,0-1 15,43-41-15,-1-22 16,-21 43-16,0 21 0,1-22 15,-1 22-15,0-21 0,0 21 16,0 0-16,0-1 0,22 1 0,-22 21 16,64-21-1,-43 21-15,0-21 0,-21 21 16,22 0-16</inkml:trace>
  <inkml:trace contextRef="#ctx0" brushRef="#br0" timeOffset="29887.75">29718 16616 0,'0'42'16,"0"-21"-16,-21 1 15,0-22-15,-1 21 0,1 0 16,21 21-16,-21-21 0,0 1 16,0-1-16,21 21 0,0-21 0,0 0 15,0 1-15,0-1 0,0 0 16,0 0-16,0 0 0,21 0 0,0 1 16,0-22-16,0 0 0,22 0 15,-22 0-15,0 0 0,21 0 0,1 0 16,-22-22-16,21 22 0,-21-21 15,22 0-15,-22 0 0,21-21 0,43-85 32,-85 84-32,21 22 0,0-21 15,-21 21-15,21-1 0,-21 1 16,0 42 0,0 1-1,0-1-15,-21 0 0,21 0 16,-21 21-16,21 1 0,0 63 15,0-22 1,0-20-16,0-22 0,0 0 16,0 22-16,0-43 0,21 43 0,0 41 15,-21-20-15,0-21 0,22-1 0,-22 1 16,21-1-16,-21 1 0,0-1 16,0 1-16,21-1 0,-21 1 0,0-1 15,0 64-15,0-21 16,0-43-16,0-20 15,-21 20-15,0-42 0,-1 22 0,1-22 16,0 0-16,0 0 0,-21-21 16,20 0-16,-20 0 0,0 0 0,-1-21 15,1 0-15,0-21 0,21 20 16,-1-20-16,1-21 0,21 20 0,0-20 16,0-1-16,43-63 15,-1 64-15,43-85 16,-43 63-16,21 0 0,1 1 15,-1-1-15,1 0 0,-1 22 0,1-1 16,-1 22-16,1 0 0,63-64 16,-42 63-1,-64 22-15,0 21 0,-21-21 16,0 0-16,0 0 16,0 0-1</inkml:trace>
  <inkml:trace contextRef="#ctx0" brushRef="#br0" timeOffset="30086.81">31327 17060 0,'-22'22'31,"1"-22"-15,0 0 0,0 0-16,0 0 0,0 0 15,-1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2:32:37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5207 402 0,'0'-21'16,"0"0"15,0 42 32,0 0-48,0 0 1,0 1-16,0-1 0,0 0 15,21 0-15,0 0 0,-21 0 16,21 1-16,1 20 16,-1 0-16,0-21 0,0 22 0,0-22 15,0 21-15,1-21 0,20 22 0,-21-1 16,0-21-16,0 22 0,22-1 16,-22 0-16,21-21 0,-21 22 0,1-1 15,20-21-15,-21 22 0,0-22 0,22 21 16,-22-21-16,0 22 0,85 84 15,-64-64 1,-21-21 0,22-20-16,-22 20 0,0-21 0,0 21 15,0-20-15,0 20 0,1-21 0,-1 0 16,0 22-16,0-22 0,-21 0 16,21 0-16,0 0 0,1 0 0,-1-21 15,0 22-15,-21-1 0,21-21 16,0 21-16,-21-42 47,0 0-47,-21-1 0,0 1 15</inkml:trace>
  <inkml:trace contextRef="#ctx0" brushRef="#br0" timeOffset="637.63">6286 318 0,'0'0'0,"0"-22"16,0 1-16,0 0 31,-21 21 0,0 21-31,21 0 0,-21 1 16,0-1-16,0 0 0,-1 21 15,1-21-15,0 22 0,0-22 16,0 21-16,0 1 0,-1-22 16,-20 21-16,21 0 0,0 22 15,-22-22-15,22 1 0,-42 62 16,-1 1-16,22-63 16,0 20-16,20-21 0,-20 1 0,0 20 15,-1-20-15,1-1 0,0 0 16,-1 1-16,-147 147 15,105-105 1,43-43-16,0 0 0,20 1 16,-20-1-16,0-21 0,-1 22 0,22-22 15,0 21-15,-21-21 0,21 0 0,-1 22 16,1-22-16,0 0 16,0 0-16,21 0 15,21-21 48,0-21-63,0 21 15,1-21-15</inkml:trace>
  <inkml:trace contextRef="#ctx0" brushRef="#br0" timeOffset="1645.05">6625 1312 0,'0'0'0,"0"-21"31,0 42 16,0 1-47,0-1 0,0 0 16,0 0-16,0 21 0,0-20 15,0 20-15,0 0 0,0 1 0,0 20 16,0-21-16,0 22 0,0-1 0,0 1 15,0-1-15,0 1 0,0-1 16,0 1-16,0-1 0,0 1 16,0-1-16,0 1 0,0 21 0,0-22 0,0 1 15,-21 20-15,21-20 16,-21 63-16,0-64 0,21 43 16,0-42-16,-22-1 0,22-21 15,-21 22-15,21-22 0,0 1 16,0-1-16,-21 0 0,21-21 0,0 22 15,-21-22-15,21 0 0,0-42 47,0 0-47,0-22 0,21 22 0,-21-21 16,21 21-16</inkml:trace>
  <inkml:trace contextRef="#ctx0" brushRef="#br0" timeOffset="2164.75">6562 1545 0,'0'-21'16,"0"42"-16,0-63 0,0 21 15,0 0-15,0-1 16,0 1-16,21 21 16,0-21-16,0 21 0,21 0 15,-20-21-15,-1 21 0,63 0 16,1 0-1,-64 0-15,22 0 0,41 0 0,-41 0 16,-1 21-16,-21 0 16,21 0-16,-20 22 0,-1-22 0,0 0 15,-21 21-15,0 1 0,0-1 0,0 22 16,-64 41 0,43-62-16,-21-22 0,21 0 15,-22 0-15,1 0 0,-43 22 16,64-22-16,-21-21 0,0 21 15,20-21-15,1 0 0,0 0 0,0 0 16,0 0 0,21-21 15,21 0-15,0 0-16,0 21 0</inkml:trace>
  <inkml:trace contextRef="#ctx0" brushRef="#br0" timeOffset="2804.39">7705 1524 0,'0'0'0,"0"-21"0,0 0 15,0-22 1,0 22-16,0 0 0,0 0 16,-22 21-16,1 0 0,0-21 15,0 21-15,-21 0 16,20 0-16,1 0 0,0 0 0,0 21 16,-21 0-16,-1 21 0,22-20 15,-21 20-15,21-21 0,-1 21 16,1 1-16,-21 126 15,21-127 1,21-20-16,0 20 0,0-21 0,0 0 16,0 0-16,0 1 0,0-1 0,0 0 15,21-21-15,0 21 0,0-21 16,0 0-16,22 0 16,-22-21-16,21 0 15,-21 0-15,1 21 0,20-43 0,-21 22 16,21 0-16,-20-21 0,20 20 0,-21-20 15,0 0-15,22-1 0,-43 22 16,21-21-16,0 0 0,0-1 0,-21 22 16,0 0-16,0 0 0,0 0 15,0-1-15,0 44 47,0-1-47,0 0 0,0 21 0,-21-21 16,21 22-16,-21-1 0,21-21 15,0 22-15,0-22 0,0 21 0,0 43 16,0-43 0,21-21-16,0-21 15,0 0-15,0 0 0,1 0 16,-1 0-16,0 0 0,0 0 0,0 0 16,0 0-16,1-21 0,-1 0 15,0 0-15,21 0 0</inkml:trace>
  <inkml:trace contextRef="#ctx0" brushRef="#br0" timeOffset="3156.19">8424 847 0,'0'-21'0,"-21"-1"0,21 1 0,-21 21 16,21-21-16,0 42 15,0 0-15,-21 1 16,21-1-16,0 21 16,0 0-16,0 1 0,-21 63 15,21-43-15,0-21 0,0 22 0,0-22 16,0 22-16,0-22 0,0 22 16,0-22-16,0 0 0,-22 22 0,22-22 15,0 0-15,0 1 0,0-1 16,-21-21-16,21 22 0,0-22 0,0 0 15,0 21 1,0-21-16,21-42 31,-21 0-31,22 0 16,-1-21-16,0-22 16</inkml:trace>
  <inkml:trace contextRef="#ctx0" brushRef="#br0" timeOffset="3766.84">8869 656 0,'0'0'0,"-21"0"16,-1 0-16,22 21 15,0 1-15,0-1 0,0 0 16,-21 21-16,21 1 0,0-1 0,0 0 15,-21 1-15,21-1 0,0 21 16,-21 86 0,21-44-16,0-62 0,0-1 15,0 0-15,0 1 0,-21-1 16,21 0-16,0 1 0,0-1 0,0 0 16,0-20-16,0-1 0,0 0 0,-21 0 15,21 0-15,0 0 0,0 1 16,0-44 15,0 1-31,0 0 16,0 0-16,0 0 0,0-22 0,0 22 15,0-21-15,0 21 16,21-22-16,-21 1 0,21 0 0,0 21 16,-21-22-16,21 1 0,0 21 0,1-22 15,20 22-15,-21 0 0,0 0 16,22 0-16,-22 0 0,21 21 0,-21 0 15,22 0-15,-22 0 0,21 0 16,-21 0-16,0 21 0,1 0 0,-1 0 16,-21 0-16,0 22 0,21-22 15,-21 21-15,0-21 0,0 22 0,0-22 16,0 21-16,0 0 0,0 1 0,0-22 16,0 21-16,0-21 0,-21 1 15,21-1-15,0 21 0,-21-21 16,21 0-16,-22 1 0,22-1 15,-21-21 1,0 0 0,21-21-1,-21-1-15,0 1 0,21 0 16</inkml:trace>
  <inkml:trace contextRef="#ctx0" brushRef="#br0" timeOffset="4131.63">8191 1355 0,'0'0'16,"22"-21"-16,-1 21 0,0 0 0,0 0 0,0 0 16,0-22-16,1 22 15,-1 0-15,0 0 0,0-21 16,0 21-16,0 0 0,1 0 0,-1 0 16,-21-21-1,21 21-15</inkml:trace>
  <inkml:trace contextRef="#ctx0" brushRef="#br0" timeOffset="48320.56">4826 2413 0,'-21'0'0,"0"0"0,-1 0 15,1 0 1,0 0-16,42 0 47,0 0-47,1 0 15,20 0-15,0 0 0,43 0 16,21 0 0,-43 0-16,1 0 0,-1 21 0,1-21 15,20 0-15,-20 0 0,42 0 16,-22 21-16,22-21 0,-21 0 0,21 0 15,21 0-15,-21 0 0,21 22 16,0-22-16,21 0 0,-21 0 0,21 0 16,0 0-16,-21 21 0,0-21 0,21 0 15,0 0-15,-21 0 0,22 0 0,-22 21 16,0-21-16,0 0 0,-22 0 16,149 21-16,-148-21 15,106 0-15,-106 0 0,0 0 16,-22 21-16,1-21 0,-22 0 15,86 0-15,-86 0 0,1 0 16,-1 21-16,-21-21 0,1 0 16,-1 0-16,43 0 15,-64 0-15,0 0 16,-21 22-16,-21-22 16,0 0-16,0 0 0,-22 0 15,22 0-15,-21 0 0,-1 0 16,1 0-16,-21 0 0</inkml:trace>
  <inkml:trace contextRef="#ctx0" brushRef="#br0" timeOffset="48960.19">5122 2582 0,'0'0'0,"-42"0"0,-22 0 0,22 0 0,0 0 16,-1 0-16,1 0 15,0 0-15,21 0 0,-22 0 0,22 0 0,0 0 16,42 0 15,21 0-15,-20 0-16,20 0 0,0 0 16,106 0-1,-84 0-15,-1 0 0,1 0 16,-1 0-16,22 0 0,0 0 0,-22 0 15,22 0-15,21 0 0,-22 0 0,1 0 16,211 22 0,-84-22-16,-85 21 0,-21-21 15,21 0-15,-21 0 0,21 0 16,0 0-16,-21 21 0,21-21 0,0 21 16,0-21-16,254 21 15,-127-21 1,-149 0-16,1 21 0,21-21 0,-21 0 15,0 0-15,0 0 0,-22 0 16,1 22-16,0-22 0,-1 0 0,170 0 16,-211 0-1,-1 0-15,0 0 0,-20 0 16,20 0-16,-21 0 0,0 0 0,22 0 16,-65 0 15,1 0-31,-21 0 0,0 0 15,-1 0-15</inkml:trace>
  <inkml:trace contextRef="#ctx0" brushRef="#br0" timeOffset="76516.28">13483 995 0,'0'-21'0,"0"0"31,-21 21-31,21-22 16,-21 22 0,21-21-1,0 0 1,0 0-16,0 0 16,0 0-16,0-1 15,0 1 1,21 21-16,0 0 0,0-21 15,0 21-15,1 0 0,-1-21 16,0 21-16,0 0 0,21 0 16,22 0-1,-1 21-15,-41 0 16,-1 0-16,0 1 0,0-1 0,0 0 0,-21 21 16,0-21-16,0 22 15,0-22-15,0 21 0,-21 1 0,-21-22 16,21 21-16,-22-21 0,22 0 0,-21 1 15,-1-1-15,22 0 0,-21 0 16,21 0-16,-22 0 0,22-21 0,0 0 16,0 22-16,-43-22 15,64-22 32,22 1-47,-1 21 0,0-21 16,0 21-16,0 0 0,0-21 15,22 0-15,20 21 0,-20 0 16,-22-21-16,21 21 0,0 0 16,1 0-16,-1 0 0,-21 0 0,22 0 15,-22 21-15,21-21 0,-21 21 16,0 0-16,1 0 0,-1 0 0,0 1 16,0-1-16,-21 0 0,0 0 15,0 0-15,0 0 0,-21 22 16,-64 41-1,43-62-15,-43 20 16,43-21-16,0 0 0,-22 0 0,22 1 16,-1-22-16,1 0 0,0 21 15,-1-21-15,1 0 0,-127-21 16,105-1 0,43 22-16,0-21 0,0 21 15,0-21-15,-1 0 0,22 0 16,0 0-16,0-1 15,0 1 17,22 21-32,-1 0 0,0 0 0,0-21 15,0 21-15,0-21 16,22 21-16</inkml:trace>
  <inkml:trace contextRef="#ctx0" brushRef="#br0" timeOffset="76927.56">14880 974 0,'-21'-21'0,"42"42"0,-63-64 15,42 22-15,-21 21 16,-1 0 0,22 21-1,0 1-15,0 20 0,0-21 0,0 21 16,0 1-16,0-1 0,-21 0 16,21 1-16,0-1 0,0 0 0,-21 1 15,21-1-15,0 0 0,0 1 16,-21-1-16,21-21 0,0 43 15,0-43-15,0 0 0,0 0 16,0 0-16,0 1 16,0-44 15,0 1-15,0 0-16,0 0 0,0 0 15,0 0-15</inkml:trace>
  <inkml:trace contextRef="#ctx0" brushRef="#br0" timeOffset="77211.39">14436 1397 0,'21'-21'31,"0"21"-31,0 0 16,0 0-16,22 0 0,62 0 15,-62 0-15,-1-21 16,22 21-16,-22 0 0,0 0 0,1 0 16,-1 0-16,0 0 0,1 0 15,-22 0-15,0 0 0,0 0 16,0 0-16,-21-21 16,-21 21 15</inkml:trace>
  <inkml:trace contextRef="#ctx0" brushRef="#br0" timeOffset="77736.1">15769 1524 0,'0'0'15,"-21"0"1,42 0 15,0 0-31,0 0 0,22 0 16,-1 0-16,22 0 0,-22 0 0,21 0 15,1 0-15,21 0 0,63 21 16,-21-21 0,-64 0-16,1 0 0,-1 0 0,1 0 15,-22 0-15,0 0 0,1 0 16,-22 0-16,0 0 0,0 0 0,0 0 16,-42 0 30,21-21-30</inkml:trace>
  <inkml:trace contextRef="#ctx0" brushRef="#br0" timeOffset="78209.82">17928 1185 0,'0'0'0,"-21"0"0,0 0 16,42 0 15,0 0-31,0 0 0,0 0 16,43 0-16,-43 0 15,21 0-15,1 0 0,-22 0 0,21 0 16,1 0-16,62 0 16,-41 22-1,-43-22-15,0 0 0,0 0 16,1 0-16,-44 0 31,1 0-31,0 0 16,0 0-16,0 0 15,-22 0-15,22 21 0</inkml:trace>
  <inkml:trace contextRef="#ctx0" brushRef="#br0" timeOffset="78489.66">17928 1418 0,'0'21'0,"0"-42"16,-21 42-16,21 1 31,21-22-31,0 0 0,0 0 16,1 0-16,20 0 15,-21 0-15,0 0 0,0 0 0,1 0 16,20 0-16,-21 0 0,0 0 16,22 0-16,-22 0 0,0 0 0,0 0 15,0 0-15,0 0 0,1 0 16,-1 0-16,0 0 0,0 0 0,0 0 15,0 0 1,1-22-16,-1 22 16,-21-21-16</inkml:trace>
  <inkml:trace contextRef="#ctx0" brushRef="#br0" timeOffset="79308.23">20172 677 0,'0'-21'0,"0"42"0,0-63 16,0 21-1,-21 21 1,-1 0 0,1 0-16,0 0 15,0 0-15,-21 0 0,20 0 16,1 21-16,0 0 0,-21-21 0,21 21 15,-22 1-15,22 20 0,0-21 0,-21 21 16,20-20-16,-62 105 16,41-43-1,22-63-15,0 22 0,0-1 0,0 0 16,21 1-16,-21 20 16,21-20-16,0-22 0,0 21 0,0 0 15,42 22 1,-21-43-16,0 0 0,0 0 15,22 1-15,-22-22 0,64 21 16,-64-21-16,21 0 0,0 0 16,1 0-16,-1 0 0,-21 0 15,85-43 1,-64 43-16,-20-21 0,20 21 16,-21-21-16,0 0 0,22 0 0,-43 0 15,21-1-15,-21 1 0,0 0 16,0 0-16,0 0 0,-43-43 15,22 43-15,0 21 16,-21-21-16,21 21 0,-22 0 0,22 0 16,-21 0-16,-1 0 0,22 0 15,-21 0-15,0 21 0,-1 0 0,1 0 16,0 1-16,-1-1 0,-41 42 16,41-20-1,22-22-15,21 0 0,0 0 16,0 0-16,0 0 15,0 1-15,0-1 0,21-21 16,-21 21-16,21-21 0,1 0 16,-22 21-16,42-21 15,-21 0 1,0 0-16,-21-21 16,0 0-1,0 0-15</inkml:trace>
  <inkml:trace contextRef="#ctx0" brushRef="#br0" timeOffset="80800.41">15938 677 0,'0'-21'15,"0"0"1,0 0 0,22 21-1,-1-21 1,0 21-16,0 0 0,0 0 0,0 0 15,43 0-15,-1 0 16,-41 21-16,-1-21 16,0 21-16,-21 0 0,21 0 15,-21 1-15,0-1 0,0 0 16,0 0-16,0 43 16,-21 20-16,0-63 15,0 1-15,-1 20 0,1-21 16,21 0-16,-21 0 0,0 1 15,0-1-15,21 0 0,-21 21 16,-1-21-16,1 1 16,21-44 46,0 1-62,0 0 0,21 0 16,1 0-16,-1 0 0,0-1 15,21-41-15,-21 42 16,1-22-16,-1 1 0,0 21 16,21 0-16,-21-22 0,1 22 0,20 0 15,-21 0-15,0 0 0,0 0 16,1-1-16,-1 22 0,0-21 0,0 21 16,-21-21-1,-21 21 32,0 0-47,21 21 16,-21-21-16,-1 21 0,1 1 15,0-1-15,0 0 0,21 0 16,-21 0-16,21 0 0,-21 22 0,21-22 16,0 21-16,0-21 0,0 64 15,0-21 1,0-43-16,0 0 15,0 0-15,21 0 0,0 0 0,0 1 16,0-22-16,0 21 0,1-21 0,20 0 16,21 0-1,-41 0-15,41 0 0,-42-21 0,0 21 16,1-22-16,-1 1 0,-21 0 16,21 0-16,-21 0 15</inkml:trace>
  <inkml:trace contextRef="#ctx0" brushRef="#br0" timeOffset="83121.08">14520 2307 0,'0'0'0,"0"-63"15,0 42 1,0-1-16,0 1 0,0-21 16,0 21-1,0 42 17,-21 0-17,0 21-15,0-20 16,21 20-16,-21 0 0,-1 1 0,22-1 15,-21 0-15,0 22 0,21-22 16,0 0-16,-21 1 0,21 20 0,-21 43 16,21-64-1,0 1-15,0-22 0,21 0 16,0 0-16,-21 0 0,21-21 0,0 0 16,1 0-16,20 0 0,-21 0 15,0 0-15,0 0 0,22-21 0,-22 0 16,21 0-16,22-21 15,-22-22-15,0 22 16,-20-1-16,20 1 0,-21 0 0,0-22 16,0 22-16,1 0 0,-1-22 15,-21 22-15,0-1 0,21 22 0,-21-21 16,0 21-16,0-22 0,0 22 0,0-21 16,0 21-1,-21 42 1,21 0-1,-21 0-15,21 0 0,-22 1 0,1 20 16,21 0-16,-21 22 0,0-22 16,21 0-16,-21 22 0,21-22 0,-21 22 15,21-22-15,-22 0 0,22 1 16,0-22-16,0 42 16,0-20-16,0-22 0,0 0 15,22 0-15,-1-21 0,0 0 0,0 21 16,0-21-16,0 0 0,1 0 15,-1 0-15,0 0 0,21 0 0,-21-21 16,1 21-16,20-21 0,-21 0 16,21 0-16,-20 0 0,-1-1 0</inkml:trace>
  <inkml:trace contextRef="#ctx0" brushRef="#br0" timeOffset="83621.78">15388 2477 0,'0'0'15,"0"21"17,0 0-32,0 0 0,0 0 15,0 22-15,0-22 0,0 21 16,0-21-16,0 0 0,0 1 16,-21 41-16,21-42 0,0 0 15,0 1-15,-21-22 0,21 21 16,-21 0-16,-1 0 0,22-42 62,0 0-62,0 0 0,0-1 16,0 1-16,22-21 16,-22 0-16,21 20 0,0 1 0,0-21 15,0 21-15,22 0 0,-22-1 16,0 1-16,21 0 0,-21 0 0,1 0 15,20 21-15,-21 0 0,0 0 0,0 0 16,1 0-16,-1 21 0,0-21 16,0 21-16,-21 0 0,21 22 0,-21-22 15,0 42 1,0 43-16,-21-85 16,0 0-16,21 22 0,-21-22 0,0 0 15,21 0-15,-22-21 16,22 21-16,0-42 31,0 0-31,22 0 16,-22 0-16,21 0 0</inkml:trace>
  <inkml:trace contextRef="#ctx0" brushRef="#br0" timeOffset="84280.41">16171 2201 0,'0'-21'0,"0"42"0,0-63 0,0 63 31,0 0-15,0 1-16,0 20 0,0-21 16,0 21-16,-42 85 15,42-63-15,-21-22 0,0 1 16,21-1-16,-22 0 0,22 1 15,-21-1-15,0-21 0,21 0 16,-21 22-16,21-22 0,-21 21 16,21-63 31,0 0-47,0 0 15,0-1-15,0-20 0,21 21 0,-21-21 16,21 20-16,-21-20 0,21 21 0,0-21 15,1 20-15,-22-20 0,21 21 16,0 0-16,21 0 0,-21-1 0,1 1 16,41 0-1,-21 21-15,-20 0 0,-1 0 16,21 0-16,-21 21 16,-21 0-16,0 1 15,0-1-15,-21 0 0,0 0 16,0 0-16,-43 0 0,43 1 15,-21-22-15,-1 21 0,1-21 16,21 0-16,0 21 0,0-21 16,-1 0-16,22 21 31,0 0-15,22 0-16,-22 1 15,21-1-15,0 0 0,0 0 16,-21 0-16,21-21 0,0 21 0,-21 1 0,43 20 15,-1-21 1,0-21-16,-20 0 0,-1 21 16,0-21-16,21 0 0,-21 0 0,1 0 15,-1 0-15,21 0 0,-21-21 16,0 21-16,1-21 0,-1 0 0,0 0 16</inkml:trace>
  <inkml:trace contextRef="#ctx0" brushRef="#br0" timeOffset="84788.12">16806 2413 0,'0'21'31,"-21"0"-15,21 1-16,0-1 0,-21 21 0,21 0 15,-21 22 1,21-43-16,0 21 0,0 1 15,-21-22-15,21 0 0,0 0 16,0 0-16,-22-21 0,22 22 16,0-44 31,0 1-47,0 0 0,0 0 15,0-21-15,0 20 0,0 1 16,22-63-16,-1 41 15,0 22-15,0 0 0,0 0 16,0 0-16,1-1 0,-1 1 0,0 21 16,21-21-16,-21 21 0,1 0 15,-1 0-15,21 0 0,-21 0 0,0 0 16,1 21-16,-1 0 0,-21 1 16,21-1-16,-21 21 0,21-21 0,-21 22 15,0-22-15,0 21 0,0-21 16,0 64-16,0-43 15,0-21-15,0 1 16,-21-1-16,21-42 47,0-1-47,0 1 0,0 0 16</inkml:trace>
  <inkml:trace contextRef="#ctx0" brushRef="#br0" timeOffset="85260.85">17526 2434 0,'21'-21'0,"-42"42"0,42-63 32,-42 42-17,0 21-15,0 0 0,-1 0 16,22 1-16,-21-1 0,0 21 0,0-21 15,0 43-15,21-43 0,-21 21 16,21-21-16,0 1 16,0 20-16,0-21 0,0 0 0,0 0 0,0 22 15,21-43-15,0 21 16,0-21-16,0 0 0,0 0 16,22 0-16,-22 0 0,21 0 0,-21 0 15,22-21-15,-22 21 0,0-21 16,21-1-16,-20 1 0,-1-21 0,-21 21 15,21-22-15,0 1 0,-21-43 16,0 1 0,0 41-16,0 1 0,0 21 0,-21 0 0,0-22 15,0 22-15,-1 0 16,-20 21-16,21 0 0,0 0 0,-22 0 16,22 0-16,0 0 0,-21 21 15,21-21-15,-22 21 0,22 1 16,0-1-16,0 21 0,0-21 0,21 0 15,0 43-15,0-1 16,0-41-16,0-1 0,63 42 16,-42-63-16,0 21 15,1 1-15,20-22 0,-21 0 0</inkml:trace>
  <inkml:trace contextRef="#ctx0" brushRef="#br0" timeOffset="86345.23">18119 2498 0,'0'-21'0,"0"42"0,0-64 0,0 22 15,0 42 17,0 1-17,0-1-15,-22 0 0,1 0 0,21 21 16,-21-20-16,21 20 0,0-21 15,0 21-15,-21-20 0,21-1 0,0 0 16,0 0-16,0 0 0,0 0 0,0 1 16,21-22-16,-21 21 15,21-21-15,22 0 0,-1 0 16,0 0-16,-21-21 16,1-1-16,-1 22 0,0-21 15,21 0-15,-21 0 0,1-21 0,-1 20 16,0 1-16,0 0 0,-21 0 15,21 0-15,-21 0 0,21-1 0,-21 44 47,0-1-47,-21 0 0,21 0 16,-21 0-16,21 0 0,0 1 16,0-1-16,0 0 0,0 0 15,0 0-15,0 0 0,0 1 16,0-1-16,21-21 15,0 0-15,1 0 0,-1 0 0,0 0 16,21 0-16,22 0 16,-43-21-16,0 21 0,0-22 15,0 1-15,1-21 0,-1 21 16,0-22-16,-21 1 0,0 21 0,0-21 16,0-85-1,0 84-15,-21 22 0,0 0 16,-1 0-16,1 21 0,0 0 15,0 0-15,0 0 16,63 0 15,-21 0-15,0 0-16,1 0 0,-1 0 0,21 0 16,-21 0-16,0 0 0,22 0 15,-22 0-15,21 0 0,-21 0 0,1 0 16,20 0-16,0 0 15,-21 0-15,1 0 0,20 0 0,0 21 16,-21 0 0,-21 0-16,0 0 0,0 1 15,0-1-15,0 21 0,0-21 0,0 0 16,0 22-16,0-1 16,-21 0-16,21-20 0,-21-1 15,21 0-15,0 0 16,-21 0-16,21-42 47,0 0-47,0 0 0,0 0 15,0-1-15,0-20 16,0 21-16,21-21 0,-21-1 0,21 1 16,0 0-16,1 20 0,-1-20 0,42 0 15,-20 21-15,41-22 16,-41 22-16,-22 21 0,21 0 15,0 0-15,1 0 0,20 0 16,-20 0-16,-22 0 0,0 21 16,0 0-16,0 22 0,-21-22 15,0 21-15,0 1 0,0-22 0,0 21 16,0 0-16,-21 22 16,0-43-16,0 21 0,21-20 0,-21-1 15,-1 0-15,22 0 0,-21-21 16,0 0-1,0 0 1</inkml:trace>
  <inkml:trace contextRef="#ctx0" brushRef="#br0" timeOffset="88551.28">952 3683 0,'0'0'0,"-21"0"15,0 0 1,42 0 0,0 0-1,1 0-15,20 0 0,0 0 16,22 21-16,84-42 15,-63 0-15,-1 21 0,1 0 0,0-21 16,-1 21-16,1 0 0,-22 0 16,-20 0-16,20 0 0,-20 0 0,-22 0 15,0 0-15,0 0 16,-21 21-16,0 0 16,-21-21-16,0 0 0,0 0 15,-1 21-15,-20-21 0</inkml:trace>
  <inkml:trace contextRef="#ctx0" brushRef="#br0" timeOffset="88853.65">1439 3789 0,'0'21'46,"0"21"-30,0-20-16,0 20 0,0 0 0,0 1 16,0-1-16,0 21 0,0 107 15,0-107-15,0 1 16,-21-1-16,0-20 0,0-1 16,21 0-16,-21 1 0,21-1 15,-22 0-15,22-21 0,0 1 0,0-1 16,0 0-16,22-21 15,-1 0 1,0-21-16,21 0 0,-21-1 0</inkml:trace>
  <inkml:trace contextRef="#ctx0" brushRef="#br0" timeOffset="89277.4">2053 4170 0,'0'0'0,"0"-21"0,0 0 15,0 42 1,0 0-16,-21 0 16,-21 43-16,20-1 15,1-21-15,0 1 16,0-22-16,21 21 0,0 1 16,-21-1-16,21-21 0,-21 21 0,21-20 15,0 20-15,0-21 0,0 0 16,0 0-16,0 1 0,0-1 15,21-21-15,0 0 0,0 0 16,0 0-16,106-43 16,-84 22-16,-1 0 15,-21 0-15,43-21 0,-22-1 16,-21 22-16,0-21 0,0 21 16,-21-22-16,0 1 0,0 0 15,0-1-15,-42 1 0,21 0 0,0 20 16,-22-20-16,22 21 0,0 0 15,-21 21-15,21 0 0,-1 0 0,-20 0 16,21 0-16,21 42 16,-21-21-16,21 0 0,0 1 15,0-1-15,0 0 16,21 0-16,0-21 0,0 21 0</inkml:trace>
  <inkml:trace contextRef="#ctx0" brushRef="#br0" timeOffset="90776.05">3365 4551 0,'149'-64'31,"-107"43"-31,0 0 0,1 0 16,-1 0-16,43-43 15,20-63-15,-83 106 16,-1-21-16,-21-43 0,0 43 16,0 21-16,0-22 0,0 22 15,-21-21-15,-1 21 0,22-1 0,-21 1 16,0 0-16,-42 0 16,41 21-1,1 0-15,21 21 16,-21 0-16,21 0 0,-21 22 15,21-1-15,0 22 0,0-22 0,-21 21 16,21 22-16,0-21 0,0 20 16,0-20-16,0 20 0,-21 1 0,21 0 15,-22 169 1,1-148-16,0-22 0,21 1 16,-21 0-16,21 20 0,-21-20 0,21 21 0,-21-21 15,21-1-15,-22 1 0,22-22 0,0 22 16,0-21-16,0-1 15,0-21-15,0 22 0,22 42 16,20-43-16,-21-63 16,0 21-16,22-21 0,-22 0 15,21 0-15,-21-21 0,22 0 16,-1 0-16,-21 0 0,21 0 0,1-22 16,-1 22-16,0-21 0,1-1 0,-22 1 15,21-21-15,-21 20 0,22-20 0,-22 20 16,-21-20-16,0-1 0,0 1 0,0-128 15,-21 128-15,-22-1 16,22 22-16,-21-21 0,-43-43 16,43 63-16,-22 22 15,22-21-15,0 21 0,-1 0 16,-105-22 0,106 43-16,42-21 31,21 21-16,21-21-15,-20 21 0,41-42 16,22-1-16,-43 22 16,0 0-16,43-21 15,-43-1-15,1 22 0,-1 0 0,-21-21 16,22 20-16,-22 1 0,0 0 16,0 0-16,0 0 0,-21 0 0,0-22 15,0 22 1,-21 21 15,0 21-15,21 0-16,0 1 0,0-1 0,0 0 15,0 0-15,0 0 0,0 22 16,0-22-16,21 0 0,-21 0 16,21-21-16,0 21 0,1-21 15,-1 0-15,0 0 0,21 0 0,-21 0 16,1 0-16,62 0 15,-41-21-15,-22 0 16,21 21-16,0-42 0,1 20 16,-22 1-16,0 0 0,0 0 0,-21 0 15,21 0-15,-21-1 0,22 1 16,-22 0-16,0 0 0,0 0 16,-22 42-1,1 0 1,21 0-16,-21 0 0,21 1 0,0 20 15,-21-21-15,21 0 0,-21 0 16,21 22-16,0-22 0,0 0 0,-43 64 16,43-64-1,0 0 1,0-42 0,0 0-1,0 0-15,0-1 16,0 1-16,0 0 0,22-42 15,-22 41-15,21 1 0,0-21 0,0 21 16,21 0-16,-20-1 16,-1 1-16,0 0 0,21 0 0,-21 21 0,22 0 15,-22 0-15,21 0 16,-21 21-16,1 0 0,-1 0 16,0 1-16,0-1 0,0 0 0,-21 0 15,0 21-15,0-20 0,0-1 0,0 0 16,0 0-16,0 21 0,0-20 15,0-1-15,0 0 0,0 0 16,0 0-16,-21-21 0,21-21 31,0 0-15,21 0-16,-21 0 0,21-1 0</inkml:trace>
  <inkml:trace contextRef="#ctx0" brushRef="#br0" timeOffset="91424.87">5821 4445 0,'0'0'16,"-85"-63"-1,64 41-15,0 22 16,0 0-16,-1 0 0,1 0 0,0 0 15,0 0-15,0 0 0,0 0 16,-1 0-16,1 22 0,0-1 0,0 0 16,0 0-16,0 21 0,-1-20 0,1-1 15,21 21-15,0-21 0,-21 22 16,21 41 0,0-20-16,0-43 15,0 0-15,21 0 0,-21 0 16,21-21-16,1 0 0,-1 0 0,0 0 15,0 0-15,0 0 0,22-21 16,-22 0-16,21-21 16,-21 21-16,22-1 0,-1-41 0,-21 42 15,0-22-15,0 1 0,1 0 16,-1-1-16,0 1 0,21-127 16,1-22-1,-43 149-15,21-22 0,-21 22 16,21 0-16,-21 21 0,0-22 15,0 22-15,0 0 0,0 0 0,-21 21 32,0 21-32,21 0 0,0 0 15,-22 22-15,1-1 0,21 0 0,-21 22 16,21-1-16,-21-20 0,21 20 16,0 1-16,0-1 0,0 1 15,0-22-15,0 21 0,0-20 0,0-1 0,0 0 16,21-20-16,-21 20 0,21-21 15,0 21-15,43 1 16,-1-22-16,-41-21 16,-1 0-16,0 0 0,0 0 15,0-21-15,0 21 0,1-21 0,-1-1 16,0 1-16,0 0 0,0 0 0,0 0 16,1-22-16,-1 22 0,-21-21 15,0 0-15</inkml:trace>
  <inkml:trace contextRef="#ctx0" brushRef="#br0" timeOffset="91837.58">4741 3979 0,'0'43'15,"0"-86"-15,0 107 0,0-43 0,0 0 16,0 0-16,0 1 0,21 20 16,1-42-16,-1 21 15,0-21-15,0 0 16,0 0-16,0 0 0,1-21 0,-1 0 15,0 21-15,0-21 0,-21-1 0,0-41 16,0 42 0,0 0-16,0-1 0,-42 22 15,21 0-15,-1 0 16,1 0-16,-21 0 0,21 0 0,0 0 16,-1 22-16,1-22 0,21 21 0,0 0 15,0 21 1,0 1-16,21-43 15,1 0-15,20 21 0</inkml:trace>
  <inkml:trace contextRef="#ctx0" brushRef="#br0" timeOffset="93122.39">8086 3810 0,'0'-85'31,"0"170"-31,-22-170 16,1 85-16,21 22 16,0-1-16,-21 0 0,0 21 0,21 1 15,-21-1-15,21 21 0,-21 1 16,-1-22-16,22 22 0,0-1 0,-21 1 16,0-1-16,21 1 0,-21-22 15,21 22-15,0-22 0,0 0 0,0 1 16,0-22-16,21 21 0,0-21 0,0 0 15,1 1-15,41-1 16,1-21-16,-43 0 16,21 0-16,-21 0 0,22-21 0,-22-1 15,21 1-15,0 0 0,-20 0 16,20-21-16,0 20 0,1-20 0,-22 0 16,21-1-16,0 1 0,-20-21 0,20-1 15,-21 1-15,0 20 0,0-20 16,1-1-16,-1 1 0,-21-1 0,0-84 15,21 85 1,-21 41-16,0 1 0,0 0 16,0 0-16,0 42 15,-21 21-15,21-20 16,-21 20-16,21 0 16,0 1-16,-64 126 15,43-42-15,21-64 0,0-20 16,0 20-16,0-20 0,0 20 15,0-21-15,0 1 0,0-22 16,0 21-16,21-21 0,0 1 0,0-1 0,1 0 16,83-21-1,-41 0 1,-43 0-16,21-21 0,1 0 0,-22-1 16,21 1-16,-21 0 0,22 0 15,-22 0-15,0-22 0,0 22 0,0-21 16,1 21-16,-22-22 0,21 1 0,-21 0 15,0 21-15,0-22 0,0 22 16,0 0-16,-21 42 31,21 0-31,-22 0 0,22 1 16,-21 20-16,21 0 0,0-21 0,0 22 16,0-22-16,0 21 0,-21 1 0,21-22 15,-21 0-15,21 21 0,0-21 16,0 1-16,-21-1 0,21 0 0,0 0 15,0-42 17,0 0-17,0 0-15,0-1 0,0 1 0,0 0 16,0 0-16,21-21 0,-21-1 0,21 22 16,0-21-16,0-1 0,43-84 15,-1 64 1,-41 21-16,20 42 0,0-22 15,1 22-15,-1 0 0,-21 0 0,21 22 16,1-22-16,-22 42 0,21-21 0,-21 21 16,1 1-16,-1-1 0,-21 0 15,0 1-15,0-1 0,0 0 0,0-20 16,0 20-16,0 0 0,0-21 16,-43 22-16,43-22 0,-21 0 15,21 0-15,-21 0 0,0-21 16,21-21 15,0 0-31,21 0 0,0 0 16,0 0-16,1-1 0,-1-20 0</inkml:trace>
  <inkml:trace contextRef="#ctx0" brushRef="#br0" timeOffset="94152.55">10287 3662 0,'0'0'0,"0"-21"0,0 42 32,0 0-32,-21 21 0,0 22 15,-1-22-15,22 22 16,-21-22-16,21 22 0,-21-1 0,0 1 16,21-1-16,-21 1 0,0-22 15,21 21-15,-22-20 0,1 20 0,21-20 16,-21-1-16,21-21 0,-21 21 0,21-20 15,-21-1-15,21 21 16,0-63 15,0 0-31,0 0 16,0-1-16,0 1 0,21 0 0,0-42 16,43-22-1,-43 43-15,0 20 0,42-41 16,-41 21-16,-1 20 0,21 1 0,-21 21 15,22-21-15,-22 21 0,0 0 16,0 0-16,0 0 0,-21 21 16,0 0-16,0 1 0,0-1 15,-21 0-15,-21 0 16,21-21-16,-22 21 16,22-21-16,-21 0 0,21 0 0,-22 21 15,22-21-15,-21 0 0,21 22 16,-1-22-16,1 21 15,21 0-15,0 0 16,0 0-16,0 0 0,21 1 16,1-1-16,-22 0 0,21 0 0,0 0 15,0-21-15,0 21 0,0 1 0,1-1 16,20-21-16,-21 21 0,0-21 16,0 0-16,22 0 0,-22 21 0,64-21 15,-22-21 1,-42 21-16,22-21 0,-22 21 15,0-21-15,0-1 0,21-20 16,-20 0-16,-1 21 0,-21-22 16,0 22-16,21-21 0,-21-1 0,0 22 15,0-42-15,0 20 16,0 22-16,0 42 31,0 1-31,0 20 16,0-21-16,-21 64 15,21-22-15,-21-20 16,21-22-16,-22 0 0,22 0 16,-21 0-16,21 0 0,0 1 0,0-1 15,-21-21-15,21 21 0,0-42 47,0 0-47,0-1 0,0 1 16,0 0-16,21 0 0,0-21 0,1 20 15,-1 1-15,0-21 0,0 21 16,0-22-16,22 22 0,-22-21 16,0 21-16,21 0 0,-21 21 0,22 0 15,-22-22-15,0 22 0,21 0 0,-20 0 16,20 64 0,-21-22-16,-21-21 0,0 22 15,0-22-15,0 0 0,0 0 16,0 22-16,0-22 0,0 0 0,-21 0 15,21 0-15,-21 0 0,0 1 16,21-1-16,21-21 47,0-21-47,0 21 0,0-22 0</inkml:trace>
  <inkml:trace contextRef="#ctx0" brushRef="#br0" timeOffset="94628.99">11620 4212 0,'0'-21'0,"0"42"0,0-63 15,0 21 1,-21 21-16,0 0 16,0 21-16,21 0 15,-21 0-15,0 0 0,21 1 0,-22 20 16,1-21-16,0 21 0,21 1 0,0-22 15,0 21-15,-21-21 0,21 22 16,0-22-16,0 21 0,0-21 16,0 1-16,0-1 0,21 0 0,0 0 15,0-21-15,22 0 16,-22 0-16,42 0 16,-41 0-16,-1 0 0,42-21 15,-42 21-15,22-21 0,-22 0 0,0-1 16,0-20-16,0 21 0,-21 0 15,0-22-15,0 1 0,0 0 0,0-1 16,0 1-16,22 0 0,-44 21 16,1-1-16,0-20 0,0 21 0,-21 21 15,20-21-15,1 21 16,-106 21 0,85 21-16,21-21 0,0 1 15,21 20-15,0-21 0,-22 21 16,22-20-16,0 20 0,0-21 0,0 21 15,0-20-15,0-1 0,0 0 0,0 0 16,0 0-16,22-21 0,-22 21 0,21-21 16,0 0-16,0 0 0</inkml:trace>
  <inkml:trace contextRef="#ctx0" brushRef="#br0" timeOffset="95595.27">12171 4318 0,'0'0'0,"0"-21"0,0 0 16,0 0-16,0 42 31,0 0-31,0 0 0,-21 0 16,21 0-16,0 22 0,0-22 16,-22 0-16,22 21 0,-21-20 0,21-1 15,0 42-15,0-42 0,0 1 16,0-1-16,0 0 0,0 0 15,0 0-15,21-21 0,1 0 16,-1 0-16,0 0 16,0 0-16,0 0 0,0 0 0,1-21 15,-1 21-15,0-21 0,21 0 16,-21 0-16,22-22 16,-22 22-16,0 0 0,0 0 0,0 0 15,-21-1-15,0 1 0,22 0 0,-1 0 16,-21 42-1,0 0 1,0 0-16,-21 1 16,21-1-16,-22 0 0,22 0 0,0 0 15,0 0-15,0 1 0,0-1 0,0 0 16,0 0-16,22 0 16,-1-21-1,0 0-15,0 0 0,0 0 16,0 0-16,1 0 0,-1-21 0,0 21 15,0-21-15,0 0 0,0 21 16,1-21-16,-22-1 0,0 1 0,0-21 16,0 21-16,0 0 0,0-1 0,0-20 15,0 21-15,0 0 0,-22 0 0,22-22 16,-21 43-16,21-21 0,-21 0 16,21 0-16,0 0 0,0-1 15,0 1 1,21 21-16,0 0 15,1-21-15,-1 21 0,0 0 0,21 0 16,-21 0-16,22 0 0,-22 0 16,21 0-16,-21 21 0,43 0 15,-43 1-15,0 20 0,0-21 16,1 0-16,-1 22 0,-21-22 0,21 0 16,-21 42-1,0-41-15,0 41 0,0-42 16,0 0-16,0 1 0,0-1 0,-21 0 15,0 0-15,-1 0 16,22-42 15,0 0-15,0 0 0,0 0-16,0-1 0,22-20 0,41-43 15,1 1 1,-22 41-16,-21 22 0,21-21 15,-20 0-15,20 20 0,0 1 16,-21 21-16,22 0 0,-1 0 0,-21 0 0,43 43 16,-43-22-1,0 42-15,-21-20 0,21-22 16,-21 21-16,0 0 0,0-20 0,0 20 16,0 0-16,0 1 0,-21-22 15,21 0-15,0 0 16,-21 0-16,0-21 0,0 0 15</inkml:trace>
  <inkml:trace contextRef="#ctx0" brushRef="#br0" timeOffset="96145.92">15198 4297 0,'0'-21'0,"0"42"0,0-21 31,0 21-16,0 21-15,0 1 0,0-1 0,-22 0 16,22 85-16,-21 106 16,21-169-16,0 20 15,-21 1-15,21-21 0,-21 20 16,21-20-16,0 20 0,-21-20 0,0-1 16,-1 43-16,22-42 0,-21-22 15,0 22-15,0-43 0,21 21 16,-42 64-1,42-85-15,0-42 16,0 0 0,0-22-16,0 22 0,0-21 15,0 0-15,0-1 0,42-126 16</inkml:trace>
  <inkml:trace contextRef="#ctx0" brushRef="#br0" timeOffset="96464.73">14774 4318 0,'170'-85'31,"-128"64"-31,21 21 0,-20 0 16,20 0-16,1 0 0,-22 0 0,22 0 15,-22 0-15,21 21 0,-20 1 0,-1-1 16,-21 21-16,0-21 0,1 22 15,-22-22-15,0 63 16,-43-20-16,1-43 16,-43 0-16,22 0 15,20 1-15,1-22 0,-21 21 0,20-21 16,22 0-16,-21 0 0,21 0 16,42 0-1,0 0 1,0 0-16,0-21 0,22 21 0,-22-22 15,21 22-15,0-21 0</inkml:trace>
  <inkml:trace contextRef="#ctx0" brushRef="#br0" timeOffset="96905.48">16023 4233 0,'0'0'0,"0"-21"0,-21 21 15,-21 0-15,20 21 16,1-21-16,-21 22 0,21 20 16,0-21-16,-22 43 0,22-22 15,0 0-15,0-21 0,0 22 0,21-22 16,0 21-16,-22 22 16,22-43-1,0 0-15,22-21 0,-1 0 16,0 0-16,0 0 0,0 0 15,0-21-15,1 0 0,-1 21 0,21-21 16,-21-1-16,0 1 0,1 0 0,20-21 16,0-22-16,1 1 15,-22 20-15,-21 22 0,21-42 16,-21 42-16,0 42 31,0 0-31,0 0 0,0 0 0,0 22 16,0-22-16,0 21 0,0-21 15,0 22-15,0-22 0,0 21 0,0-21 16,0 0-16,21 43 16,0-43-16,0-21 15,1 0-15,-1 0 0,0 0 16,0 0-16,0 0 0,22 0 0,-22 0 16</inkml:trace>
  <inkml:trace contextRef="#ctx0" brushRef="#br0" timeOffset="97180.84">16743 3810 0,'0'0'16,"-21"0"0,21 21-16,-22 22 15,22-22-15,-21 106 16,21-21-16,0-43 15,-21 1-15,21-22 0,0 0 0,0 22 16,0-22-16,0 0 0,0 1 0,0-22 16,-21 21-16,21-21 0,0 1 15,0-1-15,0 0 0,21-21 32,0 0-32,0-21 0,-21 0 15,22-1-15,-1 1 0</inkml:trace>
  <inkml:trace contextRef="#ctx0" brushRef="#br0" timeOffset="97637.09">17081 3768 0,'0'-21'0,"0"42"0,0-21 32,0 21-32,0 0 0,0 0 15,0 0-15,0 22 0,0-1 16,0 22-16,0 41 15,-21-62-15,21 63 0,-21-43 16,21-21-16,-21 1 0,21-1 16,0 0-16,0 1 0,-21-22 0,21 0 15,-21 21-15,21-20 0,0-1 16,0-42 15,0-1-31,0 1 0,0 0 16,0-21-16,0 21 0,21-22 15,21-20-15,0-22 16,-20 43-16,20 21 0,-21-1 0,21-20 16,-20 42-16,20-21 0,0 21 15,-21 0-15,22 0 0,-22 0 16,0 21-16,21 0 0,-20 0 16,-22 1-16,21 20 0,0-21 0,-21 21 15,0 1-15,0-22 0,0 21 0,0-21 16,0 1-16,0 20 0,0-21 15,0 0-15,0 0 0,-21 1 16,0-22-16,-1 0 16,1 0-16,0 0 0,0 0 15,0 0-15,0-22 0</inkml:trace>
  <inkml:trace contextRef="#ctx0" brushRef="#br0" timeOffset="97824.98">16531 4149 0,'0'21'16,"21"-21"-1,0 0 1,22 0-16,-22 0 16,64 0-16,-64-21 0,21 21 15,0 0-15,1 0 0,20-21 0,-20-1 16,-22 22-16,21 0 0,0-21 15</inkml:trace>
  <inkml:trace contextRef="#ctx0" brushRef="#br0" timeOffset="98834.4">18754 3979 0,'0'0'0,"-22"0"0,22-21 15,0 0-15,0 0 16,0 0-16,-21 42 47,0 0-47,21 0 0,-21 22 16,0-1-16,0 0 0,-22 106 15,1-63 1,42-43-16,-21 1 0,21-1 15,0 0-15,0-20 0,0-1 0,0 0 16,21 0-16,0 0 0,0-21 16,0 0-16,22 0 0,-22 0 0,21 0 15,-21 0-15,22 0 0,-1-21 0,0 0 16,1 0-16,-22 0 0,21-1 16,-21-20-16,22 21 0,-22-21 0,-21-1 15,0 1-15,0-85 16,-21 21-16,0 64 15,-1-1-15,1 1 0,0 21 0,-21-21 16,-1 20-16,22 1 0,0 21 0,0 0 16,-21 0-1,63 0 1,0 21-16,21-21 16,1 0-16,-1 22 0,0-1 0,1-21 15,20 0-15,-21 0 0,22 0 16,-1 0-16,1 0 0,21 0 0,105-21 15,-105-1 1,-43 1-16,0 0 0,-20 21 16,-1-21-16,-21 0 0,0 0 15,0-1-15,0 1 0,0 0 16,-21 21-16,-1-21 0,-20 21 0,-43 0 31,43 21-31,21 0 0,-21 0 16,-1 22-16,22-1 0,-21 0 15,21 22-15,-1-1 0,1 1 0,0-1 16,0 1-16,0-1 0,0 1 16,-1-1-16,22 22 0,0-21 0,-21-1 15,21 1-15,0 20 0,0-20 0,0 20 16,0-20-16,0 148 16,21-149-16,1 64 15,-22-63-15,21 63 16,0-64-16,-21-21 0,0 1 15,0-1-15,0 0 0,0 1 0,-64 41 16,1-62 0,42-22-16,-22 0 0,1 0 15,0 0-15,-1 0 0,1-22 16,0 22-16,-1-21 0,1 0 0,0 0 16,-1 0-16,22 0 0,0-1 15,21 1-15,0 0 0,0 0 0,0-21 16,0 20-16,21-20 0,-21 0 0,21 21 15</inkml:trace>
  <inkml:trace contextRef="#ctx0" brushRef="#br0" timeOffset="99297.14">20574 3725 0,'0'0'0,"0"-21"0,0 0 0,21 21 0,-21-21 15,0 42 17,0 0-32,0 0 0,-21 22 15,21-22-15,0 21 16,-21 22-16,0-22 0,-1 22 0,22-22 15,-42 64-15,42-64 0,-21 22 16,0-43-16,21 21 0,-21 22 16,21-43-16,-22 0 0,22 0 15,-21-21-15,21 21 0,0-42 32,0 0-32,21 0 15</inkml:trace>
  <inkml:trace contextRef="#ctx0" brushRef="#br0" timeOffset="99547.99">20870 3725 0,'0'0'0,"0"-21"0,0 0 16,21 0-16,1 21 0,-22 21 31,0 0-31,0 0 0,0 22 16,0-22-16,0 21 0,0 1 15,0 20-15,0-21 0,0 22 0,-22-22 16,22 1-16,-21-1 0,21 0 0,0 1 16,0-22-16,-21 21 0,21-21 15,-21 0-15,21 1 0,-21-22 16,21 21-16,-21-21 16,-1 0-1</inkml:trace>
  <inkml:trace contextRef="#ctx0" brushRef="#br0" timeOffset="99737.89">20405 4106 0,'21'0'32,"0"22"-32,0-22 15,0 0-15,0 0 0,22 0 16,-1 0-16,0 0 0,1 0 15,-1 0-15,0 0 0,1 0 0,-1 0 16,64-43-16,-43 22 16</inkml:trace>
  <inkml:trace contextRef="#ctx0" brushRef="#br0" timeOffset="99959.76">21209 3831 0,'-21'-21'0,"42"0"47,0 21-47,0 0 0,22 0 0,-1 0 16,-21 0-16,21 0 0,1-21 16,20 21-16,-20 0 0,-22 0 0,63 0 15,-20 0 1</inkml:trace>
  <inkml:trace contextRef="#ctx0" brushRef="#br0" timeOffset="100219.61">21505 3768 0,'-42'42'15,"42"-21"-15,0 0 0,0 1 16,0 20-16,0 43 16,-21-43-16,21 64 15,0-64-15,0 0 0,-21 1 0,21-1 0,0-21 16,0 22-16,0-22 16,0 0-16,0 0 0,-22-21 0,22 21 15,0 0-15,22-21 31,-1 0-31,0-21 0,0 0 0,0 0 16</inkml:trace>
  <inkml:trace contextRef="#ctx0" brushRef="#br0" timeOffset="100460.47">22034 3874 0,'0'-22'0,"0"44"0,-21-1 47,21 0-47,-21 0 0,21 21 0,0 1 0,0-1 16,0 0-16,-21 43 15,21-21 1,0-43-16,0 21 0,-21 0 0,21-20 16,0-1-16,0 0 15,0-42 16,0 0-31</inkml:trace>
  <inkml:trace contextRef="#ctx0" brushRef="#br0" timeOffset="100688.34">22034 3916 0,'22'-42'16,"-44"84"-16,44-106 0,-1 43 0,0 0 15,0 21-15,0 0 16,0 0-16,-21 21 0,22 0 15,-1-21-15,-21 22 0,21-1 16,0 21-16,-21-21 0,21 0 16,0 1-16,-21-1 0,22 0 15,-22 0-15,0 0 0,21-42 63</inkml:trace>
  <inkml:trace contextRef="#ctx0" brushRef="#br0" timeOffset="101176.6">22648 3768 0,'0'-21'16,"0"42"-16,0-64 0,-21 43 31,0 0-31,0 22 16,0-1-16,-1 21 0,-20-21 15,21 0-15,-43 64 0,43-64 16,-21 22-16,0-1 0,20 0 16,1-21-16,21 1 0,0-1 15,0 0-15,21-42 32,22 21-32,-22-21 15,0-1-15,21 1 0,-20 0 0,20-21 16,-21 21-16,21-22 0,1 22 15,-1-21-15,-21-1 0,22 22 0,20-42 16,-42 63-16,0-21 16,-21 42-1,0 0-15,0 0 0,0 0 16,0 22-16,-21-1 16,0 0-16,0 1 0,0-1 0,0 21 15,-1-20-15,1-1 0,0 22 16,0-22-16,0 0 0,21 1 0,0-1 15,0-21-15,0 21 0,-21-20 0,21-1 16,0 0-16,0 0 16,0 0-16,21-21 15,0 0 1,0 0-16,0-21 16,0 0-16,1 0 0,-1 0 0,0-1 15,0 1-15</inkml:trace>
  <inkml:trace contextRef="#ctx0" brushRef="#br0" timeOffset="101752.38">23495 3831 0,'0'0'16,"0"-21"-16,0 0 0,0 0 0,0 42 46,-21 21-46,0-21 16,-1 22-16,22-1 0,-21 0 16,0 22-16,0-22 0,21 22 0,-21-22 15,0 0-15,-1 22 0,1-22 0,0 1 16,0-1-16,0-21 0,0 21 16,-1-20-16,22-1 0,0 0 0,-21 0 15,21 0-15,-21-21 0,21-21 47,0 0-47,0 0 0,21 0 16,0-1-16,1 1 0,-1-21 15,0 0-15,0 20 0,0-20 0,0 0 16,1 21-16,-1-1 0,-21 1 16,21 0-16,0 21 0,-21 21 15,0 0-15,0 1 0,0-1 16,0 21-16,0-21 0,0 0 15,0 22-15,0-22 0,21 0 0,-21 0 16,21 0-16,1 1 0,-1-1 16,0-21-16,0 0 0,21 0 15,-20 0-15,-1 0 0,21 0 16,-21 0-16,0 0 16,1 0-16,-1 0 0,-21-21 0,21-1 15,0 22-15,-21-21 0,21-21 16,0 21-16,1 0 0,-22-1 15,0 1 1,-22 21 0,1 0-16,0 0 15</inkml:trace>
  <inkml:trace contextRef="#ctx0" brushRef="#br0" timeOffset="102884.64">5419 6244 0,'0'21'15,"0"1"1,-22-1-16,-20 21 16,21-21-16,0 22 0,-22-1 15,1 0-15,0 1 0,-1-1 0,-20 0 16,-1 1-16,1-1 0,-1 0 15,1 1-15,-149 62 16,149-62-16,-64-1 0,63-21 16,22-21-16,0 21 0,20-21 15,-20 0-15,0-21 0</inkml:trace>
  <inkml:trace contextRef="#ctx0" brushRef="#br0" timeOffset="103228.45">4212 6922 0,'85'-43'31,"-64"43"-31,0 0 0,0 0 15,0 0-15,-21-21 0,106 21 16,-42 0 0,-43 0-16,0 0 0,0 21 15,0-21-15,1 0 0,-22 21 0,21-21 16,0 22-16,-21-1 0,21-21 16,0 21-16,-21 0 15,21-21-15,1 21 0,-1-21 16,21 21-16,-21-21 15,22 0-15,-22 0 0,0 0 0,21 22 16,-21-22-16,1 0 0,20 0 16,-21 0-16,21 0 0,-20 21 0,20-21 15,-21 0-15,21 0 0,-20 21 16,20-21-16,-21 0 0,43 21 16,-43-21-1,0 0-15</inkml:trace>
  <inkml:trace contextRef="#ctx0" brushRef="#br0" timeOffset="103543.27">6350 6858 0,'0'-21'0,"0"-21"16,0 20-16,0 1 16,0 0-16,0 0 15,0 0-15,0 0 0,0-1 16,0 1-16,0-21 0,-21 21 0,0 21 15,-1-21-15,22-1 0,-42 22 0,-43 0 16,22 0 0,21 22-16,-1-1 0,-20 0 15,20 0-15,22 0 0,-21 22 16,0-1-16,20-21 0,-20 21 0,21-20 16,0-1-16,-43 42 15</inkml:trace>
  <inkml:trace contextRef="#ctx0" brushRef="#br0" timeOffset="104036.16">6794 6964 0,'43'-85'31,"-43"64"-31,0 0 0,21 0 0,-21 0 15,0-1-15,-21 22 47,-22 0-31,65 0 0</inkml:trace>
  <inkml:trace contextRef="#ctx0" brushRef="#br0" timeOffset="105621.53">6329 6710 0,'0'0'0,"21"0"0,-21-21 0,0 0 0,21-1 0,-21 1 15,0 0-15,0 0 16,0 0-16,0 0 16,0-1-16,-21 1 0,0 21 15,0-21-15,-1 21 0,1 0 0,-21 0 16,21 0-16,-43 0 16,43 0-16,0 0 15,0 21-15,0 0 0,-22 1 0,22-1 16,0 0-16,0 21 0,0 1 0,-43 62 15,43-41 1,0-43-16,21 21 0,0 1 16,0-22-16,0 0 0,21 0 0,0 0 15,0 1-15,0-22 0,1 0 16,-1 21-16,0-21 0,0 0 16,0 0-16,43 0 15,-43 0-15,42-43 0,-20 1 16,-22 21-16,0 0 15,0-22-15,0 22 0,22-21 0,-22 21 16,0-22-16,21-62 16,-20 62-16,20-63 15,-21 43-15,0 21 0,0-64 16,1 42-16,-1 22 0,-21 0 16,0-1-16,0 1 0,0-43 15,0 43-15,0 21 0,0 0 0,0-1 16,0 1-16,-21 42 15,-1 22 1,1-22-16,21 21 0,-21 1 16,0-1-16,21 0 0,-21 1 0,0 20 15,21-21-15,-22 22 0,22-1 16,0 1-16,-21-1 0,21-20 0,0 20 16,0 1-16,0-22 0,0 0 0,0 1 15,0-1-15,0 0 0,21 1 16,-21-22-16,22 21 0,-1-21 0,0 1 15,0-1-15,21 0 16,-20 0-16,-1-21 0,0 0 16,21 0-16,-21 0 0,1 0 0,20 0 15,-21 0-15,0 0 0,22-21 0,-22 0 16,21 21-16,-21-21 0,0-1 0,22 1 16,-22 0-16,0 0 0,0-21 15,0 20-15,1 1 0,-1-21 0,-21 0 16,0 20-16,0-20 0,0 21 15,0-21-15,0 20 0,0 1 0,0 0 16,-21 21 0,21 21-16,0 0 15,-22 1-15,22 20 0,-21-21 16,21 21-16,0-20 0,0-1 0,0 21 16,0-21-16,0 0 0,0 1 15,0-1-15,0 0 0,0 0 16,0 0-16,0-42 31,0 0-15,0 0-16,0 0 15</inkml:trace>
  <inkml:trace contextRef="#ctx0" brushRef="#br0" timeOffset="105983.39">7154 6265 0,'0'-21'0,"0"42"0,0-63 0,-21 42 32,21 21-32,0 0 15,-21 1-15,21-1 0,0 0 16,0 0-16,0 0 16,21-21-16,0 0 0,0 0 15,1 0-15,-1 0 0,0 0 16,0-21-16,0 0 15,-21 0-15,0 0 16,0-1-16,0 1 0,0 0 16,-21 0-16,0 21 15,0 0-15,0 0 0,-43 0 16,22 0-16,21 21 16,-1 0-16,22 0 15,0 1-15,0-1 0,0 0 0,0 21 16,0-21-16,0 1 0,22-1 15,-1 0-15,0 0 0,0 0 16,-21 0-16,21 1 0,0-1 0,1-21 16</inkml:trace>
  <inkml:trace contextRef="#ctx0" brushRef="#br0" timeOffset="106232.41">7493 6562 0,'0'0'16,"0"-21"-16,0 42 31,0 0-15,21 0-16,-21 0 0,21 22 15,-21-22-15,0 0 0,21 21 0,-21-21 16,22 22-16,-22-22 0,0 21 16,21 22-1,-21-43-15,21-21 0,-21 21 0,0 0 16,21 0-1,0-21-15,-21-21 16,0 0-16,21 21 16</inkml:trace>
  <inkml:trace contextRef="#ctx0" brushRef="#br0" timeOffset="106475.79">7980 6414 0,'0'-22'0,"0"44"0,0-22 31,-21 21-15,-1 21-16,22-21 0,-63 85 15,21-42-15,20-22 16,-20 0-16,21-21 0,0 22 16,0-22-16,-1 0 0,1 0 0,21 0 15,0 1-15,0-1 0,21-21 31,1 0-31,-1-21 16,0 21-16,0-22 0</inkml:trace>
  <inkml:trace contextRef="#ctx0" brushRef="#br0" timeOffset="106933.68">8340 6181 0,'-22'0'16,"22"21"-1,0 0-15,0 0 16,0 0-16,0 1 16,0 20-16,0-21 0,22 0 15,-1 0-15,0 22 0,0-22 0,-21 0 16,21 0-16,0 0 0,1 1 0,20-1 15,-21-21-15,0 0 0,22 21 16,-22-21-16,21 0 0,0 0 0,1 0 16,63-21-16,-43-22 15,-42 43-15,0 0 16,-21-21-16,-21 21 16,0 0-1,0 21-15,-21 1 16,-22 20-16,22-21 0,-1 0 15,22 22-15,-21-22 0,0 21 0,-1 0 16,1-20-16,0 20 0,20 0 16,-20-21-16,0 22 0,21-22 0,-1 0 15,1 0-15,0 0 0,0 1 0,21-1 16,21-42 15,0-1-31</inkml:trace>
  <inkml:trace contextRef="#ctx0" brushRef="#br0" timeOffset="108777.42">9885 6308 0,'21'0'32,"0"0"-32,0 0 0,0 0 0,1 0 15,-1-21-15,0 21 0,0-22 16,21 1-16,-20 21 0,20-21 0,-21 0 16,21 21-16,-20-21 0,-1 0 0,0-1 15,0 1-15,-21 0 16,0 0-16,-21-21 15,-43 42-15,43 0 0,-21 0 16,0 0-16,-22 0 0,22 0 16,-22 21-16,22-21 0,0 21 0,-1 0 15,1 0-15,-22 43 0,43-43 16,0 0-16,21 21 0,0 22 16,42 21-1,-20-43-15,-1 0 0,21 1 16,-21-1-16,0-21 0,1 21 0,-1 1 15,0-1-15,0-21 0,0 22 16,-21-22-16,0 0 0,0 0 0,0 21 0,-21-20 16,0-1-16,0-21 15,-22 0-15,1 21 0,0-21 0,-1 0 16,-20 0-16,21 0 0,-1-21 16,1 21-16,21-21 0,-22-1 0,1 1 15,21 0-15,0 0 0,0 0 16,-1-22-16,22 1 0,0 21 0,0-21 15,0-1-15,0-63 16,0 64-16,22 21 0,-1 0 16,0 21-16,0 0 0,0 0 15,0 0-15,1 42 0,-1-21 16,0 22-16,-21-22 0,21 21 16,-21 0-16,21 1 0,0 84 15,-21-64 1,0-20-16,22-22 0,-22 0 15,21 21-15,0-21 0,-21 1 16,21-1-16,0-21 0,0 0 0,1 0 16,-1 0-16,0 0 0,0 0 15,0 0-15,22 0 0,-22-21 0,63-22 16,-62 22-16,20 0 0,0 0 16,-21 0-16,22-22 0,-22 22 0,21 0 15,1-43 1,-22-20-16,0 41 0,-21 22 15,0 0-15,-21 21 32,21 21-32,0 0 0,-21 1 15,-1-1-15,22 0 0,-21 0 0,21 21 16,0-20-16,0-1 0,-21 21 16,21-21-16,0 0 0,0 1 15,0-1-15,0 0 0,0 0 0,0 0 16,21-21-16,0 0 0,1 0 15,-1 0-15,0 0 0,0 0 0,64-21 16,-43 0 0,-21 0-16,22 0 0,-22-1 0,21-20 15,-21 21-15,22 0 16,-22-22-16,0 22 0,0-21 0,0 0 16,0 20-16,1 1 0,-22 0 0,0 0 15,0 0-15,0 42 16,-22 0-1,1 0-15,0 0 0,0 22 0,21-22 16,0 0-16,-21 21 0,21-20 16,0-1-16,0 21 0,0-21 0,0 0 15,0 1-15,21-1 0,0-21 16,0 0-16,0 0 0,43 0 16,21 0-1,-64-21-15,21-1 0,-21 22 16,22-21-16,-22 0 0,21 0 0,-21 0 15,0 0-15,1-22 0,-1 22 16,-21 0-16,0-21 0,0 20 0,0 1 16,0 0-16,0 0 0,0 0 0,-21 21 31,21 21-31,0 0 0,0 0 16,-22 22-16,22-22 0,0 21 0,-21-21 15,21 22-15,0-22 0,-21 0 16,21 21-16,0-21 0,0 1 0,0-1 15,-21 0 1,21-42 15,0 0-31,0-1 0,21 1 16,-21 0-16,21 0 0,0 0 0,1-22 16,-1 22-16,0 0 0,21-42 15,-21-1 1,1 43-16,-1 0 0,0 0 0,0 21 0,0 0 15,0 0-15,1 0 16,-22 21-16,21 0 0,-21 0 0,0 0 16,0 0-16,0 22 0,0-1 15,0-21-15,0 22 0,0-22 16,0 0-16,0 0 0,0 0 16,0 0-16,0 1 0,21-22 31,0 0-16,-21-22-15,21 22 0,0-21 16,22-21-16,-43 21 0,21-22 16,0 22-16,21 0 0,-20-21 0,-1 21 15,0-22-15,0 22 16,0 21-16,0-21 0,1 21 0,-1 0 0,0 0 16,0 21-16,-21 0 15,0 0-15,0 1 16,0 20-16,0-21 0,0 0 0,0 0 15,0 22-15,-21-22 0,21 0 0,-21 0 16,21 0-16,0 1 16,21-22-1,0 0-15,0 0 0,0-22 16,1 22-16,-1-21 0,0 0 0</inkml:trace>
  <inkml:trace contextRef="#ctx0" brushRef="#br0" timeOffset="109260.34">12298 6138 0,'0'0'0,"0"-21"0,0 0 0,0 0 15,-21 42 1,-1 0 0,22 22-16,-21-22 0,21 21 0,0 0 15,0 22-15,0-22 0,-21 22 0,0 42 16,21-64-16,0 0 15,-21 1-15,21-1 0,0 43 16,0-64-16,0 0 0,-21 21 16,-1-21-16,1-21 31,21-21-31,-21 0 16,21 0-16,0 0 0,0 0 0,0-1 15,21-20-15,0 21 0,-21-21 16,43-1-16,-1 1 0,-21 21 15,0 0-15,22-1 0,-22 1 0,21 21 16,-21 0-16,22 0 0,-22 0 16,0 0-16,0 21 0,0-21 0,1 22 15,-1-1-15,0 0 0,-21 42 16,0-41-16,0 41 16,0-42-16,-64 22 15,43-22-15,0 0 0,-21 0 0,21 0 16,-22-21-16,22 0 0,-42 21 15,41-21-15,1 0 0,0 0 16,21-21 0,0 0-16,21 21 0,0-21 15,1 0-15,-1 0 0,0 21 0</inkml:trace>
  <inkml:trace contextRef="#ctx0" brushRef="#br0" timeOffset="109480.34">12912 6392 0,'0'0'0,"0"22"16,0-1-16,0 0 0,-22 42 15,1 1 1,21-43-16,-21 21 0,0-20 0,21 20 16,-21-21-16,0 0 0,21 0 0,-22 1 15,22-1-15,0 0 0,0 0 16,-21-21-16,21 21 0,21-42 31</inkml:trace>
  <inkml:trace contextRef="#ctx0" brushRef="#br0" timeOffset="109800.3">12975 6160 0,'0'0'15,"-21"0"1,0 0-16,0 21 0,21 0 16,0 0-16,0 0 15,0 0-15,0 1 0,0-1 16,21-21-16,0 0 16,0 0-16,0 0 0,0 0 15,1 0-15,-22-21 0,42-1 16,-42-20-1,0 21-15,0 0 0,0 0 16,-21 21-16,0-22 0,-1 22 16,1 0-16,0 0 0,0 0 15,42 0 17,0 0-17,22 0-15</inkml:trace>
  <inkml:trace contextRef="#ctx0" brushRef="#br0" timeOffset="110083.67">13547 6011 0,'21'-21'0,"-21"42"31,0 1-31,0-1 16,-21 0-16,21 0 0,-22 21 15,1 1-15,0-1 0,0 0 0,0 1 16,0 20-16,-22-20 0,22 20 0,0-21 16,0 22-16,0-22 0,21 1 15,0-1-15,0 0 0,0 1 0,0-22 0,0 42 16,21-42 0,21-21-16,-21 0 15,0 0-15,1 0 0,-1 0 0,0 0 16,0-21-16,0 21 0,0-21 0,1 0 15,-22 0-15</inkml:trace>
  <inkml:trace contextRef="#ctx0" brushRef="#br0" timeOffset="110261.57">13208 6498 0,'0'0'0,"-21"0"15,42 0 16,0 0-31,0 0 0,0 0 16,22 0-16,-1-21 0,0 21 0,128-21 16,-64 0-1,-43 21-15,1-21 0</inkml:trace>
  <inkml:trace contextRef="#ctx0" brushRef="#br0" timeOffset="110634.36">14774 6202 0,'0'0'0,"-21"0"31,0 0-31,0 0 0,0 21 16,-1 0-16,1 0 0,0 1 0,-85 62 15,0-20 1,64-22-16,-21-21 0,20 22 15,-20-22-15,20 21 0,-20-21 16,21 0-16,20 1 0,-20-1 0,0-21 16,21 21-16,42 0 31,0-21-31,21 0 0,-21 21 0,22 0 16,-1-21-16,0 22 0,1-22 0,20 21 15,-20-21-15,-1 21 0,0-21 16,1 21-16,-1-21 0,0 0 0,1 0 15,-1 21-15,-21-21 0,21 0 0,-20 0 16,-1 0-16,21 0 16,-21-21-16,-21 0 15,0 0-15</inkml:trace>
  <inkml:trace contextRef="#ctx0" brushRef="#br0" timeOffset="111154.06">15960 6096 0,'0'-21'0,"0"42"0,0-63 15,0-1-15,0-41 16,0 63 0,-22 21-1,1 0-15,0 21 0,0 21 16,0-21-16,0 22 0,-1-1 0,1 21 16,-42 43-16,42-42 15,-64 63-15,64-64 0,-22 1 16,-20 63-16,21-85 0,20 0 15,-20 43-15,21-64 16,21 0-16,0 1 0,0-1 0,0 0 16,21-21-1,0-21-15,0 0 16,22-1-16,-22 1 16</inkml:trace>
  <inkml:trace contextRef="#ctx0" brushRef="#br0" timeOffset="111920.62">16425 6498 0,'21'-21'0,"-42"42"0,64-63 0,-22 21 0,-21 0 16,21-1-16,-21 1 0,0 0 15,0 0-15,-21 0 0,0 21 0,-1 0 16,1 0-16,-21 0 0,21 0 15,-22 0-15,22 0 0,-21 0 0,0 0 16,-1 21-16,22 0 0,-21 21 16,-1-20-16,22 20 0,-21-21 0,21 21 15,0 1-15,-1-1 0,1-21 16,0 22-16,21 84 16,0-85-1,21-21-15,0 0 16,1-21-16,20 0 0,-21 0 0,21 0 15,-20 0-15,20 0 0,-21 0 0,21-21 0,-20 0 16,20 0-16,0 0 0,43-64 16,-22-21-1,-41 64-15,-1-22 0,21 1 16,-21 20-16,0-20 0,1 21 16,-1-64-16,-21 63 0,21 1 15,-21 0-15,0-1 0,0 22 0,0 0 16,0 42-1,-21 0 1,21 1-16,-21 20 0,21-21 0,-22 21 16,22 1-16,0 20 0,0-20 15,-21 20-15,21-21 0,-21 22 0,21-1 16,0-20-16,0-1 0,0 22 16,0-43-16,0 21 0,0 43 15,21-43 1,0-42-16,1 0 0,-1 0 0,0 0 15,0 0-15,0 0 0,0 0 16,22 0-16,-22-21 0,21 0 0,-21 0 16,1-1-16,20-20 0,-21 21 0,43-85 15,-43 85-15,0-21 16,-21 20-16,0 1 0,0 42 31,0 1-31,0-1 0,0 0 16,0 0-16,0 21 0,0-20 15,0-1-15,0 0 0,0 0 0,0 0 16,0 0-16,0 1 0,0-1 16,0-42 31,0-1-47,0 1 0,0 0 15</inkml:trace>
  <inkml:trace contextRef="#ctx0" brushRef="#br0" timeOffset="112091.52">17103 6287 0,'0'0'0,"-22"0"0,1 0 15,0-22-15,0 22 0,0 0 16,42 0 31,0 0-47,0 0 0,0 22 15,1-22-15,-1 21 0,0-21 16</inkml:trace>
  <inkml:trace contextRef="#ctx0" brushRef="#br0" timeOffset="112343.38">17568 6350 0,'0'0'0,"0"21"31,21 0-31,-21 1 16,0 20-16,0-21 0,22 0 0,-1 22 15,-21-22-15,21 21 0,-21-21 16,0 0-16,0 1 0,21-1 16,-21 0-16,21 0 0,-21 0 0,0 0 15,21-21 1,1 0-1,-1-21 1</inkml:trace>
  <inkml:trace contextRef="#ctx0" brushRef="#br0" timeOffset="112551.78">18013 6329 0,'0'0'0,"21"-21"15,-21 0-15,-21 21 31,0 21-31,21 0 0,-22 0 16,1 21-16,0-20 0,21-1 16,-21 21-16,0-21 0,0 22 0,-43 62 15,43-83 1,21 20-16,-21-42 0,21 42 16,21-42-1,0 0-15</inkml:trace>
  <inkml:trace contextRef="#ctx0" brushRef="#br0" timeOffset="113019.51">18457 6096 0,'0'0'0,"-21"0"0,0 0 0,0 0 16,21 21 0,21 0-1,0-21-15,0 22 0,22-1 0,-1-21 16,0 21-16,1 0 0,-1-21 0,0 21 16,1 0-16,-1-21 0,0 22 15,1-22-15,-1 0 0,-21 21 0,21-21 16,-20 21-16,-1-21 0,0 0 15,-42 0 17,0 0-32,-1 0 0,1 21 15,-21-21-15,0 21 0,-1 0 16,1 22-16,-127 105 16,42-42-1,105-85-15,-20 21 16,21-21-16,-21 1 0,20-1 0,22 0 15,-21 0-15,0 0 0,21-42 63</inkml:trace>
  <inkml:trace contextRef="#ctx0" brushRef="#br0" timeOffset="124251.58">18309 4974 0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2:35:19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11155 1185 0,'0'0'0,"-21"-21"16,21 0-16,-22 21 0,1-42 16,21 21-16,0-1 15,-21 22-15,21-21 16,-21 21-16,21 21 31,21 1-31,0-1 0,0 21 16,1 0-16,-1 1 0,0-1 0,21 0 15,-21 1-15,1 20 16,20-20-16,-21 20 0,21 1 0,-20-1 16,20 1-16,-21-1 0,21 1 15,-20-1-15,20 1 0,-21-22 0,21 21 16,85 107 0,-105-128-16,20 0 0,-21-20 15,0 20-15,0-21 0,1 0 0,-22 0 16,21 22-16,0-43 0,-21-21 47,0-1-47,0 1 0,-21 0 15,21 0-15,-21-21 16,-1 20-16,22-20 0,-21 21 0</inkml:trace>
  <inkml:trace contextRef="#ctx0" brushRef="#br0" timeOffset="383.77">12044 1291 0,'0'0'0,"0"-21"0,0 0 16,0 0-16,0 0 15,-21 21 1,-1 0-1,1 21-15,0 0 0,-21 0 16,21 21-16,-22 1 0,1-1 0,0 0 16,-1 1-16,1 20 0,0 1 15,-22 20-15,22-20 0,-106 126 16,63-63 0,21-84-16,43-1 0,-21 0 15,0 1-15,-1-1 0,1 0 0,21-20 16,0-1-16,-22 0 0,43 0 0,-21 0 15,0 0-15,42-21 32,0-21-17,0 21-15,1-21 0,-1 0 0,0 21 16,0-21-16,21 0 0,-20-1 0,20 1 16,0 0-16</inkml:trace>
  <inkml:trace contextRef="#ctx0" brushRef="#br0" timeOffset="766.09">12255 1884 0,'0'21'47,"-21"0"-47,21 0 0,0 1 0,0 41 16,0-21-16,0-20 0,0 20 15,0 0-15,0 1 0,0 41 16,0-41-16,-21 20 0,21-21 16,-21 22-16,0-22 0,21 22 15,0-1-15,-21-20 0,21 20 0,-22-21 16,1 107-1,21-107-15,-21 43 0,21-43 16,0-21-16,0 0 0,0 22 0,0-22 16,0 0-16,0 0 15,0-42 1,0 0-16,21 0 16,-21-1-16,0 1 0</inkml:trace>
  <inkml:trace contextRef="#ctx0" brushRef="#br0" timeOffset="1139.88">12213 2074 0,'0'0'0,"0"-21"0,-21 0 0,21 0 0,0 0 15,-21 0-15,21-1 0,0 1 16,0 0-16,0 0 0,21 21 0,0-21 15,43-22 1,-1 43-16,-42 0 16,22 0-16,-22 0 0,42 22 15,-20-22-15,-22 21 0,0 0 16,0 0-16,0 0 0,-21 43 16,0-43-16,0 21 0,0-21 15,0 1-15,-21-1 0,0 21 0,-64 22 16,-21-22-1,85-42-15,-21 21 16,21-21-16,0 0 0,-1 0 0,1 21 16,0-21-1,42 0 1,0 0 0,-21-21-16,22 21 0,-1 0 0</inkml:trace>
  <inkml:trace contextRef="#ctx0" brushRef="#br0" timeOffset="1716.54">13271 1905 0,'0'-21'0,"0"42"0,0-63 16,0 21-16,-63-22 15,21 1 1,20 42-16,1 0 0,0 0 16,0 0-16,0 0 0,0 0 15,-22 0-15,22 21 0,0 0 0,0 0 16,-22 1-16,22 20 0,0-21 0,0 21 16,0 1-16,-22 41 15,22-20-15,21-22 0,0-21 16,0 43-16,0-43 0,0 0 15,0 0-15,0 1 0,21-1 16,1-21-16,20 21 16,-21-21-16,0 0 15,22 0-15,-22-21 0,21 0 0,-21-1 16,22 1-16,-1 0 0,-21 0 16,21-21-16,-20 20 0,20-20 0,-21 0 15,0-1-15,0 22 0,1-21 0,-1-64 16,-21 85-16,0 0 15,0 0-15,0 42 32,0 0-17,-21 0-15,21 0 0,0 22 0,0 20 16,0-42-16,0 22 16,0-1-16,0-21 0,0 0 15,0 22-15,0-22 0,0 0 0,21 0 16,-21 0-16,21 0 0,0-21 0,0 22 15,0-22-15,1 0 0,-1 0 16,0 0-16,0 0 0,43-22 16,-43 1-16</inkml:trace>
  <inkml:trace contextRef="#ctx0" brushRef="#br0" timeOffset="2050.38">13970 1355 0,'-21'-21'0,"42"42"0,-42-64 16,0 22-16,-1 0 15,1 21 1,21 21-16,0 0 16,0 22-16,0-22 0,0 21 15,0-21-15,0 22 0,0 20 0,0-20 16,0 20-16,0-21 0,0 22 15,0-1-15,0-20 0,0-1 0,0 0 16,0 1-16,0-1 0,0 0 0,0-20 16,-21 20-16,21-21 0,0 0 15,0 0-15,0 1 0,0-1 16,0-42 15,21 21-31,-21-22 0,21-20 16,22 0-16,-22-1 0,0 1 15</inkml:trace>
  <inkml:trace contextRef="#ctx0" brushRef="#br0" timeOffset="2607.06">14309 1249 0,'0'0'0,"0"-21"0,0 0 15,0 42 16,21 0-31,-21 21 16,0-21-16,0 22 0,21-1 0,-21 0 16,0 1-16,0-1 0,0 64 15,0 42 1,0-106-16,0 43 16,-21-64-16,21 22 0,0-1 0,0-21 15,-21 0-15,21 0 0,0 1 0,0-1 16,0 0-16,0 0 15,0-42 17,0 0-32,0 0 0,0-1 15,0 1-15,0-21 0,21 21 0,-21-22 16,21 1-16,0 0 0,43-64 16,-22 64-16,-21 20 15,21-20-15,-20 21 0,20 0 16,-21 0-16,21 21 0,-20-22 0,-1 22 15,21 0-15,-21 0 0,0 0 0,22 22 16,-22-1-16,21 21 16,-42 0-16,21 22 15,-21-22-15,0 22 0,0-22 16,0 0-16,0-20 0,0 20 16,-21-21-16,21 0 0,0 0 0,0 1 15,-21-1-15,21 0 0,-21 0 0,0-21 16,21 21-16,-21 0 15,-1-21 1,22-21 0,0 0-1,0 0-15,-21 0 0</inkml:trace>
  <inkml:trace contextRef="#ctx0" brushRef="#br0" timeOffset="2879.9">13674 1715 0,'0'0'16,"21"0"-1,0 0-15,0 0 16,43 0-16,-1 0 15,-42 0-15,22 0 0,-1 0 16,-21 0-16,21 0 0,-20 0 16,20 0-16,-21 0 0,0 0 0,0 0 15,1 0-15</inkml:trace>
  <inkml:trace contextRef="#ctx0" brushRef="#br0" timeOffset="3608.49">10414 2942 0,'0'0'0,"-21"0"0,0 0 0,-1 0 16,1 0-16,-21 0 0,21 0 0,0 0 16,-22-21-16,22 21 0,0 0 15,-21 0-15,20-21 0,1 21 0,0 0 16,0 0-16,-21-21 16,63 21 15,0 0-16,85 0 1,-64 0-16,64 0 0,21 0 16,-64-21-16,22 21 0,0 0 15,-1 0-15,22 0 0,0 0 16,0 0-16,21 0 0,-21 0 0,21 0 16,0 0-16,21 0 0,0 0 0,0 0 15,0 0-15,1 21 0,20-21 16,170 0-16,-170 21 0,0-21 15,-21 0-15,191 21 16,-170-21-16,149 0 16,-149 0-16,128 21 0,-170-21 0,21 0 15,0 0-15,-21 0 0,-21 21 16,21-21-16,-21 0 0,-22 0 0,1 0 16,-22 0-16,1 0 0,-1 0 15,-20 0-15,-22 0 0,64 0 16,-107 0 31,1 0-47,0 0 0,-21 0 15,-128 22-15</inkml:trace>
  <inkml:trace contextRef="#ctx0" brushRef="#br0" timeOffset="4276.1">11726 3344 0,'0'0'0,"21"0"16,-42 0 15,0 0-15,-21 0-16,21 22 0,-1-1 15,-62 21-15,-43 0 16,63-20-16,-20-1 0,-22 21 0,21-21 16,-21 22-16,-21-1 0,0 0 15,0 1-15,0-1 0,0 0 0,0 1 16,-21 20-16,21 1 0,0-22 0,0 21 16,-21 1-16,21-1 0,0 1 15,21-1-15,-21-20 0,0 20 16,0-20-16,21-1 0,0 0 0,-21 22 15,22-43-15,20 21 0,-21 1 0,21-22 16,1 0-16,20 0 0,-20 0 16,41-21-16,-126 0 15,127 0 1,42-21-16,0 0 0,0 0 16,21 0-16,-21-1 15,21 1-15,0 0 0</inkml:trace>
  <inkml:trace contextRef="#ctx0" brushRef="#br0" timeOffset="4743.83">8340 4191 0,'0'0'0,"0"-21"0,0 0 15,21 0 1,-21 42-1,0 0 1,-21-21-16,-1 21 0,1 21 0,0-20 16,0-1-16,0 0 0,-22 21 15,22-21-15,-21 22 0,0-22 16,-1 0-16,1 21 0,-127 64 16,84-63-1,43-22-15,20 0 0,-20-21 16,21 0-16,0 21 0,-22-21 15,22 0-15,0 0 0,42 0 32,22 0-17,-22 0-15,0 21 0,21-21 0,1 21 16,-1 1-16,0-1 0,1 0 0,-1 0 16,21 0-16,-20 0 15,-1 1-15,22-1 0,-22 0 0,0 0 16,1 0-16,84 43 15,-85-64-15,21 42 0,-41-42 16,-1 0-16,0 21 0,0-21 16,0 0-16,0 0 15,1 0-15,-1-21 16,0 0-16,0 0 0</inkml:trace>
  <inkml:trace contextRef="#ctx0" brushRef="#br0" timeOffset="5475.42">14817 3577 0,'0'0'16,"-22"-21"-16,1 21 0,0-21 0,0 0 16,0 21-16,21-21 0,-43-22 15,22 22-15,21 0 16,0 0-1,21 21 17,-21 21-32,43 0 15,-22 0-15,21 0 0,1 22 0,-1-22 16,21 21-16,-20-21 0,20 22 0,22-1 16,-22 0-16,1 1 0,21-1 15,-22 22-15,1-22 0,20 21 16,-20-20-16,-1 20 0,1-20 0,-1 20 15,1-21-15,-1 22 0,-20-22 0,168 106 16,-63-63 0,-84-21-16,21-22 0,-22-21 15,22 21-15,-22 1 0,1-1 16,20-21-16,-41 22 0,20-22 0,-20 0 16,-1 0-16,0 0 0,1-21 0,-22 21 15,0-21-15,0 0 0,0 0 0,0 0 16,-21-21-1,0 0 1,-21 0-16,0 0 16,0 21-16,21-21 15,-21-1-15</inkml:trace>
  <inkml:trace contextRef="#ctx0" brushRef="#br0" timeOffset="5805.23">17039 4614 0,'0'-21'15,"0"42"32,21 1-47,0-1 16,1-21-16,-1 21 0,0-21 16,21 21-16,-21 0 0,1-21 15,20 21-15,-21 1 0,0-22 0,22 21 16,-22 0-16,0-21 0,-21 21 15,21 0-15,-21 0 0,0 1 16,0-1-16,-21 0 0,0 0 16,-22 0-16,22 0 0,-21 1 15,0-22-15,-1 21 0,1 0 16,0 0-16,20 0 0,-20 0 0,21 1 0,-21-1 16,20 0-16,1-21 0,0 21 15,0-21-15,0 0 0,21 21 0,-43-21 16,22 0-1,0 0-15</inkml:trace>
  <inkml:trace contextRef="#ctx0" brushRef="#br0" timeOffset="6719.41">2730 5419 0,'0'0'0,"0"-21"16,0-22-16,0 22 0,0 0 0,-21-21 0,21 20 16,-21 1-16,21-21 15,0 21-15,0 0 0,0-1 16,-21 22-16,0 0 15,21 22-15,0-1 0,0 21 16,-21 43-16,21-22 0,-22-20 16,1 20-16,0 1 0,21-1 15,-21 1-15,0-1 0,0 1 0,-1-1 16,1 1-16,0-22 0,0 0 16,-21 22-16,20-43 0,1 21 15,0 22-15,0-43 0,0 0 16,21 0-16,0-42 31,0 0-31,0-21 16,0 20-16,0 1 0,21-21 15</inkml:trace>
  <inkml:trace contextRef="#ctx0" brushRef="#br0" timeOffset="6980.26">2730 5228 0,'22'-63'16,"-44"126"-16,65-126 0,-43 84 16,0 0-16,0 21 0,0 1 15,0-1-15,0 0 0,0 22 16,0-22-16,21 22 0,-21-1 0,0 1 16,0-1-16,0 1 0,0-1 15,0-20-15,0-1 0,0 21 0,0-41 16,0 20-16,-21 43 15,21-64-15,0 0 16,-21-21 0,-1-21-1,1 0-15</inkml:trace>
  <inkml:trace contextRef="#ctx0" brushRef="#br0" timeOffset="7176.14">2117 5821 0,'21'0'16,"0"0"-16,0 0 15,21 0-15,-20 0 0,41 0 16,-21 0-16,22 0 0,-1 0 0,1-21 16,-1 0-16,22-1 0,0 1 0,-22 0 15,22 0-15,-22-21 16,22 20-16,-21-20 0,-1 21 0,1-21 15,-1-1-15</inkml:trace>
  <inkml:trace contextRef="#ctx0" brushRef="#br0" timeOffset="7696.23">3535 5059 0,'0'0'0,"0"-42"0,0 20 16,-21 1-16,-1 0 0,22 0 0,-21 21 16,0 0-16,0 0 0,0 21 15,0 0-15,-1 0 0,1 22 16,0-1-16,0 0 0,21 22 0,-21 63 15,0-64-15,-1 64 16,22-63-16,0-1 0,-21 86 16,0-86-16,21 1 15,0-22-15,0 21 0,0-20 0,0-1 16,0 0-16,0 1 0,0-22 0,0 0 16,0 43-1,0-43-15,-21-42 31,21-1-31,0 1 16,0 0-16,0 0 0,0-43 16,0 22-16,0 0 0,21-1 15,0 1-15,43-43 16,-22 64-16,0-21 0,1 21 0,-1-22 16,22 22-16,-22 21 0,21 0 15,-20 0-15,-1 0 0,0 0 0,1 0 16,-1 21-16,-21 1 0,0-1 0,1 21 15,-22-21-15,0 0 0,0 22 16,0-22-16,-22 21 0,-20-21 0,21 1 16,-21-1-16,-1 21 0,1-21 15,0 0-15,-1-21 0,1 22 0,0-1 16,-64-21 0,63 0-16,22 0 15,0 0-15,21-21 16,21-1-16,0 22 15,1-21-15,20 0 0,-21 0 16,0 21-16,22-21 0</inkml:trace>
  <inkml:trace contextRef="#ctx0" brushRef="#br0" timeOffset="8153.38">4297 5842 0,'0'0'16,"42"-21"-16,-21 21 0,0-21 0,1 21 15,-1-21-15,21 21 0,-21-22 16,22-41-16,-43 42 16,0 0-16,0-1 15,-22 22-15,1 0 16,0 0-16,-21 0 0,21 0 0,-22 0 16,1 22-16,0-22 0,-1 21 15,22 0-15,-21 0 0,-1 0 0,22 0 16,0 1-16,0 20 0,0-21 0,21 0 15,0 0-15,0 1 16,21-1-16,0-21 0,21 42 16,1-42-16,-22 21 0,21-21 15,1 21-15,41 1 16,-41-22-16,-1 21 0,0 0 0,-21-21 16,22 21-16,-22 0 0,0-21 0,-21 21 15,0 1-15,-21-1 16,-21-21-16,20 0 0,-20 21 15,-21-21-15,20 0 0,1 0 0,0 0 16,-22 0-16,22 0 0,-1 0 16,1 0-16,0 0 0,21 0 0,-64 0 15,64-21-15,21 0 16,0-1 0,0 1-16,21 0 15,0 21-15,0-21 0,0 0 0</inkml:trace>
  <inkml:trace contextRef="#ctx0" brushRef="#br0" timeOffset="8655.5">5355 5101 0,'-21'-21'0,"42"42"16,-42-63-16,0 21 0,0 21 16,-1 0-1,22 21-15,-21 0 0,0 0 0,21 0 16,-21 22-16,0-1 16,21 0-16,-21 1 0,-1-1 0,-20 149 15,21-128 1,0 1-16,0-1 0,-1 43 15,1-43-15,0 1 0,21-22 0,0 1 16,0-1-16,0 0 0,0-21 0,0 43 16,0-22-1,21-42-15,0 0 0,1 0 16,-1 0-16,0 0 0,0 0 16,0-21-16,0 0 0,1 0 15,-1 0-15,21-1 0,-21 1 16</inkml:trace>
  <inkml:trace contextRef="#ctx0" brushRef="#br0" timeOffset="10133.66">5567 5736 0,'21'-21'15,"-42"42"-15,42-63 0,-42 63 32,0 0-32,-1 0 0,1 1 15,0 20-15,21-21 0,-21 21 16,0-20-16,0 20 0,21-21 0,-22 21 15,22-20-15,0 20 0,0 0 16,0-21-16,0 1 0,0-1 16,0 0-16,22 0 0,62 0 15,-20-21 1,-43 0-16,0 0 0,21-21 16,-20 0-16,189-445 78,-253 445-78,21 0 0,-22 21 15,22 0-15,-21 0 0,21 0 16,-22 0-16,22 21 0,-21-21 16,21 21-16,-22 22 0,-20 41 15,21-20 1,42-22-16,-22-21 0,22 64 15,0-64-15,0 21 0,22-20 0,-1-1 16,0 0-16,0 0 0,21 0 16,-20 0-16,20-21 0,0 0 0,1 22 15,-1-22-15,0 0 0,22 0 0,-22 0 16,0-22-16,1 22 0,-1-21 0,0 21 16,1-21-16,-22 0 0,21 0 15,-21 0-15,1-22 0,20 22 0,-21 0 16,-21-21-16,21 20 0,0 1 15,-21-21-15,0 0 16,22 20-16,-22 1 0,0 42 31,0 1-31,0-1 16,0 21-16,0-21 0,0 0 16,-22 1-16,22-1 0,0 0 0,0 21 15,0-21-15,-21 1 0,21-1 16,0 0-16,0 0 0,0 0 15,21-21-15,1 0 16,-1 0-16,0 0 0,42-21 16,-20-21-1,-22 42-15,0-21 0,0-1 16,22-20-16,-22 21 0,0 0 0,21-22 16,-21 1-16,-21 21 15,22 0-15,-1 21 0,-21-21 0,21-1 16,-21 44 15,0-1-31,0 0 16,0 0-16,-21 0 0,0 0 0,21 1 15,-22-1-15,22 0 0,0 0 16,0 21-16,0-20 0,0-1 16,0 0-16,0 0 0,43 0 15,-1 0 1,-21-21-16,0 0 0,22 0 15,-22 0-15,21 0 0,-21-21 0,22 0 16,-22 21-16,21-21 0,-21 0 0,1-22 16,20 22-16,-21 0 0,0-21 15,0-1-15,1 1 0,-1 0 0,-21-1 16,21 1-16,-21-21 0,21 20 16,-21-41-16,0 41 0,0 1 0,0 21 15,0 0-15,0-1 0,0 1 16,0 0-16,0 0 0,-21 21 15,0 0 1,0 0-16,21 21 0,0 0 16,-22 0-16,22 1 0,-21 62 15,0-20-15,21-22 16,0 0-16,0 1 0,0-1 0,0 0 16,0 1-16,0-1 15,0-21-15,0 22 0,0-22 0,0 0 16,21 21-16,0-21 0,1 1 15,-1-1-15,0-21 0,0 0 0,0 21 16,0-21-16,1 0 0,20 0 16,-21 0-16,0-21 0,0 21 15,22-21-15,-22-1 0,0 1 0,0 21 16,22-63-16,20 20 16,-63 1-16,21 21 0,0 0 15,-21-22-15,0 22 0,0 0 0,0 0 16,0-21-16,0 20 15,-21 22 1,0 0-16,0 0 0,21 22 16,-21-1-16,21 0 0,-21 0 15,21 0-15,0 64 16,0 0 0,0-64-16,0 0 0,0 0 0,0 0 15,0 0-15,21 1 16,0-22-16,0 21 0,0-21 15,0 0-15,22 0 0,-22 0 0,0 0 16,0 0-16,22 0 0,-22-21 0,0 21 16,21-22-16,-21 1 0,64-42 15,-43 42 1,-42-1-16,0 1 16,0-21-16</inkml:trace>
  <inkml:trace contextRef="#ctx0" brushRef="#br0" timeOffset="10412.71">6964 5630 0,'0'0'15,"-21"0"-15,21 22 0,21-22 16,0 0-1,21 0-15,-21 0 0,64 0 16,-43-22-16,-20 22 0,20 0 16,0 0-16,1-21 0,-1 21 0,64 0 15,-64-21 1,22 21-16,-43 0 0,21 0 16,-42-21-16,0 0 31</inkml:trace>
  <inkml:trace contextRef="#ctx0" brushRef="#br0" timeOffset="10923.69">8763 5313 0,'-21'-21'15,"42"42"-15,-42-63 0,21 20 0,-21 1 0,21 0 16,0 0-16,0 42 31,0 0-31,0 0 0,0 1 16,21 20-16,0-21 0,0 21 15,0 1-15,0-1 0,1 22 16,-1-22-16,-21 0 0,21 1 0,0 20 16,43 64-16,-64-106 15,21 22-15,0-22 0,0 21 16,-21-21-16,21 0 16,0-21-16,-21-21 31,0 0-31,0 0 0,0 0 15</inkml:trace>
  <inkml:trace contextRef="#ctx0" brushRef="#br0" timeOffset="11208.09">9207 5228 0,'0'0'0,"0"-21"15,0 0-15,-21 21 16,0 21-1,0 0-15,0 0 0,0 1 0,-1-1 16,1 21-16,0-21 0,-21 22 16,21-1-16,-22 0 0,22 1 0,-21 20 15,21-21-15,-22 1 0,22-1 0,0 0 16,-21 1-16,20-1 0,1-21 16,0 22-16,0-1 15,21 0-15,0-21 16,21-21-1,0 0 1,0 0-16,1-21 0,-1 21 0,0-21 16,21 0-16</inkml:trace>
  <inkml:trace contextRef="#ctx0" brushRef="#br0" timeOffset="11523.91">9419 5546 0,'0'0'0,"0"21"32,0 0-32,0 21 15,0-20-15,0 20 0,0 0 16,0 1-16,0 20 0,0-21 0,0 1 16,-21 20-16,21-20 0,0 20 0,0-21 15,0 22-15,0-22 0,-21 22 0,21-1 16,-21 85-1,-1-42-15,22-63 0,0-1 16,0 21-16,0-41 16,0-1-16,0 0 0,0-42 47,22 0-47,-22-22 0,21 22 0,-21-21 15,21-1-15,-21 1 0</inkml:trace>
  <inkml:trace contextRef="#ctx0" brushRef="#br0" timeOffset="11846.73">9461 5906 0,'0'-22'0,"0"44"0,0-86 0,0 43 15,0 0-15,0-22 0,0 22 16,0 0-16,0 0 0,0 0 0,0 0 16,0-1-16,0 1 0,0 0 0,22 0 15,41 0 1,1 0-16,-43 21 0,21 0 15,0 0-15,1 0 0,-22 21 0,21 0 16,-21 0-16,1 0 0,-1 0 16,0 22-16,-21-22 0,0 21 0,0 1 15,0-22-15,-42 0 0,20 21 0,1-21 16,-21 1-16,21-1 0,-64 21 16,0 0-1,64-42-15,0 0 0,0 0 16,0 0-16,21-21 31,21 21-31,0-21 16,0 21-16,0-21 0,1 21 0,20-21 15</inkml:trace>
  <inkml:trace contextRef="#ctx0" brushRef="#br0" timeOffset="12333.74">10456 5588 0,'0'-21'16,"0"42"-16,0-63 0,0 21 0,0-1 16,-21 22-1,0 0-15,0 0 0,0 0 16,-43 22 0,43-1-16,-21 0 0,20 0 0,1 21 15,0 1-15,0-22 0,0 21 0,-22 1 16,43-1-16,-21 21 15,0-20-15,21-22 0,0 0 0,0 43 16,21-64 0,0 21-16,1-21 0,-1 0 15,0 0-15,0 0 0,0 0 0,22-21 16,-22-1-16,0 1 0,0 0 0,0 0 16,43-64-1,-22 1-15,-42 41 16,0 1-16,21 0 0,-21 20 0,0-20 15,0 21-15,0 0 0,0 0 0,0 42 32,0 0-32,0 0 0,0 21 15,0-20-15,-21 20 0,21 64 16,0-85 0,0 21-16,0-21 0,0 1 0,0 20 15,0-21-15,0 0 0,21-21 0,0 21 16,1 1-16,-1-22 0,0 0 15,0 0-15,0 0 0,0 0 16,1-43-16,20 1 16</inkml:trace>
  <inkml:trace contextRef="#ctx0" brushRef="#br0" timeOffset="12597.66">10922 5271 0,'0'-43'0,"0"86"0,0-128 0,0 43 16,0 20-16,0 1 0,0 0 15,0 42 1,-21 0-16,21 1 0,-21 20 16,21-21-16,-22 21 0,22 1 15,0-1-15,0 0 0,-21 64 16,0 42 0,21-105-16,0-1 0,-21 0 15,21 1-15,0-1 0,0-21 0,0 0 16,0 1-16,0-1 0,0 0 15,21-21 1,0 0-16,0 0 0,1-21 16,-22 0-16,42-22 15</inkml:trace>
  <inkml:trace contextRef="#ctx0" brushRef="#br0" timeOffset="13064.44">11366 5059 0,'0'0'15,"0"-21"-15,0 42 16,0 0-16,-21 0 16,0 0-16,21 1 0,0 41 15,-21 22-15,0-43 16,21 0-16,0 1 0,0 20 16,0-20-16,-21-1 0,21 0 0,-22 1 0,22-1 15,-21 0-15,21 1 0,0-22 16,0 0-16,0 21 0,-21-21 15,21 1-15,0-1 0,-21-21 16,21-21 0,0-1-1,0 1-15,0 0 0,0-21 16,0 21-16,21-22 0,0 22 0,-21-21 16,21-1-16,1 22 15,62-85-15,-41 85 0,-22 0 16,21 0-16,0 21 0,-20 0 0,-1 0 15,21 0-15,-21 0 0,0 0 16,22 21-16,-22 0 0,0 22 16,-21-22-16,21 21 0,-21-21 0,0 22 15,0-22-15,0 42 16,0-42-16,0 22 16,-21-22-16,21 0 0,-21 0 0,0-21 15,21 21-15,-21-21 16,-1 0-1,22-21-15,0 0 16</inkml:trace>
  <inkml:trace contextRef="#ctx0" brushRef="#br0" timeOffset="13323.29">10668 5355 0,'0'0'16,"21"0"0,0 0-16,0 0 0,43-21 15,-22 21 1,1 0-16,-1 0 0,0 0 0,1 0 0,-1 0 16,0 0-16,1 0 0,-1 0 0,0 0 15,1 0-15,-22 0 0,21 0 16,-21 0-16,0 0 0,1 0 15,-22-21-15,21 21 16,-21-21-16</inkml:trace>
  <inkml:trace contextRef="#ctx0" brushRef="#br0" timeOffset="13964.43">16785 5503 0,'0'-21'15,"0"42"-15,0-63 0,0 21 0,0 0 16,0 0-16,0-1 15,0 44 1,-21-1-16,21 0 0,0 0 16,-21 21-16,21 1 0,0-1 15,-21 127-15,-1-84 16,22-21-16,-21-22 0,21 0 16,-21 1-16,21-22 0,0 21 15,0-21-15,-21 0 0,21 1 0,0-1 16,0 0-1,0-42 17,0 0-32,0-1 0</inkml:trace>
  <inkml:trace contextRef="#ctx0" brushRef="#br0" timeOffset="14404.49">16658 5652 0,'0'-22'16,"0"44"-16,0-86 0,0 43 0,0 0 15,0 0-15,0-1 0,0-20 16,0 21-16,21 21 0,0-21 16,1 0-16,20 21 0,-21-22 0,106 22 15,-85 0-15,43 0 16,-21 22-16,-22 20 16,0-21-16,1 21 0,-1-20 0,-21 20 15,0 0-15,-21 1 0,0-22 16,-21 21-16,-21-21 0,21 22 0,-22-22 15,-126 63 1,105-62-16,-41-1 0,62 0 16,1-21-16,21 0 0,0 0 15,-1 0-15,1 0 0,0 0 0,21-21 32,21 21-17,0 21-15,1-21 16,-1 21-16,0 0 0,0 0 15,0 1-15,0-22 0,22 42 16,-1-21-16,-21 0 0,0 0 16,22-21-16,-22 22 0,0-22 0,0 0 15,0 21-15,1-21 0,-1 0 16,0 0-16,0 0 16,0 0-16,-21-21 0,0-1 15,21 22-15</inkml:trace>
  <inkml:trace contextRef="#ctx0" brushRef="#br0" timeOffset="14791.86">17293 5927 0,'21'0'0,"0"0"16,1 0-1,-1 0-15,0 0 0,0 0 16,21 0-16,-20 0 0,-1-21 15,21 21-15,-21-22 0,22 1 0,41 0 16,-63 0-16,1 0 16,-1 0-16,-21-1 15,0 1-15,0 0 0,-21 0 16,-1 0-16,-20 21 0,21 0 0,-21 0 16,-1 0-16,22 0 0,-21 0 15,-1 21-15,22 0 0,0 0 16,-21 0-16,21 22 0,21-22 0,0 21 15,-22 1-15,22-1 0,0-21 16,0 21-16,0 43 16,22-64-16,-1 22 0,0-22 15,0 0-15,0-21 0,0 0 16,1 21-16,41-21 0,-21 0 16,-20 0-16,20 0 0,-21-21 0,21 21 15,-20-21-15,20 0 16,-21-1-16,21 1 0,-20-21 0</inkml:trace>
  <inkml:trace contextRef="#ctx0" brushRef="#br0" timeOffset="15064.23">18330 5271 0,'21'-22'0,"-42"44"0,42-65 16,-21 22-16,0 0 0,0 42 15,0 0 1,-21 0-16,0 43 15,0 21-15,21-22 0,0-21 16,-21 85-16,0-84 0,21 20 16,-22 1-16,22-22 0,-21 22 15,0-22-15,0 0 0,21 1 16,-21-22-16,0 21 0,21-21 0,-22 0 16,22 1-16,0-1 0,0 0 15,22-21 16,-1-21-31,0 0 0,0 21 16</inkml:trace>
  <inkml:trace contextRef="#ctx0" brushRef="#br0" timeOffset="16849.21">18881 5948 0,'0'0'0,"21"-21"15,-21 0-15,21-1 0,-21 1 16,0 0-16,0 0 16,0 0-16,0-22 0,0 1 15,-21 21-15,0-21 0,-1 20 16,1 22-16,0-21 0,0 21 16,0 0-16,-22 0 0,22 0 0,-21 21 15,21 1-15,-22-1 0,1 0 16,0 21-16,21 1 0,-85 62 15,42 22 1,43-105-16,21 20 0,0-21 16,0 21-16,0-20 0,0-1 15,21 0-15,0-21 0,1 0 16,-1 0-16,0 0 0,0 0 0,21 0 16,22 0-1,-43 0-15,43-21 0,-43 0 0,21-1 16,-21 1-16,22-21 0,-22 21 15,0-22-15,0 22 0,0-21 0,0 0 16,1-85 0,-22 84-16,0 22 15,0 0-15,0 42 16,0 0-16,0 0 16,0 1-16,0-1 0,-22 21 0,1-21 15,21 22-15,-21 20 16,0-21-16,21-20 0,0 41 15,0-42-15,0 0 0,0 1 16,0-1-16,0 0 0,21-21 16,0 0-16,0 0 0,22 0 0,-22 0 15,0 0-15,21 0 0,1 0 0,-1-21 16,0 0-16,1-1 0,-1 1 16,0 0-16,1 0 0,-22-21 0,21-1 15,1 1-15,-22 0 0,0-1 16,42-126-1,-41 42-15,-1 85 0,-21-22 16,0 22-16,0-1 0,0 22 0,0-21 16,0 21-16,0 0 0,-21 21 15,-1 0 1,1 0-16,0 21 0,0 0 0,21 0 16,-21 21-16,21-20 0,-21 20 15,21 0-15,0 22 0,-22-22 0,22 22 16,-21-22-16,21 0 0,0 22 15,0-22-15,0 0 0,-21 1 16,21-1-16,0 0 0,0 1 0,0 20 16,0-42-16,0 1 0,21-1 15,-21 0-15,21-21 0,1 21 16,-1-21-16,0 0 0,0 0 0,0 0 16,22 0-16,-22 0 0,0 0 0,21 0 15,-21-21-15,1 0 0,20 21 16,21-85-1,-41 64-15,20-43 0,-42 43 16,21 0-16,-21 0 0,21 0 0,-21 0 16,0-1-16,0 44 31,0-1-31,0 0 16,0 0-16,0 0 0,0 22 15,0-1-15,0-21 16,0 0-16,0 0 0,0 1 15,0-1-15,0 0 16,21-21-16,1 0 16,-1 0-16,0 0 0,0 0 15,0 0-15,0-21 0,-21 0 16,22 21-16,-1-22 0,0 1 0,0 0 16,21-42-16,-20 41 15,-1 1-15,-21-21 0,21 21 16,0-22-16,0 43 0,-21-21 15,0 42 17,0 1-32,0-1 0,0 0 0,0 0 15,0 21-15,0-20 0,0-1 16,-21 21-16,21-21 16,0 0-16,0 1 0,0-1 15,0 0-15,0 0 0,21-21 16,0 0-16,1 0 0,-1 0 15,0 0-15,0 0 0,0 0 16,0 0-16,1 0 0,-1 0 0,21-21 16,-21 21-16,0-21 0,22 0 0,-22-1 15,0 1-15,21 0 0,-20 0 16,-1-21-16,0 20 0,0 1 0,0-21 16,0 21-16,1 21 0,-22-21 0,0-1 15,0 44 16,0-1-31,0 0 0,0 0 16,0 0-16,0 0 0,0 1 16,0-1-16,0 0 0,-22 0 15,22 0-15,0 0 0,0 1 0,0-1 16,0 0 0,22-21-16,-1 21 0,0-21 15,0 0-15,0 0 0,0 0 16,22 0-16,-22 0 0,0 0 0,21 0 15,-20-21-15,20 0 0,-21 0 0,0 21 16,22-22-16,-22 1 0,0-21 0,42-43 16,-63 43-16,22 21 15,-22-22-15,21 1 0,-21 0 16,0-1-16,0 22 0,0 0 16,0 0-16,0 0 0,0 0 0,-21 21 15,-1 0-15,1 0 0,0 21 16,0 0-16,0 0 0,0 0 0,-1 22 15,22-1-15,0-21 0,-21 21 16,21 1-16,0-1 0,0 22 16,0-22-16,0 0 0,0-21 15,21 1-15,1 20 0,-1-42 16,21 21-16,-21-21 16,0 0-16,1 0 0,-1 0 15,21 0-15,-21 0 0,0-21 0,22 21 16,-22-21-16,21 0 0,-21-1 0,1 1 15,20 0-15,-21 0 0,43-64 16,-64 43-16,0-22 16,0 22-16,0 21 15,0-21-15</inkml:trace>
  <inkml:trace contextRef="#ctx0" brushRef="#br0" timeOffset="17071.59">20764 5228 0,'-21'0'0,"42"0"0,-63 0 16,42 21-16,-21-21 16,0 0 15,0 0-16,-1 0-15,1 0 16,0 0-16,0 0 0</inkml:trace>
  <inkml:trace contextRef="#ctx0" brushRef="#br0" timeOffset="17301.97">19198 5546 0,'0'0'0,"0"21"16,21-21-1,0 0 1,1 0-16,20 0 0,-21 0 16,0 0-16,22 0 0,-1 0 0,0-21 15,1 21-15,105-43 16,-85 43-1</inkml:trace>
  <inkml:trace contextRef="#ctx0" brushRef="#br0" timeOffset="17856.16">22458 5101 0,'0'-42'0,"0"84"0,0-105 0,0 42 0,-21-1 16,21 1-16,-22 0 15,22 42 16,0 0-31,0 1 16,22 20-16,-1 0 0,0 1 0,0 20 16,0-21-16,22 85 15,-22-63-15,21 42 0,0-43 16,-20 1-16,41 42 0,-42-64 16,0 0-16,1 1 15,-1-22-15,21 0 0,-42 21 0,21-21 0,0-21 16,-21 22-16,22-1 0,-22-42 47,0-1-47,-22 1 0,22 0 0,-21 0 15,0 0-15,21-22 0</inkml:trace>
  <inkml:trace contextRef="#ctx0" brushRef="#br0" timeOffset="18160">23050 5017 0,'0'-22'0,"0"44"0,0-65 0,0 64 31,-21 1-31,0-1 0,-21 21 16,21 0-16,-22 1 0,22-1 0,-21 0 15,-1 22-15,1-22 0,0 22 16,-1-1-16,-20 1 0,21-1 0,-1-20 15,1 20-15,-22 1 0,22-22 0,-21 43 16,-22 20 0,85-83-16,0-1 0,-21 0 15,21 0-15,0 0 16,21-21 0,0 0-16,0 0 0,0-21 15,1 0-15,20 21 0,-21-21 16,21 0-16</inkml:trace>
  <inkml:trace contextRef="#ctx0" brushRef="#br0" timeOffset="18480.81">23241 5567 0,'0'0'0,"0"21"0,0 0 16,0 0-16,0 22 0,-21 20 15,0 85 1,21-105-16,0 20 0,-22-20 16,22 20-16,-21-21 0,21 1 15,-21 20-15,21-20 0,0 20 0,-42 22 16,42-22-16,0-20 0,0-1 16,-21 43-16,-1 20 15,22-62-15,0-22 16,0 0-16,0 0 0,0 0 0,0 1 15,22-22 1,-1 0-16,-21-22 16,21 1-16,-21 0 0,21 0 15,-21 0-15,21-22 0</inkml:trace>
  <inkml:trace contextRef="#ctx0" brushRef="#br0" timeOffset="18832.61">23241 5969 0,'0'-42'0,"0"84"0,0-127 16,0 43-16,0 0 0,-21 21 0,21-1 16,0-20-16,0 21 0,0 0 0,0-22 15,42-20 1,0 42-16,-20 21 0,20 0 16,0-21-16,1 21 15,41 0-15,-41 0 0,-1 21 0,21 21 16,-41-21-16,-1 22 15,0-22-15,-21 63 16,-42 1-16,20-43 16,-20-20-16,21-1 0,-21 0 0,-1 0 15,1-21-15,0 21 0,-1 0 16,22-21-16,-21 0 0,21 0 0,-22 0 16,22 0-16,0 0 0,0 0 15,42 0 16,0 0-31,21-21 0,-20 21 16,-1 0-16,21-21 16,0 21-16</inkml:trace>
  <inkml:trace contextRef="#ctx0" brushRef="#br0" timeOffset="19307.34">24193 5673 0,'0'0'15,"0"-21"-15,22-1 0,-22 1 0,0 0 0,0 0 16,0 0-16,-22 21 0,1-21 16,0 21-16,0 0 15,0 0-15,-22 21 0,22 0 0,0 0 16,0 0-16,-21 22 0,20-22 16,1 21-16,-21 0 0,21-20 15,0 20-15,-1-21 0,1 21 0,0-20 16,21 20-16,0-21 0,0 0 15,0 0-15,0 1 0,21-22 16,0 0-16,1 21 0,41-21 16,-42 0-1,0-21-15,1 21 0,20-22 16,-21 1-16,0 0 0,0 0 0,1 0 0,-1-22 16,0 22-16,0-21 15,21-43-15,-20 43 0,-22 21 0,0 0 16,0-1-16,21 1 0,-21 42 31,0 1-31,0-1 0,0 0 0,-21 0 16,21 21-16,0-20 0,0 20 0,0-21 15,0 21-15,-22-20 0,22-1 16,0 0-16,0 0 0,0 0 0,0 0 16,0 1-16,22-22 0,-1 0 15,0 0 1,0 0-16,0-22 0,0 22 15,-21-21-15,22 0 0</inkml:trace>
  <inkml:trace contextRef="#ctx0" brushRef="#br0" timeOffset="19607.16">24659 5228 0,'21'-42'15,"-42"84"-15,63-105 0,-42 20 0,0 22 0,0 0 16,0 0-1,0 63 1,0-21-16,0 1 16,0 20-16,0 0 0,0 1 0,0-1 15,-21 0-15,21 1 0,0-1 16,-21 21-16,21-20 0,0-1 16,0 22-16,0-22 0,-21 0 0,21 1 15,-21-22-15,21 21 0,0 0 0,0-20 16,0-1-16,0 0 0,0 21 15,0-21 1,0-42 0,21 0-1,0 0-15,0 0 0,-21 0 0</inkml:trace>
  <inkml:trace contextRef="#ctx0" brushRef="#br0" timeOffset="20127.39">25167 5122 0,'0'0'0,"21"-21"0,0 21 0,-21 21 31,0 22-31,0-22 0,0 0 16,0 21-16,-21-20 0,21 20 0,-21 0 16,21 1-16,-21-1 0,21 0 15,0 1-15,-21-1 0,21 21 0,-21-20 16,21-1-16,-22 64 15,1-85-15,0 21 16,21-20-16,0-1 0,0 0 16,0-42 15,0 0-15,0-1-16,0 1 15,0-21-15,21 21 0,0 0 0,-21-22 16,22 22-16,20-21 0,-21-1 0,0 22 15,0 0-15,22 0 0,-22 0 16,21 0-16,43-1 16,-43 22-16,1 0 15,-22 0-15,0 22 0,-21-1 16,0 0-16,0 0 0,0 21 0,0 1 16,0-22-16,0 21 0,-21 1 15,0-1-15,21-21 0,-22 0 16,1 22-16,21-22 0,0 0 0,-42 21 15,21-21 1,0-21 0,21-21-1,0 0 1,0 0-16,-22 0 0</inkml:trace>
  <inkml:trace contextRef="#ctx0" brushRef="#br0" timeOffset="20401.31">24511 5461 0,'-21'0'0,"42"0"0,-21 0 31,42 0-16,-21 0-15,1 0 0,20 0 16,21-21-16,22 21 16,-43 0-16,-20 0 0,62 0 15,-63-21-15,22 21 0,-22 0 16,0 0-16,0 0 0,0 0 16</inkml:trace>
  <inkml:trace contextRef="#ctx0" brushRef="#br0" timeOffset="21961.64">3111 6710 0,'-21'0'0,"42"0"47,1 0-47,-1 0 0,0 0 16,0 0-16,21 0 0,1 0 15,-1 0-15,0 0 0,64 0 16,-42 0-16,63 0 15,-64 0-15,22 0 0,63 0 16,-63 0-16,-1 0 0,1 0 0,0 0 16,-1 0-16,22 0 0,85 0 15,-85 0-15,-1 0 0,-20 0 16,21 0-16,0 0 0,0 0 0,232 0 16,-232 0-1,127 0-15,-106 0 0,106 0 16,-106 0-16,0 0 15,-21 0-15,21-21 0,0 21 0,0 0 16,0 0-16,0-21 0,0 21 0,21 0 16,-21-22-16,21 22 0,-21-21 15,0 21-15,21 0 0,-21-21 0,0 21 16,21 0-16,254-21 16,-148 0-1,-127 21-15,22-21 0,-22-1 0,0 22 0,0 0 16,0-21-16,0 21 0,-22 0 15,22-21-15,-21 21 0,0 0 16,0-21-16,-21 21 0,20 0 0,234-21 16,-212 21-1,-63 0-15,-1-21 16,-21 21-16,1 0 0,-1 0 0,0 0 16,-20 0-16,-1 0 0,0 0 0,0 0 15,0 0 16</inkml:trace>
  <inkml:trace contextRef="#ctx0" brushRef="#br0" timeOffset="23332.64">16595 6604 0,'21'0'47,"0"0"-47,0 0 15,0 0-15,0 0 0,1 0 16,20 0-1,-21 0-15,0 0 0,0 0 0,22 0 16,-22 0-16,21 0 0,1 0 0,-1 0 16,21 21-16,-20-21 0,20 0 15,1 0-15,20 21 0,-20-21 0,21 0 16,-22 0-16,22 0 0,-1 22 0,-20-22 16,84 0-16,106 21 15,-169-21-15,21 0 16,-22 0-16,22 21 0,-21-21 0,-1 0 15,22 0-15,-21 21 0,21-21 16,0 0-16,-22 0 0,43 21 16,-21-21-16,212 21 15,-1 1 1,-211-22-16,21 0 0,-21 21 0,0-21 16,21 0-16,-22 21 0,1-21 0,0 0 15,0 21-15,-21-21 0,20 0 16,-20 0-16,21 0 0,-21 0 0,169 0 15,-85 0 1,-84 0-16,-1 0 0,1 0 16,0 0-16,-1 0 0,1 0 0,21 0 15,-22 0-15,1 0 0,0 0 0,-1 0 16,1 0-16,0 0 16,-22 0-16,22 0 0,-22 0 0,1 0 15,21 0-15,-22 0 0,22 0 0,-22 0 16,149 0-1,-85 0-15,-64 0 0,1 0 16,-1 0-16,1-21 0,-22 21 16,22 0-16,-1 0 0,-20 0 0,20 0 15,-21 0-15,1 0 0,-1 0 0,0 0 16,1 0-16,-1 0 0,0 0 16,1 0-16,-22 0 0,0 0 0,0 0 15,0 0-15,1 0 0,-1 0 16,-21-21-1,21 0-15,-21-1 16</inkml:trace>
  <inkml:trace contextRef="#ctx0" brushRef="#br0" timeOffset="29271.65">4868 7493 0,'21'0'16,"-21"-21"-16,22 21 31,-22-21-31,0 0 16,0-1-1,0 1 1,-22 21 0,1 0-16,0 0 15,0 0-15,0 0 0,0 0 0,-1 0 16,1 0-16,0 0 0,-21 0 0,21 0 16,-43 21-16,1 1 15,41-22-15,-20 21 0,0 0 16,-1 0-16,22 0 0,-21 0 15,21 1-15,-22-1 0,22 0 16,0 0-16,-21 0 0,21 0 16,-1 22-16,1-22 0,0 0 0,0 21 15,0-20-15,-43 105 16,1 0 0,42-85-16,-1 21 0,-20-20 0,21 20 15,21-20-15,-21-1 0,0 21 16,-1-20-16,22-1 0,-21 106 15,42-21 1,1-84-16,20-22 0,-21 21 16,21-21-16,-20 22 0,20-22 0,0 0 15,22 0-15,-22 0 0,0 0 0,1 1 16,20-1-16,-20-21 0,20 21 16,-21-21-16,22 21 0,-22-21 0,85 0 15,-84 0 1,41 0-16,-63 0 0,22 0 15,-22 0-15,0 0 0,0 0 16,0-21-16,1 21 0,-22-21 0,21 21 16,0 0-16,-21-21 15,0-1 1,0 1 0,21 21-16,-21-21 15,0 0-15</inkml:trace>
  <inkml:trace contextRef="#ctx0" brushRef="#br0" timeOffset="30212.64">6286 7662 0,'22'0'0,"-44"0"0,44-21 15,-1 21 1,-21-21-16,0 42 47,-21-21-47,21 21 16,-22 1-16,22-1 0,-21 0 0,0 0 15,0 0-15,0 0 0,0 22 0,-22-1 16,22 0-16,0 1 0,-21-1 15,-1 0-15,22 1 0,-21-1 16,-1 0-16,1 1 0,0-1 0,-1 0 16,1 1-16,0-1 0,21-21 0,-22 22 15,22-22-15,-21 21 0,21-21 16,-1 0-16,1 1 0,0-1 0,0-21 16,21 21-16,-21 0 0,0-21 15,42-21 32,0 21-47,0-21 16,0 0-16,0-1 0,1 1 15,20 0-15,-21 0 0,21 0 16,-20-22-16,20 22 0,0-21 0,1 0 16,-1-1-16,0 1 0,1-22 0,-22 22 15,21 0-15,0-1 0,1 1 16,-1 0-16,-21-1 0,22 22 0,-22-21 15,0 21-15,0 0 0,0-1 0,0 1 16,1 0-16,-1 0 0,0 0 16,-21 0-16,0-1 15,0 1 1</inkml:trace>
  <inkml:trace contextRef="#ctx0" brushRef="#br0" timeOffset="30947.52">6731 7176 0,'0'-22'31,"21"22"-15,0 0-16,0 0 15,1 0 1,-1 0-16,0 0 0,0 0 16,0 22-16,0-22 0,-21 21 0,22 0 15,-1 0-15,0 0 0,-21 0 16,21 1-16,0-1 0,0 21 0,-21-21 15,22 22-15,-22-1 0,21-21 0,-21 21 16,0 1-16,0-22 0,21 21 16,-21 1-16,0-1 0,0-21 0,0 21 15,0 1-15,0-1 0,21 0 0,-21 1 16,0-1-16,0 0 0,0 1 0,0-1 16,-21 0-16,-21 43 15,20-43-15,1 1 0,-21-22 16,0 21-16,-1 1 0,1-22 0,0 21 15,-1-21-15,1 22 0,0-22 16,-1 0-16,1 0 0,21 0 0,-22 0 16,22 1-16,0-1 0,0 0 0,0-21 15,21 21-15,-21-21 0,21 21 16,-22-21-16,22 21 78,0 1-62,0-44 77,-21 22-93</inkml:trace>
  <inkml:trace contextRef="#ctx0" brushRef="#br0" timeOffset="43076.49">1312 9927 0</inkml:trace>
  <inkml:trace contextRef="#ctx0" brushRef="#br0" timeOffset="44263.81">783 9567 0,'42'0'31,"-20"0"-31,20 0 16,-21 0-16,43 0 0,-22 0 0,21 0 15,1 0-15,21 0 16,-22 0-16,22-21 0,-22 21 0,22 0 15,-22 0-15,1 0 0,-1-21 16,-20 21-16,20 0 0,-42 0 0,22 0 16,-22 0-16,-21 21 15,-21-21 1,-22 21-16,22-21 16,0 0-16,-21 0 0,-1 0 0</inkml:trace>
  <inkml:trace contextRef="#ctx0" brushRef="#br0" timeOffset="44592.62">1249 9610 0,'-21'21'31,"21"0"-31,-22 0 0,22 0 15,0 22-15,0-1 0,0 43 16,0-22-16,-21-20 0,21 20 16,0-21-16,-21 1 0,21 20 15,-21-20-15,21 20 0,0-21 16,0 1-16,0-1 0,0 0 16,-21-20-16,21 41 15,-21-42-15,21 0 16,0-42-1,0 0 1,0 0-16,21 0 0,0 0 16,0-1-16,-21-20 0</inkml:trace>
  <inkml:trace contextRef="#ctx0" brushRef="#br0" timeOffset="45104.33">1545 10160 0,'0'0'15,"-21"0"-15,0 0 0,21-21 16,-21 21-16,21-21 16,0 0-16,0-1 15,0 1-15,21 21 0,-21-21 16,42 21-16,-21 0 15,0 0-15,1 0 0,20 0 16,-21 0-16,0 0 0,85 42 16,-42 43-1,-43-43-15,0 1 16,-21-1-16,21-21 0,-21 22 0,0-1 16,0 0-16,0 1 0,0-22 0,-63 63 15,63-41 1,-22-43-16,1 0 15,21-21 1,0-1-16,0 1 0,0 0 16,0-64-1,0 64-15,0-63 0,21 41 16,1 1-16,-1 21 0,-21-22 0,21 1 16,0 21-16,-21-21 0,21 20 15,0 1-15,1 0 0,-1 0 0,0 21 16,0 0-16,21-21 15,1 21 1,-43 21-16,21 0 16,-21 0-16,0 0 0,0 1 15,0-1-15</inkml:trace>
  <inkml:trace contextRef="#ctx0" brushRef="#br0" timeOffset="48527.02">2857 10287 0,'22'-21'0,"-22"-64"31,0 64-31,0 0 16,-22 0-16,1 0 15,0-1-15,0 22 0,-21-21 0,20 21 16,-20 0-16,21 0 0,-21 0 0,-1 0 16,1 0-16,0 21 0,-1 1 15,22-1-15,-21 0 0,21 0 0,-22 21 16,22-20-16,0 20 0,0 0 16,0 1-16,21-1 0,-22 0 0,22 1 15,0-22-15,0 21 0,0-21 0,0 22 16,22-22-16,-1 0 0,85 0 15,-43-21 1,-42 0-16,22-21 16,-22 0-16,0 21 0,21-21 0,-21-22 15,22 22-15,-22 0 0,0-21 16,21 20-16,-20-20 0,-1 0 16,0 21-16,0-22 0,-21 1 0,0 21 15,21 0-15,-21-1 0,0 1 0,21 0 16,-21 0-16,0 42 31,0 0-31,0 0 16,0 1-16,0 20 0,0-21 0,-21 21 15,21-20-15,0 20 0,0 0 0,0-21 16,0 22-16,0-22 0,0 21 16,0-21-16,0 1 0,43-1 15,-22-21 1,0 0-16,0 0 15,0 0-15,0-21 0,1-1 0,-1 1 16,0 0-16,0 0 0,0 0 16,0-22-16,-21 22 0,22-21 0,-1 0 15,0 20-15,0-20 0,-21 21 0,0 0 16,21 0-16,-21-1 0,21 1 16,-21 42 15,0 1-31,0-1 15,0 0-15,0 0 0,0 21 0,0-20 16,0-1-16,0 21 0,0-21 16,0 22-16,22-22 0,-22 0 15,21 0-15,0 0 0,0 0 16,0-21-16,0 0 0,1 0 16,-1 0-16,0 0 0,0 0 15,0 0-15,22-21 0,-22 21 0,0-21 16,0 0-16,0-21 0,0 20 15,1 1-15,20-42 0,0-1 16,-42 22-16,21 21 0,1 0 16,-22-1-16,21 1 0,-21 0 15,0 0-15,0 42 47,0 0-47,0 0 0,0 1 16,0 20-16,0-21 0,0 0 0,-21 22 15,21-22-15,0 0 0,0 21 16,0-21-16,0 1 0,0 41 16,21-63-16,21 21 15,-21 0-15,22-21 16,-22 0-16,21 0 0,-21 0 0,22 0 16,-22-21-16,0 0 0,64-21 15,-43-1 1,-21 22-16,0 0 0,0 0 15,1-21-15,-22 20 0,0-20 0,0 21 16,0 0-16,0-22 0,0 22 16,0 0-16,0-21 15,0 21-15,-22 21 0,1 0 16,0 0 0,0 21-16,21 0 0,0 0 0,-21 0 15,21 0-15,-21 1 0,21-1 0,0 21 16,0-21-16,0 22 15,0-22-15,0 0 0,0 42 16,0-41-16,21-1 0,21 0 16,-21 0-16,0-21 15,1 0-15,-1 0 0,0 0 0,64 0 16,-64-21-16,0 21 16,0-21-16,21 0 0,-20-22 15,-1 22-15,0 0 0,0-21 0,0 20 16,0 1-16,1-21 0,-22 21 0,0 0 15,0-22 1,0 1-16,0 21 16,0 42 15,21-21-31,-21 21 16,21 0-16,0 0 0,-21 1 15,21-1-15,0 0 0,-21 0 0,0 0 16,0 0-16,0 1 0,22-1 15,-22 0-15,0 0 0,21 0 0,-21 0 16,0 1-16,21-1 0,0-21 16,0 0-16,0 0 15,1 0-15,-1 0 0,0 0 0,0 0 16,21 0-16,-20-21 0,-1 21 0,42-43 16,-20-20-1,-1 42-15,-21-1 0,0-20 0,0 21 16,-21 0-16,0-22 0,22 22 15,-22 0-15,0 0 0,0 0 16,0 0-16,-22 21 16,1 0-1,0 0-15,21 21 0,0 0 16,0 0-16,-21-21 0,21 42 16,0 1-16,0-22 15,0 0-15,21 0 0,-21 0 0,21 1 16,0-1-16,-21 0 0,0 0 0,22-21 15,-1 21-15,-21 22 16,-21-43 31,-1-22-47,1 1 16,0 0-16,0 21 15,0 0-15,21-21 0,-21 21 16,21 21-1,0 0-15,0 0 16,0 1-16,21-1 16,0 0-16,0-21 0,0 0 0,22 21 15,-22-21-15,0 0 16,0 0-16,0 0 0,0 0 16,1 0-16,-1 0 0,0-21 0,21 0 15,-21 21-15,1-21 0,-1-1 0,0 1 16,0 0-16,43-64 15,-64 43 1,21 0-16,-21 21 0,21-22 0,-21 22 16,0 0-16,0 42 31,0 0-15,-21-21-16,21 21 0,0 1 15,-21 20-15,21-21 0,0 21 16,0-20-16,0-1 0,0 0 15,0 0-15,0 0 0,21 0 0,0 1 16,0-22-16,0 21 16,22-21-16,-22 0 0,0 0 0,0 0 15,21 0-15,1 0 0,-22 0 0,21-21 16,64-22 0,-42-41-16,-43 62 15,0 1-15,0 0 0,-21-21 16,0 21-16,0-1 0,0 1 0,0 0 15,0 0-15,0 0 16,0 42 0,0 0-1,0 0-15,0 0 0,0 1 16,-21-1-16,21 0 0,0 21 0,-21-21 16,21 1-16,0-1 0,-21 0 0,21 0 15,0 0-15,0 0 0,0 1 16,0-1-16,0-42 31,0-1-31,0 1 16,0 0-16,21 0 0,-21 0 15,21 0-15,21-43 16,1-42-16,-22 85 16,0 0-16,0-21 0,0 20 15,22 1-15,-22 0 0,0 21 0,0 0 16,0 0-16,22 0 0,-22 0 15,-21 21-15,21 0 0,-21 1 16,21 20-16,-21-21 0,0 21 16,21-20-16,0 41 15,-21-42-15,22 22 16,-1-22-16,0 0 0,0 0 0,0 0 16,22-21-16,-22 0 0,0 21 15,0-21-15,0 0 0,22 0 0,-1 0 16,-21-21-16,0 0 0,-21 0 15,21 0-15,1 0 0,-1-1 16,0-20-16,-21 21 0,21-21 0,0 20 16,0-20-16,1 0 0,-1 21 15,0-22-15,64-41 16,-22 41-16,-21 22 0,-20 21 16,-1 0-16,21 0 0,-21 0 15,0 21-15,1 0 0,-1-21 0,-21 22 16,21-1-16,-21 0 0,21 0 0,-21 0 15,0 0-15,0 22 0,21-22 16,-21 0-16,21 0 0,-21 0 16,0 1-16,22-22 47,-22-22-47,0 1 15,0 0-15,0 0 0,0 0 16,0 0-16,0-1 0,-22 1 15,-41-42-15,42 63 16,0-21-16,-1 21 16,1 0-16,0 0 0,-21 0 0,21 0 15,-1 0-15,1 0 0,0 21 0,0 0 16,0 0-16,-22 0 0,22 0 16,0 1-16,0-1 0,0 0 0,21 0 15,-21 21-15,21-20 0,-22-1 0,22 21 16,0-21-16,0 0 0,0 1 0,0-1 15,43 21-15,-22-21 16,0 0-16,0-21 0,0 0 0,-21 22 16,43-22-16,-22 0 0,0 0 15,0 0-15,0 0 0,1-22 16,-1 1-16,0 0 0,0 0 0,21-21 16,-42-1-16,22 22 0,-1 0 15,0-21-15,-21 20 0,0 1 0,21-21 16,-21 21-16,21 0 0,-21-1 15,0 1-15,0 0 0,0 0 16,0 42 15,0 0-15,0 0-16,0 1 0,0 41 16,-21 1-16,0-22 0,21 0 15,0 1-15,-21-1 16,0 0-16,21 22 0,-22-22 0,22 0 15,0 22-15,0 42 0,0-43 0,0-20 16,0 20-16,0-21 0,0 22 16,0-1-16,0 1 15,0-22-15,0 22 0,0-22 0,22 149 16,-1-86 0,-21-62-16,0-22 0,0 0 15,0 0-15,-21-21 16,-1 0-16,1 0 0,-21 0 15,21 0-15,0 0 0,-22 0 0,22-21 16,0 21-16,0-21 0,0 21 0,-1-21 16,1 21-16,0-21 0,0-1 15,21 1-15,0 0 16,-21 0-16,21 0 16,0 0-16,0-1 0,0 1 0,0 0 15,0-21-15,-21 21 0</inkml:trace>
  <inkml:trace contextRef="#ctx0" brushRef="#br0" timeOffset="48812.05">5948 9631 0,'0'0'0,"0"-21"0,0 42 78,0 0-63,0 0-15</inkml:trace>
  <inkml:trace contextRef="#ctx0" brushRef="#br0" timeOffset="51050.93">8636 10097 0,'63'21'32,"-20"-21"-32,-22 0 0,21-21 15,1 21-15,-1-22 0,106-20 16,-42 0-1,-64-1-15,1 22 0,20-42 16,-42 20-16,22 22 0,-22-21 16,-21 0-16,0-43 15,0 43-15,0 20 0,0-20 0,0 0 16,0 21-16,-64-64 16,43 43-16,0 42 15,0 0-15,0 21 16,21 0-16,-22 0 15,22 21-15,0 1 0,0-1 16,-21 0-16,0 85 16,0-84-16,21 20 0,-21 64 15,0-63-15,-1-1 0,22 1 0,-21-1 16,21 1-16,0 20 0,0 1 16,-21-21-16,21 20 0,0-20 0,0 20 15,0 43-15,-21-42 0,21 42 16,0-63-16,0 20 0,0-41 15,0 20-15,-21 1 0,21-22 16,0 0-16,-21 1 0,21-1 0,0 21 16,0-41-16,0-1 15,21-21-15,0 0 0,0 0 0,0 0 16,43-43 0,-43 22-16,64-42 0,-43 20 15,0 1-15,-21 0 0,22-22 0,-1 22 16,-21-22-16,22 1 0,-22 21 15,0-22-15,-21-63 0,0 42 16,0 22-16,0-1 0,-85-147 16,22 105-1,20 64-15,1-1 0,0 22 0,-1-21 16,1 21-16,0 21 0,21-22 0,-22 22 16,22-21-16,-21 21 0,21 0 15,42-21 16,21 21-31,-21 0 0,22 0 16,-1-21-16,43 0 0,-1 0 16,-41-1-16,20 1 15,-21 0-15,22-21 0,-22 21 0,1-22 16,-1 22-16,0-21 0,1 21 16,-22-1-16,0-20 0,0 21 15,-21 0-15,0 0 0,0-1 0,0 1 0,-21 21 16,0 0-16,-64 0 15,43 0 1,21 0-16,-1 21 0,1 1 0,21-1 16,0 0-16,0 0 0,0 0 0,0 0 15,0 1-15,0-1 0,21 21 16,1-21-16,-1 0 0,0 1 0,0-1 16,0 0-16,0 0 0,1-21 15,20 21-15,-21 0 0,0-21 0,22 0 16,-22 22-16,21-22 0,-21 0 0,106 0 15,-63-43 1,-22 22-16,-21 0 0,22 0 16,-1-22-16,-21 22 15,21-21-15,-20 0 0,-1 20 0,0-20 16,0 0-16,-21-1 0,0 22 0,21-21 16,-21 21-16,0 0 0,0-1 15,0 44 1,0-1-16,0 0 15,-21 0-15,21 21 0,0-20 16,0 20-16,0-21 0,-21 21 0,21-20 16,0 20-16,0-21 0,0 0 0,0 0 15,0 22-15,0-22 16,21 0-16,-21 0 0,21-21 0,0 0 16,-21 21-16,22-21 0,-1 0 0,21 0 15,0-21 1,-20 0-16,-1 0 15,0 0-15,-21 0 0,0-22 0,21 22 16,-21-21-16,0 21 0,0-22 16,0 1-16,0 0 0,-21 20 0,0-20 15,-64-43 1,64 85-16,0 0 0,0 0 16,-22 0-16,43 22 15,21-1 16,1-21-31,-1 0 0,0 0 0,21 0 16,-21 0-16,22 0 0,-1 0 16,-21 0-16,22 0 0,-1-21 15,0 21-15,1 0 0,-1 0 0,-21 0 16,21 0-16,1 0 0,-22 0 0,21 0 16,-21 0-16,1 21 0,20 21 15,-42 0-15,0-20 0,0-1 16,21 21-16,-21-21 0,0 0 0,0 1 15,0 20-15,0-21 0,0 0 16,0 0-16,0 1 0,0-1 0,0 21 31,0-21-31,0-42 32,0 0-17,0 0-15,0 0 0,0-22 16,21-41-1,0 41-15,1 22 0,20-21 0,-21-1 16,21 1-16,-20 21 0,20 0 16,-21 0-16,21-1 0,-20 1 0,-1 21 15,21 0-15,-21 0 0,-21 21 16,21-21-16,-21 22 0,0 20 16,0-21-16,0 0 0,0 64 15,0-64-15,0 21 0,0-20 16,0 20-16,0-21 0,0 0 0,0 0 15,0 22-15,0 20 16,22-63 15,-1 0-31,0-21 16,-21 0-16,21 0 0,0 0 16,0-22-16,43-63 15,42-21 1,-85 85-16,0 21 0,21-21 15,-20 20-15,-1-20 0,0 42 0,-21-21 0,21 21 16,-21 21 0,0 0-16,0 0 15,0 1-15,0 20 0,0-21 0,-21 85 16,21-43 0,0-20-16,0-22 0,0 0 15,0 0-15,0 0 0,21 1 0,0-1 16,0 0-16,1-21 0,20 0 0,-21 0 15,0 0-15,22 0 0,-1 0 0,-21 0 16,0-21-16,22 21 0,-22-21 16,63-43-1,-20-21-15,-43 64 16,0 0-16,-21 0 0,0 0 16,0 0-16,-21 21 15,0 0-15,0 0 16,0 0-16,-22 0 0,1 21 0</inkml:trace>
  <inkml:trace contextRef="#ctx0" brushRef="#br0" timeOffset="51751.53">2371 11324 0,'0'-21'0,"0"42"0,-22-63 15,22 21-15,-21 21 0,0 0 16,21 21-16,0 0 16,0 0-16,0 22 0,0-1 0,0 0 15,0 22-15,0-1 0,0 1 16,0-1-16,0 1 0,0-1 0,0 1 16,0 20-16,0-20 0,0-1 0,-42 43 15,21-21 1,21-43-16,0 1 0,-22-1 15,22-21-15,0-42 32,0 0-17,0-22-15,-21 22 0,21-21 16,0 21-16,0-64 0</inkml:trace>
  <inkml:trace contextRef="#ctx0" brushRef="#br0" timeOffset="52060.42">2011 11536 0,'-21'-42'0,"42"84"0,-42-127 0,21 43 0,0-22 16,0 1-1,21 21-15,0 20 0,42-20 16,1 21-16,-22 0 0,1 0 16,20 21-16,1 0 0,-22 0 0,21 0 15,-20 21-15,20 0 0,-20 21 16,-1 1-16,-21-1 0,0 0 0,-21 22 15,0-22-15,0 22 0,0-22 0,-21 0 16,-21 1-16,-1-1 0,22 0 16,-21 1-16,0-22 0,-1 0 0,1 21 15,-22-21 1,22 1-16,21-22 0,21 21 16,-21-21-16,42-21 31,0 21-31,0-22 0,0 22 15,1 0-15,-1 0 0</inkml:trace>
  <inkml:trace contextRef="#ctx0" brushRef="#br0" timeOffset="53861.4">3111 12129 0,'22'0'0,"-44"0"0,65 0 15,-43-22-15,21 22 16,-21-21-16,21-21 0,-21 21 16,0-22-16,0 22 15,0-21-15,0 21 0,0-22 0,0 22 16,0-21-16,-21 21 0,0-22 0,0 22 16,-1 0-16,-20 0 0,21 0 15,0 21-15,-64 0 16,-21 84-16,85-62 15,0 20-15,-21 0 16,20 1-16,1-1 0,21 0 0,0 1 16,-21 20-16,21-21 0,0 1 15,0-1-15,0-21 0,0 22 16,21-22-16,0 0 0,1 0 0,-1 0 0,21 0 16,0-21-16,1 0 15,-1 0-15,22-42 16,-43 21-16,0 0 0,21 0 0,-21-22 15,22 22-15,-22-21 0,0 21 16,0-22-16,0 1 0,1 0 0,-1-1 16,-21 1-16,0 0 0,0-1 15,0-20 1,0 42-16,0 42 31,0 0-31,0 0 0,0 0 0,0 0 16,0 22-16,0-1 0,-21-21 0,21 22 15,-22-1-15,22 0 0,0 1 16,0-22-16,0 21 0,0 0 0,0-20 16,0-1-16,0 0 0,22 0 0,-1 0 15,0-21-15,0 0 0,21 0 16,1 0-16,-1 0 16,0-21-16,1 0 0,-22 0 15,21 0-15,1-1 0,-1-20 16,0 21-16,-21-21 0,22-1 0,-22 1 15,0 0-15,0 20 0,0-20 16,1-43-16,-22 64 16,-22 21-1,1 0-15,0 21 0,0 1 16,0-1-16,21 0 16,0 0-16,0 0 0,0 22 15,0-22-15,0 0 16,21 0-16,0-21 0,0 21 0,0 0 15,-21 1-15,22-1 0,-1-21 16,0 21-16,0 0 0,-21 0 0,21 0 16,0-21-16,-21 22 0,22-1 15,-22 0-15,21 0 0,21 0 16,-21 0 0,0-21-16,1 0 15,-1 0-15,0 0 0,0 0 0,21 0 16,-20 0-16,-1-21 0,21 21 0,-21-21 15,22 0-15,-1 0 0,64-43 16,-85 43 0,42-42-16,-41 41 0,-1-20 15,0 0-15,-21 21 0,0-22 0,0 22 16,0-21-16,0 21 0,0-1 16,-21 1-16,0 0 0,-1 21 15,1 0-15,0 0 0,-21 0 16,21 0-16,-1 21 0,1 0 0,0 1 15,0-1-15,21 0 0,0 21 0,-21-21 16,21 22-16,0-22 0,0 21 16,0-21-16,0 1 0,0 20 0,0 0 15,21-21-15,21 22 16,-21-43-16,22 21 0,-22-21 16,21 21-16,-21-21 0,22 0 0,-1 0 15,0 0-15,22 0 0,-22-21 0,85-43 16,-84 43-1,-22 0-15,21 0 0,-21 0 16,22-43-16,-22 22 0,-21 21 16,0-22-16,0 22 0,0 0 0,0 0 15,0 0 1,-21 21 0,21 21-16,-22 0 0,22 0 15,0 22-15,0-22 0,-21 0 16,21 21-16,-21-21 0,21 43 15,-21-1 1,21-41-16,0-1 0,-21-21 0,21 21 16,0-42 15,0 0-31,21-1 16,0 1-16,0 0 0,0-21 15,1 21-15,-1-22 0,42-41 16,-42 41-16,1 22 0,20 0 15,-21 0-15,0 21 16,0 0-16,1 0 0,-22 21 16,0 0-16,0 0 0,0 0 15,0 43 1,0-43-16,0 0 0,21 0 16,-21 22-16,21-1 0,0-21 15,0 0-15,0 1 0,1-22 16,-1 21-16,0-21 0,0 0 0,0 0 15,22 0-15,-22 0 0,0 0 16,21 0-16,-21 0 0,64-64 16,-21 22-1,-43 21-15,0-22 0,0 22 0,0-21 16,-21 0-16,21-1 0,1-20 16,-22 20-16,21 1 0,-21-21 0,0 20 15,0-20-15,0 20 0,0 1 0,0 0 16,0 21-16,0-1 0,0 1 15,0 0-15,0 42 16,0 0-16,0 1 16,-21 20-16,21-21 0,0 21 15,0 1-15,-43 84 16,43-43-16,0-20 0,-21-22 16,21 43-16,0-43 0,-21 1 15,21-22-15,0 21 0,0-21 16,0 0-16,0 1 0,0-1 0,21-21 15,0 0-15,0 0 16,1 0-16,-1-21 16,0 21-16,0-22 15,-21 1-15,21 0 0,-21 0 0,21-21 16</inkml:trace>
  <inkml:trace contextRef="#ctx0" brushRef="#br0" timeOffset="54088.27">5905 11790 0,'0'0'16,"0"21"-16,22-21 15,-1 0 1,0 0-16,0 0 0,0 0 16,22 0-16,-22 0 0,21 0 15,-21 0-15,0 0 0,43 0 16,-43 0-16,21 0 0,-20 0 15,-22-21-15,21 21 16,-21-21 0,0 0-16</inkml:trace>
  <inkml:trace contextRef="#ctx0" brushRef="#br0" timeOffset="55072.95">7705 12298 0,'0'0'0,"0"21"15,0-42 1,0 0 0,0 0-16,21 21 0,0-43 0,0 22 15,21-21-15,-20-1 16,-22 22-16,0-42 0,21 20 0,0 1 15,21 0-15,-21-1 0,1-20 0,-1 21 16,0-22-16,0 1 0,-21-1 0,0 1 16,0-1-16,0 22 0,0-22 15,0 22-15,0-22 0,0 43 16,-21-21-16,0 21 0,0 0 0,-1 21 16,-20 0-1,21 21-15,-21 21 0,42 0 16,-22-20-16,1 20 0,0 21 0,21-20 15,-21 20-15,21 43 0,0-64 16,-21 22-16,21-22 0,0 22 16,0-22-16,0 0 0,0 22 0,0 21 15,42 20 1,-21-83-16,22 20 0,-22-21 16,0-21-16,21 21 0,-21-21 15,22 0-15,-1 0 0,-21 0 0,22 0 16,-22 0-16,21-21 0,-21 0 0,22 0 15,-22 0-15,21-1 0,0 1 16,-20 0-16,-1-21 0,0 21 0,-21-22 16,42-41-1,-42 62-15,21-20 0,-21 63 32,-21 0-17,21 22-15,-21-22 0,21 0 0,-21 21 16,21-20-16,0 20 0,-21 0 15,21-21-15,0 22 0,0-22 16,0 0-16,0 0 0,63 0 16,-42-21-1,1 0-15,-1 0 0,21 0 16,0 0-16,-20 0 0,-1-21 0,21 0 16,-21 0-16,0 0 0,22 0 0,-43-22 15,21 22-15,0-21 0,0-1 0,-21 1 16,0 21-16,0-21 0,0-1 15,0 22-15,-21-21 0,0 21 0,0-1 16,0 1-16,-1 0 0,1 21 0,0 0 16,-21 0-16,21 0 0,-22 0 15,22 21-15,0 0 16,-21 1-16,20-1 0,1 0 0,0-21 16,0 21-16,0 0 0,0 0 0,21 1 15,0-1-15,0 0 0,0 0 16,0-42 15,0 0-31</inkml:trace>
  <inkml:trace contextRef="#ctx0" brushRef="#br0" timeOffset="55324.33">7832 11642 0,'0'0'15,"21"0"1,0 0-16,21 0 16,-21 0-16,22 0 0,-1 0 0,0 0 15,85 0 1,-84-21-16,20 21 0,-20 0 0,20 0 16,-21 0-16,1-22 0,-1 22 0,0 0 15,1 0-15,-1 0 0,-21 0 16,0 0-16,1 0 0,-1-21 0,-21 0 31,21 21-31</inkml:trace>
  <inkml:trace contextRef="#ctx0" brushRef="#br0" timeOffset="55767.14">9927 11684 0,'0'0'15,"0"-21"-15,0 42 32,0 0-32,0 0 15,0 1-15,0 20 0,0-21 16,-21 21-16,21-20 0,-21-1 15,0 21-15,21-21 0,0 0 0,0 1 16,-22-1-16,1 21 0,21-21 16,0 0-1,0-42 1,0 0-16,0 0 16,0 0-16,0 0 0</inkml:trace>
  <inkml:trace contextRef="#ctx0" brushRef="#br0" timeOffset="56120.01">9885 11303 0,'-21'0'0,"42"0"0,-64 21 16,43 0-16,0 1 0,-21 41 15,21-42 1,21-21-16,1 0 15,-1 0-15,0 0 0,21 0 16,-21 0-16,1 0 0,-1 0 0,21-21 16,-21 0-16,0 0 15,1 0-15,-1 21 0,-21-22 16,0 1-16,0-42 16,-21 20-16,-1 22 15,1 21-15,0-21 0,0 21 16,0 0-16,0 0 0,-1 21 15,1 0-15,0 1 0,0-1 0,21 0 16,0 21-16,0-21 0,0 1 16,0 20-16,0-21 0,0 0 0,0 22 15,0-22-15,0 21 16,0-21-16,21 0 0</inkml:trace>
  <inkml:trace contextRef="#ctx0" brushRef="#br0" timeOffset="59331.38">10287 11684 0,'0'21'0,"0"64"32,-21-64-32,21 21 0,0-20 0,-21-1 15,21 0-15,0 0 0,0 0 16,0 0-16,0 1 0,0-1 0,-22 0 15,22 0 1,-21-21-16,21-21 31,0 0-31,0 0 16,21-1-16,-21-20 0,22 21 0,-22 0 16,21-22-16,0 22 0,0-21 0,21-64 15,1 43 1,-1 41-16,-42 1 0,21 21 15,0 0-15,1 0 0,-1 0 0,0 0 16,-21 21-16,0 22 16,21-22-16,-21 0 0,0 21 0,0 22 15,0-43-15,0 0 16,0 22-16,0-22 0,0 21 0,0-21 16,0 0-16,0 1 0,0-1 15,21-21 1,0 0-1,1-21-15,-22-1 0,21 22 16,0-21-16,-21 0 0,21-21 16,0 21-16,0-1 0,43-62 15,-22 20 1,-21 43-16,1 0 0,-22 0 0,0 0 16,21 21-16,0 0 0,-21 21 31,0 0-31,0 0 0,0 0 0,0 0 15,0 1-15,0 20 0,0-21 16,0 0-16,0 43 0,21 20 16,0-62-16,0-22 15,1 21-15,-1 0 0,0-21 16,0 0-16,0 0 0,0 0 0,1 0 16,41 0-16,-42 0 0,0-21 15,22 0-15,20-43 16,-42 22-1,1-1-15,-22 22 0,21-21 0,-21 21 16,21-22-16,-21 1 0,0 21 0,0-21 16,0 20-16,0 1 0,0 0 0,0 0 15,0 42 1,0 0-16,0 0 16,-21 22-16,21-22 0,-21 0 0,21 21 15,-22-20-15,1 20 0,21-21 16,0 0-16,0 22 0,0-22 0,-21 42 15,21-42-15,0 1 16,0-44 15,21 1-15,0 0-16,-21 0 0,0 0 16,22 0-16,-1-22 0,0 22 15,-21-21-15,21 21 0,0-1 0,-21-20 16,21 21-16,1 0 0,-1 0 0,0-1 15,0 22 1,-21 22-16,0-1 16,0 0-16,21 21 15,-21-21-15,0 1 0,0-1 0,21 0 16,-21 0-16,0 0 0,0 22 16,0-22-16,0 0 0,22-21 0,-1 21 15,-21 0-15,21 0 0,0-21 16,0 0-16,0 0 0,1 0 15,-1 0-15,-21-21 16,63-21-16,-20 0 16,-22 20-16,0 1 0,0-21 15,0 21-15,0-22 0,1 22 16,-1-21-16,0 21 0,0-22 0,0 22 16,0 0-16,1 0 0,-1 21 0,-21-21 15,21 21 1,-21 21-16,0 0 0,0 0 15,0 0-15,0 1 0,0-1 0,0 0 16,0 0-16,0 0 0,0 0 16,0 1-16,0-1 0,0 0 15,0 0-15,0 0 0,0 0 0,21 1 16,-21-1-16,21-21 0,0 21 0,1-21 16,-1 0-16,0 21 0,21-21 0,-21 0 15,22 0-15,-22 0 0,21 0 16,-21 0-16,22-21 0,-1 0 0,-21 21 15,0-21-15,22-1 0,-22 1 0,0 0 16,0 0-16,0 0 0,1 0 16,-22-64-1,0 43-15,0 20 0,0 1 0,0 0 16,0 0-16,-22 21 16,1 0-16,0 0 15,0 21-15,0-21 0,0 21 0,21 0 16,-22 1-16,1-1 0,21 0 0,0 0 15,0 0-15,0 22 0,0-22 16,0 0-16,0 0 0,0 0 0,21 0 16,-21 1-16,22-1 0,-1 0 0,21-21 15,-21 21-15,0 0 0,22-21 0,-1 0 16,0 21-16,1-21 0,41 0 16,-41 0-16,41 0 15,-41-21-15,-22 0 0,21 0 16,1 21-16,-1-21 0,21-43 15,-41 43-15,-1 0 0,0-21 16,21-43-16,-42 0 16,0 64-16,0 0 15,0 0-15,-21 21 0,0 0 16,0-21-16,0 21 0,-1 0 16,-20 0-16,21 0 0,-21 21 0,20 0 0,1-21 15,0 21-15,-21 21 16,21 43-16,21-64 15,0 0-15,0 1 0,0-1 0,0 0 16,0 0-16,0 0 0,0 0 16,0 1-16,21-1 0,0 0 15,0-21-15,0 0 0,0 0 16,1 0-16,-1 0 0,0 0 16,0 0-16,0 0 0,0-21 15,22-22-15,20-41 16,-42 63-16,1-22 15,-22 1-15,21 0 0,-21-22 0,21 22 0,-21-22 16,21 22-16,-21-22 16,0 1-16,0 21 0,0-22 0,0 22 0,0-1 15,0 22-15,0 0 0,0 0 0,-21 0 16,21 0-16,-21 21 16,0 21-16,21 0 15,0 0-15,0 0 0,-22 22 0,22-1 16,-21 0-16,21 22 0,0-22 0,0 0 15,0 64-15,0-63 16,0-1-16,0 43 0,0-43 16,0-21-16,21 21 0,1-20 0,-1 20 15,-21-21-15,21 0 0,21 0 16,1 1 0,-1-22-16,-21 0 15,0 0-15,0-22 16,1 1-16,-1 0 0,-21 0 15,42-43-15,-42 1 16,0 42-16,21-22 0,-21 1 16,21 21-16,-21 0 15,0 42 1,0 0-16,0 0 16,0 0-16,0 22 15,0-22-15,0 0 0,0 0 16,0 0-16,0 1 0,22-22 15,-22 21-15,21 0 0,0 0 0,0-21 16,0 21-16,22-21 0,-22 0 0,21 21 16,-21-21-16,22 0 0,20 0 15,-21 0-15,22-21 16,-22 21-16,-21-21 0,43-21 16,-43 21-16,-21-1 0,21-20 15,0 21-15,-21-21 0,0 20 0,0-20 16,0 21-16,0-21 0,0 20 0,-21-20 15,-21 21 1,21 21-16,-22 0 0,22 0 16,0 0-16,0 21 0,0 0 0,0 0 15,-1 1-15,1-1 0,21 21 16,0 43 0,0-43-16,0-21 0,0 0 15,0 1-15,0-1 0,0 0 0,21 0 16,1-21-16,-1 0 15,0 0-15,0 0 16,0 0-16,0-21 0,1 21 16,-22-21-16,21 0 0,-21-1 0,21 1 15,-21 0-15,0 0 0,21 0 16,-21 0-16,21-1 0,-21 1 16,0 0-16,0 42 31,-21 0-31,21 1 15,0-1-15,0 0 0,0 0 16,0 0-16,0 0 16,0 1-16,0-1 0,0 0 15,21-21-15,0 21 0,1-21 0,-1 21 16,0-21-16,0 0 16,21 0-16,-20 0 0,-1 0 15,21-42-15,-21 42 0,-21-21 16,43-43-16,-43 22 15,21 21-15,0-43 0,-21 22 16,21-22-16,0 22 0,-21-21 0,43-128 16,-22 106-1,-21 43-15,0 21 0,0 0 16,0 0-16,0-1 0,0 1 0,0 42 31,-21 1-31,21-1 16,0 0-16,-22 0 0,22 21 0,-21 1 15,21-1-15,0 0 0,0 22 0,0-22 16,-21 1-16,21-1 0,0 0 0,0 22 16,0-22-16,0-21 15,0 22-15,0 62 16,21-62-16,0-22 0,1 0 16,-22 0-16,21-21 0,0 0 15,0 21-15,0-21 0,0 0 0,1 0 16,-1 0-16,0 0 0,0-21 0,0 21 15,0-21-15,1 0 0,-22 0 0,21 0 16,0-22-16,0 22 0,-21-21 16,0 21-16,0-22 0,0 22 0,0 0 15,0-21-15,0 20 0,0 1 16,-21 0-16,0 21 16,0 0-16,-1 21 15,1 0-15,21 1 0,0-1 0,0 0 0,0 0 16,0 43-1,0-43-15,0 0 0,0 0 0,0 0 16,0 0-16,21 1 0,-21-1 0,22 0 16,-1-21-16,0 21 0,0 0 15,0-21-15,0 0 0,1 0 16,-1 0-16,0 0 0,0 0 0,0 0 16,0 0-16,1-21 0,-1 0 0,0 0 15,0 0-15,0 21 16,0-22-16,1 1 0,-22 0 15,21 0-15,-21 0 0,21 0 16,-21-1-16,0 1 0,0 0 16</inkml:trace>
  <inkml:trace contextRef="#ctx0" brushRef="#br0" timeOffset="59458.42">14965 11176 0,'-21'0'0,"42"0"0</inkml:trace>
  <inkml:trace contextRef="#ctx0" brushRef="#br0" timeOffset="59637.33">15134 10943 0,'-21'0'0,"-21"-21"0,-1 0 0</inkml:trace>
  <inkml:trace contextRef="#ctx0" brushRef="#br0" timeOffset="59836.38">14118 10732 0,'0'0'0,"-21"0"15,0 0 1,21 21 15,0 0-15,-21 0 15,-1-21-31,1 0 16,0 21-16</inkml:trace>
  <inkml:trace contextRef="#ctx0" brushRef="#br0" timeOffset="61119.56">6456 13123 0,'0'0'0,"0"-21"0,0 0 15,0 0-15,0 0 16,-21 21-16,-1-21 15,-20 21-15,21 0 0,0 0 16,0 21-16,-1-21 0,1 21 16,0 21-16,0-21 0,-21 22 15,20-22-15,22 21 0,-21 1 0,0-1 16,21 0-16,-21 1 0,21-1 0,0 0 16,0 1-16,0-1 0,0 0 15,0-21-15,0 22 0,106 41 16,-43-62-1,-20-22-15,-1 0 0,0 0 16,22 0-16,-22-22 0,0 22 0,22-21 16,-22 0-16,22-21 0,-22 21 0,0-22 15,1 22-15,-1-21 0,0-1 16,1 1-16,-22 0 0,0-1 16,-21 1-16,0 0 0,0-1 0,0-20 15,0 21-15,0-1 0,-21 22 16,0-21-16,0 21 0,-1-1 0,1 22 15,0 0-15,0 0 0,0 22 16,21-1-16,-21 0 0,-1 21 16,1 1-16,0-22 0,0 42 0,0-42 15,-43 530 48,85-572-48,-21-1 1,22 1-16,-22 0 0,42-21 16,-21 21-16,0-22 0,22-20 15,-22 42-15,0-1 0,0-20 16,21 21-16,-20 0 0,-1 0 16,42-1-16,-42 22 0,22 0 15,-22 0-15,0 0 0,0 0 0,0 0 16,1 64-1,-22-22-15,21-21 16,-21 1-16,0 41 0,0-42 16,0 0-16,0 1 0,0-1 0,0 0 15,21 0-15,0 0 16,0-21-16,22 0 16,-22 0-16,0 0 0,0 0 15,0-21-15,0 0 0,22 0 16,-22 0-16,0-1 0,21-20 15,-20 21-15,-1-21 0,0 20 0,0 1 16,0 0-16,0 0 0,-21-43 31,0 86-15,0-1 0,0 0-16,-21 0 0,21 0 15,0 0-15,0 1 0,0 20 16,0-21-16,0 0 0,0 0 15,0 1-15,0-44 47,21 22-47,-21-21 0,22 0 16,-22 0-16,21 0 0</inkml:trace>
  <inkml:trace contextRef="#ctx0" brushRef="#br0" timeOffset="61457.65">7705 13123 0,'0'-21'0,"0"42"0,0-63 16,-22 42-16,1 0 0,0 0 16,21 21-16,-21 0 15,21 1-15,0-1 16,0 0-16,0 0 16,21-21-16,0 0 15,0 0-15,1 0 0,-1 0 16,0 0-16,21-42 15,-42 21-15,21-1 16,-21 1-16,0 0 0,0 0 0,0 0 16,0 0-16,-21-1 0,0-20 15,0 42-15,0-21 0,-22 21 16,22 0 0,0 21-16,0 0 0,21 0 15,0 1-15,0-1 0,0 0 16,0 0-16,0 0 0,0 0 15,21 1-15,43-22 16,-22 0-16,-21 0 16</inkml:trace>
  <inkml:trace contextRef="#ctx0" brushRef="#br0" timeOffset="61748.05">8255 12848 0,'21'-21'31,"-42"42"-31,42-21 16,-21 21-16,0 1 0,0 62 15,-21-20 1,21-22-16,0 0 0,0 1 16,-21-22-16,21 21 0,0 1 0,-21 20 15,21-42-15,0 22 0,0-22 16,0 0-16,0 0 0,0 0 15,0 0-15,0 1 0,0-1 0,0 0 16,21-21 15,0 0-31,-21-21 16,21 21-16,0-21 0</inkml:trace>
  <inkml:trace contextRef="#ctx0" brushRef="#br0" timeOffset="62415.73">9250 13335 0,'0'-106'31,"-21"106"-31,-1-21 0,1 0 0,0 21 16,0-21-16,0 21 0,0 0 15,-22 0-15,22 0 0,0 0 16,-21 0-16,20 0 0,-20 0 0,21 21 16,-21 0-16,20 0 0,1 0 15,-21 1-15,21-1 0,0 0 16,-1 0-16,1 21 0,0-20 0,0-1 16,21 21-16,0-21 0,0 22 15,0-22-15,0 21 0,0-21 0,0 0 16,21 1-16,0-1 0,0 0 0,1-21 15,-1 21-15,0-21 0,0 0 16,21 0-16,-20 0 0,-1 0 0,21 0 16,-21-21-16,22 0 0,-22 21 0,21-21 15,-21-1-15,22-20 0,-22 21 16,21-21-16,-21 20 0,0-20 0,1 0 16,-1-1-16,21-20 0,-21 21 15,0-22-15,-21 22 0,22-22 0,-1 22 16,-21 0-16,21-22 0,-21 22 15,21-1-15,-21 22 0,0-21 0,0 21 16,0-43-16,0 43 16,0 0-16,-21 42 31,0 0-31,21 22 16,0-22-16,-21 21 0,-1 0 0,22 1 15,-21-1-15,21 106 16,0-105-16,0-1 0,0 21 15,0 22-15,0-64 16,0 22-16,21-1 0,-21-21 0,22 21 16,-1-20-16,-21-1 0,21 0 15,0-21-15,-21 21 0,21-21 0,22 0 16,-1 0 0,-21 0-16,0-21 0,0 21 0,1-21 15,-1 21-15,0-21 0,-21-1 16,0 1-16,21 0 0</inkml:trace>
  <inkml:trace contextRef="#ctx0" brushRef="#br0" timeOffset="62616.74">9715 13631 0,'0'0'0,"22"0"32,-1 0-32,-42-42 0,-1 63 15,-20-21 1,63 21-16</inkml:trace>
  <inkml:trace contextRef="#ctx0" brushRef="#br0" timeOffset="65796.37">6244 7684 0,'21'0'31,"-21"-22"-16,-21 22 48,21 22-47,0-1-16,-21 0 0,0 0 15,0 0-15,21 0 0,0 1 16,-22-1-16,1 0 0,0 0 15,0 0-15,0 0 0,0 22 0,-1-22 16,1 21-16,0-21 0,-21 43 16,-22 21-16,43-64 15,-21 21-15,21-21 0,-1 22 0,-20-1 16,21-21-16,-21 21 0,20-20 16,-20-1-16,21 21 0,0-21 0,-22 0 15,22 1-15,0-1 0,0 0 16,0 0-16,0 0 0,21 0 0,0 1 15,-22-22-15,22 21 0,-21-21 16,42-21 15,1 21-31,-1-22 0,0 22 16,0-21-16,0 0 0,0 0 16,22 0-16,-22 0 0,0-1 0,21 1 15,-20 0-15,20-21 0,0 21 0,-21-22 16,22 1-16,-1 0 0,-21-22 15,22 22-15,-22-22 0,21 22 16,-21-22-16,22 22 0,-22-21 0,0 20 16,0 1-16,0 0 0,0-1 15,1 1-15,-1 21 0,0-22 0,-21 22 16,0 0-16,21 0 0,-21 0 0,21 0 16,-21-1-16,0 1 15,21 21 1,-21 21 15,0 1-15,0-1-16,-21 0 0,0 0 0,21 0 15,-21 0-15,0 22 16,0-22-16,-1 21 0,1-21 0,0 22 16,-21-1-16,21 0 0,-1 1 0,-20-1 15,21 0-15,-21 22 0,20-22 16,-20 1-16,0-1 0,-1 0 0,1 1 15,0-1-15,-1-21 0,-20 43 16,42-43-16,-22 42 16,22-42-16,-21 1 0,42-1 15,0 0-15,0 0 0,-21 0 16,42-21 31,0 0-47,-21-21 0,21 0 0,0 21 15,1-21-15,20 0 0,-21-1 16,0-20-16,22 21 0,-22-21 0,21 20 16,0-20-16,1 0 0,-1-22 0,-21 22 15,22-22-15,-1 1 0,0 21 16,1-22-16,-1 1 0,0 20 0,1 1 16,-22-22-16,21 22 0,-21 21 15,22-21-15,-22 20 0,0-20 0,0 21 16,-21 0-16,21 0 0,-21 42 47,-21 0-47,21 0 0,-21 0 15,0 0-15,0 22 0,-1-22 16,1 0-16,-21 21 0,21 1 0,0-22 16,-1 21-16,-20 1 0,21-1 0,-85 85 15,-21 0 1,85-85-16,21 1 0,-22-1 15,1-21-15,21 21 0,0-20 16,-22-1-16,22 21 0,0-21 16,21 0-16,-21 1 0,21-1 0,-21 0 15,21 0 1,21-21 15,0 0-31,-21-21 16,21 0-16,0 0 0,0-1 15,1 22-15,-1-42 0,0 21 0,21 0 16,-21-22-16,22 1 0,-1 0 0,0-1 16,1 1-16,-1-21 0,0-1 15,1 22-15,-1-22 0,-21 1 0,22 20 16,-1 1-16,-21 0 0,43-43 16,-22 22-1,-21 41-15,0 22 0,-21-21 0,0 0 16,21 21-1,-21 21 1,-21 0 0,0 1-16,21-1 0,0 0 0,-21 0 15,21 0-15,-21 0 0,21 1 16,0-1-16,0 0 0,-21-21 16</inkml:trace>
  <inkml:trace contextRef="#ctx0" brushRef="#br0" timeOffset="69695.13">2667 14499 0,'0'0'0,"0"-21"0,-21 21 15,21-21-15,0 0 0,0 0 16,0-1-1,0 1 1,0 42 15,21 1-15,0-1-16,0 21 0,0-21 16,22 0-16,-1 64 15,22 0-15,-43-64 0,21 21 16,-21 1-16,22-1 0,-1 0 15,-21 1-15,21-1 0,1 0 0,-22 1 16,21-1-16,1 0 0,-22-21 0,21 22 16,-21-1-16,22-21 0,-22 22 15,0-22-15,21 0 0,-21 0 0,-21 0 16,22 0-16,-1-21 0,-21 22 16,21-22-16,-21-22 31,0 1-16,0 0-15,0 0 0,-21 0 16,21 0-16,0-1 0</inkml:trace>
  <inkml:trace contextRef="#ctx0" brushRef="#br0" timeOffset="70100.89">3598 14436 0,'0'0'0,"0"-21"16,-21 21 15,0 21-31,21 0 0,-42 0 0,20 0 16,1 0-16,-21 22 0,0-1 15,-1 0-15,1 1 0,-22-1 16,22 22-16,-21-22 0,-1 21 16,1 1-16,-22-1 0,0 1 0,22-1 15,-22 1-15,-42 42 16,42-22-16,43-41 0,21-22 15,0 0-15,21 0 0,0 0 0,0 1 16,0-1 0,0 0-1,0 0-15</inkml:trace>
  <inkml:trace contextRef="#ctx0" brushRef="#br0" timeOffset="72640.44">762 16912 0,'0'0'0,"-21"21"0,0-21 0,-1 0 16,-20 0-16,21 0 0,0 0 16,0 0-16,-1 0 0,1 0 0,0-21 15,21 0 17,0 0-32,21 21 15,0 0-15,1 0 16,20-21-16,0 21 0,1 0 15,-1 0-15,21 0 0,-20 0 16,20-21-16,64 21 0,-42 0 16,-22 0-16,22 0 0,0-22 15,-1 22-15,65 0 0,-65 0 16,-20 0-16,-1 0 16,1-21-16,-1 21 0,1 0 0,-22 0 15,0 0-15,1 0 0,-1 0 0,0-21 16,-20 21-16,-1 0 15,-21-21 1,0 0 0,-21 0-1,-1 21 1,1 0-16,0-22 0,0 22 16,0-21-16,0 21 0,-1 0 0,1 0 15,0-21-15,-21 21 0,21 0 16,-1-21-16,-20 21 0,21 0 0,0-21 15,0 21-15,-43-21 16,43 21-16,0 0 16,0 0-16,42 0 47,0 0-47,0 0 0,0 0 15,0 0-15,22 21 0,-22-21 16,21 21-16,-21-21 0,22 0 0,-1 21 15,-21-21-15,22 0 0,-1 21 16,-21-21-16,21 0 0,-20 21 0,-1-21 16,0 0-16,0 22 0,-21-1 15,0 0-15,0 21 16,-21-21-16,0 1 16,0-1-16,-1 0 0,1 0 15,-21 0-15,21 22 0,-22-22 16,22 0-16,-21 0 0,21 0 0,-22 0 15,22 1-15,0-1 0,0 0 16,0 0-16,0 0 0,-1 0 16,44-21 15,-1 0-15,0 0-16,21-21 15</inkml:trace>
  <inkml:trace contextRef="#ctx0" brushRef="#br0" timeOffset="74705.98">3725 16531 0,'-21'0'31,"21"-21"-15,0 0-16,0 0 15,0 0-15,21-1 16,-21 1-16,21 21 0,-21-21 16,22 0-16,-1 0 0,-21 0 15,0-1-15,21 1 0,0-21 0,-21 21 16,0 0-16,0-1 16,0 1-16,21 0 0,-21 42 31,-21 0-31,21 22 15,-21-22-15,0 21 0,0 22 0,-1-22 16,1 0-16,0 22 0,0-22 16,-21 22-16,-1 42 0,22-64 15,0 0-15,0 1 0,0-1 16,-1 0-16,-20 22 0,42-43 16,0 0-16,-21 0 0,0 0 15,0-21 1,-1 0-16,22-21 15,-21 0-15,0 0 16,21 0-16,-21-22 0,21 22 16,0-42-16,0-22 15,0 64-15,0-21 0,0-1 16,0 22-16,0-21 0,0 21 16,0-1-16,0 1 0,0 0 0,21 21 31,-21 21-31,21 0 15,-21 1-15,21-1 0,1 0 0,-22 21 16,21 1-16,-21-22 0,21 21 0,0 0 16,0-20-16,0 41 15,43 1-15,-43-43 16,21-21-16,1 21 0,-1 0 0,0-21 16,1 0-16,-1 0 0,0 0 15,22 0-15,-22 0 0,22 0 16,-22-21-16,0 0 0,22 21 0,-22-21 15,1-1-15,-1 1 0,0-21 0,-21 21 16,22 0-16,-22-22 0,0 22 0,0-21 16,0 21-16,-21-1 0,0-20 15,0 21-15,0 0 0,0 0 0,0-1 16,-21 22-16,0 0 16,0 0-16,0 0 0,0 0 15,-1 0-15,1 22 0,0-1 0,0 0 16,0 0-16,0 0 0,-1 22 15,1-22-15,21 21 0,0-21 0,-21 22 16,21-22-16,0 0 0,0 21 16,0-21-16,0 1 0,0-1 0,0 0 15,21-21-15,0 21 0,1-21 16,-1 21-16,0-21 0,21 0 0,-21 0 16,22 0-16,-22 0 0,21-21 15,1 0-15,-1 0 0,0 21 16,1-21-16,-1-22 0,0 22 0,-21 0 15,22 0-15,-1-22 0,-21 22 16,0-21-16,1 21 0,-1 0 0,0-1 16,-21 1-16,21 0 0,-21 0 15,0 42 1,-21-21 0,21 21-16,-42 22 15,20 20-15,1-42 0,0 0 16,0 22-16,21-22 0,-21 0 0,0 0 15,21 0-15,0 1 16,-22-1-16,22 0 0,-21-21 0,21-21 47,0 0-47,21 21 0,1-22 0,-1 1 16,0-21-16,0 21 0,0 0 15,0-22-15,1 22 0,41-42 16,-42 41-16,0 1 0,1 0 0,-1 0 15,21 21 1,-21 21-16,-21 0 16,0 0-16,0 1 15,0 20-15,0-21 0,0 0 0,0 0 16,21 64 0,-21-64-16,22 0 0,-1 1 15,0-1-15,0 0 0,0 0 16,0-21-16,1 0 0,-1 0 15,0 0-15,0 0 0,0 0 0,22 0 16,-22 0-16,21 0 0,0-21 0,-20 0 16,20 0-16,0-1 0,-21 1 15,1 0-15,20 0 0,21-64 16,-41 64-16,-22-21 16,0 21-16,0-1 0,0 1 0,0 0 15,0 0-15,-22 21 0,1 0 16,0 0-16,0 0 15,0 0-15,-22 0 0,22 0 0,0 21 16,-21 0-16,21 0 0,-1 1 0,1-1 16,0 0-16,0 0 0,0 0 15,21 43 1,0-43-16,0 0 0,0 0 0,21-21 16,0 0-1,0 0-15,0 0 0,1 0 0,-1 0 16,0 0-16,0-21 15,0 0-15,0 0 0,1 0 16,-1 21-16,-21-22 0,21 1 0,-21 0 16,0 0-16,21 21 15,-21 21 17,0 0-17,0 0-15,0 22 0,0-22 0,-21 0 16,21 0-16,-21 22 0,21-22 15,-21 21-15,-1-21 0,22 22 0,-21-1 16,21-21-16,0 21 0,0 1 0,0 20 16,0-20-1,0 41-15,0-63 0,0 22 16,0-1-16,0 0 0,0 1 16,0-1-16,0 0 0,0-20 0,0 20 15,0 43 1,0-64-16,-21 0 0,0 0 15,0 0-15,-22-21 0,22 0 16,0 0-16,0 0 0,0-21 16,0 0-16,-64-21 15,43-1-15,-1 1 16,22 21-16,-21-22 16,21 1-16,-1 21 0,1 0 15,21 0-15,-21-22 0,21 22 0,0 0 16,0 0-16,0 0 0,0-1 0,0-20 15,21 0-15,43-1 16,-43 1-16,21 21 0,1-21 16</inkml:trace>
  <inkml:trace contextRef="#ctx0" brushRef="#br0" timeOffset="75184.75">6202 16108 0,'0'21'16,"0"0"-1,0 0-15,0 22 0,-21-22 16,21 21-16,0 1 0,0-1 0,0 0 15,-22 1-15,22-1 0,-21 0 16,0 1-16,0 62 16,21-83-16,-21 20 0,0-21 15,21 0-15,-22 22 0,22-22 16,0 0-16,22-42 31,-22 0-15,21-1-16,0 1 0,-21 0 15,21-21-15,0 21 0</inkml:trace>
  <inkml:trace contextRef="#ctx0" brushRef="#br0" timeOffset="75692.83">6498 16066 0,'0'21'0,"0"0"0,0 0 15,0 0-15,-21 22 0,0-22 16,21 21-16,-43 64 16,43-85-1,0 21-15,0 1 0,-21 20 0,21-42 16,0 1-16,0 20 0,0-21 0,-21 0 16,21 0-16,0 1 15,0-1-15,0 0 0,0 0 16,0-42 15,0 0-31,0 0 16,0-1-16,21 1 15,0 0-15,1 0 0,-22 0 0,21 0 16,0-1-16,0 1 16,0 0-16,0 0 0,43 0 15,-22 0-15,-21 21 0,1 0 16,-1 0-16,0 0 0,0 21 15,0-21-15,0 21 0,-21 0 0,0 0 16,22 22-16,-22-22 0,0 21 0,0-21 16,0 22-16,0-22 0,0 21 15,-22-21-15,-20 64 16,42-64 0,-21 0-16,0 0 0,21-42 46,0 0-46,-21 21 0,21-21 16,0 0-16</inkml:trace>
  <inkml:trace contextRef="#ctx0" brushRef="#br0" timeOffset="75956.33">6096 16447 0,'0'-22'0,"0"1"16,85 0-16,-64 21 0,42-21 15,-20 21-15,-22 0 16,0 0-16,21-21 0,-21 21 16,22 0-16,-22 0 0,21 0 15,-21 0-15,1-21 0,-1 21 0,0 0 16,0 0-16,0 0 0,-21-22 31</inkml:trace>
  <inkml:trace contextRef="#ctx0" brushRef="#br0" timeOffset="77297.64">7789 16256 0,'21'0'15,"-21"21"32,-21 0-31,21 1-16,-21-1 0,0 0 0,21 0 16,0 0-16,-21 22 0,21-22 15,-21 0-15,21 0 0,-22 43 16,22-22-16,0 0 0,0-21 15,0 1-15,0-1 0,0 0 16,22 0-16,-1-21 16,-21 21-16,21-21 0,0 0 15,0 0-15,0 0 0,1 0 16,-1-21-16,0 21 0,42-63 16,-41 63-1,-22-22-15,21 1 0,0-21 16,-21 21-16,0 0 0,0-1 0,0 1 15,0 0-15,0 0 0,-21 0 16,0 0-16,-1-1 0,1 1 0,0 0 16,0 0-16,0 0 0,0 21 0,-43-21 15,43 21 1,42 0 15,0 0-31,0 0 0,1 0 16,20 0-16,43 0 15,-43 0-15,0 0 16,1 0-16,-22 0 0,21-22 0,0 22 16,-20-21-16,20 0 0,-21 21 0,0-21 15,0 0-15,1 21 0,20-43 16,-42 22-16,0-21 16,0 21-16,0 0 15,0-1-15,0 1 0,-21 21 16,0 0-1,21 21 1,-22 43-16,22-1 16,-21-20-16,21-1 0,-21 0 15,21 1-15,-21 20 0,21-20 16,0 20-16,0-21 0,0 22 0,0-1 16,-21 1-16,21 63 0,0 0 15,0-64-15,0 1 16,0-1-16,0 1 0,0-1 0,0-20 15,0 20-15,0 1 0,0-1 16,0-20-16,21 20 0,-21-21 0,21 1 16,-21-1-16,0 43 15,0-64-15,0 21 16,-21-42 0,0-21-16,21 0 0,-21 0 15,-1 0-15,-20-1 0,0-62 16,21 41-16,-22-41 15,22 41-15,0 1 0,-21-64 16,42 64-16,0-22 16,0 22-16,0 0 0,0-1 0,0 1 15,0 21-15,0-21 0,0-1 0,0 22 16,21 0-16,0-21 0,0 20 16,0 1-16,22-42 15,-22 42-15,42-22 0,-42 22 16,22-21-16,-1 21 0,0-22 15</inkml:trace>
  <inkml:trace contextRef="#ctx0" brushRef="#br0" timeOffset="77683.94">9483 15748 0,'0'-21'0,"0"42"31,0 0-31,0 22 15,0-1-15,0 0 0,-22 22 16,22-22-16,0 22 0,-21 63 16,0-64-16,0 43 15,0-64-15,0 1 0,-1-1 16,22 0-16,-21-21 0,21 22 0,-21-22 16,21 0-16,0 0 0,0 0 15,21-42 16,0 0-31,-21 0 0</inkml:trace>
  <inkml:trace contextRef="#ctx0" brushRef="#br0" timeOffset="78448.52">9694 15896 0,'21'-21'0,"-42"42"0,42-63 16,-21 63-1,0 0-15,0 0 16,0 1-16,0 62 16,-21 1-16,21-22 15,-21-20-15,21-1 0,0 0 0,0 1 16,0 20-16,-21-42 0,21 22 16,-21-1-16,21-21 0,0 22 0,0-1 15,-21-21-15,-1 0 16,22 0-16,0-42 31,0 0-15,22 21-16,-22-21 0,21 0 15,21-43-15,0 22 16,-20 0-16,-1 20 0,0 1 16,0 0-16,0 0 0,0 21 15,1 0-15,-22 21 16,0 0-1,0 22-15,0-22 0,0 0 16,0 0-16,0 0 0,0 0 0,21 1 16,-21-1-16,0 0 0,21-21 15,-21 21-15,0 0 0,42 22 16,-21-43 0,1 0-16,-1 21 0,0-21 0,0 0 15,0 0-15,0 0 0,22 0 16,-22-21-16,0-1 0,0 22 0,0-21 15,22 0-15,-22 21 0,0-21 16,0 0-16,0 0 0,1-1 0,-1 1 16,0-21-16,0 21 0,0 0 0,-21-22 15,0 22-15,0 0 0,0-43 16,0 43-16,0 0 16,-21 21-1,0 0-15,0 21 0,21 0 16,-64 64-16,43-64 15,21 0-15,0 1 0,0 20 16,0-21-16,0 0 0,0 0 0,0 1 16,0-1-16,0 0 0,0 0 0,21 0 15,0-21-15,1 0 16,-1 0-16,0 0 0,0 0 16,21 0-16,1-21 15,-22 21-15,21-21 0,-21 0 16,1 21-16,-1-21 0,0-1 0,21-20 15,-42 21-15,0 0 0,0 0 16,0-22-16,0 22 0</inkml:trace>
  <inkml:trace contextRef="#ctx0" brushRef="#br0" timeOffset="78692.41">9377 16214 0,'0'0'16,"-21"0"-16,-1 0 0,44 0 31,-1 0-31,0 0 0,21 0 16,-21 0-16,1 0 0,20 0 0,-21 0 15,21 0-15,1 0 0,-22-21 16,21 21-16,-21 0 0,22 0 15,20-22-15,-20 22 0</inkml:trace>
  <inkml:trace contextRef="#ctx0" brushRef="#br0" timeOffset="79289.08">11472 16298 0,'0'0'0,"0"22"0,-21-22 15,0 21-15,42-21 47,0 0-31,0-21-16,1 21 0,-1-22 0,0 1 15,21 21-15,-21-21 0,1 0 16,-1 0-16,0 0 0,0 21 0,0-22 16,0-20-16,-21 21 0,0 0 0,0 0 15,0-1-15,0 1 16,0 0-16,-21 21 0,-21 0 16,21 0-1,0 0-15,-1 21 0,-20 22 16,21-1-16,0-21 0,0 21 0,21 1 15,0-1-15,0-21 0,0 22 16,0-1-16,0 0 0,0-21 0,0 1 16,0 20-16,0-21 0,21 0 0,0 22 15,0-43-15,21 21 16,-20-21-16,-1 0 0,21 0 16,-21 0-16,22 0 0,-22 0 15,0 0-15,21-21 0,-21 21 16,1-22-16</inkml:trace>
  <inkml:trace contextRef="#ctx0" brushRef="#br0" timeOffset="79535.92">12107 16066 0,'0'0'0,"0"-22"0,21 44 47,-21-1-47,22 0 0,-22 21 0,21-21 15,-21 1-15,21 20 0,0-21 16,-21 21-16,21-20 0,0-1 0,1 63 16,-1-41-1,-21-22 1,21-21-16,-21 21 0,21-21 16,-21-21-1,0 0 1</inkml:trace>
  <inkml:trace contextRef="#ctx0" brushRef="#br0" timeOffset="79784.78">12467 16023 0,'0'0'0,"-21"0"0,0 0 15,0 21-15,-1 1 0,1-1 16,-21 21-16,21-21 0,0 0 15,-22 22-15,22-22 0,0 21 0,-64 43 16,43-64-16,0 21 16,20-20-16,1-1 15,0 0-15,0-21 0,21 21 0,0 0 16,21-21 0,0 0-1,0 0-15,1-21 0,20 21 0,-21-21 16</inkml:trace>
  <inkml:trace contextRef="#ctx0" brushRef="#br0" timeOffset="80156.58">12679 16087 0,'0'21'16,"0"0"-16,0 0 0,0 0 15,0 1-15,0 20 0,0 21 16,0-20-16,0-1 0,0 22 16,0-22-16,0 21 0,0-20 0,0 20 15,0 1-15,0-1 0,0 1 0,0-1 16,0 1-16,0-1 16,0 1-16,0 42 0,0-43 15,0 43-15,0-64 0,-21 1 16,21-1-16,-22 0 0,22 1 15,-21-1-15,0 0 0,21-21 16,-21-21 0,21-21-1,0 0-15,0-21 16,0 21-16,0-1 0,0-105 16,0 43-1,0 20-15,0 22 0</inkml:trace>
  <inkml:trace contextRef="#ctx0" brushRef="#br0" timeOffset="80483.39">12658 16256 0,'0'-21'16,"0"42"-16,0-84 0,0 41 0,0 1 0,0-21 16,0 21-16,0 0 0,0-1 15,0 1-15,0 0 0,21 0 0,0 21 16,-21-21-16,21 21 15,0 0-15,0-21 0,1 21 0,-1 0 0,0 0 16,0 0-16,0 0 0,0 0 0,1 21 16,20 42-1,-21 1-15,-21-22 16,0 0-16,0 22 0,-21-43 16,0 21-16,0-20 15,-1-1-15,1 0 0,0 0 0,-85 43 16,85-64-1,0 0-15,0 0 0,0 0 0,-1 0 16,22-22 15,22 1-31,-1 0 0</inkml:trace>
  <inkml:trace contextRef="#ctx0" brushRef="#br0" timeOffset="80876.16">13081 16066 0,'0'0'0,"0"-22"0,21 22 0,-21-21 15,21 0-15,0 21 0,1 0 16,-1-21-16,0 21 16,0 0-16,0 0 15,0 21-15,1-21 0,-1 21 0,0 0 16,-21 22-16,21-22 0,0 0 15,0 21-15,-21-20 0,0 20 0,0-21 16,0 43-16,0-22 16,0-21-16,0 0 0,0 0 15,0 1-15,-21-22 16,21-22 0,0 1-1,0 0-15,0 0 0,0 0 16,0 0-16,21-1 0,1 1 15,-1 0-15,0-42 16,0 41-16,21-20 0,-20 0 16,-1 21-16,0-1 15,0 22-15,0 0 0,0 0 0,1 0 16,-22 22 0</inkml:trace>
  <inkml:trace contextRef="#ctx0" brushRef="#br0" timeOffset="82916.02">13674 16383 0,'0'0'16,"21"21"-16,0-21 0,0 0 0,0 0 15,0 0-15,1 0 16,-1 0-16,0-21 0,0 21 0,-21-21 16,64-21-16,-43 20 15,0 1-15,-21 0 0,0 0 16,21 0-16,-21-22 0,21 22 0,-21 0 15,0 0-15,0 0 0,0 0 16,-21 21 0,0 0-16,0 0 0,21 21 0,-21 0 15,-1 0-15,1 0 0,0 0 16,21 1-16,-21 20 16,0-21-16,21 0 0,0 43 0,0-43 15,0 0-15,0 0 16,0 0-16,21 1 0,0-22 15,-21 21-15,21-21 0,22 0 0,-22 0 16,0 0-16,21 0 0,1 0 16,-22 0-16,21 0 0,0 0 0,1 0 15,84-43-15,-43-20 16,-62 42-16,20 0 16,-21-1-16,0 1 0,0-21 0,1 21 15,-22 0-15,0-1 0,0 1 16,0 0-16,-22 21 15,1 0-15,0 0 0,21 21 16,-21-21-16,21 21 0,-21 1 16,21-1-16,0 0 0,0 0 15,0 0-15,0 0 0,0 1 0,0-1 16,0 0-16,0 0 0,0 0 0,21 0 16,-21 1-16,21-22 0,-21 21 15,0 0-15,0 0 16,-21-42 15,0 0-15,0 21-16,-1 0 0,22-21 15,-21 21-15,0 0 16,21 21 15,0 0-31,21-21 16,0 0-16,1 21 0,-1-21 0,0 0 15,21 0-15,-21 0 0,1 0 0,-1 0 16,21 0-16,-21 0 0,0 0 16,22 0-16,-22 0 0,0 0 0,0 0 15,0-21-15,1 21 0,-1-21 0,-21 0 16,21-1-16,0-41 16,-21 21-1,0 20-15,0 1 0,0-21 16,0 21-16,-21 21 0,0 0 15,0 0-15,21 21 16,-22 0-16,22 0 16,0 0-16,0 1 0,0-1 15,0 0-15,0 0 0,0 0 0,0 0 16,0 1-16,22-1 0,-22 0 0,0 0 16,21 0-16,-21 0 15,21-21-15,-42-21 47,0 21-47,-1 0 16,22-21-16,0 0 0,-21 21 15,42 21 32,1-21-47,-1 0 0,0 0 16,0 0-16,0 0 0,0 0 0,1 0 15,20 0-15,-21 0 0,0 0 16,0 0-16,1 0 0,-1-21 0,42-21 16,-42 20-1,1 1-15,-1 0 0,-21 0 16,21 0-16,-21 0 0,21-1 16,-21 1-16,0 0 0,0 42 46,-21 0-46,0 1 0,21-1 16,-21 0-16,-1 0 0,22 0 16,-21 0-16,21 22 0,0-22 15,0 21-15,0-21 16,21-21-16,1 22 0,-1-22 16,0 0-1,21 0-15,1 0 16,-22-22-16,0 1 0,0 21 0,0-21 15,0 0-15,1 21 0,-1-21 16,0 0-16,0-1 0,0 1 0,0 0 16,-21 0-16,22 21 0,-22-21 0,21 21 15,-21 21 17,0 0-32,-21 0 15,21 0-15,0 1 0,-22-22 16,22 21-16,0 0 0,0 0 15,0 0-15,22-21 32,-1 0-17,0 0-15,-21-21 16,0 0 0,0 0-16,0 0 15,0-1-15,0 1 0,0 0 16,0 0-16,0 0 15,0 0-15,0-1 0,0 1 16,21 21 15,0 0-31,0 0 0,1 0 16,-1 0-16,0 0 0,0 0 16,-21 21-16,21-21 0,0 22 15,1-1-15,-22 0 16,0 0-16,0 0 0,0 0 15,0 1-15,0-1 16,0 0-16,0 0 0,0 0 16,0 0-16,0 1 15,-22-22 17,1 0-17,21-22 1,0 1-16,0 0 15,0 0-15,0 0 0,0 0 16,0-1-16,21 1 0,1 0 16,-1 0-16,-21 0 0,21 0 0,21-1 15,-21 1-15,1 0 0,20 0 0,-21 0 16,21 0-16,-20 21 0,20 0 16,-21 0-16,21 0 0,-20 0 0,20 0 15,0 63 1,-42-42-16,21 0 0,-21 1 15,0-1-15,0 0 0,0 0 0,0 0 0,-21 0 16,0 22-16,0-22 0,0 0 16,0 0-16,-1 0 15,1-21-15,0 22 0,0-1 0,0-21 16,0 0-16,21 21 16,-22-21-16,1 0 0,0 0 15,0 0-15,21-21 16,-21 21-16,0-21 0</inkml:trace>
  <inkml:trace contextRef="#ctx0" brushRef="#br0" timeOffset="83192.86">14944 15706 0,'0'0'16,"21"0"31,-21 21-32,0 0 1</inkml:trace>
  <inkml:trace contextRef="#ctx0" brushRef="#br0" timeOffset="84076.35">10054 17209 0,'0'0'16,"0"-22"-16,0 1 0,0 0 0,0 0 15,0 0-15,0 0 16,0 42 0,0 0-1,0 21-15,0-21 0,0 43 16,-21 63-1,0-85-15,21 1 0,-21-1 16,21 0-16,-22 1 0,1-22 16,0 21-16,21-21 0,0 22 0,0-22 15,-21 0-15,21 0 0,-21 0 16,21-42 15,0 0-15,0 0-16,0 0 0,0-1 0,0 1 15,0 0-15,0-21 0,0 21 16,21-22-16,21-20 16,-21 42-16,1-1 0,-1-20 15,21 21-15,22-21 0,-43 42 16,21-22-16,22 22 0,-43 0 16,0 0-16,0 22 15,21-22-15,-42 21 0,22 21 0,-1 43 16,-21-22-1,0-42-15,-21 22 0,-1-22 16,1 21-16,0-21 0,0 1 0,-21-1 16,20 0-16,-20 0 0,21-21 15,-21 0-15,20 21 0,1-21 0,0 0 16,0 0-16,0 0 0,0 0 0,-1 0 16,22-21-16,0 0 15,0 0-15,0 0 16,0-1-16,0 1 15,22 21-15,-1-21 0,0 0 16,0 0-16,0 0 0,0 21 0</inkml:trace>
  <inkml:trace contextRef="#ctx0" brushRef="#br0" timeOffset="84339.76">10710 17357 0,'0'0'0,"21"0"15,1 0-15,-22 21 32,0 0-32,0 0 0,0 0 15,0 1-15,0-1 0,0 0 16,0 64 0,-22-43-16,22-21 0,-21 0 15,21 0-15,0 1 0,0-1 16,0-42 15,0-1-15,0 1-16,21 0 0</inkml:trace>
  <inkml:trace contextRef="#ctx0" brushRef="#br0" timeOffset="84681.57">10943 17060 0,'-106'0'32,"85"22"-17,21-1-15,0 0 16,21-21 0,0 0-16,1 0 15,-1 0-15,0 0 0,0 0 16,0 0-16,22 0 15,-1-21-15,-42 0 16,0-1-16,0 1 16,-21 0-1,0 21-15,-1 0 0,-20 0 16,21 0-16,0 0 16,0 0-16,-1 21 0,1 0 0,21 1 15,0-1-15,0 0 16,0 0-16,21 0 15</inkml:trace>
  <inkml:trace contextRef="#ctx0" brushRef="#br0" timeOffset="85572.38">11599 17441 0,'0'0'16,"43"-42"0,-43 21-16,0 0 15,0 0 1,0-1-16,-22 1 0,-20 0 0,21 21 16,0 0-16,0 0 0,-1 0 15,-20 0-15,21 0 0,-64 42 16,43 1-1,21-22-15,0 0 0,-1 21 16,22-20-16,0-1 0,0 0 0,0 0 16,22 0-16,-1 0 0,63 1 15,-62-22-15,-1 0 16,0 0-16,42 0 16,-41 0-16,-1 0 0,0-22 15,0 1-15,0 21 0,0-21 16,1 21-16,-1-21 0,-21 0 0,21 0 15,0 21-15,-21-22 0,21 1 0,0 21 16,-21-21-16,0 0 0,22 21 16,-22 21 15,0 0-31,0 0 0,0 22 16,0-22-16,0 42 0,0-20 15,-22-1-15,22 0 0,0 43 16,0 21-1,0-64-15,0 1 0,0 20 16,22-21-16,-22 22 0,0-22 0,0 85 16,21-63-16,-21-1 15,0 1-15,0-1 0,0-20 0,0 20 16,21 22-16,-21-1 16,0-62-16,0 20 0,0-21 15,0 0-15,0 0 0,-21 1 16,0-22-16,-22 0 15,22 0-15,0 0 0,-21 0 16,-1 0-16,1-22 0,0 1 16,-22 0-16,22 0 0,-149-64 15,128 43-15,20 0 16,-20-1-16,-22-63 0,43 43 16,21-1-16,0 1 0,21-22 0,0 22 15,0-1-15,21 1 0,63-64 16,-41 63-16,84-63 15,-64 85-15,1-22 16,-1 22-16,1 0 0,-1-1 0,64 1 16,-84 0-16,20 42 15,-21-21-15,1-1 0,-22 22 0,0 0 0,0 0 16,0 0-16,1 0 0,-44 0 47,1 0-32,0 22-15,0-22 0,-21 0 16,20 0-16</inkml:trace>
  <inkml:trace contextRef="#ctx0" brushRef="#br0" timeOffset="101723.25">20743 7133 0,'21'0'31,"1"0"47,-22-21-62,21 21-1,-21-21 1,0 0-1,0 0 17,-21 21-1,-1 0-31,1 0 0,0 0 0,21 21 16,-21-21-16,0 0 0,0 21 15,-1 0-15,1-21 0,-21 21 0,21 0 16,0 1-16,-1-1 0,1 0 15,0 0-15,-21 0 0,21 0 0,-1 22 16,1-22-16,0 0 0,-42 43 16,41-43-16,1 42 15,0-42-15,0 1 0,-21 41 16,20-42-16,22 22 0,-21-22 16,21 21-16,-21-21 0,0 0 15,21 22-15,0-22 0,0 21 0,0-21 16,0 1-16,0 20 0,0-21 15,0 0-15,0 43 16,21-43-16,0 21 0,0-21 0,1 1 16,20-22-16,-21 21 0,0 0 15,43 0-15,-22 0 16,-21-21-16,22 0 0,-1 21 0,0-21 0,-21 0 16,22 0-16,-22 0 15,21 0-15,-21 0 0,64 0 16,-64 0-16,22 0 15,-22 0-15,0 0 16,0 0-16,-21-21 0,21 21 0,-21-21 16,0 0-16,21 0 0,1 21 0,-22-21 15</inkml:trace>
  <inkml:trace contextRef="#ctx0" brushRef="#br0" timeOffset="102285.4">21442 7451 0,'0'-21'0,"0"42"0,0-64 16,21 22-16,0 0 15,-21 0 1,-21 21 31,0 0-47,0 21 0,21 0 15,-22 0-15,1 1 0,0-1 16,0 21-16,0-21 0,0 22 0,-1-1 16,1-21-16,0 21 0,0-20 15,-21 20-15,-22 43 16,43-64-16,-21 42 15,20-42-15,1 1 0,0-1 16,21 0-16,-21 0 0,0 21 16,21-20-16,0-44 47,21 1-47,0 21 15,0-21-15,0 0 0,1 0 16</inkml:trace>
  <inkml:trace contextRef="#ctx0" brushRef="#br0" timeOffset="102716.71">21865 7408 0,'0'0'0,"0"-21"0,0 42 62,-21 1-62,0-1 0,0 0 16,-1 21-16,1-21 0,0 1 0,0 20 15,0-21-15,0 21 0,-22-20 16,22-1-16,0 21 0,-21-21 0,20 0 16,1 22-16,0-22 0,0 0 0,0 0 15,0 0-15,-1 1 0,22-1 16,-21 0-16,21 0 16,-21-21-16,42-21 62,0 21-62,-21-21 16,22 21-16,-1-21 0,0-1 0</inkml:trace>
  <inkml:trace contextRef="#ctx0" brushRef="#br0" timeOffset="103303.37">22183 7133 0,'0'-21'0,"21"21"16,0-21 0,0 21-16,0 0 15,0 0-15,1 0 16,-1 0-16,0 21 16,0 0-16,0 0 0,22 1 15,-22-1-15,0 0 0,0 21 16,0-21-16,-21 1 0,21 20 0,-21-21 15,0 21-15,22 1 0,-22-22 16,0 21-16,0 1 0,0-22 0,0 21 16,0-21-16,0 22 0,0-22 0,0 21 15,0 43 1,-22-22-16,1-42 0,0 1 16,-21 41-16,21-42 15,-1 0-15,-20 1 0,21-1 16,0 0-16,-22 0 0,22 0 0,0 0 15,-21-21-15,21 22 0,-43 20 16,22-21 0,21-21-16,21 21 0,-22-21 15,1 0-15</inkml:trace>
  <inkml:trace contextRef="#ctx0" brushRef="#br0" timeOffset="109474.97">21421 7303 0,'21'0'15,"-21"-22"-15,21 22 32,-21-21-17,0 42 17,-21-21-32,0 22 15,21-1-15,-22 21 0,1-21 16,-21 43-16,21-22 0,-43 22 15,43-22-15,0 0 16,-21 1-16,20-22 0,1 21 16,0 0-16,-21-20 0,21 20 0,-1-21 15,1 21-15,0 1 0,21-22 16,-21 0-16,0 0 0,0 43 16,-1-22-16,1-21 15,21 0 1,0-42 15,0 0-15,0 0-16,21 21 0,1-21 0,-22 0 15,21-1-15</inkml:trace>
  <inkml:trace contextRef="#ctx0" brushRef="#br0" timeOffset="110059.69">21929 7303 0,'-22'21'63,"22"0"-63,-21 0 0,0 0 16,0 22-16,0-22 0,0 21 0,-22 0 15,22-20-15,-21 20 0,-1 0 0,1 1 16,0-1-16,21 0 0,-22 1 15,1-1-15,0-21 0,-43 85 16,64-64 0,0-21-16,21 1 0,-22-1 0,22 0 15,-21-21-15,21 21 0,-21 0 78</inkml:trace>
  <inkml:trace contextRef="#ctx0" brushRef="#br0" timeOffset="114401.85">17208 9377 0,'0'0'0,"-21"0"16,0 0-1,0-21-15,0 21 16,0 0-16,-1 0 15,44 0 32,-1 0-47,21 0 0,-21 0 16,43 0-16,-22 0 0,64 0 16,-43 0-16,1 0 0,-1 0 15,-20 0-15,20 0 0,1-21 0,-22 21 16,0 0-16,1 0 0,-1 0 15,0 0-15,-20 0 0,-1 0 0,0 0 16,-42 0 0,0 0-1,-1 0-15,1 0 0,0 0 16,0 0-16,0 0 0,-22 0 0,22 0 16,0 0-16,-64 0 15,43 0-15</inkml:trace>
  <inkml:trace contextRef="#ctx0" brushRef="#br0" timeOffset="114686.69">17611 9356 0,'-22'0'47,"22"21"-47,0 0 15,0 0-15,0 0 0,0 22 0,0-1 16,-21 0-16,21 1 0,0-1 15,-21 106-15,0-42 16,0-64-16,21-20 0,0 20 16,0 0-16,-21-21 0,21 1 15,0-1-15,0 0 0,0 0 0,0 0 16,0 0-16,21-42 47,-21 0-47,21 21 15,0-21-15,-21 0 0,21 0 0</inkml:trace>
  <inkml:trace contextRef="#ctx0" brushRef="#br0" timeOffset="115115.69">17843 9779 0,'0'0'0,"0"-21"16,0 0-16,0-22 15,0 22 1,22 0 0,-1 21-16,0 0 0,0 0 15,0 0-15,22 0 0,-22 0 16,0 21-16,21 0 0,-21 1 0,22-1 16,-22 0-16,0 21 0,0-21 0,0 22 15,1-22-15,-1 21 0,-21-21 0,0 22 16,0-22-16,0 64 15,-43-43 1,22-21-16,21 0 0,-21-21 0,0 21 16,0-21-16,0 0 0,-1 0 15,1 0-15,0 0 16,21-21-16,0 0 0,0 0 16,0-21-16,0-22 15,0 43-15,0 0 0,21-64 16,-21 64-16,21-21 0,1 20 15,-22-20-15,21 21 0,0 0 16,-21 0-16,21-1 0,0 22 0,0 0 16,22 0-1,-1 0-15,-21 22 0,0-1 16</inkml:trace>
  <inkml:trace contextRef="#ctx0" brushRef="#br0" timeOffset="117633.34">19029 10033 0,'21'-21'0,"-42"42"0,63-42 0,-42 0 0,21 0 16,0-1-16,-21 1 0,0-21 15,0 21-15,0 0 0,0-1 0,0-62 16,0 63-16,0-1 15,-21 1-15,0 0 16,0 21-16,0 0 0,0 0 0,-1 0 0,-20 0 16,21 21-16,-21-21 0,20 21 15,-20 22-15,0-22 0,-1 21 16,22-21-16,-21 22 0,0-1 0,20 0 16,1 1-16,-21 63 15,42-43 1,0-42-16,0 0 0,21 22 0,0-22 15,0-21-15,22 21 0,-1-21 16,-21 0-16,0 0 0,43 0 16,42-42-1,-85 21-15,0-1 0,0-20 16,22 21-16,-22-21 0,0 20 0,0-20 16,-21 0-16,21-1 0,0-84 15,-21 85 1,0 21-16,0 42 31,0 0-31,-21 0 0,21 1 0,-21-1 16,21 0-16,-21 42 15,21-20-15,0-22 0,0 0 0,0 21 16,0-20-16,0-1 0,0 0 16,0 0-16,21 0 0,0 0 0,0 1 15,1-22-15,-1 0 0,0 21 16,0-21-16,21 0 0,-20 0 15,-1 0-15,21-21 0,22-22 16,-1-20 0,-42 42-16,0-1 0,1-20 15,-1 21-15,0-21 0,0-1 0,21 1 16,-20 0-16,-1 20 0,-21 1 16,21 21-16,-21 21 15,0 1 1,0 20-16,0-21 0,0 0 15,0 0-15,0 1 0,-21 41 16,21-42-16,0 0 16,0 22-16,0-22 15,21-21-15,-21 21 16,21-21-16,0 0 0,0 0 0,1 0 16,-1 0-16,21-21 15,-21 0-15,22 0 0,-22-1 16,21 1-16,-21-21 0,0 21 15,1 0-15,20-22 0,-21 22 0,0 0 16,-21-21-16,21 20 0,1 1 16,-1 0-16,-42 42 47,-1 0-47,22 1 0,0-1 15,-21 0-15,21 0 0,-21 0 0,21 0 16,0 22-16,0-22 0,0 0 0,0 21 15,0-20-15,0-1 16,0 0-16,21 0 0,0-21 16,1 0-16,-1 21 0,0-21 0,0 0 15,21 0-15,22 0 16,-1 0-16,-41 0 0,20-21 16,-21 0-16,0 0 0,0 0 15,1-1-15,20 1 0,-42-21 0,21 21 16,0 0-16,-21-22 0,21-20 15,-21 20 1,0 22-16,0 0 0,-21 0 16,0 21-16,0 0 0,0 0 15,0 0-15,-1 21 0,-20 64 16,21-43 0,21-21-16,0 22 0,0-22 15,0 0-15,0 0 0,21 0 0,-21 0 16,21 1-16,0-1 0,1 0 15,-1 0-15,0-21 0,-21 21 0,21-21 16,0 0-16,0 0 16,22 0-16,-22 0 0,21 0 15,1 0-15,-22 0 0,21 0 16,-21-21-16,0 21 0,1-21 16,-1 0-16,0 0 0,0-1 0,0 1 15,0-21-15,1 21 0,-1-22 0,-21 22 16,21-21-16,0-43 15,0 64 1,-21 0-16,21 21 0,1 0 16,-22 21-1,21 0 1,-21 0-16,0 1 0,0-1 0,0 0 0,0 21 16,0-21-16,0 1 15,0-1-15,0 0 0,0 0 16,0 0-16,0 0 0,0 1 15,0-1-15,0 0 0,21-21 16,0 0-16,43 21 16,-22-21-16,-21 0 15,21 0-15,1 0 0,-22-21 0,21 0 16,1 0-16,-22-1 0,21 1 16,22-21-16,-43 0 15,21 20-15,-21-20 0,0 21 0,-21-21 16,0 20-16,0 1 0,0 0 0,0 0 15,0 0-15,-21 21 16,0 0 0,21 21-16,-21 0 0,21 0 0,0 0 15,0 1-15,0-1 0,0 0 16,0 0-16,0 0 0,0 85 16,0-85-1,0 0-15,21 1 0,-21-1 16,0 0-16,0 0 15,-21-21 1,0 0 0,0-21-16,-1 0 15,1 0-15,0-1 16,0 22-16,21 22 31,0-1-31,21-21 16,0 21-16,22 0 0,-22-21 15,0 0-15,0 21 0,0-21 16,22 0-16,-22 0 0,21 0 0,0 0 16,1 0-16,-22 0 0,21 0 15,-21 0-15,22 0 0,-22-21 0,0 0 16,0 0-16,0 0 0,43-64 16,-64 64-16,0-64 15,0 64-15,0-21 0,0 20 16,0 1-16,0 0 0,0 0 15,0 42 1,-21 0-16,21 0 16,-21 1-16,21-1 0,0 21 0,-22-21 15,22 22-15,0-22 0,0 0 0,0 0 16,0 21-16,0-20 0,22-1 0,-1 0 16,0-21-16,0 21 0,0 0 15,22-21-15,-22 0 0,0 0 16,21 0-16,1 0 0,-22 0 0,0 0 15,21 0-15,-21 0 0,22-21 16,-22 0-16,0 0 0,43-43 16,-43-42-1,-21 85-15,21-21 0,-21 21 16,0 0-16,0-1 0,0 44 31,0 20-31,-21-21 16,0 0-16,21 0 0,-22 22 0,1-22 15,21 0-15,0 21 0,-21-20 0,21-1 16,-21 0-16,21 0 0,-21-21 16,21 21-16,0 0 0,0 1 15,0-44 17,0 1-17,0 0-15,0 0 0,0 0 0,0 0 16,21-1-16,-21 1 0,63-85 15,-20 85 1,-22-21-16,0 21 0,21 0 0,1-1 16,-1 1-16,-21 0 0,22 21 0,-1 0 15,-21 0-15,21 0 0,-20 21 16,20 0-16,-21 1 0,0-1 0,0 21 16,-21-21-16,0 0 0,0 106 15,0-84 1,-21-22-16,21 0 15,-21-21-15,0 0 0,21 21 0,-21-21 16,0 0 0,21-21-1,21 0 1,0 21-16,0-21 0,0 0 16,0 21-16</inkml:trace>
  <inkml:trace contextRef="#ctx0" brushRef="#br0" timeOffset="118286.07">23897 9885 0,'0'-21'0,"0"42"0,0-63 16,0 20-16,-21 1 0,0 0 0,21 0 16,-21 21-16,-1-21 0,1 0 0,0 21 15,-21 0-15,21 0 0,-1 0 16,1 0-16,0 0 0,-21 0 0,21 0 15,-22 63-15,22-42 16,0 0-16,21 1 0,0 20 16,0-21-16,0 0 0,0 22 0,0-22 15,0 21-15,0-21 0,0 0 16,63 22 0,1-22-16,-43-21 15,0 0-15,0 0 0,22 0 0,-22 0 16,0-21-16,0 0 0,0-1 0,-21 1 15,22 0-15,-1 0 16,0 0-16,0 0 0,-21-43 16,21 43-16,-21 0 0,21 0 0,-21-1 15,0 1-15,0 42 32,0 1-32,0-1 15,-21 0-15,21 21 0,-21-21 16,0 1-16,21 20 0,-21-21 0,0 21 15,21 1-15,-22-1 0,22 0 0,-21 22 16,21 42 0,0-43-16,43 64 0,-22-63 0,0-1 15,0 64-15,0-84 0,0-1 16,1 21-16,-22-20 0,0-1 16,0-21-16,0 22 0,0-22 15,0 21-15,-43 0 16,1-42-16,21 0 15,0-21-15,-22-21 16,22 21-16,0-22 0,21 22 0,0 0 16,0 0-16,0-21 0,0-64 15,21 85-15,21-64 16,1 43-16,-1-43 16,-21 43-16,22-1 0,20-41 15,-42 41-15,22 1 0,-22 0 16,0-1-16</inkml:trace>
  <inkml:trace contextRef="#ctx0" brushRef="#br0" timeOffset="118515.93">22669 9250 0,'0'0'0,"-21"0"79,0 0-79,0 0 15</inkml:trace>
  <inkml:trace contextRef="#ctx0" brushRef="#br0" timeOffset="120467.71">18097 11155 0,'0'0'0,"0"-21"0,0 0 31,22 21-15,-1-22-16,0 22 0,0-21 16,21 21-16,22-42 15,21 0-15,-64 20 0,21 1 16,22-42-16,-22 42 0,-21-22 16,0 22-16,-21-21 0,0-1 15,0 1-15,0 0 0,0-1 0,0 1 16,0 0-16,-21 21 0,21-1 0,-21 1 15,0 0-15,0 21 0,-1 0 16,1 21-16,0 0 0,-21 43 16,21 21-1,-1-22-15,1 1 0,0 41 16,0-41-16,0 21 0,21-22 16,-21 22-16,21-1 0,0-20 0,-22 21 15,22-1-15,-21 1 0,21-22 0,-21 22 16,21-21-16,0-1 0,0 1 0,-21 105 15,0-63 1,21-64-16,0 0 0,0 1 16,0-1-16,0-21 0,0 0 0,0 1 15,21-1-15,0-21 0,0 0 0,0 0 16,1 0-16,20 0 0,-21-21 16,127-85-1,-84 42-15,-22 22 16,-21-22-16,22-41 0,-22 62 15,-21-20-15,0-1 0,0 1 16,-21-1-16,-1 22 0,-83-127 16,62 126-16,-20-20 15,20 42-15,-41-1 16,63 22-16,-22 0 0,1 0 16,63 0 15,0 0-31,22 0 0,-22-21 15,21 21-15,0-21 0,1 0 0,-1 0 16,0 0-16,22-1 0,-22 1 16,1 0-16,62-21 15,-41-1-15,-22 22 0,-21 0 16,1 0-16,-1 0 0,0 0 0,0 21 16,-21-22-16,0 1 0,21 21 15,-21-21-15,0 42 31,0 0-31,0 1 0,0-1 0,0 0 16,0 21-16,-21-21 0,21 22 16,0-22-16,0 21 0,0-21 15,0 1-15,0-1 0,0 0 0,0 21 16,64-42 0,-43 0-16,0 0 0,0 0 15,0 0-15,0 0 0,1 0 0,41-42 16,-21 21-16,-20 0 15,20-1-15,0 1 0,-21-21 0,22 21 16,20-64-16,-20 43 16,-22 21-16,-21 42 31,0 0-15,0 0-16,0 0 0,0 22 0,-21-22 15,21 21-15,-22 0 16,22 22-16,0-43 15,0 0-15,0 0 0,22 1 0,-1-1 16,0-21-16,0 0 16,0 0-16,0 0 0,1 0 15,-1 0-15,0 0 0,0 0 0,0-21 0,0 21 16,1-22-16,-22 1 0,21 0 0,-21 0 16,21 0-16,-21-22 0,0 22 15,0 0-15,0 0 0,0-21 0,-21 20 16,0 1-16,-1 0 0,1 0 0,0 0 15,0 21-15,0-21 0,0 21 16,-1 0-16,1 0 0,21-22 16,21 1-1,1 21 1,20 0-16,-21 0 0,0 0 0,22 0 16,-1 0-16,-21 0 0,21 0 15,-20 0-15,20 0 0,-21 0 0,21 0 16,-20 0-16,20 21 0,-21 1 15,0-22-15,0 21 0,1 0 0,-1 0 16,0 0-16,-21 85 16,0-64-1,0-20-15,0-1 0,0 0 0,0 0 16,0 0-16,-21-21 31,21-21-15,0 0-16,0 0 15,0 0-15,0-1 0,0-20 16,0 21-16,0 0 0,0 0 0,0-22 16,63-20-1,-20 20-15,-22 22 0,0 0 16,0 21-16,21 0 0,-20 0 0,-1 0 16,0 0-16,0 0 0,0 21 0,-21 0 15,21 1-15,1-1 16,-22 0-16,42 85 15,-42-43-15,0-42 16,0 1-16,0-1 0,0 0 16,0 0-16,-21-21 15,0 0 1,-1-21-16,22 0 16,0 0-16,0-1 15,0-20-15,0 21 0,22 0 0,-1-22 16,0 22-16,0-21 0,0 21 0,22-22 15,-1 22-15,-21-21 0,21 21 16,107-43 0,-65 64-16,-41 0 0,-1 21 15,43 22-15,-43-22 0,-21 0 16,21 43-16,-42-22 16,0-21-16,0 21 0,0-20 0,0-1 15,0 21-15,0 22 16,-42-22-16,21-21 15,21 0-15,-21-21 32,21-21-32,0 0 0</inkml:trace>
  <inkml:trace contextRef="#ctx0" brushRef="#br0" timeOffset="120943.44">22246 10689 0,'0'-21'0,"0"42"0,0-63 15,-21 21-15,21 0 0,0-22 16,0 22-16,0 0 0,0-21 16,0 63-1,0 0 1,0 0-16,0 21 0,21 1 0,-21 20 15,21-20-15,-21-1 0,0 21 0,0 1 16,0-22-16,0 22 0,0-1 16,0-20-16,0 20 0,0-21 15,-21 1-15,0 63 16,0-64-16,21-21 0,-21 0 16,21 0-16,0-42 31,0 0-16,0-21-15,0 21 0,0-22 0,0 1 16,0 21-16</inkml:trace>
  <inkml:trace contextRef="#ctx0" brushRef="#br0" timeOffset="121244.27">22183 10816 0,'0'0'0,"0"-42"0,0 21 16,-22-22-16,22 22 0,0 0 0,0 0 15,0-21-15,0 20 0,0 1 16,0 0-16,22 0 0,-22 0 0,21 0 15,0-1-15,21 22 0,-21-21 0,22 21 16,-1 0-16,0 0 0,22 0 16,-22 0-16,1 21 0,20 1 0,-21-1 15,22 42 1,-43-20-16,0 20 0,-21-21 16,0 1-16,-21-1 0,-21-21 0,21 22 15,-22-22-15,1 0 0,0 0 0,-22 0 16,22 0-16,-1 1 0,22-1 15,-21-21-15,-22 21 0,43-21 16,21 21-16,21-21 31,1 0-31,-1 0 16,0 0-16,0 0 0</inkml:trace>
  <inkml:trace contextRef="#ctx0" brushRef="#br0" timeOffset="121753.98">23199 11049 0,'0'0'0,"21"-21"16,-21 0-16,0 0 0,0-1 16,0 1-16,0 0 0,0 0 15,-21 21 1,-1 0-16,1 0 0,-21 0 15,0 21-15,-1 0 16,22 0-16,-42 22 0,41-1 16,1-21-16,-21 22 0,21-22 15,0 21-15,21-21 0,-22 0 16,22 1-16,0 20 0,0 21 16,22-63-16,-1 0 15,0 0-15,0 0 0,21 0 16,-20 0-16,-1-21 0,42-21 15,-42 21-15,22 0 0,63-85 16,-64 42 0,-21 43-16,0 0 15,-21 0-15,0 0 0,21 21 0,1 21 32,-22 0-32,0 0 15,0 0-15,0 22 0,0-22 16,0 0-16,0 0 0,0 43 15,0-43-15,0 0 16,0 0-16,42 0 0,-42 0 16,21-21-16,0 0 0,0 0 15,1 0-15,-1 0 0,0 0 16,0-21 0</inkml:trace>
  <inkml:trace contextRef="#ctx0" brushRef="#br0" timeOffset="122126.8">23601 11091 0,'0'22'0,"0"-65"16,0 64-16,0-63 0,0 21 16,0 0-16,0 0 15,21 21-15,0-22 16,0 22-16,64-21 16,-22 21-16,-41 0 0,20 0 15,-21 0-15,0 21 0,0 1 16,1-1-16,-1 0 0,-21 21 0,0-21 15,0 22-15,0-22 0,0 21 0,0-21 16,0 22-16,0-22 0,0 0 0,0 0 16,0 0-16,-21 1 0,-22-1 15,22-21 1,21-21 0,0-1-1,0-20-15,0 21 0,0 0 16,42-43-16,-20 22 0,41-43 15,-42 43-15,0 21 16,1 0-16,-1-1 16,21 1-16,-21 0 0,0 21 0,1 0 15,20 0 1,-21 0-16,0 0 0</inkml:trace>
  <inkml:trace contextRef="#ctx0" brushRef="#br0" timeOffset="122511.58">24405 11176 0,'85'-21'32,"-64"21"-32,0-21 15,0 0-15,0 21 0,1-22 0,-1 1 16,0 21-16,-21-21 0,21 0 0,-21 0 15,21 21-15,-21-21 0,0-1 0,0 1 16,0 0 0,-21 21-16,0 0 15,0 0-15,-22 0 0,22 0 0,-21 21 16,0 22-16,20-22 0,1 0 16,0 0-16,0 0 0,21 0 15,0 22-15,0-22 0,0 21 0,0-21 16,0 1-16,0-1 0,0 21 0,0-21 15,21-21-15,0 21 0,0 1 16,1-22-16,-1 0 0,0 21 0,21-21 16,-21 0-16,22 0 0,-1 0 15,0 0-15,1 0 0,-1 0 0,0-21 16,-20-1-16,20 1 0,0 0 16,-21 0-16,22 0 0,-22-22 0</inkml:trace>
  <inkml:trace contextRef="#ctx0" brushRef="#br0" timeOffset="122959.84">25082 11049 0,'0'-42'15,"0"105"-15,0-84 0,0-42 0,0 41 16,0 44 15,0-1-31,0 0 0,0 0 0,0 0 16,0 0-16,0 22 0,0-22 0,-21 0 16,21 0-16,-21 0 0,21 1 15,0-1-15,0 0 0,0 0 16,0 0-16,-21 0 0,21 1 15,0-44 17,0 1-32,0 0 15,0 0-15,0-21 16,0 20-16,21-20 0,-21 21 16,21-21-16,0 20 0,1-20 0,-1 21 15,21 0-15,-21-22 0,43 1 16,-22 21-16,0 0 0,1 21 0,-22 0 15,21 0-15,1 0 0,-22 0 16,21 42-16,-21-21 16,-21 22-16,0-1 0,0-21 15,0 0-15,0 22 0,0-22 16,-21 42-16,0-42 0,21 1 16,-21-1-16,0 21 15,-1-21-15,44-21 47,-1-21-47,0 0 0,0 0 16,0 0-16</inkml:trace>
  <inkml:trace contextRef="#ctx0" brushRef="#br0" timeOffset="123229.68">26014 10647 0,'0'0'0,"0"-21"0,0 0 15,0 42 1,0 0 0,-21 0-16,21 0 0,-22 22 15,1-22-15,21 21 0,-21-21 0,0 22 16,-21 62 0,20-20-16,1-43 15,21 1-15,0-1 0,0 0 0,0-20 0,0 20 16,0-21-16,0 21 0,0-20 15,21-1-15,1 0 0,-1 0 16,0-21-16,0 21 0,0-21 0,0 0 16,1 0-16,20 0 0,64-42 15</inkml:trace>
  <inkml:trace contextRef="#ctx0" brushRef="#br0" timeOffset="123484.54">25929 10922 0,'-42'-21'0,"84"42"0,-127-42 16,64 21-16,0 0 0,42 0 15,0 0 1,1 0-16,20 0 0,-21 0 16,21 0-16,1 0 0,-1 0 0,0 0 15,1 0-15,-1 0 0,0 0 0,1 0 16,-22 0-16,21 0 0,-21 0 15,1 0-15,20 0 16,-63 0 15,-22 0-15</inkml:trace>
  <inkml:trace contextRef="#ctx0" brushRef="#br0" timeOffset="124072.2">20002 12002 0,'0'0'0,"0"-22"0,0 1 0,0-21 16,0 21-16,0 0 0,0-1 15,-21 22 1,21 22-16,0-1 15,-21 0-15,21 42 16,-21-20-16,21-22 0,0 42 0,0-20 0,-21-1 16,0 0-16,21 1 0,-22-1 15,22 0-15,-21 1 0,21-1 16,-21 0-16,0-20 0,21 20 0,0-21 16,0 0-16,0 0 0,0 1 0,0-1 15,21-21 16,0 0-31,-21-21 0,21 21 0,1-22 16,-22 1-16,21 0 0</inkml:trace>
  <inkml:trace contextRef="#ctx0" brushRef="#br0" timeOffset="124475.46">20383 12213 0,'0'0'0,"0"21"16,-21-21 0,21 22-16,-42-1 0,42 0 15,-21 0-15,21 0 0,-21 0 16,21 1-16,-22-1 0,22 0 0,0 0 16,-21 0-16,21 0 0,0 1 0,0-1 15,0 0-15,21-21 16,1 0-16,-1 0 0,0 0 0,0 0 15,0 0-15,0 0 16,22-21-16,-22 21 0,0-21 0,0 21 16,0-22-16,1 1 0,-1 0 0,-21 0 15,21 0-15,-21 0 0,0-1 0,0-20 16,0 21-16,0-21 0,-21 20 16,0 1-16,-1 0 0,1 0 0,0 0 15,0 21-15,-21 0 16,20 0-16,1 0 0,0 21 15,0-21-15,0 21 0,21 0 16,-21-21 0,-1 0-16</inkml:trace>
  <inkml:trace contextRef="#ctx0" brushRef="#br0" timeOffset="124741.31">19748 12065 0,'0'0'0,"0"-21"15,22 21 1,-1 0-16,0 0 0,0-21 0,0 21 16,22 0-16,-1 0 15,0 0-15,1-21 0,-1 21 0,0 0 0,1 0 16,-1 0-16,106 0 15,-106 0-15,-20 0 16,-1 0-16,0 0 0,0 0 0,0 0 16,0 0-1,1 0 1</inkml:trace>
  <inkml:trace contextRef="#ctx0" brushRef="#br0" timeOffset="125336.53">21992 12510 0,'42'-64'31,"-20"43"-31,-22 0 0,0 0 16,0-22-16,0 22 0,0 0 16,0-21-16,0 20 0,-22-83 15,-20 62 1,21 22-16,0 21 0,0 0 16,-1 0-16,-20 0 0,21 0 0,-21 0 15,20 21-15,-20 0 0,0 22 0,-1-22 16,1 21-16,0-21 0,-1 22 15,22-1-15,0-21 0,-21 22 0,42-22 16,-21 63-16,21-20 16,21-64-16,0 21 15,0 0-15,0-21 0,22 0 0,-22 0 16,21 0-16,0 0 0,1 0 0,-1 0 16,43 0-16,-64-21 0,21 0 15,1 0-15,-22 0 0,0-1 16,0 1-16,0-21 0,0 21 15,1-22-15,-22 22 0,0-21 0,0 21 16,0-22-16,0 22 0,0 0 16,0 42-1,-22 0 1,22 1-16,0-1 0,-21 0 16,21 21-16,0-21 0,0 43 15,0-43-15,0 0 0,21 0 0,1 1 16,-1-1-16,-21 0 0,21-21 15,0 21-15,0-21 0,0 0 0,22 0 16,-22 0-16,0 0 0,0 0 0,22-21 16,-22 21-16</inkml:trace>
  <inkml:trace contextRef="#ctx0" brushRef="#br0" timeOffset="125788.55">22691 12129 0,'-22'21'16,"22"0"-16,-21 0 0,21 0 0,0 0 16,-21 1-16,0-1 0,21 21 15,-21-21-15,21 0 0,0 1 16,0 20-16,0-21 0,-21 0 0,21 0 16,0 1-16,0-1 15,0-42 16,0-1-31,0 1 16,0-21-16,0 21 16,21 0-16,0-1 0,-21-20 0,21 0 15,0 21-15,0-22 0,22 22 0,-22 0 16,0-21-16,21 42 0,-20-22 16,20 22-16,-21 0 0,0 0 0,0 0 15,22 0-15,-22 22 0,0-22 0,-21 42 16,21-21-16,-21 0 0,21 0 15,-21 22-15,0-22 0,0 21 16,0 22-16,0-43 16,0 0-16,0 0 0,0 0 15,-21-21-15,21 22 16,21-44 15,-21 1-31,22 0 0,-1 21 16,0-21-16</inkml:trace>
  <inkml:trace contextRef="#ctx0" brushRef="#br0" timeOffset="126443.4">23558 12065 0,'0'-21'0,"0"42"31,0 0-15,-21 0-16,0 1 0,0 20 15,21-21-15,-21 43 0,21-43 16,0 0-16,0 0 0,0 0 16,0 0-16,0 1 15,21-1-15,0-21 0,0 0 16,0 0-16,22 0 0,-22 0 0,0 0 16,21 0-16,-20-21 15,41-1-15,1-20 16,-43 21-16,0-21 0,0 20 0,0-20 15,0 21-15,1-21 0,-1 20 16,-21 1-16,0 0 0,0 0 0,21 0 16,-21 0-16,0 42 31,0 0-15,0 0-16,-21 43 15,0-43-15,21 42 0,-22-20 16,22-22-16,-21 21 0,21-21 15,0 22-15,0-1 0,-21 0 0,21 1 16,0-1-16,0 0 0,0 1 0,0-1 16,0 0-16,0 1 0,0-1 15,0 0-15,0 1 0,0-1 16,0 0-16,0 1 0,-21-1 0,21-21 16,0 21-16,0-20 0,0-1 0,0 0 15,0 0-15,0-42 31,0 0-31,0 0 0,0-1 16,21-20-16,-21 21 0,0-21 16,0-1-16,21 1 0,0-22 15,1 22-15,-1-21 0,-21-1 0,21 22 16,21-22-16,-21 1 0,1 20 16,-1 1-16,0 0 0,21 21 0,-21-1 15,1-20-15,20 42 0,-21-21 0,0 0 16,0 21-16,22 0 0,-22-21 15,0 21-15,0 0 0,0 0 0,1 0 16,-1 0-16</inkml:trace>
  <inkml:trace contextRef="#ctx0" brushRef="#br0" timeOffset="126934.21">21145 12954 0,'0'0'16,"0"-21"-16,0 42 31,-21-21-15,0 21-16,0 0 0,0 43 15,0-43-15,-1 0 0,22 22 16,-21-1-16,0-21 0,0 21 0,21-20 16,0 20-16,-21-21 0,21 21 0,0-20 15,0 20-15,0-21 0,0 21 16,0-20-16,21-1 0,0 0 0,0 0 16,0-21-16,1 21 0,-1-21 15,21 0-15,-21 0 0,22 0 0,-1 0 16,0 0-16,-21-21 0,22 0 0,-1 0 15,0 0-15,1-22 0</inkml:trace>
  <inkml:trace contextRef="#ctx0" brushRef="#br0" timeOffset="127404.29">21780 12996 0,'22'-21'0,"-44"42"0,44-63 0,-22 21 16,0 0-16,21 21 0,-21 21 15,0 0 1,0 21-16,0-20 0,0 20 15,0-21-15,-21 21 0,21 1 0,-22-1 16,1 0-16,21-20 0,-21 20 0,0 0 16,0 22-16,-22-1 15,43-42-15,0 1 0,-21-1 16,21 0-16,-21 0 0,21 0 16,0-42 15,0 0-31,0 0 0,0 0 15,0-1-15,0 1 0,0-21 16,21 21-16,0 0 0,43-64 16,-1 43-1,-20 20-15,-1 22 0,-21-21 0,22 0 16,-1 21-16,0 0 0,-21 0 0,22 0 16,-22 0-16,21 0 0,22 85 15,-64-64 1,0 0-16,0 0 0,0 0 0,0 1 15,0-1-15,0 0 0,0 0 16,-21 0-16,21 0 0,0 1 0,-22-22 0,22 21 16,-21 0-16,21-42 47,21 21-32,1-21-15,-1-1 0,0 1 0</inkml:trace>
  <inkml:trace contextRef="#ctx0" brushRef="#br0" timeOffset="127627.32">22564 13229 0,'0'0'16,"0"21"0,0 1-16,-22-1 0,22 0 15,-21 0-15,21 0 0,0 0 0,-21 1 16,21-1-16,-21 0 0,21 0 0,-21 0 15,21 22-15,0-22 16,0 0-16,0-42 31,21 0-15,-21-1-16,21 1 0,-21 0 0,21 0 16</inkml:trace>
  <inkml:trace contextRef="#ctx0" brushRef="#br0" timeOffset="127934.32">22627 13039 0,'0'0'0,"-21"0"16,0 0-16,-22 0 15,43 21-15,-21-21 0,21 21 16,0 0-16,0 0 0,21-21 16,1 0-1,-1 0-15,0 0 0,0 0 0,43 0 16,-22-21-1,-42 0-15,0 0 0,0 0 16,0 0-16,0-1 0,-21 1 16,0 0-16,-1 0 0,1 0 15,0 21-15,0 0 16,0 0-16,21 21 16,0 0-16,0 0 0,0 0 15,0 1-15,0-1 16,21 0-16,-21 0 0,21-21 0,0 0 15,0 21-15,1-21 0</inkml:trace>
  <inkml:trace contextRef="#ctx0" brushRef="#br0" timeOffset="128220.72">23220 12933 0,'0'-21'16,"0"42"-16,0-63 15,0 63 1,0 0-16,0 0 0,0 0 0,0 0 16,0 22-16,-21-22 0,21 21 15,-22 64 1,-20 0-16,42-85 0,-21 21 16,21-20-16,0-1 0,0 0 15,-21 21-15,21-21 0,0 1 16,0-1-1,21-21 1,-21-21 0,21 21-16,0-22 0,0 22 0,1-21 15</inkml:trace>
  <inkml:trace contextRef="#ctx0" brushRef="#br0" timeOffset="128870.39">23770 13293 0,'0'-21'0,"0"-43"31,-21 64-31,0-21 0,0 21 16,-1 0-16,1 0 0,0 0 16,0 0-16,0 0 0,0 21 0,-1-21 15,1 21-15,0 0 0,0 1 0,21-1 16,-21 0-16,0 0 0,-1 0 15,1 22-15,21-22 0,0 0 16,0 0-16,0 0 0,0 0 0,0 1 0,0-1 16,0 0-16,21 0 15,1-21-15,-1 0 16,0 0-16,0 0 16,0 0-16,0-21 0,1 21 15,-1-21-15,0 0 0,0 21 0,0-43 16,0 1-16,1 21 0,-1 0 15,21-22-15,-21 1 0,0 0 16,1-1-16,-1 1 0,0-22 0,0 22 16,-21-21-16,21 20 0,0-20 0,1 20 15,-22 1-15,0 21 0,0-21 16,21 20-16,-21-20 16,0 21-16,-21 21 31,21 21-16,0 0-15,-22 0 0,1 43 16,21-22-16,0 1 16,0-1-16,0 0 0,-21 1 15,21-1-15,-21 0 0,21 1 0,0-1 16,-21 0-16,21 1 0,0-1 0,0 43 16,0-22-1,0-42-15,0 0 0,21 22 16,0-43-16,0 0 0,0 21 0,22-21 15,-22 0-15,0 0 0,21 0 16,1 0-16,-22-21 0,42 0 0,64-22 31,-84 22-31,-1 0 0,0 0 16,-20 0-16,20-22 0</inkml:trace>
  <inkml:trace contextRef="#ctx0" brushRef="#br0" timeOffset="129501.06">21357 12996 0,'-21'0'16,"21"-21"0,-21 21-16,0 0 0,-1 0 0,22-21 15,-21 21-15,-21 0 16,-22 0-1,43 0-15,-42 42 0,42-42 16,-1 22-16,1-1 0,0-21 0,0 21 0,21 0 16,0 0-16,-21 0 15,21 1-15,0-1 0,0 42 16,0-20 0</inkml:trace>
  <inkml:trace contextRef="#ctx0" brushRef="#br0" timeOffset="130340.14">19558 15431 0,'0'0'0,"0"-22"0,0-20 31,0 21-31,0 0 16,21 21-1,-21 21 1,0 0 0,21 0-16,-21 22 0,0-22 0,21 21 15,-21 0-15,0 1 0,0-1 16,0 0-16,0 1 0,0-1 0,0 0 15,0 1-15,0-1 0,0 0 0,0 85 16,43-84 0,-43-1-16,0-21 0,42 0 15,-21 1-15,0-22 16,1 21-16,-1-21 0,0 0 16,0 0-16,43-21 15,-22-1-15,43-20 0,-22 21 16,1-21-16,20 20 0,1-20 15,21 0-15,105-64 0,-105 42 16,21 22-16,-21-21 0,275-128 16,-254 128-16,-21-1 15,21 22-15,-21-22 0,-22 43 16,1-21-16,0-1 0,-22 22 0,1 0 16,-22 21-16,0-21 0,1 21 0,-22-21 15,0 21-15,0 0 0,-42 0 47,0 0-47,0 0 0,-22 21 16,22-21-16,-21 21 0,0-21 0</inkml:trace>
  <inkml:trace contextRef="#ctx0" brushRef="#br0" timeOffset="131215.63">19600 15325 0,'0'0'0,"0"-21"0,0-1 16,21 22-16,-21-21 16,0 42 15,0 1-31,0-1 15,0 21-15,0-21 0,0 0 0,0 22 16,22-1-16,-22-21 0,0 22 16,0-1-16,0 0 0,0 1 15,0-22-15,0 21 0,0 0 0,0 1 16,0-1-16,0 0 0,0-20 16,0 20-16,0 0 0,0-21 0,0 22 15,0-22-15,0 0 0,0 0 0,21 0 16,0 1-16,0-22 15,0 0-15,0 0 0,1 0 16,-1 0-16,21 0 0,-21-22 16,0 1-16,22 0 0,41-21 15,22-22 1,-42 22-16,20 0 0,1-1 0,0 1 16,21 0-16,-1-1 0,1 1 15,0-22-15,21 22 0,-21 0 0,0-22 16,21 22-16,-21 0 0,-1-1 0,1 1 15,-21 21-15,0-22 0,63-20 16,-85 42-16,1 0 0,-1-1 16,-20 22-16,20-21 0,-21 0 0,1 0 15,41 0 1,1 21-16,-64 0 0,0-21 16,-42 21 62,0 0-78,0 0 0</inkml:trace>
  <inkml:trace contextRef="#ctx0" brushRef="#br0" timeOffset="141132.28">21251 7324 0,'0'-21'47,"21"-1"-32,-21 1 1,22 21-16,-1-21 0,0-21 16,0 21-1,0-1-15,-21 1 0,21 0 0,1 0 16,-1 0-16,0 21 0,-21-21 0,21-1 16,21-20-1,-20 21-15,-1 21 0,-21-21 16,21 21-16,-21 21 47,-21-21-47,0 21 0,21 0 15,-22-21-15,1 21 0,0 1 0,0-1 16,0 21-16,0-21 0,-1 22 16,1-22-16,0 21 0,-21 0 0,21 1 15,-1-1-15,-20 0 0,21 1 16,-21-1-16,20 0 0,-41 22 15,42-22-15,-22-21 0,1 43 16,21-43-16,0 0 0,-22 22 16,22-22-16,0 0 0,0 0 15,0 0-15,21 0 0,-21-21 0,-1 22 16,22-1-16,-21-21 0,21 21 16,-21-21-1,21 21-15,21-42 31,0 21-31,1-21 16,-22 0-16,21 21 0,0-22 16,0 1-16,0 0 0,0 0 15,1 0-15,-1-22 0,21 22 16,-21 0-16,22-21 0,-22-1 16,21 1-16,0 0 0,1-1 0,-1-20 15,-21 21-15,22-22 0,-1 1 16,0 20-16,-21 1 0,22 0 0,-22-1 15,0 22-15,-21 0 0,21-43 16,0 43-16,1 0 16,-44 21 46,1 0-62,0 21 16,21 0-16,-21 1 0,0-22 0,0 42 15,-1-21-15,1 0 0,-42 64 16,20 21-16,22-64 16,0 0-16,0 22 0,0-22 15,-22 1-15,22-1 0,0 0 0,0 1 16,0-1-16,-22 0 0,22 1 16,0-1-16,0-21 0,-43 85 15,43-64-15,-21 1 16,42-22-16,-21 21 15,21-21-15,0-42 47,0 0-31,21 0-16,0 0 16,0-22-16,0 22 0,1 0 0,-1-21 15,0 20-15,0-20 0,0 21 0,22-21 16,41-107-1,1 44-15,-64 62 16,21-20-16,1-1 0,-22 22 0,21 0 16,1-22-16,-22 43 0,0-21 15,21 20-15,-21-20 0,22 0 16,-1 21 0,-42-1-1,0 44 16,-21-22-31,0 21 0,0 0 16,-1-21-16,-20 42 16,21-42-16,0 21 0,0-21 15,21 22-15,-22-22 16,22 21-16</inkml:trace>
  <inkml:trace contextRef="#ctx0" brushRef="#br0" timeOffset="142027.32">22034 7260 0,'22'-21'16,"-1"-64"-1,0 64 1,-21 0-16,0 0 16,-21 21 15,0 0-31,-1 0 16,1 42-16,0-21 0,-21 43 15,-1-22-15,22 1 0,0-1 16,-21 0-16,-1 1 0,-20 62 15,42-62-15,-22-1 0,1 0 0,21 1 16,-21 20-16,20-20 0,-20-1 16,21 0-16,0-21 0,0 22 0,-22-1 15,1 22-15,21-43 0,21 0 16,-21 0-16,21 0 16,-22 0-16,22 1 0,0-44 31,0 1-16,0 0-15,22 0 0,-1 0 0,0 0 16,0-22-16,0 22 0,43-64 16,-1 1-16,-20 41 15,-1-20-15,43-43 0,-43 64 16,0-22-16,1 1 0,-1-1 16,0 22-16,1-22 0,41-63 15,-41 64 1,-22 42-16,-21 0 0,0-1 15,21 1-15,-21 0 0,21 21 0,-21-21 16,0 42 31,0 0-47,-21 0 0,0 1 0,21-1 16,-21 21-16,-22 43 15,-20-1-15,42-41 0,-1-1 16,-41 64-16,42-64 15,-22 22-15,22-22 0,0 0 0,-21-20 16,21 20-16,-1-21 0,22 21 16,-21-20-16,21-1 0,-21 0 0,21 0 15,-21-21 32,0 0-47,21-21 0</inkml:trace>
  <inkml:trace contextRef="#ctx0" brushRef="#br0" timeOffset="142572.06">20934 7916 0,'0'22'31,"0"-1"-31,-21 0 15,-1 0-15,-20 43 16,0-22-16,21-21 16,-22 21-16,22-20 0,0-1 15,0-21-15,21 21 16,0 0-16,-21-21 16,21-21 15,21 21-16,0-21-15,0 0 0,0 21 16,0-22-16</inkml:trace>
  <inkml:trace contextRef="#ctx0" brushRef="#br0" timeOffset="143080.76">21505 7959 0,'-21'0'47,"21"21"-31,-21-21-1,0 21-15,0 0 0,-1 0 0,22 1 0,-21-1 16,0 0-16,0-21 0,0 21 16,0 0-16,-1 0 0,1 1 15,0-1-15,21 0 0,-21-21 0,21 21 16,-21-21-16,21-21 62,-21 0-46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3:19:32.9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19600 1482 0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2:38:12.4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1630 1080 0,'0'-22'16,"21"22"0,-21-21-16,21 0 0,-21 0 15,21 0-15,0 21 16,-21-21-16,0-1 0,22 1 0,-1 0 16,-21 0-16,21 0 0,-21 0 15,21-43-15,-21 22 16,21 42-16,-21-21 0,0-1 15,0 1-15,0 0 16,0 42 15,0 0-31,0 1 0,0-1 16,0 0-16,0 0 16,0 21-16,0 1 0,0-1 15,0-21-15,0 22 0,0-1 0,0 0 16,0 1-16,0-1 0,0 21 15,0-20-15,0 20 16,0-20-16,0-1 16,0 0-16,0-21 0,0 22 15,0-22-15,0 0 0,0 0 16,0 0-16,0 1 0,0-1 16,0 0-1,-21-21 1,0 0-1,0 0-15,0 0 16,-1 0-16,1 0 16,0 0-16,-42 0 15,-22 0-15,43 0 16,20 0-16,-20 0 0,21 0 16,0 0-16,0 0 0,42 0 46,21 0-46,-21 0 0,22 0 16,-22 0-16,21 0 16,0 0-16,1 0 0,-22 0 0,21 0 15,1 0-15,-22 0 0,63 0 16,-62 0-16,-1 0 0,21 0 16,-21 0-16,0 0 0,1 0 15,-1 0-15,0-21 16,-21 0-1,0-1-15,0 1 16</inkml:trace>
  <inkml:trace contextRef="#ctx0" brushRef="#br0" timeOffset="451.73">2349 1270 0,'0'21'15,"0"0"1,22-21-16,-1 0 15,0 0-15,0 0 16,0 0-16,0 0 16,1 0-16,-1-21 0,0 0 15,0 0-15,-21 0 16,0 0-16,0-1 16,0 1-16,-21 21 15,0 0-15,0 0 0,-1 0 0,1 0 16,0 0-16,0 0 0,0 0 15,0 21-15,-1-21 0,1 43 16,21-22 0,-21-21-16,21 21 0,0 0 15,21-21 1,0 0 15</inkml:trace>
  <inkml:trace contextRef="#ctx0" brushRef="#br0" timeOffset="1135.33">4508 508 0,'0'-21'0,"0"42"0,-21-42 0,21 0 15,0 0-15,0-1 0,0 1 16,21 42 15,1 1-15,-22-1-16,21 0 0,0 21 16,0-21-16,0 22 0,0-1 0,22 0 15,-22 1-15,0 20 0,0-20 16,0 20-16,43 43 0,-22-21 15,-21-43-15,1 0 16,-1 1-16,0-1 0,0-21 16,0 21-16,0-20 0,-21-1 0,22 0 15,-22 0-15,21 0 0,-21 0 0,0 1 16,-21-22 31,21-22-47,-22 22 0,22-21 15,0 0-15,0 0 16,0 0-16,0 0 0,0-1 0,0 1 16</inkml:trace>
  <inkml:trace contextRef="#ctx0" brushRef="#br0" timeOffset="1492.14">5292 339 0,'-22'0'16,"1"0"-1,21 21-15,-21 0 0,-21 0 0,21 22 16,-1-22-16,-20 21 15,21 0-15,-21 1 0,-1-1 0,-41 85 16,-43 64 0,84-128-16,1 1 0,0-1 15,20 1-15,-20-22 0,0 0 16,21 1-16,-1-1 0,-20 0 0,0 22 16,21-22-1,42-42 16,0-21-31,0 21 16,0-21-16</inkml:trace>
  <inkml:trace contextRef="#ctx0" brushRef="#br0" timeOffset="1945.88">5609 1016 0,'0'0'0,"0"-21"0,0 0 16,0 0-16,0 42 46,0 0-46,0 21 16,21-21-16,-21 22 0,0-1 16,0 0-16,0 107 15,0-86-15,0-21 0,0 22 16,0 63-16,0-42 0,-21-22 16,21 1-16,-21 20 0,21-20 0,0-1 15,-21 1-15,0-1 0,-1 1 16,22 20-16,-21-20 0,0 105 15,21-105 1,-21-22-16,21 0 0,0 1 0,0-1 16,0-21-16,0 22 0,0-22 0,0 0 15,21-42 17,0 0-32,-21-1 0,0-20 0,21-21 15</inkml:trace>
  <inkml:trace contextRef="#ctx0" brushRef="#br0" timeOffset="2357.64">5524 1270 0,'-21'-42'0,"42"84"0,-42-105 16,0 41-16,0 1 0,21 0 0,0 0 15,0 0-15,0 0 0,0-1 16,0 1-16,0 0 0,21-42 16,43 41-1,-22 1-15,-21 0 0,21 21 16,1 0-16,-1 0 0,0 0 0,1 0 16,-1 0-16,0 0 0,1 21 0,-22 0 15,0 1-15,21 20 16,-42-21-16,0 0 0,0 22 0,0-1 15,-21 43 1,-21-22-16,0-21 0,20-20 16,-62 20-16,41-21 15,1 0-15,21-21 0,-21 21 0,-1 1 16,22-22-16,0 0 0,0 0 0,0 21 16,-1-21-16,44 0 31,-1-21-31,0-1 15,0 22-15,0-21 0</inkml:trace>
  <inkml:trace contextRef="#ctx0" brushRef="#br0" timeOffset="2936.31">6562 1016 0,'0'0'0,"0"-21"16,0 0-16,0 0 0,-22-1 0,1 1 15,0 21-15,-21-21 16,21 21-16,-1 0 0,-20 0 16,21 0-16,-43 42 0,43-20 15,0-1-15,-21 21 0,21-21 16,-1 22-16,1-1 0,0-21 0,0 21 15,0 1-15,0-1 0,21-21 16,0 22-16,0-22 0,0 63 16,0-62-1,0-1-15,42-21 16,-21 0-16,0 0 0,0 0 16,1 0-16,-1-21 0,0 21 15,0-22-15,21 1 0,-20 0 16,-1 0-16,21 0 0,-21-22 15,64-84 1,-64 64-16,-21 21 16,0 20-16,21-20 0,-21 21 0,0 0 15,0 0-15,0 42 32,0 0-32,0 21 0,0-21 15,-21 1-15,21 20 0,-21 0 16,21-21-16,0 22 0,0-22 15,0 21-15,0-21 0,0 1 16,0 20-16,0-21 0,0 0 0,0 0 16,0 1-16,21-22 15,0 0 1,0 0-16,1 0 0,-1-22 16,0 1-16</inkml:trace>
  <inkml:trace contextRef="#ctx0" brushRef="#br0" timeOffset="3252.64">7027 487 0,'0'21'0,"0"0"15,0 22-15,0-22 0,0 21 16,-21 0-16,21 1 0,-21 20 0,21-20 16,0 20-16,0-21 0,-21 22 15,21-22-15,-21 1 0,21-1 0,0 43 16,0-22 0,0-42-16,0 0 0,0 1 0,0-1 15,0 0-15,0-42 47,21 0-47,0-1 0</inkml:trace>
  <inkml:trace contextRef="#ctx0" brushRef="#br0" timeOffset="3798.86">7387 508 0,'0'0'0,"0"21"32,0 0-32,0 1 15,0 20-15,0-21 0,0 21 16,0-20-16,0 20 0,0 0 0,0 22 16,0-22-16,-21 0 0,21 1 15,0 20-15,-21-20 0,21-1 0,0 0 16,0-21-16,-21 22 0,21-22 15,-22 0-15,22 0 0,0 0 0,0 1 16,0-1 0,-21-21-16,21-21 31,0-1-31,0 1 0,0 0 16,0 0-16,21-64 15,-21 43-15,22 0 16,-1-1-16,0 1 0,0 0 0,0 20 15,0-20-15,22 21 0,-22 0 16,21 0-16,22-1 0,-43 22 16,21 0-16,-21 0 0,1 22 0,20-1 15,0 42 1,-21-42-16,1 22 0,-22-1 16,0-21-16,0 22 0,0-22 0,0 21 15,0-21-15,0 22 0,0-22 0,0 0 16,-22 0-16,22 0 0,-42 22 15,21-22 1,0-21 0,0 0-16,-1-21 15,1 21 1,0-22-16,21 1 0</inkml:trace>
  <inkml:trace contextRef="#ctx0" brushRef="#br0" timeOffset="4015.74">6794 910 0,'0'0'0,"0"-21"0,22 0 32,20 21-17,-21 0-15,21 0 0,1-21 0,-1 21 16,0 0-16,1 0 0,-1-21 15,0 21-15,1 0 0,-1 0 0,-21 0 16,22 0-16,-22-22 16,21 22-16,-21 0 0</inkml:trace>
  <inkml:trace contextRef="#ctx0" brushRef="#br0" timeOffset="4893.49">9144 318 0,'0'0'0,"0"21"31,-21 0-31,21 0 0,0 21 16,-21 1-16,21-1 0,-22 0 15,22 22-15,0-22 0,0 22 0,-21-1 16,21 1-16,-21-1 16,21 64-16,0-84 0,0-1 15,-21 0-15,21 1 0,0-22 0,-21 21 16,21-21-16,0 0 0,0 1 16,-21-22-16,21 21 0,-22-21 0,1 0 15,0 0 1,0-21-1,21-1-15,0-20 16,0 21-16,0-21 0,0 20 0,21 1 16,0-21-16,0 0 0,22 20 15,-22-20-15,0 21 0,127-85 16,-63 64 0,-43 42-16,43 0 15,-64 0-15,21 21 0,1 0 16,-22 0-16,0 0 0,0 1 15,0 20-15,-21-21 0,0 0 0,0 22 16,0-22-16,0 21 0,-21-21 0,0 0 16,-42 64-1,-1-64-15,22 0 16,21-21-16,-22 0 0,22 0 0,-21 22 16,21-22-16,-1 0 0,1 0 0,0 0 15,-21 0-15,21 0 16,-22-22-16,43 1 15,21 0 17,1 21-32,-1-21 0,0 21 0,0-21 15</inkml:trace>
  <inkml:trace contextRef="#ctx0" brushRef="#br0" timeOffset="5661">9779 868 0,'0'63'31,"0"-41"-31,0-1 0,0 0 0,0 0 16,0 0-16,0 0 0,0 1 15,0 20-15,-21-21 0,21 0 0,0 0 16,0 1-16,0-1 0,0 0 15,21-21 1,0 0-16,0 0 0,43 0 16,-43 0-16,21-21 15,1 0-15,-22 21 0,21-22 0,-21 1 16,0 0-16,22 0 0,-22 0 16,0 0-16,0-1 0,0-20 0,22-21 15,-22 20 1,0 22-16,-21 0 15,0 0-15,0 42 32,0 0-17,0 0-15,-21 43 16,0-1-16,0-20 0,21-1 16,-22 0-16,22 1 0,0-1 15,0 0-15,0 22 0,-21-22 0,21 22 16,0-22-16,0 21 0,0 1 0,0-1 15,0 1-15,0-1 0,0 1 16,0-1-16,21 1 0,-21-22 0,0 22 16,0-1-16,0 1 0,0-1 15,0 1-15,0-22 0,0 22 0,-21-1 16,0-21-16,21 1 0,-21 20 16,0-20-16,0-22 0,-1 21 0,1 0 15,0-20-15,0-1 0,-21 0 0,20-21 16,-20 21-16,0-21 0,-1 0 15,22 0-15,-21 0 0,-22-21 0,22 0 16,0 0-16,-1-1 0,1-20 0,-21 21 16,20-21-16,1-22 0,21 22 15,-22-22-15,1 1 0,21-1 0,0 1 16,21-1-16,0-20 0,0 20 0,0 1 16,0-1-16,0 1 15,21-1-15,21 1 0,-21-1 0,1 22 16,20-1-16,-21 1 0,21 0 15,1-1-15,-1 22 0,0 0 0,1 0 16,-1-21-16,0 42 0,43-43 16,-43 22-16,43 0 15,-64 0-15,0 21 0,1-21 16,20 21-16</inkml:trace>
  <inkml:trace contextRef="#ctx0" brushRef="#br0" timeOffset="6141.24">11896 445 0,'0'0'15,"0"21"1,0 0 0,-22 21-16,1-21 0,0 22 15,-21 41-15,21-20 16,21-22-16,-22 22 0,1-22 16,-21 22-16,21-22 0,0 21 0,-1-20 15,1-1-15,0 0 0,0-20 0,0 20 16,0-21-16,21 0 0,0 0 15,-22 1-15,22-1 0,0-42 32,22-1-32</inkml:trace>
  <inkml:trace contextRef="#ctx0" brushRef="#br0" timeOffset="6426.08">12023 508 0,'0'-21'0,"0"42"0,21-42 16,0 0-16,0 21 0,0 0 0,0 0 15,1 0-15,-1 0 0,0 21 16,21 0-16,22 85 16,-1-21-16,-42-43 15,-21 21-15,0 1 0,0-22 0,0 22 16,0-1-16,0-20 0,0 20 15,0-21-15,-21 1 0,0-22 16,21 21-16,-21-21 0,0 1 0,0-1 16,-1 0-16,22 0 0,-42 0 15,0-21 1,21 0-16,-1-21 16</inkml:trace>
  <inkml:trace contextRef="#ctx0" brushRef="#br0" timeOffset="6635.99">11578 1080 0,'-21'0'0,"42"0"32,0 0-17,22 0-15,20-22 0,-21 22 16,64-21-16,-42 0 15,-1 21-15,64-21 16,-63 0-16,-1 0 0,1 21 16,-22-22-16,0 1 0,1 0 0</inkml:trace>
  <inkml:trace contextRef="#ctx0" brushRef="#br0" timeOffset="6913.12">12806 402 0,'0'0'0,"0"-21"16,-21 21-16,-1 0 16,22 21-16,-21 0 0,21 1 15,-21-1-15,21 21 0,-21 0 16,21 1-16,0-1 0,0 22 0,-21-22 16,0 21-16,21-20 0,-22 20 15,1 1-15,21-22 0,-21 0 0,21 1 16,-21-1-16,21 0 0,-21-20 15,21-1-15,0 0 0,0 42 16,21-63 0,0 0-1,0 0-15,0 0 0,-21-21 0,22 0 16,-1 0-16</inkml:trace>
  <inkml:trace contextRef="#ctx0" brushRef="#br0" timeOffset="7717.44">13123 445 0,'0'0'0,"0"-22"0,0 1 15,-21 21 17,21 21-32,0 22 15,-21-22-15,0 21 0,21 1 0,-21-1 16,21 0-16,-22 22 0,1-22 15,21 22-15,-21-1 0,-21 85 16,21-84-16,21-22 16,-22 0-16,22 43 15,0-64-15,0 0 0,0 1 16,22-22-16,-1 0 0,0 0 16,21 0-16,1 0 15,-1 0-15,-21-22 0,21 1 16,-20 21-16,-1-21 0,21 0 15,-21 0-15,0-22 0,1 22 0,-1-21 16,0 21-16,0-22 0,-21 1 16,0 21-16,0-21 0,0 20 0,0 1 15,0 0-15,0 0 0,-21 21 16,0 0-16,0 0 16,21 21-1,0 0-15,0 0 16,0 1-16,0-1 0,21 0 0,0 0 15,-21 0-15,21 0 0,0 22 16,0-1 0,-21-21-16,0 0 0,0 1 15,0-1-15,0 0 0,0 0 16,0 0-16,0 0 0,0 1 16,22-22-16,-1 0 15,0 0 1,0 0-16,0 0 15,0-22-15,1 1 0,-1 21 16,0-21-16,0 0 0,0 0 0,0-22 16,-21 22-16,43-42 15,-1-1-15,-21 43 16,-21 0-16,0 0 0,21 0 0,-21 42 31,0 0-15,0 0-16,0 21 0,0-20 15,0-1-15,-21 42 0,21-42 16,0 1-16,0 20 0,0-21 0,0 0 16,0 0-16,0 1 15,0-1-15,21-21 16,1 0-16,-1 0 0,0 0 16,0 0-16,0-21 15,0 21-15,1-22 0,-1 1 16,0 0-16,-21 0 0,21 0 0</inkml:trace>
  <inkml:trace contextRef="#ctx0" brushRef="#br0" timeOffset="7900.34">13949 635 0,'0'-21'16,"0"42"-16,-21-63 0,-1 42 0,1 0 15,0 0 1,21 21 15,0 0 0,-21-21-31</inkml:trace>
  <inkml:trace contextRef="#ctx0" brushRef="#br0" timeOffset="8109.22">12658 804 0,'-22'0'15,"44"0"-15,-44 22 0,44-22 32,-1 0-32,21 0 0,-21 0 15,22 0-15,41 0 0,-41 0 16,-1 0-16,64 0 0,-64 0 15,0-22-15,22 22 0</inkml:trace>
  <inkml:trace contextRef="#ctx0" brushRef="#br0" timeOffset="8769.84">14393 423 0,'0'-21'16,"0"42"-16,0-63 0,-21 42 31,0 21-31,21 0 0,0 22 0,-21-22 16,21 21-16,-21-21 0,21 22 15,0-1-15,0 0 0,0 22 0,-22-22 16,22 22-16,-21-22 0,0 64 16,21-21-1,0-43-15,-21 0 0,21-21 0,-21 22 16,21-22-16,-21 0 0,21 0 0,0 0 16,0 1-1,-22-22-15,1 0 16,21-22-1,0 1-15,0 0 0,0 0 16,0 0-16,0-22 0,0 22 16,21 0-16,1 0 15,20-64-15,-21 43 16,0 21-16,0 0 0,1-1 0,20 1 16,-21 0-16,21 21 0,-20-21 15,20 21-15,21 0 0,-41 0 16,-1 21-16,63 21 15,-20 43 1,-64-43-16,0-20 16,0 20-16,0-21 0,0 0 0,0 22 0,-21-22 15,0 0-15,-1 0 0,-20-21 0,21 21 16,-21 0-16,-1-21 0,-63 22 16,22-22-1,41 0-15,22 0 0,0 0 0,0 0 16,0 0-16,0 0 0,21-22 31,21 1-15,0 21-16,-21-21 0,42 21 15</inkml:trace>
  <inkml:trace contextRef="#ctx0" brushRef="#br0" timeOffset="9276.57">14944 762 0,'0'42'32,"0"-20"-32,-22 20 0,1-21 0,21 21 15,-21 1-15,21-22 0,0 21 0,-21 64 16,21-64-1,0-20-15,0-1 0,0 21 16,21-21-16,0-21 16,0 0-16,1 0 0,-1 0 0,0 0 15,21 0-15,-21 0 0,1 0 16,20-21-16,-21 21 0,21-21 16,-20 0-16,-1 0 0,0-1 0,21-20 15,-21 21-15,1 0 0,-1-64 16,0 22-16,0 20 15,-21 1-15,0 21 0,0 0 0,0-1 16,0 44 0,0-1-1,-21 0-15,0 0 0,21 21 16,-21 1-16,21-22 0,0 21 16,0 1-16,0-22 0,0 21 0,0 0 0,0 1 15,0-1 1,21-21-16,-21 0 0,21-21 15,21 22-15,-21-22 0,1 0 0,-1 0 16,21 0-16,-21 0 0,22 0 16,-22 0-16,21-22 0,-21 1 0,0 0 15,1 0-15,-1 0 0</inkml:trace>
  <inkml:trace contextRef="#ctx0" brushRef="#br0" timeOffset="9557.41">15960 360 0,'0'0'0,"0"-21"0,0 0 16,-22 21-16,1 0 15,0 21-15,21 0 0,0 0 16,-21 0-16,21 22 0,-21-22 0,21 21 16,-21 0-16,21 1 0,0 20 15,-22-20-15,22 20 0,-21-21 0,21 22 16,-21-22-16,21 22 0,0-22 0,0 0 15,-21 43-15,21-21 16,0-43-16,0 0 0,0 0 16,21-21 15,0 0-31,0-21 16,1 0-16,-1 0 0</inkml:trace>
  <inkml:trace contextRef="#ctx0" brushRef="#br0" timeOffset="9945.19">16044 995 0,'0'0'0,"0"85"32,21-64-32,1-21 15,-1 0-15,0 0 0,0 0 0,64 0 16,-43-21-1,-21-1-15,0 1 16,1 0-16,-1 0 0,0 0 0,-21 0 16,0-1-16,0-20 0,0 21 15,0-21-15,0-22 16,-42 43-16,20 21 0,1 0 16,0 0-16,0 0 0,0 21 15,0 0-15,-1 0 0,1 1 0,0 20 16,0 0-16,0 1 0,21-1 15,0-21-15,-21 21 0,21 43 16,-22-64-16,22 43 16,0-43-16,0 0 0,0 0 15,22 0-15,-1-21 0,0 22 0,0-22 16,0 0-16,0 0 0,1 0 0,41 0 16,43-22-1</inkml:trace>
  <inkml:trace contextRef="#ctx0" brushRef="#br0" timeOffset="10416.92">17060 910 0,'0'0'0,"0"-21"0,0-21 0,0 21 0,0-1 16,0 1-16,0 0 15,0 0-15,-21 21 16,0 0-16,0 0 0,0 21 15,-22 0-15,22 0 0,0 1 0,-21 20 0,20 0 16,-20-21-16,21 22 0,0-22 16,0 21-16,-1-21 0,22 43 15,0-43-15,22 0 16,-1 0-16,0-21 0,42 22 16,-41-22-16,20 0 0,-21 0 15,21 0-15,-20 0 0,-1 0 0,0 0 16,0 0-16,0 0 0,0 0 0,22 0 15,-22 0 1,-21 21 0,0 0-16,0 0 15,0 0-15,-42 0 16,20-21-16,1 22 0,-21-1 16,0-21-16,20 0 0,-20 21 15,21 0-15,-21-21 0,20 0 0,-20 0 16,21 0-16,-21 0 0,20 0 15,1 0-15,0 0 0,0 0 16,21-21 0,0 0-16,0 0 15,0-1-15,0 1 16,0 0-16</inkml:trace>
  <inkml:trace contextRef="#ctx0" brushRef="#br0" timeOffset="10777.71">15727 572 0,'0'0'0,"-21"-22"0,42 22 31,0-21-31,0 21 16,21 0-16,22 0 16,-22 0-16,1 0 0,20 0 0,1 0 15,-22 0-15,21 0 0,1 0 16,-1 0-16,-20 0 0,20-21 16,-20 21-16,-1 0 0,0 0 0,-21-21 0,22 21 15,-22 0-15,0 0 16,-21-21-16,21 21 0,-42 0 31,0 0-15,0 0-16,-43 0 15,43 0-15</inkml:trace>
  <inkml:trace contextRef="#ctx0" brushRef="#br0" timeOffset="12412.43">3556 1820 0,'0'0'0,"-21"0"0,21-21 15,-21 21-15,42 0 47,0 0-47,0 0 16,0 0-16,0 0 15,1 0-15,-1 0 0,0 0 16,21 0-16,-21 0 0,22 21 0,20-21 16,-20 22-1,-1-22-15,0 0 0,1 0 0,-1 0 16,0 0-16,1 21 0,-1-21 0,21 0 0,-20 0 16,20 0-16,-20 0 0,20 0 15,1 0-15,20 0 0,-20 0 16,-1 0-16,22 0 0,-22 21 15,22-21-15,-21 0 0,20 0 0,-20 0 16,20 0-16,1 0 0,0 0 0,-22 0 16,22 0-16,0 0 0,-1 0 15,1 0-15,0 0 0,-1 0 0,1 0 16,0 0-16,20 0 0,-20 0 16,0 0-16,21 0 0,-22 0 0,22 0 15,0 0-15,-21 0 0,20 0 0,1 0 16,-21 0-16,127 0 15,-107 0-15,213 0 16,-212 0-16,0 0 0,-1 0 16,1 0-16,0 0 0,21 0 15,-21 0-15,21 0 0,106 0 16,-127 0-16,21 0 0,-22 0 0,22 0 16,0 0-16,0 0 0,0 0 15,0 0-15,-21 0 0,21 21 0,233-21 16,-233 0-1,-21 0-15,21 0 0,0 0 0,106 0 16,-106 0-16,0 0 0,0 0 16,0 0-16,0 21 0,0-21 15,0 0-15,-21 0 0,21 0 0,0 0 16,232 0 0,-232 0-16,0 21 0,0-21 15,0 0-15,-21 0 0,0 0 0,21 0 16,0 0-16,-21 0 0,21 22 0,0-22 15,-21 0-15,21 0 0,-21 0 16,21 0-16,-22 0 0,22 0 0,0 0 16,0 0-16,-21 0 0,21 0 15,-21 0-15,21 0 0,-21 0 16,0 0-16,0 0 0,-22 0 0,22 0 16,0 0-16,0 0 0,-22 0 0,22 0 15,-21 0-15,21 0 0,-22 0 0,1 0 16,0 0-16,21 0 0,-22 0 15,86 0-15,-86 21 16,86-21-16,-86 0 0,-20 0 16,-1 0-16,1 0 0,-1 0 0,1 21 15,-22-21-15,22 0 0,-22 0 16,21 0-16,-20 0 0,-1 0 0,0 0 16,1 0-16,-22 0 0,0 0 15,0 0-15,0 0 0,1 0 0,-1 0 16,-42 0 31,-1 0-32,1 0-15,0 0 16,0-21-16</inkml:trace>
  <inkml:trace contextRef="#ctx0" brushRef="#br0" timeOffset="12530.4">18394 1990 0,'-21'0'62</inkml:trace>
  <inkml:trace contextRef="#ctx0" brushRef="#br0" timeOffset="17744.23">1312 3620 0,'21'0'31,"1"0"-31,-1 0 16,0 0-16,0 0 16,0 0-16,0-22 0,1 1 15,-1 21-15,0-21 0,0 21 0,0-21 16,0 0-16,1 21 0,-1-21 16,0-1-16,-21 1 0,0 0 15,0 0-15,0 0 0,-21 0 16,0 21-16,-22 0 15,22 0-15,-21 0 0,-1 0 16,-20 21-16,21 0 16,-22 0-16,22 0 0,-22 0 0,22 1 15,0 20-15,-1-21 0,1 0 16,-22 22-16,43 20 16,21-42-16,0 0 0,0 1 15,0-1-15,0 0 0,21 0 16,1 0-16,-1-21 15,0 21-15,21-21 0,1 22 0,-1-1 16,0-21-16,22 21 0,-22 0 16,127 21-1,-126-20-15,-22 20 0,21-21 0,1 21 16,-43 1-16,0-22 16,0 21-16,-22-21 0,-20 22 15,0-22-15,-1 21 0,1-21 0,-21 1 16,20-1-16,-20-21 0,-1 21 15,22-21-15,0 0 0,-1 0 16,1 0-16,0 0 0,-1-21 0,22 0 16,-21 21-16,21-22 0,-22-41 15,22 42-15,-21-22 16,42 1-16,0 21 16,0 0-16,0 0 0,0-1 0,0 1 15,21 0-15,0 0 0,0 21 0,22-21 16,-22 21-16,0-21 0,0 21 15,21 0-15,-20-22 0,-1 22 16,21 0-16,-21 0 0</inkml:trace>
  <inkml:trace contextRef="#ctx0" brushRef="#br0" timeOffset="18483.32">1799 3831 0,'0'0'0,"21"0"16,-21 21 15,0 1-31,0-1 16,-21 0-16,21 0 0,-21 0 16,21 22-16,0-22 0,0 0 0,0 21 15,0-21-15,0 1 0,0-1 16,0 0-16,0 0 0,0 0 0,0 0 15,21-21 1,0 0-16,0 0 0,1 0 16,-1-21-16,21 21 0,0-42 15,-20 21-15,-1 0 0,0-1 16,0 1-16,0-21 0,0 21 16,1 0-16,-22-1 0,21-20 15,-21 21-15,0 0 0,0 0 16,21-1-16,-21 1 0,0 0 15,0 42 17,-21 0-32,21 22 15,0-22-15,0 0 16,0 21-16,0-20 0,-21 62 16,21-41-16,0-1 0,0 21 15,0-20-15,0-1 0,0 22 16,0-22-16,0 21 0,21-20 0,-21 20 15,21-20-15,0 20 0,-21 1 16,21-1-16,-21-21 0,0 22 0,0-22 16,0 22-16,0-22 0,0 0 15,0 1-15,0-1 0,0-21 0,0 22 16,0-22-16,-21 0 0,0 21 16,0-21-16,0 1 0,-1-1 0,-20-21 15,21 21-15,-21 0 0,-1-21 16,22 0-16,-106 0 15,64-21-15,20 0 16,1 0-16,21-1 0,0 1 16,-22-21-16,22 0 0,21 20 0,-21-20 15,21 0-15,0-1 0,0 1 16,0 0-16,0-1 0,0 1 16,0 0-16,21-1 0,0 1 0,0 0 15,1 21-15,20-22 0,-21 1 16,0 21-16,22-22 0,-22 1 0,21 21 15,0-21-15</inkml:trace>
  <inkml:trace contextRef="#ctx0" brushRef="#br0" timeOffset="19017.02">2646 3768 0,'0'0'0,"0"-21"16,0-1-1,-21 22-15,-1 0 16,1 0-16,21 22 16,0-1-16,0 21 15,0-21-15,0 0 0,0 22 0,0-22 16,0 21-16,0 1 0,0-22 16,0 21-16,0-21 0,-21 22 0,21-22 15,0 0-15,0 21 0,0-21 16,-21 1-16,0-1 15,0-21 1,21-21 0,-22-1-16,22 1 15,0 0-15,0 0 16,0-21-16,0-22 0,22 22 0,-1 21 16,0-22-16,0 1 0,0 0 15,43-22-15,-43 43 16,21 0-16,43-22 0,-43 43 0,-21 0 15,22 0-15,-1 0 0,-21 0 16,22 22-16,-22-1 0,0-21 0,0 42 16,0-21-16,-21 0 15,21 43-15,-21-1 16,0-20-16,0-1 0,0-21 16,0 0-16,-21 22 0,0-22 0,21 0 15,0 0-15,0 0 0,-21-21 16,21-21 15,0 0-15,0 0-16,0 0 0,21 0 15</inkml:trace>
  <inkml:trace contextRef="#ctx0" brushRef="#br0" timeOffset="19299.84">3344 3387 0,'0'21'31,"0"0"-31,0 0 0,0 22 16,0-1-16,0-21 0,0 64 16,0-43-16,-21 64 15,21-64-15,-21 1 16,21-1-16,-21 0 0,0 1 0,21-22 15,0 21-15,0-21 0,-22 22 0,22-22 16,0 0-16,22-21 31,-1 0-31,0-21 16,0 0-16,-21-1 0,21 1 0,-21 0 16</inkml:trace>
  <inkml:trace contextRef="#ctx0" brushRef="#br0" timeOffset="19496.74">3111 3789 0,'0'0'0,"-21"0"0,42 0 47,1 0-47,-1 0 15,0 0-15,0 0 0,0-21 0,22 21 16,-1 0-16,0 0 15,-21 0-15,1-21 0,-1 21 0,0 0 16,0-22-16</inkml:trace>
  <inkml:trace contextRef="#ctx0" brushRef="#br0" timeOffset="20132.4">4043 3874 0,'0'0'16,"21"-22"-16,0 1 0,0 0 0,0-42 31,-21 41-31,0 1 0,0-21 0,-42-22 16,42 43-1,-21 21-15,0 0 0,-22 0 16,22 0-16,0 0 0,-21 0 0,21 21 16,-1 1-16,1-1 0,-21 0 15,21 0-15,0 21 0,-1 1 0,22-22 16,-21 21-16,21 1 0,-21-1 0,21 0 16,0 64-1,0-64-15,21-20 0,0-1 16,1 0-16,-1-21 0,0 0 15,0 0-15,0 0 0,0 0 0,1 0 16,20 0-16,-21-21 0,0 0 16,0-1-16,1 1 0,-1 0 15,0 0-15,-21-21 0,21 20 0,0 1 16,0-21-16,-21 21 0,0-22 16,0 22-16,22-21 0,-22 21 0,0 0 15,21-1-15,-21 1 0,0 42 31,0 1-31,0-1 16,0 0-16,0 0 0,-21 0 16,21 0-16,0 22 0,0-22 0,0 21 15,0-21-15,0 1 0,0 20 0,0-21 16,0 0-16,0 0 16,0 1-16,21-1 0,0-21 15,0 0 1,0 0-16,0 0 0,1 0 15,-22-21-15,0-1 0,21 1 16,-21 0-16,0 0 0,0 0 16,21 0-16</inkml:trace>
  <inkml:trace contextRef="#ctx0" brushRef="#br0" timeOffset="20607.13">4318 3979 0,'0'-42'15,"0"0"-15,0 126 0,0-189 16,0 83-16,0 1 0,21 0 0,0 0 16,-21 0-16,21 21 0,1-21 0,-1-1 15,0 22-15,0 0 0,0-21 0,0 21 16,1 0-16,-1 0 0,21 0 15,0 21-15,1 22 16,-22-22-16,0 0 0,0 0 16,-21 0-16,0 1 0,0 20 0,0-21 15,0 21-15,0-20 0,0 20 16,0-21-16,-21 0 0,0 0 0,0 22 16,0-22-16,-1-21 0,22 21 0,-21 0 15,0-21-15,21-21 47,0 0-47,0 0 0,21 0 0,0-1 16,1-20-16,-1 21 0,21-64 15,0 43 1,-20 21-16,-1-22 0,0 1 0,42-21 16,-41 20-16,-22 22 0,21 0 0,0 0 15,-21 42 16,0 0-31,0 0 0,0 0 16,-21 22-16,0-22 0,-1 21 0,22 43 16,0-64-16,0 21 0,0 1 15,0-22-15,0 0 0,0 21 16,0-20-16,22 20 16,20-21-16,-21-21 0,0 0 15,22 0-15,-22 0 0,0 0 16,0 0-16,0 0 0,22 0 0,-22-21 15,0 0-15,0 0 0</inkml:trace>
  <inkml:trace contextRef="#ctx0" brushRef="#br0" timeOffset="21184.8">5736 3810 0,'0'0'0,"-21"0"0,0 0 16,0 0-16,-1 0 15,44 0 17,20 0-32,-21 0 0,21 0 0,22 0 15,-22 0-15,22 21 0,-1-21 16,-20 0-16,20 0 0,1 0 0,-1 0 16,1 0-16,-1 0 0,1 0 15,-22 0-15,64 0 16,-64 0-16,43 0 0,-64 0 15,21 0-15,1 0 0,-43-21 47,0 0-31,0 0 0</inkml:trace>
  <inkml:trace contextRef="#ctx0" brushRef="#br0" timeOffset="21762.47">6731 3471 0,'-21'0'0,"42"0"0,-63 0 0,20 0 16,1 0-16,0 0 15,21 22-15,-21-1 16,21 0-16,0 21 15,0-21-15,21 1 16,0-1-16,43 0 16,-22 0-16,-21 0 0,22-21 0,-1 0 15,0 21-15,1-21 0,-1 0 16,0 0-16,1 0 0,-1 0 0,43 0 16,-22 0-1,-42 0-15,0 0 16,1 0-16,-44 0 31,1 0-31,0 0 16,21 22-16,-21-22 0,0 21 0,0-21 15,-1 21-15,1 0 0,0-21 16,0 21-16,-21 0 0,20 1 16,1-1-16,-21 0 0,21 0 0,0 0 15,-22 22-15,22-22 0,0 0 0,0-21 16,0 21-16,-1 0 0,1 0 15,21 1-15,0-1 0,-21 0 16,21 0-16,0 0 16,21-21 77,-21-21-61</inkml:trace>
  <inkml:trace contextRef="#ctx0" brushRef="#br0" timeOffset="23377.54">9927 3281 0,'0'0'0,"21"0"0,-21-21 0,21 21 16,-21-21-16,22 21 0,-22-22 15,21 1-15,0 0 16,0 0-16,0 0 0,-21 0 15,0-1-15,21 22 0,-21-21 16,22 0-16,-1 0 16,-21 0-16,0 0 31,-21 42 16,-1 0-32,1 0-15,0 0 0,-21 43 16,-1 20 0,1-41-16,21-1 0,-43 64 0,22-43 15,0-20-15,21 20 0,-22-20 16,1 20-16,21-21 0,-22 1 0,22-1 16,0 0-16,-21 1 0,21-1 0,-1 0 15,1 1-15,0-1 16,0-21-16,0 22 0,0-22 0,-1 21 15,1-21-15,0 0 0,21 1 0,-42 41 16,21-42 0,21 0-16,0 1 15,-22-22 1,22-22 31,22 22-47,-22-21 0,21 0 0,0 0 15,0 0-15,-21 0 0,42-43 16,-20 43-16,20-21 16</inkml:trace>
  <inkml:trace contextRef="#ctx0" brushRef="#br0" timeOffset="24011.69">10414 3133 0,'0'0'16,"21"-21"-1,0 21-15,-21-22 16,21 1 0,1 0-1,-44 42 32,1-21-31,0 21-16,21 1 0,-21-1 15,0 21-15,0-21 0,-1 22 0,1-1 16,-63 106-16,20-42 16,43-43-16,-64 22 15,64-43-15,-21 1 0,-1-1 16,22 0-16,-21 1 0,21-1 16,-64 85-1,43-106-15,-1 43 0,22-22 16,0-21-16,21 0 0,-21 1 15,0-1-15,21 0 0,0 0 0,0 0 16,-21 0-16,21 1 16</inkml:trace>
  <inkml:trace contextRef="#ctx0" brushRef="#br0" timeOffset="32239.76">10689 3450 0,'0'0'0,"0"-21"0,21 0 0,-21 0 16,21 0-16,-21-1 15,0 1-15,0 0 0,0 0 16,0 0-16,0 0 0,0-1 16,0 44 15,-21-1-31,21 0 0,0 21 16,0-21-16,0 22 0,-21-1 15,21 0-15,0 1 0,0-1 16,-21 85-16,21-85 15,-21 1-15,21-1 0,0 0 16,-21-20-16,21 20 0,0 0 0,0-21 16,0 22-16,0-22 0,0 21 0,0-21 15,0 1-15,0-1 16,21-21-16,0 0 16,0 0-16,0 0 15,0 0-15,1-21 0,-1-1 16,0 22-16,-21-21 0,21 0 0,0 0 15,-21 0-15,21 0 0,-21-1 16</inkml:trace>
  <inkml:trace contextRef="#ctx0" brushRef="#br0" timeOffset="32504.25">10414 3768 0,'0'0'0,"-21"0"16,42 0 0,0 0-16,0 0 15,0-21-15,22 21 0,-1-22 16,-21 22-16,22 0 0,-1-21 16,0 21-16,22 0 0,-22-21 0,64 21 15,-64 0 1,-21 0-16,-21-21 0,22 21 15,-44 0 1,1 0-16,-21 0 0,21-21 16</inkml:trace>
  <inkml:trace contextRef="#ctx0" brushRef="#br0" timeOffset="34124.37">11493 3916 0,'0'-21'15,"0"0"1,22-1-16,-1 22 16,-21-21-16,21 21 0,0-63 15,0 42 1,-21-1-16,0 1 0,0 0 0,0-21 16,0 21-16,0-1 0,0 1 0,0 0 15,-21 0 1,0 21-16,0-21 0,-22 21 15,22 0-15,0 21 0,-21 0 16,21 0-16,-22 0 0,22 1 0,-64 41 16,64-42-16,-21 22 0,21-1 15,-22-21-15,22 21 0,0 1 16,0-22-16,21 21 0,0-21 0,0 22 16,0-22-16,0 0 0,0 0 0,0 0 15,0 1-15,21-22 0,0 0 16,0 21-16,1-21 0,20 0 0,-21 0 15,0 0-15,22-21 0,-22 21 16,21-22-16,43-41 16,-22-1-16,-42 43 15,1 0-15,-1-21 0,0 21 16,0-1-16,-21 1 0,21-21 0,-21 21 16,0 0-16,0-1 0,0 1 15,0 42 16,0 1-31,0-1 16,0 0-16,0 0 0,-21 21 0,21-20 16,0-1-16,0 21 0,0-21 0,0 0 15,0 1-15,0-1 16,0 42-16,0-42 16,0 1-16,21-22 0,0 0 15,1 0-15,-1 0 0,0 0 16,0 0-16,21 0 0,-20 0 0,20-22 15,-21 1-15,21 0 0,-20 0 16,20 0-16,-21 0 0,21-1 0</inkml:trace>
  <inkml:trace contextRef="#ctx0" brushRef="#br0" timeOffset="34832.62">12298 3725 0,'0'0'15,"0"-21"-15,0 0 0,0 0 16,0 0-16,0 0 15,-21 21 1,-1 0-16,1 0 0,0 0 0,0 0 16,-64 42-16,43 0 15,0-21-15,20 1 16,1-1-16,0 21 0,0-21 0,0 0 16,21 1-16,0 20 0,0-21 0,0 0 15,0 43 1,0-43-16,21-21 15,0 21-15,43-21 0,-43 0 16,21 0-16,-21 0 0,22-21 0,-1 0 16,-21 0-16,0-1 0,22 22 15,-22-21-15,0 0 0,0-21 16,-21 21-16,21-22 16,-21 22-16,0 0 15,0 0-15,0 42 31,-21-21-15,21 21-16,0 0 0,0 22 16,0-1-16,-21-21 0,21 21 15,-21 1-15,21-1 0,0 43 16,-21-43-16,21 0 16,-22 22-16,22-22 0,0 1 0,0 20 15,0-21-15,0 1 0,0 20 16,0-20-16,0 20 0,0 43 15,0-43-15,-21 43 0,21-63 16,-21 20-16,21-21 0,0 1 16,0 20-16,-21-20 0,21-1 0,-21 0 15,0-21-15,-1 64 0,1-64 16,-21 0-16,21 1 0,-43 20 16,-42 0-1,64-42-15,0 0 0,-22 0 16,22 0-16,0 0 0,-22-21 0,22 0 15,-22 0-15,22 0 0,-22-1 16,22-20-16,0 21 0,-1 0 0,1-22 16,-64-41-16,64 20 15,42 22-15,0 0 16,0-1-16,0 22 0,0-21 0,42-43 16,-21 43-16,1-1 0,20-20 15,0 21-15,1-1 0,-1 1 16</inkml:trace>
  <inkml:trace contextRef="#ctx0" brushRef="#br0" timeOffset="35389.41">12509 3704 0,'0'-21'0,"0"42"0,0-63 16,0 63 0,0 0-1,-21 0-15,21 1 0,0 41 16,-21-42-16,21 0 16,0 22-16,0-22 0,0 0 0,0 21 15,0-20-15,0-1 0,0 0 16,0 0-16,0 0 0,0 0 15,0-42 17,0 0-32,0 0 0,0 0 15,0 0-15,0-1 0,0 1 16,0 0-16,0-21 0,0 21 0,21-1 16,0 1-16,-21-21 0,22 21 0,-1 0 15,0-1-15,21 1 0,-21 0 16,22 21-16,63-21 15,-64 21-15,-21 0 0,21 0 16,1 21-16,-22 0 0,21 0 16,-21 1-16,1-1 0,-22 21 0,0-21 15,0 22-15,0-22 0,0 21 16,0 0-16,-22-20 0,1 20 0,0 0 16,0-21-16,0 1 0,0-1 0,-1 0 15,1 0-15,0 0 0,21 0 16,21-42 15,-21 0-15,21 21-16,1-21 0,-1 0 0</inkml:trace>
  <inkml:trace contextRef="#ctx0" brushRef="#br0" timeOffset="35947.87">13674 3768 0,'0'0'0,"0"-21"0,0-1 0,0 1 16,-22 0 0,1 0-16,0 21 0,0 0 0,0-21 15,0 21-15,-22 0 0,22 0 0,-21 0 16,21 0-16,-1 21 0,-20 0 15,21 0-15,-21 0 0,20 1 0,1-1 16,-21 0-16,21 21 0,0-21 16,-1 1-16,22 20 0,0-21 0,-21 21 15,21-20-15,0-1 0,0 63 16,21-84 0,1 22-16,-1-22 0,0 0 0,21 0 15,-21 0-15,22 0 0,-22 0 0,21 0 16,-21 0-16,22-22 0,-22 1 15,21 0-15,-21 0 0,1 0 0,-1-22 16,0 22-16,0 0 0,0-21 0,-21 21 16,21-43-16,-21 22 15,0 21-15,0-1 0,0 1 16,-21 42 15,21 1-31,-21-1 0,21 0 16,0 0-16,-21 0 0,21 22 15,0-22-15,0 42 0,0-20 16,0-22-16,0 0 0,0 21 0,0-21 16,21 1-16,0-1 0,0 0 15,1-21-15,-1 0 0,0 0 16,0 0-16,0 0 16,0 0-16,1 0 0,-1-21 15,0 0-15,-21-1 0</inkml:trace>
  <inkml:trace contextRef="#ctx0" brushRef="#br0" timeOffset="36664.49">14055 3725 0,'0'22'16,"0"-1"-16,0 0 15,0 0-15,0 0 0,0 0 0,0 1 16,-22-1-16,22 21 0,0-21 0,0 0 15,0 64 1,-21-64-16,0 22 16,21-1-16,-21-42 31,21-21-15,-21 0-16,21-1 15,0 1-15,0-21 16,0 21-16,0 0 0,0-1 0,0-20 15,0 21-15,21 0 0,0-22 16,0 22-16,22-21 0,-1 0 16,0 20-16,-21 22 0,22-21 15,-22 21-15,21 0 0,-21 0 16,22 0-16,-1 0 0,-21 0 0,22 0 16,-22 21-16,21 1 0,-21-1 0,0 0 15,-21 0-15,0 0 0,22 0 16,-22 85-1,0-42-15,0-43 16,-22 0-16,22 0 16,0 0-16,-21-21 0,0 0 15,0 0-15,0 0 16,21-21-16,-21 0 16,21 0-16,0-21 15,0 20-15,21-41 16,0 42-16,0-22 0,21-20 15,1 42-15,-22 0 0,21-1 0,-21-20 16,22 42-16,-1-21 0,0 0 16,-20 21-16,20 0 0,0 0 0,1 0 15,-22 21-15,21 0 0,-21-21 16,22 42-16,-43-20 0,21-1 16,0 0-16,-21 21 0,0-21 0,0 22 15,0-22-15,0 0 0,0 21 0,-21-20 16,0-1-16,21 0 0,-22 0 15,1 0-15,-21 0 16,42-42 15,21 0-31,0 0 16,0 0-16</inkml:trace>
  <inkml:trace contextRef="#ctx0" brushRef="#br0" timeOffset="37073.76">15325 3747 0,'0'0'0,"0"21"16,21-21 0,0 0-16,0 0 15,0 0-15,43 0 16,-22 0-16,-21-21 0,0 21 15,22-22-15,-22 1 0,0 21 16,0-21-16,-21 0 0,21 0 16,-21 0-16,0-1 0,0 1 15,-21 0-15,0 21 16,0 0-16,-43 0 16,22 0-16,21 0 0,-21 21 15,-1 0-15,22 1 0,-21 20 0,21-21 16,-1 21-16,1 1 0,0 20 15,21-20-15,0-1 0,0-21 0,0 85 16,21-85-16,0 0 16,1 0-16,20 1 0,-21-22 15,0 0-15,22 0 0,-22 0 16,0 0-16,21 0 0,-21 0 0,1 0 16,41-64-1,-21 1-15</inkml:trace>
  <inkml:trace contextRef="#ctx0" brushRef="#br0" timeOffset="37590.24">16214 2815 0,'0'0'15,"0"-21"-15,0 0 16,21 21-1,21-21-15,0 21 0,1 0 0,20 0 16,-20 0-16,20 0 0,1 0 16,63 0-16,-64-21 0,43 21 15,-43 0-15,-41 0 16,20 0-16,-21 0 0,-42 0 16,-21 0-1,-1 0-15,-41 0 16,-43 0-16</inkml:trace>
  <inkml:trace contextRef="#ctx0" brushRef="#br0" timeOffset="38006">16171 2731 0,'21'21'31,"-21"0"-31,0 0 16,0 0-16,-21 0 0,21 1 16,-21 20-16,21 0 15,-21 1-15,21-1 0,-21-21 16,21 21-16,-21 22 0,21-22 16,-22 22-16,1-22 0,21 22 0,-21-1 15,0 1-15,0-1 0,0 1 0,21-1 16,-43 128-1,22-64-15,21-64 0,0 1 16,0 41-16,0-41 16,0-22-16,21 1 0,0-22 15,1 21-15,-1 0 0,0-20 0,21-1 16,1 0-16,-1-21 0,0 21 16,1-21-16,20 0 0,-21 0 0,22 0 15,-1 0-15,-20 0 0,147-42 16,-169 21-1,22-1-15,-22 1 0,21-21 16,-21 21-16,-21 0 0,0-22 0,0 22 16</inkml:trace>
  <inkml:trace contextRef="#ctx0" brushRef="#br0" timeOffset="38905">17357 3620 0,'0'0'0,"0"-22"0,0 1 16,0 0-16,0 0 0,0 0 16,0 0-16,-22-1 0,22 1 15,-21-21-15,0 21 0,0 21 16,-21-21-16,20-1 0,1 22 0,0 0 15,0 0-15,0 0 0,-22 0 0,-41 22 16,20 20 0,43 0-16,0-21 0,-21 64 15,20-64-15,1 22 16,21-1-16,0-21 0,0 0 0,0 22 16,0-22-16,0 0 0,0 0 15,21-21-15,22 0 16,-1 0-16,0 0 0,-20 0 15,41-42-15,-42 21 16,22-1-16,-22 1 0,0 0 16,21 0-16,-21 0 0,1 0 0,-1-22 15,0 22-15,0 0 0,0-43 16,-21 43-16,21 0 16,-21 0-16,0 42 31,-21 0-31,21 0 0,-21 1 0,0 41 15,0 1 1,21-22-16,0-21 0,0 0 16,0 0-16,0 1 0,0-1 0,21-21 15,0 21-15,0 0 0,64-21 32,-22 0-32,-41 0 15,20 0-15,-21-21 0,0 21 0,22-21 16,-22 0-16,0-1 0,0 1 0,0 0 15,0-21-15,1 21 0,-22-22 16,0 22-16,0-106 16,0 85-16,0-1 15,0 1-15,-64-43 0,43 43 0,0 0 16,-22 21-16,1-22 0,0 22 0,-22 0 16,-42-21-1,43 42-15,21 0 0,-22 0 0,1 0 16,20 0-16,-20 0 0,20 21 15,1 0-15,-21 0 0,20 21 0,-105 149 16,106-128 0,-1 1-16,22-22 0,0 22 15,0-1-15,0-20 0,0-1 0,21 21 16,0-20-16,0-1 0,0 0 16,0 1-16,0-1 0,21 0 0,0-20 15,106 83 1,-106-83-16,21-22 0,1 0 15,63 0-15,-64 0 0,21 0 16,-20 0-16,20 0 0,1-22 0,-22 1 16,22 0-16,-22 0 15,0 0-15,1 0 0,-22-1 0</inkml:trace>
  <inkml:trace contextRef="#ctx0" brushRef="#br0" timeOffset="39436.69">18457 3281 0,'0'0'0,"0"-21"0,0 0 0,0-1 16,0 1-16,0 0 0,0 42 31,-21 0-31,0 1 16,0 20-16,21-21 15,-21 21-15,-22 43 0,22-43 0,-42 43 16,41-64-16,1 22 15,0-1-15,0-21 0,-21 21 0,42-20 16,-64 62 0,64-63-1,21-21 1,0-21 0,1 0-16</inkml:trace>
  <inkml:trace contextRef="#ctx0" brushRef="#br0" timeOffset="39733.53">18224 3387 0,'0'-21'0,"0"42"0,0-64 0,0 1 15,0 21-15,22 0 16,-22 0-16,21-1 0,0 22 0,0-21 16,43 0-16,-43 21 15,21 0-15,0 0 0,1 0 0,-1 0 16,0 21-16,43 22 15,-21 41-15,-43-63 0,21 22 16,-21 41-16,-21-41 0,0-1 16,0 0-16,0-20 0,0 20 15,0-21-15,-21 21 0,21-20 16,-21-1-16,0-21 0,0 21 0,-22 0 16,1-21-1,21 0-15,0 0 0,-1 0 0,1 0 16,0 0-16,0 0 15,0-21-15,0 21 0</inkml:trace>
  <inkml:trace contextRef="#ctx0" brushRef="#br0" timeOffset="39917.42">18055 3620 0,'0'0'0,"21"0"15,0 0 1,1-22-16,-1 22 0,21 0 0,-21 0 15,22 0-15,41 0 0,-41 0 16,20 0-16,-21 0 0,22-21 16,-22 21-16,22 0 0,-22 0 0,22-21 15,-22 21-15,0-21 0,43 0 16,-64 0-16</inkml:trace>
  <inkml:trace contextRef="#ctx0" brushRef="#br0" timeOffset="40149.29">19135 3217 0,'0'0'0,"0"22"32,-22-1-32,22 0 15,0 0-15,0 21 0,0-20 16,0 20-16,-21 0 0,21 1 16,0-1-16,-21 0 0,21-21 0,0 22 15,0-22-15,-21 0 0,21 21 16,0-20-16,-21-22 0,21 21 0,0 0 15,0-42 17,0 0-17</inkml:trace>
  <inkml:trace contextRef="#ctx0" brushRef="#br0" timeOffset="40396.15">19135 3281 0,'0'-21'0,"0"42"0,0-63 15,21 42-15,0 21 16,0 0 0,-21 21-16,21-21 0,22 64 15,-22-64-15,-21 22 0,21-1 16,0 0-16,0-21 0,0 22 16,1-22-16,-1 21 0,0-21 0,21 1 15,-21-1-15,1 0 0,-1-21 16,-21 21-16,21-21 0,-21-21 31,21 0-31,-21-22 16,0 1-16,0 21 15,0-21-15</inkml:trace>
  <inkml:trace contextRef="#ctx0" brushRef="#br0" timeOffset="40612.03">19706 3154 0,'0'0'0,"21"-21"0,-21-22 0,0 22 16,0 0-16,-21 21 31,21 42-31,-21-20 0,0 20 0,21 0 16,-21 1-16,-1-1 0,22 0 0,-21 22 15,21-22-15,-21 0 0,0 1 16,21-1-16,0 0 0,0 1 0,0-22 16,-21 21-16,21-21 15,0 1-15,0-1 0,0 0 16,21-21-16,0 0 15,0 0-15,0 0 0,1-21 16</inkml:trace>
  <inkml:trace contextRef="#ctx0" brushRef="#br0" timeOffset="40883.87">20066 3323 0,'-21'0'0,"21"21"32,21-21-17,0 0-15,0 0 0,0 0 16,1 0-16,-1 0 0,0 0 16,0 0-16,21 0 15,22 0-15,-43 0 0,0 0 16,-21 22 15,-21-22-15,0 0-16,0 21 0</inkml:trace>
  <inkml:trace contextRef="#ctx0" brushRef="#br0" timeOffset="41029.79">19981 3535 0,'-21'63'31,"42"-41"-16,0-22-15,1 0 0,-1 0 16,0 0-16,0 0 0,21 0 16,-20 0-16,-1-22 0,0 22 0,21-21 15,1 0-15</inkml:trace>
  <inkml:trace contextRef="#ctx0" brushRef="#br0" timeOffset="41425.56">21082 3027 0,'0'0'0,"-21"0"16,21 21-1,0 0 16,21-21-15,0 0-16,0 0 0,0 0 16,1 0-16,-1 0 15,-21-21-15,21 0 0,-21 0 16,0 0-16,0-1 16,-21 1-1,0 21-15,-1 0 0,1 0 16,0 0-16,0 21 15,0-21-15,0 43 0,-1-22 16,1 21-16,0 1 0,0-22 16,21 21-16,-21-21 0,21 0 15,0 22-15,0-22 0,0 21 16,42 1 0</inkml:trace>
  <inkml:trace contextRef="#ctx0" brushRef="#br0" timeOffset="41748.37">21675 3239 0,'0'-22'0,"-22"22"31,1 0-31,0 22 0,0-1 15,0 42-15,0-42 16,-1 22-16,1-1 0,0-21 0,21 22 16,-21-1-16,0-21 0,0 21 15,-1 1-15,1-22 0,21 0 0,-21 21 16,0-20-16,21-1 0,-21 0 0,21 0 16,0 0-16,0 0 15,0-42 16,21 0-31,0 0 16,0 0-16,-21 0 0,21-1 0</inkml:trace>
  <inkml:trace contextRef="#ctx0" brushRef="#br0" timeOffset="42021.22">21569 3366 0,'0'0'0,"21"-43"0,-21 22 16,21-21-16,0 21 0,0-1 0,1 1 15,-1 0-15,0 21 16,0 0-16,0 0 15,0 21-15,-21 0 0,22 1 0,-1-1 16,-21 21-16,0-21 16,0 22-16,0-1 0,0 64 15,0-22-15,0-62 16,0 20-16,0 0 0,0-21 16,0 22-16,0-22 0,0 0 0,0 0 15,0 0-15,0 1 0,0-1 16,0-42 15,-21-1-15,-1 22-16,1-21 0,0 0 0,0 0 15</inkml:trace>
  <inkml:trace contextRef="#ctx0" brushRef="#br0" timeOffset="42193.12">21251 3577 0,'21'0'15,"1"21"1,-1-21-16,0 0 0,21 0 16,1 0-16,-22 0 0,21 0 0,0 0 15,1 0-15,-1 0 0,0 0 0,1 0 16,-1 0-16,0 0 0,1 0 16,-1 0-16,-21 0 0,22-21 0,-22 0 15</inkml:trace>
  <inkml:trace contextRef="#ctx0" brushRef="#br0" timeOffset="42490.95">22288 3175 0,'0'0'0,"0"-21"0,0 0 16,0 42 15,0 0-31,0 21 15,22-20-15,-22 20 0,0 0 16,21 1-16,-21-1 0,0 0 0,0 1 0,0-22 16,0 21-16,0 43 15,0-22-15,21-42 16,-21 1-16,0-1 0,0 0 16,0 0-16,21 0 0,0-21 15,0 0-15,1 0 16,-1-21-1,0 21-15,-21-21 0,0 0 0</inkml:trace>
  <inkml:trace contextRef="#ctx0" brushRef="#br0" timeOffset="42713.82">22733 3217 0,'0'0'0,"0"-21"0,0-21 15,-21 42 16,0 21-31,21 0 0,-22 22 0,1-22 16,0 21-16,-42 64 16,41-64-16,1 1 0,-21-1 15,21-21-15,-22 43 16,22-43-16,21 0 0,0 0 0,-21 0 16,21 0-16,21-21 31,0 0-31</inkml:trace>
  <inkml:trace contextRef="#ctx0" brushRef="#br0" timeOffset="43360.45">23262 2942 0,'21'0'15,"-21"21"1,0 1 0,-21-22 15,21-22 0,0 1-31,0 0 16,0 0-16,0 0 31,21 21-31,0 0 16,1 0-16,-1 0 15,-21 21 1,0 0-1,0 0-15,0 0 0,-21 1 16,21-1-16,-22-21 16,1 21-16,0-21 15,0 0-15,0 0 16,21-21 0,0 0-1,0-1 1,0 1-16,0 0 15,21 21-15,0 0 0,0 0 16,-21-21-16,21 21 0,1 0 16,-1 0-16,0 21 15,-21 0-15,0 0 0,0 1 16,0-1-16,0 0 0,0 0 0,0 21 16,-21-20-16,0-1 0,21 21 15,-22-21-15,1 0 0,0 1 0,0-1 16,0 0-16,0-21 15</inkml:trace>
  <inkml:trace contextRef="#ctx0" brushRef="#br0" timeOffset="44029.07">23368 2455 0,'0'0'0,"21"0"0,0 0 15,0 0-15,43 0 16,-1-21-16,-20 21 0,-1 0 15,0 0-15,1 0 0,-1-21 16,43 21-16,-43 0 0,-21 0 16,0-21-16,22 21 0,-22 0 15,0 0-15,0 0 0,0 0 16,1 21 0,-1 0-1,-21 0-15,0 1 0,0-1 0,0 0 16,0 21-16,0-21 0,0 22 15,0-22-15,0 21 0,0 1 0,0-1 16,0-21-16,0 21 0,0 1 16,0-1-16,0 0 0,0 22 0,0 84 15,0-42 1,0-43-16,0-20 0,0 63 16,0-64-16,0 21 15,0-20-15,0-1 0,0 0 0,0 1 16,0 63-1,-21-64-15,-1 0 16,22-21-16,-21 1 0,21-1 0,-21 0 0,0-21 16,0 21-16,-22-21 15,22 0-15,0 0 0,0 0 16,-21 0-16,20 0 0,-41 0 16,-43 0-1,85 0-15,-21 0 0,20 21 16,1-21-16,-21 0 0,21 0 0,0 21 0,-1-21 15,1 0-15,21 22 16,0-44 15</inkml:trace>
  <inkml:trace contextRef="#ctx0" brushRef="#br1" timeOffset="50488.37">1693 6562 0,'0'0'0,"0"-21"0,21-1 16,-21 1-16,0 0 0,22 0 15,-22 0-15,0 0 0,0-1 16,0 1-16,0 0 15,0 42 17,0 0-17,0 22-15,0-22 0,-22 21 0,22 1 16,-21-1-16,0 21 0,21-20 16,0-1-16,-21 22 0,0-22 0,21 0 15,-21 1-15,21-1 16,0 21-16,0 1 15,0-22-15,0-21 0,0 1 16,0-1-16,21-21 0,0 21 0,0-21 16,0 0-16,0 0 15,1 0-15,20 0 0,-21-21 0,21-22 16,1 22-16,20-21 16,-42 21-16,22-22 0,20-20 15,-42 21-15,22-1 16,-22 22-16,0-21 0,0-1 0,-21-20 15,21-22 1,-21 64-16,22-64 0,-22 64 16,0 0-16,0 0 0,0 0 15,21 21-15,-21-21 0,0 42 63,21-21-48</inkml:trace>
  <inkml:trace contextRef="#ctx0" brushRef="#br1" timeOffset="51101.04">3006 6604 0,'0'-21'0,"0"42"0,21-42 0,0 0 16,-21 0-16,0-1 15,21 1-15,-21 0 16,0 0-16,-21 21 16,0 0-16,0 0 15,-22 0-15,22 0 0,-21 21 16,21-21-16,-22 21 0,1 0 15,21 1-15,-22-1 0,1 21 16,21-21-16,0 0 0,0 1 0,-1-22 16,22 21-16,0 0 0,0 0 0,0 0 15,0 0-15,22-21 16,-1 0-16,0 22 0,0-1 16,0-21-16,22 0 0,-22 0 15,21 21-15,-21-21 0,22 0 0,41 21 31,-63-21-31,43 21 0,-43-21 16,0 21-16,0 1 0,1-1 16,-22 0-16,0 0 15,0 0-15,-22 0 16,1 1-16,0-1 0,-21 0 16,21-21-16,-22 21 0,22 0 15,-21 0-15,-1-21 0,1 22 0,21-22 16,-21 0-16,-1 0 0,-105 0 15,127 0 1,-21-22-16,20 22 0,-20-21 0,21 0 16,0 21-16,-22-21 0,22 0 15,0 0-15,21-1 0,-21 22 16,21-21-16,21 21 31,0 0-15,0 0-16,1 0 0,-1 0 15,21-21-15</inkml:trace>
  <inkml:trace contextRef="#ctx0" brushRef="#br1" timeOffset="51595.75">4149 6562 0,'-22'21'31,"22"0"-15,0 0-16,0 0 31,22-21-15,-1 0-1,-21-21-15,0 0 16,0 0-16,0 0 0,0 0 15,0-1 1,-21 22-16,-1 0 16,22 22 15,0-1-31,0 0 16,0 0-1,0 0-15,0 0 16,0 1-1</inkml:trace>
  <inkml:trace contextRef="#ctx0" brushRef="#br1" timeOffset="52116.46">4106 7154 0,'0'0'0,"21"0"16,-21-21 0,22 0-16,-1 0 15,-21 0-15,0 0 16,0-1-1,-21 22 1,-1 0 0,22 22-16,-21-22 15,21 21-15,0 0 0,0 0 16,0 0-16,0 0 16,21-21-1,1 0 1,-1 0-16,-21-21 15,21 21-15,-21-21 0,0 0 16,0 0-16,0 0 16,-21-1-1,0 22 1,-1 0 0,1 22-1,21-1 16</inkml:trace>
  <inkml:trace contextRef="#ctx0" brushRef="#br1" timeOffset="52734.11">5397 6329 0,'0'0'0,"0"-21"0,-21 0 0,21-1 16,0 1-1,0 0-15,0 42 32,0 0-17,0 22-15,0-22 0,0 21 0,0 1 16,0-1-16,0 21 15,-21-20-15,0 63 0,21-43 0,0-21 16,-21 43-16,21-43 0,-21 1 16,21-22-16,-22 21 0,22-21 15,0 1-15,0-1 0,0 0 0,-21 0 16,21 0 0,0-42-1,0 0 1,0 0-16,0 0 15,0-22-15,0 22 0,21-21 0</inkml:trace>
  <inkml:trace contextRef="#ctx0" brushRef="#br1" timeOffset="53506.74">5440 6329 0,'-21'0'0,"42"0"0,-42-21 0,-1 0 16,22-1-16,-21 22 0,42 0 47,22 0-47,-22 0 0,21 0 0,1 0 15,-1 0-15,21 0 0,1 0 16,-1 0-16,22 0 0,-21 0 0,20 0 16,1 0-16,21 0 0,84 0 15,-84 0-15,106 0 16,-128 0-16,22 0 0,64 0 15,-107 0-15,1 0 0,-1 0 16,1 0-16,-1 0 0,128-21 16,-107 21-1,-63 0-15,43 0 16,-43 0-16,0 0 0,0 0 16,1 0-16,-1 0 0,-21 21 15,0 1-15,0-1 16,0 0-16,0 0 15,0 43-15,0-43 0,0 0 16,0 21-16,0-21 0,0 22 16,-21-22-16,21 21 0,0-21 0,-22 22 15,22-1-15,0-21 0,0 22 16,0-22-16,0 21 0,0 22 16,0-43-16,0 42 15,0-42-15,0 1 0,0 20 16,0-21-16,0 0 0,0 0 0,0 1 15,0-1-15,0 0 0,-42 0 16,21-21 0,0 0-16,0 0 15,-1 0-15,1 0 0,-21 0 0,21 0 16,-22 0-16,22 0 0,-21 0 0,0-21 16,-1 0-16,-20 21 0,-43-21 15,21 21-15,1 0 0,-107-22 16,85 22-16,22 0 0,-22 0 15,0 0-15,21 0 0,1 0 16,-1 0-16,0 0 0,-21 0 16,22 0-16,-1 0 0,22 0 0,-22 0 15,21 22-15,1-22 0,-1 0 16,1 0-16,21 0 0,-1 21 0,1-21 16,0 0-16,20 0 0,1 0 15,0 0-15,21 21 16,21-21-1,0 0-15,1 0 16,-1 0-16,21-21 0,-21 0 0,22 21 16</inkml:trace>
  <inkml:trace contextRef="#ctx0" brushRef="#br1" timeOffset="55095.86">10118 6117 0,'0'0'0,"21"0"16,-21-21-16,21 21 0,0 0 15,-21-21-15,21 21 16,-21 21 0,0 0-1,-21 0-15,0 1 0,0-1 0,-22 21 16,-41 43-16,41-43 0,-62 64 16,41-64-16,-42 43 15,64-43-15,0 1 0,-1-22 16,1 0-16,0 21 0,20-21 0,1-21 15,0 22-15,0-22 16,21-22 0,0 1-1,0 0-15,0 0 16,0 0-16,21 0 0,0-1 16,0 22-16,1 0 0,-1 0 0,0 0 15,0 0-15,21 0 0,-20 0 16,20 22-16,0-22 0,-21 21 0,64 21 15,-43-42-15,22 42 16,-43-20-16,21-1 0,-20-21 16,-1 21-16,0 0 0,0-21 0,0 0 15,0 21-15,1 0 16,-22-42 31,0 0-47</inkml:trace>
  <inkml:trace contextRef="#ctx0" brushRef="#br1" timeOffset="55338.86">10541 6435 0,'0'63'31,"0"-42"-31,0 1 0,0-1 16,0 0-16,0 0 0,0 0 0,-21 0 16,21 1-16,-21-1 0,21 0 0,-22 0 15,22 0-15,0 0 16,-21-21-16,21-21 31,0 0-15,0 0-16</inkml:trace>
  <inkml:trace contextRef="#ctx0" brushRef="#br1" timeOffset="55511.92">10520 6287 0,'0'-22'0,"0"-20"16,0 63 46,21-21-62,-21 21 0,0 1 16</inkml:trace>
  <inkml:trace contextRef="#ctx0" brushRef="#br1" timeOffset="55994.91">10901 6371 0,'0'21'16,"0"1"-16,0-1 16,0 0-16,0 0 15,0 0-15,0 0 0,-21 1 0,21-1 16,0 0-16,0 0 0,0 0 0,0 0 16,0 1-16,0-1 0,-22 21 15,1-21 1,21 0-16,-21 1 0,0-22 15,21-22 17,0 1-32,0 0 15,0 0-15,0 0 0,0 0 0,0-1 16,0-20-16,21 21 0,21-43 16,1 22-16,-22 21 0,64-43 15,-43 43-15,0 0 0,1 0 16,-1 21-16,0 0 0,-21 0 15,22 0-15,-1 0 0,-21 21 0,0 0 16,1 0-16,-1 1 0,0 20 0,-21-21 16,0 0-16,0 22 0,0-22 15,0 0-15,0 0 0,0 0 16,-21 22-16,0-22 0,-22 21 16,22-21-1,42-42 32</inkml:trace>
  <inkml:trace contextRef="#ctx0" brushRef="#br1" timeOffset="56348.89">11726 6265 0,'0'0'0,"0"-21"31,0 42-15,0 1-16,-21 20 15,21-21-15,0 21 0,0 1 16,-21 105-16,0-106 16,21 22-16,-21-1 0,-1-20 15,22 20-15,0 1 0,-21-1 0,0 1 16,0-1-16,21 1 0,-21-1 15,0 1-15,-1-1 0,22 1 0,-21-1 16,0 1-16,0-22 0,0 0 0,0 1 16,21-1-16,0 0 0,-22-21 15,22 1-15,-21-1 0,21 0 0,0 0 16,0-42 0,0 0-16,0 0 0,21-1 15,22-20-15,-1-43 16,-21 43-16,0-21 0,-21 20 15</inkml:trace>
  <inkml:trace contextRef="#ctx0" brushRef="#br1" timeOffset="56664.95">11642 6562 0,'0'-43'16,"0"86"-16,0-128 0,-22 64 0,22-64 15,0 43 1,0 21-16,22 0 0,-1 21 15,0-22-15,21 22 0,-21 0 0,22 0 16,-22 0-16,21 0 0,1 0 0,-22 0 16,21 22-16,-21-1 0,22 21 15,-22 0-15,-21-20 0,0 20 16,0 0-16,0 1 0,-21-22 0,-1 21 16,-20-21-16,21 22 0,-21-22 15,-1 0-15,1 0 0,21 0 0,-22 0 16,22-21-16,-21 0 0,21 22 15,0-22-15,-22 0 16,43-22-16,0 1 16,21 0-1,1 0-15,-1 21 0,0-21 0,21 0 16,-21-1-16</inkml:trace>
  <inkml:trace contextRef="#ctx0" brushRef="#br1" timeOffset="57400.23">12277 6308 0,'0'-21'0,"0"42"0,0-64 16,0 65 15,-22-1-31,22 0 16,-21 0-16,21 0 0,-21 22 0,21-1 15,0 64-15,0-43 16,0-42-16,0 1 15,0-1-15,0 0 0,21 0 16,0 0-16,1-21 0,-1 0 0,0 0 16,0 0-16,0 0 0,0 0 15,1 0-15,-1-21 0,21-21 16,0-1-16,-20 22 16,-1-21-16,0 0 0,0-1 0,0 22 15,-21-21-15,21-1 0,-21 22 16,22 0-16,-22 0 0,21 0 0,-21 0 15,0 42 17,-21 0-32,-1 21 0,22-21 15,-21 22-15,21-22 0,-21 42 16,21-20-16,0-1 0,0-21 16,0 0-16,0 22 0,0-22 15,0 0-15,21 0 0,0 0 16,1-21-16,-1 0 15,0 0-15,0 0 0,0 0 0,22 0 16,-22-21-16,63-42 16,-20-1-16,-22 43 15,-21-21-15,1-22 0,-1 22 0,0 0 16,21-22-16,-21 22 0,1-1 0,-1-20 16,-21 21-16,21-1 0,-21-20 15,21 20-15,-21 1 0,0 21 0,0-21 16,0 20-16,0-20 15,-21 42 1,21 21-16,-21 22 0,0 41 16,-1 1-1,22-43-15,0 1 0,0 20 16,0-21-16,0 1 0,0-1 0,0 22 16,0-22-16,0 0 0,0 1 0,0 20 15,0-42-15,22 0 16,-22 1-16,21-1 0,0 0 0,0-21 15,0 0-15,0 0 16,1 0-16,-1 0 0,0 0 16,0-21-16,-21 0 0,21-1 15,0 1-15,-21 0 0</inkml:trace>
  <inkml:trace contextRef="#ctx0" brushRef="#br1" timeOffset="57599.12">13017 6223 0,'0'0'0,"-21"0"0,42 0 31,1 0-31,20 0 16,-21 0-16,0 0 0,22 0 0,-1 0 16,-21 0-16,21 0 0,1 0 15,-22 0-15,21 0 0,-21 0 16,1 0-16,-1 0 0,0 0 0</inkml:trace>
  <inkml:trace contextRef="#ctx0" brushRef="#br1" timeOffset="58160.84">15113 5821 0,'0'-42'0,"0"84"0,0-106 0,0 43 16,0 0-16,0 0 0,0 0 15,0 42 1,-21 0-16,0 21 16,21-20-16,-22 20 0,1 0 15,0 1-15,0-1 0,0 0 0,0 1 16,-22 41-16,1 1 16,42-43-16,0-21 0,-21 22 15,21-1-15,0-21 0,0 22 16,0-22-16,0 0 0,0 0 0,21 0 15,0 0-15,0-21 0,0 0 16,1 0-16,20 0 16,-21-21-16,-21 0 0,21 21 15,-21-63-15,0 41 0,0 1 16</inkml:trace>
  <inkml:trace contextRef="#ctx0" brushRef="#br1" timeOffset="58841.5">14711 6181 0,'-43'0'31,"86"0"-31,-64 21 16,42-21-16,0 0 15,0 0-15,0 0 0,22 0 16,-1 0-16,0 0 0,1 0 0,-1 0 16,0 0-16,1-21 0,20 0 0,64-1 15,-42 22 1,-64-21-16,0 21 0,0 0 15,-42 0 17,0 21-32,0 1 15,0-22-15,21 21 0,-22 21 16,1 0-16,21-20 16,0-1-16,0 0 0,0 0 15,21 0-15,1-21 0,-1 0 16,0 0-16,0 0 0,21 0 15,-20 0-15,20 0 0,-21 0 0,21-21 16,1 21-16,-1-21 0,-21 0 16,22 21-16,-1-21 0,-21-1 0,0 1 15,22 0-15,-22 21 0,0-21 16,-21 0-16,21 0 0,0-1 16,-42 44 15,21-1-16,-21 0-15,0 0 0,21 21 16,0-20-16,0 20 0,-21 0 0,-1 1 16,22-1-16,-21 0 0,21 1 0,0 20 15,0-21-15,0 1 0,0-1 16,0 0-16,-21 1 0,21-1 0,0 0 16,0 1-16,0 63 15,-21-43 1,21-21-16,-21-20 0,21-1 0,-21 0 15,-1 0-15,1-21 0,0 0 0,-21 0 16,-1 0-16,22 0 0,-21 0 0,0-21 16,-1 0-16,1 0 0,0-1 15,-1 1-15,1 0 0,21 0 0,-22-21 16,22 20-16,21 1 0,0-21 0,0 0 16,0 20-16,43-20 15,-1 21-15,-21 0 0,64-22 16,-43 22-16</inkml:trace>
  <inkml:trace contextRef="#ctx0" brushRef="#br1" timeOffset="59156.32">16341 6075 0,'0'0'0,"-22"0"0,1 0 15,0 21 1,0 0-16,21 0 0,0 22 0,0-22 16,-21 21-16,21 1 0,-21-1 0,21 21 15,0 1-15,0-1 16,-22-20-16,1 20 0,0 1 0,21-1 16,-21-20-16,0-1 0,21 21 0,-21-20 15,-1 20-15,1-20 16,21 20-16,0-42 0,0 0 15,0 1-15,0-44 32,0 1-17,21 0-15,1-21 0,-1 21 0</inkml:trace>
  <inkml:trace contextRef="#ctx0" brushRef="#br1" timeOffset="59462.15">16214 6308 0,'0'-43'0,"0"86"0,-22-107 16,22 43-16,0 0 0,0 0 0,0 0 16,0-1-16,22 1 15,-1 0-15,0 21 0,21-21 0,106 0 16,-105 21 0,-1 0-16,-21 0 0,43 42 15,-43-21-15,0 0 0,-21 1 16,0 20-16,0-21 0,0 0 0,-21 22 15,-21-22-15,20 21 0,-20-21 16,-64 43 0,64-43-16,-22 0 0,22-21 15,0 21-15,63-42 32,0 0-32,0 0 15,0 0-15,1-1 0,20 1 16</inkml:trace>
  <inkml:trace contextRef="#ctx0" brushRef="#br1" timeOffset="59812.95">16658 6223 0,'0'0'0,"0"21"0,21-21 0,0 0 16,1 0-1,-1 0-15,0 0 0,0 0 16,21 0-16,-20 0 0,-1 0 0,21-21 15,-21 21-15,64-21 16,-43 0-16,1 0 0,-22 21 16,0-22-16,-21 1 0,0 0 15,0 0-15,-21 0 16,0 21-16,-22 0 0,22 0 16,0 0-16,-21 0 0,20 21 0,-20 0 15,21 0-15,-21 0 0,20 1 16,1-1-16,0 21 0,0-21 0,0 0 15,21 22-15,0-22 0,0 21 16,0-21-16,0 1 0,0 20 16,0-21-16,0 0 0,21-21 0,42 43 15,-20-43-15,-1 0 16,0 0-16,1-22 16,-22 22-16,21-21 0,1 0 0</inkml:trace>
  <inkml:trace contextRef="#ctx0" brushRef="#br1" timeOffset="60063.8">17843 6117 0,'0'21'16,"22"-21"15,-1 0-31,0 0 0,0 0 16,0 0-16,0 0 0,1 0 0,-1 0 15,0 0-15,0 0 0,0 0 16,0 0-16,1 0 0</inkml:trace>
  <inkml:trace contextRef="#ctx0" brushRef="#br1" timeOffset="60216.88">17822 6265 0,'0'0'0,"0"22"0,0-1 15,21 0 1,1-21-16,-1 0 16,0 0-16,0 0 0,21 0 15,1 0 1,-22 0-16,0-21 0</inkml:trace>
  <inkml:trace contextRef="#ctx0" brushRef="#br1" timeOffset="60764.73">18817 5503 0,'-21'0'0,"0"0"16,21 22-16,-21-22 0,21 21 16,-22 0-16,22 0 15,0 0-15,22-21 31,-1-21-15,0 0 0,-21 0-16,0 0 15,0-1-15,-21 1 16,0 21-16,-1 0 16,1 0-16,0 0 0,0 0 15,0 21-15,21 1 0,-21-1 0,-1 0 16,1 0-16,21 21 0,-21-20 15,21-1-15,0 21 0,0-21 16,0 22-16,42 20 16,-20-63-16,-1 0 0</inkml:trace>
  <inkml:trace contextRef="#ctx0" brushRef="#br1" timeOffset="61056.56">19389 5588 0,'0'-42'16,"0"84"-16,0-105 0,0 41 15,-43 22-15,22 0 16,-21 43-16,21-22 16,-1 21-16,-20-21 0,21 22 15,0-1-15,0 0 0,-1 1 0,1-1 16,0 0-16,0 1 0,-21 20 15,-1 43 1,43-85-16,0 0 0,0 1 0,0-1 16,21 0-16,1 0 0,-1-21 15,0 0-15,0 0 0,43 0 16,-43 0-16,0 0 0,21 0 16,-21-21-16</inkml:trace>
  <inkml:trace contextRef="#ctx0" brushRef="#br1" timeOffset="61240.46">18923 5969 0,'0'0'0,"-21"0"32,42 0-17,0 0-15,0 0 0,22 0 16,-22 0-16,21 0 0,0 0 0,1 0 15,-1 0-15,22 0 0,-22-21 16,21 0-16</inkml:trace>
  <inkml:trace contextRef="#ctx0" brushRef="#br1" timeOffset="61625.29">19621 5927 0,'-21'21'0,"21"0"32,21-21-32,1 0 0,-1 0 0,0 0 15,0 0-15,43 0 0,-22 0 16,0-21-16,-21 21 0,22-21 16,-22 21-16,21-21 0,-21 21 0,1-22 15,-22 1-15,0-21 16,0 0-1,-22 20-15,1 22 0,0 0 16,-21 0-16,21 0 0,-22 0 0,1 0 16,0 0-16,20 0 0,-20 22 15,0-1-15,21 0 0,-22 21 0,22-21 0,-21 43 16,21-1 0,21-41-16,0 20 0,0 0 15,0-21-15,21 1 0,0-1 16,0 0-16,0-21 0,22 21 15,62-21 1,-62 0-16,41 0 0,-20 0 0</inkml:trace>
  <inkml:trace contextRef="#ctx0" brushRef="#br1" timeOffset="61876.15">20510 5779 0,'-21'0'16,"21"21"0,0 0-1,21 0-15,1 21 0,-1-20 0,0-1 16,0 21-16,0-21 0,0 0 16,1 22-16,-1-22 0,0 0 0,21 21 15,-21-20-15,1-1 0,-1-21 16,0 21-16,0-21 15,0 0 1,0 0-16,-21-21 0</inkml:trace>
  <inkml:trace contextRef="#ctx0" brushRef="#br1" timeOffset="62106.02">20955 5757 0,'0'0'0,"-21"0"15,0 0-15,-1 0 0,1 22 16,0-1-16,0 21 0,-85 43 16,43-22-1,20-42-15,1 22 0,21-22 16,-22 21-16,1-21 0,-21 22 16,41-22-16,1 0 0,21 0 15,0 0-15,21-21 16,1 0-1,41-21-15</inkml:trace>
  <inkml:trace contextRef="#ctx0" brushRef="#br1" timeOffset="62504.93">21378 5440 0,'0'0'0,"0"-21"0,0 0 15,-21 42 1,0-21-1,0 42-15,21-21 0,-21 22 0,-1-1 16,1 0-16,0 1 0,0 20 16,21-21-16,-21 22 0,0-22 15,-1 1-15,22-1 0,0 85 16,0-106-16,0 0 16,0 0-16,22 22 0,-1-22 15,0-21-15,0 0 0,0 0 0,0 0 16,1 0-16,-1 0 0,21 0 15,-21 0-15,22 0 0,-22 0 0,21-21 16,-21 0-16,22-1 0,-22 1 16,0 0-16</inkml:trace>
  <inkml:trace contextRef="#ctx0" brushRef="#br1" timeOffset="62693.86">21167 5715 0,'-22'0'0,"44"0"0,-65 0 16,64 0 0,1 0-16,-1 0 15,0 21-15,64-21 16,-22 0-16,-21 0 0,1 0 16,-1 0-16,-21 0 15,22 0-15</inkml:trace>
  <inkml:trace contextRef="#ctx0" brushRef="#br1" timeOffset="63132.82">22140 5313 0,'21'0'0,"-21"21"31,0 0-15,-21-21 15,0 0 0,21-21-31,0 0 16,0 0 0,0 0-16,21 21 15,0 0-15,1 0 0,-1 0 16,0 0-16,-21 21 16,21-21-16,-21 21 0,0 0 15,0 0-15,0 0 0,0 1 16,0-1-16,0 0 0,-21 0 15,0 0-15,0 0 0,-1 1 0,1-1 16,0 0-16,-21 0 0,21 0 16,-1 0-16</inkml:trace>
  <inkml:trace contextRef="#ctx0" brushRef="#br1" timeOffset="63744.31">23029 5376 0,'0'22'47,"0"-1"-47,21 0 0,-21 0 16,22 0-16,-1 0 0,0 1 15,0-1-15,21 0 0,-20 21 0,20-21 16,-21 22-16,21-22 0,1 0 16,-1 0-16,0 0 0,1 1 0,-1-1 15,0-21-15,1 0 0,105 21 16,-127-21 0,0 0-16,0 0 0,-21-21 15,0 0 1,-42 21-16,21 0 0,0 0 15,-22 0-15,1 21 0,0 0 16,-22 0-16,22 0 0,-22 0 0,1 1 16,-1 20-16,22-21 15,-21 21-15,-43 22 0,42-43 0,22 21 16,-43 1-16,64-22 0,-21 0 16,21 0-16,-1 0 0,1-21 15,0 22-15,21-1 16,21-21 15,0 0-31</inkml:trace>
  <inkml:trace contextRef="#ctx0" brushRef="#br1" timeOffset="67301.13">1460 8805 0,'0'0'0,"-42"0"31,21 0-31,0 22 16,-22-1-16,43 0 15,0 0-15,-21-21 0,21 21 0,-21 0 16,21 1-16,0-1 0,0 0 16,21 0-16,0 0 0,1-21 15,20 0-15,-21 0 0,21 0 16,1 0-16,-22 0 0,21 0 0,1-21 15,20 0 1,1-21-16,-43 20 0,0 1 16,0-21-16,-21 21 0,0 0 15,0-1-15,0 1 0,0 0 16,-21 0-16,-21-21 0,20 20 16,-20 22-16,21 0 0,-21 0 15,-1 0-15,1 0 0,0 0 0,-1 0 16,1 22-16,0-1 0,-1 0 15,1 0-15,0 21 0,-22 43 16,-21 21 0,64-64-16,21 1 0,0-1 15,0 0-15,0 1 0,0-1 16,0-21-16,0 21 0,0-20 0,21-1 16,22 0-16,-22 0 0,0-21 15,21 21-15,1-21 0,-22 0 0,21 0 16,1 0-16,-22 0 0,21-21 15,-21 21-15,22-21 16,-43 0-16,0 0 0,-22 21 16,1 0-16,0-22 0,-21 22 15,-1 0-15,1 0 0,0 0 16,-1 22-16,-84 20 16,106-21-16,0 0 0,-21 22 15,21 20-15,21-42 16,-22 22-16,22-22 0,0 21 15,0-21-15,0 0 0,0 22 0,22-22 16,-1 0-16,0-21 0,0 21 0,64-21 16,-1 0-1,-41 0-15,-1 0 0,22 0 0,-22-21 16,21 0-16,-20 0 0,20 0 16</inkml:trace>
  <inkml:trace contextRef="#ctx0" brushRef="#br1" timeOffset="68058.02">2455 9292 0,'0'0'0,"0"-21"0,0 0 0,0 0 16,-21 21-16,0-21 0,0-1 0,0 22 16,-22-21-16,22 21 0,0 0 15,0 0-15,-43 0 0,43 0 16,0 21-16,-21 22 0,20-22 15,1 0-15,0 0 0,0 22 16,21-22-16,0 21 0,-21-21 0,21 22 16,0-22-16,0 42 15,0-42-15,21 22 16,21-43-16,-21 0 16,1 0-16,20 0 0,0 0 15,64-43-15,-21 1 16,-64 21-16,21 0 15,-21 0-15,22-1 0,-22 1 0,0 0 16,-21 0-16,21 0 0,-21 0 0,0-1 16,0 1-16,0 0 0,0 0 15,0 42 17,0 0-32,0 0 0,0 1 15,-21-1-15,21 0 0,-21 21 0,21-21 16,0 22-16,0-1 0,-21-21 15,0 22-15,-1 168 16,22-105 0,0-42-16,0-1 0,0-21 15,0 22-15,0-1 0,0 1 0,0-1 16,0 1-16,0-1 0,0 1 0,0-1 16,0-20-16,0 20 0,0-20 15,0-1-15,0 21 0,0-41 0,-84 126 16,63-127-1,-1 0-15,1 0 16,-21 0-16,0-21 0,20 22 16,-20-22-16,21 0 0,-21 0 0,20-22 15,-20 1-15,-43-21 16,64 21-16,-63-64 0,41 43 16,22-1-16,0-20 0,0-22 0,0 22 15,21-22-15,0 0 0,0 22 16,0-22-16,0 22 0,42-64 15,0 21 1,1 42-16,-1 22 0,0 0 0,1 21 0,-1-22 16,0 22-16,22-21 15,-22 21-15,0-1 0,22 1 0,42-42 16,-64 42-16,0-1 16,-20 22-16</inkml:trace>
  <inkml:trace contextRef="#ctx0" brushRef="#br1" timeOffset="68272.41">3514 9377 0,'-64'-21'15,"43"21"-15,0 0 16,0 0-16,-1 0 0,-20-21 16,21 21-16,0 0 0,-22-22 15</inkml:trace>
  <inkml:trace contextRef="#ctx0" brushRef="#br1" timeOffset="68456.3">3281 9335 0,'21'0'0,"-42"0"16,84 0-16,-20 0 0,-1 0 0,0 0 0,22 0 15,-22 0-15,22 0 0,-1 0 16,1 0-16,-1 0 0,1 0 0,-1 0 15,1 0-15,-1 0 0,1 0 0,105 0 32,-106-22-32,-41 22 0,-1 0 15,0 0-15,-21-21 16,-21 21-16,0 0 16,-1-21-16,1 21 15,0 0-15,21-21 0</inkml:trace>
  <inkml:trace contextRef="#ctx0" brushRef="#br1" timeOffset="68860.12">4233 9038 0,'0'-21'16,"0"42"-16,-21-42 16,21 0-16,-21 21 0,21 21 31,0 0-16,0 0-15,0 1 0,21-1 0,0 0 16,0-21-16,22 21 0,-22 0 0,21 0 16,1-21-16,-1 22 0,-21-22 15,21 0-15,64 21 16,-63-21-16,-22 0 16,0 0-16,0 0 0,0 0 0,-21-21 31,-21 21-31,0 0 0,-21 0 15,20 0-15,1 0 0,-21 21 0,0 0 16,20 0-16,-20 0 0,0 0 16,-22 43-16,1-1 15,20-20-15,1-1 0,21 0 0,0-20 16,-22 20-16,22 0 0,0-21 16,0 22-16,0-22 0,0 21 15,21-21-15,0 1 0,0-1 0,0-42 31</inkml:trace>
  <inkml:trace contextRef="#ctx0" brushRef="#br1" timeOffset="77480.07">7620 8573 0,'21'-22'32</inkml:trace>
  <inkml:trace contextRef="#ctx0" brushRef="#br1" timeOffset="78051.89">7705 8530 0,'0'-21'16,"21"21"0,-21-21-16,21 0 0,0 0 15,0 21 1,-21-22-16,21 22 0,1-21 15,-22 0-15,21 0 16,-42 21 62,-1 21-78,1 0 0,21 0 16,-21-21-16,0 43 0,0-22 0,0 0 15,-22 21-15,22 1 16,-21 20-16,21-42 16,-22 64-16,22-64 0,0 22 15,0-1-15,0 0 0,-1 1 0,1-22 16,0 21-16,0-21 0,21 22 16,-21-1-16,0-21 0,-1 0 0,22 22 15,-21-22-15,-21 63 16,42-62-16,-21-1 0,0-21 15,21 21-15,0 0 0,-22 0 16,22-42 31,0 0-47,0 0 16</inkml:trace>
  <inkml:trace contextRef="#ctx0" brushRef="#br1" timeOffset="78684.75">8149 8488 0,'0'0'0,"21"-21"16,-21 0-1,0-1 1,0 1-16,21 21 0,-21-21 31,-21 42 16,0 0-47,0 1 0,21 20 16,-21-21-16,0 0 0,-1 43 15,-20 20 1,21-41-16,0-1 0,-22 0 0,22 1 16,0 20-16,-21-20 0,21-1 0,-22 0 15,22 1-15,-21-22 0,21 21 16,-1 0-16,-20-20 0,21-1 0,0 21 16,-22-21-16,22 0 0,0 1 15,0-1-15,0 0 0,0 0 16,-1 0-16,1-21 15,21-21 64,0 0-79</inkml:trace>
  <inkml:trace contextRef="#ctx0" brushRef="#br1" timeOffset="81728.07">8424 8890 0,'0'-21'0,"0"0"16,0 42 15,0 0-16,0 0-15,-21 0 0,0 22 16,0-1-16,21-21 0,0 22 16,0-22-16,-21 21 0,21-21 0,0 0 15,-22 1-15,22-1 0,0 0 16,0 0-16,0 0 0,0 0 0,0 1 16,0-44 30,0 1-46,0 0 0</inkml:trace>
  <inkml:trace contextRef="#ctx0" brushRef="#br1" timeOffset="82158.39">8445 8573 0,'0'-22'0,"0"44"0,0-65 16,0 64 15,0 1-15,0-1-16,0 0 16,0 0-16,0 0 0,0 0 15,22-21-15,-1 0 16,0 0-16,0 0 15,0 0-15,0 0 0,22-42 16,-22 21 0,-21 0-16,21 21 0,-21-21 15,0-1-15,0 1 0,0 0 0,0 0 16,0 0-16,-21 0 0,0 21 16,0-22-16,-1 22 15,1 0-15,0 0 0,0 22 16,21-1-1,-21 0-15,21 0 0,0 0 16,0 0-16,0 1 0,0-1 0,0 0 16,0 0-16,21-21 0,-21 21 15,21 0-15,0-21 0</inkml:trace>
  <inkml:trace contextRef="#ctx0" brushRef="#br1" timeOffset="82708.12">8953 8827 0,'0'21'0,"0"0"16,-21 0-16,21 0 16,0 0-16,0 1 0,0-1 0,-21 21 15,21-21-15,-21 22 16,21-22-16,0 0 0,0 0 15,0 0-15,0 0 0,-21 1 16,21-1-16,-21 0 16,21 0-16,0-42 47,0 0-47,0 0 15,0-1-15,0 1 0,0 0 0,0 0 16,0-21-16,0 20 0,0-41 15,42-22 1,-21 64-16,0-21 0,22 21 0,-22-22 16,21 22-16,0 0 0,1 21 15,-22-21-15,21 21 0,1 0 0,-22 0 16,21 0-16,-21 21 0,22 0 16,-22 0-16,0 0 0,0 22 0,0-22 15,-21 21-15,0-21 0,0 22 0,0-22 16,0 21-16,0-21 0,0 43 15,0-43-15,0 0 0,-21 0 16,0 1-16,0-1 0,0 0 16,-1-21-16,22 21 15,0-42 17,22 0-17,-1 21-15,0-21 0,-21-1 16</inkml:trace>
  <inkml:trace contextRef="#ctx0" brushRef="#br1" timeOffset="83100.89">9800 8763 0,'0'85'31,"0"-64"-31,0 42 0,0 22 16,-21-43-16,21-20 15,0 20-15,0 0 0,-21 1 16,21-1-16,0 21 0,0-20 0,0-1 16,-21 22-16,21-22 0,-22 21 0,22 1 15,-21-1-15,21 1 0,0-22 0,-21 22 16,0-1-16,-43 85 15,43-42 1,0-63-16,21-1 0,0 21 0,-21-41 16,21-1-16,0 0 0,0 0 15,0-42 17,0 0-32,0 0 0,0-1 15,21-20-15,0-43 16,0 64-16,1-21 0,-22 0 15,21-1-15</inkml:trace>
  <inkml:trace contextRef="#ctx0" brushRef="#br1" timeOffset="83432.77">9737 9102 0,'0'-21'0,"0"42"0,-22-64 0,22 22 16,0 0-16,0 0 15,22 0-15,20 0 16,-21 21-16,0-22 0,22 22 0,-1 0 16,0 0-16,-21 0 0,22 0 15,-1 0-15,-21 0 0,22 0 16,-22 22-16,0-1 0,0 21 0,-21-21 16,0 0-16,0 22 0,0-22 0,-63 64 15,41-64-15,-41 42 16,21-42-16,20 1 15,-20-22-15,21 21 0,-21 0 0,20-21 16,1 0-16,0 21 0,0-21 0,42-21 47,0 0-47,0 21 16,1-21-16,20-1 0</inkml:trace>
  <inkml:trace contextRef="#ctx0" brushRef="#br1" timeOffset="84258.81">10393 8911 0,'0'-21'31,"0"42"-15,0 0-16,0 1 0,0-1 15,0 0-15,0 21 0,0-21 16,0 22-16,0-22 0,0 0 0,0 21 16,0-20-16,0-1 0,0 0 0,0 0 15,0 0-15,0 0 0,0 1 16,0-1-16,21-21 0,0 0 16,0 0-16,0 0 15,1 0-15,-1 0 0,0-21 16,0-1-16,0 1 15,0 0-15,1 0 0,-1 0 0,0-22 16,21 22-16,-21-21 0,1 0 0,-1-1 16,0 22-16,0-21 0,0-1 15,-21 22-15,21-21 0,-21 21 0,22 0 16,-22 42 15,-22 0-31,22 0 0,-21 0 16,21 22-16,0-22 0,0 21 15,-21-21-15,21 22 0,0-22 0,0 21 16,0-21-16,0 0 0,0 22 0,0-22 16,0 0-16,0 0 0,0 0 15,21-21-15,0 22 0,1-1 16,20-21-16,-21 0 0,21 0 16,1 0-16,-22 0 0,21 0 0,1 0 15,-1 0-15,0-21 0,-21-1 16,22 1-16,-1 0 0,-21 0 0,0-21 15,22 20-15,-22-20 0,0 0 0,0-1 16,0 1-16,1-127 16,-1 84-1,-21 43-15,0-1 0,0-41 16,0 63-16,0-1 0,0 1 0,0 0 16,0 0-16,-21 21 15,-1 21 1,22 0-16,0 22 0,-21 20 15,21-42-15,0 64 16,0-43-16,0 1 0,-21-1 16,21 0-16,0 1 0,0-1 0,0 0 15,0 43 1,0-64-16,0 64 0,0-64 16,0 0-16,0 0 15,21-21 1,0 0-16,1 0 15,-1 0-15,0 0 16,-21-21-16,21 0 0,0 21 0,-21-21 16,0 0-16</inkml:trace>
  <inkml:trace contextRef="#ctx0" brushRef="#br1" timeOffset="84552.64">11430 8784 0,'0'0'0,"0"21"16,21-21-1,0 0 1,0 0-16,43 0 16,-22 0-16,-21 0 0,1 0 15,-1 0-15,0 0 0,0 0 16,0-21-16,0 21 0,1 0 0,-1 0 0,0-21 15,0 21-15,0 0 16,0 0-16,1-21 0,-1 21 16,0 0-16,-21-21 15,0 0 17</inkml:trace>
  <inkml:trace contextRef="#ctx0" brushRef="#br1" timeOffset="85041.36">12552 8043 0,'21'0'31,"0"0"-31,0 0 16,0 0-16,1 0 0,20 0 0,0 0 15,-21 0-15,22 0 0,-1 0 0,0 0 16,1 0-16,-22 0 0,21 0 15,-21 22-15,1-22 0,-44 0 32,-20 0-32,21 0 15,-21 0-15,20 0 0,-20 0 0,-21 0 16</inkml:trace>
  <inkml:trace contextRef="#ctx0" brushRef="#br1" timeOffset="85582.05">12467 8065 0,'0'0'0,"-21"0"16,0 0 15,0 0-31,21 21 16,-22 0-16,1-21 16,0 21-16,21 0 15,0 0-15,-21-21 0,21 22 16,-21-1-16,21 0 0,-21 0 15,21 0-15,-22 0 0,22 22 16,0-22-16,0 0 0,-42 64 16,42-43-16,0 22 15,0-22-15,-21 43 16,21-43-16,-21 21 0,21-20 16,0-1-16,-21 22 0,-1-22 0,1 0 0,21 22 15,-21-22-15,0 0 0,21 1 16,-21-1-16,0 0 0,21 22 0,0-22 15,-22 1-15,22-1 0,-21 0 0,21 1 16,0-1-16,0 0 0,0 1 0,0 20 31,0-21-31,0 1 0,0-22 0,21 0 16,22 21-16,-1-42 0,-21 0 16,64 0-16,-64 0 15,43 0-15,-22 0 0,0 0 0,1 0 16,20 0-16,-21-21 0,1 0 0,-1 21 15,0-21-15,107-21 16,-107 42 0,-21-22-16,0 22 0,22-21 15,-22 21-15,0-21 16,-21 0 0,0 0-1,0 0-15</inkml:trace>
  <inkml:trace contextRef="#ctx0" brushRef="#br1" timeOffset="89629.73">13504 9017 0,'21'0'31,"-21"-21"-15,22 21-1,-22-21-15,0 0 16,21 21-16,-21-22 0,0 1 15,21 0-15,-21 0 16,0 0-16,0 0 0,0-1 0,0 1 16,0 0-16,0 0 15,-21 0-15,-22 0 16,22 21-16,0 0 0,0 0 0,0 0 16,0 0-16,-1 0 0,1 0 15,0 21-15,0 0 0,-21 0 0,20 0 16,1 22-16,0-1 0,0-21 0,0 21 15,21 1-15,0-22 0,-21 21 16,21-21-16,0 22 0,0-22 0,0 0 16,0 0-16,0 0 0,0 1 15,21-22-15,0 0 16,0 0-16,0 0 0,0 0 16,1 0-16,41-22 15,-42 1-15,0 0 0,1 0 16,-1 0-16,0 0 0,0-1 0,0 1 15,0-21-15,-21 21 0,22 0 0,-1-22 16,0 22-16,0-21 0,-21 21 16,0-1-16,21 1 0,-21 0 15,21 21 1,-21 21-16,0 0 16,0 1-16,0-1 15,0 21-15,0-21 0,0 0 0,0 22 16,0-22-16,0 0 0,0 21 15,0-20-15,0-1 0,0 0 0,0 0 16,22 0-16,-1 0 0,-21 1 0,21-1 16,0-21-16,0 0 0,0 21 15,1-21-15,-1 0 0,0 0 0,0 0 16,21 0-16,-20 0 0,-1 0 0,21-21 16,-21 0-16,0 21 0,1-22 15,-1 1-15,21-21 16,-21 0-16,-21-22 0,0 43 15,0-21-15,0-1 0,0 1 16,0 0-16,-21 20 0,0-20 0,0 0 16,0-1-16,-1 1 0,-20 21 0,21-21 15,-21 20-15,20-20 16,-20 21-16,21 0 0,-21 0 0,-1-1 0,1 1 16,0 21-16,-1-21 0,1 21 15,0 0-15,-1 0 0,-20 0 0,20 0 16,1 0-16,-21 21 0,-43 22 15,63-22-15,1 21 0,-21-21 16,41 22-16,-20-1 0,0 0 16,-22 128-16,43-107 15,0 64-15,21-63 16,0-22-16,0 21 0,0 1 0,0-22 16,0 1-16,21 20 0,0-21 0,0 1 15,1-1-15,-1 0 0,21-20 16,0 20-16,-20-21 0,20 0 0,21 0 15,-20 1-15,20-1 0,-20-21 0,20 0 16,1 0-16,-22 0 0,21 0 0,1 0 16,-22 0-16,22-21 0,-22-1 15,0 1-15,22 0 0,-22 0 16,1 21-16,-1-21 0,0 0 0,43-22 16,-22 1-1,-41 42-15,-1 0 0,0 0 16,-21-21-16,21 21 0,0 0 0,0 0 15,-21-21-15,22 21 0,-1 0 16,-21-22-16,0 1 16</inkml:trace>
  <inkml:trace contextRef="#ctx0" brushRef="#br1" timeOffset="99552.04">15176 8403 0,'0'-21'16,"0"42"46,0 0-62,0 1 0,-21 20 16,21-21-16,-21 21 0,0-20 0,0 20 16,0 21-16,21-20 15,-22-1-15,1 0 0,0 22 0,0-22 16,0 1-16,0-1 0,21 0 0,0 1 16,0-1-16,0-21 0,0 0 15,0 0-15,0 43 16,21-64-16,0 21 15,0-21-15,0 0 0,22 0 16,-22 0-16,0 0 0,0 0 0,0-21 16,0 21-16,1-21 0,41 0 15,-42-22 1,0 22-16,-21 0 0,22 0 0,-22 0 16,0-1-16</inkml:trace>
  <inkml:trace contextRef="#ctx0" brushRef="#br1" timeOffset="99756.92">14838 8869 0,'0'0'0,"-21"0"0,42-21 32,0 21-32,0 0 15,0 0-15,22-21 0,-22 21 16,21 0-16,0-22 0,1 22 0,20-21 15,-20 21-15,-1 0 0,21-21 16,-20 21-16,63-21 16</inkml:trace>
  <inkml:trace contextRef="#ctx0" brushRef="#br1" timeOffset="100348.58">15642 8700 0,'0'21'0,"0"0"15,0 0-15,-21 0 0,21 0 16,0 22-16,-21-22 0,21 21 0,-21-21 16,21 22-16,0-22 0,0 21 0,0 22 15,0-22 1,0-21-16,21-21 16,0 0-16,0 21 0,21-21 15,1 0-15,-22 0 0,0-21 16,21 21-16,-20-21 0,20 0 15,-21 0-15,64-64 16,-64 64-16,0-21 16,0 20-16,-21-20 0,0 21 0,21 0 0,-21-22 15,0 22-15,22 0 0,-22 0 16,0 0-16,-22 21 31,1 0-31,0 21 0,-21 21 16,21 22-1,-1-22-15,22 0 0,0-20 0,-42 62 16,21-41-16,21-1 0,0 0 16,0 1-16,-21-22 0,21 63 15,0-41-15,0-22 0,0 21 16,0 43-16,0 0 16,0-43-16,0 0 0,0 1 15,0-22-15,0 21 0,0-21 16,0 22-16,-43-1 0,43-21 15,-21 0-15,0-21 16,0 0-16,0 0 0,0 0 0,-1 0 16,1 0-16,-21-21 0,21 21 15,-22-21-15,22 0 0,21 0 16,-21-1-16,0 1 0,21 0 16,0 0-16,0 0 0,0 0 15,0-1-15,21 1 0,0 0 16,0 0-16,1 0 0,-1 0 0,0-1 15</inkml:trace>
  <inkml:trace contextRef="#ctx0" brushRef="#br1" timeOffset="100716.37">16552 8742 0,'0'0'0,"0"-21"16,-21 21 0,21 21-1,-21 0-15,21 0 0,-21 22 0,0-1 16,21 0-16,-22 64 16,22-64-16,-21 22 0,0-22 15,21 1-15,0 20 0,-21-21 0,0 1 16,21 20-16,-21-20 0,-1-1 0,22 21 15,-21-20-15,0-1 0,21 0 16,-21 1-16,0-1 0,0-21 0,21 22 16,-22-22-16,22 21 0,-21-21 0,21 22 15,21-65 17,1 1-32,-1 0 15,-21 0-15,21 0 0,0-22 16,0 22-16,-21-21 0</inkml:trace>
  <inkml:trace contextRef="#ctx0" brushRef="#br1" timeOffset="101049.18">16362 9081 0,'0'-22'0,"0"44"0,-21-65 0,21 22 16,0 0-16,0 0 0,0 0 15,0-22-15,0 22 0,42-64 16,-21 64-16,21 0 15,1 0-15,20 0 16,-20 21-16,-22 0 0,21 0 0,-21 0 16,22 0-16,-22 0 0,21 0 15,-21 21-15,0 21 0,1-21 16,-22 85 0,0-63-16,-22 20 0,-20-21 15,-21 1-15,41-1 16,-20-21-16,-43 0 0,43 1 0,21-22 15,-21 0-15,20 21 0,1-21 16,0 0-16,0 0 0,42 0 31,0-21-31,22 21 16,-22-22-16,0 1 0,21 0 16</inkml:trace>
  <inkml:trace contextRef="#ctx0" brushRef="#br1" timeOffset="101472.94">17018 8954 0,'21'0'16,"0"0"-1,0 0-15,1 0 0,-1-22 16,0 1-16,0 21 15,0-21-15,0 21 0,1-21 0,20 21 16,-21-21-16,0 0 0,0-1 0,1 1 16,20 0-16,-21 0 15,-21 0-15,21 0 0,-21-1 0,0 1 16,-21 0-16,0 21 0,0 0 16,0 0-16,-22 0 0,-41 0 15,20 0 1,43 21-16,-21 0 0,20 1 15,1-1-15,0 21 0,21 22 16,-21-22-16,21 0 0,0 1 16,0-22-16,0 21 0,0-21 15,0 22-15,21-22 0,0 0 0,0 0 16,1 0-16,-1-21 0,0 21 0,21-21 16,-21 0-16,22 0 0,-22 0 15,21 0-15,-21 0 0,22 0 0,-22 0 16,21-21-16,-21 0 0,22 0 0,-1 0 15</inkml:trace>
  <inkml:trace contextRef="#ctx0" brushRef="#br1" timeOffset="101771.77">18203 8700 0,'0'0'16,"-21"0"-16,42 0 31,0 0-15,1 0-16,20 0 0,-21 0 0,0 0 15,0 0-15,1 0 0,20 0 0,-21 0 16,0 0-16,22 0 0,-22 0 15,0 0-15,0 0 0,0 0 16,0 0-16,1 0 0</inkml:trace>
  <inkml:trace contextRef="#ctx0" brushRef="#br1" timeOffset="101966.66">18246 8827 0,'0'21'0,"0"-42"0,-22 63 15,22-21-15,-21-21 0,21 21 16,0 0-16,0 1 0,21-22 16,1 21-16,-1-21 15,0 0-15,0 0 16,0 0-16,0 0 0,1 0 0,20 0 16,-21 0-16,0 0 0,22 0 0,-22-21 15,0 21-15,21-43 16,-21 43-16</inkml:trace>
  <inkml:trace contextRef="#ctx0" brushRef="#br1" timeOffset="102549.84">19600 8128 0,'0'0'0,"-21"0"0,21 21 0,0 0 16,0 1-16,0-1 15,21-21 1,0 0-1,1 0-15,-1 0 0,0-21 0,0 21 16,0-22-16,0 1 16,-21 0-16,22 0 0,-22 0 15,0 0-15,0-1 16,-22 1-16,1 21 0,0 0 16,0 0-16,0 0 0,0 0 0,-22 0 15,22 0-15,0 21 0,-21 1 16,20-1-16,-41 63 15,42-20-15,21-43 16,0 21-16,0-20 0,0-1 0,0 0 16,0 0-16,0 0 0,42 0 15,-21-21-15,43 0 16,-43 0-16,21 22 0</inkml:trace>
  <inkml:trace contextRef="#ctx0" brushRef="#br1" timeOffset="102933.62">20405 8192 0,'21'0'0,"-42"0"0,42-22 15,-42 22 1,-1 22 0,1-1-16,0-21 0,0 21 0,0 0 15,0 21-15,-22-20 0,22-1 16,0 21-16,-21 0 0,20-20 0,-20 20 16,21-21-16,-21 21 0,20 1 15,1-1-15,0-21 0,0 22 16,21-1-16,-21-21 0,21 21 0,0-20 0,0 41 15,21-21 1,0-20-16,0-1 0,0 0 16,22-21-16,-22 0 0,21 0 0,-21 0 15,22 0-15,-1 0 0,0 0 16,1 0-16,-22-21 0,21 21 0,1-21 16,-22-1-16,0 1 0</inkml:trace>
  <inkml:trace contextRef="#ctx0" brushRef="#br1" timeOffset="103133.51">19875 8573 0,'0'0'0,"22"0"16,-1 0-1,0 0-15,0 0 0,0 21 16,22-21-16,-22 0 0,21 0 15,0 0-15,1 0 0,20 0 0,-20 0 16,20 0-16,-21 0 0,1 0 0,-1-21 16,0 21-16</inkml:trace>
  <inkml:trace contextRef="#ctx0" brushRef="#br1" timeOffset="103558.76">20680 8573 0,'0'21'0,"0"0"16,21-21-1,0 0-15,21 0 16,-20 0-16,-1 0 0,0 0 16,21 0-16,-21 0 0,22 0 0,-1-21 15,22 0 1,-43-1-16,0 22 0,-21-42 15,0 21-15,0 0 16,0 0-16,0-1 0,0 1 0,-21 21 16,21-21-16,-21 21 0,-1 0 0,1 0 15,-42 0-15,42 0 16,-1 21-16,-20 0 0,21 1 16,-21 41-16,-1-42 0,22 0 15,0 22-15,21-1 0,0-21 0,-21 22 16,21 41-1,21-20-15,0-43 16,0 0-16,0-21 0,1 21 16,20-21-16,-21 21 0,21-21 0,1 0 15,-1 0-15,0 0 0,1 0 16,-1-21-16,-21 0 0,85-21 16</inkml:trace>
  <inkml:trace contextRef="#ctx0" brushRef="#br1" timeOffset="103800.66">21505 8403 0,'0'0'15,"-21"0"-15,21 21 0,0 1 16,0-1-16,0 0 16,0 0-16,0 0 0,0 0 0,0 1 15,21-1-15,0 0 16,-21 0-16,43 43 0,-22-43 15,0 0-15,-21 0 0,21 0 0,0-21 16,1 21-16,-22 1 0,21-22 16,0 21-16,0-21 0,0 0 15,-21-21 1,21-1-16,-21 1 16</inkml:trace>
  <inkml:trace contextRef="#ctx0" brushRef="#br1" timeOffset="104047.71">21865 8403 0,'0'0'0,"0"-21"0,-21 21 31,0 0-31,0 21 0,-1-21 16,1 21-16,0 1 0,-21-1 0,21 0 16,-22 0-16,22 21 0,-21-20 15,21-1-15,-85 85 16,42-43-16,22-42 0,21 0 15,0 22-15,-1-22 0,1 0 16,21 0-16,0 0 0,0 1 16,21-22 15,1 0-31,-1 0 0,21-22 0</inkml:trace>
  <inkml:trace contextRef="#ctx0" brushRef="#br1" timeOffset="104384.74">22310 8022 0,'0'-21'16,"0"42"-16,-22-21 15,1 21 1,0 1-16,0-1 0,21 21 0,-21 0 15,0 1-15,-1-1 0,1 22 16,21-22-16,-21 0 0,0 22 16,0-22-16,21 0 0,0 1 0,0-1 15,0 0-15,0 1 0,0-1 0,0-21 16,0 22-16,0-22 0,0 0 16,0 0-16,21 0 0,0 0 0,0-21 15,0 0-15,1 0 0,41 0 16,1 0-1,-43 0-15,0-21 0,21 0 16,-21 0-16,22-21 0,-22 20 0,0 1 0,0-21 16</inkml:trace>
  <inkml:trace contextRef="#ctx0" brushRef="#br1" timeOffset="104581.79">22013 8382 0,'-21'0'0,"42"0"0,-21 0 47,21 0-47,22 0 0,-22 0 16,0 0-16,21 0 0,-20 0 16,20 0-16,-21 0 0,21 0 15,1 0-15,-22 0 0,21 0 0,1-21 16</inkml:trace>
  <inkml:trace contextRef="#ctx0" brushRef="#br1" timeOffset="105014.86">23114 8001 0,'0'21'79,"-21"-21"-79,0 0 46,21-21-46,0 0 16,0 0 0,0 0-16,0-1 0,0 1 15,0 0-15,21 21 16,-21-21-16,21 21 0,0 0 16,0 0-1,-21 21-15,0 0 0,0 0 16,0 22-16,0-22 0,-21 42 15,-42 22-15,41-64 0,1 22 16,-21-22-16,21 0 0,0 0 16,-1-21-16,1 21 0</inkml:trace>
  <inkml:trace contextRef="#ctx0" brushRef="#br1" timeOffset="105628.34">23601 7980 0,'42'0'32,"-21"0"-32,-21 21 0,21 0 15,1-21-15,-1 21 0,0 1 16,0-1-16,0 0 0,0 0 0,22 0 16,-22 0-16,21-21 0,-21 22 15,22-1-15,-1 0 0,-21 0 0,22 0 16,-22-21-16,0 21 0,21-21 0,1 22 15,-1-22 1,-21 0-16,-21 21 0,21-21 16,0 0-16,-42 0 62,0 21-62,0 0 0,0-21 16,-22 21-16,22 0 0,-21 1 0,0-1 15,-1 0-15,-63 21 16,64 1-16,-64 20 0,43-42 16,20 0-16,1 22 0,0-22 15,-1 21-15,22-21 0,-21 22 16,21-22-16,0 0 0,-1 0 0,1 0 16,0 1-16,21-1 0,0 0 15,0 0-15,-21 0 0,21 0 31</inkml:trace>
  <inkml:trace contextRef="#ctx0" brushRef="#br2" timeOffset="114892.85">23516 7980 0,'0'0'0,"-21"0"16,42 0 31,0 0-47,0 0 16,1 0-16,-1 0 0,0 0 15,0 0-15,0 21 0,0-21 16,1 0-16,-1 0 0,0 0 0,0 0 15,0 0-15,0 21 0,1-21 16,-1 0-16,0 0 0,0 0 16,0 0-16,0 0 0,1 0 0,-1 0 15,-21 21 32,0 1-31,0-1-1,0 0 1,0 0-16,0 0 0,0 0 16,0 1-16,0-1 0,0 0 15,0 0-15,0 0 0,0 0 16,0 1-16,0-1 0,-21 0 16,21 0-16,-22 21 0,22 1 15,-21-22-15,21 0 16,-21 0-16,21 22 0,-21-22 0,21 0 15,0 0-15,0 0 0,-21 22 0,21-22 16,-21 21-16,-1-21 0,22 22 16,0-22-16,0 0 0,-21 21 0,21-21 15,-21 22-15,21-22 0,-21 0 16,21 0-16,0 22 0,0-1 16,0-21-16,0 0 15,0 0-15,0 1 0,-21-1 16,21 0-16,-21-21 15,21 21-15,-22-21 16,22 21-16,-21-21 0,-21 0 16,21 0-16,0 0 15,-22 0-15,22 0 0,0 0 16,0 0-16,-22 0 0,22 0 0,0 0 16,-21 0-16,21 0 0,-128 0 31,128 0-31,-42 0 0,42 0 15,-22 0-15,22 0 0,0-21 16,0 21-16,0 0 0,-1 0 0,1 0 16,0 0-16,42 0 62,0 0-62,1 0 0,-1 0 16,0 0-16,0 0 0,0 0 0,0 0 15,1 0-15,41 0 16,-42 0-16,22 0 0,-22 0 16,21 0-16,0 0 0,-20 0 0,20 0 15,-21 0-15,21 0 0,-20 0 16,-1-21-16,0 21 0,21-21 0,-21 21 16,1-21-16,-1-1 0,0 1 15,0 0-15,0-21 0,-21 21 16,0-1-16,21-20 0,1 21 0,-22-21 15,0 20-15,42-62 16,-42 20-16,0 43 0,21-21 16,-21 21-16,0-22 0,0 22 0,21-21 15,-21 21-15,0-1 0,0-20 16,0 0-16,0 21 0,21-22 16,-21 22-16,0-21 0,0 21 0,22-1 15,-22-20-15,0 21 0,0 0 16,0 0-16,0-1 0,0 1 0,0 0 15,0 0-15,0 0 16,0 0-16,0-1 0,0 1 16,-22 21-1,1 0 17,0 0-32,0 0 31,0 0-31,0 0 0,-1 0 31,1 0-31,0 0 16,0 0-16,-21 0 0,20 0 15,1 0-15,0 0 0,0 0 16,0 0-16,0 0 0,42 0 47,0 0-32,0 0-15,21 0 0,-20 0 16,20 0-16,0 21 0,-21-21 16,22 0-16,-1 0 0,0 22 0,1-22 0,-1 0 15,-21 0-15,22 0 16,-22 21-16,0-21 0,0 0 0,-21 21 16,0 0-1,0 0 1,0 0-16,-21-21 0,0 22 15,21-1-15,-21 0 0,21 21 16,-22-21-16,22 1 0,-21-1 0,0 0 16,21 42-16,-21-41 0,21 20 15,-21-21-15,21 21 16,-21-20-16,21 20 0,0-21 0,0 21 16,-22-20-16,1 20 0,21 0 15,-21-21-15,21 22 0,0 20 16,0-20-16,-21-22 0,21 0 0,0 21 15,0-21-15,-21 1 0,21-1 16,0 0-16,0 0 0,0 0 16,0 0-16,-21-21 0,21 22 0,-22-22 15,22 21 1,-21-21-16,0 0 16,0 0-1,21 21-15,-21-21 16,0 0-16,-1 0 15,1 0-15,0 0 16,0 0-16,0 0 0,0 0 16,-22 0-16,22 0 0,0 0 0,0 0 15,0 0-15,-43 0 16,22 0 0,21 0-1,21-21 32,0 0-31,0-1-1</inkml:trace>
  <inkml:trace contextRef="#ctx0" brushRef="#br2" timeOffset="121016.1">4868 10837 0,'0'-21'0,"0"42"0,0-63 15,0 21 1,0 0-16,0 0 0,0-1 16,0 1-16,0 0 0,0 0 15,0 0 1,0 42 15,0 0-31,0 0 0,0 0 16,0 1-16,0 20 0,-21-21 0,0 64 15,21-43 1,0 0-16,0 1 0,-42 105 16,20-106-16,22 22 0,-21 20 15,0-41-15,0-1 16,21 0-16,0 1 0,-21-1 0,0-21 16,21 0-16,-22 22 0,22-22 0,0 0 15,0 0-15,-21-21 16,21 21-16,0-42 31,0 0-15,0 0-16,0-21 0</inkml:trace>
  <inkml:trace contextRef="#ctx0" brushRef="#br2" timeOffset="121549.79">4276 10901 0,'-22'0'15,"44"0"-15,-65-21 0,22 21 0,0-21 16,0 21-16,0-22 0,21 1 16,0 0-1,0-21-15,0 21 0,0-1 16,0 1-16,21 0 0,0 21 15,21-21-15,-21 21 0,22-21 16,-1 21-16,0 0 0,1 0 16,-1 0-16,149 0 15,-128 0-15,64 42 0,-63-21 16,63 43-16,-85-43 16,0 21-16,1 1 0,-1-22 0,-21 21 15,21 0-15,-20 1 0,-22-1 16,21 0-16,-21 1 0,0 20 15,0-20-15,0-1 0,0 0 0,-85 85 16,64-106-16,-21 22 16,-1-1-16,1-21 0,-64 43 15,64-22-15,-22-21 0,-63 43 16,64-43-16,-1 0 0,1 0 16,20 0-16,-20 1 0,21-1 15,-22-21-15,22 0 0,21 0 0,-22 0 16,1 0-1,21 0-15,21-21 16,0-1-16,0 1 16,0 0-1,21 21-15,0 0 0,21-21 16,22-21 0</inkml:trace>
  <inkml:trace contextRef="#ctx0" brushRef="#br2" timeOffset="122078.49">5355 11430 0,'0'-63'15,"0"41"-15,21 1 16,-21 0-16,0 0 16,21 21-16,1 0 0,-1 0 15,0 0-15,0 0 16,21 0-16,-20 0 0,-1 21 0,0 0 16,21-21-16,-21 43 0,1-22 0,-1 0 15,0 0-15,0 21 0,0-20 16,-21 20-16,0-21 0,0 64 15,-21-1 1,0-62-16,0-1 0,0 0 16,-1 0-16,-20-21 0,21 21 15,0 0-15,0-21 0,-1 0 16,1 0-16,0-21 16,21 0-16,0 0 0,0-21 15,0 20-15,0 1 0,0-85 16,0 64-16,21 0 15,0-1-15,1 22 0,-1-21 16,0 0-16,21 20 0,-21-20 0,1 21 16,41-21-16,-42 20 0,22 22 15,-22 0-15,0-21 0,0 21 16,21 0-16,-20 0 16,-1 0-16,0 0 0,0 21 15,-21 22-15</inkml:trace>
  <inkml:trace contextRef="#ctx0" brushRef="#br2" timeOffset="122746.62">6265 11642 0,'21'0'16,"-42"0"-16,64 0 15,-22 0-15,0 0 16,0 0-16,-21-21 16,21 21-16,0-22 0,-21 1 0,22 0 15,-1 0-15,-21 0 0,0 0 16,0-1-16,0 1 0,0-21 16,0 0-16,-21 20 15,-1 1-15,22 0 0,-21 0 0,0 0 16,0 0-16,0 21 0,-22 0 15,22 0-15,0 0 0,0 0 0,-21 0 16,20 21-16,1 0 0,-21 0 16,21 0-16,0 0 0,-1 22 0,1-1 15,0 0-15,0-20 0,0 20 16,21 0-16,0 1 0,-21-22 0,21 21 16,0 43-16,0-43 15,0-21-15,21 0 16,0 1-16,0-22 0,0 0 15,0 0-15,22 0 0,-22 0 0,0 0 16,0 0-16,0-22 0,22 22 16,-22-21-16,0 0 0,0 0 0,0 0 15,1 0-15,-1-1 0,0 1 0,0-21 16,0 21-16,-21-43 16,21 43-16,1-42 15,-22 41-15,0 1 0,0-21 16,0 63 15,-22 0-31,22 0 0,0 1 16,0-1-16,-21 21 0,21 0 15,0 1-15,0-22 0,0 0 16,0 0-16,0 0 0,0 1 0,0 20 16,0-21-16,21-21 15,1 0 1,-1 0-16,0 0 15,21 0-15,-21 0 0,1-21 16,-1 21-16,0-21 0</inkml:trace>
  <inkml:trace contextRef="#ctx0" brushRef="#br2" timeOffset="123384.78">6816 11430 0,'0'-63'16,"0"84"31,0 0-32,0 0-15,0 21 0,0-20 0,0-1 16,0 0-16,-22 21 0,22-21 16,-21 1-16,21-1 0,0 0 0,-21 0 15,21 0-15,-21 0 0,21 1 0,0-1 16,-21 21-1,42-42 1,0 0-16,0-21 16,0 0-16,1 21 0,-22-21 15,21-1-15,0 1 0,0 0 16,0 0-16,-21 0 0,43-22 16,-22 1-16,0 42 15,0-21-15,-21 0 0,21 21 16,0-21-16,-21 42 31,0 0-31,0 0 0,0 0 16,0 0-16,0 1 15,0-1-15,0 0 0,0 21 16,0-21-16,0 1 0,0-1 0,0 0 16,22-21-16,-1 21 15,0-21-15,0 0 0,0 0 16,0 0-16,1 0 0,-1 0 0,0-21 15,64 0 1,-64-22-16,0 22 16,0 0-16,0 0 0,-21 0 0,0 0 15,0-22-15,0 22 0,0 0 0,0-21 16,0-1-16,0 22 0,0 0 0,0-21 16,0 20-16,-42-20 15,21 42 1,0 0-16,-1 0 15,22 21 1</inkml:trace>
  <inkml:trace contextRef="#ctx0" brushRef="#br2" timeOffset="124272.27">7916 10964 0,'0'0'0,"0"-21"0,0 0 16,0 0-16,0 0 15,0 0-15,0-1 0,0 1 16,0 42 15,0 1-31,0-1 0,0 42 16,-21 22-1,0-43-15,21 22 0,0-1 16,0-20-16,-21 20 0,21 1 0,-21-22 16,21 0-16,0 22 0,0-22 0,-22 22 15,22-22-15,-21 0 16,21-21-16,-21 1 0,21-1 16,0-42 15,0-1-16,0 1-15,0 0 0,0 0 16,0 0-16,0 0 0,21-22 0,-21 22 16,21 0-16,1 0 0,-1 0 15,0-22-15,0 22 0,21 0 0,-20 0 16,-1 0-16,21-1 0,-21 22 16,22-21-16,62 21 15,-83 0-15,41 0 16,-42 21-16,0 1 0,1-1 15,-1 21-15,-21-21 0,0 0 0,0 22 16,0-22-16,0 0 0,-21 43 16,-1-43-16,1 0 0,-21 0 0,-43 21 15,1 1 1,62-43-16,-20 0 0,0 0 16,21 0-16,-1 0 0,-20 0 15,0 0-15,21 0 0,-1 0 0,1 0 31,21-21-31,0-1 16,21 1-16,1 21 16,-1 0-16,0-21 0,0 21 15,21-21-15</inkml:trace>
  <inkml:trace contextRef="#ctx0" brushRef="#br2" timeOffset="124852.56">8996 11345 0,'0'-21'0,"0"42"0,0-63 0,0 21 16,0 0-16,0 0 0,-21 21 0,21-22 15,-43 1-15,22 21 0,0 0 0,-21 0 16,20 0-16,1 0 0,-21 0 15,0 21-15,20-21 0,-20 22 0,0 20 16,-64 85 0,64-64-16,20-20 15,1 20-15,0-20 16,21-22-16,0 42 0,0-42 16,0 1-16,0-1 0,0 0 0,21 0 15,0-21-15,1 0 0,-1 21 16,0-21-16,21 0 0,85-21 15,-63 0 1,-22 0-16,-21 0 0,22-1 16,-22 1-16,21-21 0,-21 21 0,0-22 15,1 22-15,-1-21 0,0 21 0,-21-22 16,0 1-16,0 21 0,21 0 16,-21-22-16,0 22 0,0 0 15,0 42 1,-21 0-1,21 1-15,0-1 0,-21 21 16,21-21-16,0 0 0,0 22 0,0-1 16,0-21-16,0 0 0,0 22 0,0-22 15,0 0-15,0 0 0,0 0 16,21 1-16,0-1 0,0-21 0,0 21 16,1-21-16,-1 0 0,0 0 15,21 0-15,-21 0 0,1 0 16,-1 0-16,0 0 0,21-21 0,-21 21 15,22-21-15</inkml:trace>
  <inkml:trace contextRef="#ctx0" brushRef="#br2" timeOffset="125165.63">9864 11345 0,'0'-21'15,"0"42"-15,0-63 0,0 21 0,-22 0 16,1 0-16,0-1 15,0 22-15,0-21 0,0 21 16,-1 0-16,-20 0 0,42 21 16,-21 1-16,0-1 0,0 0 0,-1 0 15,1 0-15,0 22 0,0-22 16,21 21-16,0 0 0,-21-20 0,21 20 16,-21-21-16,21 0 0,0 22 15,0-22-15,0 0 0,0 0 0,0 0 16,21 0-16,0 1 0,0-22 0,21 21 15,-20 0-15,-1-21 0,21 0 16,22 21-16,-1-21 16,-42 0-16,22 0 0,20-21 15,-42 0-15,22 21 0,-22-21 16,0-1-16</inkml:trace>
  <inkml:trace contextRef="#ctx0" brushRef="#br2" timeOffset="125929.07">10393 10901 0,'0'-42'16,"0"84"-16,0-106 0,-21 43 0,21 0 0,-22 21 15,22-21-15,-21 21 0,0 0 16,0 0-16,21 21 16,0 0-16,0 0 0,-21 1 0,21 20 15,0 0-15,-21 85 16,-1-21-1,22-42-15,-21-22 0,21 64 16,0-64-16,0 0 0,0 1 0,-21-1 16,21-21-16,0 22 0,0-22 15,0 0-15,0 0 0,0 0 0,0 0 16,0 1-16,0-1 16,-21-21-1,21-21 1,0-1-16,0 1 15,0 0-15,0 0 16,0 0-16,21-43 0,0 43 16,0-21-16,22-22 0,-43 43 15,21-21-15,21-1 0,-21 1 16,1 21-16,-1 0 0,21 0 0,-21-1 16,0 22-16,43 0 15,-22 0 1,-21 0-16,1 0 0,20 43 15,-42-22-15,0 0 0,0 0 16,0 0-16,0 1 0,-21-1 16,0 0-16,-1-21 0,1 21 0,-63 0 15,20-21 1,43 0-16,0 0 0,-22 0 0,22 0 16,0 0-16,0 0 15,0 0-15,0 0 0,-1-21 0,1 21 0,21-21 16,-21 21-16,0 0 15,21-21 1,0 42 0,0 0-16,0 0 0,21 0 15,0 1-15,-21-1 0,21 0 16,1 0-16,-1 21 0,42 22 16,1-22-1,-43-21-15,0 1 0,0 20 0,0-42 16,22 42-1,-22-42-15,0 21 0,0 1 16,0-22-16,1 0 0,-1 0 0,0 0 16,-42 0 15,0 0-15,-1 0-16</inkml:trace>
  <inkml:trace contextRef="#ctx0" brushRef="#br2" timeOffset="126820.26">4424 12446 0,'-21'0'0,"42"0"0,-64 0 15,22 0-15,0 0 0,0 0 0,0 0 16,0 0-16,-22 0 15,22 0 1,0 0-16,42 0 47,0 0-47,0 0 0,1 0 16,-1 0-16,21 0 0,0 0 15,1 0-15,-1 0 0,0-21 0,22 21 16,-1 0-16,1 0 0,21 0 0,-1 0 15,64 0 1,-63 0-16,84 0 0,-63 0 16,0 0-16,106 0 0,-85 0 15,-21 0-15,-1 0 0,1 0 0,21 0 16,106 0-16,-106 0 16,0 0-16,0 0 0,381 0 15,-381 0 1,0 0-16,-21 0 0,21 0 0,0 0 15,0 0-15,-21 0 0,21 0 0,-21 0 16,21-21-16,-22 21 0,234 0 16,0 0-1,-255 0-15,22 0 0,0-21 16,-21 21-16,-1 0 0,1 0 0,0 0 16,-22 0-16,1 0 0,-1 0 15,1 0-15,-22 0 0,0 0 0,-20 0 16,-1-22-16,21 22 0,-21 0 15,0 0 1,-42-21 47,0 21-48,-21 0-15</inkml:trace>
  <inkml:trace contextRef="#ctx0" brushRef="#br2" timeOffset="127724.87">1016 13695 0,'21'0'46,"21"0"-46,-20 0 16,-1 0-16,63 0 0,-41 0 16,-1 0-16,22 0 0,-1 0 15,1 0-15,-1 0 0,1 0 0,20 0 16,-20 0-16,-1 0 0,22-21 0,-22 21 16,22 0-16,-21 0 0,20 0 15,-20 0-15,20 0 0,-20 0 16,-1-21-16,1 21 0,-22 0 0,1 0 15,-1 0-15,43 0 16,-64 0-16,0 0 0,21 0 16,-21 0-16,-21-22 31,0 1 16,0 0-47,-21 21 15</inkml:trace>
  <inkml:trace contextRef="#ctx0" brushRef="#br2" timeOffset="128293.77">2498 13293 0,'0'-21'0,"0"42"0,-22-42 15,22 42 32,22 0-47,-1-21 16,0 21-16,0 0 0,0 0 0,0-21 15,1 22-15,-1-1 16,21 0-16,0 21 0,1-21 16,-22 1-16,0-1 0,0 0 0,0-21 15,43 21-15,-43-21 16,0 0-16,0 0 0,1 0 16,-22 21 30,-22 0-46,1-21 0,0 22 16,0-1-16,0 0 0,-22 0 16,22 0-16,-21 0 0,21 22 0,-22-22 15,22 0-15,-21 21 0,0-20 0,-43 41 16,21-21 0,22-20-16,21 20 0,-21-21 15,20 0-15,1 0 16,0-21-16,21 22 0,0-1 15,-21-21-15,0 0 47</inkml:trace>
  <inkml:trace contextRef="#ctx0" brushRef="#br2" timeOffset="129865.5">4064 13356 0,'0'0'0,"0"21"0,-21 1 15,21-1-15,0 0 16,21-21 0,0 21-16,0-21 15,0 0-15,1 0 0,-1 0 16,0 0-16,0 0 0,21-21 15,-20 0-15,20 21 0,-21-21 0,21-1 16,-20 1-16,20 21 0,-21-21 0,0 0 16,0 0-16,-21 0 0,0-1 15,22-20 1,-22 21-16,0 0 0,0 0 16,-22 21-16,1 0 15,0 0 1,0 21-16,21 21 15,0-21-15,-21 0 0,0 64 16,21-43-16,-22 1 0,22 20 16,0-20-16,0 20 0,0-21 0,-21 1 15,21 20-15,0-20 0,-21-1 0,21 0 16,0 1-16,0-22 0,-21 85 16,21-85-16,-42 42 15,20-42 1,22 1-16,-21-22 0,0 0 15,0 0-15,0 0 0,0 0 16,-1 0-16,1 0 0,0 0 16,0-22-16,0 1 0,0 21 0,-22-21 15,22 0-15,21 0 0,-21 0 16,0-22-16,21 22 16,0 0-16,21 0 31,0 21-31,0-21 0,43-1 15,-1 1 1</inkml:trace>
  <inkml:trace contextRef="#ctx0" brushRef="#br2" timeOffset="130246.85">4995 13314 0,'0'-21'0,"0"42"0,0-63 16,0 20-1,0 1 1,0 42 0,-21 1-1,21 20-15,0-21 0,-21 21 16,21 1-16,-21-1 0,0 0 0,-1 22 15,22-1-15,-42 43 16,42-63-16,0-1 0,-21 43 16,0-43-16,21-21 0,0 21 15,0-20-15,0-1 0,0 0 0,0 0 16,21-21-16,0 0 16,0 0-16,0 0 15,1 0-15,-1 0 16,0 0-16,0-21 0,-21 0 15,21 0-15,-21-1 16,21 1-16,-21 0 0</inkml:trace>
  <inkml:trace contextRef="#ctx0" brushRef="#br2" timeOffset="130452.26">4699 13780 0,'0'0'0,"0"21"16,21-42-16,0-1 15,22 1 1,-22 21-16,0 0 0,0-21 16,21 21-16,1 0 0,-22 0 0,21-21 15,-21 21-15,22 0 0,-1 0 16,-21 0-16,22 0 0,-22-21 0,85 21 16,-85-21-1,0 21-15</inkml:trace>
  <inkml:trace contextRef="#ctx0" brushRef="#br2" timeOffset="130984.47">6667 13441 0,'0'0'0,"0"-21"15,0 42 16,0 0-31,0 0 16,0 0-16,-21 43 16,0-22-16,0 1 0,0-1 15,21 0-15,-21-21 0,-1 22 0,1-1 16,0-21-16,21 0 0,0 22 0,-21-43 16,21 21-16,0 0 0,21-42 31,0 0-16,-21 0-15,21-1 0</inkml:trace>
  <inkml:trace contextRef="#ctx0" brushRef="#br2" timeOffset="131788.48">7027 13526 0,'21'0'16,"85"-43"0,-106 22-1,21 21-15,-21-21 16,-21 21-1,0 0-15,0 0 16,0 0-16,0 0 0,-1 0 16,1 21-16,0-21 0,-21 21 15,21 0-15,-1-21 0,1 22 0,0-1 16,21 0-16,-21 0 16,21 0-16,21 0 15,0 1 1,0-22-16,1 0 0,-1 21 15,21-21-15,-21 21 0,0 0 0,43 0 16,-22 0 0,-21 1-16,1-1 0,-1 0 0,0 0 15,-21 0-15,0 0 0,0 1 16,-21-1-16,0-21 16,-43 21-16,-21-21 15,64 0-15,-21 0 0,21 0 16,-22 0-16,22 0 15,0 0-15,0 0 0,0 0 0,0 0 16,-1-21-16,22 0 0,-21 21 16,0-22-16,21 1 15,0 0-15,0 0 16,0 0-16</inkml:trace>
  <inkml:trace contextRef="#ctx0" brushRef="#br2" timeOffset="131941.45">6689 13081 0,'0'-21'15</inkml:trace>
  <inkml:trace contextRef="#ctx0" brushRef="#br2" timeOffset="131999.45">6667 13060 0,'-21'0'15,"42"0"-15,-63 0 0</inkml:trace>
  <inkml:trace contextRef="#ctx0" brushRef="#br2" timeOffset="132620.29">8784 13758 0,'0'0'0,"0"-21"0</inkml:trace>
  <inkml:trace contextRef="#ctx0" brushRef="#br2" timeOffset="133133.39">8763 13568 0,'0'-21'15,"0"-64"1,0 191-16,-21-233 0,0 63 16,21 43-16,-22 0 0,1 0 15,0 21-15,21-21 0,-21 21 0,0 0 0,-22 0 16,22 0-16,0 0 15,-21 21-15,-1 0 0,22 0 16,0 0-16,0 1 0,0-1 0,21 0 16,-21 21-16,-1 1 0,22-22 15,0 21-15,-21 0 0,21 1 0,-21-1 16,21 0-16,0-20 0,0 20 16,0-21-16,0 0 0,0 22 15,21-43-15,0 21 16,1-21-16,-1 0 0,0 0 15,0 0-15,0-21 0,22-1 0,-22 1 16,0 0-16,21 0 0,-21 0 16,22 0-16,-22-22 0,0 22 15,0-21-15,0-1 0,1 22 0,41-106 16,-63 85 0,0 21-16,0 0 15,0-1-15,0 44 31,0-1-31,0 0 0,0 0 16,0 21-16,0 22 16,0-22-16,0 22 0,0-22 15,0-21-15,21 0 0,0 22 16,-21-22-16,22 0 0,-1 0 0,0-21 16,0 21-16,0-21 0,22 22 15,20-22-15,-42 0 16,22 0-16,-22-22 0,0 1 0,0 21 15,21-21-15,-20 0 0,-1 0 16,-21 0-16,21-22 0,0 22 16,-21-21-16,21 21 0</inkml:trace>
  <inkml:trace contextRef="#ctx0" brushRef="#br2" timeOffset="133412.23">9398 12954 0,'0'-42'0,"0"84"0,0-105 0,0 41 0,0 1 15,0-21 1,0 63 0,0 0-16,0 22 0,0-1 0,0 0 15,0 22-15,0-1 0,0-20 16,21 20-16,-21 1 0,0 41 16,0-41-16,0 42 15,0-64-15,0 0 0,0 1 0,0-1 16,0 0-16,0-20 0,0-1 0,0 0 15,0 0-15,0 0 0,0 0 16,21-21 15,-21-21-31,0 0 0,21 21 0,1-21 16,-1 0-16</inkml:trace>
  <inkml:trace contextRef="#ctx0" brushRef="#br2" timeOffset="133945.44">10033 13441 0,'21'-21'0,"-42"42"0,63-42 0,-21 0 15,1 21-15,-1-43 16,0 43-16,-21-21 0,0 0 16,0 0-1,-21 21-15,0 0 16,-1 0-16,1 0 15,0 0-15,0 0 0,-21 0 16,20 0-16,1 21 0,0 0 0,0-21 16,0 21-16,0 0 15,21 1-15,-22-1 0,22 0 16,0 0-16,0 0 0,0 0 16,0 1-1,22-22-15,-1 21 0,0-21 16,0 21-16,0-21 0,0 21 15,1-21-15,-1 21 0,0-21 16,21 21-16,-42 1 0,21-22 16,22 21-16,-43 0 0,0 0 15,21-21-15,-21 21 0,0 0 16,0 1-16,0-1 16,-21-21-16,0 21 0,-1-21 0,1 21 15,-21-21-15,21 0 0,-22 21 16,1-21-16,0 0 0,21 0 15,-22 0-15,1 0 0,0 0 0,20 0 0,-20 0 16,21 0-16,0-21 16,-22 0-16,22 21 0,0-21 15,21 0-15,0-1 16,21 1-16,0 21 16,1-21-16,-1 21 0,0-21 0,0 21 15,21-21-15</inkml:trace>
  <inkml:trace contextRef="#ctx0" brushRef="#br2" timeOffset="134493.06">10541 13293 0,'-21'21'47,"21"0"-47,0 0 0,-21 0 15,-1 43-15,22-43 0,-21 43 16,21-22-1,0 21-15,0-41 0,0-1 16,0 21-16,0-21 0,0 0 0,0 1 16,0 20-16,21-21 15,1-21-15,-1 0 16,0 0-16,21 0 0,-21 0 16,1 0-16,-1 0 0,0-21 15,21 0-15,-21 21 0,1-21 16,-1-1-16,0 1 0,-21 0 0,21-21 15,-21 21-15,0-22 0,0 22 0,0-21 16,0-1-16,0 1 0,0-64 16,-21 64-16,0 0 15,0-1-15,-1 43 16,1-21-16,0 21 0,0-21 0,0 21 16,0 0-16,-1 0 0,1 21 15,0 0-15,0-21 0,21 21 16,0 1-16,0-1 0,0 0 15,0 0 1</inkml:trace>
  <inkml:trace contextRef="#ctx0" brushRef="#br2" timeOffset="135467.76">11832 13441 0,'-21'21'31,"0"-21"-31,0 0 15,21-21 1,0 0-16,0 0 16,0-1-16,21 1 15,0 0-15,0 21 0,0-21 16,22 0-16,-22 0 0,0 21 16,21-22-16,-21 22 0,22 0 0,-22 0 15,21 0-15,-21 0 0,1 0 0,20 0 16,-21 22-16,-21-1 0,21 0 15,0 0-15,-21 0 0,0 22 16,0-22-16,0 21 0,22 0 0,-22-20 0,0 20 16,0 0-16,0 1 0,0-22 15,0 21-15,0-21 0,0 0 16,-22 1-16,22-1 0,0 0 0,-21 0 16,0-21-16,0 0 15,0-21 1,21 0-16,0-22 15,0 22 1,0 0-16,0-21 0,0 21 0,21-22 16,0 1-16,0 21 0,0-22 0,1 1 15,41-21-15,-42 20 16,22 22-16,-1 0 0,0 0 0,-21 0 16,22 21-16,-1 0 0,0 0 15,-20 0-15,20 0 0,0 21 16,-21 0-16,22 42 15,-43-41-15,0-1 0,0 21 0,0-21 16,0 22-16,0-22 0,0 21 16,0-21-16,-21 0 0,-1 1 0,22 20 0,-21-21 15,21 0-15,0 0 16,-21-21-16,21 22 16,0-44 15,21 22-31,0-21 0</inkml:trace>
  <inkml:trace contextRef="#ctx0" brushRef="#br2" timeOffset="135877.54">13271 13293 0,'-21'0'31,"0"0"-16,0 0-15,0 21 0,21 0 0,-21 0 16,-1 0-16,1 22 0,0-22 0,21 21 16,-21 1-16,21-22 0,-21 21 15,0 0-15,21-20 0,0 20 0,0-21 16,0 0-16,0 0 0,0 1 0,42 20 16,-21-42-16,21 0 15,1 0-15,20 0 16,-42 0-16,22-21 0,-22 0 15,21-1-15,-21 1 0,1 0 16,20 0-16,0-85 16,-42 0-16,0 64 15,0 21-15,0-22 0,-21 22 16,0 0-16,0 0 0,0 0 0,-1 0 16,1 21-16,-42 0 15,20 0 1,65 0 15,20 0-31,-21 0 16</inkml:trace>
  <inkml:trace contextRef="#ctx0" brushRef="#br2" timeOffset="136164.37">13864 12912 0,'21'-43'0,"-42"86"0,63-107 0,-42 43 0,22 0 15,-22 0-15,0 42 32,0 0-32,0 0 0,0 22 0,0-1 15,-22 0-15,1 1 0,0 20 16,21-21-16,-21 1 0,0-1 0,0 22 16,-1-22-16,22 0 0,0 1 15,0-1-15,-21 0 0,21 64 16,0-42-1,21-43-15,1 0 16,-1-21-16,0 0 0,0 0 0,0 0 16,0 0-16,1 0 0,-1-21 0,0 0 15,21-1-15,-21 1 0,-21 0 16,22 0-16</inkml:trace>
  <inkml:trace contextRef="#ctx0" brushRef="#br2" timeOffset="136262.32">13758 13229 0,'-42'-21'0,"84"42"0,-105-42 16,42 21-16</inkml:trace>
  <inkml:trace contextRef="#ctx0" brushRef="#br2" timeOffset="136348.26">13695 13208 0,'63'0'32,"-42"-21"-32,-105 42 0,211-42 0,-106 21 0,21 0 15,1 0-15,-22 0 0,21-21 16,0 21-16,1 0 0,-22 0 0,21-21 15</inkml:trace>
  <inkml:trace contextRef="#ctx0" brushRef="#br2" timeOffset="136818.35">15303 13674 0,'-42'0'16,"84"0"-16,107-191 47,-149 170-32,21 0-15,21 0 0,-21 0 16,22-1-16,-22-20 0,21 21 15,0-21-15,-20-1 0,-1 1 16,21 0-16,-42-1 0,0 1 0,0 0 16,0 20-16,0-20 0,-21 42 15,0-21-15,-22 21 0,22 0 0,-21 0 16,0 21-16,-1-21 0,22 42 0,0-20 16,0 20-16,0-21 0</inkml:trace>
  <inkml:trace contextRef="#ctx0" brushRef="#br2" timeOffset="137869.19">15769 13843 0,'-21'0'0,"0"0"0,0 0 16,-1 0-16,-20 0 0,0 0 0,-1 0 16,22 0-16,-21 0 0,0-21 0,-1 0 15,-20-22-15,-1 1 16,43 0-16,0 21 15,0-1-15,21-20 0,0 21 0,0 0 16,0 0-16,0 42 16,21-21-16,-21 21 15,21 0-15,0 0 16,0 22-16,22-1 0,-22 0 16,21-21-16,1 22 0,-22-43 15,21 21-15,-21 0 0,0-21 16,106 0-1,-84 0-15,-22 0 0,21 0 16,1-21-16,-22 0 0,21 0 16,0-1-16,-20 1 0,20 0 0,43-106 15,-64 85 1,0-1-16,-21 22 0,21-42 16,-21 42-16,0-1 0,0-20 15,0 63 1,-21 0-1,0 1-15,21-1 0,-21 21 16,21-21-16,0 22 0,-22-22 0,22 21 16,0-21-16,0 0 0,0 22 15,0-22-15,0 42 16,43-41-16,-22-22 16,0 0-16,0 0 0,0 0 0,22 0 15,-22 0-15,21 0 0,-21-22 0,22 22 16,-22-21-16,21 0 0,22-21 15,-22-1 1,0 1-16,-42 21 0,43-43 16,-22 43-16,-21 0 0,0-21 15,0 21-15,0-1 0,0 1 0,0 0 16,-21 21 15,0 21-31,21 0 0,-22 1 16,22-1-16,-21 0 0,21 21 0,0 22 15,0-43-15,0 21 16,0-21-16,0 22 0,0-22 0,0 0 16,21 0-16,-21 0 0,22 1 0,-1-1 15,0-21-15,0 0 16,0 21-16,0-21 0,1 0 0,-1 0 0,0 0 16,106-85-1,-106 64-15,21 0 16,-20 0-16,-1-22 0,0 22 0,0-21 15,0 21-15,-21-22 0,21 1 16,-21 21-16,22-21 0,-22-1 16,21 22-16,-21 0 0,0 0 0,21 21 15,-21 21 1,0 0 0,-21 21-16,0-20 0,21 20 0,-22 0 15,-20 43-15,21-22 16,21-20-16,-21 20 0,0-20 15,-1 20-15,22-21 0,-21 22 0,21-22 16,-21 64-16,21-42 0,0-22 16,0 21-16,0-20 0,-21-1 15,21 0-15,0 1 0,0-1 0,0-21 16,0 22-16,0-22 0,0 0 16,0-42-1,0 0-15,0-1 16,21 1-16,0-42 15,0 20-15,1 1 0,-22 0 0,21-1 16,0-20-16</inkml:trace>
  <inkml:trace contextRef="#ctx0" brushRef="#br2" timeOffset="138189.01">17187 13483 0,'-21'-42'0,"42"84"0,-63-105 0,42 42 0,0-1 16,0 1-16,21 21 15,0-21-15,0 21 16,1-21-16,-1 21 0,21 0 0,-21 0 16,64 0-1,-43 0-15,-21 0 0,22 21 16,-22 0-16,0-21 0,-21 43 0,0-22 16,0 0-16,0 0 0,0 0 0,0 22 15,0-22-15,-21 0 0,0 0 16,-22 0-16,22 0 0,-21 1 0,-43-1 15,43 0-15,-22-21 16,22 21-16,21-21 16,-21 0-16,63 0 31,0 0-31,0 0 0,21-21 16,-20 21-16,20-21 0,0 0 0</inkml:trace>
  <inkml:trace contextRef="#ctx0" brushRef="#br2" timeOffset="138489.03">17759 13356 0,'0'-21'0,"0"42"0,0-63 15,-21 42 1,-1 0 0,1 42-16,0-21 0,21 22 15,0-1-15,-21 0 0,21 1 16,-21-1-16,0 170 15,-1-106 1,1-43-16,21-21 0,-21 1 16,21 20-16,0-20 0,-21-1 0,21 0 15,-21-21-15,21 22 0,0-22 0,0 21 16,0-21-16,0 1 0,0-1 0,0 0 16,21-42 15,0 0-31,0-1 0,-21 1 0,21 0 15,1-21-15,-1 21 0,0-22 16</inkml:trace>
  <inkml:trace contextRef="#ctx0" brushRef="#br2" timeOffset="138797.5">17716 13653 0,'0'-43'16,"0"86"-16,0-128 0,0 64 0,0-22 0,-21 22 15,21 0-15,0-21 0,0 21 0,0-1 16,0 1-16,0 0 15,0 0-15,64-21 16,-43 42-16,0 0 0,0 0 16,0 0-16,22 0 0,-1 0 15,-21 21-15,0-21 0,-21 21 0,0 0 16,22 0-16,-22 22 0,0-22 16,0 0-16,0 21 0,-22-21 0,-20 43 15,0-43-15,-1 21 16,22-20-16,0-22 15,0 21-15,0-21 0,0 0 16,-1 0-16,22-21 31,22 21-31,-1-22 16,0 1-16,0 0 0,21 0 0</inkml:trace>
  <inkml:trace contextRef="#ctx0" brushRef="#br2" timeOffset="139200.26">18415 13187 0,'0'0'0,"-21"0"31,0 0-31,-1 0 0,1 21 0,0 0 16,0 0-16,0 1 0,0-1 15,-1 21-15,1-21 0,0 22 0,0-22 16,0 21-16,0-21 0,21 22 0,0-22 15,0 0-15,0 0 0,0 21 16,0-20-16,21-1 0,0-21 16,21 0-16,1 0 15,-1 0-15,-21 0 0,0 0 16,0 0-16,43-21 0,-43-1 16,0 1-16,0-21 0,1 21 0,-22 0 15,0-22-15,0 1 0,0 21 16,0-22-16,0 22 0,0-21 0,0 21 15,0-22-15,-22 22 0,1 0 0,0 21 16,0 0-16,0-21 0,0 21 16,-1 0-16,1 0 0,0 0 0,0 21 15,21 0-15,0 0 0,0 1 16,0-1-16,0 0 16,0 0-16,42 0 0,-21-21 15,1 0-15,-1 21 0</inkml:trace>
  <inkml:trace contextRef="#ctx0" brushRef="#br2" timeOffset="139567.69">18775 13293 0,'0'0'0,"0"-21"0,0-1 16,0 1-16,0 0 0,0 0 15,21 21 1,0 0-16,0 0 0,0 0 15,1 21-15,-1 0 0,21 22 16,-42-22 0,0 0-16,21 21 0,0 1 15,-21-1-15,0-21 0,0 21 0,0-20 16,0-1-16,0 0 0,0 0 16,-21 0-16,0-21 0,21 21 0,-42-21 15,42-21 1,0 0-1,0 0-15,0 0 0,0 0 16,0-1-16,0 1 0,0 0 0,0 0 16,0 0-16,0-22 0,21 22 15,0 0-15,21-64 16,1 43-16,-1 21 16,-21-21-16,22 20 0,-22 1 0,21 0 15</inkml:trace>
  <inkml:trace contextRef="#ctx0" brushRef="#br2" timeOffset="139869.51">19600 12700 0,'0'0'0,"0"-21"15,0 42 17,-21 0-32,0-21 0,0 43 0,21-22 15,-21 21-15,-1-21 0,22 22 16,-21-1-16,0 0 0,21 1 0,-21 20 15,0-21-15,0 1 0,-1-1 16,1 0-16,21 1 0,0-1 0,-21 0 16,21 1-16,0-1 0,0-21 15,0 22-15,0-22 0,0 0 0,0 0 16,0 0-16,21 0 0,0-21 0,1 0 16,-1 22-16,21-22 15,0 0-15,1 0 16,-1-22-16,-21 22 0,0-21 0,22 0 0,-22 0 15,0 0-15,0 0 0,0-22 16,1 22-16</inkml:trace>
  <inkml:trace contextRef="#ctx0" brushRef="#br2" timeOffset="140076.51">19283 13208 0,'-21'-21'16,"42"42"-16,-64-42 0,65 21 15,-1 0-15,21 0 16,-21 0-16,22 0 0,20 0 0,-21 0 16,107 0-1,-107 0-15,0 0 0,1-21 16,-1 21-16,0 0 0,1 0 0,-22-21 16,0 21-16,0-22 0,-21 1 15,-21 21-15</inkml:trace>
  <inkml:trace contextRef="#ctx0" brushRef="#br2" timeOffset="140888.25">15452 13102 0,'0'-21'0,"0"42"46,21-21-46,-21 21 0,0 1 16,21-1-16,0-21 0,-21 21 16,21 0-16,-21 0 0,21-21 0,1 21 15,-22 1-15,21-1 0,0 0 16,0 0-16,0 0 0,-21 0 0,21 1 16,1 20-16,-1-21 0,0 0 0,0 22 15,0-22-15,0 21 16,-21 0-16,0 1 15,0-22-15,0 0 0,-21 0 0,0-21 16,-21 21-16,21-21 0,-22 0 16,1 0-16</inkml:trace>
  <inkml:trace contextRef="#ctx0" brushRef="#br2" timeOffset="141616.89">21463 12742 0,'0'-21'0,"0"42"0,0-63 0,0 21 15,0 0 1,0 0-16,0-1 15,-21 22 32,21 22-47,0-1 0,-21 21 16,21-21-16,-22 22 0,22-1 16,-21 21-16,0-20 0,21-1 0,-21 22 15,42-22-15,-42 43 0,0-43 16,0 0-16,-1 1 0,1-1 15,0-21-15,0 0 0</inkml:trace>
  <inkml:trace contextRef="#ctx0" brushRef="#br2" timeOffset="141712.82">21167 13568 0,'21'0'31,"0"0"-31,0 0 0,-84 0 0,147 0 16,-63 0-16,1-21 0,-1 21 0,0-21 16,0 21-16,-21-22 0,42-20 15,-20 21-15,-22 0 16,0-22-16</inkml:trace>
  <inkml:trace contextRef="#ctx0" brushRef="#br2" timeOffset="141867.74">21103 13123 0,'21'0'31</inkml:trace>
  <inkml:trace contextRef="#ctx0" brushRef="#br2" timeOffset="141956.69">21294 13102 0,'105'0'15,"-83"-21"-15,41 21 16,-253 21-16,401-42 0,-168 21 0,-22 0 16,0-21-16,0 21 0,21-21 15,-20 21-15,-22-21 0</inkml:trace>
  <inkml:trace contextRef="#ctx0" brushRef="#br2" timeOffset="142075.62">21802 13102 0,'0'0'0,"0"21"0,0 1 15</inkml:trace>
  <inkml:trace contextRef="#ctx0" brushRef="#br2" timeOffset="142252.09">21907 13145 0,'22'0'15,"41"-22"-15,-148 44 0,191-65 16,-85 43-16,1-21 16,-1 21-16,0-21 0,0 0 0,0 21 15,0-21-15,-21-1 0,0 1 16,-21 21 0,0 0-16,0 0 0,0 0 0,-22 0 15,22 0-15,-21 0 16,21 0-16,-22 21 0,22-21 0,0 22 15,-21 20-15,21-21 0,-1 0 0,1 0 16,21 22-16,0-22 0,-42 0 0</inkml:trace>
  <inkml:trace contextRef="#ctx0" brushRef="#br2" timeOffset="142369.03">22310 13314 0,'21'0'16,"0"-21"-16,0 21 0</inkml:trace>
  <inkml:trace contextRef="#ctx0" brushRef="#br2" timeOffset="142460.97">22542 12975 0,'0'0'15,"0"-21"-15,0 0 16</inkml:trace>
  <inkml:trace contextRef="#ctx0" brushRef="#br2" timeOffset="142631.88">22564 12975 0,'0'43'16,"42"20"0,-84-169-16,105 233 0,-63-84 0,21-22 15,0 0-15,1 0 0,-1 21 0,0-20 16,21 41 0,-21-42-16,1 0 15,-1-21-15,-21 22 0,21-22 16,0 0-1,-21-22 1</inkml:trace>
  <inkml:trace contextRef="#ctx0" brushRef="#br2" timeOffset="143727.89">20955 13272 0,'21'0'16,"0"0"-1,0 0-15,22 0 0,-1 0 16,22-22 0,-22 22-16,0 0 0,1 0 0,-1 0 15,0-21-15,1 21 0,20 0 16,-42 0-16,0 0 0,1 0 16,-1 0-16,-21-21 31,0 0-16</inkml:trace>
  <inkml:trace contextRef="#ctx0" brushRef="#br2" timeOffset="144072.69">21421 12700 0,'0'-21'0,"0"42"0,0-63 0,-22 42 31,1 0-15,0 0-16,21 21 16,0 0-16,-21 0 0,0 0 0,0 22 15,21-22-15,-22 21 0,1 43 16,0-22-16,0-20 0,0 41 15,0-20-15,-1-22 16,22-21-16,-21 22 0,21-1 0,0-21 16,0 22-16,0-22 0,0 0 0,0 0 15,0 0-15,0 0 0,21-21 16,1 22-16,-1-22 0,0 0 16,0 0-16,0 0 0,22 0 0,-22 0 0,0 0 15</inkml:trace>
  <inkml:trace contextRef="#ctx0" brushRef="#br2" timeOffset="144121.66">21759 13356 0,'43'-21'16</inkml:trace>
  <inkml:trace contextRef="#ctx0" brushRef="#br2" timeOffset="144616.76">22034 13208 0,'-21'0'16,"21"-21"15,21 21-15,-21-21-16,0 0 15,22 21-15,-22-22 16,21 1-16,-21 0 16,0 0-16,0 0 15,-21 21 1,-1 0-16,1 0 0,0 0 15,0 0-15,-21 21 0,-22 0 16,64 0-16,-21 0 0,21 1 16,-21-1-16,21 21 15,-21-21-15,21 0 0,0 1 0,0 20 16,0-21-16,0 0 0,0 0 0,0 1 16,63 41-1,-21-63-15,-20 21 16,-1-21-16,21 0 0,0 0 15,-20 0-15,-1 0 0,21-21 16,-21 21-16</inkml:trace>
  <inkml:trace contextRef="#ctx0" brushRef="#br2" timeOffset="144972.74">22564 12954 0,'-22'0'0,"-20"0"31,42 21-31,0 0 16,0 1-16,21-1 0,0 21 15,1-21-15,-1 0 16,0 22-16,0-22 0,21 21 16,-20-21-16,-1 22 0,21-1 15,-21-21-15,0 0 0,1 1 16,-1-1-16,0 0 0,0 0 0,0-21 16,0 21-16,1-21 0,-22-21 46</inkml:trace>
  <inkml:trace contextRef="#ctx0" brushRef="#br2" timeOffset="145096.67">22966 12933 0,'0'-21'0,"0"42"0</inkml:trace>
  <inkml:trace contextRef="#ctx0" brushRef="#br2" timeOffset="145239.72">22966 12933 0,'-43'42'16,"-20"22"-1,42-43-15,0 21 0,169-211 0,-318 359 0,128-168 16,21 20-16,-21-21 0,-1 21 16,22-20-16,-21 20 0,21-21 0,-43 21 15,43-20-15,-21-1 0,42 0 16,-22-21-16,22 21 0</inkml:trace>
  <inkml:trace contextRef="#ctx0" brushRef="#br2" timeOffset="145290.7">22712 13314 0,'63'-42'16</inkml:trace>
  <inkml:trace contextRef="#ctx0" brushRef="#br2" timeOffset="145431.6">23453 12615 0,'0'0'0,"0"-21"0,0 0 16,0 0 0,0 0-16</inkml:trace>
  <inkml:trace contextRef="#ctx0" brushRef="#br2" timeOffset="145489.57">23283 12954 0,'-42'0'16</inkml:trace>
  <inkml:trace contextRef="#ctx0" brushRef="#br2" timeOffset="145643.01">23453 13293 0,'0'-43'16</inkml:trace>
  <inkml:trace contextRef="#ctx0" brushRef="#br2" timeOffset="145859.88">22945 12806 0,'42'42'0,"-84"-84"0,105 127 0,-21-64 0,-20 0 16,-1 0-16,0 0 0,21-21 0,-21 0 15,22 0-15,-22 21 0,21-21 16,106 0 0,-63 0-16,-43 0 0,-20 0 15,-1 0-15,0 0 16,0 0-16,-21-21 15</inkml:trace>
  <inkml:trace contextRef="#ctx0" brushRef="#br2" timeOffset="146215.68">23580 12573 0,'0'-21'0,"0"42"0,21-63 15,-21 21-15,-21 21 0</inkml:trace>
  <inkml:trace contextRef="#ctx0" brushRef="#br2" timeOffset="146391.57">23389 12954 0,'0'64'0,"0"-128"0,-21 170 16,-43 21 0,64-85-16,0-21 0,0 22 15,-21-22-15,21 0 0,0 0 16,0 0-16,0 1 0,0-1 0,0 0 15,0 0-15,0 0 0,21-21 16,1 0 0,-1 21-16</inkml:trace>
  <inkml:trace contextRef="#ctx0" brushRef="#br2" timeOffset="146440.54">23495 13441 0,'42'-42'16,"-84"84"-16,84-106 0,-21 64 15</inkml:trace>
  <inkml:trace contextRef="#ctx0" brushRef="#br2" timeOffset="147505.54">23389 12467 0,'21'0'0,"-21"-21"0,0 0 16,21 21-16,-21-21 0,0 0 15,0-1 1,-21 22 15,0 0-15,0 0-16,0 22 15,0-1-15,-1 0 0,1 0 16,0 0-16,21 0 0,-21 1 16,0-1-16,0 21 0,21-21 0,-43 43 15,22 42 1,0-64-16,21 0 0,0-21 16,0 22-16,0-22 0,0 21 15,0-21-15,0 1 0,0-1 0,0 0 16,0 21-16,21-21 15,0-21 1,0 0-16,1 0 16</inkml:trace>
  <inkml:trace contextRef="#ctx0" brushRef="#br2" timeOffset="148535.94">23326 12510 0,'0'0'0,"0"-22"0,0 1 16,0 0-16,21 0 15,-21 0-15,0 0 16,0 42 15,0 0-31,0 0 0,0 0 16,0 22-16,-21-22 0,21 21 15,-22 0-15,1 22 0,21-22 16,0 1-16,-21 20 0,-21 43 16,42-64-16,-21 22 0,-1-22 15,22 0-15,0 1 0,0-1 0,0 43 16,0-22 0,0-42-16,0 1 15,22-22-15,-1 0 0,0 21 0,0-21 16,0 0-16,0 0 0,1 0 0,-1 0 15,21 0-15,-21 0 0,0 0 16,43-43-16,-22 22 16,-21 0-16,-21 0 15,0 0-15,22 0 0</inkml:trace>
  <inkml:trace contextRef="#ctx0" brushRef="#br2" timeOffset="148831.76">23156 12891 0,'0'0'0,"-21"0"0,0 0 16,42-22-16,0 22 31,0 0-31,1 0 16,20 0-16,0-21 0,1 21 0,20 0 15,1 0-15,-22 0 0,21 0 16,1 0-16,-1 0 0,1-21 0,-1 21 16,-20 0-16,20 0 0,-42 0 15,64 0 1,-64-21-16,-42 21 16,-21 0-16</inkml:trace>
  <inkml:trace contextRef="#ctx0" brushRef="#br2" timeOffset="149375.51">21780 1207 0,'0'0'0,"22"0"16,-1 0-16,0 0 0,0 0 15,0 0-15,0 0 16,1 0-16,-1 0 15,0 0-15</inkml:trace>
  <inkml:trace contextRef="#ctx0" brushRef="#br2" timeOffset="149411.49">22013 13060 0,'85'0'15</inkml:trace>
  <inkml:trace contextRef="#ctx0" brushRef="#br2" timeOffset="151248.44">974 15536 0,'0'0'0,"-22"0"16,1 0-16,-21 0 15,21 0-15,0-21 0,-1 21 0,1 0 16,0 0-16,0 0 0,0 0 16,0 0-16,-1 0 0,1 0 15,42 0 1,22 0-1,-22 0-15,21 21 0,22-21 0,-22 0 16,22 0-16,-22 0 0,21 0 16,22 0-16,-21 0 0,-1 0 0,1 0 15,-1 0-15,1 0 16,63 0-16,-85 0 0,21 0 16,1 0-16,-22-21 0,22 21 15,-22 0-15,22 0 0,-1-21 0,-21 21 16,22 0-16,-1 0 0,-20-21 15,20 21-15,-20-21 0,-1 21 0,0 0 16,1 0-16,-22 0 0,0 0 16,0 0-16,0 0 0,-21-21 31,-21 21 16,0-22-47,0 22 0,0 0 15,-1 0-15,1-21 0,-42 0 16,42 21-16</inkml:trace>
  <inkml:trace contextRef="#ctx0" brushRef="#br2" timeOffset="151764.14">2201 15071 0,'0'0'0,"-21"0"0,21-21 16,-21 21-16,21 21 31,0 0-15,21-21-16,43 63 15,-43-41-15,0-1 0,0 0 16,0 0-16,22 0 0,-22 0 15,21 1-15,-21-1 0,22-21 0,41 42 16,1-21 0,-64-21-16,0 0 15,0 0-15,1 0 0,-1 21 16,-42 1 15,-1-1-15,1-21-16,-21 21 0,21-21 15,-22 21-15,22 0 0,-106 22 16,43 20 0,20-42-16,22 0 0,-1 1 0,22 20 15,-21-21-15,0 0 0,20 0 16,1 22-16,0-22 0,0 0 16,0 0-16,0 0 0,-1-21 0,22 22 15,0-1 1,0-42 15,22 21-31,-22-22 0,21 22 0,0-21 16,-21 0-16,21 21 0</inkml:trace>
  <inkml:trace contextRef="#ctx0" brushRef="#br2" timeOffset="153716.01">4191 15409 0,'0'0'0,"21"0"16,0-21-16,0 21 15,1-21-15,-1 0 16,0 21-16,42-64 15,-63 43-15,22 21 16,-1-21-16,-21 0 0,21 0 0,-21 0 16,0-1-16,0 1 0,0 0 15,0-21 1,-21 42-16,0 0 16,-1 21-16,22 0 0,-21 0 15,0 0-15,0 22 0,0-1 16,0 22-16,-43 84 15,22-64 1,21-41-16,-1-1 0,1 0 0,0 1 16,0-22-16,0 0 0,21 21 0,0-20 15,-21-1-15,21 0 16,0-42 15,21 0-31,0-1 16,21-83-1,-21 62-15,1 22 0,-22-21 16,21-1-16,0 1 0,0 0 0,0-1 16,0-41-1,22-22-15,-22 85 0,-21-22 16,21 22-16,0 0 0,-21 0 16,21 21-16,1 21 15,-22 0-15,21 22 0,-21-22 16,0 21-16,0 0 0,21 22 0,-21-22 15,0 1-15,0-1 0,0 0 0,0 1 16,0-1-16,0 85 16,-21-64-1,21-41-15,0 20 0,0-21 16,0 0-16,0 0 0,-21 1 0,21-1 16,-22-21-1,22-21-15,-21-1 16,0 22-16,0-21 0</inkml:trace>
  <inkml:trace contextRef="#ctx0" brushRef="#br2" timeOffset="154885.35">3937 15685 0,'42'0'31,"-21"0"-31,1 0 0,-1 0 15,21 0-15,-21 0 0,22-22 0,-1 22 16,0 0-16,1-21 0,20 0 16,-21 21-16,22-21 0,-1 0 15,1 0-15,-22-1 0,22 1 0,20-42 16,1 20 0,-43 1-16,-20 21 0,20-43 15,-42 43-15,0 0 0,0 0 16,0 0-16,0 0 0,0-1 0,0 1 15,-21 21 1,0 21-16,-1 1 16,22-1-16,-21 21 0,0-21 0,0 22 15,21-1-15,-21 0 0,0 1 16,-1-1-16,22 0 0,0 1 0,-21-1 16,21 0-16,-21-21 0,21 22 15,0-1-15,0-21 0,0 22 16,0-22-16,0 0 0,0 21 0,0-21 15,21 1-15,0-1 16,1-21-16,-1 0 0,0 0 0,0 0 16,0 0-16,43-21 0,-43-1 15,0 1-15,21 0 0,22-64 16,-22 64 0,-21-21-16,1 21 0,-1-22 0,0 1 15,0 0-15,0-1 0,22-41 16,-22 20-16,-21 43 0,0-21 0,21-1 15,-21 22-15,0 0 16,0 0-16,0 0 16,-21 42-1,21 0-15,0 0 0,-21 0 16,-1 1-16,1 20 0,21 0 0,0-21 16,-42 106-1,42-84-15,-21 20 0,21-20 16,0-22-16,0 0 0,0 21 15,-21-21-15,21 1 0,0-1 0,0 21 16,0-21-16,0 0 16,21-21-16,0 0 0,0 0 15,21 0-15,-20 0 16,-1 0-16,42-42 16,-42 42-16,22-21 0,-22 0 0,0 0 15,21-1-15,-20 1 0,-1-21 16,0 0-16,0 20 15,-21 1-15,0 0 16,-21 21-16,0 0 16,0 21-1,21 0 1,0 1-16,0-1 0,0 0 16,0 0-16,0 0 15,21 0-15,-21 1 0,21-1 16,-21 0-16,0 0 15,21-21-15,0 21 0,-21 0 0,21-21 16,1 0-16,-1 0 0,0 0 16,0 0-16,0 0 0,22 0 15,41-42 1,-63 21-16,22 0 0,-22 21 16,0-43-16,0 22 0,0 0 15,1 0-15,-22 0 0,21 0 0,0-22 16,-21 22-1,0 0-15,0 42 16,0 0 0,0 0-16,0 1 15,0-1-15,0 0 0,0 0 0,0 0 16,0 0-16,0 1 0,0-1 0,0 0 16,0 0-16,21-21 15,0 0-15,0 0 0,1 0 16,-1 0-16,0 0 15,0 0-15,0 0 0,0 0 16,-21-21-16,22 0 0,-1 0 0,0-1 16,-21 1-16,0 0 0</inkml:trace>
  <inkml:trace contextRef="#ctx0" brushRef="#br2" timeOffset="154977.29">6181 15261 0,'-22'-42'15,"44"84"-15</inkml:trace>
  <inkml:trace contextRef="#ctx0" brushRef="#br2" timeOffset="155089.24">6011 15219 0,'21'0'47,"-42"0"-47,64 0 0,-43 21 16,21-21-16,-42 0 31</inkml:trace>
  <inkml:trace contextRef="#ctx0" brushRef="#br2" timeOffset="155316.1">4784 15452 0,'-22'0'15,"44"0"-15,-65 21 0,22-21 0,21 21 16,21-21-1,0 21-15,22-21 16,-1 0-16,-21 0 0,22 0 16,-1 0-16,0 0 0,1 0 0,-1 0 15,64 0 1,-22 0-16,-62 0 0,20-21 16,-21 21-16,21 0 0,1 0 0,-22-21 15</inkml:trace>
  <inkml:trace contextRef="#ctx0" brushRef="#br2" timeOffset="157341.95">6392 15304 0,'0'0'0,"0"-22"0,0 1 0,0 0 0,0 0 0,0-21 16,0 20-1,21 1-15,1 21 16,-22 21-1,0 22-15,0 20 16,0 64 0,0-84-16,0-1 0,0 0 15,0 1-15,-22-1 0,22 0 16,-21-21-16,21 22 0,0-1 0,-21 0 16,21-20-16,-21 20 0,21-21 0,-21 21 15,21-20-15,0-1 16,0 0-16,0-42 31,0 0-15,0-1-16,0 1 0,0 0 15,21-21-15,0 21 0,0-1 16,0-41-16,1 42 0,20 0 16,-21-1-16,0 22 0,22-21 15,-1 0-15,0 21 0,-21-21 16,22 21-16,41 0 15,-20 21 1,-22 0-16,-21 0 0,1-21 0,20 22 16,-21-1-16,-21 0 0,21 21 15,-21-21-15,0 1 16,0-1-16,-21 0 0,0 0 0,0 0 16,0-21-16,-22 21 0,22 1 15,-21-22-15,21 0 0,-22 0 0,-84 0 16,106 0-16,-64 0 15,64 0-15,-21-22 16,21 22-16,0-21 0,-1 21 16,1 0-16,42 0 47,1 0-47,-1 21 0,0-21 0,0 0 15,0 22-15,22-22 0,-1 0 16,-21 0-16,21 0 0,1 0 0,-1 0 15,0 0-15,1 0 0,20 0 16,-20 0-16,-1-22 0,0 1 0,1 0 16,-1 21-16,-21-21 0,64-21 15,-64 20-15,0 1 16,0 0-16,0 0 0,1 0 0,-22 0 16,0-22-16,0 22 0,21 0 15,-21 0-15,0 0 0,0-1 16,0 1-16,-21 21 15,21 21 1,-22 43-16,22-22 16,-21-21-16,21 1 0,0-1 15,0 0-15,0 0 0,0 0 16,0 0-16,0 1 0,21-1 16,1-21-16,-1 0 0,0 0 15,0 0-15,0 0 0,0 0 16,1 0-16,-1 0 0,21-21 15,-21-1-15,0 1 0,1 0 0,-1 0 16,0 0-16,0 0 0,0-1 16,0 1-16,-21-21 0,0 21 0,0 0 15,0-1-15,22 1 0,-22 0 16,0 42 15,-22 0-31,22 1 0,0-1 16,0 0-16,0 0 0,0 0 0,0 22 15,0-22-15,0 0 0,0 0 16,0 0-16,0 0 16,22-21-16,-1 22 0,0-22 0,0 21 15,0-21-15,22 0 16,-22 0-16,0 0 0,21 0 16,22-21-16,-43 21 0,0-22 15,21 1-15,-20 0 0,-1 0 16,0 0-16,0-22 0,-21 22 0,21-21 15,-21 0-15,21-1 0,-21 1 0,0 0 16,0-22-16,22-84 16,-22 21-1,0 106-15,0-22 0,0 22 16,0 0-16,0 0 0,0 42 31,0 0-31,-22 0 0,22 22 16,0-22-16,-21 21 0,21 1 15,-21-1-15,21 0 0,0 1 0,0-1 16,0 0-16,0 1 0,0-1 16,0 0-16,0-21 0,0 22 0,0-1 15,21 22 1,-21-43-16,21 0 0,-21 0 16,22 0-16,-1 0 0,0-21 0,0 0 15,0 0-15,0 0 0,22 0 0,-22 0 16,0 0-16,0 0 0,0-21 15,1 21-15,20-21 0,-21 0 16,-21 0-16,21 0 0,0-1 0,1 1 16,-22 0-16,21 0 0,-21-21 15,0 20-15,0 1 0,0 0 16,0 0-16,0 0 0,0 0 0,-21 21 31,-1 0-31,1 21 0,21 0 16,0 0-16,-21 0 0,0 22 15,21-22-15,0 0 0,0 0 16,0 0-16,0 0 0,0 1 0,0-1 16,0 0-16,21 0 15,0 0-15,0-21 0,1 0 0,-1 0 16,0 0-16,0 0 0,21 0 0,-20 0 16,20 0-16,0 0 15,1 0-15,-1-21 0,0 21 0,1-21 16,-1 0-16,0 0 0,-21-1 0,1 1 15,20 0-15,-42 0 0,21 0 16,-21-22-16,0 22 0,0 0 0,0 0 16,0 0-16,-21 21 15,0 0 1,21 21-16,-21-21 0,21 42 16,0-21-16,0 1 15,0-1-15,0 0 0,0 0 16,0 0-16,0 0 0,21 1 15,-21-1-15,0 0 0,0 0 16,0 0 0,0 0-16,-21-21 31,-1 0-15,-20-42-1,0 21-15,21 0 0,-1 0 16,1-1-16</inkml:trace>
  <inkml:trace contextRef="#ctx0" brushRef="#br2" timeOffset="157628.78">8149 15261 0,'0'-21'16,"21"21"-1,0 0-15,1 0 16,-1 0-16,0 0 0,21 0 16,-21 0-16,22 0 0,-1 0 0,0 0 15,-20 0-15,20 0 0,0-21 16,1 21-16,-1 0 0,0 0 0,1 0 16,-22 0-16,21 0 0,-21 0 15,0 0-15,1 0 0,-44 0 63</inkml:trace>
  <inkml:trace contextRef="#ctx0" brushRef="#br2" timeOffset="158744.67">10414 15621 0,'63'21'31,"-41"-42"-31,-1 21 16,-21-21-16,0 0 0,21 21 15,-21-21-15,0-1 0,0 1 0,0-21 16,0 21-16,0 0 0,0-1 15,0 1-15,-21-21 0,0 21 16,-1 0-16,1-1 0,0 1 0,-21 0 16,-43 21-16,43 0 15,-1 0-15,1 21 16,-21 22-16,20-22 0,22 21 16,0-21-16,-21 22 0,20-1 15,1 0-15,0 1 0,21 20 16,0-21-16,0 1 0,0-1 15,0-21-15,21-21 0,0 21 16,1 1-16,20-22 0,-21 0 0,0 0 16,22 0-16,-22 0 0,21 0 0,0 0 15,-20 0-15,20 0 0,-21-22 16,21 1-16,-20 0 0,62-42 16,-63 41-16,1-20 15,-1 21-15,-21-21 0,0 20 16,21-20-16,-21 21 0,0 0 0,0-22 15,0 22-15,0 42 32,-21 1-32,21-1 0,-21 0 0,21 21 15,0 1-15,0-22 16,0 0-16,0 0 0,0 21 0,0-20 16,0-1-16,0 0 0,0 0 0,21-21 15,0 21-15,0 0 0,0-21 16,22 22-16,-22-22 15,0 0-15,21 0 0,-21 0 0,1 0 0,-1 0 16,21 0-16,-21 0 16,0-22-16,-21 1 0,22 21 0,-1-21 15,-21 0-15,21 0 0,-21 0 16,0-1-16,0 1 0,21-21 16,0 21-16,-21-22 0,21 22 0,43-42 15,-1 20 1,-41 43-16,20 0 0,-21 0 15,21 0-15,-20 0 0,-1 0 16,0 0-16,0 22 0,0-1 0,0 0 16,1 0-16,-1 21 0,-21-20 15,21 83 1,-21-83-16,0-1 0,0 0 16,0 21-16,0-21 0,0 1 15,-21-22-15,0 21 0,-1-21 16,1-21-1,21-1-15,0 1 16,0 0-16,0 0 16,0 0-16,0 0 0,0-1 0,0 1 15,0-21-15,0 21 0,21 0 0,1-22 16,-22 22-16,21 0 0,0 0 16,0 0-16,0-1 0,64-20 15,-43 42 1,-21 0-16,22 0 15,-22 0-15,0 0 0,0 0 16,0 0-16,1 0 0</inkml:trace>
  <inkml:trace contextRef="#ctx0" brushRef="#br2" timeOffset="159132.47">11832 15600 0,'0'0'0,"0"42"31,21-42-16,0 0-15,1 0 0,-1 0 16,0 0-16,0 0 16,0 0-16,0-21 0,1 21 0,20-21 15,-21 0-15,0 0 0,0-1 16,22 1-16,-22 0 0,0 0 0,0 0 16,-21 0-16,0-22 0,0 22 0,0 0 15,0 0-15,0 0 0,0-1 16,-42 1-16,-22 21 15,43 0-15,-21 0 16,21 21-16,-22 1 0,22-1 0,-42 42 16,42-42-16,-1 22 0,1-22 15,21 21-15,0-21 0,0 22 16,0 41 0,0-41-16,21-22 0,1 0 15,-1-21-15,21 21 0,-21 0 16,22-21-16,-22 0 0,21 0 0,0 0 15,1 0-15,-1 0 0,-21 0 0,22 0 16,-1-21-16,-21 0 0,21 0 16,-20 0-16</inkml:trace>
  <inkml:trace contextRef="#ctx0" brushRef="#br2" timeOffset="161990.19">13674 15452 0,'-43'-43'16,"43"22"0,0 0-16,21 0 15,1 0-15,-22 0 0,21-1 16,0 1-16,0 0 0,0 21 0,0-21 16,1 21-16,-1 0 0,0 0 15,0 0-15,-21 21 0,21 0 16,-21 22-16,0 20 15,21 22-15,-21-43 0,0-21 16,0 22-16,0-1 0,0 0 16,0-21-16,0 22 0,-21-22 15,21 0-15,-21 0 0,21 0 0,0 1 16,-21-1-16,0-21 0,0 0 16,21-21-1,0-1-15,-22 22 0,22-63 16,0 42-16,0 0 15,0-22-15,22 22 0,-1-21 0,0-1 16,0 1-16,21 0 0,-20-1 0,20 22 16,0-21-16,-21 0 0,22 20 15,84-20 1,-43 42-16,-41 21 0,-22 0 16,21 1-16,-21-1 0,1 0 15,-1 21-15,0-21 0,-21 22 0,0-1 16,0-21-16,0 22 0,0-22 15,0 0-15,0 21 0,-21 22 16,-22-43-16,22-21 31,0 0-31,21-21 16,0 0-16,0-1 16,0 1-16,21-21 15,0 21-15,1-22 0,-1 22 16,0-21-16,21 0 0,-21 20 0,22-20 15,-22 21-15,21 0 0,1 0 16,-22-1-16,21 1 0,-21 21 0,43 0 16,-43 21-16,0 1 15,0-1-15,-21 0 0,0 0 0,0 0 16,0 64 0,0-43-16,0-21 0,0 1 0,0-1 15,0 21-15,0-21 0,0 0 16,21 1-16,1-22 15,-1 21-15,0-21 0,0 0 16,0 0-16,0 0 0,43 0 16,-22 0-16,1-21 15,-22-1-15,21 1 0,22 0 16,-22 0-16,-21-21 0,21 20 16,-20 1-16,-1-21 0,-21 0 0,0 20 15,0-20-15,0 21 0,0-21 0,0 20 16,0 1-16,0 0 0,-21 0 0,-43 21 15,43 0-15,-64 21 16,43-21-16,21 21 16,-64 43-16,43-43 0,21 21 15,-22-21-15,22 22 0,0-22 16,0 21-16,0-21 0,21 1 0,0 20 16,0-21-16,0 0 0,0 0 15,21-21-15,0 22 0,21-22 0,-21 0 16,1 0-16,83 0 15,-20 0-15,-43 0 16,-20-22-16,20 1 0,0 0 0,-21 0 16,1 0-16,20-22 0,-21 22 15,-21-21-15,0 21 0,0 0 16,0-1-16,0 1 0,-21 21 31,21 21-31,-21 1 16,0-1-16,21 0 0,0 0 0,0 0 15,0 0-15,0 1 0,0-1 16,0 0-16,0 21 0,42 1 16,-21-22-16,0-21 15,0 0-15,22 0 0,-22 0 16,21 0-16,-21 0 0,22 0 0,-1 0 16,22-21-16,-22 21 0,0-22 15,-21 1-15,22 0 0,-22 0 16,0 0-16,0-22 0,22 22 0,-43 0 15,0-21-15,21 21 0,-21-1 16,0 1-16,0 0 0,-21 21 31,-1 21-31,22 0 16,-21 1-16,0-1 0,21 21 0,-21-21 16,21 0-16,-21 1 0,0 20 0,21-21 15,0 0-15,0 0 0,-22 1 16,22-1-16,0 0 0,0 0 15,0-42 17,22 0-32,-1 21 15,21-64 1,-21 43-16,-21 0 0,21 0 16,22-43-16,-22 43 0,-21 0 15,21 0-15,0 21 0,-21-21 0,21 21 16,-21 21-1,22 0 1,-22 0-16,0 0 0,0 0 16,0 1-16,0-1 0,21 21 15,21 22 1,-21-43-16,0-21 0,22 21 16,-22-21-16,21 0 0,1 21 0,-1-21 15,0 0-15,1 0 0,84 0 16,-43 0-1,-63 0-15,22-21 0,-1 0 16,0 0-16,-20-1 0,-22 1 16,21 0-16,0 0 0,-21 0 15,0 0-15,0-1 0,0 1 0,21 21 16,-21-21-16,0 0 0,0 0 16,0 0-1,0-1 1,0 1-1,0 0-15,0 0 32,0 0-1,0 0 313,-21 21-282,21 21-46,0 0-16,0 0 0,-21 0 0,21 0 15,-21 1-15,21-1 0,0 0 16,0 21-16,-22-21 0,22 1 16,0-1-16,0 0 0,0 0 0,0 0 15,0 0-15,0 1 0,0-1 16,22-21-16,-1 21 0,0-21 16,0 0-16,0 0 15,0 0-15,1 0 0,20-21 16,-21 0-16,0 21 0,22-43 15,-22 22-15,-21 0 0,21 0 16</inkml:trace>
  <inkml:trace contextRef="#ctx0" brushRef="#br2" timeOffset="162172.59">16976 15113 0,'0'0'0,"-43"0"0,22 0 15,0 0-15,-21 0 0,42 21 32,21-21-17,0 0 1,0 0-16,0 0 0</inkml:trace>
  <inkml:trace contextRef="#ctx0" brushRef="#br2" timeOffset="164732.64">18076 15663 0,'21'-21'15,"-21"0"-15,0 0 16,0 0-16,0 0 0,0-43 16,-21 1-1,21 20-15,-21 22 0,21-21 0,-21 21 16,0-22-16,0 22 0,-1 0 16,1 21-16,0 0 0,0 0 0,0 0 15,-22 21-15,22-21 0,-21 42 0,-43 43 16,43-43-1,21-20-15,0 20 0,-22 0 0,22-21 16,0 22-16,0-22 0,21 0 16,0 21-16,0-20 0,0-1 0,0 0 15,21 0-15,0 0 16,43-21-16,-43 21 0,21-21 16,-21 0-16,22 0 0,-22 0 15,21 0-15,0-21 0,-20 0 0,20 0 16,-21 0-16,21 0 0,-20-1 0,20 1 15,-21-21-15,21-43 16,-20 43-16,20-85 16,-21 63-16,0 22 0,-21-21 15,0-1-15,0 22 0,0-43 0,0 43 16,0 21-16,0-1 0,-21 1 0,0 21 16,0 0-16,0 0 15,-1 0-15,1 21 0,-21 22 0,21-22 16,0 21-16,-1 1 0,22-1 15,-21 21-15,0-20 0,21 20 16,0 85-16,0-21 16,0-105-16,0 20 15,42-21-15,-20 0 0,-1 0 16,0 1-16,21-1 0,-21-21 0,22 0 16,-1 21-16,-21-21 0,22 0 15,126-21 1,-84 0-16,-43-1 0,-21 1 15,21-21-15,-20 21 0,-1 0 16,21-43-16,-42 43 0,0-21 16,0-1-16,0 22 15,-21 0-15,0 21 0,0 0 16,-1 0-16,-20 0 0,21 0 0,-64 63 16,22-20-1,42-1-15,-1-21 0,1 0 16,21 1-16,0-1 0,0 0 0,0 0 15,0 0-15,0 0 0,0 1 16,21-22-16,1 0 0,-1 21 0,85-21 31,-64 0-31,-21-21 16,0 21-16,0-22 0,1 1 0,-22 0 16,21 0-16,0 0 0,-21 0 0,0-22 15,0 22-15,21 0 0,-21 0 16,0 0-16,0-1 0,0 44 31,0-1-31,-21 0 0,21 0 16,0 0-16,0 0 0,0 22 0,0-22 15,0 0-15,0 0 0,0 0 0,21 1 16,0-1-16,0-21 16,1 21-16,-1-21 0,21 0 15,0 0-15,-20 0 0,-1 0 16,0 0-16,0 0 0,21-21 15,-20 0-15,-1-22 0,0 22 16,-21-21-16,21 21 0,0-43 16,-21 22-16,21-22 0,1 1 0,-1-1 15,-21 1-15,21-1 0,0 1 0,0-1 16,-21-20 0,0 41-16,21 1 0,-21 21 0,-21 21 31,0 21-31,0 0 0,21 21 15,-21-20-15,-43 105 16,64-64-16,0-21 16,0 1-16,0 20 0,0-20 0,0-1 15,0 0-15,0 1 0,0-1 0,0 0 16,0-21-16,0 22 0,21-22 16,1 0-16,-22 0 0,21 0 0,0 1 15,21-22-15,-21 0 0,1 0 0,-1 0 16,0 0-16,21 0 0,-21 0 15,22-22-15,-22 22 0,0-21 0,21 0 16,-20 0-16,-1-21 0,21 20 16,-21 1-16,0-21 0,1 21 15,-22 0-15,0-1 0,21 1 0,-21 0 16,0 42 0,-21-21-1,21 21-15,-22 1 0,22-1 0,0 0 16,0 0-16,0 0 0,0 0 15,0 1-15,0-1 0,0 0 16,0 0-16,0 0 0,0 0 0,22-21 16,-22 22-16,21-22 0,0 0 15,0 21-15,0-21 0,0 0 16,22 0-16,-22 0 0,0 0 0,0 0 16,0 0-16,1-21 0,41-22 15,-42 22-15,0-42 16,1 20-16,-1-20 15,0 20-15,-21 1 0,0 21 16,0-21-16,0 20 0,0-20 16,-21 0-16,-43 21 15,22 21-15,0 0 16,20 0-16,-20 21 0,21 0 16,0 0-16,0 0 0,-1 0 0,1 22 15,0-22-15,21 21 0,0-21 16,0 43-16,0-22 0,0-21 15,0 1-15,64 41 16,-43-42-16,21 0 16,-21-21-16,0 0 0,22 22 0,-1-22 15,0 0-15,1 0 0,-1 0 16,22 0-16,-22-22 0,0 1 0,22 21 16,-22-21-16,0 0 0,1-21 0,41-43 15,-62 43 1,-1 20-16,-21-20 0,0 21 0,0-21 15,0 20-15,0 1 0,-43 0 16,22 21-16,0 0 0,0 0 16,0 0-16,0 21 0,-1 0 0,22 1 15,0 20 1,0 21-16,0-41 0,0 20 16,0 0-16,0-21 0,0 1 15,0-1-15,0 0 0,0 0 16,22-21-16,-1 21 0,0-21 15,0 0-15,0 0 0,0 0 16,1 0-16,-1 0 0,0 0 16,0-21-16,21 0 0,-20 0 15,-1 21-15,0-21 0,21-22 16,-21 22-16,-21 0 16,22 0-16,-1 0 0,-21-1 0,0 1 15,0 42 1,0 1-1,0-1-15,-21 0 0,21 0 16,-22 0-16,22 0 0,-21 1 16,21-1-16,0 0 0,0 0 0,0 0 15,0 0-15,21 1 0,22-22 16,-1 21 0,0-21-16,22 0 0,-22 0 0,-21 0 15,22 0-15,-22 0 0,0-21 16,21-1-16,-20 1 0,-1 0 0,0 0 15,0 0-15,-21-22 0,21 22 16,0-21-16,-21 21 0,0-22 0,0 22 16,22-21-16,-22 21 0,21 0 15,-21-1-15,0 1 0,0 42 32,0 1-17,0-1-15,-21 0 0,-1 21 0,1-21 16,21 1-16,0 20 0,-21-21 15,0 21-15,0-20 0,21 20 0,-21 0 16,21-21-16,-22 22 0,1-22 16,21 106-16,-21-42 15,0-43-15,21 21 0,0 22 16,0-21-16,0-22 16,0 21-16,0-20 0,0 20 0,0-20 15,0-1-15,-21 21 0,0-20 16,21-1-16,-22 0 0,1 1 15,21-1-15,-21 43 16,0-64-16,21 21 0,-21 1 0,21-22 16,-21-21-16,-1 0 15,1 0 1,0-21-16,21-1 16,-21 1-16,0 0 15,0 0-15,21-21 0,-22 20 16,1 1-16,21-21 0,-21 21 0,0-22 15,0 1-15,21 0 0</inkml:trace>
  <inkml:trace contextRef="#ctx0" brushRef="#br2" timeOffset="165088.43">18944 15155 0,'0'-21'0,"0"42"0,0-63 16,0 21-16,21 0 15,22 21-15,-22 0 0,21 0 16,-21-21-16,22 21 0,20-22 0,-21 22 15,22 0-15,-22 0 0,22-21 16,-1 21-16,1 0 0,-1 0 0,1 0 16,-22 0-16,0 0 0,1 0 0,-1 0 15,-21 0-15,0 0 0,1 0 16,20 0 0,-42-21-16,21 21 31</inkml:trace>
  <inkml:trace contextRef="#ctx0" brushRef="#br2" timeOffset="165380.26">21929 15642 0,'-22'0'15,"1"0"1,21 21-1,-21-21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2:41:13.2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635 0,'0'21'0,"-21"-21"16,21 21 0,-21-21-16,-1 0 15,1 0-15,0 0 32,0 0-17,21-21-15,0 0 0,0 0 16,0 0-16,0 0 15,21-1-15,0 1 16,0 21-16,-21-21 0,22 21 0,-1 0 16,0-21-16,21 21 15,-21 0-15,1 0 16,-1 0-16,0 0 0,0 21 16,0-21-16,-21 21 0,21 0 15,1 22-15,-1-22 0,-21 0 0,0 21 16,21 22-1,0 42-15,-21-64 0,0 0 16,0 1-16,-21-1 0,-21 0 16,-1 22-16,1-22 15,0 1-15,-1-1 0,1-21 16,0 21-16,-22-20 0,-21 41 16,-63 1-1,127-64-15,-21 0 0,-1 0 16,22 0-16,-21 0 0,0 0 15,20-22-15,1 22 0,0-21 16,0-21-16,21 21 0,0 0 0,0-22 16,0 22-16,0-21 0,0-1 15,0 22-15,0-21 0,21 0 0,0 20 16,0 1-16,1-21 0,41 21 16,-42 0-16,0 21 15,22 0-15,-22 0 0,21 0 16,1 0-16,20 42 15,1 0-15,-22-21 0,-21 22 16,0-22-16,22 0 0,-22 21 16,0-20-16,0-1 0,0 21 0,0-21 15,-21 0-15,0 1 0,22-1 16,-22 0-16,21-21 0,-21 21 0,0 0 16,0 0-1,21-21-15,0 0 16,0-21-16,-21 0 15,0 0-15</inkml:trace>
  <inkml:trace contextRef="#ctx0" brushRef="#br0" timeOffset="190.89">2159 1143 0,'21'0'78,"0"0"-62,-21-21-16</inkml:trace>
  <inkml:trace contextRef="#ctx0" brushRef="#br0" timeOffset="729.84">3831 381 0,'0'-42'0,"0"84"0,0-105 16,0 41-16,0 1 0,0 0 15,21 21 1,0 42 0,1-20-16,-1 20 15,42 43-15,-42-43 0,1 21 16,-1-20-16,0 20 0,0 1 0,0-22 15,0 22-15,1-1 0,-1 1 16,0-22-16,0 0 0,0 43 16,22-22-16,-43-20 15,0-22-15,21 21 0,0-42 16,-21 21-16,0-42 31,0 0-31,0 0 0,0 0 16,0-22-16</inkml:trace>
  <inkml:trace contextRef="#ctx0" brushRef="#br0" timeOffset="1022.67">4530 296 0,'0'-21'15,"0"42"-15,0-63 0,-22 42 16,1 0-16,0 0 0,0 21 15,0 0-15,-22 1 0,22 20 0,-21-21 16,21 21-16,-64 64 16,43-42-16,-22 42 0,22-43 15,0 1-15,-1-1 0,1 1 16,21-1-16,-43 22 0,22-43 16,21 0-16,0 1 0,-1-22 15,1 21-15,21-21 0,0 1 16,21-22 15,1 0-31,-1-22 0,0 1 0,0 0 16</inkml:trace>
  <inkml:trace contextRef="#ctx0" brushRef="#br0" timeOffset="1398.76">4720 741 0,'0'0'16,"0"-21"-1,0 42 1,0 0 0,0 21-16,0-20 0,0 20 15,0 0-15,0 1 0,0-1 0,0 0 16,0 22-16,0-22 0,0 127 15,0-42 1,-21-63-16,21-1 0,-21 1 16,21-1-16,0 22 0,0-21 0,-21-1 15,21 1-15,-22-1 0,1 1 16,21-22-16,0 21 0,0 1 16,-21-22-16,21 1 0,-21-1 0,21 0 0,0 22 31,0-43-31,0-42 15,0 0-15,21-1 0,0 1 16,0-21-16,-21 0 0,22-1 16</inkml:trace>
  <inkml:trace contextRef="#ctx0" brushRef="#br0" timeOffset="1726.7">4762 1270 0,'-63'-233'15,"126"466"-15,-126-487 16,63 233-16,0-21 0,0 20 16,42 1-16,-21 0 0,1 0 0,83-43 15,-20 64 1,-43 0-16,1 0 0,-22 0 16,21 0-16,-21 22 0,22-1 15,-22 0-15,-21 0 0,0 0 0,0 22 16,0 62-1,-64-20-15,22-64 0,0 22 16,-43-1-16,43 0 16,21-21-16,-22-21 0,1 22 15,21-1-15,0-21 0,-1 0 0,1 0 16,21-21 0,21 21-1,1-22-15,20 22 0,-21-21 0</inkml:trace>
  <inkml:trace contextRef="#ctx0" brushRef="#br0" timeOffset="2275.69">5884 953 0,'0'-22'15,"0"44"-15,0-65 0,0 1 0,0 21 0,0 0 16,-21-1-16,21-20 0,-21 21 16,0 21-16,0-21 0,-1 0 0,1 21 15,-21 0-15,21 0 0,0 0 16,-22 21-16,22 0 0,-21 0 0,-1 21 16,22-20-16,-63 105 15,41-43 1,22-41-16,21-1 0,-21 21 15,21-41-15,0-1 0,0 0 16,0 0-16,21 0 0,0-21 0,0 0 16,1 0-16,20 0 0,-21 0 0,64 0 15,-22-42 1,-20 21-16,-22-22 0,0 22 16,0-21-16,0 21 0,0-22 15,-21 1-15,0 0 0,0-1 0,22 1 16,-22 21-16,0-21 0,0 20 15,0 1-15,0 42 16,0 1 0,0-1-16,0 0 0,0 21 15,0 1-15,0-22 0,0 21 0,0 0 16,0 1-16,0-22 0,0 21 16,0-21-16,0 1 0,21 20 0,21 0 15,0-21 1,-42 1-16,22-22 0,20 0 15,-21 0-15,0 0 0,0 0 16,1-22-16,-1 1 0,0 0 16</inkml:trace>
  <inkml:trace contextRef="#ctx0" brushRef="#br0" timeOffset="2551.71">6392 445 0,'0'0'0,"0"-22"0,0 1 15,-21 21 1,0 0-16,0 0 0,21 21 16,0 22-16,0-22 0,-21 0 15,21 21-15,0 1 0,0-1 16,0 0-16,0 22 0,0-22 0,0 1 16,0 20-16,0-21 0,0 1 15,0-1-15,0 0 0,0 43 16,0-43-1,0-20-15,0-1 0,0 0 16,21-21-16,0 0 16,0-21-16,0 0 15,0-1-15,-21-20 0</inkml:trace>
  <inkml:trace contextRef="#ctx0" brushRef="#br0" timeOffset="3058.7">6689 445 0,'0'0'0,"0"-22"0,0 1 16,0 0-16,0 0 0,0 42 31,0 0-31,0 0 16,0 1-16,0 62 16,0-41-16,0-1 0,0 0 0,0 1 15,0-1-15,0 0 0,0 1 16,0 20-16,0-21 0,0 1 0,0-1 15,0 0-15,0-20 0,-22 20 16,22-21-16,0 0 0,0 0 0,0 1 16,-21-22-16,21 21 0,0-42 31,0-1-31,0 1 16,0 0-16,0 0 0,0-21 15,0 20-15,21-20 0,1 0 16,-1-1-16,21-41 15,0-1-15,1 64 0,-22 0 16,42-43-16,-20 64 0,-22 0 16,21 0-16,1 0 0,-22 0 15,21 0-15,-21 21 0,0 1 16,1-1-16,-1 21 0,0 0 0,-21-20 16,0 20-16,21 106 15,-21-84 1,0-43-16,0 0 0,-21 0 15,21 0-15,-21 0 0,0-21 16,21 22-16,-22-22 16,22-22-1,-21 1-15,21 0 16</inkml:trace>
  <inkml:trace contextRef="#ctx0" brushRef="#br0" timeOffset="3301.77">6117 635 0,'-42'0'0,"84"0"0,-63 0 32,42 0-17,21-21-15,1 21 0,-22 0 0,21 0 16,1 0-16,20 0 0,-21 0 15,43 0-15,0 0 16,-43 0-16,0 0 0,-20 0 16,-1 0-16,0 0 15</inkml:trace>
  <inkml:trace contextRef="#ctx0" brushRef="#br0" timeOffset="4196.85">8721 423 0,'0'0'0,"0"-105"32,0 83-32,0-20 0,-22 21 15,22 0-15,0 0 0,-21 21 16,21 21-1,0 21 1,0-21-16,0 22 0,0-1 0,0 0 16,0 22-16,0-22 0,-21 149 15,21-128 1,-21 43-16,21-43 0,0 43 16,0-63-16,-21-1 15,21 0-15,0 1 0,0-22 0,0 0 16,0 21-16,-21-21 15,21-42 17,0 0-32,0 0 15,0 0-15,0-22 0,0-20 16,21-1-16,0 22 16,-21 0-16,42-22 0,1 22 15,-22 21-15,0-22 0,21 22 16,1 0-16,-22 21 0,106-21 15,-43 21 1,-41 0-16,-1 21 0,0 0 16,1 0-16,-22 1 0,21 20 0,-21-21 15,1 21-15,-1 1 0,-21-22 16,0 21-16,0 1 0,-21-22 0,-1 21 16,-105 43-16,43-22 15,20-42 1,22 1-16,-22-1 0,22-21 0,0 21 15,-1-21-15,1 0 0,21 0 0,-21 0 16,20 0 0,22-21-1,22 0-15,-1 21 16,0-22-16,21 1 0,1 0 0,-1 0 16</inkml:trace>
  <inkml:trace contextRef="#ctx0" brushRef="#br0" timeOffset="4986.93">9694 804 0,'0'-21'0,"0"42"32,0 1-32,0-1 15,0 21-15,0-21 16,-21 0-16,21 22 0,-21-22 0,21 21 15,0-21-15,-21 22 0,21-22 16,0 0-16,0 21 0,0 1 16,42-22-16,-21-21 0,0 0 15,1 0-15,20 0 0,-21 0 16,21 0-16,-20 0 0,20 0 0,0-21 16,-21 0-16,22-1 0,-1 1 15,-21 0-15,22 0 0,-1-43 16,-21 22-16,0 0 0,0 21 15,1-22-15,-1 22 0,0 0 16,0 0-16,-21 0 0,0-1 0,21 1 16,-21 0-16,0 42 31,0 0-31,0 1 16,0-1-16,0 21 0,0 0 15,0-20-15,-21 20 0,21 0 0,-21 1 16,21-1-16,0 0 0,-21 22 0,21-22 15,0 0-15,0 22 0,0-22 16,0 22-16,0-22 0,0 22 0,0-1 16,0 128-1,0-64-15,0-64 16,21 1-16,-21-1 0,0 1 0,0-1 16,0 1-16,21-1 0,-21 1 0,21-1 15,-21-21-15,0 1 0,0 20 16,0-20-16,0-1 0,0 43 15,0-64-15,0 0 16,-21-21-16,0 0 0,0 0 16,0-21-16,-1 21 0,-20-21 15,21-22-15,-21 22 0,-1-21 0,-84-106 16,85 84 0,0 22-16,20-22 0,-20 1 15,0-1-15,21 22 0,-1-22 0,1 1 16,21 21-16,-21-22 0,21 1 0,0 20 15,0-20-15,21 20 0,0-20 16,1 21-16,20-22 0,-21 22 0,21-1 16,1 22-16,-1-21 0,0 21 0,1 0 15,-1-1-15,0 1 0,1 0 16,-1 0-16,0 21 0,1 0 0,-1-21 16,-21 21-16,0 0 0,1 0 15,-1 0-15,0-21 0</inkml:trace>
  <inkml:trace contextRef="#ctx0" brushRef="#br0" timeOffset="5584.1">12171 508 0,'-21'0'15,"-64"0"1,64 0-16,42 0 31,0 0-31,21 0 16,1 0-16,-1 21 0,22-21 16,-22 0-16,21 0 0,1 0 0,-1 0 15,22 21-15,-21-21 0,126 0 16,-126 0-1,-1 0-15,-21 0 0,1 0 0,-1 22 16,0-22-16,-20 0 0,-1 0 0,-42 0 31,-1 0-31,-20 21 16,0-21-16,21 0 16,-22 0-16,1 0 0,21 0 0</inkml:trace>
  <inkml:trace contextRef="#ctx0" brushRef="#br0" timeOffset="5922.91">12679 635 0,'0'0'0,"0"-21"16,0 42 15,0 0-16,0 0-15,0 1 0,0-1 16,0 21-16,0 0 0,0 1 0,-21-1 16,21 0-16,0 22 0,0-22 15,0 22-15,-22-22 0,22 0 0,-21 64 16,21-85-16,-21 64 16,21-64-16,0 22 15,-21-1-15,21-21 0,0 0 16,0-42 31,21 0-47,0 0 15,0 0-15,1-1 0</inkml:trace>
  <inkml:trace contextRef="#ctx0" brushRef="#br0" timeOffset="6360.17">13166 1312 0,'0'0'0,"21"0"16,0 0-16,0 0 16,21 0-16,22 0 15,-43-21-15,0 0 0,43 0 16,-22 0-16,-21 0 0,22-1 15,-22 1-15,0 0 0,0 0 16,0-21-16,-21-1 16,0 22-16,0 0 0,0 0 15,-21 21-15,0 0 16,0 0-16,-43 0 0,43 0 16,-21 0-16,-1 21 0,1 0 15,0 0-15,21 0 0,-22 1 0,1 20 16,21-21-16,0 21 0,-22 22 15,43-22-15,0 22 16,0-43-16,0 0 0,0 21 16,0-20-16,21-1 0,-21 0 0,22 0 15,-1 0-15,21-21 0,-21 21 0,0-21 16,22 0-16,-1 0 0,0 0 0,1 0 16,-1 0-16,0 0 15,1-21-15,-1 21 0,0-21 0,1 0 16,-1 0-16,0 0 0</inkml:trace>
  <inkml:trace contextRef="#ctx0" brushRef="#br0" timeOffset="6630.53">14012 1058 0,'0'-21'0,"0"42"0,0-63 0,0 21 16,0 0-16,21 21 0,1 0 31,-1 0-31,0 21 15,-21 0-15,21 0 0,0 22 0,0-22 16,-21 0-16,22 21 0,-1-21 16,0 22-16,0-22 0,-21 21 0,21-21 15,0 1-15,1-1 0,-22 0 16,21 0-16,0 0 0,-21 0 0,21 1 16,0-22-16,0 0 31,-21-22-31,0 1 15,0 0-15,22 0 0</inkml:trace>
  <inkml:trace contextRef="#ctx0" brushRef="#br0" timeOffset="6886.38">14499 889 0,'0'0'0,"0"-21"15,-21 21 1,21 21-1,-21 0-15,0 0 0,-1 1 16,1 20-16,0-21 0,0 21 0,0 1 16,-22-22-16,22 21 0,-21 1 0,-64 62 15,85-62 1,-21-22-16,20 0 0,1 21 16,0-20-16,0-1 0,0 0 15,21 0-15,21-21 16,0 0-1,0 0-15,0 0 0,22-21 0,-22 0 16,21 0-16</inkml:trace>
  <inkml:trace contextRef="#ctx0" brushRef="#br0" timeOffset="7231.18">15198 508 0,'0'-21'16,"0"42"-16,0-63 0,-22 42 31,1 21-31,21 0 0,-21 0 16,0 0-16,0 22 0,21-1 16,-21 0-16,-1 1 0,1-1 0,0 22 15,0 41-15,-21 22 16,20-84-16,1 20 0,0-20 15,0-1-15,0 0 0,21 1 0,0-1 16,0-21-16,0 21 0,0-20 16,0-1-16,0 0 0,0 0 15,42 0-15,-21-21 16,22 0-16,-22 0 16,0 0-16,64-42 15,-43 21-15,0 0 0,-21-1 0,22 1 16,-22 0-16</inkml:trace>
  <inkml:trace contextRef="#ctx0" brushRef="#br0" timeOffset="7450.06">14859 1058 0,'-42'0'0,"84"0"0,-106 0 0,43 0 0,0 0 15,21 22 1,21-22-1,0 0-15,1 0 0,20 0 16,-21 0-16,0 0 0,22 0 0,-1 0 16,-21 0-16,21 0 0,1 0 0,-22 0 15,21-22-15,43 22 16,21-42-16,-64 42 16,-21 0-16</inkml:trace>
  <inkml:trace contextRef="#ctx0" brushRef="#br0" timeOffset="7794.86">16425 677 0,'0'0'16,"0"-63"-1,-21 63 1,0 0-16,0 21 0,0 0 16,-1 0-16,1 1 0,0 20 15,0 0-15,0 1 0,0-1 16,-1 0-16,1 22 0,0-22 0,0 0 16,0 1-16,0-1 0,-1 0 0,22 1 15,0-1-15,0-21 0,0 22 16,0-22-16,0 0 0,0 0 0,0 0 15,0 0-15,22-21 0,-1 22 0,0-22 16,0 0-16,21 0 0,-20 0 16,20 0-16,-21 0 0,21 0 0,1-22 15,-1 1-15</inkml:trace>
  <inkml:trace contextRef="#ctx0" brushRef="#br0" timeOffset="8150.66">17018 529 0,'0'0'16,"0"-21"-16,21 21 16,0 0-16,0 0 15,1 0 1,-1 0-16,0 21 0,-21 0 0,21 1 15,0 20-15,0-21 0,-21 64 16,22-1 0,-22-41-16,0 20 0,0 22 15,0-43-15,0 1 0,0-1 16,0 0-16,0 1 0,-22-1 0,1 64 16,0-85-1,0 0-15,0 0 16,21 0-16,-21-21 0,-1 0 15,1 0-15,0 0 16,0 0-16,0 0 16</inkml:trace>
  <inkml:trace contextRef="#ctx0" brushRef="#br0" timeOffset="9326.98">5228 1926 0,'-148'0'15,"296"0"-15,-360 0 0,170 0 0,-43-21 16,43 21-16,0 0 0,-1 0 16,1 0-16,21 0 0,-21 0 0,20 0 15,-20 0-15,21 0 0,0 0 0,0 0 16,21-21 0,42 21-1,0 0-15,1 0 0,-1 0 0,21 0 16,1 0-16,21 0 0,-1 0 15,1 0-15,0 0 0,20 0 0,-20 0 16,21 0-16,21 0 0,-21 0 16,0 0-16,21 0 0,-22 0 0,22 0 15,0 0-15,0-21 0,22 21 0,-22 0 16,21 0-16,-21 0 0,21 0 16,0 0-16,0-21 0,22 21 0,-22 0 15,21 0-15,318-22 16,-148 1-1,-149 21-15,-21 0 0,1 0 0,20 0 16,-20 0-16,20 0 0,1 0 16,-1 0-16,-21 0 0,22 0 0,-1 0 15,1 0-15,-1 0 0,1 0 0,-22 0 16,22 0-16,-1 0 0,1 0 16,-22 0-16,0 0 0,22 0 0,-22-21 15,22 21-15,-22 0 0,0 0 16,1 0-16,-1 0 0,0 0 0,1 0 15,-22 0-15,21 0 0,-21 0 0,1 0 16,20 0-16,-21 0 0,0 0 16,0 0-16,1 0 0,-1 0 15,-21 0-15,0 0 0,0 0 0,0 0 16,0 0-16,-21 0 0,-1 0 16,1 0-16,0 0 0,-21 0 0,-1 0 15,-20 0-15,-1 0 0,-20 0 16,20 0-16,-42 0 0,22 0 0,-22 0 15,0 0-15,0 0 0,0 21 16,1-21-16</inkml:trace>
  <inkml:trace contextRef="#ctx0" brushRef="#br0" timeOffset="11907.5">1143 3323 0,'21'0'0,"-21"21"16,0 1 0,0-1-16,0 0 15,21-21 1,0 0 0,1 0-16,-1 0 0,0 0 15,21-21-15,-21 21 0,1-21 16,20-1-16,-21 1 0,43-21 15,-22 0 1,-21 20-16,0 1 0,-21 0 16,0 0-16,0 0 0,-21 0 15,0 21-15,-21 0 0,20 0 16,-62 0-16,20 0 16,22 0-16,0 21 0,-1 0 15,1 0-15,0 0 0,20 0 16,1 22-16,-21-22 0,42 21 15,-21-21-15,21 22 0,0-1 0,-21-21 16,21 22-16,0-22 0,0 0 16,0 0-16,21 0 0,0 0 15,-21 1-15,21-1 0,21 0 16,-20 0-16,-1 0 0,21-21 0,-21 21 16,22 1-16,-1-1 0,-21-21 15,21 21-15,-20 0 0,41 43 16,-63-43-1,0 0-15,0 0 0,0 0 0,0 0 16,-21 1-16,-21-1 0,20 0 0,-20 0 16,0 0-16,-1 0 0,-20-21 15,21 0-15,-1 0 0,-20 0 0,20 0 16,1-21-16,0 0 0,-1 0 16,1 0-16,21 0 0,-21-1 15,-1 1-15,22 0 0,0-21 0,0 21 16,0-1-16,21-20 0,-22 21 0,22 0 15,-42-22-15,63 22 16,22 21-16,-22-21 0,0 21 16,0-21-16</inkml:trace>
  <inkml:trace contextRef="#ctx0" brushRef="#br0" timeOffset="11946.48">974 3704 0,'42'0'16</inkml:trace>
  <inkml:trace contextRef="#ctx0" brushRef="#br0" timeOffset="12289.28">1757 3704 0,'21'-21'0,"-42"42"0,84 233 94,-63-233-78,21 1-1,1-1 1,-1-21-16,0 0 0,0 0 16,0 0-16,0 0 0,1-21 15,-1-1-15,21 1 0,0-21 16,1-22-1,-22 22-15,0 21 0,-21 0 16,21-22-16,0 22 0,1-21 0,-22 21 16,0 0-16,0-1 0</inkml:trace>
  <inkml:trace contextRef="#ctx0" brushRef="#br0" timeOffset="12390.23">2159 4106 0,'0'0'16,"-42"22"-16</inkml:trace>
  <inkml:trace contextRef="#ctx0" brushRef="#br0" timeOffset="12460.19">2201 4572 0,'0'21'15,"0"-42"-15,0 63 0,0 1 0,0-1 16,21 22-16,-21-22 0,0 21 0,0 1 16,0-1-16,-21-20 0</inkml:trace>
  <inkml:trace contextRef="#ctx0" brushRef="#br0" timeOffset="12599.11">2138 5482 0,'0'21'0,"0"1"0,-21-22 15,-1 42-15,1-21 0,0 0 16,-21 22-16,-22-1 16,43-42-16,0 21 0,-43-21 15,22 0-15,0 0 0,21-21 16,-22 0-16,1 0 0,0-22 0,-22 22 16,1-42-16,20-1 0,43-63 15</inkml:trace>
  <inkml:trace contextRef="#ctx0" brushRef="#br0" timeOffset="12708.04">1228 4593 0,'21'0'15,"0"-21"-15,21 0 16,-21-21-16,22 20 0,-22-20 0,21 0 16,1 21-16,62-43 15,-41 1-15,-22 41 16,1 1-16,-22 0 0,0 0 0,0 0 16,21 21-16,-20-21 0</inkml:trace>
  <inkml:trace contextRef="#ctx0" brushRef="#br0" timeOffset="14870.35">1863 3598 0,'0'-21'16,"0"0"-1,0 0 1,-22 21 15,22 21-15,-21 0-16,21 0 16,0 1-16,-21-1 0,21 0 15,0 0-15,0 0 0,0 0 16,0 1-16,0 20 0,0-21 0,0 0 15,0 0-15,0 1 0,0-1 16,0 0-16,0 21 16,0 1-16,21-43 15,-21 21-15,21-21 0,1 0 0,-1 0 16,0 0-16,0-21 16,0 21-16,0-22 0,1 1 0,-1 0 15,0 0-15,0 0 16,0 0-16,-21-1 0,0 1 15,21-21-15,1 21 0,-22 0 16,0-22-16,21 22 16,-21 0-16,21 21 0,-21-21 15,0 42 48,0 0-63,0 0 15,0 0-15,0 22 16,0-22-16,0 0 0,0 0 16,0 43-16,0-43 15,0 21-15,0-21 0,0 22 0,0-1 16,0-21-16,0 22 0,0-1 16,0-21-16,0 21 0,0 1 0,0-1 15,0-21-15,0 22 0,21 20 16,-21-21-16,21 64 15,-21-63-15,0-22 16,0 21-16,0 0 0,0-20 16,0 20-16,0 0 0,21 1 0,-21 41 15,0 1 1,0-43-16,0-21 16,0 1-16,0-1 0,0 0 0,0 0 15,0 0-15,-21 0 0,21 1 16,0-1-16,-21 0 0,0 0 15,0 0-15,21 0 16,-21 1-16,-1-1 16,22 0-16,-21 0 15,21 0-15,-21-21 0,0 21 16,21 1 0,-21-22-16,0 0 31,-1 0-31,1 0 0,0 0 15,0 0-15,0 0 0,0 0 16,-1 0-16,1 0 0,0 0 16,0-22-16,0 1 0,0 21 0,-1-21 15,-20 21-15,21-21 0,-21 0 16,20 0-16,-20-1 0,21 1 0,-21 0 16,-1 0-16,22 0 0,-21-22 15,21 22-15,-1 0 0,-20-21 0,21 21 16,0-1-16,0 1 0,-1 0 15,22-21-15,0 21 0,-21-1 0,21 1 16,0-21-16,0 21 16,0 0-16,0-22 0,0 22 0,0-21 15,0 21-15,21-22 0,1 1 16,-22 0-16,21-1 0,0 1 16,0 21-16,0-22 0,22 1 0,-22 0 15,21 21-15,-21-22 0,64-20 16,-22-1-1,-20 43-15,-22 0 0,21 0 0,1 0 16,-22-1-16,0 1 0,0 0 16,0 21-16,0-21 0,1 21 0,-1 0 15,-21-21-15,21 21 0,0 0 16,0 0 0,0 0-1,1 0-15,-1 0 16,0 0-16,0 0 0,0 0 15,0-21-15</inkml:trace>
  <inkml:trace contextRef="#ctx0" brushRef="#br0" timeOffset="16194.54">2582 3641 0,'0'-21'31,"0"42"31,0 0-62,0 0 0,0 0 0,0 0 16,0 1-16,0 20 0,0-21 16,-21 0-16,21 22 0,0-22 15,0 21-15,-21-21 0,21 0 16,0 22-16,-21-22 0,21 0 0,0 0 15,0 0-15,0 1 16,42-22 0,-63 0-16,0-22 15,21 1-15,-43 21 0,43-21 16,0-21-16,0 21 0,0-1 16,0-105-16,22 106 15,20 0-15,-21 0 0,0 0 16,0-22-16,22 22 0,-22 0 15,21 0-15,43 0 0,-64 0 0,21 21 16,-20 0-16,-1 0 0,0 0 16,0 0-16,0 0 0,0 21 0,1-21 15,-1 21-15,-21 0 0,21 0 16,0 43-16,-21-43 0,0 21 16,0 1-16,0-1 15,0-21-15,0 21 16,0-20-16,-42-22 0,42 21 15,0 0-15,0 0 16,0-42 31,0 0-47,0 0 0,0-1 16</inkml:trace>
  <inkml:trace contextRef="#ctx0" brushRef="#br0" timeOffset="16526.39">3450 3323 0,'0'-21'0,"0"42"0,42-63 16,-20 42-16,-22 21 31,0 0-31,0 0 0,-22 1 15,22-1-15,0 21 0,0 0 0,0 1 16,0-1-16,-21 0 0,21 1 0,-21-1 16,21 0-16,-21 43 15,0-21-15,21-22 0,-21-21 16,21 21-16,0-20 0,0-1 16,0 0-16,0 0 0,0 0 15,0-42 16,0 0-31,0 0 16,0 0-16,0-1 16</inkml:trace>
  <inkml:trace contextRef="#ctx0" brushRef="#br0" timeOffset="19838">3196 3620 0,'0'0'0,"-21"0"15,0 0-15,21-22 0,-21 22 16,42-21 15,0 21-31,21 0 16,-21 0-16,22-21 0,-1 21 0,0-21 16,1 21-16,-1 0 0,0 0 15,22-21-15,-22 21 0,1 0 0,-22 0 16,21 0-16,-21 0 0,0 0 15,1 0-15,-1 0 16,-21 21 47</inkml:trace>
  <inkml:trace contextRef="#ctx0" brushRef="#br0" timeOffset="20974.49">4149 3768 0,'21'0'15,"-42"0"-15,63 0 0,-21 0 16,0-21-1,0-1-15,-21 1 16,22 21-16,-22-21 0,0 0 16,0 0-16,0 0 0,0-1 15,0 1-15,-22 0 0,1 0 16,0 0-16,0 0 0,0 21 16,0-22-16,-1 22 0,1 0 15,0 0-15,0 0 0,0 22 0,0-1 16,-1-21-16,1 21 0,0 0 15,0 21-15,0-20 0,0-1 16,21 21-16,0-21 0,-22 0 0,22 22 16,0-22-16,0 0 0,0 0 0,0 0 15,0 1-15,0-1 0,0 0 16,22 0-16,-1-21 0,-21 21 16,21-21-16,0 0 0,43 0 15,-22 0-15,0-21 16,-21 0-16,-21 0 0,22 0 15,-1 21-15,0-22 0,-21-20 0,21 21 16,-21 0-16,0 0 0,0-1 16,0 1-16,0 0 0,0-21 15,0 21-15,0-1 0,21 22 47,-21 22-47,21-1 0,-21 0 0,22 0 16,-22 0-16,21 0 15,0 1-15,-21-1 0,21 0 0,0 0 16,-21 0-16,21-21 0,1 21 16,-22 1-16,21-22 0,-21-22 47,0 1-32,0 0-15,0 0 0,21 0 16,0 0-16,-21-1 15,21 1-15,0 0 0,1-21 0,41-1 16,1 1 0,-22 42-16,0 0 0,-21-21 15,22 21-15,-1 0 0,-21 0 0,22 0 16,-22 21-16,21-21 0,-21 21 0,0 0 16,1 1-16,-1-1 0,-21 0 15,0 21-15,0-21 0,0 1 0,-64 83 31,22-62-31,21-22 16,0 0-16,-1 0 0,1 0 0,0 1 16,21-44 15,0 1-31,0 0 16,21 0-16,-21 0 0,21 0 0,1-1 15,-1 1-15,0 0 0,0-21 16,0 21-16,22-43 0,-22 43 15,0-21-15,0 20 0,21-20 16,-42 21-16,43 0 16,-22 0-16,-21 42 15,0 0 1,0 0 0,-21 0-16,0 43 0,-1-1 15,22-42-15,0 22 0,-21-22 16,21 0-16,-21 21 0,21-20 15,0-1-15,0 0 0,0 0 0,0 0 16,0 0-16,21-21 0,-21 22 0,21-22 16,1 0-16,-1 21 15,0-21-15,0 0 0,0 0 0,0 0 16,22 0-16,-22-21 0,0 21 0,0-22 16,22 1-16,-22 0 0,0 21 15,21-21-15,-21 0 0,1 0 0</inkml:trace>
  <inkml:trace contextRef="#ctx0" brushRef="#br0" timeOffset="21371.26">6371 3535 0,'-21'0'0,"0"0"15,21 21 17,21-21-17,0 0 1,0 0-1,-21-21-15,0 0 16,0 0-16,0-1 16,-21 22-1,0 0-15,0 0 32,21 22-17,-21-1-15,21 0 16,0 0-16,-22-21 15,22 21-15</inkml:trace>
  <inkml:trace contextRef="#ctx0" brushRef="#br0" timeOffset="21888.27">6223 3979 0,'0'22'0,"21"-22"47,0 0-47,-21-22 15,0 1 1,0 0-1,-21 21 1,0 0 0,0 0 15,21 21-31,0 0 16,21-21 15,0 0-16,-21-21 17,0 0-1,-21 21-15,0 0 30,21-21-30</inkml:trace>
  <inkml:trace contextRef="#ctx0" brushRef="#br0" timeOffset="22913.9">8340 3090 0,'0'0'0,"0"-21"0,0 0 0,0 0 15,0 0-15,0 0 16,21-1 0,-21 1-16,0 0 15,0 0-15,0 42 63,0 0-63,-21 0 0,-1 1 15,22 20-15,0 0 0,-21 1 0,0-1 16,21 0-16,-21 22 0,21-22 16,-21 22-16,21-22 0,-21 21 0,-1-20 15,22-1-15,0 0 0,0 1 16,0-1-16,0-21 0,0 0 0,0 1 16,0 20-16,0-21 15,22-21-15,-1 0 0,0 0 16,0 0-16,0 0 15,0-21-15,1 0 0,-1 21 16,-21-21-16,21-1 0,0 1 0,-21 0 16,0 0-16,21 0 0,-21 0 0,21-1 15</inkml:trace>
  <inkml:trace contextRef="#ctx0" brushRef="#br0" timeOffset="23022.84">8001 3471 0,'0'0'0,"0"-21"0</inkml:trace>
  <inkml:trace contextRef="#ctx0" brushRef="#br0" timeOffset="23121.79">8064 3450 0,'22'0'0,"-1"0"16,0-21-16,0 0 0,0 21 0,85-21 16,0 0-1,-85-1-15,0 22 16,22 0-16,-22-21 0,0 21 0</inkml:trace>
  <inkml:trace contextRef="#ctx0" brushRef="#br0" timeOffset="24346.78">9271 3704 0,'21'-63'31,"0"42"-31,0-1 0,-21 1 16,0 0-16,22 0 0,-22-21 16,0 20-16,0 1 0,0-21 0,0 21 15,0-22-15,0 22 0,0 0 0,-22 0 16,22 0-16,-21 0 0,-21-1 15,21 22-15,0 0 0,-22 0 0,22 22 16,-21-1-16,-1 0 0,1 0 0,21 0 16,-21 22-16,-1-1 0,22 0 15,-21 1-15,-22 105 16,22-85-16,42-20 16,0-22-16,0 21 0,0-21 0,0 0 15,0 1-15,21-22 0,0 21 16,0-21-16,1 0 0,20 0 0,-21 0 15,21 0-15,-20 0 0,20 0 16,0-21-16,-21-1 0,22 1 0,-1 0 16,0 0-16,-20 0 0,20 0 0,-21-1 15,21-20-15,-20 21 0,-1-21 0,0 20 16,-21 1-16,21-21 0,-21 21 16,21 0-16,-21-1 0,0 1 0,0 0 15,0 0-15,-21 21 31,21 21-31,-21 0 0,21 0 0,0 1 16,0 20-16,0-21 0,-21 21 16,21-20-16,0-1 0,-21 21 15,21-21-15,0 22 0,0-22 0,0 0 16,0 0-16,0 0 0,0 0 0,0 1 16,21-1-16,0-21 0,0 0 15,0 21-15,0-21 0,1 0 0,20 0 16,-21 0-16,21 0 0,1 0 0,-1-21 15,0 21-15,1-21 0,20-1 16,-20 1-16,-1 0 0,21 0 0,-20 0 16,-1-22-16,0 22 0,-20 0 15,-1-21-15,0 21 0,0-22 0,-21 1 16,0 21-16,0-22 0,0 22 0,-21 0 16,0 0-16,-22 0 0,1 0 15,-43 21-15,-20 0 16,41 0-16,22 21 0,-22 0 15,1 0-15,20-21 0,1 21 0,21 22 16,-21-22-16,20 21 0,1-21 16,0 22-16,21-22 0,-21 0 0,21 0 15,0 0-15,0 0 0,0 1 0,21-1 16,0-21-16,0 0 0,22 21 0,-22-21 16,21 0-16,1 0 0,-22 0 15,21 0-15,0-21 0,22 21 0,-22-21 16,1 21-16,-22-22 0,21 1 15,0 21-15,-20-21 0,-1 21 16,0-21-16,0 21 0,-21 21 47,0 0-47,0 0 0,0 1 0,0 41 16,0-42-16,0 22 0,0-1 15,0 0-15,0-21 0,0 22 16,0-1-16,0-21 0,0 22 0,0 20 0,0-21 15,-42 1-15,42-1 0,0 0 16,0 107 0,0-44-16,0-62 0,0-1 15,0 22-15,0-22 0,0 0 0,0 1 16,0-1-16,-21 0 0,-1-21 16,1 22-16,0-22 0,0 0 0,0 0 15,0 0-15,-22 1 0,22-22 0,-21 0 16,-1 0-16,-20 0 0,21-22 15,-1 1-15,1 0 0,0 0 16,20 0-16,-20-22 0,0 1 0,21-21 16,21 20-16,0-20 15,0 20-15,0 1 0,0-21 16,21 20-16,0 22 0,0 0 16,0-21-16,0-1 0,22 22 15,-1-21-15,-21 21 0,22-22 0</inkml:trace>
  <inkml:trace contextRef="#ctx0" brushRef="#br0" timeOffset="24898.47">10456 3598 0,'0'-21'31,"0"42"-15,0 1 0,0-1-16,0 0 0,0 0 0,0 43 15,-21-22 1,21-21-16,0 0 16,0 0-16,-21 1 0,0-22 46,21-22-30,0 1-16,0 0 16,0 0-16,0 0 0,0 0 0,0-1 15,0 1-15,21 0 0,-21-21 16,21 21-16,0-1 0,0 1 0,1 0 16,-1 0-16,0 0 0,0 0 15,0 21-15,22 0 0,-22 0 0,21 0 16,-21 0-16,106 63 15,-84-21 1,-22-20-16,-21-1 0,0 21 16,0-21-16,0 0 0,0 1 0,0-1 15,-21 0-15,21 0 0,-22-21 16,1 21-16,21 0 0,-21-21 16,0 0-16,21 22 15,-21-22 32,21-22-47,-21 22 16</inkml:trace>
  <inkml:trace contextRef="#ctx0" brushRef="#br0" timeOffset="25598.07">7705 2604 0,'0'0'0,"0"-22"15,-22 22 1,1 0 0,0 22-1,0-1-15,21 21 0,-21-21 16,-22 22-16,22-1 0,0 0 0,0 22 16,0-22-16,-22 22 0,22-1 0,0 22 15,0-22-15,-21 1 0,20 20 16,1-20-16,-21-1 0,21 1 15,0-22-15,-1 22 0,-20-22 0,21 0 16,0-20-16,0 20 0,21-21 16,0 0-16,-22 0 0,22 1 15,0-44 17,22 1-32,-1 21 0,-21-21 15,21-21-15,0 21 0,-21-1 0</inkml:trace>
  <inkml:trace contextRef="#ctx0" brushRef="#br0" timeOffset="25962.86">8022 2646 0,'-21'21'16,"21"0"-1,-21 0-15,0 22 0,-1-22 16,1 21-16,0 22 0,0-22 16,0 22-16,0-1 0,-22 1 0,-41 147 15,20-84 1,43-63-16,-21-1 0,-1 43 15,1-64-15,21 1 0,0-22 16,-1 21-16,1-21 0,21 22 16,0-22-16,-21 0 0,21 0 0,0 0 15,0-42 17,0 0-32,0 0 0,21 0 15</inkml:trace>
  <inkml:trace contextRef="#ctx0" brushRef="#br0" timeOffset="27156.4">11409 3556 0,'21'0'16,"0"0"-16,0 0 16,-21-21-1,21 21-15,1-21 16,-1 0-16,-21-1 16,0 1-16,0 0 0,0 0 15,0 0-15,0 0 16,-43-22-1,22 22-15,0 21 0,0-21 0,0 21 16,0 0-16,-1 0 0,1 0 0,-21 0 16,21 0-16,-22 21 0,-62 43 15,83-43-15,1 21 16,-21-21-16,21 22 0,-22 20 16,22-21-16,21-20 0,0 20 15,0-21-15,0 0 0,0 22 0,0-22 16,21 0-16,1 0 15,-1-21-15,42 0 0,-42 0 16,43 0-16,-43 0 0,0 0 16,22 0-16,-22-21 0,21 21 15,0-42-15,1 20 0,-22 1 16,0 0-16,43-64 16,-22 22-1,-42 42-15,0-22 0,21 22 0,-21-21 16,0 21-16,0 0 0,0-1 15,0 44 1,-21-22 0,21 42-16,0-21 0,0 0 0,-21 64 15,21-43 1,0-21-16,0 1 0,0-1 16,0 0-16,0 0 0,21 0 15,-21 0-15,21-21 0,0 0 16,0 0-16,1 0 0,-1 0 0,85 0 31,-64 0-31,-21-21 0,0 0 16,0 21-16</inkml:trace>
  <inkml:trace contextRef="#ctx0" brushRef="#br0" timeOffset="27837.02">12044 3281 0,'0'0'16,"0"21"15,0 0-31,0 0 0,0 22 16,0-22-16,0 21 0,-21-21 15,21 1-15,0 20 0,0-21 16,0 0-16,0 0 0,-22 1 0,1 62 16,21-63-1,0 1 1,-21-22-16,21-22 31,0 1-31,0 0 16,0 0-16,0-21 15,0-22-15,0 43 0,0-21 16,21 20-16,0-20 0,1 21 16,-22 0-16,21-22 0,0 22 0,21 0 15,-21 0-15,1 21 0,20 0 0,-21 0 16,21 0-16,-20 0 15,20 0-15,-21 0 0,0 21 0,22 0 16,-22 0-16,0 22 0,0-22 0,-21 0 16,0 21-16,21-20 0,-21-1 15,0 0-15,0 0 0,0 21 0,0-20 16,0-1-16,0 0 0,0 0 16,-21-21-16,0 0 15,0 0 1,0-21-1,21 0 1,0 0-16,0-1 0,0 1 0,0 0 16,0 0-16,21 0 0,0-22 15,0 22-15,-21-21 0,21 21 16,0-22-16,22 22 0,-22 0 0,0 0 16,21 0-16,-20 0 0,20 21 0,0 0 15,-21 0-15,22 0 0,-1 0 16,-21 21-16,64 85 15,-85-43 1,0-42-16,0 22 0,0-22 0,0 21 16,0-21-16,-21 0 0,0 1 15,-1-1-15,1 0 0,21 0 16,-21-21-16,-21 0 0,21 21 0</inkml:trace>
  <inkml:trace contextRef="#ctx0" brushRef="#br0" timeOffset="27875.99">12827 3662 0,'0'0'15,"21"-21"-15,-21 0 0,0-1 0</inkml:trace>
  <inkml:trace contextRef="#ctx0" brushRef="#br0" timeOffset="28273.76">13271 3514 0,'22'0'15,"-1"0"-15,0 0 0,21-21 16,-21 21-16,1-22 0,-1 1 0,42-21 16,-42 21-1,1 0-15,-1-1 0,0 1 0,-21-21 16,21 21-16,-21 0 0,0-1 15,0-20-15,-21 21 16,-43 21 0,-20 21-16,41 0 15,22 0-15,-21 1 0,21 20 16,0 0-16,-22 1 0,22-22 0,21 21 16,-21 0-16,-21 64 15,42-63-15,0-22 16,0 0-16,0 0 0,21 21 0,0-20 15,0-22-15,21 21 0,-20-21 16,-1 0-16,21 0 0</inkml:trace>
  <inkml:trace contextRef="#ctx0" brushRef="#br0" timeOffset="28317.74">13695 3641 0,'0'-21'16</inkml:trace>
  <inkml:trace contextRef="#ctx0" brushRef="#br0" timeOffset="29381.66">13293 3725 0</inkml:trace>
  <inkml:trace contextRef="#ctx0" brushRef="#br0" timeOffset="29521.58">13398 3704 0,'0'0'0,"22"0"0,-1 0 15,0 0-15,0 0 0,0 0 0,22-21 16,41 21 0,-63 0-16,1 0 0,-22-21 15,21 21-15,0 0 16,0 0 15</inkml:trace>
  <inkml:trace contextRef="#ctx0" brushRef="#br0" timeOffset="30370.61">14457 2477 0,'0'0'0,"0"-22"16,-43 1-16,22 0 15</inkml:trace>
  <inkml:trace contextRef="#ctx0" brushRef="#br0" timeOffset="30943.79">14436 2540 0,'0'0'0,"21"-21"0,0 21 0,21 0 15,22-21-15,-22 21 0,0 0 16,22 0-16,-22 0 0,22 0 0,-1-21 16,-20 21-16,-1 0 0,0 0 15,1 0-15,-22 0 0,0 0 16,0 0-16,-42 0 15,0 0-15,-22 0 16,22 21-16,-21-21 0,-43 0 16,43 0-16,21 0 0,-22 0 15,22 0-15,-21 0 0,21 0 0,0 0 16,-22 0-16,22 0 0,0 0 0,0-21 16,0 21-16,-1 0 15,22 21 32,0 0-31,0 0-16,0 0 15,0 0-15,-21 43 16,0 42-16,21-64 16,0 0-16,-21 1 0,21-1 15,-21 0-15,0 64 0,21-63 16,0 20-16,-22 1 0,1-22 0,0 21 15,21 1-15,-21-22 0,21 22 16,-21-1-16,0-20 0,-1 105 16,1-42-1,21-64-15,0 0 0,0 1 16,0-1-16,0-21 0,21 21 0,1-20 16,-22-1-16,21 0 0,0 0 0,0 0 15,0-21-15,0 0 16,43 0-16,-1 0 15,-41 0-15,-1-21 0,21 21 16,-21-21-16,0 21 0,1-21 16,-1 0-16,0-1 0,0 1 0,0 21 15,22-84 1,-1-1-16</inkml:trace>
  <inkml:trace contextRef="#ctx0" brushRef="#br0" timeOffset="31297.59">15176 2900 0,'0'-21'0,"0"42"0,0-63 15,-21 42 1,0 21-1,0 0-15,21 0 16,-21 0-16,21 22 0,0-22 16,0 21-16,-21 0 0,21 1 0,-22-1 15,1 106 1,-21-42-16,42-64 16,0-20-16,0 20 0,0-21 15,0 0-15,0 0 0,0 1 16,21-22-16,0 0 0,0 0 15,1 0-15,20 0 16,-21 0 0,0-22-16,0 1 0,1 0 15,-22 0-15,0 0 0</inkml:trace>
  <inkml:trace contextRef="#ctx0" brushRef="#br0" timeOffset="31507.47">14859 3323 0,'0'0'0,"-21"0"0,0 0 16,42 0 15,21 0-31,-21-21 0,22 21 16,-22 0-16,21 0 0,0 0 15,1 0-15,-1-21 0,0 21 0,1 0 16,-22-21-16,42 21 15,-41-21-15</inkml:trace>
  <inkml:trace contextRef="#ctx0" brushRef="#br0" timeOffset="32746.35">15579 3217 0,'0'0'0,"21"0"47,0 0-47,0 0 16,0 0-16,0 0 0,1 0 15,-1-21-15,21 0 16,-21 0-16,-21 0 0,0 0 16,0-1-16,0 1 15,-21 21 1,0 0-1,0 0-15,0 0 0,-1 0 0,1 0 16,0 21-16,0 1 0,21-1 0,-21 0 16,0 21-16,21-21 0,-22 22 15,22-22-15,0 21 0,0-21 16,0 22-16,0-22 0,0 21 0,0-21 16,0 1-16,0-1 0,22 0 15,-22 0-15,21 0 0,0-21 0,42 21 16,-41-21-1,-1 0-15,21 0 16,-42-21-16,21 21 0,0-21 16,1 0-16,-1 21 0,0-42 15,64-64 1,-43 42-16,-21 43 16,21-21-16,-20 21 0,-1-1 15,21 1-15,-21 0 0,22 0 0,-22 0 16,21 21-16,-21 0 0,22 0 0,-22 0 15,0 0-15,21 0 0,-21 0 16,1 21-16,-1 0 0,21 85 16,-42-85-1,0 21-15,0-20 0,0 41 16,-21-42-16,0 0 0,-22 22 16,22-22-16,0 0 0,-42 21 15,41-42-15,1 0 16,21 22-1,0-44 1,0 1 0,21 0-16,1 21 15,-1-21-15,0 0 0,0 0 16,0-1-16,0-20 0,1 21 0,20 0 16,-21-22-16,0 22 0,0-21 15,22 21-15,20-64 16,-63 64-16,21-21 15,1 42-15,-22 21 32,0 0-32,0 0 0,-22 0 0,1 43 15,0-22 1,21 0-16,0-20 0,0-1 16,0 21-16,0-21 0,0 0 15,0 1-15,0-1 16,21-21-1,0 0-15,1 0 0,-1 0 16,21 0-16,-21 0 0,0 0 16,1-21-16,-1 21 0,21-22 0,-21 1 15,0 0-15,1 0 0,20-21 16,-21 20-16,0-20 0,0 0 0,1-1 16,-1 1-16,42-85 15,-42 42 1,-21 22-16,22 21 0,-22-1 0,0 1 15,0 21-15,0-43 16,0 43-16,0 0 0,0 0 16,0 42-1,-22 0-15,22 0 16,-21 22-16,21-22 0,-21 63 16,0-41-16,21-1 0,0 0 0,0 1 15,-21-1-15,21 0 0,-21 1 16,21-1-16,0 0 0,-22 1 0,22-1 15,-21-21-15,21 22 0,0-22 16,-21 0-16,21 0 0,0 0 16,0 43-1,21-64 1,0 0-16,1 0 0,-1 0 16,0 0-16,0 0 15,0 0-15,0 0 0,1-21 16,-1-1-16,21-41 15</inkml:trace>
  <inkml:trace contextRef="#ctx0" brushRef="#br0" timeOffset="32974.21">17018 3175 0,'0'0'0,"-21"-21"16,42 21 15,0 0-31,0 0 16,0 0-16,1 0 0,-1-21 0,21 21 15,-21 0-15,0 0 16,1 0-16,20 0 0,-21-21 16,0 21-16,0 0 0,1-22 15,-1 22-15</inkml:trace>
  <inkml:trace contextRef="#ctx0" brushRef="#br0" timeOffset="33323.01">17907 2858 0,'0'0'0,"0"-22"0,-21 22 15,0 0-15,-1 0 16,1 22 0,0-1-1,21 0-15,-21 21 0,21-21 16,-21 1-16,21 20 0,0-21 0,0 21 16,-21 1-16,21-1 0,-22 0 0,22-20 15,-21 20-15,21 21 16,0-20-16,0-1 0,0-21 15,0 0-15,0 1 0,0-1 16,0 0-16,0 0 0,21-21 16,1 0-16,-1 21 0,0-21 15,0 0-15,0 0 0,0 0 0,1 0 16,-1-21-16,0 0 16,0 0-16</inkml:trace>
  <inkml:trace contextRef="#ctx0" brushRef="#br0" timeOffset="33677.81">18330 2731 0,'0'0'15,"21"0"-15,1 0 0,-1 0 0,0 0 16,0 0-16,0 0 0,0 0 0,1 21 15,-1-21-15,0 21 16,0 0-16,0 0 0,0 22 0,1-22 16,-22 21-16,0-21 0,0 22 0,0-1 15,0 0-15,0 1 0,-22 62 16,-20-20 0,42-64-16,-21 22 0,0-22 15,-22 21-15,22-21 0,0 0 0,0 1 16,0-1-16,0-21 0,-1 21 0,22 0 15,-21-21-15,0 0 16,21-21 15,21 0-31,22 0 16</inkml:trace>
  <inkml:trace contextRef="#ctx0" brushRef="#br0" timeOffset="34028.61">19177 3090 0,'0'0'0,"21"0"47,0 0-47,0 0 0,1 0 15,-1 0-15,0-21 0,0 21 0,0 0 16,22 0-16,-22 0 0,0 0 0,0 0 16,0 0-16,0 0 0,1 0 15,-1 0-15,21 0 16,-63 0 31,0 0-47</inkml:trace>
  <inkml:trace contextRef="#ctx0" brushRef="#br0" timeOffset="34290.46">19071 3323 0,'-21'21'0,"42"-42"0,-42 64 32,42-43-17,0 0 1,0 0-16,1 0 0,-1 0 0,0 0 16,21 0-16,-21 0 0,1 0 0,-1 0 15,21 0-15,-21 0 0,0 0 16,1 0-16,-1 0 0,0 0 0,0 0 15,0 0-15,0 0 0,1 0 16,-1-22 0,-21 1-16,21 21 15</inkml:trace>
  <inkml:trace contextRef="#ctx0" brushRef="#br0" timeOffset="35487.76">20235 2201 0,'-21'0'32,"0"0"-17,21 22-15,-21-22 16,21 21-16,0 0 15,0-42 48,0 0-47,0-1-1,-21 22 1,-1 0-16,1 0 15,0 22-15,0-22 0,0 42 16,0-21-16,21 0 16,0 0-16,0 1 0,-22-1 15,22 0-15,0 0 0,0 0 16,22-21-16,-1 0 0,0 0 16,0 0-16,0 0 0,0 0 15,1 0-15,-1-21 0,0 21 16,0-21-16,0 0 0,-21 0 15,0-1-15,0 1 0,0 0 16,0 0-16,-21 21 16,0 0-16,0 0 0,0 0 15,-1 0-15,1 0 0,0 21 16,21 21-16,0 64 16,0-63-16,0-1 0,0 0 15,0 43-15,0-64 0,21 21 16,0 1-16,1-22 0</inkml:trace>
  <inkml:trace contextRef="#ctx0" brushRef="#br0" timeOffset="35846.57">20510 2985 0,'0'0'0,"-21"-22"0,21 1 15,0 0 1,0 0-16,0 42 31,21 0-31,1 0 0,-1 1 16,-21 20-16,21-21 0,42 85 15,-63-43-15,22-41 16,-22 20-16,21-21 0,-21 0 16,0 0-16,0 1 0,0-1 15,0 0-15,0-42 47,0 0-47,0-1 0,21 1 0</inkml:trace>
  <inkml:trace contextRef="#ctx0" brushRef="#br0" timeOffset="36123.41">21040 2752 0,'0'-21'16,"0"42"-16,0-64 0,-22 65 31,1-1-31,21 0 16,-21 0-16,0 21 0,0 1 15,0-22-15,-1 21 0,1 1 0,-21 20 16,21-21-16,-22 1 16,22-22-16,0 21 0,0-21 15,0 1-15,0-1 0,-1 0 0,22 21 16,0-21-16,0 1 16,22-22 15,-1-22-31,-21 1 0,42 0 15</inkml:trace>
  <inkml:trace contextRef="#ctx0" brushRef="#br0" timeOffset="36354.79">21082 3048 0,'0'42'31,"0"-20"-31,0-1 0,0 0 0,0 0 16,0 0-16,-21 0 0,21 1 0,-21-1 16,21 0-16,0 0 0,-22-21 15,22 21-15,-21 0 0,0-21 16,21-21 15,0 0-15,0 0-16</inkml:trace>
  <inkml:trace contextRef="#ctx0" brushRef="#br0" timeOffset="36529.69">21145 2879 0,'0'0'0,"22"0"78,-1 0-78</inkml:trace>
  <inkml:trace contextRef="#ctx0" brushRef="#br0" timeOffset="37050.9">21653 2963 0,'0'0'0,"-21"0"47,0 0-47,0 0 0,0 0 0,-22 0 16,22 0-16,-21 0 0,21 0 0,-22 0 15,1 0-15,21 22 0,-21-22 16,20 21-16,-20-21 0,21 42 16,0-42-1,21 21-15,21 0 16,0-21-16,0 0 0,22 0 16,-22 22-16,0-22 0,21 21 15,-21-21-15,22 21 0,-22-21 0,21 21 16,-21-21-16,1 21 0,-1 0 0,0-21 15,0 22-15,-21-1 0,0 0 16,0 0-16,0 0 16,-21-21-16,0 21 0,0-21 15,-22 0-15,22 22 0,0-22 16,-21 0-16,-22 0 0,43 0 0,0 0 16,-22 0-16,22 0 0,0 0 15,0 0-15,21-22 0,-21 22 16,21-21-16,0 0 0,0 0 31,0 0-31,21 0 31,0 21-31,0 0 0,0 0 0</inkml:trace>
  <inkml:trace contextRef="#ctx0" brushRef="#br0" timeOffset="37327.74">21971 3006 0,'0'21'32,"0"0"-17,0 0-15,0 0 0,0 1 16,0-1-16,0 0 0,0 0 0,0 0 15,0 0-15,-21 1 0,0 20 16,21-21 0,0 0-16,0-42 31,0 0-15,0 0-16</inkml:trace>
  <inkml:trace contextRef="#ctx0" brushRef="#br0" timeOffset="37502.64">21992 2794 0,'0'0'15,"0"-21"-15,0 42 63,21-21-48,0 0-15</inkml:trace>
  <inkml:trace contextRef="#ctx0" brushRef="#br0" timeOffset="38042.86">22288 2646 0,'0'0'16,"0"-21"-16,22 21 0,-22 21 47,0 0-47,0 0 0,0 22 0,0-22 15,0 21-15,0-21 0,0 22 16,0-1-16,-43 43 16,22-22-16,21-21 15,0-20-15,-21 20 0,21-21 0,0 0 16,0 0-16,0 1 0,0-1 0,-21 0 15,21-42 32,0 0-47,0-1 16,0 1-16,0 0 0,0 0 0,0 0 16,21 0-16,0 21 15,0-22-15,22 1 0,-1-21 16,-21 42-16,21 0 0,-20 0 15,20 0-15,-21 0 0,21 0 16,-20 0-16,20 0 0,-21 0 0,0 0 16,0 21-16,1 0 0,-22 0 0,0 1 15,0-1-15,0 0 16,0 0-16,0 0 0,-22 0 0,1 1 16,-21-1-16,21 0 0,-22 0 15,1-21-15,-64 21 16,43 0-16,20-21 15,22 0-15,0 0 0,0 0 16,21-21-16,0 0 16,0 0-16,21 0 0,0 0 15</inkml:trace>
  <inkml:trace contextRef="#ctx0" brushRef="#br0" timeOffset="38337.69">22966 2582 0,'0'-21'0,"0"0"31,0 42-15,0 0-16,0 22 0,0-22 0,0 21 15,0 1-15,0-1 0,0 21 16,0-20-16,0-1 0,0 0 0,-21 1 15,-1 20-15,1-20 0,21-22 16,0 21-16,-21 0 0,21-20 0,-21 20 16,21-21-16,0 0 0,0 0 15,21-21 1,0 0-16,0 0 0,1-21 16,-1 0-16,0 0 15</inkml:trace>
  <inkml:trace contextRef="#ctx0" brushRef="#br0" timeOffset="38723.47">23156 3027 0,'0'21'16,"21"-21"-1,1 21-15,-1-21 16,0 0-16,0 0 0,21 0 15,-20 0-15,20-42 16,-21 42-16,0 0 0,-21-21 16,21 21-16,-21-21 0,0-1 15,0 1-15,-21 21 16,0 0-16,0 0 16,-21 0-16,-1 0 15,22 21-15,0 1 0,0-1 16,0 0-16,-1 0 0,22 0 0,0 0 15,0 22-15,-21-22 0,21 0 0,0 0 16,0 0-16,0 1 16,0-1-16,0 0 0,0 0 15,21-21-15,1 0 16,20 0-16,-21 0 0,0 0 16,0 0-16,22-21 0,-22 0 0,21 0 15,-21-1-15,22 1 0</inkml:trace>
  <inkml:trace contextRef="#ctx0" brushRef="#br0" timeOffset="38982.32">23770 2540 0,'-21'0'0,"42"0"0,-42-21 16,0 21-16,42 0 15,0-21-15,21 21 16,-20 0-16,-1 0 0,21 0 16,0 0-16,1 0 0,-22 0 0,21 0 15,-21 0-15,22 0 0,-22 0 16,21 0-16,-21 0 0,-21 21 47,-21-21-47</inkml:trace>
  <inkml:trace contextRef="#ctx0" brushRef="#br0" timeOffset="39230.18">23939 2604 0,'0'21'0,"0"-42"0,0 63 16,-21-21-1,21 21-15,-21 1 16,21-1-16,0-21 0,-21 22 15,0-22-15,21 21 0,-21-21 0,-1 22 16,22-1-16,-21-21 0,21 21 0,-21 1 16,21-22-16,0 21 15,-21-21-15,21 1 0,-21-1 0,21 0 16,0 0-16,0 0 16,21-21-1,0 0-15,0-21 0,0 21 16,1-21-16</inkml:trace>
  <inkml:trace contextRef="#ctx0" brushRef="#br0" timeOffset="39570.49">24109 3006 0,'21'0'16,"0"0"-1,0 0-15,0-21 0,1 21 16,-1 0-16,0-22 16,0 22-16,-21-21 15,-21 21 17,0 0-32,0 0 0,-1 0 0,1 0 15,0 21-15,0-21 16,0 22-16,0-1 0,21 0 0,-22 0 15,22 0-15,0 0 0,0 1 16,0-1-16,0 0 0,0 0 16,0 0-16,0 0 0,22 1 15,-1-22-15,0 0 16,0 0-16,0 0 0,0 0 16</inkml:trace>
  <inkml:trace contextRef="#ctx0" brushRef="#br0" timeOffset="39843.48">24447 2942 0,'-63'43'15,"105"-43"-15,-42 21 16,0 0-16,21 0 15,-21 0-15,22 0 0,-1 1 16,-21-1-16,0 21 0,0-21 16,0 0-16,21-21 15,-21 22-15,0-1 0,0 0 16,21-21 0,0 0-1,-21-21-15,21 0 0</inkml:trace>
  <inkml:trace contextRef="#ctx0" brushRef="#br0" timeOffset="40070.47">24744 2942 0,'-64'0'32,"128"0"-32,-149 0 0,64 21 15,0 1-15,0-22 0,-1 21 16,1 0-16,0 0 0,0 0 0,-21 0 15,20 1-15,1 20 0,0-21 16,0 0-16,0 0 0,0-21 0,21 22 16,0-1-16,0 0 0,0 0 31,21-21-31,0 0 0,21-21 16</inkml:trace>
  <inkml:trace contextRef="#ctx0" brushRef="#br0" timeOffset="40429.5">25082 2582 0,'0'-21'0,"0"42"31,0 1-15,0-1-16,-21 0 0,0 21 16,21-21-16,-21 22 0,0-22 0,21 21 0,-21 1 15,-1-22-15,1 21 16,0 0-16,0-20 0,21 20 0,-42 43 16,20-43-1,22 0-15,0-21 16,0 1-16,22-1 15,-1-21-15,0 0 16,0 0-16,0 0 0,0 0 0,1-21 16,-1-1-16,0 22 0,0-21 0,43-21 15</inkml:trace>
  <inkml:trace contextRef="#ctx0" brushRef="#br0" timeOffset="40547.47">24828 2858 0,'-21'0'0,"-42"0"15</inkml:trace>
  <inkml:trace contextRef="#ctx0" brushRef="#br0" timeOffset="40625.94">24955 2858 0,'43'0'15,"-22"0"-15,0 0 0,0 0 16,0 0-16,1 0 0,20-22 0,-21 22 15,-21-21-15,21 21 0</inkml:trace>
  <inkml:trace contextRef="#ctx0" brushRef="#br0" timeOffset="41287.79">25485 2244 0,'0'21'32,"-22"-21"-1,1 0-15,21-21 15,0 0-16,21 21 1,-21-22-16,22 22 16,-1 0-16,-21 22 31,0-1-31,0 0 16,0 0-16,0 0 15,-21-21-15,21 21 16,-22-21-16,22-21 47,0 0-47,0 0 15,0 0 1,22 21-16,-22-21 0,21 21 16,0 0-16,0 0 15,0 0-15,0 21 16,1 0-16,-1 0 15,0 0-15,-21 0 0,0 1 0,0-1 16,0 0-16,0 0 0,0 21 16,-42 1-16</inkml:trace>
  <inkml:trace contextRef="#ctx0" brushRef="#br0" timeOffset="42085.86">25739 1905 0,'21'0'0,"0"0"15,21 0-15,-21 0 16,1 0-16,20 0 0,-21 0 0,21 0 15,-20 0-15,-1 0 0,21 0 16,-21 0-16,0 0 0,1 0 0,-1 0 16,0 0-16,-21 21 31,0 0-15,-21 1-16,21-1 15,-21-21-15,-1 21 0,22 21 16,-21 1-16,21-22 15,-21 0-15,21 21 0,0-21 0,-21 1 16,0-1-16,0 0 16,-1 21-16,22-21 0,-21 22 0,0-22 0,0 0 15,21 21-15,0-20 0,-21 20 16,21-21-16,-21 21 0,21-20 16,-22-1-16,22 21 0,0-21 0,0 22 0,-21 20 15,0-42 1,21 22-16,0-22 0,0 21 0,0-21 15,0 22-15,0-1 0,0-21 0,0 21 16,0 1-16,0-1 0,0-21 16,0 22-16,0-1 0,0-21 0,0 0 15,0 22-15,0-22 0,0 0 0,0 0 16,-21 0-16,0-21 16,0 0-16,21 21 0,-22-21 0,1 0 15,-21 0-15,21 0 0,0 0 16,-1 0-16,-20 0 0,21 0 0,0 0 15,-22 0-15,1 0 0,21 0 16,0 0-16,0 0 0,-22-21 16,22 21-1,0 0-15,0 0 16,0 0 0,-1 0-1</inkml:trace>
  <inkml:trace contextRef="#ctx0" brushRef="#br1" timeOffset="50756.86">1651 6223 0,'0'0'0,"0"-21"15,0 0-15,21 0 0,-21-1 16,0 44 31,0-1-31,0 21-16,0-21 0,0 22 0,0-22 15,0 21-15,0 22 0,0-22 16,0 21-16,0-20 0,-21 20 0,21 1 15,0-22-15,-21 22 0,0-22 16,21 21-16,-22-20 0,22-1 0,0 0 16,0 1-16,-21-1 0,21 0 15,0 43 1,0-64-16,0 43 0,0-43 16,0 0-16,0 0 15,0-42 1,0 0-16,21 0 15,-21 0-15,0-43 0</inkml:trace>
  <inkml:trace contextRef="#ctx0" brushRef="#br1" timeOffset="51802.78">1736 6223 0,'0'0'0,"21"0"63,21 0-63,-21 0 15,22 0-15,-22 0 0,21 0 0,0 0 0,22 0 16,-1 0-16,1 0 16,21 0-16,-22 0 0,22 0 0,-1 0 15,22 0-15,-21 0 0,21 0 0,-22 0 16,43 0-16,-21 0 0,148 0 16,-127 0-16,106 0 15,-106 0-15,-21 0 0,21 0 16,-21 0-16,21 0 0,84 0 15,-105 0-15,0 0 0,-21 0 0,-1 0 16,1 0-16,0 0 0,148 0 16,-149 0-1,43 0-15,-63 0 0,-1 0 16,-20 0-16,-1 0 0,0 0 16,22 0-16,-22 0 0,-21 0 15,0 0-15,1 0 16,-22 21 31,0 0-32,0 1-15,-22-1 0,22 0 0,0 0 16,0 0-16,0 0 0,0 43 16,-21 42-1,21-64-15,-21 22 16,21-22-16,-21 0 0,21 1 15,0-22-15,0 21 0,0 0 0,-42 107 16,42-65 0,-22-41-16,1-22 15,21 21-15,0 0 0,0 1 0,-21-22 16,21 21-16,-21-21 0,21 1 0,-21-1 16,21 0-16,-21 0 0,21 0 0,-22 0 15,-20 22 1,0-43-16,21 0 15,-1 0-15,1 0 0,-21 0 0,21 0 16,-22 0-16,1 0 0,0 0 16,-22 0-16,22 0 0,-22 0 0,1 0 15,-1 0-15,1-21 0,-170 21 16,148-22-16,-20 22 16,20 0-16,-21 0 0,0 0 15,0-21-15,1 21 0,-22 0 0,-127 0 16,127 0-16,21 0 0,-21 0 15,0 0-15,21 0 0,0 0 16,21 0-16,-20 0 0,20 0 0,0 0 16,1 0-16,20 0 0,1 0 0,-107 0 31,128 0-31,0 0 0,-1 0 0,1 0 16,-22 0-16,43 0 0,0 0 15,-21 0-15,21 0 0,-1 0 16,1-21-16,0 21 15,21-21 1,0 0 0,0 0-1</inkml:trace>
  <inkml:trace contextRef="#ctx0" brushRef="#br1" timeOffset="52618.88">2328 6689 0,'0'0'0,"21"-21"16,22 21-16,-22-22 0,0 1 15,21 21-15,1-42 16,-1 21-16,0 0 0,-20-1 16,-22 1-16,0 0 0,-22 21 15,-20 0 1,0 0-16,21 0 0,-22 0 0,-20 0 16,20 21-16,1-21 15,0 21-15,-1 1 0,22-22 0,-21 21 16,21 0-16,0 0 0,-1 21 15,22-20-15,0 20 0,0-21 16,22 0-16,-1 0 0,21 1 16,0-1-16,-20 0 0,20 0 0,85 43 15,-42-22 1,-43-21-16,-21 0 0,0 0 16,-21 1-16,0-1 0,0 0 15,-21 0-15,-21 0 0,-1 0 16,-84 1-1,22-22-15,62 0 16,-20 0-16,-1-22 0,43 1 16,-21 21-16,21-21 0,21 0 15,-22 0-15,22 0 0,0-1 0,0 1 16,0 0-16,0 0 0,22-43 16,20 43-1,-21 21-15,21 0 0,-20 0 16,20 0-16,-21 0 0,43 0 15</inkml:trace>
  <inkml:trace contextRef="#ctx0" brushRef="#br1" timeOffset="53002.18">2752 6858 0,'0'21'31,"0"0"-31,0 1 16,0-1-16,-22 21 16,22-21-16,-21-21 0,21 21 0,0 1 0,0-1 15,0 0-15,0 0 16,0 0-16,21 0 0,1 1 16,-1-22-16,0 0 15,0 0-15,0 0 0,0 0 0,1 0 16,-1 0-16,0-22 0,0 22 0,0-21 15,0 0-15,1 21 0,-22-21 16,42-43-16,-42 43 16,0 0-16,0 0 15,0 0-15,0 0 0,0-1 16,0 44 46</inkml:trace>
  <inkml:trace contextRef="#ctx0" brushRef="#br1" timeOffset="53654.8">3281 6816 0,'-43'42'31,"43"-21"-31,0 0 0,0 1 16,0-1-16,0 0 15,0 0-15,-21 43 16,21-43-16,-21 0 0,21 0 16,0 0-16,0-42 46,0 0-46,0 0 0,0 0 16,21-22 0,-21 22-16,21 0 0,-21 0 0,22 0 15,-22-1-15,21 22 0,0-21 16,-21 0-16,21 0 0,21 21 16,-20 0-16,20 0 0,-21 0 0,0 0 15,0 21-15,1-21 0,-1 21 16,21 22-16,-42-1 15,0-21-15,0 0 16,0 0-16,0 1 0,0-1 16,-21 0-16,0-21 15,21-21 17,0 0-32,0-1 0,0 1 15,21 0-15,0 0 16,0 0-16,0 0 0,1-1 0,-1 1 15,0 0-15,0 0 0,0 0 16,0 21-16,1-21 0,-1 21 0,0 0 16,0 0-16,0 0 0,0 21 15,1 0 1,-22 0-16,0 0 0,0 0 16,0 1-16,0-1 0,0 0 0,0 0 15,-22 0-15,22 0 16,-21-21-16,21-21 47</inkml:trace>
  <inkml:trace contextRef="#ctx0" brushRef="#br1" timeOffset="54162.71">4127 6519 0,'0'-21'16,"0"42"-16,0-21 16,0 22-1,0-1-15,0 0 0,0 0 16,0 0-16,0 22 0,0-22 0,0 21 16,0 0-16,0-20 0,0 20 15,0-21-15,-21 0 0,0 22 0,21-22 16,-21 0-16,21 0 0,0 0 0,-21 22 15,21-22-15,-21-21 16,21 21-16,0-42 31,0 0-31,0-1 16,0 1-16,0 0 0,0 0 16,21 0-16,0 0 0,0-1 15,0 1-15,0 0 0,1 0 0,-1 21 16,0-21-16,0 21 0,0 0 0,0 0 15,1 0-15,20 0 16,0 0 0,-42 21-16,0 0 0,0 21 0,0-20 15,0-1-15,0 0 16,-21 0-16,0 0 0,0 0 0,0 1 0,-22-1 16,22 0-16,0-21 0,-64 42 15,64-42 1,0 0-16,0 0 0,21-21 31,0 0-31,21 0 16,0 21-16,0-21 0</inkml:trace>
  <inkml:trace contextRef="#ctx0" brushRef="#br1" timeOffset="54402.09">4657 6816 0,'0'0'0,"0"21"15,0 0-15,0 0 0,0 0 16,0 1-16,0-1 0,-43 42 16,43-42-1,-21 1-15,21-1 0,0 0 0,-21-21 16,21 21-16,0 0 0,0-42 31,21 21-15,0-21-16</inkml:trace>
  <inkml:trace contextRef="#ctx0" brushRef="#br1" timeOffset="54726.41">4720 6498 0,'0'0'16,"-21"0"-16,0 0 16,21 21-16,-21 1 15,21-1-15,0 0 0,21-21 16,0 0 0,0 0-16,0 0 0,0 0 15,1 0-15,-1-21 16,-21 0-1,0-1-15,0 1 16,0 0-16,-21 21 16,-1 0-16,1 0 15,0 0-15,0 0 0,0 0 16,21 21-16,0 0 0,0 1 16,0-1-16,0 0 15,0 0-15,21 0 0,0-21 16</inkml:trace>
  <inkml:trace contextRef="#ctx0" brushRef="#br1" timeOffset="55043.23">5228 6498 0,'0'-21'31,"0"42"-31,-21 22 16,21-22-16,0 0 0,-21 42 16,0-41-16,21 20 15,0-21-15,-22 21 0,1 1 0,0-22 16,0 85 0,0-43-16,0-42 15,21 1-15,0-1 0,0 0 0,0 0 0,0 0 16,21 0-1,0-21-15,0 0 16,0 0-16,0 0 0,1-21 0,-1 0 16,0 0-16,0-21 15</inkml:trace>
  <inkml:trace contextRef="#ctx0" brushRef="#br1" timeOffset="55254.11">4932 6816 0,'0'0'0,"21"0"15,0 0-15,0 0 16,0 0-16,43 0 16,-22 0-16,-21 0 0,1 0 15,-1-21-15,0 21 0,0 0 16,0 0-16,0-22 0,1 22 0,-1 0 15,-21-21-15</inkml:trace>
  <inkml:trace contextRef="#ctx0" brushRef="#br1" timeOffset="56223.07">8848 6223 0,'42'-21'31,"-84"42"-31,84-21 16,-63 21-16,0 0 0,-43 43 15,22-22-15,-1 1 0,1-1 16,-21 0-16,20 1 16,1-1-16,0 0 0,-1-21 0,1 22 0,-43 20 15,43-42-15,0 1 16,20-1-16,-41 21 15,42-42-15,-22 0 0,22 0 16,21-21 0,0 0-1,21 0-15,1 21 0,-1-22 16,0 22-16,0 0 0,21-21 0,22 21 16,-1 0-1,-20 0-15,-22 0 0,21 21 16,1 1-16,-1-1 0,0-21 0,43 42 15,-43-21-15,-21 0 0,85 22 16,-85-1 0,1-42-16,-22 21 0,21-21 15,-21 21-15,21-21 32,0-21-17,0 0-15</inkml:trace>
  <inkml:trace contextRef="#ctx0" brushRef="#br1" timeOffset="57061.59">9631 6625 0,'0'-84'16,"0"62"0,0 1-16,-21 0 0,-1 21 0,1-21 15,21 0-15,-21 0 0,0 21 0,0-22 16,-22 22-16,22 0 0,-42 0 16,42 0-16,-1 0 0,-20 22 15,-43 41 1,22 1-16,42-43 0,0 21 15,-22 22-15,22-22 16,0 0-16,21-21 0,0 1 0,0 20 16,0-21-16,0 0 0,0 0 15,21 1-15,43-1 16,-1-21 0,-21 0-16,-20 0 0,-1 0 15,21 0-15,-21-21 0,0 21 16,1-22-16,20 1 0,-21 0 0,85-106 15,-43 64 1,-41 20-16,-1-20 16,21 20-16,-21 1 0,0-21 0,1 20 0,-22 1 15,21 0-15,-21-1 0,21 1 16,-21-43 0,0 64-16,0 0 15,-21 21-15,0 0 0,-1 21 16,1 0-16,21 0 0,-21 22 15,0-1-15,0-21 0,0 43 0,21-22 16,-22 0-16,1 22 0,21-22 0,0 22 16,0-22-16,-21 0 0,21 43 15,0 0 1,0-64-16,0 21 0,21-21 0,0 1 16,1-22-16,-1 21 0,0-21 0,0 0 15,21 0-15,-20 0 0,-1 0 16,21 0-16,0 0 0,-20-21 0,20-1 15,-21 1-15,21 0 0,-20 0 0,-1 0 16,21-22-16,-21 22 0,0-21 16,1 0-16,-1 20 0,-21-20 0,21 21 15,-21-21-15,21 20 0,-21 1 16,0 42 0,0 1-16,0-1 15,0 21-15,0-21 0,0 0 0,0 1 16,-21 20-16,21-21 15,0 0-15,0 0 0,-21-21 0,21 22 16,0-1-16,0 0 16,0-42 15,21 21-31,-21-21 0</inkml:trace>
  <inkml:trace contextRef="#ctx0" brushRef="#br1" timeOffset="57235.49">10245 6308 0,'0'0'0,"0"-21"0,-22 21 31,1 0-15,21 21 0,0 0-1,21 0-15,1-21 16,-22 21-16</inkml:trace>
  <inkml:trace contextRef="#ctx0" brushRef="#br1" timeOffset="57525.32">10541 6435 0,'0'-21'16,"0"-1"-16,0 44 31,0-1-31,0 21 16,21-21-16,0 0 0,-21 22 15,0-22-15,0 21 0,21 22 16,1-43-16,-22 21 0,21-21 16,-21 1-16,0-1 0,0 0 0,0 0 15,21 21 1,-21-20-16,21-22 15,-21-22 1,0 1 0,21 0-16</inkml:trace>
  <inkml:trace contextRef="#ctx0" brushRef="#br1" timeOffset="57756.19">11070 6350 0,'0'0'0,"0"-21"0,-21 42 31,0 0-31,21 0 0,-21 1 16,-1 20-16,1-21 0,0 21 15,0 1-15,-21-22 0,20 21 16,-20 22-16,21-43 0,0 21 16,0-21-16,-1 1 0,22-1 0,0 0 15,-21 0-15,21 0 16,21-21-1,1 0-15</inkml:trace>
  <inkml:trace contextRef="#ctx0" brushRef="#br1" timeOffset="58185.94">11515 6244 0,'0'-21'0,"21"21"47,-21 21-47,21-21 16,-21 21-16,21 1 0,0-22 16,0 21-16,-21 0 0,22 0 0,-1-21 15,0 21-15,21 0 0,-21-21 16,85 22-1,-63-22-15,20 0 0,-42 21 16,22-21-16,-22 0 0,0 0 16,-21 21-1,0 0-15,-21-21 16,0 21-16,-22-21 0,22 21 0,-21 1 16,-1-1-16,-20 21 15,21-21-15,-1 22 0,-41-1 16,41 0-16,1-21 0,0 1 15,20-1-15,1 0 0,-21 0 0,21 43 16,0-43 0,21 0-16,21-21 31,0-21-31</inkml:trace>
  <inkml:trace contextRef="#ctx0" brushRef="#br1" timeOffset="58931.52">13081 6117 0,'21'0'0,"-42"0"0,63 0 16,-21 0-16,43 0 15,-22-42 1,1 42-16,-22-21 0,42 0 16,-42-1-16,1 1 0,-1 0 15,0 0-15,-21 0 0,0 0 0,-21-43 16,-22 64-16,22-21 15,-21 21-15,0 0 0,-22 0 16,1 0-16,-1 0 0,1 0 0,-43 42 16,42-21-16,22 1 0,0 20 15,20-21-15,1 21 0,0-20 16,21-1-16,0 21 0,0-21 0,0 22 16,21-22-16,0 21 0,1-21 15,-1 22-15,85 62 16,-43-20-16,-21-43 15,-20-20-15,-1 20 0,0 0 0,-21 1 16,0 20-16,0-42 0,-21 0 16,-22 1-16,-84 41 15,64-63-15,-1 0 16,1 0-16,21 0 0,-85 0 16,84 0-16,-20-21 0,-22-21 15,43 20-15,21 1 0,-1-21 16,1 21-16,21-22 0,0 1 0,0-64 15,21 85-15,22-42 16,-1 41-16,-21 1 16,22 21-16,-1-21 0,0 0 0,-21 21 15,22 0-15,-1 0 0,0 0 0,1 0 16</inkml:trace>
  <inkml:trace contextRef="#ctx0" brushRef="#br1" timeOffset="59370.26">13377 6329 0,'21'0'15,"-42"0"-15,42 21 32,-21 0-32,0 0 0,0 1 0,0-1 15,0 0-15,-21 0 0,21 21 0,-21-20 16,0-1-16,21 21 0,0-21 15,-21 43-15,21-22 16,0-21-16,0 0 16,21-21-16,0 0 0,0 0 15,0 0-15,22 0 0,-22 0 16,21-21-16,22 0 16,-22 0-16,22-43 0,-43 43 0,0-21 15,0 21-15,0-22 0,0 22 16,1-63-16,-22 62 0,0 1 15,0 0-15,0 0 0,0 0 16,-22 21 0,22 21-16,-21 0 15,21 0-15,0 0 0,0 1 16,0 20-16,-21-21 0,21 0 16,0 22-16,0-22 0,0 0 0,0 21 15,0-21 1,21-21-1,0 0-15</inkml:trace>
  <inkml:trace contextRef="#ctx0" brushRef="#br1" timeOffset="60034.92">14118 6308 0,'0'0'0,"0"21"16,0 0-1,0 0-15,-21 0 0,21 1 16,-21-1-16,21 21 0,0-21 0,-21 22 16,-1-22-16,1 42 0,21-42 15,-21 1-15,0 20 16,0 0-16,0-42 16,21-21 15,0 0-31,0 0 0,0-22 15,21 22-15,0 0 0,-21-21 16,21 21-16,0-22 0,0 1 16,1 21-16,-1-22 0,0 22 0,21 0 0,-21 0 15,1 0-15,-1 21 0,0 0 16,21 0-16,-21 0 0,1 0 16,62 63-1,-63 1-15,-21-43 0,22 0 16,-22 21-16,0-20 0,0 20 15,0-21-15,0 21 0,0-20 0,0-1 16,0 0-16,-43 21 16,1-42-1,21 0-15,0 0 16,21-21-16,0 0 0,0 0 16,0 0-16,0-1 15,42-41-15,43-43 16,-64 85-16,21-21 0,-21 20 15,22-20-15,-22 21 0,21 21 16,-21-21-16,22 21 0,-22 0 0,21 0 16,-21 0-16,0 0 0,1 21 0,-1 0 15,21 0-15,-21 22 0,-21-22 16,43 85 0,-43-43-16,0-42 0,0 22 15,-22-22-15,1 0 0,0 0 16,0 0-16,0 0 0,0 1 0,-1-22 15,22-22 17,0 1-32,22 21 0</inkml:trace>
  <inkml:trace contextRef="#ctx0" brushRef="#br1" timeOffset="60547.62">15282 6054 0,'0'-21'15,"0"42"-15,0-64 0,0 22 16,-21 42 15,21 22-15,-21-22-16,21 0 0,0 21 0,0-20 16,-21 20-16,21 0 0,-21 1 0,-1-1 15,1 106 1,21-84-16,-21-22 0,21 0 15,0-21-15,0 1 0,0-1 0,0 0 16,0 0-16,0-42 31,0 0-15,21 0-16,-21-22 16,21 22-16,-21 0 0,22-21 0,-22 20 0,21-20 15,0 21-15,0-21 0,0 20 16,0 1-16,22 0 0,-22 0 15,0 21-15,21 0 0,-20 0 0,-1 0 16,21 0-16,-21 0 0,0 0 0,1 21 16,-1 0-16,0 0 0,-21 1 15,0 20-15,21-21 0,-21 21 0,0-20 16,0 62 0,-42-20-16,21-43 0,-1 0 15,1-21-15,0 21 0,-21 0 16,21-21-16,-22 0 0,22 22 0,-21-22 0,21 0 15,-1 0-15,1 0 0,0 0 0,0 0 16,21-22 0,0 1-1,21 0-15,0 0 0</inkml:trace>
  <inkml:trace contextRef="#ctx0" brushRef="#br1" timeOffset="60806.47">15938 6329 0,'0'0'0,"22"0"16,-22 21-1,0 0 1,0 22-16,0-22 0,0 0 16,0 21-16,-22-21 0,1 22 15,21-22-15,-21 21 0,21-21 0,0 1 16,0 20-16,-21-21 15,21 21-15,0-20 16,21-22 0,0 0-16,-21-22 15,21 1-15,1 0 0,-1 0 16</inkml:trace>
  <inkml:trace contextRef="#ctx0" brushRef="#br1" timeOffset="61114.58">16065 6033 0,'0'0'0,"-21"0"0,0 0 0,0 0 16,0 0-16,0 0 0,21 21 15,-22 0-15,22 0 0,0 0 16,0 0-16,0 1 16,22-22-16,-1 0 0,0 21 0,0-21 15,0 0-15,22 0 0,-22 0 16,0 0-16,21 0 0,-21 0 0,1-21 15,-1-1-15,-21 1 0,0 0 16,0 0-16,0 0 16,0 0-16,0-1 0,-21 1 15,-1 21-15,1 0 0,0-21 0,0 21 16,0 0-16,0 0 0,-1 0 0,1 21 16,0 0-16,0 1 15,21-1-15,0 0 0,0 0 0,0 0 16,0 0-16,21 1 0</inkml:trace>
  <inkml:trace contextRef="#ctx0" brushRef="#br1" timeOffset="61434.56">16785 5906 0,'0'0'0,"0"21"16,0 0 0,0 0-16,0 0 0,-21 22 0,0-22 15,0 21-15,-1 0 0,1 1 16,0-1-16,0 0 0,-43 107 16,43-65-1,0-41-15,21-1 0,-21 21 16,21-41-16,0-1 0,0 0 15,0 0-15,21 0 0,0-21 0,0 0 16,1 0-16,-1 0 0,0 0 0,0 0 16,0 0-16,0-21 0,1 21 15,20-42-15,-21 21 0,-21-22 16</inkml:trace>
  <inkml:trace contextRef="#ctx0" brushRef="#br1" timeOffset="61607.07">16489 6308 0,'21'0'31,"0"0"-31,0 0 0,64 0 16,-43 0 0,1 0-16,-22 0 0,21 0 15,-21 0-15,0 0 0,1 0 0,41-21 16,-42 21-16</inkml:trace>
  <inkml:trace contextRef="#ctx0" brushRef="#br1" timeOffset="62298.77">18394 5884 0,'21'0'0,"-42"0"0,21 22 31,-21-22-31,-1 21 15,1 0-15,0 0 0,-21 0 16,-1 0-16,1 1 0,0 20 16,-1-21-16,-41 21 0,41-20 15,1-1-15,0 0 0,-1 0 16,1-21-16,21 21 0,-21-21 0,20 0 16,22 21-16,-21-21 0,42 0 31,1 0-31,-1 0 15,21 0-15,-21 0 0,0 0 0,64 0 16,-21 43 0,-22-43-16,0 21 0,1 0 15,-1 0-15,0 0 0,1 1 16,-22-1-16,21 0 0,-21 0 0,0 0 16,22 0-16,-22-21 0,-21 22 15,21-22-15,0 0 0,0 0 16,1 0-1,-1 0 1,-21-22-16,0 1 16,21 21-16,-21-21 0,21 0 15</inkml:trace>
  <inkml:trace contextRef="#ctx0" brushRef="#br1" timeOffset="63045.89">19198 5757 0,'0'0'0,"0"-21"0,0 0 16,0 42-16,0 0 15,0 1-15,-21 20 0,0 0 16,0 1-16,-22-1 0,22 21 0,0-20 16,-21 20-16,20-20 0,-20 20 15,0-21-15,-1 22 0,1-22 0,0 1 16,-64 62-1,85-62-15,0-22 0,21 0 16,0 0-16,21-21 16,0 0-16,0 0 0,21 0 15,-20 0-15,20-21 0</inkml:trace>
  <inkml:trace contextRef="#ctx0" brushRef="#br1" timeOffset="63803">19727 6350 0,'21'-21'0,"-42"42"0,64-42 0,-22 0 0,0 21 0,0-43 15,0 22 1,-21 0-16,0 0 16,0 0-16,0 0 0,0-1 15,-21 1-15,-21 21 0,21 0 0,-22 0 16,1 0-16,-22 0 0,22 0 15,-21 0-15,-86 43 16,65-1-16,41-21 0,1 21 16,0 22-16,21-43 15,21 21-15,0-20 0,0 20 16,0-21-16,0 0 0,21 0 16,0 1-16,0-1 0,21 0 0,-20-21 15,20 0-15,0 0 0,1 0 0,84 0 16,-85 0-1,0-21-15,1 0 0,-1-1 0,0-20 16,1 0-16,-22 21 0,21-22 0,0-20 16,-20 20-16,20 1 0,-21 0 15,0-22-15,0 22 0,1-22 0,-1 22 16,0 0-16,-21-22 0,0 43 0,0-21 16,0 21-16,0-1 0,0 1 15,-21 21 1,0 21-16,21 1 15,-22 20-15,1 0 0,0 1 0,21-1 16,-21 0-16,21 1 0,-21 20 0,21-21 16,0 1-16,0 20 0,0-20 15,0-1-15,0 0 0,0 1 0,0-1 16,0-21-16,0 21 0,0-20 0,21-1 16,0-21-16,0 21 0,22-21 15,-22 0-15,21 0 0,-21 0 16,22 0-16,-1 0 0,-21-21 0,21 0 15,1-1-15,-22 1 0,21 0 0,-21-21 16,22-1-16,-22 22 0,0-21 0,0 21 16,0 0-16,-21-1 0,0 1 15,0 42 17,0 1-32,0-1 0,-21 21 0,21-21 15,-21 0-15,21 1 0,-21 20 16,21-21-16,0 0 0,0 0 0,0 1 15,0-1-15,21-21 32,0-21-17,-21-1 1</inkml:trace>
  <inkml:trace contextRef="#ctx0" brushRef="#br1" timeOffset="63961.91">20553 6138 0,'0'-21'15,"0"42"-15,0-63 0,0 21 0,-21 21 32,21 21-17,0 0 1,0 0 0,21-21-1,0 22-15</inkml:trace>
  <inkml:trace contextRef="#ctx0" brushRef="#br1" timeOffset="64225.91">20934 6138 0,'0'0'0,"0"22"31,0-1-31,0 0 16,0 0-16,0 0 0,21 22 15,-21-1 1,21 0-16,-21-21 0,21 1 0,-21-1 16,0 0-16,0 21 0,0-21 15,0 1-15,0-1 16,21-21-16,1 0 16,-22-21-1,21-1 1</inkml:trace>
  <inkml:trace contextRef="#ctx0" brushRef="#br1" timeOffset="64447.97">21336 6138 0,'0'-21'0,"0"42"0,0-63 0,-21 63 47,0 0-47,-1 1 0,1 20 0,0-21 16,0 21-16,0-20 0,0 20 15,-1 0-15,1-21 0,0 22 0,0-1 16,0-21-16,0 0 0,21 1 0,-22-1 16,22 0-16,0 0 0,22-21 31,-1 0-31,0 0 0,0-21 16</inkml:trace>
  <inkml:trace contextRef="#ctx0" brushRef="#br1" timeOffset="64846.92">21738 5927 0,'0'0'0,"0"-21"16,0 42 31,21 0-47,0 0 0,-21 0 15,22 0-15,-1 1 0,0-1 16,0-21-16,0 21 0,0 0 0,22 0 16,-22-21-16,0 21 0,21-21 15,-20 0-15,20 22 0,-21-22 0,0 0 16,64 0 0,-64 0-16,0 0 0,0 0 15,-42 21 1,0-21-16,0 21 0,-21 0 0,20-21 15,-20 21-15,-43 43 16,43-43-16,-64 64 0,43-43 16,20 0-16,-20-21 0,21 22 15,-1-1-15,1-21 0,21 22 16,-22-22-16,22 0 0,-21 64 16,42-64-1</inkml:trace>
  <inkml:trace contextRef="#ctx0" brushRef="#br1" timeOffset="69038.24">1482 8721 0,'0'0'0,"-22"-21"0,1 21 0,0 0 0,0 0 15,0 0-15,0 21 16,21 0 0,21 0-1,0-21-15,0 0 0,0 0 0,22 0 16,-1 0-16,-21 0 0,21 0 15,1-21-15,-1 21 0,0-21 0,1 21 16,-22-21-16,21-1 16,-21 22-16,1-21 0,-1 0 0,-21 0 15,0 0 1,0 0-16,-21-1 0,-1 22 16,-20 0-16,0 0 0,-1 0 15,1 0-15,0 0 0,-1 0 0,1 22 16,0-22-16,-22 21 0,22 21 15,21-21-15,-22 0 0,22 22 0,-21-1 16,42 0-16,-21 1 0,21-1 16,0-21-16,0 64 15,21-64-15,85 43 16,-85-43-16,21 0 0,1-21 16,-1 0-16,0 0 0,1 0 15,-1 0-15,0 0 0,-21 0 0,1 0 16,-1 0-16,0-21 0,-21 0 15,0-1-15,-42 1 16,20 21-16,-20 0 16,0 0-16,-1 0 0,-20 0 0,21 0 15,-1 21-15,-20 1 0,20-1 16,1 0-16,0 0 0,-1 0 16,22 0-16,0 1 0,0 20 0,0-21 15,21 0-15,0 0 0,0 1 0,0-1 16,0 0-16,21 0 15,0-21-15,0 21 0,22 0 0,-1-21 16,21 0-16,-20 0 16,20 0-16,-20 0 0,-1 0 0,0 0 15</inkml:trace>
  <inkml:trace contextRef="#ctx0" brushRef="#br1" timeOffset="69729.36">2476 9017 0,'0'-21'0,"0"42"0,0-63 0,0 21 16,0-1-16,-42 22 0,21-21 15,0 21-15,-43 0 16,43 0-16,-21 0 0,-1 21 16,1 1-16,21-1 0,-21 21 15,-1-21-15,1 22 0,21-22 0,-22 21 16,-20 64-1,63-43-15,0-41 0,0-1 16,0 0-16,21-21 0,0 21 0,0-21 16,1 0-16,-1 0 0,21 0 15,0 0-15,1 0 0,-1 0 0,0-21 16,1 21-16,63-64 16,-43 22-1,-21 21-15,-20-21 0,-1 20 0,0 1 16,0-21-16,-21 21 0,0 0 15,0-1-15,0 1 0,0 0 0,0 0 16,0 42 15,0 0-31,0 22 16,0-22-16,0 21 0,0 0 0,-21 43 16,21-43-16,-21 1 0,21 20 15,-21-20-15,21 20 16,0 1-16,0-1 0,0 1 0,0-1 15,0 1-15,0-1 0,21 1 16,0-1-16,0-21 0,21 107 16,-20-44-1,-22-62-15,0-1 0,0 0 0,0-20 16,0 20-16,-43 21 0,22-41 16,-21-1-16,21 0 0,-22 0 0,1-21 15,0 0-15,-1 0 0,-20 0 16,20 0-16,-20 0 0,-85-63 15,63-1 1,43 22-16,-1-1 0,1 1 16,21 0-16,0-22 0,0 22 0,21-22 15,0 22-15,0 0 0,0-22 16,63-63-16,1 64 16,-22 20-16,-21 1 15,21 21-15,1-21 0,20 20 0,-20-20 16</inkml:trace>
  <inkml:trace contextRef="#ctx0" brushRef="#br1" timeOffset="69970.22">3238 9229 0,'0'-21'0,"0"-1"15,-21 22 17,21 22 15,0-1-32,-21 0-15</inkml:trace>
  <inkml:trace contextRef="#ctx0" brushRef="#br1" timeOffset="70147.11">3154 9525 0,'0'21'0,"0"0"16,21-21 31,0 0-32,0 0 1,0 0-16</inkml:trace>
  <inkml:trace contextRef="#ctx0" brushRef="#br1" timeOffset="71210.53">5927 8742 0,'0'0'0,"84"-106"31,-63 106-31,-21-21 0,22 0 0,-1 0 16,-21-1-16,21-20 15,0 21-15,-21 0 0,0 0 16,21 21-16,-21 21 31,-21 21-15,0-21-16,0 22 0,0-1 0,-22 0 16,1 1-16,0 20 0,-1 1 0,1-1 15,-22 1-15,1-1 0,-1 1 16,1-1-16,-1 1 0,1-1 15,21-21-15,-22 1 0,22 20 0,21-20 16,-22-1-16,1-21 0,21 21 16,0-20-16,-1-1 0,22 0 0,-21 21 15,21-63 17,21 0-32,1 0 0,-1 0 15</inkml:trace>
  <inkml:trace contextRef="#ctx0" brushRef="#br1" timeOffset="71598.82">6519 8509 0,'21'0'15,"-42"0"-15,85-42 16,-64 63 15,-21 21-31,-1-21 16,1 1-16,0 20 0,-21 0 0,21 22 16,-22-22-16,22 22 0,-21-1 0,-1 1 15,1-1-15,0 1 0,-1-1 16,1 1-16,0-22 0,-22 21 15,22-20-15,0 20 0,-1-20 0,22-1 16,-21 0-16,-1-21 0,22 1 16,0 20-16,0-21 0,0-21 0,21 21 15,-21-21-15,42 0 47,0-21-47,0 21 0</inkml:trace>
  <inkml:trace contextRef="#ctx0" brushRef="#br1" timeOffset="81410.74">7006 9250 0,'21'0'0,"0"0"15,1 0-15,-1 0 31,-21-21 1,0 0-17,0-1-15,-21 1 16,-1 0-16,1 0 0,21 0 16,-21 21-16,0-21 0,0-1 15,0 22-15,-1 0 0,-20-21 0,21 21 16,-21 0-16,20 0 0,-20 0 15,0 21-15,21 1 0,-22-1 0,1 0 16,21 0-16,-22 0 0,22 0 0,0 1 16,-42 83-1,20-62-15,43-22 16,0 21-16,0 1 0,0-22 16,0 0-16,21 0 15,1 0-15,-1-21 0,0 0 0,0 0 16,21 0-16,-20 0 0,20 0 0,-21 0 15,21 0-15,-20 0 0,105-63 16,-64 42 0,-42-1-16,22-20 0,-22 21 15,21 0-15,-21-22 0,22 1 0,-22 21 16,0-21-16,0-1 0,0-20 0,0 20 16,1 1-16,-22-21 0,21 20 15,-21-20-15,21 20 0,-21 1 16,0 0-16,0-1 0,0 1 0,0 21 15,0-21-15,0 20 0,-21 22 32,21 22-17,0-1-15,0 21 0,-21 0 16,-1-20-16,22 41 0,-21-21 0,21 1 16,-21 20-16,21-20 0,-21 20 0,21-21 15,-21 1-15,21-1 0,0 0 16,0 1-16,0-1 0,0-21 0,0 22 15,21-22-15,0 0 0,0 0 16,0-21-16,1 21 0,-1-21 0,21 0 16,-21 0-16,22 0 15,-22 0-15,21 0 0,0-21 16,-20 0-16,20 0 0,-21 0 16,0 21-16,0-43 0,1 22 15,-1 0-15,-21 0 0,21-22 0,-21 22 16,21 0-16,-21 0 0,0-21 15,21 20-15,-21 1 0,0 0 16,0 42 0,0 0-16,0 1 15,0-1-15,-21 63 16,21-41-16,-21-22 16,21 0-16,0 0 0,0 0 0,0 1 15,0-1-15,0 0 16,21-21-16,0 0 0,0 0 15,1 0-15,-1 0 0,0 0 16,0-21-16,0 0 16,0-1-16,-21 1 0</inkml:trace>
  <inkml:trace contextRef="#ctx0" brushRef="#br1" timeOffset="81774.58">7832 8636 0,'-43'0'0,"86"0"0,-107 0 0,43 21 16,0-21-16,0 43 16,21-22-16,21-21 15,0 0 1,0 0-16,0 0 0,0 0 0,1 0 15,-1 0-15,0-21 16,0 21-16,-21-22 0,0 1 16,0 0-16,0 0 15,-21 0-15,0 21 16,0 0-16,-1 0 0,-20 0 16,21 0-16,21 21 0,-21-21 15,0 21-15,21 0 0,0 0 16,-22 1-16,22-1 0,0 0 0,0 0 15,0 0-15,22 0 0,-1 1 0,0-22 16,64 63 0</inkml:trace>
  <inkml:trace contextRef="#ctx0" brushRef="#br1" timeOffset="82117.78">8213 8911 0,'0'0'15,"0"-21"-15,0 0 16,21 42 15,-21 0-31,21 0 16,-21 1-16,21-1 0,-21 0 0,0 21 0,0-21 15,0 1-15,0 20 0,21-21 16,-21 0-16,0 22 0,21-22 16,-21 0-16,0 0 0,0 0 0,0 0 15,0 1-15,22-1 16,-22-42 15,21-1-31,-21 1 16,21 21-16,-21-21 0,21 0 15</inkml:trace>
  <inkml:trace contextRef="#ctx0" brushRef="#br1" timeOffset="82381.84">8678 8742 0,'0'0'0,"0"-21"15,0 42 16,0 0-31,-21 0 16,0 22-16,0-22 0,21 21 0,-21-21 16,-1 22-16,1-1 0,0 0 0,0-21 15,-21 22-15,20-22 0,1 21 16,0-21-16,0 1 0,21 20 0,-21-42 16,21 21-16,-21 0 0,21 0 15,0 1 1,0-44-1,21 22 1</inkml:trace>
  <inkml:trace contextRef="#ctx0" brushRef="#br1" timeOffset="83323.53">9715 8022 0,'-21'0'0,"42"0"0,-63 0 0,42-21 16,0 0 0,21 21-1,0 0-15,22 0 0,-1 0 0,0-21 16,1 21-16,-1 0 0,0 0 0,1 0 16,-1 0-16,-21 0 15,22 0-15,-22 0 0,0 0 0,0 0 16,-42 21-1,0-21-15,-22 0 16,1 0-16,0 0 0,-1 0 0,-84 21 16,106-21-1,-21 0-15,0 0 0,20 0 0,1 0 16,0 0-16,0 0 0,0 0 16,0 0-1,-1 0-15,1 0 16,0 0-1,0 21-15,21 0 16,0 1-16,0-1 0,0 0 16,0 0-16,0 0 15,0 22-15,0-1 0,0 0 16,0-21-16,-21 22 0,21-22 0,0 21 16,0-21-16,-21 22 0,21-1 15,0-21-15,0 22 0,-22 84 16,1-43-1,0-41-15,21-1 0,0 21 16,0-20-16,0-1 0,-21 0 0,21 1 16,0-1-16,0 0 0,0 1 0,0-1 15,0 0-15,0 1 0,0-22 16,0 21-16,0 1 0,0-22 0,0 21 16,42 43-16,-42-64 15,21 0-15,1 0 0,-1 0 16,42 1-16,-42-22 0,64 21 15,-64-21-15,22 0 0,-1 0 16,64 0 0,0-43-16,-64 43 15,-21-21-15,0 0 0,22 0 0,-22 0 16,0 21-16,0-21 16,0-1-16</inkml:trace>
  <inkml:trace contextRef="#ctx0" brushRef="#br1" timeOffset="84019.71">10372 8446 0,'0'0'15,"21"0"-15,-21-22 0,0 1 16,0 42 15,0 1-15,0 20-16,0-21 0,0 0 15,-21 22-15,-1-22 0,1 21 0,21 0 16,-21 1-16,0-1 0,21 22 0,-21-22 16,0 0-16,-1-21 0,22 22 15,0-1-15,0-21 0,-21 22 0,21-22 16,0 0-16,0 0 0,0 0 16,21-21-1,1 21-15,-1-21 0,0 0 16,0 0-16,0-21 15,0 21-15,1-21 0,-1 0 0,0 0 16,-21 0-16</inkml:trace>
  <inkml:trace contextRef="#ctx0" brushRef="#br1" timeOffset="84238.59">10118 8848 0,'0'0'16,"21"0"15,0 0-15,0 0-16,0 0 0,22 0 0,-22 0 16,0 0-16,0 0 0,21-21 15,-20 21-15,-1 0 0,21 0 0,-21-22 16,0 22-16,1 0 0,-1 0 0</inkml:trace>
  <inkml:trace contextRef="#ctx0" brushRef="#br1" timeOffset="84652.47">10668 8848 0,'21'-21'15,"0"21"-15,0 0 0,1 0 16,-1 0-16,0 0 0,0 0 0,21 0 16,-20 0-16,105-43 15,-64 1 1,-42 42-16,-21-21 0,0 0 16,0-1-16,0 1 15,0 0-15,-21 0 16,0 21-16,-21 0 0,20 0 0,1 0 0,-21 0 15,0 0 1,-22 21-16,43-21 0,0 21 16,-43 43-16,64-43 0,-21 21 15,0 1-15,21-22 0,-21 21 16,21-21-16,0 22 0,0-1 0,0-21 16,0 0-16,0 0 0,0 1 15,0-1-15,0 0 0,63 21 16,1-42-1,-43 0-15,0 0 0,21 0 0,-20 0 16,20 0-16,0 0 0,-21-21 16,22 0-16</inkml:trace>
  <inkml:trace contextRef="#ctx0" brushRef="#br1" timeOffset="85224.45">11345 8763 0,'0'0'0,"0"-21"16,0 0-16,21 0 0,1-1 16,-1 22-16,0-21 0,0 21 15,21-21-15,-20 21 0,-1 0 16,0 0-16,64 0 16,-43 21-16,-21 0 15,0 1-15,-21-1 0,0 0 16,0 0-16,0 21 0,0-20 0,0-1 15,-21 21-15,0-21 0,0 22 0,0-22 16,-1 0-16,-20 0 0,21 0 16,0 0-16,0 1 0,-1-1 0,1-21 15,0 21-15,0-21 0,21-21 32,21 0-17,0 21-15,0-22 0,1-20 16,-1 21-16,0 0 0,0-22 0,21 22 15,-20-21-15,20 21 0,-21-22 16,0 22-16,64-63 16,-22 62-16,-41 1 0,-22 0 15,0 0 1,-22 21 0,22 21-16,-42 21 15,21 1 1,21-22-16,-21 0 0,-22 64 0,43-64 15,0 21-15,-21-21 0,21 22 16,0-22-16,-21 0 0,21 0 16,0 0-16,0 1 0,0-1 0,0 0 15,21-21-15,0 0 0,22 0 16,-22 0-16,0 0 16,0 0-16,22 0 0,-22-21 0,0 0 15,85-22-15</inkml:trace>
  <inkml:trace contextRef="#ctx0" brushRef="#br1" timeOffset="85551.42">12488 8319 0,'0'0'0,"-21"-22"15,21 1-15,-21 21 0,21-21 16,-21 21-16,0 0 15,-1 0-15,22 21 16,0 0-16,-21 1 0,21-1 0,-21 21 16,21-21-16,-21 22 0,21-1 15,-21 0-15,0-21 0,21 22 0,-22 20 16,1-20-16,0-1 0,21 0 0,-21 1 16,21-1-16,-21 0 0,21 1 15,0-22-15,0 21 0,0-21 0,0 0 16,0 1-16,0-1 0,0 0 15,21-21 1,0 0-16,0 0 0,0 0 16,22 0-16,-22-21 0,0 0 15,0-1-15,0 1 0,1 0 0</inkml:trace>
  <inkml:trace contextRef="#ctx0" brushRef="#br1" timeOffset="85769.81">12150 8700 0,'-22'0'16,"44"0"0,-1 0-16,0 0 0,0 0 0,0 0 15,0 0-15,1 0 0,-1 0 16,21 0-16,-21 0 0,0 0 0,1 0 15,-1 0-15,0-22 0,0 22 0,0 0 16,0-21-16</inkml:trace>
  <inkml:trace contextRef="#ctx0" brushRef="#br1" timeOffset="86122.18">13102 8509 0,'-21'-21'31,"0"21"-15,0 0-16,-22 42 15,22-21-15,21 1 16,-42 20-16,42 0 0,0 1 16,-21-1-16,-1-21 0,22 21 0,-21 1 15,21-1-15,0 0 0,0-20 16,0 20-16,0-21 0,0 0 0,0 0 16,0 1-16,21-1 0,1-21 15,-1 21-15,0-21 0,0 0 16,0 0-16,22 0 0,41-21 15</inkml:trace>
  <inkml:trace contextRef="#ctx0" brushRef="#br1" timeOffset="86438">13547 8509 0,'0'0'0,"0"-21"15,21 0-15,0 21 16,0 0-16,0 0 0,0 0 0,1 0 16,-1 0-16,0 0 0,0 21 15,0 0-15,0-21 0,1 21 0,-1 22 16,0-22-16,21 63 16,-42 1-16,0-64 15,0 22-15,0-1 0,0-21 16,-21 21-16,0 1 0,0-22 0,0 0 15,-1 0-15,1 0 0,0 1 0,0-1 16,0-21-16,0 21 0,-1-21 16,1 0-16,0 0 15,21-21 1</inkml:trace>
  <inkml:trace contextRef="#ctx0" brushRef="#br1" timeOffset="87006.19">14541 8573 0,'-21'0'16,"0"0"-1,42 0 1,0 0 0,1 0-16,-1 0 0,0 0 15,0 0-15,21 0 0,-20 0 0,-1 0 16,0 0-16,0 0 0,0 0 0,0 0 16,1 0-16,-1 0 0,0 0 15,0 0-15,-42 0 31,0 0-15</inkml:trace>
  <inkml:trace contextRef="#ctx0" brushRef="#br1" timeOffset="87254.05">14393 8784 0,'0'0'0,"0"21"16,0 1-1,21-22-15,1 0 0,-1 0 16,0 0-16,0 0 0,21 0 0,-20 0 16,-1 0-16,21 0 0,-21 0 15,85 0-15,-21-22 16,-64 22-1,0-21-15,0 21 0,0 0 0</inkml:trace>
  <inkml:trace contextRef="#ctx0" brushRef="#br1" timeOffset="88085.57">15833 8043 0,'-22'0'31,"1"0"-31,0 0 15,21 22 1,-21-1 0,21 0-16,0 0 15,0 0 1,21-21 0,0 0-1,0 0-15,1-21 0,-22 0 16,0 0-1,0 0-15,0-1 0,0 1 16,0 0-16,0 0 16,-22 21-1,1 0-15,0 21 16,21 0-16,-21 0 16,0 1-16,21-1 0,-21-21 15,21 21-15,0 21 0,0-21 16,0 1-1,21-22 1,0 0-16,0 0 16,0 0-16,0 0 15,1-22-15,-22 1 0,21 21 16,-21-21-16,0 0 0,0 0 16,0 0-16,0-1 15,0 1-15,-21 21 16,-1 0-1,1 0-15,0 21 0,21 1 16,0-1-16,-21 21 16,21-21-16,-21 0 0,21 22 0,-21-22 15,21 21-15,0-21 0,0 1 0,0-1 16,0 0-16,0 42 16,21-41-16,0-22 15</inkml:trace>
  <inkml:trace contextRef="#ctx0" brushRef="#br1" timeOffset="90498.19">16764 8467 0,'0'0'0,"21"0"31,0 0-31,0 0 0,1 0 0,-1 0 16,0 0-16,0 0 0,0-21 15,0 21-15,1 0 0,-1-22 16,0 22-16,0-21 0,21 0 16,-20 0-16,-22 0 15,0 0-15,0-1 0,0 1 16,-22 21-16,-20-21 15,21 21-15,-21 0 0,20 0 16,-20 0-16,21 0 0,-21 0 0,-1 0 16,22 21-16,-21 0 0,21-21 0,-22 22 15,22-1-15,0 0 16,0 0-16,21 0 0,0 0 0,0 22 16,0-22-16,0 0 15,0 0-15,21 0 0,0 1 16,0-1-16,0-21 0,1 21 0,-1 0 15,21 0-15,-21 0 0,0 1 0,1-1 16,-1 0-16,0 0 16,-21 0-16,0 0 0,0 22 0,0-22 0,0 0 15,-21-21-15,0 21 0,-22 0 16,1 1-16,-85-1 16,0-21-16,85 0 15,-22 0-15,-21-21 0,43 21 16,0-22-16,21 1 0,-1 0 15,1 0-15,21 0 0,0-22 0,0 22 16,0 0-16,0-21 0,0 21 16,21-22-16,1 22 0,-1 0 0,42-43 15,-20 43 1,-22 21-16,0 0 16,0 0-16,-21 21 15,21 1-15,-21 20 0,0-21 16,0 21-16,0-20 0,21 20 15,-21 0-15,0-21 0,0 22 0,0-1 16,0-21-16,22 64 16,-1-64-16,0 0 0,0 0 15,0-21-15,0 0 0,1 22 0,-1-22 16,21 0-16,-21 0 0,22 0 0,-22 0 16,21-22-16,0 1 0,1 0 15,-1 21-15,0-21 0,1-21 0,-1 20 16,-21 1-16,22-21 0,-1 21 0,-21-22 15,0 22-15,0 0 0,1 0 16,-22-21-16,21 20 16,-21 1-16,0 0 15,-21 42 1,-1-21-16,22 21 16,-21 1-16,0 20 0,21-21 0,-21 0 15,0 43-15,0-1 16,21-20-16,0-22 0,0 0 15,0 42-15,0-41 16,21-1-16,0-21 0,0 0 16,21 0-16,-20 0 0,20 0 0,0 0 15,-21 0-15,22-21 0,-1 21 16,0-22-16,1 1 0,20-42 16,-20-1-16,-1 43 15,-21-21-15,-21 21 0,21-22 16,-21 22-16,0 0 0,21 0 0,-21 0 15,0-1-15,-21 22 16,0 0 0,21 22-16,-21-22 0,0 21 0,21 0 15,-21 0-15,21 0 0,-22 0 0,22 1 16,0-1-16,0 21 0,-21-21 16,21 0-16,0 1 0,0-1 15,0 0-15,21-21 0,1 0 0,-1 0 16,0 0-1,0 0-15,21 0 0</inkml:trace>
  <inkml:trace contextRef="#ctx0" brushRef="#br1" timeOffset="91169.84">17992 8636 0,'0'-21'0,"0"42"0,0-63 0,-22 21 15,1 21-15,21-22 16,0 44-1,0-1-15,0 0 16,0 0-16,0 0 0,0 0 16,0 1-16,0 20 0,0 43 15,0-22 1,0-42-16,0 0 0,0 1 16,0-1-16,-21-21 15,0 0 1,21-21-1,0-1-15,0 1 0,0 0 16,0-21-16,0 21 0,0-1 0,0-20 16,0 21-16,21 0 0,0 0 15,0-1-15,1 1 0,20 0 0,-21 0 16,0 0-16,22 21 0,-22 0 16,21 0-16,-21 0 0,22 0 15,-22 0-15,21 0 0,43 63 16,-43-20-16,-42-22 15,0 42 1,0-42-16,0 1 0,0-1 0,0 0 16,0 0-16,-21 0 0,21 0 0,-21-21 0,0 22 15,-1-22-15,1 0 16,0 0-16,0 0 16,21-22-16,-21 1 15,21 0-15,0 0 0,0 0 0,0 0 16,21-1-16,0-20 0,0 21 0,0-21 15,1 20-15,20 1 0,0-21 16,1 21-16,-1 0 0,0-1 16,1 1-16,-1 21 0,0 0 0,-21 0 15,22 0-15,-1 0 0,-21 21 16,0 1-16,1-1 0,-1 0 0,0 0 16,-21 21-16,0 43 15,0-43-15,0-20 0,0-1 16,-21 21-16,0-21 0,-1 0 0,1-21 15,0 22-15,21-1 0,-21-21 16,21-21 15,21-1-31</inkml:trace>
  <inkml:trace contextRef="#ctx0" brushRef="#br1" timeOffset="91702.53">19346 8255 0,'0'0'0,"0"-21"0,-21 21 15,0 21 1,21 0 0,0 0-16,-21 43 0,21-43 15,-21 21-15,21 1 0,-22-1 0,1-21 16,0 22-16,21-1 0,-21 0 15,21 1-15,0-1 0,-21 0 0,0 1 16,21-22-16,-22 21 0,22 22 16,0-22-1,0-63 17,0 0-32,0-1 15,0 1-15,0 0 0,22-21 16,20-22-16,-42 43 0,21-21 15,0 21-15,0-1 0,1 1 16,-1 0-16,21 0 0,-21 0 0,22 21 16,62 0-1,-20 0-15,-43 0 0,-20 0 16,20 21-16,-21 0 0,0 0 0,0 0 16,-21 1-16,0 20 0,0-21 15,0 21-15,0-20 0,0-1 0,-21 21 16,-21-21-16,21 0 0,-22 1 0,1-1 15,0 0-15,-1 0 0,1-21 16,-106 21 0,127-21-16,-22 0 15,43-21 1,0 0-16,0 0 16,22 0-16,20 21 0</inkml:trace>
  <inkml:trace contextRef="#ctx0" brushRef="#br1" timeOffset="91958.38">20002 8530 0,'0'0'0,"22"0"16,-22 21-1,0 1-15,0-1 16,0 21-16,0-21 0,-22 0 15,22 22-15,-21-22 0,0 21 16,21-21-16,0 1 0,0 20 0,-21-21 16,21 0-16,0 0 0,-21 1 0,21-1 15,21-21 17,-21-21-32,21-1 0</inkml:trace>
  <inkml:trace contextRef="#ctx0" brushRef="#br1" timeOffset="92286.2">20108 8255 0,'0'0'16,"-21"0"-16,0 0 0,0 0 0,21 21 15,-21 0-15,21 1 16,0-1-16,0 0 15,21-21-15,0 0 16,0 0-16,0 0 0,0 0 16,22 0-1,-43-21-15,0 0 16,21-1-16,-21 1 0,0 0 0,0 0 16,0 0-16,0 0 0,-21-1 15,0 22-15,-1 0 16,-20 0-16,21 22 15,21-1 1,0 0-16,0 0 0,0 0 16,0 0-16,0 1 0</inkml:trace>
  <inkml:trace contextRef="#ctx0" brushRef="#br1" timeOffset="92665.98">20891 8107 0,'0'0'16,"0"-21"-16,0 42 31,0 0-31,-21 0 0,21 0 16,-21 1-16,0 20 0,21-21 15,-21 21-15,0 1 0,-1-22 16,-20 64-16,21-43 0,0 0 16,-22 43-16,1-43 15,21 1-15,21-1 0,-21 43 16,0-1-16,21-41 16,0-22-16,0 0 0,21 0 15,0-21-15,0 0 0,21 0 16,-20 0-16,-1 0 0,0 0 15,0 0-15,21-21 0,-20 21 16,20-21-16,-21 0 0,64-43 16,-43 22-1</inkml:trace>
  <inkml:trace contextRef="#ctx0" brushRef="#br1" timeOffset="92855.39">20468 8530 0,'-21'0'0,"42"0"0,-63 0 0,63 0 47,0 0-47,0 0 0,22 0 0,-22 0 16,21 0-16,64 0 15,-64 0-15,1-21 16,-1 21-16</inkml:trace>
  <inkml:trace contextRef="#ctx0" brushRef="#br1" timeOffset="93276.21">21632 7938 0,'0'0'0,"21"0"0,-21 21 15,0 0 1,0 0-16,0 0 16,-21-21-16,21 21 15,-21-21-15,0 0 16,0-21-1,21 0 1,0 0-16,0 0 0,0 0 16,0-1-1,21 22-15,0-21 0,0 21 0,0-21 16,1 21-16,-1 0 0,0 0 16,0 0-16,0 0 0,0 0 15,-21 21-15,22 0 16,-22 1-16,0 41 0,0-21 15,-22-20-15,1 20 0,0-21 16,0 21-16,0-20 0,-22-1 16,22 0-16</inkml:trace>
  <inkml:trace contextRef="#ctx0" brushRef="#br1" timeOffset="93926.35">21950 7599 0,'0'0'0,"21"0"31,0 0-16,0 0-15,0 0 0,1 0 16,-1 0-16,21 0 0,-21 0 0,0 0 16,22 0-16,-22 0 0,21 0 15,1 0-15,41 0 16,-41 0-16,-1 0 0,-21 0 16,0 0-16,0 0 0,1 21 15,-1-21 1,0 21-16,-21 0 15,0 1 1,0-1-16,0 0 16,0 0-16,0 0 15,0 22-15,0-22 0,-21 21 0,0-21 16,21 22-16,-22-1 0,1 21 16,0-20-16,0-1 0,0 22 0,0-22 15,21 21-15,-22-20 0,1-1 0,0 22 16,21 20-16,0 22 15,0-42-15,0-22 0,0 21 16,0-20-16,0-1 0,-21 22 0,21-22 16,0 0-16,0 1 0,-21-22 15,21 21-15,-21-21 0,21 22 16,-22-22-16,1 0 0,-21-21 0,21 21 16,0-21-16,-22 0 0,22 0 15,-21 0-15,-1 0 0,1 0 0,0 0 16,-1 0-16,1 0 0,0 0 0,21-21 15,-22 21-15,1 0 0,21-21 16,-22 21-16,22 0 0,0 0 16,0-21-16,0-1 0,0 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2:44:11.97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2815 9398 0,'0'21'0,"-21"-21"32,0 0-17,0 0 17,21-21-17,21 21 16,21 0-15</inkml:trace>
  <inkml:trace contextRef="#ctx0" brushRef="#br0" timeOffset="983.18">3238 11451 0,'0'-21'0,"0"0"15,0 0 1,0-22-16,0 22 0,0 0 16,0 0-16,0 0 0,0 0 15,0-1-15,0 1 0,0 42 32,0 1-17,0 20-15,0 0 0,0 1 16,0 20-16,0-21 0,0 22 0,-21-1 15,0 1-15,21-1 0,-21 1 0,21-1 16,-21 1-16,0-1 16,21 1-16,0-22 0,-22 22 0,22-22 0,-21 64 31,21-64-31,0-21 0,0 1 16,0-44 15,0 1-31,0 0 0,0 0 0,0 0 15,0 0-15,0-22 0</inkml:trace>
  <inkml:trace contextRef="#ctx0" brushRef="#br0" timeOffset="1419.6">2900 11642 0,'-85'-64'16,"170"128"-16,-191-149 0,85 64 15,0 0-15,-1 0 0,1-1 0,21 1 0,0 0 16,0 0-16,0 0 16,0 0-16,21-1 0,1 1 0,-1 21 15,21 0-15,0-21 0,1 21 16,20 0-16,1 0 0,-1 0 0,22 0 16,0 0-16,20 21 0,-20 0 0,0 1 15,-1-1-15,1 21 16,-21 0-16,-1 1 0,1-1 0,-22 0 0,0 1 15,1-1-15,-1 64 16,-42 21-16,0-64 16,-42-20-16,20 20 0,-41-20 0,21 20 15,-22-21-15,1 1 0,-22-1 16,0 0-16,1 1 0,-107-1 16,128 0-16,-22-42 0,21 22 15,1-1-15,-1-21 0,1 0 0,21 0 16,-1 0-16,1 0 0,21 0 0,0-21 15,-1-1-15,22 1 16,0 0-16,0 0 0,22 21 16,41-21-16,-42 0 15,22-1-15,-1 22 0,0-21 16,43 0-16,-43 0 0</inkml:trace>
  <inkml:trace contextRef="#ctx0" brushRef="#br0" timeOffset="1873.85">4000 12065 0,'0'0'0,"0"-21"16,0 0-16,22 21 0,-22-21 0,21-1 16,-21 1-16,21 0 0,0 0 15,-21 0-15,21 21 0,0-21 0,1-1 16,-1 22-16,0 0 0,0 0 15,0 0-15,43 0 0,-1 22 16,-42-22-16,1 21 0,41 42 16,-42-20-16,0-22 15,-21 21-15,22 0 0,-22-20 0,0 20 16,0 0-16,0 1 0,0-22 0,0 0 16,-22 21-16,1-21 0,21 1 15,-21-22-15,0 21 16,21-42-1,0-1-15,0 1 16,0 0-16,0-21 0,0 21 0,0-22 16,21 1-16,0 0 0,0-1 15,1 1-15,-1 21 0,63-106 16,-62 84 0,-1 43-16,21 0 15,-21 0-15,0 0 0,1 0 16,-1 0-16,0 22 0,0-22 0,0 21 15,0 0-15,-21 0 0,22 43 16</inkml:trace>
  <inkml:trace contextRef="#ctx0" brushRef="#br0" timeOffset="2417.73">5186 12277 0,'84'0'31,"-62"0"-31,-22-21 0,21-1 0,-21 1 16,0 0-16,21-42 16,-21 20-1,0 1-15,0 21 0,0 0 0,-21-1 16,0 1-16,-22-21 16,22 21-16,0 21 0,-21 0 0,-43 0 15,64 0-15,-22 0 16,1 21-16,21 0 0,-43 43 15,43-22-15,-21 0 0,0 43 16,20-43-16,1-21 0,21 22 16,0-1-16,0 0 0,0-20 15,0 20-15,0-21 0,21 0 0,1 0 16,20 1 0,-21-1-16,43-21 0,-22 0 15,-21 0-15,0 0 0,22-21 0,-22 21 16,0-22-16,21 1 0,-21 0 0,1 0 15,-1-21-15,0 20 0,0-20 16,0 0-16,0-1 0,1-62 16,-1 62-1,-21 22-15,0 0 0,0 42 16,0 0 0,0 0-16,0 1 0,-21 62 15,21-20 1,0-43-16,0 0 0,0 0 15,0 22-15,0-22 0,0 0 0,0 0 16,0 0-16,21-21 0,0 0 16,0 0-16,0 0 15,0 0-15,1 0 16,-1 0-16,0-21 0,0 0 0</inkml:trace>
  <inkml:trace contextRef="#ctx0" brushRef="#br0" timeOffset="2965.77">5757 12065 0,'0'0'0,"21"-63"32,-21 84-1,0 0-31,-21 0 0,21 21 0,-21-20 16,21 20-16,-21-21 0,0 21 0,21 22 15,-43 21 1,43-64-16,0 0 0,0 0 15,0 0-15,22-21 16,-1 0 0,0 0-16,0-21 0,0 0 0,0 0 15,85-64 1,-85 64-16,1-21 0,-1 20 16,0 1-16,0-21 0,0 21 0,0 0 15,-21-1-15,22 22 16,-22 22-1,0-1-15,0 0 16,0 0-16,0 21 16,0 1-16,0-22 0,0 0 15,0 0-15,0 0 0,21-21 16,-21 22-16,0-1 0,21-21 0,21 21 16,-21-21-1,1 0-15,-1 0 0,0-21 0,0 0 16,21 21-16,-20-22 0,-1 1 0,0-21 15,0 21-15,0-22 0,0 22 16,1-21-16,-22 0 0,0 20 0,0-20 16,0 0-16,0 21 0,-22-1 0,1 1 15,21 0-15,-21 0 16,0 21-16,0 0 0,0 0 0,-1 0 16,1 0-1,21 21 1,0 0-16</inkml:trace>
  <inkml:trace contextRef="#ctx0" brushRef="#br0" timeOffset="3765.45">7070 11197 0,'0'-21'0,"0"42"0,0-63 0,0 21 16,0 0 0,-22 42-1,1 0-15,0 0 0,21 21 16,-21 1-16,0-1 0,21 22 0,0-1 15,-21 1-15,-1-1 0,22-21 0,0 85 16,-21-63 0,0 63-16,0-85 0,21 1 15,0 62-15,-21-62 0,0-22 16,21 21-16,-22-21 0,22 1 16,0-1-16,-21 0 15,0-21-15,0 0 16,21-21-16,0 0 15,0-1-15,0 1 0,0-21 16,0 21-16,0 0 0,42-43 16,1 1-1,-22 20-15,21 22 0,22-21 0,-22 21 16,0-1-16,1 22 0,-1 0 16,0 0-16,1 0 0,-1 0 15,0 0-15,1 0 0,-1 22 0,85 105 16,-127-64-1,0-21-15,-21 22 16,0-22-16,-22-21 0,1 1 16,0 20-16,-1-21 0,1 0 0,-22-21 15,-41 21 1,-22-21-16,84 0 16,1 0-16,0 0 0,20 0 0,1-21 15,0 21-15,0-21 0,21 0 0,0 0 16,21 21-1,0-21-15,0 21 0,1 0 16,20-22-16,0 22 0,1 0 16,-1-21-16,0 21 0</inkml:trace>
  <inkml:trace contextRef="#ctx0" brushRef="#br0" timeOffset="4268.71">8128 12002 0,'0'-22'0,"0"44"0,0-65 0,0 22 16,0 0-16,0 0 0,-21 0 0,0-1 15,-1 1-15,1 0 0,0 21 16,-106-21 0,64 42-16,41 0 0,-20 0 15,0 22-15,21-22 0,-22 21 16,1 43-16,21-43 0,0 1 15,-1-1-15,22 64 16,0-64 0,0-21-16,22 0 0,-1 1 0,0-22 0,0 0 15,0 0-15,22 0 0,-22 0 16,21 0-16,0 0 0,-20 0 16,20-22-16,0 1 0,1 0 0,-22 0 15,21-21-15,0 20 0,-20-20 0,62-85 16,-63 42-1,1 64-15,-22-21 0,0 21 16,21 0-16,-42 21 31,-1 21-31,1 0 0,21 21 0,-21-21 16,21 22-16,-21-22 0,21 21 0,0 1 16,0-22-16,0 21 0,0-21 15,0 22-15,0-22 0,0 0 0,0 0 16,0 0-16,21 0 0,0-21 15,0 22-15,1-22 0,41 0 16,1 0-16,-43 0 16,21 0-16,43-22 0,-43 1 15</inkml:trace>
  <inkml:trace contextRef="#ctx0" brushRef="#br0" timeOffset="4510.57">8848 11980 0,'0'-42'0,"0"84"0,21-105 0,-21 21 0,0 20 16,0 1-16,0 0 0,0 0 15,-21 0-15,-1 21 0,1 0 0,0 0 16,0 0-16,-21 21 16,-1 21-16,22 1 0,-21 41 15,21-41-15,-1-1 16,22 21-16,0-20 0,0-1 16,0 0-16,0-20 0,0-1 15,43 42-15,-22-63 0,0 21 16,21 1-16,-20-22 0,20 0 0,-21 0 15,21 0-15,64 0 16,-21-22 0,-64 1-16,21-21 0,-20 21 0</inkml:trace>
  <inkml:trace contextRef="#ctx0" brushRef="#br0" timeOffset="5223.16">9504 11345 0,'0'-42'0,"0"84"0,0-126 15,0 63-15,0-1 0,-43 1 16,22 21-16,0 0 16,0 21-16,21 1 0,-21-1 15,21 21-15,-21 0 0,-1 1 16,22 20-16,0-20 0,0 20 0,-21-21 16,21 22-16,-21-1 0,21 1 0,0-22 15,0 22-15,-21-1 0,21 1 16,-42 126-1,42-126-15,0-43 16,0 0-16,0 0 0,0 0 16,0-42 15,0 0-31,0 0 0,0 0 16,21-22-16,0 1 0,0 0 0,-21-1 15,21 1-15,22 0 0,-22-1 0,0 1 16,21 0-16,-21-1 0,22 1 15,-1 21-15,-21 0 0,22 0 0,41-1 16,-41 22-16,-22 22 16,0-1-16,-21 0 15,0 21-15,0-21 0,0 1 16,0-1-16,0 21 0,-21-21 0,0 0 16,-43 22-16,43-22 0,-21 0 15,20-21-15,-20 21 0,21-21 16,0 0-16,-64 0 15,43 0-15,-1-21 0,22 0 16,0 0-16,0 0 0,0 21 16,21-22-16,0 1 0,-21 0 15,21 42 1,0 0-16,0 43 16,42 21-1,-21-43-15,0 0 0,-21 1 16,21-22-16,1 21 0,41 0 15,-42 1-15,0-22 0,22 0 16,-22 0-16,21-21 0,-21 21 0,43-21 16,-22 0-16,1 0 15,41 0 1,-20-42-16,-43 21 0,0-21 16,0 20-16,-21 1 15,0 0-15,0 0 0,0 0 0,-21 0 16,0-1-16,0 1 0,0 21 15,-22 0-15</inkml:trace>
  <inkml:trace contextRef="#ctx0" brushRef="#br0" timeOffset="5889.78">3641 12637 0,'-43'0'0,"86"0"0,-128-22 16,43 22-16,20 0 0,1 0 0,0 0 15,0 0-15,21-21 0,21 21 31,0 0-31,0 0 16,22 0-16,-1 0 0,0 0 16,22 0-16,-22 0 0,43 0 0,-22 0 15,22 0-15,0 0 0,21 0 0,-1 21 16,22-21-16,0 0 0,0 0 16,22 0-16,147 22 15,-127-22-15,191 0 0,-191 21 16,22-21-16,190 21 0,-191-21 15,1 21-15,-1-21 0,1 21 16,-1-21-16,-20 21 0,359 1 16,-42-1-1,-339 0-15,106-21 16,-127 0-16,-21 0 0,84 21 16,-105-21-16,-22 0 0,64 0 15,-84 0-15,-1 0 0,-21 0 16,43 0-16,-64-21 31,-21 21-31,-1 0 16,-20 0-16,21 0 0</inkml:trace>
  <inkml:trace contextRef="#ctx0" brushRef="#br0" timeOffset="6790.26">1947 13526 0,'0'-22'0,"0"1"15,0 42 17,0 1-17,0 20-15,0 0 0,0-21 0,0 43 16,0-22-16,0 1 16,0 62-16,-21-41 0,21-22 0,0 22 15,0-22-15,-21 0 0,0 1 16,21-1-16,0-21 0,0 22 15,0-22-15,0 0 0,0 0 16,0 0-16,-21 0 0,21-42 31,0 0-31,0 0 16,0 0-16</inkml:trace>
  <inkml:trace contextRef="#ctx0" brushRef="#br0" timeOffset="7130.07">2307 14034 0,'0'21'0,"0"-42"0,0 63 0,0-21 16,0 0-16,0 0 0,-21 1 15,21-1 1,21-21-1,0 0-15,0 0 0,22-21 16,-22 21-16,21-43 16,-42 22-16,21 0 0,-21 0 15,0 0-15,-21 21 0,0 0 16,21-22-16,-42 22 0,-1 0 16,-20 0-1,42 22-15,0-22 0,-1 21 16,1 0-16,0-21 0,21 21 15,0 0-15,42-21 16,-20 0-16,20 0 0,0 0 16,1 0-16</inkml:trace>
  <inkml:trace contextRef="#ctx0" brushRef="#br0" timeOffset="9953.67">4339 13377 0,'21'-21'0,"-21"0"16,21 21-1,-21-21-15,0 0 16,-21 42 31,21 0-47,-21 21 0,21-20 15,0 20-15,0 21 0,-21 1 0,0-22 16,21 22-16,-21-1 0,-1 1 16,22-1-16,-21-20 0,0-1 15,0 64-15,0-85 16,0 21-16,-1-21 0,1 22 0,0-22 16,0 0-16,-21 0 15,-1 0-15,22-21 0,0 0 16,21-21-16,-21 21 0,0-21 15,21 0-15,0 0 0,0-22 16,0 22-16,0-21 0,0 21 0,0-22 16,0 1-16,0-43 15,0 22-15,0-1 16,0 22-16,0 21 0,0 0 16,21 21-1,0 21-15,-21 0 0,21 0 0,-21 22 16,21-22-16,0 21 0,-21 0 15,0-20-15,22 20 0,-1 0 0,-21-21 16,21 22-16,0-22 0,0 21 0,0-21 16,22 22-16,20-1 15,-42-42-15,22 0 0,41 21 16,-41-21-16,-1 0 16,0 0-16,1 0 0,-1-21 0,0 0 15,1 21-15,-1-21 0,0 0 16,-20-1-16,41-62 15,-42 41-15,0 1 16,-21 21-16,0 0 0,0 0 0,0-1 16,0 1-16,-21 0 15,0 21-15,0 0 0,0 21 16,0 0-16,-1-21 16,22 22-16,0 20 0,-21-21 0,21 0 15,0 0-15,0 22 0,0-22 0,0 0 16,0 0-16,0 22 0,0-22 15,21 0-15,-21 0 0,22-21 0,-1 21 16,0 0-16,0-21 0,0 0 16,22 0-16,-22 0 0,21 0 15,-21 0-15,22 0 0,-22 0 0,21-21 0,-21 0 16,22 0-16,-22 0 16,0 0-16,64-43 15,-64 22-15,-21 21 0,21-1 16,-21 1-16,0 0 0,21 0 15,-21 42 17,0 0-32,0 0 0,-21 1 15,21-1-15,-21 0 0,21 0 0,0 0 16,0 0-16,0 1 16,0-1-16,-21-21 0,21 21 15,0-42 16,21 0-15,-21-1-16,21 1 0,0 0 16,0 0-16,0 0 0,-21 0 15,22-1-15,20 1 0,-21 21 0,-21-21 16,21 0-16,0 21 0,1 0 16,-1 0-16,-21 21 15,21 0-15,-21 0 0,0 1 16,0-1-16,0 0 15,0 0-15,0 0 0,21 0 0,-21 1 16,21-1-16,0 0 0,43 21 16,-43-21-1,21 1-15,1-22 0,-22 0 0,21 21 16,1-21-16,-1 0 0,43 0 16,-22 0-16,-21-21 0,1 21 0,-1-22 15,0 1-15,1 0 0,-1 0 0,0 0 16,1 0-16,-22-22 0,0 22 0,0-21 15,0 21-15,-21-22 0,0-41 16,0 41 0,-21 22-16,0 0 0,0 21 15,0 0-15,-22 0 0,22 0 16,0 21-16,-21 0 0,21-21 0,-1 21 16,-20 1-16,21-1 0,0 21 0,21-21 15,-21 0-15,21 1 0,0-1 16,0 0-16,0 0 0,0 0 15,21-21-15,0 21 16,0-21-16,0 0 16,0 0-16,43 0 0,-43 0 15,0-21-15,0 21 0,1-21 0,-1 0 16,0 21-16,0-21 0,0 0 16,0-1-16,-21 1 0,22 0 15,-22 0 1,0 42 15,0 0-31,-22 0 0,22 1 16,0-1-16,0 0 0,-21 21 0,21 1 15,0 84-15,0-22 16,0-62-16,0 20 16,0 1-16,0-1 0,0-20 0,21 20 15,-21 1-15,0-1 0,0 1 16,0-1-16,0 1 0,0-1 0,0 1 15,0-1-15,0-21 0,0 22 0,-21-1 16,0-20-16,0-1 0,0 0 16,0-20-16,-1 20 0,1-21 0,0 0 15,0 0-15,-64-21 16,22-42 0,42 0-16,-1-1 0,1-41 15,21 20-15,0 1 0,0-22 16,0 22-16,0-22 0,0 0 0,21 1 15,1 20-15,-1-21 0,0 1 0,21-43 16,1 0 0,-1 84-16,-21 1 0,21 0 15,-20 21-15,20-22 0,-21 22 16,21 0-16,-20 0 0,-1 0 0,21-1 16,0 1-16,-20 0 0,-22 0 15,21 0-15,0 0 0</inkml:trace>
  <inkml:trace contextRef="#ctx0" brushRef="#br0" timeOffset="10250.61">7091 13589 0,'0'-21'0,"0"42"0,0-63 15,0-1-15,0 22 0,0 0 16,0 0-16,-21 21 15,-1 0-15,1 21 16,0 0-16,21 0 0,0 22 0,-21-1 16,0 0-16,0 1 0,21 20 15,0-20-15,-22 20 0,22-21 0,-21 1 16,0-1-16,21 0 0,0 1 0,0-1 16,-21-21-16,21 22 15,0-1-15,0-21 0,0 0 16,21-21-1,0 0-15,0-21 0,1 0 16,-1 0-16,0 0 0,0-1 16</inkml:trace>
  <inkml:trace contextRef="#ctx0" brushRef="#br0" timeOffset="10706.1">7345 13483 0,'0'0'0,"21"0"31,0 21-31,-21 1 0,0 83 16,0-62-16,0-1 15,0 0-15,0 1 0,0-1 16,0 0-16,0 1 0,-21-1 0,0-21 16,0 43-16,-1-22 0,22-21 15,0 0-15,-21 1 0,21-1 16,-21-21-16,21 21 0,-21-21 15,21-21 1,0 0-16,0-1 16,0 1-16,0 0 0,0 0 0,21-21 15,0 20-15,0-20 0,1 0 0,-1 21 16,0-22-16,21 1 0,1 21 16,-22 0-16,21-1 0,0 1 15,1 21-15,-1 0 0,-21 0 0,22 21 16,-22 1-16,21-1 0,22 63 15,-64-62-15,0 62 16,0-63-16,0 22 16,0-22-16,-22 21 0,1-21 0,0 1 15,0 20-15,0-21 0,21 0 0,-21 0 16,-22 1 0,22-22-16,0 0 15,0-22-15,21 1 16</inkml:trace>
  <inkml:trace contextRef="#ctx0" brushRef="#br0" timeOffset="10917.93">6731 13864 0,'21'-21'31,"21"21"-31,-20 0 15,20 0-15,0 0 0,1-21 0,62 21 16,-62 0-16,20 0 16,-20 0-16,-1 0 0,21 0 0,-20 0 15,-1 0-15,-21 0 0,22 0 16,-22 0-16,0 0 0</inkml:trace>
  <inkml:trace contextRef="#ctx0" brushRef="#br0" timeOffset="12028.93">9144 13822 0,'0'-21'0,"0"42"0,0-63 0,0 20 15,0-20 1,0 21-16,0-21 0,0 20 15,0 1-15,-21 42 16,0 1 0,-1-1-16,22 0 0,-63 85 15,21-43 1,20-20-16,22-1 0,-21-21 0,0 21 16,21-20-16,0 20 0,0-21 15,0 0-15,0 0 0,0 1 16,0-1-16,21-21 0,0 0 0,1 0 15,20 0-15,-21 0 0,0 0 0,0 0 16,22-21-16,-22-1 0,0 1 16,21 0-16,-20 0 0,-1 0 15,0-64 1,-21 64-16,0-21 0,0 20 0,0-20 16,-21 21-16,0-21 0,-1 20 0,1-20 15,0 21-15,-21 21 0,21-21 0,-1 21 16,1 0-16,0 0 0,21 21 31,21-21-31,0 21 16,1-21-16,-1 21 0,21-21 0,0 21 15,1-21-15,-1 0 0,0 0 0,1 0 16,20 0-16,1 0 0,-1 0 16,1-21-16,20 0 0,-20 21 15,-1-21-15,-20 0 0,-1 0 16,0-1-16,-20 1 0,20 21 0,-42-21 15,0 0-15,0 0 0,0 0 0,0-1 16,0 1-16,-21 21 16,0 0-16,-22-21 0,22 21 15,0 0-15,21 21 16,-21-21-16,21 21 0,-21 22 0,-1-22 16,22 21-16,-21 1 0,21-1 15,0 0-15,0 22 0,0-22 0,0 22 16,0-1-16,0-21 0,0 22 0,0-1 15,0 1-15,0-1 0,0 1 16,0 21-16,0-22 0,0 22 16,0-22-16,0 1 0,0-1 0,0 22 15,0-22-15,0 1 0,0-1 0,0 64 16,0-63-16,0-22 16,0 1-16,0-1 0,0 0 15,0 1-15,0-22 0,0 0 0,0 0 16,0 0-16,-21-21 0,0 0 0,0 0 15,0 0-15,-1 0 0,-41-63 16,21-22 0,20 43-16,1-22 0,0 22 15,0-22-15,21 1 0,-21-1 16,21-20-16,0 20 0,0 1 0,0-22 16,0 22-16,0-1 0,21 1 15,0-1-15,0 22 0,0-1 0,22 1 16,-22 0-16,21 21 0,1-22 0,-22 22 15,21 0-15,0 0 0,1 0 16,-1-1-16,-21 1 0,22 21 16,-1-21-16,-21 0 0,0 21 0,0-21 0,1 0 15,-1 21-15</inkml:trace>
  <inkml:trace contextRef="#ctx0" brushRef="#br0" timeOffset="12498.78">11345 13335 0,'-21'0'16,"42"0"-16,-63 0 0,21 0 0,0 0 0,-1 0 15,22-21 1,22 21-16,-1 0 16,0 0-16,21-21 0,1 21 0,-1 0 15,21 0-15,1 0 16,84-21-16,-63 21 0,-22 0 16,22 0-16,0 0 0,-22 0 0,1 0 15,-22 0-15,0 0 0,-21 0 16,1 0-16,-44 0 15,1 0-15,-21 0 0,0 0 16,-1 0-16,1 0 0</inkml:trace>
  <inkml:trace contextRef="#ctx0" brushRef="#br0" timeOffset="12762.16">11726 13272 0,'0'0'0,"-21"0"16,21 21-1,-21 0 1,21 0-16,0 0 0,0 22 16,-21 62-16,21-62 15,0 20-15,-21-20 0,21-1 16,-22 21-16,1-20 0,21-1 0,0 0 16,-21 1-16,21-1 0,-21-21 15,0 64 1,21-64-16,21-21 31,0 0-31,0 0 16,0-21-16,1 0 0</inkml:trace>
  <inkml:trace contextRef="#ctx0" brushRef="#br0" timeOffset="13137.98">12150 13864 0,'0'0'0,"21"0"16,0 0-16,0 0 16,0 0-1,0-21-15,1 21 0,-1 0 0,0-21 16,0 0-16,0 21 0,0-21 16,-21-1-16,43 1 15,-22 0-15,-21 0 0,0 0 16,0 0-16,-21 21 15,0 0 1,-1 0-16,1 0 0,0 0 0,0 21 16,0 0-16,0 0 0,-1 0 0,22 22 15,0-22-15,-21 21 0,21-21 16,0 22-16,0-22 0,0 0 0,0 0 16,0 0-16,0 43 15,43-43 1,-22 0-16,0-21 0,0 0 0,0 0 15,0 0-15,22 0 0,-22 0 0,0 0 16,21 0-16,-20 0 0,-1 0 16,0 0-16,0-21 0,0 0 0</inkml:trace>
  <inkml:trace contextRef="#ctx0" brushRef="#br0" timeOffset="13369.85">12806 13758 0,'0'-21'0,"0"42"0,21-63 0,0 21 16,0-21-1,22 42-15,-43 21 16,0 0-16,21 0 0,0 0 16,0 0-16,0 43 0,0-43 15,1 0-15,-22 22 0,21-22 0,0 0 16,-21 0-16,21 0 0,-21 0 16,0 1-16,0-1 0,21 0 15,-21 0-15,0 0 0,21-21 16,1-21 15</inkml:trace>
  <inkml:trace contextRef="#ctx0" brushRef="#br0" timeOffset="13614.71">13293 13780 0,'0'0'0,"0"-43"0,0 22 0,21 0 15,-21-21-15,0 20 0,0 1 16,-21 21-16,-1 0 15,-41 43-15,42-1 16,0-21-16,-22 0 0,1 22 0,21-22 16,-22 21-16,22 0 0,-21-20 15,0 20-15,20-21 0,1 21 16,-21-20-16,21-1 0,0 0 0,21 0 16,0 0-16,-22 0 0,22 1 15,22-22 1,-1 0-16,0 0 0,0 0 15,21-22-15,-20 1 0,20 21 16,-21-21-16</inkml:trace>
  <inkml:trace contextRef="#ctx0" brushRef="#br0" timeOffset="13904.54">13589 13462 0,'21'-42'0,"-42"84"0,63-105 15,-21 20-15,1 22 0,-1 0 16,-21 0-1,0 42-15,0 21 16,0-21 0,-21 1-16,-1 20 0,1 0 0,21 1 15,-21 20-15,0-21 0,0 22 0,0-22 16,-1 22-16,22-22 0,-21 0 16,0 1-16,0-1 0,21 0 15,0-20-15,0-1 0,0 21 0,0-21 16,0 0-16,0 1 0,21-22 15,0 0-15,0 0 0,1 0 0,-1 0 16,0 0-16,0 0 0,0 0 0,22-22 16,-22 1-1,0 0-15,0 0 0,-21 0 0</inkml:trace>
  <inkml:trace contextRef="#ctx0" brushRef="#br0" timeOffset="14129.41">13504 13695 0,'0'0'0,"-21"0"0,0 0 0,42 0 47,0 0-47,0 21 15,22-21-15,-22 0 0,64 0 16,-64 0-16,21 0 0,-21 0 15,0 0-15,22 0 0,-22 0 16,0-21-16,0 21 0,0 0 0,1 0 16</inkml:trace>
  <inkml:trace contextRef="#ctx0" brushRef="#br0" timeOffset="14566.16">14986 13716 0,'0'-21'0,"0"42"0,0-63 15,0 21-15,0-1 0,0 1 16,0 42 15,0 1-31,0-1 0,0 0 16,0 21-16,0-21 0,0 22 0,-21-1 15,21-21-15,-21 22 0,21-22 0,-22 0 16,22 0-16,-21 21 0,0-20 16,21-1-16,0 0 0,0 0 15,21-42 32,0 0-47</inkml:trace>
  <inkml:trace contextRef="#ctx0" brushRef="#br0" timeOffset="15002.42">15600 13653 0,'0'0'0,"-21"0"16,-1 0-16,1 0 15,0 0-15,-21 0 0,21 0 0,-1 0 16,-41 0-1,21 21-15,-1-21 0,22 21 16,0-21-16,0 21 0,21 0 16,0 0-1,0 1-15,21-22 16,21 21-16,-21-21 0,1 21 16,-1-21-16,21 21 0,0 0 15,1 0-15,-1 1 16,-21-1-16,0-21 0,-21 21 15,0 0-15,0 0 0,0 0 16,0 1-16,-21-22 0,-21 21 16,21-21-16,-22 0 0,1 0 15,-21 21-15,20-21 0,1 0 16,0 0-16,-43 0 0,64 0 16,-22 0-16,22 0 15,0-21-15,0 21 0,21-21 16,0-1-16,21 22 15,0-21-15,0 21 16,-21-21-16,22 0 0,-1 0 16</inkml:trace>
  <inkml:trace contextRef="#ctx0" brushRef="#br0" timeOffset="15194.31">15007 13420 0,'0'0'0,"-21"0"16,21-21-16,-21 21 15,42 0 32</inkml:trace>
  <inkml:trace contextRef="#ctx0" brushRef="#br0" timeOffset="15863.22">16722 13504 0,'0'-21'0,"0"42"0,0-63 16,0 21-16,21 21 0,-21-21 15,0 0-15,21-1 0,-21 1 16,21 0-16,0 0 16,0 21-16,1 0 15,-1 0-15,0 0 0,0 21 16,0 0-16,0 0 0,1 22 15,-1-1-15,-21 0 0,21 1 16,-21-1-16,21 22 0,-21-22 0,0 0 16,0 1-16,0-1 0,0 0 15,0 1-15,0 20 0,0-21 16,0-20-16,0-1 16,0-42 15,0-1-31,0 1 0,0 0 15,21-42-15,0 20 16,1 1-16,-1 0 0,-21-1 0,21-20 16,0-1-16,0 22 0,0-22 15,1 22-15,-1 0 0,0-1 0,21 1 16,-21 21-16,1-21 0,-1 20 16,0 1-16,0 21 15,0 0-15,0 21 16,-21 1-16,22-22 15,-22 21-15,0 0 0,0 0 0,0 21 16</inkml:trace>
  <inkml:trace contextRef="#ctx0" brushRef="#br0" timeOffset="16551.3">17505 13885 0,'0'0'0,"0"22"15,0-1-15,21-21 0,-21 21 16,21-21-16,0 0 15,0 0-15,1-21 16,-1 0-16,42-22 0,-42 22 16,1 0-16,-1 0 0,0 0 0,0-22 15,-21 22-15,0 0 0,21 0 16,-21 0-16,0-1 0,0 1 16,-21 21-1,0 0-15,0 21 0,0 1 16,-22 20-16,22 0 0,-21 22 15,21-43-15,21 21 16,0-21-16,0 1 0,0-1 0,0 42 16,0-42-16,0 1 15,21-1-15,0-21 0,0 0 16,21 21-16,-20-21 0,-1 0 0,21 0 16,43 0-1,-22 0-15,-20 0 0,-22-21 16,0 0-16,0-1 0,0 22 15,0-21-15,-21-21 0,22 21 0,-1 0 16,-21-43-16,21 43 16,0 0-16,0 0 0,22-43 15,-22 64-15,0-21 16,0 21-16,0 0 0,0 0 0,22 0 16,-22 0-16,0 21 0,0-21 15,22 21-15,-22 0 0,42 64 16,-42-64-16,22 85 15,-43-85-15,0 0 16,0 1-16,0-1 0,-21 0 0,-1 0 16,1 0-16,0-21 0,0 0 15,-21 21-15,20-21 16,22-21 0,0 0-16,0 0 0,0 0 15,0 0-15,0-1 0,22 1 0,-1-21 16,0 21-16,21-43 15,1 1-15,-22 42 0,0-22 16,21 22-16,-21 0 16,1 0-16,-1 21 0,0 0 0,0 0 15,0 0-15,0 0 0,1 0 32</inkml:trace>
  <inkml:trace contextRef="#ctx0" brushRef="#br0" timeOffset="16990.28">19029 13737 0,'0'0'15,"21"0"-15,0 0 0,0 0 0,0 0 16,-21 21 0,0 1-1,0-1-15,0 0 16,0 0-16,0 0 0,0 0 16,-21 1-16,21-1 0,0 0 0,-21 0 15,0 0-15,21 0 0,-21 1 0,21-1 16,0 0-1,0 0-15,21 0 16,21-21-16,-21 0 0,85 0 16,-63 0-1,-1 0-15,0-21 0,22 0 0,-22 0 16,0 0-16,-20-1 0,20 1 0,-21-21 16,0 21-16,0-64 15,-21 64-15,0 0 16,0 0-16,0-1 0,-21 22 31,21 22-31,-21-1 0,21 0 0,0 0 16,-21 43-16,0-1 15,0-42-15,21 22 16,-22-1-16,22 0 0,-21 1 0,21-1 16,0 0-16,0 1 0,0-1 0,0 21 15,0-20-15,0-1 0,0 22 16,0-22-16,0 85 15,0-42-15,-21-43 16,0-21-16</inkml:trace>
  <inkml:trace contextRef="#ctx0" brushRef="#br0" timeOffset="17130.68">19325 14923 0,'0'0'0,"-21"0"0,0 0 0,0 0 16,-22 0-16,22 0 0,-21 0 0,21-22 16,-22 1-16,22 21 0,-64-63 15,43-1 1,42 43-16,-21 0 0,21 0 15,0 0-15,0-1 0,0 1 16,0 0-16,21 0 0,0 0 0,0-22 16,22 22-16</inkml:trace>
  <inkml:trace contextRef="#ctx0" brushRef="#br0" timeOffset="17838.59">20807 13335 0,'0'-21'0,"0"-85"16,0 85-1,21 21-15,-21-21 0,0 42 32,0 0-32,0 0 0,0 0 0,0 1 15,0 20-15,0 0 0,0 1 16,0-1-16,0 0 0,-21 22 0,21-22 15,-21 0-15,-1 107 16,1-107-16,21 0 16,-21-21-16,21 22 0,-21-22 0,21 0 15,-21 0-15,21 0 0,-21-21 32,-1 0-32,22-21 0,0 0 15,0 0-15,0 0 16,0 0-16,0-1 0,0-20 15,22 21-15,-1 0 0,0-22 0,0 22 16,43-21-16,-1 0 16,-21 20-16,-20 1 0,62 21 15,-63 0-15,22 0 0,-22 0 16,21 21-16,-21 1 0,1-1 16,20 63-1,-42-20-15,0-22 0,0-21 16,-21 22-16,0-22 0,-1 0 0,1 0 15,-21 0-15,21 1 0,0-22 16,-22 21-16,1-21 0,21 0 16,0 0-16,-1 0 0,1 0 15,0 0-15,0-21 16,21-1 0,0 1-16,21 0 15,0 21-15,0-21 0,22 0 16,-22 0-16</inkml:trace>
  <inkml:trace contextRef="#ctx0" brushRef="#br0" timeOffset="18079.64">21653 13653 0,'0'0'0,"0"21"0,0 0 15,0 0-15,0 0 16,0 0-16,0 22 0,-21-22 0,21 0 15,-42 21-15,42-20 16,-21-1-16,0 0 0,21 0 0,0 0 16,-22 0-16,22 1 15,22-22 17,-22-22-32,21 1 0,-21 0 15,21 0-15,-21 0 0,21 0 16</inkml:trace>
  <inkml:trace contextRef="#ctx0" brushRef="#br0" timeOffset="18386.09">21738 13335 0,'0'-21'0,"0"42"0,-21-42 16,0 21-16,0 0 0,-1 0 16,1 0-16,0 21 0,21 0 15,0 0 1,0 1-16,21-1 15,0-21-15,1 0 16,-1 0-16,0 0 0,0 0 0,0 0 16,0 0-16,1 0 0,20 0 15,-42-43 1,0 22-16,0 0 0,0 0 16,-21 21-1,0 0-15,-1 0 16,1 21-16,21 0 15,0 0-15,0 1 16,0-1-16,21 0 0,1 0 16,-1 21-16,-21-20 0</inkml:trace>
  <inkml:trace contextRef="#ctx0" brushRef="#br0" timeOffset="19102.25">22479 13822 0,'21'-21'0,"-42"42"0,63-42 16,-42 0-16,0-1 0,0 1 0,0 0 16,0 0-16,0 0 15,-21 0-15,0-1 0,21 1 0,-42 21 16,20 0-16,1 0 0,0 0 16,0 0-16,-43 21 15,43 1-15,0-1 0,0 0 0,-21 42 16,20-20-1,1-1-15,21-21 0,0 22 16,0-22-16,0 0 0,21-21 0,1 21 16,-1-21-16,0 0 0,0 0 15,0 0-15,0 0 0,1 0 0,-1 0 16,42 0-16,-20-42 16,-22 21-16,-21-1 15,21 1-15,-21 0 0,21 21 16,-21-21-16,21 21 15,-21 21 17,0 0-32,0 0 0,0 1 15,0-1-15,-21 21 0,0-21 0,21 22 16,-21-22-16,21 21 0,0 0 0,-21 1 16,21 20-16,0-20 0,0 20 15,0 1-15,0-22 0,0 85 16,0-64-16,0-20 0,0 20 15,0-20-15,0-1 0,0 21 0,0-20 16,0-1-16,0 0 0,0 1 0,0-1 16,0-21-16,0 22 0,0-1 15,-22-21-15,1 0 0,0 0 0,0 1 16,0-1-16,0 0 0,-22-21 16,1 21-16,21-21 0,-22 0 0,22 0 15,-21 0-15,0 0 0,-1 0 0,22-21 16,-21 0-16,-1 0 0,22-1 15,-21 1-15,21-21 0,0 21 0,-1-22 16,22 1-16,0-106 16,22 84-16,-1 1 15,21-1-15,64-126 0,-64 126 16,1 1-16,-1 21 0,21-22 16,-20 22-16,-1 21 0,0-1 15,1-20-15,-1 42 0,0-21 0,1 21 16,-22-21-16,0 21 0</inkml:trace>
  <inkml:trace contextRef="#ctx0" brushRef="#br0" timeOffset="32237.27">3217 3281 0,'0'0'0,"21"-148"0,-21 190 15,-21 43-15,0-22 0,21 1 16,-21-22-16,21 0 0,0 1 16,0-1-16,0-21 15,-21-21 17</inkml:trace>
  <inkml:trace contextRef="#ctx0" brushRef="#br0" timeOffset="33696.25">1820 15579 0,'21'0'16,"-42"0"62,0-21-62,21-1-1,0 1-15,0 0 16,0 0 0,0 0-16,0 0 0,0-1 15,21 22-15,0 0 16,1-21-16,-1 21 0,21 0 16,-21 0-1,0 0-15,1 21 0,-1 1 0,0-1 16,-21 0-16,21 21 0,0 1 15,-21-1-15,21 0 0,-21 1 0,0-1 16,0 0-16,0 1 0,-21 20 16,-21 22-16,21-22 0,-43 22 15,22-43-15,0 1 16,-1-1-16,22-21 0,-21 0 0,-1 0 16,1 1-16,0-22 0,21 0 15,-85 0-15,63-43 16,22 22-16,0-21 15,21 21-15,-21-22 0,21 1 0,0-22 16,0 22-16,0 0 0,0-1 16,42 1-16,-21 0 0,1 21 0,-1-1 15,21 1-15,-21 0 0,22 21 16,-22 0-16,21 0 0,0 0 16,-20 21-16,-1 0 0,21 1 15,-21 20-15,0 0 0,1 1 0,-22-1 16,0 0-16,21 1 0,-21-1 15,21 0-15,-21 1 0,0-22 0,21 21 16,-21-21-16,0 0 0,0 1 16,0-1-16,21-21 0,0 21 15,1-21 1,-1-21-16,0 0 0,-21-1 16,42-20-16,-21 21 15</inkml:trace>
  <inkml:trace contextRef="#ctx0" brushRef="#br0" timeOffset="33886.14">2773 15854 0,'21'0'0,"-42"0"31,0 0-31,-1-21 16,22 0 15</inkml:trace>
  <inkml:trace contextRef="#ctx0" brushRef="#br0" timeOffset="34297.9">3873 15346 0,'-21'-21'0,"42"42"0,-42-21 0,0 0 0,0 0 15,21-21-15,0 0 16,21 21-16,21 0 16,1 0-16,-1-22 0,0 22 0,1 0 15,20 0-15,1 0 0,-1 0 16,1-21-16,-1 21 0,1 0 0,-1 0 15,64 0 1,-42 0-16,-64 0 0,21 0 16,-42 21-16,0 1 15,-21-22-15,-21 0 16,21 21-16,-22-21 0,1 0 0,0 0 16</inkml:trace>
  <inkml:trace contextRef="#ctx0" brushRef="#br0" timeOffset="34569.75">4276 15304 0,'0'21'15,"0"21"1,0-21-16,0 22 16,0-1-16,0 0 0,0 1 0,0-1 15,0 0-15,0 22 0,0-22 16,0 0-16,-22 64 15,1-63-15,21 41 0,0-63 0,-21 22 16,21-22-16,0 0 0,-21 0 16,21 0-16,21-21 31,0 0-31,0-21 0,1 0 0,-1 0 16,0 0-16,21 0 0,-21-22 15,1 22-15</inkml:trace>
  <inkml:trace contextRef="#ctx0" brushRef="#br0" timeOffset="34943.53">4678 15854 0,'0'0'0,"21"0"15,0 0 1,0 0-16,0 0 0,1 0 16,-1 0-16,0 0 15,42-42 1,-20 20-16,-22 1 0,0 21 15,0-21-15,0 0 0,-21 0 16,0 0-16,0-1 0,0 1 16,0 0-16,-21 21 0,0 0 15,0 0-15,-43 0 16,43 0-16,-42 42 0,42-20 16,-1-1-16,-20 0 0,21 21 15,0-21-15,0 22 0,21-1 0,0-21 16,0 22-16,0-22 0,0 21 15,0-21-15,0 0 0,0 1 16,21-1-16,0 0 0,0-21 0,0 21 16,22-21-16,-22 0 0,21 0 0,-21 0 15,22 0-15,-1 0 0,85-42 16,-42-1 0,-64 22-16,42-42 15</inkml:trace>
  <inkml:trace contextRef="#ctx0" brushRef="#br0" timeOffset="35179.4">5334 15663 0,'0'0'0,"0"-21"16,21 21-1,-21 21 1,21 1-16,-21-1 0,0 0 16,21 0-16,1 0 0,-22 0 15,21 1-15,-21-1 0,21 0 16,0 0-16,-21 0 0,21 0 0,0 22 15,1-1 1,-1-21-16,-21 0 16,21-21-1,-21-21 1,21 0-16,-21 0 0,21-43 16</inkml:trace>
  <inkml:trace contextRef="#ctx0" brushRef="#br0" timeOffset="35386.28">5736 15663 0,'0'-21'0,"0"42"0,0-63 16,-21 63 0,0 0-1,0 1-15,-1-1 0,-20 0 16,21 0-16,-21 0 0,-1 0 0,1 22 16,21-22-16,-22 21 0,1-21 0,21 1 15,-85 83 1,106-83-1,0-1-15,21-21 16,22-21-16,-22-1 16,21 1-16,-21 0 0</inkml:trace>
  <inkml:trace contextRef="#ctx0" brushRef="#br0" timeOffset="35709.08">6350 15177 0,'0'0'0,"-21"0"15,0 0-15,-1 21 16,22 21-16,-21-21 0,0 22 16,21-1-16,-21 0 0,0 22 0,0-22 15,21 0-15,-22 22 0,1-22 16,21 22-16,-21-22 0,21 0 0,0 107 15,0-128 1,0 21-16,0 0 0,0 1 16,0-22-16,21-21 0,-21 21 0,21-21 15,1 0-15,-1 0 16,0 0-16,0-21 0,0 21 0,0-21 16,43-43-16,-64 43 15,21-21-15,-21 21 16,0-1-16</inkml:trace>
  <inkml:trace contextRef="#ctx0" brushRef="#br0" timeOffset="35898.98">5948 15727 0,'-43'0'16,"86"0"-16,-107 21 0,85-21 16,1 0-16,-1 0 0,0 0 0,0 0 15,21 0-15,-20 0 0,20 0 16,-21 0-16,21 0 0,1-21 0,-1 21 15,-21 0-15,22 0 0,-1 0 0,43-21 16,-43 0 0,0 21-16,-21-22 0,1 22 15,-22-21-15,21 21 0</inkml:trace>
  <inkml:trace contextRef="#ctx0" brushRef="#br0" timeOffset="38811.31">8128 15113 0,'0'0'0,"21"-21"0,-21 0 0,0 0 15,0-43 1,0 22-16,-21 21 0,0 21 16,0 0-16,-1 0 0,-20 0 15,0 0-15,21 0 0,-22 0 0,1 21 16,0-21-16,-1 42 0,1-21 0,0 22 16,-43 41-16,43-20 15,20-1-15,-41 64 0,21-63 16,20-1-16,-62 128 15,63-22 1,21-127-16,0 1 0,0-1 16,21 0-16,21-20 0,-21-1 15,22 0-15,-1 0 0,0-21 0,64 0 16,-64-21-16,22 0 0,-22 0 16,22-1-16,-22 1 0,22 0 15,63-85 1,-85 64-16,21-22 0,-41 43 15,20-42-15,-42 20 0,0 22 16,0 0-16,0 0 0,0 0 16,0 42-1,-21-21-15,21 21 16,-21 0-16,21 22 0,0-22 16,-22 0-16,22 21 0,-21-21 0,21 22 15,0-22-15,0 21 0,0-21 16,0 22-16,0-22 0,21 42 15,22-41 1,-22-22-16,0 0 0,0 0 0,22 0 16,-1 0-16,0 0 0,1-22 0,-1 22 15,0-21-15,1 0 0,-1 0 16,43-43-16,-22-20 16,-63 63-16,0-1 15,0-20-15,-21 21 0,0-21 0,0 20 16,-22 1-16,1 21 0,0-21 0,-43 21 15,43 0-15,-1 0 16,22 21-16,-21-21 0,-1 21 16,22 1-16,-21-1 0,0 42 15,42-42-15,0 22 0,0-1 16,0-21-16,0 43 0,0-43 16,21 0-16,21 21 0,0-20 15,1-1-15,-1-21 0,0 0 16,1 0-16,20 0 0,85-21 15,-21-22 1,-84 22-16,20 0 0,-20 0 16,20 0-16,-21-22 0,-20 22 0,20 0 15,-21 0-15,0-22 0,0 43 0,1-21 16,-22 0-16,21 21 0,-21 21 31,0 0-31,0 1 0,0-1 16,0 0-16,-21 0 0,21 0 15,-22 0-15,22 1 0,-21-1 0,21 0 16,0 0-16,0 0 0,-21 0 16,42-42 15,0 0-15,-21 0-16,22 0 15,-1 0-15,-21-1 0,21-20 16,0 21-16,-21 0 0,21 0 15,-21-1-15,21 22 16,-21 22 0,22-1-16,-22 0 0,0 0 15,0 0-15,0 0 0,21 1 16,-21-1-16,21 0 0,0 0 0,21 21 16,-20-20-16,20-22 15,-21 21-15,0-21 16,0 0-16,22 0 0,-22 0 15,64-21-15,-43-1 0,-21 22 16,21-21-16,43-42 16,0-22-16,-64 43 15,0-1-15,0 1 0,22-64 16,-43 64-16,0 0 0,0-22 16,0 22-16,0-1 0,0 1 0,0 21 15,0-21-15,0 20 0,0 1 16,0 42-1,0 22-15,0-22 16,0 21-16,0 1 0,0-1 0,0 0 16,0 1-16,-22-1 15,22 0-15,0 1 0,0-1 0,0 0 16,0 1-16,0-1 0,0-21 0,0 21 16,0-20-16,22 20 0,-1-21 15,-21 0-15,42 22 0,22-22 16,-43-21-16,0 0 0,42 0 15,-41 0-15,20 0 16,-21-21-16,21-1 0,1 1 0,-22 0 16,21 0-16,22-21 15,-22-22-15,-21 43 16,0-21-16,-21 20 0,0-20 0,0 21 16,0 0-16,0-22 0,-21 22 15,0 0-15,0 21 0,-21 0 16,20 0-16,1 0 0,0 0 0,-21 0 15,21 21-15,-1-21 0,1 21 0,0 1 16,0-1-16,0 0 0,21 64 16,-21-1-1,21-63-15,0 1 16,0-1-16,21 0 0,0 0 0,-21 0 16,21 0-16,0-21 0,0 0 0,22 0 15,-22 0 1,0 0-16,0-21 0,22-42 15,-22 42-15,-21-1 16,21 1-16,-21 0 0,21 0 0,-21 0 16,0 0-16,0-1 0,0 1 15,0 42 17,0 1-32,0-1 0,0 0 15,0 0-15,0 0 16,0 0-16,0 1 0,0-1 0,0 21 15,64 0 1,-43-42-16,0 0 0,21 0 16,1 0-16,-22 0 0,21 0 15,0 0-15,-20-21 0,20 0 16,-21 21-16,0-21 0,22 0 0,-22 0 16,0-22-16,0 22 0,-21 0 0,42-43 31,-42 43-31,0 0 0,0 42 31,0 0-15,0 1-16,0-1 0,0 0 15,0 0-15,0 21 0,0-20 16,0-1-16,22 0 0,-1 0 16,0-21-16,-21 21 0,21 0 0,0-21 15,0 0-15,1 0 0,41 0 16,-42 0-16,22 0 15,-22 0-15,0-21 0,0-21 16,-21 21-16,21 0 0,-21-22 16,0 22-16,0 0 0,0-21 0,0 20 15,0 1-15,0 0 0,0 0 0,0 0 16,0 42 15,0 0-31,0 0 16,0 0-16,0 1 0,0-1 0,0 0 15,0 0-15,0 0 0,0 0 16,0 22 0,0-1-16,-21-42 0,21 21 15,-21-21 1,21-21 0,0 0-16,0 0 15,0 0-15,0-1 0,21 1 16,0-21-16,0 21 0,43-43 15,-1 1 1,-41 42-16,20 21 0,-21-22 16,21 1-16,-20 21 0,20 0 0,0 0 15,-21 0-15,1 0 0,-1 21 16,0 1-16,-21-1 0,0 0 16,21 42-16,-21-20 15,0-1-15,0-21 0,-21 0 16,21 1-16,0-1 0,-21 0 15,21 0-15,21-21 32,0 0-32,0 0 15,22 0-15,41-63 0,-41 41 16,-22 1-16,21 0 0,0 0 16,-20-21-16,20 20 0,-21 1 0,0-21 15,22 21-15,-22 0 0,-21-1 16,0 1-16,21 0 0,-21 0 15,-21 21 1,0 0-16,-1 0 0,1 0 0,0 0 16,0 21-16,0 0 0,0 0 0,21 22 15,0-22 1,0 0-16,0 0 0,0 0 0,0 1 16,21-1-16,-21 21 0,0-21 15,21 0-15,0 1 0,-21-1 0,0 0 16,0 0-16,0 0 15,0 0-15,0 1 0,-21-22 16,0 0-16,0 0 0,-1 0 0,1 0 16,0 0-16,0 0 15,0 0-15,0 0 0,-1-22 16,22 1-16,-21 21 0,21-21 0,0 0 16,0-21-16,0 20 0</inkml:trace>
  <inkml:trace contextRef="#ctx0" brushRef="#br0" timeOffset="39106.29">11874 15198 0,'0'21'31,"22"-21"-31,-1 0 16,-21-21-16,0 0 15,0-1-15,-21 22 16,-1-21-16,1 21 16,0 0-16,0 0 0,0 0 15,0 0-15,-22 0 16,22 0-16,0 0 15,0 0-15,0 21 0</inkml:trace>
  <inkml:trace contextRef="#ctx0" brushRef="#br0" timeOffset="39390.18">9821 15431 0,'148'-22'32,"-105"22"-32,-1 0 0,0 0 15,22-21-15,-22 21 0,1 0 16,-22 0-16,21 0 0,43 0 15,-64 0 1,0-21-16</inkml:trace>
  <inkml:trace contextRef="#ctx0" brushRef="#br0" timeOffset="40530.65">14055 15409 0,'0'0'0,"0"-21"0,0 0 15,42-21-15,-42 21 0,21-1 16,0 1-16,-21 0 0,0 0 0,0 0 16,21 0-16,-21-1 0,0 44 31,0-1-31,0 21 16,0 0-16,0 1 0,0-1 0,-21 22 15,21-22-15,-21 21 0,0-20 0,21-1 16,-21 22-16,0-22 0,-1 0 15,1 1-15,0-1 0,-64 64 16,22-22 0,42-62-16,0-22 15,-1 0-15,1 0 0,0 0 0,0-22 16,21 1-16,-21 0 16,21-42-16,-21-1 15,21 22-15,0-1 0,0-20 16,0 21-16,0 20 15,0-20-15,21 21 0,0 0 0,-21 0 16,21 21-16,-21-22 0,21 22 16,0 0-16,-21 22 15,22-1-15,-22 0 0,0 21 0,0-21 16,0 1-16,0 20 0,0 0 16,0-21-16,0 22 0,0-22 15,21 21-15,-21 1 0,63 41 16,-42-63-1,22 1-15,-22-22 0,0 0 16,21 0-16,-20 0 0,20 0 0,0 0 16,1 0-16,-1-22 0,0 1 0,1 0 15,-1 0-15,0-21 0,-21 20 0,22 1 16,-22-21-16,21 0 0,-21 20 0,1-20 16,-1 21-16,0 0 0,-21 0 15,0-1-15,21 1 0,-21 42 47,0 1-47,-21-1 0,0 0 16,0 21-16,21-21 0,-22 1 15,1 41-15,21-42 16,0 22-16,0-1 0,0-21 16,0 0-16,21 0 0,1-21 0,-1 22 15,0-22-15,0 0 0,21 0 16,1 0-1,-22-22-15,0 1 0,0 0 0,22 0 16,-22 0-16,0 0 0,-21-1 16,21 1-16,-21-21 0,0 21 0,0-22 15,0 22-15,0-21 0,-21 21 0,-43-64 16,22 43 0,21 42-16,0 0 0,-22 0 15,22 0-15,0 0 0,0 0 16,0 0-16,0 21 0,21 0 15,-22 0-15,22 0 0,0 1 16,0-1-16,0 0 16,22-21-16,-1 21 15,0-21-15,21 0 0,1 0 0</inkml:trace>
  <inkml:trace contextRef="#ctx0" brushRef="#br0" timeOffset="40841.47">15282 15261 0,'0'0'0,"0"-21"0,21 0 16,-21 0-16,0 0 0,22 21 15,-22 21 1,-22 0-16,1 21 0,21-21 16,-21 22-16,0-1 0,21 0 0,-21 1 15,0-1-15,21 0 0,-22 1 16,-20 84-1,42-64-15,0-20 0,0-1 16,0-21-16,0 21 0,0-20 16,0-1-16,0 0 0,0 0 0,21-21 15,0 0-15,1 0 16,-1 0-16,0 0 0,0 0 16,0-21-16,0 0 0,1 0 0,-1-1 15,-21 1-15,21 0 0,-21 0 0,21-21 16,-21 20-16,0 1 0</inkml:trace>
  <inkml:trace contextRef="#ctx0" brushRef="#br0" timeOffset="40923.42">15028 15600 0,'-42'0'0,"84"0"0</inkml:trace>
  <inkml:trace contextRef="#ctx0" brushRef="#br0" timeOffset="41010.37">14986 15621 0,'0'0'15,"21"0"-15,0 0 16,0 0-16,1 0 0,20 0 0,-21 0 15,85 0 1,-43-21-16,-20 21 0,-1 0 16,0-21-16</inkml:trace>
  <inkml:trace contextRef="#ctx0" brushRef="#br0" timeOffset="41578.07">16785 15452 0,'0'-85'32,"-21"85"-32,21-21 0,-21 21 15,0 0-15,-1 21 16,22 0-16,-21 0 0,0 1 0,0 20 16,0-21-16,0 21 0,-1-20 0,1 20 15,0-21-15,21 21 0,-21-20 16,0-1-16,21 21 0,-21-21 0,21 0 15,0 1-15,0-1 0,21 42 16,42-20 0,-20-43-16,-22 0 0,21 0 15,-21 0-15,22 0 0,-22 0 0,21-22 16,-21 22-16,0-21 0,64-63 16,-85 20-1,0 22-15,0 21 16,0-22-16,0 22 0,-21-21 0,0 21 15,0-1-15,-1 1 0,-20 0 0,21 0 16,0 21-16,0 0 0,-1 0 16,-20 0-16,21 0 15,0 0-15,21 21 16,21 0 0,0-21-16,0 0 0,0 0 15,22 0-15,-22 0 0,21 0 0,1 0 16</inkml:trace>
  <inkml:trace contextRef="#ctx0" brushRef="#br0" timeOffset="42025.81">17611 15134 0,'0'-21'0,"0"42"0,0-84 0,-22 42 0,1-1 16,0 1-16,0 0 0,0 21 0,0 0 15,-1-21-15,-20 21 0,21 0 16,0 0-16,-22 21 0,22 0 0,-85 149 31,64-65-31,21-41 16,-21 63-16,42-64 0,0 1 15,0-1-15,0 1 0,0-1 0,0 22 16,0 0-16,0-22 0,0 22 16,0-22-16,63 234 15,-21-149 1,-42-85-16,22 64 0,-22-84 15,0 20-15,0-20 0,0-1 16,0-21-16,0 21 0,0-20 0,-22-1 16,1-21-16,0 0 0,-64-21 15,64-1 1,-21 1-16,21-21 0,-43-43 16,43 43-16,0 0 0,0-22 15,0 22-15,21-22 0,-22 22 16,22 0-16,0-1 0,0 1 0,0 0 15,0-1-15,22-20 16,-1 20-16,21 22 0,-21-21 0,43-43 16,-43 64-16,21-21 15,1-1-15,-1 1 0</inkml:trace>
  <inkml:trace contextRef="#ctx0" brushRef="#br0" timeOffset="42574.84">19262 15431 0,'127'-43'31,"-106"22"-31,0 0 0,-21 0 0,0 0 16,0-1-16,0 1 15,0 0-15,-42 0 0,20 0 16,-20 21-16,0 0 0,-22 0 0,-42 0 16,64 21-16,-43 0 15,43 0-15,-21 22 16,20-1-16,43-21 0,-21 0 16,21 0-16,0 1 0,0-1 0,21 42 15,0-42-15,1 1 0,-1-1 16,21 0-16,0 21 0,1-21 15,-1 1-15,0 20 0,1-21 0,-1 0 16,0 22-16,1-22 0,-22 0 0,0 0 16,-21 21-16,0-20 0,-21-1 15,0 0-15,-22-21 16,-20 0-16,-43 0 0,43 0 16,-43 0-16,42 0 0,22-21 15,-22 0-15</inkml:trace>
  <inkml:trace contextRef="#ctx0" brushRef="#br0" timeOffset="42666.78">18859 15663 0,'22'0'15,"-1"0"-15,0 0 0,21 0 0,64 0 16</inkml:trace>
  <inkml:trace contextRef="#ctx0" brushRef="#br0" timeOffset="43008.59">19685 15579 0,'0'-21'16,"0"42"-1,0 0 1,-21 0-16,21 0 0,0 22 0,0-22 16,-21 21-16,21 0 0,-22 43 15,22 21 1,-21-43-16,21 1 0,0 42 15,0-43-15,0 1 0,0-1 0,0 1 0,0-22 16,0 22-16,0-1 0,0 43 16,0-64-16,0 64 15,0-64-15,0 1 0,0-1 16,0-21-16,0 22 0,0-22 16,0 0-16,0-42 31,0 0-31,21-1 15,-21-20-15,0 21 0,0-21 0,0-1 16,0 1-16,22 0 0,-22-1 16,0-20-16</inkml:trace>
  <inkml:trace contextRef="#ctx0" brushRef="#br0" timeOffset="43301.42">19685 16044 0,'21'-63'0,"-42"126"0,42-190 0,0 64 15,-21 21-15,21-1 0,-21 1 0,0 0 16,22 20-16,-1-20 0,0 21 15,0 0-15,0 21 0,43-21 16,-22 21 0,-21 0-16,0 0 0,22 0 15,-22 0-15,0 21 0,0-21 0,0 21 16,-21 0-16,0 0 0,0 43 16,-21-22-16,-42 0 15,42-20-15,-1-1 0,1 0 16,-21-21-16,21 21 15,0 0-15,-1-21 0,1 21 0,0-21 16,0 0-16,0 0 0,0 0 16,42 0 15,0 0-31,0 0 0,0 0 16,22 0-16</inkml:trace>
  <inkml:trace contextRef="#ctx0" brushRef="#br0" timeOffset="43760.16">20510 15600 0,'22'-21'15,"-44"42"-15,44-63 0,-22 20 0,-22-41 16,-20 42 0,21 21-16,-21 0 15,20 0-15,1 0 0,0 21 0,-21 0 16,21 0-16,-1 0 0,1 1 0,0 20 15,-21 0 1,21 1-16,21-1 0,0-21 0,0 0 16,0 22-16,0-22 15,21 0-15,0-21 0,0 0 0,0 21 16,0-21-16,43 0 16,-43 0-16,0-21 15,0 21-15,1-21 0,-1 0 0,0 21 16,-21-22-16,21 1 0,0-21 15,-21 21-15,21 0 0,-21-1 0,0-20 16,0 21-16,22 21 0,-22-21 0,0 42 31,0 0-31,0 0 16,0 22-16,-22-22 0,22 0 16,0 0-16,0 0 15,0 0-15,0 1 0,0-1 16,0 0-16,22-21 15,-1 21-15,0-21 0,0 0 16,0 0-16,0 0 16,43-21-16</inkml:trace>
  <inkml:trace contextRef="#ctx0" brushRef="#br0" timeOffset="44022.01">21061 15515 0,'0'-21'0,"0"42"0,0-63 16,0 21-16,-21 21 31,-1 0-31,1 21 0,0 0 16,0 0-16,0 0 15,0 1-15,-1-1 0,22 0 0,0 21 16,-21-21-16,21 1 0,0 20 0,0-21 16,0 0-16,0 0 0,0 1 15,0 41-15,43-21 16,-22-20-16,0-22 15,21 0-15,-21 0 0,1 0 16,20 0-16,-21-22 0,21 22 0,1-21 16,-1 0-16,-21 0 0,22 0 15,-22 21-15</inkml:trace>
  <inkml:trace contextRef="#ctx0" brushRef="#br0" timeOffset="44642.78">21421 15706 0,'-22'0'0,"1"0"31,21 21-15,21-21-16,1 0 15,-1 0-15,0 0 16,0 0-16,0-21 0,-21 0 0,21 21 16,22-22-16,-22 1 0,-21-21 15,0 21-15,21 0 16,-21-1-16,0 1 0,-21 21 15,0 0-15,0 0 16,-1 0-16,1 21 16,-21-21-16,21 22 0,0 41 15,-22-21-15,43-20 0,-21-1 16,21 0-16,0 0 0,0 21 16,0-20-16,0-1 0,0 0 0,0 0 15,0 0-15,42 0 16,43-21-1,-43 0-15,1 0 0,-1 0 16,22 0-16,-22-21 0,0 0 0,22 0 16,-22 0-16,0 0 0,1-1 15,-1-20-15,-21 21 0,0-21 0,22 20 16,-22-62-16,-21 63 16,21-1-16,-21 1 0,-21 21 15,0 0 1,0 21-16,-1-21 0,1 22 0,0 20 15,0-21-15,0 0 0,0 22 16,21-22-16,0 63 16,0-20-16,0-43 15,0 43-15,0-43 0,0 0 16,21 0-16,-21 0 0,0 0 16,0 1-1,-21-22 1,-1 0-16,1 0 0,-21 0 0,21 0 15,0-22-15,-22 22 0,22 0 16,-21 0-16,21 0 0,-22 0 0,22-21 16,0 21-16,0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41A8-DEB6-4C3D-B882-08A7E8365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D6AD9-ABB9-4C05-9B67-1E8F22DDF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92D8-1380-4E84-865E-8C17FEA8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F147-E95B-4624-AA50-168FFA33A4F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E57F-5BDC-47D2-812B-E9D6272A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0F3B-EC11-4B14-9E33-68543255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2D1-5403-4555-B31B-BCC42BADB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5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336-7F3D-4F07-A5B3-7270A8FF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826BB-42DA-406A-9687-B774680A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72E9-19EA-4F45-A0FE-4AFF867C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F147-E95B-4624-AA50-168FFA33A4F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4F1C-B054-4CAB-BA15-706E63D8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7EE8-652A-4AEB-AB0B-5B452F63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2D1-5403-4555-B31B-BCC42BADB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FDD26-6D13-4849-AB9A-2EDEAF933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6A83-990C-4378-A48E-E5D6FFF2C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2D038-AE54-4E1D-94BE-0F72D664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F147-E95B-4624-AA50-168FFA33A4F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0909-F023-4FDF-A5E0-E7017880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1F91F-6FD4-4F00-B9F2-F5973D87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2D1-5403-4555-B31B-BCC42BADB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1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DA91-A3D2-4768-83BA-B1DE5268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DF66-0D69-4F95-AF57-6809771B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76B8-C254-4BBD-A0A0-B009EC08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F147-E95B-4624-AA50-168FFA33A4F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36102-7678-4DF0-A17F-5BAB583D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C932-6D4D-4832-A9D2-E929E21E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2D1-5403-4555-B31B-BCC42BADB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4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15A2-5F32-4660-9602-9021E501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5E26E-F73F-497C-944A-CC41CDBA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88002-2AE2-47CD-A564-B33E82A2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F147-E95B-4624-AA50-168FFA33A4F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156D-C151-4EA0-934C-BB0D9855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D9DD-9915-4BEB-909A-D6B00154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2D1-5403-4555-B31B-BCC42BADB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9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7F93-0B01-48E3-B000-580496AD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BBBE-FCC7-47BE-99BD-134CABB01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84FED-117F-4DE0-B614-55377C78F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0C0FB-754A-4947-B5E8-18CF54BD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F147-E95B-4624-AA50-168FFA33A4F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CDE3-AD45-4599-8749-B4B4A330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16F5E-9B02-4C76-81BF-C97DFD52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2D1-5403-4555-B31B-BCC42BADB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5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C24D-7E8A-471B-829B-0D0FD25B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635DE-5FFD-40BC-BD5E-F6CD04787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95CCA-1A29-4E08-B529-A3DCAA39D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8510F-B29E-408C-9693-1606F6C1B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80C4C-078E-4E3F-9854-CEFD1E455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072B3-7714-47CC-AACF-971CCDD7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F147-E95B-4624-AA50-168FFA33A4F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96282-564E-4F7A-824E-D11D9B31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670AD-7855-419A-B585-B4582524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2D1-5403-4555-B31B-BCC42BADB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1CB7-E4B8-42EF-8C3A-85ECA598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46120-44D8-43B1-812C-E16E32B2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F147-E95B-4624-AA50-168FFA33A4F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60911-8465-4F47-8FA1-25CEF29C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EC451-3A11-4908-9C27-806DA7D6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2D1-5403-4555-B31B-BCC42BADB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ADF5B-37C7-4E7C-AAA7-E407A7E9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F147-E95B-4624-AA50-168FFA33A4F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2B412-FA8D-41AF-9601-76491BA2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A2F6B-3976-4366-9236-05C195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2D1-5403-4555-B31B-BCC42BADB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8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549-A2FF-400A-A74F-EE729658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23B4-B865-4196-89BE-34DAE396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878C5-9C71-401E-954F-C4050775A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AD851-1444-4DBF-9869-B17F718D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F147-E95B-4624-AA50-168FFA33A4F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756F6-365A-4931-ACAA-17B6C212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3B111-94F5-4415-BEEE-92FDC13E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2D1-5403-4555-B31B-BCC42BADB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3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BD05-AA9A-45AC-9A9B-21084C68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AA6FD-36F8-47B1-A91B-D8F8DAFF4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2ABCA-5555-42B6-8DEB-16E29A1B0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6C8AF-64C7-4EFE-95CC-DEF5A43D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F147-E95B-4624-AA50-168FFA33A4F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61796-E12A-4460-9FC2-DCBDEFF7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5754-A78B-47DE-A1B6-B24AA833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2D1-5403-4555-B31B-BCC42BADB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7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56223-A001-4DC2-A97F-315A3A4E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549C2-3834-46E7-B977-2B904BEB3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B104-05E8-4285-8CBD-947D1B22E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F147-E95B-4624-AA50-168FFA33A4F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BD28-556A-4532-8A1B-471EC82D6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EC10-DAE3-4BC0-908F-138F8E990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7A2D1-5403-4555-B31B-BCC42BADB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6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A72-EA7D-4C6B-B4A6-7B598A4D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C0B8F-C6B8-42C1-915A-48A476A61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A99F4A-5E18-446F-B9C3-76BE7BF143E9}"/>
                  </a:ext>
                </a:extLst>
              </p14:cNvPr>
              <p14:cNvContentPartPr/>
              <p14:nvPr/>
            </p14:nvContentPartPr>
            <p14:xfrm>
              <a:off x="175320" y="68760"/>
              <a:ext cx="774216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A99F4A-5E18-446F-B9C3-76BE7BF143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59400"/>
                <a:ext cx="776088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27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A72-EA7D-4C6B-B4A6-7B598A4D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C0B8F-C6B8-42C1-915A-48A476A61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083BD7-11B0-4FC0-9166-BAA96DA571D5}"/>
                  </a:ext>
                </a:extLst>
              </p14:cNvPr>
              <p14:cNvContentPartPr/>
              <p14:nvPr/>
            </p14:nvContentPartPr>
            <p14:xfrm>
              <a:off x="5737680" y="1249560"/>
              <a:ext cx="5159160" cy="320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083BD7-11B0-4FC0-9166-BAA96DA571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8320" y="1240200"/>
                <a:ext cx="5177880" cy="32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2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A72-EA7D-4C6B-B4A6-7B598A4D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C0B8F-C6B8-42C1-915A-48A476A61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6DB045-149D-4132-948A-049C6B862164}"/>
                  </a:ext>
                </a:extLst>
              </p14:cNvPr>
              <p14:cNvContentPartPr/>
              <p14:nvPr/>
            </p14:nvContentPartPr>
            <p14:xfrm>
              <a:off x="358200" y="30600"/>
              <a:ext cx="9174600" cy="502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6DB045-149D-4132-948A-049C6B8621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1240"/>
                <a:ext cx="9193320" cy="50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F113B8-FEF0-4C34-B50D-66CF0AD29E65}"/>
                  </a:ext>
                </a:extLst>
              </p14:cNvPr>
              <p14:cNvContentPartPr/>
              <p14:nvPr/>
            </p14:nvContentPartPr>
            <p14:xfrm>
              <a:off x="182880" y="5227200"/>
              <a:ext cx="11948400" cy="150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F113B8-FEF0-4C34-B50D-66CF0AD29E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5217840"/>
                <a:ext cx="11967120" cy="15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884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A72-EA7D-4C6B-B4A6-7B598A4D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C0B8F-C6B8-42C1-915A-48A476A61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E60E63-FCA4-4A19-9AD6-762EBA53C227}"/>
                  </a:ext>
                </a:extLst>
              </p14:cNvPr>
              <p14:cNvContentPartPr/>
              <p14:nvPr/>
            </p14:nvContentPartPr>
            <p14:xfrm>
              <a:off x="327600" y="91440"/>
              <a:ext cx="8253000" cy="246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E60E63-FCA4-4A19-9AD6-762EBA53C2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82080"/>
                <a:ext cx="8271720" cy="24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381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A72-EA7D-4C6B-B4A6-7B598A4D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C0B8F-C6B8-42C1-915A-48A476A61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F82897-0E11-43F0-B7F5-B600FB8995B7}"/>
                  </a:ext>
                </a:extLst>
              </p14:cNvPr>
              <p14:cNvContentPartPr/>
              <p14:nvPr/>
            </p14:nvContentPartPr>
            <p14:xfrm>
              <a:off x="190440" y="373320"/>
              <a:ext cx="9319680" cy="646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F82897-0E11-43F0-B7F5-B600FB899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63960"/>
                <a:ext cx="9338400" cy="64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21EA85-061A-4C0C-AE37-EE3492D82133}"/>
                  </a:ext>
                </a:extLst>
              </p14:cNvPr>
              <p14:cNvContentPartPr/>
              <p14:nvPr/>
            </p14:nvContentPartPr>
            <p14:xfrm>
              <a:off x="7056000" y="5335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21EA85-061A-4C0C-AE37-EE3492D821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6640" y="524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39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A72-EA7D-4C6B-B4A6-7B598A4D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C0B8F-C6B8-42C1-915A-48A476A61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977E1A-D752-48FB-9E97-164DDA0A9D47}"/>
                  </a:ext>
                </a:extLst>
              </p14:cNvPr>
              <p14:cNvContentPartPr/>
              <p14:nvPr/>
            </p14:nvContentPartPr>
            <p14:xfrm>
              <a:off x="243720" y="114480"/>
              <a:ext cx="851184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977E1A-D752-48FB-9E97-164DDA0A9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05120"/>
                <a:ext cx="853056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89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A72-EA7D-4C6B-B4A6-7B598A4D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C0B8F-C6B8-42C1-915A-48A476A61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23530E-86B8-4301-9805-10F3436026D2}"/>
                  </a:ext>
                </a:extLst>
              </p14:cNvPr>
              <p14:cNvContentPartPr/>
              <p14:nvPr/>
            </p14:nvContentPartPr>
            <p14:xfrm>
              <a:off x="190440" y="68760"/>
              <a:ext cx="9228240" cy="377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23530E-86B8-4301-9805-10F3436026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9400"/>
                <a:ext cx="9246960" cy="37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592ABC-9B9D-4260-933A-53F9A109A2E1}"/>
                  </a:ext>
                </a:extLst>
              </p14:cNvPr>
              <p14:cNvContentPartPr/>
              <p14:nvPr/>
            </p14:nvContentPartPr>
            <p14:xfrm>
              <a:off x="502920" y="1127880"/>
              <a:ext cx="7605000" cy="503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592ABC-9B9D-4260-933A-53F9A109A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560" y="1118520"/>
                <a:ext cx="762372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29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A72-EA7D-4C6B-B4A6-7B598A4D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C0B8F-C6B8-42C1-915A-48A476A61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6C56B1-FF5B-4D19-922F-8470CE9460DF}"/>
                  </a:ext>
                </a:extLst>
              </p14:cNvPr>
              <p14:cNvContentPartPr/>
              <p14:nvPr/>
            </p14:nvContentPartPr>
            <p14:xfrm>
              <a:off x="259200" y="137160"/>
              <a:ext cx="10729080" cy="231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6C56B1-FF5B-4D19-922F-8470CE946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27800"/>
                <a:ext cx="10747800" cy="23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B22D86-7832-4098-95FE-E935EFE57C92}"/>
                  </a:ext>
                </a:extLst>
              </p14:cNvPr>
              <p14:cNvContentPartPr/>
              <p14:nvPr/>
            </p14:nvContentPartPr>
            <p14:xfrm>
              <a:off x="182880" y="2606040"/>
              <a:ext cx="9563400" cy="319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B22D86-7832-4098-95FE-E935EFE57C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2596680"/>
                <a:ext cx="9582120" cy="32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97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A72-EA7D-4C6B-B4A6-7B598A4D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C0B8F-C6B8-42C1-915A-48A476A61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4256B8-006D-4792-A172-3FFB1F525CE7}"/>
                  </a:ext>
                </a:extLst>
              </p14:cNvPr>
              <p14:cNvContentPartPr/>
              <p14:nvPr/>
            </p14:nvContentPartPr>
            <p14:xfrm>
              <a:off x="746640" y="213480"/>
              <a:ext cx="855756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4256B8-006D-4792-A172-3FFB1F525C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204120"/>
                <a:ext cx="857628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06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A72-EA7D-4C6B-B4A6-7B598A4D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C0B8F-C6B8-42C1-915A-48A476A61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69ED12-DCCE-4459-9FF1-9ACCAE9D0C56}"/>
                  </a:ext>
                </a:extLst>
              </p14:cNvPr>
              <p14:cNvContentPartPr/>
              <p14:nvPr/>
            </p14:nvContentPartPr>
            <p14:xfrm>
              <a:off x="221040" y="60840"/>
              <a:ext cx="11948400" cy="663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69ED12-DCCE-4459-9FF1-9ACCAE9D0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51480"/>
                <a:ext cx="11967120" cy="66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86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2021-07-06T11:44:40Z</dcterms:created>
  <dcterms:modified xsi:type="dcterms:W3CDTF">2021-07-06T13:23:11Z</dcterms:modified>
</cp:coreProperties>
</file>