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5T11:37:19.7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6011 2201 0,'0'22'63,"21"-22"-63,1 0 15</inkml:trace>
  <inkml:trace contextRef="#ctx0" brushRef="#br0" timeOffset="7329.51">5334 677 0,'0'-21'16,"-21"0"-16,21 0 15,0 0-15,-21 21 0,21-21 0,0-1 16,0 1 0,0 42 15,0 1-16,0-1-15,0 21 0,0 0 16,0 1-16,0-1 0,0 22 0,0-22 16,0 21-16,0 1 0,0-22 15,0 22-15,0-22 0,0 0 0,0 22 16,0-22-16,0-21 0,0 22 16,0-22-16,0 21 0,0-21 15,0 1-15,0-1 0,0 0 16,0 0-16,0-42 47,0 0-47,0 0 0,0-22 0,0 22 15,0 0-15</inkml:trace>
  <inkml:trace contextRef="#ctx0" brushRef="#br0" timeOffset="7709.44">5694 593 0,'0'-21'16,"0"-1"-1,21 22 1,-21 22-16,21-1 15,-21 21-15,0-21 0,0 22 16,0-22-16,0 21 0,21 22 16,-21-22-16,0 0 0,0 1 0,0 20 0,0-21 15,0 1-15,0-1 16,0 0-16,-21 1 0,21-22 0,-21 21 16,21-21-16,0 22 0,0-22 15,0 0-15,0 0 0,0 0 0,-21 1 16,21-1-16,0 0 15,0-42 17,0 0-17,0-1-15</inkml:trace>
  <inkml:trace contextRef="#ctx0" brushRef="#br0" timeOffset="8012.25">5313 1101 0,'0'0'0,"0"-21"31,21 21-31,0 0 16,0 0-16,0 0 0,1 0 15,-1-22-15,0 22 0,21 0 0,-21 0 16,1-21-16,-1 21 0,21 0 16,-21 0-16,0 0 0,1-21 0,-1 21 15,0 0 1,0 0-16,-21-21 16,0 0-1,21 0-15</inkml:trace>
  <inkml:trace contextRef="#ctx0" brushRef="#br0" timeOffset="8357.04">6032 699 0,'0'0'0,"0"-22"32,22 22-17,-1-21-15,0 21 0,0 0 16,21 0-16,-20-21 0,20 21 16,-21-21-16,21 21 0,22 0 15,-22 0-15,1 0 0,-1-21 0,0 21 16,1 0-16,-1 0 0,-21 0 15,0 0-15,0 0 0,1 0 0,-22 21 32,-22-21-17,1 21-15,0-21 0,0 0 0,0 0 16,0 0-16,21 21 0</inkml:trace>
  <inkml:trace contextRef="#ctx0" brushRef="#br0" timeOffset="8676.87">6371 656 0,'0'0'0,"-21"0"31,21 21 0,0 1-31,0-1 0,0 0 0,0 0 16,0 0-16,0 22 0,0-1 15,0-21-15,0 21 0,0 1 16,0-1-16,0 22 0,0-22 0,-21 0 16,21-21-16,0 22 0,0-1 15,0 0-15,-21-20 0,21 20 0,0-21 16,0 0-16,0 0 0,0 1 16,0-1-16,0 0 0,0-42 46,0 0-46,0-1 16,0 1-16</inkml:trace>
  <inkml:trace contextRef="#ctx0" brushRef="#br0" timeOffset="9220.66">7027 550 0,'0'0'0,"21"-42"31,-21 63-15,0 0 0,0 22-16,0-22 0,0 21 15,0 1-15,0-1 0,0 21 16,-21 1-16,21-22 0,-21 22 0,0-1 16,21-20-16,0-1 0,-21 21 0,21-20 15,-21-22-15,21 21 0,-22-21 16,22 1-16,0-1 0,0 0 0,0 0 15,0-42 32,0 0-47,0 0 0,22-1 0,-22-20 16,0 21-16</inkml:trace>
  <inkml:trace contextRef="#ctx0" brushRef="#br0" timeOffset="9532.61">6985 677 0,'0'-21'31,"21"21"-31,0 0 16,0 0-16,1 0 0,-1 21 0,0 1 15,0-1-15,0 0 0,22 21 16,-22-21-16,0 22 0,0-22 0,21 21 15,-20 1-15,-1-1 16,0-21-16,0 21 0,-21 1 0,21-22 16,-21 0-16,21 0 0,-21 0 0,0 1 15,0-1-15,0 0 16,0-42 15,0 0-15,0-1-16,0 1 0,0 0 15,0 0-15</inkml:trace>
  <inkml:trace contextRef="#ctx0" brushRef="#br0" timeOffset="10185.23">7810 614 0,'-21'0'31,"0"0"-31,0 21 16,0 0-16,0 0 0,-1 1 0,1-1 15,0 21-15,0-21 0,-21 22 16,20-22-16,1 21 0,0-21 16,0 22-16,0-22 0,0 0 15,-1 21-15,1-21 0,21 1 16,0-1-1,0-42 17,21 21-32,-21-22 0,22 1 0,-1 0 15,0 0-15,21-21 0,-21 20 16,1-20-16,-1 0 0,21-1 0,-21 22 16,22-21-16,-22 21 0,21-22 0,-21 22 15,0-21-15,1 21 16,20 0-16,-21-1 0,0 1 0,-21 0 15,21 21-15,1-21 0,-22 0 16,21 21-16,-21-21 16,21 21-16,-21 21 15,0 0-15,0 0 0,0 0 16,0 0-16,0 1 0,0 20 16,0-21-16,0 21 0,0 1 0,0-1 15,-21 0-15,21 1 0,-21-1 0,21 0 16,0 22-16,0-22 0,0 1 15,0-1-15,-22 0 0,22-21 0,0 22 16,-21-1-16,21-21 16,0 0-16,0 22 0,0-22 0,0 0 15,0 0-15,0 0 0,0 1 16,0-1 0,0-42 15,0-1-16,0 1-15,0 0 0,0 0 16,0 0-16,21 0 0,1-1 16</inkml:trace>
  <inkml:trace contextRef="#ctx0" brushRef="#br0" timeOffset="10892.83">8678 614 0,'0'0'15,"0"-21"-15,0 0 0,0-1 16,0 44 31,0-1-32,0 0-15,0 21 0,-21-21 0,21 22 16,0-1-16,-21 0 0,0 1 16,0-1-16,21 0 0,-22 22 0,1-22 15,0 1-15,0-1 0,0 21 16,21-20-16,-21-22 0,21 21 0,-22 1 16,1-22-16,21 21 0,0-21 15,0 0-15,-21 1 0,21-1 0,0 0 16,-21 0-16,21 0 15,0-42 17,0 0-32,0 0 0,21-22 15,-21 22-15,21 0 0,0-21 16,-21-1-16,22 1 0,-1 0 0,0 21 16,0-22-16,0 1 0,-21 21 15,21 0-15,1-1 0,-1 1 0,0 21 16,0 0-1,-21 21-15,21-21 0,0 22 16,-21 20-16,22-21 0,-22 0 0,0 22 16,21-22-16,0 21 0,0-21 15,-21 0-15,21 1 0,0 20 16,-21-21-16,22-21 0,-1 21 16,0 0-16,0-21 0,0 0 0,0 22 15,1-22-15,-1 0 0,0 0 0,0 0 16,0 0-16,0-22 0,1 22 15,-1-21-15,-21 0 0,21 0 0,-21 0 16,21 0-16,-21-1 0,0 1 0,21 0 16,-21 0-16,21 0 0,-21 0 15,0-1-15,0 1 0,0 0 32,-21 21-1</inkml:trace>
  <inkml:trace contextRef="#ctx0" brushRef="#br0" timeOffset="11621.19">4805 1863 0,'0'-21'15,"21"21"32,0 0-47,0 0 16,22 0-16,-22 0 0,21 0 16,22 0-16,-22 0 0,21 0 0,-20 0 15,41 0-15,-20 0 0,21 0 16,-1 0-16,1 0 0,0 0 15,20 0-15,-20 0 0,0 0 0,21-22 16,-1 22-16,1 0 0,0 0 16,21-21-16,0 21 0,-21-21 0,21 21 15,0 0-15,0-21 0,-21 21 0,21 0 16,0 0-16,0-21 0,-21 21 16,21 0-16,-22 0 0,1-21 0,0 21 15,-21 0-15,-1 0 0,1 0 0,0 0 16,-1 0-16,-20 0 0,-1 0 15,-20 0-15,-1 0 0,0 0 0,1 0 16,-22 0-16,0 0 0,-42 0 47,0 0-31,0 0-16,-22 0 0,22 0 0,-21 0 15</inkml:trace>
  <inkml:trace contextRef="#ctx0" brushRef="#br0" timeOffset="12296.72">5143 1990 0,'0'0'0,"-21"0"16,0 0-16,0 0 0,0 21 16,0-21-1,-1 0-15,44 0 47,-1 0-47,0 0 0,0 0 0,21 0 16,1 0-16,-1 0 0,0 0 15,22 0-15,-1 0 0,1 0 0,21 0 16,-1 0-16,1 0 0,0 0 16,-1-21-16,22 21 0,-21-21 15,21 21-15,-1 0 0,1 0 0,0-22 16,0 22-16,0 0 0,0 0 16,21-21-16,-22 21 0,1 0 0,0 0 15,0 0-15,0 0 0,0-21 0,-1 21 16,-20 0-16,21 0 0,0 0 15,-22 0-15,1 0 0,0-21 0,-22 21 16,22 0-16,-22 0 0,1 0 0,-1 0 16,1 0-16,-22 0 0,22 0 15,-22 0-15,-21 0 0,22 0 16,-22 0-16,0 0 0,0 0 0,0 0 31</inkml:trace>
  <inkml:trace contextRef="#ctx0" brushRef="#br0" timeOffset="12448.61">8953 1863 0,'22'0'31,"-1"0"16</inkml:trace>
  <inkml:trace contextRef="#ctx0" brushRef="#br0" timeOffset="13700.41">10160 169 0,'0'0'0,"-21"0"15,0 0-15,-1 0 16,1 0-16,0 0 0,0 0 16,42 0 15,0 0-16,0 0-15,22 0 0,-1 0 16,0 0-16,1 0 0,-1 0 0,22 0 16,-22 0-16,0 0 0,1 0 15,-1 0-15,21 0 0,-41 0 0,20 0 16,0 0-16,-21 0 0,-42 0 31,0 0-31,0 0 16,-21 22-16,-1-22 0,1 0 15,0 0-15,-1 21 0,1-21 0,0 0 16,20 21-16,-20-21 0,0 0 0,21 0 16,-22 0-16,22 0 0,0 0 15,0 0-15,0 0 0,-1 0 0,1 0 16,0 0-16,0 0 16,0 0-16,0 0 15,21 21 1,0 0-1,0 0-15,0 1 16,0-1-16,0 0 16,0 0-16,0 0 0,0 22 15,0-22-15,0 21 0,0-21 16,0 22-16,0-1 0,0 0 0,0 1 16,-22 20-16,1-21 0,21 22 0,-21-22 15,0 22-15,0-1 0,0-20 16,21 20-16,-22-21 0,1 22 0,0-1 15,21-20-15,0-1 0,-21 22 16,21-22-16,0 21 0,0-20 16,0 20-16,0-20 0,0-1 0,0 0 15,0 1-15,0-1 0,21 0 16,0 1-16,-21-22 0,43 0 0,-22 0 16,0 0-16,0 0 0,21 1 0,-20-22 15,20 0-15,-21 0 0,21 0 16,1 0-16,-1 0 0,-21-22 0,22 22 15,-1-21-15,-21 0 0,21 0 0,-20 21 16,20-21-16,-21 0 0,0-1 16,0 1-16,1-21 0,-1 21 0,-21 0 15</inkml:trace>
  <inkml:trace contextRef="#ctx0" brushRef="#br0" timeOffset="14628.9">10901 699 0,'0'0'15,"-21"0"-15,21-22 0,0 1 16,0 0-16,-22 21 15,22-21 1,-21 21-16,21 21 47,0 0-47,0 0 0,0 22 16,0-1-16,0 0 0,0 1 15,0-1-15,0 22 0,0-22 0,0 21 16,0-20-16,0-1 0,-21 0 0,21 1 15,-21-1-15,21 0 0,-21-20 16,21 20-16,-21-21 0,21 0 0,-22 0 16,22 1-16,0-1 15,0-42 17,0-1-32,0 1 0,0 0 15,0 0-15,0-21 0,0 20 16,0 1-16,0 0 0,22-21 15,-1 21-15,0-22 0,-21 22 16,42 0-16,-21-21 0,1 20 0,-1 1 16,21 0-16,-21 21 0,0-21 15,1 21-15,20 0 0,-21 0 16,0 0-16,0 0 0,1 21 0,-1-21 16,-21 21-16,21 0 0,-21 22 0,21-22 15,-21 0-15,0 21 0,0-20 0,0-1 16,0 21-16,0-21 0,0 0 15,0 1-15,0-1 0,-21 0 0,21 0 16,0 0-16,-21-21 0,21 21 16,0 1-16,0-44 47,0 1-47,21 0 15,0 0-15</inkml:trace>
  <inkml:trace contextRef="#ctx0" brushRef="#br0" timeOffset="15316.51">11472 995 0,'0'-21'0,"0"42"0,0-21 47,0 21-47,0 0 0,-21 0 16,21 22-16,0-22 0,0 0 15,-21 21-15,21-20 0,-21-1 0,21 21 16,0-21-16,-21 0 0,21 1 0,0-1 16,0 0-16,0 0 0,0 0 15,21-21 1,0 21-16,0-21 0,0 0 16,0 0-16,1 0 0,-1-21 15,0 21-15,0-21 0,-21 0 0,21 21 16,0-21-16,1 0 15,-1-1-15,0 1 0,0 0 0,0 0 16,0 0-16,1 0 0,-22-1 0,21 1 16,-21 0-16,21 0 0,-21 0 15,0 0-15,0-1 0,21 1 16,-21 0-16,0 42 47,0 0-32,0 1-15,0-1 0,0 21 16,0-21-16,0 0 16,0 22-16,-21-22 0,21 21 0,0-21 15,0 22-15,0-1 0,0-21 0,0 22 16,0-1-16,0 0 0,0 1 16,0-1-16,0 0 0,0 1 0,0-1 15,0 0-15,0 1 0,0-1 0,0 0 16,0 1-16,0-22 0,-21 21 15,21-21-15,0 0 0,-21 1 0,21-1 16,-22 21-16,1-42 0,0 0 16,0 0-1,0 0-15,0 0 0,21-21 16,0 0-16,-22 0 0,1-1 16,21 1-16,-21-21 0,21 0 15,0-1-15,0 22 0,0-21 0,0-1 16,0 1-16,0 0 0,0-1 0,21 1 15,0 21-15,1-21 0,-1 20 16,0 1-16,0 0 0,0-21 0,0 21 16,22-1-16,-22 1 0</inkml:trace>
  <inkml:trace contextRef="#ctx0" brushRef="#br0" timeOffset="15624.33">12213 1016 0,'0'0'0,"0"-21"0,0 0 16,0 42 15,0 0-31,0 0 16,0 22-16,21-1 0,-21 0 0,0 1 16,0-1-16,0 21 0,21-20 15,-21 20-15,0-20 0,0 20 0,0 1 16,0-22-16,0 21 0,0-20 0,-21 20 15,21-20-15,-21-1 16,21-21-16,0 21 0,0-20 0,0 20 16,0-21-16,-21 0 0,21 0 15,0-42 17,0 0-32,21-21 0,-21 21 15,0-1-15</inkml:trace>
  <inkml:trace contextRef="#ctx0" brushRef="#br0" timeOffset="15933.16">12234 1291 0,'0'0'0,"-21"-21"0,0-21 0,21 21 15,-21-22-15,0 1 16,21 21-16,-22 0 0,22-1 16,0-20-16,0 21 0,0 0 0,0 0 15,22 21-15,-1-22 0,0 1 16,0 21-16,21 0 0,-20 0 0,-1 0 15,21 0-15,-21 0 0,0 0 0,1 21 16,-1 22-16,0-22 0,0 0 16,-21 21-16,0-20 0,0 20 0,0-21 15,0 21-15,0-20 0,-21-1 16,0 21-16,0-21 0,-1 0 0,22 1 16,-21-22-16,0 21 0,0-21 15,42 0 16,0-21-31,0-1 16,-21 1-16,22 0 0,-1 21 16</inkml:trace>
  <inkml:trace contextRef="#ctx0" brushRef="#br0" timeOffset="16272.96">12573 1185 0,'21'0'0,"0"0"15,0 0 1,1 0 0,-1-21-16,0 0 0,0 21 15,0-21-15,22 0 0,-22 0 0,0 21 16,0-22-16,-21 1 0,21 0 16,-21 0-16,0 0 0,0 0 15,0-1-15,-21 22 16,0 0-16,0 0 0,0 22 15,-1-1-15,1 0 0,0 0 0,0 0 16,0 22-16,21-22 0,0 0 16,0 0-16,-21 0 0,21 22 15,0-22-15,0 0 0,0 0 16,0 0-16,21 0 0,0-21 16,0 0-16,0 0 0,0 0 0,1 0 15,-1 0-15,21 0 0,-21 0 16,0 0-16,22 0 0,-22 0 0</inkml:trace>
  <inkml:trace contextRef="#ctx0" brushRef="#br0" timeOffset="16641.75">13102 1058 0,'0'0'0,"-21"-21"0,21 0 0,0 0 0,0 0 16,0 0-16,0-1 0,0 1 15,0 0-15,21 0 16,0 21-16,0 0 0,1 0 15,-1 0-15,0 0 0,0 0 16,0 0-16,0 0 0,1 21 0,-1 0 16,0 22-16,0-22 0,0 0 0,0 21 15,-21-21-15,0 22 0,22-22 16,-22 21-16,0-21 0,0 1 0,0 20 16,0-21-16,0 0 0,-22-21 0,1 21 15,0 1-15,0-22 16,21-22 15,0 1-31,0 0 0,0 0 16,0 0-16,0 0 0,0-22 15,0 22-15,21-21 0,-21 21 16,21-22-16,0 1 0,-21 21 0,22-22 16,-1 22-16,0 0 0,0 0 0,0 0 15,0 0-15,1-1 0,-1 1 16,-21 0-16</inkml:trace>
  <inkml:trace contextRef="#ctx0" brushRef="#br0" timeOffset="17164.24">14584 508 0,'-21'0'0,"42"0"0,-64-21 0,65 21 31,20 0-15,-21 0-16,21 0 0,1 0 16,-1 0-16,22 0 0,-1 0 0,-21 0 15,22 0-15,-1 0 0,1 0 16,-1 0-16,1 0 0,-22 0 0,1 0 16,-1 0-16,-21 0 0,0 0 15,-42 0 1,0 0-16,0 21 15,-22-21-15,22 0 0,-21 0 0</inkml:trace>
  <inkml:trace contextRef="#ctx0" brushRef="#br0" timeOffset="17441.08">14944 529 0,'-22'0'31,"1"0"-31,21 21 31,-21 1-31,21-1 0,0 0 16,0 21-16,-21 1 0,21-1 16,0 0-16,0 22 0,0-22 0,-21 22 15,21-1-15,0-21 0,0 1 16,-21-1-16,21 0 0,-22 1 0,22-22 16,-21 21-16,21-21 0,0 1 0,0-1 15,0 0 1,21-21-1,1 0-15,-1 0 16,0-21-16,0 0 16,0-1-16,0 1 0</inkml:trace>
  <inkml:trace contextRef="#ctx0" brushRef="#br0" timeOffset="17840.84">15155 1037 0,'21'0'31,"1"0"-31,-1 0 16,0 0-16,0 0 0,0 0 0,22 0 15,-22 0-15,0-21 16,0 21-16,0-21 0,0 21 0,1-21 16,-1 21-16,0 0 0,0-21 0,-21-1 15,21 22-15,-21-21 0,0 0 16,-21 21-16,0-21 15,0 21-15,0 0 0,-22 0 16,22 0-16,0 0 0,-21 0 0,20 21 16,1 0-16,0 0 0,0 1 15,0-1-15,0 21 0,-1-21 16,22 22-16,-21-22 0,21 21 0,0-21 16,0 22-16,0-22 0,0 0 15,0 0-15,0 0 0,0 0 0,21 1 16,1-22-16,20 21 0,-21-21 15,0 0-15,0 0 0,22 0 16,-22 0-16,21 0 0,-21 0 0,22 0 16,-22-21-16,21-1 0,-21 22 0,1-21 15,-1 21-15,0-21 0,0 0 16</inkml:trace>
  <inkml:trace contextRef="#ctx0" brushRef="#br0" timeOffset="18088.71">15769 889 0,'0'0'0,"21"0"47,-21 21-47,21 0 0,-21 1 0,0-1 16,22 0-16,-22 21 0,21-21 16,-21 1-16,21-1 0,-21 0 0,0 0 15,21 0-15,-21 0 0,0 1 0,21-1 16,-21 0-16,0 0 15,21-21 17,1-21-17,-22 0-15,0 0 16</inkml:trace>
  <inkml:trace contextRef="#ctx0" brushRef="#br0" timeOffset="18316.58">16087 868 0,'0'0'15,"0"-21"-15,0 0 0,-22 21 32,1 21-32,21 0 0,-21 0 0,0 0 15,0 0-15,0 22 0,-22-22 16,22 21-16,0 1 0,0-22 16,-22 21-16,22-21 0,0 0 0,0 1 15,0-1-15,21 0 0,0 0 16,0 0-16,0 0 15,21-21 1,0-21 0,0 0-16,0 21 0</inkml:trace>
  <inkml:trace contextRef="#ctx0" brushRef="#br0" timeOffset="18628.4">16383 487 0,'0'-21'16,"0"42"-16,0-63 0,21 20 16,-21 44 15,0 20-31,0-21 0,0 21 16,-21-20-16,21 20 0,0 0 0,-21 22 15,0-22-15,-1 0 0,22 22 16,0-22-16,-21 1 0,0 20 0,21-21 15,0 1-15,0-22 0,0 21 16,0-21-16,0 22 0,0-22 16,0 0-16,0 0 0,21-21 31,0 0-31,1 0 16,-1 0-16,0-21 0,0 0 15,-21 0-15,21 0 0</inkml:trace>
  <inkml:trace contextRef="#ctx0" brushRef="#br0" timeOffset="18816.29">16235 931 0,'0'0'0,"21"0"47,0 0-47,0 0 15,0 0-15,1-21 0,-1 21 0,0 0 16,0-21-16,21 21 0,-20-21 16,-1 21-16,0-21 0</inkml:trace>
  <inkml:trace contextRef="#ctx0" brushRef="#br0" timeOffset="19772.74">17484 741 0,'0'0'0,"-22"0"0,22-21 0,-21 21 16,0 0-1,21 21 1,-21 0-16,21 0 0,0 0 16,0 22-16,0-22 0,0 21 15,0-21-15,0 22 0,-21-1 0,21-21 16,0 22-16,0-22 0,0 0 16,-21 21-16,21-21 0,-22 1 15,22-1-15,0 0 0,-21-21 16,0 0 15,21-21-31,0 0 16,0-1-16,0 1 0,0 0 0,0 0 15,0 0-15,0-22 0,21 22 0,0-21 16,1 0-16,-22-1 0,21 22 16,0-21-16,0 21 0,21-22 0,-20 22 15,-1 0-15,0 0 0,21 21 16,-21-21-16,1 21 0,-1 0 15,21 0-15,-21 0 0,0 21 0,-21 0 16,22 0-16,-1 0 0,-21 0 16,0 22-16,0-1 0,0-21 0,0 22 15,0-22-15,0 21 0,0-21 16,0 22-16,0-22 0,0 0 0,0 0 16,0 0-16,0 0 0,0 1 15,-21-22 1,-1-22 15,22 1-31,0 0 0,0 0 16,0-21-16,0 20 0,0 1 15,0-21-15,22 21 0,-1-22 16,0 1-16,-21 0 0,21 21 0,21-1 16,-20-20-16,-1 21 0,21 0 15,-21 21-15,22 0 0,-22-21 0,0 21 16,21 0-16,-21 21 0,22 0 15,-22 0-15,0 0 0,0 0 0,-21 22 16,0-22-16,0 21 0,0-21 0,0 22 16,0-22-16,0 21 0,0-21 15,-21 1-15,0 20 0,21-21 0,-21 0 16,0 0-16,-1-21 0,22 22 16,0-1-16,-21-21 0,0 0 15</inkml:trace>
  <inkml:trace contextRef="#ctx0" brushRef="#br0" timeOffset="20292.43">18521 931 0,'0'0'0,"21"-21"0,0 0 0,0 0 15,-21 0-15,0 0 0,21-1 0,-21 1 16,0 0-16,0 0 0,0 0 0,0 0 15,-21 21-15,0 0 16,0 0-16,0 0 16,0 0-16,-1 21 0,-20 0 0,21 0 15,0 0-15,0 22 0,-1-22 16,1 21-16,0 0 0,0-20 0,0 20 16,0 0-16,21-21 0,0 22 0,0-22 15,0 0-15,0 0 0,0 0 16,0 1-16,0-1 0,21 0 15,0-21-15,0 0 16,0 0-16,0 0 0,1 0 16,-1-21-16,0 21 0,21-21 15,-21-1-15,1 1 0,-1 0 16,0 0-16,0 0 0,0 0 0,0-22 16,1 22-16,-1-21 0,-21 21 15,21-22-15,-21 22 0,21-21 0,-21 21 16,0-1-16,0 44 15,0-1 1,0 0-16,0 21 0,0-21 0,-21 22 16,21-22-16,-21 21 0,21 1 15,0-22-15,0 21 0,0-21 16,0 0-16,0 1 0,0-1 0,0 0 16,0 0-16,0 0 15,21-21-15,0 0 0,0 0 0,0 0 16,1 0-16,-1 0 0,0 0 15,0 0-15,0-21 0,0 21 16</inkml:trace>
  <inkml:trace contextRef="#ctx0" brushRef="#br0" timeOffset="20661.23">18944 974 0,'0'0'0,"0"-21"0,0-1 0,-21 22 0,21-21 15,0 0-15,0 0 0,0 0 16,0 0-16,0-1 0,0 1 15,0 0-15,21 21 0,0 0 16,0 0-16,1 0 0,-1 0 16,0 0-16,21 0 0,-21 0 0,22 42 15,-22-20-15,21-1 0,-21 21 0,1 0 16,-1 1-16,0-22 0,-21 21 16,0 1-16,0-22 0,0 21 0,0-21 15,0 0-15,-21 1 0,0-1 16,-1 0-16,1-21 0,0 0 0,0 21 15,21-42 17,0 0-32,0 0 0,0-1 15,0 1-15,21 0 0,-21-21 16,21 21-16,0-22 0,1 1 0,-1 21 16,0-22-16,0 22 0,0-21 0,0 21 15,1-22-15,-22 22 0,21 0 16,0 0-16,0 0 0,0 0 0,0-1 15,1 1-15,-1 0 0</inkml:trace>
  <inkml:trace contextRef="#ctx0" brushRef="#br0" timeOffset="21252.92">19748 423 0,'0'0'0,"0"22"31,0-1-31,0 0 15,0 0-15,0 21 0,0-20 16,0 20-16,0-21 0,-21 21 0,21 1 16,-21-1-16,0 0 0,21 1 15,-21-1-15,0 0 0,-1 1 0,22-1 16,0 0-16,-21 1 0,0-22 16,21 21-16,0-21 0,0 1 0,0-1 15,0 0-15,0 0 16,0 0-16,-21-21 15,0 0 1,21-21-16,0 0 0,0 0 16,0-22-16,0 22 15,0 0-15,0-21 0,0 21 0,21-22 16,0 1-16,0 21 0,0-22 16,1 22-16,-1-21 0,0 21 15,0 0-15,21-1 0,-20 22 0,-1 0 16,0-21-16,0 21 0,0 21 15,-21 1-15,0-1 16,0 0-16,0 0 16,0 0-16,0 0 0,-21-21 15,21 22-15,-21-22 0,0 21 16,0-21-16,-1 21 0,1-21 0,-21 0 16,21 21-16,0-21 0,-1 21 15,22 0-15,0 1 16,0-1-16,0 0 15,0 0-15,0 0 0,22 0 16,-1 1-16,-21-1 0,21-21 16,0 21-16,0 0 15,0-21-15,1 0 0,-1 0 16,0 0-16,0 0 16,0 0-16,0 0 15,1 0-15</inkml:trace>
  <inkml:trace contextRef="#ctx0" brushRef="#br0" timeOffset="21621.05">20172 847 0,'0'0'16,"-21"0"0,-1 0-16,1 21 0,21 0 15,-21 0-15,21 0 16,-21 22-16,0-22 0,21 0 15,0 0-15,0 22 0,0-22 0,0 0 16,-21 0-16,21 0 0,0 0 16,0 1-16,0-1 0,0 0 15,21-21-15,0 0 0,0 0 0,0 0 16,0 0-16,1 0 0,20 0 16,-21-21-16,21 21 0,-20-21 0,-1-1 15,21 1-15,-21 0 0,-21 0 16,21 0-16,1 0 0,-22-22 0,0 22 15,0-21-15,0 21 0,0-1 16,0 1-16,0 0 0,0 0 16,0 0-16,21 21 47,0 0-32</inkml:trace>
  <inkml:trace contextRef="#ctx0" brushRef="#br0" timeOffset="21940.8">20659 889 0,'0'0'0,"-22"21"16,1 0-16,21 22 15,0-22-15,0 0 0,-21 21 0,21-20 16,0 20-16,-21 0 0,21 1 15,0-1-15,-21 0 0,21 22 0,0-22 16,0 0-16,0 22 0,0-22 0,-21 22 16,21-22-16,0 22 0,0-22 15,0 0-15,0 22 0,0-22 0,0 0 16,0 1-16,0-1 0,0-21 0,0 22 16,0-1-16,0-21 0,0 0 15,0 0-15,0 1 0,0-1 0,0 0 16,21-21 15,-21-21-31,21 0 0,-21-1 16,0 1-16,0-21 0</inkml:trace>
  <inkml:trace contextRef="#ctx0" brushRef="#br0" timeOffset="22232.63">20722 1143 0,'0'0'0,"0"-42"0,0 21 0,0-22 0,0 1 16,0 21-16,0 0 0,0-1 0,0 1 16,0 0-16,0 0 0,0 0 15,21 21-15,0-21 16,1 21-16,-1 0 0,0 0 0,0 0 16,21 0-16,-20 0 0,-1 21 15,0 0-15,0 0 0,0 0 0,-21 0 16,0 1-16,21 20 0,-21-21 15,0 0-15,0 22 0,0-22 0,-21 0 16,0 0-16,0 0 0,0 0 0,0 1 16,-22-1-16,22 0 0,0-21 15,-21 0-15,20 21 0,1-21 0,0 0 16</inkml:trace>
  <inkml:trace contextRef="#ctx0" brushRef="#br0" timeOffset="22973.86">22098 699 0,'0'0'0,"0"-22"0,0 1 0,0 0 16,0 0-16,0 0 0,0 0 15,0-22-15,0 22 0,0 0 16,0 0-16,0-22 0,21 22 0,-21 0 16,0 0-16,0 0 15,0 42 1,0 21-1,-21-21-15,21 22 0,-21-1 0,21 0 16,-21 1-16,-1-1 0,1 22 0,0-1 16,21-21-16,-21 22 0,0-1 15,0-20-15,-1-1 0,1 0 0,0 1 16,0-1-16,0-21 16,0 22-16,-1-22 0,1-21 0,0 21 15,21 0-15,-21-21 0,0 0 16,0 0-16,-1-21 15,22 0-15,-21 0 0,21-1 16,0 1-16,-21 0 0,21-21 16,0 21-16,0-22 0,0 1 0,0 0 15,0-1-15,0 1 0,0 0 0,0 20 16,0-20-16,0 21 0,0 0 16,21 0-16,0 21 0,1 0 15,-1 0-15,0 0 16,0 21-16,-21 0 0,21 0 0,0 0 15,1 22-15,-1-1 0,0-21 0,0 21 16,0-20-16,0 20 0,1-21 16,-1 0-16,0 0 0,-21 1 0,21-1 15,0 0-15,-21 0 0,21-21 16,1 0-16</inkml:trace>
  <inkml:trace contextRef="#ctx0" brushRef="#br0" timeOffset="23468.51">22458 910 0,'0'0'0,"21"-21"0,-21 0 0,0 0 15,0 0-15,0-1 0,0 1 16,0 0-16,-21 0 0,0 21 0,-1 0 16,1-21-16,0 21 0,0 0 0,0 0 15,0 0-15,-1 21 0,1 0 16,0-21-16,0 21 0,0 22 0,0-22 15,-1 21-15,22-21 0,0 22 16,-21-22-16,21 21 0,-21-21 0,21 22 16,0-22-16,0 21 0,0-21 15,0 0-15,0 1 0,0-1 0,21 0 16,0-21-16,1 0 0,-1 0 16,0 0-16,0 0 15,21 0-15,-20-21 0,20 21 0,-21-21 16,0-1-16,22 1 0,-22 0 15,0 0-15,0 0 0,0-22 0,22 22 16,-43-21-16,21 21 0,0-22 0,-21 22 16,0 0-16,0 0 0,0 0 15,0 42 1,-21 0 0,0 21-16,21-20 0,0-1 0,0 21 15,-22-21-15,22 22 0,0-22 16,0 0-16,0 0 0,0 0 0,0 0 15,0 1-15,22-22 0,-22 21 16,21-21-16,0 0 0,0 0 16,0 0-16,0 0 0,1 0 15,-1 0-15,0 0 0,0-21 16,0-1-16</inkml:trace>
  <inkml:trace contextRef="#ctx0" brushRef="#br0" timeOffset="23912.77">22945 910 0,'0'0'0,"21"-21"0,-21 0 0,0-21 31,-21 42-15,-1 21-16,22 0 15,0 0-15,0 0 0,-21 0 16,21 1-16,0-1 0,0 21 16,0-21-16,-21 0 0,21 1 0,0-1 15,0 0-15,0 0 0,0 0 16,-21-21-16,21 21 15,-21-21 1,21-21 0,0 0-16,0 0 15,0 0-15,0 0 16,21-1-16,0 1 0,-21 0 16,21-21-16,0 21 0,1-1 0,-1-20 15,0 21-15,0 0 0,0 0 16,0 21-16,1 0 0,-1 0 0,0 0 15,0 0-15,0 0 0,0 21 16,1 0-16,-22 0 0,0 0 16,0 22-16,0-22 0,0 21 0,0-21 15,0 22-15,0-22 0,0 0 0,0 0 16,0 0-16,0 0 0,0 1 0,0-1 16,-22-21-16,22 21 0,-21-21 15,42 0 16</inkml:trace>
  <inkml:trace contextRef="#ctx0" brushRef="#br0" timeOffset="24623.61">23791 995 0,'0'0'0,"0"-21"15,0 0-15,0-1 0,0 1 16,0 0 0,-21 21-1,0 0-15,0 0 0,0 0 16,-1 21-16,1-21 0,-21 21 16,21 1-16,0-1 0,-1 0 0,1 0 15,0 0-15,0 0 0,0 1 16,21-1-16,0 0 0,0 0 0,0 0 15,21 0 1,0-21-16,0 0 0,0 0 16,1 0-16,-1 0 0,0 0 0,0 0 15,21-21-15,-20 21 0,-1-21 16,0 21-16,0-21 0,0 0 16,0 0-16,1-1 0,-22 1 15,0 0-15,21 21 16,-21-21-16,0 42 31,-21 0-15,21 0-16,-22 1 0,22-1 15,0 0-15,-21 0 0,21 21 16,-21-20-16,21 20 0,-21-21 0,21 21 16,0 1-16,0-1 0,0 0 15,0 1-15,0-1 0,-21 0 0,21 1 16,0 20-16,0-20 0,-21 20 15,21-21-15,0 1 0,0 20 16,0-20-16,0-1 0,0 0 0,0 22 16,0-43-16,0 21 0,0 1 0,0-22 15,-22 0-15,1 0 0,0 0 16,0 0-16,0 1 0,0-22 0,-22 0 16,22 0-16,0 0 0,-21 0 0,-1 0 15,22 0-15,-21-22 0,-1 1 16,1 0-16,0 0 0,21-21 15,-22 20-15,22-20 0,0 0 0,0-1 16,0 1-16,21 0 0,0-1 16,0 1-16,0 0 0,0-1 0,0 1 15,0 0-15,21-1 0,0 22 16,0-21-16,0 21 0,0-22 0,22 22 16,-22-21-16,0 21 0,21 0 0,1-22 15</inkml:trace>
  <inkml:trace contextRef="#ctx0" brushRef="#br0" timeOffset="25100.34">24130 868 0,'0'21'31,"-21"0"-31,21 0 16,0 22-16,0-22 0,0 0 16,0 0-16,0 22 0,-21-22 0,21 0 15,0 0-15,0 0 0,0 0 0,0 1 16,0-1-16,21-21 16,0 0-1,0 0-15,0 0 16,0 0-16,1 0 15,-1-21-15,-21-1 0,21 22 0,0-21 16,0 0-16,0 0 0,1 0 16,-22 0-16,21-1 0,0-20 0,0 42 15,-21-21-15,0 0 0,0 0 16,0 42 15,0 0-31,0 0 0,-21 0 16,21 0-16,-21 1 0,21-1 15,-21 0-15,21 0 0,0 21 16,0-20-16,0-1 0,0 0 16,0 0-16,0 0 0,0 0 15,21-21-15,0 0 16,0 0-16,0 0 0,22 0 0</inkml:trace>
  <inkml:trace contextRef="#ctx0" brushRef="#br0" timeOffset="26016.81">24977 1058 0,'0'0'0,"0"-21"0,0 0 0,0 0 15,0 0 1,-22 21-16,1-21 0,0 21 16,0 0-16,0 0 0,0 0 0,-1 0 15,1 0-15,-21 21 0,21-21 16,0 21-16,-1 0 0,1 0 0,0 0 15,0 1-15,0 20 0,0-21 0,-1 0 16,22 0-16,0 1 0,0-1 16,-21 0-16,21 0 0,0 0 0,0 0 15,0 1-15,21-22 16,1 0-16,-1 0 0,0 0 0,0 0 16,0 0-16,0 0 0,1 0 0,20 0 15,-21 0-15,0-22 16,0 1-16,1 21 0,-1-21 0,0 0 15,0 0-15,0 0 0,0-1 16,-21-20-16,22 21 0,-1 0 0,-21 0 16,21-1-16,-21 1 0,0 0 0,0 0 15,0 42 17,0 0-17,0 0-15,-21 1 0,0-1 0,21 21 16,-22-21-16,22 0 0,0 1 0,0-1 15,0 0-15,0 0 16,0 0-16,0 0 0,22-21 16,-1 22-16,0-22 15,0 0-15,0 0 0,22 0 0,-22 0 16,21 0-16,-21 0 0,22 0 0,-22 0 16,21-22-16,-21 1 0,0 0 15,1 0-15,20 0 0,-42 0 0,21-1 16,0 1-16,-21-21 0,21 21 15,-21-22-15,0 22 0,0 0 0,0 0 16,0 0-16,0 0 0,-21-1 16,0 22-16,0 0 0,0 0 0,0 0 15,-1 0-15,1 0 0,0 22 0,0-22 16,0 21-16,0 0 16,-1 0-16,1 0 0,21 0 0,0 1 15,-21-1-15,21 0 0,0 0 16,0 0-16,0 0 0,0 1 15,21-1-15,-21 0 16,21-21-16,-21 21 0,22 0 16,-22 0-16,0 1 0,0-1 0,0 21 15,0-21-15,21 22 0,-21-22 16,0 21-16,0 0 0,0 1 0,0-1 16,0 22-16,0-22 0,0 0 15,0 1-15,-21 20 0,21-21 0,0 1 16,-22-1-16,1 0 0,0 1 15,0-22-15,0 21 0,0-21 0,-22 1 16,22-1-16,-21 0 0,21 0 16,-22-21-16,22 0 0,-21 0 0,21 0 15,-22 0-15,22 0 0,0 0 0,21-21 16,0 0 0,0 0-16,0-1 0,0 1 15,21 0-15,0-21 0,0-1 0,1 1 16,20 0-16</inkml:trace>
  <inkml:trace contextRef="#ctx0" brushRef="#br0" timeOffset="26416.58">25612 1101 0,'0'0'0,"-22"0"31,22 21-31,22-21 16,-1 0-16,0 0 15,0 0-15,0 0 0,0 0 16,1-21-16,20 21 0,-21-21 0,0-1 16,0 22-16,1-21 15,-1 0-15,0 21 0,-21-21 0,0 0 16,0 0-16,0-1 15,-21 22-15,0 0 16,-22 0-16,22 0 0,0 0 0,-21 22 16,20-1-16,1 0 0,0 0 15,0 21-15,0-20 0,0-1 0,21 0 16,-22 0-16,22 0 0,0 0 16,0 1-16,0-1 0,0 0 0,0 0 15,0 0-15,22-21 16,-1 0-16,0 0 0,0 0 0,21 0 15,-20 0-15,-1 0 0,21 0 16</inkml:trace>
  <inkml:trace contextRef="#ctx0" brushRef="#br0" timeOffset="27409.1">26183 339 0,'0'0'0,"21"0"62,0 0-62,1 0 0,-1 0 16,0 0-16,0 0 0,0 0 15,0 0-15,22 0 0,-22 0 0,0 0 16,-21-21-16,21 21 0,0 0 16,-21 21 15,0 0-15,0 0-16,0 0 0,0 0 15,0 1-15,0-1 0,0 0 16,0 21-16,0-21 0,-21 22 0,21-22 15,0 21-15,0 1 0,0-1 16,0 0-16,-21 22 0,21-22 0,-21 0 16,0 22-16,21-22 0,-21 1 15,21 20-15,-22-21 0,22 1 16,-21 20-16,21-20 0,-21-1 0,21 0 16,0-21-16,0 22 0,0-1 15,0 0-15,-21-20 0,21 20 0,-21-21 16,21 21-16,-21-20 0,21-1 0,-22 0 15,22 0-15,-21 0 0,0 0 16,0-21-16,21 22 0,-21-22 0,0 0 16,-1 21-16,1-21 0,0 21 15,0-21-15,0 0 0,0 0 0,-1 0 16,-20 0-16,0 0 0,21 0 16,-1 0-16,1 0 15,0 0-15,0 0 0,0 0 16,0-21-16,-1 21 15</inkml:trace>
  <inkml:trace contextRef="#ctx0" brushRef="#br0" timeOffset="56256.06">4149 3302 0,'0'-21'0,"0"0"16,0 0-16,0-1 0,0 1 15,0 0-15,0 0 16,0 0 0,0 42 46,0 0-62,0 0 0,-22 0 16,22 1-16,0-1 0,0 0 0,-21 21 15,21-21-15,-21 22 0,21-22 16,0 0-16,0 21 0,-21-20 16,21-1-16,-21 21 0,21-21 0,0 22 15,0-22-15,-21 0 0,21 21 16,-22-21-16,22 22 0,0-22 0,0 21 16,0 1-16,-21-1 0,21 0 0,0 22 15,-21-22-15,21 0 0,0 22 16,0-22-16,0 1 0,0-1 0,0 0 15,0 1-15,0-1 16,0 0-16,0-21 0,0 22 0,0-1 0,0 0 16,0 1-16,0-22 0,-21 21 15,21 1-15,0 20 0,-21-21 16,21 1-16,-21-1 0,21 0 0,0 1 16,0-1-16,0 0 0,-22 1 15,22-1-15,0 0 0,-21-20 0,21 20 16,0-21-16,-21 21 0,21-20 0,0 20 15,0-21-15,0 0 0,-21 22 16,21-22-16,0 0 0,-21 0 0,21 0 16,0 0-16,0 1 0,0-1 15,0-42 17,0-1-32,0 1 15,0 0-15,0 0 0</inkml:trace>
  <inkml:trace contextRef="#ctx0" brushRef="#br0" timeOffset="58304.94">4022 3196 0,'21'0'31,"-21"-21"-15,21 21-16,0 0 15,0 0 1,0 0 0,1 0-16,-1 0 15,0 0-15,0-21 0,0 21 16,0 0-16,1 0 15,20 0-15,-21 0 0,0 0 0,22 0 16,-1 0-16,-21 0 0,21 0 16,1 0-16,-1 0 0,0 0 0,1 0 15,-1 0-15,-21 0 0,22 0 16,-1 0-16,0 0 0,1 0 0,-1 0 16,0 0-16,1 0 0,-1 0 0,0 0 15,22 0-15,-22 0 0,0 0 16,22 0-16,-22 0 0,1 0 15,-1 0-15,21 0 0,-20 0 16,-1 0-16,0 0 0,1 0 0,-1 0 16,0 0-16,1 0 0,-1 0 0,22 0 15,-22 0-15,0 0 0,1 0 16,20 0-16,-21 0 0,22 0 0,-1 0 16,-20 0-16,20 0 0,22 0 15,-22 0-15,1 0 0,-1 0 0,1 0 16,-1 0-16,1 0 0,-1 0 0,1 0 15,-1 0-15,1 0 0,-22 0 16,22 0-16,-22 0 0,22 0 0,-22 0 16,0 0-16,1 0 15,-1 0-15,0 0 0,1 0 0,-1 0 16,0 0-16,-21 0 0,22 21 16,-22-21-16,0 0 0,0 0 0,0 0 15,1 0-15,-22 21 0,21-21 0,-21 21 31,0 1-15,0-1 0,0 0-16,0 0 0,0 0 15,0 0-15,0 1 16,0-1-16,0 0 0,21 21 0,-21-21 16,0 1-16,0 20 0,0-21 15,0 21-15,0-20 0,0 20 16,0-21-16,0 21 0,0 1 0,-21-22 15,21 21-15,0 1 0,-21-1 0,21 0 16,0 1-16,0 20 0,-22-21 16,22 1-16,-21 20 0,21-20 0,0-1 15,-21 21-15,21-20 0,-21-1 16,0 0-16,21 1 0,0-1 0,-21 22 16,-1-22-16,22 0 0,0 1 15,0-1-15,0 0 0,-21 22 0,21-22 16,0 0-16,0 1 0,0-1 0,0 0 15,0 1-15,0-1 0,0-21 16,0 22-16,0-1 0,0 0 0,0-21 16,0 22-16,0-22 0,0 21 15,0-21-15,0 22 0,21-22 0,-21 21 16,0-21-16,0 1 0,0-1 0,0 0 16,0 21-16,0-21 15,0 1-15,0-1 0,0 0 0,0 0 16,-21 0-16,0-21 15,0 0-15,0 21 16,0-21-16,-1 22 16,1-22-16,0 0 0,0 0 0,0 0 15,0 0-15,-1 0 0,-20 0 0,21 0 16,0 0-16,-106 0 16,84 0-16,22 0 15,-21 0-15,0 0 0,-1 0 0,1 0 16,21 0-16,-22 0 0,1 0 15,0 0-15,-1 0 0,1 0 0,0 0 16,-1 0-16,1 0 0,21 0 0,-21 0 16,-1 0-16,1 0 0,0 0 15,-1-22-15,1 22 0,0 0 16,-1 0-16,1 0 0,0 0 0,-1 0 16,1 0-16,0 0 0,-1 0 15,22 0-15,-21 0 0,-1 0 0,1 0 16,0 0-16,-1 0 0,1-21 0,0 21 15,-22 0-15,22 0 0,0 0 0,-1 0 16,1 0-16,0 0 0,20 0 16,-20-21-16,0 21 0,21 0 0,-1 0 15,-20 0-15,21 0 0,0 0 16,-22 0-16,22 0 0,-21 0 0,21 0 16,0 0-16,-22 0 0,22 0 15,0 0-15,-21 0 0,20 0 0,1 0 16,-21 0-16,21 0 0,0 0 15,-1 0-15,1-21 0,0 21 0,0 0 16,0 0-16,0 0 0,-1 0 16,1 0-16,0 0 0,0 0 0,0 0 15,0 0-15,-1 0 0,1 0 16,0 0-16,0 0 0,0 0 16,0 0-16,-1 0 0,1 0 15,0 0-15,0 0 16,0 0-16,0 0 15,-1 0-15,1 0 16,0 0-16,0 0 16,21-21-16,-21 21 15,0 0-15,21-21 16,-22 21-16,1 0 16,0 0-16,0 0 15,21-22-15,-21 22 0,0 0 16,-1 0-1,1 0 1,0 0-16,21-21 63,0 0-17,0 0-46,0 0 16,0 0-16</inkml:trace>
  <inkml:trace contextRef="#ctx0" brushRef="#br0" timeOffset="59536.61">2709 2413 0,'-42'0'16,"21"0"-1,21-21 16,21 0 1,0 21-32,0-21 15,0 21 1,1 0-16,-1-22 0,0 22 16,0 0-16,0-21 15,0 21-15,1 0 0,-1 0 0,0 0 16,0-21-16,0 21 0,0 0 15,1 0-15,20-21 0,-21 21 0,21 0 16,-20 0-16,20-21 0,0 21 16,1 0-16,-1 0 0,0 0 0,22 0 15,-22 0-15,22-21 0,-22 21 16,21 0-16,1 0 0,-22 0 0,22 0 16,-22 0-16,22 0 0,-22 21 15,21-21-15,-20 21 0,-1-21 16,0 21-16,22 0 0,-22 0 0,22-21 15,-22 22-15,0-1 0,22 0 16,-22 21-16,1-21 0,20 1 0,-21-1 16,64 42-16,-63-42 15,-1 1-15,0 20 0,1-21 0,-1 0 16,-21 22-16,21-22 0,1 0 16,-22 0-16,21 0 0,-21 0 0,1 22 15,20-22-15,-21-21 0,0 21 0,0 0 16,-21 0-16,22 1 0,-1-1 15,-21 0 1,0 0 15,-21-21 32,21-21-63,-22 21 15,1 0-15</inkml:trace>
  <inkml:trace contextRef="#ctx0" brushRef="#br0" timeOffset="59996.76">4741 2900 0,'0'0'0,"21"0"47,1 0-47,-1 0 15,0 21-15,0-21 16,0 21-16,0-21 0,1 21 0,-1 1 16,0-22-16,0 21 0,21 0 0,-20-21 15,-1 21-15,0 0 0,0-21 16,0 21-16,0-21 0,1 22 0,-1-22 16,0 21-16,0-21 15,0 21-15,-21 0 0,21-21 16,1 0-16,-1 0 15,-21-21 48,0 0-47,0 0-1</inkml:trace>
  <inkml:trace contextRef="#ctx0" brushRef="#br0" timeOffset="60393.53">5482 2667 0,'0'0'0,"0"-21"16,0 0-1,0 42 32,0 0-47,0 0 0,0 0 16,0 22-16,0-22 0,0 0 0,-21 21 16,21-20-16,0-1 15,-21 21-15,21-21 0,0 0 0,0 1 16,-21 20-16,21-21 0,0 0 15,-22 0-15,22 1 0,0-1 0,0 0 16,0 0-16,0 0 16,-21-21-16,21 21 15,0 1-15,-21-22 32</inkml:trace>
  <inkml:trace contextRef="#ctx0" brushRef="#br0" timeOffset="63611.99">6223 2477 0,'0'0'0,"0"-22"0,0 1 15,0 0 1,0 0-16,0 42 47,0 0-31,0 22-16,0-22 0,0 21 0,0-21 15,0 22-15,0-1 0,0 0 16,-21 1-16,21-1 0,-21-21 0,21 21 15,0-20-15,0-1 0,0 0 16,0 0-16,0 0 0,0 0 0,0 1 16,0-44 31,0 1-47,0 0 0,21 21 15,-21-21-15,21 0 0,0 0 16,-21-1-16,0 1 0,21 0 0,0 0 15,-21 0-15,22 0 0,-1 21 16,-21-22-16,21 22 0,0 0 16,0 0-1,0 0-15,1 22 16,-22-1-16,0 0 0,0 0 0,0 0 16,21 0-16,-21 1 0,0-1 15,21 0-15,-21 0 16,0 0-16,21-21 15,0 21-15,0-21 16,1 0-16,-1 0 0,0 0 16,0 0-16,-21-21 0,21 0 15,0 21-15,1-21 0,-22 0 0,21 0 16,-21-22-16,21 22 0,-21-21 16,0 21-16,0-22 0,21 1 0,-21 0 15,0-1-15,0 1 0,0 21 16,0-22-16,0 22 0,0 0 0,0 0 15,0 42 48,21-21-63,-21 21 16</inkml:trace>
  <inkml:trace contextRef="#ctx0" brushRef="#br0" timeOffset="64044.27">6879 2773 0,'0'0'16,"21"0"-16,0 0 15,1 0-15,-1 0 0,0 0 16,0-21-16,0 0 16,0-1-16,-21 1 0,0 0 15,22 21-15,-22-21 0,0 0 16,0 0-16,0-1 0,-22 22 31,1 0-15,0 0-16,0 22 0,0-1 15,21 0-15,-21 0 0,21 0 16,0 0-16,0 1 0,0-1 0,0 0 16,0 0-16,0 0 0,0 0 15,0 1-15,0-1 0,0 0 16,0 0-16,21-21 16,0 0-1,0 0-15,0 0 16,0 0-16,-21-21 15,22 0-15,-1 21 0,-21-21 0,21-1 16</inkml:trace>
  <inkml:trace contextRef="#ctx0" brushRef="#br0" timeOffset="64609.03">7324 2244 0,'0'21'16,"0"0"-16,0 0 0,0 0 15,0 1-15,0-1 0,0 0 16,0 21-16,0-21 0,0 22 0,0-1 16,-22-21-16,22 22 0,0-22 15,-21 0-15,21 21 0,0-21 0,0 1 16,0-1-16,0 0 0,0 0 0,0 0 15,0 0-15,-21-21 0,21 22 16,0-44 31,0 1-47,0 0 16,0 0-16,0 0 0,0 0 15,0-1-15,0 1 16,21 0-16,0 0 15,1 0-15,-1 21 16,0-21-16,0 21 0,0 0 16,0 0-16,1 0 15,-1 0-15,0 21 16,-21 0-16,0 0 0,0 0 16,0 0-16,0 1 0,0-1 15,-21 0-15,0-21 0,-1 21 0,22 0 16,-21 0-16,0-21 0,0 22 15,0-22-15,0 0 0,21 21 0,-22-21 16,1 0-16,0 0 16,0 0-1,21-21 17</inkml:trace>
  <inkml:trace contextRef="#ctx0" brushRef="#br0" timeOffset="65188.9">7937 2392 0,'0'21'32,"-21"0"-32,21 0 0,-21 1 0,21-1 15,-21 21-15,21-21 0,-21 22 16,0-22-16,-1 21 0,22-21 0,-21 22 16,0-22-16,21 0 0,0 0 15,-21 0-15,21 0 0,-21 1 16,21-1-16,-21-21 15,21-21 17,0-1-17,0 1-15,0 0 0,0 0 16,21 0-16,-21-22 0,21 22 0,-21-21 16,21 0-16,0-1 0,0 1 15,-21 0-15,22 20 0,-1-20 0,0 21 16,0 0-16,0 0 0,0-1 0,1 22 15,-1 0-15,0 0 0,0 0 16,0 0-16,0 22 16,-21-1-16,0 0 0,0 21 15,0-21-15,0 1 0,0 20 16,0 0-16,0-21 0,0 22 0,0-22 16,0 0-16,0 21 0,0-20 15,0-1-15,0 0 0,0 0 0,0 0 16,0 0-16,-21-21 0,21 22 15,-21-22 1</inkml:trace>
  <inkml:trace contextRef="#ctx0" brushRef="#br0" timeOffset="65369.18">7662 2731 0,'85'0'31,"-64"0"-31,0 0 0,0 0 0,22 0 16,-22-22-16,21 22 0,-21-21 16,1 21-16,20-21 0,-21 0 0</inkml:trace>
  <inkml:trace contextRef="#ctx0" brushRef="#br0" timeOffset="65661.03">8276 2455 0,'0'0'0,"0"22"15,0-1-15,-21 0 16,21 0-16,0 0 0,0 0 0,0 22 15,-21-22-15,21 21 0,-21-21 0,21 22 16,-22-1-16,22-21 16,0 22-16,-21-22 0,21 21 0,0-21 15,-21 0-15,21 1 0,0-1 0,0 0 16,0 0-16,0 0 0,0 0 16,0 1-16,0-44 46,0 1-46</inkml:trace>
  <inkml:trace contextRef="#ctx0" brushRef="#br0" timeOffset="65981.34">8234 2477 0,'0'0'0,"106"-22"32,-85 22-32,0 0 15,0 0-15,0 0 0,22 0 0,-22 0 16,-21 22-16,0-1 0,0 0 16,0 0-16,0 0 0,0 0 0,0 1 15,-21-1-15,-1 0 0,1 0 0,0 0 16,0 0-16,0 1 15,0-22-15,-1 21 0,1 0 0,0-21 16,21 21-16,-21-21 0,0 0 16,21-21 15,21 21-15</inkml:trace>
  <inkml:trace contextRef="#ctx0" brushRef="#br0" timeOffset="66317.14">8678 2477 0,'0'0'0,"-21"21"16,21 0-16,0 0 0,0 0 15,-21 0-15,21 1 0,-21-1 0,21 0 16,0 21-16,-21-21 0,21 1 16,0 20-16,0-21 0,-22 21 0,22-20 15,-21-1-15,21 21 0,0-21 16,0 0-16,0 1 0,-21-1 16,21 0-16,0 0 0,-21 0 0,21 0 15,0 1-15,0-1 16,0-42 31,0-1-47</inkml:trace>
  <inkml:trace contextRef="#ctx0" brushRef="#br0" timeOffset="66632.89">8615 2582 0,'0'0'0,"0"-21"0,0 0 0,0 0 16,21 21 0,-21-21-16,21 21 0,0 0 0,0 0 15,1-21-15,-1 21 0,0 0 0,0 0 16,0 0-16,0 0 0,22 0 16,-22 0-16,0 0 0,0 0 0,-21 21 15,0 0-15,0 0 16,0 0-16,0 0 0,0 1 0,0-1 15,-21 0-15,0 0 0,0 0 0,-22 0 16,22-21-16,0 22 0,0-1 16,0-21-16,0 21 0,-1-21 15,1 0-15,0 0 0,21 21 0,0-42 47,21 21-47</inkml:trace>
  <inkml:trace contextRef="#ctx0" brushRef="#br0" timeOffset="66933.73">9144 2307 0,'0'21'31,"-21"1"-31,21-1 0,0 0 0,0 0 16,-21 21-16,21-20 0,-22 20 0,22-21 15,-21 21-15,21-20 0,-21 20 16,21-21-16,0 0 0,0 0 0,0 1 16,0-1-16,0 0 0,0 0 15,21-21 1,0 0-1,1 0-15,-1 0 0,0 0 16,-21-21-16,21 0 0,0 0 0,0 21 16</inkml:trace>
  <inkml:trace contextRef="#ctx0" brushRef="#br0" timeOffset="67436.88">9483 2286 0,'-22'42'16,"22"-20"-16,0 20 16,-21-21-16,21 0 0,0 0 15,-21 1-15,21-1 0,0 0 16,0 0-16,0 0 0,0 0 15,-21-42 32,21 0-31,0 0-16,0 0 0,0 0 16,0-1-16,0 1 15,0 0-15,0 0 0,0 0 0,0 0 16,21 21-16,-21-22 0,21 1 15,0 21-15,1-21 0,-1 21 16,0-21-16,0 21 0,0 0 0,0 0 16,1 0-16,-1 0 0,0 0 15,0 0-15,-21 21 16,0 0-16,0 0 0,0 1 0,0 20 16,0-21-16,0 0 15,0 22-15,-21-22 0,21 21 0,-21-21 0,0 0 16,21 1-16,0-1 15,0 0-15,-22-21 0,22 21 0,-21 0 16</inkml:trace>
  <inkml:trace contextRef="#ctx0" brushRef="#br0" timeOffset="68178">4932 3831 0,'0'-21'16,"0"42"-1,-21-21-15,21 21 16,0 1-16,0-1 0,-22 21 16,22-21-16,0 22 0,0-1 15,0 0-15,0 1 0,0-1 0,-21 0 16,21 1-16,0-1 0,-21-21 16,21 21-16,0-20 0,0-1 0,0 0 15,0 0-15,0 0 0,21-42 47</inkml:trace>
  <inkml:trace contextRef="#ctx0" brushRef="#br0" timeOffset="68480.98">5186 3810 0,'0'21'31,"0"0"-15,0 1-16,0-1 0,0 21 16,0-21-16,0 22 0,0-1 0,0 0 15,0-21-15,0 22 0,0-1 0,0 0 16,0-20-16,0 20 15,0-21-15,-21 0 0,21 0 0,0 1 16,0-1-16,0 0 0,0-42 63</inkml:trace>
  <inkml:trace contextRef="#ctx0" brushRef="#br0" timeOffset="68718.14">4847 4191 0,'21'0'31,"0"-21"-31,1 21 15,-1 0-15,0 0 0,0-21 0,0 21 16,22 0-16,-22-21 0,0 21 0,0-22 16,21 22-16,-20 0 0,-1-21 15,0 0-15,0 21 0,0 0 0,-21-21 16</inkml:trace>
  <inkml:trace contextRef="#ctx0" brushRef="#br0" timeOffset="68984.17">5355 3895 0,'21'0'31,"0"0"-31,1 0 0,-1 0 16,0 0-16,21 0 0,-21-21 0,1 21 15,20 0-15,-21 0 0,0 0 16,22 0-16,-22 0 0,0 0 0,0-22 16,0 22-16,0 0 0,-42 0 47</inkml:trace>
  <inkml:trace contextRef="#ctx0" brushRef="#br0" timeOffset="69261.03">5588 3874 0,'-21'0'0,"21"21"16,-21-21-16,21 21 15,0 0-15,0 0 0,0 22 0,0-22 16,0 21-16,-22-21 0,22 22 15,0-1-15,-21-21 0,21 21 0,0-20 16,0 20-16,-21-21 0,21 21 0,-21-20 16,21-1-16,-21 0 0,21 0 15,0 0-15,21-21 47,0-21-47,0 0 16</inkml:trace>
  <inkml:trace contextRef="#ctx0" brushRef="#br0" timeOffset="69552.87">6054 3852 0,'0'22'0,"0"-1"16,0 0-16,0 0 0,0 21 16,0-20-16,-22 20 0,22 0 0,-21-21 15,21 22-15,-21-22 0,21 21 16,0-21-16,0 22 0,0-22 0,0 0 16,-21 0-16,21 0 0,0 1 0,0-1 15,-21-21 1,21-21 15</inkml:trace>
  <inkml:trace contextRef="#ctx0" brushRef="#br0" timeOffset="69820.75">5990 3937 0,'0'0'0,"21"0"16,0 0-16,-21 21 16,22-21-16,-1 21 0,-21 1 0,21-22 15,0 21-15,0 0 0,-21 0 0,21 0 16,1 0-16,-22 1 0,0-1 16,0 0-16,21 0 0,0 0 15,-21 0-15,0 1 16,0-44 31,0 1-47,0 0 0</inkml:trace>
  <inkml:trace contextRef="#ctx0" brushRef="#br0" timeOffset="70368.92">6519 3852 0,'-21'22'0,"0"-1"15,0-21-15,0 21 0,-1 0 0,1 0 16,-21 0-16,21 1 0,0 20 16,-1-21-16,1 0 0,0 0 0,-21 1 15,42-1-15,-21 0 0,-1 0 16,22 0-16,-21-21 0,42 0 31,1 0-15,-1-21-16,0 21 0,0-21 15,-21 0-15,21 0 0,0-1 0,1 1 16,-1 0-16,0-21 0,0 21 16,0-1-16,22 1 0,-22 0 0,0 0 15,0 0-15,-21 0 0,21 21 16,-21-22-16,21 22 0,1 0 15,-22 22 17,0-1-32,0 0 0,-22 0 15,22 0-15,0 22 0,0-22 0,-21 21 16,21-21-16,0 22 16,0-22-16,0 0 0,0 21 0,0-21 15,0 1-15,-21 20 0,21-21 0,0 0 16,0 0-16,0 1 0,0-1 15,0 0-15,0 0 16,0-42 47,0 0-63,0 0 0,0-1 0</inkml:trace>
  <inkml:trace contextRef="#ctx0" brushRef="#br0" timeOffset="70840.25">7006 3810 0,'0'21'63,"-21"0"-48,21 1-15,-21-1 0,21 0 0,0 0 16,0 0-16,-21 22 0,21-22 16,-22 0-16,22 21 0,-21-21 0,21 1 15,0 20-15,0-21 0,-21 0 0,21 0 16,-21 1-16,21 20 0,-21-21 15,21 0-15,0 0 0,0 1 16,0-1-16,0 0 0,21-21 16,0 0-1,0 0-15,0 0 0,1 0 16,-1 0-16,21 0 0,-21 0 0,0 0 16,22 0-16,-22 0 0,0-21 15,0 21-15,0 0 0,1-21 0,-1 21 16,0-22-16,0 1 15</inkml:trace>
  <inkml:trace contextRef="#ctx0" brushRef="#br0" timeOffset="76076.69">4805 4995 0,'-21'0'16,"-1"0"0,1 0-1,42 0 17,1 0-17,20 0-15,-21 0 0,21 0 0,22-21 16,-22 21-16,22-21 0,-22 21 15,22 0-15,-1-21 0,1 21 16,-1 0-16,22 0 0,-22-21 0,1 21 16,20-21-16,-20 21 0,-1 0 15,1 0-15,-1-22 0,1 22 0,-1 0 16,-20 0-16,-1-21 0,22 21 0,-22 0 16,-21 0-16,21 0 0,-20 0 15,-1 0-15,0 0 0,0 0 0,0 0 16,-42 0 15,0 0-31,0 0 16,0 0-16,-1 0 15,1 0-15</inkml:trace>
  <inkml:trace contextRef="#ctx0" brushRef="#br0" timeOffset="76570.03">4826 5186 0,'-21'0'0,"42"0"0,-42 21 15,63-21 17,-21 0-32,0 0 0,22 0 15,-1 0-15,0 0 0,1 0 16,20 0-16,1-21 0,-22 21 15,43 0-15,-22-21 0,1 0 0,20 21 16,-20 0-16,-1-22 0,22 22 16,-21 0-16,-1-21 0,1 21 0,-22 0 15,21-21-15,-20 21 0,-1-21 0,0 21 16,-20 0-16,-1 0 0,21 0 16,-21 0-16,0 0 15,-42 0 16,0 0-15,0 0-16,0 0 16,0 0-16,-1 21 0</inkml:trace>
  <inkml:trace contextRef="#ctx0" brushRef="#br0" timeOffset="76956.82">5016 5419 0,'22'0'16,"-1"0"-16,0 0 0,0 0 15,0 0-15,0 0 0,22 0 16,-1 0-16,0-21 0,1 21 0,-1 0 16,22 0-16,-22-22 0,21 22 0,1-21 15,-1 21-15,1 0 0,-22 0 16,22-21-16,-1 21 0,-20 0 0,20 0 16,-21 0-16,1 0 0,-1-21 0,-21 21 15,0 0-15,1 0 0,-1 0 16,0 0-16,-42 0 47,0 0-32,-1 0-15</inkml:trace>
  <inkml:trace contextRef="#ctx0" brushRef="#br0" timeOffset="77376.58">5122 5694 0,'191'0'16,"-149"0"-16,22-21 0,-1 21 16,1 0-16,-1 0 15,1 0-15,-1-21 0,1 21 0,-1 0 16,1 0-16,-22 0 0,21 0 0,-20 0 15,-1 0-15,0 0 0,-20 0 16,20 0-16,0 0 0,-21 0 0,1 0 16,20 0-16,-21 0 0,0 0 15,0 0-15</inkml:trace>
  <inkml:trace contextRef="#ctx0" brushRef="#br0" timeOffset="79168.59">1206 5122 0,'0'0'0,"-21"0"0,0 0 16,0 0-16,0 0 15,0 0-15,-1 0 16,1 0 0,42 0 15,1 0-31,-1 0 16,21 0-16,0 0 0,1 0 15,20 0-15,1 0 0,20 0 0,-20 0 16,21 0-16,-1 0 0,1 0 15,0 0-15,20 0 0,-20 0 0,21-21 16,0 21-16,-22 0 0,22 0 16,-21 0-16,0-21 0,-1 21 15,-20 0-15,-1 0 0,1 0 0,-1 0 16,1 0-16,-22 0 0,0 0 16,1 0-16,-1 0 0,0 0 0,-20 0 15,-1 0-15,0 0 0,0 0 16</inkml:trace>
  <inkml:trace contextRef="#ctx0" brushRef="#br0" timeOffset="79584.75">2984 4805 0,'22'21'31,"-1"-21"-31,0 0 0,0 21 16,0-21-16,0 0 15,1 0-15,-1 21 0,0-21 0,21 22 16,-21-22-16,1 0 0,-1 0 16,0 21-16,0-21 0,0 0 0,0 0 15,1 21-15,-22 0 16,0 0-16,0 0 16,-22-21-16,1 22 0,0-1 15,0 0-15,0 0 0,-22 21 16,1-20-16,21-1 0,-21 0 0,-1 21 15,22-21-15,-21 1 0,21-1 16,-1 0-16,-20 0 0,21 0 0,0 0 16,0-21-1,-1 0-15</inkml:trace>
  <inkml:trace contextRef="#ctx0" brushRef="#br0" timeOffset="80152.44">889 4233 0,'0'0'0,"0"-21"16,0 0-16,0 0 31,0 42 0,0 21-15,0-20-16,0-1 0,0 21 0,0 0 16,0-20-16,0 20 0,0 0 0,0-21 15,0 22-15,0-22 16,0 21-16,0-21 0,0 1 0,-21-1 16,21 0-16</inkml:trace>
  <inkml:trace contextRef="#ctx0" brushRef="#br0" timeOffset="80801.09">762 4149 0,'0'0'15,"0"-21"-15,0-1 0,0 1 16,0 0-16,0 0 16,21 0-16,0 21 15,0-21-15,1 21 16,-1 0-16,0 0 0,0 0 0,21 0 16,-20 0-16,-1 21 0,0 0 15,0 0-15,0 0 0,-21 0 16,0 1-16,0-1 0,0 21 15,0-21-15,0 22 0,-42-22 16,21 21-16,0-21 0,-1 0 0,-20 1 16,21-1-16,0 0 0,0 0 15,-1-21-15,1 0 0,42-21 47,1 21-47,-1-21 16,0 0-16,0 21 0,21 0 15,-20 0-15,-1 0 0,0 0 16,21 0-16,-21 0 0,22 0 16,-22 0-16,0 21 0,21-21 15,-20 21-15,-1 0 0,-21 0 0,0 0 16,0 1-16,0-1 0,0 0 16,0 0-16,-21 21 0,-1-20 15,1-1-15,-21 0 0,21 21 0,-22-21 16,22 1-16,-21-1 0,21 0 15,0-21-15,-22 21 0,22-21 0,0 0 16,0 0-16,0 0 0,-1 0 16,1 0-16,0 0 0,0 0 0,0 0 15,0-21 1,21 0-16,0 0 31,0-1-15,21 1-16,0 21 15,0-21-15,0 21 16,0-21-16,1 21 0</inkml:trace>
  <inkml:trace contextRef="#ctx0" brushRef="#br0" timeOffset="81268.83">1312 4403 0,'21'-21'0,"43"-1"31,-43 22-31,0 0 16,0 0-16,1 0 0,-1 0 15,0 0-15,0 0 0,0 22 0,0-1 16,1 0-16,-1 0 0,0-21 15,-21 21-15,21 0 0,-21 1 0,0-1 16,0 0-16,0 0 16,0 0-16,0 0 0,0 1 0,-21-22 15,0 21-15,0 0 0,-1-21 16,1 0 0,21-21-1,0 0-15,0-1 16,0 1-16,0 0 15,0 0-15,21 0 0,-21 0 16,22-1-16,-22 1 0,0 0 0,21 21 16,0-21-16,-21 0 0,21 21 15,0-21-15,0 21 16,1 0 0,-1 0-1,0 0 1</inkml:trace>
  <inkml:trace contextRef="#ctx0" brushRef="#br0" timeOffset="81744.56">2032 4276 0,'0'21'32,"-21"-21"-32,21 21 0,-21-21 15,21 21-15,-22-21 0,22 21 16,0 1-16,-21-1 0,21 0 0,-21 0 16,21 0-16,0 0 0,0 1 15,0-1-15,0 0 0,0 0 0,0 0 16,0 0-16,0 1 15,21-22 1,0 21-16,1-21 0,-1 0 16,0 0-1,0-21-15,0 21 0,-21-22 0,21 1 16,1 21-16,-22-21 0,0 0 16,0 0-16,21 0 0,-21-1 0,0 1 15,0 0-15,0 0 0,0 0 16,0 0-16,-21-22 0,-1 22 0,22 0 15,0 0-15,-21 21 0,0-21 16,0 21 0,0 0-16,21 21 31,0 0-15,0 0-16</inkml:trace>
  <inkml:trace contextRef="#ctx0" brushRef="#br0" timeOffset="84073.23">14224 14118 0</inkml:trace>
  <inkml:trace contextRef="#ctx0" brushRef="#br0" timeOffset="91449.46">2434 4255 0,'0'0'0,"0"-22"0,-21 1 15,21 0 1,0 42 31,0 0-32,0 1-15,0 20 0,0-21 16,0 0-16,0 0 0,0 22 0,0-22 16,0 0-16,0 0 0,0 22 15,0-22-15,0 0 0,-21 0 0,21 0 16,0 0-16,-21-21 15,21 22-15,0-44 47,21 1-31,-21 0-16,21 0 0,-21 0 16,0 0-16,21-1 0,0 1 15,0 0-15,-21 0 0,22 0 16,-22 0-16,21 21 0,0 0 15,0 0 1,0 21 0,-21 0-16,0 0 0,0 0 15,0 0-15,0 1 0,0-1 16,0 0-16,21 0 16,-21 0-16,22-21 15,-1 0 1,0 0-1,0 0 1,-21-21-16,21 0 0,0 0 16,-21 0-16,0-1 15,0 1-15,0-21 0,0 21 0,0 0 16,0-1-16,0 1 0,0 0 0,0 0 16,0 0-16,0 0 15,0 42 32,22-21-31,-22 21-16</inkml:trace>
  <inkml:trace contextRef="#ctx0" brushRef="#br0" timeOffset="91920.64">2942 4318 0,'0'0'0,"21"0"16,-42 0 31,21 21-47,-21 0 15,0-21-15,21 22 0,0-1 16,-21 0-16,21 0 0,0 0 16,0 0-1,21-21 1,0 0-16,0 0 0,0 22 16,0-22-16,1 21 15,-1-21-15,-21 21 16,0 0-1,0 0 1,-21-21-16,-1 21 16,1-21-16,0 22 0,0-22 0,0 0 15,0 0-15,-1 0 16,1 0-16,21-22 47,0 1-32,21 21 1,-21-21-16</inkml:trace>
  <inkml:trace contextRef="#ctx0" brushRef="#br0" timeOffset="92320.63">3133 4487 0,'0'0'0,"0"-21"16,0 0-16,21 21 16,-21-21-16,21 21 15,-21-21-15,21 0 16,0 21-16,-21-22 0,21 1 0,-21 0 16,0 0-16,0 0 15,0 42 16,-21 0-15,0-21-16,21 21 0,-21 0 16,21 1-16,0-1 0,0 0 0,0 0 15,0 0-15,0 0 0,0 1 0,0-1 16,0 0-16,0 0 16,21-21-1,0 0 1,0 0-16,1 0 0,-1 0 15,0 0-15,0 0 16,0 0-16,0 0 0,1-21 0,-22 0 16,21 0-16</inkml:trace>
  <inkml:trace contextRef="#ctx0" brushRef="#br0" timeOffset="92752.39">3429 4255 0,'0'0'16,"21"0"-1,0 0 1,0 0-16,1 21 31,-1 0-31,-21 0 0,21-21 16,-21 21-16,0 0 0,0 1 15,0-1-15,0 0 0,0 0 16,0 0-16,0 0 0,0 1 16,21-22-16,-21 21 31,0-42 0,0-1-31,0 1 0,21 0 16,-21 0-16,21 0 15,-21 0-15,0-1 0,0 1 0,0 0 16,22 0-16,-22 0 0,21 0 0,-21-1 16,21 22-16,-21-21 0,21 21 15,0 0 1</inkml:trace>
  <inkml:trace contextRef="#ctx0" brushRef="#br0" timeOffset="103708.23">5715 8509 0,'0'21'16,"0"0"15,21-21-16</inkml:trace>
  <inkml:trace contextRef="#ctx0" brushRef="#br0" timeOffset="105400.08">5842 6244 0,'0'-21'78,"-21"21"-78,0 0 15,-1 0-15,1 21 0,0-21 0,0 21 16,0 1-16,-22-1 0,22 0 16,-21 21-16,0 1 0,-1-22 0,1 21 15,0 0-15,-1 1 0,1-1 16,0 0-16,-1 1 0,22-1 0,-42 0 16,41 1-16,1-43 15,0 21-15,0 0 0,21 0 0,-21-21 31,42 0 16,0 0-47,0 0 16,0 0-16,-21-21 0,22 21 0,-1 0 16,21-21-16,-21 21 0,22-21 15,-1 21-15,0-21 0,1 21 0,-1 0 16,21-22-16,-20 22 0,20 0 15,-20 0-15,-1 0 0,0 0 0,1 0 16,-1 0-16,-21 0 0,0 0 0,22 0 16,-22 0-16,0 0 0,0 22 15,0-22-15,0 0 16,1 0 0,-44-22 30,1 1-46,0 0 0,0 0 16,0 0-16,0-22 0,-1 22 0,1 0 16,0-21-16,0 21 0,21-22 15,-21 22-15,0-21 0,-1 21 0,22-1 16,-21 1-16,21 0 16,21 21 15</inkml:trace>
  <inkml:trace contextRef="#ctx0" brushRef="#br0" timeOffset="125424.14">13949 3366 0,'0'0'0,"21"0"0,0 0 16,0 0-16,0-22 0,-42 22 31,0 0-16,-21 0-15,-1 0 0,1 0 16,-21 22-16,-1-22 0,1 21 0,-22 0 16,-21 0-16,21 0 0,-42-21 0,0 43 15,0-22-15,-21 0 0,0 0 16,0 21-16,-21-20 0,-1 20 16,1-21-16,21 21 0,-22-20 0,-20 20 15,21 0-15,-1 1 0,-20-1 16,-1 0-16,22 1 0,-43-1 0,22 21 15,-1-20-15,22-1 0,0 0 0,-1 22 16,22-22-16,0 1 0,0-1 16,42-21-16,-21 21 0,42-20 0,22-1 15,-1 0-15,22-21 0,21 0 16,-22 21-16,65-21 31,-1 0-15,0 0-16,0 0 0,0-21 0,0 21 15,1-21-15,-1 21 0,0-21 0,0 21 16,0-22-16</inkml:trace>
  <inkml:trace contextRef="#ctx0" brushRef="#br0" timeOffset="125900.86">9461 3895 0,'0'-21'15,"0"42"17,0 0-32,-21 0 0,0 0 15,0 0-15,0 1 0,0-1 16,-22 21-16,22-21 0,-21 22 0,21-22 15,-22 21-15,1-21 0,0 22 0,-1-22 16,1 0-16,21 0 0,-22 0 16,1-21-16,21 21 0,0-21 0,-22 0 15,22 0-15,21 22 0,-21-22 16,0 0-16,42 0 47,0 0-47,0 0 0,1 21 0,20-21 15,-21 21-15,21-21 0,1 21 0,-22 0 16,21 0-16,1 1 0,-22-1 16,21 0-16,-21 0 0,22 21 0,-22-20 15,0-1-15,0 0 0,0-21 16,0 21-16,-21 0 0,22-21 0,-22 21 16,21-21-16,0 0 15,0 0-15,0-21 16,-21 0-1</inkml:trace>
  <inkml:trace contextRef="#ctx0" brushRef="#br0" timeOffset="126348.41">10604 3239 0,'0'0'0,"0"-22"0,22 22 31,-1-21-31,0 21 0,0 0 16,21 0-16,-20-21 0,20 21 0,0 0 15,1 0-15,-22-21 0,21 21 16,0 0-16,1 0 0,-1-21 0,0 21 15,-20 0-15,20 0 0,-21 0 0,0-21 16,0 21-16,1 0 0,-44 0 47,1 0-47,0 0 0</inkml:trace>
  <inkml:trace contextRef="#ctx0" brushRef="#br0" timeOffset="126658.23">11049 3154 0,'-21'0'16,"42"0"-16,-42 21 0,0 0 0,21 0 15,0 1-15,0-1 0,0 21 16,0-21-16,0 22 0,0-22 0,0 21 15,0 0-15,0-20 0,-22 20 0,22 0 16,0-21-16,0 1 16,-21 20-16,21-21 0,-21 0 0,21 0 15,0 1-15,0-1 0,0 0 16,0-42 31,0 0-47,0-1 15,0 1-15</inkml:trace>
  <inkml:trace contextRef="#ctx0" brushRef="#br0" timeOffset="127416.8">11176 3535 0,'21'0'0,"21"-21"32,-20 21-32,-22-21 0,21 21 15,-21-22-15,21 22 0,0-21 0,-21 0 16,0 0-16,0 0 16,21 0-16,-21-1 0,0 1 15,-21 21 16,0 0-15,21 21-16,-21-21 16,0 22-16,21-1 0,0 0 0,0 0 15,-22 0-15,22 0 0,0 1 0,0-1 16,0 0-16,0 0 0,0 0 16,0 0-16,0 1 0,0-1 15,0 0-15,0 0 16,22-21-16,-1 0 15,0 0-15,0 0 0,0 0 16,0 0 0,1 0-16,-1-21 0,0 21 0,0-21 15,0 0-15,0 21 0,1-22 0,-1 1 16,0 0-16,0 0 0,0-21 16,-21 20-16,21 1 0,1 0 0,-22 0 15,0 0-15,0 0 0,0-1 16,0 1-16,-22 21 31,1 0-31,21 21 0,0 1 16,0-1-16,-21-21 0,21 21 15,0 0-15,0 0 16,0 0-16,0 1 0,21-1 16,-21 0-16,21-21 15,-21 21-15,22-21 0,-1 21 0,-21 0 16,21-21-16,-21 22 15,0-1 1,-21-21 0,0 0-16,21 21 0,-22-21 15,1 0-15,0 0 16,0 0-16,0 0 0,21-21 31,0 0-31,0-1 16,0 1-1,0 0-15,21 0 16</inkml:trace>
  <inkml:trace contextRef="#ctx0" brushRef="#br0" timeOffset="127796.58">12001 2985 0,'0'21'32,"0"0"-32,0 0 0,0 0 15,0 0-15,0 1 0,0-1 0,-21 21 16,21-21-16,-21 22 0,21-1 15,0-21-15,-21 21 0,21-20 0,0-1 16,0 21-16,0-21 0,0 0 16,0 1-16,0-1 0,0 0 15,0 0 1,21-21 15,0-21-15,0 21-16,-21-21 0,22 0 15,-22-1-15,0 1 0,21 0 16</inkml:trace>
  <inkml:trace contextRef="#ctx0" brushRef="#br0" timeOffset="128060.43">11917 3154 0,'0'0'0,"21"0"0,0 0 16,21 0-16,-20 0 0,-1 0 0,21 0 15,-21 0-15,0 0 0,1-21 0,20 21 16,-21 0-16,0 0 0,0 0 16,1 0-16,-22-21 0,21 21 0,0 0 15,0 0-15,-21-22 47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5T12:29:48.7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847 3217 0</inkml:trace>
  <inkml:trace contextRef="#ctx0" brushRef="#br0" timeOffset="1035.92">698 3175 0,'22'0'47,"-22"-21"-32,21 0 1,-21 0-16,0-1 15,0 1-15,0 0 16,-21 0-16,-1 0 16,1 21-16,0 0 0,0 0 15,0 0-15,0 0 0,-1 0 16,1 0-16,0 0 0,0 21 16,0-21-16,0 21 0,-1 0 0,-20 0 15,21 1-15,21 20 0,-21-21 16,0 0-16,21 22 0,0-22 15,0 21-15,0-21 0,0 0 16,0 22-16,0-22 0,0 0 16,0 0-16,21 0 0,0 1 15,0-22-15,0 0 16,0 0-16,1 0 0,-1 0 0,0 0 16,0 0-16,21 0 0,-20-22 15,-1 22-15,0-21 0,0 0 16,0 0-16,0-21 0,1 20 0,-1-20 15,0 21-15,-21-21 0,21-1 16,-21 1-16,21 0 0,-21-22 16,0 22-16,21-22 0,-21 22 15,0 0-15,22-22 0,-22 22 0,0-1 16,0 22-16,0-21 0,0 21 16,0-22-16,0 22 0,0 0 0,0 0 15,0 0-15,0 42 31,0 0-31,0 0 0,0 22 16,0-1-16,0 0 0,-22 22 16,22-22-16,0 22 0,-21-22 0,21 0 15,0 22-15,0-22 0,0 0 16,0 1-16,0-1 0,0 43 16,0-64-16,0 21 0,0-21 15,0 1-15,0-1 0,0 0 16,21 0-16,1 0 0,-22 0 15,21-21 1,0 0-16,0 0 16,0 0-16,0 0 0,1 0 15,-22-21-15,21 0 16,0 0-16,-21 0 0</inkml:trace>
  <inkml:trace contextRef="#ctx0" brushRef="#br0" timeOffset="1480.09">1037 3133 0,'-21'0'0,"21"-21"0,0-1 16,0 1 0,0 0-1,21 21 1,0 0-16,0 0 15,1 0-15,-1 0 0,0 0 16,21 21-16,-21-21 16,1 21-16,-1 1 0,0-1 0,0 0 0,0 0 15,-21 0-15,0 22 16,21-22-16,-21 0 0,0 0 0,0 0 16,0 0-16,0 1 0,-21-1 15,21 0-15,0 0 0,-21-21 16,21-21 15,0 0-31,0 0 0,0-1 16,0 1-16,0 0 0,0-21 15,0 21-15,0-1 0,0 1 0,0 0 16,0 0-16,0 0 0,21 0 16,-21-1-16,21 22 0,1-21 0,-1 21 15,0-21 1,0 21-16,0 0 0,0 0 15,-21-21-15,22 21 16,-1 0-16</inkml:trace>
  <inkml:trace contextRef="#ctx0" brushRef="#br0" timeOffset="1765.04">1693 3006 0,'0'21'32,"0"0"-32,0 0 15,0 0-15,0 1 0,0-1 0,0 0 16,0 21-16,0-21 0,0 1 16,0-1-16,0 0 0,0 0 0,0 0 15,0 0-15,0 1 16,0-44 31,0 1-47,0 0 0,0-21 15,0 21-15</inkml:trace>
  <inkml:trace contextRef="#ctx0" brushRef="#br0" timeOffset="2091.86">1693 2752 0,'0'0'16,"-21"0"-16,21 21 0,-21 0 16,21 0-16,0 0 15,0 1-15,0-1 0,21 0 16,0-21-16,0 0 16,1 0-16,-1 0 15,0 0 1,-21-21-16,0 0 15,0-1-15,-21 1 16,0 0-16,-1 0 16,1 21-16,0 0 15,0 0 1,0 0-16,21 21 16,0 0-16,0 0 15,0 1-15,0-1 0,0 0 16,0 0-16,21-21 15,0 21-15</inkml:trace>
  <inkml:trace contextRef="#ctx0" brushRef="#br0" timeOffset="2531.6">1905 3048 0,'0'0'0,"0"21"47,0 0-31,0 1 0,0-1-16,21 0 0,-21 0 0,0 0 15,0 0-15,0 1 0,0-1 16,0 0-16,0 0 0,0 0 0,0 0 15,0 1 1,21-22 0,0-22-16,-21 1 15,0 0-15,0 0 0,22 0 0,-22 0 16,21-1-16,-21 1 16,21-21-16,-21 21 0,0 0 0,0-22 15,21 22-15,-21 0 0,0 0 16,21 21-16,0 0 15,1 0 17,-22 21-17,21-21 1,-21 21-16</inkml:trace>
  <inkml:trace contextRef="#ctx0" brushRef="#br0" timeOffset="2904.39">2201 3175 0,'43'21'15,"-22"-21"1,0 0-16,-21-21 16,21 0-16,0 21 0,0-21 0,1 0 15,-1 21-15,-21-22 0,21 1 16,0 21-16,-21-21 0,0 0 0,21 0 15,-21 0-15,0-1 0,-21 22 32,0 0-32,0 0 15,0 22-15,-1-1 0,1-21 16,0 21-16,0 0 0,0 21 0,0-20 16,21-1-16,0 21 0,-22-21 15,22 0-15,0 1 0,0-1 0,0 0 16,0 0-16,0 0 0,22 0 15,-1 1-15,0-22 0,0 0 16,21 0-16,-20 0 0,-1 0 16,0 0-16,21 0 0,-21 0 0,1 0 15,-1-22-15,0 1 0,0 21 16,0-21-16</inkml:trace>
  <inkml:trace contextRef="#ctx0" brushRef="#br0" timeOffset="3324.15">2730 3027 0,'0'0'16,"-21"-21"-16,0 21 16,21-21-16,-21 21 0,21-22 15,0 1 1,21 21-16,0-21 16,0 21-16,1 0 0,-1 0 0,0 0 15,0 0-15,0 0 0,0 0 16,1 21-16,-1 0 0,0 1 0,0-22 15,0 21-15,0 0 0,1 0 16,-22 21-16,0-20 0,21-1 16,-21 0-16,0 21 0,0-21 0,0 1 15,0-1-15,0 0 0,-21-21 16,21 21-16,-22 0 0,1-21 0,0 0 16,0 0-1,21-21 1,0 0-16,0 0 15,0 0-15,0-22 0,0 22 0,0 0 16,0 0-16,21-22 0,-21 22 16,0 0-16,21 0 0,0 0 0,1 0 15,-1-1-15,0 1 16,0 21-16,0 0 16,0 0-16,1-21 15,-1 21-15</inkml:trace>
  <inkml:trace contextRef="#ctx0" brushRef="#br0" timeOffset="3767.67">3323 3154 0,'0'0'0,"-21"21"31,42-21-15,-21-21-1,0 0 32,0 42-31,-21 0-16,21 0 15,-21 0 79,42-21-63,0-21-31</inkml:trace>
  <inkml:trace contextRef="#ctx0" brushRef="#br0" timeOffset="5089.59">3916 3217 0,'0'-21'31,"21"0"-31,0 21 0,-21-21 0,21 0 16,0 21-16,1-21 0,-1-1 16,0 1-16,0 0 0,0-21 0,0 21 15,1-22-15,-1 1 0,21 21 16,-21-22-16,-21-20 0,21 21 16,1-1-16,-1 1 0,-21-22 0,0 22 15,0 0-15,0-1 0,0 22 16,0-21-16,0 21 0,0-22 0,-21 22 15,21 0-15,-22 0 0,1 0 16,21 0-16,-21-1 0,0 22 16,0 0-16,0 0 15,-1 0-15,22 22 16,-21-1-16,21 0 0,0 21 16,0-21-16,-21 43 0,21-22 15,-21 1-15,21 20 0,0 1 0,0-22 16,0 21-16,0 1 0,0-1 15,0-20-15,-21 20 0,21 1 0,0-1 16,0 1-16,-21 20 0,21-20 16,0 21-16,0-22 0,-22 22 0,1-1 15,21-20-15,0 21 0,-21 20 0,0-20 16,0 0-16,21 21 0,0-22 16,0 1-16,0 0 0,0-1 0,0 1 15,0 0-15,0-1 0,0-20 0,0-1 16,0 1-16,0-1 0,0-20 15,0-1-15,21 0 0,0-21 0,0 22 16,0-22-16,1-21 0,-1 0 16,21 0-16,-21 0 0,0-21 15,22 0-15,-22-1 0,0-20 0,21 0 16,-20-1-16,20-20 0,-21-1 0,21 1 16,-20-1-16,20 1 0,-21-22 15,21 22-15,-20-22 0,-22 0 0,0-20 16,0 20-16,0 21 0,-22-20 0,22-1 15,-21 22-15,0-1 0,-21 22 16,-22-22-16,22 22 0,-22 0 16,1-1-16,-1 22 0,22 0 0,-21 0 15,20 0-15,-20 21 0,20 0 0,1 0 16,21-22-16,-21 1 0,20 21 16,1-21-1,826-508 110,-827 529-109,1 21-16,21 0 15,-21-21-15,0 21 0,21 1 16,0-1-16,0 0 0,-21 0 0,21 0 16,0 0-16,-21 1 15,21-1-15,0 0 16,0-42 15,0 0-15,0-1-1</inkml:trace>
  <inkml:trace contextRef="#ctx0" brushRef="#br0" timeOffset="5268.48">4487 2815 0,'0'-21'16,"0"42"46</inkml:trace>
  <inkml:trace contextRef="#ctx0" brushRef="#br0" timeOffset="5740.21">4741 2942 0,'0'21'0,"0"-42"0,0 64 0,0-22 0,0 0 16,0 0-16,0 0 0,0 0 16,0 1-16,0-1 0,-21-21 15,21 21-15,0 0 0,0 0 16,-21-21-16,21 21 0,0 1 15,0-44 17,0 1-32,0 0 15,-21 0-15,21 0 16,0 0-16,0-1 0,0 1 0,0 0 16,0 0-16,0 0 0,0 0 15,21-1-15,0 1 0,0 0 0,0 0 16,1 0-16,-1 21 0,21-21 0,-21 21 15,0 0-15,22 0 16,-22 0-16,0 0 0,21 0 0,-20 21 16,-1 0-16,0 0 0,0 0 15,0 0-15,-21 22 0,0-22 0,0 0 16,0 0-16,0 22 0,0-22 0,0 0 16,0 0-16,0 0 0,0 0 15,0 1-15,0-1 0,0-42 47,21-1-47,1 1 0</inkml:trace>
  <inkml:trace contextRef="#ctx0" brushRef="#br0" timeOffset="6368.12">5736 2921 0,'0'-21'16,"0"42"-16,0-63 0,0 21 15,0-1-15,-21 22 0,0-21 0,0 0 16,-1 21-16,1-21 0,0 21 0,0 0 16,-21 0-16,20 0 0,1 0 15,0 0-15,0 0 0,0 0 16,0 21-16,-1 0 0,1 0 15,0 1-15,0-1 0,0 21 0,0-21 16,21 22-16,0-22 0,-22 0 16,22 21-16,0-21 0,0 22 0,0-22 15,0 0-15,0 0 0,0 0 0,22 1 16,-22-1-16,21-21 0,0 0 16,0 0-16,0 0 0,0 0 0,22 0 15,-22 0-15,21-21 0,-21 21 16,1-22-16,20 1 0,-21-21 0,0 21 15,22 0-15,-22-22 0,0 1 0,0 0 16,0-1-16,0-20 16,1 20-16,-1-20 0,0-1 0,-21 1 15,0-1-15,21 1 0,0-1 16,-21 22-16,0 0 0,0-1 0,21 1 16,-21 21-16,0-21 0,0 20 15,0 1-15,-21 21 16,21 21-16,-21 1 15,21-1-15,0 21 0,-21 0 16,0 1-16,21 20 0,-21 1 16,21-1-16,0 1 0,-22-1 0,22-20 15,-21 20-15,21 1 0,0-22 0,0 0 16,0 1-16,0-1 0,0-21 16,0 21-16,0-20 0,0-1 15,0 0-15,21-21 0,1 0 16,-1 0-16,0 0 0,0 0 15,0 0-15,0-21 0,1 0 16,20-1-16,-21 1 0,0 0 0,22-21 16</inkml:trace>
  <inkml:trace contextRef="#ctx0" brushRef="#br0" timeOffset="7044.7">6413 2434 0,'0'0'0,"-21"0"0,0 21 0,0 1 16,21-1-16,-21-21 0,21 21 0,0 0 15,21-21 1,0 0 0,0 0-16,0 0 0,1 0 0,-1-21 15,0 0-15,21 21 0,-21-21 16,1-1-16,-1 1 0,0 0 0,0 0 15,0 0-15,0 21 0,-21-21 16,0-1-16,0 1 0,0 0 16,0 0-16,0 0 15,-21 0-15,0 21 16,-21 0-16,21 0 0,-1 0 0,-20 21 16,21-21-16,-21 21 0,20 0 15,-20 21-15,21-20 0,0 20 0,0-21 16,-1 21-16,1 1 0,0-22 15,21 21-15,0-21 0,0 22 0,0-22 16,0 0-16,0 0 0,0 0 16,21 1-16,0-22 0,1 21 15,-1-21-15,0 0 0,0 0 0,0 0 16,0 21-16,22-21 16,-22 0-16,0 0 0,0 0 0,0 0 15,1-21-15,-22 0 31,-22 21-31,1 0 16,-21 0-16,21 0 0,0 0 16,-22 21-16,22-21 0,-21 21 0,21 0 15,-22 0-15,22 22 0,0-22 16,0 0-16,0 21 0,-1 1 16,1-22-16,21 21 0,0-21 0,0 22 15,0-22-15,0 0 0,0 21 0,0-21 16,21 1-16,22-22 0,-22 21 15,0-21-15,21 0 0,-20 0 0,20 0 16,-21 0-16,21 0 0,1-21 16,-1 21-16,0-22 0,1 1 0,-1 0 15,0 0-15,-20-21 0,20 20 16,0-20-16,-21 21 0,22-21 0,-1-22 16,-21 22-16</inkml:trace>
  <inkml:trace contextRef="#ctx0" brushRef="#br0" timeOffset="7324.54">7112 2053 0,'0'0'0,"0"-42"16,0 21-16,0 0 0,-21 21 15,0 21 1,21 0-16,-22 0 16,22 21-16,0 1 0,-21-1 15,21 0-15,0 22 0,0-1 0,-21 1 16,0-1-16,21 22 0,-21-21 15,0-1-15,21 1 0,0-1 0,-22 43 16,1-64-16,21 1 0,0-22 16,0 21-16,0-21 15,0 0-15,0 1 0,0-1 0,0 0 16,21-21 0,1 0-16,-1-21 15,0 21-15,-21-21 0,21-1 16,-21 1-16</inkml:trace>
  <inkml:trace contextRef="#ctx0" brushRef="#br0" timeOffset="7991.47">7175 2942 0,'0'0'0,"22"0"62,-1 0-46,0 0-16,0-21 16,0 21-16,0 0 0,-21-21 15,22 21-15,-1-21 0,-21 0 16,21-1-16,-21 1 16,0 0-16,0 0 15,0 0-15,-21 21 16,21-21-16,-21 21 0,-1 0 15,1 0-15,0 0 0,0 21 16,0 0-16,21 0 0,0 0 16,-21 0-16,21 1 0,-22 20 0,22-21 15,0 0-15,0 0 0,0 1 16,0 20-16,0-21 0,0 0 16,0 0-16,0 1 0,22-22 15,-1 0-15,0 0 16,0 0-16,0 0 0,0 0 15,1 0-15,-1-22 16,0 22-16,0-21 0,21 0 0,-20 0 16</inkml:trace>
  <inkml:trace contextRef="#ctx0" brushRef="#br0" timeOffset="8704.11">7683 2731 0,'0'0'16,"0"21"-1,0 0-15,-21 0 16,21 0-16,0 0 0,0 1 0,0-1 16,-21 0-16,21 0 0,0 0 15,0 0-15,-21 1 0,21-1 0,0 0 16,-21 0-16,21 0 0,0 0 16,-21-21 30,21-21-46,0 0 16,0 0-16,0 0 0,0 0 16,0-1-16,0 1 15,0-21-15,0 21 0,0 0 0,0-1 16,0 1-16,21 0 0,21 0 0,-21 0 16,0 0-16,1 21 0,20-22 15,-21 22-15,21 0 0,-20 0 0,-1 0 16,21 0-16,-21 0 0,22 22 15,-22-1-15,0-21 0,0 21 0,0 0 16,0 0-16,-21 0 0,0 1 16,22-1-16,-22 21 0,0-21 15,0 0-15,0 1 0,0-1 0,0 0 16,0 0-16,0 0 0,0 0 16,-22-21-16,22 22 0,-21-22 15,0 0 1,21-22-1,0 1-15,0 0 0,0 0 16,0 0-16,0 0 0,0-1 0,21 1 16,0-21-16,-21 21 0,22 0 15,-1-22-15,0 22 0,0 0 0,0-21 16,22 20-16,-22 1 0,0 21 16,21-21-16,-21 21 0,22 0 0,-22 0 15,0 0-15,0 21 0,0-21 16,1 21-16,-1 1 0,0-1 15,-21 0-15,0 0 0,0 0 0,0 0 16,0 22-16,0-22 16,-21 0-16,0 0 0,21 0 0,-22 1 15,1-22 1,21-22 15,21 1-15,1 21-16,-1-21 0</inkml:trace>
  <inkml:trace contextRef="#ctx0" brushRef="#br0" timeOffset="9075.89">8615 2879 0,'0'0'0,"0"21"16,21-21-16,0 0 15,0 0-15,0 0 16,1 0-16,-1 0 15,0 0-15,0-21 0,0 21 0,22-21 16,-22-1-16,0 22 0,0-21 16,0 0-16,0 0 0,1 0 0,-22 0 15,0-1-15,0 1 0,0 0 16,-22 0-16,1 21 16,0 0-16,0 0 0,0 0 15,-22 0-15,22 21 0,0 0 0,0-21 16,0 43-16,0-22 0,-1 0 15,22 0-15,-21 21 0,21-20 0,0-1 16,0 0-16,0 0 0,0 0 16,0 0-16,0 1 0,0-1 0,21-21 15,-21 21-15,22-21 0,-1 0 0,0 0 16,21 0-16,-21 0 0,1 0 0,20 0 16,-21 0-16,21 0 0,-20 0 0,20-21 15,0 0-15,-21-1 0,22 22 16,-22-21-16</inkml:trace>
  <inkml:trace contextRef="#ctx0" brushRef="#br0" timeOffset="9551.62">9334 2667 0,'-21'-21'16,"0"21"0,21 21-16,-21 21 15,21-20-15,0 20 0,0-21 0,0 0 16,0 0-16,0 22 0,0-22 0,0 0 15,-21 0-15,21 0 0,0 1 16,0-1-16,0 0 16,0 0-1,-21-21 17,21-21-32,0 0 15,0 0-15,0-1 0,-22-20 16,22 21-16,0 0 0,0 0 0,0-1 15,0-20-15,22-21 0,-1 41 16,0 1-16,0 0 0,0 0 16,-21 0-16,21 0 0,22-1 0,-22 22 15,0 0-15,0 0 0,0 0 0,1 0 16,20 0-16,-21 0 0,0 22 16,0-1-16,1 0 0,-1 0 0,-21 21 15,21-20-15,0-1 0,-21 21 0,0-21 16,0 22-16,0-22 0,0 0 0,0 0 15,0 0-15,-21 0 0,21 1 0,-21-1 16,0 0-16,-1-21 16,22 21-16,-21 0 0,0 0 15,0-21-15,21-21 16,21 0-16,0 0 0,0 0 0,-21 0 16,22-1-16,20 1 0</inkml:trace>
  <inkml:trace contextRef="#ctx0" brushRef="#br0" timeOffset="9912.42">10245 1820 0,'0'0'15,"-22"-21"-15,1 21 16,0 0-16,21 21 15,-21 1-15,0-1 0,0 0 0,21 0 16,-22 21-16,22 1 0,-21-1 16,0 0-16,21 1 0,-21-1 15,0 0-15,21 22 0,-21-1 16,21 1-16,-22-1 0,1 1 0,0-1 16,0 43-16,21-63 0,0 20 15,0-42-15,0 22 0,0-1 0,0-21 16,0 21-16,0-20 0,0-1 0,0 0 15,21-21-15,0 21 0,-21 0 0,21-21 16,1 0-16,-1 0 0,0 0 16,0 0-16,0 0 0,0 0 0,1-21 15,-1 21-15,0-21 0,0 0 0,0 0 16,-21-1-16,21 1 0,-21 0 0</inkml:trace>
  <inkml:trace contextRef="#ctx0" brushRef="#br0" timeOffset="10116.29">9758 2519 0,'0'0'16,"21"0"0,0 0-16,0-21 0,0 21 15,22 0-15,-22 0 0,21 0 16,1 0-16,-1 0 0,0 0 15,1 0-15,-22 0 0,21-21 0,-21 21 16,22-22-16,-22 22 0,21-21 0,-21 21 16</inkml:trace>
  <inkml:trace contextRef="#ctx0" brushRef="#br0" timeOffset="10821.89">11705 1461 0,'0'-22'0,"0"44"0,0-65 15,0 22-15,0 0 16,0 0 0,-21 21-16,0 0 0,0 0 0,-1 0 15,-20 0-15,21 0 0,0 0 0,-22 0 16,22 0-16,-21 0 0,21 21 15,-22 0-15,1 0 0,0 0 0,-1 22 16,22-1-16,-21 0 16,0 22-16,-1-1 0,1 1 0,0 21 15,-1-22-15,1 1 0,21 20 16,-22-20-16,22 20 0,-21-20 0,21 21 16,-22-1-16,22 1 0,0 0 0,0-22 15,0 22-15,0-22 0,21 1 16,-22-1-16,22 1 0,0-1 0,0 1 15,0-22-15,0 22 0,0-22 0,22 0 16,-1-21-16,21 22 0,-21-22 16,22 0-16,-1 0 0,0-21 0,1 0 15,-1 0-15,0 0 0,1 0 0,20-21 16,-21 21-16,1-21 16,20 0-16,-20 0 0,-1-22 0,0 22 15,-21-21-15,22 21 0,-22-22 0,21 1 16</inkml:trace>
  <inkml:trace contextRef="#ctx0" brushRef="#br0" timeOffset="11139.71">11663 2053 0,'0'0'0,"-21"0"0,21 21 16,0 1 0,-22-1-16,22 0 0,0 0 0,0 21 15,-21 1-15,21-1 0,0 0 16,0 1-16,0 20 0,-21-20 0,21-1 16,0 21-16,-21-20 0,21-1 15,0-21-15,0 22 0,0-22 0,0 0 16,0 0-16,0 0 0,0 0 15,0-42 17,0 0-32,0 0 15,0-21-15</inkml:trace>
  <inkml:trace contextRef="#ctx0" brushRef="#br0" timeOffset="11752.36">11409 2159 0,'0'0'0,"-21"0"0,21-21 16,0 0-16,-22 0 0,22-1 16,0 1-1,0 0-15,0 0 0,22 21 16,-1-21-16,0 0 0,0-1 0,0 22 16,0-21-16,1 21 0,20 0 15,-21-21-15,21 21 0,-20 0 0,20 0 16,-21 0-16,21 21 0,1-21 15,-22 21-15,21 1 0,-21 20 0,1-21 16,-22 0-16,0 22 0,0-22 0,0 21 16,-22-21-16,1 22 0,-21-22 15,0 21-15,20-21 0,-20 0 0,0 22 16,-1-22-16,22-21 0,0 21 0,-21-21 16,21 0-1,21-21 1,21 21-1,-21-21-15,21 0 0,0 21 0,0-22 16,22 22-16,-22-21 0,0 21 0,21 0 16,1 0-16,-22 0 0,21 0 15,0 0-15,1 0 0,-1 0 0,0 0 16,1 0-16,-1 21 0,0 1 0,1-1 16,-22 0-16,0 0 0,0 0 15,0 22-15,1-22 0,-22 21 0,0-21 16,0 0-16,0 22 15,-22-22-15,1 0 0,-21 21 0,0-20 16,-1-1-16,1 0 0,0 0 0,-22 0 16,22-21-16,-1 21 0,1 1 15,0-22-15,-1 0 0,1 0 0,0 0 16,21 0-16,-22 0 0,22 0 0,0 0 16,0 0-16,0-22 0,-1 22 15,1 0-15,0-21 0,0 0 16,21 0-16,0 0 15,0 0-15,21-1 16,0 1-16,0 21 0,22-21 16,-22 0-16,0 21 0</inkml:trace>
  <inkml:trace contextRef="#ctx0" brushRef="#br0" timeOffset="12491.94">12467 2371 0,'0'0'0,"0"-21"0,-21 42 47,21 0-47,0 0 15,-21 0-15,21 0 0,-21 1 0,21-1 16,0 0-16,0 21 0,0-21 0,0 1 15,0-1-15,0 0 0,0 21 16,0-21-16,0 1 0,0-1 16,21 0-16,0-21 0,0 0 15,0 21-15,0-21 0,1 0 16,-1 0-16,0 0 0,0 0 0,0-21 16,0 0-16,1 21 0,-1-21 15,-21-1-15,21 1 0,0 0 0,0-21 16,0 21-16,-21-22 0,22 22 0,-1-21 15,-21 21-15,21-22 16,-21 22-16,0 0 0,0 0 0,0 0 16,0-1-16,0 1 15,0 42 1,0 1 0,0-1-16,0 0 0,0 0 15,0 0-15,0 22 0,0-1 0,0-21 16,0 21-16,0 1 0,-21-1 0,21 0 15,0 1-15,0-1 0,-21 0 16,21 1-16,0-1 0,-22 0 0,22 1 16,0 20-16,0-20 0,0 20 0,-21-21 15,21 22-15,-21-1 16,21-20-16,0 20 0,0 1 0,0-22 16,0 22-16,0-22 0,0 0 0,0 22 15,0-22-15,0 0 0,0-20 16,0 20-16,0 0 0,-21-21 0,21 1 15,-21-1-15,0 0 0,-1-21 16,22 21-16,-21-21 0,0 0 16,0 0-16,0 0 0,0-21 15,-1 21-15,-20-21 0,21 0 0,-21-1 16,-1 1-16,1 0 0,0 0 0,20 0 16,-20 21-16,0-21 0,21-1 0,-1 1 15,1 21-15,0-21 0,0 0 16,0 21-16,21-21 0,-21 0 0,21-1 15,0 1-15,0 0 0,0 0 16,0-21-16,21 20 0,0-20 0,-21 21 16</inkml:trace>
  <inkml:trace contextRef="#ctx0" brushRef="#br0" timeOffset="13332.16">13250 2561 0,'0'0'16,"-21"0"0,0 0-1,0 21 1,21 1-1,-21-22-15,21 21 0,0 0 16,0 0-16,0 0 31,21-21-15,0-21 0,-21 0-16,21 21 0,-21-21 15,0 0-15,0-1 0,0 1 16,0 0-1,-21 21 17,21 21-17,0 0 1,0 1 0,21-22-16,0 0 15,0 0 1,1-22-16,-22 1 15,0 0 1,0 0 0,-22 21-16,1 0 31,21 21-15,0 0-1,21-21-15,1 0 16,-1 0-16</inkml:trace>
  <inkml:trace contextRef="#ctx0" brushRef="#br0" timeOffset="13661">13864 2307 0,'0'0'0,"0"-21"31,0 42 0,0 0-31,0 1 0,0-1 0,0 0 16,-21 0-16,21 21 0,0-20 16,0 20-16,-21 0 0,21-21 0,-21 22 15,21-22-15,0 21 0,0-21 16,0 1-16,-22-1 0,22 0 0,0 0 15,22-42 32,-22 0-47,0 0 16,21-22-16,-21 22 0</inkml:trace>
  <inkml:trace contextRef="#ctx0" brushRef="#br0" timeOffset="14035.8">13843 1884 0,'0'21'0,"0"-42"0,-21 42 0,21 0 16,0 0-16,0 1 0,0-1 15,0 0-15,0 0 0,0 0 0,0 0 16,0 1-16,0-1 15,0 0-15,21-21 0,0 0 16,0 0-16,0 0 0,1 0 16,-1 0-16,0 0 0,-21-21 15,21 21-15,-21-21 0,21 21 0,-21-22 16,0 1-16,0 0 16,0 0-16,-21 0 0,0 21 0,0-21 15,0 21-15,-1-22 16,1 22-1,0 0-15,21 22 16,0-1 0,0 0-16,0 0 0,0 0 15,0 0-15,21 1 0,0-22 16,1 21-16,-1 0 0</inkml:trace>
  <inkml:trace contextRef="#ctx0" brushRef="#br0" timeOffset="14792.37">14711 2498 0,'0'0'0,"0"-21"16,0-1-1,0 1-15,0 0 16,0 0-16,0 0 15,0 0-15,0-1 0,-21 1 0,-1 0 16,1 0-16,0 0 0,0 21 16,0 0-16,0 0 15,-1 0-15,-20 0 0,21 0 0,0 0 16,-22 0-16,22 21 0,0 0 16,-21 0-16,21 0 0,-1 1 0,1 20 15,0-21-15,0 21 0,0 1 0,21-22 16,0 21-16,0 1 0,0-22 15,0 21-15,0-21 0,0 0 0,0 22 16,21-22-16,0 0 0,0-21 0,0 21 16,1 0-16,-1-21 0,0 0 15,0 0-15,0 0 0,0 0 0,1 0 16,-1 0-16,21 0 0,-21-21 16,0 0-16,1 21 0,20-21 15,-21-21-15,0 20 0,0 1 0,1-21 16,-1 0-16,-21-1 0,21 1 15,0-22-15,0 22 0,0-21 0,-21 20 16,22-20-16,-1-1 0,0 22 0,0-22 16,0 1-16,-21-1 0,21 1 15,1-1-15,-22 22 0,0-21 0,0 20 16,21 22-16,-21-21 0,0 21 16,0-22-16,0 22 0,0 0 15,-21 21 1,-1 0-16,1 0 15,0 21-15,0 0 0,21 0 16,0 22-16,-21-1 0,21 0 16,-21 1-16,21 20 0,-22-20 0,22 20 15,0-21-15,0 22 0,-21-1 16,21-20-16,-21 20 0,21 1 0,-21-22 16,21 22-16,0-1 0,0 1 0,0-22 15,0 21-15,0-20 0,0-1 16,0 0-16,0 1 0,0-22 0,0 0 15,21 21-15,0-20 0,0-22 16,1 21-16,-22 0 0,42-21 0,-21 0 16,0 0-16,0 0 0,22 0 15,-22 0-15,21-21 0,1 0 16,-1-1-16,-21 1 0,21 0 0,1-21 16,-22 21-16</inkml:trace>
  <inkml:trace contextRef="#ctx0" brushRef="#br0" timeOffset="15396.07">15854 1524 0,'0'0'0,"21"-21"16,-21 0-16,0 0 0,0-1 15,0 1-15,0 0 16,-21 21 15,0 21-15,-1 0-16,1 1 0,0-1 0,0 21 15,0 0-15,0 1 0,-1-1 16,1 0-16,0 22 0,0-1 0,-21 1 16,20-1-16,1-20 0,0 20 0,0 1 15,0-1-15,0 1 16,-1-1-16,1 1 0,0-1 0,21 1 16,-21-1-16,21 1 0,0-22 0,0 0 15,0 22-15,21-43 0,0 21 16,0-20-16,1-1 0,20 0 0,0 0 15,-21 0-15,22-21 0,-1 0 16,0 0-16,1 0 0,-1 0 0,0 0 16,1-21-16,-22 0 0,21 0 0,1 0 15,-22-1-15,21-20 0</inkml:trace>
  <inkml:trace contextRef="#ctx0" brushRef="#br0" timeOffset="15759.86">16192 1651 0,'-21'42'31,"21"-20"-31,-21-1 16,21 0-16,-21 0 0,21 0 0,0 0 15,0 1-15,0-1 0,-21 0 16,21 0-16,0 0 15,21-21 17,0 0-32,-21-21 0,21 21 15</inkml:trace>
  <inkml:trace contextRef="#ctx0" brushRef="#br0" timeOffset="15931.94">16319 1609 0,'0'0'0,"0"21"16,0 0 0,0 0-16,0 0 0,0 1 0,0-1 15,0 0-15,0 0 16,0 0-16,0 0 0,0 1 16,-21-1-16,21 0 0</inkml:trace>
  <inkml:trace contextRef="#ctx0" brushRef="#br0" timeOffset="17076.62">16531 2604 0,'0'0'0,"-21"21"16,0-21 0,21 21-16,0-42 62,21 21-62,0-21 0,0-1 16,0 1-16,-21 0 0,22 0 0,-1 0 15,0 0-15,0-22 0,0 22 16,0-21-16,1 21 0,-1-22 0,-21 22 16,21 0-16,-21-21 0,0 20 0,21 1 15,-21 0-15,0 0 16,-21 21-16,0 0 16,0 0-16,-1 0 15,1 21-15,21 0 0,-21 0 0,0 1 16,0-1-16,0 21 0,21-21 0,0 22 15,-22-22-15,22 21 0,0 0 16,0 1-16,0-22 0,0 21 0,0-21 16,0 1-16,0-1 0,22 0 15,-1 0-15,-21 0 0,21-21 0,0 21 16,0-21-16,0 0 0,1 0 0,-1 0 16,0 0-16,0 0 0,21 0 15,-20-21-15,-1 21 0,21-21 0,-21 0 16,22 0-16</inkml:trace>
  <inkml:trace contextRef="#ctx0" brushRef="#br0" timeOffset="17831.63">17187 2265 0,'-21'0'15,"0"0"-15,0 21 16,21 0-16,0 0 0,0 1 15,-21-1-15,21 21 0,0-21 16,0 0-16,0 1 0,-22 20 0,22-21 16,0 0-16,0 0 0,0 1 15,0-1-15,0 0 0,0 0 16,-21-21-16,21 21 0,0 0 0,0-42 47,0 0-32,0 0-15,0 0 0,0 0 16,0-1-16,0 1 0,0-21 0,0 21 16,21 0-16,-21-22 0,22 22 0,-1 0 15,-21 0-15,21-22 0,0 22 16,0 21-16,0-21 0,1 0 0,-1 0 16,0 21-16,0 0 0,0 0 15,0 0-15,1 0 0,-1 0 16,0 0-16,0 0 0,0 21 0,0 0 15,1 0-15,-1 0 0,-21 22 16,21-22-16,-21 21 0,21-21 0,-21 22 16,0-22-16,0 21 0,0-21 15,0 22-15,0-22 0,0 0 0,0 0 16,0 0-16,0 1 16,-21-22-1,0 0 1,21-22-16,0 1 15,0 0-15,0 0 0,0-21 16,0 20-16,0 1 0,0-21 16,21 0-16,0 20 0,0-20 15,0 0-15,1 21 0,-1-1 0,21-20 16,-21 21-16,22 0 0,-1 21 0,0-21 16,-21 21-16,22 0 0,-1 0 15,0 0-15,1 0 0,-1 21 0,0 0 16,-20 0-16,-1 0 0,0 0 15,0 22-15,-21-22 0,0 0 0,0 21 16,0-20-16,0 20 0,0-21 16,-21 0-16,0 0 0,0 1 15,-1-1-15,1 0 0,21 0 0,-21-21 16,0 21-16,21-42 31,21 0-15,0 21-16,0-21 0</inkml:trace>
  <inkml:trace contextRef="#ctx0" brushRef="#br0" timeOffset="18640.24">18775 2350 0,'0'-22'16,"0"44"-16,0-65 0,0 22 0,0 0 15,0 0-15,0 0 16,-21-1-16,-1 22 0,1 0 16,0 0-16,0 0 0,0 0 15,0 0-15,-1 22 0,1-22 0,-21 21 16,21 0-16,0 0 0,-1 0 0,-20 0 16,21 22-16,0-22 0,0 21 15,-1-21-15,1 22 0,21-1 0,0-21 16,0 22-16,0-22 15,0 0-15,0 0 0,0 0 0,0 0 16,21 1-16,1-22 0,-1 21 0,0-21 16,0 0-16,0 0 0,0 0 15,1 0-15,-1 0 0,21 0 0,-21-21 16,0-1-16,1 22 0,-1-21 16,0-21-16,0 21 0,0 0 0,0-22 15,-21 1-15,22 21 0,-1-22 0,-21 1 16,0 0-16,21 21 0,-21-1 15,21 1-15,-21 0 0,0 0 0,0 0 16,0 42 15,0 0-15,0 0-16,-21 22 16,21-22-16,-21 21 0,21-21 0,0 22 15,-21-1-15,21-21 0,0 21 16,0-20-16,0 20 0,0-21 0,0 0 15,0 0-15,21 1 0,0-1 16,0-21-16,0 0 0,0 0 16,1 0-16,-1 0 0,0 0 0,21-21 15,-21-1-15,1 22 0,-1-21 16,21 0-16,-21 0 0,0 0 0,1-22 16,-1 22-16,0-21 0,0 0 0,0 20 15,0-20-15,1 21 16,-1 0-16,-21 0 0,0-1 0,0 1 15,0 42 1,0 1 0,0-1-16,0 0 0,0 0 0,0 0 15,0 22-15,0-22 0,0 21 16,0-21-16,0 0 0,0 1 0,0-1 16,0 0-16,0 0 0,0 0 15,0 0-15,21-21 16,0 0-16,0 0 0,0 0 15,1 0-15,-1 0 16,0 0-16,0 0 0,0-21 0,-21 0 16,21 0-16,1 0 0,-1 0 0,0-1 15,0-20-15</inkml:trace>
  <inkml:trace contextRef="#ctx0" brushRef="#br0" timeOffset="18975.83">19389 1990 0,'0'0'0,"-22"0"0,1 21 0,0 0 0,0-21 15,21 21-15,0 0 16,0 1-16,-21-22 0,21 21 0,0 0 16,0 0-16,0 0 0,21-21 15,0 0-15,-21 21 0,21-21 16,0 0-16,1 0 0,-1 0 0,0 0 15,0 0-15,0-21 16,0 21-16,-21-21 0,22 0 0,-22 0 16,0 0-16,0-1 15,0 1-15,0 0 16,-22 21-16,1 0 0,0 0 16,0 0-1,21 21-15,-21-21 0,21 21 16,0 1-16,0-1 0,0 0 15,0 0-15</inkml:trace>
  <inkml:trace contextRef="#ctx0" brushRef="#br0" timeOffset="19495.53">19685 2688 0,'0'21'16,"21"-21"-1,0 0-15,0-21 16,1 0-16,-1 0 0,0 0 16,0 0-16,0-1 0,0 1 15,1 0-15,-1-21 0,0-1 0,0 1 16,0 0-16,0-1 0,1 1 0,-1 0 15,0-1-15,0-20 0,0 21 16,0-22-16,-21 22 0,22-1 0,-1-20 16,0 21-16,-21-1 15,0 22-15,21-21 0,-21 21 0,21-1 16,-21 1-16,0 0 16,-21 42-1,0 0-15,21 1 16,-21 20-16,0-21 0,-1 21 0,22 1 15,-21-1-15,0 0 0,21 1 0,0-1 16,-21 0-16,21 22 0,-21-22 16,21 1-16,0-1 0,0 0 15,0 1-15,0-1 0,0-21 0,0 21 16,0 1-16,0-22 0,21 0 16,0 21-16,0-20 0,0-1 15,1 0-15,-1-21 0,0 0 16,0 21-16,0-21 0,0 0 0,1 0 15,-1 0-15,0 0 0,0-21 16,0 0-16,0 21 0,1-21 0,20-22 16,-21 22-16</inkml:trace>
  <inkml:trace contextRef="#ctx0" brushRef="#br0" timeOffset="19940.28">20955 1566 0,'0'0'0,"-21"0"0,21 22 15,-21-22-15,-1 0 16,22 21-1,0-42 64,0-1-79,0 1 15,22 21 16,-1 0-31,-21 21 32,0 1-32,0-1 0,0 0 15,0 0-15,-21 0 16,-1-21-16,22 21 0,0 1 0,0-1 16</inkml:trace>
  <inkml:trace contextRef="#ctx0" brushRef="#br0" timeOffset="20191.13">21209 1566 0,'0'-21'15,"0"42"1,0 1 0,0-1-16,0 0 15,0 0-15,-21 0 0,21 0 16,0 1-16,0-1 0,0 0 16,-21-21-16,21 21 15</inkml:trace>
  <inkml:trace contextRef="#ctx0" brushRef="#br0" timeOffset="20671.86">21336 1164 0,'0'0'0,"-21"-21"31,42 21-15,0 0-16,0 0 0,0 21 16,1-21-16,-1 21 0,0 1 0,21-1 0,-21 0 15,22 0-15,-22 21 16,21-20-16,-21-1 0,1 21 0,20 0 15,-21 1-15,0-1 0,0 0 0,1 1 16,-22-1-16,0 22 0,21-22 16,-21 21-16,21-20 0,-21 20 0,0-20 15,0 20-15,0-21 0,0 22 16,-21-22-16,0 22 0,-1-22 0,-20 22 16,0-22-16,-1 21 0,1-20 15,0-1-15,-1 0 0,-20 1 16,21-22-16,-1 0 0,-20 0 0,20 22 0,1-43 15,21 21-15,-21 0 0,20-21 16,1 21-16,0-21 0,0 0 16,0 0-16,42 0 31,0-21-31,0 0 0,0 0 16,1 21-16</inkml:trace>
  <inkml:trace contextRef="#ctx0" brushRef="#br0" timeOffset="22327.93">21886 910 0,'0'-21'16,"-21"21"-1,21-21 1,0 42 47,21 0-63,0 0 0,1 1 15,20-1-15,-21 0 0,21 21 16,-20-21-16,20 22 0,0-22 15,-21 21-15,22 1 0,-22-1 0,21 0 16,-21 1-16,1 20 0,-22-21 16,0 1-16,0 20 0,0 1 15,0-22-15,0 22 0,0-1 0,-22 1 16,1-22-16,0 21 0,-21 1 16,21-22-16,-1 22 0,-20-22 0,21 22 15,-21-22-15,-1 21 0,1-20 16,21 20-16,-22-20 0,1-1 0,0 0 15,-22 1-15,22-1 0,0-21 0,-22 21 16,22-20-16,-1-1 0,1 0 16,0 0-16,-1 0 0,1-21 0,21 21 15,0 1-15,-22-22 0,22 0 16,0 21 0,42-42-1,0-1 1,1 22-16</inkml:trace>
  <inkml:trace contextRef="#ctx0" brushRef="#br1" timeOffset="30380.47">1143 3852 0,'0'0'0,"-21"0"0,0 0 0,-1 0 15,1 22-15,0-22 16,0 0-16,0 0 15,0 0-15,-1 0 16,1 0-16,0 0 16,0 0-16,0 0 0,0 0 15,-22 0-15,22 0 0,0 0 0,-21 0 16,20 0-16,-20 0 0,21 0 16,0 0-16,0 0 0,-1 0 15,1 0-15,0 0 0,0-22 0,0 22 16,0 0-16,-1 0 31,44 0 32,-1 0-48,0 0-15,0 0 16,0 0-16,0 0 15,1 0-15,-1 0 0,0 0 16,0 0-16,0 0 16,0 0-16,1 0 0,-1 0 0,0 0 15,0 0-15,0 0 16,0 0-16,1 0 0,-1 0 16,0 0-16,0 0 15,0 0-15,0 0 0,1 0 0,-1 0 16,0 0-16,21 0 0,-21 0 15,1 0-15,20 0 0,-21 0 16,21 0-16,-20 0 0,20 0 0,0 0 16,1 0-16,-1 0 0,0 0 15,1 0-15,20 0 0,-21 0 0,1 0 16,-1 0-16,22 0 0,-22 0 16,0 0-16,1 0 0,-22 0 0,21 0 15,0 0-15,1 0 0,-1 0 16,0 0-16,1 0 0,20 0 0,-20 0 15,20 0-15,-21 0 16,22 0-16,-1 0 0,1 0 0,-22 0 16,22 0-16,-22 0 0,0 0 15,1 0-15,-1 0 0,0 0 0,1 0 16,-22 0-16,21 0 0,-21 0 16,1 0-16,20 0 0,-21 0 0,0 0 15,0 0-15,1 0 0,-1 0 0,0 0 16,21 0-16,-21 0 15,1 0-15,-1 0 0,0 0 32,-42 0 77,0 0-109,-1-21 16,1 21-16,0 0 0</inkml:trace>
  <inkml:trace contextRef="#ctx0" brushRef="#br1" timeOffset="31387.94">910 4022 0,'0'0'0,"-21"0"0,0 0 0,0 0 16,-1 0-16,1 0 16,0 0-16,0 0 15,0 0-15,0 0 16,21-21-1,-22 21-15,1 0 0,0 0 16,21-22 15,0 1 1,21 21-32,0 0 15,1 0 1,-1 0-16,0 0 0,0 0 0,0 0 15,0 0-15,22 0 0,-22 0 16,21 0-16,1 0 0,-1 0 16,-21 0-16,43 0 0,-22 0 0,0 0 15,1 0-15,20 0 0,-21 0 16,22 0-16,-22 0 0,22 0 0,-1 0 16,-20 0-16,20 0 0,-21 0 15,22 0-15,-22 0 0,1 0 0,20 0 16,-21 0-16,1 0 15,20 0-15,-20 0 0,20 0 0,-21 0 16,22 0-16,-1 0 0,-20 0 16,20 0-16,1 0 0,-22 0 0,22 0 15,-22 0-15,21 0 0,-20 0 16,-1 0-16,-21 0 0,22 0 0,-1 0 16,-21 0-16,0 0 0,22 0 15,-22 0-15,0-21 0,0 21 0,0 0 16,0 0-16,1 0 15,-1 0 1,-42 0 125</inkml:trace>
  <inkml:trace contextRef="#ctx0" brushRef="#br1" timeOffset="31560.07">3133 3937 0,'-22'0'78,"22"21"-62,-21-21-1</inkml:trace>
  <inkml:trace contextRef="#ctx0" brushRef="#br1" timeOffset="32319.68">1079 4763 0,'0'0'0,"-21"0"0,21-22 15,-21 22 1,0 22 15,21-1-31,-21 0 0,21 21 16,-21-21-16,21 22 0,0-1 15,-22 0-15,22-20 0,-21 20 0,0 0 16,21 1-16,-21-1 0,0-21 16,0 21-16,21-20 0,0-1 0,-22 0 15,22 0-15,-21 0 0,21 0 16,0-42 15,0 0-31,0 0 16,0 0-16,0-22 0,21 22 15,-21-21-15,22 0 0,-1-1 0,-21-20 16,21 20-16,-21-20 0,21 21 16,0-1-16,-21 1 0,21 0 15,1-1-15,-22 22 0,0 0 0,21 0 16,0 0-16,0 21 16,0 21-1,-21 0-15,21 0 0,-21 21 0,0 1 16,0-1-16,0 0 0,0 1 15,0-1-15,0 0 0,0 22 0,0-22 16,0 1-16,0-1 16,22-21-16,-22 21 0,0-20 0,0-1 15,0 0-15,0 0 0,0 0 0,0 0 32,-22-21-17,1 0-15,0-21 16</inkml:trace>
  <inkml:trace contextRef="#ctx0" brushRef="#br1" timeOffset="32495.58">677 5271 0,'0'0'0,"-21"0"0,42 0 32,0 0-32,1-22 15,20 22-15,-21 0 0,21 0 16,1-21-16,-22 0 0,21 21 0,1-21 15,20 0-15,-21 21 0,1-21 16,-1-1-16,0 1 0,1 21 16,-1-21-16</inkml:trace>
  <inkml:trace contextRef="#ctx0" brushRef="#br1" timeOffset="32791.4">1482 4868 0,'0'0'0,"-22"0"0,1 0 15,0 0-15,21 22 0,-21-1 16,0 0-16,21 0 0,0 0 16,-21 0-16,21 22 0,-22-22 0,22 21 15,-21 1-15,21-1 0,-21 0 16,21 1-16,0-1 0,0-21 16,0 21-16,0 1 0,0-1 0,0 0 15,0 1-15,0-1 0,0 0 16,0-20-16,0 20 0,0-21 0,0 0 15,0 0-15,0 1 0,0-44 47,0-20-47,0 21 16,0 0-16,0-22 0,0 1 16,0 0-16</inkml:trace>
  <inkml:trace contextRef="#ctx0" brushRef="#br1" timeOffset="33077.24">1228 5122 0,'0'0'0,"0"-21"0,0 0 16,0 0-16,0 0 16,21 0-16,0-1 0,0 22 0,0-21 15,0 21-15,22 0 0,-1 0 16,0 0-16,1 0 0,-1 0 0,0 0 16,1 21-16,-1 1 15,-21-1-15,22 0 0,-22 0 0,-21 0 16,0 0-16,0 22 0,0-22 15,-21 0-15,-1 0 0,1 0 0,-21 1 16,0-1-16,-1 0 0,1 0 16,0 0-16,-1-21 0,1 0 0,0 21 15,20-21-15,1 0 0,0 0 16,0 0-16,0 0 0,21-21 16,0 0-16,0 0 15,21 21-15,0-21 0,0 0 0,22 21 16</inkml:trace>
  <inkml:trace contextRef="#ctx0" brushRef="#br1" timeOffset="33392.11">1926 4932 0,'0'0'0,"0"21"16,0 0-1,0 0-15,0 1 0,0 20 16,-21-21-16,21 21 0,0-20 16,0 20-16,0 0 0,0 1 0,-21-1 15,21 0-15,-21 1 0,21-1 16,-22-21-16,22 21 0,0 1 16,-21-1-16,21-21 0,-21 22 0,21-22 15,0 0-15,0 0 0,0 0 16,0-42 15,0 0-31,0 0 16,0 0-16,0-1 0,0 1 15,0-21-15,0 21 0</inkml:trace>
  <inkml:trace contextRef="#ctx0" brushRef="#br1" timeOffset="33824.64">1799 5101 0,'0'0'0,"0"-21"0,0 0 0,0 0 16,0 0-16,0-1 15,0 1-15,21 21 16,-21-21-16,21 21 0,-21-21 31,22 21-15,-1 0-1,0 0-15,0 0 16,0 0 0,0 0-16,1 0 0,-1 0 15,0 0-15,0 0 0,-21 21 16,21-21-16,0 21 0,-21 0 16,22 1-16,-22-1 0,0 0 15,0 0-15,0 0 0,0 0 16,0 1-16,-22-1 0,1 0 0,0 0 15,0 0-15,0-21 0,0 21 16,-1 1-16,1-22 0,0 0 16,0 21-16,0-21 15,0 0 1,21-21 0,21-1-1,0 22-15,0-21 0,-21 0 16</inkml:trace>
  <inkml:trace contextRef="#ctx0" brushRef="#br1" timeOffset="34160.44">2371 4678 0,'0'-21'16,"-22"42"15,22 0-31,-21 0 0,21 0 16,0 22-16,0-22 0,-21 21 15,21-21-15,-21 22 0,21-1 0,0 0 16,0-20-16,0 20 0,0-21 16,0 21-16,0-20 0,0 20 0,0-21 15,0 0-15,0 0 16,0 1-16,21-22 15,0 0-15,0 0 0,1 0 16,-1 0-16,0 0 16,0 0-16,-21-22 0,21 1 0,0 21 15,1-21-15,-1 0 0,0 0 16,-21 0-16,21-22 0,0 22 0</inkml:trace>
  <inkml:trace contextRef="#ctx0" brushRef="#br1" timeOffset="34647.28">2730 4572 0,'-21'21'16,"21"0"0,0 1-1,0-1-15,0 0 0,0 0 0,0 0 16,0 0-16,0 1 0,0-1 15,0 0-15,0 0 0,0 0 0,0 0 16,0 1-16,0-1 16,0 0-16,-21-42 47,21 0-32,0-1-15,-21 1 0,21 0 16,0 0-16,0 0 0,0 0 0,0-1 15,0 1-15,0-21 0,0 21 16,21 0-16,0-1 0,0 1 16,1 0-16,-1 21 0,21 0 15,-21-21-15,0 21 0,22 0 0,-22 0 16,0 0-16,0 21 0,0 0 16,1 0-16,-1 1 0,-21-1 0,0 0 15,0 0-15,0 0 0,0 22 16,0-22-16,0 0 0,0 0 0,0 0 15,-21 0-15,21 1 0,0-1 16,-22-21-16,22 21 0,-21-21 16,21 21-16</inkml:trace>
  <inkml:trace contextRef="#ctx0" brushRef="#br1" timeOffset="35519.99">698 6160 0,'0'0'0,"0"21"31,0 0-31,0 0 16,22-21 0,-1 0-16,0 0 0,0 0 15,0 0-15,0 0 0,22 0 16,-22 0-16,0-21 0,0 0 15,0 21-15,1-21 0,-1 21 0,0-22 16,-21 1-16,21 21 16,-21-21-16,0 0 0,-21 21 15,0-21-15,0 21 16,-1 0-16,-20 0 0,21 0 0,0 0 16,-22 0-16,22 0 0,0 21 15,-21-21-15,21 21 0,-1 0 0,1 0 16,0 1-16,0-1 0,0 0 15,21 0-15,0 21 0,0-20 16,0-1-16,0 0 0,0 0 16,21 0-16,0 0 0,0 1 15,0-22-15,1 0 0,-1 0 16,0 0-16,0 0 0,0 0 16,0 0-16,1 0 0,-44-22 31,1 22-16,0 0-15,0 0 0,0 0 16,-22 0-16,1 0 0,21 0 0,-21 22 16,20-1-16,-20 0 0,21 0 15,0 0-15,0 0 0,21 1 16,0-1-16,0 21 0,0-21 0,0 0 16,0 22-16,21-22 15,0 0-15,0 0 0,0-21 0,0 21 16,1-21-16,20 22 0,-21-22 15,0 0-15,22 0 0,-22 0 0,21-22 16,-21 1-16,22 0 0,-22 0 16,21 0-16,-21 0 0,22-22 0,-1 22 15,-21-21-15,21-1 0</inkml:trace>
  <inkml:trace contextRef="#ctx0" brushRef="#br1" timeOffset="35783.85">1333 5884 0,'0'0'0,"0"22"16,0-1-16,0 0 15,0 0-15,0 21 0,0-20 16,-21 20-16,21 0 0,-21-21 16,0 22-16,21-1 0,0 0 0,-21 1 15,0-1-15,-1 0 0,22 1 16,-21-22-16,21 21 0,-21-21 0,21 1 15,0-1-15,0 0 16,0 0-16,21-42 31,0 0-31,1 0 0,-1-1 0,0 1 0,0 0 16,0 0-16</inkml:trace>
  <inkml:trace contextRef="#ctx0" brushRef="#br1" timeOffset="36151.64">1376 6392 0,'-21'85'32,"21"-64"-32,0 0 15,21-21 17,0 0-32,0 0 0,0-21 15,0 21-15,1-21 0,-1 0 0,0 0 0,21 0 16,-21-1-16,1 1 15,-1 0-15,-21 0 0,21 0 16,-21 0 0,-21 21-16,0 0 15,-22 0-15,22 21 0,0 0 16,0-21-16,-22 21 0,22 21 0,0-20 16,0-1-16,0 0 0,0 21 15,21-21-15,-22 1 0,22-1 0,0 0 16,0 0-16,0 0 15,22 0-15,-1-21 16,0 0-16,0 0 0,0 0 16,0 0-16,22-21 0,-22 0 0,21 0 15,-21 0-15,22 0 0,-22-1 16,21 1-16</inkml:trace>
  <inkml:trace contextRef="#ctx0" brushRef="#br1" timeOffset="36819.26">1884 6287 0,'0'21'16,"0"0"-16,-21 0 16,21 0-16,0 0 15,-22 1-15,22-1 0,0 0 16,0 0-16,0 0 0,0 0 16,0 1-16,0-1 0,0 0 15,0 0 1,-21-21-1,21-21 1,-21 21-16,21-21 0,0 0 16,0-1-16,0 1 15,0 0-15,0-21 0,0 21 0,0-1 16,0 1-16,0 0 0,0 0 16,21 0-16,0 0 0,1-1 15,-1 1-15,0 21 0,0 0 16,0 0-16,22 0 0,-22 0 0,0 0 15,0 0-15,0 0 0,0 0 16,1 21-16,-1 1 0,-21-1 0,0 0 16,21 0-16,-21 0 0,0 0 15,0 1-15,0-1 0,0 0 0,0 0 16,0 0-16,-21 0 16,0-21-16,21 22 0,-22-22 15,22-22 1,0 1-1,0 0-15,0 0 16,0 0-16,0 0 0,0-1 16,22 1-16,-22 0 0,21 0 0,0 0 15,0 21-15,0-21 0,0 21 16,1 0-16,-1 0 0,0 0 0,0 0 16,0 0-16,0 0 0,1 0 15,-1 0-15,0 21 0,-21 0 0,21 0 16,0 0-16,-21 0 0,0 1 15,0-1-15,0 0 0,0 0 16,0 0-16,0 0 16,0-42 31,0 0-47,0 0 15,0 0-15,0 0 0</inkml:trace>
  <inkml:trace contextRef="#ctx0" brushRef="#br1" timeOffset="37228.15">2476 6350 0,'22'0'15,"-1"0"-15,0 0 16,0-21-16,0 21 0,0 0 15,1-21-15,-1 0 0,0 21 0,0-22 16,0 22-16,0-21 0,1 0 16,-1 21-16,0-21 0,-21 0 15,-21 21 17,0 0-32,-1 0 0,1 0 15,0 21-15,0-21 0,0 21 0,0 0 16,-1 0-16,1 1 0,21-1 0,0 0 15,-21 0 1,21 0-16,0 0 0,0 1 0,0-1 16,0 0-1,21-21-15,0 0 16,1 0-16,-1 0 16,0 0-16,0 0 0,0 0 15,0 0-15,1-21 0,-22 0 16,21 21-16,0-22 0,0 1 15,0 0-15,-21 0 0,21 0 0</inkml:trace>
  <inkml:trace contextRef="#ctx0" brushRef="#br1" timeOffset="37692.04">2900 6287 0,'42'-43'16,"-84"86"-16,105-107 0,-63 43 0,21 21 0,1-21 15,-22 42 32,0 0-47,-22-21 16,22 21-16,0 0 0,-21 1 0,21-1 15,0 0-15,0 0 0,0 0 16,-21 0-16,21 1 16,-21-1-16,21 0 0,0 0 15,0-42 32,0 0-31,0 0-16,0-1 0,0 1 0,0 0 15,0 0-15,0 0 0,0 0 16,0-1-16,21 1 0,0 0 0,0 0 16,1 0-16,-1 0 0,0-1 0,0 22 15,0 0-15,0-21 0,1 21 16,-1 0-16,0 0 0,0 0 0,0 21 16,0-21-16,1 22 0,-1-1 15,-21 0-15,21 0 0,-21 0 16,0 0-16,0 1 0,0-1 15,0 0-15,0 0 0,0 0 16,0 0-16,0 1 0,-21-1 16,21-42 31,0-1-47,0 1 15,0 0-15,21 0 0,-21 0 0</inkml:trace>
  <inkml:trace contextRef="#ctx0" brushRef="#br1" timeOffset="38031.87">3556 5652 0,'0'0'0,"0"-22"0,0 1 0,0 0 16,0 0-1,21 21-15,-21 21 16,0 0-16,0 0 0,0 1 0,0 20 15,0-21-15,0 21 0,0 1 16,-21-1-16,21 0 0,0 1 0,-21-1 16,21 0-16,-21 1 0,-1-1 15,22 0-15,0-20 0,-21 20 16,0-21-16,21 21 0,-21-20 0,21-1 0,0 21 16,0-21-16,0 0 0,0 1 15,0-1 1,21-21-16,0 0 0,0 0 15,1 0 1,-1-21-16,0-1 16,0 1-16,0 0 15,0 0-15,1 0 0,-1 0 16,-21-1-16,21 1 0</inkml:trace>
  <inkml:trace contextRef="#ctx0" brushRef="#br1" timeOffset="38269.73">3577 6011 0,'-21'0'15,"42"0"17,0 0-32,0 0 15,1 0-15,-1 0 0,0 0 16,0 0-16,0 0 0,0 0 0,1 0 15,-1 0-15,0 0 0,0-21 0,0 21 16,0 0-16,1 0 16,-1-21-16,-21 0 0,21 21 0,-21-21 15,21 21-15,-21-21 0</inkml:trace>
  <inkml:trace contextRef="#ctx0" brushRef="#br1" timeOffset="43384.46">4889 3768 0,'-21'0'0,"0"0"16,0 0-1,0 0-15,21-21 16,-21 21-16,-1 0 0,1 0 16,0 0-16,0 0 0,0 0 15,0 0-15,-1 0 0,1 0 16,0 0-16,0 0 0,0 0 16,0 0-16,-1 0 15,1 0 1,42 0 78,1 0-94,-1 0 0,0 0 15,0 0-15,0 0 0,0 0 16,1 0-16,20 0 0,-21 0 0,0 0 15,22 0-15,-22 0 0,21 0 0,0 0 16,-20 0-16,20 0 0,-21 0 16,21 0-16,1 0 0,-22 0 15,21 0-15,1 0 0,-1 0 16,-21 0-16,43 0 0,-22 0 0,0 0 16,1 0-16,-1 0 0,21 0 0,-20 0 15,20 0-15,-20 0 0,20 0 16,1 0-16,-22 21 0,21-21 0,-20 0 15,20 0-15,-20 0 0,20 0 16,-21 0-16,1 0 0,-1 0 0,22 0 16,-22 0-16,0 0 0,22 0 15,-22 0-15,22 0 0,-22 0 0,21 0 16,-20 0-16,20-21 0,1 21 16,-22 0-16,22 0 0,-1 0 0,-21 0 15,1 0-15,-1 0 0,0-22 16,1 22-16,-1 0 0,0 0 0,1 0 15,-1 0-15,0 0 0,1 0 16,-1 0-16,0 0 0,1 0 0,-1 0 16,0-21-16,22 21 0,-22 0 15,1 0-15,20 0 0,-21 0 0,1 0 16,20 0-16,-20 0 0,-1 0 16,0 0-16,1 0 0,-1 0 0,0 0 15,1 0-15,-1-21 0,0 21 0,1 0 16,-22 0-16,21 0 15,0 0-15,22 0 0,-22 0 0,1 0 0,-1 0 16,0 0-16,22 0 0,-22 0 16,0-21-16,22 21 0,-22 0 15,1 0-15,-1 0 0,0 0 0,1 0 16,-1 0-16,-21 0 0,21 0 16,1 0-16,-22 0 0,21 0 0,1 0 15,-22 0-15,21-21 0,-21 21 0,22 0 16,-22 0-16,21 0 0,-21 0 15,22 0-15,-22 0 0,0 0 0,21 0 16,-21 0-16,1 0 0,20 0 16,-21 0-16,0 0 0,0 0 15,1 0-15,-22-21 0,21 21 0,0 0 16,0 0-16,0 0 16,0 0-16,1 0 15,-44 0 32,1 0-47,0-22 0,0 22 16,-21 0-16,-1 0 0,1 0 0,0 0 15</inkml:trace>
  <inkml:trace contextRef="#ctx0" brushRef="#br1" timeOffset="44644.07">4911 3831 0,'0'0'0,"-22"0"16,1 0-16,0 21 0,0-21 15,0 0-15,0 22 0,-1-22 16,1 0-16,0 0 0,0 0 16,0 0-16,21 21 0,-21-21 15,-1 0-15,1 0 16,42 0 78,1 0-94,-1 0 15,0 0-15,0 0 0,0 0 0,0 0 16,1 21-16,20-21 0,-21 0 15,21 0-15,-20 0 0,20 0 16,-21 0-16,21 0 0,-20 0 0,20 0 16,0 0-16,1 0 0,-1 0 15,-21 0-15,43 0 0,-22 0 0,0 0 16,1 0-16,20 0 0,1 0 0,-22 0 16,21-21-16,1 21 0,-1 0 15,1 0-15,-22-21 0,22 21 0,-1 0 16,-20-22-16,20 22 0,-21 0 15,22 0-15,-22 0 0,22 0 0,-1 0 16,1 0-16,-1 0 0,1 0 0,-1 0 16,1 0-16,-1 0 0,22 0 15,-22 0-15,1 0 0,-1 0 16,1 0-16,-1 0 0,1 0 16,-22 0-16,22 0 0,-22 0 0,22 0 15,-22 0-15,21 0 0,-20 0 0,20 0 16,-20 0-16,20 0 0,-21 0 15,22 0-15,-22 0 0,22 0 0,-22 0 16,22 0-16,-22 0 0,21 0 16,-20-21-16,-1 21 0,22 0 0,-22-21 15,0 21-15,1 0 0,-1 0 0,0 0 16,1 0-16,20-21 0,-21 21 16,1 0-16,-1 0 0,0 0 15,22 0-15,-22-21 0,1 21 0,-1 0 16,0 0-16,22 0 0,-22 0 15,-21 0-15,22 0 0,-1-21 0,-21 21 16,21 0-16,-20 0 0,-1 0 0,21 0 16,-21 0-16,0 0 0,1 0 15,-1 0-15,0 0 0,0 0 16,0 0-16,0 0 16,1 0-1</inkml:trace>
  <inkml:trace contextRef="#ctx0" brushRef="#br1" timeOffset="45411.56">5630 6858 0,'21'0'15,"-42"0"-15,42-21 0,-21 0 32,0 0-17</inkml:trace>
  <inkml:trace contextRef="#ctx0" brushRef="#br1" timeOffset="46668.02">5694 6689 0,'0'0'0,"21"0"16,-21-21-16,0-1 16,0 1-1,-21 21 1,0 0-16,-1 0 16,1 0-16,0 0 0,0 0 15,0 0-15,0 21 0,-1-21 16,1 22-16,0-1 0,-21 0 0,21 0 15,-1 0-15,1 0 0,0 22 16,0-22-16,0 21 0,0-21 0,-1 22 16,22-1-16,0 0 0,-21 1 0,0-1 15,21 0-15,-21 22 0,21-22 16,-21 22-16,21-22 0,0 22 16,-21-1-16,21-21 0,-22 22 0,22-1 15,0 1-15,0-1 0,0 1 16,0-1-16,0 1 0,0 21 0,0-22 15,0 22-15,0-22 0,0 22 16,0-22-16,0 22 0,0 0 0,0-1 16,0 1-16,0-21 0,-21 20 0,21 1 15,0-22-15,-21 22 0,21-21 0,0-1 16,0 22-16,0-22 0,0 1 16,0-1-16,0-20 0,-21 20 0,21 1 15,0-22-15,0 21 0,0-20 0,0-1 16,-21 0-16,21 1 0,0-1 15,0 0-15,0 1 0,-21-22 0,21 21 16,0-21-16,-22 1 0,22-1 16,0 0-16,0-42 31,0-22-31,0 22 0,0-21 0,0 0 16,22-22-16</inkml:trace>
  <inkml:trace contextRef="#ctx0" brushRef="#br1" timeOffset="48555.06">5461 6625 0,'-21'0'16,"0"0"-1,42 0 48,0 0-63,21 0 0,1 0 0,-1 0 15,0 0-15,22 0 0,-22 0 16,22 0-16,-1 0 0,1 0 0,-22 0 16,21 0-16,1 0 0,-1 0 15,1 0-15,-1 0 0,1 0 0,21-21 16,-1 21-16,1 0 0,0 0 15,20 0-15,-20 0 0,21 0 0,-21 0 16,20 0-16,-20 0 0,21-21 16,0 21-16,0 0 0,21 0 15,-22 0-15,1 0 0,0-21 0,-21 21 16,21 0-16,-22 0 0,22 0 0,-21 0 16,-1-21-16,22 21 0,-21 0 15,0 0-15,-1 0 0,1 0 0,-22 0 16,1 0-16,-1 0 0,1 0 15,-1 0-15,-20 0 0,-1 0 0,22 0 16,-22 0-16,0 0 0,1 0 0,-1 0 16,-21 0-16,21 0 0,1 0 15,-22 0-15,21 21 0,-21-21 0,22 0 16,-22 0-16,0 21 16,0-21-16,0 0 0,1 21 0,-1-21 15,-21 21-15,21-21 0,-21 21 0,21 1 16,-21-1-16,0 0 15,0 0-15,0 0 0,0 0 16,0 1-16,0-1 0,0 21 16,0-21-16,0 22 0,0-22 0,0 21 15,0-21-15,0 22 0,0-1 0,0 0 16,0 22-16,-21-22 0,21 0 16,0 22-16,0-22 0,0 1 0,0 20 15,0-21-15,0 1 0,0-1 0,0 0 16,0 1-16,21-1 15,-21 0-15,0 1 0,0 20 0,21-20 16,0 41-16,-21-41 0,0-1 16,0 0-16,0 22 0,0-22 15,0 0-15,0 1 0,0-1 0,0 0 16,0 1-16,0-1 0,0-21 0,0 22 16,0-1-16,0 21 0,0-20 15,0-1-15,0 0 0,22 1 0,-22 20 16,0-20-16,0-1 0,21 0 0,-21 1 15,0-1-15,0 0 0,0 1 16,0-22-16,0 21 0,0 0 16,0-20-16,0 20 0,0-21 0,0 21 15,0-20-15,0-1 0,0 21 0,0-21 16,0 0-16,0 1 0,0-1 16,0 0-16,0 0 0,0 0 0,0 0 15,0 1-15,0-1 0,-21 0 16,21 0-16,-22-21 0,1 21 15,21 0-15,-21-21 0,0 22 16,0-22-16,0 0 0,-1 21 0,1 0 16,0-21-16,0 0 0,-21 21 15,20-21-15,-20 0 0,21 21 0,-21-21 16,20 21-16,-20-21 0,21 0 0,-21 22 16,20-22-16,-20 0 0,21 21 15,-21-21-15,-1 0 0,1 0 16,0 21-16,-1-21 0,-20 21 0,-1-21 15,22 0-15,-22 0 0,-20 21 0,20-21 16,22 0-16,-22 0 0,1 21 16,-1-21-16,22 0 0,-21 0 0,20 0 15,1 0-15,-22 22 0,22-22 0,0 0 16,-22 0-16,22 0 0,0 0 0,-22 0 16,22 0-16,-22 0 0,1 0 15,-1 0-15,1 0 0,20 0 0,-20 0 16,21 21-16,-22-21 0,22 0 0,-1 0 15,1 0-15,0 0 16,-1 0-16,1 0 0,0 0 0,-1 0 16,1 0-16,21 0 0,-21 0 0,-1 0 15,1 0-15,-22 0 0,22 0 0,0 0 16,-1 0-16,-20 0 0,21 0 16,-1 0-16,1 0 0,-22 0 0,22 0 15,0 0-15,-1 0 0,1 0 0,0 0 16,-1 0-16,22 0 0,-21 0 15,0 0-15,20 0 0,-20 0 0,21 0 16,-21 0-16,20 0 0,-20 0 0,0 0 16,-1 0-16,22 0 0,-21 0 15,0 0-15,-1 0 0,1 0 16,21 0-16,-22-21 0,1 21 0,0 0 16,-1 0-16,1 0 0,21 0 0,-21 0 15,-1-22-15,1 22 0,21 0 16,-22 0-16,22 0 0,-21 0 0,21 0 15,0 0-15,-1-21 0,-20 21 16,21 0-16,0 0 0,0 0 0,-1 0 16,1 0-16,-21 0 0,21 0 0,0 0 15,-1 0-15,1 0 0,0 0 16,0 0-16,0 0 0,0 0 0,-1 0 16,1 0-16,21-21 78,0 0-47,0 0-15,0 0-16</inkml:trace>
  <inkml:trace contextRef="#ctx0" brushRef="#br1" timeOffset="49743.62">6689 5863 0,'0'-21'0,"21"21"0,-21-21 16,0 0-16,0 0 0,0-1 15,0 1-15,0 0 0,0 0 16,0 0-16,0 42 31,0 0-15,0 0-16,0 22 15,0-1-15,0 0 0,0 1 0,0-1 16,0 0-16,0 1 0,0-1 16,0 0-16,0 1 0,0-1 0,0 0 15,0 1-15,0-22 0,0 21 0,0-21 16,0 0-16,0 1 0,0-1 16,0 0-16,0 0 15,0-42 16,0 0-31,0 0 0,0-1 16,0 1-16,0 0 0,0 0 16</inkml:trace>
  <inkml:trace contextRef="#ctx0" brushRef="#br1" timeOffset="50047.95">6646 5821 0,'0'-21'0,"21"0"16,1 21-16,20-22 0,-21 22 16,21 0-16,-20-21 0,20 0 0,0 21 15,1 0-15,-22-21 16,21 21-16,0 0 0,-20-21 0,20 21 15,-21 0-15,0 0 0,0 0 16,1 0-16,-22 21 16,0 0-1,-22 0 1,1-21-16,0 0 0,0 0 16,21 21-16,-21-21 0</inkml:trace>
  <inkml:trace contextRef="#ctx0" brushRef="#br1" timeOffset="50307.8">6710 6096 0,'21'0'0,"0"0"15,0 0-15,0 0 0,1 0 16,-1 0-16,0 0 0,0 0 0,0 0 16,0 0-16,1 0 0,-1 0 15,0 0-15,0 0 0,0 0 16,0-21-16,1 21 16,-22-21-16,21 21 0,0 0 15,-21-21-15</inkml:trace>
  <inkml:trace contextRef="#ctx0" brushRef="#br1" timeOffset="50808.52">7641 5673 0,'0'0'0,"0"-21"0,-21 21 47,21 21-47,-21-21 0,0 21 0,-1 0 16,1 0-16,21 0 16,-21 1-16,0-1 0,0 0 0,0 0 15,-1 0-15,22 0 0,-21 22 0,0-22 16,0 0-16,0 21 15,21 1-15,0-22 0,-21 21 0,21-21 16,0 43-16,0-22 16,0-21-16,0 1 0,0-1 0,21 21 15,0-21-15,0 0 0,21-21 0,-20 22 16,20-1-16,-21-21 0,21 0 16,1 0-16,-1 0 0,-21 0 0,22 0 15,-1 0-15,0 0 0,-21 0 16,22-21-16,-22 21 0,21-22 0,-21 1 15,22 21-15,-22-21 0,0 0 0,21 21 16,-20-21-16,-1 0 16,0-1-16,-21 1 15,0 0-15,0 0 16,0 0 0,-21 21-16,0 0 15,-1 0-15</inkml:trace>
  <inkml:trace contextRef="#ctx0" brushRef="#br1" timeOffset="51104.39">7620 6117 0,'0'0'0,"-21"0"31,42-21 0,0 21-31,0 0 0,0 0 16,1-21-16,-1 21 0,0 0 15,21 0-15,-21-21 0,1 21 0,20-21 16,-21 21-16,0 0 0,0 0 0,1-22 16,-1 22-16,0 0 15,-21-21-15,0 0 16,-21 0-1,0 21 1,21-21-16</inkml:trace>
  <inkml:trace contextRef="#ctx0" brushRef="#br1" timeOffset="51528.14">7599 5630 0,'21'0'0,"0"0"15,0 0-15,0 0 0,22 0 16,-1-21-16,0 21 0,1 0 0,-1-21 16,0 21-16,1 0 0,-1 0 15,0-21-15,-20 21 0,20-21 0,-21 21 16,21 0-16,-20 0 0,-1 0 16,0 0-16,-21-21 0,21 21 15,-21 21 63,-21 0-78,0-21 0,21 21 16,-21-21-16</inkml:trace>
  <inkml:trace contextRef="#ctx0" brushRef="#br1" timeOffset="57996.07">11472 3535 0,'-21'0'0,"0"0"15,0 0-15,0 0 0,-1 0 16,1 0-16,0 0 16,0 0-16,42 0 78,0 0-78,0 0 0,1 0 0,20 0 15,-21 0-15,21 0 16,1 0-16,-1 0 0,22 0 0,-1 0 16,1 0-16,-1 0 0,1 0 15,-1 0-15,22 0 0,-22 0 0,1 0 16,-1 0-16,-20 0 0,20-21 0,-21 21 15,1 0-15,-22 0 0,21 0 16,-21 0-16,22 0 0,-22 0 0,0 0 16,0 0-16,0 0 15,1 0-15,-1 0 0,0 0 16,0 0-16,-21-21 16,-21 21 30,0 0-46,0 0 16,-1 0-16,1 0 0,0 0 16</inkml:trace>
  <inkml:trace contextRef="#ctx0" brushRef="#br1" timeOffset="59804.32">11197 3704 0,'0'0'0,"42"0"0,-20 0 16,-1 0-16,21 0 0,-21 0 0,22 0 16,-1 0-16,-21 0 0,21 0 0,1 0 15,-1 0-15,22 0 0,-22 0 16,21 0-16,-20 0 0,20 0 0,-20-21 16,20 21-16,-21 0 0,22 0 15,-22 0-15,1 0 0,-1 0 16,0-21-16,1 21 0,-1 0 0,0 0 15,-21 0-15,22 0 0,-22 0 16,0 0-16,0 0 0,0 0 0,1 0 16,-22-21-16,21 21 15,0 0-15,-21 21 813,-21-21-735,0 21 297,-1-21-375,1 0 16,0 0-16,0 0 0,0 0 15</inkml:trace>
  <inkml:trace contextRef="#ctx0" brushRef="#br1" timeOffset="64737.19">13949 3302 0,'-21'0'16,"-1"0"-16,1 0 16,0 0-16,0 0 0,0 0 15,0 0-15,-1 0 16,1 0-16,0 0 0,0 0 16,0 0-16,0 21 15,42-21 48,0 0-48,0 0-15,0 0 0,22 0 16,-22 0-16,0 0 0,21 0 16,1 0-16,-1 0 0,0 0 0,22 0 15,-22 0-15,22 0 0,-22 0 16,21 0-16,-20 0 0,-1 0 0,0 0 15,-20 0-15,20 0 0,-21 0 16,21 0-16,-20-21 0,-1 21 16,0 0-16,0 0 0,0 0 15,-42-21 63,0 21-62,0 0-16</inkml:trace>
  <inkml:trace contextRef="#ctx0" brushRef="#br1" timeOffset="65632.1">13737 3535 0,'0'21'15,"21"-21"32,0 0-31,22 0-16,-22 0 0,21 0 0,-21 0 15,43 0-15,-22 0 0,1 0 16,20 0-16,-21 0 0,1 0 0,20 0 16,-20 0-16,-1 0 0,0 0 15,-21 0-15,22 0 0,-22 0 16,0 0-16,21 0 0,-20 0 0,-1 0 15,0 0 1,-21-21 93,-21 0-77,0 21-32</inkml:trace>
  <inkml:trace contextRef="#ctx0" brushRef="#br1" timeOffset="67363.41">16849 3387 0,'0'0'16,"21"0"62,0 0-63,0-21-15,0 21 0,22 0 16,-22 0-16,21 0 0,0 0 16,1 0-16,-1 0 0,22 0 0,20 0 15,-20 0-15,20 0 0,1 0 16,21 0-16,-21 0 0,20 0 0,1 0 16,0 0-16,21 0 0,0 0 0,0 0 15,-21 0-15,21 0 0,0 0 16,0 0-16,0 0 0,-21 0 0,21 0 15,0 0-15,106-22 16,-149 22-16,22 0 0,-21 0 0,-22 0 16,22 0-16,-22 0 15,-20 0-15,20 0 0,-20 0 0,-1 0 16,-21 0-16,21 0 0,-20 0 0,-1 0 16,-42 0 15,-1 0-31,-20 0 15,21 0-15,0 0 0,-22-21 0,22 21 16,-21 0-16,0 0 0,-1 0 0</inkml:trace>
  <inkml:trace contextRef="#ctx0" brushRef="#br1" timeOffset="67963.96">17039 3535 0,'0'0'0,"148"0"15,-105 0 1,-1 0-16,21 0 0,-20 0 16,20 0-16,1 0 0,-1 0 0,1 0 15,-1 0-15,22 0 0,-22 0 16,22 0-16,21 0 0,-21 0 16,20 0-16,1 0 0,21 0 0,-21 0 15,21 0-15,-21 0 0,0 0 16,21 0-16,-21 0 0,-1 0 0,1 0 15,0 21-15,0-21 0,-21 0 0,-22 0 16,22 0-16,-22 0 0,1 0 16,42 0-16,-64 0 0,21 0 15,-20 0-15,-1 0 0,0 0 16,1 0-16,-1 0 0,-21 0 0,22 0 16,-22 0-16,21 0 0,-21 0 15,0 0-15,-21 21 0,22-21 16</inkml:trace>
  <inkml:trace contextRef="#ctx0" brushRef="#br1" timeOffset="81595.59">5503 6752 0,'0'-21'15,"0"0"1,-21 21 15,0 0-15,0 0 15,0 21-31,-1-21 16,22 21-16,0 0 0,-21-21 15,0 22-15,21-1 0,-21 0 0,21 0 16,0 0-16,-21 22 0,21-22 15,-21 0-15,21 21 0,-22-21 0,22 22 16,0-1-16,0 0 16,0 1-16,-21 20 0,21-20 0,0 20 0,-21 1 15,21-22-15,-21 21 0,21-20 0,-21 20 16,0-20-16,-1 20 16,22-21-16,-21 22 0,21-1 0,-21 1 15,21-1-15,0 1 0,-21-22 0,21 22 16,0-1-16,0 1 0,0-1 15,-21-20-15,21 20 0,0 1 0,0-22 16,0 21-16,0 1 0,0-1 16,-21-20-16,21 20 0,0-20 0,0-1 15,0 0-15,-22 1 0,22-1 0,0 0 16,0 1-16,0-1 0,0-21 16,0 21-16,0-20 0,0 20 15,0 0-15,0-21 0,0 22 0,0-1 16,22-21-16,-22 22 0,0-1 0,0-21 15,21 21-15,-21 1 0,0-1 16,0-21-16,0 22 0,0-22 0,0 21 16,0-21-16,0 0 0,0 22 0,0-22 15,0 0-15,0 0 0,0 0 16,0 1-16,-21-1 0,21 0 0,-22 0 16,22 0-16,0 0 15,-21-21-15,0 0 31</inkml:trace>
  <inkml:trace contextRef="#ctx0" brushRef="#br1" timeOffset="82259.53">5694 6773 0,'0'0'0,"63"-21"0,1 21 0,-1 0 15,-20-21-15,20 21 0,1-21 16,-1 21-16,-21 0 0,22 0 0,-1-21 16,1 21-16,-1 0 0,1 0 0,-1-21 15,1 21-15,-1 0 0,1 0 16,21-22-16,-22 22 0,22 0 0,-1 0 15,-20-21-15,21 21 0,-1 0 16,1 0-16,0 0 0,-1-21 0,1 21 16,0 0-16,-1 0 0,1 0 15</inkml:trace>
  <inkml:trace contextRef="#ctx0" brushRef="#br1" timeOffset="83764.74">5397 7070 0,'0'0'16,"0"21"-16,0 0 16,0 0-1,0 0 1,22-21-16,-1 0 16,0 0-16,21 0 0,-21 0 0,22 0 15,-1 0-15,22 0 0,-1 0 16,1 0-16,-1-21 0,1 21 15,20 0-15,-20-21 0,20 0 0,1 21 16,0 0-16,21-21 0,-1 21 16,1 0-16,0-21 0,0 21 0,0-22 15,0 22-15,-1 0 0,22 0 0,-21-21 16,21 21-16,0 0 0,0 0 16,0 0-16,-21-21 0,21 21 15,0 0-15,-21 0 0,21 0 0,0 0 16,-21-21-16,21 21 0,-21 0 15,-22 0-15,1 0 0,0-21 0,-22 21 0,1 0 16,-1 0-16,-21 0 16,22-21-16,-22 21 0,-21 0 0,22 0 15,-1-22-15,-21 22 0,0-21 0,22 21 16,-22 0-16,0 0 0,0 0 16,0-21-16,-42 21 31,0 0-31,0 0 15,-21 0-15,20 0 0,1 0 0,-21 0 16,21 0-16,-22 0 0,1 0 16,21 0-16,-21 0 0,-1 0 15,-20 0-15,20 21 0</inkml:trace>
  <inkml:trace contextRef="#ctx0" brushRef="#br1" timeOffset="89745.81">9610 1524 0,'-22'0'0,"22"-21"47,-21 0-47,21 0 0,0-1 16,0 1-16,0 0 15,0 0-15,0 0 0,0 0 16,0-1-16,0 1 16,21 0-16,1 0 15,-22 0 1,21 21-16,0-21 0,0 21 16,0 0-1,0 0-15,1 0 0,-1 21 16,-21 0-16,21-21 15,-21 21-15,0 0 0,21 0 0,-21 1 16,0-1-16,0 0 0,0 0 0,0 0 16,0 0-16,0 1 0,0-1 15,21 0-15,-21 0 16,0 0 0,0-42 30,0 0-30,0 0-16,0 0 16,0-1-16,0 1 0,0 0 15,0 0-15,0 0 0,0 0 0,21-1 16,1 1-16,-22 0 0,21 0 16,-21 0-16,21 21 0,0-21 0,0-1 15,0 22-15,1 0 0,-1 0 16,0 0-16,0 0 0,0 0 0,0 0 15,1 0-15,-1 0 0,0 22 16,0-1-16,0-21 0,0 21 16,-21 0-16,0 0 0,0 0 15,0 1-15,0-1 0,0 0 0,0 0 16,0 0-16,0 0 0,-21-21 0,21 22 16,-21-22-16,21 21 0,0 0 15,-21-21 1,21-21 15,0 0-31,0-1 0</inkml:trace>
  <inkml:trace contextRef="#ctx0" brushRef="#br1" timeOffset="90388.44">10245 910 0,'0'0'0,"-22"0"0,1 0 16,-21 0-16,21-21 0,0 21 0,-22 0 16,22 0-16,-21 0 0,-1 0 15,1 0-15,21 0 0,-21 0 16,-1 21-16,1-21 0,0 21 15,-1 1-15,22-22 0,-21 21 16,-1 0-16,1 0 0,21 0 0,0 22 16,0-22-16,-1 21 0,1-21 0,21 22 15,-21-22-15,21 21 0,0 0 16,0-20-16,0 20 0,0 0 0,0-21 16,0 22-16,0-1 0,21-21 15,-21 22-15,21-22 0,1 21 16,-1-21-16,-21 22 0,21-22 0,0 0 15,21 0-15,-20 0 0,-1 0 16,21 1-16,-21-22 0,22 21 0,-22-21 16,21 0-16,0 21 0,1-21 15,-22 0-15,21 0 0,1 0 0,-1 0 16,0 0-16,1-21 0,-22 21 0,21-21 16,0-1-16,-20 1 0,20 21 15,-21-21-15,21-21 0,-20 21 0,-1-1 16,0 1-16,0-21 0,0 21 15,0-22-15,1 22 0,-22-21 0,0 21 16,21-22-16,-21 22 0,21-21 0,-21 21 16,0-22-16,0 1 15,0 21-15,0-21 0,0-1 0,0 1 16,0 21-16,-21-22 0,0 22 16,-1-21-16,22 21 0,-21 0 0,0-1 15,0 1-15,0 21 0,-22-21 16,22 21-16,0 0 0,-21 0 0,-1 0 15,-41 0 1,41 0-16,22 0 0,0 0 0,0-21 16,0 21-16,-22 0 0,22 0 15,0 0-15</inkml:trace>
  <inkml:trace contextRef="#ctx0" brushRef="#br1" timeOffset="91247.47">6604 381 0,'0'21'0,"0"-42"0,0 63 16,0 1-16,-21-22 0,21 21 16,0 1-16,0-1 0,0 0 0,0 1 15,0-1-15,0 0 0,0 22 16,0-22-16,0-21 0,0 22 0,0-22 15,0 21-15,0-21 16,0 0-16,21-42 31,-21 0-31,0 0 0,21 0 16,0-22-16,-21 22 16,21-21-16,-21 0 0,22-1 0,-1 22 15,-21-21-15,21 21 0,0-22 16,-21 22-16,21 0 0,0 0 0,1 21 15,-1 21 1,0 0-16,-21 0 0,0 0 16,0 1-16,0 20 0,0 0 15,0-21-15,0 22 0,0-1 0,0-21 16,21 22-16,-21-22 0,0 0 16,0 0-16,0 0 0,21 0 0,0-21 15,1 0-15,-1 0 16,0 0-16,0-21 15,0 0-15,0 0 0,1-21 0,-1 20 16,0-20-16,-21 0 0,21-1 16,-21 1-16,21 0 0,-21-1 0,0 1 15,0 0-15,0-1 0,0 1 16,0 0-16,0-1 0,0 22 0,0 0 16,-21 0-16,0 21 15,0 0-15,0 21 16,-1 0-1,22 0-15,0 1 16,0-1-16,0 0 0,0 0 16,0 0-16</inkml:trace>
  <inkml:trace contextRef="#ctx0" brushRef="#br1" timeOffset="91595.32">7408 804 0,'0'0'0,"0"-21"0,21 0 0,1 21 16,-22-42-16,0 21 16,0-1-16,0 1 0,0 0 15,-22 21 1,1 0-16,21 21 15,-21 0-15,0 1 0,0-1 0,21 0 16,-21 0-16,21 21 0,-22 1 16,22-22-16,-21 21 0,21 1 0,0-22 15,0 21-15,0-21 0,0 0 16,0 1-16,0-1 0,21-21 0,1 21 16,-1-21-16,0 0 0,0 0 15,0 0-15,0 0 0,1 0 16,-1-21-16,21 0 0,-21-1 15,0 1-15,22 0 0,-22-21 0</inkml:trace>
  <inkml:trace contextRef="#ctx0" brushRef="#br1" timeOffset="92111.56">7832 275 0,'0'85'32,"0"-43"-32,0-21 0,0 22 0,-22-1 15,22 0-15,0-20 0,0 20 0,-21 0 16,21 1-16,0-1 0,0-21 16,-21 21-16,21 1 0,-21-22 0,21 0 15,-21 21-15,21-20 0,0-1 16,0 0-16,0-42 31,0 0-31,0-1 16,0 1-16,0 0 0,0 0 15,0-21-15,21 20 0,0 1 0,0 0 16,0 0-16,1 0 0,-1 0 16,0-1-16,21 1 0,-21 0 15,22 21-15,-22 0 0,21 0 16,-21 0-16,1 0 0,20 0 0,-21 0 15,0 21-15,0 0 0,-21 1 0,0-1 16,0 0-16,0 0 0,0 0 16,0 0-16,-21 1 0,0 20 0,0-21 15,-21 0-15,20 22 0,-20-22 16,21 0-16,0 0 0,-22-21 0,22 21 16,0-21-16,0 0 0,0 0 15,0 0-15,-1 0 16,22-21-1,0 0-15,0 0 0,0 0 16,0-1-16,22-20 0</inkml:trace>
  <inkml:trace contextRef="#ctx0" brushRef="#br1" timeOffset="92675.75">8340 508 0,'21'0'15,"21"0"1,-21 0-16,-21-21 0,21 0 0,1 21 16,-1-21-16,0-1 0,0 1 0,0 0 15,0 0-15,1 0 0,-22 0 16,0-1-16,0 1 0,-22 21 31,1 0-31,0 0 0,0 0 0,0 21 16,0 1-16,-1-1 0,1 0 15,0 21-15,0-21 0,0 1 0,0-1 16,21 0-16,0 21 0,0-21 16,0 1-16,0-1 0,0 0 15,21-21 1,0 21-16,0-21 0,0 0 15,0 0-15,1 0 0,-1 0 16,0 0-16,0 0 16,-42 21 15,0-21-31,0 21 0,-1 1 0,1-1 16,0 0-16,0 0 0,0 0 15,0 22-15,-1-22 0,1 21 16,21-21-16,0 22 0,0-22 15,-21 0-15,21 0 0,0 21 0,0-20 16,0-1-16,21-21 16,0 0-16,1 0 0,-1 0 15,0 0-15,0 0 0,0 0 16,0-21-16,1-1 0,-1 1 0,21 0 16,-21-21-16,22 21 0</inkml:trace>
  <inkml:trace contextRef="#ctx0" brushRef="#br1" timeOffset="92963.55">8975 21 0,'0'0'0,"0"21"0,0 1 0,0-1 15,0 21-15,0 0 0,0 1 16,-22-1-16,22 22 0,-21-22 0,0 21 15,0-20-15,21-1 0,-21 22 0,0-22 16,-1 0-16,1 22 0,21-22 16,-21 0-16,21-20 0,-21 20 0,21-21 15,-21 21-15,21-20 0,0-1 16,0 0-16,0 0 16,21-21-1,0 0-15,0-21 0,-21 0 16,21 0-16,1-1 0,-22 1 15,21 0-15</inkml:trace>
  <inkml:trace contextRef="#ctx0" brushRef="#br1" timeOffset="93316.86">8911 847 0,'42'21'31,"-20"-21"-31,-1-21 16,0 21-16,-21-21 0,21-1 16,-21 1-16,21 0 15,0 0-15,-21 0 0,0 0 16,0-1-16,-21 22 16,0 0-1,0 0-15,0 22 0,0-1 16,-1 0-16,22 0 0,0 0 15,-21 0-15,0 1 0,21 20 0,0-21 16,0 0-16,0 0 0,0 1 16,0-1-16,21-21 15,0 0 1,1 0-16,-1 0 16,0-21-16,0-1 0,0 1 15,0 0-15,1 0 0,-1 0 0</inkml:trace>
  <inkml:trace contextRef="#ctx0" brushRef="#br1" timeOffset="94831.59">9334 635 0,'0'0'0,"0"21"16,0 0-16,-21 1 0,21-1 0,-21 0 15,21 0-15,-21 0 16,21 0-16,-21 1 0,21-1 0,0 0 15,0 0-15,0 0 0,-21 0 16,21 1-16,0-1 16,0-42 15,0-1-31,0 1 0,21 0 16,-21 0-16,0-21 0,21 20 15,-21 1-15,21 0 0,-21 0 16,21 0-16,-21 0 0,0-1 15,21 22-15,1 0 16,-22 22 0,0-1-16,0 0 15,0 0-15,0 0 0,0 0 0,0 1 16,0-1-16,0 0 16,0 0-16,0 0 15,21-21 1,0 0-16,-21-21 15,0 0 1,21 0-16,-21 0 0,21-1 16,-21 1-16,21 0 0,-21 0 0,0 0 15,0 0-15,22-1 0,-22 1 0,21 21 16,-21-21-16,21 21 16,-21 21-1,0 0 1,0 1-16,0-1 15,0 0-15,0 0 0,0 0 0,0 0 16,0 1-16,21-1 16,-21 0-16,21-21 0,0 21 0,1-21 15,-1 0-15,0 0 16,0 0-16,0 0 16,0 0-16,1 0 0,-1 0 0,0-21 15,21 0-15,-21 21 0,1-21 16,-22-1-16,21 1 0,0 0 15,-21 0-15,21 0 0,-21 0 16,0-1-16,0 1 0,0 0 16,-21 21-1,0 0-15,0 21 16,21 0-16,0 1 16,-22-1-16,22 0 0,0 0 15,0 0-15,0 0 0,0 1 16,0-1-16,0 0 15,22-21 1,-1 0-16,0 0 16,0 0-16,0-21 0,0 21 0,1-21 15,-1-1-15,0 1 0,0 21 16,0-21-16,0 0 0,1 0 0,-22 0 16,21-1-16,0 1 15,-21 42 16,0 1-31,0-1 16,0 0-16,0 0 0,0 0 16,0 0-1,0 1-15,-21-22 16,21 21-16,0-42 47,0-1-47,21 1 0,-21 0 15,21 0-15,-21 0 16,21 0-16,0-1 0,-21 1 0,22 21 16,-1-21-16,0 21 15,0 0 1,-21 21-16,0 0 16,0 1-1,0-1-15,0 0 0,0 0 0,0 0 16,21 0-16,0 1 0,-21-1 15,22 0-15,-1 0 16,0-21-16,0 0 0,0 0 16,0 0-16,1-21 15,-1 0-15,0 0 16,0-1-16,-21 1 0,21 0 16,0 0-16,-21-21 0,0 20 0,0-20 15,22 21-15,-22-21 0,21-1 16,-21 1-16,21 0 0,-21-1 15,0 1-15,0 21 0,21-22 0,-21 1 16,21 0-16,-21 21 0,0-22 16,0 22-16,0 0 0,0 42 31,0 0-31,-21 0 0,21 22 0,-21-1 16,21 0-16,0 1 0,-21-1 15,21 0-15,-21 1 0,21-1 0,0 0 16,0 1-16,-22-22 0,22 21 15,0 1-15,0-22 0,0 21 0,0-21 16,0 0-16,0 1 0,0-1 16,0 0-16,0 0 0,0 0 15,0 0-15,22 1 0,-1-22 16,0 0 0,0 0-16,0 0 15,0-22-15,-21 1 0,22 0 16,-1 0-16,-21 0 0</inkml:trace>
  <inkml:trace contextRef="#ctx0" brushRef="#br1" timeOffset="95103.44">10414 550 0,'0'0'0,"21"0"16,0 0-16,0 0 15,1 0-15,20 0 0,-21 0 0,21 0 16,1 0-16,-22 0 0,21 0 16,1 0-16,-22-21 0,21 21 0,0-21 15,-20 21-15,20 0 0,-21-21 16,21 21-16,-20 0 0,-1 0 0,0 0 16,-21-21-16,21 21 15</inkml:trace>
  <inkml:trace contextRef="#ctx0" brushRef="#br1" timeOffset="120367.76">14859 5715 0,'0'-21'16,"0"0"15,0 0-15,21 21-16,-21-22 31,-21 44 16,0-1-32,21 0-15,0 0 16,0 0-16,-21 0 16,21 1-16,0-1 15,-22-21-15,22 21 0,0 0 16,0 0 0,0 0-16,22-21 31,-1 0-31,0 0 31,0 0-31,-21-21 0,21 21 0,-21-21 16,0 0-16,21 21 0,-21-21 15,0 0-15,22-1 16,-22 1-16,0 0 16,0 0-1,-22 21 1,22-21-16,-21 21 0,0 0 15,0 0 1,0 0-16,0 0 16,21 21-16,0 0 15,-22 0-15,22 0 16,0 1-16,-21-22 0,21 21 16,0 0-16,0 0 15,0 0 1,21-21-1,1 0 1,-1 0-16,0 0 16,0 0-1,0 0-15,-21-21 0,0 0 16,21 21-16,-21-21 0,22 21 16,-22-21-16,21-1 0,-21 1 0,0 0 15,0 0-15,0 0 16,0 0-1,-21 21-15,-1 0 16,1 0-16,0 0 16,0 0-16,0 0 15,0 21-15,21 0 16,-22-21-16,22 21 0,-21 0 0,0 0 16,21 1-16,0-1 15,0 0-15,0 0 16,0 0-16,0 0 15,21-21 1,0 0-16,1 0 16,-1 0-16,0 0 15,0 0 1,0 0-16,-21-21 0,21 0 16,-21 0-16,22 21 0,-22-21 15,0 0-15,21-1 0,-21 1 16,0 0-16,0 0 0,0 0 15,-21 0 1,21-1-16,-22 22 16,1 0-16,0 0 15,0 0 1,0 0-16,21 22 16,0-1-16,-21-21 0,21 21 0,0 0 15,-22 0-15,22 0 16,0 1-16,0-1 15,0 0-15,0 0 16,0 0 0,22-21-16,-1 0 0,-21 21 15,21-21-15,0 0 0,0 0 16,0 0 0,1 0-16,-1-21 15,0 21-15,-21-21 16,21 21-16,-21-21 0,21 21 15,-21-21-15,0 0 0,0-1 16,0 1-16,0 0 16,0 0-16,-21 21 15,21-21-15,-21 21 0,0 0 16,0 0 0,-1 0-16,1 0 15,0 0-15,21 21 16,-21 0-16,21 0 15,0 0-15,0 1 16,0-1-16,0 0 0,0 0 16,0 0-1,21-21 1,0 0 0,0 0-16,1 0 15,-1 0-15,0 0 16,0-21-16,-21 0 15,0 0-15,0 0 16,0-1-16,0 1 16,0 0-1,-21 21-15,0 0 16,0 0 0,-1 0-16,1 0 15,0 21-15,21 0 16,0 1-16,0-1 15,-21 0-15,21 0 16,0 0-16,0 0 16,21-21 15,0 0-15,0 0-16,1 0 0,-22-21 15,21 0 1,-21 0-16,21 21 0,-21-21 15,0 0 1,0-1-16,0 1 0,-21 0 16,0 21-16,-1 0 31,1 0-31,0 0 16,21 21-1,0 0-15,-21 1 0,21-1 16,0 0-16,0 0 15,0 0 1,0 0 0,21-21-1,0 0 1,0 0-16,1 0 16,-22-21-16,21 21 0,-21-21 15,21 21-15,-21-21 0,0 0 16,0 0-16,0-1 15,0 1-15,0 0 0,-21 0 16,0 21-16,-1 0 16,22-21-16,-21 21 0,0 0 15,0 0-15,0 0 16,0 21 0,-1 0-16,22 0 0,0 0 15,0 1 1,0-1-16,0 0 15,0 0-15,0 0 16,0 0-16,0 1 16,22-22-16,-1 0 15,0 0 1,0 0-16,0 0 0,0 0 16,1 0-16,-1 0 15,0 0-15,-21-22 0,21 22 16,0-21-16,-21 0 0,0 0 15,0 0 1,0 0-16,0-1 0,0 1 16,0 0-16,-21 0 15,21 0-15,-21 21 0,0 0 0,21-21 16,-21 21-16,-1 0 0,1 0 16,0 0-16,0 0 15,0 0-15,-22 42 31,43-21-31,0 0 0,0 0 16,0 1-16,0-1 16,0 0-16,0 0 0,0 0 15,0 0-15,0 1 16,0-1-16,22-21 16,-22 21-16,21-21 15,0 0-15,0 0 16,0 0-16,0 0 0,1 0 15,-1 0-15,-21-21 0,21 21 16,0-21-16,-21-1 16,21 22-16,-21-21 0,21 0 0,-21 0 15,0 0-15,0 0 16,0-1-16,0 1 0,-21 0 16,0 0-16,0 0 0,0 0 15,0 21-15,-1 0 16,1 0-16,0 0 0,0 0 15,0 0-15,0 0 16,-1 0-16,1 21 16,0 0-16,21 0 15,0 0-15,0 0 0,0 1 16,0-1-16,0 0 0,0 0 16,0 0-16,0 0 15,21 1 1,0-1-16,1-21 31,-1 0-31,0 0 0,0 0 16,0 0-1,0-21-15,1 21 16,-22-22-16,0 1 0,0 0 16,0 0-16,0 0 15,0 0-15,0-1 16,0 1-1,-22 21 1,1 0 0,0 0-16,0 0 15,21 21 1,-21 1 0,21-1-1,0 0 1,0 0-1</inkml:trace>
  <inkml:trace contextRef="#ctx0" brushRef="#br1" timeOffset="133195.68">15642 5990 0,'0'21'0,"0"1"15,-21-22 16,0 0-15,21 21 0,0-42 77,0-1-93,-21 22 110</inkml:trace>
  <inkml:trace contextRef="#ctx0" brushRef="#br1" timeOffset="134816.48">15557 6075 0,'0'-21'78,"22"21"-78,-1-21 15,0-1-15,0 22 0,0-21 16,22 0-16,-22-21 0,0 21 16,21-22-16,-21 22 0,22-21 0,20-1 15,-20-20-15,-1 21 0,21-1 16,-20 1-16,20 0 0,-20-1 0,-1 1 15,0 21-15,1-22 0,-22 22 16,0 0-16,0 21 0,-21-21 0,21 21 16,-42 0-1,0 0-15,0 0 0,-22 0 16,22 21-16,-21 0 0,0 0 0,-1 1 16,1-1-16,0 0 0,-1 21 15,22-21-15,-21 1 0,-1 20 0,22-21 16,0 0-16,0 0 0,21 1 15,0-1-15,0 0 16,21-21-16,0 0 16,0 0-16,1 0 0,20 0 15,-21 0-15,0 0 0,22 0 0,-22 0 16,0 21-16,21-21 0,-21 0 16,22 0-16,-22 0 0,0 21 0,0-21 15,0 21-15,1 1 0,-1-22 0,-21 21 16,21 0-16,0 0 15,-21 0-15,0 0 0,0 1 0,0-1 16,0 0-16,-21 0 16,0 0-16,0 0 0,-1-21 15,1 22-15,-21-1 0,21-21 16,0 0-16,-1 0 0,1 0 16,0 0-16,0 0 0,0 0 15,0 0-15,-1 0 0,22-21 0,-21 21 16,0-22-16,0 1 0,21 0 15,-21 0-15,0 0 0,21 0 16,0-1-16,-22 22 16,22-21-16,-21 21 15,21 21 17,0 1-32,0-1 15,0 0-15,0 0 16,0 0-16,0 0 0,21-21 0,1 22 15,-22-1-15,21-21 0,0 0 0,0 21 16,21-21-16,-20 0 0,20 0 16,-21 0-16,21 0 0,-20 0 0,20 0 15,-21 0-15,21 0 0,1 0 16,-1 0-16,-21-21 0,22 21 0,-22-21 16,21 21-16,0-22 0,-20 1 0,-1 0 15,21 0-15,-21 0 0,0 0 16,1-1-16,41-41 0,-42 21 15,-21 20-15,21 1 16,1 0-16,-22 0 0,0 0 0,0 0 16,0-1-16,-22 22 31,1 0-31,0 0 0,21 22 16,-21-1-16,0 0 0,0-21 15,21 42-15,0-21 0,-22 1 0,1-1 16,21 0-16,-21 0 0,21 0 0,0 0 15,0 1-15,0-1 0,0 0 16,0 0-16,0 0 0,21 0 16,0-21-16,1 22 15,-1-22-15,0 0 0,0 0 0,0 0 16,0 0-16,22 0 0,-22 0 16,21 0-16,1-22 0,-1 1 15,0 21-15,1-21 0,-1 0 0,0 0 16,-21 21-16,22-21 0,-22-1 0,0-20 15,0 21-15,0 0 0,1 0 16,-22-1-16,0 1 0,0 0 16,0 0-16,-22 21 15,1 0 1,0 0-16,21 21 16,0 0-16,-21 0 0,21 1 15,-21-1-15,21 0 0,-21 0 0,21 0 16,0 0-16,0 1 15,0-1-15,-22 0 0,22 0 16,-21 0-16,21 0 0,0 1 31,-21-22-31,21-22 32,0 1-17,0 0-15,0 0 0,0 0 0,0 0 16,0-1-16,21 1 15,0 0-15,1 0 0,-1-21 0,0 20 16,0 1-16,21 0 0,1 0 0,-22 0 16,21 0-16,1 21 0,-1-22 15,0 22-15,1 0 0,-1 0 0,-21 0 16,21 0-16,-20 0 0,-1 22 16,0-1-16,0 0 0,-21 0 0,0 0 15,0 0-15,0 1 0,0-1 0,0 0 16,0 21-16,0-21 0,0 1 15,0-1-15,-21 0 0,0 0 0,0 0 16,21 0-16,-22-21 16,22 22-16,-21-22 15,21-22 32,0 1-47</inkml:trace>
  <inkml:trace contextRef="#ctx0" brushRef="#br1" timeOffset="135545.06">18542 5842 0,'0'0'15,"21"-21"-15,-21 0 0,0 0 16,0-1-16,0 1 0,0 0 0,0 0 16,0-21-16,0 20 0,-21 1 0,21 0 15,-21 0-15,21 0 0,-21 0 16,-1 21-16,1 0 0,0 0 16,0 0-16,-21 0 0,20 0 15,1 21-15,0 0 0,-21 0 16,21 0-16,-22 0 0,22 22 0,0-22 0,-21 21 15,20 1-15,1-22 16,0 21-16,0-21 0,0 22 0,21-22 16,0 0-16,0 21 0,0-21 15,0 1-15,0-1 0,0 0 16,21 0-16,0-21 0,0 0 0,0 0 16,22 0-16,-22 0 0,0 0 15,21 0-15,1 0 0,-22 0 0,21-21 16,-21 0-16,22 0 0,-1-1 0,-21 1 15,22 0-15,-22-21 0,21-1 16,-21 1-16,22 0 0,-22-22 0,21 22 16,-21-22-16,0 1 0,1-1 15,-1 22-15,0-21 0,0-1 16,-21 1-16,0 20 0,0-20 0,0-1 16,0 22-16,0 0 0,0 20 15,0-20-15,0 21 0,0 0 0,0 0 16,-21 42-1,0 0-15,21 0 16,-21 0-16,-1 22 0,22-1 16,-21 0-16,0 1 0,21 20 0,-21-21 15,0 22-15,21-22 0,-21 22 0,-1-1 16,1-20-16,21 20 0,-21 1 16,0-22-16,21 21 0,-21-20 0,21-1 15,0 0-15,0-20 0,0 20 16,0-21-16,0 0 0,21 22 15,0-43-15,0 21 0,0 0 0,-21 0 16,22-21-16,-1 0 0,0 0 16,0 21-16,0-21 0,0 0 0,1 0 15,-1 0-15,0 0 0,0-21 0,0 0 16,0 0-16,1 0 0,-1-1 16,21 1-16</inkml:trace>
  <inkml:trace contextRef="#ctx0" brushRef="#br1" timeOffset="135903.85">19516 4974 0,'0'0'0,"0"21"15,-22 1 1,22-1-16,-21 0 0,0 21 0,0 1 16,21-1-16,-21 0 0,0 1 0,21-1 15,-22 0-15,1 22 0,21-22 16,-21 22-16,0-22 0,0 21 16,0-20-16,21 20 0,-22-20 15,1-1-15,0 0 0,0 1 0,21-22 16,-21 21-16,21-21 0,-21 0 0,-1 1 15,22-1-15,0 0 0,0 0 16,0-42 15,0 0-31,0 0 0,22-1 16,-1 1-16</inkml:trace>
  <inkml:trace contextRef="#ctx0" brushRef="#br1" timeOffset="136396.57">19981 5186 0,'0'0'0,"-21"0"16,0 21-1,-21 0-15,20 0 16,1 1-16,-21-1 0,0 0 0,-1 0 15,1 21-15,0-20 0,-22-1 16,22 21-16,-1-21 0,1 0 16,0 1-16,-1-1 0,22 0 0,-21 0 15,21 0-15,0-21 0,21 21 16,-22-21-16,22 22 47,22-22-47,-1 21 15,0-21-15,-21 21 0,21 0 16,0-21-16,0 21 0,-21 0 0,22 1 16,-22-1-16,21 0 0,-21 0 15,21 0-15,-21 0 16,21 1-16,-21-1 0,0 0 0,21 0 16,0 0-16,1 0 15,-1-21-15,0 22 16,0-22-16,0 0 0,0 0 15,1 0-15,-1 0 16,0 0-16,0 0 0,0 0 0,0 0 16,1 0-16,-1 0 0,0-22 0,0 1 15,0 0-15,0 21 0</inkml:trace>
  <inkml:trace contextRef="#ctx0" brushRef="#br1" timeOffset="138027.84">19918 5821 0,'0'21'15,"21"-21"1,0 0-16,0 0 16,0 0-16,1-21 0,-1 21 15,0-21-15,0 21 0,0-21 0,0-1 16,1 1-16,-1 21 15,-21-21-15,21 0 0,-21 0 0,0 0 16,21 21-16,-21-22 0,0 1 16,-21 21-1,0 0-15,0 0 0,-1 0 16,1 21-16,0-21 0,0 22 16,21-1-16,-21 0 0,0 0 0,21 0 15,-22 0-15,1 1 0,21-1 16,-21 0-16,21 0 0,0 0 0,0 0 15,0 1-15,0-1 0,0 0 0,0 0 16,0 0 0,21-21-16,0 0 15,1 0-15,-1 0 0,0 0 0,21 0 16,-21 0-16,22 0 0,-22 0 16,21 0-16,1 0 0,-1-21 0,0 21 15,-21-21-15,22 0 0,-1 0 0,-21-1 16,22 1-16,-22 0 0,0 0 15,-21 0-15,0 0 0,21-1 0,-21 1 16,0 0-16,0 0 0,0 0 16,-21 21-1,21 21 1,-21-21-16,0 21 16,21 0-16,-22 0 0,22 1 15,0-1-15,0 0 0,-21 0 0,21 0 16,0 0-16,0 1 15,0-1-15,21-21 0,1 0 16,-1 0-16,0 21 0,0-21 16,0 0-16,22 0 0,-22 0 0,21 0 15,-21 0-15,22 0 0,-22 0 0,0-21 16,0 21-16,0-21 0,0-1 16,1 22-16,-1-21 0,-21 0 0,21 0 15,-21 0-15,21 0 0,-21-1 0,0 1 16,0 0-16,21 0 15,-21 42 32,0 0-31,0 0-16,0 1 0,0 20 16,0-21-16,-21 0 0,21 22 0,0-1 15,0-21-15,0 21 0,0 1 0,-21-1 16,21-21-16,-21 22 0,21-1 15,0 0-15,0 1 0,-21 20 0,21-21 16,-22 1-16,22-1 0,-21 22 0,21-22 16,0 0-16,0 22 15,-21-22-15,21 0 0,0 1 0,-21-1 16,21 0-16,0 1 0,0-1 0,0-21 16,0 22-16,-21-1 0,21 0 0,-21-21 15,21 22-15,0-1 0,-22-21 16,1 0-16,0 64 15,0-64-15,0 0 0,21 1 16,-21-22-16,-1 21 0,1-21 16,0 0-16,0 0 0,0 0 0,0 0 15,-22 0-15,22-21 16,0-1-16,-21 1 0,20 0 16,1 0-16,0-21 0,0 20 0,0-20 15,0 21-15,21-21 0,0-1 0,0 22 16,0-64-16,0 43 0,0 0 15,21-1-15,0 1 0,0-21 16,0 20-16,22-20 0,-1 20 0,0-20 16,1-1-16,20 1 0,1-1 15,-22 1-15,21 21 0,1-22 16,-1 1-16,-20 20 0,20-20 0,1-1 0,-22 22 16,0 0-16,22-1 0,-22-20 15,1 20-15,20-20 16,-21 21-16,-20-1 0,20 22 0,-21-21 15,0 21-15,0-1 0,1 1 16,-1 0-16,0 0 0,0 0 0,0 21 16,0-21-16,1 21 15,-22-22-15,-22 22 32,-20 0-32,21 0 15,0 0-15,0 0 0,-22 22 0,22-22 16,0 0-16,-21 21 0,20-21 15,1 21-15,0-21 0,0 21 0,21 0 16,-21-21-16,21 21 0,0 1 16,0-1-1,21 0 1,0-21-16,0 21 0,0-21 16,1 21-16,-1 0 0,0-21 0,0 22 15,0-1-15,22-21 0,-22 21 0,0 0 16,0-21-16,-21 21 0,21 0 15,0 1-15,-21-1 0,0 0 16,0 0-16,0 0 16,0 0-16,-21-21 0,0 22 0,0-22 15,0 0-15,0 21 0,-22-21 0,22 0 16,0 21-16,-21-21 0,20 0 16,1 0-16,0 0 0,0 0 0,0 0 15,0 0 1,-1 0-16,1 0 47,21-21-32,0 0-15,0-1 16</inkml:trace>
  <inkml:trace contextRef="#ctx0" brushRef="#br1" timeOffset="142200.76">22267 4741 0,'0'-21'16,"21"21"-16,-21-21 0,22 21 0,-22-21 15,0 0-15,21 21 0,0-21 16,0-1-16,0 22 0,0-21 16,1 0-16,-1 21 0,0-21 0,0 21 15,0 0-15,-21-21 0,21 21 16,-42 0 31,0 0-47,0 0 15,0 21-15,0 0 0,-1 0 16,1 0-16,0 1 0,0-1 16,0 0-16,0 0 0,-1 21 0,1 1 15,-21-1-15,21 0 0,0 22 16,-22-22-16,22 22 0,0-1 0,0-20 16,-22 20-16,22 1 0,0-22 0,0 21 15,21-20-15,0 20 0,-21 1 16,21-22-16,-21 22 0,21-22 15,0 21-15,0-20 0,0 20 0,0-20 0,0-1 16,0 0-16,0 1 16,0-1-16,0 0 0,21-21 0,0 22 15,-21-22-15,21 0 0,-21 0 0,21 0 16,0 1-16,1-22 0,-1 0 0,21 0 16,-21 0-16,0 0 0,22 0 15,-1-22-15,-21 1 0,22 21 0,-1-42 16,-21 21-16</inkml:trace>
  <inkml:trace contextRef="#ctx0" brushRef="#br1" timeOffset="142683.49">22437 4974 0,'0'0'15,"21"-21"-15,-21 42 32,0 0-17,0 1-15,-21-1 0,21 0 16,-22 0-16,22 0 15,-21 0-15,21 1 0,0-1 0,0 0 16,0 0-16,0 0 0,0 0 16,0 1-1,0-44 17,0 1-32,21 0 15,1 0-15</inkml:trace>
  <inkml:trace contextRef="#ctx0" brushRef="#br1" timeOffset="142880.37">22585 4932 0,'0'0'0,"0"21"16,0 0 0,0 0-16,0 1 0,0-1 15,0 21-15,0-21 0,0 0 0,-21 1 16,21-1-16,0 0 0,0 0 15,0 0-15,0 0 0,0 1 0,0-1 16,0 0-16</inkml:trace>
  <inkml:trace contextRef="#ctx0" brushRef="#br1" timeOffset="143508.07">23072 5249 0,'0'0'15,"21"0"-15,-21-21 0,0 42 32,0 1-32,0-1 15,0 0-15,-21 0 0,21 21 16,-22-20-16,22 20 0,-21 0 0,0 1 16,21-22-16,-21 21 0,0 0 15,0 1-15,21-22 0,0 21 16,-22-21-16,22 1 0,0-1 0,-21 0 15,21 0-15,21-42 32,1 21-32,-1-21 15</inkml:trace>
  <inkml:trace contextRef="#ctx0" brushRef="#br1" timeOffset="143763.93">23304 5249 0,'0'22'0,"0"-1"0,0 0 0,0 0 15,-21 0-15,21 22 0,0-22 0,0 21 16,-21 0-16,21 1 0,-21-1 16,21 0-16,-21 1 0,21-1 0,0-21 15,0 22-15,0-22 0,0 0 0,-21 0 16,21 0-16,0 0 15,0-42 17,0 0-32,-22 21 15,22-21-15</inkml:trace>
  <inkml:trace contextRef="#ctx0" brushRef="#br1" timeOffset="143935.9">22839 5694 0,'21'0'31,"21"0"-31,-21 0 0,22 0 16,-22 0-16,21 0 0,1 0 15,-1 0-15,0 0 0,-21 0 0,22 0 16,-1 0-16,0 0 0,-20-21 0,20 21 16,-21-21-16,21 21 0,-20-22 15,-1 22-15</inkml:trace>
  <inkml:trace contextRef="#ctx0" brushRef="#br1" timeOffset="144267.6">23474 5609 0,'0'21'15,"42"-21"1,-21 0-16,0 0 16,1 0-16,-1 0 0,0 0 0,0-21 15,0 21-15,22-21 0,-22 0 16,0 21-16,0-21 0,0 0 15,0 21-15,1-22 0,-22 1 0,0 0 16,-22 21 0,1 0-16,0 0 15,0 0-15,0 21 0,0 0 0,-22 1 16,22-1-16,0 0 0,0 0 16,0 21-16,-1-20 0,22 20 0,-21-21 15,21 0-15,0 22 0,0-22 0,0 0 16,0 0-16,0 0 0,21 0 15,1-21-15,-1 22 0,0-22 0,0 0 16,0 0-16,0 0 0,22 0 0,-22 0 16,0 0-16,21-22 0,-20 1 15,-1 0-15,0 0 0</inkml:trace>
  <inkml:trace contextRef="#ctx0" brushRef="#br1" timeOffset="144543.97">24172 5122 0,'-21'127'31,"21"-84"-31,0-1 0,-21 0 16,0 1-16,21-1 0,0 0 15,-21 1-15,-1-1 0,1 0 16,0 1-16,21-1 0,0-21 0,0 22 15,-21-22-15,21 0 0,0 0 0,-21 0 16,21 0-16,21-42 31,0 21-15,0-21-16,-21 0 0,21-21 16,1 20-16</inkml:trace>
  <inkml:trace contextRef="#ctx0" brushRef="#br1" timeOffset="144788.84">24405 5059 0,'0'0'0,"21"0"0,-21 21 31,0 0-31,0 0 0,0 22 16,0-1-16,-21 0 0,21 1 0,0-1 15,-21 0-15,0 1 0,0-1 0,21 0 16,-22 1-16,1-1 0,21 0 15,-21 1-15,21-22 0,-21 21 0,0-21 16,21 1-16,0-1 0,0 0 0,0 0 16,21-42 15,-21 0-15</inkml:trace>
  <inkml:trace contextRef="#ctx0" brushRef="#br1" timeOffset="145143.64">24553 5652 0,'0'0'0,"-84"127"32,84-106-32,0 0 0,0 0 15,0 0-15,0 0 16,21-21-1,0 0-15,0 0 0,0 0 16,0 0-16,22-21 0,-22 0 16,0 21-16,0-21 0,0 0 0,1-22 15,-1 22-15,0 0 0,-21-21 0,0 21 16,0-22-16,0 22 0,0 0 16,0 0-16,0 0 0,-21-1 0,0 22 15,-1 0-15,1 0 0,0 0 0,0 0 16,0 0-16,0 0 15,21 22-15,0-1 16,0 0 0,21-21-1</inkml:trace>
  <inkml:trace contextRef="#ctx0" brushRef="#br1" timeOffset="145395.49">25040 5080 0,'0'0'0,"0"21"0,0 0 15,-21 1-15,21-1 0,-21-21 16,21 21-16,0 0 0,0 0 15,0 0-15,0 1 16,0-1 0</inkml:trace>
  <inkml:trace contextRef="#ctx0" brushRef="#br1" timeOffset="145599.89">25167 5080 0,'0'21'15,"0"0"-15,0 1 16,0-1-16,0 0 0,0 0 16,0 0-16,0 0 15,0 1-15,0-1 0,0 0 16</inkml:trace>
  <inkml:trace contextRef="#ctx0" brushRef="#br1" timeOffset="146023.7">25231 4614 0,'0'0'0,"0"-21"16,0 0-16,21 21 31,0 21-15,-21 0-16,0 1 0,21-1 0,0 0 15,0 0-15,-21 21 0,22-20 16,-1 20-16,0 0 0,-21 1 0,21-1 15,-21 0-15,21 1 0,-21-1 0,21 0 16,-21 1-16,0-1 0,0 0 16,0 1-16,0-1 0,0-21 0,0 21 15,22 1-15,-22-1 0,0 0 0,0 1 16,0-1-16,0 0 0,-22 1 16,1-1-16,0-21 0,0 22 15,0-22-15,0 21 0,-1-21 0,1 0 0,0 1 16,0-1-16,0 0 15,0 0-15,-1 0 0,1-21 0,21 21 16,-21-21-16,0 0 16,21-21-1</inkml:trace>
  <inkml:trace contextRef="#ctx0" brushRef="#br1" timeOffset="146408.2">25717 5461 0,'0'21'78,"0"0"-63,0 1-15,0-1 16</inkml:trace>
  <inkml:trace contextRef="#ctx0" brushRef="#br1" timeOffset="146700.19">25717 5884 0,'0'43'31,"0"-22"-15,0 0-16,-21 0 16,21 0-16,0 1 15,-21-22-15,21 21 0,-21-21 16,21 21-16,-21 0 0,21 0 16,-21-21-16,-1 21 0,1-21 0,0 22 15,0-22 1,21 21-16</inkml:trace>
  <inkml:trace contextRef="#ctx0" brushRef="#br1" timeOffset="150984.03">14944 8403 0,'0'0'0,"0"21"15,21-21 16,-21 22-31,21-22 0,0 0 16,0 0 0,0-22-16,1 1 15,-22 0-15,21 21 0,-21-21 16,0 0-16,21 21 0,-21-21 0,21-1 16,-21 1-16,0 0 0,0 0 15,-21 21 1,0 0-1,0 21-15,-1-21 0,22 21 16,-21 0-16,0 1 0,21-1 16,0 0-16,-21 0 0,21 0 15,-21 0-15,42-21 47,0 0-47,-21-21 16,21 21-16,-21-21 15,21 21-15,-21-21 0,0 0 16,0 0 0,-21 21-1,0 0 1,0 0-16,21 21 16,-21-21-16,21 21 0,0 0 0,0 0 15,0 0 1,21-21-1,0 0-15,0 0 16,0 0-16,1 0 0</inkml:trace>
  <inkml:trace contextRef="#ctx0" brushRef="#br1" timeOffset="151929.6">16595 7789 0,'0'-21'0,"0"42"0,0-63 0,0 21 15,0 0-15,-22 0 16,1 21-16,0 0 0,0 0 15,0 0-15,0 0 16,-1 0-16,1 0 0,21 21 16,-21 0-16,0 0 0,21 0 0,-21 22 15,0-1-15,-1 0 0,1 22 16,0-22-16,0 22 0,0-1 16,0-21-16,-1 22 0,1-22 0,21 1 15,0-1-15,0 0 0,0 1 16,0-22-16,21 0 0,1 0 0,20 0 15,-21-21-15,21 0 0,1 0 0,-1 0 16,0 0-16,1 0 0,-1 0 16,0 0-16,1-21 0,-1 0 0,0 0 15,1 0-15,-22-1 0,21 1 0,-21 0 16,22-21-16,-22 21 0,0-22 16,0 1-16,0 0 0,1-22 15,-1 22-15,0-1 0,0 1 0,-21 0 16,0-22-16,21 43 0,-21-21 15,21-1-15,-21 22 0,0-21 0,0 21 16,0 0-16,0-1 0,0 1 16,-21 42-1,21 1 1,-21-1-16,21 0 0,-21 21 16,21-21-16,0 22 0,-21-1 0,21 0 15,-21 1-15,21-1 0,0 0 0,0 1 16,0-1-16,-22 0 15,22-20-15,0 20 0,0 0 0,0-21 16,0 1-16,0-1 0,0 21 0,0-21 16,22 0-16,-1-21 15,0 0-15,0 0 0,0 0 16,0 0-16,1 0 0,-1 0 0,0 0 16,0 0-16,0-21 0,0 0 15,1 21-15,20-21 0,-21 0 0,0 0 16,0-1-16,1 1 0,-1 0 0,0 0 15,0 0-15,-21-22 0,0 22 16,21 0-16,-21 0 0,0 0 0,0 0 16,0 42 15,0 0-31,0 0 16,0 0-16,0 0 0,0 1 0,0-1 15,0 0-15,0 0 0,0 21 16,0-20-16,0-1 0,0 0 15,0 0-15,0 0 16,21-21-16,1 0 16,-1 0-16,0 0 0,0 0 15,0 0-15,-21-21 0,21 21 0,1-21 16,-1 0-16,-21 0 0,21-1 16,-21 1-16,21 0 0,-21 0 15</inkml:trace>
  <inkml:trace contextRef="#ctx0" brushRef="#br1" timeOffset="152252.42">17674 7789 0,'0'0'15,"-21"22"-15,0-1 16,21 0-16,0 0 16,21-21-1,0 0 1,0 0-16,43-42 31,-64 21-15,0-1-16,0 1 15,-21 21 1,-1 0 0,1 0-16,21 21 15,-21-21-15,21 22 0,0-1 0,0 0 16,0 0-16,0 0 15,0 0-15,0 1 0,21-22 16,0 21-16,1-21 16,-1 0-16</inkml:trace>
  <inkml:trace contextRef="#ctx0" brushRef="#br1" timeOffset="153265.28">18330 7895 0,'0'-21'0,"0"42"0,0-63 16,0 21 0,-21 21-1,0 0-15,0 0 16,0 0-16,-1 21 0,1 0 16,0 0-16,0 0 0,0 22 15,0-22-15,-1 0 0,22 21 16,-21-20-16,21 20 0,-21 0 0,21-21 15,0 22-15,0-22 0,0 0 16,0 21-16,0-20 0,0-1 0,0 0 16,21 0-16,0-21 0,1 21 0,-1 0 15,0-21-15,21 0 0,1 0 16,-1 0-16,0 0 0,1 0 0,-1 0 16,0 0-16,1 0 0,-1-21 0,0 0 15,1 0-15,-22 0 0,21 0 16,-21-1-16,22-20 0,-22 0 0,0-1 15,0 1-15,0 0 0,0-1 16,-21-20-16,0 21 0,0-22 16,22 22-16,-22-1 0,0 1 0,0 0 15,0-1-15,0 22 0,0-21 0,0 21 16,0 0-16,0-1 16,0 44-1,0-1 1,0 0-16,0 0 0,-22 0 15,22 0-15,0 22 0,0-22 0,-21 21 16,21 1-16,-21-1 0,21-21 0,-21 21 16,21 1-16,0-1 0,0 0 15,-21-20-15,21 20 0,0-21 16,-21 21-16,21-20 0,0-1 0,0 21 16,0-21-16,-22 0 15,22 1-15,0-1 16,0-42 15,22-1-31,-22 1 16,21 0-16,-21 0 0,21-21 0,0 20 15,0-20-15,-21 21 0,21-21 16,1 20-16,-1-20 0,0 21 0,0 0 16,0 0-16,0-1 0,22 1 15,-22 0-15,0 21 0,0 0 16,22-21-16,-22 21 0,0 0 0,0 0 15,0 0-15,0 0 0,1 0 0,-22 21 16,0 0 0,0 0-16,-22-21 15,1 22-15,0-22 0,0 21 0,0-21 16,0 0-16,-22 21 0,22-21 16,0 0-16,-21 0 0,20 0 0,1 21 15,0-21-15,0 0 0,0 0 0,0 0 16,-1 0-1,22 21 1,0 0-16,0 1 0,0-1 16,0 0-16,0 0 15,0 0-15,0 0 0,22 1 16,-22-1-16,21 0 0,-21 0 0,0 0 16,21 0-16,0-21 0,0 22 15,-21-1-15,21 0 0,1 0 16,-1-21-16,-21 21 0,21-21 0,0 0 15,0 0-15,0 21 0,1-21 16,-1 0-16,0 0 0,0 0 16,21 0-16,-20 0 0,-1-21 0,21 0 15,-21 21-15</inkml:trace>
  <inkml:trace contextRef="#ctx0" brushRef="#br1" timeOffset="153604.07">20362 7662 0,'0'0'0,"0"-21"16,-21 21 0,0 0-16,0 0 15,0 21-15,21 1 16,-22-1-16,1 0 0,21 0 15,-21 0-15,0 22 0,0-22 0,21 21 16,-21 0-16,-1 1 0,22-1 0,-21 0 16,21 1-16,0-1 0,0 0 15,0 1-15,0-1 0,-21-21 0,21 22 16,0-22-16,0 21 0,0-21 0,21 0 16,-21 1-16,21-22 0,1 21 15,20-21-15,-21 0 0,0 21 0,22-21 16,-22 0-16,21 0 0,0 0 0,-20 0 15,20 0-15,0-21 0,1 0 16,-1 21-16</inkml:trace>
  <inkml:trace contextRef="#ctx0" brushRef="#br1" timeOffset="153983.85">21251 7578 0,'0'0'0,"0"-21"15,21 21 1,1 0-16,-1 0 0,0 0 16,0 0-16,-21 21 15,21-21-15,0 21 0,1 0 0,-1 0 16,-21 22-16,21-22 0,0 21 0,0-21 15,-21 22-15,0-1 0,21-21 16,-21 43-16,0-22 0,22 0 0,-22 1 16,0-1-16,0 0 0,0 1 0,0-1 15,0-21-15,0 21 0,0-20 16,0 20-16,0-21 0,0 0 0,-22 0 16,1 1-16,0-1 0,0 0 0,0-21 15,0 21-15,-1 0 0,1-21 16,0 21-16,0-21 15</inkml:trace>
  <inkml:trace contextRef="#ctx0" brushRef="#br1" timeOffset="157127.79">15981 6583 0,'-21'0'0,"-1"0"0,1 0 16,0 0-1,0 0-15,0 0 0,0 0 0,-1 0 16,1 0-16,0 0 16,0 0-16,0 0 0,0 0 0,21 21 15,-22-21-15,1 0 16,0 0-16,42 0 109,0 0-109,1 0 0,-1 0 16,0 0-16,0 0 15,0 0-15,0 0 0,1 0 16,20 0-16,-21 0 0,0 0 16,22 0-16,-22 0 0,0 0 0,21 0 15,-21 0-15,22 0 0,-22 0 0,21 0 16,-21 0-16,22 0 0,-22 0 16,21 0-16,1 0 0,-1 0 0,0 0 15,1 0-15,-1 0 0,0 0 16,1 0-16,-1 0 0,0 0 0,1 0 15,20 0-15,-21-21 0,22 21 0,-22 0 16,22 0-16,-1-21 0,1 21 16,20 0-16,-20 0 0,21-21 0,-22 21 15,22 0-15,-22 0 0,1-22 16,-1 22-16,22 0 0,-22 0 16,-20 0-16,20 0 0,1-21 0,-1 21 15,1 0-15,-1 0 0,22 0 16,-22 0-16,1 0 0,-1-21 0,22 21 15,-21 0-15,-1 0 0,1 0 16,-1 0-16,1 0 0,-1 0 0,1 0 16,-1-21-16,1 21 0,-1 0 15,1 0-15,-22 0 0,21 0 0,1 0 16,-1-21-16,1 21 0,-22 0 16,22 0-16,-1 0 0,1 0 0,-1 0 15,1 0-15,-1 0 0,-20 0 16,20 0-16,1 0 0,20 0 15,-20 0-15,-1 0 0,1 0 0,-1-21 16,1 21-16,-1 0 0,1 0 16,-1 0-16,-20 0 0,20 0 0,-21 0 15,22-22-15,-22 22 0,1 0 0,-1 0 16,0 0-16,1-21 0,-1 21 16,0 0-16,1 0 0,-1 0 0,21 0 15,-20 0-15,-1 0 0,0 0 16,1 0-16,-1 0 0,0 0 15,1 0-15,-1 0 0,0 0 0,1 0 16,-1 0-16,0 0 0,1 0 0,-1 0 16,-21 0-16,22 0 15,-1 0-15,-21 0 0,21 0 0,-20 0 16,20 0-16,-21 0 0,0 0 0,22 0 16,-22 0-16,0 0 0,21 0 15,-21 0-15,1 0 0,20 0 0,-21 0 16,21 0-16,-20 0 0,-1 0 15,21 0-15,-21 0 0,0 0 0,22 0 16,-22 0-16,0 0 0,0 0 16,0 0-16,1 0 15,-1 0-15,0 0 16,0 0-16,0 0 16,0 0-16,1 0 15,-1 0 1,0 0-16,0 0 15,0 0 1,-21-21 203,-21 21-219,0 0 15,0 0-15,0 0 0,-1 0 0,1 0 16,0-21-16,0 21 0,-21 0 16,-1 0-16,1 0 0</inkml:trace>
  <inkml:trace contextRef="#ctx0" brushRef="#br1" timeOffset="159123.16">16870 9165 0,'-21'0'16,"-1"0"-16,1 0 0,0 0 15,0 0-15,0 0 16,0 0-16,-1 0 0,1 0 16,0 0-16,0 0 31,0 0-31,0 0 16,-1 0-1,1 0-15,0 0 16,0 0 15,42 0 63,0 0-94,0 0 15,22 0-15,-22 0 0,0 0 0,21 0 16,-20 0-16,20 0 0,0 0 0,-21-21 16,22 21-16,-1 0 15,-21 0-15,22 0 0,-1 0 0,0 0 16,1 0-16,-1 0 0,0-21 0,1 21 16,-1 0-16,21 0 0,-20 0 15,-1 0-15,22 0 0,-1 0 0,-21 0 16,22 0-16,-1 0 0,1 0 0,-1 0 15,1 0-15,-1 0 0,1 0 16,-1 0-16,22-21 0,-21 21 0,20 0 16,1 0-16,0 0 0,-1 0 0,1 0 15,0 0-15,-1-21 0,1 21 16,0 0-16,-1 0 0,22 0 16,-21 0-16,21 0 0,21 0 0,-22 0 15,1 0-15,21 0 0,-21 0 16,0-22-16,21 22 0,0 0 0,-21 0 15,0 0-15,21 0 0,-22 0 0,65 0 16,-86 0-16,-20 0 16,-1 0-16,1 0 0,-22 0 0,1 0 15,-1 0-15,-21-21 0,0 21 0,0 0 16,1 0-16,-1 0 0,0 0 16,-21-21-16,21 21 15,0 0 1,-21-21 15,0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5T12:37:28.6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23156 1503 0,'-21'21'0,"42"-42"0,-63 42 0,21 0 16,0 0-16,-1 1 16,1-1-16,21 0 15,21-21 1,1 0-16,-1 0 15,0 0-15,0 0 16,-21-21-16,21 21 0,0-21 16,1-1-16,-22 1 15,0 0 1,-22 21 0,1 0-1,0 0-15,0 21 0,0-21 0,21 21 16,-21-21-16,21 22 0,-22-22 15,22 21-15,0 0 16,22-21 15,-1-21-15,-21 0-16,0-1 16,0 1-1,-21 21 16,-1 0-31,1 21 16,21 1-16,0-1 16,0 0-16,0 0 0,0 0 15,0 0-15,0 1 0</inkml:trace>
  <inkml:trace contextRef="#ctx0" brushRef="#br0" timeOffset="595.65">22945 2180 0,'-22'0'15,"44"0"-15,-65 0 0,43-21 31,0 0-15,21 21 0,1-21-16,-1 21 15,0 0 1,0 0-16,-21 21 16,0 0-1,0 0-15,0 0 16,-42 1-16,21-1 0,-1 0 0,1 0 15,0-21-15,-21 21 0,21-21 16,-1 21-16,1-21 0,0 0 0,0 0 16,0 0-1,21-21 1,0 0 0,21 0-1,0 0-15,0 0 0,0-1 16,22 22-16,-22-21 0,0 21 0,0-21 15,22 21-15,-22 0 0,0 0 16,0 21-16,0 0 0,0 1 0,1-1 16,-22 0-16,0 21 0,0 1 15,0-22-15,-22 21 0,1 0 0,-21 22 16,0-22-16,-1 1 0,-20-1 0,-1-21 16,1 21-16,-22-20 0,22 20 15,-22-21-15,21 0 0,1 0 16,-1 1-16,22-22 0,-21 21 0,20-21 15,22 0-15,-21 21 0,21-21 16,-22 0-16,22 0 0,0 0 0</inkml:trace>
  <inkml:trace contextRef="#ctx0" brushRef="#br0" timeOffset="4200.6">22288 3006 0,'0'0'0,"22"0"0,-1 0 15,0 0-15,-42 0 47,0 0-31,-22 0-16,22 0 0,-21 0 16,21 0-16,-22 0 0,1 0 0,0 0 15,-1 0-15,-20 0 0,20 0 16,1 0-16,-21 0 0,-1 0 0,22 0 15,-22 0-15,1 0 0,-1 0 0,22 0 16,-22 0-16,1 0 0,-1-21 16,1 21-16,-1 0 0,1 0 0,-1 0 15,-20 0-15,20 0 0,-20 0 0,20 0 16,-21 0-16,1 0 0,20 0 16,-20 0-16,-1 0 0,21 0 15,-20 0-15,20 0 0,-20 0 0,-1 0 16,0 0-16,1 0 0,-1 0 15,0 0-15,1 0 0,-22 21 0,21 0 16,0-21-16,1 21 0,-22 0 0,-63 0 16,63 1-16,21-22 15,-21 21-15,22 0 0,-22-21 0,21 21 16,-21-21-16,22 21 0,-1-21 0,21 0 16,-20 0-16,-1 0 0,22 0 15,-1 0-15,-21 0 0,22-21 0,-1 21 16,1-21-16,-1 0 0,1 21 0,21-21 15,-22 21-15,22-22 0,-22 22 16,22 0-16,0-21 0,-1 0 16,-20 21-16,20 0 0,1 0 0,-21 0 15,20-21-15,1 21 0,-22 0 0,22 0 16,-21 0-16,20 0 0,-20 0 16,20 0-16,-20 0 0,21 0 0,-1 0 15,1 0-15,-22 0 0,-20 0 16,20 0-16,22 0 0,0 0 15,-1 0-15,-20 0 0,20 0 16,-20 0-16,-1 21 0,1-21 0,-1 0 0,1 0 16,-1 0-16,1 0 0,-1 0 15,1 21-15,-1-21 0,1 0 16,-22 0-16,22 0 0,-1 0 0,1 0 16,-1 0-16,-20 0 0,20 21 0,-21-21 15,1 0-15,20 0 0,-20 0 16,-1 0-16,0 0 0,22 0 0,-22 22 15,0-22-15,22 0 0,-22 0 0,22 0 16,-22 0-16,-84 21 0,84-21 16,0 0-16,1 0 0,20 0 15,-20 0-15,-1 0 0,0 21 0,22-21 16,-22 0-16,0 0 0,1 21 0,-1-21 16,0 0-16,1 0 0,-1 21 15,0-21-15,1 0 0,-1 0 16,0 21-16,1-21 0,-1 0 0,22 0 15,-22 0-15,0 0 0,22 0 0,-22 0 16,0 0-16,22 0 0,-22 0 16,1 0-16,20 0 0,-21 0 0,22 0 15,-22 0-15,22 0 0,-22 0 0,22 0 16,-22 0-16,21 0 0,-20 0 16,20 0-16,-20 0 0,20 0 0,1 0 15,-22 0-15,21 0 0,1 0 0,-1-21 16,1 21-16,-1 0 0,1 0 0,-1 0 15,1 0-15,-1 0 0,1 0 16,-1 0-16,1 0 0,-1 0 16,-20 0-16,20 0 0,1 0 0,-1 0 15,22 0-15,-22 0 0,1 0 16,-1 0-16,1 0 0,-1 21 0,1-21 16,21 0-16,-22 22 0,1-22 0,-1 0 15,-21 21-15,22 0 0,-1-21 0,1 0 16,-22 21-16,22-21 0,-1 21 15,1-21-15,-1 21 0,-20-21 0,20 22 16,1-22-16,-22 21 0,21-21 0,1 0 16,-22 21-16,1-21 0,20 21 15,-21-21-15,22 21 0,-22-21 16,1 0-16,20 21 0,-21-21 0,1 0 16,20 22-16,-20-22 0,-1 0 15,21 21-15,-20-21 0,20 0 0,-20 0 16,20 0-16,1 21 0,-22-21 0,21 0 15,1 0-15,-22 0 0,22 0 0,-22 0 16,22 0-16,-22 0 0,0 0 16,22 0-16,-22 0 0,0 21 0,22-21 15,-22 0-15,22 0 0,-22 0 0,22 0 16,-1 0-16,-21 0 0,22 0 16,-1 0-16,1 0 0,-1 0 0,1 0 15,-1 0-15,1 0 0,-1 0 16,1 0-16,-1 0 0,1 0 15,-1 0-15,1 0 0,-1 0 0,-63 0 16,64 0-16,-1 0 0,1 0 16,-1-21-16,1 21 0,-22 0 15,22 0-15,-1 0 0,1 0 0,-64 0 16,63 0-16,1 0 16,-1 0-16,1 0 0,-1 0 0,1 0 15,20 0-15,-20 0 0,-1 0 0,22 0 16,-21-21-16,-1 21 0,1 0 15,20 0-15,-20 0 0,-1 0 0,22 0 16,-22 0-16,1 0 16,21 0-16,-1 0 0,-20 0 0,20 0 15,1 0-15,0-21 0,-1 21 16,1 0-16,0-22 0,-1 22 16,22-21-16,-21 21 0,0-21 0,-1 21 15,1-21-15,21 21 0,-22-21 0,1 21 16,0-21-16,-1-1 0,1 22 15,0-21-15,-1 0 0,1 21 16,0-21-16,-1 0 0,1 0 0,0-1 16,-22 1-16,22 0 0,42 0 0,0 0 15,0 0-15,0-22 0,0 22 0,0 0 16,0-21-16,0-1 16,0 22-16,0-21 0,0-1 0,0 1 15,0 0-15,0-1 0,0 1 0,0 0 16,0-1-16,0 1 0,0 0 15,0-1-15,0 1 0,0 0 0,0 21 16,0-22-16,0 1 0,0 0 0,0-1 16,0 1-16,0 21 0,0-22 15,0 1-15,0 0 0,0-1 0,0 1 16,0 0-16,0-1 0,0 1 16,0 0-16,0-1 0,0 1 0,0 0 15,21 21-15,43-22 0,-1 1 16,22 21-16,-22-22 0,22 22 15,-22 0-15,22 0 0,-21 21 16,-1-21-16,1 21 0,-1 0 0,64 0 16,-63 0-16,-1 0 15,1 21-15,-1-21 0,1 21 0,20-21 16,-20 21-16,20 0 0,1-21 16,0 22-16,-22-22 0,22 21 0,0-21 15,-1 21-15,1 0 0,-22-21 16,22 21-16,0 0 0,21 1 15,-22-22-15,1 21 0,21 0 0,-22-21 16,1 21-16,0 0 0,21-21 16,-22 21-16,1-21 0,0 22 0,20-1 15,-20-21-15,21 21 0,-21-21 16,20 21-16,-20 0 0,0-21 0,-1 21 16,22 1-16,-21-1 0,0 0 15,-1-21-15,1 21 0,0 0 0,-1 0 16,1-21-16,0 22 0,-1-1 15,1-21-15,0 21 0,-1-21 0,1 0 16,0 21-16,-1-21 0,86 21 16,-86-21-16,1 0 0,0 0 0,-1 0 15,1 0-15,0 0 0,-1 0 16,1 0-16,0 0 0,-1-21 16,1 21-16,0-21 0,-1 21 0,1 0 15,0-21-15,20 21 0,-20 0 16,0 0-16,-1-21 0,1 21 0,-21 0 15,20 0-15,1 0 0,0 0 16,-1 0-16,-20 0 0,20 0 0,1 0 16,0 0-16,-22 0 0,22 0 0,-22 0 15,22 0-15,-21 0 0,20 0 16,-20-22-16,20 22 0,-20-21 0,21 21 16,-1 0-16,1-21 0,0 21 15,-1 0-15,1-21 0,0 21 0,-22 0 16,22 0-16,-1 0 0,-20 0 15,21 0-15,-22 0 0,22 0 16,-22 0-16,22 0 0,-22 0 0,22 0 16,-21 0-16,20 0 0,-20 0 0,20 21 15,-20-21-15,-1 0 0,22 0 16,-21 0-16,20 0 0,1 21 0,-22-21 16,22 0-16,0 0 0,-1 0 0,1 21 15,-21-21-15,20 0 0,1 0 16,84 0-16,-84 0 15,0 0-15,-1 0 0,1 0 0,0 0 16,-1-21-16,22 0 0,-21 21 0,-22-21 16,22 0-16,0 0 0,-1-1 15,-20 1-15,20 0 0,1-21 16,0 21-16,-1-22 0,1 1 16,0 0-16,-1-1 0,-20 1 0,21-22 0,-1 22 15,-20 0-15,20-22 0,-20 22 16,-1-22-16,1 22 0,-1 0 15,22-22-15,-21 22 0,-1 0 0,1-1 16,-1 22-16,22-21 0,42-22 16,-64 43-16,1 0 0,20 0 15,-20 21-15,-1-21 0,22 21 16,0-22-16,-22 22 0,22-21 0,21 21 16,-22 0-16,1-21 0,21 21 15,63 0-15,-84 0 0,0 0 16,-1 0-16,1 0 0,0 0 0,-1 0 15,22 0-15,-21 0 0,21 21 16,-1-21-16,1 0 0,-21 0 0,21 21 16,0-21-16,-1 22 0,1-22 15,21 0-15,85 21 0,-85-21 16,-21 0-16,0 0 0,-1 0 16,22 0-16,0 0 0,-21 0 15,21 0-15,0 0 0,0 0 0,0 0 16,-21 0-16,21 0 0,-21 0 15,21 0-15,0 0 0,-21-21 0,21 21 16,-21-22-16,-1 22 0,1-21 16,0 21-16,0-21 0,-21 21 15,20-21-15,1 21 0,-21-21 0,21 21 16,-22-21-16,22 21 0,-21 0 0,84-22 16,-63 22-16,-21 0 15,-1 0-15,1 0 0,21 0 0,-21 0 16,20 22-16,-20-22 0,0 21 15,-1-21-15,1 21 0,0-21 0,-22 21 16,22-21-16,0 21 16,-1-21-16,-20 21 0,42 1 0,-22-22 15,1 21-15,0 0 0,-1-21 16,1 21-16,0 0 0,-22 0 0,22 22 16,-22-22-16,1 0 0,20 21 15,-20-20-15,-1 20 0,1-21 0,21 21 16,-22-20-16,1 20 15,-1 0-15,1-21 0,-22 22 0,21-22 16,1 21-16,-22-21 0,22 22 16,-22-22-16,22 21 0,20 1 0,-63-1 15,22-21-15,-22 0 16,21 22-16,-21-1 0,1-21 0,-1 21 16,-21 22-16,21-22 0,-21 1 15,21 20-15,-21-21 0,0 22 0,0-1 16,0-20-16,0 20 0,0 1 15,0-1-15,-21 1 0,21-1 0,-21 22 16,21-22-16,0 1 0,0-1 0,0 1 16,0-1-16,-21 1 0,21-1 15,-22 1-15,1-1 0,21 1 0,-21-1 16,0 1-16,0-22 0,0 22 16,-22-22-16,22 22 0,-21-22 15,-1 0-15,1 1 0,0-1 0,-22 0 16,22 1-16,-22-22 0,1 21 15,-1-21-15,1 22 0,-64-1 16,63 0-16,1-21 16,-1 1-16,1-1 0,-1 0 0,1 0 15,-1 0-15,1-21 0,-22 21 0,22 1 16,-22-22-16,22 21 0,-1-21 0,-21 0 16,22 21-16,-22-21 0,22 0 0,-22 0 15,22 0-15,-22 0 0,0-21 16,1 21-16,-1-21 0,-21-1 15,0 1-15,-127-21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5T13:03:03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2180 0,'0'0'0,"-22"21"16,1-21-16,0 0 15,21-21 1,0 0 0,21 0-16,0-21 0,1 20 15,20-20-15,0 0 0,22-1 16,-22 1-16,22 0 0,-22-22 0,21 22 16,1 0-16,-22-22 0,22 22 15,-22-1-15,0 1 0,1 0 16,-1 21-16,-21-1 0,0 1 0,1 0 15,-1 21-15,-42 0 16,-1 0 0,-20 21-16,0 0 15,-1 1-15,-20-1 0,21 21 0,-1-21 16,1 22-16,0-22 0,-1 21 16,22-21-16,0 22 0,0-22 0,21 0 15,0 0-15,0 0 0,0 22 16,0-22-16,0 0 0,21 0 15,0 0-15,0 0 0,0 1 16,1-1-16,-1 0 0,0 0 0,0-21 16,0 21-16,0 0 0,1 1 15,-22-1-15,0 0 0,0 0 16,-22 0 0,-20 0-16,21-21 0,-21 0 15,20 0-15,-20 0 0,21 0 16,-21 0-16,-1 0 0,22 0 0,0 0 15,-21-21-15,20 0 0,1 21 16,0-21-16,0 0 0,21 0 16,0-1-16,-21 1 0,21 0 0,-21 0 15,42 42 17,0-21-32,0 21 15,0 0-15,0 22 0,1-22 0,-1 0 16,0 0-16,0 0 0,0 1 15,0-1-15,1 0 0,-1-21 16,0 21-16,21-21 0,1 0 16,-22 0-16,21 0 0,0 0 0,1 0 15,-1 0-15,0-21 0,1 0 16,20 0-16,-20-1 0,-1 1 0,0-21 16,22 21-16,-22-22 0,-21 1 15,22 0-15,-22 21 0,21-22 0,-21 1 16,-21 0-16,0-1 0,0 22 15,0-21-15,0 21 0,0-1 0,-21 22 16,0 0 0,0 0-16,21 22 0,-21-1 15,-1 0-15,1 21 0,0-21 16,21 22-16,-21-1 0,21 0 0,-21 1 16,21-1-16,0-21 0,0 22 15,0-1-15,0-21 0,0 21 0,0-20 16,21-1-16,0 0 0,0-21 15,0 21-15,1-21 0,-1 0 0,0 0 16,21 0-16,-21 0 0,22-21 16,-1 0-16,0 0 0,-20-1 0,20 1 15,0 0-15,1-21 0,-22 21 16,21-22-16,-21 1 0,0 21 16,-21-22-16,0 22 0,22-21 0,-22 21 15,0 0-15,0-1 0,0 1 16,0 42 15,0 1-31,0-1 0,0 0 16,0 0-16,0 0 0,0 22 0,-22-22 15,22 21-15,-21-21 0,21 22 0,-21-22 16,21 21-16,-21-21 0,21 0 16,-21 1-16,21-1 0,0 0 15,0-42 16,0 0-31,0-1 0,21-20 16,0 21-16,0-21 0,0 20 16,1-20-16,-1 0 0,0-1 15,0 22-15,21-21 0,-20 0 0,20 20 16,-21 1-16,21 0 0,-20 0 0,20 21 16,-21 0-16,0 0 0,22 0 15,-22 21-15,0 0 0,0 0 0,0 1 16,-21 20-16,0-21 0,0 0 15,0 22-15,0-22 0,0 21 0,0-21 16,0 0-16,0 22 0,0-22 16,0 0-16,-21-21 0,21 21 0,0 0 15,21-42 32,-21 0-47</inkml:trace>
  <inkml:trace contextRef="#ctx0" brushRef="#br0" timeOffset="571.66">4762 1905 0,'43'-21'0,"-86"42"0,107-63 0,-43 21 16,-21-1-16,0 1 0,0 0 15,0 0-15,0 0 0,-21 21 16,0 0-16,0 0 15,-22 0-15,22 0 0,0 0 0,-21 0 16,20 21-16,-20 0 0,0 0 16,21 0-16,-22 22 0,1-1 15,0-21-15,20 22 0,1-1 0,0 0 16,0 1-16,21-1 0,-21-21 0,21 21 16,0-20-16,0-1 0,0 0 15,21 0-15,0 0 0,21-21 16,-20 0-16,20 0 0,-21 0 15,21 0-15,1-21 0,-1 0 16,0 0-16,1 0 0,-1-1 0,0-20 16,22 0-16,-22-22 0,1 22 15,-1-22-15,0 1 0,-21-1 0,22-20 16,-22 20-16,0 1 0,0-1 16,0 1-16,-21-1 0,0 1 0,0 20 15,0 1-15,0 0 0,0 21 16,0-22-16,0 22 0,-21 21 15,0 21-15,21 0 16,-21 1-16,21 20 0,0 0 0,0 1 16,-21 20-16,21 1 0,-21-1 0,-1 1 15,22 20-15,0-20 16,0 20-16,-21-20 0,21-1 0,0 1 16,0-22-16,0 1 0,0-1 15,0 0-15,0-21 0,0 1 0,21-1 16,-21 0-16,127-21 31,-105-21-31,-1 0 0,21-1 0,-21 1 16,0-21-16,22 0 0,-22-1 15</inkml:trace>
  <inkml:trace contextRef="#ctx0" brushRef="#br0" timeOffset="848.51">5821 1037 0,'0'0'0,"0"-21"0,0 0 16,0 42 0,0 0-1,0 22-15,-21-1 0,21 0 0,-22 1 16,22 20-16,0-21 0,-21 22 16,0-1-16,0 22 0,21-21 0,-21-1 15,0 1-15,21-1 0,-22 1 16,22-1-16,-21-21 0,21 1 0,0-1 15,0-21-15,0 22 0,0-22 16,0 0-16,21-21 31,1-21-31,-22 0 16,0-1-16,21 1 0,0 0 0</inkml:trace>
  <inkml:trace contextRef="#ctx0" brushRef="#br0" timeOffset="1252.28">6138 1249 0,'0'0'0,"21"-21"0,-21 0 16,22-1-16,-1 22 0,-21 22 31,-21-1-31,-1 21 16,-20-21-16,21 22 0,-21-22 15,-1 21-15,1 0 0,0 1 0,-22-1 16,22 0-16,-1 1 0,1-1 15,0-21-15,-1 22 0,22-22 0,0 0 16,0-21-16,21 21 0,-21-21 16,21 21-1,21-21-15,0 21 0,0-21 16,0 22-16,1-1 0,-1-21 16,0 21-16,0 0 0,0 0 15,0 0-15,1-21 0,-22 22 16,21-1-16,0 0 0,0 0 15,-21 0-15,21-21 0,0 21 0,1-21 16,-1 0-16,0 0 16,0 0-16,0 0 0,0 0 0,1 0 15,-1 0-15,0 0 0,0 0 16,0-21-16,22 0 0,-22 21 0,0-21 16,0 0-16,0 21 0,0-21 0,1-1 15,-1 22-15</inkml:trace>
  <inkml:trace contextRef="#ctx0" brushRef="#br0" timeOffset="2419.61">6350 1905 0,'0'-21'63,"21"0"-63,0 0 16,22 21-16,-22-22 0,0 1 15,0 0-15,21 0 0,-20 0 0,-1 0 16,0-1-16,0 1 0,0 0 15,-21 0-15,0 0 0,0 0 0,-21 21 16,0 0 0,0 21-16,-22-21 0,22 21 15,0 21-15,-21-21 0,21 22 16,-1-1-16,1-21 0,0 22 16,0-1-16,21 0 0,-21-21 0,21 22 15,0-22-15,0 0 0,0 0 0,0 0 16,0 1-16,21-1 0,0-21 15,0 0-15,0 0 0,22 0 0,-22 0 16,21 0-16,-21 0 0,22-21 16,-1 21-16,0-22 0,1 1 0,-1 0 15,0 0-15,1-21 0,-1 20 0,-21-20 16,22 21-16,-22-21 0,21 20 16,-21-20-16,0 21 0,-21-21 0,22 20 15,-1 1-15,-21 0 16,0 42-1,0 0-15,0 1 16,0-1-16,-21 21 0,21-21 16,-22 0-16,22 22 0,0-22 0,0 0 15,0 0-15,0 22 0,0-22 16,0 0-16,22 0 0,-1-21 16,0 0-16,0 0 0,0 0 0,22 0 15,-22 0-15,21 0 0,0 0 16,1-21-16,-1 0 0,0 0 0,-20-1 15,20-20-15,-21 21 0,0-21 0,0-1 16,1 22-16,-22-21 16,21-1-16,-21 22 0,0-21 0,0 21 15,0 0-15,0 42 32,0 0-32,0 0 15,-21 21-15,21-20 0,-22 20 16,22 0-16,-21 1 0,21-1 0,0 0 15,0 1-15,0-1 0,0 21 16,0-20-16,0-1 0,0 22 0,0-1 16,21-21-16,1 22 0,-22-1 0,21 1 15,-21-1-15,21 1 16,-21-1-16,0 1 0,21-1 0,-21-20 16,0 20-16,0-20 0,0-1 0,0 21 15,-21-41-15,0 20 0,0 0 16,-1-21-16,-20 22 0,21-22 0,-21-21 15,20 21-15,-20-21 0,21 0 0,0 0 16,-22 0-16,22-21 0,0 0 16,0 0-16,0-22 0,21 22 0,0-21 15,0-1-15,0 1 0,0 0 0,21-1 16,0-20-16,21 21 0,-20-22 16,20 1-16,0-1 0,22 1 0,-22-1 15,106-84-15,-84 84 16,-1 1-16,22-22 0,-22 22 15,1-1-15,-1-20 0,1 20 0,-22 1 16,22-22-16,-22 43 0,0-22 16,-20 22-16,-1-1 0,0 1 0,-21 21 15,21 0-15,-21 0 0,0-1 16,-21 22-16,0 0 0,0 0 16,-1 22-16,-20-1 0,21 0 15,0 0-15,0 0 0,-22 0 0,43 22 16,0-22-16,0 0 0,0 0 0,0 22 15,0-22-15,21 0 0,1 0 16,-1 0-16,0 0 0,21-21 16,-21 22-16,22-1 0,-22 0 0,0 0 15,0-21-15,0 21 0,1 0 0,-22 1 16,0-1-16,0 0 16,-22-21-16,1 21 0,0-21 15,-21 21-15,-1-21 0,22 21 16,-21-21-16,0 0 0,-1 22 0,22-22 15,0 0-15,-21 0 0,20 0 0</inkml:trace>
  <inkml:trace contextRef="#ctx0" brushRef="#br0" timeOffset="3032.26">9885 593 0,'0'0'0,"0"-21"0,0-1 0,0 1 31,-21 21-31,-22 21 16,22 1-16,0-1 0,-21 0 15,20 21-15,-20 1 0,21-1 0,-21 21 16,20 22-16,-20 0 0,21-22 15,0 22-15,-22 21 0,22-22 0,0 1 16,-21 21-16,21-21 0,-1-1 0,-20 1 16,42 0-16,0-1 0,-21-20 15,21-1-15,0 1 0,0-22 16,21 0-16,0 1 0,0-22 0,1 0 16,20 0-16,0 0 0,1 1 15,-1-22-15,0 0 0,1 0 0,20 0 16,-21 0-16,22-22 0,-22 1 0,22 0 15,-22 0-15</inkml:trace>
  <inkml:trace contextRef="#ctx0" brushRef="#br0" timeOffset="5052">10054 1101 0,'0'0'0,"21"0"0,-21-21 15,0-22-15,0 22 16,0 42 15,0 0-31,0 1 16,0-1-16,-21 0 16,21 0-16,-21 0 0,21 0 0,-21 1 15,21-1-15,0 0 0,0 0 16,0 0-16,0 0 15</inkml:trace>
  <inkml:trace contextRef="#ctx0" brushRef="#br0" timeOffset="5244.89">10287 1016 0,'0'0'0,"21"-21"0,0 21 15,-21 21 1,0 0-16,0 0 16,0 1-16,0 20 0,-21-21 15,21 0-15,-21 0 0,21 22 0,0-22 16,0 0-16,0 0 0,0 0 16,0 1-16,0-1 0,0 0 15</inkml:trace>
  <inkml:trace contextRef="#ctx0" brushRef="#br0" timeOffset="5824.56">10456 1947 0,'0'0'0,"-21"0"0,-64 0 31,64 0-31,0 0 16,0 0-16,0 0 15,0 0 1,42 0 46,0 0-62,0 0 0,21 0 0,22 0 16,-1 0-16,22 0 0,0 0 0,42 0 16,-21 0-16,42 0 0,0-21 15,0 21-15,21-21 0,22 21 0,-22 0 16,22 0-16,-1-21 0,22 21 0,-22 0 16,22 0-16,0-21 0,-22 21 15,22 0-15,-22-21 0,1 21 16,-22 0-16,1 0 0,-22-22 0,0 22 15,-21 0-15,-21 0 0,-22 0 16,1-21-16,0 21 0,-43 0 0,22 0 16,-22 0-16,-21-21 0,21 21 0,-20 0 15,-22-21-15,0 0 16,0 0 0,-22 21 30,1 0-30,21-22 0,0 1-1</inkml:trace>
  <inkml:trace contextRef="#ctx0" brushRef="#br0" timeOffset="6176.35">15261 889 0,'0'0'0,"21"0"0,-21-21 16,21 0-16,1 21 0,-22-21 15,21 21-15,-21 21 32,0 0-32,0 0 15,0 0-15,-21 0 0,-1 1 16,22-1-16,-21 0 0,21 0 0,0 0 16,-21 0-16,21 1 0,-21-1 15,21 0-15,21-21 47,0 0-47,0-21 0,1 0 0</inkml:trace>
  <inkml:trace contextRef="#ctx0" brushRef="#br0" timeOffset="6352.25">15557 868 0,'0'0'0,"-21"21"31,21 0-16,-21 0 1,21 1-16,-21-1 0,21 0 0,-21 0 16,21 0-16,0 0 15,0 1-15,-21-22 0,21 21 16,21-21 0</inkml:trace>
  <inkml:trace contextRef="#ctx0" brushRef="#br0" timeOffset="6847.97">15600 318 0,'0'0'0,"21"0"16,0 0-16,0 0 15,0 0-15,1 21 0,-1 0 16,21 0-16,-21 0 0,22 0 0,-22 1 16,21-1-16,0 0 0,1 21 15,-1-21-15,22 22 0,-22-1 16,0-21-16,22 43 0,-22-22 0,0 0 15,1 1-15,-1-1 0,-21 0 16,0 1-16,-21 20 0,0-20 0,0-1 16,0 21-16,-21-20 0,-21-1 15,21 22-15,-22-22 0,1 0 0,-21 22 16,20-22-16,1 0 0,-22 1 0,22-1 16,0 0-16,-1 1 0,1-22 15,0 21-15,21-21 0,-22 1 0,22-1 16,-21-21-16,21 21 0,-1-21 0,1 0 15,21 21-15,-21-21 16,21-21 0,21 0-1,0 0-15,1-1 16,-1 1-16,21 0 0,-21 0 0</inkml:trace>
  <inkml:trace contextRef="#ctx0" brushRef="#br0" timeOffset="7147.8">17251 1164 0,'-21'0'31,"21"21"48,-22 1-64,22-1-15,-21-21 0,0 21 16,21 0-16,0 0 15</inkml:trace>
  <inkml:trace contextRef="#ctx0" brushRef="#br0" timeOffset="7376.67">17166 1545 0,'0'21'0,"0"-42"0,0 64 15,0-22-15,0 0 16,0 0-16,0 0 15,0 0-15,0 1 0,0-1 16,0 0-16,0 21 0,0-21 0,0 1 16,0-1-16,0 0 0,0 0 15,0 0-15,-21 0 0,0 1 0,0-1 16,-1 0-16,1 0 0,-21 0 16,21 0-16,-22 1 0,22-1 0,-21 0 15,0 0-15,-1 0 0</inkml:trace>
  <inkml:trace contextRef="#ctx0" brushRef="#br0" timeOffset="8815.87">17272 1164 0,'21'0'93,"-21"21"-77,21-21-16,-21 22 16,21-22-16,1 0 0,-22 21 15,21-21 1,0 0 0,-21-21-1,0-1 1,0 1-16,-21 21 0,0 0 15,21-21-15,-22 21 16,1 0-16,0 0 16,21 21-1,0 0 1,0 1 0,21-22-1,0 0-15,1 0 16,-1 0-1,0-22-15,-21 1 32,-21 21 30,0 0-31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5T13:03:33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3302 0 0,'21'0'15,"0"0"110,0 0-109,1 0-16</inkml:trace>
  <inkml:trace contextRef="#ctx0" brushRef="#br0" timeOffset="1408.21">5736 466 0,'0'-21'0,"0"-1"15,21 1-15,-21 0 16,21 0-16,-21 0 0,0 0 0,0-1 16,0 1-16,22 0 0,-22 0 15,0 0-15,0 0 0,0-1 0,0 1 16,0 0-16,0 0 16,0 42 15,0 0-31,0 22 0,0-22 15,0 21-15,0 0 0,-22 1 0,22 20 16,-21-20-16,21 20 0,0-21 16,-21 22-16,0-22 0,0 22 0,0-1 15,21-20-15,-22 20 0,1 1 16,0-22-16,0 21 0,21-20 16,-21-1-16,0 0 0,-1 1 0,22-1 15,-21 0-15,21-20 0,-21 20 16,21-21-16,0 0 0,-21 0 0,0 1 15,0-1-15,-1 0 16,1-21 0,0 0-16,0-21 15,21 0-15,-21-1 0,21 1 16,-21-21-16,21 21 0,0-22 0,0 22 16,0-21-16,0 0 15,0-1-15,0 22 0,0-21 0,0-1 0,0 1 16,21 21-16,0-21 15,0 20-15,0 1 0,-21 0 0,21 0 16,1 21-16,-1 0 0,-21-21 16,21 21-16,0 0 0,0 0 0,0 0 15,-21 21-15,22 0 0,-1 0 16,0 0-16,-21 1 0,21 20 16,0 0-16,-21-21 0,21 22 0,1-1 0,-22-21 15,21 22-15,0-22 0,-21 21 16,21-21-16,0 0 0,-21 1 0,21-1 15,1 0-15,-1-21 0,-21 21 16,21-21-16,0 0 0,0 0 16,0 0-16,1 0 0,-1 0 15,0 0-15,0-21 16,0 0-16,-21 0 0,0-1 16,21 22-16,-21-21 0,22 0 15,-22 0-15,0 0 0,0-22 0,21 22 16</inkml:trace>
  <inkml:trace contextRef="#ctx0" brushRef="#br0" timeOffset="1887.96">6392 445 0,'0'0'0,"-21"0"16,42 0 15,22-22-31,-22 22 0,21 0 0,0 0 16,1-21-16,20 0 0,-20 21 15,20 0-15,-21-21 0,22 21 0,-1 0 16,-20 0-16,-1-21 0,0 21 15,22 0-15,-22 0 0,1 0 16,-22 0-16,21 0 0,-21 0 16,0 0-16,1 0 0,-1 0 15,-42 0 1,-1 0 0,1 21-16,0-21 0,0 0 0</inkml:trace>
  <inkml:trace contextRef="#ctx0" brushRef="#br0" timeOffset="2195.59">6985 423 0,'0'43'15,"0"-22"1,0 0-16,0 21 0,0 1 0,0-1 15,-21 0-15,21 1 0,-21 20 16,21 1-16,0-1 0,0-20 0,-22 20 16,22 1-16,-21-22 0,21 0 15,0 22-15,-21-43 0,21 21 0,0 1 16,0-22-16,0 21 0,0-21 0,0 0 16,0 1-1,0-1-15,0-42 31,0-1-15,21 22-16,-21-21 0</inkml:trace>
  <inkml:trace contextRef="#ctx0" brushRef="#br0" timeOffset="3295.28">9715 529 0,'0'-21'32,"0"0"-32,0 0 15,22 21-15,-1-21 0,0-1 0,0 1 16,0 0 0,0 0-16,-21 0 0,0 0 0,22-1 0,-22 1 15,0 0-15,0 0 16,0 0-16,0 0 0,-22 21 0,1-22 15,0 22-15,0 0 0,0 0 0,-22 0 16,1 0-16,21 0 0,-21 0 16,-1 22-16,1-1 0,0 21 0,-1-21 15,22 22-15,-21-22 0,-1 21 16,22 0-16,0 1 0,0-1 0,0 0 16,0 1-16,21-1 0,0 0 15,0 1-15,0-1 0,0-21 16,21 22-16,0-22 0,0 0 0,0 0 15,22 0-15,-22 0 0,21-21 16,0 0-16,1 0 0,-1 0 0,0 0 16,1 0-16,20 0 0,-20 0 15,-1 0-15,-21-21 0,21 21 0,-20-21 16,-1 0-16,-21 0 16,-21 21-1,-1 0-15,-20 0 0,0 0 0,-1 0 16,1 21-16,-21 0 0,20-21 15,1 21-15,0 0 0,-22 1 0,22-1 16,21 21-16,-22-21 0,22 0 16,-21 1-16,21-1 0,-1 0 0,22 0 15,0 0-15,0 0 0,0 1 16,0-1 0,22-21-16,-1 0 15,0 0-15,0 0 0,21 0 16,-20 0-16,20 0 0,0 0 0,-21 0 15,22-21-15,-1 21 0,22-22 0,-22 1 16,0 21-16,1-21 0,-22 21 16,21 0-16,-21-21 0,22 21 0,-22 0 15,-21 21 1,-21 0 0,-1 22-16,1-22 0,0 0 15,0 21-15,0 1 0,0-1 16,21 0-16,-22 1 0,1-1 15,0 0-15,0 1 0,21 20 0,0-21 16,-21 1-16,21-22 0,-21 21 16,21 1-16,0-22 0,0 0 0,0 21 15,0-21-15,0 1 0,0-1 16,21-21 0,0-21-1,0-1-15,0 1 0,0-21 16,1 0-16,-1-1 0</inkml:trace>
  <inkml:trace contextRef="#ctx0" brushRef="#br0" timeOffset="3743.51">12806 381 0,'0'0'0,"0"-21"0,0 0 16,0 0-16,-21-1 0,-1 1 15,1 0-15,21 0 0,-21 21 16,21 21-1,0 0 1,0 0-16,0 22 0,0-1 0,0 0 16,0 22-16,0-22 0,0 22 15,0-1-15,0-20 0,0 20 0,-21 1 16,21-1-16,-21 1 0,21-22 0,0 21 16,0-20-16,-21-1 15,21-21-15,0 22 0,0-22 0,0 21 16,0-21-16,0 0 0,0 1 15,0-44 32,0 1-47,0 0 0,0-21 0,0 21 16,0-22-16,0 22 0</inkml:trace>
  <inkml:trace contextRef="#ctx0" brushRef="#br0" timeOffset="4103.14">12658 572 0,'0'0'0,"0"-22"0,0 1 0,0 0 0,0 0 16,0 0-16,0 0 0,0-1 0,0 1 15,0 0-15,0 0 0,0 0 16,21 0-16,0-1 0,0 1 0,0 0 16,0 0-16,22 0 0,-1 21 15,0-21-15,1 21 0,-1 0 0,0 0 16,1 0-16,-1 0 0,-21 21 0,22 0 15,-1 0-15,-21 21 0,0-20 16,0 20-16,1 0 0,-22 1 0,0-1 16,0 0-16,0 1 0,-22-1 15,1 0-15,-21 1 0,0-1 0,20 0 16,-20-21-16,0 22 0,-22-22 16,22 0-16,0 0 0,-1 0 15,22 1-15,-21-22 0,21 21 0,-22-21 16,22 21-16,0-21 15,21-21 1,21 0 0,0-1-16,0 1 0,22 0 15,-22 0-15,21 0 0</inkml:trace>
  <inkml:trace contextRef="#ctx0" brushRef="#br0" timeOffset="4720.79">14245 402 0,'21'-21'0,"-42"42"0,42-63 0,0 42 0,-21-21 16,0 0-16,0-1 0,-21 22 31,0 22-31,0-1 0,21 0 0,-21 21 16,0-21-16,-22 22 0,22-1 15,0 22-15,0-22 0,0 0 16,-1 22-16,-20-1 0,21-20 0,-21 20 16,20 1-16,1-22 0,-21 0 15,21 1-15,0-1 0,-1 0 0,1-21 16,0 22-16,0-22 0,0 0 0,0 0 16,21 0-16,-22 1 15,1-22-15,21-22 16,0 1-1,0 0-15,21 0 0,1-21 16,-22-1-16,21 1 0,0 0 0,0-1 16,0 1-16,22 0 0,-22-1 15,0 1-15,0 21 0,0-22 16,0 22-16,1 0 0,-22 0 0,21 21 16,0 0-16,0 0 15,-21 21-15,0 0 0,0 0 0,0 22 16,0-22-16,21 21 0,-21-21 0,0 22 15,0-22-15,0 21 0,0-21 16,0 1-16,21-1 0,-21 0 0,0 0 16,22 0-16,-1 0 0,0-21 15,0 22-15,0-22 16,0 0-16,1 0 0,-1-22 16,0 22-1,-21-21-15,21 21 0,-21-21 16,0 0-16,21 21 0,-21-21 15,21 0-15,-21-1 0,22 22 16,-1-21-16,0 0 0,0 0 16,0 0-16,0 0 0,1-1 0,-1 1 15</inkml:trace>
  <inkml:trace contextRef="#ctx0" brushRef="#br0" timeOffset="5035.1">15028 360 0,'-21'0'0,"42"0"0,-21-21 32,43 21-17,-22 0-15,21 0 0,0 0 0,-20 0 16,41 0-16,-21 0 0,1 0 15,-1 0-15,22 0 0,-22 0 0,0 0 16,22 0-16,-22 0 0,0 0 0,1 0 16,-1 0-16,-21 0 15,22 0-15,-22 0 0,0 0 16,-42 0 15,0 0-31,-1 0 0,1 0 0,0 0 16,0 0-16</inkml:trace>
  <inkml:trace contextRef="#ctx0" brushRef="#br0" timeOffset="5290.97">15473 360 0,'0'0'16,"0"21"-16,-21-21 0,21 21 0,-22-21 16,22 21-16,-21 1 15,21-1-15,0 0 0,0 0 16,-21 0-16,0 22 0,0-22 15,21 21-15,-21 0 0,-1 1 0,1-1 16,21 0-16,-21 1 0,0 20 0,21-20 16,-21-1-16,0-21 0,21 21 15,-22 1-15,22-22 0,0 21 0,-21-21 16,0 1-16,21-1 0,-21 0 0,21 0 16,0 0-16,-21 0 15,0-21-15,-1 0 16</inkml:trace>
  <inkml:trace contextRef="#ctx0" brushRef="#br0" timeOffset="6095.84">5736 2307 0,'-21'0'16,"42"0"-16,-63 0 0,21 0 16,-1 0-16,65 0 47,-22 0-47,21 0 15,1 0-15,-1 0 0,21 0 16,1 0-16,21 0 0,-1 0 15,22 0-15,21 0 0,-21-21 0,42 21 16,0 0-16,0 0 0,22 0 16,-1 0-16,0-21 0,22 21 0,-1 0 15,1 0-15,-1 0 0,22 0 16,0 0-16,-1 0 0,1 0 0,21 0 16,0 0-16,0 0 0,-1 0 0,1 0 15,21 0-15,0 0 0,0-21 16,0 21-16,0 0 0,-21 0 0,21 0 15,0 0-15,-21-21 0,0 21 0,0 0 16,-22 0-16,1 0 0,0 0 16,-1-22-16,-41 22 0,20 0 0,-21 0 15,1 0-15,-22 0 0,-21 0 16,21 0-16,-42 0 0,0 0 0,0 0 16,-22 0-16,-20 0 0,-1 0 15,-20 0-15,-22 0 0,21 0 0,-21 0 16,0 0-16,-21-21 15,-21 21 1,0 0-16,21-21 16,-42 21-16,21 0 0,-1 0 0,1-21 15</inkml:trace>
  <inkml:trace contextRef="#ctx0" brushRef="#br0" timeOffset="6243.78">14795 2223 0,'0'0'0,"0"21"0</inkml:trace>
  <inkml:trace contextRef="#ctx0" brushRef="#br0" timeOffset="13435.61">4530 3789 0,'0'-21'0,"21"21"15,0-43 1,-21 22 0,21 0-16,-21 0 15,21 21-15,-21-21 16,0 0-16,0-1 0,21 1 15,-21 0-15,0 0 16,22 21-16,-22-21 0,0 0 16,0-1-1,0 44 32,0-1-47,-22 0 16,22 0-16,-21 21 0,21-20 15,-21 20-15,21-21 0,0 21 0,0 1 16,-21-1-16,21 0 0,-21 22 0,0-22 16,21 22-16,-22-1 0,1 1 15,0-1-15,0 1 0,-21-1 0,20-20 16,1 20-16,0-21 0,0 1 16,-21-1-16,20 0 0,22 1 0,-21-22 15,0 21-15,0-21 0,21 1 16,-21-1-16,21 0 0,0 0 0,0 0 15,-21 0-15,-1-21 16,1-21 15,21 0-15,0 0-16,0-21 0,0 20 16,-21 1-16,21 0 0,0 0 0,0-21 15,0 20-15,0-20 0,0 21 16,0-21-16,0 20 0,0-20 0,0 21 15,0-21-15,0 20 0,21 1 16,-21 0-16,21 0 0,-21 0 16,22 21-1,-1 0-15,-21 21 16,21 0-16,0 0 16,-21 0-16,0 1 0,21-1 15,-21 0-15,21 0 0,-21 0 0,0 22 16,0-22-16,22 0 0,-22 0 15,21 0-15,0 0 0,-21 1 0,0-1 16,21 0-16,0 0 0,0-21 16,-21 21-16,22-21 0,-1 21 0,0-21 15,0 0-15,0 0 0,0 0 0,1 0 16,-1 0-16,0 0 0,0 0 16,0-21-16,0 0 0,1 21 0,-1-21 15,0 0-15,0 0 0,0-1 16,0 1-16,22 0 0,-22-21 15,0 21-15,0-1 0,0-20 0,1 21 16,-1 0-16,-21 0 0,21-22 16,0 22-16,-21 0 0,0 0 15,0 0-15,0 42 32,0 0-17,0 0-15,0 0 0,0 0 16,-21 1-16,21-1 0,-21 21 0,21-21 15,0 22-15,0-22 0,-21 0 16,21 21-16,-22-21 0,22 1 16,0-1-16,0 0 0,0 0 15,0 0-15,0 0 16,22-21-16,-1 0 16,0 0-16,0 0 0,0 0 15,0-21-15,1 0 0,-1 0 16,0 0-16,-21 0 15,21-1-15,-21 1 0,21 0 0</inkml:trace>
  <inkml:trace contextRef="#ctx0" brushRef="#br0" timeOffset="13871.36">5016 3852 0,'0'0'0,"0"22"0,0-1 0,0 0 15,0 0-15,0 21 16,0-20-16,0-1 0,0 0 16,0 0-16,0 0 0,22-21 15,-1 0-15,0 0 16,0 0-16,0 0 0,0-21 15,1 21-15,-1-21 0,0 0 16,0 21-16,-21-21 0,21-1 0,0 1 16,-21 0-16,0 0 0,0-21 15,0 20-15,0 1 0,0 0 0,0 0 16,-21 0-16,0 21 16,0 0-16,0 0 0,0 0 15,-1 0-15,1 0 0,21 21 16,-21 0-16,21 0 0,-21 0 15,21 1-15,0-1 0,0 0 16,0 0-16,0 0 0,0 0 16,0 1-16,0-1 0,0 0 0,0 0 15,21-21-15,0 21 0,-21 0 0,21 1 16,1-22-16</inkml:trace>
  <inkml:trace contextRef="#ctx0" brushRef="#br0" timeOffset="14492.25">5503 4170 0,'0'21'15,"0"0"1,-21 0-16,21 1 0,0-1 15,0 0-15,0 0 0,0 21 16,-21-20-16,21-1 0,-21 0 0,21 0 16,0 21-16,0-20 0,0-1 15,0 0-15,-21 0 0,21 0 0,0 0 16,0 1 0,0-1-16,0-42 46,0-1-46,0 1 0,0 0 16,0 0-16,0 0 0,0 0 16,0-1-16,0 1 0,0-21 0,21 21 15,-21-22-15,21 22 0,0-21 0,0 21 16,0-22-16,1 22 0,20-21 16,-21 21-16,21 0 0,-20-1 0,20 1 15,0 0-15,1 21 0,-1 0 16,-21 0-16,21 0 0,-20 0 15,20 0-15,-21 0 0,21 21 0,-20 0 0,-1 1 16,0-1-16,0 0 16,-21 0-16,0 21 0,0-20 0,0 20 15,0-21-15,0 0 0,0 22 0,0-22 16,0 21-16,0-21 0,0 0 16,-21 1-16,21-1 0,-21 0 0,0 0 15,21 0-15,-22 0 16,1 1-16,42-22 62,1-22-62,-22 1 0,21 0 0,0 0 16,0 0-16</inkml:trace>
  <inkml:trace contextRef="#ctx0" brushRef="#br0" timeOffset="15576.15">6604 3493 0,'0'0'0,"0"-22"0,-21 44 46,21-1-46,-21 21 0,21-21 16,0 0-16,0 22 0,0-1 16,0 0-16,-22 1 0,22-1 0,-21 0 15,21 22-15,-21-22 0,21 22 0,-21-22 16,21 0-16,0 22 0,-21-22 16,21 1-16,-21-1 0,21-21 0,0 21 15,-22 1-15,22-22 0,-21 0 16,21 21-16,-21-20 0,21-1 0,0 0 15,0 0-15,0 0 0,0 0 16,0 1 15,0-44 1,0 1-32,0 0 0,0 0 15,0 0-15,0 0 16,0-1-16,21 1 0,-21 0 0,21-21 15,-21 21-15,22-1 0,-22 1 0,0-21 16,21 21-16,0-22 0,0 22 16,-21-21-16,21 21 0,0 0 0,1-22 15,-1 22-15,0 0 0,0-21 16,21 20-16,-20 1 0,20 0 16,-21 21-16,21-21 0,-20 0 0,20 21 15,-21 0-15,21 0 0,-20 0 16,-1 0-16,0 0 0,0 0 0,0 21 15,-21 0-15,0 0 16,0 0-16,0 1 0,0-1 0,0 0 16,0 0-16,-21 0 0,0 0 0,0 1 15,0-1-15,-1 0 0,-20 0 16,21 0-16,0 0 0,-22-21 0,22 22 16,-21-1-16,21-21 0,0 0 0,-22 21 15,22-21-15,0 0 0,0 0 16,0 0-16,-1 0 0,1 0 15,0-21 1,0 0 0,21-1-16,0 1 15,0 42 32,21 1-47,0-1 0,0 0 16,-21 0-16,0 0 0,22-21 0,-22 21 15,21 1-15,0-1 0,-21 0 16,0 0-16,21 0 0,-21 0 16,21 1-16,-21-1 0,0 0 0,21-21 15,1 21-15,-1 0 0,0 0 16,0-21-16,0 0 0,0 22 16,1-22-16,-1 0 0,0 0 0,0 0 15,0 0-15,22 0 0,-22 0 16,0 0-16,0-22 0,0 22 15,0-21-15,1 0 0,-1 21 0,-21-21 16,21 0-16,-21 0 0,21-1 16,-21 1-16,0 0 0,21 21 0,-21-21 15,21 21-15,-21-21 16,0 42 46,-21-21-46,0 0-16,0 0 0</inkml:trace>
  <inkml:trace contextRef="#ctx0" brushRef="#br0" timeOffset="16267.47">4085 5038 0,'-42'0'15,"84"0"-15,-105 0 0,20 0 0,22 0 16,-21 0-16,21 0 0,-1-21 0,1 21 16,0 0-16,0 0 0,0 0 15,0 0-15,21-22 0,-22 22 16,44 0 31,-1 0-47,0 0 15,0 0-15,21 0 0,-20 0 16,20 0-16,0 0 0,1 0 0,20 0 16,-21 0-16,22 0 0,-1 0 15,22 0-15,-21 0 0,20 0 0,22 0 16,-21 0-16,21 0 0,-22 0 0,22 0 15,0 0-15,0 0 0,0 0 16,-1 0-16,1 0 0,21 0 0,-21 0 16,0 0-16,21 0 0,-21 0 15,-22 0-15,22 0 0,-21 0 0,0-21 16,20 21-16,-20 0 0,0 0 0,-22 0 16,22 0-16,-22 0 0,1 0 15,-1 0-15,1 0 0,-22 0 16,22 0-16,-22 0 0,0 0 0,-20 0 15,-1 0-15,21 0 0,-21 0 16,0 0-16,-42 0 31,0 0-15,0 0-16,0 0 0,0 0 0,-22 0 16,1 0-16,0 0 0,-1-21 0,1 21 15</inkml:trace>
  <inkml:trace contextRef="#ctx0" brushRef="#br0" timeOffset="17034.46">3831 5207 0,'-21'0'32,"0"0"-32,0 0 31,-1 0-15,1 0-1,42 0 32,1 0-47,-1 0 0,0 0 16,0 0-16,21-21 0,-20 21 15,-1 0-15,21 0 0,-21 0 0,0 0 16,22 0-16,-1 0 0,-21 0 0,22 0 16,-1 0-16,21 0 0,-20 0 15,20 0-15,1 0 0,20-21 0,-20 21 16,21-21-16,-1 21 0,22 0 0,-21-22 15,21 22-15,-22 0 0,22-21 16,0 21-16,0 0 0,0 0 16,-1-21-16,1 21 0,0-21 0,-21 21 15,21 0-15,-22 0 0,1-21 16,-22 21-16,22 0 0,0 0 0,-1 0 16,-20 0-16,21 0 0,-22 0 15,1 0-15,-1 0 0,1 0 0,-1 0 16,-21 0-16,1 0 0,-1 0 0,-21 0 15,22 0-15,-22 0 0,0 0 16,0 0-16,-21-21 63,-21 21-63,0 0 15,0 0 1</inkml:trace>
  <inkml:trace contextRef="#ctx0" brushRef="#br0" timeOffset="17183.37">7218 5017 0,'0'0'0,"21"0"62,-42 0-31,0 0-31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5T13:06:00.0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9207 3810 0,'22'0'0,"-44"0"0,65-21 0,-22 21 16,0 0-16,-21-21 0,21 21 0,0 0 15,1-21-15,-1 21 0,0-22 16,0 22-16,-21-21 16,21 21-1,-21 21 48,-21-21-63,0 22 0,21-1 0,-21 0 15,0 0-15,-22 0 0,22 0 16,-21 1-16,21 20 0,-22-21 0,1 21 16,-22 1-16,22-1 0,-21 0 0,-1 1 15,1-22-15,-1 21 0,1 1 16,-1-1-16,22-21 0,-22 21 0,22-20 15,0-1-15,-1 0 0,22 0 16,0-21-16,0 21 0,0-21 0,-1 0 16,44 0 31,-1-21-47,0 21 15,0 0-15,0 0 0,0 0 16,1 0-16,20 0 0,-21 0 0,21 0 15,1 0-15,-1 21 0,0 0 16,1-21-16,-1 22 0,0-1 0,22 0 16,-22 0-16,1 0 0,-1 22 0,-21-22 15,21 0-15,-20 0 0,20 0 16,-21-21-16,0 21 0,0 1 0,1-1 16,-1 0-16,0-21 15,-21 21-15,21-21 16,-21-21 31,0 0-32,0 0 1,0-1-16,0 1 0</inkml:trace>
  <inkml:trace contextRef="#ctx0" brushRef="#br0" timeOffset="727.58">10393 4382 0,'0'0'0,"21"-22"0,-21 1 15,21 0-15,-21 0 16,0 0-16,0 0 0,0-1 0,0-20 15,0 21-15,0 0 0,0-22 0,-21 22 16,21-21-16,-21 21 0,0 0 16,-1-1-16,1 1 0,0 0 15,21 0-15,-21 21 0,-21 0 0,20 0 16,1 0-16,0 0 0,-21 0 16,-1 0-16,22 21 0,-21 0 0,0 0 15,-1 22-15,1-22 0,21 21 16,-22 1-16,22-1 0,-21 0 0,21 1 15,0 20-15,-1-21 0,1 1 0,0-22 16,21 21-16,0 1 0,0-22 16,0 21-16,0-21 0,0 0 0,0 22 15,0-22-15,21 0 0,0-21 0,1 21 16,-1 0-16,0-21 0,0 0 16,0 22-16,0-22 0,1 0 15,20 0-15,-21 0 0,21 0 0,-20-22 16,20 22-16,0-21 0,-21 0 15,22 0-15,-1 0 0,0-22 0,-20 22 16,20-21-16,0 21 0,-21-22 0,22 1 16,-22 0-16,0-1 0,0-20 15,0 21-15,1-1 0,-1 22 0,0-21 16,-21-1-16,0 22 0,0 0 16,21 0-16,-21 0 0,0 0 0,21 21 15,-21 21 16,0 21-31,0-21 0,0 22 16,0-1-16,-21 0 0,21 1 16,-21-1-16,21 0 0,-21 1 0,21-1 15,0-21-15,0 21 0,0-20 0,0 20 16,0-21-16,0 0 0,0 0 16,0 1-16,21-1 0,0-21 0,0 21 15,0-21-15,1 21 0,-1-21 16,0 0-16,21 0 0,-21 0 0,1 0 15,20 0-15,-21-21 0,21 0 0,-20 21 16,20-21-16,-21-1 0,21 1 16,-20-21-16,20 21 0,-21-22 0,21 22 15</inkml:trace>
  <inkml:trace contextRef="#ctx0" brushRef="#br0" timeOffset="1419.18">11366 3620 0,'0'0'16,"-21"0"-16,0 0 0,21-22 0,-21 22 16,0 0-16,0 0 31,21 22-16,0-1-15,0 0 16,0 0-16,0 0 0,0 0 16,21 1-16,-21-1 15,21 0-15,0-21 0,0 21 0,0 0 16,1 0-16,-1-21 0,21 22 16,-21-1-16,0 0 0,1-21 0,-1 21 15,21 0-15,-21-21 0,0 21 0,22-21 16,-22 22-16,21-22 0,-21 0 15,22 0-15,-22 21 0,21-21 16,-21 0-16,1 0 0,-1 0 0,0 0 16,0 0-16,0 0 0,0 0 15,-42 0 32,0 0-47,0 0 0,0 0 16,0 0-16,-1 21 0,1-21 15,0 21-15,0-21 0,0 21 0,0 0 16,-1-21-16,1 22 0,0-1 16,0 0-16,-21 0 0,20 21 0,1-20 15,0-1-15,0 21 0,0-21 0,-22 22 16,22-22-16,0 21 16,0-21-16,0 0 0,-22 22 0,22-22 15,0 0-15,21 0 0,-21 0 0,0 1 16,0-1-16,21 0 15,0 0-15,-22-21 0,22 21 16,0 0-16,0 1 31,22-44 16,-22 1-47</inkml:trace>
  <inkml:trace contextRef="#ctx0" brushRef="#br0" timeOffset="2971.13">7662 3916 0,'-21'0'16,"0"0"-16,0 0 15,0 0-15,-1 0 16,1-21 0,0 21-16,42 0 31,0 0-31,22 0 15,-22 0-15,21 0 0,1 0 16,-1 0-16,21-21 0,-20 21 0,20 0 16,-20 0-16,20 0 0,-21 0 0,22 0 15,-22 0-15,1 0 0,-1 0 16,0 0-16,-21 0 0,22 0 16,-22 0-16,0 0 0,0 0 0,0 0 15,1 0-15,-1 0 0,-42 0 47,-1 0-47,1 0 16,0 0-16,0 0 0,0 0 0</inkml:trace>
  <inkml:trace contextRef="#ctx0" brushRef="#br0" timeOffset="3323.09">7747 3916 0,'-21'0'0,"42"0"47,0 0-47,0 0 15,0 0-15,22 0 0,-1 0 16,-21 0-16,22 0 0,-1 0 0,0 0 15,1 0-15,-1 0 0,0 0 0,-21-21 16,22 21-16,-1 0 0,-21 0 16,0 0-16,1 0 0,-1-21 0,0 21 15,0 0-15,0 0 0,-21-22 63,0 1-48</inkml:trace>
  <inkml:trace contextRef="#ctx0" brushRef="#br0" timeOffset="3806.81">8382 3598 0,'0'0'16,"0"22"31,0-1-47,0 0 16,0 0-16,0 0 0,21 0 15,0 1-15,0-1 0,1 0 0,-1-21 16,0 21-16,0 0 15,21-21-15,-20 0 0,-1 21 0,0-21 0,0 0 16,0 0-16,0 0 0,1 0 16,-1 0-16,0 0 15,-42 0 17,0 0-32,-1 0 15,1 0-15,0 0 0,0 0 16,-21 0-16,20 0 0,1 22 15,0-22-15,0 21 0,0 0 0,0 0 16,-1 0-16,1 0 0,0 1 16,21-1-16,0 0 0,-21 0 0,21 0 15,-21 0-15,21 1 0,0-1 16,-21 0-16,21 0 16,0 0-16,-22 0 0,1-21 15,21 22 1,-21-22-16,0 0 15,0 21-15</inkml:trace>
  <inkml:trace contextRef="#ctx0" brushRef="#br0" timeOffset="8067.39">6689 8340 0,'-22'0'16,"1"0"-16,0 0 15,21-21 32,21 21-47,0-22 16,1 22-16,-1-21 0,21 0 0,-21 0 16,22 0-16,-1 21 0,0-21 15,-21-1-15,22-20 0,-22 21 0,0 0 16,21 0-16,-42-1 0,22 1 15,-22 0-15,21 0 0,-21 0 0,0 0 16,-21 21-16,-1-22 0,-20 22 16,21 0-16,-21 0 0,-1 0 15,1 22-15,-22-1 0,22 0 16,-21 0-16,20 0 0,1 0 0,-22 1 16,22 20-16,0-21 0,-1 21 15,22-20-15,0 20 0,0-21 0,0 0 16,21 0-16,0 22 0,0-22 0,0 0 15,0 0-15,21 0 0,0 1 16,21-1-16,-20 0 0,20 21 0,0-21 16,1 1-16,-1-1 0,0 0 0,22 0 15,-22 21-15,0-20 0,1-1 16,-22 21-16,21-21 0,1 0 0,-22 22 16,0-22-16,-21 0 0,0 21 0,0-20 15,0-1-15,-42 21 0,20-21 16,-20 0-16,-21 1 0,20-1 15,-20 0-15,-1-21 0,1 21 0,-1-21 16,22 0-16,-22 0 0,1 0 0,21 0 16,-1 0-16,-20-21 0,42 0 15,-22 0-15,1 21 0,21-22 0,-22 1 16,22 0-16,0 0 0,0 0 0,21 0 16,0-22-16,0 22 0,0 0 15,0 0-15,0 0 0,21-1 0,0-20 16,0 21-16,22 0 0,-22 0 0,21-1 15,1-20-15,-1 21 0</inkml:trace>
  <inkml:trace contextRef="#ctx0" brushRef="#br0" timeOffset="8355.23">7493 8022 0,'0'0'0,"0"21"32,0 1-32,0 20 0,0-21 0,-21 21 15,21 1-15,-21 20 0,21-20 16,-22-1-16,1 21 0,21-20 16,-21 20-16,21-20 0,-21 20 0,0 1 15,0-22-15,21 21 0,0-20 16,-22-1-16,1 0 0,21 1 0,0-22 15,0 21-15,0-21 0,-21 1 0,21-1 16,0 0-16,0 0 0</inkml:trace>
  <inkml:trace contextRef="#ctx0" brushRef="#br0" timeOffset="8994.86">7895 8170 0,'0'0'0,"21"-21"0,0 0 0,1 0 15,-22 0-15,0 0 0,0 42 16,0 0-16,-22 0 16,1 0-16,0 22 0,-21-22 15,-1 21-15,1 0 0,-21 1 0,20-22 16,-20 21-16,-1 1 0,22-1 0,-22-21 15,22 0-15,-21 22 0,20-22 16,22 0-16,-21 0 0,21-21 0,-1 21 16,1-21-16,0 0 15,42 21 1,0-21 0,1 22-16,-1-1 0,0 0 15,0-21-15,0 21 0,0 0 16,1 0-16,-1 22 0,0-22 0,0 0 15,-21 0-15,21 22 0,0-22 0,1 0 16,-1 0-16,0 0 0,0 0 16,0 1-16,0-22 0,1 0 0,-1 0 15,0 0-15,21 0 0,-21 0 0,22 0 16,-22-22-16,21 22 0,1-21 16,-1 0-16,-21 0 0,21-21 15,-20 20-15,-1-20 0,21 0 0,-21 21 16,0-22-16,-21 1 0,22 21 0,-22 0 15,21-22-15,-21 22 0,0 0 16,0 0-16,21 21 0,-21 21 31,0 0-31,0 0 0,0 0 16,0 1-16,-21-1 0,21 21 0,0-21 16,0 22-16,0-22 0,-21 21 15,21-21-15,0 0 0,0 1 16,0-1-16,0 0 0,21-21 15,0 0 1,0 0-16,0 0 16,-21-21-16,0 0 0,21 21 15,-21-22-15,22 1 0,-22 0 0,0 0 16,0 0-16</inkml:trace>
  <inkml:trace contextRef="#ctx0" brushRef="#br0" timeOffset="9322.67">8213 8234 0,'0'0'0,"-22"0"16,1-21-16,0 21 0,0 0 15,21 21 1,0 0-16,0 0 16,0 0-16,21-21 15,0 0 1,0 0-16,1 0 0,-1 0 15,0 0-15,-21-21 0,21 0 16,-21 0-16,0 0 16,0 0-16,0-1 0,0 1 15,-21 21-15,21-21 16,-21 21-16,0 0 0,-1 0 16,1 0-16,0 21 0,0-21 15,21 21-15,-21 1 0,0-1 0,21 0 16,0 0-16,-22-21 0,22 21 15,0 0-15,-21-21 0,21 22 16</inkml:trace>
  <inkml:trace contextRef="#ctx0" brushRef="#br0" timeOffset="11472.45">8530 8932 0,'64'-63'31,"-43"42"-31,0-22 0,21 1 0,-21 21 16,22-43-16,-22 22 0,21 0 0,-21-22 15,22 1-15,-22-1 0,21 1 0,-21-1 16,1 1-16,-1-1 0,0 1 15,0 20-15,-21 1 0,0 0 0,21-1 16,-21 22-16,0 0 0,21 0 0,-21 42 31,-21 0-31,0 22 16,21-22-16,-21 42 0,0-20 0,0 20 16,-1 1-16,1-1 0,0-21 15,0 22-15,0-1 0,0-20 0,-1 20 16,22-20-16,-21 41 0,21-41 15,0-1-15,0-21 0,0 21 0,0-20 16,0-1-16,0 0 0,0 0 16,21 0-16,-21 0 0,22-21 0,-1 0 15,0 22-15,21-22 0,-21 0 0,1 0 16,-1 0-16,21 0 0,-21-22 16,0 1-16,22 0 0,-22 0 0,21 0 15,-21 0-15,1-22 0,20 22 16,-21-21-16,0-1 0,0 22 15,22-21-15,-22 0 0,0-1 0,-21 1 16,21 21-16,-21-22 0,21 22 0,-21 0 16,0 0-16,0 0 0,-21 21 15,0 0 1,0 0-16,0 21 0,0 0 0,-1-21 16,1 21-16,21 0 0,0 1 0,0-1 15,0 0-15,0 0 16,21-21-16,-21 21 15,22-21-15,-1 0 0,-21 21 16,21 1-16,0-22 16,0 21-16,-21 0 15,0 0-15,0 0 0,0 0 16,0 1-16,0-1 16,0 0-1,0 0-15,21 0 16,1-21-16,-1 0 15,0 0-15,0 0 16,0 0-16,0 0 0,1-21 0,-1 0 16,0 0-16,21 0 0,-21-1 0,22 1 15,-1 0-15,-21 0 0,22-21 16,-1 20-16,-21 1 0,21-21 16,-20 21-16,-1-22 0,0 22 0,0 0 15,-21 0-15,0 0 0,0 0 16,0-1-16,-21 1 15,0 21-15,0 0 0,-1 0 16,1 0-16,0 21 0,0-21 0,0 22 0,0-1 16,-1 0-16,1 0 0,0 0 15,21 0-15,0 1 0,0-1 0,0 0 16,0 0-16,0 0 0,0 0 16,0 1-16,0-1 0,0 0 15,0 0-15,0 0 16,21-21-1,0 0-15,1 0 16,-1 0-16,0 0 16,-21-21-16,21 0 0,0 21 0,0-21 15,1 0-15,-22-1 0,0 1 0,21 0 16,0 0-16,-21 0 0,0 0 16,0-1-16,21 1 0,0 0 15,-21 42 16,0 0-31,0 1 16,0-1-16,0 0 0,0 0 0,0 0 16,0 0-16,0 1 0,0-1 15,0 0-15,0 0 0,0 0 16,0 0-16,21-21 16,1 0-16,-1 0 0,21 0 15,-21 0-15,22 0 0,-22 0 0,21 0 16,0-21-16,-20 21 0,20-21 15,-21 0-15,0 21 0,22-21 0,-22-22 16,0 22-16,-21 0 0,21-21 0,-21 21 16,0-22-16,21 22 15,-21-21-15,0 21 0,0-1 0,0 1 16,-21 21-16,0 0 0,0 0 0,0 0 16,-1 21-16,22 1 15,0-1-15,0 0 16,0 0-16,0 0 0,0 0 15,0 1-15,0-1 0,0 0 16,0 0-16,0 0 0,22 0 16,-22 1-16,0-1 0,0 0 15,0 0-15,0 0 0,21-21 16,-21 21-16,21-21 0,0 22 31,0-22-31,0 0 0,22 0 0,-22 0 16,0 0-16,21-22 0,1 22 0,-22-21 15,21 0-15,1 0 0,-22 0 0,21 0 16,-21-1-16,0 1 0,1 0 16,-1 0-16,0 0 0,0 0 15,0-1-15,0 1 0,-42 42 47,21 1-47,-21-1 0,0 0 16,0 0-16,0 0 0,21 0 0,0 1 15,-22-1-15,22 0 16,0 0-16,0 0 0,0 0 16,22-21-16,-1 22 0,0-22 15,0 0-15,21 0 0,-20 0 16,20 0-16,-21 0 0,21 0 0,-20-22 16,20 1-16,-21 21 0,0-21 0,0 0 15,1 0-15,-1-22 0,0 22 0,0 0 16,0-21-16,-21 21 0,21-1 15,-21-20-15,0 21 0,0 0 0,22 0 16,-22-1-16,0 1 16,0 42-1,0 1 1,0-1-16,-22 0 0,1 0 0,21 21 16,0-20-16,-21 20 0,21 0 0,-21-21 15,21 22-15,-21-1 0,21 22 16,0-22-16,0 0 0,0 22 0,0-22 15,0 22-15,0-22 0,0 21 0,0-20 16,-21-1-16,21 22 0,-22-22 0,22 21 16,0-20-16,-21-1 15,0 22-15,0-22 0,-21 0 0,20 1 16,1-1-16,0 0 0,0 1 0,-21-1 0,20-21 16,1 21-16,0-20 0,-42 20 15,41-42-15,-20 21 16,21-21-16,-21 0 0,-1 0 0,1 0 15,0 0-15,-1 0 0,1 0 0,0 0 16,-1-21-16,-20-21 0,20 20 0,1 1 16,0-21-16,-1 21 0,1-22 0</inkml:trace>
  <inkml:trace contextRef="#ctx0" brushRef="#br0" timeOffset="12078.78">8721 7874 0,'0'-21'16,"0"42"-16,-22-42 0,1 0 0,0 21 16,21-21-16,0-1 15,-21 22-15,0 0 16,0 22-1,-1-1-15,22 0 16,-21 21-16,0 1 0,0 20 0,21 1 16,-21 20-16,0-20 0,-1 20 0,1-20 15,0-1-15,0 22 0,0-21 16,21-1-16,0 1 0,0-22 0,0 0 16,0 1-16,0-1 0,0 0 0,0-21 15,0 1-15,0-1 0,21-21 16,0 0-16,0 0 15,-21-21-15,21 21 16,1-22-16,-22 1 0</inkml:trace>
  <inkml:trace contextRef="#ctx0" brushRef="#br0" timeOffset="12938.29">5588 9673 0,'0'0'15,"0"-21"-15,-21 21 0,0 0 0,21-21 16,-22 0-16,1 0 16,21-1-1,-21 22-15,0 0 16,0 0-16,0-21 0,-1 21 16,1 0-1,0 0-15,42 0 47,0 0-47,1 0 0,-1 0 16,21 0-16,0 0 0,1 0 15,20 0-15,1 0 0,-1 0 0,22 0 16,21 0-16,0-21 0,-1 21 0,22-21 16,22 21-16,-1-21 0,0 0 15,21 21-15,1-22 0,20 22 0,1-21 16,-1 21-16,22-21 0,-22 21 0,22-21 15,-22 21-15,22 0 0,-21-21 16,-1 21-16,1-21 0,-22 21 0,21 0 16,1-22-16,-22 22 0,1 0 0,-22-21 15,21 21-15,-21-21 0,0 21 0,1 0 16,-1-21-16,-21 21 16,-21 0-16,-1 0 0,1-21 0,-21 21 15,-22 0-15,1 0 0,-1 0 0,1 0 16,-22 0-16,1 0 0,-1 0 15,0 0-15,-21 0 0,1 0 0,-1 0 16,0 0-16,0 0 0,-42 0 109</inkml:trace>
  <inkml:trace contextRef="#ctx0" brushRef="#br0" timeOffset="25411.12">13737 8509 0,'0'0'0,"-21"0"15,0 0-15,0 0 0,-1 0 16,1 0-16,0-21 16,0 21-16,42 0 47,21 0-47,1 0 0,-1 0 0,22 0 15,20 0-15,1 21 0,0-21 0,-1 0 16,22 0-16,-21 0 0,21 0 15,-22 0-15,-20 0 0,20 0 0,-20 0 16,-1 0-16,1 0 0,-22 0 16,1 0-16,-1 0 0,-21 0 0,0 0 15,0 0-15,-42 0 16,-21 0-16,21 0 16,-22 0-16,1 0 0,0 0 15,-22 0-15,22 0 0,-22 0 0</inkml:trace>
  <inkml:trace contextRef="#ctx0" brushRef="#br0" timeOffset="25619">13885 8573 0,'0'0'0,"-42"0"0,0 21 0,20-21 0,1 0 15,0 21-15,21 0 16,21-21-16,0 0 16,1 0-16,-1 0 0,21 0 0,-21 0 15,43 0-15,-22 0 0,0 0 0,22 0 16,-1 0-16,1 0 0,-1 0 15,-20 0-15,20 0 0,1 0 16,-22 0-16,0 0 0,1 0 0,-1 0 0,0 0 16,1 0-16,-22-21 15,0 21-15,0-21 0,-21 0 16</inkml:trace>
  <inkml:trace contextRef="#ctx0" brushRef="#br0" timeOffset="25938.82">14732 8297 0,'0'-21'0,"21"42"63,0-21-63,0 0 0,1 22 15,20-22-15,-21 0 0,21 0 16,-20 0-16,20 21 0,0-21 0,-21 0 15,1 0-15,20 0 0,-21 0 0,0 21 16,0-21-16,-21 21 0,0 0 16,0 0-16,0 1 0,0 20 15,-42-21-15,21 21 0,-21 1 0,-1-1 0,-20 0 16,20 22-16,1-22 0,-21 1 16,20-1-16,-20 0 0,42 1 15,-22-22-15,22 21 0,0-42 0,0 21 0,21 0 16</inkml:trace>
  <inkml:trace contextRef="#ctx0" brushRef="#br0" timeOffset="26158.69">17039 8213 0,'21'-21'0,"-42"42"0,63-42 0,-42-1 0,0 1 15,-21 0-15</inkml:trace>
  <inkml:trace contextRef="#ctx0" brushRef="#br0" timeOffset="26679.91">16764 8149 0,'0'0'0,"-21"0"16,42 0-1,0-21 1,21 0-16,-20 0 0,-1 21 16,0-21-16,0-1 0,21 1 0,-20 21 15,20-21-15,-21 0 0,21 0 16,-20 0-16,20 21 0,-21-22 0,-21 1 15,0 0-15,-21 21 16,-21 0-16,-1 0 16,1 0-16,0 0 0,-1 0 0,1 21 15,0 0-15,-22-21 0,43 22 16,-21-1-16,-1-21 0,22 21 0,0 0 16,21 0-16,0 0 0,0 1 15,0-1-15,21 0 16,21 21-16,-20-21 0,20 22 0,-21-22 15,21 21-15,1 1 0,-1-22 0,0 21 16,1 0-16,-1 1 0,-21-22 16,22 21-16,-22 1 0,0-22 0,-21 21 15,0-21-15,0 0 0,-21 22 0,-22-22 16,22 0-16,-42 0 0,20 0 16,-20-21-16,21 22 0,-22-22 0,1 0 15,-1 0-15,1 0 0,-1 0 0,22-22 16,-22 1-16,22 0 0,0 0 15,20 0-15,-20 0 0,21-1 0,0 1 16,21-21-16,0 21 0,0 0 16,0-22-16,0 22 0,0 0 15,0-21-15,21 20 0,21 1 0,1-21 16,-22 21-16,42 0 0,-20-1 0,20-20 16,1 21-16,-22 0 0,21 0 15,22-22-15,-21 22 0,-1 0 0,1-21 16,20 20-16,-20 1 0,20-21 15</inkml:trace>
  <inkml:trace contextRef="#ctx0" brushRef="#br0" timeOffset="27387.13">17526 7853 0,'0'21'32,"0"21"-32,0-20 15,0 20-15,-21 21 0,21-20 0,-21 20 16,-1-20-16,22 20 0,0 1 15,-21-22-15,0 21 0,0-20 0,21-1 16,-21 0-16,0 1 0,21-1 0,0 0 16,-22 1-16,1-22 0,21 0 15,-21 0-15,21 0 0,0 1 0,0-1 16,0-42 15,0-1-31,0 1 0,0 0 16,0-21-16,0 21 0,0-22 0,0 22 15,21-21-15,0 21 0,1-22 16,-1 22-16,0-21 0,21 21 0,-21-1 16,1 1-16,20 0 0,-21 21 0,21 0 15,-20 0-15,20 0 0,-21 0 16,0 0-16,0 0 0,1 0 0,-22 21 16,0 0-1,-43-21-15,22 22 0,-21-22 16,-22 21-16,22 0 0,-22-21 0,22 21 15,0-21-15,-22 0 0,22 21 0,21-21 16,-22 0-16,22 0 16,21 21-16,-21 1 0,21-1 15,0 0-15,21 0 0,0 0 16,22 0-16,-22 1 16,0-22-16,21 21 0,-20-21 0,20 21 15,-21-21-15,21 0 0,1 0 0,-1 0 16,0 0-16,1 0 0,-22 0 15,21-21-15,1 21 0,-1-21 0,0-1 16,1 22-16,-1-21 0,0 0 0,-21 0 16,22 0-16,-22 0 0,21-1 15,-21-20-15,1 21 0,-22 0 0,0 0 16,21-1-16,-21 44 31,0-1-31,0 0 16,0 21-16,-21-21 0,-1 22 0,22-22 15,0 0-15,0 21 0,-21-20 16,21-1-16,-21 21 0,21-21 16,0 0-16,0-42 31,21 0-15,-21-21-16,0 21 0</inkml:trace>
  <inkml:trace contextRef="#ctx0" brushRef="#br0" timeOffset="27563.27">18119 8065 0,'0'-22'16,"0"44"-16,0-65 0,-22 43 31,22 21-15,0 1-16,0-1 15,0 0 1,22-21-16,-1 0 0,0 0 15,0 0-15,0 0 0</inkml:trace>
  <inkml:trace contextRef="#ctx0" brushRef="#br0" timeOffset="27821.12">18563 7895 0,'0'0'0,"21"-21"31,-21 42-31,0 0 0,0 1 0,-21 20 16,21 0-16,-21 1 0,21-1 0,-21 85 15,21-85-15,-21 22 16,-1-1-16,1-20 0,0-1 0,21 21 16,-21-20-16,0-1 0,0 0 0,21-20 15,0 20-15,0-21 0,0 0 16,0 0-16,0 1 0,0-1 16,21-21-16,0 0 0,0 0 15,0 0-15,0 0 0,1-21 16,-1-1-16,0 1 0,0-21 0,21 0 15,-20 20-15,-1-41 0,21 21 0,-21-1 16</inkml:trace>
  <inkml:trace contextRef="#ctx0" brushRef="#br0" timeOffset="29344.45">18881 8022 0,'21'-63'0,"-42"126"0,63-169 0,-42 85 16,0-21-16,0 21 0,21 0 16,-21 42-1,0 21 1,0-21-16,0 43 0,0-22 15,-21 22-15,21-22 0,-21 21 0,0 1 16,-1-1-16,1-20 0,0 20 16,0 1-16,0-22 0,0 0 0,-1 22 15,1-22-15,21-21 0,0 22 0,0-1 16,0-21-16,0 0 0,0 1 16,21-1-16,1-21 0,-1 0 0,0 21 15,0-21-15,0 0 0,22 0 0,-22-21 16,21 21-16,0-21 0,-20-1 15,20-20-15,0 21 0,1-21 16,-1 20-16,-21-20 0,21 0 0,-20-1 16,20 1-16,-21 21 0,0-21 15,-21 20-15,0 1 0,0 0 0,0 0 16,-21 21 0,0 0-16,0 0 15,0 21-15,-1-21 0,22 21 0,-21 0 16,21 1-16,0-1 0,0 0 15,0 0-15,0 0 16,0 0-16,0 1 0,0-1 16,21 0-16,-21 0 0,22 0 0,-22 0 15,21 1-15,0-1 0,0 0 16,0 0-16,0 0 0,1-21 16,-1 0-16,21 21 0,-21-21 15,22 0-15,-22 0 0,21 0 16,0 0-16,1 0 0,-1-21 0,0 0 15,1 0-15,-1 0 0,0 0 0,1-1 16,-1 1-16,-21 0 0,22-21 16,-22 21-16,0-22 0,0 1 0,0 0 15,-21 20-15,0-20 0,0 21 16,0 0-16,0 0 0,-21 21 16,0 0-16,0 0 0,-22 0 15,22 0-15,-21 21 0,21 0 0,-22 0 16,1 21-16,21-20 0,-21 20 0,20-21 15,-20 0-15,21 22 0,0-22 16,0 0-16,-1 0 0,22 21 0,0-20 16,0-1-16,0 0 15,22-21-15,-1 0 0,0 0 16,0 0-16,21 0 0,-20 0 0,-1-21 16,21 21-16,-21-21 0,22-1 15,-22 1-15,0 0 0,0 0 0,0 0 16,0-22-16,1 22 0,-1 0 0,0-21 15,-21 21-15,21-1 16,-21 1-16,0 0 0,-21 42 31,21 0-31,-21 22 16,0-22-16,-1 0 0,22 0 0,-21 22 16,21-22-16,-21 0 0,21 0 0,0 0 15,0 0-15,0 1 16,0-1-16,21-21 0,0 0 0,1 0 15,-1 0-15,21 0 0,-21 0 0,22 0 16,-1-21-16,0 21 0,1-22 16,-22 1-16,21 0 0,0 0 0,1 0 15,-22-22-15,21 22 0,-21-21 16,1 21-16,-1-22 0,-21 22 16,0 0-16,0 0 0,0 0 0,0 0 15,-21 21-15,-1 0 0,1 0 0,-21 0 16,21 21-16,0 0 0,-1 0 15,1 0-15,0 0 0,21 1 0,0-1 16,0 0-16,0 0 0,0 0 0,0 0 16,0 1-16,0-1 0,0 0 15,0 0-15,0 0 0,0 0 0,0 1 16,21-22-16,0 0 0,1 21 16,-1-21-16,21 0 15,-21 0-15,22 0 0,-22 0 16,21 0-16,0-21 0,1-1 0,-1 22 15,0-21-15,1 0 0,-1 0 16,0-21-16,1 20 0,-1 1 0,0-21 16,-20 21-16,20 0 0,-21-1 0,0 1 15,0 21-15,1 0 16,-22 21-16,-22 1 16,1-1-16,-21 0 0,21 0 0,0 0 15,-1 0-15,1 22 0,0-22 16,21 0-16,0 0 0,0 0 0,0 1 15,0-1-15,21 0 16,0-21-16,1 0 16,-1 0-16,0 0 0,21 0 0,-21 0 15,1-21-15,-1 0 0,0-1 0,0 1 16,21 0-16,-20 0 0,-1 0 16,0 0-16,21-22 0,-21 22 0,1-21 15,-1 21-15,21-22 0,-21 22 0,0 0 16,-21 0-16,0 0 0,0 42 15,0 0 1,0 0-16,-21 21 0,0-20 16,0 20-16,21 0 0,-21 1 0,0-1 15,-22 21-15,22-20 0,0-1 16,21 22-16,-21-22 0,0 21 0,-1-20 16,1-1-16,0 22 0,0-22 15,0 0-15,0 1 0,-1-22 0,1 21 16,-21 0-16,0 22 0,-1-22 15,22-21-15,-21 22 0,21-22 16,-22 21-16,1-21 0,21 1 0,-22 20 16,22-21-16,-21 0 0</inkml:trace>
  <inkml:trace contextRef="#ctx0" brushRef="#br0" timeOffset="30354.87">5207 11557 0,'0'0'0,"-21"0"0,0 0 0,-1 0 16,22-21-16,-21 21 0,0 0 0,21-21 15,-21 21-15,21-21 0,-21 21 0,0 0 16,21-22-16,-22 22 16,1 0-16,0 0 0,0 22 15,21-1-15,-21 21 0,0 0 0,-1 22 16,22-1-16,0 1 0,-21 21 16,21-1-16,0 1 0,0 0 15,0-1-15,0-20 0,0 20 0,0-20 16,21-1-16,1-20 0,-1 20 15,21-42-15,0 22 0,1-1 0,-1-21 16,0-21-16,1 21 0,20-21 16,-20 0-16,20 0 0,1-21 0,-22 0 15,21 0-15,1 0 0,-22-22 0,22 22 16,-22-21-16,0 0 0,1-22 16,-1 1-16,0-1 0,-20 1 0,20-22 15,-42 0-15,21 1 0,-21 20 0,0-21 16,-21 1-16,0-1 0,0 22 15,-22-22-15,-20 21 0,-1 1 0,1 21 16,-1-1-16,-20 22 0,20 0 16,1 21-16,-1 0 0,1 0 15,-1 21-15,22 0 0,-1 22 0,1-1 16,21 0-16,0 22 0,21-22 16,0 22-16,0-1 0,21 1 0,0-1 15,0 22-15,0-22 0,22 1 0,20 20 16,1-20-16,-1-1 0,1 1 15,-1-1-15,1-20 0,-1 20 0,1-20 16,-1 20-16,1-21 0,-22 22 0,0-1 16,1-20-16,-22 20 0,0-20 15,-21-1-15,0 21 0,-21-20 0,0-1 16,-22 0-16,1 1 0,-21-22 0,-1 0 16,1 0-16,20 0 15,-20 1-15,-1-22 0,1 0 0,20 0 16,-20-22-16,21 1 0,20 0 0,-20-21 15,0 21-15,21-22 0,21 1 16,0 0-16,0-1 0,0 1 0,21-22 16,0 22-16,21 0 0,1-1 0,-1 1 15</inkml:trace>
  <inkml:trace contextRef="#ctx0" brushRef="#br0" timeOffset="30751.64">6879 11938 0,'0'0'0,"21"0"0,-21-21 0,-21 0 16,0 21-16,-21 0 0,20 0 15,-20 0-15,0 0 0,-1 0 16,1 0-16,0 0 0,-1 21 0,1 0 16,0 0-16,21 0 0,-22 1 15,22-1-15,0 0 0,21 0 16,0 0-16,0 0 0,0 1 0,0-1 15,0 0-15,21 0 16,0 0-16,0 0 0,22 1 0,-1-1 16,-21 0-16,22-21 0,-1 21 0,0 0 15,1-21-15,-22 0 0,0 21 16,0-21-16,0 0 0,-21 22 16,-21-22-16,0 0 0,-21 21 15,-1-21-15,1 0 0,0 0 16,-1 0-16,1 0 0,0 0 0,-1 0 15,1 0-15,0 0 0,20 0 0,1 0 16,0 0-16,42-21 31,0-1-31,1 22 16,20-21-16,-21 21 0</inkml:trace>
  <inkml:trace contextRef="#ctx0" brushRef="#br0" timeOffset="31023.98">7048 12023 0,'0'0'0,"22"0"0,-22 21 16,-22 0-1,1 21-15,0 1 0,21-1 0,-21 22 16,0-1-16,0 1 0,21-1 0,0 1 16,0 20-16,-22 1 0,22 0 15,0-1-15,0 1 0,-21 0 16,21-22-16,0 22 0,0-22 0,0 1 15,0-1-15,0-20 0,0-1 16,0 0-16,0 1 0,0-22 0,0 21 16,0-21-16,0-42 15,21 21-15,-21-42 16,0 21-16,0-22 0,0 1 16,22 0-16,-22-22 0,0 1 0,0-1 15</inkml:trace>
  <inkml:trace contextRef="#ctx0" brushRef="#br0" timeOffset="31302.99">6943 12404 0,'0'-64'0,"0"128"0,0-170 0,0 42 16,21 22-16,-21 21 0,21-21 15,0-1-15,0 22 0,-21 0 0,21-21 16,1 42-16,20-22 0,-21 1 0,0 0 16,22 21-16,-22 0 0,21 0 15,-21 0-15,0 21 0,22 0 0,-22 22 16,-21-22-16,21 21 0,-21-21 15,0 22-15,0-1 0,0-21 0,-21 22 16,0-1-16,0-21 0,-22 0 0,22 0 16,-21 22-16,-1-43 0,22 21 0,0 0 15,0-21-15,0 0 0,21-21 32,21 0-17,0 0-15,0-1 0,0 1 16,1 0-16,-1-21 0,0-1 0,0 22 15</inkml:trace>
  <inkml:trace contextRef="#ctx0" brushRef="#br0" timeOffset="31475.89">7578 12002 0,'0'21'0,"0"-42"0,0 63 16,0-21-16,0 0 0,0 22 16,0-22-16,0 0 0,0 21 15,-22-21-15,22 1 0,-21-1 0,0 0 16,21 0-16,0 0 0,-21 0 15,21-42 17,0 0-32,21 21 0,-21-21 15</inkml:trace>
  <inkml:trace contextRef="#ctx0" brushRef="#br0" timeOffset="31628.28">7620 11748 0,'0'-22'0,"0"44"0,-21-44 31,21 44-15,0-1-16,0 0 15,0 0-15,0 0 16,21 0-16,0 1 0</inkml:trace>
  <inkml:trace contextRef="#ctx0" brushRef="#br0" timeOffset="32142.99">8318 11980 0,'0'-21'0,"0"42"0,0-63 0,0 21 16,0 0-16,0 0 0,-21-1 16,0 22-16,-21 0 0,21-21 15,-1 21-15,-20 0 0,21 0 0,-21 21 16,20 1-16,-20-1 0,21 21 0,-21 0 15,20 1-15,1-1 0,0 0 16,0 22-16,21-22 0,-21 1 0,21-22 16,0 21-16,0-21 0,0 0 0,21 22 15,0-43-15,0 21 0,0-21 16,22 0-16,-22 0 0,21 0 0,-21 0 16,22-21-16,-1 0 0,0-1 0,-20 1 15,20-21-15,-21 21 0,21-22 0,-20 1 16,-1-21-16,0 20 15,0-20-15,0-1 0,0 1 0,1-1 16,-22 1-16,21-1 0,-21-20 0,21 20 16,-21 1-16,0-1 0,21 1 15,-21 20-15,0 1 0,0 0 0,0 20 16,0 1-16,0 42 16,-21 22-16,0-22 0,0 42 15,-1-20-15,22 20 0,-21 1 0,21-1 16,-21 1-16,21-1 0,-21 1 0,21-1 15,0 1-15,0-22 0,0 22 16,0-22-16,0 0 0,0 1 0,0-1 16,0-21-16,21 0 0,0 0 15,0 1-15,1-22 0,-1 0 16,0 0-16,0 0 0,0 0 16,0 0-16,1 0 0</inkml:trace>
  <inkml:trace contextRef="#ctx0" brushRef="#br0" timeOffset="32763.63">8721 12192 0,'0'0'0,"21"-21"0,-21 0 16,21 0-16,0 21 16,0-22-16,-21 1 0,21 0 0,1 0 15,-1 0-15,0 0 0,0-1 0,0-20 16,0 21-16,1 0 0,-22 0 16,21-22-16,-21 22 0,0 0 15,-21-21 1,-1 42-16,1 0 0,-21 21 15,0 0-15,20 0 0,-20 0 16,21 0-16,0 22 0,0-1 0,-1-21 16,22 22-16,0-1 0,0-21 0,0 21 15,0-20-15,0 20 0,0-21 16,22 0-16,-1 0 0,0 1 0,0-1 16,0 0-16,0-21 0,1 21 0,-1-21 15,21 0-15,-21 0 16,0 0-16,1 0 0,-1 0 0,0 0 15,0 0-15,21-21 0,-20 0 0,-1 0 16,0-1-16,0-20 0,21 21 16,-20-21-16,-1-1 0,21 1 0,-21 0 15,22-1-15,-22 1 0,0 0 0,0 20 16,0 1-16,0 0 0,1 0 16,-22 0-16,21 21 0,0 0 0,0 0 15,-21 21-15,0 0 0,21 0 16,-21 0-16,0 22 0,0-22 15,0 21-15,0 1 0,0-1 16,0 0-16,0 1 0,0-22 0,0 21 16,0-21-16,-21 22 0,21-22 15,0 0-15,0-42 32,0 0-32,0-22 15,21 22-15,-21 0 0,21-21 16,-21-1-16,22 1 0,-1 0 0,0-1 15,-21 1-15,21 0 0,0 20 0,0-20 16,1 21-16,-22 0 0,21 0 16,0-1-16,0 22 0,0-21 15,0 21-15,1 0 16,-1 0-16,0 0 16,0 0-16</inkml:trace>
  <inkml:trace contextRef="#ctx0" brushRef="#br0" timeOffset="33135.42">10499 11769 0,'0'0'0,"21"-21"0,0 21 15,-21-22 1,0 1-16,-21 21 31,-22 0-31,22 0 16,0 21-16,0-21 0,-21 22 15,20-1-15,1 21 0,0-21 0,0 0 16,0 1-16,21-1 0,-21 21 0,21-21 16,0 0-16,0 1 0,21-1 15,0-21-15,0 21 0,0 0 0,22-21 16,-22 21-16,21-21 0,0 21 0,-20-21 16,20 22-16,-21-22 0,0 21 15,0-21-15,1 21 0,-1-21 0,-21 21 16,0 0-16,0 0 0,-21 1 15,-1-22-15,-20 21 16,21-21-16,-21 21 0,-1-21 16,1 21-16,0-21 0,-1 0 0,22 21 15,-21-21-15,-1 0 0,1 0 0,0 0 16,21 0-16,-22 0 0,1 0 16,0 21-16</inkml:trace>
  <inkml:trace contextRef="#ctx0" brushRef="#br0" timeOffset="33759.06">5101 12869 0,'0'0'15,"-85"0"-15,1 0 0,-1 0 0,0 0 0,22 0 16,-1 22-16,1-22 0,-1 0 16,1 0-16,21 0 0,-22 0 0,22 0 15,21 0-15,-22 0 0,1 0 0,21 0 16,0 0-16,42 0 31,21 0-31,-21 0 16,22-22-16,-1 22 0,21 0 15,1 0-15,21 0 0,-1 0 0,1 0 16,21 0-16,0 0 0,-1 0 0,22 0 16,0 0-16,22 0 0,-1 0 15,0 0-15,21 0 0,-21 0 0,22 0 16,20 0-16,-20-21 0,20 21 15,1 0-15,-22 0 0,21 0 0,1 0 16,-1 0-16,1 0 0,-1-21 16,1 21-16,-1 0 0,1 0 0,-1 0 15,1 0-15,-1 0 0,1 0 16,-22 0-16,22-21 0,-22 21 0,-21 0 16,0 0-16,1 0 0,-22 0 0,0 0 15,-22 0-15,-20 0 0,21 0 16,-43 0-16,22 0 0,-21 0 0,-22 0 15,0 0-15,1 0 0,-1 0 0,-21 0 16,0 0-16,0-21 0,1 21 16,-1 0-16,-21-21 15,0-1-15,0 1 16,0 0 0</inkml:trace>
  <inkml:trace contextRef="#ctx0" brushRef="#br0" timeOffset="34323.74">12763 11853 0,'-21'0'0,"-21"0"16,21 0-16,0 0 0,-22 0 16,22 0-16,0 0 0,-21 0 0,20 0 15,1 0-15,0 0 0,42 0 32,0 0-32,1 0 0,20 0 15,0 0-15,1 0 0,-1 0 0,0 0 16,22 22-16,-1-22 0,1 0 15,-1 0-15,1 0 0,20 21 0,-20-21 16,21 0-16,-1 0 0,-20 0 0,-1 0 16,1 0-16,-1 0 0,1 0 15,-22 0-15,0 0 0,1 0 16,-22 0-16,0 0 0,0 0 0,0 0 16,-42 0-1,0 0 1,0 0-16,0 0 0,-22 0 0,1 0 15,0 0-15,-1 0 0,1 0 16,0 0-16</inkml:trace>
  <inkml:trace contextRef="#ctx0" brushRef="#br0" timeOffset="34559.6">12721 12002 0,'0'0'0,"85"21"16,-64-21-16,21 0 16,1 0-16,-1 0 0,0 0 0,22 0 15,-22 0-15,22 0 0,-1 0 16,1 0-16,-1 0 0,1-21 0,-22 21 16,21 0-16,-20-22 0,-1 22 0,0 0 15,1-21-15,-22 21 0,0-21 16,0 21-16,0-21 0,1 0 15,-1 0-15</inkml:trace>
  <inkml:trace contextRef="#ctx0" brushRef="#br0" timeOffset="34934.39">13695 11599 0,'0'22'0,"0"-44"0,0 65 0,0-22 16,0 0-16,21 0 0,0 0 15,0-21-15,22 22 0,-22-22 16,21 0-16,-21 21 0,22-21 0,-1 0 16,0 0-16,1 0 0,-1 0 15,-21 0-15,21 0 0,1 0 0,-1 0 16,-21 0-16,22 0 0,-22 0 0,0 0 15,0 0-15,-42 0 16,-21 21 0,20 0-16,-20 0 0,0 0 0,-1 1 15,1 20-15,0 0 0,-1 1 16,1-1-16,0 0 0,-22 1 0,22-1 16,0 0-16,-1 1 0,1-22 0,0 21 15,20-21-15,-20 0 16,21 1-16,0-1 0,0-21 0</inkml:trace>
  <inkml:trace contextRef="#ctx0" brushRef="#br0" timeOffset="38839.56">15960 10986 0,'0'0'0,"0"-22"16,0 1 15,-22 21-16,1 0-15,21 21 0,-21 1 0,0-22 16,0 21-16,0 21 0,-1-21 16,1 22-16,0-1 0,0 21 0,0-20 15,21 20-15,-21 1 0,-1-22 16,22 22-16,0-22 0,0 21 0,0-20 16,0-1-16,0 0 0,0 1 15,0-1-15,0 0 0,0 1 16,22-22-16,-1 0 0,0 0 0,0 0 15,0 1-15,0-1 0,22-21 0,-1 0 16,-21 0-16,22 0 0,-1 0 16,0 0-16,1-21 0,-1 21 0,0-22 15,1 1-15,-1 0 0,0 0 0,1-21 16,-1 20-16,0 1 0,1-21 16,-22 0-16,21-1 0,-21 1 0,0 0 15,1-1-15,-22-20 0,0-1 0,0 1 16,0-1-16,0 22 0,0-22 15,0 1-15,-22 21 0,1-1 16,-21 1-16,21 21 0,-22-22 0,1 22 16,-21 21-16,20 0 0,1 0 15,0 0-15,-22 0 0,22 21 0,-1 1 16,1 20-16,21 0 0,0 22 16,0-1-16,-1 1 0,22-22 0,0 22 15,0-1-15,0 1 0,22-22 0,-1 0 16,0 1-16,21-1 0,-21 0 15,1 1-15,20-22 0,-21 21 0,21 0 16,-20 1-16,20-22 0,-21 21 0,0 1 16,0-1-16,-21 0 0,0 1 15,0-22-15,0 21 0,0 0 16,0 1-16,-21-22 0,0 21 0,0-21 16,-21 22-16,20-22 0,-20 0 0,21 0 15,-21 0-15,-1-21 0,22 22 16,-21-22-16,21 0 0,-1 0 0,1 0 15,0-22-15,21 1 16,0 0-16,0-21 0,0-1 16,21 1-16</inkml:trace>
  <inkml:trace contextRef="#ctx0" brushRef="#br0" timeOffset="39297.44">17251 11430 0,'-43'0'0,"86"0"0,-128 0 0,43 0 16,-1 0-16,1 21 0,0 0 0,-1 1 15,-20 20-15,21-21 0,20 0 16,1 0-16,0 1 15,21-1-15,0 0 0,0 0 0,0 0 16,21 0-16,0-21 0,1 0 16,-1 0-16,0 22 0,0-22 15,21 0-15,-20 0 0,20 21 0,0-21 16,-21 0-16,22 21 0,-22-21 0,21 0 16,-21 21-16,1 0 0,-22 0 15,0 1 1,-22-22-16,1 0 0,0 21 15,-21-21-15,-1 0 0,22 0 16,-21 0-16,0 21 0,-1-21 16,1 0-16,0 0 0,20 0 0,-20 0 0,21 0 15,0 0-15,0 0 16,21-21 0,0 0-1,21 21-15,0 0 0,0-22 16,0 1-16,22 21 0</inkml:trace>
  <inkml:trace contextRef="#ctx0" brushRef="#br0" timeOffset="39599.21">17632 11536 0,'21'0'0,"-42"0"0,63 0 0,-21-21 16,-21 42-1,0 0-15,0 0 16,0 0-16,-21 1 0,21 20 0,0 0 15,0 1-15,-21-1 0,21 21 16,-21 1-16,21-1 0,0 1 0,0-1 16,0 22-16,-21-21 0,21-1 0,-22 1 15,22 20-15,0-20 0,0-1 16,-21-20-16,21 20 0,-21 1 0,21-22 16,-21 21-16,21-20 0,-21-1 0,21-21 15,0 22-15,0-22 0,-21 21 0,21-21 16,0 0-16,-22-21 15,22-21 1,0 0-16,0 0 0,0-21 16,0-1-16,0 1 0,0 0 15</inkml:trace>
  <inkml:trace contextRef="#ctx0" brushRef="#br0" timeOffset="39915.04">17505 11938 0,'0'0'0,"21"-63"16,-21 20-16,0-20 0,0 20 0,21 22 15,0-21-15,-21 21 0,21 0 0,1-22 16,-1 22-16,0 21 0,0-21 16,0 0-16,0 0 0,22 21 15,-22 0-15,0-22 0,21 22 0,-20 0 0,-1 0 16,0 0-16,0 22 16,21-22-16,-42 21 0,22 0 0,-22 0 15,21 0-15,-21 22 0,0-22 0,0 0 16,0 0-16,-21 0 0,-1 0 15,1 1-15,0-1 0,0 0 0,0-21 16,0 21-16,-22 0 0,22-21 0,-21 21 16,21-21-16,-1 0 0,1 0 15,0 0-15,42 0 32,0-21-32,1 0 15,-1 21-15,0-21 0,21 0 16,1 0-16</inkml:trace>
  <inkml:trace contextRef="#ctx0" brushRef="#br0" timeOffset="40099.94">18224 11557 0,'0'0'15,"0"21"1,0 0-16,0 1 0,0-1 16,-21-21-16,21 21 0,-21 0 0,21 0 15,0 0-15,0 1 0,-21-22 16,21 21-16,-21-21 0,21 21 15,0-42 17,0 0-32</inkml:trace>
  <inkml:trace contextRef="#ctx0" brushRef="#br0" timeOffset="40258.83">18224 11409 0,'0'0'0,"0"-21"0,0 0 16,0-1-16,0 1 0,0 0 15,0 0-15,0 42 47,22 0-47,-22 0 0,21 1 16,0-22-16,-21 21 0,21 0 0,0 0 16</inkml:trace>
  <inkml:trace contextRef="#ctx0" brushRef="#br0" timeOffset="41622.58">19071 11536 0,'0'-21'0,"0"42"0,0-63 0,0 20 16,0 1-16,0-21 15,-21 21-15,0 0 0,21-1 0,-21 1 16,-1 21-16,1 0 0,0-21 0,0 21 15,0 0-15,0 0 0,-1 21 16,1 0-16,-21 1 0,21-1 0,-22 0 16,22 0-16,0 21 0,-21 1 0,21-22 15,-1 21-15,22-21 0,0 22 16,0-22-16,0 0 0,0 21 0,0-20 16,0-1-16,0 0 0,22 0 15,-1-21-15,21 0 0,-21 0 16,0 0-16,1 0 0,20 0 0,-21 0 15,0 0-15,22 0 0,-22-21 16,0 0-16,21 0 0,-21-1 16,22 1-16,-22-21 0,21 21 0,-21-22 15,22-20-15,-22 21 0,21-22 16,-21 22-16,22-22 0,-22 1 0,0-1 16,0 1-16,0 20 0,1-20 0,-22 21 15,0 20-15,0-20 0,0 21 16,0 0-16,0 0 0,-22 21 0,1 0 15,0 0-15,0 0 0,0 21 16,0 0-16,-1 0 0,1 21 16,21-20-16,-21 20 0,0 0 0,21 1 15,-21 20-15,21-21 0,0 22 16,-21-22-16,21 1 0,0-1 16,0 0-16,0 1 0,0-1 0,0 0 15,0-21-15,21 1 0,0-1 0,0 0 16,0 0-16,0 0 0,22 0 15,-22-21-15,0 0 0,21 0 0,-20 0 16,20 0-16,-21 0 0,21 0 0,-20 0 16,20-21-16,-21 0 0,21 21 15,-20-21-15,20 0 0,-21-22 16,0 22-16,0 0 0,1-21 0,-1 21 0,-21-22 16,0 22-16,0 0 0,0-21 15,0 20-15,-21 22 16,-1 22-16,1-1 15,0 0-15,0 0 0,0 0 16,0 0-16,-1 1 0,22 20 0,0-21 16,0 0-16,0 0 0,0 1 0,0-1 15,0 0-15,22-21 16,-1 0-16,0 0 0,21 0 16,-21 0-16,1 0 0,-1 0 0,21-21 15,-21 21-15,22-21 0,-22-1 16,0 1-16,21 0 0,-21 0 0,22 0 15,-22 0-15,0-1 0,0 1 16,0 0-16,1 0 0,-1 0 16,0 0-16,0 21 0,-21 21 15,0 0 1,0 0-16,0 0 0,0 22 16,0-22-16,0 0 0,0 0 0,-21 0 15,21 0-15,0 1 0,0-1 0,0 0 16,0 0-16,21-21 15,0 0-15,22 0 0,-22 0 16,0 0-16,0 0 0,21 0 0,-20 0 16,20-21-16,-21 21 15,21-21-15,-20 0 0,20-1 0,-21 1 0,0 0 16,0 0-16,1-21 0,-1 20 16,0-20-16,0 21 0,-21-21 15,0 20-15,0-20 0,0 21 0,0 0 16,0 0-16,0-1 0,-21 22 15,0 0-15,0 0 16,-1 22-16,1-1 0,0 0 0,21 0 16,0 0-16,0 22 0,0-22 15,0 0-15,0 0 0,0 0 16,0 0-16,21-21 0,0 0 16,1 0-16,20 0 0,-21 0 15,0 0-15,22 0 0,-1 0 16,-21-21-16,21 21 0,-20-21 0,20 0 15,0 0-15,-21 0 0,22-1 16,-22-20-16,0 21 0,0-21 0,0 20 16,1 1-16,-22 0 0,21 21 0,-21 21 31,0 0-31,0 1 16,0-1-16,0 21 0,-21-21 15,21 0-15,-22 22 0,22-22 0,-21 0 16,21 0-16,0 0 0,0 1 0,0-1 15,-21 0 1,21 0-16,-21-21 0,0 21 16,0-21-16,-1 0 15,1 0-15,0 0 16,21-21-16</inkml:trace>
  <inkml:trace contextRef="#ctx0" brushRef="#br0" timeOffset="41762.5">21145 11642 0</inkml:trace>
  <inkml:trace contextRef="#ctx0" brushRef="#br0" timeOffset="48419.31">5546 2053 0,'0'0'0,"-22"21"0,1-21 0,0 0 16,0 0-16,0 0 15,0 0-15,-1 0 0,1 0 0,0 0 16,0 22-16,0-22 0,0 0 15,-1 0-15,1 0 0,0 0 16,0 0 0,21 21-16,0 0 47,21-21-16,0 0-16,0 0 1,1 0 0,-1 0-16,0 0 15,0 0-15,0 0 0,0 0 16,1 0-16,-1 0 0,0 0 16,0 0-16,0 0 0,22 0 0,-22 0 15,0 0-15,0 0 0,21 21 0,-20-21 16,-1 0-16,21 0 0,-21 0 15,22 0-15,-22 0 0,21 0 0,0 0 16,1 0-16,-1 21 16,0-21-16,1 0 0,-1 0 0,22 0 15,-22 0-15,0 0 0,1 0 0,-1 0 16,21 0-16,-20 0 0,-1 0 16,0 0-16,1 0 0,-1 0 0,0 0 15,1 0-15,-1 0 0,0 0 16,1 0-16,-1 0 0,0 0 0,1-21 15,-1 21-15,0 0 0,1 0 0,-22 0 16,0 0-16,21 0 0,-20 0 16,-1 0-16,0 0 0,21 0 15,-21 0 1,1-21-16,-44 21 156,1 0-140,0 0-16,0 0 0</inkml:trace>
  <inkml:trace contextRef="#ctx0" brushRef="#br0" timeOffset="49254.93">5969 2371 0,'0'0'0,"-21"0"15,0 0-15,-1 0 0,22 21 16,-21-21-16,0 0 0,0 0 16,0 21-1,0-21-15,-1 0 16,1 0-1,0 0-15,0 0 16,0 0-16,21 21 0,-21-21 16,-1 0-16,1 0 0,0 0 0,0 0 15,0 0-15,0 0 0,-1 21 16,1-21-16,0 0 16,0 0-16,0 0 0,0 0 15,-1 0-15,1 0 16,0 0-1,0 22-15,0-22 32,63 0-17,-21 0 1,22 0-16,-1 0 0,21 0 16,1 0-16,-1 0 0,22 0 0,0 0 15,-1 0-15,1 0 0,0 0 16,-22 0-16,22 0 0,-22 0 15,1 0-15,-1 0 0,1 0 0,-1-22 16,-20 22-16,20 0 0,-20 0 16,20 0-16,-21 0 0,22-21 0,-22 21 15,22-21-15,-22 21 0,22 0 16,-22 0-16,0 0 0,1 0 0,-22-21 16,21 21-16,-21 0 0,0 0 15,22 0-15,-22 0 0,0 0 16,0 0-1,-21-21 157,0 0-156</inkml:trace>
  <inkml:trace contextRef="#ctx0" brushRef="#br0" timeOffset="50622.72">12573 1884 0,'-21'0'31,"21"21"16,-21-21-32,21 21 1,21-21 0,0 21-1,0-21-15,0 0 0,0 0 16,1 0-16,-1 22 0,0-22 15,0 0-15,0 0 0,0 0 0,22 0 16,-22 21-16,21-21 0,1 0 16,-1 0-16,21 0 0,1 0 0,-1 0 15,86 21-15,-65-21 16,1 0-16,0 0 0,-1 0 0,22 0 16,0 0-16,0 0 0,0 0 0,-1 0 15,1 0-15,-21 21 16,21-21-16,-22 0 0,1 0 0,-21 0 15,20 0-15,-20 0 0,20 0 16,-20 0-16,-1 0 0,1 0 0,-22 0 16,1 0-16,-1 0 0,0 0 0,1 0 15,-1 0-15,-21 0 0,0 0 16,0 0-16,1 0 16,-44 0 46,1 0-62,0 0 0,0 0 16,-21-21-16,20 21 0,-20 0 15,0 0-15,-1 0 0,1-21 0,-21 21 16,20 0-16</inkml:trace>
  <inkml:trace contextRef="#ctx0" brushRef="#br0" timeOffset="51515.46">12658 2180 0,'0'0'16,"-22"0"0,1 0-1,21 21 1,0 1 31,0-1-47,0 0 15,0 0-15,21-21 16,1 21-16,-1-21 16,0 21-16,0-21 15,0 22-15,0-22 0,-21 21 16,22-21-16,-1 0 0,0 0 0,0 0 15,21 21-15,-20-21 16,20 0-16,-21 0 0,43 0 0,-22 0 16,21 0-16,-20 0 0,41 0 15,-20 0-15,-1 0 0,1 0 0,-1-21 16,22 21-16,-21 0 0,-1 0 0,22-21 16,-22 21-16,22 0 0,0 0 15,-1-22-15,1 22 0,21 0 0,-22 0 16,-20-21-16,21 21 0,-1 0 15,-20 0-15,20 0 0,-20 0 0,-1 0 16,1 0-16,-1 0 0,1 0 0,-1 0 16,-20 0-16,20 0 0,-20 0 15,-1 0-15,0-21 0,-21 21 16,1 0-16,-1 0 0,0 0 0,0 0 16,-21-21 109,-21 21-125,0 0 15,0 0 63,-1 0-62,1 0-16,0 0 0,0 0 0,0 0 16,-22 0-16,1 0 0</inkml:trace>
  <inkml:trace contextRef="#ctx0" brushRef="#br0" timeOffset="53959.32">7112 2540 0,'0'0'0,"0"-21"16,0 42 62,0 0-78,0 0 15,0 1-15,0-1 0,0 0 16,21 0-16,-21 0 0,0 0 16,0 1-16,21-1 0,-21 0 0,21 0 15,-21 0-15,0 0 0,22 1 16,-1-1-16,-21 0 0,21-21 0,-21 21 16,21 0-16,0-21 0,-21 21 15,21 1-15,1-22 0,-22 21 0,21-21 16,0 21-16,0-21 0,0 0 15,0 21-15,1-21 0,-1 0 0,21 0 16,-21 21-16,0-21 0,1 0 0,-1 0 16,21 0-16,-21 0 15,0 0-15,1 0 0,20 21 0,-21-21 16,0 0-16,22 0 0,-22 0 16,21 0-16,-21 0 0,22 0 0,-1 0 15,-21 0-15,21 22 0,1-22 16,-1 0-16,0 0 0,1 0 0,-1 0 15,-21 0-15,22 0 0,-1 0 0,0 0 16,1 0-16,-1 0 0,0 0 16,1-22-16,-1 22 0,0 0 0,1 0 15,-22 0-15,21 0 0,0 0 16,1 0-16,-1 0 0,0-21 16,1 21-16,-1-21 0,0 21 0,1 0 15,-1 0-15,0 0 0,-20 0 16,20-21-16,0 21 0,1 0 0,-1 0 15,-21-21-15,21 21 0,1-21 16,-1 21-16,0 0 0,1 0 0,20-22 16,-20 22-16,20 0 0,-21 0 0,22 0 15,-22-21-15,22 21 0,-1 0 16,-20 0-16,20 0 0,-21-21 0,22 21 16,-22 0-16,1 0 0,-1 0 15,-21 0-15,21 0 0,1 0 16,-22 0-16,21 0 0,-21 0 0,22 0 15,-22 0-15,21 0 0,1 0 16,-22 0-16,21 0 0,0 0 0,1 0 16,-1 0-16,-21 0 0,22 0 0,-1 0 15,0 0-15,1 21 0,-22-21 16,21 0-16,-21 0 0,0 21 0,1-21 16,20 22-16,-21-22 15,0 21-15,0-21 0,1 21 16,-1-21-16,-21 21 0,21-21 15,0 21 1,0 0-16,0-21 16,1 0-16,-22 22 0,21-22 0,0 0 15,-21 21 1,21-21-16,-21 21 31,21-21 0,0-21 48,1 21-64,-22-21-15,21 21 0,0-22 16,0 22-16,-21-21 0,21 21 15,0-21-15,1 0 16,-1 21-16,-21-21 0,21 21 16,0 0-16,0-21 0,0-1 15,1 22-15,-1 0 0,0 0 16,0-21-16,21 21 0,-20 0 0,20 0 16,-21 0-16,21-21 0,-20 21 0,20 0 15,-21 0-15,21 0 16,-20 0-16,20 0 0,-21 0 0,0 0 15,22 0-15,-22 0 0,0 0 0,21 0 16,-21 0-16,1 21 0,20-21 16,-21 0-16,0 21 0,22-21 0,-22 0 15,21 22-15,-21-22 0,22 0 16,-1 21-16,-21 0 0,21-21 0,1 0 16,-22 21-16,21-21 0,1 21 0,-22-21 15,21 21-15,0-21 0,-20 22 16,20-22-16,0 21 0,-21-21 0,22 21 15,-22-21-15,0 21 0,21-21 16,-20 21-16,-1-21 0,21 21 16,-21-21-16,0 22 0,22-22 0,-22 0 15,0 21-15,0-21 0,0 0 16,1 0-16,-1 21 0,0-21 0,0 0 16,21 0-16,-20 0 0,-1 0 0,0 0 15,0 0-15,0 0 0,22 0 16,-22 0-16,0 0 0,0 0 0,21 0 15,-20 0-15,-1 0 0,0-21 0,21 21 16,-21-21-16,1 21 0,-1-22 16,21 1-16,-21 21 0,0-21 0,1 0 15,-1 21-15,0-21 0,0 0 16,-21-1-16,21 1 0,-21 0 16,21 0-16,-21 0 0,0 0 0,0-1 15,22 1-15,-22 0 0,21 0 16,0 0-16,-21 0 0,0-1 15,21 22-15,0-21 0,-21 0 0,21 21 16,-21-21-16,0 0 0,22 21 16,-22-21-16,21 21 0,-21-22 15,21 22 32</inkml:trace>
  <inkml:trace contextRef="#ctx0" brushRef="#br0" timeOffset="54483.04">15325 3027 0,'0'0'0,"21"0"31,0 0-31,0 0 16,21 0-16,1 0 0,-1 0 0,0 0 15,22 0-15,-1 0 0,1 0 16,-1 0-16,22 0 0,-21 0 0,20 0 16,1 0-16,0 21 0,-22-21 15,22 0-15,-22 0 0,1 0 0,-1 0 16,1 0-16,-22 0 0,0 21 0,1-21 16,-22 0-16,0 0 0,0 0 15,0 0-15,1 0 0,-1 0 16,-42 0 15,-1 0-31,1 0 0,-21 0 0,21 0 16,-43 0-16,22 0 0,-22 0 15,22 0-15,-21 0 0</inkml:trace>
  <inkml:trace contextRef="#ctx0" brushRef="#br0" timeOffset="54766.87">15600 3175 0,'42'0'15,"-21"0"-15,22 0 16,-1 0-16,0 0 0,1 0 0,20 0 16,-21 0-16,22 0 0,-1 0 15,1 0-15,-1 0 0,1 0 0,-22 0 16,22 21-16,-1-21 0,-20 0 0,20 0 15,-21 0-15,1 0 0,-22 0 16,21 0-16,-21 0 0,22 0 0,-22 0 16,0 0-16,0 0 15,0-21-15,-21 0 16,0 0-16,0 0 0,0-1 16</inkml:trace>
  <inkml:trace contextRef="#ctx0" brushRef="#br0" timeOffset="55206.62">16743 2709 0,'0'0'0,"-21"0"0,-1 0 16,22 22 0,0-1-1,0 0 1,0 0-16,22 0 15,-1 0-15,0-21 0,21 22 0,-21-22 16,1 0-16,20 21 0,-21-21 16,21 0-16,1 21 0,-22-21 0,21 0 15,-21 0-15,22 0 0,-22 21 16,21-21-16,-21 0 0,1 0 0,-1 0 16,0 0-16,0 0 0,0 0 15,-42 0 1,0 0-1,0 21-15,0-21 0,-22 21 16,22-21-16,0 22 0,0-22 16,0 21-16,-22 0 0,22 0 0,-21 0 15,21 0-15,-22 22 0,1-22 16,21 21-16,-64 22 0,43-43 16,-1 21-16,1 1 0,0-22 0,21 0 15,-22 0-15,22 0 0,0 0 16,0 1-16,0-1 0,-1 0 0</inkml:trace>
  <inkml:trace contextRef="#ctx0" brushRef="#br0" timeOffset="56410.93">18373 2625 0,'-22'0'15,"22"-21"17,0-1-32,22 1 0,-1 0 15,0 0-15,0 0 16,21 0-16,-20-1 0,-1 1 0,0 0 15,0 0-15,21 0 0,-42 0 16,22-1-16,-1-20 0,0 21 0,-21 0 16,0 0-16,0-1 15,-21 22 17,0 22-32,-1-1 15,1 0-15,0 0 0,0 21 0,0 1 16,-22-1-16,22 22 0,0-22 15,0 21-15,0 1 0,0-1 0,-22 1 16,22-1-16,0-20 0,0 20 16,-22 1-16,22-22 0,0 22 0,0-22 15,0 0-15,0 1 0,-1-1 0,1-21 16,0 21-16,0-20 16,21-1-16,-21 0 0,0 0 0,-1 0 15,1-21 1,0 0-16,0 0 0,0-21 15,0 0-15,-1 21 0,22-42 16,-21 20-16,0 1 0,0-21 16,21 0-16,0 20 0,-21-20 0,21 0 15,0-1-15,0 1 0,0 0 16,0-1-16,0 22 0,0-21 0,0 21 16,0-22-16,21 22 0,0 0 15,0 0-15,0 21 0,1 0 16,-1 0-16,-21 21 15,21 0-15,-21 0 16,21 1-16,-21 20 0,0-21 0,0 21 16,21-20-16,-21 20 15,21 0-15,-21 1 0,22-22 0,-22 21 16,0 0-16,21-20 0,0-1 0,-21 21 16,21-21-16,0 0 0,0-21 15,1 22-15,-1-22 0,0 0 0,21 0 16,-21 0-16,1 0 0,20 0 15,0 0-15,-21 0 0,22-22 0,-1 1 16,-21 0-16,22 21 0,-1-21 16,-21-21-16,21 20 0,-20 1 15,-1-21-15,0 21 0,21 0 0,-21-1 16,-21 1-16,22 0 0,-1 0 0,-21 0 16,0 42 15,0 0-16,0 0-15,0 0 0,-21 1 0,-1-1 16,22 0-16,0 0 0,-21 0 16,0 0-16,21 1 0,-21-1 0,21 0 15,0 0-15,21-21 47,-21-21-47</inkml:trace>
  <inkml:trace contextRef="#ctx0" brushRef="#br0" timeOffset="56791.71">18944 2688 0,'0'0'0,"-21"0"15,0 0-15,0 0 0,-1 0 0,1 21 16,0-21-16,21 22 0,-21-22 15,21 21-15,-21 0 0,21 0 16,0 0-16,0 0 16,21-21-16,0 0 15,0 0-15,0 0 0,1 0 16,-1 0-16,0 0 0,0 0 0,21-21 16,-20 0-16,-1 0 0,-21 0 15,21 0-15,-21-1 0,0 1 16,0 0-16,0 0 0,-21 0 15,0 21-15,-1 0 0,1 0 16,0 0-16,0 0 0,0 0 0,0 21 16,-1 0-16,1 0 15,21 0-15,-21 1 0,21-1 16,0 0-16,0 0 0,0 0 16,0 0-16,0 1 0,0-1 0,0 0 15,0 0-15,21-21 0,0 0 16</inkml:trace>
  <inkml:trace contextRef="#ctx0" brushRef="#br0" timeOffset="57351.39">19113 2985 0,'0'0'0,"0"21"16,0 0-16,0 0 15,0 0-15,0 0 0,-21-21 16,0 22-16,21-1 0,-21 0 0,21 0 16,0 21-16,0-20 0,-21-1 0,21 0 15,0 0-15,0 0 0,0 0 16,-21 1-16,21-1 0,0 0 16,0 0-1,0-42 16,0 0-31,0 0 16,0-1-16,0 1 0,0-21 0,21 21 16,-21-22-16,21 1 0,-21 21 15,21-21-15,0-1 0,0 1 0,1 21 16,-1-22-16,21 22 0,0 0 16,1-21-16,-1 21 0,0 21 0,1-22 15,20 22-15,-20-21 0,-1 21 16,0 0-16,1 0 0,-1 21 0,-21 1 15,21-1-15,-20 0 0,-22 21 16,0-21-16,0 22 0,0-1 0,0-21 16,0 22-16,0-1 0,-22 0 0,1-21 15,0 22-15,0-22 16,0 21-16,0-21 0,-1 1 0,22-1 16,-21 0-16,0 0 0,0 0 15,21-42 32,0 0-47,21 0 0,0 0 16,0-22-16,1 1 0,-1 21 15</inkml:trace>
  <inkml:trace contextRef="#ctx0" brushRef="#br0" timeOffset="58626.58">20235 2350 0,'0'0'0,"0"-22"0,0 1 16,0 0-16,0 0 0,0 0 0,0 0 16,0 42 15,0 0-15,0 0-16,-21 0 0,21 22 0,-21-1 15,0 21-15,21 1 0,-21-22 16,-1 22-16,1-1 0,21 1 0,-21-1 15,0 1-15,21-22 0,0 22 0,-21-22 16,21 0-16,-21 1 16,21-1-16,0 0 0,-22-21 0,22 22 15,0-22-15,0 0 0,0 0 16,0 0-16,0 1 0,0-1 0,0 0 16,0 0-16,0-42 46,0 0-46,0 0 16,0-1-16,0 1 0,0 0 16,0 0-16,0 0 0,22-22 0,-22 22 15,21-21-15,-21 21 0,0-22 0,21 22 16,0 0-16,0-21 0,-21 21 16,21-1-16,1 1 0,-1 0 15,0 0-15,0 21 0,0-21 0,0 21 16,1-21-16,-1 21 0,0 0 15,0 0-15,0 0 0,0 0 16,-21 21-16,0 0 16,0 0-16,-21 0 15,0-21-15,0 21 0,0-21 0,0 22 16,-1-22-16,1 21 0,-21-21 16,21 0-16,0 21 0,-1-21 15,1 0-15,0 0 31,21 21 32,0 0-47,0 0-16,0 1 0,0-1 15,0 0-15,0 0 16,0 0-16,0 0 0,21-21 15,-21 22-15,21-1 0,-21 0 16,22 0-16,-1 0 16,0-21-1,0 21-15,0-21 0,0 0 16,1 0-16,-1 0 16,0 0-16,0 0 0,0 0 15,0 0-15,1 0 0,-1 0 0,0 0 16,21 0-16,-21-21 0,1 21 15,20-21-15,-21 21 0,21-21 0,-20 0 16,20 21-16,-21-21 0,21-1 0,-20 1 16,20 0-16,-21 0 0,21 0 15,-20 0-15,-1-1 0,21 1 16,-21 21-16,0-21 0,1 0 0,-1 0 16,-21 0-16,0-1 0,21 1 15,-42 21 1,0 0-1,-1 0-15,1 0 0,-21 0 0,21 0 16,0 21-16,-22-21 0,22 22 16,0-1-16,0 0 0,0-21 0,-1 21 15,22 0-15,0 0 0,0 1 16,0-1-16,0 0 16,0 0-16,22-21 0,-1 0 15,-21 21-15,21-21 16,0 0-16,0 0 0,0 21 0,1-21 0,-1 22 15,0-22-15,0 0 16,0 21-16,0-21 0,-21 21 0,22-21 16,-1 21-16,0 0 15,-21 0-15,0 1 16,0-1-16,0 0 16,-21-21-1,0 21-15,-1 0 0,1-21 0,0 0 16,0 0-16,0 21 0,0-21 15,-1 0-15,1 0 0,0 0 16,0 0-16,0 0 31,0 0-31,-1 0 16</inkml:trace>
  <inkml:trace contextRef="#ctx0" brushRef="#br0" timeOffset="59319.18">17716 3683 0,'0'0'0,"-42"21"32,21-21-32,42 0 31,0 0-31,0 21 0,1-21 16,20 0-16,-21 0 0,21 0 15,1 0-15,-1 0 0,0 0 0,22 0 16,-1 0-16,1 0 0,21 0 0,-1 0 15,1 0-15,0 0 0,20 0 16,-20-21-16,21 21 0,0 0 16,0 0-16,21 0 0,-22 0 15,22-21-15,0 21 0,-21 0 0,0 0 16,0 0-16,0-21 0,-22 21 0,1 0 16,0 0-16,-1-21 0,-20 21 15,21-21-15,-22 21 0,1 0 0,-1 0 16,-21-22-16,22 22 0,-22 0 15,1 0-15,-1 0 0,-21-21 0,21 21 16,-20 0-16,20 0 0,-21 0 16,0 0-16,0 0 0,-42 0 62,0 0-46,-21 0-16,21 0 0,-22 0 0,1 0 15,-22 0-15,22 0 0,-21 0 0,-1 0 16</inkml:trace>
  <inkml:trace contextRef="#ctx0" brushRef="#br0" timeOffset="60126.28">17653 3852 0,'0'0'0,"-21"0"0,0 0 16,21 22-1,21-22 17,0 0-32,0 0 15,0 0-15,0 0 0,22 0 16,-22 0-16,21 0 0,1 0 0,-1 0 16,0 0-16,22 0 0,-1 0 15,1 0-15,-1 0 0,1 0 0,20 0 16,1 0-16,0 0 0,-22 0 15,22 0-15,0 0 0,-1 0 0,22 0 16,-21 0-16,-1 0 0,22-22 0,0 22 16,0 0-16,-21 0 0,20 0 15,1-21-15,-21 21 0,0-21 0,-1 21 16,1 0-16,0 0 0,-22 0 16,22-21-16,-22 21 0,1 0 0,20 0 15,-20 0-15,-22 0 0,22 0 16,-1 0-16,-20 0 0,-1 0 15,0 0-15,1 0 0,-1 0 0,-21 0 16,21 0-16,-20 0 0,-1 0 16,0 0-16,0 0 15,0 0-15,-42 0 141,0 0-141,0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5T11:39:52.1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1672 1291 0,'0'0'0,"-21"0"16,0 21-16,21-42 47,0 0-32,0 0-15,21 0 16,0 0-16,-21-1 0,21-20 0,0 21 16,1 0-16,-22 0 0,21-22 15,-21 22-15,21 0 0,-21 0 16,0 0-16,21-1 0,-21 1 16,21 21-1,-21 21 16,0 1-31,0-1 0,0 0 16,0 0-16,0 0 0,0 0 16,0 22-16,0-22 0,-21 21 15,21-21-15,-21 22 0,21-1 0,-21-21 16,21 22-16,0-22 0,0 21 16,-21 0-16,21-20 0,0 20 0,0-21 15,0 21-15,-22-20 0,22 20 16,0-21-16,0 21 0,0-20 15,0-1-15,0 0 0,0 0 16,0 0-16,0 0 0,0 1 0,0-1 16,0 0-1,-21-21 32,0 0-31,0 0-16,0 0 0,0 0 0,-22 0 15,22 0-15,-21 0 0,21 0 16,-22 0-16,22 21 0,0-21 0,-21 0 16,20 0-16,1 0 15,0 0-15,0 0 16,42 0 15,0 0-31,0 0 16,22 0-16,-22 0 0,0 0 15,21 0-15,1 0 0,-22 0 0,21 0 16,1 0-16,-1 0 0,-21 0 16,21 0-16,1 0 0,-22 0 0,0 0 15,0 0-15,22 0 0,-22 0 16,-21-21-16,21 21 0,0 0 16,0 0-16,-21-21 46,0 0-14,0-1-32,0 1 0,21 21 15</inkml:trace>
  <inkml:trace contextRef="#ctx0" brushRef="#br0" timeOffset="565.67">2244 1588 0,'0'21'16,"0"0"0,21-21 46,0-21-62,0 0 16,-21-1-1,0 1 1,-21 21 0,0 0-16,0 0 15,-1 0-15,1 0 16,0 21-16,0 1 15,21-1-15,0 0 16,0 0-16,0 0 31,21-21-15,0 0 0,0-21-16,-21 0 0,0 0 15,22 21-15,-22-21 16,0-1-16,0 1 15,-22 21 17,1 0-17,21 21 17</inkml:trace>
  <inkml:trace contextRef="#ctx0" brushRef="#br0" timeOffset="2360.35">4530 762 0,'0'0'0,"0"-21"15,0 0-15,0 0 16,0-1 0,0 1-1,0 42 267,0 1-267,0 20-15,0-21 0,0 43 16,0-22-16,0 21 0,-22-20 0,1 20 15,21 1-15,-21-1 0,0 1 16,0-1-16,0 1 0,-1-1 0,22 1 16,-21-1-16,0-20 15,0 20-15,21-21 0,-21 1 0,21-1 16,0-21-16,0 22 0,0-22 16,0 0-16,0 0 0,0 0 15,0-42 16,0 0-31,0 0 0,0-22 16,0 22-16,21-21 0,0 0 16</inkml:trace>
  <inkml:trace contextRef="#ctx0" brushRef="#br0" timeOffset="2753.17">4191 889 0,'0'0'0,"0"-21"0,-21 21 16,21-21-16,-21 21 0,21-21 16,0-1-1,21 22-15,0-21 16,0 0-16,21 21 0,1-21 0,20 21 15,1-21-15,-1 0 0,1 21 16,-1-22-16,1 22 0,20-21 0,-41 21 16,20 0-16,1-21 0,-22 21 15,0 0-15,-20 0 0,-1-21 0,0 21 16,0 0-16,-42 0 47,21 21-47,-21-21 15,21 21-15,-21 0 16,21 1 0,0-1-16,0 0 15</inkml:trace>
  <inkml:trace contextRef="#ctx0" brushRef="#br0" timeOffset="3429.19">5080 1778 0,'0'0'0,"21"-21"0,0 0 0,-21 0 16,21-1-16,1 1 0,-22 0 15,0-21-15,0 21 0,21-22 0,-21 22 16,0 0-16,0-21 0,0 20 0,0 1 16,0-21-16,0 21 0,0 0 15,-21-1-15,-1 1 0,1 21 16,0 0-16,0 0 16,-21 0-16,20 0 0,1 0 0,0 21 15,-21-21-15,21 22 16,-22-1-16,22 0 0,0 0 0,-21 21 15,20-20-15,1 20 0,0 0 16,0 1-16,0-1 0,21-21 0,0 21 16,0 1-16,0-1 0,0-21 0,0 0 15,0 22-15,0-22 0,21 0 16,-21 0-16,21-21 0,0 0 16,0 0-16,1 0 0,-1 0 15,21 0-15,-21-21 0,22 0 0,-22 0 16,0 0-16,21-1 0,-21-20 15,22 21-15,-22-21 0,0-1 0,0 22 16,0-21-16,1-1 0,-1 22 16,0 0-16,-21 0 0,0 0 15,21 0-15,-21-1 0,21 22 16,-21-21-16,0 42 31,0 1-31,0-1 16,0 0-16,0 0 0,0 21 0,0-20 15,-21-1-15,21 21 0,-21-21 16,21 22-16,0-22 0,0 21 0,0-21 16,0 0-16,0 1 0,0-1 0,0 0 15,0 0-15,0 0 16,21-21-16,0 0 16,0 0-16,1 0 0,20-21 15,-21 0-15,0 21 0</inkml:trace>
  <inkml:trace contextRef="#ctx0" brushRef="#br0" timeOffset="4221.72">5842 1566 0,'0'0'0,"0"-21"0,21 0 0,0-21 16,-21 21-16,0-1 16,0 1-16,0 0 0,0 0 0,0 0 15,-21 21-15,0 0 16,0 0-16,0 0 15,-1 0-15,1 0 0,0 21 16,0 0-16,0 0 0,0 0 16,-1 1-16,-20-1 0,21 0 0,21 21 15,-21-21-15,0 1 0,-1 20 16,22-21-16,0 0 0,0 22 0,0-22 16,0 0-16,0 0 0,0 0 15,22-21 1,-1 0-16,0 0 0,0 0 0,0 0 15,0 0-15,1-21 0,20 0 16,-21 0-16,0 0 0,0-1 0,1 1 16,-1 0-16,0-21 15,-21 21-15,21-1 0,-21 1 0,21 0 16,-21 0-16,0 0 0,0 0 16,0 42 30,0 0-46,0 0 0,0 0 16,0 22-16,0-22 0,0 0 16,-21 21-16,21 1 0,-21-1 0,21 0 15,0 1-15,0-1 0,0 0 0,0 1 16,0 20-16,0-21 0,-21 1 16,21 20-16,-21-20 0,21 20 15,-22 1-15,22-1 0,0 1 0,0-1 16,-21 1-16,0-1 0,0 1 15,21-1-15,-21-21 0,0 22 0,21-22 16,-22 22-16,1-22 0,21 22 16,0-22-16,-21 0 0,21 1 0,-21-22 15,21 21-15,0-21 0,0 0 0,0 1 16,0-1-16,0 0 0,-21-21 16,0 0-16,-1 0 15,1-21-15,0 0 0,0-1 16,-21 1-16,20 0 15,-20-21-15,0 21 0,-22-22 0,22 1 16,0 21-16,-1-22 0,1 22 0,0-21 16,-1 21-16,22 0 0,0-22 15,-21 22-15,42 0 0,-22 0 0,22-22 16,-21 22-16,21 0 0,0 0 16,0 0-16,0 0 0,0-1 0,21 1 15,1 21-15,-1-21 0,0 0 0,0 0 16,0 0-16,22-1 0,-22 1 15,21-21-15,0 21 0,-20-22 16,20 22-16</inkml:trace>
  <inkml:trace contextRef="#ctx0" brushRef="#br0" timeOffset="4528.5">6435 1080 0,'0'0'15,"-22"0"-15,1 0 0,0 0 16,0 21 0,21 0-16,0 0 0,-21 0 0,0 22 15,21-1-15,0 0 0,-22 1 16,1-1-16,0 0 0,21 1 0,-21 20 15,21-21-15,-21 22 0,0-22 0,21 1 16,0-1-16,0-21 0,0 21 16,0-20-16,0-1 0,0 0 0,0 0 15</inkml:trace>
  <inkml:trace contextRef="#ctx0" brushRef="#br0" timeOffset="5013.22">5948 1376 0,'0'0'0,"-21"-21"0,21 0 0,0-1 16,0 1-16,0 0 0,0 0 16,0 0-16,0-22 0,21 22 0,0 0 15,0 0-15,0 0 0,0 0 16,22-1-16,-22 1 0,21 21 0,-21 0 15,22 0-15,-22 0 0,21 0 16,1 21-16,-22 1 0,21-1 16,0 21-16,-20 0 0,20 1 0,-21-1 15,21 22-15,-20-22 0,-1 21 16,-21 1-16,21-22 0,-21 22 0,21-1 16,-21-20-16,0-1 0,0 0 15,21-21-15,-21 22 0,21-22 0,-21 0 16,22 0-16,-22-42 31,0 0-31,0 0 16,0-22-16,0 1 0,0 0 15,0-22-15,0 22 0,0-22 16,21 1-16,0-1 0,0 1 16,-21-1-16,21 1 0,0-1 0,1 22 15,-1-21-15,0 20 0,-21 1 16,21 21-16,0-22 0,0 22 0,1 21 15,-1 0 1,0 0-16,-21 21 0,0 1 16,0-1-16,0 0 0,0 0 15,0 0-15,0 0 0,0 22 0</inkml:trace>
  <inkml:trace contextRef="#ctx0" brushRef="#br0" timeOffset="5620.21">7154 1842 0,'0'0'0,"43"0"31,-22 0-31,0-22 0,-21 1 0,21 21 16,-21-21-16,0 0 0,21-21 15,0 20-15,-21 1 0,22-21 0,-22 0 16,0 20-16,0-20 0,0 0 15,0 21-15,0-22 0,0 22 0,0 0 16,-22 21-16,1 0 16,0 0-16,0 0 0,-21 0 15,20 0-15,1 21 0,-21 0 0,21 0 16,0 1-16,-1 20 0,1-21 16,0 21-16,0 1 0,0-1 0,0 0 15,-1 1-15,22-22 0,0 21 16,0 1-16,0-22 0,0 0 0,0 21 15,0-21-15,0 1 0,22-1 16,-1-21-16,0 0 0,0 0 16,0 0-16,0 0 0,1 0 0,20-21 15,-21-1-15,0 1 0,0 0 16,22 0-16,-22-21 0,0 20 16,0-20-16,0 0 0,-21-1 0,0 1 15,22 21-15,-22-21 0,21 20 16,-21 1-16,0 0 0,0 0 0,0 0 15,0 42 1,0 0-16,0 0 16,-21 0-16,21 1 0,-22-1 15,22 21-15,0 0 0,0-20 0,0 20 16,0 0-16,0-21 0,0 1 0,0-1 16,0 21-16,0-21 0,22 0 15,-1 1-15,0-22 16,0 0-16,0 0 15,0 0-15,1 0 0,20-22 0,-21 1 16,0 0-16,0 0 0,1 0 0,-1 0 16,21-22-16,-21 1 0</inkml:trace>
  <inkml:trace contextRef="#ctx0" brushRef="#br0" timeOffset="6308.82">7726 1503 0,'0'0'0,"0"-21"0,-21 21 31,-1 21-31,22 0 15,-21 0-15,21 0 0,0 1 16,0 20-16,0-21 0,-21 0 16,21 22-16,0-22 0,0 0 0,0 21 15,0-21-15,0 1 0,0-1 0,0 0 16,0 0-16,0 0 16,0-42 15,0 0-16,0 0-15,0 0 0,0-1 0,0 1 16,0-21-16,0 21 0,0-22 16,0 22-16,0-21 0,0 21 0,21-22 15,-21 22-15,21 0 0,1 0 16,-1 0-16,0 0 0,0 21 16,0-22-16,22 22 0,-22-21 0,0 21 15,21 0-15,-21 0 0,22 0 16,-22 0-16,0 21 0,0 1 0,0-1 15,1 0-15,-1 21 0,-21-21 16,0 22-16,21-22 0,-21 21 0,0 1 16,0-22-16,0 21 0,0-21 0,0 0 15,0 1-15,-21-1 0,21 0 16,-21 0-16,-1-21 31,22-21-31,0 0 16,0 0-16,0-1 15,0-20-15,0 21 0,22-21 16,-1-1-16,0 22 0,0-21 0,0-1 16,0 22-16,22-21 0,-22 21 15,21 0-15,-21-1 0,22 1 0,-22 21 16,21 0-16,1 0 0,-22 0 0,21 0 16,-21 0-16,0 21 0,1 1 15,-1-1-15,-21 0 0,0 21 0,0 1 16,0-22-16,0 21 0,0 0 15,0-20-15,0 20 0,-21-21 0,-1 0 16,22 22-16,0-22 0,-21 0 0,21 0 16,-21-21-16,21 21 15,21-42 17,0 0-17,-21 0-15,22 0 0,-1-1 0</inkml:trace>
  <inkml:trace contextRef="#ctx0" brushRef="#br0" timeOffset="6660.41">8742 1715 0,'21'0'0,"0"0"16,0 0 0,0 0-16,1 0 0,-1-22 15,0 22-15,0-21 0,0 0 0,22 21 16,-22-21-16,21 0 0,-21 0 15,0-1-15,1 1 0,-1 0 0,0 0 16,0 0-16,-21 0 0,0-1 0,0 1 16,0 0-16,0 0 0,-21 21 15,0 0-15,-22 0 16,22 0-16,-21 0 0,21 21 16,-22 0-16,22 0 0,-21 22 0,21-22 15,0 21-15,21 1 0,-22-22 16,22 21-16,0 0 0,0-20 0,0 20 15,0-21-15,0 0 0,22 0 16,-1 1-16,0-1 0,0 0 16,0-21-16,0 0 0,1 21 0,20-21 15,-21 0-15,0 0 0,22 0 0,-22-21 16,0 0-16,0 21 0,0-21 16,0-22-16</inkml:trace>
  <inkml:trace contextRef="#ctx0" brushRef="#br0" timeOffset="7276.83">10837 593 0,'0'-21'0,"0"42"0,21-64 0,1 22 15,-22 0-15,0 0 0,0 0 16,21 0-16,-21 42 31,-21 21-31,-1-21 0,1 22 16,-21-1-16,21 21 0,-22 22 15,1 0-15,21-1 0,-21 1 0,-22 21 16,22-21-16,-1 20 0,-20-20 0,21 21 16,-22-21-16,22 20 0,-1-20 15,1-21-15,0 20 0,-1-20 0,22-1 16,-21-20-16,21-1 0,0 0 15,-1-21-15,1 22 0,21-22 0,-21-21 16,21 21-16,21-21 31,0-21-31,1 0 0,-1-22 16,0 22-16,0-21 0,21 0 0</inkml:trace>
  <inkml:trace contextRef="#ctx0" brushRef="#br0" timeOffset="7796.3">11049 974 0,'0'0'0,"42"0"16,-21 0-1,1 0-15,20 0 0,0 0 16,1 0-16,20 0 0,-21 0 0,1-21 15,20 21-15,-20 0 0,20 0 16,-21 0-16,22 0 0,-22 0 16,1-22-16,-22 22 0,21 0 0,-21 0 15,0 0-15,-42 0 16,0 0 0,0 0-16,-21 0 0,20 0 15</inkml:trace>
  <inkml:trace contextRef="#ctx0" brushRef="#br0" timeOffset="8109.12">11472 974 0,'0'21'0,"0"-42"0,0 63 0,0-21 0,0 0 16,0 22-16,0-1 0,-21 0 15,21-20-15,-21 20 0,21 0 0,0 1 16,-21-1-16,21 0 0,-21 1 0,21-1 16,-22 0-16,22 1 0,-21-1 15,21 0-15,0-21 0,0 22 0,0-1 16,-21-21-16,21 0 0,0 1 16,0-1-16,-21 0 0,21 0 0,0 0 15,0 0-15,0 1 16,21-44 15,0 1-31,-21 0 0,21 0 16</inkml:trace>
  <inkml:trace contextRef="#ctx0" brushRef="#br0" timeOffset="8680.79">12107 1524 0,'0'0'0,"0"-21"0,21 21 0,-21-21 16,22 0-1,-22-1-15,21 22 0,-21-21 0,0 0 16,0 0-16,0 0 0,0 0 16,-21-1-16,-1 22 15,1 0-15,0-21 0,0 21 0,0 0 16,0 0-16,-1 0 0,-20 0 15,21 21-15,-21 1 0,20-1 0,1 0 16,-21 21-16,21 1 0,0-22 0,-22 21 16,22 0-16,0 1 0,0-1 15,21 0-15,0 1 0,-21-22 0,21 21 16,0-21-16,0 1 0,0-1 16,0 0-16,21-21 15,0 0-15,21 0 0,-21 0 16,1 0-16,20 0 0,-21-21 15,21 0-15,1-22 0,-22 22 0,21 0 16,-21-21-16,22-1 0,-22 1 0,21 21 16,-21-22-16,1 1 0,-1 21 15,-21-21-15,0 20 0,21 1 0,-21 0 16,0 0 0,0 42-1,-21 0-15,21 0 0,0 1 16,0-1-16,-21 21 15,21-21-15,0 0 0,0 22 0,0-22 16,0 0-16,0 21 0,0-20 0,0-1 16,0 0-16,0 0 0,0 0 15,21 0-15,-21 1 0,21-22 0,0 0 16,0 21-16,0-21 0,1 0 16,20 0-16,-21 0 0,21 0 0,-20-21 15,20-1-15,-21 1 0</inkml:trace>
  <inkml:trace contextRef="#ctx0" brushRef="#br0" timeOffset="9544.29">13123 1376 0,'0'0'0,"0"-21"0,0 0 15,0-1-15,0 1 0,-21 21 16,0 0-16,0 0 0,0 0 0,-1 0 15,1 0-15,-21 0 0,21 0 16,-22 0-16,22 21 0,-21-21 0,21 22 16,-22-1-16,22 21 0,-21-21 15,21 0-15,0 1 0,-1 20 0,1-21 16,21 21-16,-21-20 0,21-1 0,0 0 16,0 0-16,0 0 15,0 0-15,0 1 0,42-22 0,-20 0 16,-1 0-16,0 0 0,21 0 0,-21 0 15,22 0-15,-1 0 0,-21-22 16,22 1-16,-22 21 0,0-21 0,21 0 16,-21-21-16,-21 20 0,22 1 15,-1 0-15,-21-21 0,21 21 0,-21-1 16,0 1-16,0 0 0,0 0 0,21 0 16,-21 0-16,0 42 46,0 0-30,0 0-16,0 0 0,0 0 0,0 1 16,-21-1-16,21 0 0,0 21 15,-21 1-15,21-22 0,-21 21 0,21 0 16,0 1-16,0 20 0,-22-20 0,22-1 16,0 0-16,-21 22 0,21-22 15,0 0-15,-21 1 0,21 20 0,0-20 16,0 20-16,0 1 0,0-1 0,0-21 15,0 22-15,0-1 0,0 1 16,0-1-16,21-20 0,0 20 0,1-20 16,-22 20-16,21-21 0,0 1 15,-21-1-15,21 0 0,-21-20 0,0 20 16,0 0-16,21-21 0,-21 1 16,0-1-16,0 0 0,0 0 0,0 0 15,-42-21-15,21 0 0,0 0 16,-22 0-16,1 0 0,21 0 15,-22-21-15,1 0 0,0 0 0,-1 0 16,1-1-16,21-20 0,0 21 0,0-21 16,-1-43-16,1 21 15,21 22-15,0-21 0,0-22 16,0 21-16,0-20 0,21 20 0,1-20 16,-1 20-16,0 1 0,0-1 15,21 1-15,-20-1 0,20 22 0,0-22 16,-21 22-16,22 0 0,-1 20 0,-21-20 15,22 21-15,-22-21 0,21 20 16,-21 22-16,0-21 0,1 0 0,-1 21 16,0 0-16,0-21 0</inkml:trace>
  <inkml:trace contextRef="#ctx0" brushRef="#br0" timeOffset="9677.21">13229 1820 0,'0'43'16,"0"-22"-1,-21-21 17,0 0-32,0 0 0,-1 0 15</inkml:trace>
  <inkml:trace contextRef="#ctx0" brushRef="#br0" timeOffset="10768.59">4233 2201 0,'0'0'0,"-21"0"0,0 22 16,42-22 30,0 0-46,0 0 16,1 0-16,-1 0 0,21 0 16,-21 0-16,22 0 0,-1 0 0,0 0 15,22 0-15,-22 21 0,22-21 0,-1 0 16,1 0-16,20 0 0,-20 0 16,-1 0-16,22 0 0,0 0 15,-22 0-15,22 0 0,21 0 16,-22 0-16,1 0 0,21 0 0,0 0 15,-1 0-15,22 0 0,0 0 16,0 0-16,22 0 0,-1-21 0,21 21 16,0 0-16,22 0 0,-1 0 0,1 0 15,21 0-15,-22 0 0,22 0 16,-1 0-16,-20 0 0,21 0 0,-1 0 16,-20 0-16,20 21 0,-20-21 15,21 21-15,-22-21 0,1 0 0,-1 0 16,1 0-16,-1 21 0,1-21 0,-22 0 15,21 0-15,-20 0 16,-22 0-16,21 0 0,1 0 0,-22 0 16,0 0-16,-21 0 0,21 0 0,-21 0 15,0 0-15,-21 0 0,21 0 16,0 0-16,-21 0 0,21 0 0,-21 0 16,-22 0-16,22 0 0,-21 0 15,-22 0-15,22 0 0,-22 0 0,1 0 16,-1 0-16,1 0 0,-22 0 0,22 0 15,-22 0-15,-21 0 0,22-21 16,-22 21-16,0 0 0,-21-21 16,0 0-16,0-1 15,0 1-15</inkml:trace>
  <inkml:trace contextRef="#ctx0" brushRef="#br0" timeOffset="10892.52">14245 2244 0,'0'0'16,"-21"0"-16,0 0 0,0 0 0,21 21 15,-22-21 1</inkml:trace>
  <inkml:trace contextRef="#ctx0" brushRef="#br0" timeOffset="18013.57">4530 3979 0,'21'0'0,"0"0"16,0-21-1,0 21 1,0 0 0,1 0 15,-22-21-31,21 21 31,0 0-15,-21-21-16,21 21 15,0-21 1,0 21-16,-21-21 16,22 21-16,-1 0 0,0-22 15,0 22 1,-21-21-16,21 21 0,-21-21 16,21 21-16,1 0 15,-1-21-15,0 21 16,0-21-16,0 21 15,0-21 1,1 21 0,-44 0 77,1 0-77,21 21-16,-21-21 0,0 21 0,-21 0 16,20-21-16,1 21 0,-21 0 15,0 1-15,-1-1 0,1 0 16,0 21-16,-22-21 0,22 1 16,-1 20-16,-20-21 0,21 0 0,-1 22 0,1-22 15,0 0-15,-1 0 16,1 0-16,21 0 0,0 1 0,-22-1 15,22 0-15,0 0 0,0 0 0,-22 0 16,22 1-16,0-1 0,0 0 16,0-21-16,0 21 0,-1 0 0,1-21 15,0 21-15,0-21 0,0 22 16,0-22-16,21 21 0,-22-21 16,1 0-16,0 0 31,42 0 31,0 0-62,1 0 16,-1 0 0,0 0-16,0 0 15,0 0-15,0 0 16,1 0-16,-1 0 15,0 0-15,0 0 16,0 0-16,0 0 0,1 0 0,-1 0 16,0 0-1,0 21-15,0-21 0,0 0 0,1 21 16,-1-21-16,0 21 0,0-21 16,0 21-16,22-21 0,-22 22 0,0-22 15,21 21-15,-21 0 0,1-21 0,20 21 16,-21 0-16,21-21 0,-20 21 15,20 1-15,-21-1 0,21 0 0,1 0 16,-22 0-16,21-21 0,-21 21 16,22 1-16,-1-1 0,-21 0 0,22 0 15,-22-21-15,0 21 0,0-21 0,21 21 16,-20-21-16,-1 0 16,0 22-16,0-22 15,-21-22 63,0 1-78,0 0 0,0 0 0</inkml:trace>
  <inkml:trace contextRef="#ctx0" brushRef="#br0" timeOffset="19664.3">9207 3747 0,'0'0'0,"0"-22"0,-21 22 15,21-21-15,-21 21 0,21-21 16,-21 21-16,0-21 16,0 0-16,-1 21 15,22-21-15,0-1 16,0 1-16,-21 21 16,21-21-16,-21 21 15,21-21 1,-21 21 15,21-21-31,-21 21 16,21 21 62,0 0-63,21-21-15,0 21 0,0 0 16,0-21-16,-21 22 0,22-22 16,-1 21-16,0-21 0,-21 21 15,21-21-15,0 21 0,0-21 16,1 21-16,-1 0 0,0-21 0,0 22 16,0-1-16,0 0 0,1-21 15,-1 21-15,0 0 0,0 0 0,0 1 16,0-1-16,1 0 0,-1 0 15,0 0-15,0 0 0,0 1 0,22-1 16,-22 0-16,0 0 0,0 0 0,21-21 16,-20 21-16,-1 1 0,21-22 15,-21 21-15,0 0 0,22-21 0,-22 21 16,0-21-16,21 0 0,-20 21 16,-1-21-16,0 0 0,21 21 15,-21-21-15,1 0 0,-1 22 16,0-22-16,0 0 15,0 0 1,-42 21 31,0-21-31,0 0-16,0 0 15,-1 0-15,1 0 0,21 21 16,-21-21-16,0 0 0,0 0 0,0 0 15,-1 21-15,1-21 0,0 0 16,0 21-16,0-21 0,0 0 0,-22 21 16,22 1-16,0-22 15,0 21-15,-22-21 0,22 21 0,0-21 16,-21 21-16,21-21 0,-1 21 0,1 0 16,0-21-16,-21 22 0,21-22 15,-1 21-15,1 0 0,0-21 16,0 21-16,0-21 0,0 21 0,-1-21 15,1 21-15,0-21 0,0 22 16,0-22-16,0 21 0,-1-21 16,1 21-16,0-21 0,0 21 0,0-21 15,0 21-15,-1-21 16,1 21-16,0-21 0,0 22 0,0-22 16,21 21-16,-21-21 0,-1 21 15,1-21-15,0 21 16,0-21-16,0 21 0,0-21 15,21 21-15,-22-21 16,22 22-16,-21-22 31,21 21-15,0-42 78,21 21-94,-21-22 31,0 1-15</inkml:trace>
  <inkml:trace contextRef="#ctx0" brushRef="#br0" timeOffset="32617.14">18203 10837 0,'0'22'63,"0"-1"-16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5T11:41:17.3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6223 4085 0,'21'0'78,"0"0"-63,0 0-15,1 0 0,-1 0 16,0-21-16,0 21 16,21 0-16,-20-21 0,-1 21 15,0 0-15,0-21 0,0 21 0,0 0 16,1-21-16,-1-1 0,0 22 16,0-21-16,-21 0 0,0 0 15,0 0-15,-21 21 16,0-21-16,0 21 0,-1 0 0,-20 0 15,21-22-15,-21 22 0,20 0 16,-20 0-16,21 0 0,0 0 0,-22 0 16,22 0-16,-21 0 0,21 22 0,0-1 15,-22-21-15,22 21 0,0 0 16,0 0-16,0 0 0,21 1 16,0-1-16,-22 0 0,22 0 15,0 0-15,0 0 0,0 1 0,0-1 16,0 0-16,22-21 15,-1 21-15,0 0 0,0 0 16,21-21-16,-20 22 0,-1-1 0,0-21 16,0 21-16,0 0 0,0 0 15,1-21-15,-1 21 0,0 1 0,0-22 16,0 21-16,0-21 0,-21 21 16,0 0-16,22-21 0,-22 21 0,0 0 15,0 1-15,-22-1 16,1 0-16,-21 0 15,0 0-15,20 0 0,-20-21 0,-21 22 16,20-1-16,1-21 0,-22 0 16,22 21-16,0-21 0,-22 0 0,22 0 15,0 0-15,-1 0 0,22 0 0,-21-21 16,21 21-16,-1-21 0,1-1 16,0 22-16,0-21 0,21 0 0,-21 21 15,21-21-15,0 0 16,0 0-16,0-1 15,21 22-15,0 0 16,0 0-16,0-21 0,22 21 0,-22 0 16,0-21-16,21 21 0,-20 0 15,20 0-15</inkml:trace>
  <inkml:trace contextRef="#ctx0" brushRef="#br0" timeOffset="422.75">6731 4233 0,'0'0'0,"0"-21"16,0 0-1,0 42 16,0 0-31,0 1 0,0-1 16,0 0-16,0 0 0,0 21 16,0 1-16,0-1 0,0 0 0,0 1 15,0-1-15,0 22 0,0-1 0,0 1 16,-21-1-16,21 1 0,-21-1 16,-1 1-16,22-1 0,-21-21 15,21 22-15,-21-22 0,0 22 0,21-22 16,-21 0-16,0 1 0,21-22 0,-22 21 15,1-21-15,21 22 0,-21-22 16,21 0-16,-21 0 16,0-21-1,21-21 1,0 0-16,0 0 0,0 0 16,0-22-16,0 22 0,0-21 0,0-1 15</inkml:trace>
  <inkml:trace contextRef="#ctx0" brushRef="#br0" timeOffset="799.54">6519 4445 0,'0'0'0,"0"-21"0,0 0 15,0 0-15,0-1 16,0 1-16,0 0 0,21 21 15,22-21-15,-22 0 0,0 21 16,21-21-16,-20-1 0,20 22 0,0 0 16,-21 0-16,22 0 0,-22 0 0,21 0 15,-21 0-15,1 0 0,-1 22 16,0-1-16,-21 0 0,21 0 16,-21 0-16,0 0 0,0 1 15,0 20-15,-21-21 0,0 0 0,-22 0 16,22 1-16,0-1 0,0 0 0,0 0 15,0 0-15,-1-21 0,1 21 16,0-21-16,21 22 16,21-44 31,0 22-47,1-21 0,-1 0 15</inkml:trace>
  <inkml:trace contextRef="#ctx0" brushRef="#br0" timeOffset="1371.64">7493 4276 0,'21'0'16,"-42"0"-16,42-21 0,-21-1 0,0 1 15,0 0-15,0 0 16,-21 21-16,21-21 16,-21 21-16,0 0 0,-1 0 15,1 0-15,0 0 0,0 0 16,0 21-16,0 0 16,-1 0-16,1 0 0,0 1 0,0 20 15,0-21-15,0 21 0,-1-20 16,1 20-16,21-21 0,0 0 0,-21 0 15,21 1-15,0-1 0,0 0 0,0 0 16,21-21 0,0 0-16,1 0 15,-1 0-15,0 0 16,0 0-16,0-21 0,0 0 16,1 21-16,-1-21 0,-21-1 0,21 1 15,0-21-15,0 21 0,0 0 16,1-22-16,-1 22 0,0 0 0,-21 0 15,0 0-15,0-1 0,21 22 16,-21-21-16,0 42 16,0 1-1,0-1-15,0 0 16,0 0-16,0 0 0,0 0 0,0 1 16,0-1-16,0 0 0,0 0 15,0 0-15,21 0 16,0-21-1,1 22-15,-1-22 16,0 0-16,0 0 0,0 0 16,0-22-16,1 22 15</inkml:trace>
  <inkml:trace contextRef="#ctx0" brushRef="#br0" timeOffset="1980.2">7959 4106 0,'0'0'0,"0"22"31,0-1-15,0 0-16,-22-21 0,22 21 15,0 0-15,0 0 0,0 1 0,0-1 16,0 0-16,0 0 0,0 0 15,0 0-15,0 1 0,0-1 16,0 0-16,0 0 16,0 0-16,22-21 15,-22-21 32,0 0-31,0 0-16,0 0 15,-22-1-15,22 1 0,0 0 16,0 0-16,0 0 0,0 0 16,22-1-16,-22 1 0,21 0 15,0 0-15,0 0 0,0 0 16,0-1-16,1 1 0,-1 0 0,0 0 16,0 21-16,0-21 0,0 21 0,22 0 15,-22-21-15,0 21 0,21 0 16,-20 0-16,-1 0 0,0 21 15,0-21-15,-21 21 0,0 21 16,21-21-16,-21 1 0,0 20 0,0-21 16,0 21-16,0-20 0,0 20 0,0-21 15,-21 0-15,21 22 0,0-22 16,-21 0-16,21 0 0,-21 0 0,0 0 16,-1-21-1,22 22-15,-21-44 47,21 1-47,-21 0 0</inkml:trace>
  <inkml:trace contextRef="#ctx0" brushRef="#br0" timeOffset="21227.35">5567 6435 0,'21'0'0,"0"0"16,-21-21-16,0-1 15,-21 22 48,0 0-63,0 0 0,-1 0 16,1 22-16,0-22 0,-21 21 0,21 0 15,-22 0-15,22 0 0,-21 0 0,-1 1 16,1 20-16,0-21 0,21 21 15,-22-20-15,1-1 0,0 21 0,-1-21 16,1 22-16,0-22 0,-1 0 16,1 21-16,0-21 0,-22 1 0,22 20 15,-22-21-15,22 0 0,-22 22 16,22-22-16,0 0 0,-22 0 16,43 0-16,-21 22 0,-1-22 0,22 0 0,-21-21 15,21 21-15,0 0 16,-1-21-16,1 21 0,0-21 0,0 22 15,0-22-15,0 0 16,42 0 62,0 0-78,-21-22 0,21 22 16,0 0-16,0 0 15,1 0-15,-1 0 16,0 0-16,0 0 0,0 0 16,0 0-16,1 0 0,-1 0 0,0 0 15,0 0-15,0 0 0,0 0 16,1 0-16,20 0 0,-21 0 0,0 0 16,0 0-16,1 0 0,-1 0 15,0 22-15,21-22 0,-21 0 0,1 0 16,-1 21-16,0-21 0,21 0 0,-21 0 15,1 21-15,-1-21 0,21 21 16,-21-21-16,22 21 0,-22-21 16,0 21-16,0-21 0,21 22 0,-20-22 15,-1 21-15,0-21 0,21 21 16,-21 0-16,1-21 0,-1 21 0,0 0 16,0 1-16,0-22 0,0 21 0,1 0 15,20-21-15,-21 21 0,0-21 16,0 21-16,1 0 0,-1-21 0,0 22 15,0-22-15,0 0 0,0 21 16,1-21 0,-1 0-1,-42 0 63,21-21-78,0-1 0,0 1 16,0 0-16,0 0 0</inkml:trace>
  <inkml:trace contextRef="#ctx0" brushRef="#br0" timeOffset="22667.83">6646 6964 0,'21'-21'16,"1"21"-1,-22-21-15,0-1 0,21 1 16,-21 0 0,0 0-16,0 0 15,21 21-15,-21-21 0,0-1 32,0 1-32,0 0 15,0 0-15,-21 0 16,0 0-1,-1 21-15,1 0 0,21-22 0,-21 22 16,21-21-16,-21 21 0,0 0 16,0 0-16,-1 0 0,1 0 15,0 0-15,0 0 0,0 0 16,0 0-16,-1 21 16,1-21-16,0 22 0,0-1 15,0 0-15,0-21 0,21 21 16,-22 0-16,1 0 0,21 1 15,0-1-15,-21 0 0,0 0 0,21 21 16,-21-20-16,0-1 0,21 0 16,0 0-16,-22 21 0,22-20 0,-21-1 15,21 0-15,0 0 0,0 0 0,0 0 16,0 1-16,0-1 0,0 0 16,0 0-16,0 0 0,0 0 0,0 1 15,0-1-15,0 0 16,0 0-16,0 0 0,21 0 15,1-21 1,-1 0 0,0 0-16,0 0 15,0 0-15,0-21 0,1 0 16,-1 0-16,0 21 0,0-21 16,0 0-16,0 21 0,1-22 0,-22 1 15,21 0-15,0 0 0,0 0 0,0 0 16,0-1-16,1 1 0,-1 0 15,0 0-15,-21 0 0,21 0 0,0-1 16,0 1-16,-21 0 0,22 0 16,-22 0-16,21 0 0,-21-1 15,21 1-15,-21 0 0,21 21 16,-21-21-16,0 0 31,0 42 63,0 0-78,0 0-1,0 0 16,0 1-15,0-1 0,0 0-1,0 0-15,0 0 16,0 0-16,0 1 16,0-1-16,0 0 15,0 0-15,-21-21 0,21 21 0,0 0 16,0 1-16,0-1 0,0 0 15,0 0-15,0 0 16,0 0-16,0 1 0,21-1 31,0-21-31,0 0 16,1 0-16,-1 0 0,0 0 16,0 0-16,0 0 0,0 0 0,1 0 15,-1 0-15,0 0 16,0-21-16,0 21 0,0-22 15,1 1-15,-22 0 0,21 21 16,0-21-16,-21 0 16,21 21-16,-21-21 0,0-1 15,0 1 1,0 0 0</inkml:trace>
  <inkml:trace contextRef="#ctx0" brushRef="#br0" timeOffset="40324.44">6138 5017 0,'0'-22'31,"-21"22"0,0 0-15,21-21-16,-21 21 31,0 0-31,21-21 16,-22 21-16,1 0 16,0 0-1,0 0 1,0 0-1,21-21-15,21 21 110,0 0-110,0 0 15,0 0-15,1 0 0,-1 0 16,0 0-16,0-21 0,0 21 16,0 0-16,1 0 0,-1 0 15,0 0-15,0 0 0,0 0 16,0 0-16,1 0 16,-1 0-16,0 0 15,0 0-15,0 0 0,0 0 16,1 0-16,-1 0 0,0 0 0,0 0 15,0 0-15,0 0 0,1 0 16,-1 0-16,0 0 0,0 0 0,0 0 16,0 0-16,1 0 0,-1 0 15,0 0-15,0 0 0,0 0 0,22 0 16,-22 0-16,0 0 0,0 0 0,0 0 16,0 0-16,1 0 0,-1 0 15,0 0-15,0 0 0,21 0 0,-20 0 16,-1 0-16,0 0 0,0 0 15,0 0-15,0 0 0,1 0 16,-1 0-16,0 0 0,0 0 16,0 0-16,0 0 0,1 0 0,-1 0 15,0 0-15,0 0 0,0 0 0,0 0 16,1 0-16,-1 0 0,0 0 16,0 0-16,0 0 0,22 0 0,-22 0 15,0 0-15,21 0 0,-21 0 16,1 0-16,-1 0 0,0 0 0,21 0 15,-21 0-15,1 0 0,-1 0 16,0 0-16,0 0 0,21 0 16,-20 0-16,-1 0 0,0 0 0,0 0 15,0 0-15,22 0 0,-22 0 16,0 0-16,0 0 0,0 0 0,0 0 16,1 0-16,-1 0 15,0 0-15,0 0 0,0 0 0,0 0 16,1-21-16,-1 21 15,0 0-15,0 0 0,0 0 16,0 0-16,1 0 0,-1 0 16,0 0-16,0 0 15,0 0-15,-21-22 16,21 22 0,-42 0 124,0 0-124,0 0-16,0 0 0,0 0 15</inkml:trace>
  <inkml:trace contextRef="#ctx0" brushRef="#br0" timeOffset="42748.21">6413 7641 0,'-21'21'0,"0"-21"31,0 0-15,0 0-16,0 0 15,-1 0 1,1 0-16,0 22 0,0-22 15,0 0-15,0 0 0,-1 0 16,1 0-16,0 0 16,0 0-16,21 21 15,-21-21-15,0 0 0,-1 0 47,44 0 16,-1 0-63,0 0 15,0 0-15,0 0 16,0 0-16,1 0 0,-1 0 0,21 0 16,-21 0-16,0 0 0,22 0 0,-1 0 15,-21 0-15,22 0 0,-1 0 0,0 0 16,1 0-16,-1 0 0,0 0 15,1 0-15,-1 0 0,0 0 0,-21 0 16,22 0-16,-1 0 0,-21-21 16,22 21-16,-22 0 0,0 0 15,0 0-15,0 0 0,0 0 0,1 0 16,-1 0-16,0 0 0,0-22 0,0 22 16,0 0-1,-21-21 32,22 21 297,-1 0-297,-21-21-16,0 0 422</inkml:trace>
  <inkml:trace contextRef="#ctx0" brushRef="#br0" timeOffset="44508.09">6075 5017 0,'0'-22'15,"-21"22"-15,21-21 16,-22 21-16,22-21 31,-21 21-31,0 0 16,0 0 15,42 0 32,0 0-48,0 21-15,1-21 0,20 0 0,-21 0 16,21 0-16,-20 0 0,20 0 0,0 0 15,1 0-15,-1 0 0,0 0 16,22 0-16,-1-21 0,1 21 0,-1 0 16,1 0-16,20 0 0,-20 0 15,21 0-15,-22 0 0,1 0 0,20 0 16,-20 0-16,-1 0 0,1 0 16,-1-21-16,22 21 0,-22 0 0,1 0 15,-1 0-15,1 0 0,-1 0 0,1 0 16,-22 0-16,1 0 15,-1 0-15,0 0 0,1 0 0,-22 0 16,0 0-16,0 0 0,0 0 16,0 0-16,1 0 0,-22-21 31,0 0 16</inkml:trace>
  <inkml:trace contextRef="#ctx0" brushRef="#br0" timeOffset="45932.51">6244 7726 0,'-21'0'46,"0"0"-30,0 0-16,-1 21 0,1-21 16,0 0-1,0 0-15,0 21 0,0-21 16,-1 0 15,44 0 16,-1 0-47,0 0 0,-21-21 16,21 21-16,0 0 0,0 0 0,22 0 15,-22 0-15,21 0 0,-21-21 16,22 21-16,20 0 0,-20 0 0,-1 0 16,0 0-16,22 0 0,-22-21 15,0 21-15,1 0 0,-1 0 16,0 0-16,1 0 0,-1 0 0,0 0 15,-20 0-15,20 0 0,-21 0 0,0 0 16,0 0-16,1 0 0,-1 0 16,0 0-16,-21-21 31,-21 21 110,0 0-141,-1 0 15,1 0-15,0 0 0</inkml:trace>
  <inkml:trace contextRef="#ctx0" brushRef="#br0" timeOffset="52163.31">6202 4995 0,'0'0'0,"-21"0"0,-1 0 15,1 22-15,0-22 16,0 0-16,0 0 15,0 0-15,-1 0 16,1 0-16,0 0 16,0 0-1,0 0 1,0 0 0,42 0 77,0 0-77,0 0-16,0 0 0,0 0 16,1 0-16,-1 0 0,0 0 0,21 0 15,-21 0-15,1 0 0,20 0 16,-21 0-16,21 0 0,1 0 15,-1 0-15,-21 0 0,22 0 0,-1 0 16,0 0-16,22 0 0,-22 0 16,0 0-16,22 0 0,-22 0 0,22 0 15,-22 0-15,0 0 0,22 0 16,-22 0-16,1 0 0,20 0 16,-21 0-16,1 0 0,-1 0 0,0 0 15,1 0-15,-1 0 0,0 0 0,1 0 16,-1 0-16,0 0 0,1 0 15,20 0-15,-20 0 0,-1 0 0,0 0 16,1 0-16,-1 0 0,0-22 16,-21 22-16,22 0 0,-1 0 15,-21 0-15,0 0 0,1 0 16,-1 0-16,0 0 0,0 0 16,0 0-16,0-21 15,-21 0 1,0 0 15,-21 21 16,0 0-47,0 0 16,0 0-16,-22 0 0,22 21 0</inkml:trace>
  <inkml:trace contextRef="#ctx0" brushRef="#br0" timeOffset="52659.15">6837 4995 0,'21'0'0,"0"22"16,21-22-16,1 0 0,-22 0 15,21 0-15,22 0 0,-22 0 0,22 0 16,-22 0-16,21 0 0,1 0 15,-22 0-15,22 0 0,-1 0 0,1 0 16,-1 0-16,1 0 0,-1 0 16,-20 0-16,20 0 0,-21 0 15,22 0-15,-22 0 0,1 0 16,-22 0-16,21 0 0,-21 0 0,0 0 16,22 0-16,-22 0 0,0 0 15,-21-22-15,0 44 78,0-1-78,-21-21 16,0 0-16,0 21 16</inkml:trace>
  <inkml:trace contextRef="#ctx0" brushRef="#br0" timeOffset="58859.18">0 10478 0,'0'-22'31,"0"1"0,0 0 16</inkml:trace>
  <inkml:trace contextRef="#ctx0" brushRef="#br0" timeOffset="60075.9">1460 10033 0,'-21'0'63,"21"-21"-63,-21 21 0,21-21 0,0 0 16,0-1-1,-21 22-15,21-21 0,0 0 16,0 0-1,0 0-15,21 21 0,-21-21 0,21-1 16,0 22-16,1-21 0,-1 21 16,0-21-16,0 21 0,0 0 15,0 0-15,1 0 0,-1 0 16,0 0-16,0 0 0,0 0 0,0 0 16,1 0-16,-22 21 0,21-21 15,0 21-15,-21 1 0,0-1 0,21 0 16,-21 0-16,21 21 0,-21-20 15,0 20-15,0-21 0,0 21 0,0-20 16,0 20-16,0-21 0,0 21 0,-21 1 16,0-1-16,0 0 0,0 1 15,-1-1-15,1 0 0,-21-20 16,21 20-16,-22 0 0,1 1 0,0-1 16,21-21-16,-22 21 0,1-20 15,0-1-15,-1 0 0,22 0 16,-21 0-16,21 0 0,-22 1 0,1-22 15,21 0-15,-22 0 0,22 0 16,-21 0-16,21 0 0,0 0 0,-22-22 16,22 22-16,0-21 0,0 0 15,0 0-15,-1 0 0,1 0 0,0-22 16,0 22-16,21-21 0,0 21 16,0-22-16,0 22 0,0-21 0,0 21 15,0-1-15,0-20 0,0 21 16,21 0-16,0 0 0,0-1 15,1 1-15,-1 0 0,0 21 16,0-21-16,0 21 0,0 0 0,22-21 16,-22 21-16,0 0 0,21 0 15,-20 0-15,20 21 0,-21-21 0,21 21 16,-20 0-16,-1 22 0,21-22 16,-21 21-16,0 0 0,1 1 15,-1-22-15,-21 21 0,21 1 0,0-1 16,0-21-16,-21 21 0,21-20 0,1-1 15,-1 0-15,-21 0 0,21 0 16,0 0-16,0 1 0,0-1 16,1-21-16,-1 0 0,0 0 15,0 0-15,0 0 16,0 0-16,1 0 0,-1 0 16,0 0-16,-21-21 0,21-1 15,0 1-15,-21 0 16,21 0-16,-21 0 0,22 0 0,-1-1 15</inkml:trace>
  <inkml:trace contextRef="#ctx0" brushRef="#br0" timeOffset="60731.53">2286 10308 0,'0'0'0,"-21"0"0,0 0 16,21 21-16,-22 1 16,1-22-16,21 21 0,-21 0 0,21 0 15,-21-21-15,21 21 16,0 0-16,0 1 15,21-22 17,0 0-32,-21-22 15,21 22-15,1-21 0,-22 0 16,0 0-16,21 0 0,-21 0 16,0-1-16,0 1 15,-21 21 1,-1 0-1,1 21-15,21 1 16,-21-22-16,21 21 0,0 0 16,0 0-16,0 0 0,0 0 0,0 1 15,0-1-15,0 0 16,21-21 0,0 0-16,1 0 15,-1 0-15,-21-21 0,21 0 16,0-1-16,0 1 15,-21 0-15,0 0 0,0 0 16,0 0-16,0-1 16,-21 22-16,0 0 15,0 0-15,0 0 16,-1 22 0,22-1-16,-21-21 15,21 21-15,0 0 16</inkml:trace>
  <inkml:trace contextRef="#ctx0" brushRef="#br0" timeOffset="75432.05">14414 3641 0,'0'0'0,"22"0"0,20-21 15,-21 21-15,21-22 0,-20 22 0,-1-21 16,0 21-16,0-21 0,0 21 16,0-21-16,1 0 0,-1 21 15,0 0-15,-21-21 0,21 21 0,-21 21 47,-21 0-47,-21 0 16,20 21-16,-20-20 0,-21 20 0,20 0 15,-41 1-15,20-1 0,-21 0 16,1 1-16,-22 20 0,21-21 0,22 1 16,-22 20-16,22-20 0,-1-1 15,1-21-15,-1 21 0,22-20 0,-1-1 16,1 0-16,0 0 0,21 0 16,-1-21-16,1 0 0,0 21 15,0-21-15,21-21 16,0 0-1,0 0-15,21 21 16,0-21-16,0 21 0,1-21 16,-1 21-16,0 0 0,0 0 0,21 0 15,-20 0-15,20 0 0,-21 21 0,21 0 16,1-21-16,-22 21 0,21 0 16,1 0-16,-1 1 0,0-1 0,-21 0 15,22 0-15,-22 0 0,21 0 16,-21-21-16,1 22 0,20-1 15,-21 0-15,0 0 0,0 0 16,1-21-16,-1 21 0,0-21 16,-21 22-16,21-22 15,0 0 1,0 0 0,-21-22-1,0 1-15,22 21 0</inkml:trace>
  <inkml:trace contextRef="#ctx0" brushRef="#br0" timeOffset="75699.89">14859 4106 0,'0'0'0,"0"22"16,0-1-16,0 0 15,0 21-15,0-21 0,0 1 0,-21 20 16,21-21-16,-21 21 0,-1-20 0,22-1 16,0 0-16,0 0 0,-21 0 15,21 0-15,-21 1 0,21-44 47,0 1-31,0 0-16,21-21 15</inkml:trace>
  <inkml:trace contextRef="#ctx0" brushRef="#br0" timeOffset="75883.78">14944 3852 0,'0'0'0,"0"-21"31,0 0-31,21 21 47,0 0-31,-21 21-16,21-21 0,-21 21 0,0 1 15,21-22-15,0 21 0</inkml:trace>
  <inkml:trace contextRef="#ctx0" brushRef="#br0" timeOffset="76375.5">15219 4022 0,'0'21'0,"0"-42"0,0 63 16,-21-21-16,21 0 0,-22 1 0,22-1 15,0 0-15,0 21 0,-21-21 16,21 1-16,0-1 0,-21 0 0,21 0 16,0 0-16,0 0 0,-21 1 15,21-1-15,0 0 0,-21 0 0,21 0 16,0 0-16,0 1 0,0-44 62,0 1-62,0 0 0,0-21 16,21 21-16,0-1 0,-21-20 0,21 0 16,0 21-16,1-22 0,20 1 15,-21 0-15,0-1 0,22 22 16,-1-21-16,-21 21 0,21-1 15,1 1-15,-1 0 0,0 21 0,1 0 16,-22 0-16,21 0 0,-21 0 16,1 0-16,-1 0 0,0 21 0,0 0 15,-21 22-15,0-22 0,0 21 0,0 1 16,0-1-16,0 0 0,0 1 16,-21-22-16,21 21 0,-21-21 0,21 22 15,0-22-15,-21 0 0,-1 0 16,22 0-16,0 0 15,0-42 17,0 0-17</inkml:trace>
  <inkml:trace contextRef="#ctx0" brushRef="#br0" timeOffset="76816">16171 4022 0,'0'0'0,"0"-64"31,0 43-31,0 42 32,0 0-17,-21 22-15,21-22 0,0 21 16,0 1-16,-21-1 0,0 21 0,21-20 15,-21-1-15,21 0 0,0 22 0,0-22 16,0 1-16,0-1 0,0 21 16,0-20-16,0 20 0,0 1 0,0-1 15,-22-20-15,22 20 0,-21 1 16,21-1-16,-21 1 0,0-22 0,21 21 16,-21-20-16,0 20 0,21-20 15,-22-1-15,1 0 0,21 1 16,-21-22-16,21 21 0,-21 0 0,21-20 15,-21-1-15,21 0 0,0 0 0,0 0 16,-21 0-16,21 1 16,0-44 15,0 1-31,0 0 0,0 0 16,21 0-16,0 0 0,0-22 0,-21 22 15,21-21-15,0-1 0,1 1 16,-1-21-16</inkml:trace>
  <inkml:trace contextRef="#ctx0" brushRef="#br0" timeOffset="78023.19">16192 4149 0,'0'0'0,"0"-43"0,0 22 0,0 0 15,0-21-15,0 21 0,0-1 16,0 1-16,0 0 0,0 0 0,22 0 15,-22 0-15,21-1 16,0 22-16,0-21 0,0 21 0,0 0 16,1 0-16,-1 0 0,21-21 0,-21 21 15,0 0-15,22 0 16,-22 0-16,0 0 0,21 21 0,-20 0 16,-1-21-16,-21 22 0,0-1 15,21 0-15,-21 0 0,0 0 0,0 22 16,0-22-16,-21 0 0,0 0 15,-22 21-15,22-20 0,-21-1 0,-1 0 16,22 0-16,-21-21 0,0 21 16,-1 0-16,22-21 0,0 0 0,0 22 15,0-22-15,21 21 16,0 0 0,21-21-1,0 0-15,0 0 0,21 0 16,-20 0-16,-1 0 0,21 0 0,0 0 15,-20 0-15,20 0 0,0 0 0,1 0 16,-22-21-16,21 0 0,0 21 16,-20-22-16,20 1 0,0 0 0,-21-21 15,1 21-15,20-22 0,-21 22 16,0 0-16,0-21 0,1 20 0,-22 1 16,21 0-16,-21 0 15,-21 21 16,21 21-31,0 0 16,-22 0-16,1 1 0,0-1 16,21 0-16,0 21 0,0-21 0,-21 1 15,21-1-15,0 21 0,0-21 0,0 0 16,0 1-16,0-1 16,21-21-16,0 21 0,0-21 15,1 0-15,-1 0 0,0 0 16,21 0-16,-21-21 0,1 0 0,20 21 15,-21-22-15,21 1 0,-20 0 16,20-21-16,-21 21 0,21-22 0,-20 1 16,-1 21-16,0 0 15,0-1-15,0 1 0,-21 0 0,0 0 16,-21 42 15,0 0-31,0 0 0,21 22 16,-21-22-16,21 0 0,-22 21 15,22-20-15,-21-1 0,21 0 0,0 0 16,0 0-16,0 0 0,0 1 16,0-1-16,21-21 0,1 21 0,-1-21 15,21 0-15,-21 0 0,0 0 16,22 0-16,-22 0 0,21 0 0,-21 0 16,22-21-16,-22 0 0,0 21 15,21-43-15,-20 22 0,-1 0 16,21-21-16,-21-1 0,0 1 0,1 0 15,-1-1-15,0 1 0,0 0 16,-21-1-16,21 1 0,0 0 0,1-1 16,-22 1-16,0 0 0,21-1 15,-21 1-15,21 21 0,-21-22 0,0 22 16,0 0-16,0 0 0,0 0 16,0 0-16,0 42 31,0 0-31,0 0 0,-21 21 15,21 1-15,-21-1 16,-1-21-16,22 22 0,0-1 0,-21 0 16,0 1-16,0-1 0,21-21 15,-21 21-15,21 1 0,0-1 0,0 0 16,-21 1-16,21-22 0,0 21 16,0-21-16,0 1 0,0-1 0,0 0 15,0 0-15,0 0 0,21-21 16,0 21-16,0-21 0,0 0 15,0 0-15,1 0 16,-1 0-16,0 0 0,0-21 0,0 0 16,0 21-16,1-21 15,-1 0-15,-21 0 0,21-1 16,-21 1-16,21 21 0,-21-21 0</inkml:trace>
  <inkml:trace contextRef="#ctx0" brushRef="#br0" timeOffset="78276.23">17865 3789 0,'0'0'0,"-22"0"0,1 0 16,42 0 15,1 0-15,20 0-16,-21 0 0,0 0 15,0 0-15,22 0 0,-22 0 0,0 0 16,0 0-16,0 0 0,22 0 16,-22 0-16,0 0 0,0 0 0,0 0 15,1-21-15,-1 21 16,0 0-16,0-21 0,0 21 0</inkml:trace>
  <inkml:trace contextRef="#ctx0" brushRef="#br0" timeOffset="79529.61">18881 3429 0,'0'0'0,"0"-21"16,21 21 15,0 0-15,0 21-16,0-21 0,22 21 15,-22 0-15,0 1 0,21-1 16,1 0-16,-1 0 0,0-21 0,1 21 16,-1 0-16,0 1 0,22-1 15,-22 0-15,0-21 0,22 21 0,-22-21 16,22 0-16,-22 21 0,0-21 0,1 0 15,-1 0-15,0 0 0,1 0 16,-22 0-16,21 0 0,-21 0 0,1 0 16,-1 0-16,0 0 0,0 0 15,0 0-15,-42 0 63,0 0-63,0 0 0,0 0 15,-1 21-15,1-21 0,0 22 16,0-1-16,-21-21 0,20 21 0,-20 0 16,0-21-16,-1 21 0,-20 22 15,21-22-15,-22 0 0,1 21 0,20 1 16,-20-1-16,-1 0 0,1 1 16,20-1-16,-20-21 0,21 21 0,-1 1 15,1-1-15,21-21 0,-22 0 0,22 1 16,0-1-16,0 0 0,21 0 15,-21 0-15,21 0 0,-21-21 16,-1 22-16,44-22 313,-1 0-282,0 0 125,0 0-78,-21-22-62,-21 22 62,0-21-78,-22 0 0,22 0 0,-21 21 16</inkml:trace>
  <inkml:trace contextRef="#ctx0" brushRef="#br0" timeOffset="83707.99">13716 4276 0,'0'-21'15,"0"42"79,0 0-78,0 0-16,21-21 0,0 21 15,0-21-15,1 21 0,-1 1 16,0-1-16,21-21 0,-21 21 16,1-21-16,-1 21 0,21-21 15,-21 0-15,22 21 0,-22-21 0,21 0 16,-21 21-16,22 1 0,-22-22 0,21 0 15,-21 21-15,0-21 0,22 21 16,-22-21-16,0 21 0,21 0 0,-20-21 16,-1 21-16,0-21 0,0 22 15,-21-1-15,21-21 0,0 21 0,1-21 16,-1 21-16,0-21 16,-21 21-16,21-21 0,-21 21 15,21-21-15,0 22 16,1-22-16,-22 21 31,0-42 47,-22-1-62,1 1-1,0 21-15,0-21 16,0 0-16,0 21 0,-1-21 16,1 0-16,0 21 0,0-22 15,0 22-15,-22-21 0,22 21 0,0 0 16,-21-21-16,21 0 0,-22 21 0,22 0 16,-21-21-16,21 21 0,-22 0 15,22-21-15,0 21 0,-21-22 0,20 22 16,1-21-16,0 21 0,0-21 15,0 21-15,0 0 0,-1-21 0,1 21 16,21-21-16,-21 21 16,0 0-1,21-21-15,-21 21 16,21 21 78,21-21-79,0 0-15</inkml:trace>
  <inkml:trace contextRef="#ctx0" brushRef="#br0" timeOffset="91783.8">14160 6689 0,'0'0'0,"22"0"0,-1 0 16,0 0-16,-21-21 15,21 21-15,0 0 16,-21-22 0,21 22-16,1-21 0,-1 0 15,-21 0 1,21 21-16,-21-21 0,21 21 16,-21-21-16,21 21 0,-21-22 15,0 1-15,21 0 0,1 0 16,-22 0-16,21 21 15,-21-21-15,0-1 0,21 1 16,-21 0 15,-21 21 1,0 0-17,21 21 1,-22-21-16,22 21 0,-21-21 0,0 22 15,21-1 1,-21-21 0,21 21 31,21-21-16,0 0-31,0-21 15,1 21-15,-22-21 0,21 21 16,0-22-16,0 1 16,0 0-16,-21 0 15,21 21-15,1 0 16,-22-21-16,21 0 187,0 21-155,-21-22-1,21 22-31,0 0 219,-21-21-204,21 21 1,1 0 218,-1 0-202,-21-21-17,0 0 16,21 21-31,-42 21 110,0-21-110,21 21 15,-22 0-15,1 1 0,0-1 16,0-21-16,21 21 0,-21 0 16,0 21-16,-1-20 0,1-1 0,0 21 15,-21-21-15,21 22 0,-1-22 0,-20 21 16,21-21-16,-21 22 0,20-1 16,-20-21-16,21 21 0,-21-20 15,20-1-15,1 21 0,0-21 0,-21 0 16,21 1-16,-1-1 0,1 0 15,0 0-15,0 0 0,0 0 0,0-21 16,-1 22-16,22-1 0,-21-21 16,0 21-16,0-21 0,21 21 0,-21-21 15,0 21-15,-1-21 16,22 21-16,-21-21 16,21-21 30,21 21-30,-21-21-16,22 0 16,-1 21-16,0 0 15,0 0-15,0 0 16,0 0-16,1 0 0,-1 0 16,21 0-16,-21 0 0,22 0 0,-22 0 15,21 0-15,0 0 0,-20 21 16,20-21-16,0 21 0,1 0 0,-22 1 15,21-22-15,-21 21 0,0 0 16,1 0-16,20 0 0,-21 0 0,0-21 16,-21 22-16,21-1 0,1 0 0,-1 0 15,0-21-15,-21 21 0,21 0 16,0 1-16,-21-1 16,21-21-1,-21-21 48,0-1-63,0 1 15,0 0-15,0 0 0,0 0 16,22 0-16,-22-1 16,0 1-16</inkml:trace>
  <inkml:trace contextRef="#ctx0" brushRef="#br0" timeOffset="92543.67">15388 6646 0,'42'-21'0,"-84"42"0,106-42 0,-43 0 0,0 21 0,0-21 16,0 0-16,-21 0 15,0-1-15,0 1 0,0 0 16,-21 21-1,0 0-15,0 0 0,-22 0 0,22 0 16,-21 0-16,0 21 0,-1-21 0,1 21 16,0 1-16,-1 20 0,22-21 15,-21 0-15,21 22 0,-1-22 0,1 0 16,21 0-16,0 0 0,0 0 16,0 1-16,0-1 0,0 0 0,21 0 15,1-21-15,-1 21 0,21 0 16,-21-21-16,22 22 0,-22-1 0,21-21 15,-21 21-15,22-21 0,-22 21 16,0-21-16,0 21 0,0 0 0,-21 1 16,0-1-1,0 0-15,-21 0 0,0-21 16,0 21-16,-22-21 0,22 21 0,-21-21 16,0 0-16,-1 0 0,22 0 15,-21 0-15,21 0 0,-22 0 0,22 0 16,0 0-16,0 0 0,0 0 15,21-21-15,-22 21 0,1-21 16,21 0 0,0 0-1,21 0 1,1 21 0,-1-22-16,0 22 0,0 0 15</inkml:trace>
  <inkml:trace contextRef="#ctx0" brushRef="#br0" timeOffset="92967.78">15811 6837 0,'0'-21'0,"0"42"0,-21-21 31,21 21-15,0 0-16,0 0 16,0 22-16,-21-22 0,21 0 0,0 21 15,0-20-15,-21 20 0,21 21 16,0-20-16,0-1 0,-21 22 0,21-1 16,-21-21-16,21 22 0,0-1 0,0 1 15,-22-22-15,22 22 0,-21-1 16,21-20-16,0 20 0,-21 1 15,0-22-15,-43 148 16,64-147-16,0-1 0,-21-21 16,0 22-16,21-22 0,-21 0 15,21 0-15,0 0 0,0 0 16,-21-21-16,21-21 31,0 0-31,21 0 0,0 0 16,-21-22-16,21 22 0,0-21 0,1 0 15,-1-1-15,0 1 0,0 0 16</inkml:trace>
  <inkml:trace contextRef="#ctx0" brushRef="#br0" timeOffset="93335.57">15769 7070 0,'0'-21'16,"0"42"-16,0-85 0,0 43 0,0 0 0,0-21 15,0 20-15,0 1 0,0 0 16,21 0-16,0 0 0,-21 0 0,22-1 16,20 1-16,-21 0 0,0 21 15,0-21-15,22 21 0,-22 0 0,0 0 16,21 0-16,-20 0 0,20 0 16,-21 0-16,0 21 0,0 0 0,1 0 15,-22 1-15,0-1 0,0 0 16,0 0-16,0 0 0,0 0 0,0 1 15,-22-1-15,1 0 0,0 0 16,-21 0-16,21-21 0,-22 21 0,22-21 16,0 22-16,-21-22 0,20 0 0,1 0 15,0 21-15,0-21 16,0 0-16,42 0 47,0 0-47,0 0 15,0 0-15,1 0 0</inkml:trace>
  <inkml:trace contextRef="#ctx0" brushRef="#br0" timeOffset="94336">16806 6795 0,'0'0'0,"0"-22"0,0 1 0,0 0 15,0 0-15,0-21 0,0 20 16,0 1-16,0 0 0,-21 0 16,0 21-16,0-21 0,0 21 0,-1 0 15,1 0-15,0 0 0,0 0 16,0 21-16,-22 0 0,22 0 0,0 0 16,-21 22-16,21-1 0,-1-21 15,1 22-15,0-1 0,0-21 0,0 21 16,21-20-16,0-1 0,0 0 15,0 0-15,0 0 0,0 0 0,0 1 16,21-22-16,0 0 0,0 21 0,0-21 16,1 0-16,-1 0 0,21 0 15,-21 0-15,22 0 0,-22-21 0,0-1 16,21 22-16,-21-21 0,1 0 16,-1 0-16,0 0 0,0 0 15,0-22-15,0 22 0,-21-21 0,0 21 16,22-1-16,-22-20 0,21 21 0,-21 0 15,0 42 17,0 0-32,-21 0 15,21 0-15,-22 1 0,22-1 0,0 0 16,0 0-16,0 0 0,0 0 16,0 1-16,0-1 0,0 0 15,22-21-15,-1 21 0,0-21 16,0 0-16,0 0 0,0 0 15,1 0-15,-1 0 0,0 0 16,21-21-16,-21 21 0,1-21 0,-1 0 16,0-1-16,0 1 0,0 0 0,0 0 15,1 0-15,-22-22 0,21 22 16,-21 0-16,0-21 0,0 21 0,0-1 16,0 44 15,-21-1-31,-1 0 0,22 0 0,-21 0 15,21 0-15,0 1 0,-21-1 16,0 0-16,21 21 0,0-21 16,-21 1-16,21-1 0,0 0 0,0 0 15,0 0-15,-21 0 16,21-42 31,0 0-32,0 0-15,0 0 16,0 0-16,0-1 0,0 1 0,21 0 16,-21 0-16,21-21 0,0 20 0,0 1 15,0 0-15,1 0 0,20 0 16,-21 0-16,21-1 0,1 1 0,-1 0 16,0 21-16,1-21 15,-1 21-15,0-21 0,1 21 0,-1 0 16,-21 0-16,0 21 0,1 0 0,-1 0 15,-21 0-15,0 22 0,0-22 16,0 21-16,-21 1 0,-1-22 0,1 21 16,0-21-16,0 0 0,0 22 0,-22-22 15,22 0-15,0 0 0,21 0 16,-21-21-16,0 22 0,21-1 0,-21-21 16,21 21-16,0-42 31,21 21-16,0-21-15,0-1 0</inkml:trace>
  <inkml:trace contextRef="#ctx0" brushRef="#br0" timeOffset="97272.69">18140 6138 0,'0'-21'15,"21"21"110,0 0-109,-21-21 171,0 0-171,0 0 0,-21 21-1,0 0 17,42 21 30,0 0-62,0 0 16,0 0-16,1-21 15,-22 22-15,21-1 0,0-21 16,0 21-16,0 0 0,0 0 0,1 0 16,-1 1-16,0-1 15,0 0-15,0 21 0,0-21 0,1 22 16,-1-22-16,0 0 0,0 21 0,0-20 15,0-1-15,1 0 0,20 0 16,-21 0-16,0 0 0,0 1 0,22-1 16,-22 0-16,0-21 0,0 21 15,0-21-15,1 0 0,-1 0 0,-42 0 78,-1 0-78,1 0 16,0 0-16,0 0 0,0 0 16,0 0-16,-1 0 0,-20 0 15,21 0-15,-21 21 0,-1 0 0,1-21 16,0 22-16,-1-22 0,1 21 16,0 0-16,-22 0 0,22-21 0,-1 21 15,1 0-15,0 1 0,-1-1 0,22-21 16,-21 21-16,21 0 0,-22-21 15,22 21-15,0-21 0,0 0 0,0 21 16,0-21-16,-1 22 0,1-22 16,21 21-1,-21-21-15,0 0 16,0 0 0,21 21 15,0-42 141,21 21-172,0 0 0,0-21 0,0 21 15,1-22-15,-22 1 16,21 21-16,0-21 0</inkml:trace>
  <inkml:trace contextRef="#ctx0" brushRef="#br0" timeOffset="111639.61">21463 5990 0,'0'0'0,"21"-21"0,0 0 16,0 0-16,22 0 0,-22-1 15,0 1-15,21 0 0,-20 0 0,20 0 16,0 0-16,-21-1 0,22 1 16,-22 21-16,0-21 0,0 0 15,0 21-15,1-21 0,-1 21 0,-21-21 16,21 21-1,-42 21 17,0 0-32,-1 0 0,1 21 0,-21-20 15,0 20-15,-1 0 0,1 1 0,-22-1 16,22 0-16,-21 1 0,-1-1 16,1 0-16,20 1 0,-20-1 0,-1-21 15,22 21-15,0-20 0,-22 20 16,22-21-16,-1 21 0,1-20 0,21-1 15,-21 0-15,20-21 0,1 21 16,0-21-16,0 0 0,0 21 0,21-42 31,0 0-15,21 21 0,0 0-16,0-21 0,0 21 0,22 0 15,-22 0-15,0 0 0,21 21 0,1 0 16,-1 0-16,0 0 0,1 1 15,-1-1-15,22 0 0,-22 0 16,0 21-16,1-20 0,-1-1 0,0 21 0,-21-21 16,22 0-16,-22 1 15,0-1-15,0 0 0,0 0 0,-21 0 16,22 0-16,-1-21 16,-21 22-16,0-44 62,21 1-46,-21 0-16,21 0 0,-21 0 15,21 21-15,0-21 0,1-1 16</inkml:trace>
  <inkml:trace contextRef="#ctx0" brushRef="#br0" timeOffset="112148.25">22669 6181 0,'22'-21'0,"-44"42"15,65-64-15,-43 22 0,0 0 16,0 0-16,-43 21 15,22 0-15,0-21 0,-21 21 16,-1 0-16,1 0 0,0 0 0,-1 0 16,1 21-16,0-21 0,-1 21 15,1 0-15,0-21 0,-1 21 0,22 1 16,0-22-16,0 21 0,21 0 0,0 0 16,0 0-16,0 0 15,21 1-15,0-22 0,0 21 16,1 0-16,20 0 0,0 0 15,-21 0-15,22 1 0,-1-1 0,0 0 16,-20 0-16,20 21 0,-21-20 16,0-1-16,-21 0 0,0 0 15,0 0-15,0 0 0,0 1 16,-21-1-16,0-21 0,0 0 0,-22 0 16,1 0-16,0 0 0,-1 0 15,22 0-15,-21 0 0,0 0 0,-1 0 16,22 0-16,-21 0 0,21-21 15,-1 21-15,-20 0 0,42-22 0,-21 22 16,0-21-16,21 0 16,21 0-16,0 21 15,21 0-15,-20 0 0,20-21 16,0 21-16,1 0 0</inkml:trace>
  <inkml:trace contextRef="#ctx0" brushRef="#br0" timeOffset="112483.19">22945 6350 0,'0'0'0,"-22"21"31,22 0-31,0 1 0,0-1 16,0 21-16,0-21 0,0 22 15,0-1-15,-21 0 0,21 1 0,0-1 16,-21 21-16,21-20 0,-21-1 15,21 0-15,0 22 0,-21-22 16,0 22-16,-1-22 0,1 22 0,21-22 16,-21 0-16,0 22 0,0-22 0,0 0 15,-1 1-15,1-1 0,0 0 0,21-20 16,-21 20-16,21-21 0,-21 0 16,21 0-16,0 1 0,0-1 0,0 0 15,0-42 16,21 21-31,0-21 16,-21-1-16,21-20 0,0 21 0,1-21 16</inkml:trace>
  <inkml:trace contextRef="#ctx0" brushRef="#br0" timeOffset="112828">22818 6541 0,'0'-43'0,"0"86"0,0-107 15,0 22-15,0-1 0,0 22 0,0 0 16,0 0-16,0 0 0,21 0 16,0-1-16,0 1 0,21 21 0,-20 0 15,20-21-15,0 21 0,1 0 0,-1 0 16,0 0-16,-21 0 0,22 0 16,-1 21-16,-21-21 0,0 21 15,1 1-15,-1-1 0,-21 0 0,21 0 16,-21 0-16,0 0 0,0 22 15,-21-22-15,0 0 0,-22 0 0,22 0 16,0 1-16,-21-1 0,-1 0 0,22 0 16,-21-21-16,-1 21 0,22-21 15,0 0-15,0 0 0,0 0 0,0 21 16,-1-21-16,44 0 31,-1 0-31,0 0 16,0 0-16,0 0 0,22 0 0,-22-21 15</inkml:trace>
  <inkml:trace contextRef="#ctx0" brushRef="#br0" timeOffset="113724.49">23749 6308 0,'0'0'0,"0"-21"0,0-1 0,0 1 16,0 0-16,0 0 15,-21 21-15,0 0 16,-1 0-16,1 0 0,0 0 0,0 21 16,0 0-16,0 0 0,-1 1 15,1-1-15,0 21 0,0-21 16,0 0-16,0 1 0,-1 20 0,22-21 16,0 0-16,0 0 0,0 1 15,0-1-15,0 0 0,0 0 0,0 0 16,0 0-16,22-21 15,-1 0-15,0 0 16,0 0-16,0 0 0,0 0 0,1 0 16,-1-21-16,0 0 0,0 21 15,21-42-15,-20 21 0,-1-1 0,0-20 16,0 21-16,21-21 0,-20 20 0,-22 1 16,21 0-16,-21 0 15,21 21-15,-21-21 0,0 42 31,0 0-31,0 0 16,0 0-16,0 1 0,0-1 0,0 0 16,0 0-16,0 0 0,0 0 15,0 1-15,0-1 0,21-21 16,-21 21-16,21-21 0,0 0 16,1 0-16,-1 0 15,0 0-15,0 0 0,0-21 0,0 21 16,-21-21-16,22-1 0,-1 1 0,0 0 15,-21 0-15,21 0 16,0-22-16,-21 22 0,0 0 0,0 0 16,21 0-16,-21 0 0,22-1 15,-22 44 1,0-1 0,-22 0-16,22 0 0,-21 0 0,21 0 15,-21 1-15,21-1 0,0 0 16,-21 21-16,0-21 0,21 1 0,0-1 15,-21 0-15,21 0 16,-22 0-16,1-21 16,21-21 31,0 0-47,0 0 0,0 0 0,0-1 15,0 1-15,0 0 0,21-21 16,1 21-16,-1-1 0,-21-20 0,42 21 15,-21 0-15,0 0 0,1-1 0,20 1 16,-21 0-16,21 0 0,-20 21 16,20 0-16,0 0 0,1 0 0,-1 0 15,0 0-15,1 0 0,-22 21 0,0 0 16,0 0-16,-21 22 0,0-22 16,0 21-16,0 1 0,-21-1 0,0 0 15,0-21-15,-1 22 0,-20-1 16,21-21-16,0 0 0,-22 1 15,22-1-15,0 0 0,21 0 0,-21-21 16,0 21-16</inkml:trace>
  <inkml:trace contextRef="#ctx0" brushRef="#br0" timeOffset="124027.67">4657 9673 0,'0'0'0,"21"0"0,0 0 0,0-21 16,0 0-16,0 21 16,-21-21-16,22 0 0,-22-1 15,0 1-15,0 0 16,0 0-16,0 0 16,-22 21 15,1 0-31,0 0 0,0 21 15,0 21-15,0-21 0,-1 22 16,1-1-16,0 0 0,0 22 16,0-22-16,-22 22 0,22-1 0,0 1 15,-21-22-15,21 22 0,-1-1 0,-20 1 16,21-1-16,0 1 0,0-1 16,-1-21-16,1 22 0,0-22 0,0 1 15,0-1-15,21-21 0,-21 21 16,21-20-16,0-1 0,0 0 0,0 0 15,0 0-15,0-42 32,0 0-32,0 0 0,0 0 15,0-22-15,21 22 0,0-21 16,0-1-16,-21 1 0,21-21 16</inkml:trace>
  <inkml:trace contextRef="#ctx0" brushRef="#br0" timeOffset="124355.67">4572 9737 0,'0'0'0,"42"-106"31,-21 106-31,-21-21 0,22 42 31,-22 21-31,21-21 0,-21 22 16,0-1-16,0 0 0,21 22 15,-21-22-15,21 1 0,-21 20 0,0-21 16,0 22-16,0-22 0,0 22 0,21-22 16,-21 0-16,0 1 0,0-1 15,0 0-15,0 1 0,0-22 0,0 0 16,0 21-16,0-20 0,0-1 16,21 0-16,-21-42 31,0 0-16,0-1-15,-21 1 0,0 0 16,0 0-16,0-21 0,0 20 16</inkml:trace>
  <inkml:trace contextRef="#ctx0" brushRef="#br0" timeOffset="125604.8">4276 10266 0,'0'0'15,"-22"0"-15,1 0 0,42 0 31,1 0-31,-1 0 16,0 0-16,21 0 0,1 0 16,20 0-16,-21-21 0,22 21 0,-1-21 15,-20 21-15,20-22 0,1 22 16,-1-21-16,-20 0 0,20 0 16,-21 0-16,1 0 0,-1-1 0,0 1 15,1 0-15,-22 0 0,0 0 0,21-22 16,-42 22-16,22 0 0,-22-21 0,21 21 15,-21-22-15,0 22 0,0-21 16,0 21-16,0-1 0,0 1 0,0 0 16,0 0-16,-21 21 15,-1 0 1,22 21-16,0 0 0,0 0 0,-21 1 16,0 20-16,21 0 0,-21 1 15,21-1-15,0 0 0,-21 1 16,21-1-16,-21 0 0,21 22 0,-22-22 15,22 0-15,0 1 0,0-1 16,0 0-16,0 1 0,0-1 0,0-21 16,0 22-16,0-22 0,0 0 0,0 0 15,0 0-15,22 0 0,-1-21 16,0 0-16,0 0 0,0 0 16,0 0-16,1 0 0,-1 0 0,0-21 15,21 0-15,-21-21 0,22 21 16,-22-22-16,21 22 0,-21-21 15,22-1-15,-22 1 0,21 0 0,-21-1 16,1 1-16,-1-21 0,0 20 16,0 1-16,0 0 0,-21-1 0,0 22 15,21-21-15,-21 21 0,0-1 0,22-20 16,-22 21-16,0 0 0,0 0 16,0 42 15,0 0-31,0 0 15,-22 0-15,22 0 0,-21 22 0,21-22 16,0 21-16,0 1 0,-21-1 16,21 0-16,-21 43 0,0-64 15,21 21-15,0 1 0,0-22 16,0 21-16,0 1 0,0-22 0,0 0 16,0 21-16,0-21 0,0 1 0,0-1 15,0 0-15,21-21 0,0 21 16,0-21-16,0 0 0,1 0 15,-1 0-15,0 0 0,0 0 0,21-21 16,-20 0-16,-1 0 0,21-1 16,-21 1-16,0 0 0,22-21 15,-22 21-15,0-22 0,0 22 0,0 0 16,-21-21-16,0 20 0,22 1 0,-22 0 0,0 0 16,0 0-1,-22 21 1,22 21-1,0 0 1,0 0-16,0 0 16,0 1-16,0-1 15,0 0-15,0 0 0,0 0 0,0 0 16,0 1-16,0-1 0,0 0 16,0 0-16,0 0 0,0 0 0,0 1 15,0-1-15,22 0 0,-1 0 16,-21 0-16,21-21 0,0 0 15,0 0-15,0 0 0,1 0 16,-1 0-16,0 0 0,0 0 0,0-21 16,0 21-16,1-21 0,20 0 15,-21 0-15,0-1 0,0-20 0,22 21 16,-22 0-16,0-22 0,-21 22 0,21 0 16,-21-21-16,21 21 0,-21-1 0,22 22 15,-22-21-15,0 42 31,0 1-31,0-1 16,0 0-16,0 0 0,0 0 16,0 0-16,0 1 0,0-1 0,0 0 15,0 0-15,0 0 0,0 0 16,0 1-16,0-1 0,21-21 16,0 0-16,0 0 15,0 0-15,0 0 0,1 0 16,-1 0-16,0 0 0,-21-21 0,21 21 15,0-22-15,0 1 0,1 0 16,-22-21-16,21 21 0,0-1 0</inkml:trace>
  <inkml:trace contextRef="#ctx0" brushRef="#br0" timeOffset="125803.68">6879 9779 0,'0'0'0,"-21"0"0,0 0 0,0 0 15,-1 0-15,1 0 16,0 0-16,0 0 63,0 0-48,0 0-15</inkml:trace>
  <inkml:trace contextRef="#ctx0" brushRef="#br0" timeOffset="126015.56">5397 10012 0,'0'0'15,"-21"0"-15,0 21 0,0-21 0,0 0 0,21 21 16,21-21-1,21 0-15,1 0 0,-1 0 16,0 0-16,1 0 0,20 0 0,1-21 16,-1 21-16,1-21 0,-1 0 15,1 21-15,-1-21 0,1-1 16,-22 22-16</inkml:trace>
  <inkml:trace contextRef="#ctx0" brushRef="#br0" timeOffset="128275.41">7662 10097 0,'0'-22'0,"0"1"15,0 0-15,0 0 16,21 0-16,-21 0 0,0-1 16,0 1-16,0 0 0,0 0 0,22 0 15,-22-22-15,0 22 0,0-21 16,0 21-16,0-22 0,0 22 0,0 0 15,0 0-15,0 0 0,0 0 16,0-1-16,-22 22 16,22 22-1,-21-1-15,21 0 0,-21 0 0,21 21 16,0 1-16,-21-1 0,21 22 0,-21-22 16,0 0-16,21 22 0,-22-22 15,22 22-15,-21-22 0,21 0 0,-21 22 16,0-22-16,21 0 0,0 1 0,-21-1 15,21 0-15,-21-20 0,21 20 16,-22-21-16,22 0 0,0 0 16,0 1-16,-21-22 0,21 21 0,0-42 31,0-1-15,0 1-16,0-21 0,0 21 0,0 0 15,0-22-15,21 1 0,1 0 0,-1 20 16,0-20-16,0 0 0,0 21 15,0-1-15,22-20 0,-22 21 0,21 0 16,-21 21-16,22-21 0,-1 21 0,-21-22 16,22 22-16,-1 0 0,-21 0 15,21 0-15,-20 22 0,20-1 0,-21 0 16,0 0-16,0 0 0,-21 0 16,0 1-16,0-1 0,0 21 0,0-21 15,0 0-15,0 22 0,0-22 16,-21 0-16,0 0 0,0 0 0,0 1 15,-22-1-15,22 0 0,0 0 0,-21-21 16,21 21-16,-22-21 0,22 0 16,0 0-16,0 0 0,0 0 0,-22 0 15,22 0-15,0 0 0,0-21 0,0 0 16,-1 0-16,1 0 0,0 21 16,0-22-16,21 1 0,0 0 15,0 0-15,-21 21 0,21 21 31,0 0-31,21 0 16,0 1-16,0-1 0,0-21 16,1 21-16,-1-21 0,0 21 0,0-21 15,21 0-15,-20 0 0,20 0 16,0 0-16,-21 0 0,22 0 0,-1 0 16,0 0-16,-20 0 0,20-21 0,0 21 15,1-21-15,-1 0 0,0-1 16,1 1-16,-22-21 0,21 21 0,0 0 15,-20-22-15,-1 22 0,0-21 0,0 21 16,0-1-16,0-20 0,-21 21 0,0 0 16,0 0-16,0-1 15,0 1-15,0 42 32,0 1-32,0 20 15,0-21-15,0 0 0,-21 0 0,21 1 16,-21 20-16,21-21 0,0 21 0,0-20 15,0-1-15,0 0 0,0 21 0,0-21 16,0 1-16,0-1 0,21 0 16,0 0-16,1-21 15,-1 0-15,0 0 0,0 0 16,0 0-16,22 0 0,-22-21 16,0 0-16,21 0 0,-21 21 0,22-43 0,-22 22 15,0 0-15,21-21 0,-20 20 16,-1-20-16,0 21 0,0-21 15,-21 20-15,0-20 0,21 21 0,-21 0 16,21-22-16,-21 22 0,0 0 16,0 42 15,0 0-31,0 1 0,0-1 16,0 21-16,0-21 0,0 0 0,0 1 15,0-1-15,0 21 0,0-21 16,0 0-16,0 1 0,0-1 15,0 0-15,0 0 0,0 0 0,22 0 0,-1-21 16,0 0-16,0 22 0,0-22 16,0 0-16,1 0 0,-1 0 15,0 0-15,0 0 0,0-22 0,0 1 16,1 0-16,-1 0 0,0 0 0,0 0 16,0-22-16,0 1 0,1 21 15,-1-22-15,-21 1 0,21 0 0,-21-1 16,21 1-16,-21-21 0,0 20 0,21-20 15,-21 20-15,21 1 0,-21 0 16,0-1-16,0 1 0,0 0 16,0 21-16,0-1 0,22 1 15,-22 42 1,0 1-16,-22-1 16,22 0-16,0 21 0,0 1 15,0-1-15,-21 0 0,21 1 0,0-1 16,-21 0-16,21-21 0,0 22 0,0-1 15,0 0-15,0 1 0,0-22 0,0 21 16,0-21-16,0 22 0,0-22 0,0 21 16,0-21-16,0 1 0,21-1 15,0 0-15,-21 0 0,22-21 0,-1 21 16,0-21-16,0 0 0,0 0 16,0 0-16,22 0 0,-22 0 15,21-21-15,-21 0 0,22 21 0,-22-21 16,21 0-16,1-1 0,-22 1 0,0 0 15,21 0-15,-21-21 0,-21 20 0,22 1 16,-22 0-16,21-21 0,-21 21 16,0-1-16,0 1 0,0 0 0,0 0 15,0 0-15,-21 0 16,-1 21-16,1 0 16,0 21-16,0-21 0,21 21 15,0 0-15,-21 0 0,0 0 0,21 1 16,-22-1-16,22 21 0,0-21 15,0 0-15,0 1 0,-21-1 16,21 0-16,0 0 0,0 0 0,0 22 16,0-22-16,0 0 0,21 0 15,1-21-15,-1 21 0,0-21 16,0 21-16,0-21 0,22 0 0,-22 0 16,21 0-16,-21 0 0,22-21 0,-1 0 15,0 21-15,1-21 0,-1 0 16,-21 0-16,21-1 0,1-20 0,-1 21 15,22-43-15,-43 43 16,0-21-16,0 21 0,0-22 0,0 22 16,-21 0-16,0 0 0,0 0 15,0 0-15,-21 21 16,0 0-16,0 0 0,0 0 16,0 0-16,-1 21 0,22 0 15,0 0-15,0 0 0,0 0 0,0 1 16,0-1-16,0 0 0,0 0 0,0 0 15,0 0-15,0 1 0,22-1 16,-1 0-16,-21 0 0,21-21 0,-21 21 16,21 0-16,-21 1 0,0-1 0,21 0 15,-21 0-15,0 0 16,0 0 0,-21 1-16,0-22 0,21 21 15,-21-21-15,0 0 0,-1 0 16,1 0-16,0 0 15,0 0-15,0 0 0,0 0 16,-1 0 0,1-21-16,21-1 15,0 1 1,0 0-16,0 0 0</inkml:trace>
  <inkml:trace contextRef="#ctx0" brushRef="#br0" timeOffset="128615.22">9461 9737 0,'-42'0'0,"84"0"0,-105 0 16,63-21-16,21 21 31,-21-22-31,21 22 0,0 0 16,22 0-16,-22 0 0,0 0 0,21 0 15,-20 0-15,20-21 0,-21 21 0,21 0 16,1 0-16,-1 0 0,0 0 16,1-21-16,-1 21 0,0 0 0,-20 0 15,-1 0-15,0 0 0,0 0 16,0 0-16,-42 0 31,0 0-31,0 0 0,0 0 16,-1 0-16,-20 0 0</inkml:trace>
  <inkml:trace contextRef="#ctx0" brushRef="#br0" timeOffset="129587.68">3916 10901 0,'0'0'15,"-21"0"-15,-1 0 0,1 0 0,0 0 0,0 0 16,0 0-16,0 0 16,42 0 15,0 21-31,0-21 0,21 0 16,-20 0-16,20 0 0,0 0 15,1 21-15,-1-21 0,0 0 0,1 0 16,-1 0-16,0 21 0,22-21 15,-1 0-15,1 0 0,-1 0 0,22 0 16,-22 0-16,22 0 0,0 22 0,-1-22 16,22 21-16,-21-21 0,0 0 15,20 0-15,1 21 0,0-21 0,0 0 16,21 0-16,-21 21 0,21-21 0,-21 0 16,21 0-16,0 0 0,-22 0 15,22 21-15,0-21 0,22 0 0,-44 0 16,22 0-16,0 0 0,0 0 15,0 0-15,0 0 0,0 0 0,-21 0 16,21 0-16,0 0 0,0 0 16,-21 0-16,21 0 0,-21 0 0,21 0 15,-21 0-15,0-21 0,21 21 0,-22-21 16,1 21-16,0 0 0,0 0 16,-21 0-16,20 0 0,-20-21 0,21 21 15,-21 0-15,-1 0 0,1 0 0,0 0 16,-1 0-16,-20 0 0,-1 0 0,1 0 15,-1 0-15,-20 0 16,-1-21-16,0 21 0,1 0 0,-22 0 0,0 0 16,21 0-16,-21 0 0,1 0 15,-1 0 1,-21-22 46</inkml:trace>
  <inkml:trace contextRef="#ctx0" brushRef="#br0" timeOffset="129784.57">10753 11028 0,'0'0'0,"0"21"16,0 0-1,21-21 1,-21 21-16,0 1 16,21-22-16,-21 21 15</inkml:trace>
  <inkml:trace contextRef="#ctx0" brushRef="#br0" timeOffset="132443.73">5440 11748 0,'0'-22'16,"21"22"31,-21-21-47,21 0 31,-21 0-15,0 0 15,21 21-31,-21-21 15,0-1 17,0 1-1,0 42 63,0 1-79,0-1-15,-21 21 0,21-21 0,-21 22 16,21 20-16,0-21 0,-21 22 16,0-22-16,21 22 0,-22-1 0,1 1 15,21-22-15,-21 22 0,21-22 0,-21 0 16,0 1-16,21-1 0,0-21 15,0 0-15,0 22 0,-21-22 16,21 0-16,0 0 0,0 0 16,0-42 15,0 0-15,0 0-16,0 0 15,0-1-15,21 1 0,-21 0 0,0 0 16,0-21-16,21 20 0</inkml:trace>
  <inkml:trace contextRef="#ctx0" brushRef="#br0" timeOffset="133039.73">5207 11832 0,'0'0'0,"-21"-21"15,21 0-15,-21 0 0,21 0 16,0-1-16,0 1 0,0 0 16,21 0-1,0 0-15,0 21 0,-21-21 0,21 21 0,0-22 16,1 1-16,20 21 0,-21 0 0,0 0 16,22 0-16,-22 0 15,21 0-15,0 0 0,1 21 0,-22 1 16,21-1-16,1 0 0,-1 21 0,-21-21 15,21 22-15,-20-1 0,-1 0 16,21 1-16,-21-1 0,0 0 0,-21 22 16,22-22-16,-1 1 0,-21-1 0,0-21 15,21 21-15,-21 1 0,21-22 16,-21 0-16,21 21 0,-21-20 0,0-1 16,0 0-16,0 0 0,21-21 15,-21-21 16,0 0-15,0 0-16,0-1 0,0 1 16,0 0-16,0-21 0,0-1 0,0 1 15,0-21-15,0 20 0,0-20 0,0 20 16,22 1-16,-22-21 0,0 20 16,0 1-16,21 0 0,-21 20 0,21-20 15,0 21-15,-21 0 0,0 0 0,21-1 16,0 22-1,1 0 32,-22 22-47,21-1 16,-21 0-16,0 0 16,21-21-16,-21 21 0</inkml:trace>
  <inkml:trace contextRef="#ctx0" brushRef="#br0" timeOffset="134604.28">6879 12192 0,'0'0'0,"42"0"31,-42-21-31,22 21 15,-22-21-15,0 0 0,0-1 0,21 22 16,-21-21-16,0-21 0,0 21 16,0 0-16,0-1 0,-21 1 0,-1-21 15,1 21-15,0 0 0,0-1 0,0 22 16,0-21-16,-22 21 0,22 0 16,0 0-16,-21 0 0,20 0 15,-20 21-15,21-21 0,-21 43 0,20-22 16,-20 0-16,21 21 0,0 1 15,0-1-15,-1 22 0,1-22 0,0 0 16,21 1-16,-21-1 0,21-21 0,0 21 16,0-20-16,0 20 0,0-21 15,0 0-15,21 0 0,0 1 0,0-22 16,1 21-16,-1-21 0,0 0 0,0 0 16,0 0-16,0 0 0,22 0 15,-22 0-15,0-21 0,21-1 0,-20 1 16,-1 0-16,0 0 0,21 0 0,-21 0 15,1-22-15,-1 1 0,0 21 16,0-22-16,-21 1 0,0 0 0,21-1 16,-21 1-16,0 0 0,0 21 15,0-1-15,0 1 0,0 0 16,0 42 0,0 0-16,0 1 0,0 20 15,0-21-15,0 21 0,0 1 16,0-22-16,0 21 0,0-21 0,21 22 15,1-22-15,-22 0 0,21 0 0,0 0 16,0 1-16,0-22 0,0 21 16,1-21-16,-1 0 0,21 0 15,-21 0-15,0 0 0,22 0 0,-22 0 0,0 0 16,21-21-16,-20-1 16,-1 1-16,0 0 0,0 0 0,0 0 15,0 0-15,1-22 0,-22 22 0,0-21 16,0-1-16,0 22 0,0-21 15,21 21-15,-21 0 0,0-1 0,0 44 32,0-1-32,0 0 15,0 0-15,0 21 0,0-20 0,0-1 16,0 21-16,0-21 0,-21 0 0,21 22 16,-22-22-16,22 0 0,0 0 15,0 0-15,0 1 0,0-1 0,0 0 16,0 0-1,0-42 32,0 0-47,22 0 0,-1-1 0,-21 1 16,21-21-16,-21 21 0,21-22 16,0 22-16,-21-21 0,21 21 0,1-22 15,-1 22-15,-21 0 0,21 0 0,0 0 16,-21 0-16,21 21 15,0 0-15,1 0 0,-22 21 16,21 0-16,-21 0 0,21 21 16,-21-20-16,0-1 15,0 21-15,0-21 0,0 0 0,0 1 16,0 20-16,21-21 0,-21 0 0,21 0 16,-21 1-16,21-1 15,-21 0-15,22-21 0,-1 0 16,0 0-16,0 0 0,0 0 15,0 0-15,1 0 16,-1-21-16,0 0 0,0 21 0,0-22 16,0 1-16,1 0 0,-1-21 15,21 21-15,-21-22 0,0 22 0,1-21 0,-1-1 16,-21 22-16,21-21 0,0 21 16,0 0-16,-21-1 0,0 1 15,21 21-15,1 0 0,-22 21 31,0 1-31,0-1 0,0 21 16,0-21-16,0 0 0,0 22 0,0-22 16,0 0-16,-22 21 0,22-20 15,0-1-15,0 0 0,0 21 0,0-21 16,0 1-16,0-1 0,0 0 16,22 0-16,-1-21 0,0 0 15,0 21-15,0-21 0,0 0 16,22 0-16,-22 0 0,0 0 0,21 0 15,1 0-15,-22-21 0,21 21 0,-21-21 16,22 0-16,-22 0 0,21-1 16,-21 1-16,22 0 0,-22-21 0,0 21 15,0-22-15,0 1 0,1 21 0,-22-22 16,0 1-16,0 0 0,0 21 16,0-22-16,0 22 0,0 0 15,-43 21-15,22 0 0,0 0 16,0 21-16,0 0 0,-1 0 15,1 1-15,21-1 0,0 21 0,-21 0 16,21-20-16,0 20 0,0-21 16,0 21-16,0-20 0,0 20 0,0-21 15,0 0-15,21 0 0,0 1 16,1-1-16,-1 0 0,0 0 0,0-21 16,0 21-16,22-21 0,-22 0 0,0 0 15,0 0-15,21 0 0,-20 0 16,-1 0-16,21 0 0,-21 0 0,0 0 15,1 0-15,-1-21 0,0 0 0,0 21 16,-21-21-16,21 0 0,0-1 0</inkml:trace>
  <inkml:trace contextRef="#ctx0" brushRef="#br0" timeOffset="135163.91">10604 11790 0,'0'0'0,"-21"0"15,0 0 1,42 0 15,0 0-15,1 0-16,20 0 0,-21 0 0,0 0 16,22 0-16,-22 0 0,21 0 0,-21 0 15,22 0-15,-1 0 0,-21 0 16,21 0-16,1 0 0,-22 0 0,21 0 15,-21 0-15,1 0 0,-1 0 0,0 0 16,0 0-16,-42 0 31,0 0-15,0 0-16,-1 0 0,-20 0 0,21 0 16,-21 0-16</inkml:trace>
  <inkml:trace contextRef="#ctx0" brushRef="#br0" timeOffset="135375.79">10562 11980 0,'0'0'16,"0"22"-16,0-1 0,0 0 15,21-21-15,0 0 16,1 0-16,-1 0 0,21 0 16,-21 0-16,0 0 0,22 0 0,-22 0 15,21 0-15,-21 0 0,22 0 16,-22 0-16,21 0 0,-21-21 0,1 21 15,-1 0-15,0 0 0,0-21 16,0 21-16,0 0 0,1 0 0,-22-22 16,21 22-16,0-21 0,0 0 15</inkml:trace>
  <inkml:trace contextRef="#ctx0" brushRef="#br0" timeOffset="135863.51">12107 11007 0,'0'0'0,"-84"0"31,62 21-31,22 0 15,-21 0-15,21 0 0,-21-21 0,21 22 16,0-1-16,0 0 0,0 0 16,0 0-16,0 0 15,21-21 1,0 0-16,1 0 16,-1 0-16,0 0 0,0 0 0,0-21 15,-21 0-15,21 0 16,-21 0-16,22 21 0,-22-21 15,0-1-15,0 1 0,0 0 0,0 0 16,-22 21 0,1 0-16,0 0 0,0 0 15,0 0-15,0 21 0,21 0 16,-22 0-16,1 1 0,0-1 0,0 21 16,21-21-16,0 22 0,-21-22 15,21 0-15,-21 21 0,21-21 16,0 1-16,0-1 0,0 0 0,0 0 0,21 0 15,0-21-15,0 0 16,21 0-16,-20 0 16,-1 0-16,0 0 0</inkml:trace>
  <inkml:trace contextRef="#ctx0" brushRef="#br0" timeOffset="136252.28">12425 11113 0,'0'0'0,"-21"21"16,21 0 0,0 0-16,-22-21 15,22 21-15,0 0 16,22-21 0,-1 0-1,0 0-15,0 0 0,0 0 16,-21-21-16,21 0 15,1 0-15,-22 0 0,0 0 16,0-1-16,0 1 0,0 0 16,0 0-16,0 0 0,-22 21 15,1 0-15,0 0 16,0 0-16,0 21 16,21 0-16,-21 0 0,21 0 0,-22 22 15,22-22-15,0 21 0,-21-21 16,21 22-16,0-22 0,0 21 0,0-21 15,0 1-15,0-1 0,0 0 0,0 0 16,21 0-16,1 0 0,-1 1 16,0-22-16,0 21 0,0-21 15,0 0-15</inkml:trace>
  <inkml:trace contextRef="#ctx0" brushRef="#br0" timeOffset="136775.51">12933 11134 0,'-21'0'16,"42"0"-16,-42-21 0,-1 21 0,22-22 16,22 44 15,-1-1-16,-21 0-15,21 0 0,0 0 0,0 22 16,0-1-16,1 0 0,-22-21 0,21 22 16,0 41-16,0-41 15,-21-1-15,0 0 0,0 1 16,0-1-16,21-21 0,-21 22 0,0-22 16,0 0-16,21 21 0,-21-21 0,0 1 15,0-1-15,0 0 16,0 0-16,22-42 31,-22 0-31,21 21 16,-21-21-16,21-22 0,0 22 0,-21-21 15,21 21-15,0-22 0,1-20 16,-22 20-16,21-20 0,0 21 0,0-22 16,0 1-16,0-1 0,1 1 15,-1 20-15,-21 1 0,21 0 0,0 20 16,-21 1-16,21 0 0,-21 0 15,0 42 17,0 0-32,0 0 15,0 1-15,0-1 16,0 0-16,0 0 0,21 0 0</inkml:trace>
  <inkml:trace contextRef="#ctx0" brushRef="#br0" timeOffset="138460.56">13970 11769 0,'21'-21'0,"0"-1"0,0 1 16,1 0-16,-22 0 15,0 0-15,21 0 0,-21-22 0,0 22 16,0 0-16,0-21 0,0-1 16,0 22-16,0-21 0,-21 21 15,-1-22-15,22 22 0,-21 0 0,0 21 0,0 0 16,0 0-16,0 0 0,-1 0 16,-20 0-16,21 21 0,0 0 15,0 22-15,-1-22 0,-20 21 0,21 0 16,0 1-16,0-22 0,-1 21 0,22 1 15,-21-1-15,21-21 0,-21 21 0,21-20 16,0 20-16,0-21 0,0 0 16,0 0-16,0 1 0,0-1 0,0 0 15,0 0-15,21-21 0,0 0 16,1 0 0,-1 0-16,0 0 0,0-21 15,0 0-15,0 0 0,1-1 0,-1 1 16,0 0-16,0-21 0,-21 21 15,21-22-15,0 1 0,1 21 0,-1-22 16,-21 22-16,0 0 0,21-21 0,-21 21 16,21-1-16,-21 44 31,0-1-31,0 0 0,0 0 16,0 0-16,0 0 0,0 1 0,0 20 15,0-21-15,0 0 0,0 0 16,0 1-16,0 20 0,21-21 15,-21 0-15,21 0 0,1 1 0,-1-22 16,-21 21-16,21 0 0,0-21 0,0 0 16,22 0-16,-22 0 0,0 0 15,21 0-15,-21 0 0,22 0 0,-22 0 16,0-21-16,21 0 0,-20-1 0,-1 1 16,0-21-16,0 21 0,0-22 15,0 1-15,1 0 0,-1-1 0,0-20 16,-21 21-16,0-22 0,0 1 0,21 20 15,-21-20-15,0 20 0,0-20 16,0 21-16,0-1 0,0 22 0,0-21 16,0 21-16,0-1 0,0 1 15,-21 42 17,0 1-32,21-1 0,0 21 15,0-21-15,0 22 0,0-1 16,0 21-16,0-20 0,0-1 0,0 0 15,0 1-15,0 20 0,0-20 0,0-1 16,0 0-16,0 1 0,0-1 16,21-21-16,-21 21 0,21-20 0,-21 20 15,0-21-15,21 0 0,0 0 0,1-21 16,-22 22-16,21-22 0,0 0 16,0 0-16,0 0 0,0 0 15,1 0-15,-1 0 0,0-22 16,0 22-16,0-21 0,0 0 0,1 0 15,-1 0-15,-21-22 0,21 22 16,0 0-16,-21-21 0,21 21 0,-21-1 16,21 1-16,-21 0 0,22 0 0,-22 0 15,0 0-15,21 21 16,-21 21 15,0 0-31,0 0 16,0 0-16,0 0 0,0 1 0,0 20 15,0-21-15,0 0 0,0 0 16,0 1-16,0-1 0,0 0 16,0 0-16,0 0 0,21 0 15,0-21-15,0 22 0,0-22 16,1 0-16,-1 0 0,0 0 16,0-22-16,0 1 15,0 21-15,1-21 0,-1 0 0,0 0 16,0 0-16,0-1 0,22-20 0,-22 21 15,0-21-15,0 20 0,0 1 16,0-21-16,1 21 0,-1 0 16,0-1-16,0 1 0,-21 0 15,21 21-15,-21 21 32,0 0-32,0 1 0,0-1 15,0 0-15,0 0 0,0 0 0,0 22 16,0-22-16,0 0 0,0 0 15,0 0-15,0 0 0,21 1 0,-21-1 16,22 0-16,-1 0 0,0-21 16,0 0-16,0 21 0,0-21 15,1 0-15,-1 0 0,0 0 0,0 0 16,0 0-16,22 0 0,-22-21 0,21 0 16,-21 21-16,0-21 0,22 0 15,-22-1-15,0 1 0,0 0 16,0-21-16,1 21 0,-1-22 0,0 22 15,0-21-15,-21-1 0,0 22 0,0-21 16,0 21-16,0 0 0,0-1 16,0 1-16,0 0 0,-21 21 15,0 0-15,0 0 0,-1 0 0,1 0 16,21 21-16,-21 0 0,0 1 16,0-1-16,21 0 0,-21 0 0,21 21 15,0-20-15,0-1 0,0 21 16,0-21-16,0 0 0,0 22 0,0-22 15,0 0-15,0 0 0,21 0 16,0 1-16,0-1 0,0-21 0,22 21 16,-22-21-16,0 0 0,21 21 0,-21-21 15,1 0-15,20 0 0,-21 0 16,0 0-16,22 0 0,-22 0 0,0 0 16,0-21-16,0 21 0,22-21 0,-22 21 15,0-21-15,0-1 0,0 22 16,0-21-16,1 0 0,-1-21 0,0 21 15,-21-1-15,21-20 0</inkml:trace>
  <inkml:trace contextRef="#ctx0" brushRef="#br0" timeOffset="139035.34">16954 10372 0,'0'21'32,"0"0"-17,0 0 1,0-42 46,0 0-46,0 0-16,0 0 16,0-1-16,0 1 15,22 21 1,-1 0 0,-21 21-1,0 1 1,0-1-16,21 0 0,-21 0 15,0 0-15,0 0 0,0 1 0,0-1 16,0 0-16,0 0 0,0 0 16,0 0-16,-21 1 0,21-1 15,0 0-15,-21 0 16</inkml:trace>
  <inkml:trace contextRef="#ctx0" brushRef="#br0" timeOffset="139703.95">17314 10456 0,'-21'22'32,"21"-1"-17,0-42 63,0-1-62,0 1 0,0 0-16,0 0 15,21 21 1,0 0-16,1 0 16,-22 21-1,0 0-15,0 0 16,0 1-16,0-1 0,0 0 15,0 0-15,0 0 0,0 0 0,0 1 16,0-1-16,-22-21 47,1-21-31,0-1-16,21 1 15,0 0-15,0 0 0,0 0 16,0 0-16,0-1 15,0 1-15,0 0 0,21 0 16,0 21 0,1 0-16,-1 21 15,0 0-15,0 0 16,0 1-16,-21-1 0,0 0 16,0 0-16,0 0 0,0 0 15,0 22-15,0-22 0,0 0 0,0 0 16,0 0-16,-21-21 0,0 22 15,21-1-15</inkml:trace>
  <inkml:trace contextRef="#ctx0" brushRef="#br0" timeOffset="140376.21">16954 10393 0,'22'0'125,"-22"-21"-110,0 0 1,0 42 46,0 0-46,0 0 0,0 0-1</inkml:trace>
  <inkml:trace contextRef="#ctx0" brushRef="#br0" timeOffset="144640.34">5524 12510 0,'0'0'0,"-21"-43"31,0 43-31,21 21 31,0 1-31,0-1 16,-21 0-16,21 0 16,0 0-16,0 0 0,0 22 0,0-22 15,0 21-15,0-21 0,0 22 0,0-22 16,0 0-16,21 21 0,-21-20 15,21 20-15,0-21 0,1 0 0,20 22 16,-21-22-16,0 0 0,22 0 0,-1 0 16,0 0-16,-21 1 0,22-1 15,-1-21-15,0 21 0,1 0 0,-1-21 16,0 0-16,22 21 0,-22-21 0,1 0 16,20 0-16,-21 0 0,22 0 15,-1 0-15,1 0 0,-1 0 16,1 0-16,-1 0 0,22 0 0,-21-21 15,-1 21-15,22-21 0,-22 21 0,1 0 16,-1-21-16,22 0 0,-22 21 0,1-22 16,-1 22-16,1-21 0,21 0 15,-22 21-15,22-21 0,-22 0 0,22 0 16,0-1-16,-1 1 0,1 0 0,0 0 16,-22 21-16,22-21 0,21 0 15,-22-1-15,1 22 0,21-21 0,-22 0 16,22 21-16,0-21 0,-21 0 0,21 21 15,-22 0-15,1-21 16,21 21-16,-22 0 0,1-22 0,21 22 16,-21 0-16,-1 0 0,22-21 0,-21 21 15,-1-21-15,1 21 0,0 0 0,-22 0 16,22 0-16,-22 0 0,1 0 16,-1 0-16,1 0 0,-1 0 0,1 0 15,-1 0-15,1 0 0,-22 0 0,22 21 16,-22-21-16,22 21 0,-22 1 15,0-22-15,1 21 0,-1 0 0,0 0 16,1-21-16,-22 21 0,21 0 16,0 22-16,-20-43 0,-1 21 15,0 0-15,0 0 0,-21 0 16,0 1-16,21-1 0,-21 0 16,0 0-16,0 0 0,0 0 15,0 1 1,0-1-1,0-42 32,0-1-47,21 22 0,-21-21 16,22 0-16,-1 0 0,0 0 16,0 0-16,0-22 0,22 22 15,-22 0-15,21 0 0,-21-22 16,22 22-16,-1 0 0,0-21 0,22 21 15,-22-1-15,0 1 0,22 0 0,-1 0 16,-20 0-16,20 0 0,1-1 16,-22 1-16,22 0 0,-1 0 0,1 21 15,-1-21-15,1 0 0,-1 21 0,1-22 16,20 22-16,-20 0 0,20-21 16,-20 21-16,-1 0 0,1 0 0,-1 0 15,22 0-15,-43 0 0,22 0 0,-1 21 16,1-21-16,-1 22 0,1-22 15,-1 21-15,1 0 0,-1 0 16,1-21-16,21 21 0,-22 0 0,1 1 16,-1-1-16,1 0 0,20 0 0,-20 0 15,-1 0-15,1 1 0,-1-22 16,1 21-16,-1 0 0,1 0 0,-1 0 16,1-21-16,-1 21 0,22 1 0,-22-1 15,1-21-15,-1 21 0,1-21 16,-1 21-16,1-21 0,-1 21 0,86-21 15,-86 0-15,22 21 0,-22-21 16,22 0-16,0 0 0,-22 0 16,22 0-16,-1 0 0,-20 0 0,21 0 15,-22-21-15,1 0 0,20 21 0,-41-21 16,20 0-16,1 0 16,-22-1-16,0 1 0,22 0 0,-43 0 15,21 0-15,1 0 0,-22-1 0,0 1 16,0 0-16,0 0 15,0 21-15,1-21 0,-22 0 0,21 21 0,-21-22 16,0 1-16,-21 0 16,-1 21-16,1-21 15,-21 21-15,21 0 0,0-21 0,-1 21 16</inkml:trace>
  <inkml:trace contextRef="#ctx0" brushRef="#br0" timeOffset="145960.51">7260 13377 0,'0'0'16,"-21"0"-16,0 0 16,21 22-16,0-1 15,-21-21-15,21 21 0,0 0 16,0 0-16,0 0 0,0 1 0,0-1 16,0 21-16,-22-21 0,22 0 0,-21 22 15,21-22-15,0 21 0,0-21 16,-21 1-16,21-1 0,-21 21 0,21-21 15,-21 0-15,21 1 0,0-1 16,0 0-16,-21-21 16,21 21-16,0-42 31,0 0-15,0 0-16,0-1 0,21 1 15,-21-21-15,21 21 0,0-22 16,-21 1-16,21 0 0,0-1 15,-21 1-15,22 0 0,-1-1 0,-21 1 16,21 21-16,0-21 0,-21 20 0,21 1 16,0 0-16,-21 0 0,22 21 0,-1-21 15,0 21-15,0 0 16,0 0-16,0 0 0,-21 21 16,0 0-16,22 0 0,-1 0 0,0 1 15,-21-1-15,0 21 0,0-21 16,21 22-16,-21-22 0,0 21 0,0 0 15,21-20-15,-21 20 0,0-21 0,0 21 16,0-20-16,0-1 16,0 0-16,0 0 0,0 0 0,0 0 15,0 1 1,0-44 15,-21 22-15,21-21-16,-21 21 0,21-21 0,-21 0 15,21 0-15</inkml:trace>
  <inkml:trace contextRef="#ctx0" brushRef="#br0" timeOffset="146181.39">7070 13674 0,'0'0'0,"21"0"31,0 0-31,0 0 16,0 0-16,0 0 0,1 0 0,20-21 16,-21 21-16,0 0 0,0 0 15,1-22-15,-1 22 0,21 0 0,-21 0 16,0-21-16,1 21 16,-1 0-16,0 0 0,-21-21 0,21 21 15,0 0-15,0 0 0</inkml:trace>
  <inkml:trace contextRef="#ctx0" brushRef="#br0" timeOffset="146519.2">8086 13356 0,'0'0'0,"-22"0"16,1 21-16,21 1 0,-21-22 15,0 21-15,21 0 0,0 0 0,0 0 16,0 0-16,0 22 0,-21-22 0,21 0 16,0 21-16,-21-20 0,21-1 15,0 21-15,0-21 0,-22 0 0,22 1 16,0-1-16,-21 0 0,21 0 0,0 0 15,0 0 1,0-42 15,0 0-15</inkml:trace>
  <inkml:trace contextRef="#ctx0" brushRef="#br0" timeOffset="146816.03">8107 13335 0,'84'106'31,"-62"-85"-31,-1 0 15,-21 0-15,21 22 0,0-22 0,-21 0 16,21 0-16,0 22 0,1-22 0,-22 0 16,21 21-16,0-21 0,-21 1 15,0-1-15,21-21 16,-21 21-16,21-21 31,-21-21-15,0 0-16</inkml:trace>
  <inkml:trace contextRef="#ctx0" brushRef="#br0" timeOffset="147095.87">8594 13229 0,'0'21'16,"0"1"-16,0-1 16,0 0-16,-22 21 0,22-21 15,0 22-15,-21-22 0,0 21 0,21-21 16,-21 22-16,0-22 0,21 21 16,-21-21-16,21 1 0,-22 20 0,22-21 15,-21 0-15,21 0 0,0 1 16,0-1-16,21-21 31</inkml:trace>
  <inkml:trace contextRef="#ctx0" brushRef="#br0" timeOffset="148123.43">13991 13314 0,'0'-21'15,"0"-43"1,0 43 0,0 0-1,0 42 1,0 0 0,0 0-16,0 1 0,0-1 15,0 0-15,0 21 0,-21 1 0,21-22 16,-21 42-16,0-20 0,21-1 0,-22 0 15,1 1-15,21-1 0,0-21 16,-21 21-16,21-20 0,-21 20 0,21-21 16,-21 0-16,21 0 0,0 1 15,0-44 32,0 1-47,0 0 16,0 0-16,21-21 0,0 20 15,-21 1-15,21-21 0,0 0 0,1 20 0,-1-20 16,0 0-16,0-1 16,0 1-16,0 21 0,1-21 0,-1 20 15,0-20-15,21 21 0,-21 0 0,1 0 16,-1 21-16,0-22 0,0 22 16,0-21-16,0 21 0,1 0 0,-1 0 15,0 0-15,0 0 0,0 21 16,0-21-16,-21 22 0,22-1 15,-1 0-15,0 0 0,-21 0 0,21 0 16,-21 22-16,21-22 0,-21 21 16,0 1-16,0-22 0,0 21 0,0-21 15,21 22-15,-21-22 0,0 21 0,0-21 16,0 0-16,0 1 0,0-1 16,0 0-16,0 0 0,0 0 15,-21-21 16,0 0 1,21-21-32,-21 21 0,0-21 0</inkml:trace>
  <inkml:trace contextRef="#ctx0" brushRef="#br0" timeOffset="148411.26">13970 13695 0,'0'0'0,"21"0"47,0 0-47,0 0 0,22 0 16,-22 0-16,21 0 0,-21 0 0,22-21 15,-1 21-15,0 0 0,-20 0 16,20 0-16,0-21 0,1 21 15,-22 0-15,21 0 0,-21 0 0,0 0 16,1-22-16,-1 22 0,0 0 16,-21-21-1,21 0 17</inkml:trace>
  <inkml:trace contextRef="#ctx0" brushRef="#br0" timeOffset="148695.1">14944 13356 0,'21'106'16,"0"-85"-16,-21 0 15,0 1-15,21 20 0,-21-21 0,21 0 16,0 0-16,-21 1 0,0-1 0,22 0 16,-22 0-16,21 0 0,-21 0 15,21 1-15,-21-1 16,21-21-16,-21 21 0,21-42 47</inkml:trace>
  <inkml:trace contextRef="#ctx0" brushRef="#br0" timeOffset="148975.94">15494 13293 0,'0'0'0,"-21"0"31,0 21-31,-1 0 0,22 0 16,-21 0-16,0 1 0,21-1 16,-21 0-16,0 21 0,21-21 0,-21 22 15,-1-22-15,1 0 0,0 0 0,21 22 16,-21-22-16,21 0 0,-21-21 0,21 21 15,0 0-15,-21-21 0,21 21 16</inkml:trace>
  <inkml:trace contextRef="#ctx0" brushRef="#br0" timeOffset="152545.25">20045 11367 0,'0'-22'47,"21"22"-32,-21-21-15,0 0 0,21 21 16,-21-21-16,0 0 0,0 0 15,0-1-15,0 1 0,0 0 0,0 0 16,0 0-16,0 0 0,0-1 16,0 1-16,-21 0 0,21-21 0,-21 21 15,0-1-15,-1 1 0,1 0 0,0 21 16,0-21-16,0 21 0,0 0 16,-22 0-16,22 0 0,-21 0 15,21 21-15,-22 0 0,1 0 0,0 22 16,20-22-16,-20 21 0,0 1 0,21 20 15,-22-21-15,22 22 0,0-22 16,21 1-16,0 20 0,0-21 0,0 1 16,0-1-16,0-21 0,0 22 0,0-22 15,21 0-15,0 0 0,-21 0 16,43 0-16,-22-21 0,0 0 0,0 22 16,21-22-16,-20 0 0,-1 0 0,21 0 15,0-22-15,-20 22 0,-1-21 0,21 0 16,-21 0-16,22 0 15,-22-22-15,0 22 0,21-21 0,-21 0 16,1-1-16,-22 1 0,21-22 0,-21 22 16,21 0-16,-21-22 0,0 22 15,0 0-15,0 20 0,0-20 0,0 21 16,0 42 15,-21 21-31,21 1 0,-21-22 0,21 21 16,0 22-16,0-22 0,0 0 0,0 1 15,0-1-15,0 0 0,0-20 0,0 20 16,0-21-16,0 0 16,0 0-16,0 1 0,0-1 0,21 0 15,0-21-15,0 21 0,0-21 16,0 0-16,1 0 0,-1 0 16,0-21-16,0 0 0,0 21 0,0-21 15</inkml:trace>
  <inkml:trace contextRef="#ctx0" brushRef="#br0" timeOffset="153119.92">20637 10774 0,'0'0'0,"0"-21"0,0-22 0,0-20 16,0 63 15,0 21-31,0 0 0,-21 22 0,21-22 16,-21 21-16,21 0 0,0 1 0,-21-1 15,21 22-15,0-22 0,0 21 16,-21-20-16,21-1 0,-21 22 0,21-22 16,0 0-16,-22 1 0,1-1 0,0 0 15,21 1-15,0-22 0,-21 21 16,21-21-16,-21 0 0,0 1 0,21-1 16,0 0-16,-22 0 15,22-42 16,0 0-31,0 0 0,0-1 16,0 1-16,0 0 0,22 0 0,-1-21 16,0-1-16,-21 22 0,42-21 0,-21-1 15,1 1-15,-1 21 0,21-21 16,0 20-16,-20 1 0,20 21 0,0 0 16,1 0-16,-1 0 0,-21 0 15,21 0-15,-20 21 0,20 22 0,-21-22 16,0 0-16,0 21 0,-21-20 0,0 20 15,0-21-15,0 21 0,0-20 0,0-1 16,-21 21-16,0-21 0,0 0 16,-21 1-16,20-1 0,-20 0 15,0 0-15,-1-21 0,1 21 0,21 0 16,-21-21-16,-1 0 0,1 22 0,21-22 16,-22 0-16,22 0 0,0 0 15,0 0-15,0 0 0,0 0 0,42 0 47,0-22-47,0 22 16,0-21-16,0 21 0,22-21 0</inkml:trace>
  <inkml:trace contextRef="#ctx0" brushRef="#br0" timeOffset="153480.31">21569 11240 0,'0'-22'15,"-21"-20"1,-1 42-16,1 0 16,0 0-16,0 0 15,-21 0-15,20 21 0,1-21 0,0 43 16,-21-22-16,21 0 0,-1 21 0,1 1 15,0-1-15,0-21 0,21 21 16,0 1-16,-21-22 0,21 21 16,0-21-16,0 22 0,0-22 0,0 0 15,0 0-15,0 0 0,0 1 0,21-22 16,-21 21-16,21-21 0,0 0 16,0 0-16,1 0 0,-1 0 0,21 0 15,-21 0-15,22 0 0,-22 0 0,21 0 16,-21-21-16,22 21 0,-22-22 0,21 1 15,-21 21-15,22-21 0,-22 0 16,0 21-16,21-21 0,-21 0 16</inkml:trace>
  <inkml:trace contextRef="#ctx0" brushRef="#br0" timeOffset="153759.15">22458 11409 0,'21'0'16,"0"0"0,0 0-16,-21-21 0,21 21 15,1 0-15,-1 0 0,0 0 16,0 0-16,0 0 0,0-21 15,1 21-15,-1 0 0,0 0 0,0 0 16,0 0-16,0 0 16,-21-22-16</inkml:trace>
  <inkml:trace contextRef="#ctx0" brushRef="#br0" timeOffset="153932.04">22542 11472 0,'0'0'0,"-42"64"32,42-43-32,21-21 15,0 0-15,1 0 16,-1 0-16,21 0 0,-21 0 16,0 0-16,1-21 0,-1 21 0,21-21 15,-21 21-15,0-21 0</inkml:trace>
  <inkml:trace contextRef="#ctx0" brushRef="#br0" timeOffset="154243.75">23622 10456 0,'0'0'0,"-21"0"16,21 22 0,0-1-16,0 0 15,-21 0-15,21 0 16,0 0-16,-22 1 0,22-1 15,0 0-15,0 0 0,0 0 16,-21 0-16</inkml:trace>
  <inkml:trace contextRef="#ctx0" brushRef="#br0" timeOffset="154439.64">23749 10541 0,'0'0'0,"0"-21"16,0 42 15,0 0-31,0 0 16,0 1-16,0-1 0,0 0 0,-21 0 16,21 0-16,0 0 0,0 1 0,0-1 15,0 0-15,0 0 0,0 0 16</inkml:trace>
  <inkml:trace contextRef="#ctx0" brushRef="#br0" timeOffset="154763.45">24088 11049 0,'0'-21'0,"21"21"16,-21 21 15,0 21-31,21-20 16,-21-1-16,21 21 0,-21 0 0,21-20 15,0 20-15,-21 0 0,22-21 0,-1 22 16,0-22-16,0 21 0,-21-21 15,21 1-15,0-1 0,1 0 0,-1 0 16,-21 0-16,21-21 0,-21 21 0,21-21 16,0 0-1</inkml:trace>
  <inkml:trace contextRef="#ctx0" brushRef="#br0" timeOffset="155044.29">24553 11091 0,'0'-21'16,"0"42"-16,0-63 0,0 21 0,0 0 15,-21 21 1,0 21 0,0 0-16,0 21 0,-22-20 15,22 20-15,0 0 0,-21 1 0,20-1 16,-20 0-16,0 1 0,21-22 15,-22 21-15,1 0 0,0-20 0,20 20 16,-20-21-16,21 0 0,0 0 16,0 1-16,-1-1 0,1-21 0,21 21 15,0 0-15,21-21 32,1 0-32,-1-21 0,0 0 15</inkml:trace>
  <inkml:trace contextRef="#ctx0" brushRef="#br0" timeOffset="155552">24680 11113 0,'0'0'0,"21"-22"0,-21 44 31,0-1-15,0 0-16,0 0 0,0 0 15,0 0-15,0 22 0,0-22 0,0 0 16,0 0-16,0 0 16,0 1-16,0-1 0,0 0 15,22 0-15,-1-21 0,0 0 0,0 0 16,0 0-16,0 0 0,1 0 16,-1 0-16,0 0 0,0 0 0,0-21 15,0 0-15,1 21 0,-1-21 0,0-1 16,0 1-16,0 0 0,0 0 15,1 0-15,-1 0 0,0-22 16,0 22-16,-21 0 0,0 0 0,21 0 16,-21-1-16,0 44 31,-21-1-31,0 0 16,21 21-16,-21-21 0,0 22 0,-1-22 15,22 21-15,-21-21 0,0 22 0,0-22 16,21 21-16,-21-21 0,0 22 15,21-22-15,0 0 0,-22 0 0,1 0 16,21 1-16,-21-1 0,21 0 0,0 0 16,-21 0-16,21 0 15,-21-21 1,42 0 15,0 0-31,0-21 0</inkml:trace>
  <inkml:trace contextRef="#ctx0" brushRef="#br0" timeOffset="156239.6">25379 11113 0,'63'0'15,"-63"21"-15,21-21 0,1 21 16,-1-21-16,0 0 0,0 0 16,0 0-16,0 0 0,1 0 0,-1 0 15,0 0-15,0 0 0,0 0 0,0 0 16,1-21-16,-1 21 0,0-21 16,0 21-16,0 0 0,-21-22 0,21 22 15,-21-21-15,-21 21 31,0 0-15,0 0-16,0 21 0,0 1 0,-1-1 16,-20 0-16,21 0 0,0 0 0,0 22 15,-22-22-15,22 21 0,0-21 16,-21 0-16,20 1 0,1 20 0,-21-21 16,21 0-16,0 0 0,-1-21 0,-20 22 15,21-1-15,0 0 0,0-21 16,21 21-16,-22-21 15,44 0 17,-1-21-32,0 0 15,0 0-15,0-1 0,0 1 16,1 0-16,-1 21 0,0-21 0,-21 0 16,21 21-16,0 0 0,0 0 15,-21 21 1,0 0-16,22 0 15,-22 0-15,0 1 0,0-1 0,21 0 16,0 0-16,-21 0 0,21 0 16,0-21-16,-21 22 0,21-22 15,1 0-15,-1 21 0,0-21 0,0 0 16,0 0-16,0 0 0,1 0 0,-1 0 16,0 0-16,0 0 0,0 0 0,0 0 15,1-21-15,-1 21 16,0-22-16,0 22 0,0-21 0,0 0 15,-21 0-15,22 0 0,-1 0 0,0 21 16,-21-22-16,0 1 0,21 0 16,0 0-16,-21 0 0</inkml:trace>
  <inkml:trace contextRef="#ctx0" brushRef="#br0" timeOffset="156579.41">26331 10456 0,'0'22'15,"0"-1"1,0 0-16,0 0 16,0 0-16,0 0 0,0 1 15,0-1-15,0 0 0,0 0 16,0 0-16,0 0 16,-21-21-16,21 22 0</inkml:trace>
  <inkml:trace contextRef="#ctx0" brushRef="#br0" timeOffset="156799.29">26501 10520 0,'0'21'31,"0"0"-15,0 0-16,0 1 0,-22-1 15,22 0-15,-21 0 16,21 0-16,0 0 0,0 1 16,-21-1-16,21 0 0,-21 0 15</inkml:trace>
  <inkml:trace contextRef="#ctx0" brushRef="#br0" timeOffset="158943.12">19473 12256 0,'-21'0'0,"0"0"0,0 0 15,0 0 1,-1 0-16,22-22 0,-21 22 16,0 0-16,0 0 0,0 0 15,0 0-15,-1 0 16,1 0 0,42 0 62,1 0-63,-1 0-15,-21-21 0,21 21 0,0 0 16,0 0-16,0 0 0,1 0 16,-1 0-16,21 0 0,-21 0 15,22 0-15,-22-21 0,21 21 0,0 0 16,1 0-16,-1 0 0,22 0 0,-22 0 15,21 0-15,1 0 0,-1 0 16,22 0-16,-21 0 0,20 0 0,1 0 16,0 0-16,20 0 0,-20 0 0,21 0 15,-21 0-15,-1 0 0,1 0 16,0 0-16,-22 0 0,1 0 0,-1 0 16,1 0-16,-22 0 0,0 0 15,1 0-15,-1 0 0,-21 0 0,0 21 16,0-21-16,1 0 0,-1 0 15,0 0-15,-21-21 94,-21 0-78</inkml:trace>
  <inkml:trace contextRef="#ctx0" brushRef="#br0" timeOffset="159567.76">19537 12277 0,'0'0'0,"0"21"0,-21-21 0,-1 0 0,1 0 16,21 21-16,-21-21 16,0 0-16,21 21 0,-21-21 15,42 0 48,0 0-63,21 0 0,-20 0 15,20 0-15,0 0 0,1 0 16,20 0-16,1 0 0,-1 0 0,1 0 16,20 0-16,1 0 0,0 0 15,-1 0-15,1 0 0,21 0 0,-22 0 16,1 0-16,0-21 0,-1 21 0,1 0 16,0 0-16,-22-21 0,22 21 15,-22-21-15,1 21 0,-1 0 0,-20 0 16,20-21-16,-20 21 0,-1 0 0,-21 0 15,21 0-15,-20 0 0,-1 0 16,0 0-16,0 0 31,-21-22 32,21 22-63</inkml:trace>
  <inkml:trace contextRef="#ctx0" brushRef="#br0" timeOffset="160369.29">24215 12171 0,'-22'0'16,"44"0"-16,-65 0 0,22 0 0,0 0 0,0-21 16,0 21-16,-1 0 0,-20 0 15,21 0-15,0 0 0,-22 0 16,22 0-16,0-21 0,-21 21 0,21 0 16,-1 0-16,1 0 0,0 0 15,42 0 32,0 0-47,1 0 0,-1 0 16,21 0-16,0 0 0,1 0 0,-1 0 15,0 0-15,22-22 0,-1 22 16,-20 0-16,41 0 0,-20 0 0,21 0 16,-1 0-16,1 0 0,0-21 0,-1 21 15,22 0-15,-21 0 16,-1 0-16,1 0 0,-21 0 0,-1 0 15,1 0-15,-1 0 0,-21 0 0,22 0 16,-22 0-16,1 0 0,-22 0 16,0 0-16,21 0 0,-21 0 0,1 0 15,-22-21 32,-22 21-47,1 0 0,0 0 31,0 0-31,0 0 0,0 0 16,-1 0-16,1 0 0,0 0 16,0 0-16,0 0 0,0 0 0</inkml:trace>
  <inkml:trace contextRef="#ctx0" brushRef="#br0" timeOffset="160878.01">24003 12213 0,'0'0'0,"-21"0"15,0 0-15,-1 0 16,44 0 31,-1 0-47,0 0 15,0 0-15,21 0 0,-20 0 0,20 0 16,0 0-16,1 0 0,20 0 16,1 0-16,-22 21 0,43-21 15,-22 0-15,1 0 0,20 0 0,-20 0 16,20 0-16,1 0 0,-21 0 15,20 0-15,-20 0 0,20-21 0,-20 21 16,-1 0-16,1 0 0,-22-21 0,22 21 16,-22 0-16,0 0 0,1 0 15,-1 0-15,-21 0 0,0 0 0,1 0 16,-1 0-16,0 0 0,-21-21 16,-21 21 62,0 0-78,-1 0 15,1 0-15</inkml:trace>
  <inkml:trace contextRef="#ctx0" brushRef="#br0" timeOffset="172544.47">1101 15092 0,'0'-21'31,"-22"21"-31,1 0 62,21-21 79,0-1-125,0 1-16,21 21 0,1 0 15</inkml:trace>
  <inkml:trace contextRef="#ctx0" brushRef="#br0" timeOffset="173352.03">1228 14965 0,'-22'0'0,"44"0"0,-65 0 15,22 0-15,0 0 0,0 0 0,0 0 16,-1 0-16,1 0 15,0 0-15,21-21 16,-21 21-16,21-21 16,0-1-1,0 1-15,21 21 0,0-21 16,0 21-16,1 0 0,-1-21 16,21 21-16,0 0 0,1 0 0,-22 0 15,21 0-15,1 0 0,-1 0 16,0 0-16,-21 0 0,22 0 15,-22 21-15,0-21 0,0 21 16,0 0-16,-21 1 0,22-1 0,-22 0 16,0 0-16,0 21 0,-22-20 15,1 20-15,-21-21 0,21 21 0,-22-20 16,1 20-16,0-21 0,21 0 16,-22 22-16,1-22 0,21-21 15,-22 21-15,22 0 0,0-21 0,0 0 16,0 21-16,0-21 15,-1 0-15,22-21 32,22 0-17,-1 21-15,21-21 16,-21 21-16,22 0 0,-1-21 0,0 21 16,1-22-16,-22 22 0,21 0 15,0 0-15,1 0 0,-1 0 0,0 0 16,-20 0-16,20 0 0,0 22 15,-21-22-15,1 21 0,20 0 0,-21 0 16,0 0-16,0 0 0,1 1 16,-22 20-16,0-21 0,0 21 0,0 1 15,0-22-15,0 21 0,-22 1 16,-20-22-16,21 21 0,-21-21 0,-1 22 16,22-22-16,-21 0 15,-22 21-15,22-21 0,0-21 0,-1 22 16,1-22-16,-22 0 0,22 0 15,0 0-15,-1 0 0,1 0 0,0 0 16,-1-22-16,1 1 0,0 0 16,21 0-16,-22 0 0,22 21 0,0-21 15,0-1-15,0 22 0,21-21 16,0 0-16,0 0 16,21 0 30,0 21-46,0 0 16,0-21-16,0 21 0</inkml:trace>
  <inkml:trace contextRef="#ctx0" brushRef="#br0" timeOffset="174123.22">2159 15325 0,'0'0'0,"-21"0"0,21 21 15,-21 0-15,-1-21 0,22 21 16,-21-21-16,21 21 16,0 1-16,-21-22 15,21 21-15,21-21 47,0 0-31,1 0-16,-22-21 0,0-1 15,21 1-15,-21 0 16,0 0 0,-21 21-1,-1 21 1,22 0-16,-21-21 15,21 21-15,0 1 0,0-1 0,0 0 16,0 0 0,0 0-16,21-21 31,1 0-15,-22-21-1,-22 21 32,1 0-47,0 0 16,21 21-16</inkml:trace>
  <inkml:trace contextRef="#ctx0" brushRef="#br0" timeOffset="-153672.54">3958 14647 0,'0'0'0,"-21"0"15,21-21-15,-21 21 0,0-21 16,-1 21-16,1 0 15,0 0-15,0 0 16,42 0 15,21 0-15,-20 0-16,41 0 0,-21 0 16,22 0-16,21 0 0,-1 0 0,22 0 15,-21 0-15,21 0 0,-22 0 16,1 0-16,0 0 0,-1 0 0,-20 0 15,-1 0-15,1 0 0,-22 0 16,0 0-16,1 0 0,-22 0 0,0 0 16,0 0-16,0 0 0,1 0 15,-22 21-15,-22-21 16,1 21 0,0-21-16,0 0 0,0 0 0,-22 22 15,22-22-15,-21 21 0,21-21 0,0 0 16,-22 0-16,22 21 15</inkml:trace>
  <inkml:trace contextRef="#ctx0" brushRef="#br0" timeOffset="-153329.74">4678 14732 0,'-21'0'16,"253"-21"-16,-443 42 0,168-21 0,22 0 15,0 0 1,0 0-16,0 0 16,21 21-16,0 0 15,0 1-15,-21-1 0,21 21 16,-22-21-16,22 22 0,-21-1 0,21 0 16,0 1-16,-21-1 0,21 21 15,-21-20-15,0-1 0,0 22 0,21-22 16,-22 0-16,1 1 0,21-1 0,-21-21 15,0 21-15,21-20 0,-21 20 16,21-21-16,0 0 0,0 0 0,-21-21 16,21 22-16,-22-22 15,22-22 1,0 1 0,0 0-16,0 0 0,0 0 15</inkml:trace>
  <inkml:trace contextRef="#ctx0" brushRef="#br0" timeOffset="-152812.04">4762 15346 0,'22'0'31,"-1"0"0,0 0-31,0 0 0,0 0 16,0-21-16,1 21 0,-1-21 0,0-1 15,21 22-15,-21-21 0,1 0 16,-1 0-16,0 0 0,0 21 0,0-21 16,0-1-16,-21 1 0,22 0 15,-22 0-15,0 0 0,0 0 16,0-1-16,-22 22 15,1 0-15,0 0 16,0 0-16,0 0 0,0 0 16,-1 0-16,1 22 0,-21-1 15,21 0-15,0 0 0,-1 0 16,1 22-16,0-22 0,0 21 0,0 0 16,21-20-16,-21 20 0,21 0 15,0-21-15,0 22 0,0-22 0,0 0 16,0 21-16,0-20 0,21-1 15,0 0-15,0 0 0,0 0 16,0-21-16,1 21 16,-1-21-16,0 0 0,0 0 15,0 0-15,0 0 0,1 0 0,-22-21 16,21 21-16,0-21 0,0 0 16,0 0-16,0 0 0,1-1 0,-22 1 15,21 0-15,0 0 0,0 0 16</inkml:trace>
  <inkml:trace contextRef="#ctx0" brushRef="#br0" timeOffset="-152441.21">5630 15028 0,'21'0'15,"-42"0"-15,42-21 0,1 21 31,-1 0-15,0 0 0,0 21-16,0 1 0,-21-1 15,21 0-15,1 0 0,-1 0 0,0 22 16,0-22-16,-21 21 0,21-21 16,0 0-16,1 22 0,-1-22 0,0 21 15,0-21-15,-21 1 0,21-1 0,0 0 16,1 0-16,-22 0 0,0 0 15,21 1-15,0-1 0,-21 0 16,21-21-16,-21 21 16,21-21-16,-21-21 31,0 0-15,0 0-16,0-1 15,0 1-15,0 0 0</inkml:trace>
  <inkml:trace contextRef="#ctx0" brushRef="#br0" timeOffset="-152125.4">6286 15028 0,'0'0'15,"0"-21"-15,-21 21 16,0 0-16,0 0 15,0 0-15,21 21 0,-21 1 0,-1-1 16,1 0-16,0 0 0,0 0 16,0 22-16,0-22 0,-1 21 0,1-21 15,0 22-15,-21-1 0,21-21 0,-1 21 16,1-20-16,0-1 0,0 0 16,0 0-16,0 0 0,21 0 0,0 1 15,-22-1-15,44-42 63,-1-1-63,0 1 0,0 0 15</inkml:trace>
  <inkml:trace contextRef="#ctx0" brushRef="#br0" timeOffset="-151541.73">6625 14711 0,'0'0'0,"0"-21"0,0 0 31,0 42 0,0 0-31,0 0 16,0 0-16,-21 0 0,21 1 0,-21 20 15,21-21-15,-21 0 0,21 22 0,0-1 16,-22-21-16,22 21 16,-21 1-16,0-22 0,21 21 0,0 1 15,-21-1-15,0-21 0,21 21 16,-21 1-16,21-22 0,0 21 0,-22-21 15,22 1-15,-21 20 0,21-21 0,0 0 16,0 0-16,0 1 0,0-1 16,0 0-16,0 0 15,0 0-15,21-21 16,1 0-16,-1 0 0,0 0 16,0 0-16,0 0 0,0 0 15,1 0-15,-1 0 0,0 0 16,0 0-16,0 0 15,0-21-15,1 21 0,-1-21 16,0 21-16,0-21 0,0 21 16,-21-21-1,21 21-15,-21-22 16,0 1 15,0 0-15,0 0-16</inkml:trace>
  <inkml:trace contextRef="#ctx0" brushRef="#br0" timeOffset="-151137.61">6498 15134 0,'0'0'16,"-21"0"-16,21-21 16,21 21-1,0-21-15,0 21 0,1 0 16,-1 0-16,0-21 16,0 21-16,0 0 0,0 0 0,1 0 15,-1 0-15,0-21 0,0 21 0,0 0 16,0 0-16,1 0 0,-1 0 15,0 0-15,0 0 16,0 0-16,0 0 78,-21 21-15</inkml:trace>
  <inkml:trace contextRef="#ctx0" brushRef="#br0" timeOffset="-148085.47">3641 15917 0,'0'0'0,"-22"0"15,1 0-15,0 22 0,0-22 16,0 0-16,0 0 16,42 21 31,21-21-32,-21 0-15,0 0 0,22 0 16,-1 0-16,0 0 0,1 0 0,20 0 15,-20 0-15,20 0 0,1 0 0,-1 0 16,1 0-16,-1 0 0,22 0 16,-22 0-16,22 0 0,0 0 0,-1 0 15,-20 0-15,20 0 0,1 0 0,0 0 16,-1 0-16,1 0 16,0 0-16,21 0 0,-22 0 0,22 0 15,-21 0-15,21 0 0,-22 0 0,1 0 16,0 0-16,-1 0 0,-20 0 15,-1 0-15,22 0 0,-22 0 0,-20 0 16,20 0-16,1 0 0,-22 0 0,0 0 16,1 0-16,-1-21 0,0 21 15,-20 0-15,20 0 0,-21 0 0,0 0 16,22 0-16,-22 0 0,0 0 16,0 0-16,-21-22 31</inkml:trace>
  <inkml:trace contextRef="#ctx0" brushRef="#br0" timeOffset="-147912.58">6837 15917 0,'0'22'15,"-21"-22"16</inkml:trace>
  <inkml:trace contextRef="#ctx0" brushRef="#br0" timeOffset="-141749.7">9292 16108 0,'21'0'0,"0"0"0,-21-21 0,22 21 0,-1 0 15,-21-21 1,0-1-16,21 22 0,0-21 16,-21 0-1,0 0-15,21 21 16,-21-21-16,0 0 0,21 21 15,-21-22-15,0 1 16,22 21-16,-22-21 0,21 21 0,0 0 16,-21-21-16,21 21 0,0-21 15,0 21-15,1-21 0,-1-1 16,0 22-16,0 0 0,0-21 0,0 21 16,1 0-1,-1-21-15,0 21 0,0 0 16,0-21-16,0 21 15,1 0 1,-44 0 47,1 0-63,0 21 15,0 0-15,0-21 0,0 21 16,-1 1-16,-20-1 0,21 0 0,-21 0 15,20 21-15,-20-20 0,21-1 16,-21 0-16,20 21 0,-20-21 16,0 1-16,21 20 0,-22-21 0,22 0 15,0 22-15,-21-22 0,20 0 16,-20 21-16,21-21 0,0 1 0,-22-1 16,22 21-16,-21-21 0,21 0 15,0 1-15,-22-1 0,22 0 0,-21 0 16,21-21-16,-22 21 0,22 0 0,0 1 15,0-22-15,-22 21 0,22 0 16,0-21-16,0 21 0,0-21 0,0 21 16,-1-21-16,1 0 0,-21 21 15,21-21-15,0 0 0,-1 0 0,1 22 16,0-22-16,0 0 16,0 0-16,21 21 15,21-21 95,0 0-95,0 0-15,0 0 16,1 0-16,-1 0 15,0 0-15,0 0 0,0 21 16,0-21-16,1 0 0,-1 0 16,0 0-16,0 21 0,21-21 0,-20 0 15,20 0-15,0 21 0,-21-21 0,22 0 16,-1 21-16,0-21 0,1 0 16,-22 22-16,21-22 0,1 0 0,-22 21 15,0-21-15,0 0 0,0 0 16,0 21-16,1-21 0,-1 0 15,0 21-15,0-21 16,0 0-16,0 21 0,1 0 16,-1-21-16,-21 22 15,21-22-15,0 21 16,0-21-16,-21 21 0,21-21 0,1 21 16,-22 0-16,21-21 0,0 21 15,0 1 1,0-22-16,-21 21 0,21-21 0,-21 21 15,22 0 1,-1-21-16,-21 21 0,21-21 16,-21 21-1,21-21-15,-21-21 235</inkml:trace>
  <inkml:trace contextRef="#ctx0" brushRef="#br0" timeOffset="-140216.97">13716 15706 0,'-21'-43'16,"21"22"-1,0 0-15,0 0 16,-21 21 31,21 21-16,0 0-15,0 0-16,0 1 15,0-1-15,0 0 16,0 0-16,21-21 0,0 21 15,0 0-15,0 1 0,0-1 0,1 0 16,20 0-16,-21 0 0,21 0 16,1 1-16,-1-1 0,0 0 0,1 21 15,-1-21-15,22 1 0,-22-1 0,0 0 16,1 0-16,-1 0 0,0 0 16,1 1-16,-1-1 0,0-21 0,-21 21 15,22 0-15,-22-21 16,0 21-16,0-21 0,0 0 0,1 21 0,-1-21 15,0 0-15,0 22 0,0-1 32,0-21-32,-21 21 31,-21-21 31,0 21-46,0-21-16,0 0 16,21 21-16,-21-21 15,-1 0-15,1 21 0,0 1 16,0-22-16,0 21 0,0-21 16,-1 21-16,1 0 0,0 0 15,-21-21-15,21 21 0,-1 1 0,-20 20 16,0-21-16,21 0 0,-22 22 15,1-22-15,0 21 0,-1-21 0,1 22 16,21-22-16,-22 21 0,1-21 16,0 22-16,21-22 0,-22 0 0,22 0 15,-21 0-15,21 0 0,-1 1 0,1-1 16,0-21-16,0 21 0,0 0 16,0 0-16,-1-21 0,1 21 15,21 1-15,-21-1 16,0-21-16,21 21 0,-21-21 15,0 0 17,21-21-17,-22 21-15,22-21 0,0-1 16,-21 1-16,0 0 0,0-21 0,0 21 16</inkml:trace>
  <inkml:trace contextRef="#ctx0" brushRef="#br0" timeOffset="-136656.89">13674 15706 0,'-22'0'47,"22"-21"-47,0-1 31,-21 22-16,0 0 1,21-21 0,0 42 62,0 1-63,0-1-15,0 0 16,21-21 0,-21 21-16,21 0 15,1-21-15,-1 0 0,-21 21 0,21-21 16,-21 22-16,21-22 0,0 21 16,0 0-16,1-21 0,-22 21 15,21-21-15,0 21 0,0 0 16,0-21-16,0 22 0,1-1 0,-1-21 15,0 21-15,0 0 0,0-21 0,22 21 16,-22 0-16,0-21 0,0 22 16,0-22-16,22 21 0,-22-21 0,0 21 15,0-21-15,0 0 0,22 21 16,-22-21-16,0 0 0,0 21 0,21-21 16,-20 0-16,-1 21 0,0-21 15,21 0-15,-21 22 0,1-22 0,-1 21 16,0-21-16,0 0 0,21 0 0,-42 21 15,22-21-15,-1 0 16,0 0-16,0 0 0,0 0 0,0 0 16,1 0-1,-22 21-15,21-21 16,0 0 0,0 21 30,-21 0 33,0 1-64,-21-22-15,0 0 16,0 21-16,-1-21 0,1 21 15,0-21-15,0 0 0,0 21 16,0 0-16,-1-21 0,1 21 16,0-21-16,0 22 0,0-22 0,-22 21 15,22 0-15,-21-21 0,21 21 16,-22 0-16,1 0 0,0 1 16,-1-1-16,1 0 0,0 0 0,-1 0 15,1 0-15,0 1 0,21-1 16,-22 0-16,1 0 0,21 0 0,0 0 15,-22 1-15,22-1 0,0 0 16,0 0-16,-22 0 0,22 0 0,0 1 16,0-1-16,0-21 0,0 21 0,-1 0 15,1-21-15,0 21 0,0-21 16,0 21-16,0-21 0,-1 0 0,22 22 16,-21-22-16,0 0 0,21 21 15,-21-21-15,42 0 78,0 0-62,0-21-16,1 21 16,-1-22-16,21 1 0,-21 21 0,0-21 15,22 0-15,-1-21 0,-21 20 16,22-20-16,20 21 0,-21-21 0,1-1 15,20 1-15,-20 21 0,20-22 0,1 22 16,-22-21-16,21 21 16,-20 0-16,-1-1 0,22 1 0,-22 0 15,0 0-15,-21 0 0,22 21 16,-1-21-16,-21-1 0,22 22 0,-22-21 16,0 0-16,0 0 0,0 21 0,0-21 15,1 21-15,-1-21 0,0-1 16,0 22-16,-21-21 15,-21 42 17,21 1-32,-21-22 15,0 21-15,-1 0 0,-20-21 16,21 21-16,0 0 0,-22 0 16,1 1-16,0-1 0,-1 0 15,1 21-15,0-21 0,-1 1 0,-20 20 16,21-21-16,-22 21 0,22 1 0,-22-22 15,1 21-15,20-21 0,-20 22 16,21-22-16,-1 21 0,-20-21 0,20 1 16,1-1-16,0 21 0,21-21 15,-22 0-15,1 1 0,21-22 0,-22 21 16,1 0-16,21 0 0,0-21 16,0 21-16,-22 0 0,22-21 0,0 0 15,21 22-15,-21-22 0,0 0 16,21 21-16,-22-21 15,22 21 17,22-21 15,-1 0-47,0 0 0,0 0 0,0-21 15,0 0-15,22-1 0,-22 22 16,21-21-16,1-21 0,-1 21 0,21 0 15,-20-22-15,-1 1 0,22 0 16,-1-1-16,1-20 0,-1 20 16,1-20-16,-1 21 0,1-22 0,-1 22 15,1-1-15,-1 1 0,1 21 16,-22-21-16,0 20 0,22 1 0,-43 0 16,21 0-16,-21 0 0,22 21 15,-43-21-15,21 21 0,0 0 16,-21-22-16,0 44 47,-21-1-47,0 0 15,0-21-15,-1 42 0,-20-21 0,21 1 16,-21 20-16,-1-21 0,1 21 16,-22 1-16,22-1 0,-21 0 15,20 1-15,-20-1 0,-1 0 0,1 1 16,-1-1-16,1 0 0,-1 1 15,1-1-15,20 0 0,-20 1 0,21-22 16,-1 0-16,1 21 0,0-20 16,-1-1-16,22 0 0,-21 0 0,21-21 15,-1 21-15,1 0 0,0-21 16,42 0 15,0-21-15,1 0-16,-1 21 0,21-21 0,-21-21 15,22 20-15,-1 1 0</inkml:trace>
  <inkml:trace contextRef="#ctx0" brushRef="#br0" timeOffset="-135840.36">15960 16341 0,'21'-21'15,"0"21"-15,0-22 16,0 22-16,0-21 0,1 21 0,-1-21 16,0 0-16,21 21 0,-21-21 15,1 0-15,-1-1 0,0 1 0,0 0 16,0 0-16,-21 0 0,0 0 0,0-1 16,0 1-16,0 0 0,-21 0 15,0 0-15,0 21 0,-22 0 0,1 0 16,0 0-16,-1 21 0,1 0 15,21 0-15,-21 0 0,-1 1 0,1-1 16,21 21-16,0-21 0,-1 0 16,1 1-16,21 20 0,0-21 15,0 0-15,0 0 0,0 1 0,0-1 16,0 0-16,21 0 0,1 0 16,-1 0-16,0 1 0,0-1 0,0 0 15,22 0-15,-22 0 0,0 0 16,21 1-16,-21-1 0,1 0 0,-22 21 15,21-21-15,-21 1 0,0-1 0,0 0 16,0 0-16,0 0 16,-21-21-16,-1 21 0,-20-21 0,0 0 15,-1 22-15,1-22 0,0 0 16,-1 0-16,-20 0 0,21 0 16,-22 0-16,22 0 0,-1-22 0,1 22 15,0-21-15,-1 0 0,1 0 16,0 0-16,21 0 0,-22-1 0,22-20 15,0 21-15,0 0 0,21 0 16,0-1-16,0 1 0,0 0 0,0 0 16,21 21-16,0 0 0,0 0 15,22-21-15,-1 21 0,21 0 16,-20 0-16,63-43 16,-43 43-16</inkml:trace>
  <inkml:trace contextRef="#ctx0" brushRef="#br0" timeOffset="-134997.65">16933 15685 0,'0'0'15,"0"21"1,-21 0-16,0 0 15,21 21-15,-21 1 0,0-1 16,-1 0-16,1 22 0,0-1 0,0-20 16,21 20-16,-21-20 0,0 20 15,-1-21-15,22 22 0,0-22 0,0 1 16,0-1-16,0 0 0,-21 1 16,21-22-16,0 21 0,0-21 0,0 22 15,0-22-15,0 0 0,-21 0 0,21 0 16,0-42 15,0 0-31,0 0 16,21 0-16,0-22 0,-21 22 15,22 0-15,-1-21 0,0-1 0,0 22 16,0-21-16,0 21 0,1-22 16,-1 22-16,21 0 0,-21 0 0,0 0 15,22-1-15,-22 22 0,0-21 16,21 21-16,-20 0 0,-1 0 15,-21 21 1,-21-21 0,21 22-16,-43-22 0,22 21 0,0-21 15,-21 21-15,20-21 0,1 21 16,-21-21-16,21 21 0,0 0 0,-1-21 16,1 22-16,0-22 0,0 21 15,0 0-15,21 0 16,0 0-16,0 0 15,0 1-15,0-1 0,0 0 16,21-21-16,0 21 0,-21 0 0,21-21 16,0 21-16,1-21 0,-1 0 15,0 0-15,21 0 0,-21 0 0,1 0 16,20 0-16,0 0 0,-21 0 0,22-21 16,-1 0-16,0 0 0,1 0 15,-1 0-15,0-1 0,1 1 0,-1-21 16,-21 21-16,0 0 0,1-22 15,-1 22-15,-21 0 0,21 0 16,-21 42 15,0 0-31,0 0 0,0 0 0,-21 22 16,21-22-16,-21 0 0,21 21 0,0-20 16,0-1-16,0 0 0,0 21 15,0-21-15,0 1 0,0-1 16,0 0-1,21-42 17,-21 0-32,21-1 0,-21 1 15,0 0-15</inkml:trace>
  <inkml:trace contextRef="#ctx0" brushRef="#br0" timeOffset="-134816.75">17611 15917 0,'0'0'0,"-22"-21"0,1 21 16,0 0 0,0 0-16,0 0 31,21 21-31,21-21 31,0 0-31</inkml:trace>
  <inkml:trace contextRef="#ctx0" brushRef="#br0" timeOffset="-134516.93">18140 15685 0,'0'-22'16,"0"44"-16,0-1 15,0 0-15,-21 0 16,21 21-16,-43 43 0,22-43 16,21 22-16,-21-1 0,0 1 0,0-22 15,-1 22-15,1-1 0,0-20 16,0 20-16,0-21 0,21 1 0,0-1 16,-21-21-16,21 22 0,0-22 15,0 0-15,0 21 0,0-21 0,0 1 16,0-1-16,21-21 15,0-21 1,0-1-16,0 1 0,0-21 0</inkml:trace>
  <inkml:trace contextRef="#ctx0" brushRef="#br0" timeOffset="-132629.64">18500 15621 0,'0'0'0,"-22"0"16,22 21-16,-21-21 15,21 21-15,0 22 0,-21-22 0,0 21 16,21 1-16,-21-1 0,0 21 16,21-20-16,-22 20 0,1 1 0,21-22 15,-21 22-15,21-22 0,-21 21 16,21-20-16,-21-1 0,21 0 15,0-20-15,0 20 0,0-21 0,0 21 16,0-20-16,0-1 0,0 0 16,21-21-16,0 21 0,0-21 0,0 0 15,1 0-15,-1 0 0,0 0 16,0 0-16,0 0 0,0 0 16,1 0-16,-1-21 0,0 21 0,0-21 15,21 0-15,-20-1 0,-1 1 16,21 0-16,-21-21 0,22 21 0,-22-22 15,0 1-15,21 0 0,-21-1 0,-21 22 16,22-21-16,-22 21 16,0-1-16,0 1 0,0 0 0,0 0 15,-22 21 1,1 0-16,0 0 0,0 0 0,0 21 16,21 0-16,-21-21 0,21 21 15,0 1-15,0-1 16,21-21-16,-21 21 0,21 0 0,0-21 15,0 21-15,0-21 0,-21 21 16,22 1-16,-1-1 0,0 0 16,-21 0-16,0 0 0,0 0 15,0 1-15,0-1 0,0 0 16,0 0-16,0 0 16,21 0-16,-21 1 0,21-1 15,0 0-15,1-21 16,-1 21-16,0-21 0,0 0 0,21 0 15,-20 0-15,20 0 0,0 0 16,1 0-16,-1 0 0,21 0 0,-20 0 16,-1-21-16,22 21 0,-22-21 0,0-22 15,1 22-15,-1 0 0,0-21 16,-21-1-16,1 1 0,-1 21 16,0-21-16,-21-1 0,0 22 0,0-21 15,0 21-15,0-1 0,0 1 0,-21 21 16,0 0-16,-1 0 0,1 0 15,0 0-15,-21 0 0,21 0 16,-22 21-16,22 1 0,-21-1 0,21 0 16,-1 21-16,-20-21 0,21 22 15,0-22-15,0 21 0,21-21 0,0 1 16,0-1-16,0 0 0,0 0 0,0 0 16,0 0-16,0 1 0,21-22 15,21 21-15,-21-21 0,22 0 16,-22 0-1,21 0-15,-42-21 0,42-1 0,-20 1 16,-1 0-16,0 0 0,0-21 16,0 20-16,0-20 0,1 0 15,-1 21-15,0-22 0,0 22 0,-21 0 16,0 0-16,0 0 0,0 42 31,0 0-31,0 0 0,-21 0 16,21 0-16,-21 1 0,0-1 15,21 21-15,0-21 0,0 0 0,0 22 16,0-22-16,0 0 0,0 0 16,0 0-16,0 1 0,21-1 0,0 0 15,0 0-15,0-21 0,0 21 16,22-21-16,-22 0 0,21 0 16,-21 0-16,22 0 0,-22 0 0,21-21 15,-21 0-15,1 21 0,20-42 16,-21 20-16,0 1 0,22-21 0,-22 21 15,0-22-15,-21 1 0,0 21 0,21-21 16,-21 20-16,0 1 0,0 0 16,0 0-16,-21 0 0,0 21 0,0 0 15,-1 0-15,1 0 16,0 0-16,21 21 0,0 0 16,0 0-16,0 0 15,0 1-15,21-1 16,0 0-16,1-21 0,-22 42 0,0-21 15,21 1-15,-21-1 0,21 0 0,-21 0 16,0 0-16,21 0 16,-21 1-16,0-1 0,21-21 0,0 21 15,1 0-15,-1 0 16,0-21-16,0 0 0,0 0 16,22 0-16,-22 0 0,0 0 0,0 0 15,21-21-15,-20 21 16,20-21-16,-21 0 0,21 0 0,-20-1 15,-1-20-15,21 21 0,-21 0 0,0-22 16,1 22-16,-1 0 0,-21 0 16,0 0-16,21 0 0,-21-1 0,21 22 15,-21 22 1,0-1 0,0 0-16,0 0 0,-21 0 15,21 0-15,0 1 0,0-1 0,0 0 16,0 0-16,0 0 0,0 0 0,0 1 15,21-1-15,0-21 16,0 0-16,-21 21 0,22-21 0,-1 0 16,0 0-16,0 0 0,0 0 15,22-21-15,-22 21 0,0-21 0,0-1 16,0 1-16,0-21 0,1 21 16,-1 0-16,0-22 0,-21 1 15,21 21-15,0-22 0,-21 22 0,0 0 16,0 0-16,0 0 0,0 0 15,0 42 1,-21 0 0,21 0-16,-21 0 15,21 0-15,0 1 0,0 20 0,-21-21 16,21 0-16,-21 22 0,21-22 16,-22 21-16,22 0 0,0-20 15,-21 20-15,21 0 0,-21 1 0,21-1 16,0 0-16,0 22 0,0-22 15,0 0-15,0 22 0,0-22 0,0 1 16,21 20-16,-21-21 0,21 1 0,1-1 16,-1 22-16,0-22 0,0 0 15,0 1-15,0-1 0,1-21 0,-22 21 16,0-20-16,0-1 0,0 0 16,0 0-16,-22-21 0,-20 0 15,21 0-15,-21 0 0,20 0 16,-20 0-16,0 0 0,21 0 15,-22 0-15,22-21 0,0 21 16,-21-21-16,20 0 0,1 21 0,-21-22 16,21 1-16,0 0 0,-22 0 0</inkml:trace>
  <inkml:trace contextRef="#ctx0" brushRef="#br0" timeOffset="-131769.45">15388 16997 0,'-63'42'32,"41"-42"-32,1 0 0,21 21 15,-21-21-15,0 0 0,0 0 0,0 22 16,-1-22-16,1 0 0,0 0 16,0 21-16,42-21 46,21 0-30,-20 0-16,20 0 0,0 21 16,22-21-16,-1 0 0,1 0 0,-1 0 15,1 0-15,20 0 0,1 0 16,21 0-16,0 0 0,0 0 0,21 0 16,0 0-16,21 0 0,-21 0 0,21 0 15,0 0-15,21 0 0,1 0 16,20 0-16,-20-21 0,41 21 0,-20 0 15,20 0-15,1-21 0,21 21 16,0 0-16,0-22 0,21 22 0,-22 0 16,22-21-16,0 21 0,0 0 15,-21 0-15,0 0 0,0 0 16,0 0-16,-22 0 0,-20 0 16,-1 0-16,-20 0 0,-22 0 0,0 21 15,-21-21-15,0 0 0,-21 0 16,-21 0-16,-1 22 0,-20-22 0,-1 0 15,-20 0-15,-22 0 0,21 0 16,-21 0-16,0 0 16,1 21-1,-44-21 32,1 0-47,0 0 0,0 0 16,0-21-16,0 21 15,-1 0-15,1 0 0,0-22 0,0 22 16,0 0-16,0-21 0</inkml:trace>
  <inkml:trace contextRef="#ctx0" brushRef="#br0" timeOffset="-131605.53">22839 17082 0,'0'0'0,"21"0"0,-21 21 0,21-21 16,-21 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5T11:44:19.7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4381 1672 0,'0'0'0,"22"-21"15,-22 0-15,0 0 16,0 0-16,0-1 0,0 1 16,0 0-16,0 0 0,0 0 15,0 42 17,0 21-32,-22-21 15,22 22-15,-21 20 0,21 1 16,-21-1-16,21 1 0,-21 20 0,0-20 15,0-1-15,21 22 0,-22-21 16,1 20-16,0-20 0,0-1 0,21 22 16,-21-22-16,0-20 0,-1 20 0,22-20 15,-21-1-15,0 0 0,21 1 16,-21-22-16,21 21 0,0-21 0,0 0 16,0 1-16,0-44 31,0 1-16,0 0-15,0 0 0,0 0 16,0-22-16,0 22 0</inkml:trace>
  <inkml:trace contextRef="#ctx0" brushRef="#br0" timeOffset="564.42">3810 2286 0,'0'0'0,"-42"-21"0,-1 0 0,1 0 0,0-1 15,-1 1-15,22 0 0,-21-21 16,21 21-16,21-22 0,0 22 0,0-21 16,0-1-16,0 1 15,21 0-15,0-1 0,0 1 0,0 0 16,22 21-16,-1-22 0,0 22 16,1 0-16,20 0 0,-21 0 0,22 21 15,-22 0-15,22 21 0,-1 0 16,22 21-16,-22 1 0,1 20 0,-1 1 15,1-1-15,-22 1 0,1-1 16,-1 22-16,85 190 16,-106-212-16,-21 22 15,0-21-15,0-1 0,0-21 0,21 22 16,-21-22-16,0 1 0,21-1 16,-21 0-16,0-21 0,0 1 0,0-1 15,0 0-15,0-42 31,0 0-31,0-1 0,0 1 16,0-21-16,0 0 0,0-1 0,0-20 16,0-1-16,0 1 0,0-22 15,0 22-15,0-22 0,0 0 0,0 22 16,22-22-16,-1 0 0,-21 1 16,21-1-16,0 22 0,21-1 0,-20 1 15,-1-1-15,0 22 16,0-1-16,0 1 0,0 21 0,1 0 0,-22 0 15,0-1-15,21 22 16,0 0-16,-21 22 31,0-1-31,0 0 16,0 0-16,0 0 0,0 0 16,0 1-16</inkml:trace>
  <inkml:trace contextRef="#ctx0" brushRef="#br0" timeOffset="2207.46">5503 2731 0,'0'0'0,"0"21"0,21 0 0,1-21 31,-1 0-31,-21-21 15,0 0-15,21-1 0,0 1 16,-21 0-16,21 0 0,-21-21 0,0 20 16,0-20-16,0 0 0,0-1 15,0 1-15,0 0 0,0-1 0,0 22 16,-21-21-16,0 0 0,0 20 16,0 1-16,-22 0 0,22 0 15,0 21-15,0 0 0,0 0 0,-22 21 16,22 0-16,0 0 0,-21 1 15,20 20-15,-20 0 0,21 1 0,0-1 16,0 21-16,-1-20 0,1-1 16,0 0-16,21 1 0,0-1 0,0 0 15,0 1-15,0-22 0,0 21 16,21-21-16,0 1 0,1-1 0,-1-21 16,0 21-16,0-21 0,0 0 0,0 0 15,22 0-15,-22 0 0,21 0 16,-21-21-16,22 21 0,-1-21 15,-21-1-15,22 1 0,-22-21 0,0 21 16,21-22-16,-21 1 0,1 0 16,-1-22-16,0 22 0,0-22 0,-21 22 15,0 0-15,21-1 0,-21 1 16,0 0-16,21 21 0,-21-1 0,0 44 31,0-1-31,0 0 16,0 0-16,0 21 0,0 1 15,0-1-15,-21 0 0,21 1 0,0-1 16,0 0-16,0 1 0,0-22 16,0 21-16,0-21 0,21 22 15,-21-22-15,22 0 0,-1-21 0,0 21 16,0-21-16,0 0 0,0 0 0,22 0 16,-22 0-16,21 0 0,-21 0 15,22-21-15,-22 0 0,21-21 0,-21 20 16,22-20-16,-22 0 0,0-1 15,0 1-15,0-21 0,1 20 0,-22 1 16,0 0-16,21 20 0,-21-20 16,0 21-16,0 42 31,0 0-31,0 0 0,0 22 16,-21-22-16,21 21 0,-22 1 0,1-1 15,21-21-15,0 21 16,0 1-16,0-22 0,-21 0 0,21 21 15,0-20-15,0-1 0,0 0 0,0 0 16,0 0-16,0-42 47,0 0-47,0 0 16,0 0-16,0-1 0,21-20 0,-21 0 15,0 21-15,21-22 0,1 1 16,-1 0-16,0-1 0,0 22 0,0-21 15,0 21-15,1-1 0,-1-20 16,0 42-16,0-21 0,0 21 16,0 0-16,1 0 0,-1 0 0,0 0 15,0 0-15,0 0 0,-21 21 16,0 0-16,21 0 0,-21 22 0,22-22 16,-22 21-16,0-21 0,0 22 15,0-22-15,21 21 0,-21-21 0,21 1 16,-21 20-16,0-21 0,21 0 15,-21 0-15,21-21 0,0 22 16,1-22 0,-1 0-16,0 0 15,0-22-15,0 1 16,0 0-16,1 0 0,-1 0 0,0-22 16,0 1-16,0 21 0,0-21 15,1-1-15,20 1 0,-21 0 0,0 20 16,0-20-16,1 21 0,-1 0 0,0 0 15,0-1-15,0 22 0,-21-21 16,21 21-16,1 0 16,-22 21-16,0 1 15,0-1-15,0 0 0,0 0 16,0 21-16,0-20 0,0-1 16,0 21-16,0 0 0,0-20 0,0 20 15,0-21-15,0 0 0,0 22 16,0-22-16,0 0 0,0 0 15,0 0-15,21 0 0,0 1 16,0-22-16,21 0 0,-20 0 0,-1 0 16,21 0-16,0 0 0,1 0 15,-1 0-15,0-22 0,1 1 0,-1 0 16,0 0-16,1 0 0,-1 0 16,0-1-16,1-20 0,-22 0 0,21 21 15,-21-22-15,1 1 0,-22 0 0,0 20 16,0-20-16,0 0 0,0 21 15,0-1-15,0 1 0,0 0 16,-22 21-16,1 0 16,0 0-16,0 21 0,0 0 15,0 1-15,-1-1 0,1 0 16,21 0-16,0 21 0,0 1 0,0-22 16,0 21-16,0 1 0,0-22 0,0 21 15,0-21-15,0 22 0,0-22 0,21 0 16,1 0-16,-1 0 0,0 0 15,0 1-15,0-1 0,22-21 16,-22 21-16,0-21 0,21 0 16,-21 0-16,1 0 0,20 0 15,-21 0-15,21-21 0,-20 21 0,-1-21 0,21-1 16,-21 1-16,22 0 0,-22 0 16,21 0-16,-21 0 0,0-1 15,22-20-15,-22 21 0,21-21 0</inkml:trace>
  <inkml:trace contextRef="#ctx0" brushRef="#br0" timeOffset="2584.03">9546 2159 0,'0'0'0,"-21"21"0,42-21 47,0 0-47,0 0 0,22 0 16,-22 0-16,21 0 0,-21 0 15,22 0-15,-22 0 0,21 0 16,1 0-16,-22 0 0,0 0 0,0 0 16,0 0-16,0 0 0,1 0 0,-1 0 15,0 0 1</inkml:trace>
  <inkml:trace contextRef="#ctx0" brushRef="#br0" timeOffset="2851.88">9461 2413 0,'0'0'15,"-21"21"-15,21 0 0,0 1 16,0-1-1,21-21-15,1 0 0,-1 0 0,0 0 16,0 0-16,0 0 0,0 0 16,22 0-16,-22 0 0,0 0 0,21 0 15,-20 0-15,-1 0 0,0 0 0,0 0 16,0 0-16,0-21 0,1 21 16,-1 0-16,0 0 0,0-22 15,0 1-15,0 21 0,1-21 16,-22 0-16,21 21 0,-21-21 15</inkml:trace>
  <inkml:trace contextRef="#ctx0" brushRef="#br0" timeOffset="3407.51">10901 1312 0,'0'0'16,"0"-21"-16,-21 21 0,-1 0 15,1 0-15,0 21 16,0 1-16,21-1 16,0 0-16,-21-21 0,21 21 0,-21 0 15,21 0-15,0 1 0,0-1 16,21-21-1,0 0 1,0 0-16,0 0 0,0-21 16,1 21-16,-1-22 0,0 1 0,0 21 15,0-21-15,-21 0 0,0 0 16,-21 21 15,0 21-31,0 0 16,0 21-16,-1-20 0,1-1 0,0 21 15,0-21-15,0 0 0,21 22 16,0-22-16,0 0 0,0 0 0,0 0 16,0 1-16,42-22 0,-21 0 15,0 0-15</inkml:trace>
  <inkml:trace contextRef="#ctx0" brushRef="#br0" timeOffset="3771.5">11366 1376 0,'0'0'0,"-21"0"15,0 0 1,0 0-16,21 21 16,0 0-16,0 0 31,21-21-31,0 0 0,0 0 0,1 0 15,-1 0-15,0 0 0,0 0 0,0-21 16,0 21-16,-21-21 16,22 0-16,-22 0 0,0 0 15,-22 21 1,1 0 0,0 21-16,0 0 0,0 0 15,0 0-15,21 0 0,-22 1 16,22-1-16,-21 21 0,21-21 0,0 0 15,0 22-15,0-22 0,0 0 16,0 0-16,21 0 0,1 1 0,-1-1 16,21-21-16,-21 21 0,22-21 0</inkml:trace>
  <inkml:trace contextRef="#ctx0" brushRef="#br0" timeOffset="4287.24">11917 1757 0,'0'0'0,"0"-21"0,0 0 0,0-43 15,0 43-15,0 0 16,21 0-16,0-1 0,0 1 0,0 0 16,1 21-16,-1 0 0,0 0 0,21 0 15,-21 0-15,1 0 16,-1 0-16,0 21 0,0 0 0,0 22 15,0-1-15,1 0 0,-22 1 16,21-1-16,-21 0 0,21 1 0,-21-1 16,21 22-16,-21-22 0,0 0 0,0 1 15,21-1-15,-21 0 0,21-21 16,-21 22-16,0-22 0,0 21 0,0-21 16,0 1-16,0-1 0,0 0 0,0 0 15,0-42 16,0 0-31,0 0 0,0-1 16,0-20-16,0 21 0,0-21 16,0-22-16,22 22 0,-1-22 15,0 1-15,-21-1 0,21-20 16,0 20-16,0 1 0,22-1 0,-22 1 16,0 20-16,0 1 0,0 0 0,1 20 15,-1 1-15,-21 0 0,21 0 16,-21 0-16,21 21 0,0 0 15,-21 21 1,0 0 0,0 0-16,0 0 0,0 1 15,0-1-15,0 0 0</inkml:trace>
  <inkml:trace contextRef="#ctx0" brushRef="#br0" timeOffset="5875">13187 2201 0,'0'0'0,"21"0"0,0 0 0,0 0 16,0 0-16,1 0 0,-1 0 0,21 0 16,-21 0-16,0-21 0,22 21 15,-22-21-15,0 0 0,-21 0 0,21 0 16,-21-1-16,0 1 0,0 0 15,0-21-15,0 21 0,0-22 16,0 22-16,-21-21 0,21 21 0,-21-1 16,0 1-16,-22 0 0,22 21 0,-21 0 15,0 0-15,-1 0 0,-20 21 16,20-21-16,-20 21 0,21 22 0,-1-22 16,-20 21-16,20-21 0,22 22 15,-21-1-15,21 0 0,0 1 0,21-22 16,0 21-16,0-21 0,0 22 0,0-22 15,21 0-15,0 21 0,0-20 16,0-1-16,22-21 0,-22 21 0,0 0 16,21-21-16,-21 0 0,1 0 15,20 0-15,-21 0 0,0 0 16,0-21-16,22 0 0,-22 21 0,0-21 16,0-1-16,0-20 0,1 21 0,-22-21 15,21-1-15,0 1 0,0 0 16,-21-1-16,21 1 0,0 0 0,-21-1 15,0 22-15,22 0 0,-22 0 16,0 42 0,0 0-16,0 21 15,0-20-15,0-1 0,-22 21 16,22 0-16,0-20 0,0 20 0,0-21 16,0 21-16,0-20 0,0 20 15,0-21-15,22 0 0,-1 0 16,-21 1-16,21-1 0,0 0 0,0 0 15,0-21-15,1 21 0,-1-21 16,0 0-16,0 0 0,0 0 16,0-21-16,1 0 0,-1 21 0,0-21 15,0-22-15,0 22 0,0-21 16,1 0-16,-1-1 0,0-20 0,0 20 16,0-20-16,0-22 0,1 22 0,-1-22 15,0 22-15,0-22 0,0 21 16,0 1-16,-21-1 0,0 22 15,0-21-15,0 41 0,0-20 0,0 21 16,-21 21 0,0 21-1,0 0-15,21 22 0,0-22 16,-21 21-16,21 0 0,-21 1 0,21 20 16,0 1-16,0-1 0,0 1 0,0-1 15,0 1-15,0-1 0,0-20 16,0 20-16,0-21 0,0 22 0,0-22 15,21 1-15,0-22 0,-21 21 0,21-21 16,0 22-16,0-22 16,1 0-16,-1 0 0,0-21 15,0 0-15,0 0 0,0 0 0,1 0 16,20-21-16,-21 0 0,0 0 16,22-1-16,-22 1 0,0 0 0,0-21 15,0-1-15,0 22 0,1-21 16,-1 0-16,-21 20 0,21-20 0,-21 21 15,0 0-15,0 0 0,0 42 32,0 0-32,0 21 15,0-21-15,0 1 0,0-1 16,0 0-16,0 0 0,0 0 16,0 0-16,0 1 0,0-1 15,0 0-15,0 0 0,0 0 0,21 0 16,0 1-16,0-22 15,1 0-15,-1 0 0,0 0 16,0 0-16,0 0 0,0 0 16,1 0-16,20-22 0,-21 22 0,0-21 15,0 0-15,22-21 0,-22 21 0,0-22 16,21 22-16,-20-21 0,-1 21 16,0-22-16,0 22 0,0 0 0,-21 0 15,0 0-15,21-1 0,-21 44 31,0-1-15,0 0-16,0 0 0,0 0 0,0 0 16,-21 1-16,21 20 0,0-21 15,0 0-15,0 0 0,0 1 0,0 20 16,0-21-16,0 0 0,0 0 0,0 1 16,21-1-16,1 0 0,-1 0 15,0 0-15,0-21 0,0 21 0,22-21 16,-22 0-16,21 0 0,0 0 0,1 0 15,20 0-15,-20 0 0,-1 0 16,0-21-16,1 0 0,20 0 0,-21-21 16,-20 20-16,20-20 0,0 21 15,-21-21-15,1-1 0,-1 1 16,0-22-16,-21 22 0,0 0 0,0 21 16,0-22-16,0 22 0,0 0 15,0 0-15,-21 21 0,0 0 0,-1 0 16,1 0-16,0 21 0,0 0 15,-21 21-15,20-20 0,1 20 0,0 0 16,0 1-16,21-1 0,0-21 0,0 21 16,0 1-16,0-22 0,0 21 15,0-21-15,21 22 0,-21-22 0,21 0 16,0 0-16,22 0 0,-22-21 16,0 22-16,0-22 0,0 0 15,22 0-15,-22 0 0,21 0 0,-21-22 16,1 22-16,20-21 0,0 0 0,-21 0 15,22 0-15,-1 0 0,0-22 16,-20 22-16,20-21 0</inkml:trace>
  <inkml:trace contextRef="#ctx0" brushRef="#br0" timeOffset="6379.71">17103 995 0,'0'-21'15,"0"42"16,0 0-31,0 0 16,0 0-16,0 1 0,0-1 0,0 0 16,0 0-1,0-42 17,0 0-17,0 0-15,0-1 0,0 1 0,-22 0 16,22 0-16,0 0 0,0 0 15,0-1-15,0-20 0,0 21 16,0 0-16,22 42 31,-22 0-15,0 0-16,0 0 0,0 1 16,0 20-16,0-21 0,0 0 0,0 22 15,0-22-15,0 0 16,0 0-16,-22 0 0,1 0 0,0 1 15,21-1-15,-21-21 0,0 21 16</inkml:trace>
  <inkml:trace contextRef="#ctx0" brushRef="#br0" timeOffset="6780.06">17568 889 0,'-21'0'0,"0"0"15,0 0-15,21 21 16,-21 0-16,21 1 16,0-1-1,0-42 32,0-1-31,0 1-16,21 0 15,-21 0-15,0 0 0,0 0 16,21 21-16,-21-22 0,21 22 16,0 0-16,0 0 15,1 0 1,-22 43-16,0-22 0,0 0 15,0 21-15,0 1 0,0-22 16,0 21-16,-22 1 0,1-1 0,0-21 16,-21 21-16,21-20 0,-1-1 15,-20 21-15</inkml:trace>
  <inkml:trace contextRef="#ctx0" brushRef="#br0" timeOffset="7231.36">16891 889 0,'21'0'62,"-21"-21"-46,0 0-1,0 0 1,0-1-16,0 1 16,21 21-16,0 0 15,1 0 1,-1 0-16,0 21 16,-21 1-16,21-1 0,-21 0 15,0 0-15,0 0 0,0 0 0,0 1 16,0-1-16,-21-21 0,21 21 15,-21 0-15</inkml:trace>
  <inkml:trace contextRef="#ctx0" brushRef="#br0" timeOffset="8643.91">4170 3323 0,'0'0'0,"-21"-21"0,-1 21 16,1-21-16,0 21 0,0-21 15,0 21-15,0 0 0,-1 0 16,1 0-16,0 0 0,0 0 0,0-21 16,-22 21-16,22 0 15,0 0-15,-21 0 0,21 0 0,-1 0 16,1 0-16,0 0 0,0 0 0,0 0 16,0 0-1,42 0 16,0 0-31,0 0 16,0 0-16,0 0 0,22 0 16,-1 0-16,0 0 0,1 0 0,20 0 15,1 0-15,-1 0 0,1 0 16,20 0-16,22 0 0,0 0 0,0 0 16,21 0-16,0 0 0,0 0 15,21 0-15,-21 0 0,42 0 16,-20 0-16,20 0 0,-21 0 0,21 0 15,1 0-15,-1 0 0,22 0 0,-22 0 16,-21 0-16,21 0 0,1 0 16,-22 0-16,21 0 0,-21 0 0,1 0 15,-22 0-15,0 0 0,-22 0 16,1 0-16,0 0 0,-42 0 0,20 0 16,-20 0-16,-22 0 0,0-22 0,1 22 15,-22 0-15,0 0 0,0 0 16,-21-21-16,21 21 15,-21-21 95,0 0-79,0 0-15</inkml:trace>
  <inkml:trace contextRef="#ctx0" brushRef="#br0" timeOffset="9623.54">11896 3154 0,'-22'0'0,"44"0"0,-65 0 0,1 0 0,21-21 16,0 21-16,-22 0 0,22-21 0,-21 21 16,-1 0-16,22 0 0,-21 0 15,21 0-15,0 0 0,-22 0 0,22 0 16,0 0-16,0 0 16,0 0-1,42 0 1,0 0-1,0 0-15,21 0 0,-20 0 16,20 0-16,21 0 0,-20 0 0,20 0 16,22 0-16,-22 0 0,43 0 0,-21 0 15,21 21-15,-22-21 16,22 21-16,0-21 0,0 0 0,0 21 16,21-21-16,0 0 0,0 21 0,21-21 15,0 21-15,-21-21 0,21 22 16,22-1-16,-22-21 0,21 21 0,-21-21 15,22 21-15,-22-21 0,21 21 16,-21-21-16,22 0 0,-22 21 0,0-21 16,0 0-16,-21 22 0,-21-22 0,21 0 15,-21 0-15,-22 0 0,22 0 16,-21 0-16,-22 0 0,1 0 0,-1 0 16,-20 0-16,-1 0 0,0 0 15,-20 0-15,-1 0 0,0 0 16,0 0-1,-21-22 64,-21 22-64,0 0 1,21-21-1,-21 21 95,-1 0-110,1 0 15,-21 0-15,21 21 0,-22-21 0,-20 22 16,-1-1-16</inkml:trace>
  <inkml:trace contextRef="#ctx0" brushRef="#br0" timeOffset="9908.03">7281 6223 0,'0'0'0,"-42"0"0,21 0 16,-22-21-16,22 21 0,-21-21 0,21 0 15,0-1-15,-1 22 0</inkml:trace>
  <inkml:trace contextRef="#ctx0" brushRef="#br0" timeOffset="10436.73">6837 6117 0,'-43'-42'31,"43"21"-15,0 0-16,22-1 16,-1 1-16,0 0 15,-21 0-15,0 0 16,0 0-16,0-1 0,-21 1 16,0 0-16,-1 0 0,-20 21 15,21 0-15,-21 0 0,-1 0 0,1 0 16,0 21-16,-1 0 0,-20 22 0,20-1 15,1 0-15,0 1 16,-22-1-16,22 21 0,21-20 0,-22 20 0,1 1 16,21-22-16,0 22 0,0-1 15,-1-21-15,22 1 0,0-22 16,0 21-16,0-21 0,22 1 0,-1-22 16,0 0-16,21 0 0,1 0 0,-22 0 15,21 0-15,0-22 0,22 1 16,-22 0-16,22-21 0,-22-1 0,22 22 15,-22-21-15,21 0 0,-20-22 0,20 22 16,-20-1-16,-22 1 0,21 0 16,-21-1-16,0 1 0,1 0 0,-1-1 15,-21 22-15,0 0 0,0 0 0,0 42 16,0 0 0,0 0-16,0 1 0,-21 20 15,-1 0-15,22 1 0,-21-1 0,0 0 16,21 1-16,0-1 0,-21 21 15,21-20-15,0-1 0,0-21 0,0 22 16,0-22-16,0 0 0,0 0 0,21 0 16,0 0-16,0-21 0,1 0 15,-1 0-15,21 0 0,-21 0 0,22-21 16,-1 0-16,-21 0 0,21-21 0,1 20 16,-22-20-16</inkml:trace>
  <inkml:trace contextRef="#ctx0" brushRef="#br0" timeOffset="10951.88">7472 5503 0,'0'0'0,"0"-21"0,0-21 0,0 21 15,-21 21 1,-1 21-16,1 21 16,21-21-16,0 22 0,-21 20 0,21 1 15,-21-22-15,21 22 0,-21-1 0,21 1 16,0-1-16,0 1 0,0-22 15,0 21-15,0-20 0,0-1 0,0 22 16,0-22-16,0 0 0,0 1 16,0-22-16,0 0 0,0 21 0,0-21 15,0 1-15,0-44 32,0 1-32,0 0 15,21 0-15,-21-21 0,21-1 0,0 22 16,0-21-16,1-1 0,-1 1 0,0 0 15,0-1-15,0 22 0,22 0 16,-22-21-16,21 42 0,0-21 0,-20 21 16,20 0-16,0 0 0,1 0 0,-22 21 15,21 0-15,-21 0 0,0 0 16,1 0-16,-1 1 0,-21 20 0,0-21 16,0 21-16,-21 1 0,-1-22 0,1 21 15,-21 1-15,0-22 16,-1 21-16,1-21 0,-22 0 0,22 22 15,0-22-15,-22 0 0,22-21 0,0 21 16,-1-21-16,1 0 0,0 0 16,20 0-16,-20 0 0,21 0 0,0 0 15,21-21 1,21 0-16,0 0 16,0 21-16,22-21 0,-22-1 0,42 22 15,-20-21-15</inkml:trace>
  <inkml:trace contextRef="#ctx0" brushRef="#br0" timeOffset="11269.7">9102 5906 0,'-22'-22'15,"1"22"1,0 0-16,0 0 0,0 0 0,-22 0 15,22 22-15,-21-1 0,0 0 16,-1 0-16,22 0 0,-21 22 0,-1-22 16,22 21-16,-21 0 0,21 1 0,0-1 15,-1 0-15,1 1 16,21-1-16,0 0 0,0 1 0,0-1 16,0-21-16,21 22 0,1-22 0,-1 0 15,21-21-15,0 21 0,1-21 16,20 0-16,-20 0 0,20 0 0,1 0 15,-1 0-15,1-21 0,20 0 0,-20 0 16,-1-1-16,1 1 0,-1-21 16,22 21-16,-22-22 0</inkml:trace>
  <inkml:trace contextRef="#ctx0" brushRef="#br0" timeOffset="11527.55">10583 5990 0,'0'0'0,"21"0"16,1 0 0,-1 0-16,0 0 0,0 0 15,0 0-15,0 0 0,22 0 16,-22 0-16,0 0 0,21 0 0,-20 0 15,20 0-15,0-21 0,-21 21 16,1 0-16,-1 0 0,0 0 16,-42 0-1</inkml:trace>
  <inkml:trace contextRef="#ctx0" brushRef="#br0" timeOffset="11683.46">10647 6138 0,'0'0'16,"0"22"-16,-21-1 0,21 0 15,0 0 1,21-21-16,0 21 16,0-21-16,0 0 0,0 0 15,1 0-15,20 0 0,-21 0 16,0 0-16,22 0 0,-22-21 16,21 0-16</inkml:trace>
  <inkml:trace contextRef="#ctx0" brushRef="#br0" timeOffset="12084.23">11747 4953 0,'0'0'0,"0"-21"0,0 0 15,0 42 16,-21 21-31,21-21 16,0 1-16,0 20 0,0-21 16,-21 0-16,21 22 0,0-22 0,0 0 15,0 21-15,0-21 0,0 1 16,0-1-16,0 0 0,21-21 16,0 0-1,1 0-15</inkml:trace>
  <inkml:trace contextRef="#ctx0" brushRef="#br0" timeOffset="12281.12">12192 4974 0,'0'0'0,"-64"148"31,43-105-31,0-22 16,0 0-16,0 21 0,21-20 15,0 20-15,-21-21 0,21 0 0,0 22 16,0-22-16,0 0 0,0 0 0,0 0 16,21 22-16,-21-22 0,21 0 15,21 0-15</inkml:trace>
  <inkml:trace contextRef="#ctx0" brushRef="#br0" timeOffset="12551.96">12573 5630 0,'0'43'16,"0"-22"-16,0 0 16,0 0-16,0 22 0,21-22 0,0 0 15,0 21-15,1-21 0,-1 22 0,0-22 16,21 21-16,-21-21 0,22 22 15,-22-22-15,21 0 0,-21 0 16,22 0-16,-22 1 0,0-1 0,0 0 16,0-21-16,-21 21 0,0 0 0,22-21 15</inkml:trace>
  <inkml:trace contextRef="#ctx0" brushRef="#br0" timeOffset="12831.41">13314 5609 0,'-148'85'32,"105"-43"-32,22-21 0,-21 22 15,-22-22-15,22 21 0,0 1 16,-22-1-16,22 0 0,-1-21 0,1 22 15,-21-1-15,20 0 0,1-20 0,0 20 16,20-21-16,-20 0 0,21 0 16,0 1-16,0-1 0,-1 0 0,22 0 15,0 0-15,22-21 16,20 0 0,-21-21-16,21 0 15,1 0-15,-1 0 0,0-1 0</inkml:trace>
  <inkml:trace contextRef="#ctx0" brushRef="#br0" timeOffset="13307.14">13737 5546 0,'-42'42'31,"21"-21"-31,-1 22 15,1-1-15,21 0 16,-21-21-16,21 1 0,0 20 0,0-21 16,0 0-16,0 0 0,21 1 15,0-1-15,1-21 0,-1 0 16,0 0-16,21 0 0,-21 0 0,22 0 16,-22 0-16,21 0 0,1-21 15,-1-1-15,0 1 0,-21 0 0,22 0 16,-1 0-16,0 0 0,-20-1 0,20 1 15,-21-21-15,0 21 0,0 0 16,1-1-16,-1 1 0,-21 42 31,0 1-15,-21-1-16,-1 0 0,1 21 0,0 1 16,0-1-16,0 0 0,0-21 0,-1 22 15,1-1-15,0 0 0,0-20 16,0 20-16,0-21 0,21 0 0,-22 0 15,1 1-15,0-1 0,21 0 0,-21 0 16,21 0-16,21-42 31,0 0-15,0 0-16,1 0 0,20-1 16,-21 1-16</inkml:trace>
  <inkml:trace contextRef="#ctx0" brushRef="#br0" timeOffset="13881.04">14584 5630 0,'42'43'16,"-21"-43"-16,0 0 0,22 21 16,-22-21-16,21 0 0,1 0 15,20 0-15,1 0 0,-1 0 0,1 0 16,-1 0-16,1 0 0,-1 0 15,1-21-15,-22 0 0,0-1 16,1 22-16,-22-21 0,0 0 0,0 0 16,-21 0-16,0 0 0,0-1 15,-21 22 1,0 0-16,-22 0 0,22 22 0,0-22 16,-21 42-16,21-21 0,-22 21 0,22-20 15,-21 20-15,-1 0 0,22 22 16,-21-22-16,0 0 0,20 1 0,-20-1 15,21 0-15,-21-20 0,20 20 0,1-21 16,0 0-16,0 0 0,0 1 16,21-1-16,-21 0 0,21 0 15,0-42 17,21 21-32,0-21 0,0 0 15,0-1-15,0 1 0,1 0 0,-1 0 16,0 0-16,0-22 0,0 22 0,0 0 15,1 0-15,-22 0 0,21 21 16,0 0-16,0 0 0,0 0 16,0 0-16,1 21 0,-22 0 15,0 0-15,21 0 0,0 1 16,-21-1-16,21-21 0,0 21 0,-21 0 16,21 0-16,1-21 0,-22 21 15,21-21-15,0 0 0,0 0 16,0 0-16,22 0 0,-22 0 15,0 0-15,21 0 0,-21 0 0,22 0 16,-22 0-16,21-21 0,-21 0 0</inkml:trace>
  <inkml:trace contextRef="#ctx0" brushRef="#br0" timeOffset="14163.2">16637 5038 0,'0'0'0,"21"0"16,0 0 0,0 0-1,-21 21-15,0 0 0,0 0 16,0 0-16,0 1 0,0-1 0,0 0 15,0 0-15,0 0 0,-21-21 16,0 21-16,21 1 0,-21-1 16</inkml:trace>
  <inkml:trace contextRef="#ctx0" brushRef="#br0" timeOffset="14391.34">16954 4868 0,'0'0'0,"0"22"31,0-1-15,0 0-16,0 0 0,0 0 15,0 22-15,0-22 0,0 0 16,-21 0-16,21 0 0,0 0 0,-21 1 15,21-1-15,0 0 0,0 0 16,0 0-16,0 0 0,0 1 0,-21-1 16,0 0-16</inkml:trace>
  <inkml:trace contextRef="#ctx0" brushRef="#br0" timeOffset="15727.35">6223 6964 0,'0'0'0,"-21"0"0,0-21 0,-1 0 0,1 21 16,21 21 15,0 0-31,0 0 0,0 0 0,0 22 16,0-1-16,0 21 0,0 1 15,21-22-15,-21 22 0,22-1 0,-1 1 16,0-22-16,0 22 0,21-22 0,1 0 16,-1 1-16,0-1 0,22 0 0,-1-21 15,22 22-15,0-22 0,-1 0 16,1-21-16,0 21 0,-1-21 0,1 0 15,0 0-15,-1 0 0,22 0 16,-21-21-16,0 21 0,20-21 0,-20 0 16,21 0-16,-21-1 0,20 1 15,1 0-15,0-21 0,0 21 0,0-1 16,21 1-16,-21-21 0,21 21 0,0 0 16,0-22-16,0 22 0,0 0 0,0-21 15,0 20-15,0 1 0,0 0 16,21 0-16,-21 0 0,0 0 0,0-1 15,21 22-15,-21 0 0,21-21 0,-21 21 16,0 0-16,0 0 0,0 21 16,0 1-16,-21-1 0,0 0 15,0 0-15,-22 0 0,1 22 0,0-1 16,-1 0-16,-20-21 0,-1 22 0,1-1 16,-1 0-16,1 1 0,-22-1 15,0 0-15,1 1 0,-1-1 0,0 0 16,-20 1-16,20-22 0,-21 21 0,0 1 15,22-22-15,-22 0 0,0 0 0,0 0 16,-21 0-16,21 1 0,0-22 16,1 0-16,-1 0 15,0 0-15,0-22 16,0 1-16,0-21 0,-21 21 16,22-22-16,-1 22 0,0-21 15,21 0-15,-21-1 0,22 1 16,-1 0-16,0 20 0,1-20 0,-1 0 15,0-1-15,22 22 0,-1-21 0,-20 21 16,20-22-16,1 22 0,-1 0 16,1-21-16,-1 21 0,1-1 0,20 1 15,1 0-15,-21 21 0,20 0 0,1-21 16,-22 21-16,22 0 0,0 0 16,-22 21-16,22 0 0,0 0 0,-22 1 15,22-1-15,-1 0 0,-20 21 0,21-21 16,-1 22-16,-20-22 0,20 21 15,-20-21-15,-1 22 0,22-22 0,-43 21 16,22-21-16,-1 1 0,1 20 16,-22-21-16,22 0 0,-22 0 0,22 1 15,-22-1-15,21 0 0,-20-21 0,20 21 16,-20-21-16,-1 0 0,21 0 16,-20 0-16,20 0 0,-20 0 15,20-21-15,-21 0 0,1 0 0,-1-22 0,22 22 16,-22-21-16,0-1 0,-21 1 15,22 0-15,-22-1 0,21 1 0,-21 0 16,1-1-16,-1 22 0,0-21 0,21 21 16,-42 0-16,21-1 0,1 1 15,-1 21-15,-21-21 0,0 0 16,0 0 0,-21 21-1,-1-21-15,-20 21 0,21 0 16,-21 0-16,20 0 0,-20 0 0,-21 21 15</inkml:trace>
  <inkml:trace contextRef="#ctx0" brushRef="#br0" timeOffset="17380.41">14118 9525 0,'-21'21'0,"42"-42"0,-63 63 0,21-20 0,-1-1 16,1-21-16,0 0 0,21 21 0,0-42 31,0 0-16,21-1-15,0 1 0,1 0 16,-22-21-16,0 21 0,21-22 0,-21 22 16,21-21-16,-21-1 0,0 1 15,0 0-15,0-1 0,0 1 0,-21 21 16,0-21-16,-1 20 0,-20 1 0,21 0 16,-21 0-16,-1 21 0,1 0 15,-22 0-15,22 21 0,-21 0 0,20 22 16,-20-22-16,-1 21 0,22-21 0,-22 22 15,22-1-15,-21 0 0,20 1 16,1 20-16,-22-21 0,22 1 0,21-1 16,-21 0-16,42 1 0,0-1 15,0 0-15,0-20 0,0-1 0,0 0 16,21 0-16,0 0 0,21-21 16,1 0-16,-22 0 0,21 0 0,0 0 15,1 0-15,20-21 0,-20 0 0,-1 0 16,21 0-16,-20-22 0,-1 22 0,0-21 15,1-1-15,-1 22 0,-21-21 16,22 0-16,-22-1 0,0 1 0,0 0 16,0-1-16,0 22 0,-21 0 0,22 0 15,-22 0-15,0 42 16,0 0 0,0 0-16,0 21 0,0 1 15,0-22-15,0 21 0,0 1 0,-22-1 16,22 0-16,0 1 0,0-1 15,0 0-15,0-21 0,0 22 0,0-22 16,22 0-16,-22 0 0,21-21 0,0 0 16,0 21-16,21-21 0,-20 0 0,-1 0 15,21-21-15,-21 0 0,22 21 16,-1-21-16,-21-21 0,21 20 0,1-20 16,-22 0-16,0-1 0,21 1 0,-20-21 15,-1-1-15,0 22 0,0-43 0,-21 22 16,0-1-16,21-21 0,0 1 15,-21 20-15,22 1 0,-22 20 16,0 1-16,21 0 0,-21 21 0,0-1 16,0 44-1,0 20-15,0-21 16,0 21-16,0 22 0,0-22 0,0 22 16,-21-22-16,21 22 0,0-22 15,-22 21-15,22-20 0,0-1 0,0 22 16,0-22-16,0 0 0,0-21 0,0 22 15,0-1-15,22-21 0,-1 0 0,0 22 16,0-22-16,0 0 16,0-21-16,22 21 0,-22-21 0,0 0 0,21 0 15,-20 0-15,20 0 0,-21-21 16,21 0-16,-20 0 0,20 0 0,-21-1 16,0-20-16,22 0 0,-22-1 15,0 1-15,0 0 0,0-22 0,0 1 16,1-1-16,-22-20 0,21 20 0,0-21 15,-21 22-15,0-1 0,21 1 16,-21 21-16,21-1 0,-21 1 0,0 21 16,0 0-16,0 42 31,0 0-31,-21 0 0,0 21 0,21 1 16,0-1-16,-21 22 0,0-22 0,21 21 15,-22 1-15,22-22 0,0 22 16,0-1-16,0-20 0,0-1 15,0 0-15,0 1 0,0-1 0,0 0 16,0 1-16,0-22 0,22 21 0,-22-21 16,21 0-16,0 1 0,0-1 15,0-21-15,0 21 0,1-21 0,-1 0 16,21 0-16,-21 0 0,22 0 0,-1-21 16,-21 0-16,21-1 0,1 1 15,-22 0-15,21 0 0,-21 0 0,1-22 16,-1 22-16,0-21 0,-21 21 0,0 0 15,0-1-15,0-20 0,0 21 16,0 0-16,-21 21 16,0 0-16,-1 0 0,22 21 31,0 0-31,0 0 16,0 0-16,0 1 0,22-1 15,-1 0-15,-21 0 0,21 0 0,-21 0 16,0 1-16,21-1 0,-21 0 0,0 0 15,21 0-15,-21 0 0,0 1 16,0-1-16,0 0 16,21-21-1,1 0-15,-1 0 0,0 0 16,0 0-16,0-21 0,22 0 16,-22-1-16,0 1 0,21-21 0,1 21 15,-22-22-15,21 1 0,0 21 0,-20-21 16,20-1-16,-21 22 0,0 0 15,0 0-15,1 21 0,-22 21 16,0 0 0,0 0-16,0 22 0,0-22 15,-22 0-15,22 0 0,-21 21 0,21-20 16,0-1-16,0 0 0,0 0 0,0 0 16,0 0-16,0 1 31,21-22-31,1 0 0,-1 0 15,-21-22-15,21 1 0,-21 0 16,21 0-16,-21 0 0,21 0 0</inkml:trace>
  <inkml:trace contextRef="#ctx0" brushRef="#br0" timeOffset="17547.31">16446 8827 0,'0'0'0,"-42"-64"31,21 64-31</inkml:trace>
  <inkml:trace contextRef="#ctx0" brushRef="#br0" timeOffset="17755.18">14838 8975 0,'-43'21'0,"86"-42"0,-107 63 16,22-42-16,42 21 16,21-21-1,0 0-15,22 0 0,-1 0 0,0 0 16,1 0-16,20 0 0,1-21 0,-1 21 15,1-21-15,20 0 0,-20 21 16,20-21-16,-20 21 0,21-22 0</inkml:trace>
  <inkml:trace contextRef="#ctx0" brushRef="#br0" timeOffset="18264.91">16870 8636 0,'21'42'16,"-21"-20"-16,0-1 16,0 21-16,0-21 0,0 22 15,0-1-15,0 0 0,0 1 0,0-1 16,0 21-16,-21-20 0,21-1 0,0 0 16,0 1-16,0-1 0,0 0 15,0 1-15,0-22 0,0 21 0,0 1 16,0-22-16,0 21 0,0-21 15,-21 0-15,21 1 0,-22-22 0,22 21 16,0 0-16,0-42 31,0 0-31,0-1 16,0-20-16,0 21 0,0 0 0,22 0 16,20-22-16,-21 1 0,0 21 15,22-22-15,-1 22 0,0 0 0,1 0 16,-22 0-16,21 21 0,0 0 0,1 0 15,-22 0-15,0 0 16,0 0-16,0 21 0,1 0 0,-22 0 0,0 0 16,0 1-16,0-1 0,0 0 15,0 0-15,0 21 0,-22-20 0,1-22 16,0 21-16,-21 0 0,21 0 16,-22 0-16,1-21 0,21 21 0,-22 1 15,1-22-15,21 0 0,0 0 0,0 0 16,-1 0-16,1 0 0,21-22 15,21 1 1,1 0-16,-1 0 0,0 0 16,21 0-16</inkml:trace>
  <inkml:trace contextRef="#ctx0" brushRef="#br0" timeOffset="19171.41">17695 9165 0,'0'64'31,"0"-43"-31,0 0 0,-21 0 0,21 0 16,0 1-16,0-1 0,-21 0 0,21 0 15,0 0-15,0 0 0,0 1 0,0-1 16,0 0-16,0 0 16,21-21-16,43 0 31,-43 0-31,0 0 0,-21-21 0,21 0 15,0 0-15,0-1 0,1 1 16,-1-21-16,0 21 0,0-22 0,21 22 16,-20-21-16,-1 21 0,-21 0 0,21-1 15,0 22-15,-21 22 32,0-1-32,0 0 0,0 21 0,0-21 15,0 1-15,0 20 0,-21-21 16,21 0-16,0 0 0,0 1 0,0-1 0,0 0 15,0 0-15,21-21 0,-21 21 16,21-21-16,0 0 0,1 0 0,20 21 16,-21-21-16,0 0 0,22 0 15,-22 0-15,21 0 0,-21-21 0,22 21 16,-1-21-16,-21 0 0,21 0 16,-20 0-16,-1-1 0,21-20 0,-21 0 15,0 21-15,1-43 0,-1 22 0,0-22 16,0 1-16,0-1 0,0 1 0,1-1 15,-22-20-15,21 20 0,-21 1 16,21 20-16,-21 1 0,0 0 0,0 20 16,0 1-16,0 0 0,0 0 0,-21 42 31,0 21-31,-1-20 0,1 20 16,0 0-16,0 1 0,0 20 15,21-21-15,0 22 0,0-1 16,0 1-16,0-22 0,0 22 0,0-1 15,0-20-15,0-1 0,0 0 0,21 1 16,0-22-16,0 21 0,0-21 0,1 0 16,-1 1-16,0-1 0,21 0 15,-21-21-15,1 0 0,20 0 0,-21 0 16,21 0-16,1 0 0,-22 0 0,21 0 16,1-21-16,-1 0 0,0-1 0,1 1 15,-1 0-15,-21-21 0,21 21 16,-20-22-16,-1 1 0,0 0 15,0-1-15,0 1 0,-21 21 0,0 0 0,0-1 16,0 1-16,0 0 0,-21 21 16,0 0-1,0 21-15,0-21 0,-1 21 0,1 1 16,0 20-16,0-21 0,21 0 0,0 0 16,-21 22-16,21-22 0,0 0 0,0 21 15,0-20-15,0-1 0,0 0 16,21 0-16,0 0 0,0 0 0,-21 1 15,21-1-15,1-21 0,20 21 0,-21 0 16,0-21-16,22 0 0,-22 0 0,0 0 16,21 0-16,-21 0 15,22 0-15,-22-21 0,0 0 0,21 0 0,-20-1 16,-1 1-16</inkml:trace>
  <inkml:trace contextRef="#ctx0" brushRef="#br0" timeOffset="19451.25">18669 8848 0,'0'0'0,"-21"0"0,0 0 0,42 0 47,21 0-47,-21 0 0,22 0 0,-1 0 15,-21 0-15,21 0 0,22 0 0,-22 0 16,1 0-16,-1 0 0,0 0 16,1 0-16,-1 0 0,0 0 0,1 0 15,-22 0-15,0 0 0,0 0 0,0-21 16,0 21-16,-21-22 16,0 1-16,-21 0 15,-21 0-15</inkml:trace>
  <inkml:trace contextRef="#ctx0" brushRef="#br0" timeOffset="20303.4">7345 4170 0,'0'0'0,"0"-21"0,0 0 0,0-1 15,0-20-15,0 21 0,21 0 0,-21 0 16,0-1-16,0 1 0,0 0 15,0 42 1,0 0 0,0 1-16,-21 20 0,0 0 0,-1 1 15,22 20-15,-21-21 0,0 22 16,0-22-16,0 22 0,0-22 16,-1 22-16,22-22 0,-21 0 0,0 1 15,21-22-15,-21 21 0,21-21 0,0 0 16,-21 1-16,21-1 0,0 0 15,0 0-15,-21-21 0,21-21 32,21 21-32,0-21 0,0 0 15,-21-1-15,21 1 0,0-21 0,-21 21 16,22-22-16,-1 1 16</inkml:trace>
  <inkml:trace contextRef="#ctx0" brushRef="#br0" timeOffset="20592.24">7345 3937 0,'0'0'16,"21"-21"-16,-21 0 0,21 0 0,-21-1 16,21 22-1,0 0-15,-21 22 16,0 20-16,0 0 0,22-21 16,-22 22-16,21 20 0,-21-20 0,0-1 15,0 21-15,0-20 0,21-1 16,-21 0-16,0 1 0,21-1 15,-21 0-15,0 1 0,0-22 0,0 21 16,0-21-16,0 22 0,0-22 16,0 0-16,0 0 0,0 0 15,0 1-15,-21-22 32,0 0-32,21-22 15,-21 1-15,-1 21 0,1-21 16,0 0-16</inkml:trace>
  <inkml:trace contextRef="#ctx0" brushRef="#br0" timeOffset="20792.13">6985 4530 0,'-21'0'0,"42"0"0,-63 0 0,20 0 0,22-21 16,-21 21-16,42 0 16,22 0-1,-22 0-15,0 0 0,21-22 0,1 22 16,-1 0-16,0 0 0,1 0 15,-1-21-15,0 21 0,1 0 0,-1 0 16,22-21-16,-43 21 0,21 0 0,0 0 16,-20-21-16,20 21 0,-21 0 15,21-21-15,-20 0 0,-1 21 0,0-22 16</inkml:trace>
  <inkml:trace contextRef="#ctx0" brushRef="#br0" timeOffset="21095.95">8255 4022 0,'0'0'15,"0"21"17,0 0-32,-21 0 0,21 22 15,0-22-15,-21 21 0,-1-21 16,22 22-16,-21-1 0,0 0 15,0-21-15,21 22 0,-21-1 0,0 0 16,-1-20-16,1 20 0,21-21 16,-21 0-16,21 0 0,-21 1 0,21-1 15,0 0-15,0 0 0,0 0 16,0-42 15,21 21-15,0-21-16,-21 0 0</inkml:trace>
  <inkml:trace contextRef="#ctx0" brushRef="#br0" timeOffset="21395.78">8213 4170 0,'0'-42'16,"0"84"-16,0-106 0,0 43 16,0 0-16,21 21 15,0 21-15,-21 0 16,21-21-16,-21 22 0,21 20 0,0-21 15,-21 0-15,22 22 0,-22-22 0,21 0 16,0 21-16,-21-21 0,21 22 16,-21-22-16,0 21 0,21-21 0,0 22 15,1-22-15,-22 0 0,21 21 0,-21-20 16,0-1-16,21 0 0,0 0 16,-21 0-16,0 0 15,21-21 1,0 0-1,-21-21-15,0 0 16,22 21-16,-1-21 0,-21 0 0,21 0 16,-21-1-16,21-20 0</inkml:trace>
  <inkml:trace contextRef="#ctx0" brushRef="#br0" timeOffset="21663.89">8911 4001 0,'0'0'0,"0"-22"0,0 44 47,0-1-47,-21 21 0,0-21 15,0 22-15,21-22 0,-43 21 0,22 0 16,0 1-16,0-1 0,-22 0 0,22 1 16,0-1-16,-21 0 0,21 1 15,-1-1-15,1 0 0,0-20 16,0 20-16,0-21 0,21 0 0,0 0 15,-21 1-15,21-1 0,0 0 16,21-21 15,0-21-31,0 0 0,0-1 0,0 1 16</inkml:trace>
  <inkml:trace contextRef="#ctx0" brushRef="#br0" timeOffset="22643.11">13779 3979 0,'0'-21'0,"0"42"0,0-63 0,0 21 16,0 42 15,0 0-15,0 0-16,0 1 0,0-1 0,-21 21 15,21 0-15,-21-20 0,21 20 16,-21 0-16,21 1 0,-21-22 0,21 21 16,-21-21-16,-1 22 0,22-22 15,0 0-15,0 0 0,-21 0 0,21 0 16,-21 1-16,21-1 0,0 0 16,0-42 15,0 0-16,0-1-15,21-20 16,0 21-16,-21 0 0,22-22 0,-1 1 16,-21 0-16,21-1 0,0-20 15,-21 21-15,21-1 0,0 1 0,1 0 16,-1-1-16,0 22 0,0-21 0,0 42 16,0-21-16,1 21 0,-1 0 15,0 0-15,0 21 16,-21 0-16,21 0 0,-21 0 15,0 22-15,0-1 0,0-21 16,0 21-16,0 1 0,0-1 0,0 0 16,0 1-16,0-1 0,21 0 15,-21 1-15,0-22 0,22 21 0,-22-21 16,0 1-16,0 20 0,0-21 0,21 0 16,-21 0-16,0 1 15,0-44 32,0 1-47,0 0 0,-21 0 16,-1 0-16</inkml:trace>
  <inkml:trace contextRef="#ctx0" brushRef="#br0" timeOffset="22883.97">13674 4339 0,'21'0'32,"0"0"-32,0 0 0,0 0 15,0 0-15,1 0 0,-1 0 0,21-21 16,-21 21-16,22 0 0,-22 0 16,21-21-16,0 21 0,-20 0 15,20 0-15,-21-21 0,0 21 16,0 0-16,-21-21 0,22 21 15,-22-22-15,21 22 16,-21-21 0</inkml:trace>
  <inkml:trace contextRef="#ctx0" brushRef="#br0" timeOffset="23223.78">14563 3916 0,'0'0'0,"0"-21"16,0 42 15,0 0-31,21 0 0,-21 0 16,0 1-16,21-1 0,-21 21 15,0-21-15,0 22 0,21-22 0,-21 21 16,21 0-16,-21-20 0,0 20 0,0-21 15,0 21-15,0-20 0,21-1 16,-21 0-16,0 0 0,0 0 0,0 0 16,0 1-16,0-44 62,0 1-62,22 21 0,-22-21 16,21 0-16,0 0 0,-21 0 0</inkml:trace>
  <inkml:trace contextRef="#ctx0" brushRef="#br0" timeOffset="23663.38">14986 3874 0,'0'-22'16,"-21"22"31,0 22-47,-1-1 0,22 0 15,-21 0-15,0 21 0,0 1 0,0-22 16,0 21-16,-1 1 0,1-1 16,0 0-16,21 1 0,-21-22 0,0 21 15,0-21-15,21 0 0,-22 22 16,22-22-16,0 0 0,0 0 0,-21-21 15,21 21-15,0 1 0,-21-22 0,21 21 16,0 0 0,-21-21 31,21-21 15,0 0-46,21 21-1,-21-22-15</inkml:trace>
  <inkml:trace contextRef="#ctx0" brushRef="#br0" timeOffset="26300.56">6075 7091 0,'0'0'0,"-21"0"0,-1 0 15,1 0-15,-21 0 0,21 0 0,0 0 16,-1 0-16,1 0 0,0 0 16,0-21-16,0 21 0,0 0 0,-1 0 15,1 0-15,0 0 0,0 0 16,0 0-16,0 0 16,-1 0-16,22 21 31,22-21-31,-1 0 0,0 0 15,0 21-15,21-21 0,1 0 16,20 0-16,1 21 0,-1-21 0,1 0 16,-1 0-16,22 0 0,0 21 15,-1-21-15,1 0 0,21 0 0,0 0 16,-1 0-16,22 0 0,-21 0 0,21 0 16,0 0-16,0 0 0,0 22 15,21-22-15,1 0 0,-22 0 0,21 0 16,-21 0-16,21 0 0,-21 21 0,0-21 15,21 0-15,-21 0 16,0 0-16,-21 0 0,21 0 0,-21 0 0,0 0 16,-1 21-16,1-21 0,-21 0 0,21 0 15,0 0-15,-22 0 16,1 0-16,-22 21 0,1-21 0,-1 0 16,1 0-16,-1 0 0,-20 0 0,-1 21 15,-21-21-15,22 0 0,-22 0 16,0 0-16,0 0 0,0 0 0,0 0 15,-21 21-15,-21-21 47,0 0-47,-21-21 0,21 21 16,-22 0-16,-20-21 0</inkml:trace>
  <inkml:trace contextRef="#ctx0" brushRef="#br0" timeOffset="26935.2">4974 7303 0,'21'21'47,"0"-21"-31,1 0-16,20 21 0,-21-21 0,21 0 16,1 21-16,-1-21 0,0 0 15,22 21-15,21-21 0,-22 0 0,22 0 16,-1 0-16,22 0 0,0 0 0,0 0 15,0 0-15,21 0 0,0 0 16,0 0-16,0 0 0,21 0 0,0 0 16,21 0-16,-20 0 0,20 0 0,0 0 15,1 0-15,-1 0 0,21 21 16,-20-21-16,-1 0 0,0 0 16,-20 0-16,20 0 0,-21 0 0,0 0 15,-21 0-15,0 0 0,-21 0 0,0 0 16,0 0-16,-22 0 0,-20 0 15,-1 0-15,1-21 0,-43 21 0,21 0 16,-20 0-16,-1 0 0,-21 21 47,21-21-47,0 0 16,0 0-16</inkml:trace>
  <inkml:trace contextRef="#ctx0" brushRef="#br0" timeOffset="27148.08">14457 7070 0,'0'0'16,"-21"0"-16,-1 0 0,-20 0 15</inkml:trace>
  <inkml:trace contextRef="#ctx0" brushRef="#br0" timeOffset="27631.81">13652 7049 0,'0'0'0,"-63"0"32,42-22-32,0 22 15,-1 0-15,1 0 0,21-21 0,-21 21 16,0 0-16,0 0 0,0-21 16,-1 21-16,1 0 0,0 0 15,0-21-15,0 21 0,0 0 16,-1-21-16,1 21 0,-21 0 15,21 0-15,0-21 0,-1 21 0,1 0 16,0 0-16,0 0 0,21-22 16,42 22-1,1 0-15,20 0 16,22 0-16,-1-21 0,22 21 0,0 0 16,21 0-16,21 0 0,0-21 15,1 21-15,20 0 0,0 0 0,1 0 16,20 0-16,1 0 0,-1 0 15,1 0-15,-1 0 0,-21 0 16,22-21-16,-1 21 0,-20 0 0,-22 0 16,0 0-16,0 0 0,-21 0 15,0 0-15,-21 0 0,0 0 0,-21 0 16,-1 0-16,-20 0 0,-22 0 0,0 0 16,-20 0-16,-1-21 0,-64 21 31,22 0-31,-21 0 0,0 0 15,-1-21-15,-20 21 16,-1 0-16,1 0 0,-1 0 0,-20 0 0</inkml:trace>
  <inkml:trace contextRef="#ctx0" brushRef="#br0" timeOffset="28079.5">13017 7281 0,'0'0'0,"22"0"16,-1 0-16,21 0 0,22 0 16,-1 0-16,22 0 0,21 0 0,-1 0 15,22 0-15,0 0 0,22 0 16,20 0-16,0 0 0,1 0 0,20 0 16,-21 0-16,43 0 0,-21 0 15,-22 0-15,21 0 0,-20 0 0,-1 0 16,-21 0-16,22 0 0,-43 0 0,21 0 15,-42 0-15,21 0 0,-22 22 16,-20-22-16,0 0 0,-22 0 16,1 0-16,-1 21 0,-20-21 0,-1 0 15,0 0-15,-21 21 0,-21 0 16,-21-21 0,-21 0-16,0 0 15,-1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5T11:47:19.7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4911 868 0,'0'-21'0,"0"0"0,0-1 16,0 1-1,0 0-15,0 0 31,0 42 16,0 0-31,0 0 0</inkml:trace>
  <inkml:trace contextRef="#ctx0" brushRef="#br0" timeOffset="2372.05">4889 910 0,'0'0'0,"22"0"0,-1-21 15,0 0-15,0 21 16,-21-21-16,21 21 0,0-21 16,1-1-16,-1 1 15,0 21-15,0-21 0,0 21 0,-21-21 16,21 21-16,1-21 0,-1 21 16,0-21-16,0 21 0,-21-22 15,21 22-15,-21-21 16,21 21-16,1 0 15,-22-21-15,-22 21 63,22 21-47,-21 0-16,0 1 0,0-22 15,0 21-15,0 0 0,-1 0 16,1 0-16,-21 22 0,21-22 0,-22 21 15,1 0-15,0-20 0,-1 20 16,1 0-16,0 1 0,-1-22 0,1 21 16,0 0-16,-1-20 0,-20 20 15,21-21-15,-1 21 0,-20-20 0,20 20 16,-20-21-16,21 21 16,-22-20-16,22-1 0,-1 0 0,1 21 15,0-21-15,-1 1 0,1-1 16,21 0-16,-21 0 0,20 0 0,1 0 15,-21 1-15,21-1 0,0 0 16,-1-21-16,1 21 0,0-21 0,21 21 16,-21 0-16,0-21 0,0 22 15,-1-1 1,1-21-16,21 21 31,21-21 47,1 0-62,-1 0-16,0 0 16,0 0-1,0 0-15,0 0 0,1 0 16,-1 0-16,0 0 15,0 0-15,0 0 0,0 0 16,1 0-16,-1 21 16,0-21-16,0 0 0,0 21 15,0-21-15,1 21 0,-1 1 0,0-22 16,0 21-16,0-21 0,0 21 16,22 0-16,-22-21 0,21 21 0,-21 0 15,22-21-15,-22 22 0,21-1 16,1 0-16,-22-21 0,21 21 0,0 0 15,-20 0-15,20 1 0,0-1 0,-21-21 16,1 21-16,20 0 0,-21 0 16,21 0-16,-20 1 0,-1-1 0,21 0 15,-21 0-15,0 0 0,1 0 16,-1-21-16,-21 22 0,21-22 0,-21 21 16,21-21-16,0 0 15,-21 21-15,0-42 78,-21 21-78,21-21 16,0-1-16,0 1 0,0 0 16,0-21-16</inkml:trace>
  <inkml:trace contextRef="#ctx0" brushRef="#br0" timeOffset="4080.12">5842 1101 0,'0'-21'0,"21"21"15,-21 21 1,0 21 0,0-21-16,0 43 0,0-22 0,0 22 15,-21-1-15,0 22 0,0-22 16,-22 1-16,22-1 0,0 1 0,-21-1 16,20 1-16,1-22 0,0 0 15,0 1-15,0-1 0,21-21 0,0 0 16,0 1-16,0-44 31,21 1-31,-21 0 0,21 0 0,-21 0 16,0-22-16</inkml:trace>
  <inkml:trace contextRef="#ctx0" brushRef="#br0" timeOffset="4463.89">5673 1334 0,'0'0'0,"0"-43"0,0 22 16,-22 0-16,22 0 15,0 0 1,22 21 0,-1-22-16,0 22 0,0 0 0,0 0 15,22-21-15,-22 21 0,21 0 16,-21 0-16,0 0 0,22 0 0,-22 0 16,0 0-16,0 0 0,0 0 15,1 21-15,-1-21 0,-21 22 16,0-1-1,-21-21 1,-1 0 0,1 0-16,21-21 47,-21 21-16,0 0 0,0 0-15,0 0-1</inkml:trace>
  <inkml:trace contextRef="#ctx0" brushRef="#br0" timeOffset="5344.11">5355 1207 0,'0'0'0,"-21"0"0,42 0 31,21 0-31,1 0 16,20 0-16,1 0 15,-1 0-15,1 0 0,20-22 0,-20 22 16,-1 0-16,1-21 0,-1 21 15,1 0-15,-22 0 0,1 0 0,-22-21 16,0 21-16,0 0 0,-42 0 16,0 0-1,-22 0-15,1 0 0</inkml:trace>
  <inkml:trace contextRef="#ctx0" brushRef="#br0" timeOffset="5703.9">5546 1228 0,'0'0'0,"0"21"0,0 0 15,0 0-15,0 22 0,0-22 0,0 0 16,0 21-16,0 1 0,0-1 16,0 0-16,0 22 0,0-22 0,0 22 15,21-22-15,-21 0 0,0 22 0,0-22 16,0 0-16,0-20 0,0 20 15,-21-21-15,21 21 0,-22-20 0,1-1 16,-21 0-16,21 0 0,0 0 16,-22-21-16,1 0 0,21 21 15,-22-21-15,1 0 0,0 0 16,21 0-16,-22-21 0,22 0 0,-21 21 16,21-21-16,-1 0 0,1 0 0,0-1 15,0 1-15,0 0 0,21 0 16,0 0-16,0 0 0,0-1 15,0 1-15,21 0 0,21 21 16,-21-21-16,1 0 0,20 21 0,0-21 16,1-1-16,-1 22 0</inkml:trace>
  <inkml:trace contextRef="#ctx0" brushRef="#br0" timeOffset="6103.67">6096 1524 0,'0'0'0,"0"21"32,0 0-32,-21 1 0,0-1 15,-1 21-15,1 0 0,0 1 16,0-1-16,-21 0 0,20 1 0,1-1 16,0 0-16,21 1 0,-21-1 15,21-21-15,0 0 0,0 1 0,0-1 16,21 0-16,0-21 0,0 0 15,1 0-15,20 0 0,0 0 0,1 0 16,-22 0-16,21-21 0,0 0 16,-20-1-16,20 1 0,-21-21 15,0 0-15,0 20 0,-21-20 0,0 0 16,0-22-16,0 22 0,-21 0 16,-21-1-16,21 1 0,-22 0 0,1 20 15,0 1-15,-1 21 0,1 0 0,0 0 16,21 0-16,-22 0 0,22 21 15,0 1-15,0-1 0,21 0 0,0 0 16,0 0-16,21 0 0,0 1 16,0-1-16,0-21 0,22 0 0,-1 0 15,0 0-15,1-21 16,-1-1-16</inkml:trace>
  <inkml:trace contextRef="#ctx0" brushRef="#br0" timeOffset="6984.17">6858 1016 0,'0'0'0,"0"-21"0,0 0 0,0 0 16,-21 42-1,21 0-15,-21 0 0,-1 21 16,22 1-16,-21 20 0,0-20 0,0 20 16,0-21-16,0 22 0,-1-1 15,1 1-15,0-1 0,0 1 16,0-1-16,0 1 0,-1-22 15,22 22-15,-21-22 0,21 0 0,-21 1 16,21-22-16,-21 0 0,21 0 0,0 0 16,0 1-16,0-44 31,0 1-31,0-21 16,0 21-16,0-22 0,0 1 0,0 0 15,0-1-15,21 1 0,0 0 16,22-1-16,-22 22 0,21-21 0,-21 21 15,22 0-15,-22 21 0,21 0 16,-21 0-16,22 0 0,-22 0 16,0 0-16,0 21 0,0 0 0,-21 0 15,0 21-15,0-20 0,0 20 16,0 0-16,0 1 0,0-1 0,0-21 16,0 21-16,0-20 0,0 20 0,0-21 15,0 0-15,21 0 0,1 1 16,-1-22-16,0 21 0,0-21 0,0 0 15,0 0-15,22 0 0,-22 0 16,21-21-16,-21-1 0,22 1 16,-1 0-16,-21-21 0,22 21 0,-22-43 15,21 22-15,-21-1 0,22-20 16,-22-1-16,0 22 0,0 0 0,-21-1 16,0 22-16,0 0 0,0 0 15,0 0-15,-21 42 16,0 0-16,0 21 15,21-20-15,-22 20 0,1 0 0,0 1 16,21-22-16,0 21 0,-21 0 0,0 1 16,21-22-16,0 21 0,0-21 15,0 22-15,0-22 0,0 0 0,-21 0 16,21 0-16,-22-21 31,22-21-15,0 0-16,0-21 15,0 21-15,0-22 0,0 1 0,0 0 16,22-1-16,-1 1 0,0 0 16,0-1-16,21 1 0,-20 21 0,20-22 15,0 22-15,1 0 0,20 0 16,-21 21-16,1 0 0,-1 0 0,0 0 16,1 0-16,-22 21 0,21 0 15,-21 22-15,-21-1 0,0 0 0,0 1 16,0-1-16,0 0 0,0 22 0,0-22 15,-21 0-15,0-20 16,0 20-16,0-21 0,21 0 0,0 0 16,-21 1-16,21-1 0,21-21 31,0-21-31,21-1 0</inkml:trace>
  <inkml:trace contextRef="#ctx0" brushRef="#br0" timeOffset="8107.31">8911 741 0,'0'0'0,"0"-21"16,0 42 47,0 0-63,0 0 15,0 0-15,0 1 0,21-1 16,0 21-16,1-21 0,-1 0 0,0 22 15,21-22-15,1 21 0,-1-21 16,0 22-16,1-22 0,20 0 0,-21 21 16,1-20-16,20-1 0,-20 21 15,-1-21-15,21-21 0,1 21 16,-1 1-16,-20-1 0,20-21 0,1 21 16,-1-21-16,1 21 0,-1-21 15,1 21-15,-1-21 0,1 0 0,-22 21 16,0-21-16,1 0 0,-1 22 15,0-22-15,1 21 0,-1-21 0,-21 0 16,0 0-16,22 0 0,-22 21 0,21-21 16,-21 0-16,1 0 0,-1 0 15,0 0-15,0 0 0,0 0 0,-42 0 63,0 0-63,0 0 15,0 0-15,-1 0 16,1 0-16,0 0 16,0 0-16,0 21 0,0-21 15,-1 21-15,1 0 0,0-21 16,0 22-16,0-1 0,0 21 16,-1-21-16,-20 0 0,21 22 0,-21-22 15,-1 21-15,1 1 0,-22-22 16,22 21-16,-21 0 0,-1 1 0,1-22 15,20 21-15,-20 1 0,-1-22 16,22 21-16,-22-21 0,22 0 16,0 22-16,-1-22 0,1 0 0,0 21 15,-1-20-15,22-1 0,0 0 0,0 0 16,0 0-16,21 0 0,-21 1 16,21-1-16,0 0 0,0 0 15,-22-21 63,22-21-78,-21 21 0,21-21 0,0 0 16,-21 21-16,0 0 0</inkml:trace>
  <inkml:trace contextRef="#ctx0" brushRef="#br0" timeOffset="12071.43">4889 4106 0,'22'-21'16,"-22"0"-1,0 42 17,-22-21-32,1 21 15,0 1-15,-21-1 0,21 21 16,-22-21-16,22 22 0,-21-1 0,-1 0 15,-20 1-15,21-1 0,-22 0 16,22 1-16,-22-1 0,1 0 16,-1 22-16,1-22 0,20 22 0,-20-22 0,-1 21 15,1-20-15,-1-1 0,22 0 16,-21 22-16,-1-22 0,22 1 16,-22-22-16,22 21 0,0 0 0,-1-20 15,1-1-15,0 21 0,20-21 16,-20-21-16,21 21 0,0 1 0,0-22 15,21-22 32,0 1-47,21 21 16,-21-21-16,0 0 0,21 21 16,0 0-16,0-21 15,0 21-15,1 0 0,-1-21 16,0-1-16,0 22 0,0 0 15,0 0-15,22 0 0,-22 0 16,0 0-16,21 0 0,1 0 0,-1 0 16,0 0-16,1 0 0,-1 0 15,0 0-15,1 22 0,-1-1 0,22-21 16,-22 21-16,0 0 0,1 0 0,-1 0 16,0 1-16,1-1 0,-1 21 15,0-21-15,1 22 0,-22-22 0,21 0 16,0 21-16,1-21 0,-22 22 15,21-22-15,-21 21 0,22-21 0,-1 1 16,0-1-16,-20 0 0,20 0 0,0 0 16,1 0-16,-1-21 0,-21 22 15,21-22-15,-20 0 0,-1 0 0,0 0 16,0 21-16,0-21 0,0 0 16,-21-21 46,0-1-62,0 1 0,0 0 16</inkml:trace>
  <inkml:trace contextRef="#ctx0" brushRef="#br0" timeOffset="12484.2">5355 4530 0,'0'0'0,"-42"0"0,21-21 16,-22 21-16,22 0 0,-21 0 0,21 0 16,-1 0-16,44 0 31,-1 0-31,0 0 0,21 0 16,-21 0-16,22 0 0,20 0 0,-20 0 15,-1 0-15,21 0 0,1 0 0,-22 0 16,22 0-16,-1 0 0,-20 0 15,-1 0-15,0 0 0,1 0 16,-1 0-16,-21 0 0,0 0 0,-42 21 31,0-21-31,-21 0 0,20 0 16,-20 0-16,21 0 0</inkml:trace>
  <inkml:trace contextRef="#ctx0" brushRef="#br0" timeOffset="12862.98">5482 4572 0,'0'0'0,"0"21"16,-21 0-16,21 1 15,0-1-15,0 0 16,0 0-16,0 0 0,0 0 0,0 22 16,0-1-16,0 0 0,21 1 15,-21-1-15,0 0 0,21 1 0,0-1 16,-21 0-16,22 1 0,-22-1 15,0 0-15,0-20 0,0 20 0,0 0 16,0-21-16,0 1 0,-22 20 0,22-21 16,-42 0-16,21 0 0,0 1 15,0-1-15,-1-21 0,-20 21 0,21-21 16,0 0-16,0 0 0,-1 0 0,1 0 16,0 0-16,0-21 0,0 0 15,0 21-15,-1-22 0,1 1 16,0-21-16,0 21 0,0 0 0,21-1 15,-21 1-15,21 0 0,-22 0 16,22 0-16,0 0 0,0-1 16,0 1-16,22 21 0,-1-21 0,0 21 15,0-21-15,0 21 0,0-21 16,22 21-16,-22-21 0,0 21 0</inkml:trace>
  <inkml:trace contextRef="#ctx0" brushRef="#br0" timeOffset="13332.71">6011 5017 0,'-21'105'31,"0"-83"-31,0-1 0,21 0 0,0 21 15,-21-21-15,-1 1 0,22 20 0,-21-21 16,21 0-16,0 22 0,0-22 16,0 0-16,0 0 0,0 0 0,0 0 15,0 1-15,0-1 0,0 0 16,21-21-16,1 0 0,-1 21 16,0-21-16,0 0 0,0 0 15,0 0-15,1-21 0,-1 0 0,0 21 16,-21-21-16,21-22 0,0 22 15,0 0-15,1-21 0,-1-1 0,-21 22 16,0-42-16,0 20 0,0 1 0,0 0 16,0-1-16,0 1 0,0 0 15,0-1-15,0 22 0,0 0 0,-21 0 16,21 0-16,-22 21 0,1 0 0,0 0 16,0 0-16,0 0 0,0 0 15,-1 21-15,1-21 0,21 21 16,-21 0-16,0-21 0,21 21 15,21-42 17,21 21-32,-20-21 0</inkml:trace>
  <inkml:trace contextRef="#ctx0" brushRef="#br0" timeOffset="13944.4">6519 4360 0,'0'0'0,"0"-21"16,0 0-16,0 0 0,0 0 16,-21 21-1,0 0-15,21 21 0,0 0 16,-21 0-16,21 22 0,0-1 16,-21-21-16,21 21 0,0 1 15,0 20-15,0-20 0,0 20 0,0-21 16,0 22-16,0-22 0,0 22 0,0-1 15,0-20-15,0 20 0,0-21 16,0 1-16,-22-1 0,22 0 0,0 1 16,-21-22-16,21 21 0,0-21 15,-21 1-15,21-1 0,0 0 0,0 0 16,0 0 0,0-42-1,-21 0 1,21 0-16,0 0 0,0-1 15,0 1-15,0 0 0,0 0 16,0-21-16,0 20 0,0-20 0,0 21 16,0-21-16,21 20 0,-21-20 0,21 21 15,0-21-15,1 20 0,-1 1 16,0 0-16,21 0 0,-21 21 0,1 0 16,-1 0-16,0 0 0,0 0 0,0 0 15,0 21-15,1-21 0,-1 42 16,0-20-16,0-1 0,0 0 15,0 21-15,-21-21 0,0 22 0,22-22 16,-22 0-16,0 21 0,0-20 16,0-1-16,0 0 0,0 0 0,0 0 15,0 0-15,0 1 0,-22-1 16,22 0-16,-21-21 0,0 21 16,0-21-1,21-21 16,0 0-15,0 0-16,21-1 16</inkml:trace>
  <inkml:trace contextRef="#ctx0" brushRef="#br0" timeOffset="14484.28">7070 4890 0,'0'21'16,"0"0"-16,0 0 16,0 0-16,0 0 0,0 1 15,0-1-15,0 21 0,0-21 16,0 0-16,0 22 0,0-22 0,0 21 16,0-21-16,0 1 0,0 20 0,0-21 15,0 0-15,0 0 0,0 1 16,0-1-16,0 0 0,0 0 15,0 0-15,-22-42 47,22 0-47,0 0 0,0 0 16,0-1-16,0 1 0,0 0 0,0-21 16,0-1-16,22 1 15,-22 0-15,21-1 0,0-20 0,21 21 16,-21-1-16,1 1 0,20 0 0,-21 20 15,21-20-15,-20 21 0,-1 0 16,21 0-16,0 21 0,-20 0 0,-1 0 16,21 0-16,-21 21 0,22 0 0,-22 0 15,0 21-15,0-20 0,21 20 16,-20 0-16,-1 1 0,-21-1 0,0 0 16,21 1-16,-21-1 0,0 0 0,0 1 15,0-22-15,0 21 0,0-21 16,0 0-16,-21 1 0,21-1 15,-21 0-15,21 0 0,0 0 0,-22-21 16,22 21-16,-21-21 0,21-21 31,0 0-15,0 0-16,0 0 0</inkml:trace>
  <inkml:trace contextRef="#ctx0" brushRef="#br0" timeOffset="16783.98">13864 3979 0,'0'0'15,"21"0"-15,-21-21 0,21 0 0,1 21 16,-1 0-16,-21-21 0,21 21 0,0 0 16,-21 21-1,0 0 1,0 0-16,-21 1 15,0 20-15,0-21 0,-22 21 16,1 1-16,0-1 0,-1 0 0,-20 1 16,-1-1-16,1-21 0,-1 22 15,1-1-15,-22-21 0,22 21 0,-1-20 16,-21 20-16,22-21 0,-1 0 16,22-21-16,-21 21 0,20 1 0,1-22 15,0 0-15,-1 21 0,22-21 0,0 0 16,0 0-16,0 0 0,-1 0 15,22-21 17,22 21-32,-1 0 15,21 0-15,-21 0 0,22 0 16,-1 0-16,21 21 0,1 0 0,-1-21 16,1 21-16,-1 21 0,1-20 15,-1-1-15,1 21 0,-1-21 0,-20 22 16,20-22-16,-20 21 0,-1 0 15,0 1-15,1-22 0,-22 21 0,21-21 16,-21 22-16,0-22 0,1 0 0,-1 0 16,0 0-16,0 1 0,0-1 15,-21 0-15,0 0 0,21-21 16,1 0 15,-22-21-15,0 0-16,0 0 0,0-1 0</inkml:trace>
  <inkml:trace contextRef="#ctx0" brushRef="#br0" timeOffset="17539.84">14901 4636 0,'0'0'0,"0"-22"0,0 1 15,0 0-15,0 0 16,0 0-16,0 0 0,0-1 16,0 1-16,-21-21 0,0 21 15,0 0-15,0-1 0,-1 1 0,1 0 16,0 21-16,0 0 0,0-21 0,0 21 15,-22 0-15,22 0 0,0 0 16,-21 21-16,20 0 0,1 0 0,-21 1 16,21-1-16,0 0 0,-22 21 15,22 1-15,0-22 0,0 21 16,0 0-16,-1 1 0,22 20 0,-21-20 16,21-1-16,-21 0 0,21 1 15,0-1-15,0 0 0,0 1 0,0-22 16,0 21-16,0-21 0,0 0 0,21 1 15,0-1-15,1 0 16,-1 0-16,0-21 0,0 0 16,0 0-16,0 0 0,1 0 0,-1 0 15,0-21-15,0 0 0,0 0 16,22-1-16,-22 1 0,0 0 0,0 0 16,21-21-16,-20-1 0,-1 22 0,21-42 15,-21 20-15,22 1 16,-22 0-16,0-1 0,0 1 0,0 0 15,0-1-15,-21 22 0,0-21 0,0 21 16,0-1-16,0 1 0,0 0 16,0 0-16,0 42 47,0 0-47,0 0 0,0 22 0,0-22 15,0 21-15,-21 1 0,21-1 16,0 21-16,0-20 0,0 20 15,0-20-15,0-1 0,0 0 0,0 1 16,0-1-16,0 0 0,21-21 16,1 22-16,-1-22 0,0 0 0,0 0 15,0 0-15,22-21 0,-22 0 0,0 22 16,21-22-16,1 0 0,-22 0 16,21 0-16,-21 0 0,22-22 0,-22 1 15,21 0-15,-21 0 0,0 0 0,22 0 16,-22-22-16,0 22 0,-21-21 15</inkml:trace>
  <inkml:trace contextRef="#ctx0" brushRef="#br0" timeOffset="18963.98">4678 2709 0,'21'0'156,"0"22"-156,0-22 0,22 0 0,20 0 16,-21 0-16,22 0 0,-1 0 15,22 0-15,-21 0 0,20 0 0,22 0 16,-21 0-16,21-22 0,-1 22 0,1 0 15,0 0-15,0 0 0,-21 0 16,20 0-16,-20 0 0,0 0 0,21 0 16,-22 0-16,1 0 0,0 0 15,-1 0-15,1 0 0,0-21 0,-1 21 16,-20 0-16,-1 0 0,1 0 16,-22 0-16,0 0 0,1 0 15,-1 0-15,0 0 0,-20 0 0,-1 0 16,0 0-16,0 0 0,0 0 47,-21-21 31,0 0-47,-21 21-31</inkml:trace>
  <inkml:trace contextRef="#ctx0" brushRef="#br0" timeOffset="20140.31">13864 5821 0,'-21'0'0,"42"0"0,-63 0 16,21 0-16,-1-21 15,1 21-15,0 0 16,42 0 31,0 0-47,1 0 0,20 0 0,0 0 15,22 0-15,-1 0 0,1 0 16,-1 0-16,22 0 0,0 0 0,-1 0 16,1 0-16,0 0 0,-1 0 15,1 0-15,-22 0 0,22 0 16,-21 0-16,-1 0 0,1 0 0,-1 0 16,-21 0-16,1 0 0,-1 0 0,-21 0 15,0 0-15,1 0 0,-1 0 16,0 0-1,-42 0 79,0-21-94,-1 21 0</inkml:trace>
  <inkml:trace contextRef="#ctx0" brushRef="#br0" timeOffset="21227">16933 1291 0,'0'0'0,"-21"-21"16,0 21-16,21-21 0,-21 0 16,21 0-16,0-1 15,0 1-15,0 0 0,21 0 0,21 0 16,-21-22-16,43 22 0,-22 0 15,22 0-15,20 0 0,1 0 0,0-1 16,-1 1-16,1 0 0,0 21 16,-22 0-16,22 0 0,-22 0 0,1 0 15,-22 0-15,22 21 0,-43 0 16,21 1-16,-21 20 0,-21 0 16,0 1-16,-21-1 0,0 0 0,-21 22 15,-22-1-15,1 1 0,-43 20 16,21-20-16,-21 21 0,1-1 15,-1 1-15,0 0 0,0-1 0,21 1 16,1 0-16,-1-1 0,22 1 16,-1 21-16,1-22 0,41 1 0,-20 0 15,42-22-15,0 22 0,0-22 16,0 22-16,42-21 0,1-1 0,-1 1 16,0-22-16,22 21 0,-22-20 0,43-1 15,-22 0-15,1 1 0,21-1 16,-1-21-16,-20 0 0,-1 1 15,1-22-15,-1 0 0,-20 21 0,-1-21 16,-21 0-16,21 0 0,-20 0 16,-22-21-16,0-1 15,-22 1-15,1 21 16,0 0-16,-21 0 0,21 0 0,-22 0 16,22 21-16,-21 1 0,-1-1 15,22 0-15,-21 0 0,21 21 0,0-20 16,-1 20-16,1 0 0,0 1 15,21-1-15,0 0 0,0 1 0,0 20 16,0-21-16,0 22 0,0-1 0,0 1 16,21-1-16,0 1 0,-21-1 0,22 1 15,-1-1-15,-21 1 16,21-1-16,-21 1 0,0-1 0,0 1 16,0-1-16,-21-20 0,0 20 0,-22-20 15,1-1-15,0 0 0,-1 1 16,-20-1-16,-1-21 0,22 21 0,-22-20 15,1-1-15,21 0 0,-1 0 16,1-21-16,0 0 0,20 0 0,-20 0 16,42-21-16,0-21 15,0 20-15,0-20 0,21-21 0,22 20 16</inkml:trace>
  <inkml:trace contextRef="#ctx0" brushRef="#br0" timeOffset="21615.78">19219 2540 0,'0'0'0,"0"-42"0,0 21 0,-21-1 0,21-20 15,-21 42-15,21-21 0,-21 21 0,0 0 16,-1 21-16,1 0 16,21 22-16,-21-1 0,0 21 15,0-20-15,0 41 0,-1-20 0,1-1 16,21 22-16,-21-21 0,0 20 16,0-20-16,21-1 0,0 22 0,0-43 15,-21 22-15,21-22 0,0 22 16,0-43-16,0 21 0,0 0 0,21-20 15,-21-1-15,21 0 0,0-21 0,0 21 16,0-21-16,1 0 0,-1 0 16,21 0-16,-21 0 0,0 0 0,22-21 15,-22 0-15,21 0 0,1-1 16,-22 1-16,21-21 0,-21 0 16</inkml:trace>
  <inkml:trace contextRef="#ctx0" brushRef="#br0" timeOffset="21808.68">18711 3112 0,'0'0'0,"-21"0"0,0 0 15,0 0-15,21-22 16,21 22-16,0 0 0,21 0 16,-20 0-16,20 0 0,-21 0 15,21 0-15,1 0 0,-1 0 16,0 0-16,22 0 0,-22 0 15,22 0-15,-1 0 0,1 0 0,-1 0 16,1 0-16</inkml:trace>
  <inkml:trace contextRef="#ctx0" brushRef="#br0" timeOffset="23251.24">19960 3366 0,'42'0'16,"-20"0"-16,-1 0 16,-21-22-16,21 1 0,-21 0 15,21 0-15,-21 0 0,0 0 16,0-22-16,0 22 0,0 0 16,0 0-16,0-22 0,0 22 0,0 0 15,-21 0-15,0 21 0,0 0 16,-1 0-16,1 0 0,-21 0 15,21 21-15,-22-21 0,22 42 0,-21-20 16,0 20-16,20-21 0,-20 21 16,21 1-16,-21-1 0,20 0 15,1 1-15,0-22 0,21 21 0,0 1 16,0-22-16,0 0 0,0 0 16,0 0-16,0 0 0,21 1 0,0-22 15,1 0-15,-1 21 0,0-21 16,0 0-16,0 0 0,0 0 0,1 0 15,-1-21-15,21-1 0,-21 1 0,0 0 16,1 0-16,20 0 0,-21-22 16,0 22-16,0-21 0,1 0 0,-1 20 15,0-20-15,0 0 0,0 21 16,0-22-16,1 22 0,-22 0 0,0 0 16,0 42 15,0 0-31,0 0 0,0 0 0,0 22 15,0-22-15,0 0 0,0 21 16,0-20-16,0 20 0,0-21 0,0 21 16,0-20-16,21-1 0,0 21 15,0-21-15,21 0 0,-20 1 0,20-1 16,0-21-16,1 21 0,20 0 0,1-21 16,-1 0-16,1 0 0,-1 0 15,-21 0-15,22 0 0,-1 0 0,1-21 16,-1 21-16,-20-42 0,20 20 15,-20 1-15,-1-21 0,21 0 16,-41-1-16,20 1 0,0 0 0,-21-22 16,1 22-16,-22-1 0,0 1 15,0 21-15,0-21 0,0 20 0,0 1 16,-22 21-16,1 0 0,0 0 0,-21 0 16,-1 0-16,1 0 0,0 21 15,-22 1-15,22-1 0,-22 21 0,22 0 16,0 1-16,-1-22 0,1 21 15,21 1-15,0-22 0,0 21 0,21-21 16,0 22-16,0-22 0,0 0 0,21 0 16,21 0-16,-21-21 0,170 21 31,-149-21-31,0 0 16,1 0-16,-22-21 0,0 0 0,21 0 15,-20 0-15,-1 0 0,-21-1 0,0 1 16,21 0-16,-21 0 0,21-21 15,-21 20-15,0 1 0,0 42 32,0 1-32,0-1 15,-21 0-15,0 21 0,0-21 0,21 22 16,0-1-16,-22-21 0,1 22 16,0-1-16,21 21 0,0-20 0,0-1 15,-21 22-15,21-1 0,0 1 16,-21-1-16,21 1 0,0 20 15,0-20-15,0-1 0,-21 1 0,21 20 16,-22-20-16,22 21 0,0-1 0,0 1 16,0 0-16,0-1 0,0 1 15,0 0-15,0-22 0,0 22 0,0-1 16,0-20-16,0 21 0,0-22 16,0 22-16,0-22 0,0 1 0,0-22 15,0 22-15,0-22 0,0 0 0,-21 1 16,0-1-16,0 0 0,0-21 15,-22 1-15,22-1 0,-21-21 0,21 0 16,-22 0-16,1 0 0,0 0 16,-1-21-16,22-1 0,-21 1 0,-22-21 15,22 21-15,0-43 0,-1 1 0,1-1 16,0 1-16,-1-22 0,1 0 16,0-20-16,21 20 0,-1 0 0,22-21 15,0 1-15,0-1 0,22 21 0,20 0 16,0-20-16,1 20 0,-1 0 15,64-84-15,-43 84 0,-20 1 16,20-1-16,1 0 0,-22 22 16,21-1-16,-20 1 0,20 20 15,-20 1-15,-1 0 0,0 21 0,1-22 0,-1 22 16,-21 0-16,0 21 16,0-21-16,1 0 0,-1 21 0,0-22 15,0 22 63,0 0-62</inkml:trace>
  <inkml:trace contextRef="#ctx0" brushRef="#br0" timeOffset="32048.24">5228 8192 0,'21'0'31,"-21"-22"219,-21 22-235,0 0-15</inkml:trace>
  <inkml:trace contextRef="#ctx0" brushRef="#br0" timeOffset="32619.08">5228 8128 0,'0'-42'31,"0"21"-15,0-1-16,0 1 0,0 0 15,0 0-15,0 0 16,0 0-16,0-1 16,0 44 46,-21-1-62,21 0 16,-21 0-16,21 0 0,0 22 0,-21-1 15,21 0-15,0 1 16,0-1-16,-22 21 0,22-20 0,-21 20 16,21 1-16,0-22 0,0 22 0,-21-1 15,0 1-15,21-22 0,-21 21 16,21 1-16,0-22 0,-21 1 0,-1-1 16,22 0-16,-21 1 0,21-22 0,0 21 15,0-21-15,0 0 16,0 1-16,0-1 15,0-42 17,0-1-17,0 1-15,0 0 16,0 0-16,0-21 0,0 20 16,0 1-16</inkml:trace>
  <inkml:trace contextRef="#ctx0" brushRef="#br0" timeOffset="33315.75">4784 8297 0,'0'-21'15,"0"42"-15,-22-42 0,22 0 0,-21 0 0,21 0 16,-21 0-16,21-1 0,0 1 15,0 0-15,0 0 0,0 0 0,0 0 16,0-1-16,0 1 0,0 0 16,21 0-16,0 21 0,1-21 15,-1 21-15,0 0 0,21-21 0,-21 21 16,1 0-16,20 0 0,0 0 16,-21 0-16,22 0 0,-1 0 0,0 21 15,1 0-15,-1 0 0,212 191 31,-190-170-31,-22 0 0,0 1 0,1 20 16,-22-20-16,21-1 16,-21 0-16,0 1 0,1-1 0,-1 0 15,-21 1-15,0-1 0,21 0 0,-21 1 16,21-1-16,-21-21 0,0 21 16,0-20-16,0-1 0,0 0 0,0 0 15,0 0-15,0 0 0,0 1 16,0-44 15,0 1-31,0 0 0,0 0 0,0-21 16,0-1-16,0 1 0,0 0 15,0-1-15,0 1 0,0-22 16,0 1-16,0-1 0,0 1 0,0-1 16,21-20-16,0 20 0,1 1 15,-1-1-15,0 1 0,0-1 0,0 22 16,0 21-16,22-22 0,-43 22 15,21 0-15,0 0 0,0 21 16,-21-21-16,21 21 16,1 0 15,-22 21-15,0 0 15,0 0-31,0 0 15,0 1-15,0-1 16,0 0-16,0 21 0</inkml:trace>
  <inkml:trace contextRef="#ctx0" brushRef="#br0" timeOffset="34967.6">6667 8742 0,'0'0'0,"22"21"0,-1-21 16,0 0-16,0 0 0,0 0 15,0-21-15,1 0 0,-1 0 16,0-1-16,0 22 0,-21-21 16,0 0-16,0 0 0,21 0 0,-21 0 15,0-22-15,0 22 0,0 0 16,0-21-16,0 20 0,-21-20 0,0 21 15,0 0-15,0-22 0,-1 43 0,1-21 16,0 0-16,-21 21 0,21 0 16,-22 0-16,22 0 0,-21 0 0,-1 21 15,22 0-15,-21 1 0,0-1 16,20 21-16,-20-21 0,21 22 16,0-22-16,0 21 0,-1 0 0,1-20 15,21 20-15,0-21 0,0 43 16,0-22-16,0-21 0,0 0 15,0 0-15,21 1 0,1-22 0,-1 0 16,0 21-16,21-21 0,-21 0 0,22 0 16,-22-21-16,21 21 0,1-22 15,-1 1-15,-21 0 0,21 0 0,-20-21 16,20 20-16,-21 1 0,0 0 16,0-21-16,1 21 0,-22-22 0,21 22 15,-21 0-15,0-21 0,0 20 16,0 1-16,0 0 0,0 42 47,0 0-47,-21 1 0,21 20 15,0-21-15,0 0 0,-22 22 0,22-22 16,0 0-16,0 0 0,0 21 0,0-20 16,0-1-16,22 0 0,-1 0 15,-21 0-15,21 0 0,0-21 16,0 0-16,0 0 0,22 0 15,-1 0-15,-21 0 0,0 0 0,22-21 16,-22 0-16,21 0 0,-21 0 16,22 0-16,-22-1 0,0 1 0,0 0 15,0-21-15,1 21 0,-1-1 16,-21-20-16,0 21 0,0 0 0,0 0 16,0-1-16,0 1 0,0 0 15,0 42 1,0 0-1,0 1-15,0-1 0,0 21 16,0-21-16,0 0 0,-21 1 16,21 20-16,0-21 0,-22 0 0,22 0 15,0 1-15,0 20 0,0-21 0,-21 0 16,21 0-16,0 1 16,-21-22-16,21 21 15,0-42 16,0-1-31,0 1 16,0 0-16,0 0 0,21-21 0,-21 20 16,21-20-16,-21 21 0,22-21 0,-1-1 15,-21 1-15,21 21 0,0-22 16,0 22-16,-21-21 0,21 21 0,1 0 16,-1 21-16,0 0 0,0 0 15,0 0-15,0 0 16,-21 21-16,22 0 0,-22 0 0,21 0 15,-21 0-15,21 1 0,-21 20 0,0-21 16,0 0-16,0 0 0,21 1 16,-21-1-16,21 0 0,-21 0 0,0 0 15,0 0-15,0 1 16,21-22 15,-21-22-31,0 1 16,22 0-16,-1 21 0,-21-21 15,21 0-15,0-22 0,-21 22 16,21 0-16,0 0 0,1 0 0,-1 0 16,0-1-16,0-20 0,0 42 15,22-21-15,-22 0 0,0 21 0,0-21 16,0 21-16,0 0 0,1 21 31,-22 0-31,0 0 0,0 0 16,0 0-16,0 22 0,0-22 0,0 0 15,0 0-15,-22 0 0,22 1 16,0-1-16,0 0 0,0 0 16,0 0-16,0 0 0,22 1 0,-1-22 15,0 21-15,0-21 16,0 0-16,0 0 0,1 0 16,-1 0-16,0 0 0,0 0 0,21 0 15,-20 0-15,-1 0 0,21 0 16,-21-21-16,0-1 0,22 22 0,-22-21 15,21 0-15,-21 0 0,1 0 16,20 0-16,-21-1 0,0-20 0,-21 21 16,21 0-16,1-22 0,-22 1 0,0 21 15,0-21-15,0 20 0,0 1 0,0 0 16,0 0-16,0 0 0,-22 0 16,1 21-1,0 0-15,0 21 0,0-21 16,0 21-16,-1 0 0,22 0 15,-21 22-15,21-22 0,0 0 0,-21 21 16,21-21-16,0 22 0,0-22 0,0 0 16,0 21-16,21-20 0,-21-1 15,21 0-15,1 0 0,-22 0 0,21 0 16,0 1-16,0-1 0,0 0 16,0 0-16,1-21 0,-1 0 0,0 21 15,0-21-15,0 0 0,0 0 0,1 0 16,-1 0-16,0 0 0,0-21 15,0 0-15,0 21 0,1-21 16,-1 0-16,0-1 0,0 22 16,0-21-16,0 0 0,1 0 0,-1 0 15,0 0-15,0-1 0</inkml:trace>
  <inkml:trace contextRef="#ctx0" brushRef="#br0" timeOffset="35375.49">9821 8234 0,'-21'0'16,"21"21"0,21-21-1,0 0 1,1 0-16,-1 0 0,0 0 16,0 0-16,0 0 0,22 0 15,-22 0-15,0 0 0,0 0 16,0 0-16,0 0 0,1 0 15,-1 0-15,0 0 16,0 0-16,0 0 16,0 0-16,1 0 31</inkml:trace>
  <inkml:trace contextRef="#ctx0" brushRef="#br0" timeOffset="35631.33">9821 8446 0,'0'0'0,"0"21"0,-21-21 16,21 21-16,21 0 15,0-21-15,1 0 16,-1 0-16,0 0 0,0 0 0,0 0 15,0 0-15,1 0 0,-1 0 16,0 0-16,0 0 0,0 0 0,0 0 16,1 0-16,-22-21 47,0 0-47,0 0 15</inkml:trace>
  <inkml:trace contextRef="#ctx0" brushRef="#br0" timeOffset="36564.28">11409 7472 0,'0'0'0,"0"-21"0,0 0 16,0 42 15,0 0-15,0 0-16,0 0 0,0 22 0,0-22 15,-21 21-15,21-21 0,-22 22 16,22-22-16,0 21 0,-21-21 0,21 22 16,-21-22-16,21 0 0,0 0 0,0 0 15,0 0-15,0 1 0,0-1 16,21-21-1,0 0-15,1 0 16,-1-21-16</inkml:trace>
  <inkml:trace contextRef="#ctx0" brushRef="#br0" timeOffset="36800.15">11726 7514 0,'0'0'0,"0"-21"0,0 42 31,-21-21-15,0 21-16,21 1 0,-21-1 15,0 0-15,21 21 0,0-21 0,-22 1 16,22-1-16,-21 0 0,21 21 0,-21-21 16,21 1-16,0-1 0,0 0 15,0 0-15,0 0 0,0 0 16,0 1-16,0-1 0,0 0 15,21-21-15,0 0 0,-21 21 0</inkml:trace>
  <inkml:trace contextRef="#ctx0" brushRef="#br0" timeOffset="37319.86">12044 7768 0,'0'0'0,"0"-21"16,21 21 15,0 0-31,-21 21 16,21 0-16,0 1 0,1-1 15,-1 21-15,0-21 0,0 22 0,0-1 16,-21 0-16,0 1 0,0-1 0,0 0 15,0 22-15,0-22 0,0 0 16,0 1-16,0-1 0,-21 0 0,21 1 16,-21-1-16,0-21 0,0 22 0,21-22 15,0 0-15,-22 0 16,22-42 15,0 0-31,0 0 0,0-1 0,22 1 16,-22-21-16,21 0 0,0-1 15,0 1-15,0-22 0,0 22 0,22-21 16,-22-1-16,0 1 0,0 20 0,22-20 16,-22-1-16,0 22 0,21 0 15,-21-22-15,1 22 0,20 21 0,-21-22 16,0 22-16,0 0 0,1 0 16,-1 21-16,0 0 0,0 0 0,0 0 15,0 21 1,-21 0-1,0 0-15,0 0 0,0 1 16,0 20-16,0-21 0,0 0 0,0 22 16</inkml:trace>
  <inkml:trace contextRef="#ctx0" brushRef="#br0" timeOffset="38982.07">13123 8594 0,'0'0'0,"43"0"16,62 0 0,-83 0-16,-1 0 0,21-21 15,-21 21-15,0-22 0,22 1 0,-22 21 16,0-21-16,0 0 0,-21 0 0,21 0 16,-21-22-16,0 22 0,0-21 15,0-1-15,0 22 0,0-21 0,-21 0 16,0 20-16,0-20 0,0 21 15,-22 0-15,22 0 0,-21 21 0,21 0 16,-22 0-16,1 0 0,0 0 0,-1 21 16,22 0-16,-21 0 0,0 21 15,20-20-15,-20 20 0,21 0 0,-21 1 16,20-22-16,1 21 0,0 0 16,0 1-16,0-1 0,21-21 15,0 22-15,0-22 0,0 0 0,0 0 16,0 0-16,0 0 0,0 1 0,21-1 15,0-21-15,0 0 0,0 0 16,1 0-16,20 0 0,-21 0 0,21 0 16,1 0-16,-1-21 0,0 21 0,1-22 15,-1 1-15,0 0 0,-20 0 16,20 0-16,0-22 0,-21 22 0,22-21 16,-22 21-16,0-22 0,0 1 15,-21 0-15,21-1 0,-21 1 0,22 21 16,-22 0-16,0-22 0,0 22 15,0 0-15,0 42 16,0 0 0,0 1-16,-22-1 0,1 0 0,0 0 15,21 21-15,0-20 0,0 20 0,-21-21 16,21 21-16,0-20 0,0 20 16,0-21-16,0 0 0,0 22 15,0-22-15,0 0 0,0 0 0,21 0 0,0 0 16,0 1-16,1-22 15,-1 0-15,21 0 0,-21 0 16,0 0-16,22 0 0,-22 0 0,21 0 16,1-22-16,-22 1 0,21 21 0,0-42 15,-20 21-15,20 0 0,0-22 16,-21 22-16,22-21 0,-22-22 0,21 22 16,-21-22-16,1 1 0,-1-1 0,21 1 15,-21-1-15,-21 1 0,21-1 16,1 1-16,-1-1 0,0 1 0,-21 21 15,0-1-15,0 1 0,0 21 16,0 0-16,0-1 0,0 1 0,-21 42 16,0-21-1,-1 43-15,1-22 16,0 21-16,0 1 0,0-1 0,0 21 16,21 1-16,-22-1 0,1 1 15,21-1-15,-21 1 0,21-1 0,-21 1 16,21-22-16,0 22 0,0-22 0,0 22 15,0-22-15,0-21 0,0 21 0,0 1 16,0-22-16,0 21 0,0-21 16,21 1-16,0-1 0,0-21 0,1 21 15,-1-21-15,0 0 0,0 0 0,21 0 16,-20 0-16,-1-21 0,21 0 16,-21 21-16,22-22 0,-22 1 0,21-21 15,-21 21-15,22 0 0,-22-22 16,0 1-16,21 21 0,-21-22 15,1 22-15,-22 0 0,21-21 0,-21 21 16,0-1-16,0 44 31,0-1-31,0 0 0,0 0 16,0 0-16,0 0 0,0 1 0,0-1 16,-21 0-16,21 0 0,0 21 15,0-20-15,0-1 0,0 0 16,0 0-16,0 0 0,0 0 15,21-21-15,0 0 16,0 0-16,0 0 16,0 0-16,1 0 0,-1 0 0,0-21 15,21 0-15,-21 0 0,1 0 0,-1 0 16,0-1-16,0-20 0,0 21 16,0 0-16,1-22 0,-1 22 0,0-21 15,0 21-15,0 0 0,-21-1 0,21 1 16,-21 0-1,22 21-15,-22 21 16,0 0-16,0 1 0,0-1 16,0 0-16,0 0 0,0 0 15,0 0-15,0 1 0,0 20 16,0-21-16,0 0 0,0 0 0,0 1 16,0-1-16,0 0 0,0 0 15,21 0-15,-21 0 0,21 1 16,0-22-16,0 0 0,0 21 0,1-21 15,-1 0-15,0 0 0,21 0 16,-21 0-16,22 0 0,-1-21 0,-21-1 16,22 22-16,-22-21 0,21 0 0,-21-21 15,22 21-15,-22-1 0,21-20 16,-21 0-16,0 21 0,1-22 0,-1-41 16,-21 41-16,21 1 0,-21 21 15,0-22-15,0 22 16,0 0-16,0 0 0,-21 21 15,0 0-15,21 21 0,-22 0 16,1 0-16,0 1 0,21 20 16,0-21-16,-21 64 0,21-43 15,0-21-15,0 22 0,0-1 0,0-21 16,0 0-16,0 22 0,0-22 16,21 0-16,-21 0 0,21-21 0,0 21 15,1-21-15,-1 0 16,0 0-16,0 0 0,0 0 0,0 0 15,1 0-15,20 0 0,-21 0 16,0-21-16,22 0 0,-22 0 0,21 0 16,-21-1-16,22 1 0,-22 0 15,21-21-15,-21 21 0,22-22 0,-22 1 16,0 21-16</inkml:trace>
  <inkml:trace contextRef="#ctx0" brushRef="#br0" timeOffset="39328.89">16743 7218 0,'0'0'16,"0"-21"-16,21 21 0,-21 21 31,0 0-31,0 0 16,0 0-16,0 1 0,0-1 0,0 0 16,0 21-16,0-21 0,0 1 15,0-1-15,0 21 0,-21-21 16,21 0-16,0 1 0,0-1 15,0 0 1,0-42 0</inkml:trace>
  <inkml:trace contextRef="#ctx0" brushRef="#br0" timeOffset="39568.66">17081 7133 0,'0'21'31,"0"1"-15,0-1-16,0 0 0,0 0 16,0 0-16,0 22 0,0-22 0,-21 0 15,21 0-15,0 0 0,0 0 16,0 1-16,0-1 0,0 0 0,-21 0 15,21 0-15,0 0 0,-21 1 16</inkml:trace>
  <inkml:trace contextRef="#ctx0" brushRef="#br0" timeOffset="44632.35">5588 9165 0,'-21'0'15,"0"0"-15,21-21 16,-22 21-16,22 21 31,0 0-31,0 1 16,0-1-16,0 0 0,0 21 0,0-21 16,22 22-16,-1-22 15,-21 21-15,21 1 0,0-1 0,0 0 16,0 1-16,1-1 0,-1-21 0,21 21 15,-21 1-15,0-1 0,22-21 0,-22 22 16,21-22-16,-21 0 0,22 0 16,-1 0-16,-21 0 0,22 1 0,-1-1 15,0-21-15,1 21 0,-1-21 0,21 0 16,-20 0-16,20 0 0,-20 0 16,20 0-16,22 0 0,-22 0 0,1 0 15,20-21-15,-20 0 0,21 21 16,-22-22-16,22 1 0,-22 0 0,22 0 0,-22-21 15,22 20-15,0-20 16,-22 21-16,22-21 0,0-1 0,-1 1 16,1 0-16,0 20 0,-1-20 0,1 0 15,0 21-15,-1-22 0,1 22 16,21 0-16,-22 0 0,1 21 0,0-21 16,-1-1-16,22 22 0,-21 0 0,0-21 15,-1 21-15,1 0 0,0 0 16,-1 0-16,1 0 0,0 0 0,-1 0 15,1 0-15,0 21 0,-1-21 0,1 22 16,-22-1-16,1 0 0,-1 0 0,1 0 16,-1 0-16,1 22 15,-22-22-15,1 21 0,-1-21 0,0 22 16,1-22-16,-1 21 0,-21-21 0,0 22 16,22-22-16,-22 0 0,0 0 15,0 0-15,0 22 0,-21-22 0,21 0 16,1 0-16,-22 0 15,21-21 17,-21-21-17,21 0-15,-21 0 0,21 0 0,0 0 16,0-1-16,1-20 0,-1 21 16,21-21-16,-21-1 0,22 1 0,20 0 15,-21-1-15,1 1 0,20 0 16,1-1-16,-1 1 0,1 21 0,-1-22 15,1 22-15,-1-21 0,22 21 16,0 0-16,-22-1 0,22 22 0,-1-21 16,1 0-16,0 21 0,21 0 0,-22 0 15,1 0-15,21 0 0,0 0 16,-22 0-16,22 21 0,0 0 0,0 1 16,0-1-16,-1 0 0,1 21 0,-21-21 15,0 22-15,-1-22 0,1 21 16,-22 1-16,22-1 0,-21-21 15,-1 21-15,1 1 0,-22-22 0,21 21 16,-20-21-16,-1 1 0,0-1 16,1 0-16,-1 0 0,-21-21 0,22 0 15,-22 0-15,21 0 0,-21 0 0,22 0 16,-22 0-16,0-21 0,21 0 16,-21 0-16,1-1 0,-1 1 0,0-21 15,0 21-15,-21-22 0,21 22 0,0-21 16,1 21-16,-22-22 0,0 22 15,21 0-15,-21 0 0,21 0 0,-21 0 16,0-1-16,0 1 16,21 21-16,-42 0 31,-21 0-15,20 0-16,1 0 15</inkml:trace>
  <inkml:trace contextRef="#ctx0" brushRef="#br0" timeOffset="45368.75">12425 10689 0,'0'0'0,"0"-254"31,0 212-31,0 21 0,0-22 16,0 22-16,0 0 15,0 42 1,0 0-16,-21 1 0,21 20 0,-22 0 16,1 1-16,21 20 0,-21-21 0,0 22 15,0-22-15,21 1 0,-21 20 16,-22-21-16,22 1 0,0-1 0,0 0 15,0 1-15,-1-1 0,22 0 0,-21 1 16,21-22-16,-21 0 0,21 0 16,0 0-16,0-42 31,0 0-15,21-21-16,0 21 0,-21-22 0,22 22 15,-1-21-15,0-1 0,0 1 0,0-21 16,0 20-16,22-20 0,-22-1 0,0 1 15,21 20-15,-20-20 0,-1 21 16,21-1-16,-21 1 0,0 21 0,1 0 16,-22-1-16,21 22 0,0 0 15,-21 22-15,0-1 0,21 21 0,-21 0 16,21 1-16,-21-1 0,21 0 0,-21 1 16,0-1-16,0 0 0,0 22 0,0-22 15,0 1-15,0-1 16,0 0-16,0-21 0,0 22 0,0-1 15,0-21-15,0 22 0,0-22 0,0 0 16,0 0-16,0 0 0,0 0 16,0-42 15,-21 0-31,0 0 0,0 0 0,0 0 16</inkml:trace>
  <inkml:trace contextRef="#ctx0" brushRef="#br0" timeOffset="45559.64">12171 10901 0,'0'0'0,"21"0"31,0 0-31,0 0 16,0 0-16,22 0 0,-22 0 0,0 0 16,21 0-16,1-21 0,-1 21 0,-21-21 15,22 21-15,-1-22 0,0 1 16,1 21-16,20-21 0,-21 0 0,1 0 15,-1 21-15,0-43 0,1 22 0,-1 0 16,0 0-16</inkml:trace>
  <inkml:trace contextRef="#ctx0" brushRef="#br0" timeOffset="46543.56">13335 10308 0,'0'0'0,"0"-21"15,0 42 16,0 0-31,-21 1 16,21-1-16,-21 0 0,21 21 0,-22-21 16,22 22-16,-21-1 0,21 0 0,0-20 15,0 20-15,-21 0 0,21 1 0,-21-1 16,21-21-16,-21 21 0,21 1 16,0-22-16,0 0 0,0 21 0,-21-20 15,21-1-15,0 0 0,0 0 0,0 0 16,0 0-1,21-21 1,0 0-16,0 0 0,0-21 16,0 0-16,1 0 0,-1 0 0,0 0 15,0-22-15,21 22 0,-20-21 16,-1-1-16,0 1 0,0 0 0,21-22 16,-20 22-16,-1-22 0,0 22 0,0-21 15,0 20-15,0 22 0,1-21 16,-22 21-16,0-1 0,21 1 0,-21 42 31,0 1-31,0-1 16,-21 0-16,21 21 0,-22-21 15,1 22-15,0-1 0,21-21 0,0 22 16,-21-1-16,21 0 0,-21 1 0,21-22 16,0 21-16,0-21 0,0 22 15,0-22-15,0 0 0,-21 0 0,21 0 16,0 0-16,0 1 0,0-1 15,21-21-15,0 0 16,0 0-16,0 0 16,0 0-16,1-21 0,-1-1 0,21 22 15,-21-21-15,0 0 0,22 0 16,-22-21-16,0 20 0,0 1 0,0-21 16,1 21-16,-1 0 0,-21-1 15,0 1-15,21 0 0,-21 0 0,0 42 47,0 0-47,0 0 16,0 1-16,0-1 0,0 0 15,0 0-15,0 0 0,0 0 16,0 1-16,0-1 0,0 0 16,0 0-16,0 0 15,0 0-15,21-21 31,0 0-31,0 0 16,1 0-16,-22-21 0,42 21 0,-21-21 16,0 0-16,0 0 0,1 0 15,-1-1-15,0 1 0,21-21 0,-21 21 16,1 0-16,-22-1 0,21 1 0,0 0 16,-21 0-16,21 21 0,-21 21 31,0 0-31,0 0 15,0 1-15,0-1 0,0 0 0,0 0 16,0 0-16,-21 0 0,21 1 16,0-1-16,0 0 0,0 0 15,0 0-15,0-42 63,21 0-63,-21 0 0,0 0 15,0-1-15</inkml:trace>
  <inkml:trace contextRef="#ctx0" brushRef="#br0" timeOffset="46735.45">14478 10414 0,'-64'0'31,"43"0"31,0 0-46</inkml:trace>
  <inkml:trace contextRef="#ctx0" brushRef="#br0" timeOffset="46964.33">13293 10435 0,'0'0'0,"-22"0"0,1 0 16,0 0-16,21 21 0,42-21 31,-20 0-31,-1 0 0,0 0 16,21 0-16,1 0 15,-22 0-15,21 0 0,0 0 0,1 0 16,-1 0-16,0 0 0,1 0 0,20 0 16,-20-21-16,-1 21 0,0 0 15,22 0-15</inkml:trace>
  <inkml:trace contextRef="#ctx0" brushRef="#br0" timeOffset="48944.18">14986 10118 0,'-106'-21'32,"85"42"-32,21 0 0,0 0 15,-21-21-15,0 42 0,21-20 16,-22 20-16,22-21 0,-21 21 0,21 1 15,0-1-15,0 0 0,-21 22 0,21-22 16,-21 1-16,21-1 0,0-21 16,0 21-16,0 1 0,-21-22 0,21 0 15,0 0-15,-21 0 0,21 1 16,0-1-16,0 0 0,0 0 16,0-42 15,0 0-31,0 0 15,0-1-15,0 1 0,0 0 16,0 0-16,0 0 0,21-22 0,0 22 16,-21 0-16,21 0 0,0 0 15,0 0-15,1-1 0,-1 1 0,0 21 16,0-21-16,21 0 0,-20 21 0,-1 0 16,21 0-16,-21 0 0,0 0 15,22 0-15,-22 0 0,0 0 0,0 21 16,0 0-16,1 0 0,-1 1 0,0 20 15,-21-21-15,0 0 16,0 0-16,0 1 0,0-1 0,0 0 16,-21 0-16,0 0 0,-1 0 0,1 1 15,0-22-15,0 21 0,-21-21 16,20 0-16,-20 21 0,21-21 0,-21 0 16,20 0-16,1 0 0,-21 0 0,21 0 15,-22 0-15,22 0 0,0 0 16,0-21-16,0 21 15,21 21 17,21-21-32,0 0 0,-21 21 15,21-21-15,0 0 0,22 21 16,-22-21-16,0 0 0,21 0 0,-20 0 16,20 0-16,0 0 0,1 0 15,-22 0-15,21 0 0,0 0 0,1-21 16,-1 21-16,0-21 0,-20 21 0,20-21 15,0 0-15,1-1 0,-22 1 16,21 0-16,-21-21 0,0 21 0,22-22 16,-22 1-16,0 0 0,-21-1 0,21 22 15,-21-21-15,21 21 0,-21-22 16,0 22-16,0 0 0,0 0 16,0 42-1,0 0 1,0 0-16,0 0 0,0 22 0,0-22 15,-21 21-15,0-21 0,21 22 0,0-1 16,0-21-16,0 22 0,0-22 16,0 0-16,0 0 0,0 0 0,0 0 15,0 1-15,21-1 0,0-21 16,1 0-16,-1 0 0,0 0 16,0 0-16,0 0 15,0-21-15,1 21 0,-1-22 0,-21 1 16,21 0-16,0 0 0,0 0 0,0-22 15,-21 22-15,0-21 0,22 0 16,-1 20-16,-21-20 0,21 21 16,-21 0-16,0 0 0,0 42 31,0 0-31,0 0 16,0 0-16,0 22 0,0-22 0,0 0 15,0 0-15,0 21 0,0-20 16,0-1-16,0 0 0,0 0 0,0 0 15,21 0-15,0-21 0,-21 22 0,21-22 16,1 0-16,-1 0 0,0 0 16,0 0-16,0 0 0,0 0 0,22 0 15,-22 0-15,0 0 0,21-22 16,-20 1-16,-1 0 0,21 0 0,-21-21 16,0 20-16,1-20 0,-1-21 15,21 20-15,-21-20 0,0 20 0,1-20 16,-1-1-16,0 1 0,0 21 0,0-22 15,0 22-15,1-1 0,-1 1 16,-21 21-16,0-21 0,0 20 16,-21 44-1,-1-1 1,1 21-16,0-21 0,0 22 0,0-22 16,0 21-16,-1 0 0,22 22 15,-21-22-15,21 1 0,-21 20 16,21-21-16,0 1 0,0-1 0,0 0 15,0 1-15,0-1 0,0 0 0,0-20 16,0-1-16,21 0 0,0 0 16,-21 0-16,22 0 0,-1 1 0,0-22 15,0 0-15,21 0 0,-20 0 0,-1 0 16,0 0-16,21 0 0,-21 0 16,1-22-16,20 22 0,-21-21 0,0 0 15,22 0-15,-22-21 0,0 20 0,0 1 16,0-21-16,0 0 0,1 20 15,-22-20-15,0 21 0,0-21 16,0 20-16,0 1 0,0 0 16,0 0-16,-22 21 15,1 0-15,0 0 0,0 21 0,21 0 16,-21 0-16,0 1 0,-1-1 0,22 0 16,0 21-16,0-21 0,0 1 15,-21 20-15,21-21 0,0 0 0,0 22 16,0-22-16,0 0 0,0 0 0,21 0 15,-21 0-15,22-21 0,-1 22 16,0-1-16,0-21 0,0 0 0,0 0 16,1 0-16,20 0 0,-21 0 15,0 0-15,22 0 0,-22 0 0,21 0 16,0-21-16,-20 21 0,20-22 0,-21 1 16,21-21-16,-20 21 0,-1-22 15,21 22-15,-21-21 0,0 0 0,1-1 16,-1 1-16,-21 0 0,0-1 15,0 22-15,0-21 0,0 21 0,0-1 16,0 1-16,-21 21 16,-1 0-16,1 0 15,0 21-15,21 1 0,0-1 0,0 0 16,-21 21-16,21-21 0,0 22 0,0-1 16,0-21-16,0 22 15,0-22-15,0 0 0,21 21 0,-21-21 16,21 1-16,0-1 0,1 0 0,-1 0 15,-21 0-15,21-21 0,0 21 0,-21 1 16,0-1 0,0 0-1,-21-21-15,0 0 16,0 0-16,-1 0 0,1 0 16,0 0-16,0 0 15,0 0-15,21-21 16,-21 21-16,21-21 15,-22 21-15,22-22 16,0 1-16,0 0 0,0 0 0,0 0 16</inkml:trace>
  <inkml:trace contextRef="#ctx0" brushRef="#br0" timeOffset="49300.97">16002 10181 0,'0'0'0,"-21"0"16,21-21-16,21 21 15,0 0-15,21 0 0,1 0 0,20 0 16,1 0-16,-1 0 0,1 0 15,20 0-15,-20 0 0,21 0 0,-22 0 16,22 0-16,-22 0 0,1 0 0,-1 0 16,1 0-16,-22 0 0,0 0 15,1 0-15,-1 0 0,-21 0 0,0 0 16,1 0-16,-44 0 62,1 0-62,0 0 0</inkml:trace>
  <inkml:trace contextRef="#ctx0" brushRef="#br0" timeOffset="58833.27">4530 13229 0,'21'0'0,"-21"-21"0,21 21 0,0 0 16,-21-21-16,21 21 0,-21-21 16,21 21-16,1-21 0,-1 21 0,0-22 15,0 1-15,0 21 16,0-21-16,1 0 0,-1 21 0,0-21 15,0 21-15,0-21 0,0 21 0,1 0 16,-1-22-16,0 22 0,0 0 16,-21-21-16,21 21 0,-21 21 62,-21 1-62,0-1 0,0 0 16,0 0-16,-22 0 0,22 0 0,-21 22 15,-22-22-15,22 0 0,0 21 0,-22 1 16,1-22-16,-1 21 0,1 1 16,-1-1-16,1-21 0,-1 21 0,1 1 15,-1-1-15,1 0 0,-1 1 16,1-1-16,-1-21 0,22 22 0,-22-1 16,1-21-16,-1 21 0,1-20 0,-1-1 15,22 21-15,-22-21 0,22 0 16,-21 1-16,20-22 0,1 21 0,0 0 15,20-21-15,-20 0 16,21 21-16,0-21 0,0 0 0,-1 0 16,1 0-16,0 0 0,21-21 31,0 0-15,21 0-1,0 21-15,1 0 16,-1-22-16,0 22 0,0 0 15,0 0-15,0 0 0,1-21 0,-1 21 16,21 0-16,-21 0 0,22 0 0,-1 0 16,0 0-16,1 0 0,-22 0 15,42 0-15,-20 0 0,-1 21 0,0-21 16,1 22-16,-1-22 0,21 21 16,-20 0-16,-1 0 0,0 0 15,1 0-15,20 1 0,-20-1 0,-1 0 16,0 0-16,1 0 0,-1 0 15,0 22-15,1-22 0,-1 0 0,0 21 16,1-20-16,20 20 0,-21-21 0,1 21 16,-1-20-16,0 20 0,22-21 15,-43 21-15,21-20 0,1 20 0,-1-21 16,-21 0-16,22 0 0,-22 1 16,0-1-16,0 0 0,0 0 15,0 0-15,1-21 0,-22 21 0,21-21 16,-21 22-16,21-22 15,-42 0 17,21-22-32</inkml:trace>
  <inkml:trace contextRef="#ctx0" brushRef="#br0" timeOffset="60124.94">8572 12891 0,'0'0'0,"0"-22"0,0 1 16,0 0-16,-21 21 0,21-21 15,-21 0-15,21 0 0,0-1 0,0 1 16,-21 0-16,21 0 0,-21 0 16,21 0-16,-21 21 0,21-22 0,0 1 31,-22 21-31,22 21 94,0 1-79,22-22 1,-22 21-16,21 0 0,0 0 16,0 0-16,0 0 0,0 1 15,1 20-15,-1-21 0,0 0 16,21 22-16,1-1 0,-1-21 0,0 21 15,1 1-15,-1-1 0,21 0 16,-20-20-16,20 20 0,-20 0 0,20 1 16,-21-22-16,22 21 0,-22 0 0,22 1 15,-22-1-15,22 0 0,-1 1 16,-21-1-16,22-21 0,-1 22 0,-20-1 16,20 0-16,1-21 0,-1 22 15,-20-22-15,20 0 0,-21 0 16,22 0-16,-22 1 0,1-1 0,-1 0 15,-21-21-15,21 21 0,-20-21 0,-1 0 16,21 21-16,-42 0 0,21-21 16,0 0-16,-42 22 47,0-22-47,0 21 0,-21-21 15,20 21-15,-20-21 0,0 21 0,-1 0 16,-20 0-16,21 1 15,-22-1-15,1 0 0,-1 0 0,1 0 16,-1 22-16,1-22 0,-1 21 0,1 0 16,-22 1-16,21-1 0,-20 0 15,-1 1-15,22-1 0,-22 0 0,0 1 16,22-1-16,-22 0 0,22 1 16,-22-22-16,21 21 0,1 1 0,-1-22 15,1 21-15,21-21 0,-22 0 0,22 1 16,21-1-16,-22 0 0,22-21 0,0 0 15,0 21-15,0-21 0,-1 0 16,1 0-16,21-21 47,0 0-47,21 21 16,1-21-16</inkml:trace>
  <inkml:trace contextRef="#ctx0" brushRef="#br0" timeOffset="60811.49">7662 15304 0,'-21'0'0,"-42"0"31,41 0-15,44 0 78,-1 0-94,0 0 0,0 0 15,0 0-15,0 0 0,1 0 0,20 0 16,0 0-16,1 0 16,-1 0-16,0 0 0,22 0 0,-1 0 15,-20 0-15,20 0 0,1 0 0,-1 0 16,1 0-16,-1 0 0,1 0 15,-1 0-15,1 0 0,-1 0 0,-21 0 16,22 0-16,-22 0 0,1 0 0,-1 0 16,0 0-16,-21 0 0,1 0 15,-1 21-15,0-21 0,0 0 16,-42 0 15,0 0-31,0 0 0,-1 0 16,1 0-16,-21 0 0,21 0 15,-22 0-15,1 0 0,0 0 0,-1 0 16,1 0-16</inkml:trace>
  <inkml:trace contextRef="#ctx0" brushRef="#br0" timeOffset="61692.34">7451 15515 0,'0'21'16,"0"-42"-16,-22 42 16,44-21 93,-1 0-109,0 0 0,0 0 0,0 0 16,0 0-16,22 0 0,-1 0 15,0 0-15,1 0 0,-1 0 0,22 0 16,-22 0-16,21 0 0,1 0 16,-1 0-16,1 0 0,-22 0 0,22 0 15,-1 0-15,-20 0 0,20 0 0,1-21 16,-22 21-16,21 0 0,1 0 15,-22 0-15,22 0 0,-22 0 16,0 0-16,22-21 0,-22 21 0,1 0 16,-1 0-16,-21 0 0,21 0 0,-20 0 15,-1 0-15,0 0 0,0 0 16,0 0-16,0 0 0,1 0 16,-22-21 265,-22 21-266,1 0-15,21-21 16,-21 21-16,21-21 0</inkml:trace>
  <inkml:trace contextRef="#ctx0" brushRef="#br0" timeOffset="62541.91">10287 15007 0,'21'0'47,"0"0"-32,0 0-15,1 0 16,-1 0-16,0 0 0,0 0 0,0 0 16,0 0-16,22 0 0,-22 0 0,21 0 15,1 0-15,20 0 0,1 0 16,20 0-16,1 0 0,0 0 0,-1 0 16,1 0-16,21 0 0,0 0 15,-22 0-15,22 0 0,21 0 0,0 0 16,0 0-16,0 0 0,0 0 15,21 0-15,-21 0 0,43 0 0,-22 0 16,21 0-16,22 0 0,-22 0 0,21 0 16,22 0-16,0 0 0,-1 0 15,1 0-15,0 0 0,21 0 0,-22 0 16,22 0-16,0 0 0,0 0 16,0 0-16,-22 0 0,22 21 0,0-21 15,21 0-15,-21 22 0,0-1 0,-1-21 16,1 21-16,21 0 0,-21-21 15,0 21-15,0-21 0,-22 21 16,22 1-16,-21-22 0,0 21 0,-22 0 16,1-21-16,-1 21 0,-21-21 15,-20 21-15,-1 0 0,-21-21 0,-21 22 16,-1-22-16,-20 0 0,-21 21 0,-1-21 16,-21 0-16,1 21 0,-22-21 15,0 0-15,-42 0 16,-21 0-16,-1 0 0,1 0 15</inkml:trace>
  <inkml:trace contextRef="#ctx0" brushRef="#br0" timeOffset="63591.52">12763 13695 0,'0'0'16,"22"0"-16,62-42 15,-84 20-15,21 1 16,-21 0-16,0 0 0,0 0 16,0 0-16,0-1 0,-21 1 15,0 0-15,0 21 16,0 0-16,0 0 0,-1 0 0,-20 0 16,21 0-16,0 0 0,-22 21 0,1 0 15,21 22-15,-21-1 0,-22 0 16,22 1-16,-1 20 0,1 1 0,-21-1 15,20 1-15,22-1 0,-21 1 16,-1-1-16,22 1 0,0-1 0,21 1 16,0-22-16,0 22 0,0-1 0,0-21 15,0 1-15,0-1 0,21-21 16,0 0-16,1 22 0,-1-22 16,21-21-16,-21 21 0,22-21 0,-1 0 15,0 0-15,1 0 0,-1 0 16,0 0-16,1-21 0,-1 0 0,21 0 15,-20-1-15,20-20 0,-20 21 16,20-21-16,1-1 0,-22 1 0,21-22 16,1 22-16,-22-21 0,1-1 0,-1 1 15,0-1-15,1 1 0,-22-1 16,0-21-16,0 1 0,-21-1 16,0 22-16,0-22 0,0 21 0,0 1 15,-21 21-15,-21-22 0,-1 22 16,1 21-16,0-22 0,-22 22 0,22 0 15,-22 21-15,1 0 0,-1 0 16,1 0-16,-1 21 0,1 0 0,20 0 16,-20 1-16,21 20 0,-1 0 0,22 1 15,0-1-15,0 0 0,21 22 16,0-1-16,0 1 0,21-1 0,0 1 16,21-22-16,-20 22 0,20-1 15,21 1-15,-20-1 0,20-21 0,1 22 16,-1-1-16,1 1 0,-1-22 0,1 22 15,-22-1-15,22 1 0,-22-22 16,-21 22-16,21-22 0,-20 21 16,-22-20-16,0 20 0,0-20 0,0-1 15,-22 21-15,1-20 0,-21-1 16,0 0-16,20 1 0,-20-1 0,0 0 16,-1-20-16,-20-1 0,21 0 0,-1 0 15,-20 0-15,-1-21 0,22 0 16,-22 0-16,1 0 0,-1 0 0,22 0 15,0 0-15,-1-21 0,1 0 0,21-21 16,0 20-16,21-20 0,0 0 16,0-22-16,0 22 0,21-22 0,21 1 15,-21-1-15</inkml:trace>
  <inkml:trace contextRef="#ctx0" brushRef="#br0" timeOffset="64083.24">14309 13420 0,'0'0'0,"-22"-21"0,1 21 16,-21 0-16,0 0 0,-1 0 0,1 0 15,0 0-15,-1 0 0,1 0 16,0 21-16,20 0 0,-20 0 15,0 0-15,21 0 0,-1 1 0,1 20 16,0-21-16,0 0 0,21 0 16,0 22-16,0-22 0,0 0 0,0 0 15,21 0-15,0 1 0,0-1 16,22 0-16,-22 0 0,0-21 16,21 21-16,-20 0 0,20 22 0,-21-22 15,0 0-15,0 0 0,-21 0 16,0 1-16,0 20 0,0-21 0,0 0 15,-21 0-15,0 1 0,-21-1 16,21 0-16,-22 0 0,1 0 0,-22 0 16,22-21-16,0 22 0,-1-22 15,-20 0-15,21 0 0,-1 0 0,1 0 16,21 0-16,-22 0 0,22-22 16,0 1-16,0 21 0,0-21 0,21 0 15,0 0-15,0 0 0,0-1 16,0 1-16,21 21 0,0-21 0,0 0 15,0 0-15,22 0 0,-1 21 0,0-22 16,1 1-16,-1 21 0,0-21 16,1 21-16,20-21 0,-20 21 15</inkml:trace>
  <inkml:trace contextRef="#ctx0" brushRef="#br0" timeOffset="64356.08">14372 13885 0,'0'0'15,"0"22"-15,0-1 0,0 21 0,-21-21 16,21 22-16,-21-1 0,21 0 0,0 22 16,0-22-16,0 22 0,0-1 15,0 1-15,0-1 0,0 1 0,-21-1 16,21 1-16,-22-1 0,22 1 0,0-1 16,0 1-16,-21-1 0,0 1 15,0-22-15,21 21 0,0 1 0,-21-22 16,21 1-16,-21-1 0,21 0 15,0-21-15,-22 1 0,22-1 0,0 0 16,0 0-16,0-42 16,0 0-1,0 0-15,0-22 0,0 1 0,0 0 16,22-1-16</inkml:trace>
  <inkml:trace contextRef="#ctx0" brushRef="#br0" timeOffset="64655.91">14372 14203 0,'0'0'0,"0"-42"16,21-22-16,-21 43 0,0-21 0,0 20 16,0 1-16,21 0 0,1 0 0,-22 0 15,21 0-15,0 21 0,0-22 16,0 22-16,0-21 0,22 21 0,-22 0 16,0 0-16,21 0 0,-20 0 15,-1 0-15,21 21 0,-21 1 0,0-22 16,1 21-16,-22 0 0,0 0 0,0 0 15,0 0-15,0 1 0,0-1 16,-22 0-16,1-21 0,0 21 0,0 0 16,-21 0-16,20 1 0,1-22 0,0 21 15,0-21-15,0 0 16,0 21-16,-1-21 0,22 21 16,22-21-1,-1-21 1,0 0-16,0 0 0</inkml:trace>
  <inkml:trace contextRef="#ctx0" brushRef="#br0" timeOffset="64879.78">15113 13822 0,'0'0'0,"0"21"31,0 0-31,0 0 16,0 1-16,-21-1 0,0 21 0,-1-21 15,22 0-15,-21 1 0,0-1 16,21 0-16,-21-21 0,21 21 0,0 0 16,-21-21-16,21 21 0,-21-21 31,21-21-15,0 0-16</inkml:trace>
  <inkml:trace contextRef="#ctx0" brushRef="#br0" timeOffset="65039.69">15071 13695 0,'0'0'0,"0"-21"0,0-22 16,0 22-16,0 0 0,0 0 15,0 42 17,21 0-17,0 0-15,0 1 16,0-22-16,0 21 0,1 0 15</inkml:trace>
  <inkml:trace contextRef="#ctx0" brushRef="#br0" timeOffset="66251.99">15811 13885 0,'0'0'15,"0"-21"-15,0 0 0,0 0 0,0-21 0,0 20 16,0 1-16,0-21 0,0 0 16,-21 20-16,0 1 0,21 0 0,-21 0 15,0 0-15,0 21 0,-1 0 16,1 0-16,-21 0 0,21 21 0,-22 0 16,22 0-16,-21 0 0,0 1 15,-1 20-15,22 0 0,-21 1 16,21-1-16,-22 0 0,22-21 0,0 22 15,21-1-15,0 0 0,0-20 0,0 20 16,0-21-16,21 0 0,0 0 16,0 1-16,1-1 0,-1-21 0,21 0 15,-21 0-15,22 0 0,-22 0 0,21 0 16,0-21-16,-20 21 0,20-43 16,-21 22-16,21 0 0,1-21 0,-1-1 15,-21 1-15,22-22 0,-1 1 16,-21-1-16,21 1 0,1-22 15,-22 22-15,0-1 0,0 1 0,0-1 0,1 1 16,-1-1-16,-21 1 0,0 20 16,0 1-16,0 0 0,0-1 15,0 22-15,-21 21 16,-1 21-16,1 1 16,0 20-16,0 0 0,21 1 0,-21-1 15,0 0-15,-1 22 0,22-22 16,-21 22-16,21-1 0,-21 170 15,21-170-15,-21-20 16,21-1-16,0 0 0,0 1 16,0-22-16,0 21 0,21-21 0,0 1 15,0-22-15,1 21 0,-1-21 16,0 0-16,21 0 0,-21 0 16,1 0-16,20 0 0,0 0 0,-21-21 15,22-1-15,-1 22 0,-21-21 0,22 0 16,-22 0-16,21 0 0,-21 0 15,0 21-15,1-22 0,-1 1 0,0 21 16,0-21-16,-21 0 0,0 0 16,0 0-16,21 21 0,-21-22 15,0 1-15,0 0 0,0 0 0,0 0 16,0 0-16,0-1 16,0 1-16,0 0 0,-21 21 15,0 0-15,0 0 0,-22 21 16,43 22-16,-21-22 15,0 0-15,0 21 0,0-21 0,0 22 16,21-22-16,-22 21 0,22-21 0,0 1 16,0 20-16,0-21 0,0 0 15,22 0-15,-1-21 0,0 0 16,0 0-16,0 22 0,0-22 16,1 0-16,20 0 0,-21 0 0,0-22 15,0 22-15,1-21 0,-1 0 0,0 0 16,0 0-16,0 0 0,-21-1 15,0-20-15,21 21 0,1-21 16,-1 20-16,-21-20 0,21 21 0,0 0 16,0 0-16,0-1 15,1 22-15,-1 0 0,0 0 0,0 0 16,21 0-16,-20 0 0,-1 22 0,21-1 16,-21-21-16,0 21 0,1 21 15,-1-21-15,0 1 0,0-1 0,-21 0 16,0 0-16,0 21 0,0-20 15,0-1-15,0 0 0,0 0 0,0 0 16,-21 0-16,0-21 0,0 22 0,-1-22 16,1 0-1,21-22 1,0 1 0,0 0-16,0-21 15,0 21-15,21-22 0,1 22 0,-1-21 16,0-1-16,21 1 0,-21 0 0,1-1 15,-1 22-15,21-21 0,-21 21 16,0 0-16,22-1 0,-22 1 0,21 0 16,-21 0-16,22 21 0,-22 0 0,0 0 15,21 0-15,-20 0 16,-1 0-16,0 0 0,0 0 0,0 0 16</inkml:trace>
  <inkml:trace contextRef="#ctx0" brushRef="#br0" timeOffset="66719.64">17928 13589 0,'0'0'0,"21"0"0,0 0 15,1 0-15,-22-21 32,0 0-32,0 0 15,0-1-15,0 1 16,-22 21-16,22-21 0,-21 21 15,0 0-15,0 0 0,0 0 16,0 0-16,-1 0 16,1 21-16,-21-21 0,21 21 0,0 1 15,-1-1-15,1 0 0,21 0 0,0 0 16,0 0-16,0 1 0,0-1 16,0 0-16,0 0 0,0 0 0,21 0 15,1 1-15,-1-1 0,21 0 16,-21-21-16,0 21 0,22-21 0,-22 21 15,21 0-15,-21-21 0,1 22 0,20-22 16,-21 21-16,0-21 0,-21 21 16,0 0-16,21-21 0,-21 21 0,0 0 15,0 1-15,-21-22 0,0 21 16,0-21-16,-21 21 16,-1-21-16,22 0 0,-21 21 0,-22-21 15,22 0-15,0 0 0,-1 21 0,1-21 16,0 0-16,-1 0 0,1 0 15,0 0-15,20 0 0,-20 0 0,21 0 16,0 0-16,-43 0 0,43 0 16,21-21-1,0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5T12:10:50.8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5313 1651 0,'-21'0'31,"21"21"-15,0 0-16,0 1 0,-22-22 16,22 21-16,0 0 0,0 21 15,-21-21-15,21 1 0,-21 20 0,21-21 16,0 21-16,0-20 0,0-1 15,-21 21-15,21-21 0,-21 22 0,21-22 16,0 21-16,0-21 0,0 22 16,0-22-16,0 21 0,0 0 0,0-20 15,0 20-15,0 0 0,0-21 16,0 22-16,-21-1 0,21-21 0,0 22 16,0-1-16,0-21 0,-22 21 15,22 1-15,0-22 0,0 21 16,0 1-16,0-22 0,0 21 15,0-21-15,0 22 0,0-1 0,0-21 16,0 21-16,0-20 0,0 20 16,0 0-16,0 1 0,0-1 0,0-21 15,0 21-15,0 1 0,0-1 16,0 0-16,0-20 0,0 20 0,0 0 16,0-21-16,0 22 0,0-1 15,0-21-15,0 22 0,0-22 0,0 0 16,0 21-16,0-21 0,0 22 0,0-22 15,0 21-15,0 1 0,0-1 16,0-21-16,0 21 0,0 1 16,0-1-16,0-21 0,0 22 15,0-1-15,0-21 0,0 21 0,0 1 16,0-22-16,0 21 0,0-21 0,0 22 16,0-22-16,0 21 0,0-21 15,0 1-15,0 20 0,0-21 0,0 21 16,0-20-16,0-1 0,0 21 15,0-21-15,0 0 0,22 22 16,-22-22-16,0 0 0,0 0 0,0 22 16,0-22-16,0 0 0,0 0 0,0 21 15,0-20-15,0-1 0,0 0 0,0 21 16,0-21-16,0 1 16,0-1-16,0 0 0,0 21 0,0-21 15,0 1-15,0-1 0,0 0 16,0 0-16,21 0 0,-21 0 0,0 1 15,0 20-15,0-21 0,21 0 0,-21 0 16,0 1-16,0 20 0,0-21 16,0 0-16,0 0 0,0 22 0,0-22 15,0 0-15,0 0 0,21 22 16,-21-22-16,0 0 0,0 0 0,0 0 16,0 0-16,0 22 0,0-22 15,0 0-15,0 0 0,0 0 0,0 1 16,0-1-16,0 0 0,0 0 15,0 0-15,0 0 0,0 1 16,0 20-16,0-21 0,0 0 0,0 22 16,0-22-16,0 21 0,0-21 0,0 22 15,0-22-15,0 21 0,0-21 16,0 22-16,0-22 0,0 21 0,21-21 16,-21 22-16,0-22 0,0 21 15,0-21-15,0 0 0,0 22 0,0-22 16,0 21-16,0-21 0,0 1 0,0 20 15,0-21-15,0 21 0,0-20 16,0 20-16,0-21 0,0 21 0,0-20 16,0 20-16,0 0 0,0 1 15,0-22-15,0 21 0,0 0 16,0-20-16,0 20 0,0 0 0,0-21 16,0 22-16,0-22 0,0 21 0,0-21 15,0 22-15,0-22 0,0 21 16,0 1-16,0-22 0,0 21 0,0-21 15,0 22-15,0-22 0,0 21 16,0-21-16,0 22 0,0-22 0,0 21 16,0-21-16,0 22 0,0-22 0,0 0 15,0 21-15,0-21 0,0 22 16,0-22-16,-21 0 0,21 21 0,0-20 16,0-1-16,0 21 0,0-21 15,0 0-15,0 22 0,0-22 0,0 21 16,0-21-16,-21 22 0,21-22 15,0 0-15,0 21 0,0-20 0,0 20 16,0-21-16,0 0 0,0 22 16,0-22-16,0 0 0,0 21 0,0-21 15,0 1-15,0 20 0,0-21 0,0 0 16,-21 0-16,21 22 0,0-22 16,0 0-16,0 0 0,-21 22 0,21-22 15,0 0-15,0 0 0,0 21 0,0-20 16,0-1-16,0 21 0,0-21 15,0 22-15,0-22 0,0 0 16,-22 21-16,22-21 0,0 22 0,0-22 16,0 21-16,0-21 0,0 1 0,0 20 15,0-21-15,0 21 0,0-20 16,-21 20-16,21-21 0,0 21 0,0-20 16,0 20-16,0 0 0,0-21 0,0 22 15,0-1-15,0 0 0,0-20 16,0 20-16,0 0 0,0 1 0,0-22 15,0 21-15,0 0 0,0 1 0,0-22 16,0 21-16,0 1 0,0-22 16,0 21-16,0 0 0,-21-20 0,21 20 15,0 0-15,0-21 0,0 22 16,0-1-16,0 0 0,0 1 16,0-22-16,0 21 0,0 1 0,0-1 15,0 0-15,0-21 0,0 22 0,0-1 16,0-21-16,0 22 0,0-1 15,0-21-15,0 21 0,0-20 0,0 20 16,0-21-16,0 21 0,0-20 0,0-1 16,0 21-16,-21-21 0,21 22 15,0-22-15,0 0 0,0 21 0,0-21 16,0 1-16,0 20 0,0-21 0,-21 0 16,21 0-16,0 1 0,0-1 15,-21-21-15,21 21 0,-22-21 16,1-21-1</inkml:trace>
  <inkml:trace contextRef="#ctx0" brushRef="#br0" timeOffset="1964.07">5376 1672 0,'21'0'16,"1"0"78,-1 0-79,0 0-15,0 0 0,0 0 16,22 0-16,-22 0 0,21 0 15,0 0-15,1-21 0,20 21 16,-20 0-16,-1-21 0,21 21 0,-20-21 16,-1 21-16,0 0 15,22 0-15,-22 0 0,1-21 0,-1 21 16,0 0-16,22 0 0,-22 0 16,22 0-16,20 0 0,-20 0 0,20-22 15,-20 22-15,21 0 0,-1 0 16,1 0-16,0 0 0,-22 0 0,22-21 15,-22 21-15,22 0 0,0 0 16,-22 0-16,22 0 0,-1 0 0,1 0 16,-21 0-16,20 0 0,-20 0 15,20 0-15,-20 0 0,-1 0 16,1 0-16,-1 0 0,22 0 0,-21 0 16,20 0-16,1 0 0,0 0 15,-1-21-15,1 21 0,0 0 0,-22 0 16,22 0-16,-1 0 0,-20 0 15,-1 0-15,22 0 0,-21 0 0,20-21 16,1 21-16,0 0 0,-22 0 16,22 0-16,-1 0 0,1 0 0,0 0 15,-1 0-15,-20 0 0,21-21 16,-22 21-16,22 0 0,-22 0 0,22 0 16,0 0-16,-1 0 0,1 0 15,0 0-15,-1 0 0,-20 0 0,20 0 16,-20 0-16,21 0 0,-22 0 15,1 0-15,20 0 0,-20 0 16,20 0-16,-20 0 0,21 0 0,-22 0 16,22 0-16,-22 0 0,22 0 15,-22 0-15,1 0 0,-1 0 0,1 0 16,-1 0-16,1 0 0,-1 0 16,1 0-16,-1 0 0,1 0 0,-1 0 15,1 0-15,21 0 0,-22 0 16,1 0-16,-1 0 0,1 0 0,-1 0 15,1 0-15,-22 0 0,21 0 16,-20 0-16,20 0 0,1 0 0,-22 0 16,22 0-16,-1 0 0,-21 0 0,22 0 15,-1 0-15,1 0 16,-1 0-16,1 0 0,-1 0 0,-20 0 16,20 0-16,-20 0 0,-1 0 15,0 0-15,1 0 0,-1 0 0,0 0 16,1 0-16,-22 0 0,21 0 15,-21 0-15,0 0 0,1 0 0,-1 0 16,0 0-16,0 0 0,-21-21 63,-21 21-48</inkml:trace>
  <inkml:trace contextRef="#ctx0" brushRef="#br0" timeOffset="4168.43">14922 1461 0,'0'0'0,"-21"0"31,0 0-15,0 21-1,0-21 1,0 21-16,21 0 16,0 0-1,-22 0-15,22 1 16,0-1-16,0 0 0,0 0 16,-21 0-16,21 0 0,0 1 15,0-1-15,0 0 0,0 0 0,0 0 16,-21 0-16,21 22 0,0-22 15,0 0-15,-21 0 0,21 0 0,0 22 16,0-22-16,0 0 0,0 0 16,0 0-16,0 22 0,0-22 0,0 0 15,0 0-15,0 22 0,0-22 16,0 0-16,0 21 0,0-21 0,0 22 16,-21-22-16,21 21 0,-21-21 0,21 22 15,0-1-15,0-21 0,0 22 16,0-1-16,-22-21 0,22 21 0,0 1 15,0-22-15,0 21 16,0-21-16,0 1 0,-21 20 0,21-21 16,0 21-16,0-20 0,0 20 0,0-21 15,0 21-15,0-20 0,0 20 16,0 0-16,-21-21 0,21 22 0,0-1 16,0-21-16,-21 22 0,21-22 15,0 21-15,0 0 0,0-20 0,0 20 16,0-21-16,0 0 0,0 22 0,0-22 15,0 0-15,0 21 0,0-21 16,0 1-16,0 20 0,0-21 0,0 0 16,0 0-16,0 22 0,0-22 15,0 21-15,0-21 0,0 22 16,0-22-16,0 21 0,0-21 0,0 22 16,0-22-16,21 21 0,-21-21 15,0 22-15,0-1 0,0-21 0,0 22 16,0-22-16,0 21 0,0-21 15,0 0-15,0 22 0,0-22 0,0 21 16,0-21-16,0 1 0,0 20 0,0-21 16,21 21-16,-21 1 15,0-1-15,0-21 0,0 22 0,0-1 16,0 0-16,0 1 0,0-1 16,0-21-16,0 21 0,0 1 0,0-1 15,0-21-15,0 22 0,0-1 0,0 0 16,0-21-16,0 22 0,0-1 15,0-21-15,0 22 0,0-1 0,0 0 16,0 1-16,0-1 0,0-21 16,0 21-16,0 1 0,0-1 0,0 0 15,0-20-15,0 20 0,21-21 0,-21 21 16,0 1-16,0-22 16,0 21-16,0-21 0,0 1 0,0 20 0,0-21 15,0 21-15,22 1 0,-22-22 16,0 21-16,21 1 0,-21-1 15,0 0-15,0 1 0,0-1 0,0 0 16,21 1-16,-21-22 0,0 21 16,0 0-16,21 1 0,-21-1 0,0-21 15,0 22-15,0-1 0,0-21 0,0 21 16,0 1-16,0-22 0,0 21 16,0 1-16,0-1 0,0 0 0,0-21 15,0 22-15,0-1 0,0 0 0,0 1 16,0-1-16,21 0 0,-21-20 15,0 20-15,0 0 0,0 1 0,0-22 16,0 21-16,0 0 0,0 1 16,0-1-16,0 0 0,0 1 15,0-1-15,0 0 0,0 1 0,0-1 16,0 0-16,0 1 0,0-1 16,0 0-16,0 1 0,0-1 0,21 0 15,-21 1-15,0-1 0,0 0 0,0 1 16,0-1-16,22 0 0,-22 1 15,0-1-15,0 0 0,0 22 0,0-22 16,21 1-16,-21-1 0,21 21 0,-21-20 16,0-1-16,0 0 0,0 1 15,0-1-15,0 0 0,21 1 0,-21-1 16,0 0-16,0 1 16,0-1-16,21 0 0,-21 1 0,0-1 15,0 0-15,0 1 0,0-1 0,0 0 16,0 1-16,0-1 0,21 0 15,-21 1-15,0-22 0,0 21 0,0 1 16,0-22-16,0 21 0,0-21 0,0 22 16,0-1-16,0-21 0,0 21 15,0 1-15,22-22 0,-22 21 0,0-21 16,0 22-16,0-1 0,21-21 0,-21 22 16,0-22-16,0 21 0,0-21 15,0 0-15,0 22 0,0-22 16,0 0-16,0 21 0,0-20 0,0-1 15,0 0-15,0 0 0,0 0 16,0 0-16,0 1 0,0-1 0,0 21 16,0-21-16,0 0 0,0 1 15,0-1-15,0 0 0,0 0 0,0 0 16,0 0-16,0 22 0,0-22 16,0 0-16,0 0 0,0 0 0,0 1 15,0-1-15,0 0 0,0 0 0,0 0 16,0 0-16,0 1 0,0-1 0,0 0 15,0 0-15,0 0 0,0 0 16,0 1-16,0-1 0,0 0 16,0 0-16,0 0 0,-21 0 15,21 1-15,0-1 0,0 0 16,0 0-16,0 0 0,0 0 16,0 1-16,0-1 0,0 0 15,0 0-15,0 0 0,0 0 0,0 1 16,0-1-16,0 0 0,0 0 0,-22 0 15,22 0-15,0 1 0,0-1 16,0 0-16,0 0 0,-21 0 16,21 0-16,0 1 0,0-1 15,0 0-15,0 0 0,0 0 0,0 0 16,0 1-16,0-1 16,0 0-16,0 0 0,0 0 15,-21-21-15,21 21 0,0 1 16,0-1-16,0 0 0,0 0 15,-21 0-15,21 0 16,-21-21-16,21 22 0,0-1 16,-21 0-16,21 0 15,0 0-15,0 0 16,0 1 0,-22-1-1,22 0 1,-21-21-1,0 0 1,0-21 0,0 21-16,0-21 0,-1-1 15</inkml:trace>
  <inkml:trace contextRef="#ctx0" brushRef="#br0" timeOffset="6719.29">5038 12319 0,'0'0'0,"0"21"0,0 0 16,0 1-16,0-1 0,0 0 0,21 0 16,-21 0-16,0 0 0,21 1 15,-21-1-15,0 0 0,0 0 0,0 0 16,21 0-16,-21 1 0,21-1 15,-21 0-15,0 0 0,0 0 0,21 0 16,-21 1-16,22-1 0,-22 0 16,0 0-16,0 0 0,21 0 0,-21 1 15,21-1-15,0 0 16,-21 0-16,0 0 0,21-21 0,0 21 0,1 1 16,-1-1-16,0 0 15,0 0-15,0 0 0,0-21 0,1 21 16,20 1-16,-21-22 0,0 21 15,22 0-15,-22-21 0,21 21 0,0-21 16,-20 21-16,20-21 0,-21 21 16,21-21-16,1 0 0,-1 22 0,-21-22 15,22 0-15,-1 0 0,0 21 16,1-21-16,-22 0 0,21 0 0,0 21 16,1-21-16,-1 0 0,22 0 15,-22 0-15,21 0 0,1 0 0,-1 0 16,1 21-16,-22-21 0,22 0 15,-1 0-15,1 0 0,-22 0 16,22 0-16,-22 0 0,21 0 0,-20 0 16,-1 0-16,22 0 0,-22 0 15,0 0-15,22 0 0,-1 0 0,1 0 16,-1 0-16,1 0 0,-1 0 16,1 0-16,-1 0 0,1 0 0,-1 0 15,1 0-15,-1-21 0,1 21 16,-1 0-16,-20 0 0,20-21 0,1 21 15,-1 0-15,1-21 0,-1 21 0,1-22 16,-1 22-16,22 0 0,-22-21 16,22 21-16,-22-21 0,22 21 0,-21-21 15,-1 21-15,1-21 16,20 0-16,-20 21 0,-1-22 0,22 22 16,-22-21-16,22 21 0,-21 0 15,20-21-15,-20 21 0,20 0 0,-20-21 16,-1 21-16,22-21 0,-21 21 0,-1-21 15,1 21-15,-1-22 0,22 22 16,-22 0-16,1-21 0,20 21 0,-20 0 16,21 0-16,-22-21 0,1 21 15,-1 0-15,1 0 0,-22 0 0,21-21 16,1 21-16,-22 0 0,1 0 16,20 0-16,-21-21 0,1 21 15,20 0-15,-20 0 0,20-21 0,1 21 16,-1 0-16,-21 0 0,22 0 15,-1-22-15,-20 22 0,20 0 0,-20 0 16,20 0-16,-21 0 0,1-21 16,-1 21-16,0 0 0,-20 0 0,20 0 15,0 0-15,1-21 0,-22 21 0,21 0 16,-21 0-16,22 0 0,-22 0 16,21 0-16,0-21 0,-20 21 0,20 0 15,0 0-15,-21 0 0,22 0 16,-22 0-16,21 0 0,-21 0 0,22 0 15,-22 0-15,21 0 0,-21 0 16,1 0-16,20 0 0,-21 0 16,0 0-16,0 0 0,22 0 0,-22 0 15,0 0-15,0 0 0,0 0 16,1 0-16,-1 0 0,21 0 0,-21 0 16,0 0-16,1 0 0,-1 0 15,0 0-15,0 0 0,0 0 0,0 0 16,1 0-16,-1 0 0,0 0 15,0 0-15,0 0 0,0 0 16,1 0-16,-1 0 0,0 0 0,0 0 16,0 0-16,0 0 15,1 0-15,-1 0 0,0 0 16,0 0-16,0 0 0,0 21 16,1-21-16,-1 0 0,0 0 15,0 0-15,0 0 0,0 0 16,1 0-16,-1 0 0,0 0 15,0 0-15,0 0 0,0 0 16,1 0-16,-1 0 16,0 0-16,0 0 15,0 0 1,0 0 0,1 0-16,-1 0 15,0 0 1,0 0-16,0 0 15,0 0-15,1 0 16,-1 0-16,0 0 16,0 0-16,0 0 15,0 0-15,1 0 16,-1 0 0,0 0-1,0 0 1,0 0-1,0 0 1,-21-21 47,-21 21-63,0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5T12:18:40.5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5884 2815 0,'0'0'0,"21"-21"15,-21 0-15,0 0 16,0 0-16,0-1 16,0 1-16,0 0 15,0 42 32,0 0-47,0 1 0,0-1 16,-21 0-16,21 0 0,0 21 0,-21-20 15,21 20-15,0 0 0,-21-21 16,21 22-16,0-1 0,0 0 0,0 1 16,0-22-16,0 21 0,0 1 15,0-1-15,0 0 0,0 1 0,0-22 16,0 21-16,0-21 0,0 22 15,0-22-15,21 0 0,0 0 0,-21 0 16,21-21-16,1 21 0,-1-21 16,0 0-16,0 0 15,0 0-15,0 0 16,1 0-16,-1-21 0,0 0 16,0 0-16,0 0 0,0 0 0,1-1 15,-1-20-15,0 0 0,0-1 0,0 1 16,22 0-16,-22-1 0,0 1 15,0 0-15,0-1 0,0 22 0,1-21 16,-1 0-16,0 20 0,0-20 16,-21 21-16,0 0 0,21 0 15,-21-1-15,0 1 0,0 0 0,0 0 16,0 0-16,0 0 16,0-1 77,0 1-61</inkml:trace>
  <inkml:trace contextRef="#ctx0" brushRef="#br0" timeOffset="10484.68">7387 2815 0,'0'0'15,"21"0"-15,-21-21 0,21 0 32,-21 0-32,0 0 15,0-1 1,-21 22-16,0 0 15,0 0-15,0 0 0,0 0 16,-1 0-16,1 0 0,-21 0 16,21 22-16,-22-22 0,1 21 15,21 0-15,-21 0 0,20 0 0,-20 0 16,21 1-16,0-1 0,0 0 0,-1 0 16,1 0-16,21 0 0,0 1 15,0-1-15,0 0 16,21 0-1,1-21-15,-1 0 0,0 21 16,21-21-16,-21 21 0,1-21 16,-1 0-16,21 0 0,-21 22 0,0-22 15,1 0-15,-1 21 0,21-21 16,-21 21-16,0 0 0,1 0 16,-1-21-16,-21 21 0,0 1 15,0-1-15,0 0 0,0 0 0,0 0 16,0 0-16,0 1 0,0-1 15,-21 0-15,-1 0 0,-20-21 16,21 21-16,0 0 0,-22 1 0,1-1 16,0-21-16,-1 0 0,1 0 15,21 0-15,-21 0 0,-1 0 0,1 0 16,21-21-16,0 21 0,-22-22 16,22 1-16,0 21 0,0-21 0,21 0 15,0 0-15,-21 21 0,21-21 16,-22-1-16,22 1 0,0 0 31,22 21-31,-1 0 16,0 0-16,-21-21 0,42 21 0,-21 0 15,1-21-15,-1 21 0,21 0 16</inkml:trace>
  <inkml:trace contextRef="#ctx0" brushRef="#br0" timeOffset="10752.53">7832 3006 0,'0'0'0,"0"-21"31,21 21 32,-21 21-48,0 0 1,0 0 0</inkml:trace>
  <inkml:trace contextRef="#ctx0" brushRef="#br0" timeOffset="10964.41">7810 3408 0,'0'0'0,"-21"21"16,0-21-16,0-21 94,21 0-94</inkml:trace>
  <inkml:trace contextRef="#ctx0" brushRef="#br0" timeOffset="11496.1">8890 2836 0,'0'0'0,"0"-63"31,0 84 1,0 0-32,0 0 0,0 1 15,0 20-15,0-21 0,0 21 0,0 1 16,0-1-16,0 0 0,0 22 0,-21-22 16,21 1-16,-21 20 0,21-21 15,-22 1-15,22-1 0,0-21 0,0 22 16,-21-22-16,21 21 0,0-21 15,0 0-15,-21-21 0,21 22 0,0-44 47,0 1-47,0 0 0,0 0 16,0-21-16,0 20 0</inkml:trace>
  <inkml:trace contextRef="#ctx0" brushRef="#br0" timeOffset="12411.79">8890 2815 0,'0'0'0,"0"-21"0,21 0 31,0 21-31,22 0 16,-22-21-16,0 21 0,21 0 0,1 0 15,-1-21-15,0 21 0,1-22 16,-1 22-16,21 0 0,1-21 0,21 21 15,-1-21-15,1 21 0,21-21 16,0 21-16,21-21 0,-22 21 0,22-21 16,0 21-16,0-22 0,22 22 15,-1-21-15,-21 21 0,21-21 0,-21 21 16,529-63 0,-529 63-16,0-22 15,-21 22-15,0 0 0,0-21 16,-22 21-16,1 0 0,-22-21 15,1 21-15,-1 0 0,1-21 16,-1 21-16,-20-21 0,20 21 0,-20 0 16,-1 0-16,-21 0 0,21 0 15,-20 0-15,-1 0 0,0 0 0,0 21 32,-21 0-32,0 0 0,0 0 15,0 1-15,0-1 0,-21 0 0,21 0 16,0 0-16,0 22 0,-21-22 15,0 0-15,21 21 0,-22-21 16,22 22-16,0-22 0,0 21 16,0-21-16,0 22 0,0-1 0,0-21 15,0 0-15,0 22 0,0-22 0,0 21 16,0-21-16,0 1 0,0 20 16,0-21-16,0 0 0,0 22 0,0-22 15,0 0-15,-21 0 0,21 0 16,-21-21-16,21 21 0,-21 1 0,0-1 15,0-21-15,-1 21 16,1-21-16,0 0 0,0 0 16,0 0-16,-22 0 0,22 21 0,-21-21 15,0 0-15,20 0 0,-20 0 16,0 0-16,-22 0 0,22 0 0,-22 0 16,-20 0-16,-1 0 0,0 0 15,1 0-15,-22 0 0,0 0 0,0 0 16,0 0-16,1 0 0,-1 0 0,0 0 15,0 0-15,0 21 0,0-21 16,1 0-16,-1 0 0,0 21 0,0-21 16,0 0-16,0 0 0,1 0 15,-1 22-15,0-22 0,21 0 0,-21 0 16,1 21-16,20-21 0,21 0 16,-20 0-16,20 0 0,1 0 0,20 0 15,-20 21-15,42-21 0,-22 0 0,1 0 16,21 0-16,0 0 15,0 0-15,-1 0 0,1 0 0,0 0 16,0 0-16,0 0 0,0 0 16,-1 0-16,1 0 0,0 0 15,0 0 1,42 0 0,0 0-1</inkml:trace>
  <inkml:trace contextRef="#ctx0" brushRef="#br0" timeOffset="13035.73">5948 5017 0,'0'0'16,"0"21"15,0 0-31,0 0 16,0 21-16,0-20 0,0 20 15,0 21-15,0-20 0,0-1 0,0 22 16,-21-22-16,-1 21 15,22 1-15,0-22 0,-21 22 0,0-22 16,21 22-16,-21-22 0,21 0 0,0 1 16,0-1-16,0-21 0,0 0 15,0 22-15,0-22 0,0 0 16,0 0-16,0-42 31,0 0-31,0 0 0,0-1 16</inkml:trace>
  <inkml:trace contextRef="#ctx0" brushRef="#br0" timeOffset="13376.54">5778 5482 0,'-42'-127'32,"84"254"-32,-84-275 0,42 127 0,0-21 15,0 20-15,0 1 0,21 0 0,0 0 16,1 0-16,20 0 0,-21-1 0,21 1 15,22 0-15,-22 21 0,1-21 16,-1 21-16,0 0 0,22 0 0,-43 0 16,21 21-16,-21 0 0,1 0 15,-1 1-15,-21 20 0,0-21 0,0 21 16,0-20-16,0 20 0,-21 0 0,-1-21 16,1 1-16,-21 20 15,21-21-15,-22 0 0,22 0 0,-21 1 16,21-1-16,-22-21 0,22 21 15,0-21-15,0 0 0,0 0 16,42-21 15,0 21-31,0-21 0,0 21 16,1-22-16,-1 1 0,0 0 16</inkml:trace>
  <inkml:trace contextRef="#ctx0" brushRef="#br0" timeOffset="13964.2">6562 5249 0,'0'22'31,"0"-1"-31,0 0 0,0 0 0,-22 21 16,22-20-16,0 20 0,-21 0 15,0-21-15,21 22 0,0-1 0,-21 0 16,0 1-16,0-1 0,21 0 0,-22-20 15,22 20-15,0-21 0,0 0 16,0 0-16,22-42 31,-1 21-15,-21-21-16,21 0 0,0 0 16,-21 0-16,21-22 0,0 22 0,1 0 15,-22-21-15,21 20 0,0 1 16,-21 0-16,21 0 0,-21 0 0,21 0 15,0 21-15,1 0 16,-1 21 0,-21 0-16,0 0 0,21 0 0,-21 0 15,21 1-15,-21-1 0,21 0 16,-21 0-16,0 0 0,0 0 16,21 1-16,-21-1 0,22-21 0,-22 21 0,21 0 15,0-21 1,0 0-16,0 0 0,0-21 15,1 0-15,-1 0 16,-21-1-16,21-20 0,-21 21 0,21-21 16,-21 20-16,0-20 0,0 0 15,0 21-15,0-22 0,0 1 0,0 21 16,0-22-16,0 22 0,0 0 0,0 0 16,0 0-16,-21 21 15,42 0 32,-21 21-31</inkml:trace>
  <inkml:trace contextRef="#ctx0" brushRef="#br0" timeOffset="14232.05">7302 5186 0,'0'0'0,"0"21"16,0 0-16,0 0 15,0 22-15,0-22 16,0 0-16,0 21 0,0 1 0,0-22 16,0 21-16,0 1 0,0-1 15,-21 0-15,21-21 0,-21 22 0,21-22 16,0 21-16,0-21 0,0 1 0,0-1 15,0 0-15,0 0 16,0-42 0,0 0-1,0 0-15</inkml:trace>
  <inkml:trace contextRef="#ctx0" brushRef="#br0" timeOffset="14595.84">7218 5292 0,'0'0'0,"0"-21"16,0-1-16,0 1 0,0 0 0,0 0 16,0 0-16,0 0 0,21-1 15,0 22-15,0 0 0,0-21 16,1 21-16,-1 0 0,21 0 0,0 0 16,1 0-16,-1 21 0,22 1 15,-1-1-15,1 0 0,-1 0 0,1 0 16,-1 0-16,-21 22 0,1-1 15,-1 0-15,-21-20 0,0 20 16,-21 21-16,0-20 0,0-1 0,-21 0 0,-21 1 16,-22 20-16,22-20 15,-21-22-15,-1 21 0,22-21 0,-22 22 16,22-22-16,0-21 0,-1 21 0,1 0 16,21-21-16,-22 0 0,22 0 15,0 0-15,0 0 0,0 0 0,21-21 16,0 0-16,0 0 15,0-1-15,0 1 16,21 21-16,0-21 0,0 0 0,22 0 16,-22 21-16,21-21 15,-21-1-15</inkml:trace>
  <inkml:trace contextRef="#ctx0" brushRef="#br0" timeOffset="14800.72">8509 5313 0,'0'-21'0,"-21"21"47,21 21-32,0 0 1,0 0-16,0 0 15,0 1-15</inkml:trace>
  <inkml:trace contextRef="#ctx0" brushRef="#br0" timeOffset="14964.63">8551 5736 0,'0'0'0,"0"43"31,21-65 32,1 1-63,-1 21 0</inkml:trace>
  <inkml:trace contextRef="#ctx0" brushRef="#br0" timeOffset="15328.42">9398 5038 0,'0'-21'16,"0"42"-16,0-64 0,0 22 0,0 0 16,-21 21-1,21 21 1,0 0-16,0 1 0,0 20 15,0-21-15,0 21 0,0 1 0,0-1 16,0 22-16,0-22 0,0 0 0,0 1 16,0 20-16,-21-21 0,21 1 15,0-1-15,0 0 0,0 1 0,0-1 16,-22-21-16,22 22 0,0-22 16,0 0-16,0 0 0,0 0 15,0-42 16,0 0-15,22 0-16,-22-22 0,0 22 0,0-21 16</inkml:trace>
  <inkml:trace contextRef="#ctx0" brushRef="#br0" timeOffset="16175.93">9356 5144 0,'0'-22'0,"0"44"0,-22-86 15,22 43-15,0 0 0,-21 0 16,21-1-16,21 44 47,1-22-47,-1 21 0,21-21 15,-21 0-15,43 21 0,-22-21 0,22 0 16,20 0-16,1 21 0,21-21 16,21 0-16,-21 0 0,21 0 0,0 0 15,0 21-15,21-21 0,0 0 16,-21 0-16,21 0 0,0 0 0,-21 0 15,21 21-15,-21-21 0,22 0 0,-22 0 16,0 0-16,0 0 0,-22 0 16,1 0-16,-21 0 0,21 0 15,-22 0-15,1-21 0,0 21 0,-22-21 16,22 21-16,-22-21 0,-20 21 16,20-21-16,-20 21 0,-1 0 0,-21-21 15,21 21-15,-20 0 0,-1 0 16,-21-22-16,21 22 0,0 22 47,-21-1-47,0 0 0,0 21 15,0-21-15,0 1 0,0 20 16,0 0-16,0-21 0,0 22 0,0-1 16,0 0-16,0-20 0,0 20 15,0 0-15,0 1 0,0-1 0,0 0 16,0-21-16,0 22 15,0-1-15,0-21 0,0 22 0,0-1 16,0-21-16,0 43 0,0-43 16,0 0-16,0 0 0,0 0 0,0 0 15,-21-21-15,0 22 0,0-1 16,-1 0-16,1-21 16,0 0-16,0 0 0,0 21 0,0-21 15,-22 0-15,1 0 0,0 0 0,-1 0 16,-20 0-16,-1 0 0,1 0 15,-1 0-15,-20 0 0,-1 0 0,0 0 16,-21 0-16,22-21 0,-22 21 16,0 0-16,-21-21 0,21 21 0,0-21 15,-148-1-15,127 22 16,0-21-16,0 21 0,0-21 0,0 0 16,22 21-16,-22 0 0,0-21 0,0 21 15,0 0-15,0 0 0,21 0 16,0-21-16,21 21 0,1 0 0,-1 0 15,21 0-15,22 0 0,-21 0 0,20 0 16,22 0-16,-21 0 0,21 0 16,-1 0-16,1 0 0,0 0 15,42 0 48,0 0-63,1 0 0,-1 0 15,0 0-15</inkml:trace>
  <inkml:trace contextRef="#ctx0" brushRef="#br0" timeOffset="16764.59">7197 7303 0,'0'0'0,"-22"-22"15,-20 1-15,21 0 0,0 0 0,0 0 0,-1 21 16,1-21-16,0-1 0,0 1 16,0 21-1,0-21-15,21 0 63,0 42-16,0 0-32,0 22-15,0-1 0,0 0 0,0 22 16,0-22-16,0 22 0,0-1 0,0 1 16,0-22-16,-22 21 0,22 1 15,-21-22-15,0 22 0,21-22 0,0 0 16,0 22-16,-21-22 0,21-21 15,0 22-15,-21-1 0,21-21 0,0 0 16,0 1-16,0-1 16,0-42-1,0-1-15,21 1 16,-21-21-16,21 21 0,-21-22 0,0 1 16,0 21-16,21-21 15</inkml:trace>
  <inkml:trace contextRef="#ctx0" brushRef="#br0" timeOffset="17632.09">6985 7260 0,'0'0'0,"0"-21"0,0 0 0,0 0 0,0 0 15,0-1 1,21 22-16,0 0 16,0 0-16,1 0 0,20 0 0,-21 0 15,21 0-15,1 0 0,-1 0 16,22 0-16,-1 0 0,1 0 0,20 0 15,22 0-15,0 0 16,21-21-16,-21 21 0,42 0 0,-21 0 16,21 0-16,21 0 0,-20 0 0,20-21 15,0 21-15,1 0 0,20 0 16,-21-21-16,22 21 0,-22 0 0,1 0 16,-1 0-16,0 0 0,1 0 0,-1 0 15,-21 0-15,0 0 0,-21 0 16,0 0-16,0 0 0,-21 0 0,21 0 15,-42 0-15,21-21 0,-22 21 16,1 0-16,0 0 0,-22 0 0,1 0 16,-1 0-16,1-21 0,-22 21 0,-21 0 15,21 0-15,-20 0 16,-1 0-16,0 0 0,0 0 16,-21 21-1,0 0-15,-21 0 16,0 0-16,21 0 0,-21 1 0,-1 20 15,22 0-15,-21 1 0,21-1 0,-21 0 16,21 1-16,0-1 0,-21 0 16,21 1-16,0-1 0,0 0 0,0 22 15,0-22-15,0 0 0,0 1 0,0-1 16,0 0-16,0 1 0,0-1 16,0 0-16,0 1 0,0-22 0,0 21 15,0 1-15,-21-22 0,0 21 16,-1-21-16,22 0 0,-21 1 0,-21-1 15,21 0-15,-22 0 0,22-21 16,-21 21-16,-22 0 0,22-21 0,0 22 16,-22-22-16,1 0 0,20 0 0,-20 21 15,-1-21-15,-20 0 0,-1 0 16,22 21-16,-43-21 0,21 0 0,-21 0 16,0 0-16,1 0 0,-1 21 0,-21-21 15,21 0-15,-21 0 0,0 0 0,0 0 16,0 0-16,0 0 15,-21 0-15,21 0 0,0 0 0,0 0 0,-21 0 16,-1 0-16,1 0 0,0 0 16,0 0-16,0 0 0,0 21 15,-1-21-15,1 0 0,0 0 0,21 0 16,0 0-16,21 0 0,22 0 0,-1 0 16,0 0-16,22 0 0,-1 0 15,1 0-15,-1 0 0,1 0 0,20 0 16,-20 0-16,21 0 0,-1 0 0,1 0 15,0-21-15,-1 21 0,1 0 16,21 0-16,0 0 0,-1 0 0,1-21 16,42 21-1,1 0 1,-1 0-16,0-21 0,21 21 16,-21 0-16,22 0 0</inkml:trace>
  <inkml:trace contextRef="#ctx0" brushRef="#br0" timeOffset="18840.22">8001 7620 0,'0'-21'0,"-21"0"16,21 0-16,0-1 15,0 1-15,-21 0 16,21 0-16,0 0 0,0 0 15,0-1 1,0 44 0,-22-1-16,22 21 15,0-21-15,0 22 0,0-1 16,-21 21-16,0-20 0,0 20 0,0 1 16,0-1-16,-1 1 0,1-1 15,-21 1-15,21-22 0,0 22 0,-22-22 16,22 21-16,0-41 0,0 20 0,0-21 15,-1 0-15,1 0 0,21 1 16,-21-44 0,21 1-1,0 0-15,0 0 0,0-21 16,0 20-16,0-20 0,0 0 0,0-1 16,21 1-16,-21 0 15,0-1-15,0 1 0,21 0 0,1 21 16,-22-22-16,0 22 0,0 0 0,21 21 15,0 0-15,0 0 16,0 0-16,-21 21 0,21 0 16,1 0-16,-1 1 0,-21 20 15,21-21-15,0 21 0,0 1 0,-21-22 16,21 21-16,1 1 0,-22-1 0,21-21 16,0 21-16,0-20 0,0-1 15,0 0-15,1 0 0,-1 0 0,0-21 16,0 0-16,0 21 0,22-21 0,-22 0 15,0 0-15,0 0 16,0-21-16,0 21 0,1-21 0,-1 0 16,0 0-16,0 0 0,0-1 0,0 1 15,1 0-15,-22-21 0,0 21 16,21-1-16,-21-20 0,21 21 0,-21-21 16,0 20-16,0 1 0,0 0 15,0 42 16,0 0-31,0 1 0,0-1 16,0 0-16,0 0 0,0 0 0,0 0 16,0 22-16,0-22 0,0 0 15,0 0-15,0 0 0,0 1 16,21-1-16,0 0 16,0-21-16,1 0 15,-1 0-15,0 0 0,0 0 0,0 0 16,0 0-16,1-21 0,20 0 0,-21 21 15,0-22-15,-21 1 0,21 0 16,1-21-16,-1 21 0,-21-1 0,0-20 16,0 0-16,0 21 0,0-22 0,-21 22 15,-1-21-15,1 21 0,0-1 16,0 1-16,0 0 0,-22 21 0,22 0 16,0 0-16,0 0 0,0 0 15,0 0-15,-1 0 0,22 21 16,0 0-1,0 1-15,0-1 16,0 0-16,0 0 0,22-21 0,-22 21 16,21-21-16,0 21 0,0-21 0</inkml:trace>
  <inkml:trace contextRef="#ctx0" brushRef="#br0" timeOffset="19544.81">9271 7895 0,'0'0'0,"0"-21"0,0 0 16,-21 21-1,0 0-15,-1 0 0,1 0 16,0 0-16,-21 0 0,21 0 0,-22 21 16,22-21-16,0 21 0,-21 0 15,20 1-15,1-1 0,21 0 16,-21 0-16,21 0 0,0 0 0,0 1 15,0-1-15,21 0 16,0-21-16,1 0 0,-1 0 0,0 0 16,0 0-16,21 0 0,-20 0 15,-1 0-15,0 0 0,21-21 0,-21 21 16,1-21-16,-1-1 0,0 22 16,-21-21-16,0 0 0,21 0 15,-21 0-15,21 0 0,-21-1 16,0 1-1,-21 42 17,21 1-32,0-1 15,0 0-15,0 21 0,0-21 16,0 22-16,0-22 0,0 21 0,0 1 16,0-1-16,0 0 0,0 1 0,0-1 15,0 0-15,0 1 0,0-1 16,0 0-16,0 22 0,0-22 15,0 0-15,0 22 0,0-22 0,0 22 16,0-22-16,0 0 0,0 1 0,0 20 16,0-20-16,0-1 0,-21 0 15,0-21-15,0 22 0,-1-22 0,1 21 16,0-21-16,0 1 0,-21-22 0,20 21 16,-20-21-16,0 0 0,-1 0 15,1 0-15,0-21 0,-1 21 0,1-22 16,0-20-16,-22 21 0,22-21 15,21-1-15,-22 1 0,22 0 0,0-1 16,0 1-16,21-22 0,0 22 16,0 0-16,0-1 0,0 1 0,0 0 15,0-1-15,21 22 0,0-21 16,0 0-16,1 20 0,20-20 0,-21 21 16,64-64-16,-43 64 0,0-21 15,1 21-15,-1-22 0,0 22 16,1-21-16,-1 21 0,-21-1 0</inkml:trace>
  <inkml:trace contextRef="#ctx0" brushRef="#br0" timeOffset="19811.66">9631 7811 0,'0'-22'0,"0"44"0,0-22 31,0 21-15,0 0-16,-21 0 0,21 0 16,0 0-16,0 1 0,0-1 15,0 0-15,0 0 0,-22-21 0,22 21 16,0 0-16,0 1 16,-21-22-16,21-22 46,0 1-46,0 0 0,0 0 16</inkml:trace>
  <inkml:trace contextRef="#ctx0" brushRef="#br0" timeOffset="20144.47">9588 7599 0,'0'-21'0,"0"42"0,0-63 15,-21 42-15,42 0 63,1 0-63,-1 0 15,0 0-15,0 0 0,0 0 16,-21-22-16,21 22 0,-21-21 16,22 21-16,-22-21 0,0 0 15,0 0-15,-22 21 0,1 0 16,0-21-16,0 21 0,0 0 0,0 0 15,-1 0-15,1 0 0,0 0 0,0 0 16,21 21-16,-21 0 16,21 0-16,0 0 0,0 0 15,0 1-15,21-1 16,0 0-16,0 0 0,0-21 16,1 21-16,-1-21 0,0 21 0,0-21 15,21 22-15</inkml:trace>
  <inkml:trace contextRef="#ctx0" brushRef="#br0" timeOffset="20676.16">10118 7705 0,'0'21'32,"0"0"-32,0 0 15,0 0 1,0 1-16,0-1 0,0 0 15,0 0-15,0 0 16,0 0-16,0 1 0,0-1 16,0 0-16,0 0 0,0 0 0,0 0 0,0 1 15,0-1-15,0 21 16,0-21 0,0-42 15,0 0-16,-22 0-15,22 0 0,0-1 0,0 1 16,0-21-16,0 21 16,0-22-16,0 22 0,22 0 0,-1-21 15,0 21-15,0-22 0,0 22 0,0 0 16,1-21-16,20 20 0,-21 1 16,21 21-16,-20-21 0,20 21 0,-21 0 15,21 0-15,-20 0 0,-1 21 0,0 0 16,0 1-16,0-1 0,-21 0 15,0 21-15,0 1 0,21-22 0,-21 21 16,0 0-16,0 1 0,0-1 0,0 0 16,-21 1-16,21-22 0,-21 21 15,21-21-15,0 1 0,0-1 0,-21 0 16,21 0-16,-21 0 16,0-21 30</inkml:trace>
  <inkml:trace contextRef="#ctx0" brushRef="#br0" timeOffset="22624.94">7556 9292 0,'22'-21'0,"-22"0"16,0 0 15,0 0-31,-22 21 0,1 0 16,0 0-16,0 0 0,0 0 16,0 0-16,-1 0 0,1 0 0,0 0 15,0 0-15,0 21 16,0 0-16,-1-21 15,1 21-15,21 0 0,-21 0 0,0 1 16,21 20-16,0-21 0,-21 21 0,0-20 16,21 20-16,-22 0 0,22 1 15,0-22-15,0 21 0,0 0 0,0 1 16,0-22-16,0 21 0,0 1 16,0-22-16,0 0 0,22 21 15,-1-21-15,0 1 0,0-1 0,0-21 16,0 21-16,1 0 0,-1-21 0,21 0 15,-21 21-15,0-21 0,22 0 16,-22 0-16,21 0 0,1 0 0,-22 0 16,21-21-16,0 21 0,-20-21 15,20 0-15,-21 21 0,21-21 0,-20-1 16,20 1-16,-21-21 0,0 21 0,0 0 16,1-22-16,-1 22 0,-21-21 15,0-1-15,21 22 0,-21-21 0,0 0 16,0-1-16,0 1 0,-21 21 15,0-22-15,-1 22 0,22-21 16,-21 21-16,-21 0 0,21-1 16,0 1-16,-1 0 0,-41 0 0,42 21 15,-22-21-15,1 21 0,21 0 16,-21 0-16,-1 0 0,22 0 0,-21 0 16,21 21-16,-22 0 0,22-21 15,0 21-15,-21 0 0,20 1 0,1-1 16,0 0-16,0 21 0,0-21 15,21 22-15,0-1 0,0 0 0,0 1 16,0-1-16,0 0 0,0 1 0,0-1 16,0 0-16,0 1 0,0-22 15,21 21-15,0-21 0,-21 1 16,21-1-16,0 0 0,22 0 0,-22-21 16,0 0-16,0 21 0,22-21 0,-22 0 15,21 0-15,-21 0 0,22 0 16,-22-21-16,21 0 0,0 21 0,-20-21 15,20 0-15,0-1 0,-21-20 0,1 21 16,20 0-16,-42-22 0,21 22 16,-21-21-16,21 21 0,-21 0 15,0-22-15,0 22 0,0 0 0,0 0 16,0 0-16,-21 21 0,21-22 16</inkml:trace>
  <inkml:trace contextRef="#ctx0" brushRef="#br0" timeOffset="23316.55">10795 9123 0,'0'0'0,"21"0"0,-21-21 0,0 0 0,21 21 15,-21-22-15,21 22 16,-21-21-16,0 0 16,-21 21-1,0 0-15,0 21 16,0 0-16,0 1 0,-1-1 0,-20 0 16,21 21-16,0-21 0,0 22 15,-1-22-15,1 21 0,0 1 0,0-1 16,0 0-16,21 1 0,0-22 0,0 21 15,0 0-15,0 1 0,0-1 16,0-21-16,0 22 0,21-22 0,0 0 16,21 21-16,-20-21 0,20-21 15,0 22-15,-21-1 0,43-21 16,-22 0-16,1 0 0,-1 0 0,0 0 16,22 0-16,-22-21 0,22-1 0,-22 1 15,21 0-15,-20 0 0,-1-21 16,0-1-16,1 22 0,-22-21 0,0-22 15,21 22-15,-20 0 0,-22-22 0,21-42 16,-21 64-16,0-22 16,0 22-16,0-21 0,-21 20 0,-1 1 15,1 21-15,0-22 0,-21 22 16,21 0-16,-43 0 0,22 0 0,-1 21 16,-20 0-16,-1 0 0,1 0 15,-1 0-15,1 0 0,-1 21 16,22 0-16,0 0 0,-1 0 0,1 1 15,21 20-15,0-21 0,-22 21 0,22-20 16,0 20-16</inkml:trace>
  <inkml:trace contextRef="#ctx0" brushRef="#br0" timeOffset="24168.06">7683 10202 0,'0'-21'0,"0"42"0,0-63 16,0 21-16,0 42 31,0 0-31,0 22 16,0-22-16,0 21 0,0 0 0,22 1 15,-22-1-15,0 0 0,0 22 0,0-22 16,0 1-16,0-1 0,0 0 15,0 1-15,0-22 0,0 21 0,0-21 16,0 0-16,-22 1 0,22-1 0,-21-21 16,0 0-16,0 0 15,0 0 1,0-21-16,21-1 0,0-20 0,0 21 16,-22 0-16,22-22 0,0 1 15,0 0-15,0-22 0,0 22 16,0 0-16,0-22 0,22 22 15,-1 21-15,0-22 0,0 1 0,0 21 16,0 0-16,1-1 0,20 22 16,-21 0-16,0 0 0,22 0 0,-22 0 15,0 22-15,21-22 0,-21 42 0,1-21 16,20 21-16,-21-20 0,0 20 0,0 0 16,-21 1-16,22-1 0,-22-21 15,21 21-15,-21-20 0,0-1 0,0 0 16,0 0-16,21 0 0,-21 0 15,0-42 17,0 0-32,21 21 0,-21-21 0,0-21 15,0 20-15,0 1 0,0-21 16,21 0-16,0 20 0,-21-20 0,22 0 16,-1-1-16,-21 22 0,21-21 0,0 21 15,0 0-15,0-1 0,1 1 16,-1 0-16,21 21 0,-21 0 0,0 0 15,1 0-15,-1 21 0,0-21 0,0 43 16,0-22-16,0 0 0,1 21 16,-22 1-16,21-1 0,-21 0 0,0-21 15,0 22-15,0-1 0,0 0 0,0-20 16,0 20-16,0-21 16,0 0-16,0 22 0,0-22 15,0 0-15,0 0 0,21-21 16</inkml:trace>
  <inkml:trace contextRef="#ctx0" brushRef="#br0" timeOffset="24680.77">11261 10139 0,'0'0'0,"21"-42"32,0 42-17,-21 21-15,0 0 16,21 0-16,-21 0 0,0 22 0,0-1 15,0 0-15,0 1 0,0-1 0,0 0 16,0 1-16,0-1 0,0 0 16,0 1-16,0-22 0,0 21 15,0-21-15,-21 0 0,21 22 0,0-22 16,0 0-16,0 0 16,0-42 15,0 0-31,0 0 15,0 0-15,0-22 0</inkml:trace>
  <inkml:trace contextRef="#ctx0" brushRef="#br0" timeOffset="24956.61">11430 10160 0,'0'-21'31,"21"21"-15,0 0-16,0 0 0,-21-21 16,22 21-16,-1 0 0,0 0 15,0 0-15,0 0 0,0 0 0,1 0 16,-1 0-16,0-21 0,0 21 16,0 0-16,0 0 15,1 0-15,-22 21 47,0 0-31,-22-21-16</inkml:trace>
  <inkml:trace contextRef="#ctx0" brushRef="#br0" timeOffset="25196.47">11409 10414 0,'0'0'0,"0"21"16,21-21-1,0 0-15,0 0 0,0 0 16,1 0-16,-1 0 0,0-21 16,0 21-16,0 0 15,0 0-15,1 0 0,-1 0 16,0-21-1,0 21 1</inkml:trace>
  <inkml:trace contextRef="#ctx0" brushRef="#br0" timeOffset="26943.5">8086 12023 0,'0'0'0,"0"21"0,-22-21 16,22 21-16,22-21 46,-1 0-46,0 0 16,-21-21-16,42 0 0,-21 0 0,1-1 16,-1 1-16,21 0 0,-21 0 0,0 0 15,22-22-15,-22 22 0,0 0 16,0 0-16,0-21 0,1 20 16,-22 1-16,0-21 0,0 21 0,0 0 15,0-22-15,0 22 0,0 0 16,0 0-16,0 0 0,-22 21 15,1 0-15,0 0 16,0 21-16,0 0 0,0 0 16,-1 0-16,22 22 0,-21-1 0,0 0 15,21 1-15,0 20 0,-21 1 16,0 20-16,21-20 0,0 20 0,-21 1 16,-1 0-16,22-1 0,-21-20 0,21 21 15,0-1-15,0 1 16,0 21-16,0-22 0,0 1 0,0 0 15,0-22-15,0 22 0,0-22 0,0 1 16,0-1-16,0 1 0,0-1 16,0-20-16,0-1 0,0 0 0,0 1 15,0-22-15,0 0 0,0 0 0,21 0 16,1-21-16,-1 0 16,0-21-16,0 0 0,-21-21 0,21 21 15,0-22-15,22 1 0,-22 0 0,0-22 16,0 1-16,0 20 0,1-20 0,-1-1 15,0-20-15,-21 20 16,0 1-16,0-22 0,0 21 0,0 1 16,-21-1-16,-22 1 0,22 21 0,0-1 15,0 1-15,-21 0 0,20 20 16,-41-41-16,42 42 0,0 21 16,-1-21-16,1 21 0,0 0 15,21-22-15,0 1 16,21 0-1,0 21-15,1-21 0,-1 0 16,21 0-16,-21-1 0,0 1 16,22-21-16,-22 21 0,21-22 15,1 22-15,-22-21 0,21 21 16,0-22-16,1 22 0,-1-21 0,-21 21 16,0 0-16,1 21 0,-1-22 0,0 1 15,-42 42 16,0 1-31,21-1 0,0 0 16,-22 21-16,22-21 0,-21 1 16,21 20-16,0-21 0,0 0 0,0 0 15,0 1-15,0-1 0,21 0 16,1 0-16,-1-21 16,0 0-16,0 0 0,0 0 15,0 0-15,1 0 0,-1-21 16,0 0-16,21 21 0,-21-21 0,1-1 15,-1 1-15,-21 0 0,21 0 0,-21 0 16,0 0-16,0-22 0,0 22 16,0 0-16,0 0 0,-21 0 0,0 21 15,-1-22-15,1 22 0,0 0 0,0 0 16,0-21-16,0 21 16,-1 0-16,1 0 0,21 21 15,0 1-15,0-1 16,0 0-16,21-21 15,1 0-15,-1 21 16,0-21-16,0 0 0</inkml:trace>
  <inkml:trace contextRef="#ctx0" brushRef="#br0" timeOffset="27319.28">9165 11875 0,'0'0'0,"0"-22"16,0 1-16,21 0 15,0 21 1,-21-21-16,22 21 0,-1 0 0,0 0 16,0 0-16,0 0 0,0 0 15,1 21-15,-1-21 16,0 21-16,0 0 0,0 1 0,-21-1 16,21 21-16,-21-21 0,0 0 15,0 1-15,0-1 0,0 0 16,-21 0-16,0-21 0,21 21 0,-21 0 15,0-21-15,0 0 0,21-21 32,0 0-32,0 0 0,0 0 15,0 0-15,0-1 0,0 1 0,0 0 16,0 0-16,0 0 16,0 0-16,0-1 0,21 1 0,0 0 15,0 21-15,0 0 16,0 0-16,1 0 15,-1 0-15,0 0 0,0 0 0,0 0 16,0 0-16,1 0 0</inkml:trace>
  <inkml:trace contextRef="#ctx0" brushRef="#br0" timeOffset="28009.89">10075 11853 0,'0'0'0,"21"0"0,1 0 16,-1 0-16,0-21 0,0 21 15,-21-21-15,0 0 16,0 0-16,0 0 16,-21-1-16,0 22 0,0-21 15,-1 21-15,1 0 0,0 0 0,0 0 16,-21 0-16,20 0 0,1 0 16,-21 0-16,21 21 0,0 1 0,-22-1 15,22 0-15,0 0 0,0 0 0,21 0 16,0 1-16,0-1 0,0 0 15,0 0-15,0 0 0,0 0 0,0 1 16,21-1-16,21-21 16,-21 0-16,1 0 0,-1 0 0,0 0 15,21 0-15,-21-21 0,1 21 0,20-22 16,-21 1-16,0 0 16,0 21-16,1-21 0,-1 0 0,-21 0 15,0-1-15,0 1 0,0 0 16,-21 42 31,21 22-47,0-22 0,0 0 15,0 21-15,0 1 0,0-1 0,0 0 16,0 1-16,0 20 0,0-21 0,0 22 16,0-1-16,21-20 0,-21 20 15,0 1-15,0-1 0,0 1 0,21-1 16,-21 1-16,0-1 0,0 1 15,0-1-15,0-20 0,0 20 0,0 1 16,-21-22-16,0 21 0,-1-20 16,1-1-16,0 0 0,-21 1 0,21-1 15,-1-21-15,-20 0 0,21 1 0,-21-22 16,20 0-16,1 0 0,-21 0 16,21 0-16,-22-22 0,22 1 0,0 0 15,-21-21-15,-1-43 0,1 43 16,21-22-16,21 22 0,-21-22 15,21 1-15,-21-1 0,21 1 0,0-1 16,0 22-16,0-21 0,0 20 16,21 1-16,0 0 0,0-1 0,21 22 15,-20-21-15,20 21 0,0-22 16,1 22-16,-1-21 0,0 21 0,1-22 16,62-41-16</inkml:trace>
  <inkml:trace contextRef="#ctx0" brushRef="#br0" timeOffset="28407.85">10499 11790 0,'0'0'15,"0"-21"-15,-22 21 32,1 0-32,0 21 15,21 0-15,-21 0 16,21 22-16,-21-22 0,21 0 0,-21 0 15,21 21-15,0-20 0,0-1 16,0 0-16,0 0 0,0 0 16,21-21-16,0 0 0,0 0 15,0 0-15,0 0 16,1 0-16,-1 0 0,-21-21 0,21 21 16,0-21-16,0 0 0,-21 0 15,21-1-15,-21 1 0,0 0 0,0 0 16,0 0-16,0 0 0,-21-1 15,0 1-15,0 0 0,0 0 0,0 21 16,-1 0-16,1-21 16,0 21-16,0 0 0,0 0 15,0 0-15,21 21 0,0 0 32,21-21-32,0 0 15,0 0-15,0 0 0,0 0 0,1 0 16</inkml:trace>
  <inkml:trace contextRef="#ctx0" brushRef="#br0" timeOffset="28685.21">10964 11515 0,'0'-21'0,"0"42"0,0-64 16,0 22-1,0 42 1,0 1-16,-21-1 15,0 21-15,21-21 0,-21 22 16,0-22-16,-1 21 0,22 0 0,-21 1 16,21-1-16,-21 0 0,21 1 0,0-22 15,0 21-15,0 1 16,0-22-16,0 0 0,0 0 0,0 0 16,0 0-16,21 1 15,0-22-15,1 0 16,-22-22-16,21 22 0,-21-21 15,0 0-15,0 0 0,0 0 0</inkml:trace>
  <inkml:trace contextRef="#ctx0" brushRef="#br0" timeOffset="28840.12">10668 11769 0,'0'0'16,"0"-21"-1,21 21 1,0 0-16,0 0 0,1-22 15,-1 22-15,0 0 0,0 0 16,21 0-16,-20 0 0,-1-21 0,21 21 16,-21 0-16,0-21 0,1 21 0</inkml:trace>
  <inkml:trace contextRef="#ctx0" brushRef="#br0" timeOffset="29653.03">11282 11726 0,'0'-21'0,"0"42"47,-21 1-47,21 20 0,-22 0 15,22 1-15,-21 20 0,0 1 0,21-1 16,-21 1-16,0 20 0,0-20 15,-1 20-15,1-20 0,0 21 0,0-22 16,21 22-16,-21-22 0,0 1 16,-1 20-16,1-20 0,0-1 0,0-20 15,21-1-15,0 22 0,-21-43 0,21 21 16,0-21-16,0 0 0,0 1 16,0-44-1,0 1-15</inkml:trace>
  <inkml:trace contextRef="#ctx0" brushRef="#br0" timeOffset="29984.76">11155 11896 0,'0'-43'16,"0"86"-16,0-107 0,0 22 0,0 21 15,0-22-15,0 22 0,21 0 16,0 0-16,-21 0 0,21 0 0,0-1 15,1 22-15,-1-21 0,0 21 16,21 0-16,-21 0 0,1 0 0,20 0 16,-21 0-16,0 0 0,0 0 15,1 21-15,-1 1 0,-21-1 0,0 0 16,0 0-16,0 0 0,0 22 0,-21-22 16,-1 0-16,1 0 0,-21 0 0,21 0 15,0-21-15,-22 22 0,22-1 16,0 0-16,0-21 0,0 0 0,-1 21 15,44-21 17,-1 0-17,0 0-15,0-21 0,0 0 0,0 21 16</inkml:trace>
  <inkml:trace contextRef="#ctx0" brushRef="#br0" timeOffset="31028.21">11811 11663 0,'-21'-21'32,"0"21"-17,-1 0-15,1 0 0,0 21 0,0-21 0,0 21 16,0 0-16,-1 0 0,1 1 16,0-1-16,0 0 0,21 0 15,0 0-15,0 0 0,0 1 0,-21-22 16,21 21-16,0 0 0,0 0 15,21-21 1,0 0-16,0 0 16,-21-21-16,21 0 0,1 21 0,-1-21 15,0-1-15,0 22 0,0-21 16,0 0-16,-21 0 0,22 21 0,-1-21 16,-21 0-16,21 21 0,-21-22 15,0 44 16,0-1-31,-21 0 16,21 0-16,0 0 16,0 0-16,0 1 0,0-1 15,0 0-15,21 0 16,0-21-16,0 0 16,0 0-16,1 0 0,-1 0 0,0 0 15,0 0-15,0-21 0,0 0 0,1 21 16,-1-21-16,0-1 0,21 1 15,-21 0-15,1 0 0,-1 0 16,0 0-16,-21-1 0,21 1 0,-21 0 16,21 21-16,-21-21 0,-21 21 31,0 0-31,0 0 0,21 21 16,0 0-16,0 0 15,0 1-15,0-1 16,0 0-16,0 0 0,21-21 0,-21 21 15,21 0-15,0 1 0,-21-1 16,0 0 0,-21-21-1,0 0-15,0 0 16,0 0-16,-1 0 16,-20 0-16,21 0 0,0 0 0,0-21 15,-1 21-15,44 0 63,-1 0-63,21 0 0,-21 0 15,0 0-15,22 0 0,-22 0 0,21 0 16,1 0-16,-22 0 0,21 0 0,-21 0 16,22-21-16,-22 21 0,21-22 15,-21 1-15,22 21 0,-22-21 16,0 0-16,0 21 0,0-21 0,-21 0 15,21-1-15,-21 1 0,0 0 16,0 0-16,0 0 0,-21 21 16,0-21-16,0 21 0,0 0 15,0 0 1,-1 21-16,22 0 16,0 0-16,0 0 0,0 0 0,0 1 15,0-1-15,0 0 0,22 0 16,-22 0-16,21 0 0,-21 1 15,0-1-15,0 0 0,0 0 16,0 0 0,-21-21-16,-1 0 15,1 0-15,0 0 0,0 0 16,21-21 0,0 0-16,0 0 15,0 0-15,0-1 0,0 1 0</inkml:trace>
  <inkml:trace contextRef="#ctx0" brushRef="#br0" timeOffset="32179.59">12848 11536 0,'0'0'0,"0"21"31,0 0-31,0 0 0,-21 1 0,0-1 16,0 0-16,21 0 0,0 0 15,-22 0-15,1 1 0,21-1 0,-21 0 16,21 0-16,0 0 0,0 0 16,0 1-1,21-22-15,0 0 16,1 0-16,-1-22 0,0 1 16,0 21-16,0-21 0,0 0 15,1 0-15,-1 0 0,0-1 16,-21 1-16,0 0 15,0 42 17,0 0-17,0 1-15,0-1 16,0 0-16,0 0 0,21-21 16,-21 21-16,21-21 15,0 0-15,1 0 16,-1 0-16,0 0 0,0-21 15,0 0-15,0 0 0,-21 0 16,0-1 0,22 1-16,-22 0 0,0 0 0,0 0 15,0 0-15,0-1 0,0 1 16,-22 0 0,44 21 30,-1 0-46,0 0 0,0 0 0,0 0 16,0 0-16,1 0 0,-1 0 16,0 0-16,0 0 0,0 0 15,0 0-15,-21 21 32,0 0-32,0 1 0,0-1 15,0 0-15,-21 0 16,0 0-16,21 0 15,0 1-15,0-1 16,21-21 0,0 0-1,1 0-15,-1 0 0,0 0 16,0 0-16,0 0 0,0-21 16,1-1-16,-1 1 15,-21 0-15,0 0 0,21 0 0,-21 0 16,0-1-16,0 1 0,0 0 0,0 0 15,0 0-15,0 0 0,0-1 16,-21 22-16,0 0 16,-1 0-16,1 0 0,0 0 15,0 0-15,21 22 0,0-1 16,-21 0-16,0 0 0,21 0 16,0 0-16,0 1 0,0-1 0,0 0 15,0 0-15,0 0 16,21-21-16,0 0 15,0 0-15,0 0 0,0 0 16,1 0-16,-22-21 0,21 0 16,0 21-16,0-21 0,0 0 15,0-1-15,1 1 0,-1 0 16,0 0-16,-21 0 0,21 21 0,0-21 16,0 21-16,1 0 0,-1 0 15,0 0-15,-21 21 16,0 0-16,0 0 15,0 0-15,0 0 16,0 1-16,0-1 0,0 0 0,0 0 16,0 0-1,21-21 17,0 0-17,0 0-15,1 0 16,-1 0-16,0-21 0,0 21 0,21-21 15,-20 21-15,-1-21 0</inkml:trace>
  <inkml:trace contextRef="#ctx0" brushRef="#br0" timeOffset="32747.78">14266 11430 0,'0'0'0,"0"-21"16,0 0-16,0 0 0,-21 21 15,0-22-15,0 22 0,0 0 16,-1 0-16,1 0 15,0 0-15,0 22 0,0-1 0,0 0 16,21 0-16,-22 0 0,22 0 0,0 1 16,-21-1-16,21 21 0,0-21 15,0 0-15,0 1 0,0-1 0,0 0 16,0 0-16,0 0 0,21-21 16,1 21-16,-1-21 15,0 0-15,0 0 16,0 0-16,0 0 0,1-21 0,-1 21 15,0-21-15,-21 0 0,21 0 16,0 0-16,0-1 0,1-20 16,-1 0-16,-21 21 0,21-22 0,0 1 15,-21-22-15,0 22 0,21 0 0,-21-1 16,21-20-16,-21 21 0,0-1 16,0 1-16,22 0 0,-22 20 0,21-20 15,-21 21-15,21 0 0,-21 0 0,0-1 16,0 44-1,-21-22 1,0 21-16,-1 21 0,1-21 16,21 0-16,-21 22 0,0-1 15,21 0-15,-21 22 0,21-22 0,0 1 0,0 20 16,0-21-16,-21 1 16,21-1-16,0 22 0,0-22 0,0-21 15,0 21-15,0-20 0,0 20 0,0-21 16,0 0-16,21 0 0,0-21 15,-21 22-15,21-22 0,0 0 0,0 21 16,1-21-16,20 0 0,-21 0 0,21 0 16,-20 0-16,20 0 0,-21 0 0,0-21 15,22 21-15,-22-22 0,0 1 16,0 21-16,0-21 0,0 0 0</inkml:trace>
  <inkml:trace contextRef="#ctx0" brushRef="#br0" timeOffset="33705.32">9737 12383 0,'0'0'0,"-43"0"15,1 0-15,-22 0 0,22 0 0,0 0 16,-22 0-16,22 0 0,0 0 0,-1 0 15,1 0-15,0 0 0,-1 0 16,22 0-16,-21 0 0,-1 0 0,22 0 16,-21 0-16,21 0 0,-22 0 0,22 0 15,0 0-15,0 0 0,-21 0 16,20 0-16,1 0 0,0 0 16,0 0-16,42 0 46,0 0-46,0 0 0,22 0 0,-1 0 16,0 0-16,22 0 0,-22 0 16,22 0-16,-1 0 0,1 0 0,-1 0 15,22 0-15,0 0 0,-1 0 0,1 0 16,21 0-16,84-22 16,-84 22-16,0 0 0,0 0 0,21 0 15,-21-21-15,21 21 0,-22 0 0,22 0 16,0-21-16,0 21 0,0 0 15,22-21-15,-22 21 0,21 0 16,0-21-16,0 0 0,0 21 0,-21 0 16,21-22-16,-21 22 0,22 0 15,-22-21-15,0 21 0,0-21 0,-22 21 16,1-21-16,0 21 0,0 0 0,-21-21 16,-1 0-16,-20 21 0,20-22 15,-20 22-15,-1-21 0,1 21 0,-1 0 16,1-21-16,-1 21 0,-20-21 0,20 21 15,-20 0-15,20 0 0,-21 0 16,1-21-16,-22 21 0,21 0 0,-21 0 16,22 0-16,-22 0 0,0 0 15,0 0 1,-21-21 0,-21 21 15,0 0-16,0 0-15,0 0 16,21-22-16,-22 22 0,1 0 0,0 0 16</inkml:trace>
  <inkml:trace contextRef="#ctx0" brushRef="#br0" timeOffset="33876.23">14457 12023 0,'0'21'0,"-21"0"16,-1-21-1,1 0-15,21 21 0,-21-21 16</inkml:trace>
  <inkml:trace contextRef="#ctx0" brushRef="#br1" timeOffset="45967.73">13081 2815 0,'0'0'0,"-21"0"0,0 0 16,-1 0-16,1-21 0,0 21 15,0 0-15,0 0 0,0 0 16,-1-21-16,1 21 16,0-21-1,42 21 48,0 0-63,1 0 0,-1 0 0,0 0 15,0 21-15,0-21 16,22 0-16,-22 0 0,0 0 0,21 21 16,-21-21-16,22 0 0,-1 0 15,0 21-15,22-21 0,-22 0 0,1 21 16,20 1-16,-21-22 0,22 0 16,-22 21-16,22-21 0,-1 21 15,1 0-15,-1-21 0,1 21 0,20-21 16,1 21-16,0 1 0,-1-22 15,-20 21-15,21-21 0,-22 21 0,22 0 16,-22-21-16,1 21 0,20 0 16,-20-21-16,21 22 0,-1-1 15,1 0-15,21 0 0,-22-21 0,22 21 0,0 0 16,-21 1-16,21-1 0,-1 0 16,1-21-16,-21 21 0,21 0 0,0 0 15,-22-21-15,22 22 0,-21-1 16,-1-21-16,-20 21 0,-1-21 15,1 21-15,-1-21 0,-20 0 16,20 21-16,-20-21 0,-1 0 0,0 0 16,1 21-16,-1-21 0,-21 0 0,21 0 15,-20 0-15,-1 22 0,0-22 16,0 0-16,0 0 0,0 0 16,-42 0 46,0 0-62,0 0 16,-21 0-16,20 0 0,1 0 15</inkml:trace>
  <inkml:trace contextRef="#ctx0" brushRef="#br1" timeOffset="47607.8">13377 5398 0,'0'0'0,"-21"0"0,0 0 15,21 21-15,-21-21 0,0 0 16,-1 0 0,44 0 46,-1 0-62,0 0 16,-21-21-16,21 21 0,0 0 0,0-22 15,1 22-15,-1 0 0,0-21 16,0 21-16,0-21 0,0 21 0,1-21 16,-1 21-16,0-21 0,0 21 0,0-21 15,0-1-15,22 22 0,-22-21 16,0 21-16,0-21 0,22 0 0,-22 21 16,21-21-16,0 0 0,-20-1 15,20 1-15,0 21 0,1-21 16,-1 0-16,0 0 0,1 0 15,-1-1-15,0 1 0,-21 0 0,22 0 16,-1 0-16,0 21 0,-20-43 16,20 22-16,-21 0 0,21 0 0,-20 0 15,20 0-15,-21-1 0,0 22 16,22-21-16,-1 0 0,-21 0 0,21 0 16,1 21-16,-1-21 0,0-1 0,1 22 15,-1-21-15,22 0 0,-22 21 16,0-21-16,1 0 0,20 21 0,-21-21 15,1-1-15,-1 22 0,0-21 16,1 0-16,-1 0 0,0 21 16,1-21-16,-1 0 0,-21-1 15,22 22-15,-22-21 0,21 0 0,0 0 16,-20 21-16,20-21 0,-21 0 0,21-1 16,1 1-16,-1 0 0,0 0 15,1 21-15,-1-21 0,0 0 0,1-1 16,-1-20-16,0 21 0,1 0 15,-1 0-15,-21-1 0,22 22 0,-1-21 16,-21 0-16,21 0 16,-20 21-16,20-21 0,-21 0 0,0 21 0,0-22 15,1 22-15,-1-21 0,0 21 16,0 0-16,0-21 0,0 21 16,22-21-16,-22 21 0,0-21 15,0 0-15,22 21 0,-22-22 0,0 22 16,21-21-16,-21 21 0,1 0 15,-1-21-15,0 21 0,0 0 16,0-21-16,0 21 0,1 0 16,-1-21-16,-21 0 0,21 21 0,0 0 15,0 0-15,0-22 0,1 22 16,-1 0-16,0 0 0,0-21 0,0 21 16,0-21-16,1 21 0,-1 0 15,0 0-15,0-21 0,0 21 16,0 0-16,-21-21 15,22 21-15,-1 0 16,0-21 0,0 21-1,-21-22 1,-21 22 46,0 0-46,21-21 0,-21 21-16,-1 0 15,1 0 1,0 0 0,0 0-1,0 0-15,0 0 0,-1 0 16,1 0-16,0 0 15,0 0-15,-21 0 0,20 0 0,1 0 16,-21 0-16,0 0 0,-1 0 16,1 0-16,-22 0 0,22 0 15,0 0-15,-1 0 0,1 0 0,21 0 16</inkml:trace>
  <inkml:trace contextRef="#ctx0" brushRef="#br1" timeOffset="52387.69">18500 2985 0,'-22'0'0,"1"0"16,0-22-16,0 22 0,0 0 16,0 0-16,-1 0 15,1 0-15,0 0 0,0 0 0,0 0 16,0 0-16,-1 0 0,1 0 16,0 0-16,0 0 0,42 0 46,21 0-46,-20 0 0,-1 0 16,21 0-16,0 0 0,1 0 16,-1 0-16,22 0 0,-22 0 0,0 0 15,22 0-15,-22 0 0,22 0 16,-22 0-16,0 0 0,1 0 0,-1-21 16,0 21-16,1 0 0,-1 0 15,0 0-15,1-21 0,-22 21 16,0 0-16,0-21 0,0 21 0,0 0 0,1 0 15,-44 0 32,1 0-31,0 0-16,0 0 0,0 0 16,0 0-16,-1 0 0</inkml:trace>
  <inkml:trace contextRef="#ctx0" brushRef="#br1" timeOffset="52812.45">18838 2985 0,'0'-22'16,"0"44"62,0-1-78,0 0 0,-21 21 16,21-21-16,0 22 0,0-22 0,0 21 15,0 1-15,-21-1 0,21-21 16,0 21-16,0 1 0,0-1 0,0-21 15,-21 22-15,21-22 0,0 21 0,-21-21 16,21 22-16,0-22 0,0 0 16,0 0-16,0 0 0,-22 0 0,22 1 15,-21-22 1,21 21-16,0-42 47,21-1-32,-21 1-15,22 21 0,-1-21 0,-21 0 16</inkml:trace>
  <inkml:trace contextRef="#ctx0" brushRef="#br1" timeOffset="53728.92">19071 3387 0,'0'0'0,"-21"21"63,21 0-63,-21-21 0,21 21 15,0 0-15,0 1 0,0-1 0,-21 0 16,21 0-16,0 0 15,0 0-15,-22 1 0,22-1 16,0 0-16,0 0 16,22-21-1,-1 21-15,0-21 0,0 0 16,0 0-16,0 0 16,1 0-16,20 0 0,-21-21 0,0 21 15,0-21-15,1 0 0,-1 21 16,0-21-16,0-1 0,0 1 0,0 0 15,-21 0-15,22 0 0,-22 0 16,21-1-16,-21 1 0,0 0 16,0 0-16,21 0 0,-21 0 15,21 21 1,-21 21 31,0 0-32,0 0-15,0 0 0,0 0 16,0 1-16,-21-1 0,21 0 0,0 0 16,-21 21-16,21-20 0,0-1 0,0 0 15,0 0-15,0 21 0,0-20 16,0-1-16,0 21 0,0-21 0,0 0 16,0 22-16,0-1 0,0 0 15,0 1-15,0-1 0,0 0 0,0 1 16,0-1-16,0 0 0,0-20 0,0 20 15,0 0-15,0 1 0,0-22 16,0 0-16,0 21 0,0-21 16,-21 1-16,21-1 0,0 0 0,-22 0 15,22 0-15,0 0 16,-21-21 0,21 22-16,-21-22 0,0 0 15,0 0-15,0 0 16,-1-22-16,1 1 0,0 21 15,0-21-15,0 0 0,0 0 0,21 0 16,-22-22-16,22 1 0,-21 21 16,21-43-16,0 22 0,0 0 15,0-1-15,0-20 0,0 20 0,21-20 0,1 21 16,-22-1-16,21 1 16,0 0-16,0 20 0,0-20 0,22 21 15,-22-21-15,0 20 0,0 1 16,0 0-16,0 0 0,1 0 0,-1 0 15,0 21-15,0 0 0,0-22 0,0 22 16,1 0 15</inkml:trace>
  <inkml:trace contextRef="#ctx0" brushRef="#br1" timeOffset="54495.48">19685 3302 0,'0'0'0,"0"-21"16,0 0 0,21 21-1,0 21 1,-21 0-16,0 0 0,0 22 15,21-22-15,-21 21 0,0 0 16,22 22-16,-22-22 0,0 1 0,0 20 16,0-21-16,0 1 0,0 20 0,0 1 15,-22-22-15,1 22 0,21-1 16,-21-21-16,0 1 0,0 20 0,21-20 16,-21-1-16,-1 0 0,1-21 0,0 22 15,21-22-15,0 0 0,-21 0 16,21 0-16,-21-21 0,21 22 15,0-44 17,0 1-32,0 0 0,0 0 0,21 0 15,0-22-15,-21 22 0,0-21 0,21 0 16,0-22-16,1 22 0</inkml:trace>
  <inkml:trace contextRef="#ctx0" brushRef="#br1" timeOffset="56240.16">19685 3556 0,'0'0'0,"0"-21"16,0 0-16,-21 0 0,21-1 0,0 1 16,0 0-16,0 0 0,0 0 15,0 0-15,0-1 16,21 22-16,0-21 0,0 0 0,0 21 16,1-21-16,-1 21 0,0 0 0,0-21 15,0 21-15,22 0 0,-22 0 16,0 0-16,21 0 0,-21 0 0,1 21 15,-1 0-15,0 0 0,0 0 16,0 1-16,-21 20 0,0-21 16,0 0-16,0 22 0,0-22 0,-21 0 15,0 21-15,-21-21 0,20 1 0,-20-1 16,0-21-16,21 21 0,-22 0 0,1-21 16,21 0-16,-22 0 0,22 0 15,0 0-15,-21 0 0,21 0 16,-1 0-16,1 0 0,0 0 0,0 0 15,21-21-15,-21 21 0,21-21 16,-21 21-16,42 0 47,0 21-47,0-21 0,0 0 16,0 0-16,22 21 0,-22-21 15,0 0-15,0 0 0,22 0 16,-22 0-16,21 0 0,-21 0 0,22 0 15,-22-21-15,21 21 0,0-21 0,-20 0 16,20 21-16,-21-22 0,21 1 16,-20 0-16,-1 0 0,21 0 15,-21 0-15,0-1 0,1-20 0,-1 21 16,0 0-16,-21 0 0,0-22 0,21 43 16,-21-21-16,0 0 0,21 21 15,-21 21 1,-21 0-1,0 0-15,21 1 0,-21-1 0,21 0 16,0 0-16,0 21 0,-21-20 16,21-1-16,0 0 0,0 0 15,0 0-15,21 0 0,0 1 16,0-22-16,0 0 16,0 0-16,1 0 0,-1 0 0,0 0 15,21 0-15,-21 0 0,1 0 0,-1 0 16,21-22-16,-21 1 0,0 21 15,22-21-15,-22 0 0,0 0 0,-21-22 16,21 22-16,0 0 0,-21 0 16,22 0-16,-22 0 0,0-1 0,0 1 15,0 0-15,0 42 47,-22 0-47,22 1 0,0-1 16,0 21-16,-21-21 0,21 0 0,-21 1 15,21-1-15,0 0 0,0 0 0,-21 0 16,21 0-16,0 1 0,0-1 16,-21-21-16,21-21 47,0-1-47,21 1 0,0 0 15,-21 0-15,0 0 0,21 0 16,0-22-16,1 22 0,-22 0 0,21 0 15,0 0-15,0-1 16,0 1-16,0 21 0,1 0 16,-1 0-16,0 0 15,0 21 1,-21 1-16,0-1 0,0 0 16,0 0-16,0 0 0,21 0 15,-21 1-15,0-1 0,21 0 16,-21 0-16,22 0 15,-1-21-15,0 21 0,0-21 16,0 0-16,0 0 0,22 0 0,-22 0 16,21 0-16,1 0 0,-22 0 15,42 0-15,-20-21 0,-1 0 16,0 0-16,1 21 0,20-21 0,-21 0 16,-20-22-16,20 22 0,-21 0 0,0 0 15,0-22-15,1 22 0,-22-21 16,0 21-16,0 0 0,0-1 0,0 1 15,0 0-15,-22 0 0,1 0 16,0 21-16,0 0 0,0 0 0,-22 0 16,22 0-16,-21 0 0,21 0 0,-22 0 15,22 21-15,-21 0 0,21 0 16,0 0-16,-22 1 0,22-1 0,0 21 16,21-21-16,0 0 0,0 1 15,0 20-15,0-21 16,0 0-16,21 0 0,0-21 0,0 22 15,1-22-15,-1 0 0,21 0 16,-21 0-16,22 0 0,-22 0 0,21 0 16,-21 0-16,22-22 0,-22 22 0,0-21 15,0 0-15,0 0 0,0 21 16,-21-21-16,0 0 0,22-1 0,-22 1 16,21 21-16,-21-21 0,0 0 15,0 0-15,0 42 47,-21 0-31,21 0-16,-22 0 0,22 1 15,0 20-15,-21-21 0,21 21 0,-21 1 16,21-22-16,0 21 0,-21 1 0,21-1 16,-21 0-16,21 1 0,0-1 15,-21 0-15,21 22 0,0-22 0,0 22 16,0-1-16,0 1 0,0-22 0,0 21 15,0 1-15,-22-22 0,22 22 16,0-22-16,0 22 0,0-22 0,-21 0 16,21 1-16,0-1 0,0 0 0,0 1 15,-21-22-15,21 21 0,0-21 16,-21 0-16,21 1 16,-21-1-16,0 0 0,-1-21 0,1 21 15,0-21-15,0 0 0,0 0 16,0 0-16,-1 0 0,1 0 0,0-21 15,0 0-15,0 21 0,0-21 0,-1-1 16,1-20-16,21 21 0,0 0 16,0 0-16,0-22 0,-21 22 0,21-21 15,0 21-15,0-22 0,0 1 0,0 0 16,0-1-16</inkml:trace>
  <inkml:trace contextRef="#ctx0" brushRef="#br1" timeOffset="56747.39">20637 2794 0,'0'0'0,"-21"21"0,0 0 0,-21 1 16,21-1-16,-1 0 16,22 0-16,-21 0 0,21 0 15,0 1-15,0-1 0,21-21 16,1 0-1,-1 0-15,21 0 0,-21 0 0,22 0 16,-1 0-16,-21 0 0,0-21 16,22-1-16,-22 1 0,-21 0 0,0 0 15,21 0-15,-21 0 0,0-1 16,0 1-16,0 0 0,-21 21 16,0-21-16,21 0 0,-22 21 0,-20 0 15,21 0-15,0 0 0,0 21 16,-1-21-16,1 21 0,0 0 0,0 0 15,0 1-15,0 20 0,21-21 16,-22-21-16,22 21 0,-21 0 16,21 1-16,0-1 0,0 0 15,0 0 1,0 0-16</inkml:trace>
  <inkml:trace contextRef="#ctx0" brushRef="#br1" timeOffset="59108.07">12192 7832 0,'0'0'0,"-21"21"15,0-21 1,-1 0 0,1 0-1,0 0-15,0 0 16,0 0-16,0 0 15,-1 0-15,1 0 16,0 0-16,0 0 16,0 0-16,0 0 0,-1 0 31,1 0-31,0 0 16,0 0 15,42 0 31,0 0-62,0 0 0,1 0 16,20 0-16,-21 0 0,0 0 0,22 0 16,-22 0-16,21 0 0,0 0 15,-20 0-15,20 0 0,0 0 0,1 0 16,-1 0-16,-21 0 0,21 0 0,1 0 15,-1 0-15,0 0 0,1 0 16,-1 0-16,0 0 0,22 0 0,-22 0 16,22 0-16,-1 0 0,1 0 0,-1 0 15,22 0-15,-22 0 0,22 0 16,-21 0-16,-1 0 0,22 0 0,-22 0 16,1 0-16,-1 0 0,22 0 15,-22 0-15,22 0 0,-21-21 16,20 21-16,1-21 0,-22 21 0,22 0 15,0 0-15,-1 0 0,1-22 0,-21 22 16,20 0-16,-20 0 0,20 0 16,1-21-16,0 21 0,-1 0 0,1 0 15,0-21-15,-1 21 0,-20 0 0,21 0 16,-1-21-16,1 21 0,-22 0 16,22 0-16,0-21 0,-1 21 0,-20 0 15,21 0-15,-1-21 0,1 21 0,0 0 16,-22 0-16,22-22 0,-22 22 15,22 0-15,-22 0 0,1-21 0,-1 21 16,1 0-16,-1 0 0,1-21 16,-1 21-16,-20-21 0,20 21 15,-20 0-15,-1-21 0,0 21 0,1 0 16,-22 0-16,21-21 0,-21 21 16,0 0-16,1 0 15,-22-22 16,-22 22-15,22-21 0,-21 0-1,0 21-15,21-21 16</inkml:trace>
  <inkml:trace contextRef="#ctx0" brushRef="#br1" timeOffset="59693.32">17018 7154 0,'0'0'0,"-21"0"15,0 0 1,21 22 15,0-1-15,21-21-16,0 21 0,0 0 0,0-21 15,0 21-15,1 0 0,-1-21 0,0 22 16,21-1-16,-21-21 0,22 21 16,-22 0-16,21-21 0,-21 0 0,22 0 15,-22 21-15,21 0 0,-21-21 16,22 0-16,-22 0 0,0 0 0,21 0 15,-20 0-15,-1 0 0,0 0 16,0 0-16,0 0 0,0 0 16,1 0-16,-1 0 0,-21 22 47,-21-22-47,-1 21 15,1-21-15,0 21 0,0-21 0,-21 21 16,20 0-16,-20 0 0,21 1 15,-21-1-15,-1 0 0,1 0 0,0 0 16,-1 22-16,1-22 0,0 0 16,-1 0-16,22 0 0,-21 0 0,21 1 15,-22 20-15,43-21 16,-21 0-16,21 0 0,-21-21 16,21 22-16,0-1 15,-21-21 16,0-21-15</inkml:trace>
  <inkml:trace contextRef="#ctx0" brushRef="#br1" timeOffset="66173.11">18859 7133 0,'0'-21'0,"22"21"0,-22-21 16,21 21-16,-21-21 0,0 0 15,21-1-15,0 22 0,-21-21 16,0 0-16,0 0 0,21 0 15,-21 0-15,0-1 16,0 1-16,0 0 0,0 0 16,-21 21-1,0 0 1,0 21-16,0-21 0,-1 21 0,1 0 16,0 22-16,-21-22 0,21 21 15,-1-21-15,1 22 0,0-1 0,0 22 16,0-22-16,0 0 0,-1 1 15,22 20-15,0-21 0,0 1 0,0-1 16,0 0-16,0-20 0,0 20 0,0-21 16,0 0-16,22 0 0,-1 1 15,0-1-15,21 0 0,-21-21 16,1 0-16,20 0 0,-21 0 0,21 0 16,1 0-16,-22 0 0,21 0 15,1-21-15,-1 0 0,0-1 0,1 1 16,-1 0-16,0-21 0,1-1 15,-1 22-15,0-42 0,1 20 0,-22 1 16,21-21-16,-21 20 0,22-20 0,-22-1 16,0 22-16,0-22 15,-21 22-15,0 0 0,21-1 0,-21 1 16,0 0-16,0-1 0,0 1 0,0 21 16,0 0-16,0 0 0,-21 21 15,0 0 1,0 21-16,21 0 0,-21 21 15,-1 1-15,1-22 0,21 21 0,-21 0 16,0 22-16,0-22 0,0 1 16,21 20-16,-22-21 0,22 22 0,-21-22 15,21 22-15,0-22 0,0 0 0,0 1 16,0-1-16,21 0 0,1-20 16,-1 20-16,0-21 0,0 0 0,21 0 15,-20 1-15,-1-1 0,21-21 16,-21 0-16,0 0 0,22 0 0,-22 0 15,0 0-15,21 0 0,-20 0 16,-1-21-16,0-1 0,0 1 16,0 0-16,0 0 0,1 0 0,-1 0 15,0-22-15,-21 1 0,21 21 0,-21-22 16,0 22-16,0-21 0,21 21 16,-21 0-16,0-1 0,0 1 0,0 42 46,0 1-46,0-1 0,-21 0 0,21 0 16,0 0-16,0 0 0,0 1 16,0-1-16,0 0 0,0 0 15,0 0-15,0 0 16,21 1-16,0-22 16,1 0-16,-1 0 15,0 0 1,0 0-16,-21-22 0,21 1 0,-21 0 15</inkml:trace>
  <inkml:trace contextRef="#ctx0" brushRef="#br1" timeOffset="66547.85">20108 6879 0,'0'0'15,"-21"0"-15,0 0 16,0 21-16,21 1 16,0-1-1,21-21 1,0 0-16,0 0 0,0 0 16,1 0-16,-1 0 15,0 0-15,0 0 0,-21-21 0,21-1 16,-21 1-1,0 0-15,0 0 16,-21 21-16,0 0 0,0 0 16,0 0-16,-1 0 15,1 0-15,21 21 0,-21-21 16,21 21-16,-21-21 0,21 21 16,0 1-16,0-1 0,0 0 15,0 0-15,0 0 0,0 0 16,21 1-16,0-22 0,0 21 15</inkml:trace>
  <inkml:trace contextRef="#ctx0" brushRef="#br1" timeOffset="67700.06">20532 7049 0,'0'0'0,"0"-22"15,-22 22 1,1 0 0,0 22-16,0-22 0,21 21 15,-21 0-15,0 0 0,-1 0 0,1 22 16,21-22-16,-21 21 0,0-21 0,21 22 16,0-22-16,0 21 0,0-21 15,0 0-15,0 1 0,0 20 16,0-21-16,0 0 0,21 0 0,0-21 15,0 22-15,1-1 0,-1-21 16,21 0-16,-21 0 0,22 0 0,-1 0 16,0 0-16,1 0 0,-1 0 15,0 0-15,1-21 0,-22-1 0,21 22 16,0-42-16,-20 21 0,20 0 0,-21-22 16,0 1-16,0 0 0,1-22 15,-1 22-15,0 0 0,-21-1 0,21-20 16,-21 20-16,0 1 0,0 0 15,0-1-15,0 1 0,0 0 0,0 21 16,0-22-16,0 22 0,0 0 16,0 0-16,0 42 15,0 0 1,0 0-16,0 22 16,0-22-16,0 21 0,0-21 0,0 22 15,0-1-15,-21 0 0,21 1 0,-21-1 16,21 0-16,0 1 0,0-1 15,0 0-15,0 1 0,-21-22 0,21 21 16,0-21-16,0 22 0,-22-22 16,22 0-16,0 0 0,0 0 0,0 0 15,0 1-15,-21-22 47,21-22-47,0 1 0,0 0 0,0 0 16,0 0-16,0 0 0,0-22 15,0 22-15,0-21 0,21-1 0,-21 22 16,22-21-16,-1 21 0,0-22 16,0 22-16,-21 0 0,42 0 0,-20 0 15,-1 0-15,0-1 0,0 22 0,0 0 16,22-21-16,-22 21 0,0 0 16,0 0-16,0 0 0,0 0 15,1 0-15,-22 21 0,0 1 16,0-1-1,0 0-15,-22-21 0,1 21 0,21 0 16,-42-21-16,21 21 0,0 1 16,-1-22-16,1 21 0,0-21 0,0 0 15,0 21-15,0-21 0,-1 0 0,1 0 16,0 0-16,0 0 16,21-21-16,0 0 15,0-1 1,0 44 15,0-1-15,0 0-16,0 0 15,0 0-15,0 0 0,0 1 16,21-1-16,-21 0 0,21 21 0,-21-21 16,21 1-16,-21-1 0,0 0 0,22 0 15,-1-21-15,0 21 0,-21 0 16,21-21-16,0 22 0,0-22 0,1 0 15,-1 0-15,0 0 0,0 0 16,0 0-16,22 0 0,-22 0 0,0 0 16,0 0-16,0 0 0,0-22 0,1 22 15,-1-21-15,0 0 0,0 21 16,-21-21-16,0 0 16,21 21-16,-21-21 15,-21 21 32,0 0-47</inkml:trace>
  <inkml:trace contextRef="#ctx0" brushRef="#br1" timeOffset="67881">21548 7535 0,'-22'0'0</inkml:trace>
  <inkml:trace contextRef="#ctx0" brushRef="#br1" timeOffset="69732.05">7726 9567 0,'21'0'0,"-21"-21"15,21 21 1,0 0-16,-21-21 15,21 21-15,1 0 16,-22-21-16,21 21 16,0 0-16,-21-21 0,21 21 15,0 0-15,-21-21 0,21 21 16,1-22-16,-1 1 16,0 21-16,-21-21 15,21 21-15,0 0 0,0-21 0,1 0 16,-1 21-16,0-21 0,0 21 0,0-22 15,0 1-15,1 21 0,20-21 16,-21 0-16,0 21 0,22-21 0,-22 0 16,21 21-16,-21-22 0,22 1 0,-1 21 15,0-21-15,1 0 16,-1 0-16,0 21 0,22-21 0,42-22 16,-43 43-16,-21-21 0,22 0 0,-1 0 15,1 0-15,-1-1 16,1 22-16,-1-21 0,1 0 0,-1 0 15,1 0-15,-1 21 0,22-21 0,-21-1 16,20 22-16,1-21 0,-22 0 16,22 21-16,-21-21 0,20 21 0,1 0 15,-22-21-15,22 21 0,0 0 0,-1-21 16,22 21-16,-21-22 0,21 22 16,0 0-16,-1 0 0,1 0 0,0-21 15,0 21-15,-21 0 0,20 0 0,1 0 16,0 0-16,0 0 0,0-21 15,0 21-15,105 0 16,-105 0-16,0 0 0,21 0 0,-21 0 16,21 0-16,-21 0 0,21 0 15,0 0-15,-22 0 0,22 0 0,0 21 16,-21-21-16,21 0 0,0 21 0,-21 1 16,21-22-16,-21 21 0,21-21 15,-21 21-15,0 0 0,21-21 0,-22 21 16,22 0-16,0-21 0,-21 22 0,21-1 15,-21 0-15,0 0 0,0 0 16,0 0-16,21 1 0,-22-1 16,1 0-16,0 21 0,0-21 0,-21 1 15,20-1-15,-20 0 0,0 21 0,-22-21 16,22 1-16,-22-1 0,1 0 0,-1 0 16,1 21-16,-22-20 0,22-22 15,-22 21-15,0 0 0,-20 0 16,20 0-16,-21-21 0,0 21 0,0 1 15,1-22-15,-22 21 0,-22-21 47,1 0-47,0 0 0</inkml:trace>
  <inkml:trace contextRef="#ctx0" brushRef="#br1" timeOffset="71232.67">11303 9271 0,'21'0'31,"0"0"-31,0 0 16,1 0-16,-1 0 0,0 0 15,0 0-15,0 0 0,0 0 0,1 0 16,-1-21-16,21 21 0,-21-21 15,0 21-15,22 0 0,-1-21 16,-21 21-16,22 0 0,-1-22 0,0 22 16,1 0-16,-1-21 0,0 0 15,22 21-15,-22 0 0,22-21 0,-1 21 16,-21 0-16,22-21 0,-1 21 0,1 0 16,-1 0-16,1-21 0,-1 21 15,1 0-15,-1 0 0,1-22 0,21 22 16,-22 0-16,22 0 0,-22 0 15,22 0-15,0 0 0,-1 0 0,-20 0 16,20 0-16,1 0 0,-21 0 0,20 0 16,1 0-16,0 0 0,-1 0 15,1 0-15,0 0 0,-22 0 0,22 0 16,-1 0-16,-20 0 0,-1 0 16,22 0-16,-21 0 0,-1 0 15,22 22-15,-22-22 0,22 0 0,-22 21 16,22-21-16,-21 21 0,20-21 0,-20 21 15,20-21-15,-20 0 0,-1 21 16,1-21-16,-22 0 0,22 21 0,-1-21 16,-20 0-16,-1 22 0,21-22 0,-20 0 15,-1 0-15,22 21 0,-22-21 16,0 21-16,1-21 0,20 0 0,-21 0 16,1 21-16,-1-21 0,0 0 0,-20 0 15,20 0-15,0 21 16,-21-21-16,22 0 0,-22 0 0,0 0 15,0 0-15,22 0 0,-22 0 0,0 21 16,0-21-16,0 0 0,0 0 16,1 0-16,-1 0 0,0 0 15,-21 22-15,21-22 32,0 0 61,0 0-77,1 0-16,-1 0 16,0 0-16,0 0 15,0 0-15,0 0 0,1 0 16,-1 0-16,0 0 0,0 0 0,0 0 15,0 0-15,-21 21 16,22-21-16,-1 0 0,0 0 16,-42-21 124,21-1-140</inkml:trace>
  <inkml:trace contextRef="#ctx0" brushRef="#br1" timeOffset="71867.81">17251 9017 0,'0'-21'0,"0"0"47,0 42-15,0 0-17,0 0-15,0 0 16,0 1-1,0-1-15,21 0 0,-21 0 16,21-21-16,0 21 0,-21 0 16,21-21-16,1 22 0,-1-1 15,0 0-15,0 0 16,0-21-16,-21 21 16,21-21-16,1 21 15,-22 1 1,-22-22 15,1 21-31,0-21 0,0 0 16,0 21-16,0-21 0,-1 0 0,1 21 15,0 0-15,0-21 0,-21 21 16,20 1-16,-20-22 0,0 21 0,21 0 16,-22 21-16,1-21 0,0 1 15,-1-1-15,1 0 0,0 0 0,-1 0 16,22 0-16,-21 1 0,21-22 15,-1 21-15,1-21 0,0 21 0,0-21 16,21 21 0</inkml:trace>
  <inkml:trace contextRef="#ctx0" brushRef="#br1" timeOffset="73391.78">18944 8911 0,'21'0'16,"0"0"0,1 0-1,-1 0 1,0-21-16,0 21 0,0-21 16,0 21-16,1-21 0,-1 21 0,0-21 15,21-1-15,-21 1 0,22 21 0,-22-21 16,21 0-16,-21 0 0,1 0 15,-1 21-15,-21-22 0,0 1 0,0 0 16,0 0-16,-21 0 16,-1 21-16,1-21 15,-21 21-15,0 0 0,20 0 0,-20 0 16,0 0-16,-1 0 0,1 0 16,21 0-16,-21 21 0,20 0 0,1-21 15,0 21-15,0 0 0,0-21 0,0 21 16,21 1-16,-22-1 0,22 0 15,0 0-15,0 0 0,22 0 16,-1 1-16,0-22 16,0 21-16,0 0 0,0 0 15,22-21-15,-22 21 0,0 0 0,21 1 0,-20-22 16,-1 21-16,21 0 16,-21 0-16,22 0 0,-22 0 0,0 1 15,0-1-15,0 0 0,-21 0 0,0 0 16,0 0-16,0 1 0,0-1 15,-42 0-15,21 0 0,0 0 0,-22 22 16,1-43-16,0 21 0,-1 0 0,1 0 16,21 0-16,-22-21 0,1 0 15,21 21-15,-21-21 0,20 0 0,-20 0 16,0 0-16,21 0 0,-1-21 16,-20 21-16,21-21 0,0 0 0,0 0 15,-1 0-15,1-1 0,0 1 16,21 0-16,0 0 0,0 0 0,0-22 15,-21 22-15,21 0 0,0 0 16,0 0-16,0 0 0,0-1 0,0 1 16,21 0-16,0 21 15,0 0-15,1-21 0,-1 21 16,0 0-16,0 0 0,0 0 0,0 0 16,22 0-16,-22 0 0,21 0 15</inkml:trace>
  <inkml:trace contextRef="#ctx0" brushRef="#br1" timeOffset="73832.53">19600 9165 0,'0'0'0,"0"21"0,21-21 16,1 0-1,-1 0-15,0 0 0,0-21 16,0 21-16,0-21 0,1 0 0,20 21 16,-21-21-16,0 0 15,0 21-15,22-22 0,-22 1 0,0 0 16,0 0-16,-21 0 0,21 0 16,-21-1-16,0 1 0,0 0 15,0 0-15,-21 21 0,0 0 16,0 0-16,-21 0 0,20 0 15,1 21-15,-21 0 0,21-21 0,-22 21 16,22 1-16,-21-1 0,21 21 16,0-21-16,-22 0 0,22 22 0,21-22 15,0 0-15,-21 0 0,21 0 0,0 1 16,0-1-16,0 0 0,0 0 0,21-21 16,-21 21-16,21-21 15,0 0-15,1 21 0,-1-21 0,0 0 16,0 0-16,0 0 0,0 0 15,1 0-15,-1 0 0,0 0 16,0 0-16,0 0 0,0-21 0,1 21 16,-1-21-16</inkml:trace>
  <inkml:trace contextRef="#ctx0" brushRef="#br1" timeOffset="74164.34">20426 8424 0,'0'0'0,"-21"22"31,-1-1-31,1 21 16,0-21-16,0 0 0,21 22 0,-21-22 15,0 21-15,21 22 0,0-22 0,-22 0 16,1 22-16,0-22 0,21 1 15,-21 20-15,0-21 0,21 1 0,-21-22 16,21 21-16,0-21 0,0 22 16,0-22-16,0 0 0,0 0 0,0 0 15,0 1 1,21-22 15,-21-22-31,21 22 0,-21-21 16,21 0-16,-21 0 0</inkml:trace>
  <inkml:trace contextRef="#ctx0" brushRef="#br1" timeOffset="74574.11">20468 9102 0,'21'0'0,"0"0"16,1 0-16,-1 0 16,0-21-16,0 21 0,0-22 15,0 1-15,1 0 0,-1 21 16,0-21-16,-21 0 0,21 0 16,-21-1-16,0 1 0,21 21 15,-21-21-15,-21 21 16,0 0-1,0 0-15,0 0 0,-1 21 16,1 0-16,-21 1 0,21-1 0,0 0 16,-1 0-16,1 0 0,0 0 15,0 22-15,0-22 0,21 0 0,-21 0 16,21 0-16,0 1 0,0-1 0,0 0 16,0 0-16,21 0 15,0-21-15,0 0 0,0 0 0,0 21 16,1-21-16,-1 0 0,21 0 0,-21 0 15,0 0-15,1 0 0,-1-21 16,21 21-16,-21-21 0</inkml:trace>
  <inkml:trace contextRef="#ctx0" brushRef="#br1" timeOffset="75304.28">21145 8848 0,'-42'0'31,"21"0"-31,0 0 0,21 21 0,-21 0 16,-1-21-16,22 21 0,-21 0 16,0 1-16,21 20 0,-21-21 0,21 0 15,-21 0-15,21 1 0,-21 20 16,21-21-16,0 0 0,0 0 15,0 1-15,0-1 0,0 0 16,0 0-16,21-21 16,0 0-16,-21 21 0,21-21 0,0 0 15,0 0-15,1 0 0,-1 0 16,0 0-16,0 0 0,0 0 16,0 0-16,1-21 0,-1 21 0,0-21 15,-21 0-15,42 21 0,-21-21 0,1-1 16,-1 1-16,0 0 0,0-21 15,0 21-15,0-22 0,-21 1 0,22 0 16,-1-1-16,0 1 0,0 0 16,-21-1-16,21 1 0,0 0 15,-21-1-15,0 22 0,22-21 0,-1-1 16,-21 22-16,0-21 0,0 21 0,0-22 16,0 22-16,0 0 0,0 0 15,0 0-15,0 42 47,0 0-47,0 0 0,0 0 0,-21 1 16,-1 20-16,22 0 15,-21-21-15,21 22 0,0-1 0,-21 0 16,21 1-16,-21-1 0,21 0 0,-21 1 16,21-1-16,0 0 0,0 1 15,0-22-15,0 21 0,0-21 0,0 1 16,0 20-16,0-21 0,0 0 0,0 0 15,0 1-15,0-1 16,21-21-16,0 21 16,0-21-16,0 0 15,1 0-15,-1 0 16,0 0-16,0 0 0,0 0 16,0-21-16,1 21 15,-1-21-15,-21-1 0,21 1 16,0 21-16,-21-21 0,21 0 15,-21 0-15,0 0 0</inkml:trace>
  <inkml:trace contextRef="#ctx0" brushRef="#br1" timeOffset="75752.03">21294 8678 0,'0'0'0,"-22"0"0,1 0 0,42 0 47,1 0-47,-1 0 0,0 0 0,21 0 15,1 0-15,-22 0 0,21 0 0,0 0 16,1-21-16,20 21 0,-20 0 15,-1 0-15,0 0 0,1 0 0,-1 0 16,0 0-16,1-21 0,-22 21 0,21 0 16,-21 0-16,0 0 0,1 0 15,-1 0-15,0 0 0,0 0 16,-42 0 109,0 0-125,0 0 16</inkml:trace>
  <inkml:trace contextRef="#ctx0" brushRef="#br1" timeOffset="77303.49">14859 11494 0,'-21'0'47,"0"0"-32,-1 0 1,1 0-16,0 0 0,0 0 16,0 0-16,0 0 15,-1 0-15,1 0 16,0 0-1,21-22 79,21 22-94,0 0 16,22 0-16,-22 0 0,21 0 15,1 0-15,-1 0 0,0 0 0,22 0 16,-1 0-16,1 0 0,-1 0 0,22 0 16,0 0-16,-22 0 0,22 0 15,-22 0-15,22 0 0,0 0 16,-22 0-16,22 0 0,-1 0 0,1 0 16,0 0-16,-22 0 0,22 0 15,0 0-15,-22-21 0,1 21 0,20 0 16,-20 0-16,-1 0 0,1 0 0,-22 0 15,22-21-15,-22 21 0,0 0 16,1 0-16,-22 0 0,0 0 0,21 0 16,-21 0-16,1 0 15,-22-21-15,0 0 47,-22 21-31,1 0-1,21-21-15</inkml:trace>
  <inkml:trace contextRef="#ctx0" brushRef="#br1" timeOffset="77920.14">16700 11113 0,'0'0'0,"-42"-22"15,21 22 1,21 22 15,21-1-15,0 0-16,0-21 0,1 21 15,-1 0-15,0-21 0,0 21 0,21 1 16,-20-1-16,20 0 0,0-21 16,1 21-16,-1 0 0,-21-21 0,21 21 15,1-21-15,-1 22 0,-21-22 16,22 0-16,-1 0 0,-21 21 16,0-21-16,22 0 0,-22 0 0,0 0 15,0 0-15,0 0 16,-42 0 15,0 0-31,0 0 0,0 0 16,-1 0-16,1 0 0,0 21 0,0-21 15,-21 0-15,20 21 0,1 0 16,-21-21-16,21 21 0,-22-21 0,22 22 16,-21-1-16,0 0 0,20 0 0,-20 0 15,21 0-15,-21 1 16,20-1-16,-20 0 0,21 0 0,0 0 15,0 0-15,-1-21 0,1 22 0,0-1 16,0 0-16,21 0 0,-21 0 0,0 0 16,-1-21-1,22 22-15,0-44 63,0 1-63,22 21 0,-1-21 0</inkml:trace>
  <inkml:trace contextRef="#ctx0" brushRef="#br1" timeOffset="82144.34">18394 11070 0,'21'0'0,"0"0"16,0 0-1,-21-21 16,0 0-31,0 0 32,-21 21 15,0 0-32,0 21 1,0-21-16,-1 21 0,1 0 0,0 0 15,0 1-15,21-1 0,-21 0 0,0 21 16,-1-21-16,22 22 0,-21-22 16,21 21-16,0-21 0,0 22 0,0-22 15,0 21-15,0-21 0,0 22 0,0-22 16,0 0-16,21 0 0,-21 0 0,22 1 16,-22-1-16,21 0 0,0 0 15,0 0-15,0-21 0,0 21 16,1-21-1,-1 0 1,0 0 15,0 0-15,0 0 0,0 0-16,1 0 0,-1 0 15,0 0-15,0 0 0,0 0 16,0 0-16,1 0 0,-1 0 15,0 0-15,0 0 0,0 0 0,0 0 16,1-21-16,20 21 0,-21 0 0,0 0 16,0-21-16,1 21 0,-1 0 0,0-21 15,0 0-15,0 21 16,0-21-16,1-1 0,-1 1 0,0 0 16,-21 0-16,21-21 0,0-1 0,0 1 15,1 0-15,-1-1 0,-21 1 16,0 0-16,21-22 0,-21 22 0,0-1 15,0 22-15,0-21 0,0 21 0,0-22 16,0 22-16,0 0 0,0 0 16,0 0-16,0 0 15,-21 21-15,0 0 0,-1 21 16,22 0 0,-21 0-16,21 0 0,0 22 15,-21-22-15,21 21 0,0 0 0,-21 1 16,21-1-16,-21 22 0,21-22 0,0 0 15,0 1-15,0-1 0,0 0 16,0-21-16,0 22 0,0-1 0,0-21 16,0 0-16,0 1 0,21-1 0,0 0 15,0 0-15,0 0 0,1-21 16,-1 21-16,0-21 0,0 0 0,0 0 16,0 0-16,1 0 0,20 0 0,-21 0 15,0 0-15,22 0 0,-22-21 0,0 21 16,0-21-16,0 0 0,22 0 15,-22 0-15,-21-1 0,21 1 16,0-21-16,0 21 0,-21-22 0,21 22 16,-21-21-16,0 21 0,0-22 15,0 22-15,22 0 0,-22 0 16,0 42 0,0 0-16,0 0 15,0 1-15,0-1 0,0 0 0,0 21 16,0-21-16,0 1 0,0-1 0,0 0 15,0 21-15,0-21 0,21 1 16,-21-1-16,0 0 16,21-21-16,0 0 15,0 0 1,-21-21-16,21 21 16,-21-21-16,0-1 0,0 1 15,22 0-15</inkml:trace>
  <inkml:trace contextRef="#ctx0" brushRef="#br1" timeOffset="82476.14">19875 11028 0,'0'0'0,"-21"0"0,0 21 31,0-21-31,21 21 0,21-21 31,0 0-15,0 0-16,1 0 16,-22-21-16,21 21 0,-21-21 0,21 21 15,-21-21-15,0 0 16,0-1 0,0 1-16,-21 21 15,0 0-15,-1 0 0,1 21 16,21 1-1,-21-1-15,21 0 0,0 0 16,0 0-16,0 0 16,0 1-16,21-22 0,0 21 15,-21 0-15</inkml:trace>
  <inkml:trace contextRef="#ctx0" brushRef="#br1" timeOffset="83452.59">20383 11134 0,'0'-21'0,"-21"-1"15,0 22-15,0 0 16,0 0-16,0 0 0,-1 0 16,1 22-16,0-1 0,0 0 0,0 0 15,0 0-15,21 22 0,-22-22 16,22 21-16,-21-21 0,21 22 0,0-1 15,0-21-15,0 21 0,0-20 0,0-1 16,0 21-16,0-21 0,0 0 16,21 1-16,1-22 0,-1 0 15,0 0-15,0 0 0,0 0 0,0 0 16,1 0-16,-1 0 0,21 0 0,-21 0 16,22-22-16,-22 1 0,21 0 15,-21 0-15,22-21 0,-22 20 0,21-20 16,-21 0-16,0-22 0,1 22 15,-1 0-15,0-22 0,0 22 16,-21-1-16,21-20 0,-21 21 0,21-1 16,1 1-16,-22 0 0,0-1 0,0 1 15,21 21-15,-21-22 0,0 22 16,0 0-16,0 42 31,0 0-31,-21 1 0,-1-1 16,22 21-16,0-21 0,-21 22 0,21-1 15,-21 0-15,21-21 0,0 22 16,0 20-16,-21-20 0,21-1 0,0 0 16,-21-21-16,21 22 0,-21-1 15,21-21-15,0 22 0,0-22 0,0 0 16,0 0-16,-22-21 0,22 21 0,0-42 47,0 0-47,0 0 15,22 0-15,-22-22 0,21 22 16,0 0-16,0-21 0,21 20 0,-20-20 16,-1 21-16,0 0 0,21 0 15,-21 21-15,1-22 0,-1 22 16,0 0-16,0 0 0,0-21 0,0 21 16,1 0-16,-1 0 15,-21 21 1,0 1-16,0-1 15,-21-21-15,-1 0 0,1 21 16,0-21-16,0 0 0,0 21 16,-22-21-16,22 0 0,0 0 0,-21 0 15,21 0-15,-1 0 0,1 0 0,0 0 16,0 0-16,0 21 16,21 0-1,0 1-15,0-1 16,0 0-16,0 0 0,0 0 0,0 0 15,21 1-15,0-1 0,-21 0 16,21 0-16,0 0 0,1 0 0,-1-21 16,0 22-16,0-1 0,21 0 15,-20-21-15,-1 0 0,0 21 16,0-21-16,0 0 0,0 0 0,1 0 16,-1 0-16,0 0 0,0 0 0,0 0 31,0 0 0,1 0-31,-1-21 16</inkml:trace>
  <inkml:trace contextRef="#ctx0" brushRef="#br1" timeOffset="112232.01">19156 4233 0,'0'0'0,"-21"0"0,-1 0 16,1 0-16,0 0 0,0 0 15,63 0 48,-21 0-47,22 0-16,20 0 0,1 0 0,-1 0 15,22 0-15,21 0 0,0 0 16,-1 22-16,22-22 0,-21 0 0,21 21 15,21-21-15,-21 21 0,22-21 16,-22 0-16,-22 0 0,1 0 0,0 0 16,-21 21-16,-1-21 0,1 0 15,-21 0-15,20 0 0,-20 0 16,-1 0-16,-20 0 0,20 0 0,-21 0 16,1 0-16,-22 0 0,21 0 15,-21 0-15,1 0 0,-1 0 16,-42 21 46</inkml:trace>
  <inkml:trace contextRef="#ctx0" brushRef="#br1" timeOffset="113120.02">19431 7832 0,'0'0'0,"-21"0"0,0 0 0,-1 0 0,1 0 16,0 0-16,0 0 0,0 0 16,0 21-1,42-21 17,0 0-32,0 0 0,0 0 15,22 0-15,-1 0 0,0 0 0,22 0 16,-1 0-16,1 0 0,20 0 0,-20 0 15,21 0-15,-1 0 16,1 0-16,21-21 0,0 21 0,-22 0 16,43 0-16,-21 0 0,-21 0 0,21-21 15,-1 21-15,-20 0 0,0 0 16,-22-22-16,22 22 0,42 0 16,-85-21-16,22 21 0,-22 0 0,0 0 15,-20-21-15,20 21 0,-21 0 16,0 0-16,0 0 0,1 0 15,-44 0 48,1 0-63</inkml:trace>
  <inkml:trace contextRef="#ctx0" brushRef="#br1" timeOffset="113811.63">19473 9737 0,'-42'0'0,"84"0"0,-105 0 0,42 0 16,-1 0-16,1 0 0,0 0 15,42 0 17,0 0-17,1 0-15,-1 0 0,21 0 0,22 0 16,-22 0-16,43 0 0,-22 0 16,22 0-16,-1 0 0,1 0 0,0 0 15,21 0-15,-1 0 0,1 0 16,21 0-16,-21 0 0,0 0 0,-21 0 15,20 0-15,-20 0 0,0 0 0,-22 0 16,1 0-16,-1 0 0,-20 0 0,20 0 16,-21 0-16,-20 0 0,20 0 15,-21 0-15,0 0 0,0 0 16,1 0 0,-22 21 30</inkml:trace>
  <inkml:trace contextRef="#ctx0" brushRef="#br1" timeOffset="114696.12">18902 11726 0,'-21'22'16,"42"-44"-16,-64 44 0,43-1 31,22-21-16,-1 21-15,21-21 16,0 0-16,1 0 0,-1 0 16,22 0-16,-1 0 0,1 0 15,20 0-15,1 0 0,0 0 0,-1 0 16,1 0-16,0 0 0,-1 0 0,1 0 16,0 0-16,-1 0 0,1 0 15,0 0-15,-1 0 0,-20-21 0,20 21 16,-20 0-16,-1 0 0,1 0 0,-22 0 15,22 0-15,-22 0 0,0 0 0,-20 0 16,20 0-16,-21 0 0,0 0 16,0 0-16,1 0 15,-44 0 79,22-21-94</inkml:trace>
  <inkml:trace contextRef="#ctx0" brushRef="#br1" timeOffset="135176.43">10520 2074 0,'-21'-21'0,"21"42"47,21 1-32,0-1-15,0 0 16,21 0-16,1 0 0,-1 22 0,0-22 16,1 21-16,20 0 0,1 22 0,-1-22 15,1 1-15,-1 20 0,-20-21 16,20 1-16,1 20 0,-22-20 0,0-1 16,1 0-16,20 1 0,-42-1 15,22 0-15,-1 1 0,-21-22 16,21 21-16,-20-21 0,-1 0 0,0 1 0,0-1 15,0 0-15,-21 0 0,21 0 16,1 0-16,-22-42 63,0 0-48,0 0-15,0 0 0,0 0 16,0-1-16,0 1 0,0 0 0,-22 0 15,1 0-15</inkml:trace>
  <inkml:trace contextRef="#ctx0" brushRef="#br1" timeOffset="135620.13">11620 2053 0,'0'-21'16,"-21"21"15,0 0-31,0 21 16,0 0-16,0 1 0,-1-1 15,1 21-15,-21 0 0,21 1 0,-22-1 16,1 22-16,-21-1 0,20 1 16,-20-1-16,-1 1 0,22-22 15,-22 21-15,22 1 0,-21-22 0,20 22 16,1-22-16,0 0 0,-1 1 0,1-1 16,21-21-16,-22 22 0,22-22 15,0 0-15,0 21 0,0-21 0,21 1 16,-21-1-16,21 0 15,-22-21-15,1-21 63,0 21-63</inkml:trace>
  <inkml:trace contextRef="#ctx0" brushRef="#br1" timeOffset="163679.53">1736 0 0,'-22'0'47,"1"0"-32,0 0-15,0 0 0,0 64 16,-22-1-16,22 1 16,0 20-16,-21 1 0,-1-22 15,1 22-15,21 0 0,-43 21 0,22-22 16,0 1-16,-1 0 15,1-1-15,0-20 0,-1-1 0,22 1 16,-21-1-16,21-20 0,-22-1 16,22-21-16,-21 21 0,21-20 15,0-1-15,-1 0 0,22 0 0,-21-21 16,0 0-16,21-21 16,0 0-16,0 0 0,0-22 15,0 22-15,0-21 0,0-1 16,0-20-16,0 21 0,0-1 0,0 1 15,21 0-15,-21 20 0,21-20 16,-21 21-16,22 0 0,-22 0 16,21-1-16,0 1 0,0 21 15,0 0-15,0 21 16,1 1-16,-1-1 0,-21 0 16,21 21-16,-21-21 0,21 22 15,-21-1-15,0 0 0,0-20 16,21 20-16,0 0 0,-21-21 0,22 1 15,-1-1-15,0 0 0,0 0 16,-21 0-16,42-21 0,-20 0 16,-1 0-16,0 0 0,0 0 0,21 0 15,-20 0-15,-1-21 0,21 21 16,-21-21-16,22 0 0,-22 0 0,21-22 16,-21 22-16,0-21 0,22-1 15,-22 22-15,0-21 0,0 0 16,0-1-16,1 22 0,-22 0 15,21-21-15,-21 20 0,21 22 16,-21-21-16,0 42 31,0 1-31,0-1 0,0 21 16,0-21-16,0 22 0,0-22 16,0 21-16,0 0 0,0-20 0,-21 20 15,21-21-15,0 21 0,0-20 16,0-1-16,0 0 0,0 0 15,0 0-15,21-21 0,-21 21 16,21-21-16,0 0 0,0 0 16,1 0-16,-1 0 0,0 0 15,0 0-15,0-21 16,0 0-16,1 0 0,-1 0 0,0 0 16,0-22-16,-21 22 0,0-21 15,21-1-15,-21 1 0,0 0 0,0 21 16,0-22-16,0 1 0,0 21 15,0 0-15,-21-1 0,0 1 16,0 0-16,0 21 0,-1 0 0,1 0 16,0 0-16,0 0 0,0 0 15,0 0-15,-1 21 16,1-21-16,0 21 0,0 1 16,21-1-16,-21 0 0,21 0 15,0 0 1,0 0-16,21-21 15,0 0-15</inkml:trace>
  <inkml:trace contextRef="#ctx0" brushRef="#br1" timeOffset="164039.85">2730 826 0,'0'0'0,"0"-22"0,-21 22 16,0 0 0,0 0-16,-21 0 15,20 0-15,1 0 0,0 22 0,-21-1 16,21 0-16,-22 21 0,22-21 16,-21 22-16,21-1 0,-1-21 0,1 22 15,-21-1-15,21 0 0,21 1 16,-21-1-16,21-21 0,-22 21 0,22-20 15,0-1-15,0 0 0,0 0 16,22 0-16,-1 0 0,21-21 16,-21 22-16,0-22 15,22 0-15,-1 0 0,-21 0 0,22 0 16,-1 0-16,0 0 0,1-22 16,-1 1-16,0 21 0,1-21 0,-1 0 15,0 0-15,1 0 0,-1-1 16,-21 1-16,21-21 0</inkml:trace>
  <inkml:trace contextRef="#ctx0" brushRef="#br1" timeOffset="164511.97">3154 1058 0,'0'0'0,"0"-84"31,0 63-31,0-1 16,0 1-16,-21 21 0,-1 0 16,1 0-16,0 0 15,0 0-15,0 21 0,0 1 0,-1-1 16,1 0-16,0 0 0,-21 21 15,21-20-15,21 20 0,-22-21 0,1 21 16,0-20-16,21-1 0,0 21 16,0-21-16,0 0 0,0 1 15,0-1 1,21-21-16,0 0 0,1 0 16,-1 0-16,0 0 0,0-21 15,0-1-15,22 1 0,-22 0 0,0 0 16,0 0-16,0-22 0,0 22 15,1-21-15,-1 0 0,0 20 16,-21-20-16,0 21 0,21 0 16,-21 0-16,21 21 0,-21-22 15,0 44 1,0-1 0,-21 0-16,0 21 0,21-21 0,-21 1 15,21 20-15,0-21 0,-21 21 16,21-20-16,0 20 0,-22-21 0,22 0 15,0 0-15,0 1 0,0-1 16,0 0-16,0 0 0,22-21 16,-1 0-1,0 0-15,0 0 0,0 0 16,0 0-16,1-21 0,-1 0 16,0 0-16,0-1 0,21 1 0</inkml:trace>
  <inkml:trace contextRef="#ctx0" brushRef="#br1" timeOffset="164859.75">3958 148 0,'0'-21'0,"0"42"0,0-63 15,-21 42 1,0 0-16,0 0 15,21 21-15,-22 0 0,1 0 16,0 22-16,21-22 0,-21 21 0,0 1 16,21 20-16,-21-21 0,-1 22 15,22-1-15,-21-20 0,0 20 0,0 1 16,21-1-16,-21 1 0,0-1 16,-1 1-16,1-22 0,0 22 0,0-22 15,21-21-15,-21 21 16,0 1-16,21-22 0,-22 0 0,22 0 0,0 0 15,0 1-15,0-1 16,22-21 15,-1-21-31,0 21 0,0-22 0,0 1 16</inkml:trace>
  <inkml:trace contextRef="#ctx0" brushRef="#br1" timeOffset="165325.54">4022 910 0,'0'0'0,"-22"21"31,1 1-15,0-1-16,21 0 15,-21 0-15,21 21 0,-21-20 0,21-1 16,0 0-16,-21 21 0,-1-21 15,22 1-15,-21-1 0,21 21 0,0-21 16,0 0-16,0 1 0,0-1 16,21-21-16,1 0 15,-1 0-15,0 0 0,0 0 16,0 0-16,0 0 0,1 0 16,20-21-16,-21-1 0,0 1 0,0 0 15,22 0-15,-22 0 0,0 0 16,-21-22-16,0 1 0,0 21 0,0-22 15,0 1-15,0 21 0,0 0 16,0-22-16,-21 22 0,0 0 16,0 21-16,-1 0 0,1 0 15,0 0-15,0 21 0,-21-21 0,20 21 16,1 1-16,21-1 0,-21 0 16,0 0-16,21 0 0,-21 0 15,21 1-15,0-1 0,0 0 16,0 0-16,21-21 0,0 0 15,0 0-15,0 0 0,1 0 16,20 0-16,-21 0 0,0 0 0</inkml:trace>
  <inkml:trace contextRef="#ctx0" brushRef="#br1" timeOffset="165788.82">4403 974 0,'0'-64'32,"0"43"-32,21 21 15,-21-21-15,21 21 16,0 0-16,0 0 0,0 0 16,1 0-16,-1 0 0,0 21 15,0 0-15,0 0 0,-21 1 16,0-1-16,0 0 0,0 21 0,21-21 15,-21 22-15,0-22 0,0 0 0,0 21 16,0-20-16,0-1 0,0 0 16,0 0-16,0 0 0,-21 0 0,21 1 15,-21-22 1,0 0-16,0 0 16,21-22-1,0 1 1,0 0-16,0 0 0,0 0 15,21 0-15,0-1 0,0-20 0,-21 21 16,21 0-16,1 0 0,-1-1 0,0-20 16,0 21-16,-21 0 0,21 21 15,0-21-15,1-1 0,-1 1 0,0 21 16,-21-21-16,21 21 16,0 0-16,0-21 15,1 21-15,-1 0 16</inkml:trace>
  <inkml:trace contextRef="#ctx0" brushRef="#br1" timeOffset="166328.51">5270 974 0,'22'0'0,"-44"0"0,65 0 0,-22-21 16,0-1-16,0 22 0,0-21 15,-21 0-15,22 21 0,-1-21 16,-21 0-16,21 21 0,-21-21 16,0-1-16,-21 22 15,0 0-15,-1 0 0,1 0 0,0 0 16,-21 0-16,21 22 0,-1-22 16,1 21-16,0 0 0,-21 0 0,21 0 15,21 0-15,-22 1 0,22-1 16,-21 0-16,21 0 0,0 0 0,0 0 15,0 1-15,0-1 0,0 0 16,0 0-16,21 0 16,1 0-16,-1-21 0,0 22 15,0-22-15,0 21 0,0-21 16,1 0-16,20 21 0,-21-21 16,0 0-16,0 21 0,1-21 0,-1 21 15,0-21-15,-21 21 16,0 1-1,-21-1-15,0-21 16,-1 0-16,1 0 0,-21 21 16,21-21-16,0 0 0,-1 0 0,-20 0 15,21 21-15,0-21 0,0 0 16,-1 0-16,1 0 0,0 0 0,0 0 16,0 0 15,21-21-31,0 0 15,0 0 1,0-1-16,0 1 0,0 0 0,0 0 16</inkml:trace>
  <inkml:trace contextRef="#ctx0" brushRef="#br1" timeOffset="166704.57">3683 508 0,'0'0'15,"21"0"1,0 0-16,0 0 0,22 0 15,-1 0-15,0-21 0,22 21 0,-22 0 16,22 0-16,-22 0 0,22 0 16,-1-21-16,1 21 0,-22 0 15,21 0-15,1 0 0,-22 0 0,1 0 16,20 0-16,-21 0 0,1 0 16,-22 0-16,21 0 0,-21 0 15,1 0-15,-1 0 0,0 0 0,-42 21 47,0-21-47,-1 21 0,-20-21 16</inkml:trace>
  <inkml:trace contextRef="#ctx0" brushRef="#br1" timeOffset="167279.57">1651 1842 0,'0'0'0,"-21"0"16,-22 0-16,1 0 0,-21 0 16,20 0-16,22 0 15,0 0-15,-21 21 0,20-21 0,1 0 16,0 0-16,0 0 0,0 0 16,0 0-16,42 0 31,21 0-31,0 0 0,1 0 15,20 0-15,1 0 0,-1 0 0,22-21 16,21 21-16,-22-22 0,43 22 16,0-21-16,22 21 0,-1-21 15,0 0-15,21 21 0,1-21 0,-1 21 16,0-21-16,1 21 0,-1 0 16,0-22-16,-21 22 0,1 0 0,-1-21 15,0 21-15,0-21 0,-21 21 16,0 0-16,0-21 0,-21 21 0,0 0 15,-22 0-15,1-21 0,-21 21 16,20 0-16,-41 0 0,20 0 0,-21-21 16,-20 21-16,-1 0 0,0 0 15,-42 0 1,0 0-16,-22 0 16,22 0-16,0 0 0,-21 0 15,-1 0-15,1 0 0,-22 0 0,22 0 16</inkml:trace>
  <inkml:trace contextRef="#ctx0" brushRef="#br1" timeOffset="167775.53">1524 2032 0,'-42'0'0,"84"0"0,-127 0 0,43 0 16,21 21-16,0-21 0,-1 0 16,1 0-16,42 0 31,22 0-31,-1-21 0,22 0 15,-1 21-15,22 0 0,-1-21 0,22 21 16,0-21-16,0 21 0,42 0 16,0-22-16,0 22 0,1 0 0,20 0 15,0-21-15,1 21 0,-1 0 16,0 0-16,1 0 0,-1 0 16,0 0-16,-21 0 0,22 0 0,-22 0 15,-21 0-15,21 0 0,-21 0 16,0-21-16,-21 21 0,0-21 0,-22 21 15,1 0-15,0 0 0,-22-21 16,1 21-16,-22 0 0,0 0 0,1 0 16,-22 0-16,0-21 0,0 21 0,-21-22 31,-21 22-15,0 0-1,0 0-15</inkml:trace>
  <inkml:trace contextRef="#ctx0" brushRef="#br1" timeOffset="167931.44">5630 1905 0,'0'0'0,"-21"0"0,21 21 47,-21-21-16</inkml:trace>
  <inkml:trace contextRef="#ctx0" brushRef="#br1" timeOffset="186652.73">1482 1884 0,'0'0'0,"-22"0"0,1 0 16,0 0-1,0 0-15,0 0 16,0 0-16,-1 0 16,1 0-16,0 0 0,0 0 15,0 0-15,0 0 16,-1 0-16,1 0 0,0 0 0,0 21 15,-21-21-15,20 0 0,1 0 16,0 0-16,0 0 16,0 0-16,0 21 15,-1-21-15,1 0 16,42 0 234,1 0-250,-1 0 0,0 0 16,0 0-16,21 0 0,-20-21 15,20 21-15,0 0 0,1 0 16,20-21-16,-21 21 0,22 0 0,-22 0 15,22-21-15,-1 21 0,1 0 16,-22-21-16,22 21 0,-1 0 16,1-22-16,-22 1 0,21 21 0,1 0 15,21-21-15,-1 21 0,1-21 16,0 21-16,-1 0 0,1 0 16,-22-21-16,22 21 0,-21 0 0,20 0 15,-20-21-15,-1 21 16,1 0-16,-1 0 0,1 0 0,-1-22 15,1 22-15,-1 0 0,22 0 16,-22 0-16,1-21 0,-1 21 0,1-21 16,-1 21-16,1 0 0,-1-21 15,1 21-15,-1 0 0,1-21 16,-1 21-16,-20 0 0,20-21 0,1 21 16,-1-22-16,1 22 0,-1 0 15,1-21-15,-1 21 0,1 0 0,-1 0 16,1-21-16,-22 21 0,22 0 15,-1 0-15,-21-21 0,22 21 0,-1-21 16,-20 21-16,20 0 16,-20 0-16,20-21 0,-21 21 0,22 0 15,-1 0-15,-20 0 0,20 0 16,-20-22-16,-1 22 0,0 0 0,22 0 16,-43 0-16,21 0 0,1 0 15,-22 0-15,0-21 0,0 21 0,0 0 16,0 0-16,1 0 0,-44 0 94,1 0-79,0 0-15,0 0 0,0 0 0</inkml:trace>
  <inkml:trace contextRef="#ctx0" brushRef="#br1" timeOffset="187979.66">1757 2117 0,'-21'0'16,"42"0"-16,-64 21 0,1-21 0,21 21 0,-21-21 15,-1 0-15,1 0 0,0 0 16,-1 0-16,1 21 0,0-21 16,-1 0-16,22 0 0,-21 0 15,-1 0-15,1 0 0,21 0 0,0 0 16,-22 0-16,22 0 0,0 0 15,0 0-15,0 0 16,0 0-16,-1 0 16,1 0-1,42 0 63,1 0-62,-1 0-16,0 0 16,0 0-16,0 0 0,22 0 15,-22 0-15,21 0 0,-21 0 0,22 0 16,-1-21-16,0 21 0,1 0 16,-1 0-16,0 0 0,1 0 15,-1 0-15,0 0 0,1 0 16,-1-21-16,0 21 0,22 0 0,-22 0 15,0 0-15,1 0 0,-1-21 0,0 21 16,22 0-16,-22 0 0,22 0 16,-1-21-16,1 21 15,-1-22-15,22 22 0,-22 0 0,1 0 16,-1 0-16,1 0 0,-1-21 16,1 21-16,-22 0 0,22 0 0,-22 0 15,22 0-15,-1 0 0,-21-21 16,22 21-16,-1 0 0,1 0 0,-1 0 15,1-21-15,-1 21 0,1 0 16,21 0-16,-22-21 0,1 21 0,-1 0 16,1 0-16,-22 0 0,21-21 15,1 21-15,-22 0 0,22 0 0,-22 0 16,22-22-16,-1 22 0,1 0 16,-1 0-16,1-21 0,-1 21 15,1 0-15,-1 0 0,1-21 16,-1 21-16,1 0 0,-22 0 0,21-21 15,-20 21-15,20 0 0,-20 0 16,-1 0-16,0-21 0,1 21 0,-1 0 16,0 0-16,1 0 0,-1 0 15,0-21-15,1 21 0,-22 0 16,21 0-16,0 0 0,-20-22 0,20 22 16,-21 0-16,21 0 0,-20 0 15,-1 0-15,21-21 0,-21 21 0,0 0 16,1 0-16,20 0 0,-21 0 15,0-21-15,0 21 0,1 0 16,-22-21-16,21 21 0,0 0 16,0 0-16,0 0 0,0 0 15,1 0 1,-44 0 62,1 0-62,0 0-16,0 0 15,0 0-15,0 0 0</inkml:trace>
  <inkml:trace contextRef="#ctx0" brushRef="#br1" timeOffset="188195.61">5673 2011 0,'0'0'0,"-22"0"31,1 0-15</inkml:trace>
  <inkml:trace contextRef="#ctx0" brushRef="#br1" timeOffset="190628.58">7810 804 0,'-21'0'0,"0"-21"0,0 21 15,0 0-15,0 0 0,-1-21 16,1 21-16,0 0 0,0-21 16,0 21-16,0-21 0,-1 21 15,1-21-15,0-1 0,0 1 16,21 0-16,0 0 16,0 0-16,0 0 0,0-1 0,0 1 15,0 0-15,0 0 0,21 0 16,0 0-16,22-1 0,-22 1 0,42-21 15,-20 42-15,20-21 0,1 0 16,-1-1-16,22 22 0,-22 0 16,-20 0-16,20 0 0,-21 0 15,1 0-15,-1 0 0,-21 22 16,0 20-16,1-21 0,-22 0 0,0 22 16,0-1-16,-22 0 0,1 1 15,0-1-15,-21 0 0,-1 1 0,22 20 16,-21-21-16,0 1 0,-1-1 15,1 0-15,0 1 0,20-1 0,-20-21 16,21 22-16,0-22 0,-22 0 16,22 21-16,0-21 0,21 1 15,-21-1-15,0 0 0,21 0 16,-21-21-16,21 21 0,0 0 0,-22 1 16</inkml:trace>
  <inkml:trace contextRef="#ctx0" brushRef="#br1" timeOffset="191348.17">7535 1842 0,'0'0'16,"0"21"-16,21-21 15,1 0-15,-1 0 16,0 0-16,0 0 0,0 0 0,0-21 16,1 21-16,-1-22 15,-21 1-15,0 0 0,0 0 0,0 0 16,0 0-16,0-1 16,0 1-16,0 0 0,-21 21 0,-1-21 15,1 21-15,0 0 0,0 0 16,0 0-16,0 0 0,-1 0 15,-20 21-15,21 0 0,0 0 16,0 1-16,21-1 0,-22 0 16,22 0-16,-21 0 0,21 0 15,0 1-15,0-1 0,0 0 0,0 0 16,21-21-16,1 21 16,-1-21-16,0 0 0,0 0 0,0 0 15,0 0-15,1 0 0,-1 0 16,0-21-16,21 0 0,-42 0 0,21 21 15,1-21-15,-22-1 0,0 1 16,0 0-16,0 0 0,0 0 0,0 0 16,-22-1-16,22 1 0,-21 21 15,0 0-15,0 0 0,0 0 16,0 0-16,-1 0 0,1 0 16,0 21-16,0 1 0,0-1 0,0 0 15,21 0-15,-22 0 0,22 0 16,0 1-16,0-1 0,0 0 15,22-21 1,-1 0-16,0 0 0,0 0 0,0 0 16,0 0-16,1-21 0,-1 21 15,21-21-15,-21-1 0,-21 1 0,0 0 16,21 0-16,-21 0 0,0 0 16,-21-1-16,0 1 0,0 21 15,0 0-15,0 0 16,-1 0-16,1 0 0,0 0 0,0 21 15,21 1-15,0-1 16,0 0-16,0 0 0,0 0 0,21-21 16,0 21-16,0-21 0,1 0 15,-1 0-15</inkml:trace>
  <inkml:trace contextRef="#ctx0" brushRef="#br1" timeOffset="-208284.66">23029 5122 0,'21'0'16,"-21"-21"46,-42 21-46,0 0-16,21-21 16,-1 21-16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5T12:22:28.49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1566 402 0,'0'-21'0,"0"0"15,0 0-15,0 0 16,0-1-16,0 1 16,0 0-16,0 0 15,-21 21 48,21 21-63,0 0 0,0 0 0,-21 1 15,21 20-15,0-21 0,0 21 16,0 1-16,0-22 0,0 21 16,-21 1-16,21-1 0,0-21 15,-21 21-15,21 1 0,0-22 16,0 21-16,0 1 0,0-22 0,0 21 15,0-21-15,0 22 0,0-22 16,0 0-16,0 0 0,0 0 0,0 0 16,0 1-16,0-1 15,21-21 1,0 0-16,0-21 16,0-1-16,0 1 15,1 0-15,-1-21 0,0 21 0,0-22 16,0 22-16,-21-21 0,21 21 15,1-22-15,-1 1 0,0 21 16,-21-22-16,21 22 0,-21 0 16,21 0-16,-21 0 0,0 0 15,0-1-15,21 22 0,-21-21 16,22 21 0,-22 21-1,0 1-15,0-1 16,0 0-16,0 0 0,0 0 15,0 0-15,0 22 0,0-22 0,0 0 16,0 0-16,0 22 0,0-22 16,0 0-16,21 0 0,0 0 15,-21 0-15,0 1 0,21-22 16,0 21-16,0-21 16,1 0-1,-1 0-15,0 0 16,0-21-16,0-1 0,-21 1 0,21 0 15,1 0-15,-1 0 0,0 0 16,0-1-16,-21-20 0,21 21 0,-21 0 16,21-22-16,-21 1 0,0 21 15,0-21-15,0-1 0,0 22 0,0-21 16,0 21-16,0-1 0,0 1 16,0 0-16,-21 0 0,0 21 15,0 0-15,0 0 0,0 0 16,-1 0-1,22 21-15,0 0 0,0 0 16,-21 1-16,21-1 0,0 0 16,0 0-16,21 0 15,1-21-15,-1 0 16,0 0-16,0 0 0,21 0 16,-20 0-16,20 0 0,-21 0 0,21 0 15,-20-21-15,20 21 0,-21-21 16,21 0-16,1 0 0,-22-1 15,21 1-15,-21-21 0,1 21 0,-1 0 16,0-22-16,-21 22 0,0-21 0,0 21 16,0-1-16,0-20 15,0 21-15,0 0 0,0 42 32,0 0-17,0 0-15,0 0 0,0 1 16,0 20-16,0 0 0,0-21 15,-21 22-15,21-1 0,-21-21 0,21 22 16,0-1-16,0-21 0,0 21 16,-22 1-16,22-22 0,0 21 0,-21 1 15,21-22-15,0 21 16,0-21-16,0 22 0,0-22 0,0 0 16,0 0-16,0 0 0,0 0 15,0 1-15,0-1 0,-21-21 31,0-21-15,21-1 0,0 1-16,0 0 0,0 0 15,0 0-15,0-22 0,0 22 0,21 0 16,0 0-16,-21-21 0,21 20 16,1 1-16,-1 0 0,0 0 15,21 0-15,-21 0 0,1 21 16,-1-22-16,0 1 0,0 21 0,0 0 15,0 0-15,22 0 0,-22 0 16,0 21-16,0-21 0,0 22 16,-21-1-16,0 0 0,0 0 15,0 0-15,0 0 0,0 22 0,0-22 16,0 0-16,0 0 0,0 0 16,0 1-16,0-1 0,0 0 0,0 0 15,0 0-15,0 0 16,0-42 15,0 0-15,0 0-16,22 0 15,-1 0-15</inkml:trace>
  <inkml:trace contextRef="#ctx0" brushRef="#br0" timeOffset="879.96">3598 635 0,'0'0'0,"21"0"16,-21-21-16,22-21 15,-22 20-15,0 1 16,0 0-16,-22 0 0,1 0 16,0 21-16,0-21 15,0 21-15,0 0 0,-1 0 16,1 0-16,0 21 15,-21-21-15,21 21 0,-1 0 0,1 0 16,0 0-16,0 22 0,0-22 16,0 21-16,-1-21 0,22 22 0,-21-1 15,21-21-15,0 22 0,0-22 16,0 21-16,0-21 0,0 0 16,0 1-16,0-1 0,21 0 15,1-21-15,-1 0 0,0 0 16,0 0-16,0 0 0,0 0 0,1-21 15,-1 0-15,0 21 16,0-22-16,0 1 0,0 0 0,1-21 16,-1 21-16,-21-22 0,21 22 15,0-21-15,-21 21 0,0-22 0,21 1 16,-21 21-16,21-22 0,-21 22 16,0 0-16,0 0 0,0 0 15,0 42 16,0 0-31,0 0 0,0 0 16,-21 1-16,21 20 0,0-21 0,0 21 16,0-20-16,-21 20 0,21 0 15,0-21-15,0 22 0,0-22 16,0 0-16,0 21 0,0-20 0,0-1 16,21-21-16,-21 21 0,21 0 15,1-21-15,-1 0 0,0 0 0,21 0 16,-21 0-16,1 0 0,-1 0 15,21-21-15,-21 0 0,0 0 0,22-1 16,-22-20-16,0 21 0,0-21 16,0-1-16,1 1 0,-1 0 0,0-1 15,0 1-15,0-22 0,-21 22 16,0 0-16,21-1 0,-21 1 0,22 0 16,-22-1-16,0 22 15,0 0-15,0 0 0,0 0 0,0 0 16,0 42-1,0 0 1,0 21-16,0-21 0,0 22 16,-22-1-16,22 0 0,0 1 0,-21-1 15,21 0-15,0 1 0,0-1 16,-21 0-16,21 1 0,-21-1 0,21 0 16,-21 1-16,21-22 15,0 21-15,0-21 0,0 1 0,0-1 0,0 0 16,0 0-16,0 0 15,21-21-15,0 0 0,0 0 16,0 0-16,1 0 16,-1-21-16,0 0 0,0 0 15,0 0-15,-21-1 0</inkml:trace>
  <inkml:trace contextRef="#ctx0" brushRef="#br0" timeOffset="1099.83">4022 614 0,'0'0'0,"21"0"31,0 0-15,0 0-16,0 0 0,0 0 0,22-21 15,-22 21-15,0 0 0,21 0 16,-20-21-16,-1 21 0,0 0 0,0 0 15,0 0-15,0-22 0,1 22 16</inkml:trace>
  <inkml:trace contextRef="#ctx0" brushRef="#br0" timeOffset="2276.17">6181 212 0,'0'0'0,"0"-21"0,0-1 16,0 1-16,0 0 0,0 0 15,0 42 17,0 21-32,0-20 0,0 20 0,0 0 15,0 1-15,0 20 0,-22 1 16,1-22-16,0 21 0,0 1 0,0-1 15,0 1-15,-1-22 0,-20 22 16,21-1-16,0 1 0,-22-22 0,22 0 16,-21 1-16,21-1 0,-22-21 15,22 0-15,-21 1 0,21-1 16,0-21-16,-1 0 0,1 0 0,0 0 16,0 0-16,21-21 15,-21-22-15,21 22 0,0-21 0,0-1 16,0 1-16,0 0 0,0-1 15,0 1-15,0-21 0,0 20 0,0 1 16,21 21-16,-21-22 0,21 22 16,-21 0-16,0 0 0,21 0 0,0 21 15,1 0-15,-1 0 16,-21 21-16,21 0 0,0 0 0,-21 22 16,21-22-16,-21 21 0,21 0 15,-21 1-15,0-1 0,22 0 16,-22 1-16,21-1 0,-21 0 15,0-20-15,21 20 0,0-21 0,0 0 16,0 0-16,1 1 0,-1-22 16,0 0-16,0 0 0,0 0 0,0 0 15,1 0-15,20 0 0,-21 0 16,0-22-16,0 1 0,22 0 0,-22 0 16,0 0-16,0-22 0,0 22 15,1-21-15,-1 21 0,0-22 0,-21 1 16,0 21-16,0-21 0,0 20 0,0 1 15,21 0-15,-21 0 0,0 0 16,0 42 15,0 21-31,-21-21 0,21 1 16,0 20-16,0 0 0,0-21 16,0 22-16,0-22 0,0 21 0,0-21 15,0 1-15,0 20 0,0-21 16,0 0-16,21-21 0,0 0 15,0 0-15,1 0 0,-1 0 16,0 0-16,0 0 0,0 0 0,22-21 16,-22 0-16,0 0 0,0 0 15,0-1-15,0-20 0,-21 21 0,0 0 16,0-22-16,0 1 0,0 21 16,0-21-16,0-1 0,0 22 15,-21 0-15,-21-43 0,21 64 16,0-21-16,-1 21 0,1 0 15,-21 0-15,21 0 0,0 0 0,-1 0 16,1 0-16,21 21 0,-21 1 16,21-1-16,0 0 15,0 0-15,0 0 0,21-21 16,-21 21-16,21-21 0,22 0 0</inkml:trace>
  <inkml:trace contextRef="#ctx0" brushRef="#br0" timeOffset="2580.33">7197 614 0,'0'0'0,"0"-21"16,-22 21-16,1 0 0,-21 0 15,21 0-15,0 0 0,-1 0 16,1 0-16,0 0 0,0 21 15,0 0-15,0 0 0,-1 0 0,1 1 16,0 20-16,21-21 0,-21 21 0,21 1 16,-21-22-16,21 21 15,0 1-15,0-1 0,0-21 0,0 21 16,0-20-16,0-1 0,0 0 0,21 0 16,0 0-16,0 0 0,0-21 15,1 0-15,-1 22 0,21-22 0,-21 0 16,22 0-16,-22 0 0,21 0 15,-21-22-15</inkml:trace>
  <inkml:trace contextRef="#ctx0" brushRef="#br0" timeOffset="3076.04">7556 804 0,'0'0'0,"0"-21"0,0 0 0,0 0 15,0 0-15,0 0 0,-21-1 16,0 22-16,21-21 0,-21 21 0,21-21 15,-21 21-15,0 0 0,-1 0 16,1 21-16,0 0 0,0-21 16,0 43-16,21-22 0,-21 0 15,-1 21-15,1 1 0,21-22 16,0 21-16,-21 1 0,21-22 0,-21 21 16,21-21-16,0 22 0,0-22 15,0 0-15,0 0 0,0 0 16,21-21-16,0 0 15,0 0-15,1 0 0,-1-21 16,0 0-16,0 21 0,0-21 16,0 0-16,1-1 0,-1-20 0,0 21 15,0-21-15,0 20 0,-21-20 16,0 0-16,21-1 0,-21 22 0,0-21 16,0 21-16,0 0 0,0-1 15,0 1-15,0 42 31,0 1-31,-21-1 0,21 21 0,0-21 16,0 22-16,0-22 0,0 21 16,0 0-16,0-20 0,0 20 15,0-21-15,0 0 0,0 22 0,0-22 16,21 0-16,1-21 16,-1 0-16,0 0 0,0 0 15,0 0-15,0 0 0,1 0 16,-1 0-16,0-21 0,0 0 0,0-22 15</inkml:trace>
  <inkml:trace contextRef="#ctx0" brushRef="#br0" timeOffset="3352.13">8064 169 0,'0'0'15,"0"-21"-15,-21 42 31,21 22-31,0-22 0,0 21 16,-21 1-16,21-1 0,0 0 0,-21 1 16,21-1-16,0 21 0,0-20 15,0-1-15,0 0 0,-21 1 16,21 20-16,0-20 0,0-1 0,-21 0 16,21-21-16,0 22 0,0-22 0,0 21 15,0-21-15,0 1 0,0-1 16,0 0-16,21-21 15,0 0-15,0 0 0,0 0 16,0 0-16,1-21 0</inkml:trace>
  <inkml:trace contextRef="#ctx0" brushRef="#br0" timeOffset="3760.43">8340 677 0,'0'-21'16,"0"42"-1,0 1 1,0-1-16,-22 0 0,22 0 16,0 0-16,0 22 0,-21-22 15,21 21-15,-21 0 0,21-20 0,0-1 16,0 21-16,0-21 0,0 0 16,0 1-16,0-1 0,0 0 0,21-21 15,0 21-15,1-21 0,-1 0 0,0 0 16,0 0-16,0 0 0,0 0 15,1-21-15,-1 21 0,0-21 0,21 0 16,-21-1-16,1 1 0,-1-21 16,0 21-16,-21-22 0,0 1 0,0 0 15,0-1-15,0 22 0,0-21 16,0 0-16,-21-1 0,0 22 16,-1 0-16,1 0 0,0 0 0,0 21 15,0 0-15,0 0 16,-1 0-16,1 21 0,21 0 15,-21 0-15,21 0 0,0 0 16,0 1-16,0-1 0,0 0 16,0 0-16,21-21 15,0 21-15,1-21 0</inkml:trace>
  <inkml:trace contextRef="#ctx0" brushRef="#br0" timeOffset="4148.31">8742 677 0,'0'0'0,"21"0"16,-21-21-16,21 0 0,-21 0 16,21 21-1,0 0-15,1 0 16,-1 0-16,0 0 16,0 0-16,0 0 0,0 0 0,1 21 15,-1 0-15,0 0 0,-21 1 16,0-1-16,21 21 0,-21-21 0,0 0 15,0 22-15,0-22 0,0 0 0,0 21 16,0-20-16,0-1 16,-21 0-16,21 0 0,-21-21 15,21-21 17,0 0-32,0 0 15,0-1-15,0 1 0,0 0 16,0-21-16,0 21 0,0-1 0,21-20 15,0 21-15,-21 0 0,21 0 16,-21-1-16,21 1 0,-21 0 16,22 21-16,-22-21 0,21 21 0,0 0 15,0 0-15,0 0 0,0 0 16,1 0-16</inkml:trace>
  <inkml:trace contextRef="#ctx0" brushRef="#br0" timeOffset="4615.35">9652 699 0,'21'-22'16,"-42"44"-16,42-65 0,0 22 0,-21 0 16,0 0-16,0 0 15,0-1-15,-21 22 16,0 0-16,0 0 0,0 0 15,-1 22-15,1-22 16,0 21-16,0 0 0,0 0 0,0 0 16,21 0-16,0 1 15,-22-1-15,22 0 0,0 0 16,0 0-16,0 0 0,0 1 16,22-22-16,-1 21 0,0-21 15,0 21-15,0 0 0,0-21 16,1 21-16,-1-21 0,0 21 15,0-21-15,-21 22 0,21-1 16,-21 0-16,0 0 16,0 0-16,0 0 15,-21-21-15,0 0 0,0 22 16,0-22-16,-1 0 0,1 0 16,0 21-16,0-21 0,0 0 0,0 0 15,-1 0-15,1 0 0,0 0 16,0 0-1,0-21 1,21-1 0,0 1-16,0 0 0</inkml:trace>
  <inkml:trace contextRef="#ctx0" brushRef="#br0" timeOffset="4960.27">7599 402 0,'0'0'0,"42"-21"16,-21 21-16,22 0 15,-1 0-15,21 0 0,-20 0 0,20-21 16,1 21-16,20 0 0,-20 0 16,-1 0-16,-20 0 0,20 0 0,1 0 15,-1 0-15,-20 0 0,20 0 16,-21 0-16,1 0 0,-1 0 0,0 0 16,-20 0-16,-1 0 0,0 0 0,0 0 15,0 0 1,0 0-1,1 0-15</inkml:trace>
  <inkml:trace contextRef="#ctx0" brushRef="#br0" timeOffset="5464.16">11134 550 0,'-22'0'0,"44"0"0,-65 0 0,22 0 0,0 0 16,0 0-16,0-21 0,-1 0 15,1 21-15,0-21 0,0 0 16,21 0-16,-21 21 0,0-22 16,21 1-16,0 0 0,0 0 15,0 0-15,0 0 0,0-1 16,0 1-16,21 0 0,0 0 16,0 0-16,21 0 0,1-1 0,-22 1 15,21 0-15,1 21 0,-1 0 0,0 0 16,1 0-16,-22 0 15,0 0-15,0 0 0,0 21 0,0 22 16,-21-22-16,0 0 0,0 21 16,0-21-16,0 22 0,0-1 0,-21 0 15,0-20-15,21 20 0,-21 0 16,0-21-16,0 22 0,-1-22 0,22 21 16,-21-21-16,0 1 0,21-1 0,0 0 15,0 0-15,-21 0 0,21 0 16</inkml:trace>
  <inkml:trace contextRef="#ctx0" brushRef="#br0" timeOffset="5664.24">11197 1122 0,'-21'0'15,"21"21"-15,-21-21 0,0 0 16,-1 0 31,1 0-31</inkml:trace>
  <inkml:trace contextRef="#ctx0" brushRef="#br0" timeOffset="6739.13">2476 2286 0,'22'0'0,"-1"0"0,0 0 16,0-21-16,0 0 0,0 21 0,1-21 15,20-1-15,-21 1 0,0 0 16,0 0-16,1 0 0,-1 0 0,0-1 16,-21 1-16,0 0 0,0 0 15,0 0-15,0 0 16,-21-1-16,0 22 0,-1 0 15,-20 0-15,21 0 0,-21 0 0,-1 0 16,1 0-16,21 0 0,-22 22 16,22-1-16,0-21 0,0 21 0,0 0 15,21 0-15,-21 0 0,21 1 16,0-1-16,0 0 0,0 0 0,0 0 16,21-21-16,0 21 0,0 1 15,0-1-15,0 0 0,1 0 0,20 0 16,-21 0-16,21 22 0,-20-22 15,20 0-15,-21 21 0,0-20 0,0 20 16,1-21-16,-22 21 16,0 1-16,0-22 0,0 21 0,0-21 15,-22 22-15,-20-22 0,0 0 16,-1 21-16,-20-20 0,-1-1 0,1 0 16,-22 0-16,22 0 0,-1-21 15,1 0-15,-1 0 0,1 0 0,20 0 16,-20 0-16,42 0 0,-22-21 15,22 0-15,-21 0 0,21 0 0,21-22 16,0 1-16,-21 21 0,21-43 16,0 22-16,0 0 0,0-1 0,0 1 15,0 0-15,0-1 0,21 1 16,0 21-16,0 0 0,0 21 16,0 0-16,1 0 0,-1 0 15,0 0-15,0 0 0,0 21 0,0 0 16,1 21-16,-1-21 0,0 1 15,0 20-15,0-21 0,-21 0 0,21 0 16,1 1-16,-1-1 0,0 0 16,0 0-16,0-21 0</inkml:trace>
  <inkml:trace contextRef="#ctx0" brushRef="#br0" timeOffset="7047.48">3069 1990 0,'0'0'0,"0"-21"0,0 42 31,0 0-15,-21 0-16,21 21 0,-21-20 15,21 20-15,0 0 0,0 1 0,0-1 16,0 21-16,-21-20 0,21 20 15,-22 1-15,22-22 0,0 0 16,0 22-16,-21-22 0,21 1 16,-21-1-16,21-21 0,0 21 0,0-20 15,0-1-15,0 0 0,21-21 32,-21-21-32,0 0 15,0-1-15</inkml:trace>
  <inkml:trace contextRef="#ctx0" brushRef="#br0" timeOffset="7247.44">2794 2540 0,'21'0'16,"0"0"0,0 0-16,1-21 0,-1 21 15,0 0-15,0 0 0,0-21 0,0 21 16,22-21-16,-22 21 0,0 0 15,0-22-15,0 22 0,1 0 0,-1-21 16,0 21-16,0 0 0,0 0 16,-21-21-16,21 21 0</inkml:trace>
  <inkml:trace contextRef="#ctx0" brushRef="#br0" timeOffset="7828.35">3683 2561 0,'0'0'0,"21"0"0,0-21 15,-21 0-15,21 21 16,-21-21-16,0 0 0,0-1 0,0 1 16,0 0-16,0 0 15,0 0-15,-21 0 0,0-1 0,0 1 16,0 0-16,0 0 0,-1 21 0,1 0 15,0 0-15,0 0 0,0 0 16,0 21-16,-22 0 0,22 0 0,0 1 16,-21 20-16,20 0 15,1 1-15,0-1 0,0 0 0,21 1 16,0-1-16,-21 0 0,21 1 16,0-22-16,0 21 0,0-21 0,0 0 15,0 1-15,21-1 0,0-21 16,0 0-16,0 0 0,1 0 0,-1 0 15,0 0-15,0 0 0,21-21 0,-20 21 16,-1-22-16,21 1 0,-21 0 16,0 0-16,1-21 0,-1 20 0,0-20 15,0 0-15,-21-1 0,0 1 16,0 0-16,0 21 0,0-22 0,0 1 16,0 21-16,0 0 15,0-1-15,0 1 0,0 0 0,-21 42 31,21 0-31,-21 22 0,21-22 16,-21 21-16,21-21 0,0 22 0,0-1 16,0-21-16,0 22 0,0-1 15,0-21-15,0 21 0,0-20 0,0-1 16,21 0-16,-21 0 0,21-21 16,0 21-16,0-21 0,0 0 15,1 0-15,-1 0 16,0-21-16,0 0 15,0 0-15</inkml:trace>
  <inkml:trace contextRef="#ctx0" brushRef="#br0" timeOffset="8767.91">4085 1820 0,'0'0'0,"0"22"15,-21-1 1,21 21-16,-21-21 0,21 22 16,0-1-16,0 0 0,-21 1 0,21-1 15,0 0-15,-22 1 0,22 20 16,0-21-16,0 1 0,0 20 0,-21-20 16,21-1-16,-21 0 0,21 1 15,0-1-15,0-21 0,0 21 0,0-20 16,0-1-16,0 0 0,0 0 0,21-21 15,0 21-15,1-21 16,-1 0-16,0 0 16,0-21-16,0 0 0,0 0 15,-21 0-15,22-1 0,-1 1 0,0 0 16,-21-21-16,21 21 0,0-22 16,-21 1-16,0 0 0,0 20 15,21 1-15,-21 0 0,0 0 0,0 0 16,0 42-1,0 0 1,0 0-16,0 22 0,0-22 16,0 21-16,0-21 0,0 22 0,0-22 15,0 0-15,0 21 0,0-21 0,0 1 16,0-1-16,0 0 0,0 0 16,0 0-16,22-21 15,-1 21-15,0-21 0,0 0 16,0 0-16,0 0 0,1-21 15,-1 0-15,0 0 0,0 0 0,0 0 16,0-22-16,22 22 0,-22-21 16,0-1-16,0 1 0,0 0 0,22-1 15,-22 22-15,0-21 0,0 21 0,22 0 16,-22-1-16,0 1 0,0 21 16,0 0-16,-21 21 15,0 1 1,0-1-16,0 0 15,0 0 1,0-42 31,0 0-47,0 0 16,0-1-16,0 1 15,0 0 1,-21 21-16,0 0 15,0 0-15,0 0 0,-1 21 16,1 0-16,0-21 0,0 43 16,0-22-16,0 0 0,-1 21 15,1 1-15,21-22 0,-21 21 16,21 1-16,0-22 0,0 21 0,0-21 16,0 0-16,0 1 0,0-1 15,21 0-15,0 0 0,1-21 0,-1 0 16,0 0-16,0 0 0,21 0 15,-20 0-15,20 0 0,-21 0 0,21 0 16,-20-21-16,-1 21 0,21-21 0,-21 0 16,0-1-16,1-20 0,-1 21 15,0-21-15,0 20 0,-21-20 0,0 0 16,0-1-16</inkml:trace>
  <inkml:trace contextRef="#ctx0" brushRef="#br0" timeOffset="8959.79">4868 1884 0,'0'0'0,"-21"0"0,0 0 15,0 0-15,0 0 0,-1 0 0,1 0 16,0 0 0,0 0 30,0 21-46</inkml:trace>
  <inkml:trace contextRef="#ctx0" brushRef="#br0" timeOffset="9163.6">3895 2201 0,'42'0'15,"-21"0"-15,0 0 16,0 0-16,1 0 0,20 0 0,-21 0 16,21 0-16,-20 0 0,20 0 0,0 0 15,-21-21-15,22 21 16,-22 0-16,21 0 0,-21 0 0,1 0 16,-1 0-16,0-21 0,0 21 0</inkml:trace>
  <inkml:trace contextRef="#ctx0" brushRef="#br0" timeOffset="10149.57">6011 2265 0,'0'0'0,"21"0"0,-21-21 0,0 42 47,0 0-47,0 0 0,0 22 0,0-22 16,0 21-16,0 0 0,0-20 15,0 20-15,0 0 0,0 1 16,0-1-16,0-21 0,-21 21 0,21-20 0,-21 20 16,21-21-16,-21 0 0,21 0 15,0-42 32,0 0-47,0 0 0,0 0 0,0 0 16,0-22-16,0 22 0,0-21 15,0-1-15,0 1 0,0 21 0,21-21 16,0-1-16,-21 22 0,21-21 16,1 21-16,-1-1 0,0 1 0,0 0 15,0 0-15,0 21 0,1 0 0,20 0 16,-21 0-16,0 0 0,0 21 16,1-21-16,-1 21 0,0 0 15,0 22-15,0-22 0,0 21 0,1-21 16,-22 22-16,0-1 0,0-21 15,21 22-15,-21-22 0,0 0 0,0 21 16,0-21-16,0 1 0,0-1 16,-21-21-1,-1 0 1,1 0-16,21-21 16,0-1-16,0 1 0,0 0 0,0 0 15,0 0-15,0-22 0,0 22 16,21-21-16,1 0 0,-1-1 15,0 22-15,0-21 0,0 21 0,22-22 16,-22 22-16,21 0 0,-21 0 0,22 21 16,-22 0-16,21 0 0,-21 0 15,22 0-15,-22 21 0,21 0 16,-21 0-16,0 22 0,-21-22 0,22 21 16,-22-21-16,0 22 0,0-22 15,0 21-15,0-21 0,0 22 0,0-22 16,-22 0-16,1 21 0,0-42 0,21 21 15,0 1-15,0-1 0,-21-21 16,42-21 15,0-1-15,0 1-16,1 0 0,-1 0 0</inkml:trace>
  <inkml:trace contextRef="#ctx0" brushRef="#br0" timeOffset="10509.27">7070 2498 0,'21'0'16,"0"0"-16,-21 21 15,21-21-15,0 0 16,0 0-16,1 0 0,-1-21 16,0 0-16,0-1 15,0 22-15,0-21 0,1 0 0,-1 0 16,0 0-16,-21 0 15,0-1-15,0 1 16,0 0-16,-21 21 16,0 0-16,-1 0 15,1 21-15,0 0 0,0-21 0,0 43 16,0-22-16,-1 0 0,1 21 0,0-20 16,0 20-16,21-21 0,-21 21 15,21-20-15,0 20 0,0-21 0,0 0 16,0 0-16,0 1 0,21-1 0,0-21 15,-21 21-15,21-21 0,0 0 16,1 0-16,-1 0 0,0 0 16,0 0-16,0 0 0,0 0 15,22-21-15,-22 0 0,21 21 0</inkml:trace>
  <inkml:trace contextRef="#ctx0" brushRef="#br0" timeOffset="10808.1">7874 1820 0,'-21'-21'15,"42"42"-15,-63-42 0,20 21 16,1 21-16,21 22 0,0-22 16,-21 21-16,21 1 0,-21-1 15,21 0-15,0 1 0,0 20 0,0-21 16,0 1-16,0 20 0,-21-20 0,21 20 15,0-21-15,0 1 0,0-1 16,0 0-16,0-20 0,0 20 0,-21-21 16,21 0-16,0 0 0,0 1 0,0-1 15,21-21 1,0 0 0,0-21-16,0-1 0,-21 1 15,21-21-15,1 21 0,-1-22 0</inkml:trace>
  <inkml:trace contextRef="#ctx0" brushRef="#br0" timeOffset="11291.82">8128 1820 0,'0'22'16,"0"-1"-16,0 0 15,0 21-15,0-21 0,0 22 0,0-1 16,0 0-16,0 1 0,0-1 0,0 0 15,0 1-15,0 20 0,0-20 16,0-1-16,0 21 0,0-20 16,0-1-16,0 0 0,0-20 0,-21 20 15,21-21-15,0 0 0,0 0 16,0 1-16,0-44 31,0 1-15,0 0-16,0 0 0,0-21 0,21 20 15,0-20-15,-21 0 0,21-1 16,0 1-16,1 0 0,-22-1 0,21 1 16,0 21-16,0-21 0,0 20 15,0 1-15,1 21 0,-1 0 0,0 0 16,0 0-16,0 21 0,0-21 16,1 22-16,-1-1 0,-21 21 15,0-21-15,21 0 0,-21 22 16,0-1-16,0-21 0,0 22 0,0-22 15,0 21-15,0-21 0,0 22 16,0-22-16,0 0 0,-21 0 0,21 0 16,-21-21-16,21 21 0,-22 1 15,1-22 1,21-22 0,0 1-16,0 0 0</inkml:trace>
  <inkml:trace contextRef="#ctx0" brushRef="#br0" timeOffset="11524.69">7578 2223 0,'42'0'15,"-21"0"1,0 0-16,22 0 0,-1 0 0,-21 0 15,21 0-15,1 0 0,-1 0 0,0 0 16,-20 0-16,20-22 16,-21 22-16,0 0 0,0 0 0,1 0 15</inkml:trace>
  <inkml:trace contextRef="#ctx0" brushRef="#br0" timeOffset="12007.45">8890 2244 0,'0'0'16,"0"-21"-16,-21 21 15,0 0 1,-1 0-16,1 21 0,0 0 16,0 0-16,0 21 0,21-20 15,-21 20-15,-1-21 0,22 21 16,-21 1-16,21-1 0,0 0 0,0 1 0,0-22 16,0 21-16,0-21 0,0 1 15,0-1-15,0 0 0,21-21 16,1 21-16,-1-21 0,0 0 0,0 0 15,0 0-15,0 0 0,22 0 16,-22 0-16,0-21 0,21 21 0,-20-21 16,20 0-16,-21-1 0,0-20 0,0 21 15,1-21-15,-1 20 0,-21-20 16,0 0-16,0 21 0,0-22 0,0 1 16,0 21-16,-21 0 0,-1-1 15,1 1-15,0 21 0,0 0 0,0-21 16,0 21-16,-1 0 0,1 0 0,0 0 15,0 0-15,21 21 0,-21 0 16,21 1 0,0-1-16,21-21 0,0 21 15,0-21-15</inkml:trace>
  <inkml:trace contextRef="#ctx0" brushRef="#br0" timeOffset="12563.93">9673 2350 0,'0'0'0,"0"-22"0,0 1 0,0 0 15,-21 21-15,21-21 0,-21 0 0,0 0 16,-1 21-16,1-22 16,0 22-16,0 0 0,0 0 0,-22 0 15,1 0-15,21 0 0,0 0 16,0 22-16,-1-1 0,1 0 15,0 21-15,0-21 0,21 22 0,-21-1 16,21 0-16,-21 1 0,21-22 16,0 21-16,0 1 0,0-22 0,0 21 15,0-21-15,0 0 0,0 1 0,21-1 16,0 0-16,0-21 16,0 0-16,0 0 0,1 0 15,-1 0-15,0 0 0,0 0 0,0-21 0,0 21 16,1-21-16,-1-1 15,21 1-15,-21-21 0,0 21 0,1-22 16,-1 1-16,0-21 0,0 20 0,-21 1 16,21-22-16,0 1 0,-21 21 15,0-22-15,0 1 0,0 20 0,0-20 16,0-1-16,0 22 0,0 0 0,0 20 16,0-20-16,0 21 0,-21 21 15,0 0 1,0 21-16,21 21 15,-21-20-15,21 20 0,0 0 0,-21 1 16,21-1-16,0 21 0,0-20 16,0-1-16,0 22 0,0-22 15,0 21-15,0-20 0,0-1 0,0 0 16,0 1-16,0-22 0,0 21 16,0-21-16,0 1 0,21-1 0,0 0 15,0-21 1,0 0-16</inkml:trace>
  <inkml:trace contextRef="#ctx0" brushRef="#br0" timeOffset="12976.06">10308 2223 0,'0'0'0,"0"-22"0,21 22 0,-21-21 15,-21 21 1,0 0-16,0 0 0,0 0 15,-1 0-15,1 0 0,0 0 0,-21 0 16,21 21-16,-1 1 0,1-22 16,0 21-16,21 0 0,0 0 0,-21 0 15,21 0-15,0 1 16,0-1-16,0 0 0,21-21 0,0 21 16,0 0-16,1-21 0,-1 21 15,21-21-15,-21 22 0,0-22 16,1 21-16,20-21 0,-21 21 0,0-21 15,0 21-15,1-21 0,-1 21 0,0-21 16,-21 21 0,0 1-1,-21-22-15,0 0 16,-1 0-16,1 0 0,0 0 16,-21 0-16,-1 0 0,1 0 0,0 0 15,-1 21-15,22-21 0,-21 0 0,0 0 16,20 0-16,1 0 0,0 0 15</inkml:trace>
  <inkml:trace contextRef="#ctx0" brushRef="#br0" timeOffset="14040.87">11705 2350 0,'42'0'16,"-20"0"-16,-1 0 0,0 0 16,0-22-1,-21 1-15,21 21 0,-21-21 16,21 0-16,-21 0 0,0 0 15,0-1-15,0 1 16,0 0-16,0 0 16,0 0-16,0 0 15,0-1 17,0 1-1,0 0 16,-21 21 15,0 0-31,21 21-31,0 0 16,0 1-16,-21-1 0,21 0 0,-21 21 16,21-21-16,-21 22 0,21-22 15,0 21-15,0 1 0,0-22 0,0 21 16,0-21-16,0 22 0,0-22 0,0 0 16,21 0-16,0 0 0,0 0 15,0 1-15,0-22 0,22 0 16,-22 0-16,21 0 0,-21 0 0,22 0 15,-22 0-15,21-22 0,1 1 16,-22 0-16,21 0 0,0 0 0,-20 0 16,-1-1-16,21 1 0,-42-21 0,21 21 15,-21-22-15,0 22 0,0-21 16,0 0-16,0 20 0,0-20 0,-42-21 16,21 20-16,0 1 15,-22 21-15,22 0 0,-21-1 0,21 1 16,-22 0-16,22 21 0,0 0 0,-21 0 15,20 0-15,1 0 16,0 0-16,0 0 0,0 21 0,0-21 0,21 21 16,0 1-16,0-1 15,0 0-15,21 0 16,0-21-16,0 0 0,21 0 0,-20 0 16,20 0-16,0 0 0</inkml:trace>
  <inkml:trace contextRef="#ctx0" brushRef="#br0" timeOffset="14516.33">12933 1630 0,'0'-42'16,"0"20"-16,0 86 0,0-149 0,0 64 0,-21 21 16,-1-21-16,1 0 0,0 21 15,-21 0-15,21 0 0,-1 0 0,1 0 16,-21 21-16,21 0 0,21 0 15,0 22-15,0-1 0,-21 0 16,21 1-16,0 20 0,-22 1 0,22-22 16,0 21-16,0 1 0,0-1 15,0 22-15,0-21 0,0-1 0,0 22 16,0-22-16,0 1 0,0 20 0,22-20 16,-1-1-16,-21-20 0,21 20 15,0 1-15,0-22 0,-21 0 16,21 1-16,1-1 0,-1 0 0,-21 1 15,0-1-15,21-21 0,-21 0 16,21 22-16,-21-22 0,0 0 16,0-42-1,0 0 1,-21 0-16,0-1 0,0 1 0,-1 0 16,-20-21-16,21 21 0,-21-1 0,20-20 15,-20 21-15,21-21 0,0 20 0,0 1 16,-1-21-16,22 21 0,-21 0 15,21-1-15,0-20 0,0 21 0,0 0 16,21-22-16,1 1 16,-1 21-16,0 0 0,0-22 15,0 22-15,22-21 0,-22 21 0,21-22 16,-21 22-16</inkml:trace>
  <inkml:trace contextRef="#ctx0" brushRef="#br0" timeOffset="15020.04">14817 1418 0,'0'0'0,"-22"0"0,22-21 0,0 0 16,0 0-16,0 0 0,-21-1 15,21 1-15,-21 21 16,0 21 0,21 1-16,0 20 15,0-21-15,0 43 0,0-22 0,0 21 16,0 1-16,0 21 0,0-22 16,0 1-16,0-1 0,0 1 0,0-1 15,0-21-15,-21 1 0,21-1 0,0 0 16,-21 1-16,21-22 0,0 0 15,0 0-15,0 0 0,0 1 0,0-44 47,21 1-47,-21 0 0,0 0 0,0 0 16,0 0-16,0-1 0</inkml:trace>
  <inkml:trace contextRef="#ctx0" brushRef="#br0" timeOffset="15631.69">14541 1545 0,'0'0'0,"0"-42"16,-21 0-16,21 20 0,0-20 16,0 21-16,0-21 0,0 20 0,0 1 15,0 0-15,0 0 0,21 0 0,1 0 16,-1 21-16,21-22 0,-21 1 16,22 21-16,-22 0 0,21 0 15,0 0-15,22 0 0,-22 21 16,22 1-16,-1-1 0,-20 21 0,-1 0 15,0-20-15,1 20 0,-22 21 0,0-20 16,-21-1-16,0 22 0,0-22 16,-42 0-16,20 1 0,-20 20 0,0-21 15,-1-20-15,1 20 0,-21-21 16,20 21-16,22-20 0,-21-22 16,21 21-16,-1-21 0,1 0 0,0 0 15,21-21 1,0-1-16,0 1 15,21 0-15,0 0 0,1 0 16,-1 0-16,21 21 0,-21-22 0,22 22 16,-1 0-16,21 0 0,1 0 0,-22 0 15,22 0-15,-1 0 0,1 22 16,-1-1-16,-20 21 0,20-21 0,-21 0 16,-20 22-16,20-1 0,-21-21 0,0 22 15,-21-22-15,0 21 0,-21-21 16,0 22-16,-21-22 0,-1 0 0,-20 0 15,20 21-15,-20-20 0,-22-22 16,22 21-16,-1 0 0,1-21 0,-1 0 16,1 0-16,20 0 0,-20 0 15,42 0-15,-22 0 0,1 0 0,21-21 16,0 0-16,0-1 0,-1 1 16,1 0-16,21 0 0,0-21 0,0 20 15,0 1-15,0-21 0,0 21 16,0 0-16,21-22 0,1 22 0,-1 0 15,0 0-15,21 0 0,1 21 0,20-22 16,1 1-16,-1 0 0,1 21 16,-1-21-16,22 21 0,-22-21 0,22 21 15,-22-21-15,1 21 0</inkml:trace>
  <inkml:trace contextRef="#ctx0" brushRef="#br0" timeOffset="16277.32">15938 1842 0,'0'0'0,"0"21"0,0 0 15,22 0-15,-22 0 0,0 0 16,0 1-16,0-1 0,0 21 0,0-21 16,0 0-16,0 22 0,0-22 0,0 0 15,0 0-15,0 0 0,0 1 16,0-1-16,0 0 0,0 0 16,21 0-16,0-21 0,0 0 15,0 0 1,22 0-16,-22 0 0,21-21 0,-21 0 15,22 0-15,-1 21 0,0-21 0,1-1 16,-22 1-16,21-21 0,-21 21 16,0 0-16,22-22 0,-43 22 0,21 0 15,0-21-15,0 20 0,-21 1 16,0 0-16,0 0 0,0 0 0,21 21 16,-21 21 15,0 0-31,0 0 0,-21 22 15,21-22-15,-21 21 0,21-21 16,0 22-16,0-1 0,0 0 16,0 1-16,-21-1 0,21 0 0,0 1 15,0 20-15,0-21 0,0 22 16,0-22-16,0 22 0,0-1 0,0-20 16,0 20-16,0 1 0,0-22 0,0 21 15,0 1-15,0-22 0,-21 85 16,21-84-16,-21-1 0,-1 21 15,22-20-15,-21-1 0,21-21 0,0 22 16,-21-22-16,21 0 0,-21 0 0,21-42 47,0 0-47,0 0 0,0-1 0,0-20 16,0 21-16,0-21 0,0-1 15,0-20-15,0 20 0,0-20 0,0-1 16,0 1-16,0 21 0,0-43 0,0 21 15,21 1-15,-21-1 0,21 1 16,0-1-16,1 22 0,-1 0 0,0-1 16,0 1-16,0 0 0,0 21 0,22-22 15,-22 22-15,21 0 0,-21 0 16,22 0-16,-1-1 0,0 1 0</inkml:trace>
  <inkml:trace contextRef="#ctx0" brushRef="#br0" timeOffset="18367.99">17992 1566 0,'0'0'0,"0"-21"0,-22 0 15,1 21-15,0 0 0,0 0 16,0 0-16,0 21 16,-1 0-16,1 1 0,0-1 15,0 21-15,0 0 0,0 1 16,21 20-16,0-20 0,0-1 0,-22 0 16,22 1-16,0-1 0,0 0 0,0 1 15,22-22-15,-1 21 0,-21-21 16,21 0-16,0 1 0,0-1 0,0 0 15,22-21-15,-22 0 0,0 0 16,0 0-16,22 0 0,-22 0 0,0 0 16,21 0-16,-21-21 0,22 0 0,-22-1 15,21 1-15,-21-21 0,1 21 16,-1-22-16,21 1 0,-21-21 0,0 20 16,1-20-16,-1-1 0,0 1 15,0-1-15,0 22 0,-21-22 16,21 1-16,-21 21 0,22-22 0,-1 22 15,-21-1-15,0 22 0,0-21 16,21 21-16,-21 0 0,0 42 31,0 0-31,-21 21 0,0 1 0,21-1 16,-22 0-16,1 22 0,21-1 16,0 1-16,-21-1 0,21 1 0,-21-22 15,21 22-15,0-1 0,0-21 16,0 1-16,0-1 0,0 0 0,0 1 15,0-22-15,21 0 0,-21 21 16,21-42-16,0 22 0,1-1 16,-1-21-16,0 0 0,0 0 0,0 0 15,0 0-15,1 0 0,20 0 0,-21-21 16,0-1-16,0 1 0,22 0 16,-22 0-16,0 0 0,21-22 0,-20 22 15,20-21-15,-21 0 0,0-1 0,22 1 16,-22 0-16,0-1 0,21 22 15,-21-21-15,1 21 0,20-1 0,-21 22 16,0 0-16,0 0 16,1 0-16,-1 0 0,0 0 0,-21 22 15,21-1-15,-21 0 0,21 0 16,-21 21-16,0-20 0,0-1 0,0 21 16,0-21-16,0 0 0,0 1 0,0-1 15,0 0-15,0 0 0,0 0 16,21-21-16,1 0 15,-22-21 17,0 0-32,0 0 0,0 0 15,0-1-15,0 1 0,0 0 16,0-21-16,0 21 0,0-1 0,-22 1 16,22-21-16,-21 21 0,0 21 15,0-21-15,0 21 16,0 0-16,-1 0 0,1 0 0,0 0 15,0 21-15,0 0 0,0 0 16,-1 0-16,1 0 0,0 22 0,0-22 16,21 0-16,-21 21 0,0-20 15,21 20-15,0-21 0,0 21 0,0-20 16,-22-1-16,22 0 0,0 0 0,0 0 16,0 0-16,0 1 15,0-1-15,22-21 0,-22 21 0,21-21 16,0 0-16,0 0 15,0 0-15,0 0 0,1-21 16,-1 0-16,0-1 0,0 1 16,0 0-16,0 0 0,1 0 0,-1-22 15,0 1-15,-21 21 0,21-21 16,0-1-16,-21 1 0,0 21 0,0-22 16,21 22-16,-21 0 0,0 0 15,22 21-15,-22 21 31,-22 0-31,1 0 16,21 1-16,-21 20 0,21-21 0,0 21 16,0-20-16,-21 20 0,21-21 15,0 21-15,0-20 0,0 20 0,0-21 16,0 0-16,0 0 0,21 1 16,-21-1-16,21-21 0,0 0 15,1 0-15,-1 21 0,0-21 0,0 0 16,0 0-16,0 0 0,22 0 15,-22-21-15,21 0 0,-21-1 0,22 1 16,-22 0-16,21 0 0,-21 0 0,22 0 16,-22-22-16,21 1 0,-21 21 15,1-22-15,-1 1 0,0 0 0,-21 21 16,0-22-16,0 22 16,0 0-16,0 0 0,0 0 0,-21 21 15,0 0-15,-1 0 0,1 0 16,21 21-16,0 0 0,0 0 15,0 21-15,0-20 0,0-1 16,0 21-16,0-21 0,21 0 16,1 22-16,-22-22 0,0 21 0,21-21 15,-21 1-15,21-1 0,-21 0 16,0 0-16,0 0 0,0 0 16,-21-42 30,21 0-46,-21 21 0,21-21 16,-22 21-16,22-21 0,0 0 16,0-1-1,-21 22 1,21 22 0,0-1-16,0 0 15,0 0-15,0 0 16,0 0-16,21-21 0,1 22 15,-1-22-15,0 0 16,0 0-16,0 0 16,0 0-16,1 0 0,-1 0 0,0 0 15,0 0-15,21 0 0,-20 0 16,-1-22-16,0 1 0,21 0 0,-21 0 16,22 0-16,-22 0 0,21-1 15,1-20-15,-1 21 0,-21-21 0,21-1 16,1 1-16,-1 0 0,0-1 0,-20 22 15,-1-21-15,0 21 0,-21-22 16,0 22-16,0 0 0,-21 21 16,0 0-16,-43 0 15,22 0-15,21 0 0,-22 21 16,22 0-16,0 22 0,0-22 16,21 0-16,0 21 0,0-21 0,0 1 15,0 20-15,21-21 0,0 0 0,0 22 16,0-22-16,-21 0 0,22 0 15,-22 0-15,21 0 0,-21 1 0,0-1 16,0 0-16,0 0 16,0 0-16,-21-21 15,-1 0 1,1 0 0,0 0-16,0 0 0,0 0 15,0 0-15,-1 0 31,1 0 1</inkml:trace>
  <inkml:trace contextRef="#ctx0" brushRef="#br0" timeOffset="24575.09">14309 2858 0,'0'-22'15,"0"1"1,0 0 0,0 0-1,0 0 1,0 42 31,0 0-32,0 0-15,0 0 16,0 1-16,0 20 0,0-21 16,0 0-16,0 0 0,0 1 15,0-1-15,0 0 0,0 0 16,0 0-16,0 0 15,0 1-15,21-22 0,0 0 94,0 0-63,0 0-15,0 0-16,1 0 16,-1 0-16,0 0 15,0 0-15,0-22 0,0 22 16,1 0-16,20 0 0,-21 0 16,21-21-16,1 21 0,-1 0 0,0-21 15,1 21-15,20 0 0,-20-21 0,20 21 16,1 0-16,-22 0 0,21 0 15,1-21-15,-1 21 0,1 0 0,-1 0 16,1 0-16,-1 0 0,1 0 16,-1 0-16,22 0 0,-21 0 15,-1 0-15,1 0 0,-1 0 0,1 0 16,-1 0-16,1 0 0,-22 21 16,21-21-16,-20 0 0,-1 0 0,0 21 15,1-21-15,-22 0 0,21 0 0,-21 0 16,1 0-16,20 21 0,-21-21 15,0 0-15,0 0 0,1 0 16,-1 0 0,0 0 93,-21-21-93,21 21-1,-21-21-15,0 0 16,21 0-16,0-1 16,-21 1-16,0 0 0,22 0 15,-1 0-15,-21 0 0,21-1 0,0-20 16,0 21-16,0 0 15,-21-22-15,22 22 0,-1 0 0,0 0 16,-21 0-16,0 0 0,21 21 16,-21-22-16,-21 44 47,21-1-47,0 0 0,-21 0 15,0 0-15,-1 0 0,22 1 16,-21-1-16,0 21 0,0-21 0,0 0 15,0 22-15,-1-22 0,1 0 16,0 0-16,0 0 0,0 1 16,21-1-16,-21 0 0,21 0 0,-22-21 15,22 21-15,0-42 63</inkml:trace>
  <inkml:trace contextRef="#ctx0" brushRef="#br0" timeOffset="26320.62">15684 3429 0,'0'0'0,"22"0"16,-22-21-16,21 21 0,-21-21 0,21 0 15,-21-1-15,21 22 16,-21-21-16,0 0 15,-21 21 32,0 0-47,0 21 16,-1 0-16,1 1 0,0 20 16,-21 0-16,21-21 0,-22 22 15,22 20-15,-21-20 0,-1-1 0,1 21 16,21-20-16,-21 20 0,20-20 0,-20 20 15,21 1-15,21-22 0,0 21 16,0-20-16,0-1 0,0 0 0,0 1 16,21-1-16,0-21 0,22 22 15,-22-22-15,0 0 0,21-21 0,-21 21 16,22-21-16,-22 0 0,21 0 0,1 0 16,-22 0-16,21 0 15,-21 0-15,0 0 0,22-21 0,-22 21 16,0-21-16,0 0 0,22-1 0</inkml:trace>
  <inkml:trace contextRef="#ctx0" brushRef="#br0" timeOffset="26652.43">16214 3535 0,'0'0'0,"-43"21"15,43 0-15,-21 0 16,0 1-16,0 20 0,0-21 0,21 21 16,-22 1-16,1-1 0,21 0 15,-21-20-15,0 20 0,0 0 0,21 1 16,-21-22-16,-1 21 0,22-21 15,0 0-15,0 1 0,-21-1 0,21 0 16,21-42 15,-21 0-15,0-1-16,22-20 0,-22 21 0,21-21 16</inkml:trace>
  <inkml:trace contextRef="#ctx0" brushRef="#br0" timeOffset="26888.3">16171 3493 0,'21'63'31,"-21"-21"-31,0-20 0,0 20 16,0 0-16,22 1 0,-22-22 16,0 21-16,21 0 0,-21-20 0,0 20 15,0 0-15,21-21 0,-21 1 16,0 20-16,21-21 0,-21 0 15,0 0-15,0 1 0,-21-22 47,0-22-47,0 1 16</inkml:trace>
  <inkml:trace contextRef="#ctx0" brushRef="#br0" timeOffset="27539.93">15854 3937 0,'21'-21'31,"0"21"-31,0 0 0,0 0 0,1-21 16,20 21-16,0 0 0,1-21 0,-1 21 16,21-22-16,-20 1 0,20 21 15,-20-21-15,-1 0 0,21 0 0,-20 21 16,-22-43-16,21 22 0,-21 0 0,22 0 15,-22 0-15,0 0 0,-21-22 16,0 22-16,0 0 0,0 0 0,0 0 16,0-1-16,0 1 0,0 42 47,0 1-47,0-1 0,0 0 15,0 21-15,-21 1 0,21-22 0,0 21 16,0 0-16,0-20 0,0 20 0,-21-21 15,21 21-15,0-20 0,0 20 16,-21-21-16,21 21 0,0-20 0,0-1 16,0 0-16,0 0 0,0 0 15,-22-21 17,1-21-17,21 0-15,0 0 0,0 0 16,0-1-16,0 1 0,0 0 15,21 0-15,1 0 0,-1 0 16,0-1-16,0 1 0,21 21 0,-20-21 16,-1 21-16,21 0 0,22-21 15,-43 21-15,0 0 0,21 0 16,-21 21-16,1-21 0,20 21 0,-42 0 16,21 1-16,-21 20 15,0-21-15,-21 0 0,0 0 0,0 1 16,-1-1-16,1 0 0,-21 0 15,21 0-15,-22-21 0,22 21 16,0-21-16,-21 0 0,21 22 0,-1-22 0,1 0 16,0 0-1,21-22 1,0 1-16,0 0 0,21 0 16,0 0-16,1 0 0</inkml:trace>
  <inkml:trace contextRef="#ctx0" brushRef="#br0" timeOffset="28009.66">17589 3683 0,'0'0'15,"22"-21"-15,-22 0 0,0 0 16,-22 21-16,1 0 0,0 0 15,0 0-15,0 0 0,0 0 16,-1 0-16,-20 0 0,0 0 0,21 21 16,-22 0-16,22-21 0,-21 21 15,21 0-15,-1 0 0,1-21 0,0 22 16,21-1-16,0 0 0,21 0 31,0-21-31,1 0 0,20 21 0,-21-21 0,21 0 16,1 21-16,-22-21 0,21 22 15,1-22-15,-22 21 0,21-21 16,-21 21-16,0-21 0,1 21 0,-1 0 16,-21 0-16,0 1 15,-21-1-15,-1 0 0,1-21 16,0 21-16,-21-21 0,-1 21 0,22-21 16,-21 0-16,0 21 0,20-21 15,-20 0-15,21 0 0,-21 0 0,20 0 16,1 0-16,0 0 0,0 0 0,0 0 15,21-21 1,0 0-16,0 0 16,0 0-16,21 21 0,0-21 15,0-1-15,22 1 0,-22 0 0</inkml:trace>
  <inkml:trace contextRef="#ctx0" brushRef="#br0" timeOffset="28319.65">17949 3408 0,'0'0'0,"0"-21"32,0 42-32,0 0 0,-21 0 15,21 0-15,-21 1 0,21 20 0,-21-21 16,21 21-16,0 1 0,0-1 15,-21-21-15,21 22 0,0-1 0,-22-21 16,22 21-16,0-20 0,0 20 16,0-21-16,0 0 0,0 0 0,0 1 15,0-1-15,0 0 0,22-21 32,-1 0-17,-21-21-15,0 0 16,21-1-16,-21 1 0</inkml:trace>
  <inkml:trace contextRef="#ctx0" brushRef="#br0" timeOffset="28483.55">17653 3810 0,'0'0'0,"0"-21"16,21 21-1,0 0-15,0 0 0,1 0 16,-1 0-16,0 0 0,0-21 15,21 21-15,-20 0 0,-1 0 16,21 0-16,-21 0 0,0-21 0,22 21 16</inkml:trace>
  <inkml:trace contextRef="#ctx0" brushRef="#br0" timeOffset="28892.32">18161 3747 0,'0'-22'16,"0"1"0,0 0-1,21 21 1,0 0-16,0 0 0,1 0 16,-1 0-16,0 21 15,0 0-15,0 1 0,-21-1 0,21 0 16,1 21-16,-22-21 0,0 1 0,21 20 15,-21-21-15,21 0 0,-21 22 16,0-22-16,0 0 0,0 0 0,0 0 16,-21-21-1,0 0-15,-1 0 16,22-21-16,0 0 16,0 0-16,0 0 0,0-1 15,0 1-15,0 0 0,0 0 16,0 0-16,0 0 0,0-1 15,22 1-15,-1-21 0,0 21 0,0 0 16,-21-1-16,21 22 0,0-21 0,1 0 16,-1 21-16,21 0 0,-21 0 15,0 0-15,1 0 0,-1 0 0,0 0 16</inkml:trace>
  <inkml:trace contextRef="#ctx0" brushRef="#br0" timeOffset="29428.05">19135 3810 0,'0'0'0,"0"-21"0,0 0 0,0 0 16,0-1-16,0 1 0,0 0 15,0 0-15,0 0 0,0 0 0,-22-1 16,1 1-16,0 21 15,0 0-15,-21 0 0,20 0 16,1 0-16,0 21 0,0 1 16,0-1-16,-22 0 0,22 0 0,0 21 15,0-20-15,0 20 0,0-21 16,-1 21-16,1-20 0,21 20 16,0-21-16,0 0 0,0 22 0,0-22 15,0 0-15,0 0 0,21-21 0,1 21 16,-1-21-16,0 0 0,0 0 15,0 0-15,0 0 0,1-21 0,-1 0 16,0 21-16,0-21 0,0 0 16,0-1-16,1 1 0,-22 0 0,0-21 15,21 21-15,-21-1 0,21 1 0,-21-21 16,0 21-16,0 0 0,0-1 16,-21 44 15,21-1-16,0 0-15,0 0 0,0 0 0,0 22 16,0-22-16,0 0 0,0 21 16,0-21-16,0 1 0,0-1 0,0 0 15,0 0-15,21 0 0,0-21 16,0 21-16,0-21 0,1 0 16,-1 0-16,0 0 0,0-21 0,0 0 15,22 0-15</inkml:trace>
  <inkml:trace contextRef="#ctx0" brushRef="#br0" timeOffset="29975.63">19579 3683 0,'-21'-21'32,"0"21"-32,0 0 0,-1 0 15,1 0-15,0 21 0,0-21 16,21 21-16,-21 0 0,21 1 15,-21-1-15,21 0 0,0 0 0,0 0 16,0 0-16,0 1 0,0-1 16,0 0-16,0 0 0,0 0 0,21 0 15,-21 1-15,21-1 0,0-21 0,0 0 16,0 21-16,1-21 0,-1 0 16,21 0-16,-21 0 0,0 0 15,22 0-15,-22-21 0,0 0 16,0-1-16,0 1 0,1 0 0,-1 0 15,0 0-15,0-22 0,0 22 0,0-21 16,-21 0-16,22-1 0,-1 1 16,-21 0-16,0-22 0,21 22 0,0-1 15,-21 1-15,0 0 0,0-1 16,0 22-16,0 0 0,0 0 0,0 0 16,0 42-1,-21 0-15,21 0 16,-21 22-16,0-1 0,21 0 15,-22 1-15,22-1 0,0 0 16,-21 1-16,21-1 0,-21 0 0,21 1 16,0-22-16,0 21 0,0 0 0,0 1 15,0-22-15,0 21 0,0-21 16,0 1-16,0 20 0,0-21 0,0 0 16,21-21-16,0 0 0,1 0 15,-1 0-15,0 0 16,0 0-16,0-21 0,0 0 0,1 0 15,-1 0-15,0-1 16,0 1-16,-21 0 0,0 0 0</inkml:trace>
  <inkml:trace contextRef="#ctx0" brushRef="#br0" timeOffset="30163.63">19748 3641 0,'22'0'15,"-1"0"-15,0 0 16,0 0-16,21 0 0,-20 0 0,20 0 16,-21 0-16,21 0 0,-20 0 15,20 0-15,-21-21 0,0 21 16,0 0-16,1 0 0,-1-22 16,0 22-16,0 0 0</inkml:trace>
  <inkml:trace contextRef="#ctx0" brushRef="#br0" timeOffset="32156.95">20976 3598 0,'0'0'0,"21"-21"0,-21 0 15,0 0-15,0 0 0,0 0 0,0-1 16,-21 22-1,0 0 1,0 22-16,0-1 0,-1 0 16,1 0-16,0 0 0,0 22 0,0-22 15,0 21-15,-1-21 0,22 22 0,0-22 16,0 21-16,0 0 0,0-20 16,0 20-16,0-21 0,0 21 15,22-20-15,-1-1 0,0 0 0,0 0 16,21-21-16,-20 21 0,-1-21 15,21 0-15,0 0 0,-20 0 0,20 0 16,-21 0-16,21-21 0,1 0 0,-22 0 16,0 0-16,21-1 0,-20-20 15,-1 21-15,0-21 0,0 20 0,0-20 16,-21 0-16,21-1 0,1-20 16,-22 21-16,0-1 0,21-20 0,-21 20 15,21 1-15,-21 0 0,0-1 16,0 22-16,0 0 0,0 0 15,0 0-15,0 42 16,-21 0 0,0 21-16,-1-20 0,1 20 0,21 0 15,0 1-15,-21-1 0,21 0 16,-21 1-16,21-1 0,0 0 0,0 1 16,0-22-16,0 21 0,0 0 0,0-20 15,0 20-15,21-21 0,0 0 16,0 0-16,1 1 0,-1-22 0,0 21 15,21-21-15,-21 0 0,1 0 16,20 0-16,0 0 0,-21 0 0,22 0 16,-1-21-16,0-1 0,-20 22 15,20-21-15,-21 0 0,21 0 16,-20-21-16,-1 20 0,-21 1 0,21-21 16,-21 0-16,21 20 0,-21-20 0,0 21 15,0 0-15,0 0 0,0-1 16,0 1-16,-21 21 0,0 0 15,-22 0-15,22 0 0,0 21 16,0-21-16,-21 22 0,20-1 0,1 21 16,-21-21-16,21 0 0,0 22 15,-1-22-15,1 0 0,21 21 16,0-20-16,0-1 0,0 0 0,0 0 0,0 0 16,0 0-16,0 1 15,0-1-15,21-21 0,1 0 0,-1 0 16,0 0-16,0 0 0,0 0 0,0 0 15,1-21-15,-1 21 0,0-22 16,0 1-16,0 0 0,0 0 0,-21 0 16,22 0-16,-1-22 0,-21 22 15,0-21-15,21 21 0,0-22 0,-21 22 16,21 0-16,-21 0 0,0 0 0,0 42 47,0 0-47,-21 0 15,21 0-15,0 0 0,-21 1 0,21-1 16,-21 0-16,21 0 0,0 21 0,0-20 16,0-1-16,0 0 0,0 0 15,0 0-15,21 0 0,0-21 16,0 22-16,0-22 16,1 0-16,-1 0 0,0 0 0,0 0 15,0-22-15,0 1 0,1 0 0,20 21 16,-21-21-16,21 0 0,-20-22 15,20 22-15,-21 0 0,21-21 16,-20-1-16,-1 22 0,0-21 0,21 21 16,-42-22-16,21 22 0,-21 0 15,0 0-15,0 0 0,-21 21 16,0 21 0,0-21-16,0 21 0,21 0 15,0 0-15,0 1 0,0-1 16,0 0-16,0 0 0,0 21 0,0-20 15,0-1-15,0 0 0,0 0 0,0 0 16,0 0-16,21 1 0,-21-1 16,0 0-16,21 0 0,-21-42 47,-21 0-32,0 0 1,21-1-16,-21 1 0,21 0 15,-22 0-15,1 21 16,0 0-16,0 0 16,0 21-16,21 0 15,0 0-15,0 1 16,0-1-16,0 0 0,21 0 16,0 0-16,0-21 0,0 21 0,1-21 15,-1 0-15,0 22 0,0-22 16,0 0-16,22 0 0,-22 0 15,21 0-15,-21 0 0,22 0 16,-1-22-16,0 1 0,1 0 0,-22 0 16,21 0-16,0 0 0,1-1 0,-22 1 15,21-21-15,-21 21 0,22-22 16,-22 1-16,0 0 0,0 21 0,0-22 16,-21 22-16,0 0 0,0 0 15,-21 21 1,0 0-16,0 0 0,0 0 0,0 21 15,-1 0-15,1 0 0,0 0 16,21 1-16,-21 20 0,21-21 0,0 0 16,0 0-16,0 1 15,0-1-15,0 0 0,0 0 0,21 0 16,-21 0-16,21 1 0,-21-1 16,0 0-16,0 0 15,0 0 1,-21-21-16,0 0 0,0 0 15,0 0-15,-1 0 0,1 0 16,21-21 15,0 0-31,21 0 16,-21 0-16,22-1 0,-1 1 16</inkml:trace>
  <inkml:trace contextRef="#ctx0" brushRef="#br0" timeOffset="32691.64">23220 2985 0,'0'-22'32,"21"22"-1,0 0-16,0 0-15,0 0 16,1 22-16,-1-22 0,0 21 16,0 0-16,0 0 0,0 0 15,1 22-15,-1-22 0,0 21 0,0 22 16,0-22-16,-21 0 0,0 22 16,0-1-16,0 1 0,0-22 0,0 22 15,0-22-15,0 21 0,-21-20 0,0-1 16,0 0-16,0 1 0,-1-1 15,1 0-15,-21 1 0,21-22 0,0 0 16,-1 21-16,-20-20 0,21-1 16,0-21-16,-22 21 0,22 0 0,0 0 15,0-21-15,0 21 0,0-21 16,21 22-16,-22-22 0,1 21 16,0-21-1</inkml:trace>
  <inkml:trace contextRef="#ctx0" brushRef="#br0" timeOffset="51311.25">995 5080 0,'-21'0'15,"21"-21"63,0 0-62,0 0-16,21-1 16,-21 1-16,21 0 0,0 0 15,-21 0-15,0 0 0,0-1 16,21 1-16,0 0 0,-21 0 0,0 0 15,0 0-15,0-1 0,0 1 16,22 0-16,-22 0 0,0 0 16,0 0-16,0 42 31,0 0-15,0 21-16,0-21 15,0 22-15,0-1 0,0 22 16,0-22-16,0 0 0,0 22 15,0-22-15,0 22 0,0-22 16,0 0-16,0 1 0,0-1 0,0-21 16,0 21-16,0 1 0,0-22 15,0 0-15,0 0 0,0 0 0,0 1 16,0-1-16,0 0 0,0 0 16,0 0-16,0 0 15,-22-21 1,22 22-16,-21-22 15,0 21 1,0-21 0,0 0-16,0 0 15,-1 0-15,1 21 16,0-21-16,0 0 0,0 0 0,0 0 16,-22 0-16,22 0 0,0 0 15,-21 0-15,20 0 0,1 0 16,0 0-16,0 0 0,0 0 15,0 0 1,42 21 15,0-21-31,0 0 0,21 0 16,1 0-16,-1 0 16,0 0-16,1 0 0,-1 0 0,0 0 15,22 0-15,-22 0 0,1 0 16,20-21-16,-21 21 0,1 0 15,-1 0-15,0-21 0,-20 21 0,20 0 16,-21 0-16,0 0 0,0-21 16,-21-1 46</inkml:trace>
  <inkml:trace contextRef="#ctx0" brushRef="#br0" timeOffset="51731.3">1714 5355 0,'0'0'0,"0"21"0,0 1 15,22-22 32,-22-22-31,21 22-16,0-21 0,-21 0 15,0 0-15,0 0 16,0 0 0,-21 21-1,0 0 1,21 21-16,-22 0 0,22 0 16,0 0-1,-21-21-15,21 21 0,0 1 16,21-22 15,1 0-31,-22-22 16</inkml:trace>
  <inkml:trace contextRef="#ctx0" brushRef="#br0" timeOffset="52456.3">2963 5059 0,'0'-21'0,"0"42"0,0-63 0,0 20 0,0 1 15,0 0-15,0 0 0,0 0 16,0 0 0,0-1-1,0 44 1,0-1-16,0 0 16,-21 0-16,21 21 0,0 1 0,0-22 15,-21 21-15,21 1 0,-21 20 16,21-21-16,0 1 0,-21-1 15,21 0-15,-22 1 0,22-1 0,0-21 16,0 22-16,0-22 0,0 0 16,0 0-16,0 0 0,22 0 0,-1-21 15,0 0-15,0 0 16,0 0-16,0 0 0,1 0 16,-1-21-16,0 21 0,0-21 15,0 0-15,0 0 0,1 0 16,-1-22-16,0 22 0,0 0 0,-21 0 15</inkml:trace>
  <inkml:trace contextRef="#ctx0" brushRef="#br0" timeOffset="52903.26">3069 4530 0,'0'0'0,"0"21"0,0 0 0,0 0 16,0 0-1,21-21 1,0 0-1,1 0-15,-1 0 0,0 0 16,0-21-16,0 21 0,0-21 16,1 0-16,-1 0 15,-21 0 1,-21 21-16,-1 0 16,1 0-16,0 0 15,0 0-15,0 0 16,0 0-1,21 21 1,-22-21-16,22 21 16,0 0-1,0 0 1,0 0-16,22-21 0,-22 22 16</inkml:trace>
  <inkml:trace contextRef="#ctx0" brushRef="#br0" timeOffset="53878.22">4276 5440 0,'21'0'32,"-21"-21"-32,0 0 15,0-1-15,0 1 16,0 0-16,0 0 0,0 0 15,0 0-15,-21-22 0,21 22 0,0 0 16,-22-21-16,1 20 0,0 1 16,21 0-16,-21-21 0,0 21 0,0-1 15,-1 22-15,1-21 0,0 21 16,0-21-16,0 21 0,0 0 0,-1 0 16,-20 0-16,21 21 0,-21 0 15,-1-21-15,22 22 0,-21-1 16,-1 21-16,22-21 0,-21 0 0,0 1 15,20 20-15,1-21 0,0 21 16,0-20-16,21 20 0,0-21 0,0 21 16,0-20-16,0 20 0,0-21 15,0 0-15,0 22 0,21-22 0,0 0 16,0 0-16,1-21 0,-1 21 0,0 0 16,0-21-16,21 0 0,-20 0 15,-1 0-15,0 0 0,0 0 0,21 0 16,-20 0-16,-1 0 0,0-21 15,21 0-15,-21 0 0,1 0 0,-1 0 16,0-1-16,0 1 0,0-21 16,22 21-16,-22-22 0,0 1 15,0 0-15,0-22 0,0 22 0,22-22 16,-22 1-16,0-1 0,0 22 16,0-21-16,1-1 0,-1 22 0,0-22 15,0 22-15,0-22 0,0 22 0,1 0 16,-22-1-16,0 22 0,21-21 15,-21 0-15,0 20 0,0 1 0,0 0 16,0 0-16,-21 0 16,-1 21-16,1 0 0,0 0 15,0 0-15,0 21 16,0 0-16,-1 0 16,1 0-16,21 1 0,0-1 15,0 21-15,-21-21 0,21 0 0,0 22 16,-21-1-16,21-21 0,0 22 0,0-1 15,0 21-15,0-20 0,0 20 16,0-20-16,0 20 0,0-21 0,0 22 16,0-22-16,0 1 0,0 20 15,0-42-15,0 22 0,0-1 0,0-21 16,0 21-16,21-20 0,0-1 16,-21 0-16,21-21 0,1 21 0,-1-21 15,0 0-15,0 0 0,0 0 16,22 0-16,-22 0 0,21 0 15,-21 0-15,0 0 0,22-21 0,-22 21 16,21-21-16,-21 0 0,22 21 0,-22-22 16,0 1-16,0 0 0,0 21 15,1-21-15</inkml:trace>
  <inkml:trace contextRef="#ctx0" brushRef="#br0" timeOffset="55071.93">1058 6731 0,'-21'0'15,"21"-21"1,-21 0-16,21 0 0,0-1 15,0 1-15,0 0 16,0 0-16,0 0 0,21 0 0,0-1 16,-21 1-16,21 0 0,1 21 15,-1-21-15,0 21 0,0 0 16,0 0-16,0 0 0,1 0 16,-1 0-16,0 21 0,21 21 15,-21-20-15,1 20 0,20 0 0,-21 1 16,0-1-16,-21 0 0,0 1 15,0 20-15,0-21 0,0 22 0,0-22 16,0 1-16,-21 20 0,0-21 16,-21 22-16,20-22 0,-20 1 0,0-1 15,-1 0-15,22 1 0,-21-1 16,21-21-16,-22 0 0,22 0 0,0 1 16,0-1-16,0-21 0,0 0 15,-1 0-15,1 0 16,21-21-16,0-1 15,-21 1-15,21 0 0,-21 0 0,21-21 16,-21 20-16,21-20 0,0 0 16,0-1-16,0 1 0,0 0 0,0-1 15,0 1-15,0 21 0,0-21 16,0 20-16,21 22 0,0-21 0,0 21 16,0 0-16,1 0 0,-1 21 15,0-21-15,0 22 0,0 20 0,0-21 16,22 21-16,-22-20 0,-21 20 15,21 0-15,0 1 0,0-1 0,-21-21 16,0 21-16,0-20 0,22-1 16,-22 21-16,21-21 0,-21 0 15,0 1-15,21-1 16,0-21 0,0 0-1,-21-21-15,21-1 16,1 1-16</inkml:trace>
  <inkml:trace contextRef="#ctx0" brushRef="#br0" timeOffset="55371.76">1863 7197 0,'0'0'0,"21"0"16,-21-21-1,0-1-15,0 1 16,0 0 0,-21 21-1,-1 0-15,1 0 16,0 0-16,0 21 15,0 0 1,21 1-16,21-22 16,0 0-1</inkml:trace>
  <inkml:trace contextRef="#ctx0" brushRef="#br0" timeOffset="57697.43">2794 6837 0,'0'0'0,"0"-21"0,0 0 16,-21 21-16,21 21 31,0 0-16,0 0-15,0 21 0,-21-20 0,21 20 16,0 0-16,0 1 0,-22-1 16,22 0-16,0 1 0,0-1 0,-21 0 15,21 1-15,-21-1 0,21 0 16,0-21-16,0 1 0,0 20 0,-21-42 16,21 21-16,0 0 0,0-42 46,0 0-46,0 0 0,21 0 0,-21-1 16,0-20-16,0 0 0,21-1 16,-21 1-16,21 0 0,-21-1 0,22 1 15,-1 0-15,0-1 0,0 1 16,-21 0-16,21 21 0,0-1 0,1 1 16,-1 21-16,0 0 0,21 0 15,-21 0-15,1 21 0,-1 1 0,0-1 16,0 21-16,0-21 0,0 22 15,1-1-15,-1 0 0,0 1 0,0-22 16,0 21-16,0 0 0,1-20 16,-1 41-16,0-42 0,0-21 15,-21 21-15,0 1 0,21-22 16,0 0-16,1 0 0,-1 0 16,-21-22-1,21 1-15,0 0 0,-21 0 0,21-21 16,0 20-16,1-20 0,-1 0 0,0-1 15,0 1-15,0 0 0,0-1 16,22 1-16,20-43 16,-20 43-16,-22 0 0,21 21 0,-21-1 0,22 1 15,-22 21-15,0 0 0,0 0 16,21 21-16,-42 1 0,22-1 16,-1 0-16,0 0 0,-21 21 15,0-20-15,0 20 0,0 0 0,21-21 16,-21 22-16,0-22 0,0 21 0,0-21 15,21 1-15,-21-1 0,0 0 16,0 0-16,0-42 47,0 0-47,0 0 0,0-1 16,0 1-16,0 0 0,0 0 0,0 0 15,-21 0-15,0-22 0,0 22 16,21-21-16,-21 21 0,-1-22 15,1 22-15,0-21 0,21 21 0,-21-1 16,0 1-16,0 21 0,-1 0 16,1 0-16,0 0 0,0 21 0,0-21 15,-22 43-15,22-22 0,0 21 0,0-21 16,-21 22-16,20-1 0,1 0 16,0 22-16,0-22 0,21 1 15,-21-1-15,21 21 0,0-20 0,0-22 16,0 21-16,0-21 0,0 1 0,21-1 15,0 0-15,0 0 0,0 0 0,1-21 16,20 0-16,-21 0 16,0 0-16,22 0 0,-1-21 0,-21 0 15,21 0-15,-20 0 0,-1-1 0,21 1 16,-21 0-16,0-21 0,1-1 16,-1 22-16,0-21 0,0 0 0,-21-1 15,0 1-15,0-43 0,0 43 16,0 21-16,0 0 0,0-1 15,0 1-15,0 0 0,0 42 16,0 0 0,0 1-16,0-1 0,0 21 15,0-21-15,0 22 0,0-22 0,0 21 16,0 0-16,0-20 0,0 20 16,0-21-16,0 21 0,21-20 15,0-1-15,1 0 0,-1-21 0,0 21 16,0-21-16,0 0 0,22 0 0,-22 0 15,0 0-15,21 0 0,-21 0 16,22-21-16,-22 0 0,21 0 0,-21-1 16,1 1-16,-1 0 0,0-21 0,0 21 15,-21-22-15,0 1 0,21 0 16,-21 20-16,0-20 0,0 0 0,0-1 16,0 22-16,0 0 0,0 0 15,0 0-15,0 42 16,0 0-1,-21 0-15,21 0 0,0 1 0,0 20 16,0-21-16,0 21 0,0 1 16,0-22-16,0 21 0,-21-21 0,21 22 15,0-22-15,0 21 0,0-21 0,0 1 16,0-1-16,0 0 0,0 0 16,0-42 15,0 0-16,0 0-15,0-1 0,0 1 16,0-21-16,0 21 0,0-22 0,21 1 0,0 0 16,-21 21-16,21-22 0,-21 1 15,22 21-15,-1-22 0,0 22 16,-21 0-16,21 0 0,0 21 0,0 0 16,1 0-16,-22 21 15,21 0-15,0 0 0,-21 1 16,21-1-16,-21 0 0,0 21 0,21-21 15,-21 1-15,21 20 0,-21-21 16,22 21-16,-1-20 0,-21-1 0,21 21 16,-21-21-16,0 0 0,21-21 0,-21 22 15,21-1-15,0-21 32,-21-21-17,22-1-15,-22 1 0,0 0 0,0-21 16,21 21-16,0-22 0,-21 1 15,21 0-15,0 20 0,0-20 0,1 0 16,-1-1-16,0 1 0,0 21 0,0-21 16,0 20-16,1 1 0,-1 21 15,0-21-15,0 21 0,0 0 0,0 0 16,1 0-16,-1 21 0,-21 0 16,0 1-16,0-1 0,0 21 15,0-21-15,0 0 0,0 1 0,0 20 16,0-21-16,0 0 0,0 22 15,0-22-15,0 0 0,0 0 0,0 21 16,0-20-16,0-1 0,0 0 16,21 0-16,0 0 0,0-21 0,0 21 15,1-21-15,-1 0 0,0 22 0,0-22 16,0 0-16,22 0 0,-1 0 16,-21 0-16,21 0 0,1-22 0,-22 1 15,21 21-15,1-21 0,-1-21 0,-21 21 16,21-1-16,-20 1 0,20-21 0,-21 21 15,0-22-15,-21 1 16,21 0-16,1-1 0,-22 22 0,0-21 16,0 0-16,0 20 0,0-20 0,0 21 15,0 0-15,0 0 16,-22 21-16,1 0 0,0 0 16,0 21-16,-21 0 0,20 0 0,1 21 15,0 1-15,0-22 0,0 21 16,0 1-16,21-1 0,0 0 0,0 1 15,0-1-15,0 0 0,0 1 0,0-22 16,0 21-16,21-21 0,21 0 0,-21 1 16,0-1-16,22 0 15,-22-21-15,21 0 0,22 21 16,-22-21-16,0 0 0,-20 0 0,20-21 16,-21 21-16,21-21 0,-20 0 0,-1-1 15,21 22-15,-21-42 0,0 21 16,-21 0-16,22 0 0,-1-1 0</inkml:trace>
  <inkml:trace contextRef="#ctx0" brushRef="#br0" timeOffset="58838.77">931 8636 0,'-21'0'0,"21"-21"46,0 0-46,21 0 16,0 21-16,1-22 0,-22 1 16,21 21-16,21-21 0,-21 21 0,0-21 15,22 21-15,-22 0 0,21 0 16,-21 0-16,22 0 0,-22 0 0,21 0 16,-21 21-16,1 0 0,-1 0 15,0 1-15,-21 20 0,0-21 16,0 21-16,0-20 0,0 20 0,-21 0 15,0-21-15,-1 22 0,-20-1 16,21-21-16,-21 0 0,-43 22 16,64-22-16,-22 0 0,22-21 15,0 0-15,0 0 0,0 0 16,0 0-16,21-21 31,21 0-31,0 21 16,0-21-16,21 21 0,1 0 0,-22-22 15,21 22-15,22 0 0,-22 0 16,0 0-16,22 0 0,-22 22 16,1-22-16,-1 21 0,0 0 0,1 0 15,-22 0-15,0 0 0,0 1 0,-21 20 16,0-21-16,0 0 0,0 22 0,0-22 16,-21 21-16,-21-21 15,20 0-15,-20 1 0,-21 20 0,20-21 16,1 0-16,-22-21 0,1 21 15,21 1-15,-22-22 0,1 0 0,20 0 16,1 0-16,0 0 0,-1 0 16,1-22-16,21 1 0,-22 21 0,22-21 15,0 0-15,0 0 0,21 0 16,0-1-16,-21 1 0,21 0 0,0 0 16,0 0-16,21 0 15,0-1-15,0 1 16,22 21-16,-22-21 15,0 21-15,0-21 0,21 0 0</inkml:trace>
  <inkml:trace contextRef="#ctx0" brushRef="#br0" timeOffset="59059.66">2201 8869 0,'0'0'0,"21"0"16,1 0-16,-1-21 63,0 21-48,0-21-15,0 21 16</inkml:trace>
  <inkml:trace contextRef="#ctx0" brushRef="#br0" timeOffset="61053.52">3450 8424 0,'0'0'0,"0"-42"0,0 0 0,0 21 16,0-1-16,0 1 0,0 0 0,0 0 16,0 0-16,-21 21 15,0 21-15,0 0 0,21 0 16,-22 22-16,22-22 0,-21 42 16,0-20-16,0 20 0,0 1 0,0-1 15,-22 22-15,22-22 0,0 22 0,0-22 16,-22 22-16,1 42 15,0-63-15,21-22 0,-1 21 0,-20-20 16,21-1-16,0 0 0,0-20 16,-1-1-16,1 0 0,21 0 15,0 0-15,-21-21 0,0 0 16,21-21 0,0 0-16,0 0 0,0 0 0,-21-22 15,21 22-15,0-21 0,-21-1 0,21 1 16,0 0-16,0-1 0,0-20 15,0 21-15,0-1 0,0-20 0,0 42 16,0-22-16,0 22 0,0 0 16,21 42-1,-21 0-15,21 22 16,-21-22-16,0 21 0,21 0 16,-21 1-16,21-1 0,-21-21 0,21 22 15,-21-1-15,0 0 0,22-21 16,-1 22-16,0-22 0,-21 0 0,21 0 15,0 0-15,22 1 0,-22-1 0,0-21 16,0 0-16,21 0 0,1 0 16,-22 0-16,21 0 0,1 0 0,-1 0 15,-21-21-15,21-1 0,1 1 0,-1 0 16,0 0-16,1 0 0,-1 0 16,-21-22-16,22 22 0,-22-21 0,0-1 15,0 1-15,0 21 0,0-21 0,-21-1 16,22 22-16,-22 0 15,21 0-15,-21 42 16,0 0 0,0 21-16,0-20 0,0-1 15,0 21-15,0-21 0,0 22 0,0-22 16,0 21-16,0-21 0,0 0 0,0 22 16,0-22-16,0 0 0,21 0 15,0 0-15,0-21 0,0 0 16,1 0-16,-1 0 0,0 0 15,0 0-15,0 0 0,0 0 0,1-21 0,-1 0 16,0 0-16,0 0 16,0 0-16,0-1 0,1 1 0,-1 0 15,0-21-15,-21 21 0,21-22 0,-21 1 16,0 0-16,0 20 0,0-20 16,0 21-16,0 0 0,0 0 0,0-1 15,0 44 1,0-1-16,0 0 0,0 21 15,0-21-15,0 22 0,0-1 0,0-21 16,-21 22-16,21-1 0,0-21 16,-21 21-16,0-20 0,21-1 0,-22 0 15,22 0-15,0 0 0,0 0 0,0-42 47,0 0-31,22 0-16,-22 0 0,21-22 0,0 22 15,0-21-15,-21 21 0,21-22 0,0 1 16,1 0-16,-1-1 0,0 1 16,0 21-16,0-21 0,22 20 0,-22 1 15,0 21-15,0 0 0,21 0 0,-20 0 16,-22 21-16,21 1 0,0-1 16,-21 0-16,21 21 0,-21-21 0,0 22 15,0-22-15,0 21 0,0-21 0,0 22 16,0-22-16,0 0 0,0 0 15,21 0-15,0 1 0,1-1 16,-1-21-16,0 0 16,0 0-16,21 0 0,-20 0 0,-1 0 15,21 0-15,-21-21 0,0-1 16,22 1-16,-22 0 0,0 0 0,0 0 16,0-22-16,1 22 0,-1-21 0,-21 0 15,0-22-15,21 22 0,-21-22 0,0 22 16,0-22-16,0 1 0,0 21 15,0-1-15,0-20 0,0 20 16,0 1-16,0 21 0,0 0 0,0 0 0,0-1 16,0 44-1,0-1-15,0 21 16,0-21-16,0 22 0,0-1 0,0 0 16,0 22-16,-21-22 0,21 22 15,0-22-15,0 21 0,-21-20 0,21-1 16,0 0-16,0 1 0,0-1 0,0 0 15,0-20-15,0-1 0,0 0 0,0 0 16,0 0-16,0 0 16,0-42-1,0 0 1,0 0-16,21 0 0,-21 0 16,21-22-16,0 22 0,-21-21 15,21-1-15,0 1 0,-21 0 0,22 21 16,-1-22-16,21 1 0,-21 21 0,0 0 15,1-1-15,-1 1 0,0 21 16,0 0-16,0 0 0,0 0 0,1 0 16,-22 43-16,0-22 0,0 0 15,0 0-15,-22 0 16,1 0-16,0 1 0,0-1 0,-21 0 16,20 0-16,-20-21 0,21 21 0,0 0 15,-22-21-15,22 0 0,0 22 16,0-22-16,0 0 0,0 0 0,21-22 31,0 1-31,21 42 31,-21 1-31,21-1 16,0 0-16,0 0 0,-21 21 0,21-20 16,1-1-16,-22 21 0,21-21 0,0 0 15,0 1-15,-21-1 0,21 21 16,0-42-16,1 21 0,-1 0 0,21-21 15,-21 0-15,22 0 0,-22 0 16,21 0-16,-21 0 0,22 0 0,-1 0 16,-21 0-16,21-21 0,-20 0 15,-1 0-15,0 0 0,0 0 0,0-1 16,0 1-16,-21 0 0,0 0 0,0-21 16,0-22-16,0 43 0,-21-21 15,21 20-15,-21-20 0</inkml:trace>
  <inkml:trace contextRef="#ctx0" brushRef="#br0" timeOffset="61268.4">4254 8636 0,'0'0'16,"-21"21"-16,0-21 0,0 0 0,21 21 0,-21-21 15,21 22 1,21-22 15,0 0-31,0 0 16,0 0-16</inkml:trace>
  <inkml:trace contextRef="#ctx0" brushRef="#br0" timeOffset="61696.15">6138 8488 0,'0'0'0,"-21"0"0,21-21 15,21 21 1,0 0-16,1-21 0,20 21 15,0 0-15,1 0 0,-1 0 0,0-22 16,22 22-16,-1 0 0,-20 0 0,20 0 16,1-21-16,-22 21 0,21 0 0,-20 0 15,-1 0-15,-21 0 0,0 0 16,1 0-16,-1 0 0,-42 0 31,-1 0-31,-20 0 0,0 21 16,-1-21-16,1 0 0,0 0 0</inkml:trace>
  <inkml:trace contextRef="#ctx0" brushRef="#br0" timeOffset="61960">6392 8509 0,'0'0'0,"0"21"15,0 0-15,0 1 0,0-1 0,-21 21 16,21 0-16,0 1 0,-21-1 15,21 22-15,0-22 0,0 21 0,0-20 16,0-1-16,-21 22 0,21-22 16,-21 0-16,21 1 0,0-1 0,0 0 15,-22-21-15,22 1 0,-21 20 0,21-21 16,0 0-16,0 0 0,21-21 31,1-21-31,-1 0 16,0 21-16,0-21 0,0 0 15,0 0-15,1-22 0,-1 22 0</inkml:trace>
  <inkml:trace contextRef="#ctx0" brushRef="#br0" timeOffset="62351.78">6731 9038 0,'0'0'15,"0"21"-15,0 1 0,21-22 16,-21 21-16,21-21 0,0 0 15,1 0-15,-1 0 0,0 0 16,0 0-16,0-21 0,22-1 16,-22 22-16,0-21 0,0 0 0,0 21 15,0-21-15,1 0 0,-1 0 16,0-1-16,-21 1 0,0 0 0,0 0 16,0 0-16,0 0 0,-21 21 15,0 0-15,-1 0 0,1 0 16,-21 0-16,0 0 0,20 21 0,-20 0 15,0 0-15,-1 21 0,1 1 16,21-22-16,-21 21 0,20 1 0,1-1 16,0 0-16,0-21 0,21 22 0,0-22 15,0 21-15,0-21 0,0 1 0,0-1 16,0 0-16,21-21 0,0 21 16,0 0-16,22-21 0,-22 0 15,21 0-15,-21 0 0,22 0 0,-1 0 16,22 0-16,-22-21 0,0 21 0,1-21 15,20 0-15,-21 0 0,1-1 16,-22 1-16,21 0 0,-21 0 0</inkml:trace>
  <inkml:trace contextRef="#ctx0" brushRef="#br0" timeOffset="62587.64">7429 8827 0,'0'0'0,"22"-22"15,-1 44 1,-21-1-1,21 0-15,-21 21 0,21-21 16,-21 22-16,0-22 0,0 21 0,0-21 16,21 22-16,-21-22 0,0 21 0,21-21 15,-21 1-15,0-1 0,0 0 16,22 0-16,-22 0 0,21-21 16,-21 21-16,0 1 15,21-22-15,0 0 16,-21-22-16,0 1 15,0 0-15,21 0 0</inkml:trace>
  <inkml:trace contextRef="#ctx0" brushRef="#br0" timeOffset="62819.51">7832 8763 0,'0'0'0,"-22"0"15,1 0 1,0 21-16,0 0 0,0 1 0,-22 20 15,22-21-15,-21 21 0,21-20 16,-22 20-16,22 0 0,0-21 0,-21 22 16,21-1-16,-1-21 0,1 22 0,0-22 15,0 21-15,0-21 0,0 0 0,21 1 16,0-1-16,0 0 0,-22-21 0,22 21 16,22-21-1,-1-21 1,0 0-16,21 21 0,-21-21 0</inkml:trace>
  <inkml:trace contextRef="#ctx0" brushRef="#br0" timeOffset="63156.31">8213 8276 0,'0'0'0,"0"-21"0,0-21 0,0 21 0,21 21 16,-21-22-16,0 44 15,0-1 1,0 21-16,-21-21 0,-1 22 16,22-1-16,-21 0 0,21 22 0,0-22 15,-21 22-15,21-22 0,-21 21 16,0 1-16,21-22 0,0 22 0,-21-22 16,21 22-16,-22-22 0,22 0 0,0 1 15,-21-1-15,21 0 0,0-21 0,0 22 16,0-22-16,0 0 0,0 0 15,0 0-15,0 1 0,0-1 16,21-21-16,1 0 0,-1 0 0,0 0 16,0 0-16,0 0 0,0-21 15,1-1-15,-1 22 0,0-21 16,0 0-16,-21-21 0,21 21 16,0-1-16</inkml:trace>
  <inkml:trace contextRef="#ctx0" brushRef="#br0" timeOffset="63387.18">7959 8721 0,'-22'0'0,"44"0"0,-22 21 31,42-21-15,-21 0-16,21 0 0,1 0 15,-1 0-15,0 0 0,1 0 0,-1 0 16,0-21-16,-20 21 0,20 0 15,0-21-15,1 21 0,-22 0 16,21 0-16,-21-22 0,0 22 0,1 0 16,-1 0-16,0 0 0</inkml:trace>
  <inkml:trace contextRef="#ctx0" brushRef="#br0" timeOffset="64431.58">1312 10647 0,'-21'0'0,"0"0"15,21 42-15,0-21 0,0 1 16,-21 20-16,0 0 0,-1 22 15,1-22-15,21 0 0,-21 22 0,0-1 16,0-20-16,-22 20 0,22-20 16,0-1-16,0 0 0,21-21 0,0 22 15,-21-22-15,21 0 0,0 0 16,21-21-16,0 0 16,0 0-16,0 0 0,22-21 15,-22 21-15,21-21 0,-21 21 16,22-21-16,-1 0 0,-21 21 0,22-22 15,-1 1-15,0 21 0,-21-21 16,22 0-16,-1 0 0,-21 0 0,22-22 16,-22 22-16,21 0 0,-21 0 15,0-22-15,-21 22 0,0 0 0,0 0 16,0 0-16,0 0 0,0-1 16,-21 22-1,0 22-15,0-1 16,0 0-16,0 0 0,-1 21 0,22 1 15,-21-1-15,0 0 0,21 1 16,-21-1-16,21 0 0,0 1 16,0-1-16,-21 0 0,21-20 0,0 20 15,0-21-15,0 0 0,0 0 16,0 1-16,21-22 16,0 0-1,0-22-15,-21 1 0,21 21 0</inkml:trace>
  <inkml:trace contextRef="#ctx0" brushRef="#br0" timeOffset="64595.49">2074 11091 0,'0'0'0,"21"0"0,1 0 16,-1 0-16,0 0 15,0 0-15,0 0 31,-21-21-31,21 21 0</inkml:trace>
  <inkml:trace contextRef="#ctx0" brushRef="#br0" timeOffset="65028.24">3641 10245 0,'0'0'0,"-22"-21"16,1 21-16,0 21 15,21 0-15,0 21 0,0 22 0,0-1 16,0 1-16,0-1 0,0 22 16,0-22-16,0 22 0,0 0 0,-21-22 15,21 22-15,-21 0 0,0-22 0,21 1 16,-22-1-16,22 1 0,-21-1 15,21-21-15,0-20 0,0 20 0,0-21 16,0 0-16,0 0 0,0 1 16,21-22-1,1 0-15,-1-22 0,0 1 16,-21 0-16,0 0 0,0 0 0,0-22 16</inkml:trace>
  <inkml:trace contextRef="#ctx0" brushRef="#br0" timeOffset="65360.05">3408 10753 0,'0'0'16,"-21"-64"-16,-22 1 0,22 20 0,0-20 16,0 21-16,21-22 0,0 22 0,-21-1 15,21 1-15,0 0 0,0 21 16,0-22-16,21 22 0,0 0 16,21 0-16,1 0 0,-1-1 0,0 22 15,1 0-15,20 0 0,1 22 16,-22-22-16,21 42 0,-20-21 0,-1 21 15,0 1-15,-20-1 0,-1 0 0,-21 22 16,0-1-16,0-20 0,-21 20 16,-1-20-16,-20-1 0,0 21 0,-1-20 15,1-22-15,0 21 0,-1 1 0,1-22 16,0 0-16,21 0 0,-22 0 16,22-21-16,21 21 0,21-21 31,0 0-31,1 0 15,-1 0-15,21 0 0,-21 0 16,22 0-16,-1 0 0,-21 22 0,21-22 16,-20 21-16</inkml:trace>
  <inkml:trace contextRef="#ctx0" brushRef="#br0" timeOffset="67281.95">4403 11155 0,'0'0'0,"21"0"15,63-64 1,-84 43-16,22 21 0,-22-21 0,0 0 0,0 0 16,0-22-16,-22 22 15,-20 0-15,21 0 0,-21 0 0,20 0 16,-20-1-16,0 1 0,21 21 0,-22 0 16,1 0-16,21 21 0,-22 1 15,22-1-15,-21 0 0,21 0 0,0 21 16,-1 1-16,1-1 0,0 0 0,0 22 15,0-22-15,21 1 0,-21-1 0,21 0 16,0 1-16,0-22 0,0 21 16,0-21-16,0 0 0,21 1 0,0-1 15,0-21-15,0 0 0,0 0 0,1 0 16,-1 0-16,0 0 0,21 0 16,-21 0-16,1-21 0,20-1 15,-21 1-15,21 0 0,-20 0 0,20-21 16,-21 20-16,0-20 0,22 0 0,-22-1 15,0 1-15,21 0 0,-21 21 16,1-22-16,-1 22 0,-21 0 0,21 21 16,-21-21-16,21 21 0,0 21 15,-21 0 1,0 0-16,0 22 0,0-22 0,0 0 16,0 21-16,0-21 0,0 1 0,0 20 15,0-21-15,0 0 0,0 0 16,0 1-16,0-1 0,21-21 15,1 0 1,-1 0-16,0 0 0,0-21 16,0 21-16,0-22 0,-21 1 15,22 0-15,-1 0 0,0 0 0,0-22 16,0 22-16,0-21 0,-21 21 0,22-22 16,-22 22-16,21 0 0,-21 0 0,0 0 15,21 21-15,0 0 16,-21 21-1,0 0-15,0 21 0,0-20 16,0-1-16,0 21 0,0-21 16,0 0-16,0 22 0,0-22 15,0 0-15,0 0 0,0 0 0,0 1 16,0-1-16,0 0 0,21-21 16,0 21-16,1-21 0,-1 0 15,0 0-15,0 0 0,0-21 16,0 0-16,1 0 0,-1 21 0,0-43 15,0 22-15,21 0 0,-20-21 0,-1-1 16,0 22-16,0-21 0,0-22 16,-21 22-16,21 0 0,-21-22 0,22 22 15,-1-22-15,-21 1 0,0-1 0,21 1 16,-21 20-16,21-20 0,-21 21 16,0 20-16,21-20 0,-21 21 0,0 0 15,0 42 1,0 0-16,0 0 0,0 22 15,0-1-15,-21 0 0,21 1 16,0-1-16,0 21 0,0-20 0,-21-1 16,21 22-16,0-22 0,-21 21 0,21-20 15,0-1-15,0 0 0,0 1 0,0-1 16,0 0-16,0-20 0,0 20 16,21-21-16,0 0 0,0 0 15,0-21-15,1 0 0,-1 0 16,21 0-16,-21 0 0,0 0 0,22 0 15,-22-21-15,21 21 0,-21-21 16,22 0-16,-22 0 0,0 0 0,0-22 16,0 22-16,1 0 0,-1 0 0,0 0 15,-21-1-15,0 1 0,0 0 0,21 21 16,-21 21 15,0 0-31,0 85 16,0-85-16,0 1 15,0-1-15,0 0 0,0 0 0,0 0 16,0 0-16,0 1 0,21-22 16,-21 21-16,21-21 0,1 0 0,-1 21 15,0-21-15,0 0 0,21 0 0,-20 0 16,20 0-16,-21 0 0,21-21 0,1 0 16,-1 21-16,0-22 0,1 1 15,-1 0-15,0 0 0,-20 0 0,20 0 16,0-1-16,-21 1 0,1-21 0,-1 21 15,0 0-15,0-22 0,-21 22 0,0-21 16,0 21-16,0-22 0,0 22 16,0-21-16,-21 21 0,0-1 0,0 22 15,21-21-15,-43 21 0,22 0 16,0 0-16,0 0 0,-22 0 0,22 21 16,-21 1-16,21-1 0,0 0 15,-1 21-15,1-21 0,0 22 0,21-22 16,0 21-16,-21 1 0,21-1 0,-21-21 15,21 21-15,0-20 0,0-1 0,0 0 16,0 0-16,21 0 0,0-21 16,0 21-16,0-21 0,1 0 0,-1 0 15,0 0-15,0 0 0,0 0 0,22-21 16,-22 0-16,0 21 0,0-21 0,0-21 16,0 20-16,1 1 0,-22-21 15,21 21-15,-21-22 0,21 1 0,-21 21 16,0-21-16,0 20 0,0 1 15,0 0-15,0 0 0,0 0 0,0 42 16,0 0 0,0 0-16,0 22 15,0-22-15,0 0 0,0 21 0,0-21 16,0 22-16,0-22 0,0 0 0,0 21 16,0-20-16,0-1 0,0 0 0,21 0 15,0 0-15,0-21 16,1 0-16,20 0 0,-21 0 0,0 0 15,22 0-15,-22 0 0,21 0 0,-21-21 16,22 0-16,-22 0 0,21 0 16,-21-1-16,0-20 0,1 0 0,-1 21 15,0-22-15,-21 1 0,0 0 16,21-64-16,0 42 0,-21 1 16,0-1-16,0 1 0,0-1 0,0 1 15,0 20-15,0-20 0,0 21 16,0-1-16,0 1 0,21 21 0,-21 0 15,22-1-15,-22 44 16,0 20-16,0-21 16,0 21-16,0 22 0,0-22 15,-22 22-15,22-1 0,-21-20 0,21 20 16,0 1-16,0-1 0,-21-21 16,21 22-16,0-22 0,0 22 0,0-22 15,0 0-15,0 1 0,0-1 16,0-21-16,0 22 0,21-22 0,0 0 15,1 0-15,-1-21 0,0 0 16,0 0-16,0 0 0,0 0 0,1 0 16,-1-21-16,21 21 0,-21-21 15,0 0-15,1-22 0,-1 22 0,21 0 16,-21-21-16,0 20 0,1-20 0,-1 0 16</inkml:trace>
  <inkml:trace contextRef="#ctx0" brushRef="#br0" timeOffset="67507.82">6519 10372 0,'0'0'0,"-21"21"0,0-21 0,0 0 15,21 21-15,0 0 0,0 0 31</inkml:trace>
  <inkml:trace contextRef="#ctx0" brushRef="#br0" timeOffset="67695.71">5461 10795 0,'-21'21'0,"42"-42"0,-42 63 15,21-20-15,21-22 16,21 0-16,-21 0 0,22 0 0,-1 0 16,0-22-16,1 1 0,20 0 15,1 21-15,-22-21 0,22 0 0,-1 0 16,1-1-16,-22-20 0,21 21 0</inkml:trace>
  <inkml:trace contextRef="#ctx0" brushRef="#br0" timeOffset="69608.25">8826 10372 0,'0'0'0,"0"-21"0,0-22 0,0 22 16,-42-42-16,42 41 0,-21 1 16,21 0-16,0 0 0,-21 0 15,0 21-15,-1 21 16,1 0-16,0 0 0,0 22 15,21-1-15,-21 21 0,0 1 16,-1-1-16,22 1 0,-21 21 0,0-22 16,0 1-16,0-1 0,0-21 0,-1 22 15,1-22-15,0 22 0,0-22 16,0 0-16,-22-20 0,43 20 16,-21-21-16,0 0 0,21 0 0,-21 1 15,0-22-15,21-22 16,0 1-1,0 0-15,0 0 0,0-21 16,0-1-16,0 1 0,0 0 0,0-1 16,0 1-16,0-22 0,0 22 0,0 0 15,0-22-15,0 22 0,21 21 0,-21-22 16,21 22-16,0 21 16,-21 21-16,21 1 15,1 20-15,-22 0 0,21-21 16,-21 22-16,0-1 0,0 0 0,21 1 15,0-22-15,-21 21 0,21-21 16,-21 22-16,21-22 0,1 21 0,-1-21 16,0 1-16,0-1 0,0 0 0,0-21 15,1 21-15,-1-21 0,21 0 0,-21 0 16,22 0-16,-22 0 0,0 0 16,21 0-16,1 0 0,-22-21 0,21 0 15,0 21-15,1-21 0,-22-1 16,21 1-16,-21-21 0,22 21 0,-22 0 15,0-1-15,0 1 0,0-21 0,1 21 16,-22 0-16,0 42 31,0 0-15,0 0-16,0 0 0,-22 0 16,22 22-16,-21-22 0,21 0 0,0 0 15,0 0-15,0 1 0,0-1 0,0 0 16,0 0-16,21-21 0,1 21 0,-1-21 15,0 0-15,0 0 0,0 0 16,0 0-16,22 0 0,-22 0 0,0 0 16,21-21-16,-20 0 0,20 0 0,-21 21 15,0-21-15,22-22 0,-22 22 16,0 0-16,0 0 0,0-22 0,-21 22 16,0-21-16,0 0 0,0 20 15,0 1-15,0-21 0,0 21 0,0 42 31,0 0-15,0 0-16,-21 0 0,21 1 0,0 20 16,0-21-16,-21 0 0,21 0 0,-21 22 15,0-22-15,21 0 0,0 0 16,0 0-16,-22-21 0,22 22 16,0-44 15,0 1-31,22 0 0,-1 0 15,-21 0-15,21-22 0,0 22 16,0 0-16,0-21 0,1-1 16,-1 22-16,0-21 0,0 21 0,0-22 15,0 22-15,1 21 0,-1-21 0,0 21 16,0 0-16,-21 21 0,21 0 16,-21 1-16,0-1 0,0 21 15,0-21-15,0 0 0,0 22 16,0-22-16,0 0 0,21 0 0,-21 0 15,22 1-15,-22-1 0,0 0 0,21 0 16,0-21-16,0 21 0,0-21 16,0 0-16,1 0 0,-1 0 15,0 0-15,0 0 0,0-21 16,0 21-16,-21-21 0,22 0 0,-1 0 16,0-1-16,-21 1 0,21-21 15,-21 0-15,21 20 0,-21-20 0,0-21 16,21 20-16,-21-20 0,0 20 0,0-20 15,0 21-15,22-22 0,-22 22 0,0-1 16,0 1-16,0 0 0,0 21 16,0-1-16,0 44 31,0 20-31,0-21 0,0 21 16,0 1-16,0-1 0,0 0 15,0 22-15,0-22 0,0 1 0,0-1 16,0 0-16,0-21 0,0 22 0,0-22 15,0 0-15,-22 0 0,22 0 0,0 1 16,0-1-16,0-42 31,0-1-31,22 22 16,-22-21-16,21-21 0,0 21 0,0 0 16,0-1-16,0-20 0,-21 21 15,22 0-15,-1 0 0,0-1 16,0 22-16,0-21 0,0 21 0,1 0 15,-22 21 17,-22-21-32,1 0 15,0 22-15,0-22 0,21 21 16,-21-21-16,0 0 0,-1 0 0,1 0 16,0 21-16,21 0 31,0 0-31,0 0 15,0 1-15,21-1 0,0 0 16,1 0-16,-1 0 16,-21 0-16,21 1 0,0 20 0,0-21 15,0 0-15,1-21 0,-22 21 0,21 1 16,0-1-16,0-21 0,-21 21 0,21-21 16,0 0-16,1 0 15,-22-21 16,0 0-31,-22-1 0,1 1 16,0-21-16,0 21 0,0 0 16</inkml:trace>
  <inkml:trace contextRef="#ctx0" brushRef="#br0" timeOffset="69800.14">9546 10287 0,'-21'0'0,"42"0"16,-63 0-16,21 0 0,-1 0 0,22 21 31,22-21-15,-1 0-1,0 0-15</inkml:trace>
  <inkml:trace contextRef="#ctx0" brushRef="#br0" timeOffset="70187.92">11599 10160 0,'-21'0'0,"42"0"0,-42-21 0,21 0 16,21 21-1,0 0-15,1 0 0,-1 0 0,21-21 16,0 21-16,1 0 0,41 0 15,-41 0-15,20 0 0,-20 0 0,-1 0 16,21 0-16,-20 0 0,-1 0 16,0-22-16,-20 22 0,-1 0 15,0 0-15,0 0 0,-42 0 16,0 0-16,0 0 16,-22 0-16,1 0 15,0 0-15,-1 0 0,1 0 0,0 22 16,-1-22-16</inkml:trace>
  <inkml:trace contextRef="#ctx0" brushRef="#br0" timeOffset="70440.78">11747 10118 0,'0'0'0,"0"42"31,0-21-31,0 0 0,0 22 16,0-22-16,0 21 0,22 1 0,-22-1 15,21 21-15,-21-20 0,0 20 0,0 1 16,0-22-16,0 22 0,0-22 0,0 0 15,0 1-15,0-1 16,0 0-16,0-21 0,0 22 0,0-22 16,0 0-16,0 0 0,0 0 0,-21 1 15,21-1-15,0-42 32,21-1-17,0 22-15,-21-21 0,21 0 0,0-21 16,0 21-16</inkml:trace>
  <inkml:trace contextRef="#ctx0" brushRef="#br0" timeOffset="70816.56">12128 10837 0,'64'22'16,"-43"-22"-1,0 0-15,0 0 16,1 0-16,-1 0 0,0-22 0,21 22 15,-21-21-15,1 21 0,-1-21 0,0 0 16,0 21-16,0-21 0,0 0 0,1-1 16,-22 1-16,0 0 0,0 0 15,0-21-15,0 20 0,0 1 16,0 0-16,0 0 0,-22 21 0,1 0 16,-21 0-16,21 0 0,0 0 0,-1 0 15,-20 21-15,21 21 0,0-20 16,-22 20-16,22 0 0,21 1 0,-21-22 15,21 21-15,-21 0 0,21-20 0,0 20 16,0-21-16,0 0 0,0 0 0,21 1 16,0-1-16,0-21 0,1 21 0,20-21 15,-21 21-15,21-21 0,-20 0 16,20 0-16,0 0 0,1 0 0,-22 0 16,21-21-16,0 0 0,1 21 0,-22-21 15,21-1-15,-21 22 0,22-21 16,-22-21-16,0 21 0</inkml:trace>
  <inkml:trace contextRef="#ctx0" brushRef="#br0" timeOffset="71043.42">12975 10520 0,'0'0'0,"0"-21"0,21 0 0,-21-1 15,0 1-15,0 0 0,21 21 16,1 21-16,-22 0 16,0 1-16,0-1 0,21 21 0,-21 0 15,21 1-15,-21-1 0,0 0 0,0 1 16,21-1-16,-21 0 0,21-20 0,-21 20 15,0 0-15,21-21 0,1 1 16,-22 20-16,0-21 0,21 0 16,0 0-16,-21 1 0,21-22 15,-21-22 1,0 1 0,0 0-16,0 0 15</inkml:trace>
  <inkml:trace contextRef="#ctx0" brushRef="#br0" timeOffset="71259.31">13335 10541 0,'0'0'16,"0"-21"-16,0 42 15,-21 0-15,0 0 16,-22 1-16,22 20 0,-42 21 16,41-41-16,1 20 0,-21 0 0,0-21 15,20 22-15,1-1 0,-21-21 16,21 22-16,-22-22 0,22 21 0,0-21 15,0 22-15,0-22 0,21 0 0,-21 0 16,21 0-16,-22 0 0,22 1 16,22-44-1</inkml:trace>
  <inkml:trace contextRef="#ctx0" brushRef="#br0" timeOffset="71600.12">13758 10160 0,'0'0'0,"21"-42"0,1-1 0,-22 22 15,0 0-15,0-21 0,0 21 16,0-1-16,0 44 16,0-1-1,0 0-15,0 21 0,-22 1 16,1-1-16,21 21 0,0-20 0,-21 20 15,0 1-15,0 20 0,21-20 0,-21-1 16,21 1-16,0-22 0,-22 22 16,22-1-16,-21-20 0,21-1 0,0 0 15,0 1-15,0-1 0,0-21 16,0 21-16,0-20 0,0-1 0,0 0 16,0 0-16,0 0 15,21-21-15,1 0 0,-1 0 0,0 0 16,0-21-16,0 0 0,0 0 15,1 0-15,-1-1 0,0 1 16,0 0-16,0 0 0</inkml:trace>
  <inkml:trace contextRef="#ctx0" brushRef="#br0" timeOffset="71875.96">13420 10562 0,'0'0'0,"-22"0"16,-20 0-1,42-21-15,21 21 0,0 0 0,22-21 16,-1 21-16,0 0 0,1-21 16,20 21-16,-20 0 0,-1-21 0,21-1 15,-20 22-15,-1 0 0,0 0 0,1-21 16,-1 21-16,0 0 0,1 0 0,-22 0 16,21 0-16,1 0 0,-22 0 15,0 0-15,0 0 0,0 0 0,0 0 16,1 0-16,-1 0 0,0 0 15,-42 21 17,0-21-32,-1 0 15,-20 0-15</inkml:trace>
  <inkml:trace contextRef="#ctx0" brushRef="#br0" timeOffset="72595.53">1863 12700 0,'21'0'16,"0"-21"-1,0 21-15,0 0 16,0 0-16,1 0 0,-1-21 0,0 21 16,21 0-16,-21 0 0,1 0 0,-1 0 15,-42 0 16,-1 0-15,1 0-16</inkml:trace>
  <inkml:trace contextRef="#ctx0" brushRef="#br0" timeOffset="73052.28">1757 12721 0,'0'0'16,"0"21"-16,-21 1 0,21-1 0,-22 0 15,1 0-15,21 0 0,0 0 0,-21 1 16,0-1-16,21 21 0,-21-21 16,21 0-16,0 1 0,0-1 15,-21-21-15,42 0 63,0 0-63,0 0 0,0 0 15,0 0-15,1 0 0,-1 0 16,0 0-16,0 0 0,0 0 0,0 0 16,22 0-16,-22 21 0,0-21 15,0 21-15,0 0 0,1 0 0,-1 1 16,-21-1-16,0 0 0,0 0 16,0 0-16,0 0 0,0 1 0,0-1 15,-21 0-15,-1 0 0,22 0 16,-21-21-16,0 21 0,0-21 15,0 0-15,0 0 16,-1 0 0,22-21-16,-21 0 15,0 21-15,21-21 16,0 0 15,21 21-31</inkml:trace>
  <inkml:trace contextRef="#ctx0" brushRef="#br0" timeOffset="73239.17">2667 13102 0,'0'0'0,"42"0"0,1 0 0,-1 0 15,-21 0-15,0 0 0,0 0 16,1 0-16,-1 0 15,0 0 1</inkml:trace>
  <inkml:trace contextRef="#ctx0" brushRef="#br0" timeOffset="73671.92">5101 12425 0,'0'0'0,"0"-21"0,0 0 15,0-1-15,-21 22 16,0-21-16,0 21 0,-1 0 16,-20 0-16,21 21 0,-21 1 15,20-1-15,-20 0 0,0 0 0,-1 21 16,1-20-16,0 20 0,-1 0 16,1 1-16,21-1 0,-21 21 0,20-20 15,1 20-15,0-20 0,21 20 0,-21-21 16,21 1-16,0-1 0,0 0 15,0 1-15,21-22 0,0 0 0,0 21 16,1-20-16,20-22 0,-21 21 0,21 0 16,1-21-16,-22 0 0,21 0 15,1 0-15,-1 0 0,0 0 0,1 0 16,-1-21-16,0 0 0,-21-1 0,22 1 16,-1 0-16,0 0 15,-20 0-15</inkml:trace>
  <inkml:trace contextRef="#ctx0" brushRef="#br0" timeOffset="74175.53">6117 12404 0,'0'0'0,"0"-21"0,0-1 16,0 1-16,0 0 15,0 0-15,0 0 16,-21 21-16,0 0 0,0-21 0,-1 21 15,-20 0-15,0 0 16,21 0-16,-22 0 0,1 21 0,-22 0 16,22 0-16,0 0 0,-1 0 0,1 1 15,21 20-15,-21-21 0,20 0 0,1 0 16,0 1-16,21 20 0,0-21 16,0 0-16,0 0 0,21-21 15,0 22-15,1-22 0,-1 0 0,0 21 16,21-21-16,1 0 0,-1 0 15,-21 21-15,21-21 0,1 0 0,-1 21 16,-21-21-16,22 21 0,-22-21 16,0 21-16,0 1 0,0-22 0,-21 21 15,0 0-15,0 0 0,0 0 16,0 0-16,-21 1 0,0-1 0,0 0 16,-22 0-16,1 0 0,0 0 0,-1 1 15,1-1-15,-21 0 0,20-21 16,1 21-16,-22 0 0,22-21 0,0 0 15,-1 21-15,1-21 0,21 0 0,-21 0 16,20 0-16,1 0 0,0 0 16,21-21-16,0 0 15,0 0-15,0 0 16,0 0-16,0-1 0,21 22 0,0-21 16,1 0-16,20 0 15,-21 0-15,21 0 0</inkml:trace>
  <inkml:trace contextRef="#ctx0" brushRef="#br0" timeOffset="74728.23">6773 12340 0,'0'0'0,"43"-21"16,-22 21-16,0 0 0,0-21 15,0 21-15,-21-21 0,0 0 16,0-1-16,-21 1 31,-21 21-31,21 0 0,-1 0 16,-20 0-16,21 0 0,-21 21 0,-1 1 16,1-1-16,21 0 0,-22 0 0,1 0 15,0 0-15,21 22 0,-1-22 16,1 0-16,0 0 0,0 22 15,21-22-15,0 0 0,0 0 0,0 0 16,0 0-16,21 1 16,0-1-16,22-21 0,-22 21 15,0-21-15,21 21 0,-21-21 0,22 21 16,-1 0-16,-21-21 0,22 22 0,-1-22 16,-21 21-16,21-21 0,-20 21 15,-1 0-15,0-21 0,21 21 0,-21 0 16,1 1-16,-22-1 15,21 0-15,-21 0 16,-21 0-16,-1-21 0,1 0 16,0 21-16,0-21 0,-21 0 0,20 22 15,-20-22-15,0 0 0,21 21 0,-22-21 16,22 0-16,-21 0 16,21 0-16,-1 21 0,1-21 0,0 0 15,0 0-15,0 0 0,21-21 47,0 0-47,0-1 0,21 22 0</inkml:trace>
  <inkml:trace contextRef="#ctx0" brushRef="#br0" timeOffset="75479.8">8678 12446 0,'-21'0'15,"21"-21"1,21 0-16,-21 0 16,21 21-16,22-22 0,-22 1 15,0 0-15,0 0 0,22 0 0,-22 0 16,0-1-16,21-20 0,-21 21 0,1 0 15,-22-22-15,0 22 0,0 0 16,0 0-16,0 0 0,-22 0 0,1 21 16,0 0-16,-21 0 0,-1 0 0,1 0 15,0 0-15,-1 21 0,1-21 16,-21 21-16,20 0 0,1 0 0,0 0 16,20 1-16,1-1 0,0 0 15,0 0-15,21 21 0,0-20 0,0-1 16,0 0-16,21 21 0,0-21 15,0 1-15,1 20 0,20-21 0,0 21 16,-21 1-16,22-22 0,-1 21 0,0 1 16,1-22-16,-1 21 0,-21 0 15,22 1-15,-22-22 0,0 21 0,-21-21 16,0 22-16,0-22 0,0 0 0,0 21 16,0-20-16,-42-1 0,20 0 0,-20 0 15,0 0-15,-1 0 16,1-21-16,0 22 0,-22-22 0,22 0 15,-22 0-15,22 0 0,-21 0 0,20 0 16,1 0-16,-43-22 0,43 1 16,21 21-16,0-21 0,-22 0 15,43-21-15,-21 20 0,21-20 0,-21 21 16,21-21-16,0-1 0,0 22 16,0-21-16,0 21 0,21-1 0,0 1 15,0 0-15,1 0 0,-1 21 0,0 0 16,0 0-16,0 0 0,0 0 0,1 0 15,-1 0-15,0 0 0,0 0 0,0-21 16,0 21-16,1 0 16</inkml:trace>
  <inkml:trace contextRef="#ctx0" brushRef="#br0" timeOffset="75891.56">9186 12785 0,'0'0'16,"0"21"-16,21-21 0,1 0 15,-1 0-15,0 0 0,0-21 16,0 21-16,0-21 16,-21-1-16,22 1 0,-1 21 0,0-21 15,0 0-15,0 0 0,-21 0 0,21-1 16,-21 1-16,0 0 0,0 0 0,0 0 15,0 0-15,0-1 0,0 1 16,-21 21-16,0-21 0,0 21 16,0 0-16,-22 0 0,22 21 0,0 0 15,-21 1-15,21-1 0,-22 0 16,22 0-16,-21 21 0,21 1 0,-1-22 16,1 21-16,0 1 0,21-1 15,0 0-15,0-21 0,0 22 0,0-22 16,0 21-16,0-21 0,21 1 0,0-1 15,1 0-15,20-21 0,-21 0 16,0 0-16,22 0 0,-22 0 0,21 0 16,0 0-16,-20-21 0,20 21 15,-21-21-15,21-1 0,-20 1 0,20-21 16,-21 21-16</inkml:trace>
  <inkml:trace contextRef="#ctx0" brushRef="#br0" timeOffset="76188.39">9885 12044 0,'0'0'0,"21"-42"0,-21-1 0,0 1 0,21 0 16,-21 20-16,21-20 0,-21 21 0,0 0 15,0 42 1,0 21-16,0 1 16,0-1-16,0 0 0,0 22 0,0-1 15,0 1-15,0-1 0,0 1 16,0-1-16,0 1 0,0-1 0,0-20 15,0 20-15,-21 1 0,21-22 0,0 0 16,0 1-16,0-1 0,0 0 0,-21 1 16,21-22-16,0 0 0,0 0 15,0 0-15,0 0 0,21-21 32,0 0-32,-21-21 0,21 0 15,1 0-15,-1 0 0,0 0 16,0-1-16</inkml:trace>
  <inkml:trace contextRef="#ctx0" brushRef="#br0" timeOffset="76576.17">10266 12679 0,'0'21'16,"0"-42"-16,0 63 0,0-21 0,0 1 15,0-1-15,21-21 16,-21 21-16,21-21 15,0 0-15,0 0 0,1-21 16,-1 21-16,0-21 0,-21-1 0,21 1 16,0 21-16,0-21 0,1 0 15,-22 0-15,0 0 0,21-22 0,-21 22 16,0 0-16,0 0 0,0 0 0,0-22 16,0 22-16,-21 0 0,-1 21 15,1 0-15,0 0 16,0 0-16,0 21 0,0 0 0,-1 0 15,-20 1-15,21-1 0,21 21 0,-21-21 16,0 22-16,21-1 0,0-21 16,-22 21-16,22 1 0,0-22 15,0 21-15,0-21 0,0 1 0,0-1 16,22 0-16,-1 0 0,0 0 0,0-21 16,-21 21-16,42-21 0,-20 0 15,-1 0-15,21 0 0,-21 0 0,22 0 16,-22-21-16,21 0 0,0 21 0,-20-21 15</inkml:trace>
  <inkml:trace contextRef="#ctx0" brushRef="#br0" timeOffset="76828.35">10985 12446 0,'0'-21'0,"0"42"0,0-63 16,0 21-16,-21 21 15,0 0-15,0 0 16,0 21-16,0 0 0,21 0 0,-22 0 15,1 22-15,0-22 0,21 21 0,-21-21 16,0 22-16,21-1 0,0 0 0,-21 1 16,21-22-16,-22 21 0,22-21 15,0 22-15,0-22 0,0 0 0,0 0 16,0 0-16,22 0 0,-1-21 16,0 22-16,0-22 0,0 0 0,0 0 15,1 0-15,-1-22 16,21 22-16,-21-21 0,22 0 0,-22 0 15,21 0-15</inkml:trace>
  <inkml:trace contextRef="#ctx0" brushRef="#br0" timeOffset="77155.16">11409 11748 0,'0'-22'16,"0"44"-16,0-65 0,0 22 0,-21 21 15,-1 0 1,1 0-16,21 21 16,-21 22-16,0-22 0,21 21 0,-21 0 15,21 1-15,0 20 0,-21-20 16,21 20-16,-22 1 0,22-1 0,0 1 16,0-22-16,0 21 0,0 1 0,0-22 15,0 1-15,0 20 0,0-21 16,0 1-16,0-1 0,0-21 0,0 22 15,0-22-15,0 21 0,0-21 0,0 0 16,0 1-16,0-1 0,22-21 31,-1 0-31,0 0 0,0-21 16,0-1-16,0 22 0,1-21 16,-1-21-16</inkml:trace>
  <inkml:trace contextRef="#ctx0" brushRef="#br0" timeOffset="77540.92">11726 12446 0,'0'21'0,"0"0"15,0 1-15,0-1 0,-21 0 0,0 0 16,21 0-16,0 22 0,-21-22 0,21 0 16,-21 0-16,21 0 0,-22 22 15,22-22-15,0 0 0,0 0 16,0 0-16,22 0 15,-1-21-15,0 0 0,0 0 16,0 0-16,22 0 0,-22 0 16,0-21-16,0 0 0,0 0 0,22 21 15,-22-21-15,0-22 0,0 22 0,0 0 16,0-21-16,1 21 0,-1-22 16,-21 22-16,0-21 0,0-1 0,0 22 15,0-21-15,0 21 0,-21 0 0,-1-1 16,1 1-16,0 21 0,-21 0 15,21 0-15,-1 0 0,1 0 0,-21 21 16,21 1-16,0-22 0,-1 21 0,1 0 16,21 0-16,0 0 0,0 0 15,0 1-15,21-22 16,1 0-16,20 0 16,-21 0-16,0 0 0</inkml:trace>
  <inkml:trace contextRef="#ctx0" brushRef="#br0" timeOffset="77948.64">12340 12361 0,'0'0'0,"21"0"0,-21-21 0,21 21 16,-21-21-16,0 0 0,22 21 0,-1 0 16,-21-21-16,21 21 0,0-21 15,0 21-15,0 0 16,1 0-16,-1 0 0,0 0 0,0 0 15,0 21-15,0 0 0,1 0 0,-1 0 16,0 0-16,-21 1 0,0 20 16,21-21-16,-21 0 0,0 22 0,0-22 15,0 21-15,0-21 0,0 0 0,0 22 16,0-22-16,0 0 0,0 21 0,-21-20 16,0-1-16,0 0 15,-1 0-15,1-21 16,21-21-1,0 0 1,0 0-16,0-1 0,0 1 16,0 0-16,21 0 0,-21-21 0,22-1 15,-1 22-15,0-21 0,0-1 16,0 1-16,0 0 0,22-43 0,-22 43 16,0-1-16,0 1 0,-21 21 15,21-21-15,-21 20 0,22 1 0,-22 0 16,0 0-16,0 0 0</inkml:trace>
  <inkml:trace contextRef="#ctx0" brushRef="#br0" timeOffset="78277.5">11070 11811 0,'0'0'0,"-21"21"0,0-21 16,0 0-16,21 21 15,21-21-15,21 0 16,0 0-16,1 0 0,-1 0 16,0 0-16,22 0 0,-22 0 0,22 0 15,-22 0-15,22 0 0,-22 0 0,21 0 16,-20 0-16,-1 0 0,0 0 0,22 0 15,-43 0-15,21 0 0,1 0 16,-22 0-16,0 0 0,0 0 0,0 0 16,-42 0 15,0 0-31,0 22 0</inkml:trace>
  <inkml:trace contextRef="#ctx0" brushRef="#br0" timeOffset="79227.88">1990 14288 0,'0'0'16,"0"-22"0,-22 22-1,1 0 1,0 22-16,0 20 0,-21-21 15,20 0-15,1 22 0,0-1 16,0 21-16,-21-20 0,20 20 0,1 1 16,0-22-16,0 22 15,0-1-15,21-21 0,0 22 0,0-22 16,0 1-16,21-22 0,21 21 0,-21-21 16,1 0-16,20 1 0,0-22 15,-21 0-15,22 0 0,-1 0 0,-21 0 16,22 0-16,-1-22 0,-21 1 15,21 21-15,-20-21 0,20-21 0,-21 21 16,-21-1-16,0 1 0,0 0 16,0 0-16,0 0 0,0 0 0,-21-1 15,0 22-15,0-21 0,-1 21 16,-20 0-16,21 0 0,0 0 0,-22 0 16,22 21-16,0-21 0,0 22 15,0-22-15,0 21 0,21 0 16,0 0-16,0 0 15,21-21 1,0 0-16,0 0 0</inkml:trace>
  <inkml:trace contextRef="#ctx0" brushRef="#br0" timeOffset="79388.78">2709 14753 0,'21'-21'0,"22"21"31,-22 0-31,0 0 0,0 0 16,0 0-1,-21-21-15</inkml:trace>
  <inkml:trace contextRef="#ctx0" brushRef="#br0" timeOffset="79855.56">4974 13864 0,'0'0'15,"-21"-21"-15,21 0 0,-21 21 0,21-21 16,-21 0-16,21 42 31,0 0-31,21 21 0,0 1 16,0-1-16,0 0 0,22 22 0,-22-1 15,0 1-15,0-1 0,0 1 0,0-1 16,1-20-16,-1 20 0,0 1 16,0-22-16,-21 0 0,21 1 0,-21-22 15,21 21-15,-21-21 0,22 0 16,-22 1-16,0-1 0,0 0 15,0-42 1,0 0 0</inkml:trace>
  <inkml:trace contextRef="#ctx0" brushRef="#br0" timeOffset="80158.57">5651 13822 0,'22'-21'16,"-44"42"-16,44-63 0,-22 20 0,0 1 0,-22 21 31,1 0-31,0 21 0,0 1 16,-21-1-16,-1 21 0,1 0 0,0 1 16,-1-1-16,1 22 0,-22-1 15,22-21-15,-21 22 0,20-1 0,1 1 16,-22-1-16,22 1 0,0-1 0,21-20 15,-22 20-15,22-20 0,0-22 16,0 21-16,21-21 0,0 0 0,0 1 16,0-1-16,21-21 15,0 0-15,0 0 16,22 0-16,-22 0 0,0-21 16,21-1-16</inkml:trace>
  <inkml:trace contextRef="#ctx0" brushRef="#br0" timeOffset="80468.39">5990 14245 0,'0'0'0,"21"0"0,0 0 16,-21 21-16,0 22 0,0-22 15,0 21-15,0 1 0,0 20 16,0-21-16,0 22 0,0-1 15,-21 1-15,0-1 0,21-20 0,-21 20 16,0 1-16,0-1 0,-1 1 0,1-1 16,0 1-16,0-1 0,0 1 15,21-1-15,-21-20 0,21-1 16,-22 21-16,22-20 0,0-1 0,0 0 0,0-20 16,0 20-16,0-21 0,0 0 0,0 0 15,0 1-15,22-22 16,-1 0-16,-21-22 0,21 1 15,0 0-15,-21 0 0,21-21 0,0 20 16</inkml:trace>
  <inkml:trace contextRef="#ctx0" brushRef="#br0" timeOffset="80780.73">5990 14584 0,'0'0'0,"0"-42"0,0-1 0,0 1 16,0 21-16,0-22 0,0 1 15,0 21-15,0 0 0,0 0 0,0-22 16,21 22-16,0 0 0,1 21 0,-1-21 16,0 0-16,21 21 0,-21 0 15,22 0-15,-1 0 0,0 0 0,-20 21 16,20 0-16,0 0 0,1 21 0,-22 1 16,0-22-16,0 21 0,-21 1 15,0-1-15,0 0 0,0 1 16,-21-1-16,0-21 0,0 21 0,-22-20 15,1-1-15,21 0 0,-22 0 0,1 0 16,21-21-16,0 21 0,0-21 16,-1 0-16,1 0 0,21-21 15,21 0 1,1 0-16,-1 21 0,0-21 16</inkml:trace>
  <inkml:trace contextRef="#ctx0" brushRef="#br0" timeOffset="81292.42">7260 14330 0,'0'-21'0,"0"42"0,0-63 16,0-1-16,0 22 0,0 0 15,-21 21-15,0-21 0,0 0 0,-1 21 16,1 0-16,-21 0 0,21 0 0,0 21 15,-1 0-15,-20 0 16,21 0-16,0 0 0,0 22 0,-22-1 0,22 0 16,0 1-16,0-1 0,0 0 15,-1 1-15,1-1 0,21 0 0,0-20 16,0-1-16,0 21 0,0-21 16,0 0-16,0 1 0,21-22 15,1 0-15,-1 0 0,0 0 0,0 0 16,21 0-16,-20-22 0,-1 1 0,21 0 15,0 0-15,-20 0 0,20 0 16,-21-22-16,21 22 0,-20-21 0,-1-1 16,0 22-16,0-63 0,-21 62 15,21-20-15,-21 21 16,0 0-16,0 0 0,0 42 16,0 0-1,0 21-15,0-21 0,0 22 0,0-1 16,-21 0-16,21-20 0,0 20 15,0 0-15,0 1 0,0-1 0,0-21 16,0 21-16,0-20 0,0-1 0,0 0 16,21 0-16,0-21 0,1 21 15,-1-21-15,0 0 0,0 0 16,0 0-16,0-21 0,1 21 0,-1-21 16,0 0-16,21 0 0,-21-1 0</inkml:trace>
  <inkml:trace contextRef="#ctx0" brushRef="#br0" timeOffset="81579.77">7916 13907 0,'0'0'0,"0"-43"0,0 1 0,21 0 16,-21-1-16,22 22 0,-22 0 0,0 0 16,0 42-1,0 0-15,0 0 0,0 22 16,0-1-16,0 0 0,0 22 0,0-22 15,0 22-15,0-22 0,-22 21 16,22-20-16,-21 20 0,21-20 0,-21 20 16,21-21-16,0 1 0,0-22 15,-21 21-15,21 1 0,0-22 0,0 0 16,-21 0-16,21 0 0,0 0 0,0 1 16,21-44 15,0 1-31,-21 0 0,21 0 0,0 0 15,1 0-15</inkml:trace>
  <inkml:trace contextRef="#ctx0" brushRef="#br0" timeOffset="82087.48">8297 13716 0,'0'0'0,"21"-21"0,-21 0 15,0 0-15,0 42 31,0 0-31,0 0 0,0 0 0,0 22 16,0-22-16,0 21 0,0 0 0,0-20 16,0 20-16,0 0 0,0 1 15,0-1-15,0 0 0,0 1 0,0-1 16,0 0-16,0 1 0,0-22 0,0 21 16,0 0-16,0 1 15,0-22-15,0 0 0,0 21 0,0-20 16,0-1-16,22-21 0,-22 21 0,21-42 47,0 0-47,0-1 0,-21-20 15,21 21-15,0-21 0,1-1 0,-1 22 16,0-21-16,0-1 0,0 1 16,22 0-16,-22-1 0,0 22 0,21-21 15,1 21-15,-22 0 0,21-1 0,-21 22 16,0 0-16,1 0 0,-1 0 0,0 22 15,0-1-15,-21 0 16,0 0-16,0 21 0,0-20 0,0 20 16,0 0-16,0-21 0,0 22 0,0-1 15,0-21-15,0 22 0,-21-22 0,21 21 16,0-21-16,0 0 0,-21 1 16,0-1-16,21 0 0,-22-21 15,22-21 16,-21 21-31,21-21 0</inkml:trace>
  <inkml:trace contextRef="#ctx0" brushRef="#br0" timeOffset="82364.32">7853 14055 0,'0'0'0,"-43"0"0,22 21 0,42-21 32,1 0-17,-1 0-15,21 0 0,0 0 0,-20 0 16,20 0-16,0-21 0,1 0 0,-1 21 16,0 0-16,1-22 0,-1 22 15,-21 0-15,21 0 0,-20-21 16,20 21-16,-21 0 0,0 0 0,0 0 15,-42 0 17,0 21-32</inkml:trace>
  <inkml:trace contextRef="#ctx0" brushRef="#br0" timeOffset="83171.86">1439 15790 0,'0'0'0,"0"22"16,-21-1-16,21 0 0,0 0 15,0 0-15,0 0 0,0 1 16,21-1-16,0 0 0,1-21 16,20 21-16,-21-21 0,21 0 0,1 0 15,-1 0-15,0 0 0,1 0 0,-1-21 16,0 21-16,1-21 15,20 0-15,-20-1 0,-1 1 0,0 0 0,-21 0 16,22 0-16,-1 0 0,-21-1 16,0 1-16,1 0 0,-22 0 15,0 0-15,-22 21 32,1 21-32,0-21 0,-21 42 0,21-21 15,-1 22-15,1-1 0,0 22 16,0-22-16,21 21 0,-21 1 0,0 21 15,21-43-15,-22 21 0,22 1 16,0-1-16,0-20 0,0-1 0,-21 0 16,21 1-16,0-1 0,0-21 15,0 0-15,0 1 0,0-1 0,0 0 16,-21-42 15,21 0-31</inkml:trace>
  <inkml:trace contextRef="#ctx0" brushRef="#br0" timeOffset="83399.73">1376 16404 0,'0'0'16,"21"0"0,0 0-16,21 21 15,1-21-15,-1 0 0,0 0 16,1 0-16,20 0 0,-20 0 0,-1 0 15,21 0-15,-20 0 0,-1 0 16,0-21-16,1 21 0,-1 0 16,0-21-16,-20 21 0,-1-21 0,0 21 15,0-21-15,0 21 0,0 0 16,1-21-16,-1-1 0</inkml:trace>
  <inkml:trace contextRef="#ctx0" brushRef="#br0" timeOffset="83599.62">2730 16256 0,'0'0'15,"64"0"1,-64-21 62,21 0-78</inkml:trace>
  <inkml:trace contextRef="#ctx0" brushRef="#br0" timeOffset="84111.32">4106 15854 0,'0'0'16,"0"-21"-16,0-22 0,0 1 16,0 21-16,0-21 0,21-1 0,-21 22 0,0-21 15,0 21-15,0-1 0,0 1 0,0 0 16,0 42-1,0 0-15,0 22 16,-21-1-16,0 0 0,21 1 16,-21 20-16,0 1 0,0-1 15,-1 1-15,1-1 0,0 1 0,0-1 16,21 1-16,0-22 0,-21 0 16,21 1-16,0-1 0,0-21 0,0 22 15,0-22-15,21 0 0,0 0 16,0-21-16,0 0 15,1 0-15,-1-21 0,0 0 16,-21 0-16,0-1 0,0 1 16</inkml:trace>
  <inkml:trace contextRef="#ctx0" brushRef="#br0" timeOffset="84304.21">3704 16087 0,'0'0'0,"-21"0"0,0 0 0,21-21 15,21-1 1,21 22 0,-21-21-16,1 21 0,20-21 0,0 21 15,1-21-15,-1 0 0,0 21 16,1-21-16,-1 21 0,0-22 0,-21 22 16,22 0-16,-1 0 0,0 0 15,-20 0-15,20 0 0</inkml:trace>
  <inkml:trace contextRef="#ctx0" brushRef="#br0" timeOffset="85283.44">4911 16320 0,'21'0'0,"-42"0"0,63 0 15,-21 0-15,0 0 16,0 0-16,1-22 15,-22 1-15,21 0 0,-21 0 0,0 0 16,0-22 0,0 22-16,0 0 0,0 0 0,0-21 15,0 20-15,-21-20 0,-1 21 0,1-21 16,0 20-16,0 1 0,-21 21 16,20 0-16,-20 0 0,0 0 0,21 0 15,-22 0-15,1 21 0,0 1 0,20-1 16,-20 21-16,21 0 0,-21-20 15,20 20-15,1 0 0,21 1 0,0-1 16,0-21-16,-21 21 0,21 1 16,0-22-16,0 0 0,0 0 0,21 0 15,0 1-15,1-22 0,-1 0 0,0 21 16,21-21-16,22 0 16,-43 0-16,21-21 0,1 21 15,-1-22-15,0 1 0,-21 0 0,22 0 16,-1 0-16,0-22 0,1 22 0,-22-21 15,21 21-15,-21-22 0,1 22 16,-1-21-16,-21 0 0,0 20 16,21-20-16,-21 21 0,0 0 0,0 0 0,0-1 15,0 44 1,0-1 0,0 0-16,0 0 0,0 21 15,0-20-15,0 20 0,0 0 0,0 1 16,0-22-16,0 21 0,0 0 15,0 1-15,0-22 0,0 21 16,0-21-16,21 1 0,0-1 0,-21 0 16,43 0-16,-22 0 0,0-21 0,21 0 15,-21 0-15,22 0 0,-1 0 0,0 0 16,1-21-16,-1 21 0,0-21 16,1 0-16,-1 0 0,0-1 0,1 1 15,-1 0-15,0 0 0,1-21 0,-22 20 16,0-20-16,0 0 0,0-1 15,-21 1-15,0 0 0,0 21 16,0-22-16,0 1 0,-21 0 0,0 20 0,0 1 16,0 0-16,0 21 15,-22 0-15,22 0 0,-21 0 0,-1 21 16,1 0-16,21 1 0,-21-1 0,-1 21 16,22 0-16,0-20 0,0 20 15,0 0-15,21-21 0,0 22 0,0-22 16,0 42-16,21-41 0,0-1 15,21 0-15,-21 21 0,22-21 16,-22 1-16,21-1 0,1 0 0,-22 0 16,21 21-16,-21-20 0,22 20 15,-22-21-15,0 21 0,0-20 0,0 20 16,0 0-16,-21-21 0,0 22 16,0-1-16,0-21 0,0 22 0,-21-22 15,-21 21-15,21-21 0,-22 22 0,1-22 16,0 0-16,-22 0 0,22 0 15,0 0-15,-1 1 0,1-22 0,21 0 16,0 21-16,-22-21 0,22 0 0,0-21 16,21-1-1,0 1-15,0 0 0,0 0 16,21-21-16,0 20 0,0-20 0,1 0 16</inkml:trace>
  <inkml:trace contextRef="#ctx0" brushRef="#br0" timeOffset="85616.25">6540 15854 0,'-21'-21'0,"42"42"0,-63-63 16,42 20-16,-21-20 0,0 21 15,21 0-15,-21 0 0,21-1 0,0 1 16,-22 0-16,22 0 0,0 0 16,-21 21-16,21 21 15,0 0-15,0 0 0,0 22 16,0-1-16,0 0 0,0 22 0,0-1 16,0-20-16,0 20 0,0-21 15,-21 22-15,21-22 0,-21 1 0,21-1 16,0-21-16,0 21 0,-21-20 0,21-1 15,0 0-15,-21-21 16</inkml:trace>
  <inkml:trace contextRef="#ctx0" brushRef="#br0" timeOffset="86055.66">6202 15875 0,'0'0'0,"0"-42"15,0 21-15,0-1 0,0 1 0,0 0 16,0 0-16,21 0 0,0 0 0,21-22 16,-20 43-16,-1-21 15,0 21-15,21 0 0,-21 0 0,22 0 16,-1 0-16,0 0 0,1 21 0,-1 22 16,22-22-16,-22 21 0,0 0 0,1 1 15,-1 20-15,0-20 16,1-1-16,-22 21 0,0-20 0,0-1 0,0 0 15,0 1-15,-21-22 0,22 0 16,-22 21-16,0-20 16,0-1-16,0 0 0,-22-21 15,1-21 1,21 0-16,0-1 16,0-20-16,0 21 0,0-21 0,0-1 15,0 1-15,0 0 0,0-22 0,21 22 16,1-22-16,-22 1 0,21 20 0,0-20 15,0 21-15,0-1 16,0 1-16,1 0 0,-22 20 0,21-20 16,0 21-16,0 21 0,0 0 15,0 0 1,-21 21-16,0 0 0,0 0 16,22 1-16,-22-1 0,21 0 0,-21 21 15,0-21-15,0 22 0</inkml:trace>
  <inkml:trace contextRef="#ctx0" brushRef="#br0" timeOffset="87524.82">7683 16214 0,'22'-85'31,"-1"64"-31,-21 0 0,0 0 16,0-22-16,0 22 0,0-21 0,0 21 16,0-22-16,0 22 0,0-21 0,0 21 15,-21-1-15,21 1 0,-22 21 16,1 0-16,0 0 0,0 0 0,-21 0 16,20 0-16,1 21 0,-21 1 0,21 20 15,-22-21-15,22 21 16,-21 1-16,21-1 0,0 0 0,-1 1 15,1-1-15,21-21 0,0 22 0,0-22 16,0 21-16,0-21 0,0 0 16,21 1-16,22-1 0,-22-21 15,0 0-15,0 0 0,0 0 0,22 0 16,-22 0-16,0 0 0,0-21 16,22-1-16,-22 1 0,0 21 0,0-42 15,0 21-15,0 0 0,1-22 0,-1 22 16,-21-21-16,21-1 0,-21 1 0,21 0 15,-21 21-15,21-22 0,-21 22 16,0 0-16,0 42 31,0 0-31,0 0 0,0 1 16,0 20-16,0-21 0,0 21 0,0 1 16,0-22-16,0 21 0,0-21 0,0 1 15,0-1-15,21 0 0,-21 0 0,22 0 16,-1-21-16,0 0 0,-21 21 15,21-21-15,0 0 0,0 0 0,1 0 16,20 0-16,-21-21 0,0 0 0,22 21 16,-22-21-16,21 0 0,-21-22 15,22 22-15,-22 0 0,0-21 0,0-1 16,0 22-16,0-21 0,-21 0 16,0-1-16,0 22 0,0 0 15,0 0-15,0 0 0,0 42 16,0 0-1,0 21-15,0-21 0,0 22 16,0-22-16,0 21 0,-21-21 16,21 1-16,0 20 0,0-21 0,0 0 15,0 0-15,0 1 0,0-1 0,0 0 16,0 0-16,0 0 16,0-42 15,0 0-31,0 0 15,0 0-15,0-1 0,0 1 16,0 0-16,21-21 0,-21 21 0,22-22 16,-22 1-16,21 0 0,0-1 0,0 22 15,-21-21-15,21 21 0,0-1 16,1 1-16,-22 0 0,21 21 0,0 0 16,0 0-16,0 0 0,-21 21 15,0 0-15,21 1 0,-21-1 0,22 21 16,-22-21-16,0 0 15,0 22-15,0-22 0,21 0 0,-21 21 16,21-20-16,0-1 0,-21 0 0,21 0 16,0-21-16,-21 21 0,22 0 15,-1-21-15,0 0 0,0 0 16,0 0-16,0 0 0,1 0 16,-1-21-16,0 21 0,-21-21 0,21 0 15,0 0-15,0 0 0,-21-1 16,22 1-16,-1 0 0,0-21 0,0 21 15,0-22-15,0 1 0,22 21 16,-22-22-16,0 22 0,21-21 0,-20 21 16,-1 0-16,21 21 0,-21-22 0,0 22 15,1 0-15,-1 0 0,-21 22 16,0-1-16,0 0 16,0 21-16,0-21 0,0 1 15,0-1-15,0 21 0,0-21 0,0 0 16,0 22-16,0-22 0,0 21 15,0-21-15,21 1 0,-21-1 0,21 0 16,-21 0-16,21-21 0,0 21 16,1-21-16,-1 0 0,0 0 15,0 0-15,0 0 0,0 0 0,1 0 16,-1 0-16,0 0 0,0-21 16,0 0-16,0 21 0,1-21 0,-1 0 15,0-22-15,0 22 0,0 0 0,-21-21 16,21 20-16,1-20 0,-22 21 15,21 0-15,-21-22 0,0 22 16,0 0-16,0 0 0,0 0 0,0 0 16,-21 21-16,-1 0 0,1 0 15,0 21-15,0 0 0,0 21 0,0-21 16,-1 22-16,1-22 0,21 21 16,0 1-16,-21-1 0,21-21 15,0 21-15,0 1 0,0-22 0,0 0 0,0 0 16,21 0-16,0 1 0,1-1 0,-1-21 15,0 0-15,0 21 0,0-21 16,22 0-16,-22 0 0,42 0 16,-42-21-16,1 21 0,-1-21 15,0-1-15,21 1 0,-21 0 0,-21 0 16,22 0-16,-1 0 0</inkml:trace>
  <inkml:trace contextRef="#ctx0" brushRef="#br0" timeOffset="88473.27">1566 17674 0,'0'0'0,"-21"0"15,0 0-15,0 0 16,21-21 0,-21 21-16,-1-21 0,22 0 0,0 0 15,0-1-15,-21 1 0,21 0 16,0 0-16,0-21 0,0 20 15,0-20-15,0 21 0,21 0 0,1-22 16,-1 22-16,21 0 0,-21 0 16,22 0-16,-22 21 0,21 0 0,0-21 15,-20 21-15,20 0 16,-21 0-16,0 0 0,0 21 0,1 0 16,-22 0-16,0 0 0,0 0 15,0 22-15,0-22 0,-22 21 0,1 1 16,0-1-16,0 0 0,-21 1 15,20-1-15,1 21 0,-21-20 16,21-1-16,21 0 0,0 1 0,0-1 16,0-21-16,0 22 0,0-22 15,0 0-15,0 0 0,21 0 0,0 0 16,21-21-16,-20 0 0,-1 0 16,0 0-16,21 0 0,-21 0 15,22 0-15,-22-21 0,21 0 16,-21 0-16,22 0 0,-22 0 15,21-22-15,-21 22 0,1-21 0,-22 21 16,0-22-16,0 22 0,0-21 16,0 21-16,-22-22 0,1 22 0,-21 0 15,21 21-15,-22-21 0,22 21 16,-21 0-16,0 0 0,-1 0 0,1 0 16,0 21-16,-1-21 0,22 21 15,-21 0-15,21-21 0,21 21 16,0 1-16,0-1 0,21-21 15,0 21-15,0-21 16,0 0-16</inkml:trace>
  <inkml:trace contextRef="#ctx0" brushRef="#br0" timeOffset="88660.17">2561 17674 0,'21'0'0,"-42"0"0,63 0 0,-20 0 15,-22-21 1,0 0 47,0 0-63</inkml:trace>
  <inkml:trace contextRef="#ctx0" brushRef="#br0" timeOffset="90496.81">4678 17166 0,'-106'-106'32,"85"106"-32,0 0 0,-22-21 0,22 21 0,-21 0 15,-1 0-15,1 0 0,0 21 16,-1 1-16,1-1 0,0 21 16,-1-21-16,1 22 0,0-1 0,-1 0 15,22 1-15,-21 20 0,21 1 16,0-1-16,21 1 0,0-1 0,0 1 15,0-1-15,21 1 0,0-1 16,21 1-16,-21-22 0,22 0 16,-1 22-16,0-43 0,1 21 0,20-21 15,-20 1-15,20-1 0,-21 0 16,22-21-16,-1 0 0,-20 0 16,20 0-16,1-21 0,-1 0 0,1-1 15,-22 1-15,22-21 0,-1 21 16,1-22-16,-22 1 0,21 0 0,-20-1 15,-1 1-15,22-21 0,-22 20 0,-21-20 16,21 20-16,1-20 0,-22-1 16,0 1-16,0 21 0,-21-22 0,0 22 15,0-1-15,0 1 0,0 0 16,0 21-16,0-1 0,-21 22 16,0 0-16,0 0 0,0 22 0,21-1 15,-22 0-15,1 21 16,0 1-16,21 20 0,0-21 0,0 22 15,-21-22-15,21 22 0,0-1 16,-21-20-16,21 20 0,0 1 0,0-22 16,0 0-16,0 1 0,0-1 15,21-21-15,0 21 0,0-20 0,0-1 16,22-21-16,-22 21 0,21-21 16,-21 0-16,22 0 0,-1 0 0,-21 0 15,22-21-15,-1 21 0,0-21 16,1-1-16,-1 1 0,0 0 0,1 0 15,-1-21-15,0 20 0,1-20 16,-22 21-16,0-21 0,0-1 16,0 22-16,0-21 0,-21 21 0,0-22 15,0 22-15,0 0 0,0 0 16,-21 21-16,0-21 0,0-1 0,0 22 16,0 0-16,-1 0 0,-20 0 15,21 0-15,0 22 0,-22-1 0,22 0 16,0 0-16,0 0 0,0 22 0,0-22 15,21 21-15,-22-21 0,22 22 16,0-22-16,0 21 0,0-21 0,0 0 16,0 1-16,0-1 0,0 0 15,22 0-15,20 0 0,-21-21 16,0 0-16,0 0 0,1 0 16,-1 0-16,0 0 0,0-21 15,0 21-15,22-21 0,-22 0 0,0 0 16,0-1-16,0-20 0,-21 21 15,21 0-15,1-22 0,-22 22 0,0-21 16,0 21-16,21 0 0,-21-1 16,21 1-16,-21 42 31,0 1-31,0-1 16,0 0-16,0 0 0,0 21 0,0-20 15,21-1-15,-21 0 0,21 0 16,-21 0-16,21 0 0,1-21 15,-1 22-15,0-22 0,0 0 16,0 0-16,0 0 0,22 0 0,-22 0 16,21 0-16,1 0 0,-22-22 15,21 22-15,0-21 0,1 0 0,-22 0 16,21-21-16,-21 20 0,22 1 0,-22-21 16,0 0-16,0-1 0,0 22 15,-21-21-15,0-1 0,0 22 0,0-21 16,0 21-16,0 0 0,0 42 31,0 21-31,0-21 0,0 22 16,0-22-16,0 21 15,0-21-15,0 22 0,0-22 0,0 21 16,0-21-16,0 0 0,0 1 0,0-1 16,0 0-16,22 0 0,-22 0 15,21-21-15,-42-21 47,-1 0-47,1 0 16,0 0-16,0-1 0,21 1 15,-21 0-15,0 21 16,21 21 0,0 0-1,0 1-15,0-1 0,0 0 16,0 0-16,0 0 0,21 0 15,0 1-15,0-22 0,0 0 16,0 21-16,22-21 0,-22 0 16,21 0-16,-21 0 0,22 0 0,-1 0 15,-21-21-15,22-1 0,-1 22 16,-21-21-16,21 0 0,1 0 0,-1 0 16,-21 0-16,22-1 0,-22-20 15,0 21-15,0-21 0,0-1 0,0 22 16,-21-21-16,0 21 0,0-22 15,0 22-15,0-21 0,0 21 0,0-1 16,-21 22-16,0 0 0,0 0 16,0 0-16,0 0 0,21 22 15,-22-1-15,22 0 0,0 0 16,0 21-16,0-20 0,0-1 0,22 21 16,-1-21-16,21 43 15,-42-43-15,21 0 0,0 0 0,-21 0 16,0 1-16,0-1 0,0 0 0,0 0 15,-21 0-15,0-21 16,0 21-16,0-21 0,0 0 0,-1 0 16,1 0-16,-21 0 0,21 0 15</inkml:trace>
  <inkml:trace contextRef="#ctx0" brushRef="#br0" timeOffset="90903.58">8191 17060 0,'0'0'0,"0"-42"0,0 21 0,0 0 16,0 0-16,0-1 0,0 1 15,0 42 1,0 22-16,0-22 0,-21 21 16,21 22-16,-21-22 0,21 22 0,0-1 15,-21-21-15,0 22 0,0-1 0,21 1 16,-22-22-16,22 1 0,-21 20 15,0-21-15,21-20 0,0 20 16,0-21-16,0 0 0,0 0 0,0 1 16,21-44 15,-21 1-31,0 0 16</inkml:trace>
  <inkml:trace contextRef="#ctx0" brushRef="#br0" timeOffset="91336.33">7916 17187 0,'0'-21'0,"0"42"0,0-63 0,0 21 0,0 0 15,0 0-15,21-1 16,-21 1-16,22 0 0,-1 21 0,0 0 16,21-21-16,-21 21 0,22 0 0,-1 0 15,0 21-15,1 0 0,-1 0 16,0 22-16,1-1 0,-1 0 0,0 1 15,1-1-15,-22 0 0,21 1 0,-21-1 16,22 0-16,-22 1 0,-21-1 16,0 0-16,21 1 0,-21-22 0,0 21 15,0-21-15,0 1 0,0-1 16,0 0-16,0 0 0,0 0 16,-21-21-1,21-21 1,0 0-16,0 0 0,0-22 15,0 22-15,21-21 0,0 0 0,0-1 16,-21-20-16,22 20 0,-1-20 16,0-1-16,0 22 0,0-21 0,0-1 15,1 1-15,-1 20 0,21-20 0,-21 20 16,0 22-16,1 0 0,-1 0 16,0 0-16,0 21 0,0 0 0,0 21 15,-21 0-15,0 0 16,0 0-16,0 1 0,0-1 15,0 21-15,0-21 0,0 22 0</inkml:trace>
  <inkml:trace contextRef="#ctx0" brushRef="#br0" timeOffset="92807.51">9567 17695 0,'0'0'0,"0"-21"0,21 0 16,-21 0-16,0 0 0,0 0 0,22-22 15,-22 22-15,21-21 0,-21 21 16,0-22-16,0 1 0,0 21 0,0-22 16,0 1-16,0 21 0,-21 0 0,-1 0 15,1 21-15,0 0 0,-21 0 16,21 0-16,-22 0 0,1 21 0,0 0 15,-1 0-15,-20 21 0,20-20 16,1 20-16,21 0 0,-21 1 0,20-1 16,-20 0-16,42-21 0,0 22 15,0-1-15,0-21 0,0 22 0,0-22 16,0 0-16,21 0 0,22 0 16,-22-21-16,21 0 0,-21 0 0,22 0 15,-1 0-15,0 0 0,1 0 16,-22 0-16,21-21 0,0 0 0,1 0 15,-22 0-15,21-22 0,-21 22 16,22 0-16,-22-21 0,0-1 0,-21 22 16,0-21-16,21 21 0,-21-22 0,0 22 15,0 0-15,0 0 16,0 42 0,0 0-16,-21 0 0,21 0 15,-21 22-15,21-22 0,0 0 16,0 21-16,0-20 0,0-1 15,0 0-15,0 0 0,0 0 0,0 0 16,21 1-16,0-22 0,0 0 16,1 0-16,-1 0 0,0 0 15,0 0-15,0 0 0,0 0 16,1-22-16,20 22 0,-21-21 16,21 0-16,-20 0 0,20 0 0,-21 0 0,21-22 15,-20 22-15,-1-21 0,0 21 16,-21-1-16,0 1 0,21 0 0,-21 0 15,21 21-15,-21 21 16,0 0 0,0 0-16,0 1 0,0 20 15,0-21-15,0 0 0,0 0 0,-21 22 16,21-22-16,0 0 0,0 0 16,0 0-16,0 1 0,0-1 15,0-42 16,0-1-15,21 1-16,-21 0 16,0 0-16,0-21 0,0 20 0,0 1 15,21-21-15,-21 21 0,22-22 16,-1 22-16,0-21 0,0 21 16,-21 0-16,21-1 0,22-20 15,-22 42-15,0 0 0,0 0 16,0 0-16,0 21 15,1 0-15,-22 1 16,0-1-16,0 0 0,21 0 16,-21 0-16,0 0 0,21 1 0,-21-1 15,0 0-15,0 0 16,0 0-16,0 0 0,21-21 31,0 0-15,-21-21-16,21 21 15,1-21-15,-22 0 0,21 0 16,0 0-16,0-22 0,0 22 16,0 0-16,1 0 0,-1-22 0,0 22 15,0 0-15,0 0 0,22 21 0,-22-21 16,0 21-16,0 0 0,0 0 16,0 0-16,22 0 15,-22 21-15,-21 0 0,0 0 0,0 0 16,0 1-16,0 20 0,0-21 15,0 0-15,0 0 0,0 1 0,0-1 16,21 0-16,-21 0 0,21 0 16,-21 0-16,0 1 0,21-22 0,1 21 15,-22 0-15,21-21 0,0 0 16,0 21-16,0-21 16,0 0-16,1 0 0,-1 0 0,0 0 15,0 0-15,0-21 0,0 21 0,1-21 16,-1 0-16,0-1 0,0 1 15,0 0-15,22 0 0,-22 0 16,0-22-16,0 22 0,0-21 0,0 0 16,1 20-16,-1-20 0,0 21 0,-21 0 15,21 0-15,-21-1 0,0 1 16,-21 21 0,0 0-16,0 0 15,-1 21-15,1 1 0,21-1 0,-21 21 16,0-21-16,21 0 0,-21 22 0,21-22 15,0 0-15,0 0 0,0 22 16,0-22-16,0 0 0,0 0 0,0 0 16,0 0-16,21-21 15,0 0-15,0 0 16,0 0-16,1 0 16,-1-21-16,0 0 15,-21 0-15,21 0 16</inkml:trace>
  <inkml:trace contextRef="#ctx0" brushRef="#br0" timeOffset="92995.43">11917 17526 0,'0'21'31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5T12:24:33.8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15960 2561 0,'0'0'0</inkml:trace>
  <inkml:trace contextRef="#ctx0" brushRef="#br0" timeOffset="7375.94">2434 677 0,'0'0'0,"21"-21"0,-21-21 0,0 21 16,0 0-16,0-1 15,0 1-15,0 0 0,0 42 32,0 22-17,0-22-15,0 21 0,0 0 16,0 22-16,-21-22 0,0 22 0,21-1 15,-21 1-15,0-22 0,21 22 16,0-22-16,0 0 0,0-21 0,0 22 16,0-22-16,0 0 0,0 0 15,0 0-15,0 1 16,0-44 31,0 1-47,0 0 0,0 0 15,0 0-15,0 0 0</inkml:trace>
  <inkml:trace contextRef="#ctx0" brushRef="#br0" timeOffset="8356.79">1884 889 0,'-43'-21'16,"43"0"-1,0 0-15,0-1 0,0 1 16,0 0-16,0 0 16,22 0-16,-1 0 0,0 21 15,-21-22-15,21 1 0,0 21 16,0-21-16,22 0 0,-22 21 0,0 0 16,0 0-16,22 0 0,-22 0 15,21 0-15,-21 0 0,22 0 16,-22 21-16,0 0 0,0 0 15,0 1-15,0 20 0,-21 0 16,0 1-16,0-1 0,0 0 0,22 1 16,-22-1-16,0 0 0,0 1 15,0-1-15,0-21 0,0 0 0,0 22 16,0-22-16,0 0 0,0 0 16,0 0-16,0 0 15,0-42 32,0 0-47,0 0 0,0 0 0,0 0 16,0-1-16,21-20 15,-21 21-15,0-21 0,21-1 0,0 1 16,0 0-16,-21-1 0,43 1 16,-22 0-16,0-1 0,21 22 0,-21-21 15,22 21-15,-1-22 0,0 22 16,1 21-16,-1-21 0,0 0 0,1 21 15,-1 0-15,0 0 0,1 21 16,-1 0-16,-21 0 0,0 22 0,22-1 16,-43 0-16,0 1 0,0 20 15,0 1-15,0-22 0,-21 21 0,-1 1 16,1-22-16,0 1 0,0-1 16,-21 0-16,42 1 0,-22-22 15,22 0-15,-21 0 0,0-21 16</inkml:trace>
  <inkml:trace contextRef="#ctx0" brushRef="#br0" timeOffset="10251.41">2540 720 0,'0'-21'16,"21"21"15,0-22-31,0 22 0,1 0 16,-1 0-16,0 0 0,0-21 0,21 21 15,1 0-15,-22 0 0</inkml:trace>
  <inkml:trace contextRef="#ctx0" brushRef="#br0" timeOffset="52859.18">4127 2498 0,'0'-21'0,"0"42"0,-21-64 15,21 22-15,0 0 16,-21 0-16,21 0 0,0 0 15,0-1-15,0 1 16,0 42 15,0 1-31,0 20 16,0-21-16,0 43 0,0-22 0,0 0 16,0 22-16,-21-1 0,21-20 15,0 20-15,0 1 0,-21-22 0,21 0 16,0 22-16,-21-22 0,21 0 15,0 1-15,0-1 0,0 0 0,0-20 16,0-1-16,0 0 0,0 0 16,0 0-16,0-42 15,0 0-15,21 0 16,0-22-16,0 1 0,-21 21 16,21-21-16,0-1 0,-21 1 0,0 0 15,22 20-15,-1-20 0,-21 21 16,0 0-16,21 0 0,-21-1 0,21 1 15,0 21-15,0 21 16,-21 1-16,22-22 16,-22 21-16,21 0 0,-21 21 15,21-21-15,-21 1 0,21-1 0,0 0 16,-21 0-16,21 0 0,1 0 16,-1 1-16,0-1 0,0 0 15,0 0-15,0 0 0,1-21 0,-1 0 16,21 0-16,-21 0 0,0 0 15,1 0-15,-1 0 0,21-21 0,-21 0 16,0 0-16,1 0 0,-1-1 16,0-20-16,-21 21 0,21-21 0,-21-1 15,21 22-15,-21-21 0,0-22 16,0 22-16,0 0 0,0-1 16,0 1-16,0 21 0,0-22 0,21 22 15,-21 0-15,0 0 0,0 42 31,0 21-15,0-20-16,0 20 0,0 0 16,-21-21-16,21 22 0,0-1 0,0 0 15,0 1-15,0-1 0,0 0 0,0-20 16,0 20-16,0-21 0,0 21 16,0-20-16,0-1 0,21 21 0,-21-21 15,22 0-15,-1 1 16,0-22-16,0 0 0,0 0 15,0 0-15,1 0 0,-1 0 16,0-22-16,21 1 0,-21 0 0,1 0 16,20-21-16,-21 20 0,0-20 15,22 21-15,-22-21 0,0-1 16,0 1-16,0 21 0,0-22 0,-21 1 16,0 21-16,0 0 0,0 0 15,-21 21-15,0 0 16,0 0-16,0 0 0,0 21 15,-1-21-15,1 21 0,0-21 0,21 21 16,21-21 15,0 0-31,22 0 16,-22 0-16,0 0 0,0 0 16,0 0-16,1 0 0,20 0 15,-21 0-15,0 0 0,0 0 0,1 0 16,-1 0-16,0 21 0,-21 0 15,0 1-15,0-1 16,0 0-16,0 0 0,0 0 0,0 0 16,0 1-16,0-1 0,-21 0 15,21 0-15,0 0 0,0 0 16,0 1-16,21-1 16,0-21-16,0 0 15,0 0-15,1 0 0,-1 0 0,21 0 16,-21 0-16,0 0 0,1-21 15,20-1-15,-21 22 0,0-21 16,0 0-16,22 0 0,-22 21 0,0-42 16,-21 20-16,21 1 0,0 0 15,1-21-15,-22 21 0,21-1 0,-21-20 16,0 21-16,0 0 0,0 0 16,0-1-16,0 1 0,-21 21 31,21 21-31,0 1 0,-22-1 15,22 0-15,0 0 0,-21 0 16,21 22-16,0-22 0,0 0 0,0 0 16,0 21-16,0-20 0,0-1 0,0 0 15,0 0-15,21 0 16,1 0-16,-1 1 0,0-22 0,-21 21 16,21 0-16,0-21 0,0 0 15,1 0-15,20 0 0,-21 0 0,0 0 16,0 0-16,22-21 0,-22 0 0,0-1 15,21 1-15,-20 0 0,20 0 16,-21-21-16,21 20 0,-20-20 0,20 0 16,-21-22-16,0 22 0,22-22 15,-22 1-15,0-1 0,0 1 16,-21 21-16,0-22 0,0 22 16,0-1-16,0 22 0,0-21 0,0 21 15,0 0-15,0-1 0,-21 22 16,21-21-16,-21 21 15,0 21-15,-1 1 16,22 20-16,0-21 0,0 21 16,0-20-16,-21 41 0,21-21 0,0 1 15,0-1-15,0 22 0,0-22 16,0 0-16,0 1 0,0-1 0,0 0 16,0 1-16,0-22 0,21 21 15,-21-21-15,22 0 0,-1 1 0,21-1 16,-21 0-16,0 0 0,22-21 15,-1 21-15,-21-21 0,22 0 16,-1 0-16,0 0 0,1 0 0,-1 0 16,0 0-16,-21 0 0,22-21 0,-1 0 15,-21 21-15,22-21 0,-22 0 16,0-1-16,21 1 0,-21-21 0,1 21 16,-1 0-16,-21-22 0,21 22 15,-21 0-15,0-21 0,0 20 0,0 1 16,0 0-16,0 0 0,-21 21 15,21-21-15,-21 21 0,-1 0 16,1 21-16,21 0 0,-21 0 16,0 0-16,21 1 15,0-1-15,0 0 0,-21 0 0,21 0 16,0 0-16,0 1 0,0 20 16,0-21-16,0 0 0,0 0 0,0 1 15,0-1-15,0 0 0,21-21 0,0 21 16,0 0-16,0-21 0,1 21 15,-1-21-15,0 0 0,0 0 0,21 0 16,-20 0-16,-1 0 0,21 0 16,-21 0-16,22 0 0,-22 0 0,21-21 15,-21 0-15,22 0 0,-22 21 0,21-21 16,-21 0-16,22-22 16,-22 22-16,0 0 0,0 0 0,0 0 15,0-22-15,1 22 0,-22 0 0,0-21 16,0 20-16,0 1 0</inkml:trace>
  <inkml:trace contextRef="#ctx0" brushRef="#br0" timeOffset="53160.01">6519 2498 0,'0'0'0,"-42"0"0,63 0 16,0 0-1,22-21-15,-1 21 0,-21-22 16,21 22-16,22-21 0,-22 21 0,1-21 16,-1 21-16,21-21 0,-20 21 15,-1-21-15,0 21 0,1 0 0,-1-21 16,0 21-16,1 0 0,-22-22 15,0 22-15,0-21 0,-21 0 16,-21 21 0,0 0-16,0 0 15</inkml:trace>
  <inkml:trace contextRef="#ctx0" brushRef="#br0" timeOffset="53511.23">5927 2307 0,'0'0'0,"0"21"0,0 1 0,21-22 16,0 0-16,0 0 0,0 0 15,0 0-15,1 0 0,-1-22 0,0 1 16,0 21-16,0-21 0,-21 0 16,21 0-16,-21 0 0,22-1 0,-22 1 15,0 0-15,0 0 16,-22 21-16,1 0 0,0 0 16,0 0-16,0 0 0,0 21 15,-1-21-15,22 21 16,-21 0-16,0 1 0,21-1 0,0 0 15,-21 0-15,0 0 0,0-21 16,21 21-16,-22 1 0</inkml:trace>
  <inkml:trace contextRef="#ctx0" brushRef="#br0" timeOffset="54099.89">698 3302 0,'0'0'0,"22"0"0,-1 21 15,0-21-15,21 0 0,-21 0 16,22 0-16,20 0 0,1 0 0,-1 0 16,1 0-16,20 21 0,22-21 15,-21 0-15,21 0 0,-22 0 0,1 0 16,21 0-16,-21 0 15,-1 0-15,1 0 0,0 0 0,-22 0 16,22-21-16,-22 21 0,1 0 16,-1 0-16,-20 0 0,-1 0 0,0 0 15,-21 0-15,1-21 0,-1 21 16,-21-21 0,-21 21-1,-1-21-15,1 21 0,-21-21 16</inkml:trace>
  <inkml:trace contextRef="#ctx0" brushRef="#br0" timeOffset="54435.7">2074 3006 0,'-21'0'0,"42"0"31,0 0-31,1 0 16,-1 0-16,21 0 0,0 0 16,1 21-16,-1-21 0,0 0 0,1 0 15,-1 0-15,0 21 0,1-21 16,-1 0-16,0 21 0,1-21 0,-22 21 16,0 1-16,0-1 15,-21 0-15,0 0 0,0 0 0,-21 0 16,-21 22-16,-1-22 0,1 21 15,-21-21-15,-1 22 0,22-22 0,-22 0 16,1 0-16,20 22 0,1-22 16,0 0-16,21-21 0,-1 21 0,1 0 15,21 0-15,-21-21 16,21 22-16</inkml:trace>
  <inkml:trace contextRef="#ctx0" brushRef="#br0" timeOffset="55655.65">9906 2096 0,'0'0'0,"0"-22"15,0 1-15,-21 21 16,0 0-16,-1 0 0,1 0 16,0 0-16,0 0 0,0 0 15,-22 21-15,22 1 0,-21-1 0,21 0 16,-22 0-16,22 0 0,-21 22 15,21-1-15,-22 21 0,1-20 16,21 20-16,-21 1 0,20 20 16,1-20-16,-21-1 0,42 1 0,0-1 0,0 1 15,0-1-15,0-20 16,0 20-16,0-20 0,21-1 0,21 0 16,-20-21-16,-1 22 0,21-22 0,-21 0 15,22-21-15,-1 21 0,0-21 16,1 0-16,-1 0 0,0 0 0,1 0 15,-1-21-15,21 0 0,-20 0 16,-1 0-16,0-1 0,1-20 0,-1 21 16,0-21-16,1-1 0,-1 1 15,0 0-15,-20-22 0,-1 22 16,0-22-16,0 1 0,-21-1 0,0-20 16,0 20-16,0 1 0,-21-1 15,0 22-15,-22-22 0,22 22 0,-21 0 16,0 20-16,-22-20 0,22 21 15,-22 0-15,1 21 0,-1 0 0,1 0 16,20 0-16,-20 0 0,21 0 16,-1 21-16,1 0 0,21 0 0,0 22 15,21-22-15,0 21 0,0 0 16,0 22-16,0-22 0,21 22 0,0-22 16,21 22-16,-21-1 0,22-21 0,-22 22 15,21-1-15,-21-20 0,22 20 16,-1-20-16,0 20 0,-20 1 15,20-1-15,-21-21 0,0 22 16,0-1-16,1 1 0,-22-22 0,0 22 16,0-22-16,0 0 0,0 1 0,-22-1 15,22 0-15,-21-20 0,0-1 16,0 0-16,0 0 0,0 0 0,-1-21 16,1 0-16,21-21 15,0 0 1,-21 0-16,21 0 0,0-1 0,0-20 15,0 0-15,0 21 0,0-22 16,21 1-16,-21 0 0,21-22 0,1 22 16,-1-22-16,21 22 0</inkml:trace>
  <inkml:trace contextRef="#ctx0" brushRef="#br0" timeOffset="56571.87">10520 2688 0,'0'0'16,"0"21"-16,0 1 0,0-1 16,0 0-16,0 0 0,0 21 15,0-20-15,0 20 0,0-21 16,0 21-16,0-20 0,0 20 0,0-21 0,0 0 16,0 0-16,0 1 0,0-1 15,21 0-15,0-21 0,0 0 16,0 0-16,1 0 15,-1 0-15,0 0 0,0-21 0,21 0 16,-20-1-16,-1 1 0,0 0 0,0 0 16,21 0-16,-20-22 0,-1 1 15,0 21-15,-21-21 0,21 20 0,-21-20 16,21 21-16,-21 0 0,0 0 16,0 42 15,0 0-31,0 0 15,0 0-15,0 0 0,-21 22 0,21-22 0,0 0 16,-21 21-16,21-20 16,0-1-16,0 0 0,0 0 0,0 21 15,21-20-15,0-1 0,-21 0 16,21-21-16,1 0 0,-1 21 16,0-21-16,21 0 0,-21 0 0,22 0 15,-22-21-15,21 21 0,1-21 16,-22 0-16,21-1 0,-21 1 0,22 0 15,-22 0-15,0-21 0,0-1 0,0 22 16,0-21-16,1-1 16,-22 22-16,0-21 0,0 0 0,0 20 15,0 1-15,0 0 0,-22 21 16,1 21 0,0 0-16,0 1 0,0-1 0,0 21 15,-22-21-15,22 22 0,0-22 16,21 21-16,0-21 0,0 22 0,0-22 15,0 0-15,0 0 0,21 0 16,0 0-16,0-21 0,1 22 0,-1-22 16,0 0-16,21 0 0,-21 0 15,1 0-15,20 0 0,0 0 0,-21-22 16,22 1-16,-1 0 0,0 0 16,1 0-16,-1 0 0,0-1 0,1-20 15,-1 0-15,-21 21 0,22-22 16,-22 22-16,0 0 0,-21-21 0,0 20 15,-21 22 1,0 0-16,-1 0 0,1 0 16,0 22-16,0-1 0,21 0 0,0 0 15,0 0-15,0 0 0,0 1 16,0-1-16,0 0 0,21 0 0,0 0 16,0 0-16,1 1 0,-22-1 15,21 0-15,-21 0 16,0 0-16,0 0 0,0 1 15,-21-22 1,-1 0-16,1 0 0,0 0 0,0 0 16,0 0-16,0 0 15,21-22-15,0 1 16,0 0-16,0 0 0,0 0 0,0 0 16,0-22-16</inkml:trace>
  <inkml:trace contextRef="#ctx0" brushRef="#br0" timeOffset="58224.5">12636 1947 0,'0'106'31,"0"-63"-31,0-1 0,-21 0 15,0 22-15,0-22 0,21 22 0,-21-1 16,21 1-16,0-1 0,0-21 16,-21 22-16,21-22 0,-22 1 15,22-1-15,0 0 0,0 1 0,0-22 16,0 0-16,0 21 0,0-21 0,0 1 16,0-1-16,0 0 15,22-21 1,-1 0-16,0 0 0,0 0 15,0 0-15,0-21 0,1 0 16,-1-1-16,0 1 0,0 0 0,0 0 16,0 0-16,1-22 0,-1 1 0,-21 21 15,21-21-15,0-1 0,0 22 16,-21-21-16,0 21 0,21-1 0,-21 1 16,22 21-16,-22 21 31,0 1-31,0-1 0,0 0 0,0 21 15,-22-21-15,22 1 0,-21 20 16,21-21-16,0 21 0,0-20 0,0-1 16,0 0-16,0 0 0,0 0 0,0 0 15,21-21-15,1 22 0,-1-22 16,0 0-16,0 0 0,0 0 0,22 0 16,-1 0-16,-21 0 0,21 0 15,1-22-15,-1 1 0,-21 0 0,22 0 16,-1 0-16,-21-22 0,21 22 0,-20-21 15,-1 0-15,0 20 0,0-20 16,0 21-16,-21 0 0,0 0 16,0-1-16,-21 44 31,0-1-15,0 0-16,21 0 0,0 21 15,-21-20-15,21-1 0,-22 21 0,22-21 16,0 0-16,0 22 0,0-22 15,0 0-15,0 0 0,22-21 0,-1 21 16,0-21-16,0 0 0,0 0 0,0 0 16,1 0-16,20 0 0,-21 0 15,0 0-15,0-21 0,1 21 16,-1-21-16,0 0 0,0 0 16,-21-22-16,0 22 0,21 0 0,-21-21 0,0 21 15,0-22-15,0 1 0,0 21 16,0-22-16,-21 22 0,0 0 15,0 0-15,0 21 0,-1-21 0,1 21 16,0 0-16,0 0 16,0 0-16,42 0 31,0 0-15,0 0-16,0 0 0,22 0 15,-22 0-15,0 0 0,0 0 16,0 0-16,1 0 0,20 0 15,-21 0-15,0 0 0,0 0 16,1 0-16,-1 0 0,0 21 0,0 0 16,0 0-16,-21 0 0,21 22 15,-21-22-15,0 0 0,0 0 16,22 0-16,-22 1 0,0-1 0,0 0 16,0 0-16,0 0 0,0 0 15,0 1-15,0-1 0,0 0 16,0-42 31,0 0-32,0-1-15,0 1 0,0 0 16,0 0-16,21 0 0,0-22 0,0 22 16,-21-21-16,21 21 0,0-22 15,22 22-15,-22-21 0,0 21 0,21 0 16,1-1-16,-22 1 0,21 0 15,1 21-15,-22 0 0,21 0 0,-21 0 16,0 0-16,1 0 0,-22 21 16,0 0-16,21 1 0,-21-1 0,0 21 15,0-21-15,0 22 0,0-22 0,0 21 16,0-21-16,0 0 0,0 22 16,0-22-16,0 0 0,0 0 15,0 0-15,0 1 0,0-1 16,21 0-16,0-21 0,0 0 15,0 0-15,22 0 0,-22 0 16,0 0-16,0 0 0,0 0 16,22-21-16,-22 0 0,0 21 0,21-22 15,-20-20-15,20 21 0,0-21 16,-21 20-16,22-20 0,-22 0 0,21-1 16,1-41-16,-22 41 15,0 1-15,-21 21 0,0 0 0,0 0 16,0-1-16,-21 22 0,0 0 15,-1 0-15,1 0 16,0 0-16,0 0 0,0 22 0,0-1 16,21 0-16,0 0 0,0 21 0,0-20 15,0-1-15,0 21 0,21-21 16,0 0-16,0 22 0,0-22 0,0 0 16,1 0-16,-22 0 0,21 1 15,0-1-15,0 0 0,-21 0 0,21 0 16,-21 0-16,0 1 0,0-1 15,-21-21 1,0 0-16,0 0 0,0 21 0,-1-21 16,1 0-16,0 0 15,0 0-15,-21 0 0,20 0 0,1 0 16,0 0-16,0 0 0,0 0 16,0-21-16,21 0 15,0-1-15,-22 22 0,22-21 0,0 0 16</inkml:trace>
  <inkml:trace contextRef="#ctx0" brushRef="#br0" timeOffset="58515.45">13801 1672 0,'0'0'0,"-22"0"0,1-21 16,21 0 0,-21 21 46,21 21-62,-21-21 0</inkml:trace>
  <inkml:trace contextRef="#ctx0" brushRef="#br0" timeOffset="58887.75">12234 2265 0,'-21'0'0,"42"0"0,-42 21 16,42-21-1,0 0-15,22 0 0,-22 0 16,21 0-16,1 0 0,-22 0 15,21 0-15,0 0 0,-20 0 0,20 0 16,-21 0-16,21 0 0,-20 0 16,-1 0-16,0 0 0,0 0 0,0 0 15,0 0-15,1 0 32,-44 0 14,1 0-46,0 0 0,0 21 16,0-21-16</inkml:trace>
  <inkml:trace contextRef="#ctx0" brushRef="#br0" timeOffset="65463.43">5694 4593 0,'0'0'0,"-21"64"15,21-1-15,0 22 0,0-22 16,0 22-16,0 21 0,0-21 0,0-1 16,0 1-16,0 0 0,-22-1 15,22 1-15,0-22 0,-21 22 0,21-21 16,0-1-16,0 1 0,-21-22 15,21 21-15,-21-20 0,21-22 0,0 21 16,0-21-16,0 22 0,0-22 0,-21-21 16,21 21-16,0 0 0,-21-21 31,21-21-31,0 0 0,0 0 16,0 0-16,0-22 0,0 22 15,0-21-15</inkml:trace>
  <inkml:trace contextRef="#ctx0" brushRef="#br0" timeOffset="66307.33">7408 4445 0,'0'0'0,"127"-21"0,-21 21 0,21 0 0,-21 0 16,21 0-16,-21 0 0,-22 0 16,22 0-16,-21 0 0,0 0 0,-22 0 15,22 0-15,-22 0 0,1 0 16,-22 0-16,0 21 0,1-21 16,-1 21-16,0-21 0,-20 21 0,-1 1 15,0-22-15,0 21 0,0 0 16,-21 0-16,21-21 0,-21 21 0,0 0 15,0 22-15,0-22 0,22 0 16,-22 21-16,0 1 0,0-22 0,0 21 16,0 1-16,0-1 0,0 21 15,0-20-15,0-1 0,0 22 0,0-22 16,0 0-16,0 22 0,0-1 0,0-20 16,-22 20-16,22 1 0,0-22 15,0 21-15,0 1 0,-21-22 0,21 22 16,-21-22-16,21 0 0,0 1 0,0-1 15,-21 0-15,21 1 16,-21-22-16,21 21 0,-21-21 0,21 1 16,-22 20-16,22-21 0,-21 0 0,21 0 15,0 1-15,0-1 0,-21 0 16,0-21-16,21 21 0,-21 0 0,21 0 16,-21-21-16,-1 22 0,1-1 0,0-21 15,0 21-15,0-21 0,0 0 16,-1 21-16,-20-21 0,21 0 0,-21 21 15,-1-21-15,1 0 0,-22 0 0,1 21 16,-1-21-16,-20 0 16,-1 0-16,-21 0 0,0 22 0,-21-22 0,0 0 15,0 0-15,0 0 0,0 0 16,-21 21-16,21-21 0,0 0 16,0 0-16,21 0 0,1 0 0,20 0 15,0 0-15,22 0 0,-22 0 0,22 0 16,20 0-16,-20 0 0,-1 0 15,22 0-15,-22 0 0,22 0 0,0 0 16,-1 0-16,22 0 0,-21 0 0,21 0 16,0 0-16,-1-21 0,22-1 15,-21 22-15,21-42 0,0 21 16,0 0-16,0-22 0</inkml:trace>
  <inkml:trace contextRef="#ctx0" brushRef="#br0" timeOffset="66768.07">6731 5038 0,'0'0'16,"-21"0"-16,0 0 0,-1-21 0,1 21 15,0 0-15,0 0 16,21-22-16,21 22 16,0 0-1,22 0-15,-1 0 0,0 0 0,43 0 16,-22 0-16,22 0 0,0 0 0,-1 0 15,1 0-15,21 0 0,0 0 16,0 0-16,-1 0 0,1 0 16,0 0-16,0 0 0,0 0 15,-22 0-15,22 0 0,-21 0 0,-22 0 16,22 0-16,-21 0 0,-22 0 0,0 0 16,1 0-16,-1 0 0,-21 0 15,-42 0 16,0 22-31,0-22 0,-1 0 16,-20 0-16,21 21 0,-21-21 0,-1 21 0</inkml:trace>
  <inkml:trace contextRef="#ctx0" brushRef="#br0" timeOffset="67127.86">6625 5440 0,'0'0'0,"42"0"0,22 0 15,-1 0-15,1 0 0,21 0 0,-22 0 16,22 0-16,-1 0 0,-20 0 15,21 0-15,-1 0 0,1 0 16,0 0-16,-1 0 0,1 0 0,0 0 16,-1 0-16,1 0 0,-22 0 0,1 0 15,-1 0-15,1 0 0,-22 0 16,1 0-16,-22 0 0,0 0 0,0 0 16,0 0-16,-21 21 15,-21-21 1,0 0-16,0 21 0,0-21 0,-1 0 15,1 0-15,-21 0 16</inkml:trace>
  <inkml:trace contextRef="#ctx0" brushRef="#br0" timeOffset="67475.61">6837 6033 0,'0'0'0,"63"0"0,1 0 0,20 0 16,-20 0-16,-1 0 0,22 0 15,-21 0-15,20 0 0,1 0 0,-22-22 16,22 22-16,0 0 0,-22-21 15,1 21-15,-1 0 0,1 0 0,-1 0 16,-20-21-16,-1 21 0,-21 0 0,21 0 16,-20 0-16,-1 0 0,-42 0 47,-1 21-47,1-21 0,-21 0 15,0 0-15,-1 0 0,1 21 0,0-21 16</inkml:trace>
  <inkml:trace contextRef="#ctx0" brushRef="#br0" timeOffset="67732.46">6625 6392 0,'106'22'15,"-64"-22"-15,22 0 0,-22 0 16,22 0-16,-1 0 0,1 0 0,-1 0 16,1-22-16,-1 22 0,1-21 0,20 0 15,-20 21-15,-1-21 16,1 0-16,-1 0 0,1 21 0,-1-22 16,-20 1-16,-1 21 0,0-21 0,1 0 15,-22 21-15,21-21 0,-42 0 16,0-1-16</inkml:trace>
  <inkml:trace contextRef="#ctx0" brushRef="#br0" timeOffset="68457.14">5694 4424 0,'0'-21'31,"21"21"-31,0 0 0,0 0 16,0 0 0,1 0-16,20 0 0,0-21 0,1 21 15,-1 0-15,21 0 0,22 0 16,-21 0-16,20 0 0,1 0 0,0 0 15,20 0-15,-20 0 0,21 0 16,-21 0-16,-1 0 0,1 0 0,0 0 16,-1-22-16,-20 22 0,-1 0 15,1 0-15,-1 0 0,1 0 0,-1 0 16,-20 0-16,20 0 0,-21 0 0,1 0 16,-22 0-16,21 0 0</inkml:trace>
  <inkml:trace contextRef="#ctx0" brushRef="#br0" timeOffset="95063.88">1122 8763 0,'-21'0'15,"-1"0"1,1 0 0,0-21-16,0 21 15,0 0-15,21-21 16,-21 21-16,-1 0 0,1 0 15,0 0-15,0 0 0,0 0 16,42 0 47,0 0-48,21 0-15,1 0 0,20 0 0,22 0 16,0 0-16,20 0 0,1 0 15,-21 0-15,21 0 0,0 0 16,-22 0-16,22 0 0,-21 0 0,-1 0 16,22 0-16,-21 0 0,0 0 15,20 0-15,-20 0 0,-21 0 0,20 0 16,-20 0-16,-1 0 0,-20 0 0,20 0 16,-21-21-16,1 21 0,-22 0 15,21 0-15,-21 0 0,1 0 0,-1 0 16,0 0-1,-21-22-15,0 1 32,0 0-17,-21 21-15,21-21 0,-21 21 0,21-21 16,0 0-16,-22 21 0</inkml:trace>
  <inkml:trace contextRef="#ctx0" brushRef="#br0" timeOffset="95543.6">2857 8319 0,'0'0'0,"-21"0"0,0-22 16,0 22-16,0 0 16,21 22 15,21-1-31,0 0 15,21 0-15,-20-21 16,-1 21-16,21-21 0,-21 21 0,22-21 16,-1 0-16,-21 22 0,21-1 15,-20-21-15,20 0 0,-21 0 0,21 21 16,-20-21-16,-1 0 0,21 0 16,-21 21-16,0-21 15,1 21-15,-22 0 16,0 1-1,-22-22-15,1 21 0,0-21 16,0 21-16,-21 0 0,20 0 16,-20 0-16,0 1 0,-1-1 0,1 21 15,0-21-15,-1 22 0,1-22 0,0 21 16,-1 0-16,1-20 0,-21 20 16,20-21-16,22 21 0,-21-20 0,-1 20 15,22-21-15,-21 0 0,21 22 16,0-22-16,-1-21 0,22 21 0,0 0 15,0 0-15,22-21 32,-1 0-32,0-21 0,0 21 15,0-21-15</inkml:trace>
  <inkml:trace contextRef="#ctx0" brushRef="#br0" timeOffset="97763.59">5567 7916 0,'21'0'0,"-42"0"0,42-21 0,-21 0 16,21 0-16,-21 0 16,21 21-16,-21-21 0,0-1 15,0 1 1,0 0-16,-21 21 0,0-21 0,0 21 16,21-21-16,-21 21 0,-22 0 0,22 0 15,0 0-15,-21 0 16,20 0-16,-20 0 0,0 0 0,21 0 15,-22 0-15,1 0 0,21 21 16,-22 0-16,1 0 0,0 0 0,-1 22 16,1-22-16,21 21 0,-21 1 15,-1 20-15,22-21 0,-21 22 0,21-1 16,-1-20-16,1 20 0,0 1 0,21-22 16,-21 22-16,21-22 0,0 21 15,0-20-15,0-1 0,0 0 0,21 1 16,0-1-16,0 0 0,1 1 15,-1-1-15,21-21 0,-21 22 0,22-22 16,-1 0-16,0 0 0,-21 0 16,22-21-16,-1 0 0,0 0 15,1 0-15,-1 0 0,0 0 0,1 0 16,-1-21-16,22 21 0,-22-21 16,0 0-16,1-22 0,20 22 0,-21-21 15,1 21-15,-1-22 0,0 22 0,-20-21 16,20 21-16,-21-22 0,0 22 15,0-21-15,-21 21 0,0-22 0,0 22 16,22 0-16,-22 0 0,0 0 0,0 0 16,0-1-16,-22 22 15,1 0 1,0 0-16,0 0 16,0 22-16,0-1 15,21 0-15,-22 0 0,22 21 0,0-20 16,0-1-16,-21 21 0,21-21 15,0 0-15,0 22 0,0-22 0,0 0 16,0 21-16,21-20 0,1-1 0,-1-21 16,0 21-16,0 0 0,0-21 15,0 0-15,22 0 0,-22 0 0,21 0 16,-21 0-16,1 0 0,-1 0 16,21 0-16,-21-21 0,0 0 0,1 0 15,-1-1-15,0 1 0,0 0 16,0 0-16,0 0 0,-21 0 15,0-22-15,22 22 0,-22-21 0,0 21 16,0-22-16,0 1 0,0 21 0,-22-22 16,1 1-16,21 0 0,-21 21 15,-21-22-15,21 22 0,-1 0 0,1 0 16,-21 21-16,21 0 0,0 0 16,-22 0-16,22 0 0,0 21 0,0 0 15,-22 0-15,22 0 0,21 22 0,-21-22 16,21 21-16,-21-21 0,21 22 15,0-22-15,0 21 0,0-21 0,0 22 16,21-22-16,0 0 0,0 0 0,1 0 16,-1 1-16,0-1 15,21 0-15,1-21 0,-22 21 0,21-21 16,-21 0-16,22 0 0,-1 0 0,0 0 16,1 0-16,-1-21 0,0 21 15,1-21-15,-1 0 0,0-1 0,1 1 16,-1 0-16,-21 0 0,0 0 15,22-22-15,-22 22 0,0 0 16,-21 0-16,0 0 0,21 0 0,-21 42 47,0 0-47,0 0 0,0 0 16,0 0-16,0 1 15,0-1-15,0 0 0,0 0 0,0 21 16,0-20-16,0-1 0,0 21 0,-21-21 15,21 0-15,0 1 0,0-1 16,0 0-16,0 0 0,0 0 16,0-42 15,21 0-31,-21 0 0,21-22 16,0 22-16,1-21 0,-22 21 15,21-22-15,0 1 0,0 21 0,0-21 16,0 20-16,-21-20 0,22 21 15,-1 0-15,0 0 0,0 21 16,0-22-16,0 1 0,1 21 16,-1 0-16,0 0 0,0 21 15,0 1-15,0-1 0,-21 0 16,0 0-16,22 0 0,-1 0 16,-21 1-16,0 20 0,0-21 0,21 21 0,-21-20 15,21 20-15,-21-21 0,0 0 16,0 0-16,21 1 0,0-1 0,-21 0 15,0 0-15,22-21 0,-1 0 16,0 0-16,0 0 0,0 0 16,0-21-16,1 0 0,-1 0 15,21-22-15,-21 22 0,0 0 0,22-21 16,-22-1-16,0 22 0,0-21 16,22-1-16,-22 1 0,0 21 0,21-21 15,-21 20-15,1 1 0,-1 0 0,0 0 16,0 21-16,0 0 0,-21-21 15,0 42 1,0 0-16,0 0 0,0 0 16,0 1-16,0-1 0,0 21 15,0-21-15,0 0 0,0 1 0,0 20 16,0-21-16,0 0 0,0 0 0,0 1 16,21-1-16,1 0 15,-1 0-15,0 0 0,0-21 16,0 21-16,0-21 0,1 0 0,-1 0 15,0 0-15,21 0 0,-21-21 16,1 0-16,-22 0 0,21 0 0,0 0 16,0-1-16,-21 1 0,0 0 0,21-21 15,-21 21-15,21-22 0,-21 22 16,0 0-16,0 0 0,0 0 0,0-1 16,0 1-16,0 0 0,22 21 31,-1 21-16,-21 0-15,0 1 0,21-1 16,-21 21-16,0-21 16,21 0-16,-21 22 0,0-22 0,0 21 15,0 1-15,0-1 0,0 21 0,0-20 16,0 20-16,0-20 0,0 20 16,0 1-16,0-22 0,0 21 0,0 1 15,-21-22-15,21 22 0,0-1 0,0-20 16,-21 20-16,21 1 0,0-1 15,0-21-15,0 22 0,0-22 0,0 1 16,-21 20-16,21-42 0,0 22 0,0-22 16,0 21-16,0-21 0,0 0 0,0 1 15,0-44 17,0 1-32,0 0 0,21 0 15,-21 0-15,0 0 0,21-22 0,0 22 16,0-21-16,-21-1 0,0 1 15,21-43-15,-21 22 16,0 21-16,0-22 0,0 22 0</inkml:trace>
  <inkml:trace contextRef="#ctx0" brushRef="#br0" timeOffset="98071.43">8361 8890 0,'0'0'0,"-21"-42"0,21-22 0,-22 22 16,1 0-16,21 20 0,-21-20 15,21 21-15,0-21 0,0 20 16,0 1-16,0-21 0,0 21 0,21 0 15,0-1-15,1 1 0,-1 0 16,21 21-16,-21-21 0,0 21 0,22 0 16,-22 0-16,21 0 0,-21 0 0,1 0 15,-1 21-15,0 0 0,0 0 16,-21 1-16,0-1 0,0 0 0,0 0 16,-21 21-16,0-20 0,0-1 0,-1 21 15,1-21-15,0 0 0,0 1 16,-21-1-16,20 0 0,1-21 0,0 21 15,0-21 1,0 0 0,21-21-1,21 21-15,0-21 16,0 0-16,0-1 0,1 1 16,-1 0-16</inkml:trace>
  <inkml:trace contextRef="#ctx0" brushRef="#br0" timeOffset="99111.37">9080 8043 0,'22'-21'0,"-44"42"0,44-84 0,-22 42 16,0 0-16,0-1 16,0 44-1,0 20-15,0-21 16,-22 21-16,1 1 0,0-1 15,0 0-15,21 1 0,-21-1 0,21 22 16,-21-22-16,21 0 0,0 1 0,0-1 16,0-21-16,0 21 0,0-20 15,21 20-15,0-21 0,0 0 0,0 0 16,0 1-16,22-1 0,-22 0 16,0-21-16,21 0 0,-20 0 15,-1 0-15,21 0 0,-21 0 0,22-21 16,-22 21-16,21-21 0,-21-1 0,0 1 15,22 0-15,-22-21 0,0 21 16,0-22-16,0 22 0,1 0 0,-1-21 16,0 20-16,-21 1 0,0 0 0,0 0 15,0 0-15,-21 21 16,0 0 0,-1 0-16,1 21 15,0 0-15,21 0 0,0 0 16,-21 22-16,21-22 0,0 0 0,0 0 15,0 0-15,0 1 0,0 20 16,0-21-16,0 0 0,21 0 0,0 1 16,0-22-16,1 21 0,-1 0 0,0-21 15,21 0-15,-21 0 0,22 0 16,-22 0-16,21 0 0,1 0 16,-1-21-16,-21 21 0,21-21 0,1-1 0,-22 1 15,21-21-15,-21 21 0,22-22 16,-22 1-16,0 0 0,0-1 0,0 1 15,1-21-15,-22 20 0,0-20 0,21 20 16,-21 1-16,21 0 16,-21-1-16,0 22 0,0 0 0,0 0 15,0 0-15,0 0 0,-21 21 32,21 21-32,-21 0 0,21 21 15,0-21-15,-22 22 0,1-1 0,21 0 16,-21 1-16,21-1 0,0 0 15,0 1-15,0-1 0,0 0 16,0-20-16,0 20 0,0 0 0,0-21 0,21 1 16,-21 20-16,21-21 0,1 0 15,-1 0-15,0 1 0,0-22 0,0 21 16,0-21-16,1 0 0,-1 0 16,21 0-16,-21 0 0,0 0 15,1-21-15,20 21 0,-21-22 0,21 1 16,-20 0-16,-1 0 0,0 0 0,21-22 15,-21 22-15,1-21 0,-22 21 16,21-22-16,-21 22 0,0-21 0,0 21 16,0 0-16,0-1 0,0 1 0,-21 21 15,-1 0 1,1 0-16,21 21 0,-21-21 0,0 22 16,21-1-16,0 21 0,0-21 0,0 0 15,0 1-15,0-1 0,0 0 16,0 0-16,0 0 0,0 0 0,21 1 15,0-1-15,0-21 0,1 21 16,20-21-16,-21 0 0,21 0 0,1 0 16,-22 0-16,21 0 0,1 0 15,-1 0-15,0 0 0,-21-21 0,22 0 16,-22 21-16,0-22 0,21 1 0,-20 0 16,-1 21-16,-21-21 0,0 0 15,21 0-15,-21-1 0,0 1 16,0 0-16,0 0 0,0 0 0</inkml:trace>
  <inkml:trace contextRef="#ctx0" brushRef="#br0" timeOffset="99393.21">10329 8213 0,'0'0'0,"-21"0"0,42 0 31,0-21-31,1 21 0,20-22 0,-21 22 16,21-21-16,1 21 0,-1-21 15,0 0-15,1 21 0,-1-21 0,0 21 16,1-21-16,-1 21 0,0 0 16,1-22-16,-1 22 0,-21 0 15,0-21-15,1 21 0,-1 0 0,0 0 16,-21-21-1</inkml:trace>
  <inkml:trace contextRef="#ctx0" brushRef="#br0" timeOffset="100267.94">12996 8319 0,'0'0'0,"-42"0"0,21-22 0,-22 22 16,1 0-16,21 0 0,-21-21 16,20 21-16,-20-21 0,21 21 0,0-21 15,0 21-15,-1-21 0,-20 0 0,21 21 16,0-22-16,0 1 0,-1 0 15,1 0-15,0 0 0,0 0 0,21-1 16,0-20-16,0 21 0,0 0 0,0-22 16,0 22-16,0 0 0,0 0 15,21 0-15,0 0 0,0-1 16,22 1-16,-22 0 0,21 0 0,-21 21 16,22 0-16,-22-21 0,21 21 15,1 0-15,-22 0 0,21 0 0,-21 0 16,0 0-16,1 21 0,-1-21 15,0 21-15,-21 0 0,0 0 16,0 1-16,-21-1 0,0 21 0,-1-21 16,1 22-16,-21-1 0,0 0 15,-1 1-15,1-1 0,0 0 0,-1 1 16,1-1-16,0 0 0,-1 1 0,22-1 16,0-21-16,0 21 0,0-20 15,-1 20-15,22-21 0,0 0 0,0 0 16,0 1-16,0-1 0,0 0 15,0 0-15,22-21 0,-1 21 16,0-21-16,0 0 0,0 0 0,22 0 16,-22 0-16,21 0 0,0 0 0,-20 0 15,20 0-15,0-21 0,1 0 16,-22 21-16,21-21 0,0 0 0,-20-1 16,-1-20-16,0 21 0,0 0 0,-21-22 15,0 22-15,0-21 0,0 0 16,0 20-16,-21-20 0,0 21 15,0 0-15,-1 0 0,1 21 0,-21 0 0,21 0 16,-22 0-16,1 21 0,21-21 16,-21 21-16,20 0 0,-20 21 15,21-20-15,0-1 0,0 21 0,-1-21 16,1 22-16,0-22 0,0 0 16,21 0-16,0 21 0,-21-20 0,21-1 15,0 0-15,0 0 16,21-21-1,0 0-15,0 0 0,0 0 16,-21-21-16,43 21 0,-22-21 0</inkml:trace>
  <inkml:trace contextRef="#ctx0" brushRef="#br0" timeOffset="101448.83">14224 7768 0,'0'0'0,"0"-42"0,0 21 15,21 0-15,0-22 0,-21 22 0,0 0 16,21-21-16,1 20 16,-1 1-16,-21 0 0,0 42 31,0 22-31,0-22 16,0 21-16,0 0 0,-43 22 0,22-22 15,0 22-15,0-1 0,0 1 16,0 20-16,-22-20 0,22-1 0,0 1 15,0-1-15,0 1 0,-1-22 0,22 1 16,0-1-16,0 0 0,0-21 16,0 22-16,0-22 0,0 0 0,22 0 15,-1-21-15,0 21 0,0-21 16,0 0-16,0 0 16,1 0-16,20 0 0,-21-21 0,0 0 15,22 21-15,-22-21 0,21 0 0,-21 0 16,0-1-16,1 1 0,-1 0 15,0-21-15,-21 21 0,0-1 0,0 1 16,0 0-16,0 0 0,0 0 16,0 0-16,-21 21 0,21-22 15,-21 22-15,-1 0 16,22 22 0,0-1-16,0 0 0,0 0 15,0 0-15,0 0 0,0 1 0,0 20 16,0-21-16,0 0 15,0 0-15,22 1 0,-1-1 16,0 0-16,0-21 0,0 21 0,0-21 16,1 0-16,-1 0 0,21 0 0,-21 0 15,22 0-15,-22 0 0,21-21 16,0 21-16,-20-21 0,20 0 0,0-1 16,-21 1-16,22 0 0,-22 0 0,21 0 15,-21 0-15,1-1 0,-1 1 16,-21 0-16,0 0 0,21 21 0,-21-21 15,-21 42 17,0 0-32,-1 0 15,1 22-15,21-22 0,0 0 16,-21 0-16,0 21 0,21-20 16,-21 20-16,21 0 0,0-21 0,0 43 15,-21-22-15,21 1 0,0-1 0,0 21 16,0-20-16,-22-1 0,22 0 15,0 22-15,0-22 0,0-21 0,0 22 16,0-1-16,0 0 0,0-20 0,0-1 16,0 21-16,0-21 0,0 0 15,-21-21-15,21 22 0,-21-1 0,0 0 16,0-21-16,0 0 0,-1 0 0,1 0 16,0 0-16,0 0 15,0 0-15,-22 0 0,22-21 0,0 21 16,0-21-16,-21-1 0,20 1 0,1 0 15,21 0-15,-21 0 0,21 0 16,0-1-16,0 1 0,0 0 16,0 0-16,0 0 0,21 0 15,-21-1-15,21 22 0,1-21 0,20 0 16,-21 0-16,0 0 0,0 0 16,1-1-16</inkml:trace>
  <inkml:trace contextRef="#ctx0" brushRef="#br0" timeOffset="102095.55">15409 8361 0,'0'0'0,"21"-21"0,-21 0 0,22-1 16,-22 44 0,0-1-1,0 0-15,0 21 0,0-21 0,0 22 16,-22-1-16,22 0 0,0 1 15,-21-1-15,21 22 0,0-22 16,-21 21-16,21 1 0,0-22 0,0 22 0,-21-1 16,21-20-16,-21 20 15,21-21-15,-21 22 0,21-22 0,0 1 16,-22-1-16,22-21 0,-21 21 0,21-20 16,0-1-16,0 0 0,0 0 15,0-42 1,0 0-1,0 0-15,0-1 0,21 1 16,-21-21-16,22 21 0,-22-22 0,0 1 16,21-21-16,0 20 0,-21-20 0,21 20 15,-21-20-15,0-1 0,0 1 16,0-1-16,0 22 0,0-21 0,0 20 16,0-41-16,0 41 15,0 22-15,0-21 0,0 21 16,0-1-16,0-20 0,0 21 0,0 0 15,0 0-15,21-1 0,0 1 0,22 0 16,-22 0-16,42 0 16,-20 21-16,-1 0 0,0 0 0,1 0 15,-1 0-15,-21 21 0,0 0 0,22 0 16,-22 0-16,-21 1 0,0-1 16,0 21-16,0-21 0,0 0 0,-21 1 15,0-1-15,-1 0 0,1 0 16,0 0-16,0 0 0,0-21 0,-22 22 15,22-22-15,0 0 0,0 0 16,0 21-16,0-21 0,-1 0 16,1 0-16,0 0 0,42 0 47,0 0-47,1 0 0,-1-21 0,21 21 15,-21-22-15,0 22 0,22 0 0</inkml:trace>
  <inkml:trace contextRef="#ctx0" brushRef="#br0" timeOffset="102719.71">16023 8530 0,'0'0'0,"106"-21"31,-85 0-31,0 21 0,0-21 0,1 0 16,-1 21-16,21-22 0,-21 1 15,0 0-15,22 0 0,-22 0 0,0-22 16,0 22-16,-21 0 0,0 0 0,0 0 15,0 0-15,0-1 16,-21 22-16,0 0 16,0 0-16,0 22 0,-1-22 15,-20 21-15,21 0 0,-21 0 16,20 0-16,1 22 0,0-22 0,0 0 0,0 21 16,0-21-16,21 1 15,0-1-15,0 0 0,0 0 0,0 0 16,0 0-16,0 1 0,0-1 0,21 0 15,0-21-15,0 0 0,21 0 16,-20 0-16,-1 0 0,21 0 16,0 0-16,1 0 0,-22 0 0,21 0 15,1-21-15,-1 0 0,0-1 16,1 1-16,-1 0 0,0-21 0,1-1 16,-1 22-16,-21-21 0,21 0 0,1-22 15,-22 22-15,0 21 16,0-22-16,0 22 0,-21-21 0,0 21 15,-21 21-15,0 0 16,0 0-16,0 21 0,-22 0 16,22 0-16,0 0 0,0 0 0,21 22 15,0-22-15,0 21 0,0-21 0,0 1 16,0-1-16,0 21 0,21-21 16,0 0-16,0 1 0,1-1 0,-1 0 15,-21 0-15,21 0 0,0 0 16,-21 1-16,0-1 15,0 0-15,-21 0 16,0-21-16,0 0 0,-1 0 16,1 0-16,0 0 15,0 0-15,0 0 0,0 0 16,-1 0-16,22-21 0,0 0 0,-21 21 16,21-21-16,-21 21 0,21-22 15,0 1-15,-21 0 0,0 0 0</inkml:trace>
  <inkml:trace contextRef="#ctx0" brushRef="#br0" timeOffset="103167.46">14182 7895 0,'0'0'16,"-43"0"-16,22-21 0,0 21 0,63-21 31,-21 21-31,22 0 0,-1 0 0,22 0 16,-22 0-16,21 0 0,1-21 0,-1 21 15,1 0-15,-1 0 16,1 0-16,-1 0 0,1 0 0,-1-21 16,-20 21-16,20 0 0,1 0 0,-22 0 15,0 0-15,1 0 0,-1 0 16,-21 0-16,0 0 0,1 0 0,-1 0 16,-42 0 30</inkml:trace>
  <inkml:trace contextRef="#ctx0" brushRef="#br0" timeOffset="103799.46">18457 8234 0,'0'0'16,"-21"0"-16,0 0 0,-21 0 0,20 0 0,1 0 16,0-21-16,0 21 0,0 0 0,0 0 15,-1 0-15,44 0 31,-1 0-31,21 0 16,0 0-16,1 0 0,20 0 16,1 0-16,-1 0 0,1 0 0,-1 0 15,1 0-15,20 0 0,-20 0 16,21 0-16,-1 0 0,-20 0 0,20 0 16,1 0-16,0 0 0,-22 0 15,22 0-15,-22 0 0,1 0 0,-22 0 16,1 0-16,-1 0 0,-21 0 0,0 0 15,0 0-15,-42 0 32,0 0-32,21-21 0,-21 21 15,0 0-15,0-22 0</inkml:trace>
  <inkml:trace contextRef="#ctx0" brushRef="#br0" timeOffset="104283.18">19516 7832 0,'-22'0'0,"44"0"0,-65 0 16,22 0-16,21-21 16,0 42 15,21 0-31,0-21 0,1 21 15,-1 0-15,21 0 0,0 1 0,1-22 16,-1 21-16,0 0 0,1 0 16,-1 0-16,0 0 0,1-21 0,-1 22 15,0-22-15,1 0 0,-22 21 16,21-21-16,1 0 0,-22 0 0,21 0 16,-21 0-16,0 21 0,1-21 15,-22 21 1,0 0-16,0 0 15,-43-21-15,22 22 0,0-1 0,-21 0 16,20 0-16,-20 0 16,0 22-16,-1-22 0,22 21 0,-21-21 15,0 0-15,-1 22 0,22-22 0,-21 0 16,-1 0-16,22 0 0,-21 1 16,21-1-16,0-21 0,-1 21 0,1 0 15,0-21-15,21 21 0,21-21 31,0 0-15,22 0-16,-22-21 0,21 0 0,1 0 16,-1 0-16,0-1 0</inkml:trace>
  <inkml:trace contextRef="#ctx0" brushRef="#br0" timeOffset="104787.6">21780 7451 0,'0'0'0,"22"-127"31,-22 106-31,0-1 16,21 22 15,-21 22-31,21-1 0,0 0 0,0 0 16,0 21-16,1-20 0,20 20 0,-21 0 16,21 22-16,-20-22 0,-1 22 15,21-22-15,-21 43 0,22-22 0,-1 1 16,0 20-16,-21-20 0,22 20 15,-1-20-15,0-1 0,1 1 0,-1-22 16,-21 22-16,22-22 0,20 43 16,-42-43-16,22 0 15,-22 1-15,0-1 0,21-21 0,-21 22 16,1-22-16,-1 0 0,0 0 0,0 0 16,0-21-16,-21 21 0,21-21 15,1 0 1,-22-21-1,21 0-15,0 0 16,-21 0-16,21 0 0,-21-1 0,21 1 16,-21-21-16,21 21 0,-21 0 15</inkml:trace>
  <inkml:trace contextRef="#ctx0" brushRef="#br0" timeOffset="105261.33">23347 7387 0,'0'0'15,"0"-21"-15,0 0 0,0 0 0,0 0 31,-21 42-15,-1 0-16,1 21 16,-21-21-16,21 22 0,-22-1 15,1 0-15,-21 22 0,-1-1 0,1 1 16,-1-1-16,-21 22 0,1 0 16,-1-1-16,0 1 0,1-21 0,-1 20 15,0 1-15,1-22 0,-1 1 0,22-1 16,-1 1-16,-21-1 0,43 1 15,-21-22-15,20 22 0,1-22 0,0 0 16,20 1-16,-20-1 0,21-21 0,0 0 16,0 1-16,-1-1 0,1 0 15,21 0-15,0 0 0,-21-21 16,0 21-16,21-42 47,0 0-32,0 0-15,0 0 16,0 0-16</inkml:trace>
  <inkml:trace contextRef="#ctx0" brushRef="#br0" timeOffset="111813.97">11790 10012 0,'0'0'0,"0"-21"16,-21 0-16,21-1 15,0 1-15,0 42 47,0 1-31,0-1-16,0 0 0,0 21 15,0-21-15,0 22 0,0-1 0,0 0 16,0 1-16,0-1 0,0 22 16,0-22-16,0 0 0,0 1 0,0-1 15,0 0-15,0 1 0,0-1 0,0-21 16,0 0-16,0 22 0,0-22 15,-22-21-15,22 21 0,0 0 0,0-42 47,-21 21-47,21-21 0,0 0 0,0-22 16,0 22-16,0-21 0</inkml:trace>
  <inkml:trace contextRef="#ctx0" brushRef="#br0" timeOffset="112111.81">11747 9948 0,'0'0'0,"22"0"46,-1 0-46,0-21 0,0 21 0,21 0 16,-20 0-16,-1 0 0,21-21 16,-21 21-16,22 0 0,-22 0 0,21 0 15,-21-21-15,0 21 0,1 0 0,-1 0 16,0 0-16,0 0 0,-21 21 31,0 0-31,-21-21 16,0 0-16,0 21 0,-1 1 0</inkml:trace>
  <inkml:trace contextRef="#ctx0" brushRef="#br0" timeOffset="112327.68">11790 10329 0,'0'64'31,"21"-64"-31,0 0 16,0 0-16,0-21 0,1 21 16,-1 0-16,0-21 0,0 21 0,0 0 15,-21-22-15,21 22 0,1-21 0,-1 21 16,0 0-16,0-21 16,0 21-16</inkml:trace>
  <inkml:trace contextRef="#ctx0" brushRef="#br0" timeOffset="112923.3">12531 10435 0,'21'-21'0,"21"-42"31,-21 41-31,-21 1 0,21 21 16,-21-21-16,0 0 0,0 0 16,0 0-16,-21-1 15,0 22-15,0 0 0,0 0 16,0 0-16,-1 0 0,1 22 16,-21-1-16,21-21 0,0 21 0,-22 0 15,22 0-15,0 0 0,0 22 0,0-22 16,-1 21-16,22-21 0,0 1 15,-21 20-15,21-21 0,0 0 16,0 22-16,0-22 0,0 0 0,0 0 16,21-21-1,1 0-15,-1 0 0,0 0 16,0 0-16,0 0 0,0 0 0,1-21 16,-1 0-16,0 21 0,0-21 15,0-1-15,-21 1 0,21 0 0,1 0 16,-1-21-16,-21 20 0,0 1 0,21 0 15,-21 0-15,21 0 0,-21 0 16,0 42 0,0 0-1,0 0-15,0 0 0,0 0 16,0 1-16,0-1 0,0 0 16,-21 0-16,21 21 0,0-20 0,0-1 15,0 0-15,0 0 16,0 0-16,0 0 15,21-21-15,0 0 16,0 0 0,1 0-16,-1 0 0,0-21 15,0 21-15,0-21 0,0 21 0</inkml:trace>
  <inkml:trace contextRef="#ctx0" brushRef="#br0" timeOffset="113213.14">13144 10308 0,'0'0'16,"0"-21"-16,0 0 0,-21 21 16,0 0-1,0 0-15,0 0 16,0 21-16,-1 0 0,1 0 16,0 1-16,0 20 0,21-21 0,-21 21 15,0-20-15,21-1 0,0 21 16,0-21-16,0 0 0,0 22 0,0-22 15,0 0-15,0 0 0,0 0 0,0 1 16,0-1 0,21-21-16,0 21 0,0-21 15,0 0-15,0 0 0,1 0 0,-1 0 16,0 0-16,0 0 0,0-21 16,0 21-16,22-21 0,-22-1 0,0 22 15,0-21-15</inkml:trace>
  <inkml:trace contextRef="#ctx0" brushRef="#br0" timeOffset="113595.92">13398 10562 0,'22'0'16,"-1"0"-1,0 0-15,0-21 16,0 21-16,0-21 0,1 21 15,-22-21-15,21 0 0,0 21 0,-21-22 16,21 1-16,0 0 16,-21 0-16,0 0 0,0 0 15,0-1-15,-21 22 16,0 0 0,0 0-16,0 22 0,-1-22 0,1 21 15,0 0-15,0 0 0,0 21 0,0-20 16,-1-1-16,1 21 0,21-21 15,0 0-15,0 1 0,0-1 16,0 0-16,0 0 0,0 0 0,21 0 16,1-21-16,-1 22 15,0-22-15,-21 21 0,21-21 16,0 0-16,0 0 0,1 0 0,-1 0 16,21 0-16,0-21 0,1-1 15,-22 1-15,0 0 0</inkml:trace>
  <inkml:trace contextRef="#ctx0" brushRef="#br0" timeOffset="114139.6">13991 10075 0,'0'0'0,"-21"-21"0,21 0 0,0 0 0,0 0 16,-21 0-16,21-1 0,-21 22 15,21 22 1,0-1-1,0 21-15,0-21 0,0 22 16,0-22-16,0 21 0,0 0 0,0-20 16,0 20-16,0 0 0,0 1 0,0-1 15,0 0-15,0-21 0,0 22 0,0-22 16,0 0-16,0 0 0,0 0 16,0 1-16,0-1 0,0 0 15,-22-21 1,1-21-1,21 0-15,0-1 16,0 1-16,0 0 0,0 0 16,0 0-16,0 0 0,21-22 15,1 22-15,-1 0 0,0 0 0,0 0 16,21-1-16,-20 22 0,20-21 0,0 0 16,-21 21-16,22 0 0,-1 0 15,0 0-15,-20 0 0,-1 0 0,21 21 16,-21-21-16,-21 21 0,0 1 0,21-1 15,-21 0-15,0 0 16,0 0-16,0 0 0,-21 1 0,0-1 16,0 0-16,-21 0 0,-1 0 0,1 0 15,0 1-15,20-1 0,-20-21 16,0 21-16,21-21 0,-22 0 0,22 0 16,0 0-16,0 0 15,0 0-15,21-21 31,21 21-31,0 0 16,-21-21-16,42-1 0</inkml:trace>
  <inkml:trace contextRef="#ctx0" brushRef="#br0" timeOffset="114779.87">14753 10224 0,'0'0'0,"-21"0"16,0 0-16,0 0 16,-1 21-16,1-21 0,0 21 15,21 0-15,-21 0 0,0 22 16,0-22-16,-1 0 0,1 21 0,21-21 16,-21 1-16,21-1 0,0 21 0,0-21 15,0 0-15,0 1 0,21-22 16,0 21-16,1 0 0,-1-21 0,0 0 15,0 0-15,0 0 0,0 0 16,1 0-16,-1 0 0,0 0 0,0 0 16,0 0-16,-21-21 0,0 0 15,0-1-15,0 1 0,0 0 16,0-21-16,0 21 0,0-1 16,0 1-16,0-21 0,0 21 0,0 0 15,0-1-15,0 1 0,0 0 16,21 0-16,1 21 0,-1-21 0,0 0 15,21 21-15,-21 0 0,22 0 16,-22 0-16,0 0 0,0 0 16,22 0-16,-43 21 0,0 0 0,21 0 15,-21 0-15,0 0 0,0 1 0,0 20 16,-21-21-16,-1 0 0,1 0 16,0 22-16,0-22 0,0 0 0,0 0 15,21 0-15,0 22 16,0-22-16,21-21 15,0 0-15,0 0 0,0 0 0,0 0 16,1 0-16,-1 0 0,21 0 16,-21-21-16,0 0 0,1-1 15,-1 1-15,0 0 0,0 0 0,0 0 16,-21 0-16,0-22 0,0 22 0,0 0 16,0 0-16,-21 0 0,0-1 15,21 1-15,-21 21 0,0 0 0,-1 0 16,1 0-16,0 0 0,0 0 15,21 21-15,0 1 16,0-1 0,21-21-16</inkml:trace>
  <inkml:trace contextRef="#ctx0" brushRef="#br0" timeOffset="115483.94">15727 9864 0,'0'0'0,"0"-21"0,0-1 0,0-20 15,0 21-15,0 0 0,0 42 32,0 0-32,0 0 15,0 22-15,-21-1 0,21 0 16,0 1-16,0-1 0,-22 0 0,22 1 15,-21-1-15,21 0 0,-21 1 16,21-1-16,0 0 0,0 1 0,0-1 16,0 0-16,0-21 0,-21 22 0,21-22 15,0 0-15,-21 0 0,21 0 16,0 1-16,-21-22 16,21-22 15,0 1-31,21 0 0,-21 0 15,21 0-15,0 0 0,0-22 16,0 22-16,-21-21 0,22 21 16,-1-1-16,0 1 0,0-21 0,-21 21 15,21 0-15,0-1 16,1 1-16,-1 21 0,0-21 16,0 21-16,0 0 15,-21 21 1,0 0-1,0 1 1,-21-22-16,0 0 0,0 0 16,0 0-16,-1 21 0,1-21 15,0 0-15,0 0 0,0 0 0,0 0 32,-1 0-32,22 21 0,-21-21 15,0 21-15,21 0 16,0 0-16,0 1 15,0-1-15,0 0 0,0 0 16,0 0-16,0 0 0,0 1 0,21-22 16,0 21-16,1 0 0,-1 0 15,0 0-15,0-21 0,0 21 16,0-21-16,-21 22 0,22-22 16,-1 0-16</inkml:trace>
  <inkml:trace contextRef="#ctx0" brushRef="#br0" timeOffset="121993.04">9652 10647 0,'0'0'0,"-21"0"15,0 0-15,-1 0 0,1 0 0,0 0 16,0 0-16,0 0 0,0 0 0,-1 0 15,-20 0-15,21 0 0,0 0 16,0 0-16,-1 0 0,1 0 16,0 21-16,0-21 0,0 0 15,0 0-15,-1 0 16,44 0 15,-1 21-31,21-21 0,-21 0 16,22 0-16,-22 0 0,21 0 15,22 0-15,-1 0 0,1 0 0,-1 0 16,22 0-16,-1 0 0,1 0 0,0 0 16,-1 0-16,1 0 0,-21 0 15,20 0-15,-20 0 0,20 0 0,-20 0 16,21 0-16,-22 0 0,1 0 16,-1 0-16,-21 0 0,22 0 15,-22 0-15,1 0 0,-1 0 0,-21 0 16,0 0-16,0 0 0,1 0 15,-44 0 32,1 0-47,0 0 16,0 0 0,21-21-16,-21 21 0,21-21 31,0 0-16</inkml:trace>
  <inkml:trace contextRef="#ctx0" brushRef="#br0" timeOffset="122507.86">10922 10329 0,'-21'0'0,"-22"0"16,43 22 15,0-1-31,0 0 16,0 0-16,22 0 0,-1 0 16,0 1-16,0-1 0,0 0 0,22 0 15,-22 0-15,0-21 0,0 21 16,21 1-16,-20-1 0,-1-21 0,21 21 15,-21-21-15,0 0 0,1 0 0,20 21 16,-21-21-16,0 0 0,0 0 16,1 0-16,-1 0 0,-21 21 62,-21 0-62,-1-21 16,1 22-16,0-22 0,0 21 0,-21 0 15,20 0-15,1-21 0,-21 21 0,21 0 16,-22 1-16,22-1 0,-21 0 16,0 0-16,20 0 0,-20 0 0,21 1 15,-21-1-15,20 0 0,1 0 0,0 0 16,0-21-16,0 21 0,0-21 16,21 22-16,-22-22 15,1 0 16,21-22-15</inkml:trace>
  <inkml:trace contextRef="#ctx0" brushRef="#br0" timeOffset="128115.93">18986 10012 0,'-21'-127'31,"21"106"-31,0 0 0,0-1 0,0 1 16,0 0 0,0 42-1,0 0-15,0 1 0,0 20 16,0 0-16,0 1 0,0-22 15,0 21-15,0 0 0,0 1 0,-21-1 16,21 0-16,0 1 0,0-1 0,0 0 16,0 1-16,0-22 0,0 0 15,0 21-15,0-20 0,0-1 16,21-21 0,-21-21-16,21-1 15,-21 1-15,22-21 0,-1 21 16,-21-22-16,21 22 0,0-21 15,-21 21-15,21-22 0,0 22 0,1-21 16,-1 21-16,-21 0 0,21-1 16,-21 1-16,21 21 0,0 0 15,-21 21 1,0 1-16,21-1 0,-21 0 16,22 0-16,-22 0 0,0 0 0,0 1 15,0-1-15,0 0 0,21 0 16,-21 0-16,21 0 0,-21 1 15,21-22-15,-21 21 0,21-21 0,0 0 0,1 21 16,-1-21-16,0 0 16,0 0-16,0-21 15,0 0-15,1-1 0,-22 1 16,21 0-16,0 0 0,0 0 0,-21 0 16,21-22-16,0 22 0,-21-21 0,0-1 15,22 22-15,-1-21 0,-21 21 16,0-22-16,0 22 0,0 0 0,0 0 15,21 21-15,-21-21 0,0 42 32,0 0-32,0 0 15,0 0-15,0 22 0,-21-22 0,21 21 16,-21-21-16,21 22 0,0-1 0,0-21 16,0 22-16,0-22 0,0 21 15,0-21-15,0 0 0,0 22 16,0-22-16,0 0 0,21-21 0,0 21 15,0 0-15,0-21 0,0 0 16,1 0-16,-1 0 0,0 0 0,0 0 16,0-21-16,22 21 0,-22-21 0,0 0 15,0 0-15,0 0 0,0-1 16,1-20-16,-1 21 0,0 0 0,0 0 16,0-22-16,0 22 0,-21 0 15,0-21-15,0 20 0,0 1 16,0 0-16,0 0 0,0 0 15,-21 21 1,0 21-16,0 0 16,21 0-16,-21 0 0,21 1 0,0 20 15,-21-21-15,21 0 0,0 0 16,0 1-16,0 20 0,0-21 0,0 0 16,0 0-16,0 1 0,21-1 15,-21 0-15,21-21 0,0 21 0,0 0 16,0-21-16,1 0 0,20 21 0,-21-21 15,0 0-15,22 0 0,-22 0 16,21 0-16,0 0 0,-20 0 0,20-21 16,0 0-16,1 21 0,-1-21 15,0 21-15,1-21 0,-1 0 16,0 21-16,-21-22 0,64 1 16,-64 0-16,0 0 0,1 0 15,-1 21-15,0-21 0,0-1 0,0 1 16,-21 0-16,21 0 0,-21 0 0,0 0 15,0-1-15,0 1 0,0-21 16,0 21-16,0 0 0,0-1 0,0 1 16,-21 21-16,0-21 0,0 21 15,0 0-15,0 0 0,-1 0 0,1 0 16,0 21-16,0 0 0,0 1 0,-22-1 16,22 0-16,0 0 15,-21 0-15,21 22 0,-1-22 0,1 21 16,0-21-16,0 0 0,21 22 0,0-22 15,0 21-15,0-21 0,0 1 16,0-1-16,0 0 0,0 0 0,21 0 16,0 0-16,0-21 0,1 0 15,-1 0-15,0 0 0,0 0 0,0 0 16,0 0-16,1 0 0,-1-21 16,0 0-16,21 0 0,-21 0 0,1-22 15,-1 22-15,0-21 0,0 0 16,-21-1-16,21 1 0,0 0 0,1-1 15,-22-20-15,0 20 0,21-20 16,-21 21-16,21-22 0,-21 22 0,0-1 16,0 22-16,0 0 0,0-21 15,0 21-15,0 42 16,0 0 0,0 21-16,0 1 0,0-1 0,0 0 15,0 1-15,0-1 0,0 21 16,0-20-16,0-1 0,0 0 0,0-20 15,0 20-15,0-21 0,0 21 0,0-20 16,21 20-16,0-21 16,-21 0-16,21 0 0,1 1 0,-1-1 15,0-21-15,0 21 0,0-21 0,0 0 16,1 0-16,-1 0 0,0 0 16,0-21-16,0 0 0,0-1 15,1 1-15,-1 0 0,0 0 16,-21 0-16,0 0 0,21-1 0,-21 1 15,21-21-15,-21 21 0,0 0 16,0 42 0,0 0-1,0 0-15,-21 0 0,21 0 16,-21 1-16,21-1 0,0 0 16,-21 0-16,21 0 0,-21 0 15,21 1-15,0-1 0,0 0 16,0-42 31,0 0-47,0-1 0,0 1 15,21 0-15,0-21 0,0 21 0,0-1 16,0 1-16,1-21 16,20 21-16,-21 0 0,0 21 0,0-22 0,1 22 15,-1-21-15,0 21 0,0 0 16,0 0-16,-21 21 0,0 1 0,0-1 15,0 0-15,21 0 0,-21 0 16,0 0-16,0 1 0,0 20 16,0-21-16,0 0 0,22 0 0,-22 1 15,0-1-15,0 0 0,21 0 0,0 0 16,-21 0-16,21-21 0,0 0 16,0 0-16,1 0 0,-1 0 0,0 0 15,21 0-15,-21 0 0,1-21 16,20 0-16,-21 0 0,0 0 0,22 0 15,-22-1-15,0-20 0,0 21 16,0-21-16,0 20 0,1 1 0,-1-21 16,-21 21-16,21 0 0,-21-1 15,0 1-15,-21 21 16,0 0 0,-1 0-16,1 0 0,21 21 0,-21 1 15,0-1-15,21 0 0,0 0 16,0 21-16,-21-20 0,21-1 0,0 21 15,0-21-15,0 0 0,0 1 0,0-1 16,0 0-16,0 0 0,0 0 16,0 0-16,21 1 0,0-22 15,0 21-15,0-21 0,1 0 0,-1 0 16,0 0-16,0 0 0,0-21 16,0-1-16,22 22 0,-22-21 15,21-21-15,-21 21 0,22 0 16,-1-22-16,-21 22 0,22-21 0,-22 21 15,21-22-15,-21 22 0,0-21 16,1 21-16,-1-1 0,-21 1 0,-43 21 31,22 21-15,0 1-16,0-1 0,21 0 0,0 0 16,0 0-16,0 0 0,0 1 0,0-1 15,21 0-15,-21 0 16,21 0-16,0 0 0,1 1 0,-22-1 15,0 0-15,21 0 0,0 0 16,-21 0 0,-21-21-1,0 0-15,-1 0 16,1 0-16,0 0 0,0 0 16,0-21-16,0 21 0,21-21 15,0 0 1,0 0-16,21 0 15</inkml:trace>
  <inkml:trace contextRef="#ctx0" brushRef="#br0" timeOffset="129551.18">23622 10160 0,'0'-21'0,"0"42"0,0-63 15,0 21-15,0-1 0,0 1 0,0 0 16,0 0-16,-21 0 0,0 0 16,-1-1-16,1 22 0,0 0 0,0 0 15,0 0-15,0 0 0,-1 22 16,-20-1-16,21 21 0,-21-21 0,-1 22 16,1-1-16,21 0 0,-22 1 15,22-22-15,0 21 0,21 0 16,0 1-16,0-22 0,0 0 0,0 21 15,21-20-15,0-1 0,1-21 0,-1 21 16,21-21-16,-21 0 0,22 0 16,-22 0-16,21 0 0,0-21 0,-20 0 15,20-1-15,-21 1 0,21-21 16,-20 21-16,20-22 0,-21 1 0,21 0 16,-20-1-16,20 1 0,-21-21 0,21 20 15,-20-20-15,-1-1 0,21-20 16,-21 20-16,0 1 0,-21-1 15,0 1-15,22 20 0,-22 1 16,0 21-16,0 0 0,0-1 0,-22 22 16,1 0-16,0 0 0,0 22 0,-21-1 15,20 0-15,1 21 0,-21 1 16,21 20-16,0-21 0,-1 22 0,22-1 16,0-20-16,0 20 0,0-20 15,0 20-15,0-21 0,22 1 0,-1-22 16,0 21-16,21 1 0,-21-22 0,22 21 15,-1-21-15,0 0 0,1 1 16,-1-22-16,-21 0 0,22 21 0,-1-21 16,-21 0-16,21 0 0,-20-21 15,20-1-15,-21 22 0,21-21 16,-20 0-16,20 0 0,-21-21 0,0 20 16,0-20-16,1 21 0,-1-21 15,0-1-15,-21 1 0,21 21 0,-21-22 16,0 22-16,0 0 0,-21 21 15,0 0-15,0 0 0,-22 21 16,22 0-16,0 1 0,-21-1 0,20 21 16,1-21-16,0 22 0,0-22 15,0 0-15,0 21 0,21-21 0,0 1 16,0-1-16,0 0 0,0 0 0,21 0 16,0-21-1,0 0-15,0 0 0,0 0 16,1 0-16,-1 0 0,0 0 15,0-21-15,0 0 0,0 21 0,-21-21 16,22-22-16,-1 22 0,0 0 0,0-21 16,-21 21-16,21-22 0,-21 22 15,21 0-15,-21 0 0,0 0 0,0 42 32,-21 0-32,21 0 0,-21 0 15,0 0-15,21 1 0,0 20 0,0-21 16,0 0-16,0 0 0,0 1 15,0-1-15,0 0 0,21 0 16,0-21-16,0 21 0,1-21 0,20 0 16,-21 0-16,21 0 0,-20 0 15,20 0-15,0 0 0,-21-21 0,22 21 16,-1-21-16,0 0 0,1 0 0,-22-1 16,21 1-16,1-21 0,-22 21 15,0 0-15,0-1 0,0 1 0,0 0 16,-21 42-1,-21 0 1,0 1-16,0-1 16,21 0-16,0 0 0,-21 0 15,21 0-15,0 1 0,0-1 16,21 0-16,0-21 16,21 0-16,-20 0 0,-1 0 15,0 0-15,21 0 0,-21 0 0,1 0 16,20-21-16,-21 0 0,0 21 15,0-22-15,1 1 0,-1-21 0,0 21 16,0 0-16,-21-22 0,0 22 0,21-21 16,-21 21-16,0-22 0,0 22 15,0 0-15,0 0 0,0 42 32,-21 0-32,21 21 15,-21-20-15,21 20 0,0-21 0,-21 21 16,21 1-16,0-1 0,0 0 15,0 1-15,0-1 0,0 0 0,0 22 16,0-22-16,21 22 0,-21-22 0,0 22 16,21-1-16,-21-21 0,0 1 15,0 20-15,0-20 0,0-1 0,0 21 16,0-20-16,-21-1 0,0 0 0,0 1 16,-1-1-16,1 0 0,-21 1 15,0-22-15,-1 21 0,1-21 16,0 1-16,-1-1 0,22 0 0,-21-21 15,-1 21-15,22-21 0,0 0 16,-21 0-16,21 0 0,-1 0 0,1 0 16,0 0-16,0-21 0,0 0 0,0 0 15,-1-22-15,-20 22 0,0 0 16</inkml:trace>
  <inkml:trace contextRef="#ctx0" brushRef="#br0" timeOffset="130215.09">19325 10837 0,'0'0'15,"-42"0"-15,-22 0 0,22 0 0,21 0 16,-22 0-16,22 0 0,-21 0 16,21 0-16,0 0 0,-1 0 0,1 0 15,0 0 1,42 0 15,0 0-31,22 0 16,-1 0-16,0 0 0,22 0 0,-1 0 15,22 0-15,21 0 0,0 0 0,0 0 16,21 0-16,21-21 0,0 21 16,42 0-16,-20 0 0,20 0 15,22 0-15,0 0 0,-1 0 16,1 0-16,0 0 0,20 0 0,-20 0 15,21 0-15,-21 0 0,-1-21 0,-20 0 16,20 21-16,-20 0 0,-22 0 16,22-21-16,-43 21 0,0 0 0,-21 0 15,0 0-15,-21 0 0,0 0 16,0 0-16,-22 0 0,-20 0 0,20-21 16,-20 21-16,-1 0 0,-20 0 15,20 0-15,-20 0 0,-22 0 0,21-22 16,-21 22-16,0 0 0,1 0 0,-1 0 15,-21-21 17,0 0-1,-21 21-15,-22 0-16,22 0 15,-21 0-15,-1 0 0</inkml:trace>
  <inkml:trace contextRef="#ctx0" brushRef="#br0" timeOffset="132779.45">22775 11705 0,'-21'0'47,"0"21"15,0 1-46,21-1-16,0 0 0,0 0 15,0 0-15,0 0 0,0 22 0,0-22 16,-21 0-16,21 21 0,0-20 0,0 20 16,0-21-16,0 21 0,0-20 15,0 20-15,0-21 0,0 0 0,0 0 16,0 1-16,0-1 0,0 0 0,0 0 16,0 0-16,0 0 0,0 1 15,0-1-15,0 0 16,0 0-1,21-21 95,0 0-95,0 0-15,0 0 0,0 0 16,1 0-16,-1 0 0,0 0 16,0 0-16,0 0 0,0 0 15,1 0-15,-22-21 0,21 21 16,0 0-16,0-21 16,0 0-16,0 21 0,22-22 0,-1 1 15,0 0-15,22 0 0,21 0 16,-1-22-16,1 1 0,42 0 0,-21-1 15,21-20-15,0 21 0,0-22 0,0 1 16,0 20-16,0-20 0,0 20 16,-21-20-16,21 21 0</inkml:trace>
  <inkml:trace contextRef="#ctx0" brushRef="#br0" timeOffset="133757.78">22500 12086 0,'-21'0'16,"21"21"-16,0 1 16,-21-1-16,0 0 0,21 0 0,-22 0 15,1 22-15,21-22 0,0 21 0,-21-21 16,21 22-16,-21-22 0,21 21 15,0 0-15,0 1 0,0-22 16,0 21-16,0-21 0,0 22 0,0-22 0,0 0 16,0 21-16,0-20 0,0-1 15,42 0-15,-21 0 16,1-21-16,20 0 0,-21 0 0,43 0 16,-22 0-16,21 0 0,1 0 0,21-21 15,-1 0-15,1 0 0,21-22 0,0 22 16,-1-21-16,22-1 0,0 1 15,0 0-15,0-1 0,0 1 0,-21 21 16</inkml:trace>
  <inkml:trace contextRef="#ctx0" brushRef="#br0" timeOffset="134307.79">21823 12912 0,'-21'0'15,"21"21"1,0 0 0,0 0-1,0 0-15,0 1 0,0-1 0,0 0 16,0 21-16,0-21 0,0 1 0,0 20 16,0-21-16,0 21 0,-22-20 0,22-1 15,-21 0-15,21 0 0,-21 0 16,21 0-16,0 1 0,21-22 15,0 0-15,22-22 16,-1 1-16,22 0 0,-1 0 0,22-21 16,-1 20-16,1-20 0,21 0 15,21-1-15,-21 1 0,21 0 16,-21 21-16,-1-22 0</inkml:trace>
  <inkml:trace contextRef="#ctx0" brushRef="#br0" timeOffset="138350.81">21378 13208 0,'0'21'78,"0"0"-63,21-21 1,-21 22-16,22-22 0,-22 21 0,0 0 16,0 0-16,21 0 15,-21 0-15,0 1 0,21-1 0,-21 0 16,0 0-16,0 0 0,0 0 0,0 1 16,21 20-16,-21-21 0,0 0 15,0 0-15,0 1 0,0 20 0,0-21 16,21 0-16,-21 0 0,0 1 15,0-1-15,0 0 0,21 0 16,1 0-16,-1 0 16,0-21-1,0 0 1,0 22-16,0-22 16,1 0-16,-1 0 15,0 0 1,0 0 15,0 0-31,0 0 16,1 0-1,-1 0-15,0-22 0,0 22 0,0 0 16,22-21-16,-22 21 0,42-21 16,-20 0-16,20 21 0,22-21 0,-1 0 15,1-1-15,0 1 0,21 0 0,-1 0 16,-20 0-16,21 0 0,-21-22 15,20 22-15,-41-21 0,21 21 0,-22-22 16,1 1-16,-1 21 0,1-22 0,-1 22 16,-21 0-16,1 0 0,20 0 15,-20 21-15,-1-21 0,0 21 16,-21 0-16,22 0 0,-1 0 0,-21-22 0,22 22 16,-22 0-16,21 0 15,-21 0-15,0 0 0,1-21 0,-1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1D3B-A07C-4AD7-AF4D-211B75157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44F54-A936-42BF-A80C-C10049143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76E49-0174-4573-BEBE-DE250B3F3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B9D7-0350-46CC-A996-2CEFEA371BAF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AEBC2-5BCB-45C7-A700-62646382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E6D3-0F3D-425E-9819-39F72951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3A68-16EB-4BFD-BEDC-756C5F2C3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97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2D84-6B8B-41A0-B9C5-B1DEC7EC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0D11E-A988-4122-A79D-A865B452A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13068-36C3-4FA4-B602-3E9B108B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B9D7-0350-46CC-A996-2CEFEA371BAF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34B50-66FD-4EB0-86C0-C1EC08DA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52A6C-5DDD-457D-9316-FFDFFFCA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3A68-16EB-4BFD-BEDC-756C5F2C3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05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585B7D-6DB9-4EE3-8B4C-93358F578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A715F-6ABD-4CD4-ABCF-37BED5048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E5601-1042-4D30-90F1-CB01FB73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B9D7-0350-46CC-A996-2CEFEA371BAF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D44B3-1F23-4030-8E5E-931D1071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B2C1F-6FDC-4D5D-B188-8754CD0B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3A68-16EB-4BFD-BEDC-756C5F2C3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85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FF22-40E2-43A5-A732-AC272731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41CBA-8FBD-477B-98B5-601FFA57F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54184-D4AD-4FFC-BAF4-880395A3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B9D7-0350-46CC-A996-2CEFEA371BAF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D1163-0FDD-4C8A-9F0F-EA7878F7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3A945-9955-4477-B6CD-960179D4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3A68-16EB-4BFD-BEDC-756C5F2C3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30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2777-51C9-4486-BB6B-1D86093D2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C171F-7DC4-4F63-90FD-8F375FFD5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F0277-066A-43CD-8BD2-3C947235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B9D7-0350-46CC-A996-2CEFEA371BAF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DE32-FCE8-4300-B31E-17A326E6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6716F-5F51-4B8A-9990-103F39524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3A68-16EB-4BFD-BEDC-756C5F2C3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00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3FEE8-2920-4585-BCFA-18305F57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B7FAC-2A0B-4A73-A913-90D25E127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4B2DA-FBDF-4F30-9B2E-1B522752F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2CABC-18F0-484C-9148-9F0F568E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B9D7-0350-46CC-A996-2CEFEA371BAF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528C5-5C1F-40D3-86EF-26103811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23BCF-4A45-4369-B37E-C661B0EB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3A68-16EB-4BFD-BEDC-756C5F2C3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3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9758-CB83-470C-8D7B-DFDE030E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B1FF6-D483-4B33-8B24-B7088FFD5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D7122-C594-4EE3-9323-D2E6C2567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0303EC-4962-41B5-8DC6-6680AF5E1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A495D-EE9D-4802-8C40-F1AAABC20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4ECAB-17F3-4CD1-9295-E50D91042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B9D7-0350-46CC-A996-2CEFEA371BAF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4110F5-5379-452D-A4B4-2A40DA07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8B8E8-6D35-473B-9405-9F119B65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3A68-16EB-4BFD-BEDC-756C5F2C3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45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A0A7D-77CE-43D0-BC9A-7EA69CA4D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FFDD47-E44B-48BA-BC23-F8984F56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B9D7-0350-46CC-A996-2CEFEA371BAF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BAC97-9653-4979-B53E-BD764F85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4B306-087C-4B70-AC46-A3CCC043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3A68-16EB-4BFD-BEDC-756C5F2C3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19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B0D29-7F86-4626-933A-C4D5943F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B9D7-0350-46CC-A996-2CEFEA371BAF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EF466B-368A-48DE-B7F7-C87421373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00E02-5490-4A62-BE91-E0C60194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3A68-16EB-4BFD-BEDC-756C5F2C3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89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8191-A993-478F-990B-1EEF778B2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303D-EE74-442D-A792-4368D74F3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CA320-C05A-4A9D-8C27-4068386D7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4EAB2-9E29-4D6B-9BA2-1235F128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B9D7-0350-46CC-A996-2CEFEA371BAF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A41EC-3ADC-4199-8319-BB2DBEB0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5BCDE-0FDC-48B3-9C7A-0BAE48036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3A68-16EB-4BFD-BEDC-756C5F2C3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95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49B0-2B13-4E93-AA04-35CC5A065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B3BEB1-DA98-4889-B130-52EC39344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20B5D-4F26-436F-B68B-E291F1440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496DF-3103-4920-A1F4-CA578DD5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B9D7-0350-46CC-A996-2CEFEA371BAF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6BBDD-053D-4686-86D3-94E525A4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2453D-0513-480E-8FEE-EB3E040C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3A68-16EB-4BFD-BEDC-756C5F2C3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9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A2B34-3663-4C41-A90B-AFC4BA30A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A971D-E376-46B2-822B-77B5F289A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415FF-0598-4E2B-BF76-D8EC36DA4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1B9D7-0350-46CC-A996-2CEFEA371BAF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F3878-812F-4CA1-9649-0D84523CE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BEFB5-D15B-4C66-8B9F-9493467CD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23A68-16EB-4BFD-BEDC-756C5F2C3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46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customXml" Target="../ink/ink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1652-3F92-4DD8-B1F2-24B489765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A0EBF-70CC-4E50-9503-272621678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B83FAB-BCC1-41AA-9EDF-27AE70B108E6}"/>
                  </a:ext>
                </a:extLst>
              </p14:cNvPr>
              <p14:cNvContentPartPr/>
              <p14:nvPr/>
            </p14:nvContentPartPr>
            <p14:xfrm>
              <a:off x="259200" y="60840"/>
              <a:ext cx="9273600" cy="502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B83FAB-BCC1-41AA-9EDF-27AE70B108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51480"/>
                <a:ext cx="9292320" cy="504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9679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1652-3F92-4DD8-B1F2-24B489765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A0EBF-70CC-4E50-9503-272621678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B369D6-321B-42C8-BD41-75F06D8EAE06}"/>
                  </a:ext>
                </a:extLst>
              </p14:cNvPr>
              <p14:cNvContentPartPr/>
              <p14:nvPr/>
            </p14:nvContentPartPr>
            <p14:xfrm>
              <a:off x="1188720" y="0"/>
              <a:ext cx="4526640" cy="187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B369D6-321B-42C8-BD41-75F06D8EAE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9360" y="-9360"/>
                <a:ext cx="4545360" cy="18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4087B65-23AB-4507-A775-4E579431FC86}"/>
                  </a:ext>
                </a:extLst>
              </p14:cNvPr>
              <p14:cNvContentPartPr/>
              <p14:nvPr/>
            </p14:nvContentPartPr>
            <p14:xfrm>
              <a:off x="1493640" y="678240"/>
              <a:ext cx="6256080" cy="4221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4087B65-23AB-4507-A775-4E579431FC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84280" y="668880"/>
                <a:ext cx="6274800" cy="424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713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1652-3F92-4DD8-B1F2-24B489765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A0EBF-70CC-4E50-9503-272621678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62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1652-3F92-4DD8-B1F2-24B489765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A0EBF-70CC-4E50-9503-272621678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869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1652-3F92-4DD8-B1F2-24B489765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A0EBF-70CC-4E50-9503-272621678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656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1652-3F92-4DD8-B1F2-24B489765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A0EBF-70CC-4E50-9503-272621678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651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1652-3F92-4DD8-B1F2-24B489765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A0EBF-70CC-4E50-9503-272621678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525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1652-3F92-4DD8-B1F2-24B489765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A0EBF-70CC-4E50-9503-272621678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30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1652-3F92-4DD8-B1F2-24B489765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A0EBF-70CC-4E50-9503-272621678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06C792-CEC6-4F1A-8AA2-5E952C19F811}"/>
                  </a:ext>
                </a:extLst>
              </p14:cNvPr>
              <p14:cNvContentPartPr/>
              <p14:nvPr/>
            </p14:nvContentPartPr>
            <p14:xfrm>
              <a:off x="457200" y="160200"/>
              <a:ext cx="6096240" cy="375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06C792-CEC6-4F1A-8AA2-5E952C19F8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150840"/>
                <a:ext cx="6114960" cy="37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78C5B01-9E05-4B55-9EC7-AB02E81A3624}"/>
                  </a:ext>
                </a:extLst>
              </p14:cNvPr>
              <p14:cNvContentPartPr/>
              <p14:nvPr/>
            </p14:nvContentPartPr>
            <p14:xfrm>
              <a:off x="0" y="1211760"/>
              <a:ext cx="9540720" cy="5143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78C5B01-9E05-4B55-9EC7-AB02E81A36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202400"/>
                <a:ext cx="9559440" cy="516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99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1652-3F92-4DD8-B1F2-24B489765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A0EBF-70CC-4E50-9503-272621678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773100-E40B-4784-85B3-B5C48F9045B9}"/>
                  </a:ext>
                </a:extLst>
              </p14:cNvPr>
              <p14:cNvContentPartPr/>
              <p14:nvPr/>
            </p14:nvContentPartPr>
            <p14:xfrm>
              <a:off x="1265040" y="281880"/>
              <a:ext cx="5860080" cy="325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773100-E40B-4784-85B3-B5C48F9045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5680" y="272520"/>
                <a:ext cx="5878800" cy="327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724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1652-3F92-4DD8-B1F2-24B489765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A0EBF-70CC-4E50-9503-272621678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D99450-3A90-4C48-B11F-0911C5A3DAC3}"/>
                  </a:ext>
                </a:extLst>
              </p14:cNvPr>
              <p14:cNvContentPartPr/>
              <p14:nvPr/>
            </p14:nvContentPartPr>
            <p14:xfrm>
              <a:off x="1059120" y="228600"/>
              <a:ext cx="6652800" cy="536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D99450-3A90-4C48-B11F-0911C5A3DA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9760" y="219240"/>
                <a:ext cx="6671520" cy="538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209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1652-3F92-4DD8-B1F2-24B489765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A0EBF-70CC-4E50-9503-272621678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959F9B-256F-4C4D-A1A8-7F049844E01A}"/>
                  </a:ext>
                </a:extLst>
              </p14:cNvPr>
              <p14:cNvContentPartPr/>
              <p14:nvPr/>
            </p14:nvContentPartPr>
            <p14:xfrm>
              <a:off x="1798200" y="525960"/>
              <a:ext cx="3589560" cy="427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959F9B-256F-4C4D-A1A8-7F049844E0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8840" y="516600"/>
                <a:ext cx="3608280" cy="429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0F29452-2C1A-4659-A33B-1D3C219B6476}"/>
                  </a:ext>
                </a:extLst>
              </p14:cNvPr>
              <p14:cNvContentPartPr/>
              <p14:nvPr/>
            </p14:nvContentPartPr>
            <p14:xfrm>
              <a:off x="281880" y="0"/>
              <a:ext cx="8016480" cy="4953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0F29452-2C1A-4659-A33B-1D3C219B64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520" y="-9360"/>
                <a:ext cx="8035200" cy="497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122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1652-3F92-4DD8-B1F2-24B489765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A0EBF-70CC-4E50-9503-272621678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BB75D5-F87D-4AC1-81EE-B47552C58402}"/>
                  </a:ext>
                </a:extLst>
              </p14:cNvPr>
              <p14:cNvContentPartPr/>
              <p14:nvPr/>
            </p14:nvContentPartPr>
            <p14:xfrm>
              <a:off x="213480" y="30600"/>
              <a:ext cx="8260200" cy="654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BB75D5-F87D-4AC1-81EE-B47552C584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21240"/>
                <a:ext cx="8278920" cy="656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160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1652-3F92-4DD8-B1F2-24B489765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A0EBF-70CC-4E50-9503-272621678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67F140-A453-4E32-92A7-8651397DBF0D}"/>
                  </a:ext>
                </a:extLst>
              </p14:cNvPr>
              <p14:cNvContentPartPr/>
              <p14:nvPr/>
            </p14:nvContentPartPr>
            <p14:xfrm>
              <a:off x="251280" y="182880"/>
              <a:ext cx="8953920" cy="482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67F140-A453-4E32-92A7-8651397DBF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173520"/>
                <a:ext cx="8972640" cy="484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130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1652-3F92-4DD8-B1F2-24B489765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A0EBF-70CC-4E50-9503-272621678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6D292C-49E2-4644-80BA-77A952B5819B}"/>
                  </a:ext>
                </a:extLst>
              </p14:cNvPr>
              <p14:cNvContentPartPr/>
              <p14:nvPr/>
            </p14:nvContentPartPr>
            <p14:xfrm>
              <a:off x="122040" y="7560"/>
              <a:ext cx="9136440" cy="368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6D292C-49E2-4644-80BA-77A952B581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-1800"/>
                <a:ext cx="9155160" cy="37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ACA082-8C74-4C75-B996-B3DF69DE1E90}"/>
                  </a:ext>
                </a:extLst>
              </p14:cNvPr>
              <p14:cNvContentPartPr/>
              <p14:nvPr/>
            </p14:nvContentPartPr>
            <p14:xfrm>
              <a:off x="0" y="198000"/>
              <a:ext cx="8923320" cy="1303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ACA082-8C74-4C75-B996-B3DF69DE1E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88640"/>
                <a:ext cx="8942040" cy="132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5682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1652-3F92-4DD8-B1F2-24B489765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A0EBF-70CC-4E50-9503-272621678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23A7F2-194D-4E45-8608-88A92B7FB953}"/>
                  </a:ext>
                </a:extLst>
              </p14:cNvPr>
              <p14:cNvContentPartPr/>
              <p14:nvPr/>
            </p14:nvContentPartPr>
            <p14:xfrm>
              <a:off x="739080" y="114480"/>
              <a:ext cx="5524920" cy="107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23A7F2-194D-4E45-8608-88A92B7FB9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20" y="105120"/>
                <a:ext cx="5543640" cy="109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2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2021-07-05T11:49:42Z</dcterms:created>
  <dcterms:modified xsi:type="dcterms:W3CDTF">2021-07-05T16:58:30Z</dcterms:modified>
</cp:coreProperties>
</file>