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3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11:40:13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1355 0,'21'0'16,"0"0"-16</inkml:trace>
  <inkml:trace contextRef="#ctx0" brushRef="#br0" timeOffset="1055.45">2392 529 0,'0'0'0,"21"0"16,0 0-16,-21-21 0,21 21 15,0-21-15,1 21 16,-1 0-16,-21-21 16,21 21-1,0 0-15,-21-21 16,0-1 0,0 1-1,0 0 1,0 0-16,-21 21 0,0-21 15,0 21-15,-1 0 0,1 0 0,-21-21 16,21 21-16,-22 0 0,1 0 16,0 0-16,21 21 0,-22 0 0,1 0 15,0 0-15,-1 0 0,1 1 16,0-1-16,-1 21 16,22-21-16,-21 22 0,21-1 0,-1 0 15,1 1-15,0-1 0,-21 21 16,21 1-16,-1-1 0,1 1 0,0-22 15,21 22-15,0-1 0,-21-20 16,21 20-16,0-21 0,0 1 16,0-1-16,21 0 0,0-20 0,0 20 15,1-21-15,-1 0 0,21 0 16,-21 1-16,22-22 0,-22 21 0,21-21 16,0 0-16,1 0 0,-1 0 15,0 0-15,1 0 0,-1-21 16,0 21-16,1-22 0,-1 1 15,0 0-15,1 21 0,-1-21 0,0 0 16,-20 0-16</inkml:trace>
  <inkml:trace contextRef="#ctx0" brushRef="#br0" timeOffset="1551.59">2963 995 0,'0'0'0,"-42"0"32,21 0-32,0 0 15,-1 0-15,1 0 0,0 0 0,0 21 16,0 0-16,0 0 16,-1 1-16,1-1 0,0 21 0,0-21 15,0 22-15,21-22 0,0 0 16,0 21-16,0-21 0,0 1 0,0 20 15,0-21-15,0 0 0,0 0 16,21-21-16,-21 22 0,21-1 0,0-21 16,0 0-16,22 0 0,-22 0 15,0 0-15,0 0 0,22 0 16,-22 0-16,0-21 0,0 21 16,21-22-16,-20 1 0,-1 0 0,0 0 15,0-21-15,0 20 0,-21-20 16,0 0-16,0 21 0,0-22 0,0 1 15,0 0-15,0 20 0,0-20 16,-21 21-16,0 0 0,0 0 16,0 21-16,-22 0 0,22 0 0,-21 0 15,21 0-15,-22 21 0,22-21 16,-21 21-16,21 0 0,-1 0 16,-20 0-16,21 1 0,21-1 15,0 0-15,-21 21 0,21-21 0,0 1 16,0-1-16,21 0 15,0-21-15,0 0 0,22 0 16</inkml:trace>
  <inkml:trace contextRef="#ctx0" brushRef="#br0" timeOffset="2143.14">3556 1037 0,'0'0'0,"-42"0"32,20 21-32,22 1 15,0-1-15,-21 0 0,21 0 16,0 0-16,0 0 0,0 1 0,0-1 15,0 21-15,-21-21 0,21 0 16,0 1-16,0-1 0,0 0 16,0 0-16,0 0 0,0 0 15,0 1-15,0-44 47,-21 1-47,21 0 16,0 0-16,0 0 0,0 0 0,0-22 15,0 22-15,0 0 0,0-21 16,21 20-16,0 1 0,0-21 0,22 21 16,-22 0-16,21-1 0,-21 1 15,22 0-15,-1 0 0,0 0 0,-20 21 16,20 0-16,0 0 0,-21 0 16,22 0-16,-22 0 0,0 21 15,0 0-15,0 0 0,-21 0 16,0 1-16,0 20 0,0 0 0,0-21 15,0 22-15,-21-22 0,0 21 16,0-21-16,0 22 0,0-22 0,-1 0 16,1 0-16,21 0 15,0 1 1,0-44 0,21 1-1,1 0-15,-22 0 0</inkml:trace>
  <inkml:trace contextRef="#ctx0" brushRef="#br0" timeOffset="2479.37">4424 381 0,'0'0'15,"-21"0"1,-1 0-16,22 21 16,0 22-1,0-22-15,0 21 0,-21 0 0,21 1 0,0-1 16,-21 22-16,21-1 16,-21 1-16,21-1 0,-21 1 0,0-1 15,21-21-15,0 22 0,-22-22 16,1 1-16,21-1 0,0 0 0,-21-21 15,21 22-15,0-22 0,0 0 16,0 0-16,0 0 0,21-21 16,0 0-16,1 0 15,-1 0-15,0 0 0,0-21 0,-21 0 16,21 21-16</inkml:trace>
  <inkml:trace contextRef="#ctx0" brushRef="#br0" timeOffset="2719.65">4170 1016 0,'0'0'0,"21"0"31,0 0-31,21 0 16,-20 0-16,20 0 0,-21 0 0,21-21 15,1 21-15,-22-21 0,21 21 16,-21 0-16,1 0 0,-1 0 16,0 0-16</inkml:trace>
  <inkml:trace contextRef="#ctx0" brushRef="#br0" timeOffset="3342.88">4720 1249 0,'0'21'31,"21"-21"-15,0 0-16,1 0 15,-1 0-15,0-21 0,0 21 16,0-21-16,22 0 0,-22 21 0,0-22 15,0 1-15,0 0 0,0 21 16,-21-21-16,0 0 0,0 0 0,0-1 16,0 1-16,0 0 15,-21 0-15,0 21 0,-21 0 16,21 0-16,-1 0 0,1 0 16,0 0-16,0 0 0,0 0 0,0 21 15,-1 0-15,1 0 0,21 1 16,0-1-16,-21 21 0,21-21 0,0 0 15,0 1-15,0 20 16,0-21-16,0 0 0,0 0 0,0 1 16,21-1-16,-21 0 0,21 0 15,1 0-15,-1-21 0,0 21 0,21-21 16,-21 22-16,1-22 16,-1 0-16,0 0 0,21 0 0,-21 0 15,1 0-15,20 0 0,-21-22 16,0 22-16,22-21 0,-22 0 0,0 0 15,21 0-15,-21 0 0,22-1 0,-22 1 16,21-21-16,-21 21 0,1-22 16,-1 22-16,0-21 0,0 21 0,0 0 15,-21-22-15</inkml:trace>
  <inkml:trace contextRef="#ctx0" brushRef="#br0" timeOffset="3799.69">5503 995 0,'0'21'0,"0"-42"0,0 0 0,0 0 0,0-1 16,-21 22-1,0 22 16,21-1-31,0 21 0,0-21 16,0 0-16,0 1 0,0 20 16,0-21-16,0 0 0,0 22 0,0-22 15,0 0-15,0 0 0,0 21 16,0-20-16,0-1 0,0 0 16,0 0-16,0 0 15,21-21 1,-21-21-1,0 0 1,0 0-16,0 0 0,0-22 0,0 22 16,21-21-16,-21-1 0,21 22 15,-21-21-15,0 0 0,22-1 0,-1 1 16,0 21-16,0-22 0,21 22 16,-20 0-16,-1 0 0,21 0 0,-21 0 15,0 21-15,22 0 0,-22 0 16,21 0-16,-21 0 0,1 0 0,-1 0 15,21 42-15,-21-21 0,-21 0 16,21 22-16,1-1 0,-22-21 16,0 21-16,0 1 0,0-22 15,0 21-15,0 1 0,0-22 0,0 0 16,0 0-16,0 0 0,0 0 16,0 1-16,0-44 46,0 1-46,0 0 0</inkml:trace>
  <inkml:trace contextRef="#ctx0" brushRef="#br0" timeOffset="4127.53">6456 296 0,'-21'-21'31,"21"42"-31,0 1 0,0-1 0,-22 21 16,22 0-16,0 1 0,0-1 15,0 0-15,0 1 0,0 20 0,0 1 16,0-22-16,0 22 0,0-1 15,-21-21-15,21 1 0,0 20 0,-21-20 16,21-22-16,0 21 0,0 0 16,0-20-16,0-1 0,0 0 0,0 0 15,0 0-15,0-42 32,21 0-32,0 21 0</inkml:trace>
  <inkml:trace contextRef="#ctx0" brushRef="#br0" timeOffset="4587.26">7070 826 0,'0'0'0,"0"-22"0,0 1 15,-22 21 1,1 0-16,0 0 15,0 0-15,0 21 0,0-21 16,-1 22-16,1-1 0,0 0 0,0 0 16,0 0-16,21 0 15,-21-21-15,21 22 0,0-1 0,0 0 16,0 0 0,21 0-16,0-21 15,0 0-15,0 21 0,0-21 16,1 22-16,-1-22 0,21 0 0,-21 21 15,0-21-15,1 21 0,-1 0 16,0 0-16,-21 0 16,0 1-16,0-1 15,-21-21-15,0 21 0,-1-21 16,1 21-16,0 0 0,0-21 16,0 0-16,0 0 0,-1 0 15,1 0-15,0 0 0,0 0 0,0 0 16,0 0-1,21-21 17,0 0-32,0 0 0,0 0 15</inkml:trace>
  <inkml:trace contextRef="#ctx0" brushRef="#br0" timeOffset="4912.09">6350 550 0,'21'0'16,"0"0"-16,0 0 15,22 0-15,-22 0 0,21 0 0,1 0 16,-1 0-16,21 0 0,-20 0 16,-1 0-16,0 0 0,-20 0 15,20 0-15,0 0 0,-21 0 0,1 0 16,-1 0-16,0 0 0,0 0 16,-42 0 15,0 0-31,0 0 0,-22 0 15</inkml:trace>
  <inkml:trace contextRef="#ctx0" brushRef="#br0" timeOffset="5861.16">2540 1884 0,'0'0'0,"-21"0"0,0 0 16,-1 0-16,1 0 15,0 0 1,42 0 15,0 0-31,1 0 16,-1 0-16,0 0 0,0 0 15,21 0-15,1 0 0,-1 0 0,0 0 16,1 0-16,20 0 16,1 0-16,-1 0 0,1 0 0,-1 0 15,1 0-15,20-21 0,1 21 16,0 0-16,-1 0 0,1 0 0,0-21 15,-1 21-15,22 0 0,-21 0 0,0 0 16,-1 0-16,22-22 0,0 22 16,-21 0-16,20 0 0,1-21 0,0 21 15,0 0-15,0 0 0,0-21 16,-22 21-16,22-21 0,0 21 0,0 0 16,0 0-16,-1 0 0,1-21 15,0 21-15,-21 0 0,21 0 0,-22 0 16,1 0-16,21 0 0,-22-21 15,22 21-15,-21 0 0,0 0 16,-1 0-16,1 0 0,0 0 0,-1 0 16,-20 0-16,-1 0 0,1 0 15,-22 0-15,22 0 0,-22 0 0,0 0 16,1 0-16,-22 0 0,21 0 16,-21 0-16,0 0 15,-21-22-15,22 22 0</inkml:trace>
  <inkml:trace contextRef="#ctx0" brushRef="#br0" timeOffset="77927.73">7683 2201 0,'0'0'0,"22"0"15,-22-21-15,21 21 0,0-21 16,-42 21 0,0 0-1,-1 0-15,1 0 0,0 21 0,-21 0 16,-1 1-16,1-1 0,0 21 16,-22 0-16,22 22 0,-22-22 0,-20 22 15,20 20-15,-42-20 0,22-1 0,-22 22 16,0-21-16,0-1 0,0 1 15,1-1-15,20 1 0,0-1 0,1-21 16,20 22-16,-21-22 0,22 1 16,21-1-16,-22-21 0,22 21 0,-1-20 15,1-1-15,21 0 16,0 0-16,0-21 0,-1 0 0,22 21 16,0-42 15,0 0-31,0-21 15,22 20-15,-1 1 16</inkml:trace>
  <inkml:trace contextRef="#ctx0" brushRef="#br0" timeOffset="78335.5">6181 2921 0,'0'0'0,"21"-21"31,-21 42-15,-21 0-16,-1-21 0,1 43 16,0-22-16,-21 0 0,21 21 0,-22 1 15,1-1-15,0 0 0,20 1 16,-20-1-16,21 0 0,-21 1 0,20-22 16,1 21-16,0-21 0,0 0 15,0-21-15,21 22 0,0-44 31,21 22-31,0 0 16,0-21-16,0 21 0,1-21 16,20 21-16,-21 0 0,21 0 15,-20 0-15,20 0 0,0 0 0,-21 0 16,22 21-16,-1 0 0,0 1 16,-20-1-16,-1 0 0,21 0 0,-21 0 15,0 0-15,1 1 0,-1-1 16,0-21-16,0 21 0,0 0 0,0 0 15,1-21-15,-22 21 16,21-21-16,0 0 0,0 0 16,0 0-16,-21-21 0,21 0 0,1 0 15</inkml:trace>
  <inkml:trace contextRef="#ctx0" brushRef="#br0" timeOffset="78991.81">10901 1820 0,'21'0'0,"-42"0"0,42-21 16,0 0-16,0 0 0,0 0 0,-21 0 16,0-1-16,0 1 0,22 21 15,-22-21-15,21 0 0,-21 0 16,0 42 0,0 0-16,0 0 15,0 22-15,0-1 0,0 0 0,0 22 16,0-1-16,0 1 0,0-1 15,0 22-15,0 0 0,0-1 0,-21 1 16,-1 0-16,1-1 0,21 1 16,-21-22-16,0 22 0,0 0 0,0-22 15,-1 22-15,1 0 0,0-22 16,0 22-16,21-22 0,-21 22 16,0-22-16,-1-20 0,22 20 0,0-20 15,-21 20-15,21-21 0,-21 1 16,21-22-16,0 0 0,-21 21 0,21-20 15,0-1-15,0 0 0,-21-21 32,0-21-17,21 0-15,0-1 0,0 1 16,0 0-16,-22 0 0,22 0 16</inkml:trace>
  <inkml:trace contextRef="#ctx0" brushRef="#br0" timeOffset="79271.64">10223 3408 0,'0'0'0,"0"-21"31,22 21-15,-1 0-16,0 0 0,0 0 0,0 21 15,22 0-15,-22 0 0,21 22 16,-21-22-16,0 0 0,22 21 0,-22-21 15,0 22-15,21-22 0,-20 21 16,-1-21-16,0 1 0,0-1 16,-21 0-16,0 0 0,21 0 0,-21 0 15,21-21-15,-21 22 16,22-22 0,-22-22-16,21 1 0,0 21 0,-21-42 15,0 21-15,21 0 0,0-1 16</inkml:trace>
  <inkml:trace contextRef="#ctx0" brushRef="#br0" timeOffset="79491.53">11239 3281 0,'-21'42'16,"0"-21"-1,0 22-15,0-22 0,-22 21 16,22 1-16,-21-1 0,21 21 0,0-20 15,-22-1-15,1 0 0,21 22 0,0-22 16,-1 1-16,1-1 0,0-21 16,0 21-16,21-20 0,-21-1 0,21 0 15,21-21 1,0-21 0,0-22-16</inkml:trace>
  <inkml:trace contextRef="#ctx0" brushRef="#br0" timeOffset="80167.2">14584 1672 0,'0'0'0,"0"-21"16,-21-64-1,21 64-15,0 0 16,21 21 15,0 21-31,0 22 16,0-22-16,0 42 0,1-20 15,20 20-15,-21-21 0,21 22 0,22 21 16,-22-22-16,22 1 0,-1 20 16,1-20-16,-1 20 0,1 1 15,-1 0-15,1-1 0,-1 1 0,-20-21 16,20 20-16,1-20 0,-22-1 0,0 22 15,22-22-15,-43 1 0,21-1 16,-21-20-16,22 20 0,-22-20 0,0-1 16,0 0-16,0 1 0,-21-1 15,22-21-15,-22 0 0,21 0 0,-21 1 16,21-22-16,-21 21 0,21-21 16,-21-21-1,-21-1 1,0 22-1,0-21-15,-22 0 0</inkml:trace>
  <inkml:trace contextRef="#ctx0" brushRef="#br0" timeOffset="80459.05">15113 3366 0,'0'0'0,"-21"0"31,42 0-31,21 0 0,-21 0 16,22 0-16,-1 0 0,22 21 16,-22-21-16,21 21 0,1 0 15,-1-21-15,1 21 0,-1 0 0,1 1 16,-1-1-16,1 0 0,-22 0 16,22 0-16,-22-21 0,0 21 0,-20 1 15,20-22-15,-21 21 0,0 0 16,0-21-16,-21-21 31,0 0-15,0-1-16,0 1 0,0 0 15</inkml:trace>
  <inkml:trace contextRef="#ctx0" brushRef="#br0" timeOffset="80686.92">16383 2963 0,'0'0'0,"0"-21"16,-21 42 0,0 1-1,-1-1-15,1 0 0,0 21 0,0 1 16,0-1-16,0 0 0,-22 1 0,22 20 16,-21-21-16,21 1 0,-1-1 15,1 0-15,0 1 0,0-22 0,21 21 16,0-21-16,0 1 0,21-22 31,0-22-31</inkml:trace>
  <inkml:trace contextRef="#ctx0" brushRef="#br0" timeOffset="81383.8">19410 1228 0,'0'0'0,"0"-21"0,-21-1 16,21 1-16,0 0 0,0 0 16,0 0-16,0 0 0,0-1 0,-22 1 15,44 42 17,-22 1-32,42-1 0,-21 0 15,21 21-15,-20-21 0,41 22 16,-21-1-16,22 0 0,-22 22 0,22-22 15,20 22-15,-20-1 0,21 1 16,20 20-16,1-20 0,0 21 16,21-22-16,-21 1 0,21 20 0,-21 1 15,21-22-15,-21 22 0,-1 0 16,1-1-16,0 1 0,0-21 0,-21 20 16,-1-20-16,1-1 0,0-20 15,-22-1-15,1 0 0,-1 1 0,-21-1 16,1-21-16,-1 21 0,-21-20 0,22-1 15,-22-21-15,-21 21 0,21 0 16,-21-42 15,0 0-31,0 0 16,0-1-16,0 1 0,0 0 16,-21 0-16,21 0 0,-21 0 15,21-1-15</inkml:trace>
  <inkml:trace contextRef="#ctx0" brushRef="#br0" timeOffset="81715.61">22034 2667 0,'0'0'0,"-21"-21"15,21 0-15,-21 21 16,21 21 0,0 0-16,0 0 0,21-21 15,0 21-15,-21 1 0,22-1 16,-1 21-16,0-21 0,21 0 15,-21 1-15,1-1 0,20 21 0,-21-21 16,21 0-16,-20 1 0,20-1 16,-21 0-16,0-21 0,0 21 0,-21 0 15,0 0-15,0 1 16,0-1-16,-42-21 0,21 21 16,0-21-16,-22 21 0,1 0 0,0 0 15,-1-21-15,1 22 0,-21-1 16,20 0-16,-20 0 0,-1 0 0,22 0 15,-22 1-15,22-1 0,0 0 16,-22 0-16,22-21 0,21 21 16,-22-21-16,22 0 0,-21 0 0,21 21 15,-22-21-15,22 0 0</inkml:trace>
  <inkml:trace contextRef="#ctx0" brushRef="#br0" timeOffset="82588.38">2582 4001 0,'0'-43'31,"0"22"-31,0 0 16,0 0-16,-21 0 15,0 21-15,0-22 0,0 22 16,-1 0-16,-20 0 0,21 0 15,0 0-15,-22 0 0,1 0 0,21 0 16,-21 22-16,-1-1 0,1 21 16,0 0-16,20 1 0,-20-1 15,21 22-15,-21-22 0,20 21 0,1 1 16,21-1-16,0 1 16,0-22-16,0 22 0,0-22 0,0 0 15,0 22-15,21-43 0,1 21 16,-1 1-16,21-22 0,0 0 0,1 0 15,-1-21-15,22 0 0,-22 0 16,21 0-16,-20 0 0,20-21 0,1 0 16,-22 0-16,0 0 0,22-22 15,-22 22-15</inkml:trace>
  <inkml:trace contextRef="#ctx0" brushRef="#br0" timeOffset="83099.08">2921 3916 0,'0'0'0,"0"-42"0,0 20 0,0 1 16,0 0-16,0 0 16,-21 21-16,0 0 0,21 21 15,0 21 1,0-20-16,0 20 0,0 21 0,0 1 16,0-1-16,0 1 0,0-1 15,0 1-15,0-1 0,0 1 0,0-1 16,0-20-16,0 20 0,0-20 15,0-1-15,0 21 0,0-41 0,21 20 16,0 0-16,-21-21 0,0 1 16,21-22-16,-21 21 0,0-42 31,0-1-31,0 1 0,0 0 16,0-21-16,-21 21 0,21-22 15,0 22-15,0-21 0,0 21 0,0-22 16,0 1-16,0 21 0,21-22 15,0 22-15,0-21 0,1 21 0,20 0 16,-21-1-16,21 1 0,1 21 16,-1 0-16,0 0 0,1 0 0,-1 0 15,-21 21-15,22 1 0,-1 20 16,-21-21-16,0 21 0,0 1 0,-21-22 16,0 21-16,0 1 0,0-1 15,0 0-15,-21 1 0,0-22 16,21 21-16,-21-21 0,0 22 0,21-22 15,-21 0-15,-1-21 16,22-21 0,0 0-1,0-1-15,22 1 0,-1 0 16</inkml:trace>
  <inkml:trace contextRef="#ctx0" brushRef="#br0" timeOffset="83611.62">4106 4551 0,'0'0'0,"0"-42"16,0 20-16,0 1 16,-21 0-16,0 0 15,0 21-15,0 0 0,-1 0 0,1 0 16,0 0-16,0 0 0,-21 21 0,20 0 15,-20 0-15,0 1 0,21 20 16,-22-21-16,22 21 0,-21 1 0,21-1 16,-1 0-16,1 1 0,0-22 15,21 21-15,0-21 0,0 22 16,0-22-16,0 0 0,21 0 16,0-21-16,1 0 0,20 0 15,-21 0-15,21-21 0,1 0 16,-1 0-16,0 0 0,1-1 0,-1-20 15,-21 21-15,22-21 0,-22 20 0,21-20 16,-21 21-16,0-21 0,-21 20 16,22 1-16,-22 0 0,0 0 0,0 0 15,0 0-15,-22 21 32,22 21-32,-21 0 15,21 0-15,0 0 0,0 0 16,0 22-16,0-22 0,0 0 0,0 21 15,-21-20-15,21 20 0,0-21 16,0 21-16,0-20 0,0-1 0,0 0 16,21-21-16,-21 21 0,21-21 15,1 0-15,-1 0 0,21 0 0,-21-21 16,22 0-16,-22 0 0,21-1 0</inkml:trace>
  <inkml:trace contextRef="#ctx0" brushRef="#br0" timeOffset="83923.43">4657 4509 0,'0'0'0,"0"-22"0,0 1 0,0 0 16,0 0-16,-22 21 15,1 21 1,21 0-16,-21 0 16,21 22-16,-21-22 0,21 21 0,0 22 15,0-22-15,-21 22 0,0-1 0,21 22 16,-22-22-16,1 22 0,21 0 15,0-22-15,-21 22 0,0-22 0,21 22 16,0-22-16,0 22 0,0 0 16,-21-22-16,21 1 0,-21 20 15,21-41-15,0 20 0,0-20 0,0-1 0,0 0 16,0-21-16,0 1 16,0-44-1,0 1-15,0 0 0,0 0 16,0-21-16,21-1 0,0 1 15,0-22-15,-21 22 0,0-21 0</inkml:trace>
  <inkml:trace contextRef="#ctx0" brushRef="#br0" timeOffset="84204.28">4445 4974 0,'0'0'0,"-64"-233"31,64 191-31,0 0 0,0 21 0,0-1 16,0 1-16,22 0 0,-1 0 15,0 0-15,0 0 0,21 21 0,1 0 16,-1 0-16,0 0 0,1 0 16,-1 0-16,0 0 0,1 21 0,-22 21 15,0-21-15,0 0 0,-21 22 16,0-1-16,0 0 0,-21 1 0,0-1 16,-21-21-16,20 22 0,-20-1 0,0-21 15,-1 0-15,1 0 0,21 1 16,-21-1-16,20-21 0,-20 0 15,21 0-15,0 0 16,21-21-16,0-1 16,0 1-16,21 0 0,0 0 0</inkml:trace>
  <inkml:trace contextRef="#ctx0" brushRef="#br0" timeOffset="84487.12">5186 4085 0,'0'0'0,"0"-21"0,0 0 16,0 42 15,0 0-31,0 22 0,0-1 0,-21 0 16,21 1-16,0 20 0,-22-21 15,1 22-15,0-1 0,0-20 0,0 20 16,21-20-16,-21 20 0,-1-21 15,22 22-15,0-43 0,0 21 0,0 1 16,0-22-16,0 0 0,22-21 16,-1 0-16,0 0 0,0 0 15,0 0-15,0-21 0,1 0 0,-1-22 16,-21 22-16,21 0 0</inkml:trace>
  <inkml:trace contextRef="#ctx0" brushRef="#br0" timeOffset="84663.02">4974 4572 0,'0'0'0,"-21"0"0,42 0 31,0 0-31,0 0 16,1 0-16,-1 0 0,0 0 0,0 0 15,0 0-15,22 0 0,-22 0 16,0 0-16,0-21 0,0 21 0,0 0 15</inkml:trace>
  <inkml:trace contextRef="#ctx0" brushRef="#br0" timeOffset="85015.82">5376 4614 0,'0'0'0,"-21"22"0,21-1 15,21-21 16,0 0-31,1 0 0,-1-21 0,0 21 16,0-22-16,21 1 0,-20 21 16,-1-21-16,0 0 0,0 21 0,0-21 15,0 0-15,-21-1 0,0 1 16,-21 21 0,0 0-16,0 0 15,-21 0-15,20 0 0,1 0 16,0 21-16,0 1 0,0-1 0,0 0 15,21 0-15,0 21 0,0-20 16,-22-1-16,22 21 0,0-21 0,0 22 16,0-22-16,0 0 0,0 0 0,0 0 15,22 0-15,-1-21 0,0 22 16,0-22-16,0 0 0,0 0 16,22 0-16,-22 0 0,0-22 0,21 22 15,-20-21-15,20 0 0</inkml:trace>
  <inkml:trace contextRef="#ctx0" brushRef="#br0" timeOffset="85364.62">5842 4509 0,'0'0'15,"0"-22"-15,0 1 16,0 0-16,21 0 16,0 21-16,0 0 0,1 0 15,-1 0-15,0 0 0,0 0 16,0 0-16,0 0 0,1 21 0,-1-21 15,0 21-15,0 0 0,-21 1 0,21 20 16,-21-21-16,0 0 16,21 0-16,-21 22 0,0-22 0,0 0 15,0 0-15,-21 0 0,0 22 16,0-43-16,0 21 0,0 0 0,-1-21 16,1 0-1,21-21-15,0 0 16,0 0-16,0-1 0,0 1 0,0 0 15,21 0-15,1 0 0,-22-22 0,21 22 16,0 0-16,0 0 0,0 21 16,-21-21-16,21 0 0,1 21 0,-1-22 15,0 22-15,0 0 16,-21-21-16,21 0 0,0 21 0,1 0 16</inkml:trace>
  <inkml:trace contextRef="#ctx0" brushRef="#br0" timeOffset="85571.5">6562 4509 0,'0'0'0,"-22"0"31,44 0-15,-1 0-16,0 0 0,0 0 15,0 0-15,22 0 0,-22 0 16,0 0-16,0 0 0,0 0 0,0 0 16,1-22-16</inkml:trace>
  <inkml:trace contextRef="#ctx0" brushRef="#br0" timeOffset="86143.17">7091 4509 0,'21'0'16,"0"0"-16,0-22 0,0 1 15,1 0-15,-22 0 16,21 0-16,-21 0 0,21-1 0,-21 1 16,0 0-16,0 0 0,0-21 0,0 20 15,0 1-15,0 0 16,0 42 15,0 0-31,-21 1 0,21-1 0,0 0 16,-21 21-16,21 1 0,0-22 15,0 21-15,0-21 0,0 22 16,-22-1-16,22-21 0,0 21 0,-21-20 16,21 20-16,0-21 0,0 21 15,0-20-15,0 20 0,0-21 0,0 0 16,0 0-16,0 1 0,0-1 0,0 0 15,0 0 1,-21-21-16,0 0 16,0 0-16,0 0 0,-1 0 0,1 0 15,0 0-15,0 0 0,0 0 16,0 0-16,-1 0 0,1 0 16,21 21-16,-21-21 0,42 0 31,0 0-16,1 0-15,-1 0 0,21 0 16,0 0-16,-20 0 0,20-21 0,0 21 16,-21 0-16,22 0 0,-22 0 0,0-21 15,21 21-15,-20 0 0,-1 0 16,0 0-16,-42 0 31,0 0-31</inkml:trace>
  <inkml:trace contextRef="#ctx0" brushRef="#br0" timeOffset="87039.31">1799 6731 0,'0'0'15,"-63"-21"1,63 42 0,-22-21-16,22 21 0,0 0 15,0 1-15,0-1 0,0 0 0,0 0 16,0 0-16,0 0 16,22-21-16,-1 0 0,0 22 0,0-22 15,0 0-15,22 0 0,-22 0 16,21-22-16,0 1 0,-20 0 0,20 0 15,0 0-15,1 0 16,-1-1-16,0-20 0,-21 21 0,22-21 16,-43 20-16,21 1 0,-21-21 15,0 21-15,0 0 0,0-1 16,0 1-16,0 0 0,-21 21 0,0 0 16,-1 0-16,1 21 15,0 0-15,21 1 16,-21-1-16,21 21 0,0 0 15,0 1-15,0 20 0,-21-20 0,21 20 16,0-21-16,0 22 16,-21-1-16,21 1 0,0-1 0,0 1 15,0-1-15,0 1 0,0-1 0,21-20 16,0 20-16,-21-20 0,0-1 16,0 0-16,21 1 0,-21-22 15,0 21-15,0-21 0,0 0 0,-21 1 16,0-22-16,0 21 0,-1 0 15,1-21-15,-21 0 0,0 0 0,-1 0 16,1 0-16,0 0 0,-1-21 16,1 0-16,0 21 0,-1-22 0,22 22 15,-21-21-15,21 21 0,-1-21 16,1 21-16,21-21 0,0 0 16,0 0-1,21 21-15,22-22 0,-22 22 16,0-21-16,21 0 0,1 0 15,-22 21-15</inkml:trace>
  <inkml:trace contextRef="#ctx0" brushRef="#br0" timeOffset="87540.02">2498 7239 0,'0'-21'16,"-22"21"-1,1 21-15,21 0 16,-21 0-16,21 1 0,-21-1 0,21 21 16,0-21-16,0 22 0,0-22 15,0 21-15,0-21 0,0 22 0,0-22 16,0 21-16,0-21 0,0 0 16,0 1-16,0-1 0,-21 0 0,21 0 15,0 0-15,0-42 31,0 0-15,0 0-16,0-22 0,0 22 0,0-21 16,0 0-16,0-1 15,21 1-15,0 0 0,0-1 0,0-20 16,1 20-16,20 1 0,-21 21 16,21-21-16,1 20 0,-1 1 0,0 0 15,1 21-15,-1 0 0,-21 0 0,22 0 16,-22 21-16,0 0 0,0 22 15,0-22-15,-21 21 0,0 1 0,0-1 16,0 0-16,0 1 0,0-1 16,-21 0-16,0 22 0,0-22 15,0 0-15,-1-20 0,22-1 16,0 0-16,0 0 0,0 0 0,0 0 16,22-21 15,-1-21-31,0 21 0,0-21 0,-21-21 15,21 21-15</inkml:trace>
  <inkml:trace contextRef="#ctx0" brushRef="#br0" timeOffset="87823.86">3281 6710 0,'0'0'0,"0"-21"0,0 42 31,0 0-31,0 21 16,0 1-16,0-1 0,0 0 16,0 22-16,0-1 0,-21 1 0,21-1 15,-22 1-15,1 21 0,0-22 16,21 1-16,-21-22 0,21 21 0,0-20 16,0-1-16,0-21 0,0 22 15,0-22-15,0 0 0,21-21 16,0 0-16,0 0 0,1 0 0,-1-21 15,0 0-15,0-1 16,0 1-16,-21 0 0,0 0 16,21-21-16,-21 20 0</inkml:trace>
  <inkml:trace contextRef="#ctx0" brushRef="#br0" timeOffset="87987.76">3111 7345 0,'0'0'0,"-21"0"0,0 0 0,0 0 0,21-21 31,0 0-15,42 21-16,-21-22 0,1 22 16,20-21-16,0 21 0,1-21 15,-1 21-15,0-21 0,1 0 0,-22 21 16,0 0-16,21-21 0</inkml:trace>
  <inkml:trace contextRef="#ctx0" brushRef="#br0" timeOffset="88323.93">3556 7154 0,'0'-21'0,"0"0"16,21 21 15,0 0-15,0 21-16,1 0 0,20 1 0,-21-1 15,0 21-15,-21 0 0,21-20 0,1 20 16,-1 0-16,-21 1 0,21-22 15,-21 21-15,0 0 0,0-20 16,0-1-16,0 21 0,0-21 0,-21-21 16,21 21-16,-21-21 15,-1 0-15,22-21 16,0 0-16,0-21 16,0 21-16,0-1 0,0-20 0,0 0 15,0-1-15,0 22 0,22-21 16,-1 0-16,0 20 0,0 1 0,-21-21 15,21 21-15,0 0 0,1 21 0,-1-22 16,0 1-16,0 21 0,0 0 16,0 0-16</inkml:trace>
  <inkml:trace contextRef="#ctx0" brushRef="#br0" timeOffset="88711.7">4403 7112 0,'-22'0'16,"1"0"-16,0 0 0,0 0 16,0 0-16,0 21 15,-1-21-15,22 21 0,0 1 16,-21 20-16,0-21 0,21 21 0,-21 1 16,21-1-16,0-21 0,-21 22 15,21-1-15,-21 0 0,21-21 16,0 22-16,0-22 0,0 0 0,0 21 15,0-20-15,21-1 16,21-21-16,-21 0 0,22 0 0,-1 0 16,0-21-16,1-1 0,-1 1 15,0 0-15,1-21 0,-22 21 0,21-22 16,-21 1-16,0 0 0,-21-1 0,0 22 16,0-21-16,0-1 0,0 1 15,-21 21-15,-21 0 0,21 0 0,0-1 16,-1 1-16,-20 21 0,21 0 15,0 0-15,-22 0 0,22 0 0,0 0 16,0 0-16,21 21 0,-21-21 16,21 22-16</inkml:trace>
  <inkml:trace contextRef="#ctx0" brushRef="#br0" timeOffset="89819.76">5165 7366 0,'0'0'0,"0"-21"0,0 0 0,0 0 15,0-1-15,0 1 16,0 0-16,0 0 0,0 0 0,0 0 15,0-1-15,-22 1 0,1 21 16,0 0-16,0 0 16,0 0-16,0 0 0,-1 0 0,1 21 15,0 22-15,0-22 0,0 21 16,0-21-16,-22 22 0,22-1 0,0 0 16,0 1-16,0-22 0,21 21 15,-22 1-15,22-22 0,-21 21 16,21-21-16,0 0 0,0 1 0,0-1 15,0 0-15,21-21 0,22 0 16,-22 0-16,0-21 0,21 0 16,1-1-16,-22 1 0,21 0 0,-21-21 15,22-1-15,-22 1 0,0 0 0,0-22 16,0 1-16,1 20 0,-1-20 16,0-1-16,0 1 0,0-1 0,0 1 15,1 21-15,-22-22 0,21 22 16,0-1-16,-21 1 0,0 0 15,0-1-15,0 22 0,0 0 0,0 0 16,0 0-16,0 42 31,-21 0-31,21 21 0,0 1 16,-21-1-16,-1 0 0,22 1 0,0-1 16,-21 22-16,21-1 0,-21 1 0,21-1 15,-21-21-15,21 22 0,0-1 16,0 1-16,0-22 0,0 1 0,0-1 15,0 0-15,0 1 0,0-22 0,21 0 16,0 0-16,-21 0 0,21 0 16,1-21-16,-1 0 0,0 0 15,0 0-15,0 0 0,0 0 0,1 0 16,-1 0-16,0-21 0,0 0 16,0 0-16,22 0 0,-22 0 0,0-1 15,0-20-15,0 0 0,0 21 0,1-22 16,-1 1-16,0 0 0,-21-1 15,0 1-15,0 21 0,0 0 0,0-1 16,0 1-16,0 0 0,0 42 31,0 0-31,-21 1 0,21-1 16,-21 21-16,21 0 0,-22 1 16,22-1-16,0 0 0,0-20 15,0 20-15,0 0 0,0-21 0,0 1 16,0 20-16,22-21 0,-1-21 15,-21 21-15,21-21 0,0 0 0,0 0 16,0 0-16,1 0 0,-1 0 0,0 0 16,0-21-16,21 0 0,-20 0 15,20 0-15,-21-1 0,21-20 0,-20 0 16,-1-1-16,0 1 0,-21 0 0,21-1 16,-21 22-16,21-21 0,-21 21 15,0 0-15,0-1 0,0 1 0,0 42 47,0 1-47,0-1 0,0 0 0,0 21 16,0-21-16,0 22 0,0-1 0,0-21 15,0 22-15,0-1 0,0-21 16,0 21-16,0-20 0,0-1 0,0 0 16,0 0-16,0 0 0,0 0 15,21-21-15,1 0 16,-1 0-16,0 0 15,0 0-15,0-21 0,0 0 0,1 21 16,-1-21-16,0 0 0,0 0 16</inkml:trace>
  <inkml:trace contextRef="#ctx0" brushRef="#br0" timeOffset="91171.17">6604 7345 0,'0'0'0,"21"-42"0,0 20 16,-21-20-16,0 21 0,0-21 0,0 20 15,0 1-15,0 0 0,0 0 0,0 0 16,-21 21-1,0 0-15,0 0 0,0 21 0,-1 0 16,1 0-16,0 0 0,0 1 0,0 20 16,0 0-16,-1 1 0,1-1 15,21 0-15,-21 1 0,21-1 0,0-21 16,0 21-16,0 1 0,0-22 0,0 0 16,0 0-16,21 0 15,22 1-15,-22-22 0,0 0 0,21 0 16,1 0-16,-1 0 0,0 0 0,1 0 15,-1-22-15,0 1 0,1 0 16,-1 0-16,0-21 0,1 20 0,-22-20 16,21 0-16,-21-22 0,0 22 0,1-22 15,-1 1-15,-21-1 0,0 1 16,0 21-16,21-22 0,-21 22 0,0-22 16,0 22-16,0 0 0,0 20 0,0-20 15,0 21-15,21 0 0,-21 0 16,0 42 15,0 0-31,0 21 0,0 1 16,0-1-16,0 0 0,0 1 0,0 20 15,-21-21-15,0 22 0,21-1 16,0-20-16,-21 20 0,21-20 0,-22 20 16,22-21-16,0 1 0,0-22 0,0 21 15,0-21-15,0 1 0,0-1 16,22 0-16,-1-21 0,0 0 15,0 0-15,0 0 0,22-21 0,-22 0 16,0-1-16,0 1 0,0-21 16,0 21-16,22-22 0,-22 1 15,0 0-15,0 21 0,-21-22 0,21 22 0,-21 0 16,22 0-16,-22 0 16,21-1-16,-21 44 15,0-1-15,0 0 0,0 0 16,0 21-16,-21-20 0,-1 20 15,22 0-15,-21-21 0,21 22 0,0-1 16,0-21-16,0 0 0,0 1 0,0-1 16,0 0-16,21-21 15,1 0-15,-1 0 0,21 0 16,-21 0-16,0 0 0,22-21 0,-22 0 16,21-1-16,-21 1 15,1-21-15,-1 21 0,0-22 0,0 22 16,0-21-16,0 21 0,1-22 0,-22 22 15,0 0-15,0 0 0,0 0 16,0 42 0,-22 0-1,1 0-15,0 0 0,21 1 16,-21 20-16,0-21 0,0 0 0,21 22 16,0-22-16,0 0 0,0 0 0,0 0 15,0 0-15,0 1 16,21-22-1,0 0-15,0 0 0,0-22 0,0 22 16,1-21-16,-22 0 16,0 0-16,0 0 0,0 0 0,0-22 15,0 22-15,0-21 0,0 21 0,0-22 16,0 22-16,0 0 0,0 0 16,-22 0-16,22-1 0,-21 22 15,21-21-15,21 21 31,1 0-31,-1 0 0,0 0 16,0 0-16,0 0 0,0 21 16,1-21-16,20 22 0,-21-1 15,0 0-15,0 21 0,1-21 0,-1 1 16,0-1-16,0 21 0,-21-21 0,0 0 16,21 1-16,-21-1 0,0 21 15,0-21-15,0 0 0,0 1 16,0-1-16,-21-21 15,21-21 1,-21-1 0,21 1-16,0 0 0,0 0 0,0 0 15,0 0-15,0-22 0,0 1 16,21 0-16,-21 20 0,21-20 16,0 0-16,22-1 0,-22 22 0,21-21 15,-21 21-15,22 0 0,-1-1 16,-21 22-16,22 0 0,-22 0 0,21 0 15,-21 0-15,0 0 0,22 22 0,-22-1 16,-21 21-16,21-21 0,-21 22 16,0-1-16,0-21 0,0 21 0,0 1 15,-21-1-15,21-21 0,-21 22 0,0-22 16,-1 0-16,1 0 0,0 0 16,0 0-16,21 1 0,-21-22 0,21-22 46,0 1-46,0 0 0,0 0 0</inkml:trace>
  <inkml:trace contextRef="#ctx0" brushRef="#br0" timeOffset="91359.06">8128 6646 0,'0'0'0,"-42"-21"0,-85 0 31,105 0-31,1 21 63</inkml:trace>
  <inkml:trace contextRef="#ctx0" brushRef="#br0" timeOffset="91543.95">7006 6858 0,'-21'21'0,"42"-42"0,-63 42 0,21 0 16,42-21 0,21 0-16,-21 0 0,0 0 15,22 0-15,-1 0 0,0-21 16,-20 21-16,20-21 0,0 21 0,1-21 15,-22 21-15,21-21 0</inkml:trace>
  <inkml:trace contextRef="#ctx0" brushRef="#br0" timeOffset="92151.73">2709 8467 0,'0'0'0,"21"-21"0,-21-1 0,-21 22 47,0 22-47,0-1 0,21 21 15,-21 0-15,0 1 0,21-1 0,0 22 16,-22-1-16,1 1 0,0-1 16,21 1-16,-21-1 0,0 1 0,0-1 15,21-21-15,0 22 0,0-43 0,0 21 16,0-20-16,0 20 0,0-21 16,0 0-16,21-21 15,0 0-15,0 0 0,0-21 16,-21 0-16</inkml:trace>
  <inkml:trace contextRef="#ctx0" brushRef="#br0" timeOffset="92497.53">3006 8996 0,'0'0'0,"21"-21"0,0 0 0,0-1 16,-21 1 0,-21 42-1,0-21-15,0 22 0,-1-1 16,22 21-16,-21-21 0,0 0 0,0 22 15,21-1-15,0-21 0,-21 22 16,21-22-16,0 21 0,0-21 0,0 0 16,0 1-16,0-1 0,0 0 15,0 0-15,21-21 16,0 0-16,0 0 0,0 0 16,1 0-16,-1-21 0,0 0 15,21 0-15,-21-1 0,1 1 0,-1-21 16,0 21-16,-21-22 0,0 22 15,0-21-15,0 21 0,0-22 0,-21 22 16,0 0-16,-1 0 0,22 0 16,-21 21-16,0-21 0,0 21 0,0 0 15,0 0-15,-1 0 0,22-22 16,-21 22-16,0-21 0,0 21 0,21-21 16</inkml:trace>
  <inkml:trace contextRef="#ctx0" brushRef="#br0" timeOffset="92704.47">2434 8869 0,'0'0'0,"-21"0"0,42-21 32,0 0-32,22 21 0,-1-22 15,0 1-15,1 0 0,20 21 16,-21-21-16,22 0 0,-1 0 0,-20 21 15,20-22-15,-20 22 0,-1 0 0,0 0 16,1 0-16,-22 0 16,0 0-16,0 0 0,0 0 0</inkml:trace>
  <inkml:trace contextRef="#ctx0" brushRef="#br0" timeOffset="93436.19">4572 8869 0,'0'-21'0,"0"42"0,-21-42 0,21 0 32,0-1-17,0 1 1,0 0-16,21 0 15,0 0-15,0 21 16,22-21-16,-22-1 0,21 1 0,-21 0 16,22 0-16,-1 0 0,-21 0 0,0-22 15,22 22-15,-43 0 0,0 0 16,0 0-16,-22 21 16,-20 0-16,0 0 0,-22 0 15,1 21-15,-22 0 0,22-21 0,-22 21 16,21 21-16,1-20 0,21-1 15,-1 0-15,1 0 0,21 0 16,0 0-16,21 1 0,0-1 0,0 0 16,0 21-16,21-21 0,0 1 15,21 20-15,1-21 0,-22 21 0,42-20 16,-20 20-16,-1-21 0,0 21 16,1-20-16,-1 20 0,-21-21 0,0 21 15,-21-20-15,0 20 0,0-21 0,-21 0 16,0 22-16,-21-22 0,-1-21 15,-20 21-15,-1 0 0,1-21 0,20 0 16,-20 0-16,21 0 0,-1 0 16,1-21-16,0 0 0,-1 21 15,22-43-15,-21 22 0,21 0 0,-1-21 16,22 21-16,0-22 0,-21 1 16,21 0-16,0 20 0,0-20 0,0 21 15,21-21-15,1 20 0,-1 1 16,0 0-16,0 0 0,0 0 0,0 21 15,1 0-15,-1-21 0,0 21 0,0 0 16,0 0-16</inkml:trace>
  <inkml:trace contextRef="#ctx0" brushRef="#br0" timeOffset="93784">4657 9186 0,'0'0'0,"21"0"0,106-42 32,-106 42-32,21-21 0,-21 0 0,1 0 15,-1-1-15,0 1 0,-21 0 16,0 0-16,0-21 0,0 20 0,0 1 16,0 0-16,-21 21 0,0 0 15,-1 0-15,1 0 0,-21 0 16,0 21-16,20 0 0,-20 1 0,0-1 15,-1 0-15,1 21 16,21-21-16,-21 1 0,20 20 0,22-21 16,0 21-16,0-20 0,0-1 15,0 21-15,0-21 0,0 0 0,0 1 16,22-22-16,20 21 0,-21-21 0,0 0 16,22 0-16,-1 0 0,-21 0 15,21 0-15,1 0 0,-1 0 0,0-21 16,1-1-16,-1-20 0,-21 21 0</inkml:trace>
  <inkml:trace contextRef="#ctx0" brushRef="#br0" timeOffset="94071.83">5630 8065 0,'0'0'0,"0"-22"0,-21 44 16,0 20-1,0-21-15,21 21 0,-21 22 16,-1-22-16,1 22 0,0-1 0,-21 1 16,21-1-16,-1 1 0,1 20 15,-21-20-15,21 21 0,0-22 0,-22 22 16,22-22-16,0-20 0,0 20 0,0-21 16,21 1-16,0-1 15,0-21-15,0 22 0,0-22 0,0 0 16,0 0-16,21-42 31,0 0-31,0 0 0,0-1 0,0 1 16,1-21-16</inkml:trace>
  <inkml:trace contextRef="#ctx0" brushRef="#br0" timeOffset="94450.96">5588 8996 0,'0'0'0,"0"21"0,-21-21 0,0 21 15,-1 0-15,22 1 0,0-1 32,22-21-17,20-21-15,-21 21 16,0-22-16,22 1 0,-22 0 0,21 0 16,-21 0-16,22 0 0,-22-1 15,0 1-15,0 0 0,-21 0 0,0 0 16,0 0-16,0-1 15,-21 22-15,0 0 0,0 0 0,-22 0 16,22 0-16,-21 22 0,-1-1 16,1 0-16,0 0 0,-1 21 15,1 1-15,21-22 0,0 21 0,0 1 16,21-1-16,-22-21 0,22 21 16,0-20-16,0 20 0,0-21 0,22 0 15,-1 0-15,0-21 0,0 22 0,21-22 16,-20 0-16,20 0 0,0 0 15,-21 0-15,22 0 0,-1 0 0,0-22 16,1 1-16,-1 0 0,0 0 0,1-21 16,-22 20-16</inkml:trace>
  <inkml:trace contextRef="#ctx0" brushRef="#br0" timeOffset="94899.69">6159 8890 0,'0'0'0,"22"-21"0,-22 0 15,0 42 16,0 0-15,0 0-16,0 22 0,0-22 0,0 0 16,0 21-16,0-21 0,0 22 15,0-22-15,0 0 0,-22 21 0,22-20 16,0-1-16,-21 0 0,21 0 16,0 0-16,-21-21 15,0 0 1,21-21-16,0 0 15,0 0 1,0 0-16,0-22 0,0 22 0,0-21 16,21 21-16,0-22 0,0 1 0,1 21 15,-1-22-15,0 22 0,0 0 16,0 0-16,22 0 0,-22 0 0,21 21 16,-21 0-16,0 0 0,22 0 0,-22 0 15,0 21-15,21 0 0,-42 0 16,22 0-16,-22 22 0,21-22 0,-21 21 15,0-21-15,0 22 0,0-22 16,-21 21-16,21-21 0,-22 22 0,1-22 16,0 0-16,21 0 0,0 0 0,-21-21 15,21 21-15,0-42 32,21 0-32,0 0 15,0-21-15,22 20 16,-22 1-16</inkml:trace>
  <inkml:trace contextRef="#ctx0" brushRef="#br0" timeOffset="95119.67">6921 8827 0,'0'0'0,"0"21"32,0 0-17,0 0-15,0 0 0,-21 0 0,0 22 16,21-22-16,-21 21 0,21-21 0,0 22 15,0-22-15,0 0 0,-21 21 16,21-20-16,0-1 0,0 0 0,0 0 16,21-21 15,-21-21-31,21 0 0,0 21 0,-21-43 16,21 22-16</inkml:trace>
  <inkml:trace contextRef="#ctx0" brushRef="#br0" timeOffset="95427.42">7006 8594 0,'0'0'16,"-21"-21"-16,0 21 0,0 0 15,-1 0-15,22 21 16,0 0 0,0 0-16,22-21 15,-1 0-15,0 0 16,0 0-16,0 0 15,0-21-15,1 0 0,-1 0 16,-21-1-16,0 1 16,0 0-16,-21 0 0,-1 21 15,1 0-15,0 0 0,0 0 16,0 0-16,0 0 0,-1 0 0,1 0 16,0 0-16,21 21 15,-21 0-15,21 0 0,0 1 16,0-1-16,0 0 0,21-21 15,0 21-15,0 0 16</inkml:trace>
  <inkml:trace contextRef="#ctx0" brushRef="#br0" timeOffset="96500.81">7260 8784 0,'0'0'0,"0"-21"15,0 42 17,0 0-32,0 1 15,-21-1-15,21 0 0,-21 0 0,21 21 16,0-20-16,0 20 0,0-21 0,0 0 16,0 22-16,0-22 0,0 0 15,0 0-15,0 0 0,0 0 0,0 1 16,21-22-16,0 0 0,-21 21 15,21-21-15,0 0 0,1 0 16,20 0-16,-21 0 0,0-21 0,22-1 16,-22 1-16,21 0 0,-21 0 0,0 0 15,22 0-15,-22-22 0,0 22 16,-21-21-16,21-1 0,-21 22 0,21-21 16,-21 21-16,0 0 0,0-1 15,0 1-15,0 0 0,-21 21 16,0 0-16,0 21 15,0-21-15,21 43 16,0-22-16,-21 0 0,-1 21 0,22-21 16,0 22-16,0-22 0,0 21 15,0-21-15,0 22 0,0-22 16,0 0-16,0 0 0,22 0 16,-1 1-16,0-22 0,0 0 15,21 0-15,-20 0 0,20 0 0,-21-22 16,21 1-16,1 0 0,-22 0 0,21 0 15,-21 0-15,1-22 0,-1 22 16,0-21-16,0 21 0,-21-22 0,21 1 16,-21 21-16,0 0 0,0-1 0,0 1 15,0 42 1,0 1 0,0-1-16,-21 0 0,21 0 15,-21 21-15,21-20 0,-21-1 16,21 21-16,0-21 0,0 0 0,0 1 15,0 20-15,-21-21 16,21 0-16,0 0 0,0-42 47,0 0-47,0 0 0,0 0 0,0 0 16,0-1-16,21-20 0,-21 21 0,21-21 15,0-1-15,0 1 0,0 21 16,-21-22-16,22 22 0,-1 0 0,0 0 15,0 0-15,0 0 0,0 21 16,1 0-16,-1 0 0,0 0 16,0 21-16,-21 0 0,0 0 0,21 0 15,-21 22-15,21-22 0,-21 0 0,0 21 16,0-21-16,0 22 0,0-22 16,0 0-16,0 0 0,0 0 0,0 1 15,0-1-15,0 0 0,-21-21 16,21-21 15,0 0-31,0-1 0,0 1 0,0-21 16,21 21-16,1-22 0,-1 1 15,0 0-15,0-1 0,21 22 16,-20-21-16,20 0 0,0 20 0,-21 1 16,22 0-16,-1 21 0,-21 0 15,0 0-15,22 0 0,-22 0 0,-21 21 16,0 0-16,21 1 0,-21-1 15,0 21-15,0 0 0,-21 1 0,21-1 16,-21-21-16,0 22 0,-1-1 0,1-21 16,21 21-16,0-20 0,-21-1 15,21 0-15,-21 0 0,21-42 32,0 0-32</inkml:trace>
  <inkml:trace contextRef="#ctx0" brushRef="#br0" timeOffset="97359.49">9694 4466 0,'0'0'0,"21"0"16,43-63-1,-43 42-15,-21-1 0,0 1 16,0 0 0,-21 21-16,0 0 0,0 0 15,-22 0-15,1 0 0,21 0 0,-22 0 16,1 21-16,21 22 0,-21-22 16,-1 0-16,22 21 0,0 1 0,0-1 15,0 0-15,-1 1 0,22 20 16,0-21-16,0 1 0,0 20 0,0-20 15,22-1-15,-1 0 0,0 1 16,0-22-16,0 0 0,0 0 0,22 0 16,-1-21-16,0 0 0,1 0 0,-1 0 15,0-21-15,22 0 0,-22 0 16,1 0-16,-1-1 0</inkml:trace>
  <inkml:trace contextRef="#ctx0" brushRef="#br0" timeOffset="97820.81">10287 4297 0,'0'0'0,"0"-21"0,0 0 0,0-1 16,0 1-16,0 42 31,0 22-31,0-22 16,0 21-16,0 1 0,0-1 15,0 0-15,0 22 0,-21-22 0,21 22 0,-21-22 16,21 21-16,-22-20 15,22-1-15,0 22 0,-21-22 0,21-21 16,-21 21-16,21-20 0,-21-1 0,21 0 16,0-42 15,0 0-31,0-1 0,0-20 16,0 0-16,21 21 0,-21-22 0,21 1 15,0 0-15,22 20 0,-22-20 16,0 21-16,21 0 0,1 0 0,-22-1 15,21 1-15,1 0 0,-1 21 16,0 0-16,-21 0 0,22 21 16,-22 0-16,21 1 0,-42-1 0,21 0 15,-21 21-15,0-21 0,0 22 16,0-1-16,0 0 0,0 1 0,-21-22 16,0 21-16,0-21 0,0 22 15,0-22-15,21 0 0,0 0 0,-22-21 16,22-21 15,0 0-31,22 0 0,-1 0 0,0-1 16</inkml:trace>
  <inkml:trace contextRef="#ctx0" brushRef="#br0" timeOffset="98287.55">11261 4657 0,'0'0'0,"21"-21"0,-21-1 15,0 1-15,0 0 16,-21 0-16,-1 0 0,1 21 16,21-21-16,-21 21 0,0 0 15,0 0-15,0 0 0,-1 0 16,-20 21-16,21 0 0,0 0 16,-22 21-16,22 1 0,0-1 0,-21 0 15,21 1-15,-1-1 0,1 0 16,0 1-16,21-22 0,-21 21 15,21-21-15,0 1 0,0-1 0,21-21 16,0 0-16,0 0 0,1 0 16,20 0-16,-21 0 0,21-21 15,1-1-15,-1-20 0,-21 21 0,22 0 16,-22-22-16,21 22 0,-21-21 16,0 21-16,1-22 0,-1 22 0,-21 0 15,0 0-15,0 0 0,0 0 0,-21 42 47,-1 0-47,22 0 0,0 0 16,-21 22-16,0-22 0,21 21 0,0 0 15,0-20-15,0 20 0,0-21 0,0 0 16,0 0-16,0 1 0,21-1 16,0-21-16,1 0 0,20 0 0,-21 0 15,0 0-15,22 0 0,-22-21 16,21-1-16,-21 1 0,0-21 0,22 21 15</inkml:trace>
  <inkml:trace contextRef="#ctx0" brushRef="#br0" timeOffset="98559.4">11663 4572 0,'0'0'16,"0"-21"-16,-21 21 16,21 21-1,-22 0-15,22 0 0,0 1 0,0 20 16,-21 0-16,0 1 0,21-1 0,-21 21 15,21 1-15,-21-1 0,21 1 16,-21 21-16,-1-22 0,22 1 0,-21 20 16,0-20-16,21-1 0,0 1 0,0-1 15,0 1-15,0-22 0,0 22 16,0-43-16,0 21 0,0-21 0,0 0 16,21 1-16,0-1 0,1-21 15,-1 0 1,0-21-16,-21-1 0,0 1 15,0-21-15,0 0 0,0-1 16,0 1-16,0 0 0</inkml:trace>
  <inkml:trace contextRef="#ctx0" brushRef="#br0" timeOffset="98831.24">11557 4636 0,'0'0'15,"0"-43"-15,0 22 0,0 0 0,21 0 16,0 0-16,0-1 15,1 22-15,-1 0 0,21-21 0,0 21 16,1 0-16,-1 0 0,0 0 16,1 21-16,-1 1 0,-21-1 0,22 21 15,-43-21-15,0 22 0,0-22 16,0 21-16,-22 0 0,1 1 0,-21-1 16,0-21-16,-1 22 0,1-22 15,0 21-15,20-21 0,-20 0 0,0-21 16,21 22-16,-22-22 0,22 0 0,0 0 15,21-22 1,0 1-16,0 0 16,21 0-16,0 0 0,22-22 15</inkml:trace>
  <inkml:trace contextRef="#ctx0" brushRef="#br0" timeOffset="99095.09">12255 4276 0,'0'-43'0,"0"86"0,0-107 0,22 43 0,-22 0 16,21 0-16,-21 0 0,0 42 31,0 21-31,0-21 0,0 22 0,0-1 16,0 21-16,0-20 0,0 20 16,-21-20-16,-1 20 0,22-21 15,-21 22-15,21-1 0,-21-20 16,21-1-16,0 0 0,0-20 0,0 20 15,0-21-15,0 0 0,0 0 0,21-21 32,0-21-32,-21-21 0,0 21 15,22 0-15,-22-22 0</inkml:trace>
  <inkml:trace contextRef="#ctx0" brushRef="#br0" timeOffset="99252">12107 4614 0,'0'0'15,"-21"0"-15,42 0 32,0 0-17,1 0-15,20 0 0,-21 0 0,21-21 16,1 21-16,-22 0 0,21 0 16,-21-21-16,22 21 0,-22 0 0</inkml:trace>
  <inkml:trace contextRef="#ctx0" brushRef="#br0" timeOffset="99595.07">12488 4657 0,'-21'21'31,"42"-21"-15,0 0-1,1 0-15,-1-21 0,-21 0 0,21-1 16,0 22-16,0-21 0,-21 0 15,21 0-15,-21 0 0,0 0 16,-21 21 15,0 0-31,0 0 0,21 21 0,-21 0 16,0-21-16,-1 21 0,1 21 16,21-20-16,0-1 0,-21 0 15,21 21-15,0-21 0,-21 22 0,21-22 16,0 21-16,0-21 0,0 1 15,0-1-15,21 0 0,0-21 0,-21 21 16,21-21-16,1 0 0,-1 0 16,0 0-16,0 0 0,0 0 0,0-21 15,22 0-15,-22 0 0,0-1 0</inkml:trace>
  <inkml:trace contextRef="#ctx0" brushRef="#br0" timeOffset="99942.87">12912 4530 0,'0'0'0,"0"-43"32,21 43-17,0 0 1,0 0-16,-21 22 0,0-1 16,0 0-16,21 0 0,-21 21 0,0-20 15,0 20-15,0-21 0,0 21 0,0-20 16,0 20-16,0-21 0,-21 0 15,21 0-15,0 1 0,-21-1 0,0-21 16,0 0 0,21-21-1,0-1-15,0 1 0,0 0 16,21 0-16,0 0 0,-21-22 16,21 22-16,0 0 0,0 0 0,1 0 15,-22 0-15,21-1 0,0 1 16,0 21-16,0-21 0,0 21 15,1 0-15,-22-21 0,21 21 16</inkml:trace>
  <inkml:trace contextRef="#ctx0" brushRef="#br0" timeOffset="100171.74">13293 4614 0,'21'0'47,"0"0"-31,0 0-16,0 0 0,0 0 15,1-21-15,-1 21 0,0 0 16,0 0-16,-21-21 0,21 21 0,0 0 15,-21-21-15</inkml:trace>
  <inkml:trace contextRef="#ctx0" brushRef="#br0" timeOffset="100595.52">13631 4487 0,'0'0'0,"0"-21"16,21 21-16,-21-21 15,22 21-15,-1 0 0,0 0 16,0 0 0,0 0-16,-21 21 15,0 0-15,0 1 16,0-1-16,0 0 0,0 0 16,-21 0-16,0 0 0,0 1 0,0 20 15,-1-21-15,1 0 0,0 0 16,0 1-16,-21-1 0,20 0 0,1 0 15,0 0-15,0 0 0,0-21 0,21 22 16,21-22 31,0 0-47,0 0 16,0 0-16,1 0 0,-1 0 15,0 0-15,0 0 0,0 0 16,0 0-16,1-22 0,-1 22 15,0 0-15,0 0 0,0 0 16,0 0-16,1 0 16</inkml:trace>
  <inkml:trace contextRef="#ctx0" brushRef="#br0" timeOffset="101199.87">9694 5546 0,'0'0'0,"-21"0"0,0 0 16,0 0-16,0 0 0,-1 0 0,1 0 16,0 0-16,42 0 46,0 0-46,22 0 0,-1 0 16,22 0-16,-1 0 0,1-21 0,20 21 16,1 0-16,0 0 0,-1 0 15,22 0-15,-21-22 0,21 22 0,-1 0 16,22 0-16,0 0 0,0-21 0,0 21 16,22 0-16,-1 0 15,0 0-15,0 0 0,0 0 0,0 0 16,1 0-16,-22 0 0,0 0 0,0 0 15,0 0-15,-22 0 0,1 0 16,21 0-16,-42 0 0,21 0 0,-22-21 16,-20 21-16,21 0 0,-22 0 15,-21 0-15,22-21 0,-22 21 0,1 0 16,-1 0-16,-21-21 0,21 21 0,-20 0 16,-1 0-16,0 0 15,-21-21 1,-21 21 31,0 0-47,-1 0 0</inkml:trace>
  <inkml:trace contextRef="#ctx0" brushRef="#br0" timeOffset="101807.52">10223 6414 0,'0'0'0,"0"-22"0,0 1 15,0 0-15,22 0 16,-22 42-1,0 0 1,0 22-16,-22-1 16,1 0-16,21 22 0,-21-22 0,0 22 15,0-22-15,0 21 0,-22-20 0,22 20 16,0-20-16,0-1 0,0 0 16,-1 1-16,1-22 0,0 21 0,21-21 15,0 0-15,0 1 0,21-44 31,-21 1-31,21 0 16,1 0-16</inkml:trace>
  <inkml:trace contextRef="#ctx0" brushRef="#br0" timeOffset="102068.39">10520 6287 0,'0'0'16,"0"-22"-16,21 1 0,-21 42 15,0 1 1,0-1-16,0 21 0,0 0 16,0 1-16,-21 20 0,21-20 0,-21 20 15,21 1-15,0-1 0,-22 1 16,1-22-16,21 21 0,-21-20 0,21-1 16,-21 0-16,21 1 0,-21-22 15,21 21-15,0-21 0,0 1 16,0-1-16,-21-42 31,-1-1-31,22 1 0,-21 0 16</inkml:trace>
  <inkml:trace contextRef="#ctx0" brushRef="#br0" timeOffset="102247.3">9779 7006 0,'0'0'0,"21"0"31,0 0-31,22 0 0,-1 0 0,-21 0 16,21 0-16,1 0 0,20 0 16,-20-21-16,-1 21 0,21-21 0,-20 21 15,-1-21-15,0 0 0,22 21 0,-22-22 16,1 22-16,-1-21 0,-21 21 16,21-21-16,-20 21 0</inkml:trace>
  <inkml:trace contextRef="#ctx0" brushRef="#br0" timeOffset="102752.65">10985 6816 0,'43'-64'31,"-43"43"-31,0 0 0,0 0 16,0 0-16,0-1 15,-21 22-15,-1 0 16,1 0-16,0 0 0,0 0 0,0 0 15,-22 22-15,22-1 0,0 0 16,-21 0-16,21 21 0,-22-20 0,22 20 16,0-21-16,0 21 0,0-20 0,21 20 15,0-21-15,-22 21 0,22-20 16,0-1-16,0 21 0,0-21 0,0 0 16,0 1-16,22-22 15,-1 0-15,21 0 16,-21-22-16,22 1 0,-1 21 0,0-42 15,22 21-15,-22 0 0,0-22 0,1 22 16,-1-21-16,0-1 0,1 1 16,-22 0-16,0 21 0,0-22 0,-21 22 15,0-21-15,0 21 0,0-1 16,-21 44 0,21-1-16,-21 0 15,0 0-15,21 21 0,-21-20 16,21-1-16,0 21 0,0-21 0,0 0 15,0 22-15,0-22 0,0 0 0,0 0 16,0 0-16,0 1 16,21-22-16,0 0 0,0 21 0,0-21 15,0 0-15,1 0 0,20 0 0,-21-21 16,21 21-16,-20-22 0,20 1 16,-21 0-16,21 0 0,-20 0 0</inkml:trace>
  <inkml:trace contextRef="#ctx0" brushRef="#br0" timeOffset="103175.19">11620 6668 0,'0'0'0,"0"-22"16,-21 22 0,0 0-1,21 22-15,0-1 16,0 0-16,-21 0 0,21 0 16,0 0-16,-21 22 0,21-22 0,0 0 15,0 21-15,0-20 0,0-1 0,0 0 16,-21 0-16,21 0 0,0 0 15,0 1-15,0-44 47,0 1-47,0 0 16,0-21-16,21 21 0,0-1 0,-21-20 16,21 21-16,0-21 0,22 20 15,-22-20-15,0 21 0,21 0 16,1-22-16,-1 22 0,0 21 0,1-21 15,-1 21-15,0 0 0,1 0 16,-22 21-16,21 0 0,-21 1 0,0-1 16,1 0-16,-22 21 0,0-21 15,0 1-15,0 20 0,0-21 0,0 0 16,0 22-16,-22-22 0,1 0 0,0 0 16,21 0-16,-21 0 15,0-21-15,21-21 31,21 0-15</inkml:trace>
  <inkml:trace contextRef="#ctx0" brushRef="#br0" timeOffset="103716.8">12615 6752 0,'0'0'0,"0"-21"0,21 0 16,-21 0-16,0 0 15,0-1-15,0 1 0,-21 0 16,0 0-16,0 21 0,0 0 0,0 0 16,-1 0-1,1 0-15,0 21 0,0 0 0,0 0 16,0 1-16,-1-1 0,-20 21 0,21-21 16,0 22-16,0-22 0,-1 0 15,1 21-15,0-21 0,21 1 0,0-1 16,0 0-16,0 0 0,0 0 15,0 0-15,0 1 0,21-22 16,22 0-16,-22 0 16,0 0-16,0-22 0,21 22 15,-20-21-15,20 0 0,-21 0 0,0 0 16,22 0-16,-22-22 0,0 22 0,0-21 16,-21-1-16,21 1 15,-21-21-15,21 20 0,-21 1 0,22-22 16,-22 22-16,0 0 0,0-1 0,0 22 15,0-21-15,0 21 0,0 0 16,0 42 0,-22 0-1,22 0-15,0 21 0,0 1 16,-21 20-16,21-20 0,-21 20 0,21-21 16,0 22-16,0-22 0,0 1 0,-21-1 15,21 0-15,0-21 0,0 1 16,0 20-16,0-21 0,0 0 0,0 0 15,21-21-15,0 0 16,0 0-16,1 0 16,-1 0-16,0-21 0,0 21 0,0-21 15,22 0-15,-22-21 0</inkml:trace>
  <inkml:trace contextRef="#ctx0" brushRef="#br0" timeOffset="104983.46">13166 6244 0,'0'0'0,"0"-21"0,0-21 32,0 63-17,-22-21-15,22 21 16,-21 0-16,0 22 0,0-1 0,21 0 16,-21 1-16,0-1 0,21 21 15,-22-20-15,1 20 0,21-20 0,0-1 16,-21 0-16,21 1 0,0-22 15,0 21-15,0-21 0,0 22 0,0-22 16,0 0-16,0 0 0,21 0 16,0-21-16,1 0 0,-1 0 15,21 0-15,-21 0 0,22 0 0,-22 0 16,21-21-16,0 21 0,-20-21 0,20 0 16,0 0-16,-21-1 0,22 1 15,-22 0-15,0 0 0,0 0 16,0-22-16,1 43 0,-22-21 0,0 0 15,0 0-15,0 0 16,0 42 0,0 0-1,0 0-15,-22 0 0,22 1 16,0-1-16,0 0 0,0 0 0,0 0 16,0 0-16,0 1 0,0-1 15,22 0-15,-1-21 16,0 0-16,21 0 0,-21 0 15,1 0-15,20 0 0,-21 0 16,21-21-16,-20 0 0,20-1 16,-21 1-16,0 21 0,0-21 0,1-21 15,-1 21-15,0-1 0,-21 1 16,21 21-16,-21-21 0,-21 21 31,0 0-31,21 21 16,-21-21-16,-1 21 0,22 1 0,0-1 15,-21 0-15,21 0 0,-21 0 0,21 0 16,-21 1-16,21-1 0,0 0 16,0-42 31,21 0-47,0-1 0,-21 1 15,21 0-15,1 0 0,-1 0 16,0 0-16,0-1 0,0-20 0,22 21 15,-22 0-15,0 21 0,0-21 0,0-1 16,0 22-16,1 0 16,-1 0-16,0 22 15,-21-1-15,0 0 0,0 0 16,0 21 0,0-20-16,0-1 0,0 0 0,0 0 0,0 0 15,21 0-15,0 1 16,-21-1-16,21 0 0,1-21 15,20 21-15,-21-21 0,0 0 0,22 0 16,-22 0-16,21 0 0,0 0 0,-20 0 16,20 0-16,0-21 0,-21 0 15,22 21-15,-1-21 0,-21-1 0,22 1 16,-22 0-16,21-21 0,-21 21 0,0-22 16,1 22-16,-22-21 0,0-1 15,0 22-15,0 0 0,0-21 0,0 21 16,0-1-16,-22 22 15,1-21-15,0 21 0,0 0 0,0 0 16,-22 0-16,22 0 0,0 21 0,0 1 16,0-1-16,0 0 0,-1 0 15,1 0-15,21 0 0,0 1 0,-21-1 16,21 0-16,0 0 0,0 0 16,0 0-1,21-21-15,0 0 0,1 0 16,-1 0-16,0 22 0,0-22 15,-21 21-15,21-21 0,0 21 0,-21 0 16,22-21-16,-22 21 0,0 22 0,0-22 16,0 0-16,0 21 0,0-21 15,0 22-15,0-1 0,0 0 16,0 1-16,0 20 0,0-20 0,-22-1 16,22 0-16,-21 1 0,21-1 0,0 0 15,0 1-15,0-1 0,0-21 16,-21 21-16,21-20 0,0-1 0,-21 0 15,21 0-15,-21-21 0,21 21 0,-21-21 16,-1 0 0,1 0-16,21-21 0,0 0 15,0 0-15,0 0 0,-21-1 0,21-20 16,0 0-16,-21-1 0</inkml:trace>
  <inkml:trace contextRef="#ctx0" brushRef="#br0" timeOffset="105187.34">13885 6202 0,'0'0'16,"-21"-21"-16,0 0 0,0 21 0,0 0 16,-1-22-16,1 22 0,0 0 15,21 22 32</inkml:trace>
  <inkml:trace contextRef="#ctx0" brushRef="#br0" timeOffset="106071.75">10308 8297 0,'0'0'0,"0"-21"0,0 0 0,0 0 16,0 42 15,0 0-31,-21 22 16,21-22-16,-21 21 0,21-21 0,0 22 16,-21-1-16,21 0 0,-22 1 0,1-1 15,21 0-15,-21 1 0,21-1 16,0 0-16,-21 1 0,21-22 0,-21 0 15,21 0-15,0 0 0,0-42 32,0 0-32,0-21 15,21 20-15,-21 1 0,21-21 0,0 0 16,-21 20-16,21-20 0,1 21 16,-1-21-16,0 20 0,0 1 0,0 0 15,0 0-15,1 21 16,-1 21-1,-21 0-15,0 0 0,0 22 0,0-22 16,0 21-16,0-21 0,0 22 0,0-1 16,0 0-16,0-20 0,21 20 15,-21-21-15,21 21 0,-21-20 16,21-1-16,0-21 0,1 21 0,-1-21 16,0 0-16,0 0 0,0 0 15,22-21-15,-1 0 0,0-1 0,1 1 16,-1-21-16,0 21 0,1-22 0,-1 1 15,0 0-15,1-1 0,-22 1 16,21 0-16,-21-1 0,-21 1 0,0-21 16,0 20-16,0 1 0,0 0 0,-21-1 15,-21 1-15,21 21 0,-1 0 16,1-1-16,-21 22 0,21 0 16,-22 0-16,22 0 0,0 22 0,0-22 15,0 21-15,0 0 0,-1 0 16,22 0-16,-21 22 0,21-22 0,0 0 15,0 0-15,0 0 0,0 0 16,21 1-16,1-1 0,-1 0 0,0-21 16,0 21-16</inkml:trace>
  <inkml:trace contextRef="#ctx0" brushRef="#br0" timeOffset="106416.17">11134 8700 0,'0'0'0,"63"0"31,-42 0-31,0 0 0,1-22 0,-1 1 16,21 21-16,-21-21 0,0 0 0,22 0 15,-22 0-15,0-1 0,0 22 16,0-21-16,-21 0 0,22 0 0,-22 0 16,-22 21-1,1 0-15,0 0 16,-21 21-16,21 0 0,-22 0 0,22 0 15,-21 1-15,21-1 0,-1 21 0,-20 0 16,21 1-16,0-22 16,21 21-16,0 1 0,0-1 0,0-21 0,0 0 15,0 0-15,0 1 0,0-1 0,21-21 16,0 0-16,21 0 16,-20 0-16,20 0 0,0 0 0,1-21 15,-1-1-15,0 1 0,1 0 0,-1-21 16,0 21-16,1-22 0,-1 1 15,0 0-15</inkml:trace>
  <inkml:trace contextRef="#ctx0" brushRef="#br0" timeOffset="106922.88">12001 8065 0,'0'0'16,"0"-22"-16,0-20 0,0 0 0,-21 42 16,0 0-1,0 0-15,0 21 0,0 0 16,-1 21-16,22-20 0,0 20 0,-21 21 15,21-20-15,-21-1 0,21 22 16,0-22-16,0 21 0,-21-20 0,21-1 16,-21 0-16,21 1 0,-21-1 0,-1 0 15,22 1-15,0-1 0,0-21 16,-21 0-16,21 1 0,0-1 0,-21 0 16,21-42 15,0 0-31,0-1 0,0 1 0,0 0 15,0 0-15,0 0 16,0-22-16,21 22 0,0 0 0,-21 0 16,22 0-16,-1 0 0,0-1 0,21 1 15,-21 0-15,22 0 0,-22 0 16,21 21-16,1 0 0,-1-21 0,0 21 16,-21 0-16,22 0 0,-1 0 0,-21 21 15,22 0-15,-22 0 0,0-21 16,0 21-16,0 22 0,-21-22 0,0 0 15,0 0-15,-21 21 0,0-20 0,-21 20 16,-1-21-16,1 0 0,0 22 16,-1-22-16,-20 0 0,20 0 0,22 0 15,-21-21-15,21 21 0,0-21 16,-1 0-16,1 0 0,0 0 16,21-21-1,21 0 1,0 0-16,1 0 15,-1 0-15,0-1 0,21 1 0</inkml:trace>
  <inkml:trace contextRef="#ctx0" brushRef="#br0" timeOffset="107475.57">12636 8382 0,'0'21'15,"22"-21"1,-1 0-16,0 0 16,0 0-16,0-21 0,22 21 0,-22-21 15,21 0-15,0 0 0,1-1 16,-22 1-16,21 0 0,-21 0 0,1-21 16,-1 20-16,0 1 0,-21 0 15,0 0-15,0 0 0,0 0 0,-21-1 16,0 22-16,-1 0 0,-20 0 0,21 0 15,-21 22-15,-1-22 0,1 21 16,0 21-16,-1-21 0,1 22 16,21-22-16,-22 21 0,22 0 0,0-20 15,21 20-15,0-21 0,0 21 16,0-20-16,0-1 0,0 0 0,0 0 16,21-21-16,0 0 0,1 0 15,-1 0-15,0 0 0,21 0 16,-21 0-16,1 0 0,-1 0 0,0 0 15,0 0-15,-42 0 32,0 0-32,0 0 0,-1 21 15,-20 0-15,21 1 16,0-1-16,-22 0 0,22 0 0,-21 21 16,21-20-16,0 20 0,-1 0 0,1 1 15,0-1-15,0 0 0,21-21 16,0 22-16,0-22 0,0 0 0,0 0 15,21 0-15,21-21 0,-20 0 16,-1 0-16,21 0 0,0 0 16,1-21-16,-1 0 0,0 0 0,22 0 15,-22 0-15,1-22 0,20 22 0,-21-21 16</inkml:trace>
  <inkml:trace contextRef="#ctx0" brushRef="#br0" timeOffset="107731.42">13631 7959 0,'0'0'0,"0"-43"16,0 22-16,0 0 0,0 0 16,-21 21-1,0 21-15,21 0 0,-21 22 16,21-1-16,0 0 0,-21 22 16,-1-22-16,22 22 0,-21-1 0,21 1 15,-21-22-15,0 21 0,21 1 0,-21-22 16,0 1-16,-1-1 0,22 0 15,0 1-15,-21-1 0,21-21 0,-21 21 16,21-20-16,0-1 0,0 0 16,0 0-16,0 0 15,0-42 1,21 0-16</inkml:trace>
  <inkml:trace contextRef="#ctx0" brushRef="#br0" timeOffset="108115.61">13589 8678 0,'-21'43'15,"21"-22"1,21-21 0,0 0-16,0 0 15,0 0-15,22 0 0,-22 0 16,0-21-16,0 21 0,0-21 0,1 21 15,-1-22-15,0 22 0,0-21 16,-21 0-16,0 0 0,0 0 16,-21 21-1,0 0-15,0 0 16,-1 0-16,1 21 0,0-21 0,0 21 16,0 0-16,0 0 0,-1 1 15,22 20-15,0-21 0,-21 21 16,21 1-16,0-22 0,0 0 15,0 0-15,0 0 0,0 1 0,21-1 16,1-21-16,-1 0 0,0 21 0,0-21 16,21 0-16,-20 0 0,20 0 15,-21-21-15,21 21 0,1-21 0,-22-1 16,21 1-16,-21 0 0,22 0 0,-22-21 16</inkml:trace>
  <inkml:trace contextRef="#ctx0" brushRef="#br0" timeOffset="109363.47">14203 8636 0,'0'-21'0,"0"42"0,0-21 47,0 21-32,0 0-15,-21 1 0,21-1 16,-22 21-16,1-21 0,21 0 0,0 1 16,0 20-16,-21-21 0,21 0 0,-21 0 15,21 1-15,0-44 47,21 1-47,-21 0 16,21 0-16,0 0 0,1-22 0,-1 22 0,-21-21 15,21 21-15,0 0 0,0-22 16,22 22-16,-22 0 0,0 0 16,0 0-16,0 21 0,0-22 15,1 22-15,-1 0 0,-21 22 16,0-1-1,0 0-15,0 0 0,0 0 0,0 0 16,0 1-16,0 20 0,0-21 0,-21 0 16,21 22-16,0-22 0,0 0 15,0 0-15,0 0 0,0 0 16,21-21 0,0-21-1,0 0-15,0 21 0,-21-21 16,21 0-16,1-22 0,-1 22 0,0 0 15,0-21-15,0 21 0,0-1 0,-21-20 16,22 21-16,-1 0 0,0 0 16,-21-1-16,21 22 0,0 0 15,-21 22 17,0-1-32,0 0 0,0 0 15,0 0-15,0 0 0,-21 1 0,21-1 16,0 0-16,0 21 15,0-21-15,0 1 0,0-1 0,0 0 16,21 0-16,0-21 16,1 0-16,-1 0 0,0 0 15,21 0-15,-21 0 0,1 0 0,20 0 16,0-21-16,-21 0 0,22 0 0,-22-1 16,21 1-16,-21 0 0,1-21 15,20 21-15,-42-1 0,21 1 0,-21 0 16,0 0-16,0 0 0,0 0 0,-21 21 31,0 0-31,0 0 0,-1 21 16,22 0-16,-21 0 15,0 0-15,21 0 0,0 1 16,-21-1-16,21 0 0,0 0 0,0 0 16,0 0-16,0 1 0,0-1 15,21-21-15,0 0 0,0 0 16,1 0-16,-1 0 0,0 0 0,21 0 15,-21 0-15,22-21 0,-22 21 0,21-22 16,-21 1-16,1 0 0,-1-21 16,21 21-16,-42-1 0,21 1 0,0 0 15,-21 0-15,0 0 0,22 0 0,-22-1 16,0 1 0,0 42-1,0 1 1,0-1-16,-22 0 15,22 0-15,0 0 0,0 22 0,-21-22 16,0 0-16,21 0 0,-21 21 0,21-20 16,0-1-16,-21 0 0,21 0 15,-21 0-15,21 0 16,0-42 15,0 0-31,0-21 0,0 21 16,0-1-16,21-20 0,0 21 0,0-21 15,0-1-15,22 22 16,-22-21-16,21-1 0,-21 22 0,22-21 16,-22 21-16,21 0 0,-21 21 0,0 0 15,22 0-15,-22 0 0,0 0 16,0 0-16,0 21 0,1 0 0,-22 0 16,0 0-16,21 0 0,-21 22 0,0-22 15,0 21-15,0 1 0,0-22 16,0 21-16,0-21 0,-21 22 0,21-22 15,-22 0-15,22 0 0,0 0 0,0 0 16,-21-21-16,21-21 31,0 0-31,21 0 0,-21 0 16,22 0-16,-1-1 16</inkml:trace>
  <inkml:trace contextRef="#ctx0" brushRef="#br0" timeOffset="109876.18">16383 8065 0,'0'0'16,"21"-64"-16,64-84 16,-85 127-16,0 0 0,0 42 31,0 0-31,0 21 0,-21 1 16,-1-1-16,22 21 0,-21 1 15,0-1-15,21 1 0,0-1 0,-21 1 16,0-1-16,21-20 0,-21 20 15,21-20-15,0-1 0,0 0 0,0 1 16,0-22-16,0 21 0,0-21 0,0 0 16,21-21-16,0 22 0,0-22 15,0 0-15,0 0 0,1 0 0,-1 0 16,21-22-16,-21 22 0,22-21 0,-22 0 16,21 0-16,0 0 0,-20-22 15,-1 22-15,21 0 0,-21-21 0,0 21 16,1-22-16,-1 22 0,-21 0 15,0 0-15,0 0 16,-21 21-16,-1 0 0,1 0 16,0 0-16,0 21 0,21 0 0,0 0 15,-21-21-15,21 21 0,0 0 16,0 1-16,0-1 0,0 0 0,0 0 16,0 0-16,0 0 0,21-21 0,-21 22 15,0-1-15,21 0 0,-21 0 16,0 0-16,0 0 15,-21-21-15,0 0 16,0 22-16,-1-22 0,1 0 16,0 0-16,0 0 0,0 0 15,21-22 1,0 1 0,0 0-16,-21 0 0,21 0 0</inkml:trace>
  <inkml:trace contextRef="#ctx0" brushRef="#br0" timeOffset="110079.06">16108 8255 0,'0'0'0,"21"0"16,21 0-16,-21 0 0,43 0 16,-22 0-16,1 0 0,20 0 15,1 0-15,-22 0 0,21 0 16,-20 0-16,-1 0 0,0 0 0,-20 0 15,20 0-15,-21 0 0,0 21 16,0-21-16</inkml:trace>
  <inkml:trace contextRef="#ctx0" brushRef="#br0" timeOffset="110826.93">15833 4276 0,'21'-21'16,"-42"42"-16,63-64 0,-21 22 0,0 0 16,0 21-16,1-21 0,-22 0 15,21 0-15,-21-1 0,0 1 16,0 0-16,0 0 15,0 0-15,-21 21 0,-1 0 16,1-21-16,-21 21 0,21 0 16,-22 0-16,1 21 0,0 0 0,-1 0 15,22 21-15,-21 1 0,21-22 0,-22 42 16,22-20-16,21-1 0,0 0 16,0 1-16,0-1 0,0 0 0,0 1 15,0-22-15,0 0 0,21 21 16,22-20-16,-22-1 0,21-21 0,-21 21 15,22-21-15,-1 0 0,0 0 0,1 0 16,20 0-16,-20-21 0,20 0 16,-21-1-16,1 1 0</inkml:trace>
  <inkml:trace contextRef="#ctx0" brushRef="#br0" timeOffset="111291.67">16489 3937 0,'0'0'0,"0"-42"0,0 21 0,0-1 15,0 1-15,-21 21 16,-1 0-16,1 0 16,0 0-16,0 43 0,21-22 0,-21 21 15,21 0-15,-21 1 0,-1-1 0,22 22 16,0-1-16,0-21 0,-21 22 16,0-22-16,21 1 0,-21-1 0,21 0 15,0 1-15,0-22 16,0 0-16,0 0 0,-21-21 0,21 21 15,0-42 1,0 0 0,0 0-16,0 0 0,21-1 0,-21 1 15,21-21-15,0 0 0,0-1 16,1 1-16,20 21 0,-21-22 0,21 1 16,1 21-16,-22 0 0,21 0 15,1-1-15,-22 22 0,21 0 0,-21 0 16,0 22-16,1-22 0,-1 42 15,-21-21-15,0 21 0,0-20 0,0 20 16,0 0-16,0-21 0,0 22 16,-21-22-16,21 21 0,-22-21 0,1 22 15,0-22-15,21 0 0,-21-21 16,21 21-16,-21 0 0,42-21 31,0-21-31,0 0 16,0 0-16,1 0 0,-1 0 0,0-1 15</inkml:trace>
  <inkml:trace contextRef="#ctx0" brushRef="#br0" timeOffset="111762.98">17251 4128 0,'0'0'0,"0"-22"16,0 1-16,0 0 0,0 0 15,-21 21-15,-1 0 0,1-21 16,0 21-16,-21 0 0,21 0 15,-22 21-15,1-21 0,21 21 0,-22 21 16,22-20-16,-21 20 0,21-21 16,0 21-16,-1 1 0,1-1 0,0 0 15,0 1-15,21-22 0,0 0 0,0 21 16,0-20-16,0-1 0,21 0 16,0-21-16,0 0 15,1 0-15,20 0 0,-21 0 0,21 0 16,1-21-16,-22 0 0,21 21 15,-21-22-15,22 1 0,-22-21 0,0 21 16,0 0-16,0-1 0,1-20 16,-22 21-16,0 0 0,0 0 0,0-1 15,0 1-15,0 0 0,0 42 32,0 0-32,-22 1 15,22-1-15,-21 21 0,21-21 16,0 0-16,0 1 0,0 20 0,0-21 15,0 0-15,0 0 16,21 1-16,1-22 0,-1 0 16,0 0-16,0 0 0,21 0 0,-20 0 15,20 0-15,0 0 0,1-22 16,-22 1-16,21 0 0,0 0 0,-20 0 16,20-22-16,-21 22 0,0-21 15,0 0-15,1 20 0</inkml:trace>
  <inkml:trace contextRef="#ctx0" brushRef="#br0" timeOffset="112015.84">17780 4128 0,'0'-43'0,"0"22"15,0 85-15,0-149 0,0 64 0,0 42 32,-21 0-32,0 0 15,21 22-15,-22-1 0,22 0 16,-21 1-16,0-1 0,21 21 0,-21-20 16,0 20-16,0-20 0,-1 20 15,22 1-15,-21-1 0,0 22 0,21-22 16,0 1-16,-21-1 0,21 1 15,0-22-15,0 22 0,0-22 0,0 0 16,0-21-16,0 22 0,0-22 0,0 0 16,21-21-1,0 0-15,0-21 16,1 0-16,-22 0 0,0-22 0,21 22 16,0-21-16,0-1 0,-21-20 15,0-1-15,21 1 0</inkml:trace>
  <inkml:trace contextRef="#ctx0" brushRef="#br0" timeOffset="112288.37">17716 4382 0,'0'-64'16,"0"128"-16,0-170 0,0 85 15,0-1-15,0 1 0,0 0 0,0-21 16,22 21-16,-1-1 16,0 1-16,21 21 0,-21 0 0,22 0 15,-22 0-15,21 0 0,-21 21 0,22-21 16,-22 22-16,0 20 0,-21-21 15,0 21-15,0-20 0,0 20 16,0 0-16,-21-21 0,-21 22 16,20-22-16,-20 0 0,0 0 0,21 0 15,-22 1-15,1-1 0,21 0 0,-22-21 16,22 0-16,0 0 0,21-21 31,21 0-31,0-1 16,1 1-16,20-21 0,-21 21 0,21-22 15</inkml:trace>
  <inkml:trace contextRef="#ctx0" brushRef="#br0" timeOffset="112547.22">18563 3683 0,'0'0'15,"-21"0"1,0 0-16,0 0 0,-1 21 15,1 0-15,0 22 16,21-22-16,-21 21 0,0 1 0,21-1 16,-21 21-16,-1-20 0,22 20 15,0-20-15,-21 20 0,0-21 0,21 1 16,0-1-16,-21-21 0,21 22 16,0-22-16,0 0 0,0 0 15,0 0-15,21-21 0,0 0 16,0 0-16,1 0 0,-1 0 15,0-21-15,-21 0 0,21 0 0</inkml:trace>
  <inkml:trace contextRef="#ctx0" brushRef="#br0" timeOffset="112719.12">18330 4085 0,'-42'0'31,"63"0"-16,21 0-15,-20 0 0,-1 0 16,21 0-16,-21-21 0,22 21 0,-22 0 16,21 0-16,-21-21 0,0 21 15,22 0-15,-22-21 0,0 21 0</inkml:trace>
  <inkml:trace contextRef="#ctx0" brushRef="#br0" timeOffset="113078.92">18669 4106 0,'0'0'0,"0"22"31,21-22-31,0 0 0,0 0 16,1 0-16,-1-22 0,0 22 0,0-21 15,0 21-15,0-21 0,1 0 16,-1 21-16,-21-21 0,0 0 0,21 21 15,-21-22-15,-21 22 32,0 0-32,-1 0 0,1 22 0,0-1 15,-21 0-15,21 0 0,-1 21 16,1-20-16,0 20 0,0-21 0,21 21 16,-21-20-16,21 20 0,0-21 15,0 0-15,0 0 0,0 1 16,21-1-16,0 0 0,0-21 15,0 21-15,1-21 0,-1 0 16,21 0-16,-21 0 0,0 0 0,22-21 16,-22 21-16,0-21 0,21 0 0</inkml:trace>
  <inkml:trace contextRef="#ctx0" brushRef="#br0" timeOffset="113446.71">19262 4001 0,'0'0'0,"-22"-64"15,22 43 1,22 21 0,-1 0-16,0 0 15,0 0-15,0 0 0,0 0 16,1 0-16,-1 21 0,0 0 0,0 0 16,-21 22-16,0-22 0,0 21 0,0 1 15,0-1-15,0 0 0,0-21 16,-21 22-16,0-22 0,0 21 0,-1-21 15,1 1-15,21-1 0,0 0 16,-21-21-16,0 0 0,21-21 31,0 0-15,0-1-16,0 1 0,0 0 0,21 0 16,0-21-16,-21 20 0,21-20 15,-21 21-15,22 0 0,-1-22 0,-21 22 16,21 0-16,0 21 0,-21-21 0,21 0 15,0 21-15,1 0 16,-1 0-16,0 0 16</inkml:trace>
  <inkml:trace contextRef="#ctx0" brushRef="#br0" timeOffset="113647.59">19748 4170 0,'22'0'63,"-1"0"-48,-21-21-15,21 21 16,0 0-16</inkml:trace>
  <inkml:trace contextRef="#ctx0" brushRef="#br0" timeOffset="114178.99">20108 4001 0,'0'-43'16,"0"22"-16,0 0 15,21 21-15,1-21 0,-1 21 16,0-21 0,0 21-16,0 0 0,0 0 15,1 0-15,-1 0 0,-21 21 0,0 0 16,21 0-16,-21 0 0,0 0 16,0 1-16,0-1 0,-21 0 0,0 21 15,21-21-15,-43 1 0,22-1 16,0 0-16,0 0 0,0 0 0,-1-21 15,1 21-15,0-21 0,0 0 16,0 0-16,42 0 47,0-21-47,0 21 16,0 0-16,1 0 0,-1 0 15,0 0-15,0 0 0,0 0 0,0 0 16,1 21-16,-22 1 0,21-1 0,0 0 15,-21 0-15,0 0 16,0 0-16,0 1 0,-21-1 0,0 0 16,-1 0-16,1 0 0,-21 0 0,21-21 15,-22 22-15,22-1 0,-21-21 16,21 0-16,-22 0 0,22 0 0,0 0 16,0 0-16,0 0 15</inkml:trace>
  <inkml:trace contextRef="#ctx0" brushRef="#br0" timeOffset="114895.36">15663 4974 0,'-21'0'0,"42"0"0,-63 0 15,21 0 1,0 0-16,-1 0 0,44 0 62,-1 0-62,0 0 16,0 0-16,21 0 0,-20 0 0,20 0 16,-21 0-16,21 0 0,22 0 15,-22 0-15,22 0 0,20 0 0,1 0 16,0 0-16,21 0 0,-1 0 15,1-21-15,0 21 0,0 0 0,21-21 16,0 21-16,0 0 0,0 0 16,0-21-16,0 21 0,0 0 15,0 0-15,0-21 0,0 21 0,0 0 16,0-22-16,21 22 0,-21 0 0,0 0 16,-21 0-16,21 0 0,0 0 15,-21 0-15,0 0 0,-1 0 0,1 0 16,-21 0-16,0-21 0,-1 21 15,-20 0-15,-22 0 0,0 0 0,1 0 16,-22 0-16,0 0 0,0 0 16,-21-21-16,-21 21 62,0 0-62,0 0 0,0 0 0,-1 0 16</inkml:trace>
  <inkml:trace contextRef="#ctx0" brushRef="#br0" timeOffset="115039.28">19897 4826 0,'-22'0'31,"1"0"-15</inkml:trace>
  <inkml:trace contextRef="#ctx0" brushRef="#br0" timeOffset="115788.23">17293 6414 0,'0'0'16,"-42"0"-1,21 0-15,63-22 47,-21 22-47,21 0 0,1 0 0,20 0 16,1 0-16,-1 0 0,1-21 15,-1 21-15,1-21 0,20 21 0,-20 0 16,-1 0-16,1 0 0,-1 0 16,-20 0-16,-1 0 0,-21 0 0,0 0 15,-42 0 1,-21 0-16,21 21 0,-22-21 15</inkml:trace>
  <inkml:trace contextRef="#ctx0" brushRef="#br0" timeOffset="116087.84">17716 6414 0,'0'21'46,"-21"0"-46,21 0 16,-21 0-16,21 22 0,0-1 0,-21 0 16,21 1-16,-21 20 0,0-21 15,-1 22-15,22-22 0,-21 1 0,0 20 16,21-21-16,-21 22 0,0-22 0,0 1 16,21-1-16,-22 0 15,22-21-15,0 22 0,0-22 0,-21 0 16,21 0-16,0-42 31,21 0-31,1 0 16,-1 0-16,-21-22 0,42 22 0,-21 0 15</inkml:trace>
  <inkml:trace contextRef="#ctx0" brushRef="#br0" timeOffset="116747.69">17970 6879 0,'0'0'0,"22"0"0,-22-21 0,0 42 31,-22 0-15,22 1-16,-21-1 0,0 21 15,21-21-15,0 0 0,-21 22 16,0-1-16,0-21 0,21 22 0,-22-22 16,22 0-16,0 21 0,0-21 0,0 1 15,0-1-15,0 0 16,22-21-16,-1 0 0,0 0 15,0 0-15,0-21 0,0 0 16,1-1-16,-1 1 0,-21 0 16,0 0-16,0-21 0,0 20 0,0 1 15,0 0-15,-21 0 16,-1 0-16,1 0 0,0-1 0,0 1 16,0 21-16,0-21 0,-1 0 0,22 0 15,0 0 1,22-1-16,20 22 0,-21-21 15,21 21-15,1 0 0,-1 0 16,22-21-16,-22 21 0,0 0 0,22 0 16,-22 0-16,0 0 0,-20 21 0,-1 0 15,0 1-15,-21-1 16,0 0-16,-21 21 0,0-21 0,-1 1 16,-20-1-16,0 21 0,21-21 0,-22 0 15,22 1-15,0-1 16,0 0-16,0 0 0,21 0 0,0 0 15,21-21 1,0 0-16,0 0 0,0 0 16,22 0-16,-22-21 0,21 21 0,-21-21 15,22 0-15,-22 0 0,21 0 16,-21 21-16,0-22 0,1 1 0,-1 0 16,-21-21-16,0 21 0,0-1 0,0 1 15,0 0-15,-21 0 0,-1 0 16,1 0-16,0 21 0,-21-22 0,21 22 15,-22 0-15,1 0 0,21 0 0,-22 0 16,22 0-16,0 0 16,0 0-16,0 0 0,0 0 0,21 22 15,21-22 1,0 0-16,0 0 16,21 0-16,-20 0 0</inkml:trace>
  <inkml:trace contextRef="#ctx0" brushRef="#br0" timeOffset="117051.74">18944 6435 0,'0'0'0,"0"-21"0,21-22 16,-21 22-16,0 0 0,0 0 0,0 0 16,0 42 15,0 0-31,0 21 15,-21 1-15,21-1 0,-21 0 0,0 22 16,21-22-16,-21 22 0,-1-22 0,1 21 16,21-20-16,-21-1 0,0 0 15,0 1-15,21-1 0,0-21 0,-21 22 16,-1-22-16,22 0 0,0 21 0,0-21 16,0 1-16,0-44 46,22 1-46,-1 0 0</inkml:trace>
  <inkml:trace contextRef="#ctx0" brushRef="#br0" timeOffset="117507.66">19346 6879 0,'0'0'0,"21"0"0,1-21 15,-22 0-15,21 21 16,-21-21-16,0 0 16,-21 21-1,-1 0-15,1 0 16,0 0-16,0 0 0,-21 21 0,20-21 16,1 21-16,-21 0 0,21 0 15,-22 0-15,22-21 0,0 22 0,0-1 16,0 0-16,21 0 15,0 0 1,21-21-16,21 0 0,-21 0 16,1 0-16,-1 0 0,21 21 0,-21-21 15,22 0-15,-22 22 0,0-22 16,0 0-16,0 21 0,0 0 0,1-21 16,-22 21-16,0 0 15,0 0-15,0 1 0,-22-22 16,1 21-16,0-21 0,0 0 0,0 21 15,0-21-15,-1 0 0,-20 0 16,21 0-16,0 0 0,0 0 0,-1 0 16,1 0-16,0 0 15,0 0 1,0 0 0,0 0-1</inkml:trace>
  <inkml:trace contextRef="#ctx0" brushRef="#br0" timeOffset="121082.92">22225 3852 0,'42'-21'32,"-21"0"-32,1 21 0,-1-21 15,0 0-15,0 21 0,0-21 16,-21-1-16,0 1 15,0 0-15,0 0 0,-21 0 16,0 21-16,-21 0 16,-1 0-16,22 21 0,-21 0 0,-1 0 15,1 0-15,0 22 0,-22-1 0,22 0 16,21 22-16,-22-1 0,1-20 16,21 20-16,21 43 15,0-64-15,0 1 0,21-1 16,0-21-16,0 0 0,22 1 0,-22-1 15,21 0-15,1-21 0,-1 0 0,0 0 16,22 0-16,-22 0 0,22-21 16,-1 0-16,-21-1 0,22-20 0,-1 0 15</inkml:trace>
  <inkml:trace contextRef="#ctx0" brushRef="#br0" timeOffset="121543.82">22966 3366 0,'0'0'0,"0"-22"0,0 1 16,0 0-16,-21 21 16,-1 21-16,22 0 0,-21 1 15,0 20-15,21 0 0,-21 1 16,0-1-16,21 21 0,-21-20 0,-1 20 16,22 1-16,-21-22 0,0 22 15,21-1-15,-21-21 0,21 22 0,0-22 16,0 1-16,0-1 0,0 0 15,0-21-15,0 1 0,0-1 0,0 0 16,0-42 0,0 0-16,0-1 15,0 1-15,21-21 0,-21 0 16,21-1-16,-21 1 0,21 21 16,1-22-16,-22 1 0,21 0 0,21 21 15,-21-1-15,0-20 0,22 42 16,-22-21-16,21 21 0,-21 0 0,22 0 15,-22 0-15,0 0 0,0 21 16,0-21-16,1 21 0,-1 22 0,-21-22 16,0 21-16,0-21 0,0 22 0,0-1 15,0-21-15,0 21 0,0-20 16,0 20-16,-21-21 0,21 0 0,0 0 16,-22 1-16,44-22 46,-1-22-46</inkml:trace>
  <inkml:trace contextRef="#ctx0" brushRef="#br0" timeOffset="121991.56">23664 3937 0,'0'0'0,"21"-21"0,1 0 0,-1 21 16,-21-21-16,0-1 0,0 1 15,0 0-15,0 0 0,-21 0 16,-1 21-1,1 0-15,0 0 0,0 0 0,0 0 16,-22 21-16,22 0 0,-21 0 16,21 22-16,-22-22 0,1 21 15,21 0-15,-21-20 0,20 20 0,1 0 16,0-21-16,0 22 0,21-22 16,0 0-16,0 0 0,0 0 0,0 1 15,21-22-15,0 0 0,0 0 16,22 0-16,-22 0 0,21-22 0,1 1 15,-22 21-15,21-21 0,0 0 0,-20-21 16,20 20-16,-21 1 0,0-21 16,0 21-16,1-22 0,-1 22 0,-21 0 15,21 0-15,-21 0 16,-21 42 0,0-21-16,-1 21 15,22 0-15,-21 22 0,0-22 16,0 0-16,21 0 0,0 21 0,0-20 15,0-1-15,0 0 0,0 0 16,0 0-16,21-21 0,0 21 0,0 1 16,1-22-16,-1 0 0,21 0 15,-21 0-15,22 0 0,-1 0 0,0-22 16,-21 1-16,22 0 0,-1 0 16,0 0-16</inkml:trace>
  <inkml:trace contextRef="#ctx0" brushRef="#br0" timeOffset="122271.52">24257 3810 0,'0'0'0,"0"-21"0,0 0 16,0 0-16,-21 42 31,0 0-31,21 0 0,0 21 16,-22-20-16,1 41 0,21-21 16,-21 22-16,0-22 0,0 22 0,0-1 15,-1 1-15,22-1 0,-21 1 0,0-1 16,0 1-16,0-1 0,0 1 15,21-1-15,0 1 0,0-1 16,0-20-16,0 20 0,0-21 0,0 1 16,0-1-16,0 0 0,0-20 15,21-1-15,-21 0 0,21 0 0,0-21 16,-21-21 0,21 21-16,-21-21 0,21-22 15,-21 22-15,0-21 0,22 0 0,-22-22 16</inkml:trace>
  <inkml:trace contextRef="#ctx0" brushRef="#br0" timeOffset="122543.86">24151 3895 0,'0'0'0,"21"-43"16,-21 22-16,0-21 0,21 21 0,-21-22 16,0 22-16,22 0 0,-1 0 15,0 0-15,0 21 0,0-21 0,0 21 16,22 0-16,-22 0 0,21 0 0,-21 0 15,22 21-15,-22 0 0,-21 0 16,0 0-16,0 22 0,0-22 0,0 21 16,0-21-16,-21 22 0,0-22 15,-22 21-15,22-21 0,0 0 0,-21 1 16,20-1-16,-20 0 0,21-21 16,0 0-16,0 21 0,21-42 31,0 0-31,21 0 15,0-1-15,0 1 0</inkml:trace>
  <inkml:trace contextRef="#ctx0" brushRef="#br0" timeOffset="122807.72">25061 3112 0,'-21'0'15,"0"21"1,0 0-16,21 21 0,-21-21 16,-1 43-16,1-22 0,0 22 0,0-1 15,0 1-15,-22-22 0,22 22 16,0-1-16,0-21 0,0 1 0,0-1 16,-1 0-16,22 1 0,0-1 15,0-21-15,0 0 0,0 1 0,0-1 16,22 0-16,-1-21 0,0 0 0,0 0 15,21-21-15,-20 0 0,20-1 16,-21 1-16</inkml:trace>
  <inkml:trace contextRef="#ctx0" brushRef="#br0" timeOffset="122983.62">24744 3662 0,'-21'0'16,"42"0"-16,-64 0 0,22 0 0,0 0 0,42 0 31,0 0-31,22 0 16,-22 0-16,21 0 0,-21 0 15,22 0-15,-1 0 0,0 0 16,-20 0-16,20 0 0,-21 0 0</inkml:trace>
  <inkml:trace contextRef="#ctx0" brushRef="#br0" timeOffset="123323.15">25146 3725 0,'0'0'15,"0"22"-15,21-22 32,0 0-32,0 0 0,1 0 15,-1 0-15,0-22 0,0 22 16,0-21-16,0 0 15,-21 0-15,0 0 16,-21 21 0,0 0-16,0 0 15,0 0-15,0 21 0,-22-21 16,22 21-16,0 0 0,0 0 0,21 1 16,-21-1-16,21 0 0,0 0 15,0 0-15,0 22 0,0-22 16,0 0-16,0 0 0,21 0 0,0 0 15,0-21-15,0 0 16,0 0-16,1 0 0,-1 0 0,0 0 16,0 0-16</inkml:trace>
  <inkml:trace contextRef="#ctx0" brushRef="#br0" timeOffset="123683.28">25548 3641 0,'0'0'15,"0"-21"-15,21 21 0,0-22 16,1 1-16,-1 21 16,0 0-16,0 0 0,0 0 15,-21 21-15,21 1 0,1-22 16,-22 21-16,0 0 0,0 21 0,0-21 16,0 1-16,0 20 15,0-21-15,0 0 0,0 22 0,-22-22 16,1 0-16,0 0 0,0 0 0,0-21 15,21 21-15,-21-21 0,-1 0 16,22-21 0,0 0-1,0 0-15,0 0 0,0 0 0,0-1 16,22 1-16,-1 0 0,0 0 0,0-21 16,0 20-16,0 1 0,-21 0 15,22 21-15,-1-21 0,0 21 0,0 0 16,0 0-16,0 0 15,1 0-15,-1 0 0,0 0 0,0 0 16,0 0-16</inkml:trace>
  <inkml:trace contextRef="#ctx0" brushRef="#br0" timeOffset="123896.14">26014 3831 0,'21'0'31,"0"0"-31,0 0 16,0 0-16,1 0 0,-1 0 16,0 0-16,0 0 0,0 0 15,0-21 1</inkml:trace>
  <inkml:trace contextRef="#ctx0" brushRef="#br0" timeOffset="124403.85">26479 3683 0,'-21'-21'31,"21"42"-15,-21 0-16,21 0 0,-21 1 15,0-1-15,0 21 0,21-21 16,-22 22-16,1-22 0,0 0 0,21 21 16,-21-21-16,0 1 0,21-1 15,-21 0-15,21 0 16,0-42 0,0 0-1,21 21-15,0-21 0,0 21 0,0 0 16,0 0-16,1 0 15,-1 0-15,0 0 16,0 0-16,0 0 16,0 0-16,1 0 15,-1-22-15,-21 1 16,0 0-16,0 0 16,0 0-16,0 0 15,0-1 1,0 44-1,-21-1 1,-1 0-16,22 0 16,-21 21-16,0-20 0,21-1 0,-21 21 15,0-21-15,21 22 16,0-22-16,-21 0 0,21 0 0,-22 0 16,22 0-16,0 1 0,-21-1 0,21 0 15</inkml:trace>
  <inkml:trace contextRef="#ctx0" brushRef="#br0" timeOffset="125043.49">22564 4699 0,'0'0'0,"-43"21"0,1-21 0,21 0 0,-22 0 16,22 0-16,0 0 0,0 0 16,0 0-16,21 21 15,-21-21-15,42 0 47,0 0-31,0 0-16,0 0 0,22 0 0,20 0 15,-21 0-15,43 0 0,-21-21 16,20 21-16,22 0 0,-21 0 16,21 0-16,21 0 0,0 0 0,0 0 15,21 0-15,0 0 0,0 0 16,0 0-16,0 0 0,1 0 0,-1 0 16,0 0-16,0 0 0,0-21 15,-21 21-15,0 0 0,-21 0 0,21 0 16,0 0-16,-21 0 0,0-21 15,0 21-15,-22 0 0,1 0 0,0-21 16,-1 21-16,-20 0 0,-22 0 0,22 0 16,-22-21-16,-21 21 0,21 0 15,-20 0-15,-22-22 0,-22 22 78,1 0-78,0 0 0</inkml:trace>
  <inkml:trace contextRef="#ctx0" brushRef="#br0" timeOffset="125184.11">26416 4657 0,'-21'0'15,"21"21"-15,-21-21 16,-1 0-1,1 0 1</inkml:trace>
  <inkml:trace contextRef="#ctx0" brushRef="#br0" timeOffset="126343.24">22500 5715 0,'0'0'0,"0"-21"0,21 0 0,-21 0 15,0-1-15,0 1 0,0 0 16,-21 21 15,0 0-31,0 21 0,21 0 16,-21 22-16,-1-1 0,1 0 0,21 22 15,0-1-15,-21-20 0,0 20 0,21 1 16,-21-1-16,21 1 0,0-1 16,-21 1-16,-1-1 0,1-20 0,21 20 15,0-21-15,0 1 0,-21-22 16,21 0-16,-21 0 0,21 0 0,0 1 15,0-44 17,0 1-32,0 0 0,0 0 15,0-21-15,0-1 0</inkml:trace>
  <inkml:trace contextRef="#ctx0" brushRef="#br0" timeOffset="126651.07">22246 5863 0,'0'0'0,"0"-42"0,0 21 0,0-22 0,0 22 16,0 0-16,0-21 0,0 21 16,21-1-16,0-20 0,22 21 0,-1 0 15,0 0-15,22 21 0,-1-22 16,1 22-16,-1 0 0,1 0 0,-1 0 16,-20 0-16,-1 22 0,-21-1 15,0 21-15,-21 0 0,0 1 16,0-1-16,0 0 0,-42 22 0,21-22 15,-21 1-15,-1-22 0,1 21 16,0-21-16,-1 22 0,22-22 0,-21-21 16,21 21-16,-1 0 0,1-21 0,0 0 15,0 21-15,42-21 47,0 0-47,0 0 0,1 21 16,-1-21-16</inkml:trace>
  <inkml:trace contextRef="#ctx0" brushRef="#br0" timeOffset="127019.85">22796 6202 0,'22'0'31,"-1"0"-31,-21-21 16,21 21-16,0 0 0,0 0 0,0 0 15,1 0-15,-1 0 0,0 0 0,0 0 16,0 0-16,0 21 0,1-21 16,-1 42-16,0-21 0,-21 1 0,0 20 15,0-21-15,0 21 0,0 1 16,0-22-16,-21 21 0,0-21 16,-1 22-16,22-22 0,-21 0 15,21 0-15,-21-21 16,21-21-1,0 0-15,0 0 0,0 0 0,0-1 16,0 1-16,21-21 0,0 21 16,-21-22-16,22 22 0,-1-21 0,0 21 15,-21-22-15,21 22 0,0 0 16,-21 0-16,21 21 0,1-21 0,-1 0 16,0 21-16,0 0 0,0 0 15,0 0 1</inkml:trace>
  <inkml:trace contextRef="#ctx0" brushRef="#br0" timeOffset="127403.33">23601 6138 0,'21'0'16,"0"0"-16,-42 0 16,-21 22-1,20-1-15,1 0 0,0 0 16,0 0-16,-21 0 0,20 1 0,1 20 15,0-21-15,0 21 16,0-20-16,0-1 0,21 0 0,0 0 16,0 0-16,0 0 0,21 1 15,21-22-15,-21 0 16,22 0-16,-22 0 0,21-22 0,0 22 16,1-21-16,-22 21 0,21-21 15,1 0-15,-22 0 0,21 0 0,-21-1 16,-21-20-16,0 21 0,0 0 15,0-22-15,0 22 0,0 0 0,-21 0 16,0 0-16,-21 0 0,20-1 16,1 22-16,0 0 0,-21 0 15,21 0-15,-1 0 0,1 0 0,0 0 16,0 0-16,21 22 0,0-1 16,0 0-16,0 0 15,0 0-15,21-21 16,0 21-16,0 1 0</inkml:trace>
  <inkml:trace contextRef="#ctx0" brushRef="#br0" timeOffset="127815.1">23961 6350 0,'0'0'0,"21"0"0,21 0 16,-21 0-16,0 0 16,1-21-16,-1 21 0,0-21 15,0 0-15,0-1 0,0 1 16,1 0-16,-1 21 0,0-21 0,-21 0 15,0 0-15,21 21 0,-21-22 16,21 22-16,-21 22 31,-21-22-31,0 21 0,0 21 16,0-21-16,21 22 0,-22-1 0,1 0 16,0 1-16,0-1 0,0 21 15,0-20-15,-1 20 0,1-20 0,0 20 16,21 1-16,-21-22 0,0 21 15,21 1-15,-21-1 0,21 1 16,0-1-16,0 1 0,0-1 0,0 1 16,-22-22-16,22 22 0,0-22 0,-21 0 15,21 1-15,0-1 0,0-21 16,-21 22-16,0-22 0,0-21 16,0-21-1,-1-1-15,22 1 16,-21 0-16,21 0 0,0-21 0,-21-1 15,21 22-15,0-42 0,-21 20 0,21-20 16,0 20-16,0-20 0</inkml:trace>
  <inkml:trace contextRef="#ctx0" brushRef="#br0" timeOffset="128011.98">24109 5990 0,'0'0'0,"0"-21"0,0 0 0,0 0 16,0 0-16,0-1 0,0 1 16,21 21-16,0 21 31,0 1-15,-21-1-1,21 0-15</inkml:trace>
  <inkml:trace contextRef="#ctx0" brushRef="#br0" timeOffset="128351.79">24490 6160 0,'0'0'0,"21"21"16,0-21 0,0 0-16,0 0 0,1 0 15,-1 0-15,0-21 0,21-1 16,-21 22-16,1-21 0,-1 21 0,21-21 15,-21 21-15,0-21 16,-21 0-16,22 0 0,-44 21 31,1 0-31,-21 0 0,21 0 16,-22 0-16,1 21 0,21-21 0,-21 21 16,20 0-16,-20 0 0,21 22 15,0-22-15,0 0 0,-1 0 0,22 0 16,-21 0-16,21 1 0,0-1 0,0 0 15,0 0-15,0 0 0,21 0 16,1-21-16,-1 22 0,0-22 16,21 0-16,-21 21 0,1-21 0,20 0 15,-21 0-15,21 0 0,-20-21 16,20 21-16</inkml:trace>
  <inkml:trace contextRef="#ctx0" brushRef="#br0" timeOffset="128603.82">25167 6138 0,'0'-21'0,"0"42"0,21-63 0,-21 21 16,0 0 0,-21 21-1,0 21-15,0-21 16,0 21-16,-22 0 0,22 0 0,0 22 16,-21-22-16,20 0 15,1 21-15,0-20 0,0 20 0,21-21 16,0 21-16,0-20 0,0-1 15,0 0-15,0 0 0,21-21 0,0 21 16,0-21-16,1 0 0,-1 0 0,21 0 16,-21 0-16,0 0 0,22 0 15,-22-21-15,0 0 0,0 0 0,22 0 16,-22-22-16</inkml:trace>
  <inkml:trace contextRef="#ctx0" brushRef="#br0" timeOffset="128887.66">25548 5588 0,'0'0'0,"0"-21"0,0 0 16,0 0-16,0-1 0,0 1 15,0 42 1,0 1 0,0 20-16,0 0 0,0 1 15,0-1-15,0 21 0,-21-20 0,21 20 16,-21-20-16,0 20 0,21-21 15,-22 22-15,1-22 0,21 1 0,0-1 16,-21 0-16,0 1 0,21-1 0,0-21 16,0 0-16,0 22 0,0-22 15,0 0-15,21-42 32,0 0-17,0-1-15,1 1 0</inkml:trace>
  <inkml:trace contextRef="#ctx0" brushRef="#br0" timeOffset="129271.43">25802 6181 0,'0'0'0,"21"0"0,0-21 0,1-1 15,20 1-15,-21 0 0,0 0 16,0 0-16,-21 0 16,-21 21-1,0 0 1,0 0-16,-21 0 0,20 0 0,1 21 15,0 0-15,0-21 0,0 21 0,0 0 16,21 0-16,0 1 16,0-1-16,0 0 0,0 0 15,0 0-15,0 0 16,21-21-16,0 22 0,0-1 0,0-21 16,-21 21-16,21-21 0,1 21 0,-1-21 15,-21 21-15,21-21 16,-42 0 15,0 0-31,-22 0 0,22 0 16,0 0-16,0 0 0,0 0 0,-1 0 15,1 0-15,0 0 0,0 0 16,0 0-16,21-21 16,0 0-1,0 0-15</inkml:trace>
  <inkml:trace contextRef="#ctx0" brushRef="#br0" timeOffset="129600.25">25506 5800 0,'0'0'16,"0"-21"-16,0-1 15,21 22-15,-21-21 0,42 21 16,-21-21-16,22 21 0,-22 0 0,21 0 16,22-21-16,-22 21 0,0 0 15,1 0-15,20 0 0,-20 0 0,-1 0 16,0 0-16,-21 0 16,22 0-16,-22 0 0,0 0 0,0 0 15,-42 0 32,0 0-31,21 21-16,-21-21 15,0 0-15,-1 0 0,1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12:02:16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5440 339 0,'21'0'16,"0"0"-1,0 0-15,-21-21 16,0-1 0,21 22-16,-21-21 15,0 0-15,0 0 31,0 0-15,0 0 15,0 42 1,0 0-17</inkml:trace>
  <inkml:trace contextRef="#ctx0" brushRef="#br0" timeOffset="987.58">5546 402 0,'0'-21'15,"0"0"1,0 0 0,0 0-16,0-1 15,0 1-15,0 0 0,21 21 16,-21-21-16,0 0 0,0 0 15,0-1-15,0 1 0,0 0 16,-21 21 15,-1 0-15,22 21-16,0 22 16,0-22-16,-21 0 0,21 21 15,-21 1-15,21-1 0,-21 21 16,21-20-16,0 20 0,-21 1 15,0-1-15,21 1 0,-22-1 0,1 1 16,21-1-16,-21 1 0,0-1 16,21-20-16,-21 20 0,-22 85 15,22-105 1,21-22-16,-21 0 0,21 0 0,0 0 16,-21-21-16,0 0 0,21 21 15,-21-21-15,-1 0 0,1 0 16,0-21-16,0 0 0,0 0 15,0 0-15,-1 0 0,22-22 0,-21 1 16,0 21-16,21-22 0,-21 1 16,21 0-16,0-1 0,0 22 15,0-21-15,0 0 0,0 20 16,21 1-16,0 0 0,-21 0 0,21 0 16,1 0-16,-1 21 15,0 0-15,0 21 0,0 0 16,-21 0-16,21 0 0,-21 22 15,0-22-15,22 21 0,-1 0 0,-21-20 16,21 20-16,-21 0 0,21-21 16,0 22-16,0-22 0,1 0 15,-1 0-15,0 0 0,0 1 16,0-22-16,0 21 0,22-21 0,-22 0 0,21 0 16,1 0-16,-1 0 15,0 0-15,1 0 0,-1-21 0,0-1 16,1 1-16,-1 0 0,-21 0 0,21 0 15,-20 0-15,-1-22 0,0 22 16,0-21-16,-21 21 0,0-22 0,0 22 16,0 0-16,0-21 0,0 20 15,0 1-15,-21 21 16,0 0 0,0 0-16,21 21 0,-22 1 0,22-1 15,-21 21-15,21-21 16,0 0-16,0 22 0,0-22 0,0 21 0,0-21 15,0 22-15,0-22 16,0 0-16,21 0 0,1 0 0,-1-21 16,0 22-16,0-1 0,0-21 15,0 0-15,1 0 0,-1 0 0,0 0 16,0 0-16,0 0 0,0 0 16,1 0-16,20-21 0,-21 21 0</inkml:trace>
  <inkml:trace contextRef="#ctx0" brushRef="#br0" timeOffset="1519.27">6837 889 0,'0'0'0,"0"-21"0,0-21 0,0 20 15,-21 1-15,-1 21 0,1 0 16,0 0-16,0 0 0,-21 0 0,20 0 15,1 0-15,-21 0 0,21 21 16,0 22-16,-22-22 0,22 21 0,0-21 16,-21 22-16,20-1 0,1 0 15,21 1-15,0-1 0,-21-21 16,21 22-16,0-22 0,0 0 16,0 21-16,0-21 0,21-21 0,0 22 15,1-1-15,-1-21 0,21 0 16,-21 0-16,0 0 0,22 0 0,-1 0 15,-21-21-15,22-1 0,-22 1 0,21 0 16,-21 0-16,22 0 0,-22-22 16,0 1-16,0 0 0,0-1 0,-21 1 15,0 0-15,21-1 0,-21 22 16,0-21-16,0 21 0,22 0 0,-22 42 47,0 0-47,0 0 0,0 0 15,-22 22-15,22-1 0,-21 0 0,21 1 16,0-22-16,0 21 0,0 0 16,0-20-16,0-1 0,0 21 0,0-21 15,0 0-15,21 1 0,1-22 16,-1 21-16,0 0 0,0-21 0,21 0 16,-20 0-16,-1 0 0,0 0 0,21 0 15,-21 0-15,1-21 0,-1 0 16,0-1-16,0 1 0,0 0 0</inkml:trace>
  <inkml:trace contextRef="#ctx0" brushRef="#br0" timeOffset="1903.5">7345 1037 0,'0'0'16,"0"-21"-16,0 0 0,-21 0 0,21 0 16,0-1-16,0 1 15,0 0-15,0 0 16,21 21-16,0-21 0,0 21 15,0 0-15,22 0 0,-22 0 16,0 0-16,0 0 0,0 21 0,22 0 16,-22 0-16,0 0 0,-21 1 15,21 20-15,-21-21 0,0 21 16,21 1-16,-21-22 0,0 21 0,0-21 16,0 22-16,0-22 0,-21 0 15,0 0-15,21 0 0,0 1 0,0-1 16,-21-21-16,21-21 31,0-1-31,0 1 16,0 0-16,0 0 0,21-21 15,-21 20-15,21-20 0,0 21 0,0-21 16,1 20-16,-1-20 0,0 21 16,0 0-16,0 0 0,0-1 0,1 22 15,-1-21-15,0 0 16,0 21-16,0-21 0,0 21 0,1-21 15,-1 21-15,0 0 0</inkml:trace>
  <inkml:trace contextRef="#ctx0" brushRef="#br0" timeOffset="2484.17">8255 783 0,'0'-21'16,"-21"21"-1,21-21 1,0 42 0,0 0-1,0 0-15,0 1 0,0 20 16,0-21-16,0 21 0,0-20 0,0 20 16,0-21-16,0 21 0,0-20 15,0 20-15,0-21 0,0 21 0,0-20 16,0-1-16,0 0 0,0 0 15,0 0-15,0 0 0,0 1 0,0-1 16,-21-21 15,21-21-15,0-1-16,0 1 0,0 0 16,0 0-16,0 0 0,0-22 0,0 22 15,0-21-15,0 0 0,0-1 16,0 22-16,21-21 0,0-1 0,0 1 15,-21 0-15,42 21 0,-20-22 16,-1 22-16,0 0 0,21 0 0,-21 0 16,22-1-16,-1 1 0,-21 21 15,22 0-15,-1 0 0,0 0 0,1 0 16,-1 21-16,-21 1 0,0 20 0,0-21 16,1 21-16,-22 1 0,0-1 15,0 0-15,0 1 0,0 20 16,0-20-16,0-1 0,0 0 15,-22-21-15,22 22 0,-21-22 0,0 21 16,21-21-16,0 1 0,0-1 0,-21-21 16,21 21-16,0 0 0,-21-21 15,0 0 17,-1 0-32</inkml:trace>
  <inkml:trace contextRef="#ctx0" brushRef="#br0" timeOffset="3079.84">5122 1736 0,'0'0'16,"-21"0"-16,0 0 15,0 0-15,21-21 32,21 21-17,0 0 1,21 0-16,-20 0 0,20-22 0,21 22 16,1 0-16,21 0 0,-1-21 15,22 21-15,0 0 0,0 0 0,21 0 16,-21 0-16,21 0 0,0 0 15,0 0-15,0 0 0,0 0 16,0-21-16,-22 21 0,1 0 0,0 0 16,0 0-16,0 0 0,-22 0 15,22 0-15,-21 0 0,0 0 0,-1 0 16,1 0-16,-22 0 0,1 0 16,-1 0-16,1 0 0,-22-21 0,1 21 15,-22 0-15,0 0 0,0 0 0,0 0 16,-42 0 15,0 0-31,0 0 0,0 0 0,-1 0 16,1 0-16,-21 0 0,0 0 15,-22 0-15,22 0 0,-22 0 0</inkml:trace>
  <inkml:trace contextRef="#ctx0" brushRef="#br0" timeOffset="3579.54">5249 1842 0,'0'0'15,"-21"0"1,42 0 0,0 0-1,22 0-15,-22-22 0,42 22 16,-20 0-16,20-21 0,1 21 0,20 0 16,1-21-16,0 21 0,-1-21 15,1 21-15,21 0 0,-21 0 0,20-21 16,22 21-16,-21 0 0,21 0 0,-21 0 15,0-21-15,21 21 16,-21 0-16,0 0 0,-1 0 0,1-22 16,0 22-16,-21 0 0,21 0 15,-22 0-15,1 0 0,-22-21 0,22 21 16,-21 0-16,-22 0 0,0 0 16,1 0-16,-1 0 0,-21 0 0,0 0 15,0 0-15,-21-21 31,0 0 16</inkml:trace>
  <inkml:trace contextRef="#ctx0" brushRef="#br0" timeOffset="5016.01">1439 2794 0,'0'-21'31,"0"0"-15,0 0-16,21-1 15,-21 1-15,22 21 0,-22-21 16,0 0-16,0 0 0,21 0 16,-21-1-16,21 1 0,-21 0 15,0 0-15,0 0 0,21 0 0,-21-1 16,21 1-16,-21 0 16,0 0-16,0 0 15,0 42 16,-21 0-31,21 0 16,0 0-16,-21 1 16,21-1-16,0 21 0,0-21 0,0 22 15,0-22-15,0 21 0,0 0 16,0 1-16,0-22 0,0 21 0,0 1 16,0-22-16,0 21 0,0 0 15,0-20-15,0 20 0,0-21 0,0 21 16,0-20-16,0-1 0,0 21 15,21-21-15,-21 0 0,0 1 16,0-1-16,0 0 0,0 0 0,0 0 16,0 0-16,0 1 15,0-1-15,-21 0 16,0-21-16,0 0 16,-1 0-16,1 0 0,0 0 0,-21 0 15,-1 0-15,1 0 0,0 0 16,-1 0-16,22 0 0,-21 0 0,0 0 15,20 0-15,1 0 0,0 0 16,0 0-16,0 0 0,42 0 47,0 0-47,21 0 0,-20 0 0,20 0 16,0-21-16,1 21 0,-1 0 15,21 0-15,-20-21 0,-1 21 0,0 0 16,1 0-16,-1 0 15,-21 0-15,22 0 0,-22 0 0,0 0 16,0 0-16,0 0 0,0 0 16,1 0-1,-22-22-15,0 1 32,21 21-17,-21-21-15,0 0 16</inkml:trace>
  <inkml:trace contextRef="#ctx0" brushRef="#br0" timeOffset="5725.37">2032 3006 0,'21'0'63,"0"0"-48,-21-21 1,-21 21 31,0 0-31,21 21 15,-21-21 297</inkml:trace>
  <inkml:trace contextRef="#ctx0" brushRef="#br0" timeOffset="7899.94">2773 2582 0,'0'0'0,"21"0"0,-21-21 0,0 0 16,0 0-16,0 0 0,0 0 15,0-1-15,0 1 0,0 0 16,0 0-16,0 0 0,-21 0 16,0 21 15,21 21-15,0 0-16,0 21 0,0 1 15,0-1-15,0 21 0,0-20 16,0 20-16,0 1 0,0-1 0,0 1 15,0-22-15,0 22 0,0-1 16,0 1-16,0-22 0,0 0 0,0 1 16,0-1-16,0 0 0,0-21 15,0 1-15,0-1 0,0 0 0,0 0 16,0-42 0,0 0-1,0 0-15,0-1 0,0 1 16,0-21-16,21 21 0,-21-22 15,0 1-15</inkml:trace>
  <inkml:trace contextRef="#ctx0" brushRef="#br0" timeOffset="8215.76">3154 2413 0,'0'0'0,"0"-21"0,0-21 31,21 63-15,-21 0-16,0 0 0,21 21 16,-21 1-16,0-1 15,0 22-15,21-22 0,-21 21 0,21 1 16,-21-22-16,0 22 0,0-1 16,0-20-16,0 20 0,0-21 0,0 22 15,0-22-15,0 1 0,0-22 16,0 21-16,0-21 0,0 0 0,0 1 15,0-1-15,0-42 47,0-1-47,0 1 0,0 0 0,-21 0 16,0 0-16</inkml:trace>
  <inkml:trace contextRef="#ctx0" brushRef="#br0" timeOffset="8416.64">2794 3133 0,'0'0'16,"-21"0"-16,21-21 16,21 21-1,0-22-15,0 22 0,22-21 16,-22 21-16,21 0 0,-21-21 0,22 21 16,-1 0-16,-21-21 0,21 21 15,-20-21-15,20 21 0,-21 0 0,0 0 16,0 0-16</inkml:trace>
  <inkml:trace contextRef="#ctx0" brushRef="#br0" timeOffset="10489.46">4149 2985 0,'0'0'0,"21"-106"32,-21 85-32,0-1 0,0 1 0,0 0 15,-21 0-15,-1 0 0,1 21 16,0 0-16,0 0 0,0 0 0,-22 0 15,22 0-15,0 0 0,-21 21 16,21 0-16,-1 0 0,-20 0 0,21 1 16,0 20-16,0 0 0,-22 1 15,22-1-15,0 0 0,0 1 16,21 20-16,0-21 0,0 1 0,0-22 16,0 21-16,0-21 0,0 22 15,21-22-15,21-21 0,-21 21 0,22-21 16,-22 0-16,21 0 0,1 0 15,-1-21-15,-21 21 0,21-21 0,1 0 16,-1-1-16,-21-20 0,22 21 16,-22-21-16,0-1 0,0 22 0,0-21 15,0-1-15,-21 22 0,0-21 0,0 21 16,0-22-16,0 22 0,0 0 16,0 0-16,0 42 31,0 0-31,-21 0 15,21 1-15,-21-1 0,21 21 0,0-21 16,0 22-16,0-22 0,0 21 16,0-21-16,0 0 0,21 22 0,0-22 15,1-21-15,-1 21 0,21 0 16,-21-21-16,22 0 0,-1 0 0,0 0 16,22 0-16,-22 0 0,0-21 15,1 0-15,-1 0 0,0 0 0,1-1 16,-1 1-16,-21-21 0,0 21 0,1 0 15,-1-1-15,-21-20 16,0 21-16,0 0 0,0 0 0,0-1 16,-21 22 15,21 22-31,0-1 16,0 0-16,0 21 0,0-21 15,0 1-15,0 20 0,0-21 0,0 0 16,0 22-16,0-22 0,0 0 0,0 0 15,0 0-15,0 0 0,21 1 16,-21-44 15,0 1-15,0 0-16,0 0 0,0-21 16,0 20-16,0-20 0,0 21 15,0-21-15,0 20 0,0 1 0,21-21 16,0 21-16,0 0 0,0-1 15,1 1-15,20 0 0,-21 0 0,21 21 16,-20 0-16,20 0 0,-21 0 0,21 0 16,-20 0-16,20 21 0,-21-21 15,0 21-15,0 0 0,1 1 0,20 20 16,-21-21-16,0 0 0,0 0 16,1 1-16,-1-1 0,0 0 0,0 21 15,0-21-15,0 1 0,1-1 16,-1-21-16,-21 21 15,21-21-15,0 0 0,0-21 16,0 0 0,-21-1-16,22 1 0,-1 0 0,0 0 15,0-21-15,0 20 0,0-20 0,1 0 16,20 21-16,-21-22 16,21 1-16,-20 21 0,20 0 0,0-1 0,-21-20 15,22 42-15,-1-21 0,-21 21 16,22 0-16,-22 0 0,21 0 0,-21 0 15,0 0-15,1 21 0,-1 0 16,0 0-16,-21 1 0,21-1 0,-21 0 16,0 0-16,0 0 0,0 0 15,0 1-15,0-1 0,0 0 0,0 0 16,0 0 0,0-42 15,0 0-31,0 0 15,0 0-15,0-1 0,0 1 16,0 0-16,0-21 0,0 21 16,-21-1-16,0 1 0,0 0 0,-1 21 15,1-21-15,0 21 0,0 0 16,0 0-16,-22 0 0,22 0 0,0 0 16,0 0-16,-21 21 0,20 0 15,1 22-15,-21-22 0,21 0 16,-22 21-16,22-21 0,0 22 0,-21-22 15,21 21-15,21-21 0,0 22 16,-22-22-16,22 21 0,0-21 0,0 1 16,0 20-16,0-21 0,22-21 0,-1 21 15,0 0-15,0-21 0,21 0 16,-20 0-16,-1 0 0,21 0 0,0 0 16,-20 0-16,20-21 0,-21 0 15,0 21-15,22-21 0,-22-21 0,0 20 16,0-20-16,0 21 0,0-21 0,1-1 15,-1 1-15,0-22 16,0 22-16,0-21 0,0-22 0,-21 21 16,22 1-16,-22-1 0,21 1 15,-21 21-15,0-22 0,0 22 0,0 21 16,0-1-16,0-20 0,0 21 16,0 0-16,-21 21 15,21 21 1,-22 0-16,1 0 0,21 0 15,0 22-15,0-1 0,-21 0 0,21 1 16,-21 20-16,21-20 0,-21 20 16,21-21-16,0 22 0,0-22 0,0 1 15,0-1-15,0 0 0,0 1 16,0-1-16,0-21 0,0 21 16,0-20-16,0-1 0,21 0 0,-21 0 15,21 0-15,0 0 0,0-21 0,1 0 16,20 0-16,-21 0 0,0 0 15,22 0-15,-1 0 0,0-21 0,1 0 16,-1 0-16,0 0 0,1 0 16,-1-1-16,0 1 0,-21-21 0,22 21 15,-22 0-15,0-22 0,0 22 0,0 0 16,-21 0-16,0 0 16,0-1-16,-21 22 15,0 0-15,0 0 16,0 0-16,0 22 0,-1-1 15,1 0-15,21 0 0,-21 0 0,21 0 16,0 1-16,0-1 0,0 0 16,0 0-16,21 0 0,0 0 15,1 1-15,-1-22 0,0 21 0,0 0 16,0 0-16,-21 0 0,21-21 16,-21 21-16,22 1 0,-22-1 15,0 0-15,-22-21 16,1 21-16,0-21 15,0 0-15,0 21 0,0-21 0,-1 0 16,1 0-16,0 0 16,0 0 15,21-21-31,0 0 16,0 0-16</inkml:trace>
  <inkml:trace contextRef="#ctx0" brushRef="#br0" timeOffset="11447.91">8826 2731 0,'0'0'16,"0"-22"-16,0 1 0,0-21 0,22 21 0,-22 0 16,0-1-16,0 1 15,-22 21 1,1 0-16,0 0 16,0 21-16,0 1 0,0-1 0,-1 0 15,1 21-15,0 1 0,0-1 16,21 0-16,-21 1 0,0-1 15,-1 0-15,22 1 0,0-1 0,0-21 16,0 21-16,0-20 0,0-1 16,0 0-16,22 0 0,-1 0 0,0-21 15,21 0-15,-21 0 0,22 0 0,-22 0 16,21 0-16,-21-21 0,1 0 16,-1 0-16,0 0 0,-21-1 0,0 1 15,0 0-15,0 0 0,-21-21 16,0 20-16,-1 1 0,-20-21 0,21 21 15,0-22-15,0 22 0,21 0 0,0-21 16,0 21-16,0-1 16,0-20-16,42 21 0,-21 0 0,21 0 15,1-1-15,-1 1 0,0 0 16,22 0-16,-22 21 0,22 0 0,-22 0 16,0 0-16,1 21 0,-1 21 0,-21-20 15,22 20-15,-22 0 0,-21 1 16,0-1-16,21 0 0,-21 1 0,0-1 15,0-21-15,0 21 0,0 1 16,0-22-16,0 0 0,0 0 0,0 0 16,0 1-16,0-1 0,-21-42 31,21-1-15,0 1-16,-21-21 0,21 21 15,0 0-15,0-22 0,0 1 16,0 21-16,0-22 0,21 1 0,0 0 15,0-1-15,21 22 0,1-21 16,-1 0-16,0 20 0,22 1 0,-1 0 16,1 0-16,-22 21 0,22 0 0,-1 21 15,-20 0-15,-1 22 0,0-22 16,1 21-16,-22 0 0,-21 1 0,0-1 16,0-21-16,0 22 0,0-1 0,0 0 15,0-21-15,0 22 0,0-22 16,0 0-16,-21 0 0,21 0 15,-22 1-15,22-1 16,0-42 0,22-1-16,-1 1 0,0 0 15,0 0-15</inkml:trace>
  <inkml:trace contextRef="#ctx0" brushRef="#br0" timeOffset="13199.5">11663 2138 0,'-21'0'0,"-1"0"15,22 21 1,0 0 0,0 0-1,0 1-15,0-1 0,0 0 16,0 0-16,22 0 0,-1 0 16,0 1-16,21-22 15,-21 0-15,22 21 0,-22-21 0,21 0 16,1 0-16,-1 0 0,21 0 15,-20-21-15,20-1 0,-20 1 0,-1 0 16,0 0-16,1 0 0,-1 0 0,-21-1 16,0 1-16,-21 0 0,0 0 15,0 0-15,0 0 0,-21-1 0,-21 1 16,21 0-16,-22 0 0,-20 21 16,20 0-16,-20 0 0,-1 0 0,22 0 15,-21 0-15,20 21 0,1 0 16,0 0-16,-1 22 0,1-22 0,21 21 15,0-21-15,-1 22 0,1-1 16,21 0-16,0 1 0,0-1 16,0 0-16,0 1 0,21-22 0,1 21 15,-1-21-15,21 1 0,-21-1 16,22-21-16,-1 21 0,0-21 0,22 0 16,-22 0-16,0 0 0,1 0 0,-22 0 15,0 0-15,0 0 0,-42 0 16,0 0-1,-21 0-15,-1 21 0,-20-21 16,20 21-16,-20-21 0,21 21 16,-22 1-16,22-1 0,-1 0 0,22 21 0,-21-21 15,21 1-15,0-1 16,21 21-16,0-21 0,0 0 0,0 1 16,0 20-16,0-21 0,21-21 0,21 21 15,-21 0-15,0 1 0,22-22 16,-1 21-16,22-21 0,-22 0 0,21 0 15,-20 0-15,20 0 0,1 0 0,-1 0 16,-20-21-16,-1 21 0,21-22 16,-20 1-16,-1 21 0,-21-21 0,0 0 15,1-21-15</inkml:trace>
  <inkml:trace contextRef="#ctx0" brushRef="#br0" timeOffset="13423.38">12531 2604 0,'0'0'0,"42"0"31,-21 0-31,0 21 16,-21 0-16,21 0 0,1 0 0,20 22 15,0-22-15,-21 0 0,1 0 16,-1 0-16,21 0 0,-21 1 16,0-1-16,-21 0 0,22 0 0,-1 0 15,0-21 1,-21-21 15,0 0-31,0 0 0</inkml:trace>
  <inkml:trace contextRef="#ctx0" brushRef="#br0" timeOffset="13666.68">12975 2540 0,'-42'42'31,"21"-20"-31,-1-1 0,-20 21 16,0 0-16,21 1 16,-1-22-16,-20 21 0,21 1 0,-21-22 15,20 21-15,-20-21 0,21 22 0,0-22 16,0 0-16,-1 0 0,1 0 16,21 0-16,0 1 15,21-22-15,1 0 16,20 0-16,-21-22 0,21 1 15,1 0-15,-1 0 0,0 0 0,1 0 16</inkml:trace>
  <inkml:trace contextRef="#ctx0" brushRef="#br0" timeOffset="13991.44">13441 2582 0,'0'0'0,"0"22"15,0-1 1,0 0-16,0 0 0,0 21 0,0-20 16,0 20-16,0 0 0,0 1 0,0-1 15,0 21-15,0 1 0,0-22 16,0 43-16,0-22 0,0 1 0,0 21 16,0-22-16,0 22 0,0-22 0,0 1 15,-21 20-15,-1-20 16,22-1-16,-21 1 0,0-1 0,0 1 15,21-1-15,-21-20 0,0-1 0,-1 0 16,22-20-16,0 20 0,0-21 0,-21-21 16,21-21-1,0 0 1,21-22-16,1 1 0,-1 0 0,0-1 16,-21-20-16,21 21 0,0-22 15</inkml:trace>
  <inkml:trace contextRef="#ctx0" brushRef="#br0" timeOffset="14311.33">13462 2773 0,'0'0'0,"0"-21"0,0 0 0,0-22 16,0 22-16,0 0 0,0 0 0,21 0 16,0-1-16,0 1 0,1 0 15,-1 0-15,0 0 0,21 0 0,-21 21 16,22 0-16,-1 0 0,0 0 15,1 0-15,-1 0 0,0 21 0,1 0 16,-22 0-16,0 0 0,0 22 0,-21-22 16,0 21-16,0 0 0,-21 1 15,0-22-15,-21 21 0,20-21 16,-20 22-16,0-22 0,-1 0 0,22 0 16,-21 0-16,21 1 0,-22-22 15,22 21-15,0-21 0,0 0 0,0 0 16,0 0-16,-1 0 0,44 0 31,-1 0-15,0-21-16,0-1 0</inkml:trace>
  <inkml:trace contextRef="#ctx0" brushRef="#br0" timeOffset="16396.14">15769 2286 0,'21'0'63,"0"0"-63,1 0 0,20 0 15,-21-21-15,21 0 0,-20 21 0,20-21 16,0-1-16,1 22 16,-22-21-16,0 0 0,0 0 0,0 0 15,-21 0-15,0-1 16,0 1-16,-21 21 0,0-21 0,-21 21 15,-1-21-15,1 21 0,0 0 0,-22 0 16,22 0-16,-1 0 0,-20 21 16,21 0-16,20-21 0,-20 21 0,0-21 15,21 22-15,-1-1 0,22 0 16,0 0-16,0 0 0,0 0 16,0 1-16,0-1 0,0 0 15,43 0-15,-22 0 0,0 0 0,21 22 16,-20-22-16,20 21 0,-21 1 15,21-1-15,-20 0 0,-1 1 16,0-1-16,0-21 0,-21 21 0,0 1 16,0-1-16,0-21 0,-42 22 15,21-22-15,-1 0 0,-20 0 0,21 0 16,-21 0-16,-1-21 0,22 0 0,-21 0 16,-1 0-16,22 0 0,-21 0 15,0 0-15,20-21 0,-20 21 0,21-42 16,0 21-16,0-22 0,-1 22 15,1-21-15,0 0 0,0-1 16,21 1-16,0 0 0,-21 20 0,21-20 0,0 21 16,0 0-1,0 0-15,21 21 16,-21 21-16,21 0 0,0 0 16,0 0-16,1 22 0,-1-22 15,0 21-15,21-21 0,-21 22 0,-21-22 16,43 21-16,-43-21 0,21 22 15,0-22-15,0 0 0,0 0 0,1 0 16,20 0-16,-21 1 0,0-22 0,22 0 16,-1 0-16,0 0 0,-21 0 15,43 0-15,-22 0 0,1-22 0,20 22 16,-21-21-16,22 0 0,-22 0 16,1-21-16,-1 20 0,-21 1 15,21-21-15,-20 21 0,-22-22 0,0 1 16,0 21-16,0 0 0,0 0 15,0-1-15,0 1 0,-22 21 16,1 0 0,0 0-16,0 0 0,0 21 0,0 1 15,-1-1-15,1 0 0,0 0 0,0 21 16,21-20-16,0 20 0,0-21 16,0 21-16,0-20 0,0-1 0,0 0 15,0 0-15,21 0 0,0 0 16,0-21-16,1 22 0,20-22 15,0 0-15,-21 0 0,22 0 0,20 0 16,-20 0-16,-1 0 0,0-22 16,1 1-16,-1 0 0,0 0 0,1-21 15,-1 20-15,-21-20 0,21 0 0,-20-22 16,-1 22-16,0-22 0,-21 1 16,21-1-16,-21 1 0,21 21 0,-21-22 15,21 22-15,-21-1 0,0 1 16,0 0-16,0-1 0,0 22 0,0 0 15,0 0-15,0 0 0,0 0 16,0 42 0,-21 0-1,21 0-15,-21 0 0,21 22 16,-21-22-16,21 21 0,-21 0 0,21 1 16,0 20-16,0-20 0,-21 20 15,21-21-15,0 22 0,-22-22 0,22 22 16,0-22-16,0 0 0,0 1 0,0-1 15,0 0-15,0 1 0,0-22 16,22 0-16,-1 0 0,0 0 0,0 1 16,0-22-16,0 0 0,1 0 15,20 0-15,-21 0 0,21 0 16,1 0-16,-1-22 0,0 22 0,1-21 16,-22 0-16,21-21 0,1 21 15,-22-1-15,0-20 0,0 21 0,0 0 16,-21-22-16,0 22 0,0 0 15,0 0-15,0 0 0,-21 21 16,0 0-16,0 0 0,0 0 16,-1 0-16,1 0 0,0 0 15,0 21-15,0 0 0,21 0 0,0 0 16,-21 1-16,21 20 0,0-21 16,0 0-16,0 0 0,0 1 0,21 20 15,0-21-15,0-21 0,21 21 16,-20 0-16,20-21 0,-21 0 15,21 0-15,-20 0 0,20 0 0,0 0 16,1 0-16,-1-21 0,0 21 0,-21-21 16,22 0-16,-22 0 0,0 0 15,0-1-15,0 1 0,-21 0 0,0-21 16,0 21-16,0-1 0,0 1 16,0 0-16,0 0 0,0 0 0,0 0 15,0 42 16,0 0-31,0 0 0,0 0 16,0 0-16,0 1 16,0-1-16,0 21 0,0-21 0,0 0 15,0 1-15,0-1 0,0 0 0,-21 0 16,21 0-16,0 0 16,-21-42 15,21 0-16,0 0-15,0 0 0,0-22 16,0 22-16,0-21 0,0 0 16,21-1-16,0 1 0,1 21 0,-1-22 15,0 1-15,0 21 0,0 0 16,22 0-16,-22-1 0,21 1 16,0 21-16,1 0 0,-1 0 0,0 0 15,-20 0-15,20 21 0,-21 1 16,21 20-16,-42-21 0,22 21 0,-22-20 15,0 20-15,0 0 0,0-21 16,0 22-16,0-22 0,-22 21 0,22-21 16,0 1-16,-21-1 0,21 0 0,-21-21 15,21 21-15,-21-21 0,42-21 78</inkml:trace>
  <inkml:trace contextRef="#ctx0" brushRef="#br0" timeOffset="16683.99">18796 2498 0,'0'21'15,"0"0"1,0 0-16,0 22 16,0-22-16,-21 0 0,21 0 15,-21 21-15,21-20 0,0 20 0,0-21 16,-22 0-16,22 0 0,-21 1 16,21-1-16,0 0 0,0 0 0,0 0 15,0-42 16,0 0-31,21 0 16,-21 0-16,22-1 0,-22 1 0,0-21 16</inkml:trace>
  <inkml:trace contextRef="#ctx0" brushRef="#br0" timeOffset="16991.8">18775 2265 0,'0'0'15,"-21"0"-15,-1 21 0,22 0 16,0 0-16,22-21 31,-1 0-31,0 0 0,0 0 16,0 0-16,-21-21 16,21 21-16,-21-21 0,0 0 15,0 0-15,0 0 16,0-1-16,0 1 15,-21 21-15,0 0 0,0 0 16,0 0 0,0 0-16,21 21 15,0 1-15,0-1 16,0 0 0,21-21-16,0 0 15</inkml:trace>
  <inkml:trace contextRef="#ctx0" brushRef="#br0" timeOffset="18300.06">19156 2540 0,'0'0'0,"0"-21"0,0 0 0,0 0 16,0-1-1,0 1-15,0 42 31,0 1-15,0 20-16,-21-21 0,21 0 0,0 22 16,0-1-16,0 0 0,0-21 15,0 22-15,0-22 0,0 21 0,0-21 16,0 1-16,0-1 0,0 0 16,0 0-16,0 0 0,21-21 0,0 0 15,-21 21-15,21-21 16,0 0-16,0 0 0,22 0 0,-22 0 15,0-21-15,21 21 0,-20-21 0,20 0 16,-21 0-16,0 0 0,22-1 16,-22-20-16,0 21 0,0-21 0,-21 20 15,21-20-15,0 21 0,-21-21 16,22 20-16,-22 1 0,0 0 0,0 0 16,0 0-16,0 42 31,-22 0-16,1 21-15,21-20 16,-21-1-16,21 21 0,0-21 0,-21 0 16,21 22-16,0-22 0,0 0 15,0 0-15,0 0 0,0 1 0,21-1 16,0 0-16,0-21 0,1 21 0,-1-21 16,0 0-16,21 0 0,-21 0 15,22 0-15,-22 0 0,21 0 0,-21-21 16,1 0-16,20 0 0,-21-1 15,0 1-15,0 0 0,1-21 0,-1 21 16,-21-22-16,0 1 0,0 21 0,21-22 16,-21 22-16,0 0 0,0 0 15,0 0-15,0 42 32,-21 0-17,21 0-15,0 22 0,0-22 16,0 21-16,0-21 0,0 22 0,-21-22 15,21 21-15,0-21 0,-22 0 0,22 1 16,0-1-16,0 0 0,0 0 16,0 0-16,0 0 0,0-42 47,0 0-47,0 0 0,0 0 15,0 0-15,0-22 16,22 22-16,-22-21 0,21-1 0,0 22 15,0-21-15,-21 0 0,21 20 16,22-20-16,-22 21 0,0 0 0,21 0 16,-21 21-16,1 0 0,-1-22 0,21 22 15,-21 0-15,0 0 0,1 22 16,-1-1-16,-21 0 0,21 21 0,-21-21 16,21 22-16,-21-22 0,0 21 15,0-21-15,0 22 0,0-22 0,0 21 16,0-21-16,0 1 0,0-1 0,0 0 15,0 0-15,-21 0 0,0-21 16,0 0 15,21-21-31,0 0 16,0 0-16,0 0 0,0-22 16,0 22-16,0-21 0,21-1 15,0 1-15,0 0 0,0-1 0,0 1 16,22 21-16,-1-21 0,0 20 15,1-20-15,-1 42 0,0-21 0,1 0 16,-1 21-16,0 0 0,1 0 0,-22 0 16,21 21-16,-21 0 0,1 0 15,-22 22-15,0-22 0,0 21 0,0 0 16,0 1-16,0-22 16,0 21-16,0 1 0,0-22 0,-22 0 15,1 21-15,21-21 0,-21 1 0,0-22 16,21 21-16,0 0 0,-21-21 15,0 0-15,-1 0 16</inkml:trace>
  <inkml:trace contextRef="#ctx0" brushRef="#br0" timeOffset="29563.75">1482 4890 0,'-22'0'0,"1"0"15,0 0 1,0 0-16,0-22 31,21 1-31,0 0 0,0 0 16,0 0-16,0 0 0,0-1 16,21 1-16,-21 0 0,21 21 15,21-21-15,-20 0 0,-1 0 0,0 21 16,21-22-16,-21 22 0,1 0 15,20 0-15,-21 0 0,0 0 0,0 0 16,1 0-16,-1 22 0,0-1 16,0 0-16,0 21 0,0 1 0,-21-1 15,0 21-15,0-20 0,0 20 16,0-20-16,0 20 0,-21-21 16,0 22-16,0-22 0,-21 22 15,20-22-15,-20 0 0,0 1 0,21-1 16,-22 0-16,1-20 0,0 20 15,-1-21-15,1 21 0,0-20 16,-1-22-16,1 21 0,-22-21 0,22 0 16,0 0-16,-1 0 0,1 0 15,21 0-15,-21-21 0,20-1 0,1-20 16,0 21-16,0 0 0,21-22 16,0 22-16,0-21 0,0 21 0,0-22 15,21 22-15,0 0 0,0 0 16,1 0-16,20 0 0,-21-1 15,21 22-15,1 0 0,-1 0 16,0 0-16,1 0 0,-22 22 16,21-22-16,1 42 0,-22-21 0,0 0 15,0 22-15,0-22 0,0 21 16,-21-21-16,22 22 0,-22-1 0,0-21 16,0 21-16,0-20 0,21-1 15,-21 21-15,21-42 0,-21 21 0,0 0 16,21-21-16,0 0 15,0 0-15,1 0 16,-1 0-16,-21-21 16,21 0-16</inkml:trace>
  <inkml:trace contextRef="#ctx0" brushRef="#br0" timeOffset="30163.43">2138 5419 0,'0'-21'63,"0"-1"-32,0 44 16,0-1-31,0 0-1,21-21 1,0 0-16,0 0 15,-21-21 1,21 21-16,-21-21 16,0-1-1,-21 22-15,0 0 32,21 22-32,0-1 31</inkml:trace>
  <inkml:trace contextRef="#ctx0" brushRef="#br0" timeOffset="33079.8">3683 4593 0,'0'-21'0,"0"0"0,0 0 15,0 0 1,0 42 15,0 21-31,-21-21 16,21 22-16,-21 20 0,21 1 15,0-1-15,0 1 0,-22 20 0,1-20 16,21 20-16,0-20 0,-21-1 0,0 1 16,21-1-16,-21-20 0,21-1 15,0 0-15,0-20 0,0 20 0,0-21 16,0 0-16,0 0 15,0-42 1,0 0 0,0 0-16,0 0 0,0 0 0,0-1 15,0-20-15,0 21 0,0-21 0</inkml:trace>
  <inkml:trace contextRef="#ctx0" brushRef="#br0" timeOffset="33569.51">3492 4805 0,'0'0'16,"0"-42"-16,0 20 0,0 1 0,0 0 0,0 0 15,22 0-15,-1 0 0,0-1 16,21 22-16,-21-21 0,1 0 0,20 21 16,0 0-16,-21 0 0,22 0 15,-1 0-15,0 0 0,1 0 16,-22 42-16,21-20 0,1 20 0,-22 0 15,21 22-15,-21-1 0,0 1 16,1-1-16,-1 1 0,-21-1 0,0 1 16,21-22-16,-21 22 0,21-22 15,-21 21-15,0-41 0,0 20 0,0 0 16,0-21-16,21 1 0,-21-1 16,0 0-16,0-42 31,0 0-31,0-1 15,0 1-15,0-21 0,0 0 0,0-1 16,0 1-16,21-22 0,-21 1 16,22-1-16,-1-20 0,-21 20 0,21 1 15,21-1-15,-21 1 0,1 20 16,-1 1-16,21 0 0,-21 21 0,0-1 16,1 1-16,-1 0 15,-21 42 16,0 0-15,0 1-16,0-1 16,0 0-16,0 0 15</inkml:trace>
  <inkml:trace contextRef="#ctx0" brushRef="#br0" timeOffset="34036.54">4974 5080 0,'0'0'0,"0"64"31,-21-43-31,0 0 0,21 0 16,0 0-16,-21 0 0,-1 1 15,22-1-15,0 21 0,0-21 0,0 0 16,0 1-16,0-1 0,0 0 0,0 0 15,0 0-15,22 0 16,-1-21-16,0 0 0,0 0 0,0 0 16,22 0-16,-22 0 0,21 0 0,-21-21 15,22 0-15,-22 0 0,21 0 16,-21 0-16,22-22 0,-22 22 0,0-21 16,0-1-16,0 1 0,-21 0 15,21-1-15,-21 1 0,0 0 16,0-1-16,-21 1 0,0 21 15,0 0-15,0 0 0,0 21 0,-22 0 16,22 0-16,-21 0 0,21 0 0,-22 21 16,22 0-16,-21 0 0,21 0 15,-1 22-15,1-22 0,0 0 0,21 21 16,0-21-16,0 1 0,0-1 16,0 0-16,0 0 0,0 0 15,21-21-15,0 0 0,1 0 16,-1 0-16,21 0 0,-21-21 15,22 0-15,-1 0 0,0 0 16</inkml:trace>
  <inkml:trace contextRef="#ctx0" brushRef="#br0" timeOffset="34331.37">5905 4466 0,'0'0'0,"-21"-21"31,21 0-31,-21 21 16,21 21-16,0 0 16,0 0-16,-21 1 0,21 20 0,0 0 15,0 1-15,0 20 0,0-21 16,0 22-16,0-1 0,0 1 16,-21-1-16,21 1 0,-21-22 0,-1 22 15,22-22-15,0 0 0,0-20 16,0 20-16,0-21 0,0 0 0,0 0 15,0 1-15,0-1 0,22-21 32,-1-21-32,0-1 15,0 1-15,0 0 0,0-21 0</inkml:trace>
  <inkml:trace contextRef="#ctx0" brushRef="#br0" timeOffset="34712.15">6159 5080 0,'0'0'0,"22"0"0,-22 21 0,21 0 16,0-21-1,0 0-15,0 0 16,0 0-16,22-21 0,-22 21 16,0-21-16,0 21 0,0-21 15,1 0-15,-1 0 0,0-1 0,0 1 16,0 0-16,-21 0 0,0 0 0,0 0 15,0-1-15,0 1 0,0 0 16,-21 21-16,0 0 16,0 0-16,0 0 0,-1 0 0,1 21 15,0-21-15,-21 21 0,21 22 16,-1-22-16,1 0 0,0 21 0,0 1 16,21-22-16,-21 21 0,21-21 15,-21 22-15,21-22 0,0 0 0,0 21 16,0-20-16,0-1 0,0 0 0,21 0 15,0-21-15,0 0 16,0 21-16,0-21 0,1 0 0,-1 0 16,0 0-16,21 0 0,-21 0 0,22-21 15,-22 21-15,0-21 0,21 0 16</inkml:trace>
  <inkml:trace contextRef="#ctx0" brushRef="#br0" timeOffset="35139.91">7006 4911 0,'0'0'0,"0"-21"0,0-1 0,0 1 16,0 0-16,0 0 16,0 0-16,-21 21 15,0 0 1,0 0-16,-1 21 0,1 0 0,21 0 16,-21 0-16,0 1 0,0 20 0,21-21 15,0 21-15,-21-20 0,21-1 16,0 21-16,0-21 0,0 0 15,0 1-15,0-1 0,21-21 16,0 0-16,0 0 0,0 0 16,22 21-16,-22-21 0,0 0 0,21 0 15,-21 0-15,1 21 0,-1-21 0,0 0 16,0 21-16,0-21 0,0 21 16,1-21-16,-22 22 0,0-1 15,0 0-15,0 0 16,-22 0-16,1-21 0,-21 21 15,21-21-15,-22 0 0,22 0 16,-21 22-16,0-22 0,-1 0 0,1 0 16,21 0-16,-22 0 0,1 0 15,21 0-15,0 0 0,0 0 0,-1 0 16,1-22-16,21 1 16,0 0-1,0 0-15,0 0 16,0 0-16</inkml:trace>
  <inkml:trace contextRef="#ctx0" brushRef="#br0" timeOffset="35487.49">5884 4530 0,'0'0'16,"-21"0"-16,0 0 0,42 0 31,0 0-31,22-21 0,-1 21 16,0 0-16,1 0 0,20-22 0,1 22 16,-1-21-16,1 21 0,-1 0 15,1 0-15,-1-21 0,1 21 16,-1 0-16,1 0 0,-22 0 0,0 0 15,1 0-15,-1 0 0,-21 0 0,0 0 16,-42 0 31,0 0-31,0 21-16,0-21 0</inkml:trace>
  <inkml:trace contextRef="#ctx0" brushRef="#br0" timeOffset="36507.18">1460 6773 0,'0'0'0,"-21"0"0,0 0 0,21-21 15,0 0 1,0 0-16,0 0 15,0 0-15,0-1 16,21 22-16,0-21 0,1 21 16,-1 0-16,0-21 0,0 21 0,21 0 15,-20 0-15,20 0 0,-21 21 16,0 0-16,22 1 0,-22-1 0,-21 0 16,0 21-16,0-21 0,0 22 15,0-1-15,0 0 0,-43-20 0,22 20 16,-21 0-16,0 1 0,-1-22 15,1 21-15,0-21 0,-1 0 0,22 1 16,0-1-16,-21 0 0,20-21 16,22-21-1,0 0-15,0-1 16,0 1-16,22 0 0,20 21 16,-21-21-16,21 0 0,1 21 15,-1-21-15,0 21 0,1 0 0,-1 0 16,0 0-16,1 0 0,-1 0 15,0 0-15,-20 21 0,20 0 0,-21 0 16,0 0-16,-21 0 0,0 22 16,0-1-16,0-21 0,0 22 0,-21-1 15,0 0-15,-21-21 0,20 22 16,-20-22-16,21 21 0,-21-21 0,-1 1 16,22-1-16,-21-21 0,-1 21 15,1-21-15,0 0 0,-1 0 16,1 0-16,0 0 0,-1 0 15,1 0-15,0 0 0,21 0 0,-22-21 16,22 21-16,0-21 0,21-1 16,-21 1-16,21 0 15,0 0-15,0 0 16,21 21 0,0-21-16,0 21 0,22-22 0,-22 1 15,21 21-15,-21-21 0,22 0 16</inkml:trace>
  <inkml:trace contextRef="#ctx0" brushRef="#br0" timeOffset="36691.08">2159 7091 0,'0'0'0,"21"-21"15,0 21 1,-21-21 31,21 21-47,1 0 0,-1 0 0</inkml:trace>
  <inkml:trace contextRef="#ctx0" brushRef="#br0" timeOffset="37224.06">4043 6308 0,'0'0'0,"0"-21"0,0 42 32,0 21-17,0 0-15,0 1 0,0 20 16,0 1-16,0 20 0,0-20 0,0-1 16,-21 22-16,21-21 0,-22-1 15,22 22-15,-21-22 0,21 1 0,0-1 16,0 1-16,-21-22 0,21 0 0,0 1 15,-21-22-15,21 0 0,0 0 16,0 0-16,0-42 16,0 0-1,0 0-15,0 0 0,0-22 16,0 1-16,0 0 0,0-1 16</inkml:trace>
  <inkml:trace contextRef="#ctx0" brushRef="#br0" timeOffset="37539.92">3810 6710 0,'0'0'0,"0"-42"16,0 20-16,0-20 0,0 21 0,0-21 16,0 20-16,0 1 0,0-21 0,21 21 15,0-22-15,22 22 0,-22 0 16,21 0-16,0 0 0,22 0 0,-22-1 16,22 1-16,20 21 0,-20 0 15,-1 0-15,22 21 0,-21 1 0,-22 20 16,0 0-16,1 1 15,-22 20-15,-21-21 0,0 22 0,-43-22 16,1 22-16,0-22 0,-1 22 0,-20-22 16,-1 0-16,22-21 0,0 22 15,-1-22-15,1 0 0,21 0 0,0-21 16,0 21-16,-1-21 16,44 0 15,-1 0-16,0 0 1,0 0-16</inkml:trace>
  <inkml:trace contextRef="#ctx0" brushRef="#br0" timeOffset="40663.89">4508 7324 0,'0'0'0,"0"21"0,0 0 0,22 0 16,-22 0-16,21-21 15,0 0 1,0 0-16,-21-21 16,21 0-16,0 0 0,22-21 0,-22 20 15,21-20-15,-21 0 0,22-1 16,-1-20-16,0 21 0,1-1 16,-22 1-16,21 0 0,-21-1 0,1 22 15,-22 0-15,0 0 0,0 0 16,-22 21-16,1 21 15,0-21-15,0 21 0,-21 0 0,20 0 16,1 22-16,-21-22 0,21 0 16,21 21-16,0-21 0,-21 22 0,21-22 15,0 21-15,0-21 0,0 1 16,21 20-16,-21-21 0,21 0 0,0 0 16,0 1-16,0-1 0,1-21 0,-22 21 15,21-21-15,0 0 16,0 0-16,0 0 0,0 0 0,1 0 15,-1 0-15,0 0 0,0 0 0,0-21 16,0 0-16,1-1 0,-1 1 16,21 0-16,-21-21 0,0 21 0,22-22 15,-22 22-15,0 0 0,0-21 0,0 20 16,1 1-16,-1 0 0,0 0 16,-21 0-16,0 42 46,0 0-46,0 0 0,0 0 0,-21 22 16,0-22-16,21 21 0,-22-21 16,22 22-16,0-22 0,0 21 15,0-21-15,0 22 0,0-22 0,0 0 16,0 0-16,22-21 0,-1 21 16,0-21-16,0 0 0,0 0 15,0 0-15,22-21 0,-1 0 0,-21 0 16,22 0-16,-1 0 0,-21-22 15,21 22-15,-20-21 0,20-1 0,-21 22 16,-21-21-16,0 21 0,0-22 0,0 22 16,0 0-16,-21 0 0,0 21 15,-22 0-15,1-21 0,21 21 0,-21 0 16,-1 0-16,1 0 0,21 0 16,-22 21-16,22-21 0,0 0 15,21 21-15,21-21 16,22 0-16,-1 0 15,0 0-15,1 0 0,20 0 16,1 0-16,-1-21 0,1 0 0,20 21 16,-20-21-16,20 21 0,1 0 0,-21-22 15,20 22-15,-20 0 0,-1 0 16,-20 0-16,-1 0 0,-21 0 0,0 0 16,-42 0-1,0 22-15,-21-22 16,20 21-16,-20 0 0,0 0 15,21 0-15,-22 0 0,22 1 0,-21-1 16,21 0-16,-22 21 0,22-21 16,0 22-16,0-22 0,0 21 0,-1-21 15,22 22-15,0-22 0,0 0 0,0 0 16,0 0-16,0 1 0,22-22 16,-1 21-16,21-21 0,-21 0 15,22 0-15,-22 0 0,21-21 0,0-1 16,1 1-16,-1 0 0,0 0 15,1 0-15,-22-22 0,21 1 16,-21 21-16,22-21 0,-22 20 0,-21-20 16,21 0-16,-21 21 0,21-1 15,-21 1-15,0 0 0,21 0 0,-21 0 16,0 42 15,0 0-31,0 0 16,0 22-16,0-22 0,0 21 0,0 0 15,0 1-15,0 20 0,0-20 16,0 20-16,0 1 0,0-1 0,0 1 16,0-1-16,22 1 0,-22-1 0,21 22 15,0-22-15,-21 22 0,0 0 16,21 20-16,-21-20 0,21 0 16,-21 21-16,0-22 0,0 1 0,0 0 15,0-1-15,0 1 0,0 0 0,0-22 16,0 1-16,-21-1 0,0 1 0,0-1 15,0-21-15,-1 1 0,1-1 16,0-21-16,0 22 0,0-22 0,-22 0 16,22-21-16,0 21 0,0-21 0,0 0 15,0 0-15,-1-21 0,1 0 0,0 0 16,21-1-16,-21-20 0,21 0 0,0-1 16,0-20-16,0-1 0,21 1 15,0-22-15,0-21 0,1 22 16,20-22-16,-21 0 0,21 0 0,1-21 15,-1 0-15,0 0 0,22 21 0,-22-21 16,22 0-16,-1 22 0,-20-22 16,20 21-16,-21 0 0,1 21 0,-1 1 15,-21 20-15,0 1 0,1 20 16,-22 1-16,0 0 0,0 20 0,0-20 16,-22 21-16,1 21 0,0 0 15,0 0-15,0 0 0,0 0 16,21 21-16,-22 0 0,22 0 15,0 1-15,0-1 0,0 21 16,0-21-16,0 0 16,0 1-16,0 20 0,22-21 0,-1 0 15,-21 0-15,21 22 0,0-22 0,-21 0 16,21-21-16,0 21 0,-21 0 16,22-21-16,-1 0 0,0 0 0,0 0 15,0 0-15,0-21 0,1 0 16,-1 0-16,0 0 0,21 0 15,-21-22-15,1 1 0,-1 21 0,0-22 16,21 1-16,-21 21 0,22-21 16,-22 20-16,21-20 0,1 21 0,-22 0 15,21 21-15,-21-21 0,22 21 0,-22 0 16,21 0-16,-21 0 0,0 0 16,22 42-16,-43-21 15,0 0-15,21 0 0,-21 1 0,21-1 16,-21 0-16,0 0 0,0 0 0,0 0 15,0 1 1,0-44 15,0 1-31,0 0 0,0 0 16,0 0-16,0-22 0,0 22 16,-21 0-16,0 0 0,0 0 0,21 0 15,-22-1-15,1 22 16,0 0-16,0 0 0,0 0 0,0 0 15,-22 0-15,22 0 0,0 22 16,-21-1-16,20 0 0,-20 0 0,0 0 16,21 22-16,-1-22 0,-20 21 0,21-21 15,0 22-15,21-1 0,0-21 16,0 21-16,0-20 0,0 20 0,0-21 16,0 0-16,0 0 0,21 1 0,0-1 15,0-21-15,22 0 0,-1 0 16,-21 0-16,21 0 0,1 0 0,-1 0 15,0 0-15,1-43 0,-22 22 0,21 0 16,-21-21-16,22 21 16,-22-22-16,0 22 0,0-21 0,0-1 15,-21 1-15,22 21 0,-22-21 0,21 20 16,-21 1-16,0 0 0,0 0 16,0 42-1,0 0 1,0 0-16,-21 1 15,21 20-15,0-21 0,0 0 0,0 0 16,0 22-16,0-22 0,0 0 0,21 0 16,-21 0-16,21 1 0,0-1 15,0 0-15,0-21 0,1 0 16,-1 0-16,0 0 0,0 0 0,21 0 0,-20-21 16,-1 21-16,0-21 15,0-1-15,0 1 0,0-21 0,1 21 16,-22 0-16,0-22 0,0 22 0,0-21 15,21 21-15,-21-22 0,0 22 16,0 0-16,0 0 0,0 42 31,0 0-31,0 21 16,0-20-16,0-1 0,0 21 0,0-21 16,0 0-16,0 22 0,0-22 0,0 21 15,0-21-15,0 1 0,0-1 16,0 0-16,0 0 0,0 0 15,0-42 17,0 0-32,0 0 0,0 0 0,21-1 15,-21-20-15,0 21 0,0-21 0,0 20 16,21-20-16,-21 21 0,21 0 16,-21 0-16,0-1 0,21 1 0,1 0 15,-1 21-15,0 0 16,0 0-16,0 0 15,0 21-15,-21 0 0,22 1 16,-1-1-16,-21 0 0,21 0 16,0 0-16,-21 0 0,21 1 15,0-1-15,1 0 0,-1 0 0,0 0 16,0 0-16,0-21 0,-21 22 0,21-22 16,1 0-1,-1 0 1,-21-22-16,0 1 0,0 0 0,21 0 15,0 0-15,0-22 0,-21 22 16,21-21-16,1 21 0,-1-22 0,-21 22 16,21-21-16,0 21 0,21 0 0,-20-1 15,-1 1-15,0 21 0,0 0 0,0 0 16,0 0-16,1 0 16,-1 0-16,-21 21 0,0 1 15,0-1-15,0 0 0,0 0 0,0 0 16,0 0-16,0 1 0,0-1 15,0 21-15,0-21 0,0 0 0,0 1 16,0-1-16,0 0 0,0 0 0,0 0 16,0 0-16,21-21 0,0 22 15,0-22-15,0 0 0,1 0 0,20 0 16,-21 0-16,21 0 0,1-22 0,-22 1 16,21 21-16,1-21 0,-1 0 15,0 0-15,1-22 0,-1 22 0,0-21 16,1 0-16,-22-1 0,21 22 15,-21-21-15,0-1 0,1 1 16,-22 21-16,0 0 0,0 0 0,0-1 16,-43 22-16,22 0 15,0 0-15,-21 0 0,20 22 0,1-1 16,0 0-16,0 0 0,21 0 16,-21 0-16,21 1 0,0-1 0,0 0 15,0 0-15,21 0 0,0 0 16,0 1-16,-21-1 0,21-21 0,1 21 15,-22 0-15,21-21 0,-21 21 0,0 0 16,0 1 0,0-1-16,-21-21 15,-1 0 1,1 0-16,0 21 0,0-21 16,0 0-16,0 0 15,-1 0 1,1 0-1,0 0-15,0 0 16</inkml:trace>
  <inkml:trace contextRef="#ctx0" brushRef="#br0" timeOffset="41916.03">1185 8848 0,'0'0'0,"-21"0"15,0 0 1,21 21-1,0 0-15,0 0 0,0 0 16,0 1-16,0 20 0,0 0 16,0 22-16,-21-22 0,0 22 0,21-22 15,-22 0-15,1 22 0,0-22 16,21 0-16,-21 22 0,0-43 0,0 21 16,21-20-16,-22-1 0,22 0 15,0-42 16,0-22-31,0 22 0,0 0 0,0-21 16,0 21-16,0-1 16,22-20-16,-1 21 0,-21 0 0,21 21 15,0-21-15,0 21 0,0 0 16,22 0-16,-22 0 0,21 0 0,-21 0 16,22 0-16,-1 0 0,-21 0 15,22 0-15,-22 0 0,21 0 0,-21 0 16,0 0-16,1 0 0,-1 0 15,21 0-15,-21 0 0,0 0 0,-21-22 16,22 22-16,-1-21 0,-21 0 16,0 0-16,0 0 0,0 0 0,0-22 15,0 22-15,0 0 0,0 0 16,0 0-16,0-1 0,0 1 16,-21 0-16,-1 21 15,1 0-15,21 21 16,0 0-16,-21 1 0,21-1 15,-21 21-15,21 0 0,-21 1 0,21-1 16,-21 0-16,-1 1 0,22-1 16,0 0-16,-21 1 0,21-1 0,-21 0 15,21 1-15,-21-22 0,21 21 16,0-21-16,0 1 0,0-1 0,0 0 16,0-42 15,0 0-31,21-1 15,-21 1-15,21 0 0,-21 0 0,21-21 16,1 20-16</inkml:trace>
  <inkml:trace contextRef="#ctx0" brushRef="#br0" timeOffset="42261.63">2011 9419 0,'0'0'0,"21"0"0,0 0 15,0-21 1,0 21-16,-21-21 0,0 0 16,0 0-16,0-1 15,0 1-15,-21 21 31,0 0-31,0 0 0,21 21 16,0 1-16,-21-22 16,21 21-16,0 0 0,0 0 15,0 0 1,21-21 15,-21-21-31,0 0 16</inkml:trace>
  <inkml:trace contextRef="#ctx0" brushRef="#br0" timeOffset="45363.5">3937 8678 0,'0'0'0,"-21"22"0,21-1 0,0 0 16,0 21-16,0-21 0,0 22 0,0-22 15,0 21-15,0-21 0,21 1 0,-21-1 16,21 0-16,0 0 0,0 0 16,1-21-16,-1 0 0,0 0 0,21 0 15,-21 0-15,22-21 0,-1 0 16,0 0-16,22 0 0,-22-22 16,22 22-16,-22-21 0,0-1 0,1 1 15,-1 0-15,0 21 0,-20-22 16,-22 1-16,0 21 0,0-22 0,0 22 15,0 0-15,-22 0 16,1 21-16,0 0 0,0 0 0,0 0 16,0 21-16,-1 0 0,1 22 15,0-22-15,21 21 0,0 22 16,0-22-16,0 21 0,-21 1 0,21-22 16,0 22-16,0-1 0,0 1 15,0-1-15,0-20 0,-21-1 16,21 21-16,0-20 0,0-1 0,0 0 15,-21-20-15,21 20 0,-22-21 16,1 21-16,21-20 0,-21-22 0,0 21 16,0-21-16,0 0 0,-1 0 15,1 0-15,0 0 0,0-21 16,0-1-16,-22 1 0,22 0 0,0 0 16,-21-21-16,21 20 0,-1 1 0,-20-21 15,21 21-15,0 0 0,0-1 16,-1 22-16,1-21 0,0 21 15,21 21 1,0 1-16,0-1 0,0 0 16,21 0-16,0 0 0,1 22 0,-1-22 15,0 21-15,0-21 0,21 22 16,-20-22-16,-1 0 0,21 0 0,0 0 16,1 0-16,-22-21 0,42 0 15,-20 0-15,-1 0 0,22 0 0,-22 0 16,21-21-16,1 0 0,-22-21 0,22 21 15,-22-1-15,0-20 0,1 0 16,-1 21-16,-21-22 0,0 1 0,1 0 16,-22-1-16,21 1 0,-21 21 0,0-22 15,0 22-15,0 0 0,0 42 32,0 0-17,0 1-15,0-1 0,0 21 16,0-21-16,0 22 0,0-22 0,-21 21 15,21-21-15,-22 0 0,22 22 0,0-22 16,0 0-16,0 0 0,0 0 16,0 1-16,0-44 31,0 1-31,22 0 16,-1 0-16,-21-21 0,21 20 0,0-20 15,0 21-15,-21-21 0,21-1 16,1 22-16,-1 0 0,0-21 15,0 20-15,0 22 0,0-21 0,1 21 16,-1 0-16,-21 21 16,21-21-16,0 22 0,-21-1 15,21 0-15,-21 0 0,0 21 0,0-20 16,0-1-16,21 0 0,-21 21 16,22-21-16,-22 1 0,0-1 0,21 0 15,0 0-15,0-21 0,-21 21 0,21-21 16,0 0-16,1 0 0,-1 0 15,21 0-15,-21 0 0,22-21 0,-22 0 16,21 0-16,0 0 0,-20-1 0,20 1 16,0-21-16,-21 0 15,22-1-15,-22 1 0,0-22 0,0 22 16,0-21-16,1-1 0,-22 1 0,21-1 16,-21 1-16,21-1 0,-21 22 15,0-22-15,21 22 0,-21 21 0,21-22 16,-21 22-16,0 0 0,0 0 15,0 42 1,-21 0-16,21 0 16,-21 1-16,21 20 0,0 0 15,0 1-15,0-1 0,0 21 16,0-20-16,0 20 0,0 1 0,-21-22 16,21 22-16,0-22 0,-21 0 0,21 1 15,0-1-15,0 0 0,0 1 16,0-22-16,0 21 0,0-21 0,0 22 15,0-22-15,21 0 0,0 0 0,0-21 16,0 21-16,0-21 0,1 0 16,-1 0-16,21 0 0,-21 0 0,22-21 15,-1 0-15,-21 21 0,21-21 0,1 0 16,-1-22-16,0 22 0,-20 0 16,-1-21-16,21 20 0,-21-20 0,-21 21 15,0-21-15,0 20 0,0 1 16,0 0-16,0 0 0,0 0 15,-21 21-15,0 0 16,0 0-16,0 0 0,-1 0 0,22 21 16,-21-21-16,21 21 0,-21 21 15,21-20-15,0-1 0,-21 0 0,21 0 16,0 21-16,-21-20 0,21 20 0,0-21 16,0 0-16,0 0 0,0 1 15,21-1-15,0 0 0,0 0 0,0 0 16,22-21-16,-22 0 0,21 0 15,1 0-15,-1 0 0,21 0 0,-20 0 16,20-21-16,-20 21 0,20-21 16,-21 0-16,1-22 0,-1 22 0,0 0 15,-20-21-15,-1 21 0,0-22 16,-21 22-16,21-21 0,-21 21 0,0-1 16,0 1-16,0 0 0,-21 21 15,0 0-15,0 0 0,-1 0 16,22 21-16,-21-21 0,21 21 15,0 1-15,0-1 0,0 0 0,0 0 16,0 21-16,0-20 0,21-1 0,-21 0 16,0 0-16,22 0 0,-1 0 15,0 1-15,0-1 16,0 0-16,0-21 0,1 21 0,-1-21 16,0 0-16,0 0 0,0 0 15,0 0-15,22 0 0,-22 0 0,0-21 16,21 0-16,-20 21 0,-1-21 0,0-1 15,0-20-15,0 21 0,0 0 16,1-22-16,-1 22 0,-21 0 0,21-21 16,-21 21-16,0-1 0,0 1 15,0 0-15,0 42 32,0 0-32,0 1 0,0-1 15,0 0-15,0 0 0,0 0 16,0 0-16,0 1 0,0-1 15,0 0-15,0 0 0,0 0 0,0 0 16,0 1-16,21-22 0,0 21 0,0-21 16,1 0-16,-1 0 15,21 0-15,-21 0 0,0 0 0,1 0 16,20 0-16,-21-21 0,0-1 0,0 22 16,1-21-16,20 0 0,-21-21 0,-21 21 15,21-1-15,0-20 0,1 21 16,-22-21-16,0 20 0,0 1 0,21 0 15,-21 0-15,0 42 32,0 0-32,-21 0 0,21 1 15,0-1-15,0 0 0,-22 0 0,22 0 16,0 22-16,0-22 0,0 0 16,0 0-16,0 0 0,22 0 15,-1-21-15,21 22 0,-21-22 16,0 0-16,1 0 0,-1 0 0,21 0 15,-21-22-15,0 22 0,1-21 16,-1 0-16,21 21 0,-42-42 0,21 21 16,0-1-16,1-20 0,-22 21 0,0 0 15,0-22-15,0 22 0,0 0 16,0 0-16,0 42 16,0 0-1,0 0-15,0 1 0,0-1 16,0 0-16,-22 0 0,22 21 15,0-20-15,0-1 0,0 0 16,0 0-16,0 0 0,22-21 16,-1 0-1,0 0 1,0-21-16,-21 0 0,0 0 16,21 0-16,-21-22 0,0 22 0</inkml:trace>
  <inkml:trace contextRef="#ctx0" brushRef="#br0" timeOffset="45535.4">8445 8721 0,'0'0'15,"-21"-21"-15,0 21 16,0 0 31,21-22-32,-21 22-15,0 0 0</inkml:trace>
  <inkml:trace contextRef="#ctx0" brushRef="#br0" timeOffset="45739.6">5969 8932 0,'0'0'0,"85"0"15,-64 0-15,21 0 0,0 0 16,1 0-16,-1 0 0,0-21 0,22 21 16,-22-21-16,22 21 0,-1-21 15</inkml:trace>
  <inkml:trace contextRef="#ctx0" brushRef="#br0" timeOffset="46384.24">8911 9208 0,'-21'0'16,"42"0"31,0 0-47,0-22 0,1 22 15,-1-21-15,0 21 0,0-21 0,0 21 16,-21-21-16,21 0 16,-21 0-16,0-1 15,0 1-15,-21 21 16,0 0-16,0 0 0,0 0 16,0 0-16,-1 0 0,1 21 0,-21 1 15,21-1-15,0 0 0,-1 0 0,1 0 16,21 0-16,0 1 0,-21 20 15,21-21-15,-21 0 0,21 0 0,0 1 16,0-1-16,0 0 0,0 0 0,0 0 16,21-21-16,0 0 15,0 0-15,1 0 0,-1 0 16,0 0-16,21 0 0,1 0 0,-22-21 16,21 0-16,0 21 0,1-21 15,-1-22-15,0 22 0,-20 0 16,20-21-16</inkml:trace>
  <inkml:trace contextRef="#ctx0" brushRef="#br0" timeOffset="46876.95">9525 8954 0,'21'-22'31,"-21"44"-31,0-1 0,0 0 16,-21 0-16,21 0 0,-21 0 0,21 22 15,0-22-15,0 0 0,-21 21 16,21-20-16,-22-1 0,22 0 0,0 21 15,0-21-15,-21-21 0,21 22 0,0-1 16,0-42 15,21 21-31,-21-22 16,22 1-16,-1 0 0,0 0 0,0-21 16,0 20-16,0 1 0,1 0 15,-1 0-15,0 0 0,0 21 0,0 0 16,0 0-1,-21 21-15,0 0 0,0 0 16,22 22-16,-22-22 0,0 0 16,0 0-16,0 0 0,0 0 0,21 1 0,0-1 15,0 0-15,0 0 0,0-21 16,1 0-16,20 0 16,-21 0-16,21 0 0,-20 0 0,20-21 15,-21 21-15,21-21 0,-20 0 0,20-1 16,-21 1-16,0-21 0,0 21 15,1-22-15,-22 22 0,0-21 0,0 0 16,0-1-16,0 22 0,-22-21 0,1 21 16,21-1-16,0 1 0,-21 21 15,21-21-15,-21 21 0,0 0 32,0 0-32,-1 0 0,1 21 15,0-21-15</inkml:trace>
  <inkml:trace contextRef="#ctx0" brushRef="#br0" timeOffset="47691.54">11663 8255 0,'0'0'16,"-21"-21"-16,-1 0 0,1 0 0,0 21 15,0 0-15,0 0 16,0 0-16,-1 21 0,1 0 16,0 0-16,0 21 0,0 1 0,-22-1 15,22 0-15,-21 1 0,21-1 16,0 22-16,-22-22 0,22 21 0,-21 1 16,21-1-16,-1 1 0,22-1 15,0-20-15,0 20 0,0-20 16,0-1-16,22 0 0,-1-21 0,0 22 15,21-22-15,1 0 0,-1 0 0,0 0 16,1-21-16,-1 0 0,0 0 0,22 0 16,-22 0-16,0-21 0,22 0 15,-22 0-15,22 0 0,-22-22 0,0 22 16,1-21-16,-1 0 0,0-22 0,-20 22 16,20-22-16,-21 1 15,-21-1-15,0 1 0,0 20 0,0-20 0,0-1 16,-42 1-16,21-1 0,-22 1 0,1-1 15,0 22-15,-1-21 16,1 20-16,-22 1 0,1 21 0,21 0 16,-22 21-16,1 0 0,20 0 0,-20 0 15,20 21-15,1 0 0,21 21 16,-21 1-16,20-1 0,22 0 0,0 22 16,0-22-16,0 22 0,22-1 0,-1-21 15,21 22-15,-21-1 0,22 1 16,-1-1-16,0 1 0,1-22 15,-1 22-15,-21-1 0,21 1 0,1-22 16,-22 0-16,0 22 0,0-22 16,-21 1-16,0 20 0,0-21 0,0 1 15,0 20-15,-21-20 0,-21-1 0,21 0 16,-22 1-16,1-1 0,0-21 0,-1 21 16,1-42-16,0 22 0,20-1 15,-20-21-15,21 0 0,0 0 0,0 0 16,-1 0-16,22-21 0,0-1 0,0 1 15,0 0-15,0-21 0,0-1 16,22 1-16,-1 0 0,21-1 0,0 1 16,1 0-16,-1-1 0,0-20 0</inkml:trace>
  <inkml:trace contextRef="#ctx0" brushRef="#br0" timeOffset="48628.01">12213 8594 0,'0'42'32,"0"-21"-32,0 0 0,0 1 15,0 20-15,0 0 0,0 1 0,0-1 16,0 0-16,0 1 0,0-1 0,0-21 16,0 21-16,0-20 0,0-1 15,0 0-15,0 0 0,21 0 16,0-21-16,1 0 0,-1 0 0,0 0 15,21 0-15,-21 0 0,1-21 16,-1 0-16,0 0 0,0-22 0,0 22 16,0-21-16,1 0 0,-1-1 0,-21 1 15,0 21-15,21-22 0,0 1 16,-21 21-16,0 0 0,0 0 0,21-1 16,-21 44 15,0-1-31,0 0 15,0 21-15,-21-21 0,21 22 0,0-22 16,0 21-16,0 1 16,0-22-16,0 21 0,0-21 0,0 0 15,0 22-15,21-22 0,0 0 0,1 0 16,-1-21-16,0 21 0,0-21 16,0 0-16,22 0 0,-1 0 0,0 0 15,1 0-15,-1 0 0,21 0 0,-20-21 16,20 0-16,-20 0 0,20-21 15,-21 20-15,1-20 0,-1 0 0,-21 21 16,0-22-16,1 1 0,-1 0 0,-21-1 16,0 22-16,0 0 0,0 0 15,0 0-15,0-1 0,-21 22 16,-1 0-16,1 0 16,0 0-16,0 0 0,0 22 0,21-1 15,-21 0-15,-1 0 0,22 21 16,-21-20-16,21 20 0,0-21 0,0 21 15,0-20-15,0-1 0,0 21 0,0-21 16,21 0-16,1 1 0,-1-1 16,0-21-16,0 21 0,0-21 0,0 0 15,22 0-15,-22 0 0,21 0 0,-21 0 16,22-21-16,-1 21 0,0-21 16,1-1-16,-1-20 0,0 21 0,1-21 15,-1 20-15,-21-20 0,0 0 0,1-1 16,-22 22-16,0-21 15,0 21-15,0 0 0,0-1 0,0 1 16,-22 21-16,1 0 0,0 0 0,0 0 16,0 0-16,0 0 0,21 21 0,0 1 15,0-1-15,0 0 0,0 0 16,0 21-16,21-20 0,-21-1 0,21 21 16,0-21-16,0 0 0,-21 1 0,0 20 15,0-21-15,0 0 16,0 0-16,0 1 0,0-1 15,-21-21-15,0 0 0,0 0 16,-22 0 0,22 0-16,0 0 0,0-21 15,0 21-15,21-22 0,-21 22 0,21-21 16,0 0-16,0 0 16,21 0-16,0 0 0,0 21 15,0-22-15,0-20 0,22 21 0</inkml:trace>
  <inkml:trace contextRef="#ctx0" brushRef="#br0" timeOffset="50176.94">14541 7980 0,'0'-42'16,"0"84"-16,0-106 0,0 43 15,-21 0-15,0 21 0,0 0 16,0 0-16,0 21 15,21 22-15,-22-22 0,1 42 16,0-20-16,21-1 0,-21 21 0,0 1 16,21-1-16,-21 1 0,-1-1 0,22 1 15,-21-1-15,21 1 0,-21-1 16,21 1-16,0-1 0,0-20 0,0-1 16,0 0-16,0 1 0,21-1 0,0-21 15,1 0-15,-1 1 16,0-22-16,0 0 0,21 0 0,-20 0 15,20 0-15,-21 0 0,21-22 0,-20 1 16,-1 0-16,21 0 0,-21-21 16,0-1-16,22 1 0,-22 0 0,0-1 15,-21 1-15,21 21 0,0-22 0,-21 22 16,22 0-16,-22 0 0,0 0 0,0 42 31,0 0-15,-22 0-16,22 0 0,0 1 0,0 20 15,0-21-15,0 0 0,0 22 16,0-22-16,0 21 0,0-21 16,0 0-16,0 1 0,0-1 0,22 0 15,-1 0-15,0-21 0,0 0 16,0 0-16,0 0 0,1 0 0,20 0 16,-21 0-16,21 0 0,-20-21 0,20 0 15,-21-22-15,21 22 0,-20-21 16,-1 21-16,0-22 0,21 1 0,-42 21 15,21-21-15,1 20 0,-22 1 0,0 0 16,-22 42 15,1 0-31,21 1 0,0-1 0,-21 0 16,21 0-16,-21 21 16,21-20-16,0 20 0,0-21 0,0 0 15,0 0-15,0 1 0,0-1 0,0 0 16,21-21-16,0 21 15,0-21-15,1 0 0,-1 0 16,0 0-16,0-21 0,0 0 0,0 0 16,-21-22-16,22 22 0,-22 0 15,0-21-15,0-1 0,0 22 16,0-21-16,0 21 0,0-1 0,-22 1 16,22 0-16,-21 21 0,21-21 15,-21 21 1,42-21 31,0 21-47,1 0 0,-1 0 0,0-21 15,0 21-15,0 0 0,0 0 0,1 0 16,-1 0-16,0 0 0,0 0 16,0 0-16,0 0 0,-21 21 15,22 0-15,-22 0 0,21 0 16,-21 0-16,0 22 0,0-22 15,0 0-15,0 21 0,0-20 0,0 20 16,0-21-16,0 0 0,0 0 16,0 1-16,0-1 0,0 0 15,0 0-15,0 0 16,0-42 15,0 0-31,0 0 0,0 0 0,21-1 16,0-20-16,-21 0 0,21-1 0,0 1 15,1 0-15,-1-1 0,21 1 16,-21 0-16,22 21 0,-22-22 0,21 22 16,-21 0-16,22 0 0,-22 21 15,0 0-15,0 0 0,21 0 0,-20 21 16,-22 0-16,21 0 0,-21 0 16,0 22-16,0-22 0,0 21 0,0 1 15,0-1-15,0-21 0,-21 21 0,21 1 16,-22-22-16,1 21 0,21-21 15,-21 22-15,21-22 0,0 0 0,0 0 16,0 0-16,21-21 16,0 0-1,1 0-15,-1-21 0,21 21 16,-21-21-16,0 21 0,22-21 0,-22 0 16,21 0-16,1-22 0,-22 22 15,21-21-15,0-1 0,1 22 0,-22-21 16,21 0-16,-21-1 0,1 22 15,-1 0-15,-21 0 0,0 0 16,0-1-16,0 1 0,-21 21 16,-1 0-16,1 0 0,0 0 15,0 0-15,0 0 0,0 21 16,-1 1-16,22-1 0,-21 0 16,21 0-16,0 0 0,0 22 0,0-22 15,0 0-15,0 0 0,0 0 0,21 0 16,-21 1-16,22-1 0,-22 0 15,21 0-15,-21 0 0,0 0 0,0 1 16,21-22-16,-21 21 0,0 0 0,0 0 16,0 0-1,-21 0 1,0-21-16,-1 0 16,1 0-16,0 0 15,0 0 1,0-21-1,21 0-15,0 0 16,0 0-16,0-22 0,0 22 0</inkml:trace>
  <inkml:trace contextRef="#ctx0" brushRef="#br0" timeOffset="50447.61">15473 8043 0,'0'0'0,"-21"0"0,21-21 16,-22 21 0,1 0 62,-21 0-63,21 0-15</inkml:trace>
  <inkml:trace contextRef="#ctx0" brushRef="#br0" timeOffset="50711.46">13928 8319 0,'0'0'0,"0"21"0,0 0 16,21-21-16,0 0 0,0 0 16,0 0-16,0 0 0,22 0 0,-22 0 15,0 0-15,21 0 0,-20 0 16,20 0-16,0 0 0,-21 0 0,1 0 15,-1 0-15,0 0 0,0 0 0,-21-21 16,-21 21 0,0 0-16,0 0 15,-1-21-15,1 21 0,0 0 16,0 0-16</inkml:trace>
  <inkml:trace contextRef="#ctx0" brushRef="#br0" timeOffset="57935.37">931 10732 0,'21'0'15,"1"-22"1,-1 22-16,0 0 16,21 0-16,-21-21 0,22 21 0,-1 0 15,0-21-15,22 21 0,-22-21 16,1 21-16,20-21 0,-21 21 0,-20 0 16,20 0-16,-21 0 0,0 0 15,-63 0 1,21 0-1,-22 0-15,1 21 0,0 0 0,-1-21 16,1 0-16,0 0 0,21 0 16,-22 0-16,22 0 0</inkml:trace>
  <inkml:trace contextRef="#ctx0" brushRef="#br0" timeOffset="58480.99">952 10753 0,'0'0'0,"0"21"0,-21 0 0,0 0 15,21 22-15,-63 41 16,41-63-16,22 1 16,-21-1-16,21 0 0,0 0 15,-21-21-15,21 21 16,0-42 15,0 0-15,0 0-16,21 0 15,0-1 1,1 22-16,20 0 0,-21-21 0,0 21 16,22 0-16,-22 0 0,21 0 15,-21 0-15,22 0 0,-22 0 0,21 0 16,-21 21-16,0 1 0,1-1 15,-1 0-15,-21 0 0,0 0 0,21 22 16,-21-22-16,0 21 0,0-21 16,0 22-16,-21-22 0,21 21 0,-21-21 15,-1 22-15,1-22 0,-21 0 16,21 0-16,0 0 0,-22 0 16,22-21-16,-21 22 0,21-22 0,-22 0 15,22 0-15,-21 0 0,21 0 16,-1 0-16,1 0 0,0-22 15,0 22-15,0-21 0,0 21 0,21-21 16,-22 21-16,22-21 16,0 0-1,22 21 1,-1-21-16,0 21 0,0-22 16</inkml:trace>
  <inkml:trace contextRef="#ctx0" brushRef="#br0" timeOffset="58747.84">1884 11303 0,'0'0'0,"21"0"0,-21-21 31,21 0-16,-21 0-15,21-1 0,-21 1 32,0 42 15</inkml:trace>
  <inkml:trace contextRef="#ctx0" brushRef="#br0" timeOffset="63068.17">4170 10753 0,'0'0'0,"0"21"0,0 0 15,0 0 1,21-21 31,0 0-47,0 0 0,0 0 15,22-21-15,-22 21 0,21-21 0,-21 0 16,22 0-16,-1-1 0,-21 1 16,22 0-16,-1 0 0,-21 0 0,0 0 15,0-1-15,1 1 16,-22 0-16,0 0 0,0 0 0,-22 0 16,1-1-16,0 22 0,-21 0 15,-1 0-15,1 0 0,0 0 16,-1 0-16,1 0 0,-21 22 0,20-1 15,1-21-15,0 21 0,20 21 16,-20-21-16,21 1 0,-21-1 0,20 0 16,22 0-16,0 0 0,0 0 0,0 1 15,0-1-15,22 0 16,-22 0-16,21-21 0,21 21 0,-21 0 16,0 1-16,22-1 0,-22 0 15,21 0-15,1 0 0,-1 22 16,-21-22-16,21 21 0,-20-21 0,-1 22 15,0-1-15,-21 0 0,0-21 16,0 22-16,-42-1 0,20 0 0,-20 1 16,0-22-16,21 21 0,-43-21 0,22 1 15,-1-1-15,1 0 0,0 0 16,-1-21-16,1 0 0,0 0 0,-1 0 16,22-21-16,-21 0 0,0 0 15,20-1-15,1 1 0,0-21 16,0 0-16,0-1 0,21-20 0,0 20 0,0 1 15,0 0-15,0-22 0,0 22 16,0 21-16,0-22 0,0 22 16,0 0-16,0 0 0,0 0 0,21 42 31,-21 0-31,21 0 0,-21 0 0,0 22 16,0-1-16,21 0 0,0 1 15,1-1-15,-22 0 0,21 1 0,0 20 16,0-20-16,0-1 0,0-21 0,22 21 15,-22-20-15,21 20 0,1-21 16,-1 0-16,0-21 0,1 21 0,-1-21 16,21 0-16,-20 0 0,20 0 15,1 0-15,20 0 0,-20-21 0,-1 0 16,1 21-16,-22-21 0,22 0 16,-1-22-16,-20 22 0,-1 0 15,-21 0-15,0-21 0,0-1 0,1 22 16,-22-21-16,0-1 0,0 1 0,0 21 15,0-21-15,0 20 0,0-20 16,-22 21-16,22 0 0,-21 0 0,0 21 16,0 0-16,0 0 0,0 0 15,-1 0-15,1 0 0,0 21 16,0 0-16,0 0 0,0 21 0,-1-20 16,22 20-16,-21 0 0,21 1 0,-21-1 15,21 0-15,0 1 0,0-22 16,0 21-16,0-21 0,0 0 15,0 22-15,21-22 0,0-21 16,1 0-16,-1 0 0,0 0 16,21 0-16,-21 0 0,1-21 0,20 0 15,-21-1-15,21 1 0,-20-21 16,-1 21-16,0-22 0,0 1 0,0 0 16,-21-1-16,21 22 0,-21-21 0,0 0 15,0 20-15,0 1 0,0 0 16,0 0-16,-21 21 15,0 0-15,21 21 16,0 0-16,0 22 16,-21-22-16,21 21 0,0 0 0,0 1 15,0-22-15,0 21 0,0 1 0,0-22 16,0 21-16,0-21 0,21 0 16,0 1-16,0-1 0,1 0 0,-1-21 15,0 0-15,0 0 0,21 0 0,-20 0 16,20 0-16,0-21 0,-21 0 15,22-1-15,-1 1 0,0 0 0,-20-21 16,20 21-16,0-22 0,-21 1 0,1 0 16,-1-1-16,0 1 0,0 0 15,-21 20-15,0 1 0,0 0 0,0 0 16,0 0-16,0 42 31,0 0-31,-21 0 16,21 0-16,0 1 0,-21 20 0,21 0 15,0-21-15,0 22 0,-21-22 16,21 21-16,-22-21 0,22 1 0,0-1 16,0 0-16,0 0 0,-21 0 0,21-42 47,0 0-47,0 0 15,0 0-15,0-1 0,21-20 16,1 0-16,-22-1 0,21 22 0,0-21 15,0 0-15,0 20 0,0-20 0,1 21 16,-1 0-16,21 0 0,-21 21 16,0 0-16,1 0 0,20 0 0,-21 0 15,0 21-15,0-21 0,1 21 0,-22 0 16,21 21-16,-21-20 0,21 20 16,-21-21-16,0 21 0,0 1 0,0-22 15,0 0-15,0 21 0,0-20 0,0-1 16,0 0-16,0 0 0,21-21 31,0-21-31,-21 0 16,21 0-16,1-22 0,-22 22 15,21-21-15,-21 21 0,21-22 16,0 1-16,0 21 0,0-22 0,1 22 16,-1-21-16,0 21 0,0 0 0,0 21 15,0-22-15,1 22 16,-1 0-16,0 0 0,-21 22 15,0-1-15,0 0 0,0 0 0,0 0 16,0 0-16,0 22 0,0-22 16,0 21-16,0-21 0,0 22 0,0-22 15,0 0-15,0 21 0,21-20 16,0-1-16,0-21 0,1 21 16,20-21-16,-21 0 0,21 0 0,1 0 15,-1 0-15,0 0 0,1 0 0,-22-21 16,21 0-16,1-1 0,-22 1 0,21-21 15,-21 0-15,0 20 0,1-20 16,-1 0-16,-21-1 0,0 1 16,0 0-16,0 21 0,0-22 0,0 22 0,0 0 15,0 0-15,0 42 32,0 0-17,0 21-15,-21-20 0,21 20 16,-22 0-16,22 22 0,-21-22 0,21 22 15,0-1-15,-21-21 0,21 22 0,-21-1 16,0 1-16,21-1 0,0-20 16,-21 41-16,-1-20 0,1-1 0,21 22 15,-21-21-15,0 20 0,0-20 0,0 20 16,-1-20-16,1-1 0,21-20 0,0 20 16,-21-20-16,21-1 0,0 0 15,0-21-15,0 1 0,0-1 0,0 0 16,21-21-16,0 0 0,1-21 15,-1 0-15,0-22 0,0 22 16,0-21-16,0-1 0,1 1 16,-1-21-16,21-1 0,-21 1 0,0-22 15</inkml:trace>
  <inkml:trace contextRef="#ctx0" brushRef="#br0" timeOffset="63367.99">7133 11091 0,'0'0'0,"0"-21"0,0-21 15,-21 0-15,21 20 0,0-20 0,0 21 16,0 0-16,21 0 0,-21-1 0,21 1 16,0 0-16,22 0 0,-22 21 15,0 0-15,21 0 0,-20 0 0,-1 0 16,0 21-16,0 0 0,0 0 16,0 1-16,-21-1 0,0 21 15,0 0-15,0-20 0,0 20 0,-21 0 16,0 1-16,0-1 0,-21 0 0,20-21 15,-20 22-15,21-22 0,-21 21 16,20-21-16,1 1 0,0-1 0,0-21 16,0 21-16,42-42 31,0 0-15,0-1-16,0 1 0,1 0 0,-1-21 15,21 21-15</inkml:trace>
  <inkml:trace contextRef="#ctx0" brushRef="#br0" timeOffset="63627.85">7789 10499 0,'0'21'16,"0"0"-16,-21 21 0,0-20 15,0 20-15,21 0 0,0 1 0,-21-1 16,21 0-16,-22 22 0,22-22 15,-21 0-15,21 1 0,0 20 0,0-20 16,0-22-16,0 21 0,0 0 0,0-20 16,0-1-16,0 0 15,21 0-15,1-21 0,-1 0 0,0 0 16,0 0-16,0 0 0,0-21 16,1 0-16,20 0 0,-21-1 0,0-20 15,0 0-15,1 21 0</inkml:trace>
  <inkml:trace contextRef="#ctx0" brushRef="#br0" timeOffset="63940.67">8001 10986 0,'0'21'16,"-21"-21"-16,21 21 0,0 0 15,21 0 1,0-21-16,0 0 16,0 0-16,1 0 0,-1 0 0,0 0 15,0 0-15,21-21 0,-20 0 0,-1 0 16,0 21-16,0-21 0,0-1 0,-21 1 15,21 0-15,-21 0 0,0 0 16,0 0-16,0-1 0,0 1 0,-21 21 16,0 0-16,-21 0 0,21 0 0,-22 0 15,22 21-15,-21 1 0,21-1 16,-22 0-16,22 0 0,0 21 0,0-20 16,0 20-16,21 0 0,0-21 0,0 22 15,0-22-15,0 21 16,21-21-16,0 1 0,0-1 0,0 0 0,0 0 15,1-21-15,20 0 0,-21 0 16,0 0-16,0 0 0,22 0 0,-22 0 16,0-21-16,0 0 0</inkml:trace>
  <inkml:trace contextRef="#ctx0" brushRef="#br0" timeOffset="64412.05">9398 10266 0,'0'0'0,"0"-21"0,0 0 0,-21 21 31,0 42-31,-1-21 15,22 43-15,0-22 0,-21 21 0,21 1 16,-21-1-16,0 22 0,0-21 0,21-1 16,-21 1-16,-1-1 0,1 1 0,21-1 15,-21 1-15,21-22 0,-21 0 16,21 1-16,0-22 0,0 0 0,0 0 16,0 0-16,21-21 15,0 0-15,-21-21 16,21 0-16,-21 0 15,0-22-15,0 22 0,0-21 0,0 0 16</inkml:trace>
  <inkml:trace contextRef="#ctx0" brushRef="#br0" timeOffset="67239.53">9102 10626 0,'0'0'0,"0"-43"0,0 1 0,0 0 16,0 21-16,0-22 0,21 22 0,0 0 15,0-21-15,0 20 0,22 1 0,-22 0 16,21 0-16,0 0 0,1 0 15,20 21-15,-20-22 0,20 22 0,-21 0 16,1 0-16,20 22 0,-20-1 0,-22 0 16,0 21-16,0 1 0,-21-1 15,0 0-15,-21 22 0,0-22 16,-22 0-16,1 22 0,0-22 0,-1 1 16,-20-22-16,21 21 0,-22-21 0,22 0 15,-1 1-15,22-1 0,0-21 16,-21 0-16,21 0 0,-1-21 15,22-1-15,0 1 16,0 0-16,0 0 0,0 0 16,22 0-16,-1 21 0,0 0 15,0 0-15,-21 21 16,21 0-16,-21 0 0,21 0 16,1 0-16,-22 22 0,0-22 15,21 0-15,0 21 0,0-20 0,-21-1 16,21 0-16,0 21 0,1-21 15,-1 1-15,0-1 0,21-21 0,-21 21 16,22 0-16,-1-21 0,-21 0 0,22 0 16,-1 0-16,0 0 0,1 0 0,-1-21 15,0 0-15,1 0 0,-1-1 16,0 1-16,-21 0 0,1 0 0,20 0 16,-42 0-16,21-22 0,-21 22 15,21-21-15,-21-1 0,0 22 16,0 0-16,0 0 0,0 0 0,0 0 0,-21 21 31,0 21-31,0 0 16,21 0-16,-21 0 0,-1 22 0,1-22 15,21 21-15,0-21 0,0 22 0,-21-22 16,21 21-16,0-21 0,0 0 0,0 22 16,21-22-16,0-21 0,22 21 15,-22 0-15,0-21 0,21 0 0,1 0 16,-1 0-16,0 0 0,1-21 0,-1 0 15,0 0-15,1 0 0,-1-1 16,0 1-16,1-21 0,-1 21 16,-21-22-16,22 22 0,-22-21 0,0 0 15,-21 20-15,0 1 0,21 0 16,-21 0-16,-21 21 16,0 0-16,0 0 15,-1 0-15,1 0 0,21 21 16,-21-21-16,21 21 15,-21-21 298,21 21-313,-21-21 0,0 0 16,21 22-16,-22-22 15,22 21-15,0 0 16,0 0-1,22-21-15,-1 21 0,0-21 16,0 21-16,0-21 0,-21 22 16,21-22-16,1 21 0,-1-21 15,0 21-15,-21 0 0,21 0 16,-21 0-16,0 1 16,-21-22-1,0 0-15,0 0 0,-1 0 16,-20 0-16,21 0 0,0 0 0,0 0 15,-1 0-15,1 0 0,0-22 16,42 44 31,0-1-47,1-21 0,-1 21 16,0 0-16,0-21 0,21 0 15,-20 0-15,-1 0 0,21 0 0,-21 0 16,22 0-16,-1 0 0,0 0 15,1 0-15,20-21 0,-21 21 0,1-21 16,-22 0-16,21-1 0,1 1 16,-22 0-16,0 0 0,0-21 0,0 20 15,0-20-15,-21 0 0,0 21 0,0-22 16,0 22-16,0 0 0,0 0 0,0 0 16,0-1-16,-21 22 31,21 22-31,0-1 0,-21 0 0,21 0 0,-21 21 15,21-20-15,0-1 0,0 21 16,0-21-16,0 22 0,0-22 16,0 0-16,0 0 0,0 0 0,21 0 15,0 1-15,0-1 0,1-21 0,-1 0 16,0 0-16,0 0 0,21 0 0,-20 0 16,20 0-16,-21 0 0,0-21 15,22-1-15,-22 1 0,0 0 0,0 0 16,0-21-16,-21 20 0,0 1 0,21-21 15,-21 0-15,0 20 0,0 1 16,22-21-16,-22 21 0,0 0 16,0 42-1,0 0 1,0 0-16,-22 0 0,22 0 0,0 22 16,-21-22-16,21 0 0,0 21 0,0-20 15,0-1-15,0 0 0,0 0 0,21 0 16,1 0-16,-1 1 15,21-22-15,-21 0 0,22 0 0,-1 0 16,-21 0-16,21 0 0,1-22 0,-22 22 16,21-21-16,-21 0 0,1 0 15,20 0-15,-42 0 0,21-22 0,0 22 16,-21-21-16,0 21 0,0-22 16,0 22-16,0 0 0,0 0 0,0 0 15,0 42 1,0 0-1,0 0-15,0 0 0,-21 22 0,21-22 16,0 0-16,0 21 0,-21-21 16,21 1-16,0-1 0,0 21 0,0-21 15,0 0-15,0 1 0,0-1 0,0 0 16,0 0-16,21-21 31,-21-21-31,21 0 0,-21 0 16,21-1-16,-21 1 0,22-21 15,-1 21-15,0-22 0,-21 22 16,21-21-16,0 0 0,0-1 0,1 22 16,-1-21-16,0 21 0,0-1 0,0 1 15,0 21-15,1 0 0,-1 0 16,0 21-16,-21 1 0,0-1 16,21 0-16,0 0 0,-21 0 0,21 22 15,-21-22-15,0 21 0,0-21 0,22 0 16,-1 22-16,-21-22 0,0 0 15,0 0-15,21 0 0,0 1 16,0-22-16,-21-22 31,21 1-31,-21 0 16,22 0-16,-22 0 0,21-22 0,0 22 16,0-21-16,0 0 0,-21 20 0,43-20 15,-22 0-15,0 21 0,21-1 16,-21 1-16,1 0 0,20 0 0,-21 21 15,0 0-15,0 0 0,1 0 0,-1 42 16,-21-21-16,0 1 0,0-1 16,0 0-16,0 0 0,0 21 15,0-20-15,0-1 0,0 0 0,0 21 16,0-21-16,21 1 0,0-22 16,0 21-16,0 0 0,1-21 0,-1 21 15,0-21-15,21 0 0,-21 0 16,22 0-16,-1 0 0,-21 0 0,22 0 15,-1-21-15,0 21 0,-21-21 0,22 0 16,-22-1-16,0 1 0,0-21 16,0 0-16,1 20 0,-1-20 0,-21 0 15,21 21-15,-21-22 0,0 22 0,0 0 16,0 0-16,0 0 0,-21 21 16,0 0-16,-1 0 0,22 21 15,-21 0-15,0 0 0,0 21 16,0-20-16,21 20 0,0-21 0,-21 21 15,21-20-15,0 20 0,0-21 16,0 0-16,0 0 0,0 22 0,0-22 16,21 0-16,0-21 0,0 21 0,-21 0 15,21-21-15,22 0 0,-22 0 0,0 0 16,0 0-16,21 0 0,-20 0 16,20-21-16,0 0 0,-21 0 0,22 0 15,-1 0-15,-21-22 0,22 22 0,-1-21 16,-21-1-16,21 1 0,-20 0 15,-1-1-15,-21 22 0,0-21 16,0 21-16,0 0 0,-21 21 16,-22 0-16,22 0 0,0 0 0,0 0 15,0 21-15,-1 0 0,22 21 16,-21-21-16,21 1 0,0-1 0,0 21 16,0-21-16,21 0 0,1 1 15,-22-1-15,21 0 0,0 0 0,0 0 16,-21 0-16,0 1 0,21-1 0,-21 0 15,0 0-15,0 0 0,0 0 16,-21 1-16,0-22 0,0 0 16,0 21-16,-1-21 0,1 0 15,-21 0-15,21 0 0,0 0 16,-1 0-16,1 0 0,0 0 0,-21 0 16,21 0-16,-1 0 0,-20 0 0,21 0 15</inkml:trace>
  <inkml:trace contextRef="#ctx0" brushRef="#br0" timeOffset="68271.34">1376 12510 0,'0'0'16,"-21"0"-1,-1 0 1,-20 21-16,0 0 0,-1 21 16,22 1-16,-21-1 0,0 21 0,-1 1 15,22 21-15,-21-22 0,21 1 16,21 20-16,0-20 0,-22-1 0,22 1 15,0-1-15,0-20 16,0-1-16,22 0 0,-1 1 16,0-22-16,21 0 0,-21 0 0,22-21 15,20 0-15,-20 0 0,20 0 16,-21-21-16,22 0 0,-1 0 0,1-22 16,-22 22-16,1 0 0,-1-21 15,-21 20-15,0 1 0,-21-21 0,0 21 16,0 0-16,-21-1 0,0 1 15,-21 21-15,-1 0 0,-20 0 0,20 0 16,-20 0-16,21 0 0,-22 21 16,22 1-16,21-1 0,-1 0 15,1 0-15,0 0 0,21 22 16,0-22-16,0 0 0,0 0 16,0 21-16,21-20 0,0-22 0,1 21 15,-1 0-15,0-21 0,0 0 16,21 0-16,-20 0 0,20-21 0,0 21 15</inkml:trace>
  <inkml:trace contextRef="#ctx0" brushRef="#br0" timeOffset="68475.22">2265 13039 0,'0'0'0,"0"-21"0,0-1 63,21 22-32,0 0-31</inkml:trace>
  <inkml:trace contextRef="#ctx0" brushRef="#br0" timeOffset="70328.2">4233 12573 0,'0'-21'15,"0"0"1,0 0 0,0-1-1,0 1-15,0 0 16,0 0-1,0 0-15,0 0 16,0-1 0,0 1 15,0 42 0,0 1-15,0-1-16,0 0 0,0 21 0,0 1 15,0-1-15,0 21 0,0 1 16,-21-1-16,21 1 0,0-1 0,0 22 16,-21-21-16,21-1 0,-21-21 15,21 22-15,-21-22 0,21 1 0,0-1 16,0 0-16,0-21 0,0 22 16,0-22-16,0 0 0,0 0 15,0-42 32,0 0-47,0 0 0,0 0 16,0-1-16,0 1 0,0 0 15,0 0-15,0 0 0</inkml:trace>
  <inkml:trace contextRef="#ctx0" brushRef="#br0" timeOffset="74991.69">3958 12488 0,'-21'22'15,"0"-22"1,21-22 31,0 1-32,21 0-15,0 0 16,0 0-16,0 0 0,1-1 0,20 1 16,-21 0-16,21 0 0,1 0 15,-1 0-15,0-1 0,1 1 16,20 0-16,-20 21 0,-1 0 15,0 0-15,22 0 0,-43 21 0,21 0 16,-21 1-16,1-1 0,-1 21 0,-21-21 16,0 22-16,0-1 0,-21 0 15,-1-21-15,-20 22 0,0-1 0,-1 0 16,1 22-16,-21-22 0,20-21 16,-20 22-16,20-1 0,1-21 0,21 0 15,0 1-15,-22-1 0,43 0 0,-21-21 16,0 0-16,21-21 15,0 0-15,0-1 16,0 1 0,0 0-16,21 21 15,0 0-15,1 0 16,-22 21-16,21 0 0,0 1 16,-21-1-16,21 0 0,0 21 0,0-21 15,-21 22-15,22-1 0,-22-21 16,21 22-16,0-22 0,-21 0 0,21 21 15,0-21-15,0 1 0,1-1 16,-1 0-16,0 0 0,0 0 0,0-21 16,22 0-16,-22 21 0,21-21 0,0 0 15,1 0-15,-1 0 0,0-21 16,1 0-16,-1 0 0,0 0 16,1 0-16,-1-1 0,0 1 0,1-21 15,-22 21-15,21-22 0,-21 1 16,1 0-16,-22-1 0,0 1 0,0 21 15,0-21-15,0 20 0,0-20 16,0 21-16,-22 21 16,1 0-16,0 21 0,0-21 15,0 21-15,21 22 0,-21-22 16,-1 21-16,1 0 0,21 1 16,0-1-16,0-21 0,0 22 0,0-1 15,0-21-15,0 21 0,0-20 0,0-1 16,21 0-16,1-21 0,-1 0 15,21 21-15,-21-21 0,22 0 16,-1 0-16,0-21 0,1 0 0,20 0 16,-21-1-16,22 1 0,-22 0 0,22-21 15,-22-1-15,0 22 0,1-21 16,-1 21-16,-21-22 0,0 22 0,-21 0 16,0 0-16,0 0 0,-21 21 15,-21 0-15,21 0 0,0 21 16,-22 0-16,22 0 0,0 0 0,0 1 15,0-1-15,21 21 0,0-21 16,0 0-16,0 1 0,0-1 16,21 0-16,0 0 0,0 0 0,0 0 15,0 1-15,1-1 0,-1-21 0,0 21 16,0-21-16,0 21 0,-42-21 47,0 0-47,0 0 0,0 0 0,-22 0 15,22 0-15,0 0 0,0 0 0,0-21 16,-1 21-16,1 0 0,0 0 16,42 21 15,0-21-31,1 0 16,-1 21-16,0-21 0,0 0 0,0 0 15,22 0-15,-22 0 0,21 0 0,0 0 16,-20 0-16,20 0 0,0 0 15,1-21-15,-22 21 0,21-21 0,0 0 16,-20 0-16,20-1 0,-21 1 0,21 0 16,-20 0-16,-22 0 0,21 0 15,-21-22-15,21 22 0,-21-21 0,0 21 16,0-1-16,0 1 0,0 0 0,0 0 16,0 0-16,0 42 31,0 0-31,0 0 0,0 22 15,0-22-15,0 0 0,0 21 16,0-21-16,0 1 0,0-1 0,0 0 16,0 0-16,0 0 0,0 0 15,21-21-15,0 22 0,0-22 16,22 0-16,-22 0 0,21 0 0,-21 0 16,22-22-16,-1 1 0,22 21 15,-22-42-15,0 21 0,-21 0 0,22-1 16,-1-20-16,-21 21 0,0-21 15,1-1-15,-1 22 0,-21 0 0,21-21 16,-21 20-16,0 1 16,-21 21-1,0 21-15,21 1 0,-22-1 16,22 0-16,0 21 0,-21-21 0,21 22 16,0-22-16,0 21 0,0-21 0,0 1 15,0-1-15,0 0 0,21 0 16,1 0-16,-1 0 0,0 1 0,0-22 15,21 0-15,1 0 0,-1 0 0,0 0 16,1 0-16,-1 0 0,0-22 16,1 22-16,-1-21 0,0 0 0,-20 0 15,20 0-15,-21 0 0,0-22 0,0 22 16,-21-21-16,0 21 16,22-22-16,-22 22 0,0 0 0,0 0 15,0 0-15,0 42 31,0 0-31,0 0 0,0 21 0,0-20 16,-22-1-16,22 21 0,0-21 0,0 0 16,0 22-16,0-22 0,0 0 15,-21 0-15,21 0 0,0 1 16,21-22 15,1-22-31,-22 1 0,21 0 16,-21 0-16,21 0 0,0-22 15,0 22-15,-21-21 0,21 21 16,1-22-16,-1 22 0,0-21 0,-21 21 16,21 0-16,0-1 0,0 22 15,1 0-15,-1 0 16,-21 22-16,0-1 0,21 0 16,0 0-16,-21 0 0,21 22 0,-21-22 15,0 0-15,21 0 0,1 21 16,-22-20-16,21-1 0,0-21 0,-21 21 15,21 0-15,0-21 0,0 0 0,1 0 16,-1 0-16,0 0 0,0 0 16,0 0-16,0-21 0,1 21 15,-1-21-15,0 0 0,21-1 0,-21-20 16,-21 21-16,22-21 0,-1 20 16,0-20-16,0 0 0,-21-1 0,21 22 15,-21 0-15,21 0 0,-21 0 16,0 0-16,22 21 0,-1 0 15,-21 21-15,0 0 16,0 21-16,0-21 16,0 1-16,21 20 0,-21-21 0,21 21 15,-21-20-15,0-1 0,0 21 0,21-21 16,0 0-16,1 1 0,-1-1 16,0 0-16,0 0 0,21-21 15,-20 0-15,20 0 0,0 0 0,1 0 16,-1 0-16,43 0 0,-43-21 15,0 0-15,1 0 0,-1-1 16,0 1-16,1-21 0,-22 21 16,0-22-16,0 1 0,0 0 0,-21-1 15,21 1-15,-21 0 0,0 21 16,0-1-16,0 1 0,-21 0 0,0 21 0,0 0 16,0 0-16,-22 21 0,22 0 15,0 22-15,0-22 0,0 21 16,0 1-16,21-1 0,0 0 0,-22 1 15,22-1-15,0-21 0,0 21 0,0 1 16,0-22-16,22 0 0,-1 0 16,0 0-16,0 1 0,21-1 0,1-21 15,-1 0-15,0 0 0,1 0 0,-1 0 16,22 0-16,-22 0 0,0-21 16,1-1-16,20 1 0,-21 0 0,-20 0 15</inkml:trace>
  <inkml:trace contextRef="#ctx0" brushRef="#br0" timeOffset="75479.53">10626 12510 0,'0'0'0,"0"-22"0,-22 22 0,1 0 15,0 0-15,21 22 16,0-1-16,0 0 0,-21 21 16,21 1-16,-21 20 0,21 1 0,0 20 15,-21-20-15,21 20 0,0 1 0,0 0 16,-22-1-16,1 1 0,0 0 16,21-1-16,-21 1 0,0 21 15,0-21-15,21-1 0,-22 1 0,1 0 16,0-1-16,0-20 0,0 20 0,21-20 15,-21-1-15,21-20 0,-22-1 16,22 0-16,-21-20 0,21-1 0,0 0 16,0-42-1,0 0-15,0-22 0,0 1 16,0 0-16,0-1 0,0-20 0,21 20 16,-21-20-16</inkml:trace>
  <inkml:trace contextRef="#ctx0" brushRef="#br0" timeOffset="75811.56">10372 12891 0,'0'0'0,"0"-43"0,0-105 31,0 106-31,0 21 0,21-1 16,0 1-16,0 0 0,0 0 0,0 0 15,22 21-15,-1 0 0,0 0 0,1 0 16,-1 0-16,0 0 0,1 21 15,-1 0-15,-21 0 0,0 0 0,-21 22 16,0-1-16,0 0 0,-21 1 0,0-1 16,-21 0-16,-1 1 0,1-1 15,0 0-15,-22-20 0,22 20 0,0-21 16,20 0-16,-20 0 0,21 1 16,0-22-16,0 0 0,21 21 15,21-21 1,0-21-16,0 21 15,21-22-15,-20 1 0,20 0 16,0 21-16,1-42 0,-1 21 0,21-1 16,-20 1-16,20-21 0</inkml:trace>
  <inkml:trace contextRef="#ctx0" brushRef="#br0" timeOffset="77363.67">11303 12488 0,'0'0'0,"0"22"31,-21-1-31,0 0 0,21 0 16,-22 0-16,1 22 0,0-1 0,21-21 15,0 21-15,-21 1 0,21-1 0,0-21 16,0 22-16,0-22 0,0 0 16,0 0-16,21 0 0,0 0 0,0-21 15,1 0-15,-1 0 0,0 0 0,21 0 16,-21 0-16,22-21 0,-22 21 15,21-21-15,-21 0 0,22-21 16,-22 20-16,0-20 0,0 21 0,0-21 16,-21-1-16,0 1 0,0 0 15,0-1-15,0 1 0,0 21 0,-21-22 16,0 22-16,0 0 0,0 21 0,0 0 16,-22 0-16,22 0 0,-21 0 15,21 0-15,-22 21 0,22 0 0,-21 1 16,21-1-16,-1 21 0,1 0 0,0-20 15,21 20-15,0 0 0,0 1 16,0-1-16,0-21 0,21 21 0,22-20 16,-22 20-16,21-21 0,-21 0 0,22 0 15,-1-21-15,21 0 16,-20 22-16,-1-22 0,22 0 0,-22 0 16,21 0-16,1-22 0,-1 1 0,1 0 15,-22 0-15,22-21 0,-1 20 16,-20-20-16,-1 0 0,-21 21 0,0-22 15,0 1-15,-21 21 0,0 0 0,0-22 16,0 22-16,-21 21 16,0 0-16,0 21 15,0-21-15,0 21 0,21 1 16,0 20-16,0-21 0,0 0 16,0 0-16,0 22 0,0-22 0,0 0 15,0 0-15,21 0 0,0 1 16,0-1-16,21-21 0,-20 0 15,20 0-15,-21 0 0,21 0 0,-20 0 16,20 0-16,0 0 0,1-21 0,-1-1 16,0 1-16,1 0 0,-22 0 15,21 0-15,-21-22 0,22 1 0,-22 21 16,-21-21-16,21 20 0,-21-20 0,0 21 16,0 0-16,0 0 15,0 42 1,-21-21-16,21 21 0,-21 0 0,21 0 15,0 0-15,-22 22 0,22-22 16,-21 0-16,21 21 0,0-20 16,0-1-16,0 0 0,-21 0 0,21 0 15,0 0-15,0 1 16,0-44 0,0 1-16,0 0 15,0 0-15,0 0 16,21-22-16,-21 22 0,21-21 0,1 21 15,-1-22-15,0 1 0,0 21 0,0-21 16,0 20-16,1 1 0,-1 21 16,0-21-16,0 21 0,0 0 0,0 0 15,1 21-15,-22 0 0,0 1 16,0-1-16,0 0 0,0 0 16,0 0-16,0 22 0,0-22 15,0 0-15,21 0 0,0 21 0,-21-20 16,21-1-16,0 0 0,22 0 0,-22-21 15,0 21-15,21-21 0,1 0 16,-22 0-16,21 0 0,0 0 0,-20 0 16,20 0-16,-21-21 0,21 0 0,-20 0 15,-1 0-15,0-22 16,0 22-16,0-21 0,0-1 0,-21 1 0,0 0 16,22-22-16,-22 22 0,0-22 0,0 1 15,0-1-15,0 1 0,0-1 16,0 22-16,0 0 0,0-1 15,0 22-15,0-21 0,0 21 16,-22 21 0,22 21-16,0 0 15,0 21-15,-21-20 0,21 20 0,0 0 16,-21 22-16,21-22 0,0 0 16,0 22-16,0-22 0,0 22 0,0-22 15,0 0-15,0 1 0,0-1 0,0 0 16,0 1-16,0-1 0,0 0 15,0-20-15,21 20 0,0-21 0,1 0 16,-1 0-16,-21 1 0,21-22 0,0 0 16,21 0-16,-20 0 15,20 0-15,0 0 0,-21-22 0,22 1 16,-1 0-16,22 0 0,-22-21 0,-21 20 16,21-20-16,1 0 0,-1-1 15,-21 22-15,0-21 0,1 0 16,-1-1-16,-21 22 0,0 0 0,0 0 0,0 0 15,-21 21 1,-1 0-16,-20 0 0,21 0 0,0 21 16,0 0-16,21 0 0,0 0 0,0 0 15,0 1-15,0-1 0,0 0 16,0 0-16,0 21 0,0-20 0,0-1 16,0 0-16,0 0 0,0 21 15,0-20-15,0-1 0,0 0 16,0 0-16,0 0 0,0 0 15,-22 1-15,1-22 16,0 0-16,0 0 16,0 0-16,0 0 15,21-22-15,-22 1 0,22 0 16,0 0-16,0 0 0,-21 0 16,21-1-16,-21-20 0,21 21 15</inkml:trace>
  <inkml:trace contextRef="#ctx0" brushRef="#br0" timeOffset="77599.53">13335 12150 0,'42'0'16,"1"0"-16,-22 0 15,21 0-15,0 0 0,-20 0 0,20 0 16,0 0-16,1 0 0,-1 0 15,-21 0-15,21 0 0,1 0 16,-1 0-16,-21 0 0,22 0 0,-22 0 16,0 0-16,-42 0 31,0 0-31,-1-21 0,-20-1 0,0 22 16</inkml:trace>
  <inkml:trace contextRef="#ctx0" brushRef="#br0" timeOffset="77864.7">12001 12002 0,'0'0'0,"-21"0"0,0-22 0,0 22 16,0 0 0,21-21-16,-21 21 31,-1 0-15,1 21-16</inkml:trace>
  <inkml:trace contextRef="#ctx0" brushRef="#br0" timeOffset="78966.14">1270 14817 0,'0'0'0,"-42"0"32,20 0-32,22 21 47,43-21-47,-22 21 0,0 0 0,21 0 15,1-21-15,20 22 0,-20-1 16,20 0-16,1-21 0,-22 21 15,21-21-15,-20 0 0,-1 0 0,22 0 16,-22 0-16,-21 0 0,21 0 16,-20 0-16,20-21 0,-21 0 0,0 21 15,-21-21-15,0-1 0,0 1 16,0 0-16,0 0 0,0 0 16,-21 0-16,21-1 15,-21 1-15,0 0 0,0 21 0,-1 0 16,1 0-16,0 0 15,21 21-15,-21 0 0,0 1 0,21-1 16,0 21-16,-21 0 0,-1 22 16,22-22-16,-21 22 0,21-1 0,0 22 15,-21-22-15,21-20 0,-21 20 16,21 1-16,-21-22 0,21 0 0,0 1 16,0-1-16,0-21 0,0 22 15,0-22-15,0 0 0,0 0 16,0-42 31,0 0-47,0 0 0,0-1 0,0 1 15,-21 0-15,21 0 0,-22 0 16,1-22-16</inkml:trace>
  <inkml:trace contextRef="#ctx0" brushRef="#br0" timeOffset="79228.98">1270 15304 0,'0'0'0,"-21"0"16,42 0-1,0 0-15,21 0 16,1 0-16,-1 0 0,0 0 0,22-22 16,-22 22-16,22 0 0,-22 0 15,22-21-15,-1 21 0,-21 0 0,1 0 16,-1 0-16,0 0 0,-20 0 15,20 0-15,-21 0 0,0 0 16,0 0-16,1 0 16,-1 0-1,0 0 1,0 0 0</inkml:trace>
  <inkml:trace contextRef="#ctx0" brushRef="#br0" timeOffset="79579.75">2582 15282 0,'0'0'0,"21"0"16,1 0-16,-22-21 31,0 0-31,-22 0 16,1 21-1,0 0-15,0 0 16,0 0-16,21 21 31,-21 0-15,21 0-1</inkml:trace>
  <inkml:trace contextRef="#ctx0" brushRef="#br0" timeOffset="85216.89">4974 14436 0,'0'0'0,"0"-21"0,-21-1 15,0 22 1,0 0-16,-1 0 16,22 22-1,-21-1-15,21 0 0,0 0 0,0 0 16,0 22-16,0-22 0,0 21 15,0-21-15,21 0 0,1 1 16,-22-1-16,21 0 0,0 0 0,21 0 16,-21-21-16,1 0 0,-1 0 0,21 0 15,-21 0-15,22 0 0,-22 0 16,21-21-16,0 0 0,1 0 16,-1-22-16,0 22 0,1-21 0,-1 21 15,0-22-15,-20 1 0,-1 0 16,0 21-16,-21-22 0,0 22 0,0-21 15,0 21-15,0-1 0,-21 1 16,0 21-16,-1 0 0,1 0 16,0 0-16,0 21 15,0 1-15,0 20 0,-1 0 16,22 1-16,0-1 0,-21 0 0,21 22 16,-21-22-16,21 22 0,-21-22 15,21 21-15,-21-20 0,21 20 0,0-20 16,0 20-16,-21-21 0,21 22 15,-22-22-15,22 1 0,-21-1 0,21 21 16,-21-20-16,0-22 0,21 21 16,-21-21-16,0 1 0,-1-1 0,22 0 15,-21 0-15,0-21 0,0 0 0,0 0 16,0 0-16,-1-21 0,1 0 16,0 0-16,0-1 0,0 1 0,0-21 15,-22 0-15,22-1 16,0 1-16,0 0 0,21-1 0,-21 1 15,21 21-15,-22 0 0,22-1 16,0 1-16,0 42 31,0 1-31,0-1 0,22 0 0,-1 21 16,0-21-16,0 22 0,0-22 0,0 21 16,1 1-16,-1-22 0,0 21 15,0-21-15,21 0 0,-20 1 0,20-1 16,-21-21-16,21 0 0,1 0 15,-1 0-15,22 0 0,-22 0 0,21-21 16,1-1-16,-1-20 16,1 21-16,-1-21 0,1-1 0,-22 1 15,22 0-15,-22-1 0,-21 1 0,22 0 16,-22 20-16,0-20 0,0 21 16,-21 0-16,0 0 0,0-1 0,-21 22 31,0 22-31,0-1 0,-1 0 15,22 0-15,-21 21 0,0-20 16,0 20-16,0 0 0,21 1 0,-21-22 16,-1 21-16,22-21 0,-21 22 0,21-22 15,0 0-15,0 0 0,0 0 16,0-42 15,21 0-31,1 0 0,-22 0 0,21-1 16,21-20-16,-21 21 0,0-21 0,1-1 15,20 1-15,-21 0 0,0 20 16,0-20-16,22 21 0,-22 0 0,0 0 16,0 21-16,0 0 15,1 0-15,-22 21 0,0 0 16,0 0-16,0 21 0,0-20 0,0 20 16,0 0-16,0 1 0,0-1 15,0-21-15,21 21 0,-21-20 0,21 20 16,-21-21-16,0 0 0,21 0 15,0 1-15,0-22 16,1 0-16,20 0 0,-21 0 0,0-22 16,22 1-16,-1 0 0,-21-21 15,21 21-15,1-22 0,-1 1 0,-21-22 16,22 22-16,-1-21 0,-21 20 16,0-20-16,0 20 0,1-20 0,20-1 15,-21-41-15,0 41 0,0 22 16,1-22-16,-22 22 0,0 21 15,21-22-15,-21 22 0,0 0 0,0 42 32,0 22-32,-21-22 0,21 21 15,-22 22-15,1-22 0,21 21 0,-21-20 16,0 20-16,0 1 0,0-22 16,21 22-16,-22-22 0,22 21 0,-21-20 15,21-1-15,0 22 0,0-22 16,0-21-16,0 21 0,0-20 0,0-1 15,0 0-15,21-21 0,1 0 16,-1 0-16,0 0 16,0-21-16,0 0 0,0-1 0,1 1 15,-22-21-15,21 21 0,-21-22 16,21 1-16</inkml:trace>
  <inkml:trace contextRef="#ctx0" brushRef="#br0" timeOffset="85399.31">6689 14859 0,'0'0'16,"-43"0"-16,22 0 0,0 0 0,42 0 31,21-21-15,-20 21-16,-1 0 0,21-21 16,0 21-16,-20-21 0,20 21 15,0 0-15,1-22 0,-22 22 0,0 0 16,0 0-16,0-21 0,0 21 15,1 0-15</inkml:trace>
  <inkml:trace contextRef="#ctx0" brushRef="#br0" timeOffset="86635.6">7175 15050 0,'22'0'0,"-44"0"0,44 21 0,-1-21 0,0 0 15,0 0 1,0 0-16,0-21 0,1-1 16,-1 1-16,0 0 0,21 0 0,-21 0 15,1 0-15,20-22 0,-21 22 16,0 0-16,-21-21 0,0 20 0,0 1 16,0 0-16,0 0 0,-21 21 15,0 0 1,0 0-16,0 21 0,-1 0 0,1 0 15,0 1-15,0-1 0,-21 0 16,20 21-16,1-21 0,0 22 0,0-22 16,21 21-16,0-21 0,0 22 0,0-1 15,0-21-15,0 0 0,0 22 16,21-22-16,0-21 0,0 21 16,1 0-16,20-21 0,-21 0 15,21 0-15,1 0 0,-1 0 0,22-21 16,-22 0-16,21 0 0,1 0 0,-22-1 15,22-20-15,-22 21 0,0-21 16,1 20-16,-22-20 0,21 21 0,-21-21 16,-21 20-16,0 1 0,0 0 15,0 0-15,0 0 0,-21 21 0,0 0 16,0 0-16,0 0 0,0 0 16,-1 0-16,22 21 15,0 0-15,0 0 16,0 0-16,0 1 15,22-1-15,-22 0 0,21 0 16,0 0-16,-21 0 0,21 1 0,-21-1 16,21 0-16,-21 0 0,0 0 15,21 0-15,-21 1 0,22-1 0,-22 0 16,21-21-16,-21 21 0,21-21 16,0 0-16,0 0 0,0 0 0,1 0 15,-1 0-15,21-21 0,-21 0 0,0 0 16,22-1-16,-22 1 15,0-21-15,21 21 0,-20-22 0,20 22 16,-21-21-16,0 21 0,0-22 0,1 22 16,-1 0-16,0 0 0,0 0 15,-21 0-15,21 21 0,-21-22 16,0 44 0,0-1-16,-21 0 15,21 0-15,-21 0 0,21 0 0,0 1 16,0-1-16,0 0 0,0 0 15,0 21-15,0-20 0,0-1 0,0 0 16,0 0-16,21 0 16,0-21-16,0 0 0,-21 21 0,22-21 15,-1 0-15,21 0 0,-21 0 16,0-21-16,1 21 0,-1-21 0,21 0 16,-21 0-16,0 0 0,1-1 15,-1-20-15,0 21 0,0 0 16,0-22-16,0 22 0,1-21 0,-1 21 15,-21 0-15,0-1 0,21 22 0,-21-21 16,0 42 0,0 1-1,0-1-15,0 0 0,0 21 16,0-21-16,0 1 0,0 20 0,0-21 16,0 0-16,0 22 0,0-22 15,0 0-15,0 0 0,21 0 0,0 0 16,0 1-16,1-22 0,20 0 15,-21 0-15,0 0 0,22 0 0,-22 0 16,21 0-16,-21-22 0,0 1 16,1 0-16,20 0 0,-21 0 0,0-22 15,0 22-15,-21-21 0,22 0 16,-1 20-16,-21-20 0,21 21 0,-21-21 16,0 20-16,0 1 0,0 42 31,0 1-31,0-1 0,0 21 15,0-21-15,0 0 0,0 1 16,0-1-16,0 0 0,0 0 0,0 0 16,0 0-16,0 1 15,0-44 32,0 1-47,0 0 0,0 0 16,0-21-16</inkml:trace>
  <inkml:trace contextRef="#ctx0" brushRef="#br0" timeOffset="86807.51">9652 14499 0,'0'0'16,"0"-21"-16,-21 21 16,21 21 15,0 0-16,0 1 1,21-22-16,-21 21 0,21-21 16,0 21-16</inkml:trace>
  <inkml:trace contextRef="#ctx0" brushRef="#br0" timeOffset="87785.95">9758 14944 0,'84'0'31,"-62"0"-31,-1 0 0,0 0 16,0-21-16,0-1 0,22 22 15,-22-21-15,21 0 0,-21 0 0,0 0 16,22-22-16,-22 22 0,0 0 16,-21 0-16,0 0 0,0 0 0,0-1 15,0 1-15,-21 21 0,0 0 16,0 0-16,-1 0 15,1 21-15,0-21 0,0 22 0,0 20 16,0-21-16,-1 0 0,1 22 16,0-22-16,21 0 0,0 21 15,-21-21-15,21 22 0,0-22 0,0 0 16,0 0-16,0 0 0,21 1 16,0-1-16,0 0 0,1-21 0,-1 0 15,21 21-15,-21-21 0,22 0 0,-1 0 16,0 0-16,1-21 0,-22 21 15,21-21-15,0 0 0,-20-1 0,-1 1 16,0 0-16,0 0 0,0 0 0,0 0 16,-21-1-16,0-20 0,0 21 15,0 0-15,22-22 0,-22 22 0,0 0 16,0 42 15,0 0-15,0 1-16,0-1 0,0 0 15,0 0-15,0 0 0,0 0 0,0 1 16,0-1-16,0 0 0,0 0 16,0 0-16,21-21 31,0 0-31,0 0 0,0-21 16,0 21-16,1-21 0,-22 0 15,21 0-15,0-1 0,0 1 16,0 0-16,-21 0 0,21 0 0,-21 0 15,22 21-15,-22-22 16,0 44 0,0-1-16,0 0 0,0 0 15,0 0-15,0 0 16,0 1-16,0-1 0,0 0 0,0 0 16,0 0-16,0 0 0,0 1 15,0-1 1,21-21-16,0 0 0,0 0 15,0 0-15,0 0 0,1-21 16,20 21-16,-21-22 0,0 1 16,0 0-16,1 0 0,-1 0 0,0 0 15,0-22-15,-21 1 0,0 21 16,0-22-16,0 1 0,0 0 0,0 21 16,0-22-16,0 22 0,0 0 0,-21 0 15,0 0-15,0-1 0,-1 22 16,1 0-16,0 0 15,21 22 1,21-22 0,0 21-16,1-21 0,20 0 0,-21 0 15,0 0-15,22 0 0,-1 0 16,-21 0-16,21 0 0,1 0 16,-22 0-16,0 0 0,0 0 0,0-21 15,1 21-15,-22-22 0,0 1 16,0 0-1</inkml:trace>
  <inkml:trace contextRef="#ctx0" brushRef="#br0" timeOffset="107747.57">1863 16955 0,'21'0'15,"-42"0"110,-1 0-109,1 0 15,0 0-31,21-22 32</inkml:trace>
  <inkml:trace contextRef="#ctx0" brushRef="#br0" timeOffset="108412.19">1990 16933 0,'0'22'0,"-22"-22"31,1 0-31,0 0 15,0 0-15,21-22 0,-21 22 0,0-21 16,-1 0-16,22 0 16,-21 0-16,0 0 0,21-1 15,0 1-15,0 0 0,0 0 0,0-21 16,0 20-16,0 1 0,0 0 16,0 0-16,0 0 0,21 0 0,0-1 15,1 1-15,-1 0 0,0 0 16,0 21-16,21 0 0,-20-21 15,-1 21-15,21 0 0,-21 0 0,0 0 16,1 21-16,-1-21 16,0 21-16,-21 0 0,0 0 0,0 22 15,0-22-15,0 21 0,-21 1 16,0-1-16,-1 0 0,-20 1 16,21-1-16,-21 0 0,-1 1 0,22-1 15,-21 0-15,21 1 0,-1-22 16,1 21-16,0-21 0,0 0 0,21 22 15,-21-22-15,21 0 0,0 0 16,0 0-16,0 1 16,21-1-16,0-21 0,0 0 15,0 0-15,22 0 16,-22 0-16,0 0 0,21 0 0,-20-21 16,-1-1-16,21 1 0,-21 0 15,22 0-15,-22 0 0,0 0 16,-21-22-16,0 22 0,0-21 0,0 21 15,0-1-15,-21-20 0,-22 42 16,22-21-16,-21 0 0,0 21 0,20 0 16,-20 0-16,0 0 0,21 21 15,-22 0-15,22 0 0,0 0 16,0 1-16,0-1 0,21 0 0,0 0 16,0 0-16,0 0 15,0 1-15,21-1 0,0 0 16,0-21-16,0 0 15,0 0-15,1 0 0,-1 0 16</inkml:trace>
  <inkml:trace contextRef="#ctx0" brushRef="#br0" timeOffset="108971.86">2688 17039 0,'0'21'32,"21"-21"-1,0 0-31,-21-21 15,22 21-15,-22-21 0,0 0 0,0 0 16,0 0 0,-22 21-1,1 0-15,0 0 0,0 21 16,0 0 0,21 0-16,0 0 0,0 0 15,0 1-15,0-1 0,0 0 16,21-21-1,0 0 1,0 0-16,0 0 0,1-21 16,-1 0-16,0-1 15,-21 1-15,0 0 0,0 0 16,0 0-16,-21 21 0,0-21 16,-1 21-16,1 0 0,0 0 15,0 0-15,-21 0 0,20 0 0,22 21 16,-21-21-16,0 21 0,21 0 15,0 0-15,0 0 16,0 1-16,0-1 0,21-21 16,0 0-1,1 0-15,-1 0 16,0 0-16,0 0 0</inkml:trace>
  <inkml:trace contextRef="#ctx0" brushRef="#br0" timeOffset="110460.19">5080 15981 0,'0'-21'31,"0"0"-15,0-1 0,0 1-1,0 42 32,0 1-47,-21 20 0,0 0 16,21 22-16,-22-1 0,22 1 0,-21-1 15,21 1-15,-21 20 0,0 1 16,0-21-16,0 20 0,-1-20 0,1 20 16,0-20-16,0-22 0,0 22 15,21-22-15,0 0 0,0-20 16,0 20-16,0-21 15,0 0-15,0-42 32,0 0-32,0 0 0,0-22 15,0 1-15,0 21 0,0-43 0,0 22 16</inkml:trace>
  <inkml:trace contextRef="#ctx0" brushRef="#br0" timeOffset="111192.77">4784 16256 0,'0'0'0,"0"-21"0,0 0 16,0 0-16,0-1 16,0-20-16,0 21 0,0-21 0,21 20 15,0-20-15,0 21 0,21-21 16,-20 20-16,20-20 0,0 21 0,1 0 16,20 0-16,-21-1 0,1 22 15,20 0-15,-20 0 0,-1 0 0,21 22 16,-20-1-16,-1 21 0,-21 0 15,0 1-15,1 20 0,-22-20 0,0 20 16,-22-21-16,-20 22 0,0-22 16,-1 1-16,1-1 0,-21 0 15,20 1-15,-20-1 0,20-21 0,1 21 16,0-20-16,-1-1 0,22 0 16,-21-21-16,21 0 0,0 0 15,21-21 1,21 21-1,0 0 1,0 0-16,-21 21 0,21 0 0,0 0 16,1 0-16,-22 1 0,21 20 15,-21-21-15,21 21 0,0 1 0,-21-22 16,21 21-16,-21 1 0,21-22 16,1 0-16,-1 21 0,-21-21 15,21 1-15,0-22 0,0 21 0,22-21 16,-22 21-16,21-21 0,0 0 15,1 0-15,20-21 0,-20 0 16,-1-1-16,21 1 0,-20 0 0,20-21 16,-20-1-16,-1 1 0,-21 21 15,21-43-15,-20 43 0,-1-21 0,-21 0 16,0-1-16,0 22 0,0 0 16,0 0-16,0 0 0,-21-1 0,-1 22 15,-20 0-15,21 0 16,0 0-16,0 22 0,-22-1 0,22 0 15,0 0-15,21 0 0,-21 22 16,21-1-16,0-21 0,0 21 0,0 1 16,0-1-16,0-21 15,21 22-15,-21-1 0,21-21 0,0 0 16,22 0-16,-22 1 0,21-1 16,-21 0-16,22-21 0,-22 0 0,21 21 15,0-21-15,1 0 0,-22 0 16,21 0-16,1 0 0,-1 0 0,0 0 15,1-21-15,-1 0 0,0 21 16,1-21-16,-1-1 0,21-20 0,-20 21 16,-1 0-16,0-22 15</inkml:trace>
  <inkml:trace contextRef="#ctx0" brushRef="#br0" timeOffset="112340.34">6943 16637 0,'0'0'0,"0"-21"0,0 0 0,0 0 0,-22 21 16,1-22-16,0 22 0,0 0 15,-21 0-15,20 0 0,-20 0 0,0 0 16,-1 0-16,22 0 0,-21 22 16,0-1-16,-1 21 0,1-21 0,21 22 15,0-1-15,-1-21 0,1 21 16,0 1-16,21-1 0,0 0 0,0-20 16,0 20-16,0-21 0,21 0 15,0 0-15,1-21 0,-1 0 0,21 0 16,0 0-16,1 0 15,-1 0-15,0-21 0,1 0 0,-1 0 16,0 0-16,1 0 0,-1-22 16,-21 1-16,0 21 0,1-22 0,-22 22 15,0-21-15,21 21 0,-21 0 16,0-1-16,0 1 0,0 0 0,-21 21 31,21 21-15,0 0-16,-22 1 15,22 20-15,-21 0 0,21 1 0,0-1 16,-21 0-16,21 1 0,0 20 16,-21-21-16,0 22 0,0-1 15,21 1-15,0-1 0,-22 1 0,1-1 16,21 22-16,-21-21 0,21 20 16,0-20-16,0 20 0,-21-20 0,21-1 15,0 1-15,0-1 0,-21 1 16,21-22-16,0 22 0,0-22 15,0 0-15,0 1 0,0-22 0,0 0 16,0 0-16,0 0 0,21-21 16,0 0-16,0-21 0,0 0 0,1-21 15,41-43-15,-21 22 16,1-1-16,-1 1 0,0-22 0,1-21 16,-1 21-16,0-42 15,1 22-15,-1-1 0,0 0 0,1 0 16,-22 0-16,21-21 0,1 43 15,-22-22-15,21 21 0,-21 22 0,0-1 16,1 1-16,-1 20 0,-21 1 16,21 0-16,-21 20 0,0 1 0,0 0 15,-21 21 1,0 0-16,-1 21 0,1 0 0,21 1 16,-21-1-16,0 0 0,0 21 15,21 1-15,0-1 0,0 0 16,0 1-16,0-1 0,0 0 0,0 1 15,0-22-15,0 21 0,0-21 16,21 0-16,-21 1 0,42-1 0,-21 0 16,1-21-16,-1 0 0,21 0 15,-21 0-15,22-21 0,-1 0 0,-21-1 16,21-20-16,-20 21 0,20-21 16,-21-1-16,21 1 0,-20 0 0,-1-1 15,-21 22-15,21-21 0,-21 21 16,21-1-16,-21 1 0,0 0 15,0 42 1,0 0 0,0 1-16,-21-1 0,21 0 0,-21 0 15,21 21-15,0-20 0,0 20 16,0-21-16,0 0 0,0 0 0,0 22 16,21-43-16,0 21 0,0 0 15,0-21-15,1 0 0,-1 0 0,21 0 16,-21 0-16,0 0 0,22-21 15,-1 0-15,-21 0 0,0-1 0,22-20 16,-22 0-16,0-1 0,0 1 16,0 21-16,1-21 0,-1-1 0,-21 22 15,0 0-15,0 0 0,21 21 16,-21 21 0,0 0-16,0 0 0,-21 0 15,0 22-15,21-22 0,0 21 16,-22-21-16,22 22 0,-21-1 0,21-21 15,-21 0-15,21 1 0,0-1 16,0 0-16,0 0 0,21-21 16,0 0-1,1-21-15,-1 0 0,0 0 0,0-1 16,0-20-16</inkml:trace>
  <inkml:trace contextRef="#ctx0" brushRef="#br0" timeOffset="112515.23">8551 16214 0,'0'0'0,"-84"-21"31,84-1-31,21 22 47</inkml:trace>
  <inkml:trace contextRef="#ctx0" brushRef="#br0" timeOffset="113072.37">8721 16510 0,'0'0'0,"0"-21"0,0 0 15,0 0 1,21 21 0,0 0-16,0 0 0,0 0 15,0 0-15,1 0 0,20 0 0,-21 0 16,21 21-16,1 0 0,-22 0 0,21 0 16,-21 0-16,1 1 0,-1 20 15,0-21-15,-21 21 0,0-20 16,0 20-16,0-21 0,0 21 15,0-20-15,0-1 0,-21 0 0,0 0 16,-1-21-16,1 0 16,0-21-1,21 0-15,0 0 0,0-1 16,0-20-16,0 0 0,0 21 0,0-22 16,21 1-16,-21 0 0,21 20 15,22-20-15,-22 21 0,0-21 0,0 20 16,22 1-16,-22 0 0,0 0 0,0 21 15,0 0-15,0-21 0,1 21 16,-1 0-16,-21 21 16,0 0-1</inkml:trace>
  <inkml:trace contextRef="#ctx0" brushRef="#br0" timeOffset="114863.47">9483 16679 0,'0'0'15,"0"22"-15,21-1 0,0 0 16,0-21-16,0 0 0,0 0 16,1 0-16,-1 0 0,0 0 15,0-21-15,0 0 0,22-1 16,-22 1-16,0 0 0,21 0 16,-21 0-16,1 0 0,-1-1 0,0-20 15,-21 21-15,0 0 0,0 0 16,0-1-16,-21 22 0,0-21 0,-22 21 15,22 0-15,-21 0 0,-1 0 0,22 21 16,-21-21-16,21 22 0,-22-1 16,22 0-16,0 21 0,0-21 0,21 1 15,0 20-15,0 0 0,0-21 16,0 22-16,0-22 0,21 0 0,0 0 16,0 0-16,1 1 0,20-1 15,0-21-15,1 0 0,-1 0 16,21 0-16,-20 0 0,20-21 15,-20-1-15,20 1 0,-21 0 0,1 0 16,-1 0-16,0-22 0,1 22 16,-22-21-16,0 21 0,0-22 0,0 22 15,-21-21-15,0 21 0,0 0 0,0-1 16,0 1-16,0 0 16,0 42-1,0 0 1,0 1-16,0-1 0,-21 0 0,21 21 15,-21-21-15,21 1 0,0 20 16,0-21-16,-21 21 0,21-20 16,-21-1-16,21 21 0,-21-21 15,21 0-15,0 1 0,0-1 16,0-42 0,0-1-1,0 1-15,0 0 0,21-21 0,-21 21 16,21-22-16,0 1 0,0 21 15,0-22-15,1 22 0,-1-21 0,0 21 16,0 0-16,0 21 0,0-22 16,1 22-16,-1 0 0,0 0 15,0 22-15,-21-1 16,21 0-16,-21 21 0,0-21 16,0 1-16,0 20 0,0-21 15,21 21-15,-21-20 0,0 20 0,0-21 16,0 0-16,22 0 0,-22 1 15,21-1-15,0-21 32,-21-21-32,21-1 0,-21 1 0,21-21 15,0 0-15,-21 20 0,22-20 0,-1 0 16,21-1-16,-21 1 0,22 0 16,-22 21-16,21-22 0,-21 22 0,22 0 15,-1 0-15,-21 21 16,21 0-16,-20 0 0,-1 0 0,0 0 15,-21 21-15,0 0 16,0 0-16,0 0 0,0 1 0,0-1 16,0 21-16,0-21 0,0 0 0,0 22 15,0-22-15,0 0 0,0 21 16,0-20-16,0-1 0,0 0 0,21 0 16,21 0-16,-20 0 0,-1-21 15,21 0-15,0 0 0,1 0 0,-1 0 16,0 0-16,1-21 0,-1 0 15,22 0-15,-22 0 0,0 0 0,1-22 16,-22 22-16,21-21 0,-21 21 16,0-22-16,1 22 0,-22-21 15,0 21-15,0-1 0,0 1 0,0 0 16,-22 21-16,1 0 0,0 0 16,0 0-16,0 0 0,0 21 0,-1 0 15,1 1-15,0-1 0,0 21 16,0-21-16,21 22 0,0-22 0,0 21 15,0 0-15,0-20 0,0 20 16,0-21-16,21 0 0,0 0 0,0 1 16,22-22-16,-22 21 0,21-21 15,0 0-15,22 0 0,-22 0 16,1-21-16,20-1 0,-21 1 0,1 0 0,20-21 16,-42 21-16,22-22 15,-1 1-15,-21 21 0,0 0 0,1-22 16,-22 22-16,0 0 0,0 0 15,0 0-15,-22 21 16,22 21 0,-21 0-16,21 0 0,0 0 15,-21 0-15,21 1 0,-21-1 0,21 0 16,0 0-16,-21 21 0,21-20 16,0-1-16,0 0 0,0 21 15,0-21-15,0 1 0,0-1 16,0-42-1,0-1 1,21 1-16,0-21 0,0 0 16,0 20-16,1-20 0,20 0 0,-21-1 15,0 1-15,22 21 0,-22-21 16,21 20-16,-21-20 0,22 21 0,-1 21 16,0-21-16,-21 21 0,22 0 15,-1 0-15,-21 0 0,0 21 0,1 0 16,-22 0-16,0 0 0,0 1 0,0-1 15,0 21-15,0-21 16,0 22-16,0-22 0,0 21 0,0-21 16,0 0-16,0 1 0,0 20 15,0-21-15,0 0 0,21-21 16,0 0-16,0 0 0,0 0 0,22 0 16,-22-21-16,0 0 0,21 0 15,1-22-15,-22 22 0,0-21 0,21 0 16,-21-22-16,1 22 0,-1-22 15,0-20-15,0 20 0,-21-21 0,0 1 16,21 20-16,0 1 0,-21-1 16,0 22-16,0 0 0,0 20 0,0 1 15,0 0-15,-21 21 16,0 0-16,0 21 16,0 0-16,0 22 0,-1-1 0,1 22 15,0-22-15,21 21 0,0 1 16,0-1-16,0 1 0,0-1 0,0-20 15,0 20-15,21-20 0,0-1 16,1 0-16,-22 1 0,21-22 0,0 0 16,-21 21-16,0-21 0,21-21 0,-21 22 15,21-22-15,0-22 16,1 1-16,-22 0 16,21 0-16,-21 0 0</inkml:trace>
  <inkml:trace contextRef="#ctx0" brushRef="#br0" timeOffset="115048.36">13060 16171 0,'0'0'0,"21"0"16,0 0 0,0 0-16,22 0 0,-1 0 0,0 0 15,1 0-15,-1 0 0,21 0 0,-20-21 16,20 21-16,-20 0 0,20 0 15,-21 0-15,1-21 0,-1 21 0,-21-21 16,0 21-16,1 0 0</inkml:trace>
  <inkml:trace contextRef="#ctx0" brushRef="#br0" timeOffset="115795.93">14309 15896 0,'0'0'0,"-22"21"0,-20 1 31,63-22-16,0 0-15,1-22 0,20 1 16,0 0-16,1 0 0,20 0 16,1-22-16,-1 22 0,1-21 0,41 0 15,-20-1-15,21-20 0,0-1 16,0 1-16,21-1 0,-22 1 0,1-22 16,-21 22-16,0-1 0,-22 22 0,1-22 15,-1 22-15,-42 21 0,22-22 16,-43 22-16,0-21 0,0 21 15,-22 0-15,1 21 0,-21 0 16,21 0-16,-22 0 0,1 0 16,21 0-16,-21 0 0,20 0 0,1 0 15,0 0-15,42 0 32,0 0-32,22-22 15,-22 22-15,21 0 0,-21 0 0,22 0 16,-1-21-16,0 21 0,-20 0 15,20 0-15,-21 0 0,0 21 0,-21 1 16,0-1-16,0 0 0,0 0 0,0 21 16,-21 1-16,0-1 0,-21 22 15,-1-1-15,22 1 0,-21-1 16,-1-21-16,1 22 0,21-22 16,-21 1-16,20-1 0,1-21 0,21 0 15,0 0-15,0 1 0,0-1 0,0 0 16,21-21-1,22-21-15,-22 0 0,0-1 16,0 1-16,22-21 0</inkml:trace>
  <inkml:trace contextRef="#ctx0" brushRef="#br0" timeOffset="116079.77">16870 13949 0,'0'85'31,"0"-43"-31,0 0 0,0 22 16,-21-1-16,-1 22 0,22-22 0,-21 22 16,0-21-16,0-1 0,0 1 15,21-1-15,-21-21 0,21 1 0,-22-1 16,22 0-16,0-20 0,0-1 0,0 0 15,0 0-15,0-42 32,0 0-32,0 0 15,22-22-15,-22 22 0</inkml:trace>
  <inkml:trace contextRef="#ctx0" brushRef="#br0" timeOffset="116276.03">16849 14139 0,'0'0'0,"0"-21"0,0 0 16,21 0 0,0 0-16,0 21 0,0-21 0,0 21 15,1-22-15,20 22 16,0 0-16,1 0 0,-1-21 0,0 21 16,1 0-16,-1 0 0,-21 0 0,21 0 15,-20 21-15,-22 1 16,0-1-16,0 0 0,-22-21 0,1 21 15,-21 0-15</inkml:trace>
  <inkml:trace contextRef="#ctx0" brushRef="#br0" timeOffset="116418.95">16743 14520 0,'0'0'0,"-21"22"0,42 62 32,0-84-32,0 0 15,0 0-15,0 0 0,22 0 0,-22 0 16,21 0-16,-21-21 0,22 21 15,-22-21-15,21 21 0,-21-21 16,1 21-16,20 0 0</inkml:trace>
  <inkml:trace contextRef="#ctx0" brushRef="#br0" timeOffset="116767.75">17357 14542 0,'0'0'0,"0"-22"16,0 1-16,21 0 0,0 0 15,0 21 1,0 0-16,0 0 0,1 0 16,-1 21-16,0 0 0,0 0 15,0 1-15,0 20 0,1-21 16,-1 21-16,-21 1 0,21-1 0,-21-21 16,0 22-16,0-1 0,0-21 15,0 21-15,-21-20 0,0-1 0,-1 0 16,22 0-16,-21 0 0,0-21 0,0 0 15,21-21 1,0 0-16,0 0 0,21 0 16,0-22-16,0 1 0,1 0 15,20-1-15,-21 1 0,21-22 0,1 22 16,-22 0-16,21-1 0,-21 22 16,22-21-16,-22 42 0,0-21 15,0 21-15,0 0 0,1 0 0,-22 21 16,0 0-16,0 0 0</inkml:trace>
  <inkml:trace contextRef="#ctx0" brushRef="#br0" timeOffset="117439.33">13991 16298 0,'0'0'0,"-42"-21"0,21 0 16,-22 21-16,22-21 0,0 21 16,42 0-1,21 0-15,-20 0 0,41 21 16,-21 0-16,43 0 0,-21 1 16,20-1-16,-20 0 0,20 21 0,1-21 15,0 1-15,-1-1 0,1 21 16,0-21-16,-1 0 0,22 22 0,-21-22 15,21 0-15,-22 0 0,1 0 16,0 1-16,-1-22 0,-20 21 0,-1-21 16,-20 0-16,-1 0 0,0 0 0,-20 0 15,-1 0-15,0 0 16,0 0-16,-21-21 0,0-1 16,0 1-16,-21 0 15,0 0-15,0 21 0,-1-21 0,1 0 16,21-1-16,-21 22 0,21-21 15,0 42 32,21 1-47,0-1 0,-21 0 0,0 0 16,22 0-16,-22 22 0,0-22 16,0 21-16,0 0 0,-22-20 0,1 20 15,-21 0-15,0-21 0,-1 22 16,1-22-16,0 0 0,-1 0 15,-20 0-15,20 1 0,22-22 0,-21 0 16,63-22 0,0 1-16</inkml:trace>
  <inkml:trace contextRef="#ctx0" brushRef="#br0" timeOffset="118095.46">17145 16341 0,'0'0'0,"-21"0"0,0 0 0,-1 21 15,1-21-15,21 21 0,-21-21 16,0 21-16,21 0 15,21-21 1,0 0 0,0 0-16,22 0 0,-1 0 0,0-21 15,1 21-15,-1-21 0,22 0 16,-22 0-16,21 0 0,-20-22 0,-22 22 16,21 0-16,-21-21 0,-21 20 15,0 1-15,0 0 0,-21 0 16,-21 0-16,0 21 0,-1 0 0,1 0 15,-22 0-15,1 0 0,21 21 0,-22 0 16,22 0-16,-1 0 0,1 22 16,21-22-16,-21 21 0,20-21 0,22 22 15,0-22-15,0 21 0,0-21 16,0 1-16,22 20 0,-1-21 0,21 0 16,-21-21-16,22 21 0,-1 1 15,0-1-15,1-21 0,-1 0 16,0 21-16,-21-21 0,1 0 0,-44 0 31,1 0-31,-21 0 0,0 0 0,-1 0 16,1 0-16,-22 0 0,22 21 0,0-21 15,-1 21-15,1 0 0,0 1 16,21-1-16,-1 0 0,1 21 0,21-21 16,0 1-16,0 20 0,0-21 15,0 0-15,21 22 0,1-22 0,20 0 16,-21 0-16,21 0 0,22-21 15,-22 21-15,22-21 0,-22 22 16,22-22-16,-1 0 0,1 0 0,-22 0 16,21-22-16,-20 1 0,-1 21 15,0-21-15,1 0 0,-1-21 0,-21 20 16,0 1-16,22-21 0</inkml:trace>
  <inkml:trace contextRef="#ctx0" brushRef="#br0" timeOffset="118319.84">17801 16595 0,'0'0'0,"0"-21"0,0-1 15,21 22 1,0 0 0,1 22-16,-1-1 0,0 0 15,0 21-15,0-21 0,0 22 16,1-22-16,-1 21 0,21-21 16,-21 22-16,0-22 0,1 0 0,-1 0 15,0 0-15,0 1 0,0-1 16,-21 0-16,21-21 0,-21-21 31,-21 0-15,21-1-16,0 1 0,0-21 0,0 21 15</inkml:trace>
  <inkml:trace contextRef="#ctx0" brushRef="#br0" timeOffset="118535.23">18246 16574 0,'0'0'15,"0"-22"-15,21 22 0,-42 22 47,-1-1-47,1 0 0,-21 0 0,21 21 16,0-20-16,-22 20 0,22 0 0,-21 1 15,21-22-15,-22 21 0,1 0 16,21 1-16,-22-22 0,22 21 0,-21-21 16,21 1-16,0-1 0,21 0 15,0 0-15,0 0 0,42-21 31,-21 0-31,21-21 0,-20 21 0</inkml:trace>
  <inkml:trace contextRef="#ctx0" brushRef="#br0" timeOffset="118871.04">18627 16722 0,'0'0'0,"0"-21"31,0 42-31,0 0 16,0 0-16,0 0 0,0 22 16,0-22-16,0 0 0,0 21 0,0 1 15,-22-22-15,22 21 0,-21 0 16,0 1-16,21-1 0,-21 0 16,0 1-16,0-1 0,-1 22 0,22-22 15,-21 21-15,0 1 0,0-1 16,21 1-16,0-1 0,-21 1 0,21-22 15,0 22-15,0-1 0,0-20 16,0-1-16,0 0 0,0 1 0,0-1 16,21-21-16,-21 21 0,0-20 15,21-1-15,0-21 32,-21-21-32,21-1 0,-21 1 0,22-21 15,-22 0-15,21-1 0</inkml:trace>
  <inkml:trace contextRef="#ctx0" brushRef="#br0" timeOffset="119200.86">18669 16891 0,'0'0'16,"0"-42"-16,0-1 0,-21 1 0,21 0 16,-21 21-16,21-22 0,0 22 0,0-21 15,0 21-15,0-1 0,21-20 16,0 21-16,21 0 0,-21 21 0,1-21 15,20 21-15,-21 0 0,21 0 16,-20 0-16,-1 0 0,0 0 0,0 0 16,0 21-16,0 0 0,-21 0 15,0 0-15,0 0 0,0 22 16,0-22-16,-21 21 0,-21-21 0,21 1 16,-22 20-16,1-21 0,0 0 15,-1 0-15,1 1 0,0-1 0,-1 0 16,1 0-16,21 0 0,0-21 0,0 0 15,-1 21-15,1-21 0</inkml:trace>
  <inkml:trace contextRef="#ctx0" brushRef="#br0" timeOffset="142839.18">11472 529 0,'0'0'0,"0"-21"0,-21 21 15,21-21-15,0 0 0,0 0 16,0-1-16,0 1 0,0 0 16,0 0-16,0 0 0,21 0 0,0-1 15,-21 1-15,22 0 0,-1 21 16,0-21-16,0 21 0,0 0 0,0 0 16,1 0-16,-1 0 0,0 21 15,0 0-15,0 0 0,-21 1 0,0 20 16,21-21-16,-21 21 0,0 1 0,0-22 15,0 21-15,0 1 0,-21-1 16,0 0-16,0 1 0,0-22 16,0 21-16,-1 0 0,1-20 15,0 20-15,-21-21 0,21 0 0,-1 0 16,-20 1-16,21-1 0,0 0 16,-22-21-16,22 0 0,0 0 0,0 0 15,0 0-15,0 0 0,-22-21 16,22 0-16,0-1 0,21 1 0,-21 0 15,0 0-15,21 0 16,0 0-16,0-1 0,0 1 16,21 0-16,0 21 0,0 0 15,0 0-15,0 0 0,1 0 0,-1 0 16,0 0-16,0 0 0,0 0 16,0 21-16,1 0 0,-1 1 15,0-22-15,-21 21 0,21 0 0,0 0 16,-21 0-16,21-21 0,1 21 15,-1 1-15,-21-1 16,21-21-16,0 0 0,0 0 16,0 0-16,1 0 0,-1-21 15,0-1-15,0 1 16,0 0-16</inkml:trace>
  <inkml:trace contextRef="#ctx0" brushRef="#br0" timeOffset="143287.93">12107 381 0,'-21'21'32,"21"0"-32,-21 1 0,0-1 15,0 0-15,-1 0 0,1 21 0,0-20 16,0 20-16,0-21 0,0 21 15,-1-20-15,22 20 0,0-21 0,0 21 16,0-20-16,0-1 16,0 0-16,0 0 0,0 0 0,22 0 15,-1-21-15,21 0 0,-21 0 16,22 0-16,-22 0 0,21 0 0,-21 0 16,22 0-16,-22-21 0,21 0 15,-21 0-15,0 0 0,1-22 0,-1 22 16,0-21-16,-21 21 0,21-22 15,-21 1-15,0 0 0,0-1 0,0 1 16,0 21-16,0-21 0,-21-1 0,0 22 16,0 0-16,-22 0 15,22 21-15,0 0 0,-21 0 0,20 0 0,1 0 16,-21 0-16,21 0 16,0 21-16,-1 0 0,1-21 0,0 21 15,21 0-15,0 1 0,0-1 16,0 0-16,21-21 15,0 21-15,1-21 0,20 0 16</inkml:trace>
  <inkml:trace contextRef="#ctx0" brushRef="#br0" timeOffset="143575.76">12594 233 0,'0'0'0,"0"21"32,0 0-32,0 0 15,0 22-15,0-22 0,0 21 16,0-21-16,-21 22 0,21-22 0,-21 21 16,21 1-16,0-22 15,-21 21-15,-1-21 0,22 22 0,0-22 16,0 0-16,0 0 0,-21 0 15,21 0-15,0 1 0,0-1 16,0-42 0,21-1-1,1 1-15,-22 0 0</inkml:trace>
  <inkml:trace contextRef="#ctx0" brushRef="#br0" timeOffset="144095.46">13123 466 0,'0'0'0,"0"-21"0,21 21 0,1-64 31,-22 43-31,0 0 0,0 0 16,0-1-16,0 1 15,-22 0-15,1 21 0,0 0 0,0 0 16,-21 0-16,20 0 0,1 0 15,-21 0-15,21 21 0,0 0 0,-22 1 16,22-1-16,0 0 0,0 21 16,0-21-16,-1 1 0,22-1 0,0 0 15,0 0-15,0 0 0,0 0 16,0 1-16,22-22 0,-1 0 0,0 21 16,0-21-16,0 0 0,22 0 15,-22 0-15,21 0 0,-21-21 16,22 21-16,-22-22 0,0 1 0,0 21 15,0-21-15,0 0 0,-21 0 16,22 21-16,-22-21 0,0-1 0,0 44 31,0-1-15,0 0-16,-22 0 0,1 0 16,21 0-16,0 22 0,0-22 0,-21 0 15,21 21-15,0-20 0,-21-1 0,21 21 16,0-21-16,0 0 0,-21 1 15,21-1-15,0 0 0,0 0 16,0 0-16,0 0 16,0-42-1,0 0 1,0 0-16,21 0 0,-21 0 0</inkml:trace>
  <inkml:trace contextRef="#ctx0" brushRef="#br0" timeOffset="144412.14">13758 106 0,'-21'21'31,"0"0"-31,0 0 0,21 1 16,0 20-16,-21 0 0,-1 1 15,22-1-15,-21 0 0,0 1 0,0-1 16,21 21-16,-21-20 0,0-1 16,-1 22-16,1-22 0,0 0 0,0 1 15,21 20-15,-21-42 0,0 22 0,21-1 16,-22-21-16,22 0 0,0 0 16,0 1-16,0-1 0,0 0 0,0-42 46,0 0-46,0-1 0,22 1 16</inkml:trace>
  <inkml:trace contextRef="#ctx0" brushRef="#br0" timeOffset="144995.81">14055 550 0,'0'0'0,"0"-63"32,21 42-32,0 0 0,0 21 15,0 0-15,0-22 0,22 22 0,-22 0 16,0 0-16,21 0 0,-20 0 15,-1 0-15,0 22 0,0-1 0,0 0 16,-21 0-16,0 21 16,0-20-16,0-1 0,0 21 0,0-21 15,-21 22-15,21-1 16,-21-21-16,-21 21 0,20-20 0,1-1 16,-21 21-16,0-21 0,20 0 15,-20-21-15,21 22 0,0-1 0,-22-21 16,22 0-16,0 0 0,0 0 0,0 0 15,0 0-15,-1 0 0,22-21 16,0-1-16,0 1 0,0 0 0,0 0 16,0 0-16,0 0 0,0-1 15,22 22 1,-1 0-16,0 0 0,0 0 16,0 0-16,0 0 0,1 22 15,-1-22-15,0 21 0,0 0 16,0-21-16,-21 21 0,21 0 15,1 0-15,-22 1 0,21-22 16,-21 21-16,21-21 0,0 0 16,0 21-16,0-21 15,1 0-15,-1 0 0,0 0 16,0 0-16,0-21 0,0 21 16,1-21-16,-1-1 0,0 22 15,0-21-15</inkml:trace>
  <inkml:trace contextRef="#ctx0" brushRef="#br0" timeOffset="145393.57">14753 529 0,'0'0'0,"0"-21"0,0 0 16,0 42 15,0 0-31,0 0 16,0 1-16,-21 20 0,21-21 15,-21 0-15,21 22 0,-21-22 0,21 21 16,0-21-16,0 0 0,0 22 16,0-22-16,0 0 0,0 0 15,0 0-15,21 1 0,0-22 16,0 0-16,0 0 0,0 0 16,1 0-16,-1-22 0,0 22 15,0-21-15,21-21 0,-20 21 0,-1-22 16,0 1-16,0 21 0,0-21 15,-21-22-15,0 22 0,0-1 0,0 1 16,0 21-16,0-21 0,-21 20 0,0 1 16,0 0-16,0 21 0,-22 0 15,22 0-15,0 0 0,0 0 0,0 21 16,-1 0-16,1 1 0,0-1 16,0 0-16,21 0 0,-21 0 15,21 0-15,0 1 0,0-1 16</inkml:trace>
  <inkml:trace contextRef="#ctx0" brushRef="#br0" timeOffset="146151.15">15473 529 0,'-21'0'15,"21"-21"-15,21 0 32,0 21-32,0 0 0,0-21 15,0 21-15,1 0 0,-1 0 0,0 0 16,0 0-16,0 0 0,0 0 16,1 0-16,-1 0 0,-21 21 15,21-21-15,-21 21 16,0 0-16,0 0 0,0 1 0,0-1 15,-21 0-15,0 21 0,-1-21 16,1 1-16,-21 20 0,0-21 0,-1 0 16,1 22-16,-22-22 0,22 0 15,0 0-15,21 0 0,-22-21 0,22 21 16,0-21-16,0 0 0,0 0 16,42 0 15,0 0-31,21 0 0,-21 0 15,1-21-15,-1 21 0,21 0 0,-21 0 16,0 0-16,22 0 16,-22 0-16,21 0 0,-21-21 0,1 21 15,20 0-15,-21 0 0,0 0 16,0 0-16,1 0 0,-1-21 16,0 21-1,0 0-15,-21-21 0,0 0 16,21-1-16,0 22 15,1-21-15</inkml:trace>
  <inkml:trace contextRef="#ctx0" brushRef="#br0" timeOffset="146699.13">16256 466 0,'0'-21'0,"0"42"0,0-64 15,-21 43 32,21 22-47,-21-22 0,21 21 16,0 0-16,0 0 0,-22 0 16,1 0-16,21 1 0,-21-1 0,21 0 15,0 0-15,0 21 0,0-20 16,0-1-16,0 0 0,0 0 15,0 0-15,0 0 0,0 1 16,0-1-16,21-21 0,0 21 0,1 0 16,-1-21-16,0 0 0,0 21 15,0-21-15,0 0 0,1 0 0,20 0 16,-21 0-16,21 0 0,-20-21 16,-1 21-16,21-21 0,-21 0 0,0 0 15,22-22-15,-22 22 0,0 0 0,0-21 16,0-1-16,-21 1 0,0 0 15,0-1-15,0 1 0,0 0 0,0 20 16,0-20-16,-21 21 16,0-21-16,0 42 0,0-22 0,0 22 15,-1 0-15,-20 0 0,21 0 16,-21 0-16,-1 22 0,22-22 0,-21 21 16,-1 0-16,22-21 0,-21 21 15,21 0-15,0-21 0,-1 21 0,1-21 16,0 22-16,0-22 0,21 21 15,-21-21-15,21 21 0,0 0 0,0 0 16,0 0-16,0 1 16,0-1-16,0 0 15</inkml:trace>
  <inkml:trace contextRef="#ctx0" brushRef="#br0" timeOffset="167589.65">17759 3979 0,'0'22'0,"-21"-22"32,-1 0-32,1 0 15,0 0 1,0 0-16,0 0 0,0 0 15,-1 0 1,1 0-16,0 0 16,0-22-16,0 22 15,0 0-15,-1 0 0,1-21 16,0 21-16,0 0 0,0 0 16,0 0-1,-1 0 1,22-21-1,22 21 1,-1 0 0,0 0-16,0 0 0,21 0 15,-20 0-15,20 0 0,0 0 0,1 0 16,-1 0-16,0 0 0,1 0 16,-1 0-16,0 0 0,22 0 0,-1 0 15,1 0-15,-1 0 0,-20 0 0,41 0 16,-41 0-16,20 0 15,1 0-15,-1 21 0,-21-21 0,1 0 16,-1 0-16,0 0 0,-20 0 16,20 0-16,-21 0 0,0 0 0,0 0 15,1 0 1,-1 0-16,0 0 16,0 0-1,-21-21 32,-21 21-31,0-21-1,0 21-15,21-21 0,-22 21 16</inkml:trace>
  <inkml:trace contextRef="#ctx0" brushRef="#br0" timeOffset="168359.05">18584 3641 0,'0'21'94,"0"0"-78,0 0-1,21-21-15,-21 21 0,22-21 16,-1 0-16,0 22 0,0-22 15,0 21-15,0-21 0,1 0 0,20 21 16,-21-21-16,0 0 0,22 0 16,-22 0-16,21 21 0,-21-21 0,0 0 15,22 0-15,-22 0 0,0 0 16,0 0-16,0 0 0,1 0 0,-1 0 31,-42 21 16,-1-21-47,1 21 0,-21 1 16,21-1-16,0-21 15,-1 21-15,1 0 0,-21 21 0,21-20 16,-22-1-16,22 21 0,-21-21 0,0 22 16,20-22-16,-20 0 0,21 21 15,0-21-15,0 1 0,-1-22 0,1 21 16,0 0-16,0 0 15,0-21-15,21 21 16,21-42 47,0 0-63,0 21 15,0-21-15,1 0 0,-1 21 16,0-22-16,21 1 0,-21 0 0,1 0 15,-1 0-15,0 21 0,0-21 0,0-1 16,0 22-16,1-21 0,-1 0 16,-21 0-1,0 0 1</inkml:trace>
  <inkml:trace contextRef="#ctx0" brushRef="#br0" timeOffset="169656.12">20680 3747 0,'-21'0'203</inkml:trace>
  <inkml:trace contextRef="#ctx0" brushRef="#br0" timeOffset="170187.27">20701 3725 0,'0'0'0,"21"0"0,-21-21 32,0 0-17,0 0 1,0 0-16,0 0 16,0-1-1,0 1 16,-21 42 32,21 1-63,0-1 0,-21 0 16,21 0-16,0 21 0,0-20 0,-21 20 15,21 0-15,-22 1 0,22-1 16,-21 0-16,21 22 0,0-22 0,-21 22 15,0-22-15,21 0 0,-21 1 16,0-1-16,21 0 0,0 1 16,-22-22-16,22 21 0,-21-21 0,21 0 15,0 1-15,0-1 0,0 0 16,0 0-16,-21 0 0,21-42 62,0 0-46,0 0-16,0 0 0,0-1 16,0-20-16,21 21 0</inkml:trace>
  <inkml:trace contextRef="#ctx0" brushRef="#br0" timeOffset="170787.93">20553 3789 0,'0'0'0,"0"-21"0,0-22 16,0 22-1,0 0-15,0 0 0,0 0 16,21 21-16,-21-21 16,21 21-16,0 0 0,0-22 0,1 22 15,-1 0-15,0 0 16,0 0-16,0 0 15,0 0 1,1 22-16,-1-1 0,0 0 16,0 21-16,-21-21 0,21 1 15,0 20-15,1 0 0,-1 1 0,0-1 16,0 0-16,0 22 0,-21-22 16,21 0-16,1 22 0,-22-22 0,0 1 15,0-1-15,0 0 0,21-21 0,-21 22 16,0-22-16,0 0 0,0 0 15,0 0-15,0 1 0,0-1 0,0 0 16,0-42 15,0 0-15,0-1-16,0 1 0,0 0 16,21-21-16,-21-1 0,0 1 0,21-21 15,0-1-15,-21 1 0,21-1 16,1 22-16,-1-22 0,0 22 0,-21 0 15,21-1-15,0 22 0,0-21 16,1 21-16,-22-1 0,0 44 94,21-1-94,0 0 15,-21 0 1</inkml:trace>
  <inkml:trace contextRef="#ctx0" brushRef="#br0" timeOffset="171207.69">21505 4170 0,'0'0'0,"0"21"0,0 21 0,0-20 16,0-1-16,0 0 0,-21 0 16,0 0-16,21 0 0,-21 1 0,21-1 15,0 0-15,0 0 16,0 0-16,0 0 16,21-21-1,0 0-15,0 0 0,0 0 16,22 0-16,-22 0 0,0-21 15,21 21-15,-20-21 0,20 0 16,-21 0-16,0 0 0,0-1 0,1 1 0,-1-21 16,-21 21-16,0-22 0,0 22 15,0-21-15,0 21 0,-21 0 16,-1-1-16,1 1 0,0 21 0,-21 0 16,21 0-16,-1 0 0,1 0 15,0 0-15,0 0 0,0 0 0,0 0 16,-1 21-16,22 1 0,0-1 15,0 0-15,0 0 16,0 0 0,22-21-16,-1 0 15,21 0-15,-21 0 0,22 0 16</inkml:trace>
  <inkml:trace contextRef="#ctx0" brushRef="#br0" timeOffset="171603.46">22648 3704 0,'0'0'0,"0"-21"0,0 0 15,0 0-15,0 0 0,0-1 0,0 1 16,0 0-1,0 42 1,0 0 0,-21 1-16,21-1 0,-21 21 0,21 0 15,-21 1-15,0-1 0,21 0 0,-22 22 16,1-22-16,21 22 0,-21-1 16,0-20-16,0 20 0,21-21 0,-21 1 15,-1-1-15,22 0 0,-21 1 16,21-22-16,-21 0 0,21 0 0,-21 0 15,21 1-15,0-1 0,0 0 32,0-42-17,0 0-15,0-1 16,21 1-16,0-21 0,-21 21 16,21 0-16</inkml:trace>
  <inkml:trace contextRef="#ctx0" brushRef="#br0" timeOffset="172124.16">22500 3831 0,'0'0'0,"0"-63"15,0 20 1,21 22-16,0 0 0,1 0 16,-1 0-16,21 0 0,-21 21 15,22-22-15,-1 1 0,0 21 0,1 0 16,-1-21-16,-21 21 0,21 0 15,1 0-15,-22 0 0,0 0 0,0 21 16,0 0-16,1 1 0,-22-1 16,0 0-16,0 21 0,0-21 0,0 22 15,-22-1-15,1 0 0,-21-20 16,21 20-16,-22 0 0,1 1 0,0-22 16,-1 21-16,1-21 0,-21 0 0,20 1 15,1-1-15,0 0 16,20-21-16,-20 0 0,21 0 0,0 0 15,0 0-15,21-21 16,0 0-16,0-1 16,0 44 15,0-1-31,0 0 0,21 0 0,-21 21 16,21-20-16,-21-1 0,0 0 15,21 0-15,0 0 0,-21 0 0,21 1 16,1-1-16,-1 0 15,0-21-15,21 21 0,-21-21 0,1 0 0,-1 0 16,0 0-16,0 0 0,21 0 16,-20 0-16,-1 0 0,0 0 15,0 0-15,0 0 0,0 0 16,1 0-16,-22-21 16,21 21-16,-21-21 0,0 0 0,21 21 15,-21-22-15,21 22 0</inkml:trace>
  <inkml:trace contextRef="#ctx0" brushRef="#br0" timeOffset="172645.18">23114 4255 0,'0'21'0,"21"-21"16,0 0-16,0 0 16,1-21-16,-1 21 0,0-22 15,0 22-15,0-21 0,0 0 16,1 0-16,-22 0 0,21 0 16,-21-1-16,0 1 0,0 0 15,0 0-15,-21 21 0,-1 0 16,1 0-16,0 0 0,0 0 15,-21 0-15,20 21 0,1 0 0,0 0 16,0 22-16,0-22 0,21 21 16,0-21-16,-21 1 0,21 20 15,0-21-15,0 0 0,0 0 0,0 1 16,0-1-16,0 0 16,21-21-16,0 0 0,0 0 15,0 0-15,0 0 0,1 0 0,-1 0 16,0-21-16,21 0 0</inkml:trace>
  <inkml:trace contextRef="#ctx0" brushRef="#br0" timeOffset="172912.02">23770 4022 0,'0'0'0,"-85"0"31,64 0-31,0 0 0,0 0 0,0 0 15,0 21-15,-1 0 0,1 0 0,21 0 16,-21 1-16,0 20 0,0-21 16,0 21-16,21-20 0,-22-1 0,22 21 15,0-21-15,0 0 0,0 1 16,0-1-16,0 0 0,0 0 0,22-21 16,-1 0-16,0 21 0,0-21 15,21 0-15,-20 0 0,20 0 0,-21 0 16,21-21-16,1 0 0,-1 0 15,-21 0-15,22-1 0,-1 1 16</inkml:trace>
  <inkml:trace contextRef="#ctx0" brushRef="#br0" timeOffset="173271.81">24109 4085 0,'0'0'0,"-21"21"31,-1 1-31,1-1 0,0 0 0,21 0 16,-21 0-16,0 0 0,0 1 15,-1 20-15,22-21 0,0 0 0,0 0 16,0 1-16,0-1 0,0 0 16,0 0-16,22-21 15,-1 21-15,0-21 0,0 0 16,0 0-16,22 0 0,-22 0 16,0 0-16,21-21 0,-21 21 0,22-21 15,-22 0-15,0 0 0,0-1 0,-21-20 16,0 21-16,0-21 0,0 20 15,0-20-15,0 21 0,0-21 0,-21 20 16,0 22-16,0-21 0,0 21 16,-1 0-16,1 0 0,-21 0 0,21 0 15,0 21-15,-1-21 0,1 22 16,21-1-16,0 0 0,0 0 0,0 0 16,0 0-16,0 1 15,21-22-15,1 21 0,-1-21 16,0 0-16,0 0 0,0 0 0,0 0 15</inkml:trace>
  <inkml:trace contextRef="#ctx0" brushRef="#br0" timeOffset="173645.07">24511 4191 0,'-21'-21'0,"42"42"0,-63-63 15,42 21-15,0-1 16,0 1-1,21 21-15,0 0 0,0 0 16,0 0-16,0 0 0,1 0 16,20 0-16,-21 21 0,0 1 0,0-1 15,1 0-15,-1 0 0,-21 0 16,0 22-16,21-22 0,-21 0 0,0 21 16,0-21-16,0 1 0,0-1 0,-21 0 15,21 0-15,-21-21 0,-1 21 16,1-21-16,0 0 15,0 0-15,0-21 16,21 0-16,0 0 16,0 0-16,0-22 0,21 22 15,0 0-15,-21 0 0,21-22 16,0 22-16,1 0 0,-1 21 0,0-21 16,0 0-16,0 21 0,0 0 15,1 0-15,-1 0 0,0 0 16,0 0-16,0 0 0</inkml:trace>
  <inkml:trace contextRef="#ctx0" brushRef="#br0" timeOffset="174859.37">25400 4149 0,'0'0'0,"0"-21"0,-21-1 15,21 1-15,-21 21 0,21-21 16,-22 21-16,1 0 16,0 0-16,0 0 15,0 0-15,0 21 16,-1 0-16,1 1 0,-21 20 0,21-21 16,0 0-16,-1 22 0,1-22 0,0 0 15,0 21-15,21-21 0,0 1 16,0-1-16,0 0 0,0 0 15,0 0-15,0 0 0,21-21 16,0 22-16,0-22 0,1 0 0,-1 0 16,21 0-16,-21 0 0,0 0 0,22 0 15,-22-22-15,0 1 0,0 0 16,0 0-16,1 0 0,20-22 0,-21 1 16,0 0-16,-21-1 0,21-20 15,1-1-15,-1 22 0,0-21 0,-21 20 16,0 1-16,21 0 0,-21-1 15,0 1-15,0 21 0,0 0 16,0-1-16,-21 22 31,0 0-31,0 22 0,21-1 0,-22 0 16,1 0-16,21 21 0,-21 1 16,21-1-16,-21 22 0,0-22 0,21 0 15,0 22-15,0-22 0,-21 0 0,21 1 16,0-1-16,0-21 0,0 22 15,0-22-15,0 0 0,0 0 0,0 0 16,21-21-16,0 0 16,0 0-1,0-21-15,0 21 0,-21-21 16,22 0-16,-1 0 0,0-1 0,0 1 16,0 0-16,-21 0 0,21 0 15,1 0-15,-22-1 0,21 22 16,0 0-16,-21 22 15,0-1 1,0 0-16,0 0 0,0 0 16,0 0-16,0 1 0,21-1 15,0-21 1,0 0 0,1 0-16,-1 0 0,0 0 15,0-21-15,0-1 16,0 1-16,1 0 0,-1 21 0,0-21 15,0 0-15,-21 0 16,0 42 0,0 0-1,0 0-15,0 0 16,0 0-16,0 1 0,21-22 0,-21 21 16,21-21-16,1 21 0,-1-21 15,0 0-15,0 0 0,0 0 0,22 0 16,-22 0-16,21 0 0,0 0 15,-20 0-15,20 0 0,0 0 16,-21-21-16,22 21 0,-22-21 0,-21-1 16,21 1-16,-21 0 0,0 0 15,0-21-15,0 20 0,0 1 0,0 0 16,0 0-16,-21 21 0,0 0 16,0-21-16,-1 21 0,1 0 0,0 0 15,-21 21-15,21-21 0,-1 21 16,1 0-16,0 0 0,21 1 15,-21-1-15,21 0 0,0 0 0,0 0 16,0 0-16,0 1 0,0-1 16,0 0-16,0 0 0,0 0 0,0 0 15,0 1-15,0 20 16,0-21-16,0 21 0,0-20 0,21 20 16,-21 0-16,0 1 0,0-1 0,0 0 15,0 1-15,0-1 0,0 0 16,-21 1-16,0-1 0,21 0 0,-21-21 15,-1 1-15,22 20 0,-21-21 16,0-21-16,21 21 0,-21-21 16,0 0-16,21-21 31,21 0-31,-21 0 0,0 0 16,21-22-16,0 22 0</inkml:trace>
  <inkml:trace contextRef="#ctx0" brushRef="#br0" timeOffset="175063.26">26162 3852 0,'0'0'0,"0"-21"0,-21 21 78,0 0-78</inkml:trace>
  <inkml:trace contextRef="#ctx0" brushRef="#br0" timeOffset="175520">23220 3006 0,'0'0'0,"-21"-21"0,-1 21 16,44 0 0,20 21-1,0 0-15,1 0 0,20 21 0,1 22 16,20-1-16,1 1 0,21 21 16,0-22-16,-1 22 0,-20 21 0,21-22 15,0 1-15,-22 21 0,1-22 0,0 22 16,-1-21-16,-20 0 15,-1-1-15,22 1 0,-43-22 0,22 1 16,-22-1-16,1 1 0,-1-22 16,-21 1-16,21-22 0,-20 0 0,-22 0 15,21 0-15,0-21 0,-21-21 32,0 0-32,0 0 0,0-22 15,0 22-15,0-21 0,0 21 16,0-22-16,0 1 0,0 0 0</inkml:trace>
  <inkml:trace contextRef="#ctx0" brushRef="#br0" timeOffset="175871.8">24934 2731 0,'0'0'0,"-21"0"0,0 0 0,0 21 15,-22 0-15,22 21 0,-21 1 16,-22 20-16,22 1 0,-21 20 0,-22 1 16,21 21-16,-20 0 0,-22-1 15,0 22-15,0-21 0,0 21 16,1 0-16,-1-21 0,0 0 0,21 0 15,-21-22-15,43 1 0,-22-21 16,22-1-16,20-21 0,1 22 0,21-22 16,-21-21-16,20 1 0,22-1 15,0 0-15,-21 0 0,21-42 32,-21 0-32,21 0 15</inkml:trace>
  <inkml:trace contextRef="#ctx0" brushRef="#br0" timeOffset="178947.91">17547 106 0,'0'0'15,"21"-42"-15,0-1 0,-21 22 0,22 21 16,-44 0 15,1 21-15,0 43-16,-21-1 0,-1 22 15,1 0-15,0-1 0,-1 1 0,-20 0 16,21-1-16,-22 1 0,1 0 16,20-1-16,1-20 0,0-1 0,20 1 15,-20-22-15,21 0 0,0 1 16,21-22-16,0 0 0,0 0 15,0 0-15,21-42 32,0-21-32,21 21 0,-20 0 15,20-22-15</inkml:trace>
  <inkml:trace contextRef="#ctx0" brushRef="#br0" timeOffset="179463.61">17822 741 0,'0'0'0,"0"-21"16,0 0-16,0-1 0,0 1 0,0 0 16,0 0-16,0 0 0,21 0 15,1-1-15,-22-20 0,21 21 0,0 21 16,0-21-16,0 21 0,0 0 15,1 0-15,20 0 0,-21 0 16,0 21-16,0 0 0,1 0 0,-1 22 16,-21-22-16,0 21 0,0 0 15,0 22-15,-21-22 0,-1 1 16,-20 20-16,0-21 0,-1 1 0,1-1 16,0-21-16,21 22 0,-22-22 15,1 0-15,21-21 0,0 0 16,21-21-1,0 0-15,0-22 16,0 22-16,0-21 0,21 21 0,0-22 16,-21 22-16,21 0 0,-21 0 15,21 21-15,0 0 0,1 0 16,-1 21-16,-21 0 16,21 21-16,-21-20 15,21-1-15,0 0 0,-21 0 0,0 0 16,21 0-16,1 1 0,-22-1 15,21-21-15,0 0 0,0 21 16,0-21-16,0 0 0,1 0 0,20 0 16,-21-21-16,21 0 0,1-1 15,20 1-15,-20 0 0,-1-21 0,0 21 16</inkml:trace>
  <inkml:trace contextRef="#ctx0" brushRef="#br0" timeOffset="179789.42">18711 593 0,'0'0'0,"0"-21"0,0-1 0,-21 22 31,0 0-31,0 22 0,0-1 0,-1 0 16,1 0-16,0 0 0,0 0 15,0 22-15,0-1 0,21-21 0,0 22 16,0-22-16,0 21 0,0-21 16,0 0-16,21 1 0,0-1 0,0 0 15,21-21-15,-20 0 0,-1 0 16,21 0-16,-21 0 0,22-21 15,-22 21-15,21-21 0,-21-22 0,0 22 16,-21-21-16,0 21 0,0-22 16,0 1-16,0 21 0,-21-22 0,0 22 15,0 0-15,0 0 0,-22 0 16,22 0-16,-21 21 0,21 0 16,0 0-16,-1 0 0,1 21 15,0-21-15,0 21 0,21 0 0,0 0 16,0 0-16,21-21 15,0 0-15,0 22 0,22-22 16</inkml:trace>
  <inkml:trace contextRef="#ctx0" brushRef="#br0" timeOffset="180204.19">19219 635 0,'0'-21'0,"0"-43"16,0 43-16,21 21 16,1-21-16,-1 0 0,21 21 0,-21 0 15,22-21-15,-22 21 0,21 0 16,-21 0-16,0 0 0,22 21 0,-22 0 16,0 0-16,-21 0 0,0 1 15,0 20-15,0 0 0,-21-21 16,-21 22-16,20-1 0,-20 0 0,0 1 15,-22-22-15,22 21 0,0-21 0,20 1 16,-20-1-16,21 0 16,-21-21-16,42 21 0,-22-21 0,1 0 15,42 0 17,1 0-32,20 0 0,-21 0 15,0 0-15,22 0 0,-22 0 0,21 0 16,-21 0-16,22-21 0,-22 21 15,21 0-15,-21 0 0,22-21 0,-22 21 16,0 0-16,21-21 0,-21-1 16,1 22-16,-1-21 0,-21 0 0,21 21 15,0-21-15</inkml:trace>
  <inkml:trace contextRef="#ctx0" brushRef="#br0" timeOffset="180428.06">20045 466 0,'0'0'0,"0"-21"0,0-1 0,0-41 32,21 63-32,0 0 15,-21 21-15,0 0 16,0 22-16,0-1 0,0-21 0,0 21 16,0 1-16,0 20 0,0-20 15,0-1-15,-21 21 0,0-20 0,0 20 16,21-20-16,-22 20 15,22-21-15,-21 1 0,0-1 0,21-21 16,0 22-16,0-22 0,-21 0 16</inkml:trace>
  <inkml:trace contextRef="#ctx0" brushRef="#br0" timeOffset="182196.15">12107 1164 0,'0'0'0,"0"-42"31,0 63-15,0 21-16,0-20 0,0 20 0,21-21 15,-21 21-15,0 1 16,0-1-16,0 0 0,22 1 0,-1-1 16,0-21-16,0 22 0,0-22 15,22 0-15,-22 0 0,21 0 0,0-21 16,1 0-16,-1 0 0,22 0 16,-22-21-16,21 0 0,1 0 0,-1 0 15,1-1-15,21 1 0,-1 0 16,22 0-16,-21 0 0,-1-22 0,1 22 15,21 0-15,-21 0 0,-1 0 16,22 0-16,-21-1 0,21 1 0,-1 0 16,-20 21-16,21 0 0,-21 0 15,-1 0-15,1 0 0,-22 0 16,1 0-16,-1 21 0,1-21 16,-1 21-16,-20 1 0,-1-1 0,22 21 15,-22-21-15,0 0 0,-21 1 0,22 20 16,-22-21-16,21 0 0,-21 0 15,1 22-15,-1-22 0,0 0 0,-21 0 16,21-21-16,0 21 16,0-21-1,1 0 1,-1-21-16,0 0 0,-21 0 16,21 0-16,0 0 0,0-1 15,1 1-15,-1-21 0,21 21 16,-21 0-16,22-22 0,-1 22 15,0 0-15,1 21 0,-1-21 0,21 21 16,-20 0-16,20 0 0,-20 0 16,20 0-16,1 0 0,-1 21 0,22-21 15,-22 21-15,22 0 0,-22 0 16,1-21-16,21 22 0,-22-1 0,22 0 16,-22-21-16,1 21 0,20 0 15,1-21-15,0 0 0,-1 21 0,1-21 16,-21 0-16,20 22 0,-20-22 15,20 0-15,-20 0 0,-22 0 16,22 0-16,-1 0 0,-20 0 0,-1 0 16,21 0-16,-20 0 0,-1-22 15,22 1-15,-22 0 0,0 21 0,1-21 16,-1 0-16,0 0 0,-21-1 16,22 1-16,-1 0 0,-21 0 0,22 21 15,-22-21-15,0 0 0,0 21 16,-42 0 15,0 0-31,0 0 0,-1 0 0,1 21 16,0 0-16,0-21 0,-21 21 15</inkml:trace>
  <inkml:trace contextRef="#ctx0" brushRef="#br0" timeOffset="194951.95">19537 6646 0,'-21'0'47,"-1"0"-31,1 0-16,0 0 0,0 0 15,0 0-15,0 0 0,-22 0 0,22 0 16,-21 0-16,21 0 0,-22 0 16,22 0-16,0 0 0,-21 0 15,20 0-15,1 0 0,0 0 0,0 0 16,0 0-1,42 0 32,0 0-31,21 0-16,-20 0 16,20 0-16,0 0 0,1 0 0,20 0 0,1 0 15,-1 0-15,1 0 16,-1 0-16,22 0 0,-22 0 0,1 0 15,-22 0-15,22 0 0,-22 0 0,0 0 16,1 0-16,-1 0 0,-21 0 16,0 0-16,0 0 0,1 0 0,-1 0 15,0 0-15,-21-21 47,0 0-31,0 0-16,0 0 15,-21 21-15,21-21 0,-21 21 16,21-22-16,-22 1 0,22 0 16,-21 21-16,0-21 0,21 0 15,-21 0-15,0-1 0,0 1 0,-1 0 16,22 0-16,-21 0 0,0 21 0,0-21 16,21-1-1,-21 22-15,21 22 47,21-22-47,-21 21 16,21 0-16,0 0 15,0-21-15,-21 21 0,22 0 0,-1-21 16,0 22-16,0-1 16,21-21-16,-20 21 0,-1-21 0,21 0 15,-21 21-15,0-21 0,1 0 0,-1 0 16,0 21-16,0-21 0,-21 21 31,0 1-15,-21-22-16,21 21 0,-21 0 0,0 0 15,-22 0-15,22 22 0,0-22 16,-21 21-16,20-21 0,1 22 0,-21-22 16,21 21-16,0 0 0,-1-20 0,1-1 15,0 21-15,0-21 0,0 0 16,0 1-16,-1-1 15,22 0-15,22-42 32,-1 0-17,0-1-15,0 1 0</inkml:trace>
  <inkml:trace contextRef="#ctx0" brushRef="#br0" timeOffset="195709.69">21357 6202 0,'0'-21'15,"-21"0"17,21-1-17,0 1-15,21 0 16,0 21-1,0 0-15,1 0 16,20 0-16,-21 0 0,0 0 0,22 0 16,-22 0-16,21 0 0,-21 21 0,0 0 15,1 22-15,-22-22 0,0 0 16,0 21-16,0 1 0,0-1 0,-43-21 16,22 22-16,-21-1 0,-1-21 15,1 21-15,0-20 0,-1-1 16,1 0-16,0 0 0,21 0 0,-22 0 15,22-21-15,0 0 0,21-21 32,0 0-32,21 21 0,0-21 15,0 0-15,22 21 0,-22-21 0,21 21 16,1 0-16,-1 0 0,-21 0 0,21 0 16,1 0-16,-1 0 0,0 0 15,1 0-15,-22 21 0,0 0 0,21 0 16,-42 0-16,22 0 0,-22 1 15,0-1-15,0 21 0,0-21 0,0 0 16,-22 1-16,1-1 0,0 21 16,0-21-16,0-21 0,-22 21 15,1 1-15,21-1 0,-21-21 0,-1 21 16,1-21-16,0 0 0,-1 0 0,1 0 16,21 0-16,-22 0 0,22 0 15,-21 0-15,21 0 0,0 0 0,-1 0 16,1-21-16,0 21 15,21-21-15,0-1 16,21 1 0,0 21-16,1-21 0,20 21 15,0-21-15,1 0 0,20 0 16</inkml:trace>
  <inkml:trace contextRef="#ctx0" brushRef="#br0" timeOffset="196023.51">22415 6181 0,'0'0'0,"0"-21"0,0-1 0,0 1 16,0 42-1,0 1 1,0 20-16,0-21 15,0 21-15,0 1 0,0 20 0,0-20 16,0-1-16,0 21 0,-21-20 0,21-1 16,-21 0-16,21 1 0,0-1 15,-21-21-15,21 22 0,-21-22 0,21 0 16,-21 0-16,21 0 0,0-42 31,0 0-31,0 0 16,21 0-16,0-1 0,-21-20 15</inkml:trace>
  <inkml:trace contextRef="#ctx0" brushRef="#br0" timeOffset="196255.37">22437 6202 0,'0'0'0,"0"-21"0,0-22 31,21 65-15,0-1-16,0 0 0,21 0 0,-20 0 15,20 22-15,0-1 0,-21 0 16,1 1-16,-1-1 0,21-21 0,-42 21 16,21 1-16,0-22 0,1 21 15,-22-21-15,21 1 0,0-1 16,0-21 0,-21-21-1,0-1-15,0 1 0,0 0 0,21 0 16</inkml:trace>
  <inkml:trace contextRef="#ctx0" brushRef="#br0" timeOffset="196724.2">23177 6138 0,'0'-21'16,"0"42"-16,0-63 0,-21 63 16,0 0-1,0 1-15,0-1 0,0 0 16,-22 21-16,1 1 0,21-1 0,-22 0 15,1-21-15,0 22 0,-1-1 16,22-21-16,-21 22 0,21-22 0,0 0 16,-1-21-16,22 21 0,22-21 15,-1 0 1,21-21-16,-21 21 0,22-21 0,-1-22 16,0 22-16,1-21 0,-1 0 15,0-1-15,1 1 0,-22 0 0,0-1 16,21 1-16,-21 0 0,-21-1 15,22 22-15,-22 0 0,21 0 0,-21 42 47,0 0-47,0 0 0,0 22 0,0-1 16,0 0-16,0 1 0,0 20 16,0-21-16,-21 22 0,-1-1 0,1-20 15,21 20-15,0-20 0,-21 20 0,0-21 16,0-20-16,21 20 0,0 0 15,-21-21-15,21 1 0,-22-1 0,22 0 16,0 0-16,0-42 31,22 21-31,-1-21 0,0-22 16,0 22-16,0 0 0,0-21 16</inkml:trace>
  <inkml:trace contextRef="#ctx0" brushRef="#br0" timeOffset="197095.99">23495 6477 0,'0'0'0,"0"-21"0,-21 42 31,0 0-15,21 0-16,-22 22 0,1-22 16,0 21-16,21-21 0,-21 22 0,21-22 15,-21 21-15,21-21 0,-21 1 0,21-1 16,0 0-16,0 0 15,0 0-15,42-21 0,-21 0 16,0 0-16,22 0 0,-1 0 0,0 0 16,-21 0-16,22-21 0,-1 0 15,0 0-15,-20 0 0,-1-1 0,0-20 16,0 21-16,-21-21 0,0-1 0,0 1 16,0 21-16,0 0 0,-21-22 15,0 22-15,0 21 0,-22-21 0,22 21 16,-21 0-16,-1 0 0,22 0 15,0 0-15,0 21 0,0 0 0,0-21 16,-1 21-16,22 1 0,0-1 16,0 0-16,0 0 0,0 0 15,22-21-15,-1 0 0,0 0 16,0 0-16,21 0 0,-20 0 0</inkml:trace>
  <inkml:trace contextRef="#ctx0" brushRef="#br0" timeOffset="197845.25">24193 6329 0,'-21'-21'16,"0"42"-16,0 0 16,0 0-16,21 0 0,-21 1 0,-1 20 15,1 0-15,0-21 0,21 22 16,-21-1-16,0-21 0,21 22 0,0-22 15,0 21-15,0-21 0,0 0 0,0 22 16,0-22-16,21-21 0,0 21 16,0 0-16,0-21 0,22 0 0,-1 0 15,0 0-15,22 0 0,-22 0 16,1 0-16,-1-21 0,0 0 0,1-21 16,-1 20-16,0-20 0,1 0 0,-22-22 15,21 1-15,-21-1 16,0 1-16,1-1 0,-1 1 0,0-1 15,-21 1-15,0 20 0,0-20 16,0 42-16,0-22 0,0 22 0,0 0 16,-21 21-1,0 21-15,-1 22 16,22-22-16,0 21 0,0 0 0,-21 1 16,21-1-16,-21 22 0,21-22 15,0 21-15,0 1 0,-21-22 0,0 22 16,0-22-16,21 0 0,0-20 0,0 20 15,-22-21-15,22 0 16,0 0-16,-21 1 0,21-44 31,0 1-31,21 0 16,1 0-16,-1-21 0,0 20 0,0-20 16,21 21-16,-20-21 0,20 20 15,0 1-15,-21 0 0,22 21 0,-22-21 16,21 21-16,-21 0 0,1 0 0,-1 0 15,0 0-15,0 0 0,-21 21 16,-42 0 0,21-21-16,-1 21 15,-20-21-15,0 0 0,-1 22 16,1-22-16,0 0 0,-1 0 0,22 21 16,-21-21-16,21 0 0,21 21 15,0 0-15,0 0 0,0 0 16,0 1-16,21-1 0,0 0 15,0-21-15,0 21 0,1 0 16,-1 0-16,0 1 0,0-22 0,0 21 16,0 0-16,1-21 0,-1 21 15,0-21-15,0 0 0,-21 21 16</inkml:trace>
  <inkml:trace contextRef="#ctx0" brushRef="#br0" timeOffset="199155.5">21061 7768 0,'0'0'15,"0"-21"-15,-21-21 0,21 21 0,0-22 16,-22 22-16,22-21 0,-21 21 0,0-1 15,0 22-15,0-21 0,-22 21 16,22 0-16,-21 0 0,21 21 0,-22 1 16,1-1-16,0 0 0,21 21 15,-22 1-15,22-1 0,0 21 0,0 1 16,0-22-16,21 22 0,-22-1 16,22-20-16,0 20 0,0-21 15,0 1-15,22-1 0,-1-21 0,21 0 16,0 1-16,1-1 0,-1-21 0,0 0 15,1 0-15,20 0 0,-20-21 16,-1-1-16,0 1 0,22-21 0,-22 0 16,0-1-16,1 1 0,-1 0 0,-21-22 15,22 1-15,-22 20 0,0-20 16,0 20-16,-21-20 0,0 21 0,0-1 16,0 22-16,0 0 0,-21 42 31,21 0-31,-21 0 0,21 22 15,-21-1-15,21 0 0,-22 1 16,22-1-16,-21 22 0,21-22 0,0 0 16,-21 1-16,21-1 0,0-21 15,-21 0-15,21 0 0,0 1 0,0-1 16,21-21 0,0-21-16,0-1 0,1 1 15,-1 0-15,0 0 0,0 0 0,0 0 16,0-22-16,1 22 0,-1 0 15,0 21-15,-21-21 0,21 21 16,0 0-16,-21 21 0,0 0 16,21 0-16,1 0 15,-22 1-15,21-1 0,0 0 0,-21 0 16,21 0-16,0 0 0,0 1 0,1-22 16,-1 0-16,21 0 0,-21 0 15,0 0-15,22 0 0,-22 0 0,21 0 16,-21-22-16,1 1 0,-1 0 0,0 0 15,-21 0-15,0 0 0,0-1 16,0-20-16,0 21 0,0 0 0,-21 0 16,0-1-16,-22 1 0,22 21 15,0 0-15,0 0 0,-22 0 0,22 21 16,0 1-16,0-1 0,0 0 16,21 21-16,0-21 0,0 1 15,0-1-15,0 21 0,0-21 16,21 0-16,0-21 0,0 0 0,0 0 15,22 0-15,-22 0 0,21 0 16,-21 0-16,1-21 0,-1 21 0,0-21 16,0 0-16,0 0 0,0 0 15,-21-1-15,0 1 0,0 42 47,0 1-47,0-1 0,0 0 16,0 0-16,0 0 0,0 0 0,22-21 15,-1 22-15,0-22 0,0 0 16,0 0-16,0 0 0,1 0 0,-1 0 16,0 0-16,21 0 0,-21-22 0,1 1 15,-1 0-15,0 0 0,0 0 16,0 0-16,0-1 0,-21 1 0,0-21 16,0 21-16,0 0 0,0-1 15,0 65 1,-21-22-1,21 21-15,-21 1 16,21-1-16,-21 21 0,0-20 0,21 20 16,-21-20-16,-1 20 0,1-21 0,0 22 15,21-22-15,-21 1 0,0-1 16,0 0-16,21 1 0,0-1 0,0-21 16,0 21-16,0-20 0,0-1 15,0-42 1,21-1-16,0 1 15,-21 0-15,21-21 0</inkml:trace>
  <inkml:trace contextRef="#ctx0" brushRef="#br0" timeOffset="199403.36">22415 8022 0,'0'0'0,"0"-42"0,22 0 16,-22 20-16,0 1 0,0 0 15,21 0-15,0 21 0,0 0 16,0 0-16,0 0 0,1 0 0,-1 21 15,0-21-15,0 21 0,0 22 16,0-22-16,-21 0 0,0 42 16,0-20-16,-21-22 0,0 21 0,0-21 15,-21 1-15,-1-1 0,22 0 16,-21 0-16,-1 0 0,22 0 0,-21-21 16,21 0-16,21-21 31,21 0-31,21 0 0,-21 0 15,1 0-15,20-22 0</inkml:trace>
  <inkml:trace contextRef="#ctx0" brushRef="#br0" timeOffset="199619.24">23072 7535 0,'21'22'31,"-21"-1"-31,0 0 0,-21 21 0,21-21 15,-22 22-15,22-1 0,0 0 0,0 1 16,-21-1-16,21 0 0,-21-20 16,21 20-16,-21 0 0,21-21 15,0 1-15,0 20 0,0-21 16,0 0-16,0-42 16,0 0-1,0 0-15</inkml:trace>
  <inkml:trace contextRef="#ctx0" brushRef="#br0" timeOffset="199768.15">22902 7895 0,'0'0'0,"0"21"15,21-21 1,1 0-16,20 0 16,-21 0-16,21 0 0,-20 0 15,20 0-15,-21 0 0,21 0 0,-20 0 16,-1 0-16,21-21 0,-21 21 0</inkml:trace>
  <inkml:trace contextRef="#ctx0" brushRef="#br0" timeOffset="200072">23283 7895 0,'0'21'0,"21"1"15,1-22-15,-1 0 16,0 0-16,0 0 0,0-22 15,22 1-15,-22 21 0,0-21 0,21 21 16,-21-21-16,1 0 0,-1 21 16,0-21-16,-21-1 0,0 1 15,-21 21-15,0 0 0,-1 0 16,1 0-16,0 0 0,-21 21 16,21 1-16,-1-1 0,1 0 0,0 0 15,0 0-15,21 22 0,0-22 0,0 0 16,0 0-16,0 0 0,0 0 15,0 1-15,0-1 0,21-21 16,0 0-16,0 0 16,1 0-16,-1 0 0,0 0 15,0 0-15</inkml:trace>
  <inkml:trace contextRef="#ctx0" brushRef="#br0" timeOffset="200407.81">23770 7811 0,'0'0'15,"0"-22"-15,0 1 0,21 0 16,0 21-16,1-21 0,-1 21 16,0 0-16,0 0 0,0 0 0,0 0 15,1 0-15,-1 21 16,-21 0-16,0 0 0,21 1 0,-21-1 16,0 21-16,0-21 0,0 22 15,-21-22-15,0 21 0,-1-21 16,1 0-16,0 1 0,0-1 0,0 0 15,0-21-15,-1 0 0,22-21 32,0 0-32,0-1 0,22 1 15,-1 0-15,0 0 0,0 0 16,0-22-16,0 22 0,1 0 0,-1 0 16,0 0-16,0 21 0,21-21 0,-20 21 15,-1 0-15,0 0 16,0 0-16,0 0 15</inkml:trace>
  <inkml:trace contextRef="#ctx0" brushRef="#br0" timeOffset="200615.69">24447 7895 0,'0'0'0,"-21"0"31,42 0-15,1 0-16,-1 0 15,0 0-15,0 0 0,0 0 16,0 0-16,1 0 0,20 0 0,-21 0 16,0 0-16,22 0 0,-22 0 15</inkml:trace>
  <inkml:trace contextRef="#ctx0" brushRef="#br0" timeOffset="201107.67">25231 7895 0,'21'-21'16,"0"0"-16,0 0 0,0 0 15,0-22-15,1 22 0,-1 0 16,0-21-16,-21 20 0,21 1 0,0 0 15,-21 0-15,0 0 0,0 0 0,-21 42 47,21 0-47,-21 0 0,0 0 16,21 22-16,0-22 0,0 21 0,-21-21 16,-1 22-16,22-1 0,-21 0 0,21 1 15,0-1-15,0 0 16,-21-21-16,21 22 0,-21-1 0,21-21 15,0 22-15,0-22 0,0 0 0,0 0 16,0 0-16,0 0 16,0 1-16,-21-22 0,0 0 15,-1 0-15,1 0 0,0 0 16,-21 0-16,21 0 16,-1 0-16,1 0 0,0 0 0,0 0 15,0 0-15,21 21 16,21 0-1,0-21 1,21 0-16,-20 0 0,20 0 0,-21 0 0,21 0 16,1 0-16,-1 0 15,0 0-15,1 0 0,20 0 0,-20 0 16,-1 0-16,0 0 0,-21-21 0,1 21 16,-1 0-16</inkml:trace>
  <inkml:trace contextRef="#ctx0" brushRef="#br0" timeOffset="201700.94">21018 9186 0,'0'22'0,"0"-44"0,22 1 0,-22 0 15,0 0-15,0 0 0,0 0 16,-22 21 0,1 0-1,0 0-15,0 0 0,0 21 16,-22 21-16,22-21 0,0 22 0,0-22 16,0 21-16,-22 0 0,22 1 0,0-1 15,21 0-15,-21 1 0,21-1 16,-21 0-16,21-20 0,0 20 0,0-21 15,21 0-15,0 0 0,21 1 0,1-1 16,-22-21-16,42 0 0,-20 0 16,-1 0-16,0-21 0,22 21 0,-22-22 15,22-20-15</inkml:trace>
  <inkml:trace contextRef="#ctx0" brushRef="#br0" timeOffset="202559.45">21632 9059 0,'0'0'0,"0"-21"0,-21 21 16,0 21-16,0-21 0,0 43 16,-22-22-16,43 21 0,-42 1 0,42-22 15,-42 21-15,42 0 0,-22 1 16,1 20-16,0-20 0,0-22 0,21 21 16,-21 0-16,21-20 0,0 20 15,0-21-15,0 0 0,0 0 16,21-21-1,0 0-15,0-21 0,0 21 0,1-21 16,-1 0-16,0-21 0,21 20 16,-21 1-16,1 0 0,-22 0 0,21 0 15,-21 0-15,21-1 0,-21 44 32,0-1-32,0 0 15,0 0-15,0 0 0,0 0 0,21 1 16,-21-1-16,21-21 0,-21 21 15,21 0-15,1-21 0,-1 0 16,0 0-16,0 0 0,21 0 0,-20 0 16,20 0-16,0 0 0,1-21 15,-22 21-15,21-21 0,0 0 0,1-1 16,-22 1-16,0 0 0,0 0 0,-21 0 16,0 0-16,0-1 0,0 1 15,-21 21-15,0 0 0,0 0 16,-22 0-16,22 0 0,-21 0 0,21 21 15,-22-21-15,22 22 0,0-1 16,0 0-16,21 0 0,0 0 16,0 0-16,0 1 0,21-22 15,0 0 1,22 0-16,-22 0 0,21 0 0,-21 0 16,22 0-16,-22-22 0,21 1 0,-21 21 15,22-21-15,-22 0 0,0 0 16,0 0-16,-21-1 0,0 1 15,21 21 48,0 0-47,1 0-16,-1 0 15,0 0-15,0 0 0,0 0 16,0-21-16,1 0 15,-22 42 1,0 0-16,0 0 0,0 1 16,0 20-16,0 0 0,0 1 0,-22-1 15,1 0-15,21 22 0,-21-1 16,0-20-16,0 20 0,0-21 0,-1 1 16,1-1-16,21 0 0,-21 1 0,0-22 15,21 21-15,-21-21 0,21 1 16,0-44 15,21 1-31,0-21 0,0 21 0,0-22 16,1 1-16</inkml:trace>
  <inkml:trace contextRef="#ctx0" brushRef="#br0" timeOffset="202800.24">22500 9335 0,'0'0'0,"0"-22"0,0 1 16,0 0-16,21 0 0,0 21 15,1 0-15,-1 0 0,0 0 0,21 0 16,-21 0-16,22 0 0,-22 21 16,21 0-16,-21 0 0,1-21 0,-1 43 15,-21-22-15,0 0 0,0 0 16,0 0-16,-21 1 0,-1-1 16,-20 0-16,0 0 0,-22 0 0,22 0 15,-22-21-15,22 22 0,0-22 0,-1 0 16,22 0-16,0 0 0,0 0 15,21-22-15,21 1 16,0 0-16,22 0 0,-1 0 0</inkml:trace>
  <inkml:trace contextRef="#ctx0" brushRef="#br0" timeOffset="203016.55">23220 8954 0,'0'0'0,"-21"21"15,-1 0-15,1 0 16,21 21-16,-21-20 0,21 20 0,0 0 16,-21-21-16,21 22 0,-21-1 15,21-21-15,0 22 0,0-22 0,-21 21 16,21-21-16,0 0 0,0 1 0,0-1 16,0 0-16,21-42 31,-21 0-31</inkml:trace>
  <inkml:trace contextRef="#ctx0" brushRef="#br0" timeOffset="203151.65">22987 9271 0,'-21'0'16,"42"0"0,0 0-1,21 0-15,-20 0 0,20 0 0,-21 0 16,21 0-16,1 0 0,-22 0 0,21 0 15</inkml:trace>
  <inkml:trace contextRef="#ctx0" brushRef="#br0" timeOffset="203455.48">23474 9271 0,'0'0'0,"-21"21"31,42-21-31,0 0 0,0 0 15,0 0-15,0-21 0,1 21 16,-1-21-16,0 0 0,21 21 0,-21-21 16,-21-1-16,22 1 0,-22 0 15,-22 0 1,1 21-16,0 0 0,0 0 0,-21 21 16,20-21-16,-20 21 0,21 0 0,0 1 15,-22 20-15,22-21 16,21 0-16,-21 22 0,21-22 0,0 0 15,0 0-15,0 0 0,0 0 0,0 1 16,0-1-16,21 0 0,0 0 16,1-21-16,-1 0 0,21 0 0,-21 0 15,22 0-15,-1 0 0,-21 0 0</inkml:trace>
  <inkml:trace contextRef="#ctx0" brushRef="#br0" timeOffset="203764.72">23982 9208 0,'0'0'0,"0"-22"0,0 1 0,0 0 32,21 21-32,0-21 0,0 21 15,0 0-15,1 0 0,-1 0 0,0 21 16,-21 0-16,21 0 0,0 1 16,-21-1-16,21 0 0,-21 21 0,0-21 15,0 1-15,0 20 0,0-21 0,-21 0 16,0 22-16,0-22 0,0 0 15,0-21-15,21 21 0,-22-21 0,1 0 16,21-21 0,0 0-1,21 0-15,1-1 0,-22 1 0,21-21 16,0 21-16,0 0 0,0-22 16,0 22-16,1 0 0,-1 0 0,0 0 15,0-1-15,0 22 0,0-21 16,1 21-16</inkml:trace>
  <inkml:trace contextRef="#ctx0" brushRef="#br0" timeOffset="204099.6">24786 9165 0,'0'-42'0,"21"42"15,-21-21-15,21 21 16,1 0-16,-1 0 0,0 0 0,0 0 16,-21 21-16,21 0 0,-21 0 15,0 0-15,0 22 0,0-22 16,-21 0-16,0 0 0,-21 0 0,-1 1 16,1-1-16,0 0 0,-1-21 0,22 21 15,-21 0-15,-1-21 0,22 21 0,0-21 16,0 0-16,0 0 0,21 22 15,21-22 1,21 0-16,-21 0 16,22 0-16,-22 0 0,21 0 15,1 0-15,-1 0 0,0 0 0,1 0 16,-1 0-16,0-22 0,1 22 0,-1-21 16</inkml:trace>
  <inkml:trace contextRef="#ctx0" brushRef="#br0" timeOffset="204591.62">25569 9123 0,'0'0'0,"-21"0"16,0 0-16,0 0 16,0 0-16,-1 0 0,1 0 15,0 0-15,0 21 0,0-21 0,0 21 16,-1-21-16,22 21 15,-21-21-15,21 22 0,0-1 16,21-21-16,1 0 0,-1 0 16,0 0-16,0 0 0,0 0 15,0 21-15,1-21 0,-1 0 0,0 21 16,-21 0-16,0 0 16,0 1-16,-21-1 15,0 0-15,-22-21 0,22 21 0,0 0 16,0-21-16,-22 21 0,43 1 15,-21-22-15,0 21 0,42-21 32,0 0-32,1 0 0,20 0 15,-21-21-15,21 21 0,-20-22 0,-1 22 16,21-21-16,-21 21 0,0 0 16,1 0-16,-22 21 15,0 1-15,0-1 0,0 0 16,-22 0-16,1 0 0,0 0 15,0 22-15,21-22 0,-21 0 16,0 21-16,-1-20 0,1-1 0,21 0 16,0 0-16,0 0 0,21-21 31,1 0-31,-1 0 0</inkml:trace>
  <inkml:trace contextRef="#ctx0" brushRef="#br0" timeOffset="205032.37">26416 8996 0,'0'-21'0,"0"42"0,-21-63 0,0 20 16,21 1-16,0 0 0,0 0 15,21 21-15,0 0 16,0 0-16,0 0 0,0 0 0,1 0 15,-1 0-15,0 21 0,0-21 16,0 21-16,-21 0 0,0 22 0,0-22 16,0 0-16,0 21 0,0-20 0,-21-1 15,0 0-15,0 21 0,-22-21 16,22-21-16,-21 22 0,21-1 0,-22-21 16,22 0-16,0 21 0,0-21 0,0 0 15,0 0-15,42 0 31,0 0-31,0 0 0,21 0 0,-20 0 16,20 0-16,-21 0 0,0 21 0,22 0 16,-22-21-16,0 21 0,-21 1 15,0-1-15,0 0 0,0 0 0,0 0 16,-21 0-16,0 1 0,-1-22 16,-20 21-16,21 0 0,-21-21 15,-1 0-15,1 21 0,0-21 0,-1 0 16,1 0-16,0 0 0,-1 0 0,22 0 15,-21 0-15,21 0 0</inkml:trace>
  <inkml:trace contextRef="#ctx0" brushRef="#br0" timeOffset="205619.39">23516 10478 0,'21'0'31,"0"0"-31,1 0 0,20 0 0,0 0 0,1 0 16,20 0-16,1 0 0,-1-22 0,-21 22 15,22 0-15,-1 0 0,-20-21 16,-1 21-16,0 0 0,1 0 15,-22-21-15,-21 0 16,-42 21 0,20 0-16,1 0 0,-21 0 15,0 0-15,20 0 0,-20-21 0,21 21 16,0 0-16,0 0 0,42 0 31,0 0-31,0 0 0,0 0 16,0 0-16,1 21 0,-1 0 0,0 0 15,0 0-15,0 1 16,0-1-16,-21 21 0,0-21 0,0 22 16,0-22-16,0 21 0,-21-21 0,0 22 15,-21-22-15,21 0 0,-1 0 0,1-21 16,0 21-16,21 0 16,-21-21-16,21-21 15</inkml:trace>
  <inkml:trace contextRef="#ctx0" brushRef="#br0" timeOffset="205851.26">24828 10118 0,'0'0'0,"0"21"16,0 0-16,0 0 15,0 0-15,0 22 0,0-1 0,0 0 16,0 1-16,0-1 0,0 0 0,0 1 15,0-1-15,-21 0 0,21 1 0,-21-22 16,21 21-16,0-21 0,0 1 16,-21-1-16,21 0 0,0 0 0,0-42 31,0 0-15</inkml:trace>
  <inkml:trace contextRef="#ctx0" brushRef="#br0" timeOffset="206100.2">24744 10308 0,'0'0'0,"0"-42"16,84-64 0,-62 85-16,-1 0 15,21 0-15,-21 21 0,22 0 0,-1 0 16,-21 0-16,21 0 0,1 0 16,-22 0-16,21 21 0,-42 0 0,0 0 15,0 0-15,0 22 0,-21-22 0,0 21 16,-21-21-16,-22 22 0,22-22 15,-22 21-15,1-21 0,-1 0 0,1 1 16,20-1-16,1 0 0,0 0 16,21-21-16,21 21 15,21-21-15,0 0 16,0 0-16,21 0 0,1 0 0,-1 0 16</inkml:trace>
  <inkml:trace contextRef="#ctx0" brushRef="#br0" timeOffset="206432.01">25125 10520 0,'0'0'16,"0"-21"-16,0 0 15,21 21 1,0 0-16,0 0 16,0 0-16,1 0 0,-1 0 0,0 21 15,21 0-15,-21 0 0,1 0 16,-1 0-16,0 22 0,0-22 0,0 0 15,0 0-15,-21 0 0,0 1 0,0-1 16,0 0-16,0 0 0,-21-21 16,0 0-16,0 0 0,21-21 31,0 0-31,0 0 0,0-1 16,0-20-16,0 21 15,21 0-15,0-22 0,0 22 0,-21 0 0,22-21 16,-1 21-16,0-1 0,21 1 15,-21 21-15,1 0 0,-1-21 0,0 21 16,0 0-16,0 0 16,0 0-16</inkml:trace>
  <inkml:trace contextRef="#ctx0" brushRef="#br0" timeOffset="206757.81">25866 10647 0,'0'0'0,"21"21"16,0-21-1,0 0-15,0 0 0,0 0 0,1 0 16,-1 0-16,0-21 0,21 21 0,-21-21 16,22 21-16,-22-21 0,21-1 15,-21 1-15,1 0 0,-1 0 0,-21 0 16,0 0-16,0-1 0,0 1 16,-21 21-16,-22 0 0,22 0 15,-21 0-15,-22 21 0,22 1 0,0-1 16,-1 0-16,1 21 0,0-21 15,20 22-15,1-22 0,0 21 0,21-21 16,0 1-16,0-1 0,21 0 0,0-21 16,22 0-16,-22 21 0,21-21 15,1 0-15,-1 0 0,0 0 0,1-21 16,-1 21-16,0-21 0,1 0 0,-22 21 16,0-22-16,21 22 0,-42-21 15,0 0-15</inkml:trace>
  <inkml:trace contextRef="#ctx0" brushRef="#br0" timeOffset="207387.47">21061 12488 0,'-21'0'15,"42"0"-15,-21 22 32,21-22-32,21 0 15,1 21-15,20-21 0,1 0 0,20 0 16,-20 0-16,20 0 0,-20 0 15,21 0-15,-22 0 0,1-21 0,-22 21 16,0 0-16,-21 0 0,1 0 0,-44 0 31,1 0-31,-21 0 0,21 0 16,-22 0-16,1 0 0,0 0 0,21-22 16,-22 22-16,22-21 0,0 21 15,21-21-15,21 21 16,0 0-16,22 0 15,-22 0-15,0 0 0,21 21 16,-21 0-16,1 1 0,-1-1 0,0 0 16,-21 0-16,0 21 0,0-20 0,0-1 15,0 21-15,0-21 0,-21 0 16,0 1-16,-1-1 0,1 0 0,0 0 16,0 0-16,21-42 31</inkml:trace>
  <inkml:trace contextRef="#ctx0" brushRef="#br0" timeOffset="208112.46">22331 12615 0,'0'0'15,"21"0"-15,0-21 0,0 0 0,0 21 0,22-21 16,-22 0-16,0 0 0,21-1 15,-20 1-15,-1-21 0,21 21 0,-21-22 16,0 1-16,1 0 0,-1-22 16,-21 22-16,0-22 0,0 22 0,0 0 15,0-1-15,0 1 0,0 21 16,0 0-16,0 0 0,-21 21 0,-1 0 16,1 0-16,21 21 0,-21 21 0,0 0 15,21 22-15,-21-1 0,0 1 16,-1-1-16,22 22 0,-21-21 0,0 20 15,0 1-15,0 0 0,0 20 0,21-20 16,-22 0-16,1-1 0,0 1 16,0 0-16,0-1 0,21 1 0,-21-21 15,21 20-15,-22-20 0,22 20 16,0-20-16,0-1 0,0 1 16,0-22-16,0 1 0,22-1 0,-1-21 15,0 0-15,0 0 0,21-21 0,-20 0 16,20 0-16,0-21 0,1 0 15,-1-21-15,0 21 0,-21-22 0,22 1 16,-1-22-16,-21 1 0,0-1 0,1 1 16,-22-1-16,0 1 0,0-1 0,0 1 15,-22-1-15,-20 22 0,21-21 16,-21 20-16,-1 1 0,1 21 0,0-22 16,-1 22-16,1 21 0,0-21 15,20 21-15,1 0 0,0-21 16,21 0-1,0 0-15,42 21 0,-20-22 0,20 1 16,0 0-16,22 0 0,-22 0 16,22 0-16,-1-1 0,1 1 0,-1-21 15,-21 21-15,22 0 0,-22-1 0,-21 1 16,1 0-16,-1 0 0,-21 0 16,-21 21-1,-1 0 1,1 21-16,0-21 0,21 21 0,-21 0 15,0 0-15,0 1 16,21-1-16,0 0 16,0-42 31,0 0-47,0-1 0</inkml:trace>
  <inkml:trace contextRef="#ctx0" brushRef="#br0" timeOffset="208255.57">23114 12361 0,'-106'170'0,"212"-340"0,-106 149 16,21 21 46,0 0-46</inkml:trace>
  <inkml:trace contextRef="#ctx0" brushRef="#br0" timeOffset="209142.27">23474 12467 0,'-64'85'31,"128"-170"-31,-128 191 0,64-85 0,-21-21 16,21 21-16,0-42 47,0 0-47,0 0 15,0 0-15,0 0 0,0-1 0,0 1 16,21 21-16,0-21 0,-21 0 16,22 21-16,-1 0 15,0 21 1,-21 0-16,0 0 0,0 1 15,21-1-15,-21 0 0,21 0 16,-21 0-16,21 0 0,1-21 0,-1 22 16,0-1-16,0-21 0,0 0 15,0 0-15,22 0 0,-22 0 0,21 0 16,1 0-16,-1 0 0,0 0 0,-21-21 16,22 21-16,-1-22 0,-21 1 15,0 0-15,1 0 0,-22 0 0,0-22 16,0 22-16,0 0 0,0 0 15,0 0-15,-22 21 16,1 0-16,0 0 0,-21 0 0,21 0 16,-1 0-16,1 21 0,0 0 0,0 0 15,0-21-15,0 21 16,21 1-16,-22-1 0,22 0 0,0 0 16,0 0-16,0 0 0,22-21 15,-1 0-15,0 0 16,0 0-16,21 0 0,-20 0 15,-1-21-15,0 21 0,0-21 0,0 0 16,0 0-16,-21 0 16,22-1-16,-22 1 0,0 0 15,0 0-15,0 42 32,0 0-32,0 0 0,-22 1 0,22-1 15,0 0-15,0 0 0,0 0 16,0 0-16,0 1 0,0-1 15,0 0-15,0 0 0,22-21 16,-1 0-16,0 0 0,0 0 16,0 0-16,0 0 0,22-21 15,-22 21-15,21-21 0,-21 0 0,1-1 16,-1 1-16,0-21 0,0 21 0,0-22 16,0 1-16,-21 0 0,0-1 15,0 1-15,22 0 0,-22-22 0,0 22 16,0 0-16,0-1 0,0 22 0,-22 0 15,22 0-15,-21 21 0,0 0 16,0 0-16,0 21 16,0 21-16,21-21 0,0 22 0,0-1 15,0-21-15,-22 22 0,22-1 16,0 0-16,0 1 0,0-22 0,0 21 16,0-21-16,0 0 0,22 1 0,-22-1 15,0 0-15,21-21 0,0 0 16,0 0-16</inkml:trace>
  <inkml:trace contextRef="#ctx0" brushRef="#br0" timeOffset="209923.81">25125 12298 0,'0'-64'15,"0"43"-15,21 21 16,0-21-16,0-21 0,-21 21 0,0-1 16,21-20-16,-21 21 0,0-21 15,0 20-15,0-20 0,0 21 0,0 0 16,0 0-16,-21-1 0,0 22 0,0 0 16,0 0-16,0 0 15,-1 22-15,1 20 0,0 0 0,0 1 16,0 20-16,0 1 0,-1-1 15,1 1-15,0-1 0,0 1 16,0 20-16,21-20 0,-21 20 0,-1 1 16,1-21-16,0 20 0,0 1 0,0-22 15,21 1-15,0-1 0,0 1 16,0-1-16,0 1 0,0-1 0,0-20 16,0 20-16,0-20 0,0-1 0,0 0 15,0-21-15,21 22 0,0-22 16,0 0-16,0 0 0,1-21 15,-1 0-15,0 0 0,0 0 0,0 0 16,0-21-16,1 0 0,-1 0 16,21 0-16,-21-22 0,-21 1 15,21 0-15,1-1 0,-22 1 0,21 0 16,-21-22-16,0 1 0,0-1 0,0 1 16,-21-1-16,-1 1 0,1-1 15,0 22-15,0-1 0,0 1 0,0 21 16,-1 0-16,1 0 0,0-1 15,0 22-15,21-21 16,21 0 0,0 21-16,0 0 15,1-21-15,-1 0 0,21 21 0,-21-21 16,22 21-16,-22-22 0,0 1 16,0 21-16,0-21 0,0 0 15,1 0-15,-22 0 0,0-1 16,21 1-16,-21 42 47,0 1-47,0-1 0,0 0 15,0 0-15,0 0 16,0 0-16,-21-21 0,21 22 16,0-44 15,0 1-16,0 0-15,0 0 0,0 0 16,0 0-16</inkml:trace>
  <inkml:trace contextRef="#ctx0" brushRef="#br0" timeOffset="210087.71">25294 12298 0,'0'0'0,"0"-21"0,0 42 93,21-21-77</inkml:trace>
  <inkml:trace contextRef="#ctx0" brushRef="#br0" timeOffset="211100.13">25612 12404 0,'0'0'16,"0"21"-16,0 0 16,0 0-1,-22-21-15,1 21 16,21 1-16,-21-1 16,21 0-16,0 0 15,0-42 48,0 0-63,0 0 0,21 21 15,-21-22-15,21 1 0,1 0 16,-22 0-16,21 21 0,0-21 0,0 21 16,0 0-16,0-21 0,1 21 15,-1 0-15,-21 21 16,21 0-16,-21 0 15,0 0-15,0 0 0,0 1 16,0-1-16,0 0 0,0 0 16,0 0-16,21 0 0,0 1 15,0-22-15,1 21 0,-1-21 16,0 0-16,0 0 0,21 0 16,-20 0-16,-1 0 0,0 0 0,21 0 15,-21-21-15,1 21 0,-1-22 0,0 1 16,0 0-16,0 0 0,-21 0 15,21 0-15,-21-1 0,0-20 16,0 21-16,0 0 0,-21 21 16,0 0-1,0 0-15,0 0 0,0 21 0,-1 0 16,1 0-16,21 0 0,-21 1 16,21-1-16,-21 0 15,21 0-15,0 0 16,21-21-16,0 0 0,0 0 15,1 0-15,-1 0 16,-21-21-16,21 21 0,0-21 0,-21 0 16,21 21-16,-21-21 0,21-1 0,-21 1 15,0 0-15,22 21 16,-22-21-16,21 21 0,-21 21 31,0 0-31,0 0 16,0 1-16,0-1 0,0 0 15,0 0-15,0 0 0,0 0 16,21-21 0,0 0-16,0 0 0,0 0 15,1 0-15,-1 0 0,0 0 16,-21-21-16,21 0 0,0-21 16,-21 21-16,0-1 0,21-20 15,1 0-15,-22-1 0,0 1 16,21 0-16,-21-1 0,21 1 0,0-21 15,0 20-15,-21 22 0,21-21 16,-21 21-16,22-1 0,-22 1 0,0 0 16,0 42-1,0 22-15,0-22 16,-22 21-16,1 0 0,0-20 0,0 20 16,21 21-16,0-20 0,-21-1 0,21 0 15,0-20-15,0 20 0,0 0 16,0-21-16,0 1 0,0 20 0,0-21 15,21-21-15,-21 21 0,21-21 0,0 0 16,0 0-16,1 0 16,-1 0-16,0 0 0,0 0 0,0 0 15,0 0-15,1-21 0,-1 21 0,0-21 16,0 0-16,0 21 0,0-21 16</inkml:trace>
  <inkml:trace contextRef="#ctx0" brushRef="#br0" timeOffset="-202581.22">22204 13229 0,'0'0'0,"-21"0"0,-1 0 16,1 0-16,0 0 0,0 0 15,0 0-15,0 0 16,-1 0-1,1 0-15,42 0 63,1 0-63,-1 0 16,0 0-16,0 0 0,21 0 0,-20 0 15,20 0-15,0 0 0,22 0 16,-22 0-16,22 0 0,-1 0 0,1 0 15,-1 0-15,1 21 0,-1-21 0,1 0 16,-1 0-16,22 0 0,-22 0 16,1 0-16,20 0 0,1 0 0,0 0 15,21 0-15,-1 22 0,22-22 0,0 0 16,0 0-16,0 0 16,0 21-16,22-21 0,-22 0 0,21 0 15,0 21-15,0-21 0,-21 0 0,21 0 16,-21 0-16,0 0 0,0 0 15,0 0-15,0 0 0,-21 0 0,0 0 16,-21 0-16,-1 0 0,-20 0 0,-1 0 16,1 0-16,-22 0 0,0 0 15,-20 0-15,-1 0 0,0 0 0,-42 0 47,0 21-31,-1-21-16,1 0 0,0 0 0,-21 0 15,-1 0-15,1 0 0,-21 0 16,-1 0-16</inkml:trace>
  <inkml:trace contextRef="#ctx0" brushRef="#br0" timeOffset="-201944.57">22161 13504 0,'-21'0'0,"42"0"0,-63 0 0,42 22 16,21-22 31,0 0-47,22 0 0,-1 0 15,0 0-15,1 0 0,-1 0 0,22 0 16,-1 0-16,22 0 0,-22 0 16,22-22-16,0 22 0,-1 0 0,1 0 15,0 0-15,20 0 0,1 0 0,21 0 16,-21 0-16,21 0 16,0 0-16,0 0 0,0 0 0,0 0 0,-21 0 15,21 0-15,0 0 0,-21 0 16,0 0-16,-1 0 0,1-21 15,-21 21-15,-22 0 0,22-21 0,-21 21 16,-22 0-16,0 0 0,1 0 0,-1 0 16,-21-21-16,0 21 0,0 0 15,1 0-15,-1 0 32,-21-21-17,-21 21 16,-1-21-31,1 21 16,0 0-16,0-22 0,-21 22 16</inkml:trace>
  <inkml:trace contextRef="#ctx0" brushRef="#br0" timeOffset="-174176.58">22945 14182 0,'-22'0'47,"22"-21"0,0-1-31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12:06:38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3090 910 0,'0'0'0,"0"-21"15,0 0 1,0 0-16,-21 21 16,21-21-16,0-1 15,0 1 1,0 0-16,0 0 0,0 0 16,0 0-1,0 42 48,0 0-63,-21 0 0,21 21 0,-21-20 15,21 20-15,-21 21 0,21-20 16,0-1-16,-22 22 0,1-22 16,21 21-16,-21 1 0,0-22 15,21 22-15,-21-22 0,0 22 0,-1-1 16,22-21-16,-21 22 0,0-1 15,0-20-15,21 20 0,0-20 0,0-1 16,-21 0-16,21-21 0,0 22 16,0-22-16,0 0 0,0 0 0,0 0 15,0 1-15,0-1 0,0 0 16,0-42 31,0 0-47,0-1 15,0 1-15,21 0 16,-21 0-16</inkml:trace>
  <inkml:trace contextRef="#ctx0" brushRef="#br0" timeOffset="602.65">3450 1588 0,'0'21'32,"0"0"-32,0 0 15,0 0-15,0 0 16,0 1-16,0-1 15,21-21 17,0-21-32,1 21 0,-1-22 15,0 1-15,-21 0 0,21 21 16,-21-21-16,21 0 0,-21 0 0,0-1 16,0 1-16,-21 21 31,0 0-16,0 0-15,21 21 0,-21 1 0,-1-1 16,1-21-16,21 21 0,0 0 0,0 0 16,0 0-16,0 1 15,0-1-15,21-21 16,1 0-16,-1 0 16,0 0-16,0 0 0,0-21 0,-21-1 15,21 22-15,-21-21 0,22 0 16,-22 0-16,0 0 15,0 0-15,-22 21 0,1 0 16,0-22-16,0 22 16,0 0-16,0 0 0,-1 0 15,1 0-15,21 22 16,0-1 0,0 0-16,21-21 31,1 0-31</inkml:trace>
  <inkml:trace contextRef="#ctx0" brushRef="#br0" timeOffset="1152.01">5165 593 0,'0'0'0,"0"-21"16,0-64-1,0 64 1,0 0 0,0 42-1,0 21 1,0-21-16,0 22 0,0 20 0,0-21 15,0 43-15,-22-21 16,1 20-16,0 1 0,21 0 0,-21-1 16,0-20-16,21 20 0,-21-20 15,21 21-15,-22-22 0,22 1 0,0-1 16,-21 1-16,21-1 0,0-21 16,-21 1-16,21-1 0,0-21 0,0 22 15,0-22-15,0 0 0,0 0 16,0-42 15,0-21-31,0 20 16,0-20-16,0 0 0,0-1 0</inkml:trace>
  <inkml:trace contextRef="#ctx0" brushRef="#br0" timeOffset="1695.51">4995 1101 0,'0'0'0,"-21"-43"0,21 22 0,-21-21 16,0 21-16,0-22 0,-1 1 16,22 0-16,0 21 0,0-22 0,0 1 15,0 0-15,0-1 0,0 22 16,22-21-16,-1 21 0,0-22 0,21 22 16,-21 0-16,22 0 0,-1 0 15,0-1-15,1 1 0,-1 21 16,22 0-16,-22 0 0,21 0 15,-20 21-15,20 1 0,-20 20 0,-1 0 16,-21 1-16,0 20 0,0-21 16,-21 22-16,0 21 0,0-22 0,-21 1 15,-21-1-15,21 1 0,-22-22 16,1 21-16,0-20 0,-1-1 0,1 0 16,0-20-16,-1 20 0,1-21 15,21-21-15,-21 21 0,20 0 0,1-21 16,0 0-16,0 0 0,0 0 15,0 0-15,-1 0 0,22-21 0,0 0 16,-21 21-16,21-21 16,-21 21-16,21 21 31,21 0-31,0 0 0,1 1 16,-1-1-16,0 0 0,0 21 0,21-21 15,-20 22-15,-1-22 0,0 0 16,0 21-16,21-20 0,-20 20 0,-1-21 15,0 0-15,21 0 0,-21 1 0,1-1 16,-1 0-16,0-21 0,0 0 16,0 21-16,22-21 0,-22 0 0,0 0 15,0 0-15,0 0 0,0 0 16,1-21-16,-1 0 16,0 0-16,-21-22 0,21 22 0</inkml:trace>
  <inkml:trace contextRef="#ctx0" brushRef="#br0" timeOffset="2079.29">5884 1461 0,'0'21'0,"0"0"16,0 0-16,0 0 16,21-21-1,1 0-15,-1 0 16,0 0-16,0 0 0,0 0 15,0-21-15,1 21 0,-1-21 16,21 0-16,-21 0 0,0-1 16,1 1-16,-22 0 0,21 0 0,-21 0 15,-21 21 1,-1 0-16,1 0 16,0 0-16,-21 21 0,21 0 15,-22-21-15,22 42 0,0-20 0,-21-1 16,20 0-16,1 21 0,21-21 15,0 22-15,-21-1 0,21-21 0,0 22 16,0-22-16,0 21 0,0-21 0,21 0 16,-21 1-16,21-1 15,1-21-15,-1 0 0,21 21 0,-21-21 16,22 0-16,-1 0 0,21-21 16,-20 21-16,20-21 0,-20-1 0,20 1 15,1 0-15</inkml:trace>
  <inkml:trace contextRef="#ctx0" brushRef="#br0" timeOffset="3491.48">7154 1461 0,'0'-22'16,"0"44"-16,0-65 0,0 22 0,0 0 16,-21 21-16,0-21 15,0 21-15,0 0 0,-1 0 0,1 0 16,-21 0-16,21 0 0,-22 0 15,22 0-15,-21 21 0,21 0 0,-22 0 16,22 0-16,-21 1 0,21-1 16,0 21-16,-22-21 0,22 22 0,21-1 15,0-21-15,0 21 0,0-20 16,0-1-16,0 0 0,0 0 0,21 0 16,22 0-16,-22-21 0,21 0 0,-21 0 15,22 0-15,-1 0 0,0 0 16,1-21-16,-1 0 0,0 0 15,1 0-15,-22 0 0,21-1 0,-21 1 16,0 0-16,-21-21 0,0 21 16,22-1-16,-22 1 0,0 0 0,0 0 15,0 0-15,-22 42 47,22 0-31,0 0-16,0 0 0,0 1 0,-21 20 15,21 0-15,-21 1 16,21-1-16,0 21 0,0-20 0,0 20 16,0 1-16,-21-1 0,21 1 0,0-1 15,0 22-15,0-22 0,0 22 16,0-21-16,0 20 0,0-20 0,21 20 16,-21-20-16,0 21 0,21-22 0,0 22 15,-21-22-15,0 1 0,0 20 16,22-20-16,-22-1 0,0 1 0,0-22 15,0 1-15,0 20 0,0-42 0,0 22 16,-22-22-16,1 0 0,0 0 16,0 0-16,-21-21 0,-1 0 0,1 0 15,0 0-15,-1-21 0,1 0 16,-22 0-16,22-22 0,0 1 16,-1 21-16,1-21 0,0-22 0,21 22 15,-1-22-15,1 22 0,21-22 0,0 1 16,0-1-16,0 1 0,0-1 15,21 1-15,1-22 0,-1 22 0,21-22 16,0 0-16,1 1 0,-1 20 0,22-20 16,-1-1-16,-21 0 0,22 1 15,-22 20-15,22-21 0,-22 22 0,0-22 16,1 22-16,-1 20 0,-21-20 16,22 21-16,-22-1 0,-21 22 0,21-21 15,-21 21-15,21-1 16,-21-20-16,0 21 0,0 0 15,0 0-15,0 42 32,0 0-17,21 0-15,-21 21 0,0-20 16,0-1-16,21 21 0,-21-21 0,22 22 16,-22-22-16,21 0 0,-21 21 15,21-21-15,0 1 0,-21-1 0,21 0 16,0-21-16,1 0 0,-1 0 15,21 0-15,-21 0 0,22 0 0,-22 0 16,21-21-16,-21 0 0,22-1 16,-22-20-16,0 21 0,21-21 15,-21 20-15,1-20 0,-1 21 0,-21-21 16,0 20-16,0 1 0,0 0 16,0 0-16,-21 21 31,21 21-31,-22 0 15,22 0-15,-21-21 0,21 43 0,0-22 16,0 0-16,0 0 0,0 22 16,0-22-16,0 21 0,0-21 0,0 0 15,0 1-15,21 20 0,1-21 0,-1-21 16,0 21-16,0 0 16,21-21-16,-20 0 0,-1 0 0,0 0 15,21 0-15,-21-21 0,1 0 16,-1 0-16,21-21 0,-21 20 0,0-20 15,1 0-15,-1-1 0,-21 1 0,21-21 16,0 20-16,-21-20 0,21-1 16,-21 22-16,21-22 0,1 1 0,-22 21 15,0-22-15,0 22 0,0-1 16,0 22-16,0-21 0,0 21 0,0 0 16,0-1-16,-22 22 15,1 22-15,21-1 16,-21 0-16,21 21 15,0 1-15,0-1 0,0 0 0,0 1 16,-21 20-16,21-21 0,0 22 16,0-22-16,0 22 0,0-22 0,0 0 15,0 1-15,0 20 0,0-20 0,21-1 16,-21-21-16,0 21 0,21-20 16,0-1-16,1 0 0,-22 0 0,21 0 15,0-21-15,0 0 0,0 0 16,0 0-16,1 0 0,-1-21 0,0 0 15,21 0-15,-21 0 0</inkml:trace>
  <inkml:trace contextRef="#ctx0" brushRef="#br0" timeOffset="4007.18">9292 1355 0,'0'0'15,"0"-21"-15,0-1 0,0 1 0,0 0 0,-21 0 16,21 0-16,-21 0 0,0-1 16,-1 22-16,1 0 0,-21 0 15,21 0-15,0 0 0,-1 22 16,-20-1-16,21 0 0,-21 0 16,-1 0-16,22 22 0,0-22 0,-21 21 15,20-21-15,1 22 0,0-22 16,21 21-16,0 0 0,0-20 0,0-1 15,0 21-15,0-21 0,0 0 0,21 1 16,0-1-16,1 0 0,-1-21 16,0 21-16,21-21 0,-21 0 0,1 0 15,-1 0-15,0 0 0,21-21 0,-21 0 16,1 0-16,-1-1 0,0-20 16,0 21-16,0-21 0,0-1 0,1 1 15,-22 0-15,21-1 0,-21 22 16,21-21-16,-21 21 0,0-1 15,0 1-15,0 42 16,0 1 0,0-1-16,0 0 0,-21 0 0,21 21 15,-21-20-15,21 20 0,0-21 16,0 21-16,0-20 0,0 20 0,0-21 16,0 21-16,0-20 0,0-1 0,0 0 15,21 0-15,0 0 0,0-21 16,0 0-16,0 21 0,1-21 0,20 0 15,-21 0-15,0-21 0,22 0 16,-22 0-16,21 0 0</inkml:trace>
  <inkml:trace contextRef="#ctx0" brushRef="#br0" timeOffset="4442.92">9737 1355 0,'0'0'0,"0"-21"0,-22-85 31,22 85-31,22-1 16,-1 1-16,0 21 0,21 0 15,-21-21-15,1 21 0,20 0 16,0 0-16,-21 21 0,22 0 16,-22-21-16,0 22 0,21 20 0,-20-21 15,-1 0-15,0 22 0,-21-1 0,0-21 16,0 21-16,0 1 0,0-1 15,0-21-15,0 22 0,0-1 0,0-21 16,-21 21-16,0-20 0,21-1 0,-22 0 16,1-21-1,0 0-15,21-21 16,0 0-16,0-22 16,0 22-16,21-21 0,0-1 15,1-20-15,-1 21 0,21-1 0,-21-20 16,0 20-16,22 1 0,-22 21 15,0-21-15,21 20 0,-20 1 0,-1 0 16,0 0-16,0 21 0,0 0 16,0-21-16</inkml:trace>
  <inkml:trace contextRef="#ctx0" brushRef="#br0" timeOffset="15335.28">2815 3810 0,'-21'0'62,"0"0"-46,0 0-16,-1 0 15,22-21 17,0 0-17,0 0-15,0-1 16,22 1-16,-1 0 15,0 0-15,0 21 0,0-21 16,0 0-16,1 21 0,-1-22 0,0 22 16,0 0-16,0 0 0,0 0 15,1 0-15,-1 0 0,0 0 0,0 22 16,0-22-16,0 42 16,-21-21-16,22 0 0,-22 22 0,21-22 15,-21 21-15,0 22 0,0-22 16,0 21-16,0-20 0,0 20 0,0 1 15,-21-22-15,-1 22 0,1-22 16,0 0-16,-21 1 0,21-1 16,-22 0-16,1-21 0,0 22 0,-1-22 15,1 0-15,0 0 0,-22 0 16,22 1-16,-1-22 0,-20 0 0,21 0 16,-1 0-16,-20 0 0,20 0 15,22-22-15,-21 1 0,0 0 16,20 0-16,1 0 0,21-22 0,0 22 15,0 0-15,0-21 0,0 21 16,21-22-16,1 1 0,20 21 0,0 0 16,1-22-16,-1 22 0,21 0 15,-20 0-15,-1 0 0,0 21 0,1 0 16,-1 0-16,0 0 16,-20 21-16,20 0 0,-21 0 0,0 21 15,0 1-15,1-22 0,-1 21 16,0 1-16,0-22 0,0 21 0,0-21 15,-21 22-15,22-22 0,-1 0 0,-21 0 16,0 0-16,21 0 0,0 1 16,0-1-16,0-21 0,-21 21 15,22-21-15,-1 0 16,0 0-16,0-21 16,-21 0-16,21 21 15,-21-22-15,21 1 0,1 0 0</inkml:trace>
  <inkml:trace contextRef="#ctx0" brushRef="#br0" timeOffset="15683">3704 4297 0,'0'42'31,"0"-21"-31,21-21 15,0 0 1,1 0-16,-1 0 16,0-21-16,-21 0 15,0 0-15,0 0 0,0 0 16,0-1-16,-21 22 0,0 0 16,-1 0-16,1 0 15,0 0-15,0 0 0,0 22 31,0-1-15,-1-21 15,1 0-15,0 0-16</inkml:trace>
  <inkml:trace contextRef="#ctx0" brushRef="#br0" timeOffset="36903.5">5630 3408 0,'0'0'0,"21"0"16,1 0-1,-1 0-15,0 0 16,-21-21-16,21 21 0,0-21 16,0-1-16,1 1 15,-22 0-15,21 21 0,-21-21 16,0 0-16,0 0 0,0-1 0,0 1 15,0 0-15,0 0 0,0 0 16,0 0-16,-21-1 0,-1 1 16,1 21-16,-21-21 0,21 21 15,0 0-15,-1-21 0,-20 21 0,21 0 16,-21 0-16,20 0 16,-20 0-16,21 21 0,-21 0 0,20 0 15,-20 1-15,21 20 0,-21 0 16,-1 22-16,22-22 0,-21 22 0,21-1 15,-1 22-15,1-22 0,-21 1 16,21-1-16,0 1 0,21-1 0,-22 22 16,22-22-16,0 1 0,0-1 0,0 1 15,0-22-15,0 1 0,22-1 16,-1 0-16,0 1 0,0-22 0,21 0 16,-20 0-16,-1 0 0,0-21 15,21 0-15,-21 0 0,22 0 0,-22 0 16,21 0-16,-21 0 15,22 0-15,-1-21 0,0 0 0,-20 0 16,20 0-16,0-22 0,1 22 0,-22-21 16,0 21-16,21-22 0,-21 22 15</inkml:trace>
  <inkml:trace contextRef="#ctx0" brushRef="#br0" timeOffset="38048.9">5969 3852 0,'0'0'0,"21"-21"0,-21 0 16,21 0-16,-21 0 0,0 0 15,-21 21 1,0 0 0,21 21-16,-21 0 0,0 0 0,-1 0 15,1 22-15,0-1 0,0 0 16,21 1-16,-21-1 0,0 0 0,-1 22 16,22-22-16,0 0 0,-21 1 15,21-22-15,0 21 0,0-21 0,0 1 16,0-1-16,21 0 0,1 0 15,-1-21-15,0 0 0,21 0 0,-21 0 16,22 0-16,-1 0 0,-21-21 0,22 0 16,-1 0-16,-21-1 0,21 1 15,-20 0-15,20-21 0,-21 21 16,0-22-16,-21 1 0,0 0 16,0-1-16,0 1 0,0 0 0,0 20 15,0-20-15,0 21 0,-21 0 16,0 0-16,0-1 0,0 22 0,-1 0 15,1 0-15,0 0 0,0 0 0,0 0 16,0 22-16,-22-1 0,22 0 16,0 21-16,0-21 0,0 22 0,21-1 15,-22 0-15,22-20 0,-21 20 16,21 0-16,0-21 0,0 1 0,0 20 16,21-21-16,1-21 0,-1 21 15,0 0-15,21-21 0,1 0 0,-22 0 16,21 0-16,0 0 0,1 0 15,-1-21-15,22 0 0,-22 21 16,0-21-16,1 0 0,20-22 0,-21 22 16,-20 0-16,20-21 0,-21 21 15,21-22-15,-20 1 0,-22 21 0,21 0 16,-21-1-16,21 1 0,-21 0 16,0 0-16,0 42 31,0 0-16,0 0-15,0 1 0,0 20 0,0-21 0,0 21 16,0 1-16,-21-22 0,21 21 16,-21 1-16,21-22 0,0 0 15,0 0-15,0 21 0,0-20 0,-22-1 16,22 0-16,0-42 47,0 0-47,22-1 0,-22-20 15,0 21-15,21-21 0,0-1 0,-21 1 16,21 0-16,0-1 0,0 22 16,1-21-16,-1 21 0,0-1 0,0 1 15,0 0-15,22 21 16,-22 0-16,0 0 0,0 0 0,0 0 16,0 0-16,1 21 0,-1 0 15,-21 1-15,21 20 0,-21-21 16,0 0-16,0 22 0,0-22 0,21 21 15,-21-21-15,0 0 0,0 1 16,0 20-16,0-21 0,0 0 16,0 0-16,21-21 15,-21-21 1,0 0-16,21 0 16,1 0-16,-22-22 15,21 22-15,-21-21 0,21 0 0,0 20 16,0-20-16,0 0 0,1 21 0,-1-1 15,0 1-15,21 0 0,-21 0 16,22 21-16,-22 0 0,0 0 0,0 0 16,0 0-16,1 0 0,-1 0 15,-21 21-15,0 0 0,0 0 0,0 22 16,0-22-16,0 0 0,0 21 16,0-20-16,0 20 0,0-21 0,0 0 15,0 22-15,0-22 0,0 0 0,0 0 16,0 0-16,0 0 15,21-21 17,0-21-32,0 0 0,0 0 15,22 0-15,-22 0 0,0-1 0,0 1 16,0 0-16</inkml:trace>
  <inkml:trace contextRef="#ctx0" brushRef="#br0" timeOffset="38406.68">8213 3810 0,'0'0'0,"0"-63"16,0 84 31,0 0-47,0 21 15,0-21-15,0 22 0,0-1 0,0 0 16,0 1-16,-22 20 0,22 1 15,-21-1-15,0 1 0,0-1 0,21-20 16,-21 20-16,0 22 0,-1-22 0,1 1 16,21-1-16,-21 22 0,0-22 15,0 1-15,21 21 0,0-22 0,-21-21 16,-1 22-16,22-1 0,0-20 0,-21-1 16,21 0-16,0 1 0,0-1 15,0-21-15,0 0 0,0 22 16,0-22-16,0 0 0,21-21 15,1 0-15,-22-21 16,21 0-16,0 0 0,0-1 0,0-20 16,-21 21-16,21-21 0,1-22 0,-1 22 15,-21-22-15</inkml:trace>
  <inkml:trace contextRef="#ctx0" brushRef="#br0" timeOffset="38739.51">8001 4149 0,'0'0'16,"0"-43"-16,-21 1 0,21 21 0,0-21 16,0 20-16,0 1 0,0-21 0,0 21 15,21 0-15,0-1 0,0 22 16,22-21-16,-22 0 0,21 21 0,0-21 16,1 21-16,-1 0 0,0 0 15,-20 0-15,20 0 0,-21 0 0,21 21 16,-20 0-16,-1 0 0,-21 1 0,0-1 15,0 0-15,0 21 0,0-21 16,-21 22-16,-1-22 0,-20 21 0,21 1 16,0-22-16,0 0 0,-22 0 15,22 0-15,0 0 0,0 1 0,21-1 16,-21-21 0,42 0-1,0 0 1,0-21-16,0-1 0,0 1 15,1 0-15,-1 0 0</inkml:trace>
  <inkml:trace contextRef="#ctx0" brushRef="#br0" timeOffset="39491.08">8911 3789 0,'0'0'0,"0"-21"16,0 42-1,-21 0 1,0 0-16,21 0 0,-21 1 16,21 20-16,0-21 0,-22 21 0,22-20 15,-21 20-15,21 0 0,0-21 16,0 22-16,0-22 0,0 0 0,0 0 16,21 0-16,1 1 0,-1-22 0,0 0 15,0 0-15,21 0 0,1 0 16,-22-22-16,21 1 0,1 0 15,-22-21-15,21-1 0,-21 22 0,0-21 16,1 0-16,-1-1 0,0 1 0,0 0 16,-21 20-16,21-20 0,-21 21 15,0 0-15,0 0 0,0 42 47,-21-21-47,21 42 0,-21-21 0,0 0 16,21 1-16,0 20 0,0 0 0,-21-21 15,21 22-15,0-22 0,0 21 16,0-21-16,0 1 0,0-1 0,0 0 16,21 0-16,0 0 0,0-21 0,0 0 15,0 0-15,22 0 0,-1 0 16,-21-21-16,22 0 0,-1 0 0,0 0 16,-21-22-16,22 1 15,-1 0-15,-21-1 0,22-20 0,-1 20 16,-21-20-16,21-1 0,-20-20 0,20 20 15,-21-20-15,0-1 0,22 21 16,-22 1-16,-21-1 0,0 1 0,21 21 16,-21-1-16,0 1 0,0 21 15,0 0-15,0-1 0,-21 22 16,0 0-16,-1 0 0,1 22 0,21-1 16,-21 21-16,21 0 0,-21 1 15,21-1-15,0 22 0,0-22 16,0 21-16,0 1 0,0-1 0,-21-20 15,21 20-15,0 1 0,0-22 16,0 0-16,0 22 0,0-22 0,0 1 16,0-1-16,0 0 0,0-21 15,0 22-15,0-22 0,21 0 0,-21 0 16,21 0-16,-21 1 0,21-22 16,0 0-16,1 0 0,-1 0 0,0 0 15,0 0-15,21-22 0,-20 22 0,-1-21 16,0 0-16,0-21 0,0 21 15,0-1-15,1 1 0</inkml:trace>
  <inkml:trace contextRef="#ctx0" brushRef="#br0" timeOffset="39707.96">9737 3704 0,'0'0'0,"-22"21"0,44-21 31,-1 0-31,0 0 0,21 0 0,-21 0 16,22 0-16,-1 0 0,0 0 15,1-21-15,-1 21 0,-21 0 16,22 0-16,-22 0 0,21 0 0,-21 0 16,0 0-16,-21-21 15,22 21-15</inkml:trace>
  <inkml:trace contextRef="#ctx0" brushRef="#br0" timeOffset="40114.68">10499 3895 0,'0'0'0,"21"0"0,0 21 16,0-21-16,0 0 0,0 0 15,1 0-15,-1 0 0,0 0 16,0-21-16,0 0 0,0 21 0,1-22 16,-1 1-16,0 0 0,0 0 15,0 0-15,-21 0 0,21-1 0,-21 1 16,0 0-16,0 0 0,0 0 0,-21 0 16,0 21-16,0 0 15,0 0-15,0 0 0,-1 0 0,1 0 16,0 21-16,0 0 0,0 0 0,0 0 15,21 0-15,-22 1 0,22-1 16,-21 0-16,21 21 0,0-21 16,0 1-16,0-1 0,0 21 15,21-21-15,1 0 0,-1 1 0,0-1 16,0 0-16,0 0 0,0-21 0,22 21 16,-22-21-16,0 0 0,21 0 15,-20 0-15,-1 0 0,21 0 0,-21-21 16,0 21-16,1-21 0,20 0 0,-21-22 15,0 22-15</inkml:trace>
  <inkml:trace contextRef="#ctx0" brushRef="#br0" timeOffset="40479.48">11282 3620 0,'0'0'0,"0"-22"16,-21 22-16,21-21 15,0 0 1,21 21-16,0 0 0,0 0 15,0 0-15,0 0 0,22 0 0,-22 21 16,0 0-16,0 1 0,0 20 16,1-21-16,-1 0 0,-21 22 0,0-1 15,21 0-15,-21-21 0,0 22 0,0-1 16,0 0-16,0-20 0,0 20 16,0-21-16,0 0 0,0 0 0,0 1 15,-21-22-15,0 0 31,21-22-31,0 1 0,0-21 0,0 21 16,0-22-16,21 1 0,-21 0 0,21-22 16,0 22-16,21 0 0,-20-1 15,-1 1-15,0 0 0,21-1 0,-21 22 16,1 0-16,20 0 0,-21 21 16,0 0-16,0 0 0,1 0 0,-1 0 15,0 0-15,0 0 0,-21 21 0,0 0 16,0 0-16</inkml:trace>
  <inkml:trace contextRef="#ctx0" brushRef="#br0" timeOffset="68668.3">14541 3641 0,'0'0'0,"-21"0"0,-21 0 0,21 0 15,-22 0-15,22 0 0,0 0 0,0 0 16,0 0-16,0 0 0,-1 0 16,22 21-1,43-21 1,-22 0-16,21 0 0,1 0 15,-1 0-15,21 21 0,-20-21 16,20 0-16,22 0 0,0 0 16,-1 0-16,1 0 0,21 0 0,-22 0 15,22 0-15,0 0 0,-21 0 16,-1 0-16,1 0 0,-21 0 0,-1 0 16,1 0-16,-1 0 0,-21 0 15,22 0-15,-22 0 0,-21 0 0,22 0 16,-22 0-16,0 0 0,0 0 0,0 0 31,-21-21-15,0 0-1,0 0-15</inkml:trace>
  <inkml:trace contextRef="#ctx0" brushRef="#br0" timeOffset="69111.03">16087 3344 0,'0'0'0,"-22"-21"31,1 21-31,0 0 0,21 21 32,0 1-32,21-1 15,0 0-15,1 0 0,20 0 0,0 0 16,1-21-16,-1 22 0,0-1 0,1 0 15,-1-21-15,0 21 16,1-21-16,-1 0 0,0 21 0,1-21 16,-22 0-16,21 0 0,-21 0 15,0 0-15,1 0 0,-1 0 0,-64 0 47,22 0-47,0 0 16,0 0-16,-21 21 0,-1 1 15,1-1-15,0 0 0,-1 21 16,-20 1-16,-1-22 0,22 21 16,-22 0-16,1 1 0,21-1 0,-1 0 15,1 1-15,0-1 0,20-21 16,1 22-16,0-22 0,21 0 0,-21 0 16,21 0-16,21-21 15,0 0 1,0 0-16,1-21 0,-1 0 0,0 0 15,0-22-15</inkml:trace>
  <inkml:trace contextRef="#ctx0" brushRef="#br0" timeOffset="69643.73">18140 3048 0,'0'-63'15,"0"41"1,0 1 0,0 42 15,0 1-16,0-1-15,0 21 0,0 0 16,0 22-16,0-22 0,-21 22 16,-1-1-16,22 22 0,0-22 15,-21-20-15,0 20 0,0 1 0,21-22 16,0 0-16,0 1 0,-21-22 16,21 21-16,-21-21 0,21 1 0,0-1 15,0 0-15,0 0 0,0 0 16,0-42 15,21 0-31,-21 0 0,21 0 16,-21-22-16</inkml:trace>
  <inkml:trace contextRef="#ctx0" brushRef="#br0" timeOffset="70239.39">17801 3323 0,'0'0'0,"-21"-21"0,-21-85 31,42 85-31,0 0 0,0 0 16,21 0-16,21-1 0,-21 1 15,22 0-15,-1 0 0,21 0 0,-20 0 16,20-1-16,1 22 0,-1 0 16,1 0-16,-1 0 0,-20 0 0,-1 0 15,0 22-15,-21-1 0,1 21 16,-1 0-16,-21 1 0,0 20 15,0-20-15,0 20 0,0 1 0,0-1 16,0 1-16,0-1 0,-21-21 16,21 1-16,0-1 0,-22 0 0,22-20 15,0-1-15,0 0 0,0 0 16,0 0-16,0-42 31,0 0-31,0 0 16,0 0-16,0-22 0,0 1 15,22 0-15,-1-1 0,0-20 0,21-1 16,-21 1-16,22 20 0,-22-20 16,21-1-16,1 22 0,-22-21 15,21 20-15,0 22 0,1-21 0,-1 21 16,22-1-16,-22 1 0,0 21 16,1 0-16,20 0 0,-21 21 0,1 1 15,-22-1-15,21 21 0,-21 0 16,1 22-16,-22-22 0,0 22 0,0-1 15,-22 22-15,1-22 0,-21-20 16,21 20-16,0 1 0,-22-22 0,22 0 16,0 1-16,0-22 0,0 21 15,-1-21-15,22 1 0,0-1 0,0 0 16,-21-21-16,21 21 16,21-42 15,1 0-31,-1 0 0,0-1 15,0 1-15,0 0 0</inkml:trace>
  <inkml:trace contextRef="#ctx0" brushRef="#br0" timeOffset="70982.81">19791 3535 0,'0'0'0,"21"-21"0,0 21 15,-42 0 1,0 0-16,0 21 15,-1 0-15,1 0 0,0 22 16,-21-22-16,21 0 0,-1 0 0,-20 21 16,21-20-16,0-1 0,0 0 15,-1 0-15,22 0 0,0 0 16,22 1 0,-1-22-16,0 0 0,0 0 0,21 0 15,-20 0-15,20 0 0,-21 0 16,0-22-16,0 1 0,1 0 0,-1 0 15,0 0-15,-21 0 0,0-1 0,0 1 16,0-21-16,0 21 16,0 0-16,0-1 0,-21 1 0,0 0 15,21 0-15,0 0 0,0 0 16,0-1-16,21 22 16,0-21-16,0 21 0,21 0 15,-20 0-15,20 0 0,0 0 0,1 0 16,-1 0-16,-21 0 0,21 0 15,1 21-15,-22 1 0,21-1 0,-21 0 16,1 21-16,-22-21 0,0 1 16,0 20-16,0-21 0,0 0 0,0 0 15,-22 1-15,1-1 0,21 0 16,-21 0-16,21 0 0,0 0 16,0 1-16,-21-22 15,21-22 1,0 1-16,0 0 15,0 0-15,0 0 0,0 0 16,0-22-16,21 22 0,-21-21 0,21-1 16,0 22-16,1-21 0,-1 21 0,0-22 15,0 22-15,0 0 0,0 0 16,22 0-16,-22 21 0,21 0 0,1 0 16,-22 0-16,21 0 0,0 21 15,-20-21-15,20 21 0,-21 0 16,0 22-16,0-22 0,-21 0 15,0 21-15,0-21 0,0 22 0,0-22 16,0 0-16,0 0 0,0 0 16,-21 1-16,0-1 0,0 0 15,0 0-15,0-21 16,21-21 15,21 0-31,0 21 16,0-21-16,0-1 0,0 22 0,22-21 15</inkml:trace>
  <inkml:trace contextRef="#ctx0" brushRef="#br0" timeOffset="71580.47">21463 3493 0,'0'-22'0,"0"44"0,0-65 0,0 22 0,0 0 16,0 0-16,0 0 0,0-1 15,-21 1-15,0 21 0,-1-21 0,1 0 16,0 21-16,0 0 0,0 0 16,-22 0-16,22 21 0,-21 0 0,0 0 15,20 1-15,-20 20 0,21-21 16,-21 21-16,20-20 0,1 20 16,0-21-16,21 21 0,0-20 0,0-1 15,0 0-15,0 0 0,21 0 16,0 0-16,1-21 0,-1 22 0,21-22 15,-21 0-15,0 0 0,22 0 16,-22 0-16,21 0 0,-21 0 0,22-22 16,-22 1-16,21 0 0,-21 0 15,1-21-15,20 20 0,-21-20 0,0-21 16,0 20-16,22-20 0,-43-1 16,21 22-16,0-22 0,-21 1 0,21 21 15,-21-22-15,0 22 0,0-1 16,0 1-16,0 0 0,0-1 15,0 22-15,0-21 0,0 21 16,0 0-16,-21 21 0,0 0 16,21 42-1,-21-21-15,21 21 0,-21 1 16,21-1-16,0 0 0,0 22 0,-22-22 16,22 22-16,0-1 0,0 1 15,0-1-15,0-20 0,0 20 0,0-21 16,0 1-16,0-1 0,0-21 15,22 22-15,-1-22 0,0 0 0,0 0 16,-21 0-16,21 0 16,0-21-16,1 0 0,-22 22 0,21-22 15,0 0-15,0 0 16,0 0-16,0-22 0,22 22 0,-22-21 16,0 0-16,0 0 0,22 0 15,-22 0-15</inkml:trace>
  <inkml:trace contextRef="#ctx0" brushRef="#br0" timeOffset="72788.52">22331 3366 0,'0'0'0,"0"-22"0,0-62 31,0 63-31,0-1 16,0 1-16,-21 0 0,-1 21 15,1 0-15,0 0 0,0 0 16,0 0-16,0 0 0,-1 21 0,1 0 15,0 1-15,-21-1 0,21 21 16,-1-21-16,1 22 0,0-1 0,0-21 16,0 21-16,0 1 0,21-22 15,0 0-15,0 21 0,0-20 0,0-1 16,0 0-16,0 0 0,21-21 16,0 21-16,0-21 0,0 0 0,0 0 15,1 0-15,-1 0 0,0 0 16,21-21-16,-21 0 0,1 0 15,-1 0-15,21-22 0,-21 22 0,0-21 16,1-1-16,-1 1 0,0 21 16,-21-21-16,0-1 0,21 22 0,-21-21 15,0 21-15,0-1 16,0 44 0,0-1-1,0 0-15,-21 0 0,21 21 0,0-20 16,0-1-16,0 21 0,0-21 15,0 0-15,0 22 0,0-22 0,0 0 16,0 0-16,0 0 16,0 1-16,21-1 0,0-21 15,22 0-15,-22 0 16,0 0-16,0 0 0,0 0 0,22 0 16,-22-21-16,21-1 0,-21 1 15,0 0-15,22-21 0,-22 21 0,21-22 16,-21 1-16,1 0 0,-1-1 15,21 1-15,-42 21 0,21 0 0,0-1 16,-21 1-16,0 0 0,0 42 16,0 0-1,-21 1-15,0-1 0,0 0 16,0 21-16,21-21 0,-21 1 16,21 20-16,-22-21 0,22 21 0,0-20 15,0-1-15,0 21 0,0-21 16,22 0-16,-1-21 0,0 22 0,0-1 15,21-21-15,-20 0 0,20 0 16,-21 0-16,21 0 0,-20 0 0,20 0 16,-21-21-16,21-1 0,-20 1 15,-1-21-15,0 21 0,0-22 0,0 1 16,0 0-16,1-1 0,-22 1 16,0 0-16,21-1 0,-21 22 0,0 0 15,0 0-15,0 0 16,0 42 15,-21 21-31,21-21 16,0 1-16,-22 20 0,1 0 15,21 1-15,-21-1 0,21 0 0,0 1 16,-21-1-16,0 0 0,21 1 16,-21-22-16,21 21 0,0 0 0,-22 1 15,22-1-15,0 22 0,-21-22 0,21 21 16,0-20-16,0 20 0,0 1 15,0-1-15,0-20 0,0 20 0,0 1 16,0-22-16,0 21 0,0 1 16,0-22-16,0 22 0,0-22 15,0 22-15,0-22 0,0 21 0,0-20 16,0-1-16,0 0 0,0 1 16,0-22-16,0 21 0,-21-21 0,21 1 15,-21-1-15,0 0 0,21 0 16,-21-21-16,-1 0 0,1 0 0,0 0 15,0 0-15,0 0 0,0-21 0,-1 0 16,1 0-16,0-22 0,0 1 16,21 0-16,-21-1 0,21-20 0,0-1 15,0 1-15,0-1 0,0 1 16,21-22-16,0 22 0,0-22 0,0 21 16,1-20-16,20 20 0,-21 1 15,21-1-15,-20 1 0,20 20 16,0 1-16,-21 0 0,22 21 0,-1-1 15,-21-20-15,22 21 0,-22 21 16,0-21-16,0 21 0,0 0 0,0 0 16,1-21-16</inkml:trace>
  <inkml:trace contextRef="#ctx0" brushRef="#br0" timeOffset="73455.14">18563 4212 0,'21'0'47,"0"0"-31,1 0-16,20 0 0,0 0 15,1 0-15,-1 0 0,0 0 0,22 0 16,20 0-16,-20 0 0,42 0 15,0 0-15,-1 0 0,22 0 0,22 0 16,-22 0-16,21 0 0,0 0 16,21 0-16,1 0 0,-22 0 0,21 0 15,-21 0-15,0 0 0,-21 0 16,22 0-16,-22 0 0,21 0 0,-42 0 16,21 0-16,-22 0 0,1 0 15,0 0-15,-21 0 0,21 0 16,-22 0-16,1 0 0,0 0 0,-22 0 0,1 0 15,-1 0-15,-21 0 16,22 0-16,-43-21 0,21 21 0,-20 0 16,-22-21-16,0 0 15,-22 21-15,22-21 16,-42 21-16,21 0 0,0 0 16,-22 0-16,1-22 0,0 22 0,-22 0 15,1 0-15</inkml:trace>
  <inkml:trace contextRef="#ctx0" brushRef="#br0" timeOffset="74120.8">18373 4403 0,'0'0'0,"-22"0"0,1 0 16,42 0 15,1 0-15,20 0-16,-21 0 0,21 0 16,1 0-16,-1 0 0,22 0 15,-22 0-15,21 0 0,1 0 16,21 0-16,-22 0 0,43 0 0,-21 0 15,20 0-15,1 0 0,0 0 0,21 0 16,-21 0-16,0 0 0,21 0 16,0 0-16,0 0 0,0 0 0,0 0 15,0 0-15,-21-21 0,21-1 16,-22 22-16,1-21 0,0 21 0,0 0 16,0-21-16,-22 21 0,22 0 15,-21-21-15,0 21 0,-1 0 0,-20 0 16,20-21-16,-20 21 0,-22 0 15,22 0-15,-22 0 0,0 0 16,1-21-16,-1 21 0,-21 0 0,22 0 16,-22 0-16,0 0 15,-21-22-15,-21 22 63,0 0-48</inkml:trace>
  <inkml:trace contextRef="#ctx0" brushRef="#br0" timeOffset="74278.7">22119 4339 0,'0'0'0,"-63"21"31,41-21-31,22 22 0,-21-22 16,0 0-16,0 0 16,0 0-16,0 0 0,-22 0 15</inkml:trace>
  <inkml:trace contextRef="#ctx0" brushRef="#br0" timeOffset="101808.15">2646 6392 0,'0'0'0,"-21"0"16,-1 0-16,1 0 15,21-21-15,-21 21 16,21-21-16,-21 0 0,21 0 15,0 0 1,21 21-16,0 0 0,-21-22 16,21 1-16,22 21 0,-22 0 15,0 0-15,21-21 0,-20 21 0,20 0 16,-21 0-16,21 0 0,1 0 16,-22 0-16,21 0 0,-21 0 0,1 0 15,-1 21-15,-21 0 0,0 1 16,0-1-16,0 21 0,0-21 15,0 22-15,0-22 0,-43 21 16,22 0-16,0-20 0,-21 20 0,-1 0 16,1-21-16,0 1 0,-1-1 0,1 0 15,0 0-15,-1 0 0,22-21 16,-21 0-16,21 21 0,0-21 0,-1 0 16,1 0-16,21-21 15,0 0 1,0 0-16,21 0 15,1 21-15,20-21 0,-21 21 16,21-22-16,-20 22 0,20 0 16,0 0-16,-21-21 0,22 21 15,-1 0-15,-21 0 0,22 0 16,-22 0-16,0 0 0,0 21 0,0-21 16,0 22-16,-21-1 0,22-21 0,-1 21 15,-21 0-15,21 0 0,-21 0 16,0 1-16,0-1 0,0 0 15,0 0-15,0 0 0,0 0 0,0 1 16,0-1-16,-21 21 0,-22-21 0,22 0 16,-21 1-16,0-1 0,20 0 15,-41 0-15,21-21 0,-1 21 0,1-21 16,0 0-16,-1 21 0,-20-21 0,20 0 16,1 0-16,21 0 15,-21 0-15,-1-21 0,22 21 0,0 0 16,0-21-16,0 21 0,-1-21 15,1 21 1,21-21-16,0 0 31,21 21-31,1 0 16,-1 0-16,0-22 0</inkml:trace>
  <inkml:trace contextRef="#ctx0" brushRef="#br0" timeOffset="102307.87">3429 6773 0,'-21'22'15,"0"-1"-15,-1-21 16,22 21-16,-21-21 0,0 21 16,42-21 15,0 0-31,1 0 0,-1 0 15,0 0-15,0 0 0,-21-21 16,21 0-16,-21 0 16,0-1-16,0 1 31,-21 21-31,0 0 0,0 0 16,0 0-16,21 21 0,-22 1 15,1-22-15,21 21 16,-21 0-16,21 0 15,0 0 1,0-42 31,0 0-47,21 0 0,0 21 0</inkml:trace>
  <inkml:trace contextRef="#ctx0" brushRef="#br0" timeOffset="106182.58">6329 5927 0,'0'0'0,"0"-21"0,0-1 15,0 1-15,0 0 16,0 0-16,0 0 0,0 0 16,0-1-16,0 1 0,0 0 15,0 0-15,0 0 16,0 0-16,0 42 31,0 0-15,0 21-16,0 1 0,-21-1 0,21 21 15,-22 1-15,1-1 0,0 22 16,0 0-16,0-1 0,0 1 0,-1 0 16,1-1-16,-21 1 0,21-21 0,0-1 15,-1 1-15,1-22 0,0 21 16,0-41-16,21 20 0,-21-21 0,21 0 15,-21 0-15,21 1 0,0-44 32,0 1-32,0 0 15,0-21-15,0-1 0,21 1 0,0 0 16,0-22-16,0 22 16</inkml:trace>
  <inkml:trace contextRef="#ctx0" brushRef="#br0" timeOffset="106487.4">6286 5779 0,'0'0'0,"22"-22"0,-22 1 0,21 0 15,21 0-15,-21 21 16,0 0-16,1 0 16,-1 0-16,-21 42 0,21-21 0,0 22 15,0 20-15,-21 1 16,21-1-16,-21 1 0,22-1 0,-22 22 15,0 0-15,0-1 0,0 1 16,0 0-16,0-1 0,-22-20 0,1-1 16,0 1-16,0-22 0,21 22 0,-21-22 15,0-21-15,21 21 0,-22-20 16,22-1-16,0 0 0,-21-21 16,0 0-16,21-21 15,-21 0 1,21-1-16,-21 1 0,21-21 0,-21 21 15,-1 0-15</inkml:trace>
  <inkml:trace contextRef="#ctx0" brushRef="#br0" timeOffset="106659.31">6032 6625 0,'0'0'0,"0"-21"31,0 0-31,22 21 0,-1-21 0,0 21 0,21-21 16,-21-1-16,22 1 0,-1 21 15,0-21-15,22 0 0,-1 0 0,-20 0 16,20 21-16,1-22 0,-22 22 0,0 0 16,1-21-16,-1 21 0,0 0 15,-20 0-15</inkml:trace>
  <inkml:trace contextRef="#ctx0" brushRef="#br0" timeOffset="107838.72">6900 6858 0,'0'0'0,"0"21"15,0 0 1,21-21 0,1 0-16,-1-21 0,0 21 15,0-21-15,0 0 0,22 0 0,-22 0 16,21-22-16,-21 22 0,22-21 15,-22-1-15,21 1 0,-21 0 0,22-1 16,-22 1-16,0 0 0,0 21 16,-21-22-16,0 22 0,0 0 0,0 0 15,-21 21 1,0 0-16,0 0 0,-1 0 0,1 21 16,0 0-16,0 0 0,0 22 0,0-22 15,21 21-15,0-21 0,0 22 16,0-22-16,0 0 0,0 21 0,0-21 15,0 1-15,21-1 0,0 0 0,0 0 16,0 0-16,0 0 16,1-21-16,-1 22 0,0-1 0,0-21 15,-21 21-15,0 0 0,21-21 16,-21 21-16,-21 0 16,0-21-16,0 0 15,0 0-15,-1 0 0,1 0 16,21-21-16,-21 0 0,0 21 0,21-21 15,-21 21-15,21-21 0,0 42 47,0 0-47,0 0 16,0 0-16,0 1 16,21-1-16,-21 0 0,21-21 15,0 0-15,0 0 0,1 0 16,-1 0-16,0 0 0,0 0 15,21 0-15,-20-21 0,20 0 0,0-1 16,1 1-16,20 0 0,-21-21 0,1-1 16,20 22-16,-20-21 0,-1 0 15,0-1-15,1-20 0,-22 20 0,21 22 16,-21-21-16,-21 0 0,0 20 16,0 1-16,-21 21 0,0 0 15,-21 0-15,20 0 0,-20 0 16,0 21-16,21 1 0,-22-1 15,22 0-15,0 21 0,21-21 0,0 1 16,0 20-16,0-21 0,21 0 0,0 22 16,0-22-16,1 0 0,-1 0 15,0 0-15,0 0 0,0-21 0,0 22 16,1-1-16,-1-21 0,0 0 16,0 21-16,-42-21 31,0 0-31,0 0 15,-1 0-15,-20 0 0,21 0 0,0 0 16,0 0-16,-1 0 0,1 0 16,0 0-16,21 21 31,21 0-31,0 0 0,1-21 16,20 0-16,-21 22 0,0-22 15,22 0-15,-1 0 0,-21 0 0,21 0 16,1 0-16,-22 0 0,21 0 0,1 0 15,-22-22-15,21 22 0,0-21 16,-20 0-16,-1 0 0,21 0 0,-21 0 16,0-1-16,-21-20 0,22 21 15,-22-21-15,21 20 0,-21-20 0,0 0 16,0 21-16,0-1 0,0 1 16,0 0-16,0 0 0,0 42 31,0 0-31,0 22 0,0-22 15,0 21-15,0-21 0,0 22 16,0-22-16,0 21 0,0-21 0,0 0 16,0 1-16,0-1 0,0 0 15,0 0-15,0-42 32,0 0-32,21 0 15,-21-1-15,21 1 0,0 0 16</inkml:trace>
  <inkml:trace contextRef="#ctx0" brushRef="#br0" timeOffset="108011.62">8636 6244 0,'0'0'0,"0"-21"0,0 42 63,0 0-63,0 1 15,21-1-15,0 0 16,0 0-16,-21 0 16</inkml:trace>
  <inkml:trace contextRef="#ctx0" brushRef="#br0" timeOffset="110599.36">9080 6710 0,'0'0'0,"22"0"0,41 21 31,-42-21-31,0 0 16,1-21-16,-1 0 0,0 0 0,-21-1 16,21 1-16,0 0 0,0 0 15,1-21-15,-22 20 0,0 1 0,0-21 16,0 21-16,0 0 0,0-1 16,0 1-16,-22 21 0,-20 0 0,21 0 15,0 0-15,-22 0 0,1 0 16,21 21-16,-21 1 0,-1-1 0,22 0 15,-21 21-15,21-21 0,-1 22 16,1-1-16,0-21 0,21 22 0,0-22 16,0 0-16,0 0 0,0 21 0,21-20 15,0-1-15,1-21 16,20 0-16,-21 0 0,21 0 0,1 0 16,-22 0-16,21 0 0,1-21 0,-22-1 15,21 22-15,-21-21 0,0 0 16,1 0-16,-1 0 0,-21 0 15,0-1-15,0 1 0,0 0 16,0 0-16,0 42 31,0 0-15,0 0-16,0 1 0,0 20 16,0-21-16,0 21 0,0 1 0,0-1 15,-21 0-15,21 1 0,0-1 0,0 22 16,0-1-16,0 1 0,0-1 15,0 1-15,0 20 0,0-20 0,21 20 16,-21 1-16,0-21 0,0 20 0,0 1 16,0 0-16,0-22 0,0 22 15,0-1-15,0-20 0,0-1 16,0 1-16,-21-22 0,-1 1 0,1-1 16,0 0-16,0 1 0,-21-22 0,20 0 15,-20 0-15,0-21 0,21 0 0,-22 0 16,1 0-16,0-21 0,-1 0 15,1-22-15,21 1 0,-22 0 0,22-22 16,0 1-16,21-22 0,0 22 0,0-22 16,0 0-16,21 1 0,0-1 0,1 0 15,20 1-15,0-22 0,1 0 16,-1 21-16,0 1 0,22-22 0,-22 21 16,0 0-16,22 22 0,-22-22 15,22 22-15,-22-22 0,0 22 16,22-1-16,-22 22 0,1-1 0,-1 1 15,-21 21-15,21 0 0,-20 21 0,-1 0 32,-21 21-32,0 0 0,0 0 0,0 0 15,0 22-15,0-22 0,0 21 16,-21-21-16,21 22 0,-22-1 0,22-21 16,0 0-16,0 22 0,-21-22 15,21 0-15,-21-21 0,21 21 0,0 0 16,-21-21-1,21-21 1,0 0-16,0 0 16,0 0-16,0 0 0,0-22 15,0 22-15,0-21 0,21-1 0,0 22 16,0-21-16,1 21 0,-1-22 0,21 22 16,-21 0-16,0 0 0,1 0 15,20 21-15,-21 0 0,0 0 0,0 0 16,1 0-16,-1 0 0,0 21 15,0 0-15,0 0 0,-21 22 16,0-22-16,0 21 0,0 0 0,0-20 16,21 20-16,-21 0 0,0-21 15,22 1-15,-1 20 0,-21-21 0,21 0 16,0-21-16,0 21 0,0-21 0,1 0 16,-1 0-16,0 0 0,21 0 0,-21-21 15,22 21-15,-22-21 0,21-21 16,-21 21-16,22-22 0,-22 22 0,0-21 15,0-1-15,0 1 0,1 0 16,-22-1-16,0 22 0,0-21 0,0 21 16,0 0-16,0-1 15,0 44 1,-22-22-16,1 21 0,21 21 16,0-21-16,0 0 0,-21 22 0,21-22 15,-21 21-15,21-21 0,-21 22 16,21-22-16,0 0 0,0 21 0,0-20 15,-21-22-15,21 21 0,0 0 0,-22-21 16,22 21-16,0-42 31,0 0-31,0 0 0,0-1 16,0 1-16,0-21 0,0 21 16,0-22-16,0 22 0,22-21 0,-1 21 15,0-22-15,-21 22 0,21 0 16,0 0-16,0 0 0,1 21 15,20-21-15,-21 21 0,0 0 0,0 0 16,22 0-16,-22 21 0,21-21 0,-21 21 16,1 0-16,-1 21 0,-21-20 15,0 20-15,0-21 0,0 21 0,0-20 16,0 20-16,0-21 0,0 0 16,0 0-16,0 1 0,0-1 0,0 0 15,0-42 16,0 0-31,0-1 0,0-20 16,21 21-16,0-21 0,0-1 16,0 22-16,1-21 0,-1-1 0,0 1 15,0 0-15,0 21 0,22-22 16,-22 22-16,21 0 0,-21 21 16,22-21-16,-22 21 0,0 0 0,21 0 15,-21 0-15,1 21 0,-22 0 16,21 21-16,-21-20 0,0 20 0,0-21 15,0 21-15,0 1 0,0-1 16,0-21-16,-21 22 0,21-22 0,0 21 16,0-21-16,0 0 0,0 1 15,0-1-15,0 0 0,21-21 0,0 0 16,0 21-16,0-21 0,0 0 16,22 0-16,-1 0 0,-21-21 0,22 0 15,20 0-15,-21-1 0,1 1 16,20-21-16,-20 0 0,20 20 0,-21-20 15,1 0-15,-1-1 0,-21 1 0,0 0 16,1 21-16,-22-1 0,0 1 16,0 0-16,0 0 0,-22 21 0,1 0 15,-21 0-15,21 0 0,0 0 0,-1 21 16,1-21-16,-21 42 0,42-20 16,-21-1-16,21 0 0,0 21 15,0-21-15,0 22 0,0-22 0,0 21 0,0-21 16,21 1-16,0-1 15,0 0-15,0 0 0,22 0 0,-22-21 16,21 21-16,1-21 0,-1 0 0,0 0 16,-21 0-16,22 0 0,-1-21 15,0 0-15,1 0 0,-22 0 0,21 0 16,-21-22-16,1 22 0,-1-21 0,0-1 16,0 1-16,0 21 0,-21-21 15,0 20-15,0 1 0,0 0 0,0 0 16,0 42 15,0 0-31,0 0 0,-21 22 16,0-22-16,21 21 0,-21-21 0,21 1 15,0 20-15,-21-21 0,21 0 16,-22 0-16,22 1 0,0-1 16,0-42 15,0-1-31,0-20 15,0 21-15,0-21 0,0 20 0,22-20 16,-1 0-16,0-1 0,0 22 16,0-21-16,0 21 0,22 0 0,-22-1 15,21 1-15,-21 0 0,22 21 16,-22 0-16,21 0 0,1 0 16,-22 0-16,21 0 0,-21 0 0,0 21 15,1 0-15,-22 1 0,0 20 0,0-21 16,0 21-16,0 1 0,0-22 15,0 21-15,0 1 0,0-22 0,0 21 16,0-21-16,0 0 0,0 1 0,0-1 16,0 0-16,21-21 0,0 0 15,21 0-15,-21 0 0,22 0 0,-1 0 16,-21 0-16,22-21 0,-1 0 0,0-1 16,1-20-16,-1 0 0,0-1 15,1-20-15,-22 21 0,21-22 16,0 1-16,-20-1 0,-1 1 0,0-1 15,0 1-15,0-1 0,0 1 16,-21-1-16,0 22 0,0-1 0,0 1 16,0 0-16,0 21 0,0-1 15,0 1-15,-21 21 0,0 0 16,0 0-16,0 21 0,21 1 0,-21-1 16,21 21-16,-22 0 0,1 1 15,21 20-15,0-20 0,0 20 0,-21-21 16,21 22-16,-21-22 0,21 22 15,0-22-15,0 22 0,0-22 0,0 21 16,0-20-16,0-1 0,0 0 0,0 1 16,0-22-16,0 0 15,0 0-15,0 0 0,21-21 0,0 0 16,0 0 0,1-21-16,-1 21 0,-21-21 15,21-21-15,0 21 0,0-1 0,-21-20 16,21 21-16,1-21 0</inkml:trace>
  <inkml:trace contextRef="#ctx0" brushRef="#br0" timeOffset="110886.93">13462 6075 0,'0'0'0,"-42"0"0,20 0 15,1 0-15,0 0 0,21-21 16,21 21-1,0 0-15,1 0 0,20 0 0,0 0 16,-21 0-16,22 0 0,-1-21 0,0 21 16,1 0-16,-1 0 0,0 0 15,-20 0-15,20 0 0,-21 0 0,0 0 16,0 0-16,1 0 16,-22-22-1,0 1 16</inkml:trace>
  <inkml:trace contextRef="#ctx0" brushRef="#br0" timeOffset="112474.85">15071 6202 0,'0'0'0,"-22"0"15,1 0-15,0 0 16,0 0-16,0 0 0,0 0 15,42 0 17,0 0-32,21 0 15,1 0-15,20 0 0,1 0 0,-1 0 16,22 0-16,-22 0 0,22 0 16,-22 0-16,22 0 0,-21 21 0,-1-21 15,1 0-15,-22 0 16,21 0-16,-20 0 0,-1 0 0,0 0 15,-20 0-15,20 0 0,-21 0 0,-21 21 16,21-21-16,-42 0 47,0 0-31,0-21-16,0 21 15,-1 0-15,1 0 0,21-21 16</inkml:trace>
  <inkml:trace contextRef="#ctx0" brushRef="#br0" timeOffset="112923.59">15960 5948 0,'21'0'31,"-21"21"-31,0 0 16,0 0-16,21-21 0,-21 22 0,0-1 15,21-21-15,0 21 0,-21 0 16,21-21-16,1 21 0,-1-21 16,21 0-16,-21 21 0,22-21 0,-22 22 15,21-22-15,0 0 0,-20 0 0,20 0 16,-21 0-16,21 0 0,-20 0 15,-1 0-15,0 0 0,0 0 0,-42 0 47,0 0-47,0 21 0,-1-21 0,-20 21 16,0 0-16,21 0 0,-22 22 16,1-1-16,0 0 0,-1 1 0,1-1 15,0 0-15,20 1 0,-20-1 16,21 0-16,0-21 0,0 22 15,-1-22-15,1 0 0,21 0 0,-21 0 16,21 1-16,0-44 47,21 1-47</inkml:trace>
  <inkml:trace contextRef="#ctx0" brushRef="#br0" timeOffset="114435.81">17568 5884 0,'21'0'78,"1"0"-63,-1 0 48,-21-21 15,0 0-47,0 0-31,0 0 16,0 0-16,0-1 16,0 1-16,0 0 15,0 0 1,0 42 15,0 0-31,0 22 16,0-22-16,0 21 0,-21-21 0,21 22 15,-22-1-15,22 0 0,0 1 16,0-22-16,-21 21 0,21 0 0,0 1 16,-21-22-16,21 21 0,0-21 0,0 22 15,0-22-15,0 0 16,0 0-16,-21 0 0,21 1 15,0-44 32,0 1-47,0 0 16,21 0-16,0 0 0,-21 0 0,21-1 16</inkml:trace>
  <inkml:trace contextRef="#ctx0" brushRef="#br0" timeOffset="114790.6">18034 5821 0,'0'-21'0,"0"42"0,-21-42 15,0 21-15,21-21 0,0-1 32,21 1-32,0 21 0,21 0 15,-21 0-15,22-21 0,-1 21 16,0 0-16,22 0 0,-22-21 16,1 21-16,-1 0 0,0 0 0,-21 0 15,22 0-15,-22 0 16,-42 0-1,0 0-15,-1 21 16,1-21-16,-21 0 0,21 0 0,0 0 16,-1 0-16,1 0 0,0 0 15,0 0-15,0 0 0</inkml:trace>
  <inkml:trace contextRef="#ctx0" brushRef="#br0" timeOffset="115299.02">18182 5715 0,'0'0'0,"-21"0"0,0 0 15,0 21-15,-1 0 16,22 1-16,-21-1 0,0 0 16,21 0-16,-21 0 0,0 0 0,21 22 15,-21-22-15,-1 0 0,22 0 0,-21 0 16,21 1-16,-21-1 0,21 0 16,-21 0-16,21 0 0,0 0 15,0-42 16,0 0-15,21 21 0,0-21-16,0 21 0,1-21 15,-1 21-15,0 0 0,0 0 16,0 0-16,0 0 0,1 0 16,-1 0-16,21 0 0,-21 0 0,22 0 15,-1 21-15,-21-21 0,21 21 16,1-21-16,-22 21 0,0 0 0,21 1 15,-20-1-15,-1-21 0,-21 21 0,0 0 16,0 0-16,0 0 0,0 1 16,-21-1-16,-1 0 0,1 0 15,-21 0-15,0-21 0,20 21 16,-20-21-16,0 0 0,-1 22 16,1-22-16,0 0 0,-1 0 0,1 0 15,21 0-15,-21 21 0,20-21 16,1 0-16,0 0 0,0 0 0,0 0 15,42-21 32,0-1-47,21 22 0,-20-21 16</inkml:trace>
  <inkml:trace contextRef="#ctx0" brushRef="#br0" timeOffset="115690.8">19367 5567 0,'0'0'15,"-21"-21"-15,21 0 0,0-1 16,0 44 15,0-1-31,0 21 16,0-21-16,0 22 0,0-1 0,0 0 16,0 22-16,0-22 0,0 0 15,-21 1-15,21 20 0,-21-20 0,21-1 16,0-21-16,-21 21 0,0 1 0,21-22 15,0 0-15,0 0 0,0 0 16,0 1-16,0-1 0,0 0 16,0-42 15,21 21-15,0-21-16,21-1 0</inkml:trace>
  <inkml:trace contextRef="#ctx0" brushRef="#br0" timeOffset="116047.59">19833 5927 0,'0'21'15,"-21"-21"1,0 21-16,0 0 0,-1 0 0,1 1 16,21-1-16,-21 0 0,0 0 0,21 0 15,0 0-15,0 1 16,0-1-16,0 0 0,0 0 0,0 0 15,21-21-15,0 0 0,0 0 16,1 0-16,-1 0 0,0 0 16,0 0-16,21 0 0,-20-21 0,-1 0 15,0 0-15,0 0 0,0-1 0,-21 1 16,0 0-16,0 0 0,0-21 16,0 20-16,0 1 0,-21 0 15,0 21-15,0 0 0,0 0 16,-22 0-16,22 0 0,0 0 0,0 21 15,-22-21-15,22 21 0,0 1 0,21-1 16,-21-21 0,42 0 15</inkml:trace>
  <inkml:trace contextRef="#ctx0" brushRef="#br0" timeOffset="116335.46">19219 5757 0,'0'0'0,"-21"0"0,0 0 16,42 0 0,21 0-16,-20 0 15,20-21-15,0 21 0,22 0 0,-22 0 16,22 0-16,-1-21 0,-21 21 0,22 0 15,-1 0-15,-20 0 0,-1-21 16,0 21-16,-20 0 0,20 0 0,-21 0 16,0 0-16,-21-21 15,21 21-15</inkml:trace>
  <inkml:trace contextRef="#ctx0" brushRef="#br0" timeOffset="117163.5">20764 5884 0,'0'0'0,"-42"0"31,42-21-16,0 0-15,0 0 16,21 21-16,0-21 0,1 21 16,-1 0-16,0-21 0,21 21 0,-21 0 15,1 0-15,-1 0 0,21 0 16,-21 0-16,0 0 0,1 21 0,-1 0 16,-21 0-16,0 0 15,0 0-15,0 1 0,0-1 16,-21 0-16,-1 0 0,1 0 0,-21 0 15,21 1-15,-22-22 0,1 21 16,0 0-16,-1-21 0,1 0 0,21 0 16,0 0-16,0 0 0,-1 0 0,22-21 31,22 21-31,-1 0 0,0-21 16,0 21-16,21 0 0,-20 0 15,-1 0-15,0 0 0,21 0 0,-21 0 16,22 0-16,-22 0 0,0 0 0,21 21 15,-20-21-15,-1 21 16,0 0-16,0-21 0,0 21 0,0 0 16,-21 1-16,0-1 0,0 0 0,0 0 15,0 0-15,-21 0 16,-21 1-16,21-22 0,-22 21 0,1-21 16,0 21-16,-1-21 0,1 0 15,0 0-15,-1 0 0,22 0 0,-21 0 16,21 0-16,0 0 0,-1 0 0,22-21 15,-21 21 1,21-21-16,21-1 16,1 22-16,-1 0 0,21-21 15,-21 21-15</inkml:trace>
  <inkml:trace contextRef="#ctx0" brushRef="#br0" timeOffset="117637.8">21611 5842 0,'0'0'16,"0"-21"-16,-21 21 16,0 0-1,0 0-15,21 21 0,-22 0 16,1 0-16,0 1 0,0-1 0,0 21 15,0-21-15,-1 22 0,1-22 16,0 0-16,0 21 0,21-21 0,0 1 16,0-1-16,0 0 0,0 0 0,0 0 15,21 0-15,0-21 0,0 22 16,1-22-16,20 0 0,-21 0 0,0 0 16,22 0-16,-1 0 0,0 0 0,-21 0 15,22-22-15,-1 1 0,-21 0 16,0 0-16,22-21 0,-22 20 0,-21-20 15,0 21-15,21-21 16,-21-1-16,0 1 0,0 21 0,-21-22 16,0 22-16,0 0 0,-1 21 0,1-21 15,0 21-15,-21 0 0,21 0 16,-22 0-16,22 21 0,-21-21 0,21 21 16,-1 0-16,1 1 0,0-1 15,0-21-15,21 21 0,-21 0 0,21 0 16,0 0-16,0 1 0,21-22 15,0 21-15,0-21 0,0 0 16,22 0-16,-22 0 0,21 0 0</inkml:trace>
  <inkml:trace contextRef="#ctx0" brushRef="#br0" timeOffset="118979.24">22183 5990 0,'0'21'0,"0"1"16,0-1-16,0 0 0,0 0 0,0 0 15,-22 0-15,22 1 0,-21-1 0,21 0 16,0 0-16,0 0 16,-21 0-16,21 1 0,-21-22 31,21-22-16,0 1 1,0 0-16,0 0 0,0-21 16,0 20-16,21 1 0,-21 0 15,21 0-15,0 0 0,1-22 0,-22 22 16,21 21-16,0-21 0,0 0 16,0 21-16,0-21 0,1 21 15,-1 0-15,0 0 0,0 0 16,-21 21-16,21 0 0,-21 0 15,0 0-15,0 1 0,0-1 16,0 0-16,0 0 16,0 0-16,0 0 0,0 1 0,0-1 15,0 0-15,0 0 16,0-42 15,21 0-15,1 0-16,-1-1 0,-21 1 15,21 0-15,0 0 0,0 0 0,0 0 16,1-1-16,20 1 0,-21 0 16,0 0-16,0 0 0,1 0 15,20 21-15,-21 0 0,0 0 0,0 0 0,1 0 16,-1 0 0,-21 21-16,0 0 15,0 0-15,0 0 0,0 0 0,0 1 16,0-1-16,0 0 0,-21 0 15,21 0-15,-22 0 0,22 1 0,0-1 16,0 0-16,0 0 16,43-21-1,-22 21-15,0-21 0,0 0 0,0 0 16,22 0-16,-22 0 0,21 0 16,-21 0-16,22-21 0,-1 0 0,-21 21 15,22-21-15,-22 0 0,0-1 16,0 1-16,0 0 0,0 0 15,-21 0-15,22 21 0,-22-21 0,-22 21 32,1 0-17,21 21-15,-21 0 0,0 0 0,21 0 16,-21 0-16,21 1 16,0-1-16,0 0 0,0 0 0,0 0 15,0 0-15,21 1 0,0-1 16,0-21-16,22 0 0,-22 21 15,0-21-15,21 0 0,-21 0 0,1 0 16,20 0-16,-21-21 0,0 0 16,22 21-16,-22-22 0,0 1 15,0-21-15,0 21 0,0 0 0,1-1 16,-22 1-16,0 0 0,21 21 16,-21-21-16,0 0 0,-21 42 46,-1-21-46,22 21 0,-21 0 0,21 0 16,-21 1-16,0-1 0,21 0 16,0 0-16,-21 0 15,21 0-15,-21 1 16,21-44 31,0 1-47,0 0 15,0 0-15,21 0 16,0 0-16,0-1 0,0-20 0,0 21 16,1 0-16,20 0 0,-21-22 15,21 22-15,-20 0 0,20 0 0,-21 0 16,21 21-16,-20-22 0,20 22 0,-21 0 16,0 0-16,0 0 15,1 0-15,-22 22 0,0-1 0,0 0 16,0 0-16,0 0 15,0 0-15,0 1 0,0-1 0,-22 0 16,22 0-16,-21 21 0,0-20 0,21-1 16,-21 0-16,0 0 0,21 0 15,-21 0-15,-1-21 16,22 22-16,-21-22 0,21-22 47,0 1-47,0 0 0,0 0 15</inkml:trace>
  <inkml:trace contextRef="#ctx0" brushRef="#br0" timeOffset="119339.87">23283 5673 0,'0'0'0,"-21"0"31,21 21-15,21-21-16,0 0 15,1 0-15,-1-21 16,0 21-16,-21-21 15,0-1-15,-21 22 63,21 22-63,-21-22 16,21 21-16</inkml:trace>
  <inkml:trace contextRef="#ctx0" brushRef="#br0" timeOffset="125947.59">2730 8509 0,'0'0'0,"0"-21"0,22 0 16,-22 0-16,0-1 15,21 22-15,-21-21 16,0 42-1,0 1 1,0 20-16,0 0 0,0 1 16,0-1-16,0 0 0,0 22 0,-21-1 15,-1 1-15,1-1 0,0 1 16,-21-1-16,-1 1 0,1-22 0,0 22 16,-1-43-16,22 21 0,-21-21 15,21 0-15,0 1 0,-1-22 0,22-22 31,0 1-31,22 0 0,-1 0 16,21 0-16,-21 0 0,22 21 16,20-22-16,-21 22 0,22 0 0,-22 0 15,22-21-15,-22 21 0,0 0 16,22 0-16,-22 0 0,-21 0 16,22 0-16,-22 0 0,21 0 0,-21 0 15,1 0-15,-1 0 0,0-21 16,-21 0-16,21 0 0,-21 0 15,21-1-15,-21-20 16,0 21-16,0-21 0,0-1 0,0 22 16,0-21-16,0-1 0,0 22 15,0 0-15,-21 0 0,21 0 0,-21 21 16,21 21 0,0 21-16,-21 1 0,21-1 0,-21 0 15,-1 22-15,22-22 16,-21 0-16,0 22 0,21-22 0,-21 1 15,0-1-15,21 0 0,0-21 0,-21 22 16,21-22-16,-22 0 0,22 0 16,0 0-16,0 1 0,22-22 47,-1-22-47,0 1 0,0 21 0</inkml:trace>
  <inkml:trace contextRef="#ctx0" brushRef="#br0" timeOffset="126222.43">3704 9144 0,'21'0'32,"0"0"-32,1 0 15,-1 0-15,0 0 0,-21-21 0,21 21 16,0-21-16,-21 0 0,0-1 15,21 1-15,-21 0 16,0 0 0,-21 21-1,0 21 1,0 0-16,0 0 16,21 1-16,0-1 15</inkml:trace>
  <inkml:trace contextRef="#ctx0" brushRef="#br0" timeOffset="126738.87">6159 8509 0,'0'0'0,"0"-42"0,43-85 31,-43 106-31,0-1 0,0 1 16,0 0-16,0 42 15,0 0 1,-21 22-16,21-1 0,0 0 0,-22 22 15,1-1-15,0 1 0,0-1 0,0 22 16,0 0-16,-1-22 16,1 1-16,0-1 0,0 1 0,21-1 0,0-20 15,-21-22-15,21 21 16,0-21-16,0 0 0,0 1 0,0-1 16,0-42 15,0-1-31,0-20 15,0 21-15,0 0 0</inkml:trace>
  <inkml:trace contextRef="#ctx0" brushRef="#br0" timeOffset="127271.59">5927 8657 0,'0'0'0,"0"-42"0,0 21 0,0-22 16,0 22-16,0 0 0,0-21 0,0 21 15,0-1-15,0 1 0,21 0 16,0-21-16,21 21 0,-21-1 15,22 1-15,-1 0 0,0 0 0,1 21 16,-1 0-16,22 0 0,-22 0 16,0 21-16,1 0 0,-1 22 0,-21-1 15,21 0-15,-20 1 0,-22 20 16,0-21-16,0 22 0,0-1 0,0 1 16,0-1-16,0-20 0,0-1 0,0 22 15,0-43-15,0 21 0,0-21 16,0 0-16,0 1 0,0-44 31,0 1-15,0 0-16,0 0 0,0-21 0,21-1 15,0-20-15,0 20 0,0 1 16,22-21-16,-1-1 0,0 1 0,1-1 16,-1 22-16,0-22 0,22 22 0,-22 0 15,0-1-15,1 22 0,-22 0 16,21 21-16,-21 0 0,1 0 0,-1 21 15,-21 21-15,0 1 0,0-1 16,0 0-16,0 22 0,0-1 0,0 1 16,0-1-16,0 1 0,-21-1 0,-1 1 15,1-1-15,0 1 0,0-22 16,0 1-16,21-1 0,0 0 16,-21-21-16,21 22 0,-22-22 0,22 0 15,0 0-15,0-42 31,22 21-31,-1-21 16,0 0-16,0 0 0,0-22 16,22 22-16,-22-21 0</inkml:trace>
  <inkml:trace contextRef="#ctx0" brushRef="#br0" timeOffset="127675.36">7662 8721 0,'0'0'0,"-21"42"31,0-21-15,0 0-16,0 22 0,21-1 0,-22 0 15,1 1-15,0-1 0,0 0 0,21 1 16,0-1-16,-21-21 0,21 22 16,0-22-16,0 0 0,0 0 0,21 0 15,0-21-15,0 0 0,22 0 16,-22 0-16,21 0 15,0-21-15,22 21 0,-22-21 0,1 0 0,-1 0 16,0-22-16,1 22 0,-22-21 0,0-1 16,0 1-16,-21 0 15,0-22-15,0 22 0,0 21 0,0-22 16,-21 22-16,-21 0 0,20 0 0,-20 0 16,0 21-16,-1 0 0,22 0 15,-21 0-15,0 0 0,-1 21 0,22 0 16,0-21-16,0 21 0,0 0 15,-1 1-15,22-1 0,0 0 0,0 0 16,0 0-16,0 0 0,0 1 0,0-1 16,22 0-16,-1-21 15,0 21-15,21-21 0,-21 0 0,22 0 16,-1 0-16,0 0 0</inkml:trace>
  <inkml:trace contextRef="#ctx0" brushRef="#br0" timeOffset="128727.5">8657 8657 0,'0'0'0,"0"-21"0,0 0 0,21 0 15,-21 0-15,-21 21 32,0 0-32,0 0 0,0 0 15,-1 21-15,1 0 0,0 21 16,0-21-16,0 22 0,0-1 15,-1 0-15,22 1 0,0-1 0,-21 22 16,21-22-16,0 0 0,0 1 16,0-22-16,0 21 0,0 0 0,0-20 15,21-1-15,1 0 0,20 0 0,-21 0 16,21-21-16,1 0 0,-1 0 16,0 0-16,22 0 0,-22 0 0,1 0 15,20-21-15,-21 0 0,1 0 0,-1 0 16,0-22-16,1 1 0,-1-22 15,-21 1-15,22-1 0,-22 1 16,0-1-16,0-20 0,21 20 0,-42 1 16,22-22-16,-1 22 0,-21-1 15,0 1-15,0 20 0,0-20 0,0 42 16,0-22-16,0 22 0,0 0 16,0 0-16,-21 21 15,21 21-15,-22 0 0,22 0 0,-21 0 16,21 22-16,0-1 0,0 0 15,0 1-15,0-1 0,0 22 0,0-22 16,-21 21-16,21 1 0,0-22 16,0 22-16,0-1 0,-21 1 15,21-22-15,0 0 0,0 1 0,0-1 16,0 0-16,0-20 0,0 20 16,0-21-16,0 0 0,0 0 15,0-42 16,0 0-31,0 0 0,0 0 0,0-22 16,0 22-16,0-21 0,0 0 0,0-1 16,0 22-16,21-21 0,0-1 15,0 1-15,1 21 0,20 0 0,-21 0 16,21-1-16,-20 1 0,20 0 16,0 0-16,1 21 0,-1 0 0,0 0 15,-21 0-15,22 0 0,-1 0 16,-21 0-16,0 0 0,1 0 15,-22 21-15,0 0 0,0 0 16,-43-21-16,22 22 0,-21-22 0,21 21 16,-22-21-16,1 21 0,0-21 15,-1 0-15,1 0 0,21 0 0,-22 0 16,22 0-16,0 0 0,0 0 16,0-21-16,0 21 15,21-21-15,0 42 31,0 0-31,0 21 0,0-21 16,0 22-16,0-22 0,0 21 16,21 1-16,-21-22 0,0 21 15,21 0-15,0-20 0,-21 20 0,21-21 16,0 0-16,1 0 0,-1 1 0,0-1 16,21-21-16,-21 0 0,22 21 15,-1-21-15,0 0 0,1 0 0,-22 0 16,21 0-16,1-21 0,-22 21 0,0-21 15,21-1-15,-21 22 0,-21-21 16,22 0-16,-1 0 16,-21 0-16,0 0 15,-21 21 48,-1 0-63</inkml:trace>
  <inkml:trace contextRef="#ctx0" brushRef="#br0" timeOffset="133431.47">1736 1080 0,'0'0'0,"21"0"0,-21-22 16,21 1-16,0 21 15,0-21-15,0 0 16,1 21-16,-22-21 0,21 0 16,0 21-16,-21-22 0,21 1 15,0 0-15,-21 0 0,21 0 16,-21 0-16,0-1 16,0 1-16,0 0 15,-21 21-15,21-21 0,-21 21 0,0 0 16,-21-21-16,20 21 0,1 0 15,-21 0-15,21 0 0,-22 0 16,1 0-16,0 0 0,-1 0 0,1 0 16,0 21-16,-1 0 15,1 0-15,0 0 0,21 1 0,-22-1 16,1 0-16,0 21 0,20-21 16,-20 22-16,21-22 0,0 21 15,0-21-15,-1 22 0,1-1 0,0-21 16,0 22-16,21-1 0,-21 0 15,0-21-15,-1 22 0,1-1 16,0-21-16,0 22 0,0-1 0,0 0 16,-1 1-16,1-1 15,0 0-15,0 1 0,21-1 0,-21 0 0,21 1 16,-21-1-16,21 0 16,0 1-16,0-1 0,0 0 0,0 1 15,0-22-15,0 21 0,0-21 16,0 22-16,0-22 0,21 21 15,0-21-15,0 22 0,-21-22 0,21 0 16,0 21-16,1-21 0,-1 22 16,-21-1-16,21-21 0,0 22 0,0-22 15,0 21-15,1-21 0,-1 22 16,0-1-16,21-21 0,-21 21 0,1-20 16,-1-1-16,0 21 0,0-21 15,0 22-15,0-22 0,1 0 16,-1 21-16,0-21 0,-21 22 15,21-22-15,-21 21 0,21 1 16,-21-22-16,0 21 0,0 0 0,0 1 16,0-1-16,0-21 0,0 22 15,0-1-15,-21-21 0,0 21 0,0 1 16,21-22-16,-21 21 0,-1-21 16,1 22-16,-21-22 0,21 0 0,0 0 15,-1 0-15,1 1 0,0-1 16,21 0-16,-21 0 0,0-21 15,0 21-15,21 0 0,-22 1 16,1-1 0,21 0-1,-21-21-15,0 0 16,42 0 46,0-21-62,0 21 0,1 0 16,-1 0-16,0 0 16,0 0-16,0 0 0,0 0 15,1 21-15,-1-21 16,-21 21-16,21 0 0,0-21 16,-21 21-16,21 1 0,-21-1 15,0 0-15,0 0 0,21 0 16,-21 22-16,22-22 0,-22 0 0,0 21 15,0-21-15,0 1 0,0 20 16,0-21-16,0 21 0,0-20 0,0 20 16,0-21-16,0 21 0,0 1 15,0-22-15,0 21 0,0 1 0,0-1 16,0 0-16,0-21 0,0 22 16,-22-1-16,22 0 0,-21 1 0,21-1 15,0 0-15,0 1 16,-21-1-16,21-21 0,0 22 0,0-1 15,-21 0-15,21-21 0,-21 22 16,0-1-16,-1-21 0,22 22 16,-21-1-16,21-21 0,-21 21 0,0 1 15,21-1-15,-21-21 0,0 22 16,21-1-16,-22 0 0,22-21 0,0 22 16,-21-22-16,0 21 0,21 1 15,0-22-15,0 21 0,0-21 0,-21 0 16,21 22-16,0-22 0,-21 21 15,21-21-15,0 22 0,-21-22 0,21 21 16,0-21-16,0 22 16,-22-1-16,22-21 0,-21 22 0,21-1 15,0-21-15,0 21 0,-21-20 16,21 20-16,0 0 0,-21-21 0,21 22 16,0-22-16,0 21 0,0-21 15,0 22-15,0-22 0,0 21 0,0 1 16,-21-22-16,21 21 0,0 0 15,0 1-15,0-1 0,-21 0 0,21 1 16,0-1-16,0 0 0,0 1 16,0-1-16,0 0 0,0 1 0,0-1 15,0 0-15,-22 1 0,22-1 16,0 0-16,0 1 0,0-1 16,0 22-16,0-22 0,0 0 15,0 1-15,0-1 0,0 0 0,0 1 16,0-1-16,0 0 0,0 1 15,0-1-15,0 0 0,0 1 0,0-1 16,22-21-16,-22 21 0,0 1 16,0-22-16,21 21 0,0 1 0,-21-22 15,21 21-15,0-21 0,-21 22 16,21-22-16,-21 21 0,22-21 0,-1 22 16,0-22-16,-21 21 0,21-21 15,0 0-15,0 1 0,1 20 0,-1-21 16,0 0-16,0 0 0,0 1 15,0-1-15,1 0 0,20 21 16,-21-21-16,0 1 0,22-1 0,-22-21 16,21 21-16,-21 0 0,22 0 15,-22 0-15,21-21 0,0 22 0,1-22 16,-1 0-16,0 21 0,1-21 16,-1 0-16,22 0 0,-22 0 0,0 0 15,1 0-15,-1 0 0,0 0 16,-21 0-16,22 0 0,-22 0 0,21 21 15,-21-21-15,1 0 0,-1 0 0,-21 21 16,21-21-16,0 0 16,0 0 124,-21-21-140,21 21 16,-21-21 0,22 21-1,-1 0 1,-42 0 156,-1 0-157</inkml:trace>
  <inkml:trace contextRef="#ctx0" brushRef="#br0" timeOffset="181763.22">8953 11938 0,'-21'0'16,"21"-21"-1,-21 21 1,0 0 0,21-21 15,-21 21-15,0 0 15,-1 0 0,1 0-15,21-21 46</inkml:trace>
  <inkml:trace contextRef="#ctx0" brushRef="#br0" timeOffset="182619.21">8805 12023 0,'0'0'0,"-21"21"0,0-21 0,0 0 15,0 0-15,-1 0 32,1 0-32,21-21 15,-21 21-15,21-21 0,0-1 16,0 1-16,-21 21 0,21-21 0,0 0 15,0 0-15,0 0 16,0-1-16,0 1 0,21 0 16,0 0-16,0 0 0,1 0 15,-1-1-15,21 1 0,-21 0 0,22 0 16,-1 0-16,-21 0 0,21 21 0,1-22 16,-1 22-16,0 0 0,-20-21 15,20 21-15,0 0 0,1 0 0,-22 0 16,21 0-16,-21 0 0,0 21 15,22-21-15,-22 22 0,0-1 0,-21 0 16,0 0-16,21 0 0,-21 0 0,0 1 16,0-1-16,0 0 15,0 0-15,0 21 0,-21-20 0,0 20 16,0-21-16,0 21 0,-22 1 0,22-22 16,-21 21-16,21 1 0,-22-22 15,1 21-15,0 0 0,-1 1 0,-20-22 16,20 21-16,1 1 0,-21-1 15,20 0-15,-20-21 0,20 22 0,-20-1 16,21 0-16,-1-20 0,1 20 0,0 0 16,20 1-16,-20-22 0,21 21 15,0-21-15,0 0 0,-1 1 0,22-1 16,0 0-16,0-42 31,0 0-31,0-1 0,22 1 16,-1-21-16,21 0 0,-21 20 15,22-20-15,-22 0 0,21 21 0,0-22 16,1 22-16,-1 0 0,0 0 0,1 21 16,-22 0-16,21 0 0,1 0 15,-22 0-15,21 0 0,-21 21 0,0 0 16,22 0-16,-22 0 0,0 1 0,0 20 16,0-21-16,-21 0 0,22 0 15,-1 22-15,0-22 0,0-21 0,21 21 16,-20 0-16,-1-21 0,21 0 15,-21 0-15,22 0 0,-22 0 16,21 0-16,-21 0 0,0-21 0,22 21 16,-22-21-16,0 0 0,0-22 15,0 22-15,1 0 0,-1 0 0,-21 0 16,21 0-16,-21-1 0,0 1 0,0 0 16,0 0-16,21 0 15,-21 0 1,0-1-16,0 1 0,21 0 15</inkml:trace>
  <inkml:trace contextRef="#ctx0" brushRef="#br0" timeOffset="183231.02">10520 11515 0,'0'0'16,"0"-21"-16,0-1 0,0 1 16,0 0-16,-21 21 15,21 21 1,-22 0-16,22 22 0,0-22 16,-21 21-16,0 1 0,21-1 15,-21 21-15,0-20 0,21 20 0,-21 1 16,-1-1-16,22 22 0,-21-22 15,21 1-15,-21-22 0,21 22 0,-21-1 16,21-20-16,0-1 0,-21 0 0,21 1 16,0-1-16,0-21 0,-21 0 15,21 0-15,0 1 0,0-1 0,0 0 16,0 0-16,-22-21 31,22-21-31,0 0 0,0 0 16,0-1-16,0-20 0,0 21 15,0 0-15,0-22 0,22 22 16,-1-21-16,-21 21 0,42-22 0,-21 22 16,0 0-16,22-21 0,-22 21 15,21-1-15,1-20 0,-1 21 0,0 21 16,1-21-16,-1 0 0,21 21 0,-20 0 16,-1 0-16,22 21 0,-22 0 15,0 0-15,-21 0 0,1 22 0,-1-1 16,-21-21-16,0 21 0,0 1 15,-21-1-15,-1 0 0,1 1 0,0-1 16,0-21-16,0 22 0,0-22 0,-1 21 16,1-21-16,0 0 0,0 1 15,21-1-15,-21-21 16,42-21 15,0-1-15,0 1-16,0 0 0,1 0 15</inkml:trace>
  <inkml:trace contextRef="#ctx0" brushRef="#br0" timeOffset="183695.12">11366 12234 0,'0'0'0,"0"-63"31,0 42-31,0 0 0,0-1 0,43-62 31,-22 84-31,21-21 0,-21 21 0,1 0 16,20 0-16,-21 0 0,21 0 0,-20 21 16,20 0-16,0 0 0,-21 0 15,1 22-15,-1-1 0,0-21 0,-21 21 16,0 1-16,0 20 0,0-42 15,0 22-15,-21-1 0,21 0 16,-21 1-16,-1-22 0,1 21 0,0-21 16,21 1-16,-21-1 0,21 0 0,-21-21 15,21 21-15,0-42 32,0 0-32,0 0 0,0-1 0,0 1 15,0 0-15,21-21 0,0 21 16,21-22-16,-20 1 0,-1 0 0,0-1 15,0 1-15,21 21 0,-20-22 0,-1 22 16,0-21-16,0 21 0,0 0 16,0-1-16,1 1 0,-1 0 15,0 21-15,0 0 16,0 21 0</inkml:trace>
  <inkml:trace contextRef="#ctx0" brushRef="#br0" timeOffset="184243.98">12658 12298 0,'0'0'0,"21"-21"0,-21 0 0,21 21 0,0-22 16,0 1-16,0 0 0,1-21 15,-1 21-15,-21-1 0,21 1 0,0 0 16,-21 0-16,0 0 0,0 0 16,-21 21-1,0 0-15,0 0 0,-22 0 0,22 0 16,0 0-16,-21 0 0,20 21 0,-20 0 16,21 0-16,0 0 0,0 0 15,-1 1-15,1-1 0,21 0 0,-21 0 16,21 0-16,0 0 0,0 1 15,0-1-15,0 0 0,21 0 16,0 0-16,1-21 0,-1 21 0,21 1 16,-21-1-16,0 0 0,1-21 0,20 21 15,-21 0-15,0-21 0,0 21 16,-21 1-16,22-22 0,-22 21 0,21 0 16,-21 0-16,0 0 0,0 0 15,0 1 1,-21-22-16,-1 21 0,1-21 15,0 21-15,0-21 0,0 0 16,-22 0-16,1 0 0,21 0 0,-21 0 16,-1 0-16,22 0 0,-21 0 0,-1 0 15,22 0-15,0 0 0,0 0 16,0 0-16,0 0 0,-1 0 16,22-21-1,0 0 1,0-1-1,22 22-15,-1-21 0</inkml:trace>
  <inkml:trace contextRef="#ctx0" brushRef="#br0" timeOffset="184870.62">14330 12129 0,'0'0'0,"-21"21"0,-1-21 15,1 0-15,0 0 0,0 0 0,0 0 16,0-21 0,42 21-1,0 0 1,0 0-16,21 0 0,22 0 16,-1 0-16,1 0 0,-1 0 0,22 0 15,0 0-15,-1 0 0,22 0 0,-21 0 16,21 0-16,-22 0 0,22 0 15,-42 0-15,20 0 0,-20 0 0,-22 0 16,1 0-16,-1 0 0,0 0 0,-21 0 16,1 0-16,-1 0 0,-42 0 47,-1 0-47,1 0 15,21 21-15,-21-21 0,0 0 16,0 0-16,0 21 0,-1-21 15,1 0-15,-21 21 0,21-21 0,-22 21 16</inkml:trace>
  <inkml:trace contextRef="#ctx0" brushRef="#br0" timeOffset="185211.43">14182 12298 0,'0'0'16,"-22"0"-16,44 0 31,-1 0-15,21 0-16,0 0 0,1 0 16,-1 0-16,22 0 0,-1 0 0,1 0 15,20 0-15,-20 0 0,20 0 0,1 0 16,0 0-16,21 0 0,-43 0 15,22 0-15,-1 0 0,-20 0 0,-1 0 16,-20 0-16,-1 0 0,0 0 0,1 0 16,-22 0-16,0 0 0,0 0 15,0-21-15,1 21 0,-22-21 16,21 21 0,-21-22-16,0 1 15,0 0-15,0 0 0</inkml:trace>
  <inkml:trace contextRef="#ctx0" brushRef="#br0" timeOffset="185639.28">15642 11769 0,'0'0'0,"-21"-21"0,0 21 0,0 0 15,-1 0-15,1 0 0,0 0 16,0 0-1,21 21-15,0 0 16,0 0-16,21-21 0,0 21 16,0 0-16,22 1 0,-22-1 0,21 21 15,1-21-15,-1 0 0,0 1 16,1-22-16,-1 21 0,-21 0 0,21-21 16,1 0-16,-22 21 0,21-21 15,1 0-15,-22 0 0,0 0 0,21 0 16,-21 0-16,-21-21 31,-21 21-31,0 0 16,0 0-16,0 0 0,-22 21 0,22 0 15,-21 0-15,21 1 0,-22-1 16,22 0-16,-21 21 0,0-21 0,20 22 16,-20-22-16,21 0 0,0 21 0,0-20 15,-22-1-15,22 0 0,21 0 16,-21 0-16,0 0 0,21 1 15,0-1-15</inkml:trace>
  <inkml:trace contextRef="#ctx0" brushRef="#br0" timeOffset="186231.47">17314 11832 0,'0'0'0,"0"-21"16,0-21-16,21 21 0,-21-1 0,22 1 15,-1 0-15,-21 0 0,0 0 0,21 0 16,-21-1 0,0 44-1,0-1 1,-21 0-16,21 21 0,0 1 16,0-1-16,0 21 0,-21 1 0,21-1 15,0 1-15,-22 21 0,22-1 16,0 1-16,0-22 0,-21 22 0,0 0 15,0-1-15,21-20 0,-21 21 0,0-1 16,-1-20-16,1-1 0,0 1 16,0-1-16,0 1 0,0-22 0,-1 0 15,22 1-15,-21-22 0,21 0 0,-21 0 16,21 0-16,0-42 31,0 0-31,0 0 0,0-21 0,21 20 16,0-41-16,-21 21 0,22-22 15</inkml:trace>
  <inkml:trace contextRef="#ctx0" brushRef="#br0" timeOffset="186563.29">17187 12129 0,'0'0'0,"0"-22"0,-42-20 0,21 0 16,0-1-16,21 22 0,-22-21 15,22 21-15,-21-22 0,21 22 0,0 0 16,0-21-16,0 21 0,21-1 15,1 1-15,20 21 0,-21-21 0,21 0 16,1 21-16,20 0 0,-20 0 16,20 0-16,-21 0 0,1 21 0,20 0 15,-20 0-15,-22 1 0,21 20 16,-42 0-16,0 1 0,0 20 0,0-21 16,0 1-16,-21 20 0,0-20 0,-22-1 15,1 0-15,0 1 0,-1-22 16,1 0-16,21 0 0,-21 0 15,-1 0-15,22 1 0,0-22 16,42 0 0,21 0-1,-20-22-15,-1 22 0,21-21 16,-21 21-16,0-21 0,22 0 0,-1 0 16,-21 21-16</inkml:trace>
  <inkml:trace contextRef="#ctx0" brushRef="#br0" timeOffset="186906.11">17865 12192 0,'21'0'0,"0"0"0,0 0 16,0-21-16,-21 0 0,21 21 16,1-21-16,20 21 0,-21-22 15,0 1-15,22 0 0,-22 0 0,21 0 16,-21 0-16,0-22 0,1 22 15,-1 0-15,-21 0 0,0 0 16,-21 21-16,-22 0 16,22 0-16,-21 0 0,21 21 15,-22 0-15,22 0 0,0 21 0,0-20 16,0 20-16,-1-21 0,22 21 16,0 1-16,0-22 0,0 21 15,0-21-15,0 1 0,0-1 0,0 0 16,0 0-16,22 0 0,-1 0 15,0-21-15,0 22 0,0-22 0,22 0 16,-22 0-16,0 0 0,21 0 0,-21 0 16,22 0-16,-22 0 0,21 0 15</inkml:trace>
  <inkml:trace contextRef="#ctx0" brushRef="#br0" timeOffset="187263.91">18521 12107 0,'0'0'16,"0"-21"-16,0-21 0,0 21 0,0 0 0,0-1 15,21 1-15,-21 0 16,21 0-16,0 0 0,0 0 0,1 21 16,20-22-16,-21 1 0,21 21 0,1 0 15,-22 0-15,21 0 0,-21 0 16,22 0-16,-22 21 0,21 1 0,-21-1 16,-21 21-16,0 0 0,0-20 15,0 20-15,0 0 0,0 1 0,0-1 16,-21-21-16,21 21 0,-21-20 0,0-1 15,0 0-15,21 0 0,0 0 16,-21-21-16,21-21 31,0 0-31,0 0 16,21 0-16,-21-22 0,0 22 0,21-21 16,0 21-16,0-22 0,-21 22 15,21-21-15,1 21 0,-22-1 0,0 1 16,21 21-16,0 0 0,0 0 31,0 0-31,0 0 16</inkml:trace>
  <inkml:trace contextRef="#ctx0" brushRef="#br0" timeOffset="187827.75">19643 11578 0,'0'0'16,"0"-21"-16,0-64 16,0 64-16,0 0 0,21 0 0,-21 0 15,0 0-15,0 42 32,0 21-32,0-21 15,-21 22-15,-1-1 0,22 0 16,-21 22-16,0-1 0,-21 22 0,21 0 15,-1-1-15,-20 22 0,21-21 0,-21-1 16,20 22-16,-20-21 0,21 0 16,-21-1-16,20 1 0,1 0 15,0-1-15,0 1 0,0-22 0,0 1 16,21-1-16,0-20 0,-22 20 16,22-20-16,0-1 0,-21 0 0,21-21 15,0 22-15,0-22 0,0 0 0,0 0 16,0 0-16,21-21 15,1 0-15,-1 0 16,0-21-16,21 0 0,1 0 0,-1-21 16,0 20-16,1-20 0,20 0 15,-21-22-15,22 22 0,-22-22 16,1 1-16,-22-1 0,0 1 0,0-1 16,-21 1-16,0-1 0,-21 22 15,0-21-15,-22 20 0,-20 22 0,21-21 16,-22 21-16,22-1 0,-22 1 0,22 0 15,0 0-15,-1 21 0,22 0 16,-21-21-16,42 0 31,21 21-31,0 0 0,21 0 16,1 0-16,-1-22 0,0 22 0,1-21 16,-1 21-16,22-21 0,-22 0 15</inkml:trace>
  <inkml:trace contextRef="#ctx0" brushRef="#br0" timeOffset="188171.47">19897 12129 0,'21'0'47,"0"0"-47,0 0 16,0 0-16,22-22 0,-22 1 0,21 21 15,-21 0-15,22-21 0,-22 21 0,21-21 16,-21 0-16,0 0 0,-21-1 16,0 1-16,0 0 15,-21 21-15,0 0 0,0 0 16,-21 0-16,20 0 0,-20 0 0,0 21 16,21 0-16,-22 1 0,22-1 15,-21 0-15,21 0 0,-1 0 0,22 22 16,0-22-16,0 0 0,0 0 15,0 0-15,0 0 0,0 1 0,0-1 16,43-21-16,-22 21 0,0 0 0,21-21 16,1 21-16,-1-21 0,0 0 15,1 0-15,-1 0 0,0 0 0,1 0 16</inkml:trace>
  <inkml:trace contextRef="#ctx0" brushRef="#br0" timeOffset="188723.08">20891 11938 0,'0'0'0,"0"-21"0,0 0 31,-42 42-31,21 0 0,0 0 16,0 0-16,-22 1 0,22-1 0,0 21 15,-21-21-15,20 22 16,1-22-16,0 21 0,21-21 0,0 22 15,0-22-15,0 0 0,0 0 16,21 0-16,0 0 0,1 1 0,20-1 16,0 0-16,-21-21 0,22 0 0,-1 0 15,0 0-15,1 0 0,-1 0 16,0 0-16,1 0 0,-1-21 0,0 0 16,-20-1-16,20-20 0,0 0 0,-21-1 15,22-20-15,-22 21 0,21-22 16,-21 1-16,1 20 0,-1-20 15,0-1-15,-21 22 0,0 0 0,21-1 16,-21 1-16,0 0 0,0-1 0,0 22 16,0 0-16,0 0 0,0 0 15,-21 21-15,0 0 16,0 0-16,21 21 0,-22 0 16,1 21-16,0-21 0,0 22 0,21-1 15,0 0-15,0 1 0,0 20 16,0-20-16,0 20 0,0 1 0,0-22 15,0 0-15,0 22 0,0-22 0,0 0 16,21-20-16,0 20 0,-21-21 16,21 0-16,1 0 0,-22 1 15,21-1-15,0-21 0,0 0 16,0 0-16,0 0 0,1 0 0,-1 0 16,0 0-16,0-21 0,0-1 15,0 1-15,1 0 0,-1 0 16,0 0-16,0 0 0</inkml:trace>
  <inkml:trace contextRef="#ctx0" brushRef="#br0" timeOffset="189014.92">21357 11811 0,'0'0'0,"-21"0"16,42 0 15,0 0-31,0 0 0,22 0 0,-1 0 16,0 0-16,1 0 0,-1 0 15,22 0-15,-22 0 0,0 0 0,-21 0 16,22 0-16,-22 0 0,0 0 0,0 0 16,0 0-16,-21-21 15</inkml:trace>
  <inkml:trace contextRef="#ctx0" brushRef="#br0" timeOffset="191947.44">15790 15346 0,'0'0'0,"-21"0"16,0-21 0,21 0-16,0-1 15,0 1-15,0 0 0,0 0 16,21 0-16,0-22 16,0 22-16,-21 0 0,22 0 0,-1 0 15,0 0-15,-21-22 0,21 43 16,-21-21-16,21 0 0,-21 0 0,0 42 47,0 0-47,-21 0 0,21 0 0,-21 1 15,21 20-15,-21 0 0,21 1 16,0-1-16,0 21 0,-21-20 16,21-1-16,0 0 0,0 1 0,-22-1 15,22 0-15,0 1 0,0-1 16,0-21-16,0 22 0,0-22 0,-21 0 15,21 0-15,-21 0 0,21 0 16,-21 1-16,0-22 0,0 21 0,-1-21 16,1 0-16,0 0 0,0 0 0,0 0 15,-22 0-15,22 0 0,-21 0 16,21 0-16,0 0 0,-1-21 0,1 21 16,21-22-1,21 22 1,1 0-16,-1 0 15,0 0-15,21 0 0,1 0 16,-22 0-16,21 0 0,0 0 0,-20-21 16,20 21-16,0 0 0,-21 0 0,22 0 15,-22-21-15,0 21 0,0 0 16,0 0-16,1-21 0,-1 21 0,0-21 16,0 0-16,0 21 0</inkml:trace>
  <inkml:trace contextRef="#ctx0" brushRef="#br0" timeOffset="193207.43">16446 15367 0,'0'0'0,"0"-21"15,22 0 1,-22 42 0,0 0-1,0 0-15,0 22 0,0-22 16,0 0-16,0 21 0,-22-21 0,22 1 15,0 20-15,0-21 0,0 0 0,0 0 16,-21 1-16,21-1 0,-21 0 16,0-21-1,0 0 1,0 0 0,21-21-16,0 0 0,0-1 15,0 1-15,0 0 0,0 0 0,0-21 16,21 20-16,0 1 0,0-21 15,0 21-15,0 0 0,1-22 0,20 22 16,-21 21-16,0-21 0,0 21 16,1 0-16,-1 0 0,0 0 0,0 21 15,0 0-15,-21 0 0,0 1 0,21-1 16,-21 21-16,0-21 0,0 22 16,0-22-16,0 0 0,0 21 0,0-21 15,0 1-15,0-1 0,22 0 16,-22 0-16,21-21 31,-21-21-15,21 21-16,-21-21 0,21 0 0,0-1 15,0-20-15,-21 21 0,22-21 0,-1 20 16,0-20-16,21 0 0,-21 21 16,1-22-16,-1 22 0,21 0 0,-21 0 15,0 21-15,1 0 0,-1 0 0,-21 21 16,0 0-1,0 0-15,0 0 0,0 22 16,0-22-16,0 21 0,0-21 16,0 22-16,-21-22 0,21 0 0,0 0 15,0 22-15,0-22 0,0 0 0,0 0 16,21 0-16,0-21 16,21 0-16,1 0 0,-1 0 0,0 0 15,1 0-15,20 0 0,-21 0 0,22-21 16,-22 0-16,22 0 0,-22 0 15,0-1-15,1 1 0,-22-21 0,21 21 16,-21 0-16,1-22 0,-1 22 0,-21 0 16,0 0-16,21 0 0,-21-1 15,-21 44 17,21-1-32,-21 0 0,-1 0 15,22 0-15,0 22 0,0-22 16,0 0-16,0 0 15,0 0-15,0 0 0,22 1 16,-1-22-16,0 0 0,0 0 0,0 0 16,0 0-16,1 0 0,-1 0 15,0 0-15,21-22 0,-21 1 0,1 0 16,-1 0-16,0 0 0,0 0 0,0-1 16,0 1-16,1 0 0,-22 0 15,21 0-15,-21 42 31,0 0-15,0 0-16,0 0 0,-21 1 16,-1-1-16,22 0 0,-21 0 15,21 0-15,-21-21 0,21 21 16,-21-21-16,21 22 0,-21-22 16,0 0-1,-1 0 1,22-22-16,0 1 15,0 0-15,0 0 0,0 0 0,0 0 16,22-22-16,-1 1 0,0 21 16,0-22-16,21 1 0,-20 21 0,20-21 15,0 20-15,1 1 0,20 0 16,-21 0-16,22 21 0,-22 0 0,1 0 16,-1 21-16,0 0 0,1 0 0,-22 1 15,0 20-15,0 0 0,-21-21 16,0 22-16,0-1 0,0-21 0,-21 22 15,0-22-15,0 21 0,-1-21 16,1 0-16,0 1 0,21-1 0,-21-21 16,0 21-16,0-21 0,-1 0 31,1-21-15,21 0-16,-21-1 0,21 1 15,0 0-15,-21 0 0</inkml:trace>
  <inkml:trace contextRef="#ctx0" brushRef="#br0" timeOffset="193379.33">18119 15092 0,'0'0'0,"-22"-21"0,-41-43 32,84 64 30,0 0-62,0 0 0</inkml:trace>
  <inkml:trace contextRef="#ctx0" brushRef="#br0" timeOffset="194669.37">19177 14796 0,'-21'-43'15,"42"86"-15,-85-128 0,22 64 0,0-22 0,-1-20 16,-20 21-16,-1-1 0,1-20 0,-22 20 16,1 1-16,-1 0 0,-21-1 15,21 1-15,-20 21 0,-1-21 0,0 20 16,0 1-16,-21 21 0,0 0 15,-21 0-15,21 0 0,-21 0 0,0 21 16,-22-21-16,22 22 0,-21 20 0,21-21 16,-22 21-16,22-20 0,21 20 15,-21 21-15,0-20 0,21 20 16,0 1-16,0-1 0,0 1 0,21-1 16,0 1-16,21 20 0,1 1 15,20 0-15,1-1 0,20 1 0,1 0 16,21-1-16,0-20 0,21 21 15,0-22-15,21 22 0,0-22 0,21 1 16,1-1-16,20 1 0,1-1 0,-1-20 16,43 20-16,-21-21 0,21 1 15,-1-1-15,1 0 0,-21 1 0,21-22 16,-22 21-16,22-21 0,-21 22 0,0-22 16,-22 0-16,22 0 0,-22-21 15,1 21-15,-1 1 0,-20-22 16,20 0-16,-21 0 0,-20 0 0,20 0 15,-21 0-15,21 0 0,-20 0 16,-1-22-16,0 22 16,-21 22-1,0-1-15,0 0 0,0 0 16,-21 0-16,0 22 0,-1-1 0,22-21 16,0 21-16,0 1 0,0-22 0,0 21 15,0 1-15,0-22 0,22 21 16,20-21-16,0 0 0,1 1 0,-1-1 15,21-21-15,1 0 0,-1 0 0,22 0 16,0 0-16,21 0 16,-22 0-16,22-21 0,0-1 0,-21-20 15,-1 21-15,1 0 0,0 0 0,-1-1 16,-20 1-16,-1 0 0,1 21 16,-22 0-16,0-21 0,1 21 0,-1 0 15,-21 0-15,0 21 0,1-21 16,-22 21-16,0 0 0,21 1 0,0-1 15,0 0-15,-21 0 0,21 0 0,0 0 16,1 1-16,20-1 0,-21-21 16,21 21-16,1-21 0,-1 0 0,0 0 15,22 0-15,-1 0 0,1 0 0,-1 0 16,1-21-16,21 0 16,-22-1-16,22-20 0,-1 21 0,1-21 15,0-22-15,-1 22 0,1-22 0,-21 1 16,-1-1-16,-21 1 0,1-1 15,-1 1-15,-21-1 0,0 1 0,-21 20 16,0 1-16,0 0 0,0-1 16,-21 22-16,0-21 0,0 21 0,0 0 15,0-1-15,-1 1 16,22 0 0,0 0-16,22 21 0,-1-21 0,0 0 15,0-1-15,21 1 0,1-21 0,-1 21 16,0-22-16,22 22 15,-22-21-15,1 0 0,20-1 0,-21-20 16,1-1-16,-22 1 0,21-22 0,-21 0 16,-21 1-16,0-1 0,0 0 15,0 22-15,-42-22 0,21 1 0,-43 20 16,1 1-16,-1-1 0,-20 22 0,-1-1 16,-21 1-16,0 21 0,1-21 15,-1 42-15,21-22 0,-21 22 0,22 0 16,20 0-16,1 0 0,20 22 15,1-22-15,21 0 0,0 21 16,42-21-16,0 0 16,21 0-16,-21 0 15,22-21-15,-1-1 0,0 1 0,1 0 16,-22 0-16,21-21 0,-42 20 0,0 1 16,-148-85-1,85 106-15,-22 0 16,21 0-16,-20 22 0,-1-1 0,0 21 15,-20 0-15,20 1 0,0-1 16,-21 22-16,22-22 0,20 21 0,1-20 16,-1-1-16,1-21 0,20 22 0,1-22 15,21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12:10:13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5292 2328 0,'21'-21'16,"-21"0"-1,0 0 1,0 0-16,0 0 15,-21 21 1,21 21 0,-22 0-16,22 0 15,0 0-15,0 22 0,0-1 16,-21 0-16,21 22 0,-21-22 0,0 43 16,21-22-16,-21 1 0,21-1 15,-21 1-15,-1-1 0,22-20 0,0 20 16,0-21-16,0 1 0,0-1 15,0 0-15,0-20 0,0-1 0,0 0 16,0 0-16,0 0 0,0-42 31,0 0-15,0 0-16,0 0 0,22-1 16,-1 1-16,0-21 0,-21 21 15,21-22-15,0 22 0,0 0 0</inkml:trace>
  <inkml:trace contextRef="#ctx0" brushRef="#br0" timeOffset="495.71">5757 2688 0,'0'0'0,"0"-21"15,-21 21-15,21-21 0,0 0 0,0 0 16,0-1-16,0 1 15,0 0-15,0 0 0,21 0 16,-21 0-16,43-1 0,-22 1 0,21 21 16,-21-21-16,22 21 0,-1 0 15,0 0-15,1 0 0,-1 0 0,0 21 16,1 0-16,-1 22 0,-21-22 16,0 21-16,0 1 0,-21 20 0,0-21 15,0 1-15,-21-1 0,0 0 0,0 22 16,-21-22-16,-1 1 0,1-1 15,-22 0-15,1-21 0,21 22 16,-22-1-16,22-21 0,-22 0 0,22 1 16,21-1-16,-22 0 0,22-21 15,0 0-15,0 0 0,42 0 32,0-21-32,0 21 0,1-21 15,20 21-15,0 0 0,1-22 16,20 22-16,-21 0 0,1 0 0,-1 0 15,22-21-15,-22 21 0,0 0 0,-21 0 16,22 0-16,-1 0 0,-21 0 16,0 0-16,1 0 0,-1 0 0,0 0 15,-21-21-15,0 0 32,21 0-32,-21 0 15,21 21-15</inkml:trace>
  <inkml:trace contextRef="#ctx0" brushRef="#br0" timeOffset="989.43">7154 2540 0,'0'0'0,"-21"-21"0,-42 0 31,41 21-31,1 0 0,0 0 0,0 0 0,0 21 16,0 0-16,-1 0 0,1 0 0,0 22 16,-21-1-16,21-21 0,-1 22 15,1-1-15,21 0 0,-21 1 0,0-1 16,21 0-16,-21 1 0,21-22 16,0 21-16,0-21 0,0 22 0,0-22 15,21 0-15,0-21 0,0 21 0,0-21 16,22 0-16,-22 0 0,21 0 15,1 0-15,-1 0 0,0-21 16,22 0-16,-22 0 0,0-1 0,1 1 16,-1-21-16,0 21 0,1-22 15,-22 22-15,21-21 0,-21 0 0,-21-1 16,0-20-16,0 20 0,0 1 16,0-21-16,-21 20 0,0 1 0,-21 21 15,21-22-15,-22 22 0,1 0 16,0 21-16,-1 0 0,1 0 0,0 21 15,-1 0-15,1 22 0,0-22 0,-1 21 16,1 1-16,21-1 0,-22-21 16,22 21-16,0 1 0,0-22 0,21 21 15,0-21-15,0 1 16,0-1-16,21-21 0,0 21 0,0-21 16,22 0-16,-22 0 0,21 0 0,22 0 15</inkml:trace>
  <inkml:trace contextRef="#ctx0" brushRef="#br0" timeOffset="2263.69">8043 2604 0,'-21'21'31,"21"0"-16,-21 0-15,21 0 0,0 22 0,0-22 16,0 21-16,0-21 0,0 22 16,0-22-16,0 21 0,0-21 0,0 0 15,0 1-15,0-1 0,-21 0 0,21 0 16,0 0-16,0 0 16,-21-21-1,21-21 1,0 0-16,0 0 0,0 0 15,0 0-15,0-22 0,21 22 16,0-21-16,0-1 0,0 1 16,-21 0-16,21-1 0,1 1 0,-1 21 15,0-21-15,0 20 0,0 1 0,0 0 16,1 21-16,-1 0 0,0 0 16,0 0-16,0 0 0,0 21 0,-21 22 15,22-22-15,-22 21 0,21-21 16,-21 22-16,0-22 0,0 21 0,0 0 15,0-20-15,0-1 0,0 21 0,0-21 16,0 0-16,0 1 16,21-22-16,0 0 0,0 0 15,0 0-15,1 0 0,-1-22 16,0 1-16,0 0 16,0 0-16,0 0 0,1-22 0,-1 22 15,21-21-15,-21 0 0,0 20 0,1-20 16,-1 21-16,0-21 0,-21 20 15,21 1-15,0 21 0,-21 21 32,0 1-32,0-1 0,0 21 0,0-21 15,0 22-15,0-1 0,21-21 0,-21 21 16,22-20-16,-1-1 0,-21 21 16,21-21-16,0 0 0,0 1 0,0-22 15,1 21-15,-1-21 0,21 0 16,-21 0-16,22 0 0,-22 0 15,21 0-15,0 0 0,-20 0 0,20-21 16,-21-1-16,21 1 0,-20 0 0,-1 0 16,21 0-16,-21-22 0,0 1 15,-21 21-15,0-21 0,22-1 0,-22 1 16,0 21-16,21 0 0,-21-1 16,0 44-1,0-1-15,0 0 0,0 21 0,0-21 16,0 22-16,-21-1 0,21-21 15,0 22-15,0-22 0,0 21 0,0-21 16,21 0-16,0 1 0,0-22 16,0 21-16,0-21 0,1 0 15,20 0-15,-21 0 0,21 0 0,-20 0 16,20-21-16,-21-1 0,21 22 0,-20-21 16,20-21-16,-21 21 0,0-22 15,0 22-15,1-21 0,-22-43 16,21 64-16,-21-21 0,21 21 0,-21-1 15,0 44 1,0-1-16,0 21 16,0-21-16,0 0 0,0 22 15,0-22-15,0 0 0,-21 21 0,21-20 16,0-1-16,0 0 0,0 0 16,-21-21 15,-1 0-31,1-21 15,21 0-15,0 0 16,-21-1-16,21-20 0,0 0 0,0 21 16,0-22-16,0 1 0,21 0 0,0-1 15,1-20-15,20 20 0,0 22 16,1-21-16,20 21 0,-21 0 16,22-1-16,-22 22 0,22 0 0,-22 22 0,0-1 15,1 0-15,-22 21 0,21 1 16,-21-1-16,1 0 0,-22 1 15,0-1-15,0 0 0,0 1 0,0-1 16,0 0-16,0-21 0,0 22 16,0-22-16,0 0 0,0 0 0,-22 0 15,22 1-15,-21-22 0,21 21 16,-21-21-16,0 0 16,21-21-16,-21-1 15,21 1-15,0 0 0,0-21 0,-21 21 16,-1-22-16</inkml:trace>
  <inkml:trace contextRef="#ctx0" brushRef="#br0" timeOffset="2423.4">9906 2032 0,'0'0'0,"-42"0"0,20 0 0,1 0 15,0 0-15,0 0 0,42 0 47,0 0-47,0 0 0</inkml:trace>
  <inkml:trace contextRef="#ctx0" brushRef="#br0" timeOffset="2975.94">7451 4233 0,'0'0'0,"-22"-21"0,1 0 16,0 0-16,0 0 0,21 0 0,0-1 15,0 1-15,0 0 0,0 0 16,21 0-16,0 0 0,22-1 0,-1 1 16,0 0-16,1 21 0,20 0 0,-21 0 15,22 0-15,-1 0 0,-20 0 16,-1 21-16,22 0 0,-43 1 0,21 20 15,-21 0-15,0-21 0,-21 22 16,0-1-16,0 0 0,-21 1 16,-21-1-16,0 0 0,-22 1 0,22-1 15,-22 0-15,1-20 0,-1-1 16,22 21-16,0-21 0,-1-21 0,1 21 16,21 1-16,0-22 0,42 0 31,21 0-31,-21 0 15,0 0-15,22 0 0,-1 0 0,0-22 16,1 22-16,-1-21 0,22 21 16,-22 0-16,0-21 0,22 21 0,-22 0 15,0-21-15,1 21 0,-1-21 0,-21 0 16,22 21-16,-22-22 0,0 1 16</inkml:trace>
  <inkml:trace contextRef="#ctx0" brushRef="#br0" timeOffset="3480.43">8721 3641 0,'0'0'16,"0"-21"-16,-22 21 16,1 21-1,21 0-15,-21 0 0,21 0 0,0 0 16,0 22-16,0-1 0,0 0 0,0 1 15,0-1-15,0 22 0,0-22 16,0 0-16,0 1 0,0 20 0,0-21 16,0-20-16,0 20 0,0 0 15,0-21-15,0 1 0,0 20 0,0-21 16,0 0-16,-21-21 16,0 0-1,0 0-15,-1 0 0,22-21 16,0 0-16,0 0 0,0 0 0,0-22 15,0 22-15,0-21 0,0 21 16,0-22-16,22 1 0,20 21 16,-21-22-16,21 22 0,-20 0 0,20 0 15,0 0-15,1 21 0,20 0 16,-21 0-16,1 0 0,-1 0 0,0 21 16,1 0-16,-22 21 0,21-20 0,-21 20 15,1-21-15,-1 21 0,0 1 16,-21-1-16,0-21 0,0 22 0,0-22 15,0 21-15,-21-21 0,0 0 0,-1 1 16,1-1-16,0 0 0,0 0 16,0-21-16,42-21 31,0 21-15,0-21-16,0 0 0</inkml:trace>
  <inkml:trace contextRef="#ctx0" brushRef="#br0" timeOffset="3851.21">9546 4085 0,'0'-21'15,"0"42"-15,0-63 0,0 21 0,21 0 0,-21-1 16,21 1-16,1 0 0,-1 21 16,0 0-16,0-21 0,0 21 0,0 0 15,22 0-15,-22 0 0,21 21 16,1 0-16,-1 22 0,0-22 15,-21 21-15,22 0 0,-22 1 0,0 20 16,-21-20-16,0-1 0,0 0 16,0 1-16,0-22 0,0 21 0,0-21 15,-21 22-15,0-22 0,0-21 0,-1 21 16,22 0-16,-21-21 16,21-21-1,0 0-15,0 0 0,0-1 0,0 1 16,21 0-16,1-21 0,-1-1 0,0 1 15,0 0-15,21-1 16,-20 1-16,-1 0 0,0 21 0,0-22 16,21 1-16,-20 21 0,-1 0 0,0-1 15,21 1-15,-21 21 0,1-21 16,-1 21-16,0 0 0,0 0 0,0 0 16,0 0-16</inkml:trace>
  <inkml:trace contextRef="#ctx0" brushRef="#br0" timeOffset="4290.96">10858 4022 0,'22'-21'0,"-44"42"0,65-64 0,-22 43 0,0-21 16,0 21-16,0-21 0,-21 0 16,22 0-16,-22 0 0,-22 21 15,1 0 1,0 0-16,0 0 0,-21 0 15,20 0-15,-20 0 0,21 21 0,-21 0 16,20 0-16,-20 0 0,21 0 0,0 1 16,21-1-16,0 0 0,0 0 15,0 0-15,0 0 0,0 1 0,0-1 16,21 0-16,0 0 16,21 0-16,-20-21 0,-1 21 0,21 1 15,-21-1-15,0 0 0,22-21 16,-22 21-16,21 0 0,-21 0 15,1 1-15,-22-1 0,0 0 16,0 0-16,0 0 0,-22-21 0,1 21 16,0-21-16,-21 0 0,21 0 0,-22 22 15,1-22-15,0 0 0,20 0 16,-20 0-16,0 0 0,21 0 0,-1 0 16,1 0-16,0 0 0,0 0 15,21-22 16,21 22-31</inkml:trace>
  <inkml:trace contextRef="#ctx0" brushRef="#br0" timeOffset="4451.87">10753 4509 0,'0'0'0,"0"21"0</inkml:trace>
  <inkml:trace contextRef="#ctx0" brushRef="#br0" timeOffset="5472.07">8953 6308 0,'0'-21'31,"22"21"-31,-22-22 0,21 1 0,0 0 15,-21 0-15,0 0 16,21 0-16,-21-1 0,0 1 16,21 0-16,-21 0 0,0 0 0,0 0 15,0-1-15,0 1 16,0 0-16,0 0 0,0 0 16,0 42 15,0 0-16,0 0-15,0 0 0,0 22 16,0-22-16,0 21 0,0 22 16,0-22-16,0 22 0,0-1 0,0 1 15,0-1-15,0 1 0,0-1 16,0 1-16,0-1 0,0 1 0,0-22 16,0 0-16,0 22 0,-21-22 0,21 0 15,-21-20-15,21 20 0,-21-21 16,21 21-16,0-20 0,0-1 0,0 0 15,-21-21-15,21 21 0,0-42 47,0 0-47,0 0 0,0-1 0,21 1 16,-21 0-16,21 0 0,0 0 16</inkml:trace>
  <inkml:trace contextRef="#ctx0" brushRef="#br0" timeOffset="6063.73">10160 6392 0,'0'22'0,"0"-1"16,0 0-16,0 0 0,0 0 15,0 0-15,21-21 31,0 0-31,0 0 0,1 0 16,-22-21-16,21 0 0,-21 0 16,0 0-16,0 0 15,0-1-15,0 1 16,-21 21 0,-1 0-16,1 0 0,21 21 15,-21 1-15,0-22 0,21 21 16,0 0-16,0 0 15,0 0-15,0 0 0,0 1 16,0-1 0,0 0-16</inkml:trace>
  <inkml:trace contextRef="#ctx0" brushRef="#br0" timeOffset="6415.57">10160 6985 0,'0'42'31,"21"-42"0,0-21-31,0 0 16,-21 0-1,0 0-15,0 0 0,-21 21 47,0 0-47,0 21 0,21 0 16,0 0-16,-21 0 16,21 0-16,0 1 15,21-22 16,0 0-31,0 0 0,-21-22 16,21 1-16</inkml:trace>
  <inkml:trace contextRef="#ctx0" brushRef="#br0" timeOffset="7164.22">11578 6244 0,'0'0'0,"0"-63"31,0 42-31,0-1 16,0 44 15,0-1-31,0 0 0,0 0 0,0 0 15,0 22-15,0-1 0,0 21 16,0-20-16,-21 20 0,0-20 0,21-1 16,-21 21-16,21-20 0,0-1 0,-22 0 15,22-20-15,-21 20 0,21-21 16,0 0-16,-21 22 0,21-22 0,0 0 16,0 0-16,21-21 46,0-21-46,1 21 0,-22-21 0,21 0 16,0-22-16</inkml:trace>
  <inkml:trace contextRef="#ctx0" brushRef="#br0" timeOffset="7444.06">12192 6265 0,'0'-21'31,"21"21"-31,0 0 16,0 0-16,22 0 0,-22 0 16,21 0-16,1-21 0,-1 21 0,0 0 15,-21 0-15,22 0 0,-1 0 0,-21 0 16,22 0-16,-22 0 0,0 0 15,0 0-15,-42 0 16,-21 0 0,20 0-16,-20 0 0,21 0 15</inkml:trace>
  <inkml:trace contextRef="#ctx0" brushRef="#br0" timeOffset="7923.78">12319 6223 0,'-21'21'0,"0"0"15,-1 1-15,22-1 16,-21 0-16,0 0 0,0 0 0,21 0 16,-21 22-16,0-22 0,-1 21 0,1-21 15,0 1-15,0-1 0,21 0 16,0 0-16,0 0 0,0 0 0,-21-21 16,21 22-16,21-22 31,0 0-16,0-22-15,0 1 0,1 21 0,-1-21 16,0 21-16,0 0 0,0-21 16,0 21-16,1 0 0,20 0 0,-21 0 15,21 0-15,-20 0 0,-1 0 0,21 0 16,-21 0-16,0 0 0,1 0 16,-1 0-16,0 21 0,0 0 0,0 0 15,0-21-15,1 22 0,-22-1 0,21 0 16,-21 0-16,0 0 0,0 0 15,0 1-15,0-1 0,-21-21 0,-1 21 16,1 0-16,0 0 0,0 0 0,-21-21 16,20 22-16,1-22 15,-21 21-15,21-21 0,-22 0 0,22 0 16,0 21-16,0-21 0,-21 0 0,20 0 16,1 0-16,0 0 15,42-21 16,0 21-31,1-21 16,-1-1-16,21 1 0</inkml:trace>
  <inkml:trace contextRef="#ctx0" brushRef="#br0" timeOffset="9527.56">13525 6350 0,'-21'0'0,"0"0"31,21 21-15,-21 0-16,21 1 0,0 20 15,-21-21-15,21 0 0,0 22 16,0-22-16,0 21 0,0-21 0,0 22 16,0-22-16,0 0 0,0 21 0,0-21 15,0 1-15,0-1 0,0 0 16,0 0-16,0 0 0,-21-21 47,21-21-32,0 0-15,0 0 16,0 0-16,0-22 0,0 22 16,0 0-16,0-21 0,0-1 0,21 22 15,-21-21-15,21-1 0,0 22 0,0-21 16,0 21-16,1 0 0,-1-1 16,0 1-16,0 0 0,0 0 0,22 21 15,-22 0-15,21 0 0,-21 0 0,22 0 16,-22 0-16,0 21 0,0 0 15,21 0-15,-42 1 0,22 20 0,-22-21 16,21 0-16,-21 22 0,0-22 16,0 21-16,0-21 0,0 22 0,0-22 15,0 0-15,0 0 0,0 0 16,0 0-16,0 1 0,0-1 16,0 0-16,0-42 46,0 0-30,0-1-16,0 1 0,0 0 0,0-21 16,0 21-16,21-22 0,0 22 15,0-21-15,-21 21 0,21-1 0,1 1 16,20-21-16,-21 21 0,0 0 0,22-1 16,-22 22-16,0-21 0,21 0 15,1 21-15,-22 0 0,21 0 16,0 0-16,1 0 0,-22 0 0,21 0 15,-21 0-15,1 21 0,-1 0 16,-21 1-16,0-1 0,0 0 0,0 21 16,0-21-16,0 1 0,0 20 0,0-21 15,0 0-15,-21 0 0,21 1 16,-22-1-16,22 0 0,0 0 0,0 0 16,0 0-16,0 1 0,0-1 15,22-21-15,-1 0 16,21 21-16,-21-21 0,0 0 0,22 0 15,-1 0-15,-21 0 0,22 0 0,-1 0 16,-21-21-16,21 0 16,-20-1-16,20 1 0,-21 0 0,0 0 15,0-21-15,1-1 0,-1 22 0,-21-21 16,0-1-16,21 22 0,-21-21 16,21 21-16,-21 0 0,0-1 0,-21 44 46,0-1-46,21 0 0,-21 0 0,21 21 16,0-20-16,-22-1 0,22 0 0,0 21 16,0-21-16,0 1 0,0-1 15,0 0-15,0 0 0,0 0 0,0 0 16,0 1-16,22-1 0,-1 0 16,21-21-16,-21 21 0,22 0 15,-22-21-15,21 0 0,0 0 0,1 0 16,-22 0-16,21 0 0,1 0 0,-1-21 15,-21 0-15,21 0 0,1 0 0,-22-22 16,0 22-16,21-21 0,-42-1 16,22 22-16,-22-21 0,21 21 0,-21 0 15,0-1-15,0 1 0,0 0 16,-21 42 0,21 0-1,-22-21-15,22 22 0,0-1 16,0 0-16,0 0 0,0 0 15,-21 22-15,21-22 0,0 0 0,-21 0 16,21 0-16,0 0 16,0 1-16,0-1 15,0-42 32,0-1-31,0 1-16,0 0 0,0 0 15,0 0-15,21 0 0,-21-1 0,21-20 16,1 21-16,-1-21 0,0 20 16,0 1-16,0-21 0,0 21 15,22-22-15,-22 22 0,21 0 0,1 0 16,-22 0-16,42 0 0,-20 21 0,-1-22 16,0 22-16,22 0 0,-22 0 15,-21 0-15,22 0 0,-22 22 0,0-1 16,0 0-16,-21 0 0,0 21 0,0 1 15,0-1-15,0 0 0,-21 1 16,21-1-16,-21 0 0,0-20 0,21 20 16,0 0-16,-22-21 0,22 1 15,-21-1-15,21 0 0,0 0 0,-21-21 16,21 21-16,0-42 31,0 0-31,0 0 16,0 0-16,-21-1 15,21 1-15,-21 0 0</inkml:trace>
  <inkml:trace contextRef="#ctx0" brushRef="#br0" timeOffset="9917.04">15134 6033 0,'-21'0'0,"42"0"0,-63 0 15,21 0-15,-1 21 0,1-21 16,0 21-16,0-21 0,21 21 0,0 0 16,0 0-16,21-21 15,0 22-15,0-22 16,1 0-16,-1 0 0,21 0 0,-21 0 15,22 0-15,-22 0 0,21 0 0,-21-22 16,0 1-16,-21 0 16,0 0-16,0 0 0,-21 0 15,0 21 1,0 0-16,0 0 0,0 21 16,-1-21-16,1 21 0,0-21 0,0 21 15,21 0-15,0 0 0,0 1 16,0-1-1</inkml:trace>
  <inkml:trace contextRef="#ctx0" brushRef="#br0" timeOffset="10551.28">8657 8657 0,'0'0'0,"0"-21"0,21 21 0,-21-21 0,0 0 15,0 42 17,0 0-32,0 0 0,0 22 0,0-1 15,0 0-15,0 1 0,-21-1 16,21 21-16,0-20 0,0-1 16,-21 0-16,21 1 0,-21-1 0,21-21 15,0 0-15,-21 22 0,21-22 0,0 0 16,0 0-16,0-42 31,0 0-15</inkml:trace>
  <inkml:trace contextRef="#ctx0" brushRef="#br0" timeOffset="10804.01">9144 8678 0,'0'0'0,"21"0"0,43 0 31,-43-21-31,0 21 0,0-21 16,21 21-16,-20 0 0,20-21 0,0 21 16,1 0-16,-1-21 0,0 21 0,1 0 15,-1 0-15,-21 0 0,0 0 16,0 0-16,-42 0 15,-21 0-15,21 0 16,-22 0-16,1 0 0,0 0 16</inkml:trace>
  <inkml:trace contextRef="#ctx0" brushRef="#br0" timeOffset="11231.77">9229 8678 0,'0'0'0,"0"22"16,0-1-16,0 0 0,0 0 15,0 0-15,-22 0 16,22 1-16,-21-22 0,21 21 0,0 0 16,0 0-16,21-21 47,1 0-47,-1-21 0,0 21 15,0 0-15,0-21 0,0 21 16,1 0-16,-1 0 15,0 0-15,0 0 0,0 0 16,0 21-16,1 0 0,-1-21 16,0 21-16,0 0 0,0 1 0,-21-1 15,0 0-15,0 0 0,0 0 0,0 0 16,0 1-16,-21-1 0,-21 0 16,21 0-16,-22 0 0,22-21 15,-21 21-15,-1 1 0,22-22 0,-21 0 0,21 0 16,0 0-16,-22 0 15,22 0-15,0 0 0,0 0 0,0 0 16,-1 0-16,22-22 0,0 1 16,22 21 15,-1 0-31,0 0 0,0 0 0,0-21 16,22 21-16,-1-21 0</inkml:trace>
  <inkml:trace contextRef="#ctx0" brushRef="#br0" timeOffset="12607.56">10350 8805 0,'0'0'15,"-21"0"-15,0 22 16,0-22-16,21 21 0,0 0 0,0 0 15,-21 0-15,21 22 0,0-22 0,-21 0 16,21 0-16,0 21 0,0-20 16,0-1-16,0 0 0,0 0 0,0 0 15,0 0-15,0 1 0,0-44 47,0 1-31,0 0-16,0 0 0,0 0 0,0-22 15,0 22-15,21-21 0,0 0 16,0 20-16,0-20 0,0 0 0,1 21 16,-1-22-16,0 22 0,0 0 0,21 0 15,-20 21-15,-1 0 0,0 0 16,0 0-16,21 0 0,-20 0 0,-1 0 16,0 21-16,-21 0 0,21 21 15,-21-20-15,0 20 0,0 0 16,0 1-16,0-1 0,0-21 0,0 21 15,0-20-15,0 20 0,0-21 0,0 0 16,0 0-16,21-21 16,0 0-1,1 0-15,-1-21 0,0 0 0,0 0 16,21 0-16,-20 0 0,-1-22 0,21 1 16,-21 0-16,22-1 0,-22 1 15,0 0-15,21 20 0,-21-20 0,1 0 16,-1 21-16,0-1 0,0 1 0,0 21 31,-21 21-15,0 1-16,0 20 0,0-21 0,-21 21 15,21-20-15,0 20 0,0-21 16,-21 21-16,21 1 0,0-22 0,0 21 16,0-21-16,0 1 0,0-1 0,0 0 15,0 0-15,21 0 0,0-21 0,22 0 16,-22 21-16,21-21 0,0 0 15,1 0-15,20 0 0,-20-21 0,-1 0 16,0 21-16,1-21 0,-1 0 0,0-22 16,1 22-16,-22 0 0,0-21 15,0 21-15,0-22 0,0 1 16,1 21-16,-22-22 0,0 22 0,0 0 16,0 0-16,0 0 15,0 42 1,0 0-16,0 0 15,0 22-15,0-22 0,0 0 0,0 0 16,0 0-16,0 22 0,0-22 0,0 0 16,-22 0-16,22 0 0,0 0 15,0 1-15,0-1 0,0 0 16,22-21-16,-1 0 16,0 0-16,0 0 0,0 0 15,0 0-15,1-21 0,-1 21 16,0-21-16,0-1 0,0 1 0,0 0 15,1 0-15,-22 0 0,21 0 0,-21-1 16,21 1-16,-21 0 0,21 0 16,-21 0-16,21 0 0,0-1 0,-21 1 15,22 0-15,-22 0 0,21 21 16,0-21-16,-21 0 0,0-1 16,0 44 15,0-1-31,0 0 15,-21 0-15,21 21 0,-21-20 0,-1-1 16,22 21-16,-21-21 0,21 22 16,-21-22-16,0 21 0,21-21 0,0 0 15,-21 1-15,21-1 0,-21 0 16,-1 0-16,22-42 47,0 0-47,0 0 0,0-22 0,22 22 15,-1-21-15,0 21 0,0-22 0,-21 1 16,42 0-16,-20-1 0,-1 22 16,0-21-16,0 21 0,21-1 15,-20 1-15,-1 21 0,0-21 0,21 21 16,-21 0-16,1 0 0,-1 0 0,-21 21 16,21 0-16,-21 1 0,21-1 15,-21 21-15,0-21 0,0 22 0,0-22 16,0 21-16,0 0 0,0-20 0,0 20 15,0-21-15,0 0 0,0 22 16,0-22-16,0 0 0,0 0 16,0-42 15,0 0-31,-21 0 16,21-1-16,-21 1 0</inkml:trace>
  <inkml:trace contextRef="#ctx0" brushRef="#br0" timeOffset="12907.33">11917 8361 0,'0'0'0,"-85"42"31,85-21-31,21-21 31,0 0-31,1 0 0,-1 0 16,0 0-16,0 0 0,0 0 16,0 0-16,1-21 0,-1 0 15,-21 0-15,0 0 0,-21 21 16,-1-21-16,1 21 0,0 0 16,0 0-16,0 0 15,0 0-15,21 21 16,0 0-16,21-21 15,0 0-15,0 0 0</inkml:trace>
  <inkml:trace contextRef="#ctx0" brushRef="#br0" timeOffset="13428.03">14541 8361 0,'0'0'0,"0"-21"0,0 0 0,0-1 0,0 1 15,0 0-15,0 0 0,0 0 0,0 0 16,-21 21-16,21-22 0,0 1 16,-21 21-1,21 21 1,0 1-16,0 20 15,0-21-15,0 21 0,0 1 0,0 20 16,-21-20-16,21 20 0,0-21 16,-21 22-16,21-1 0,-21 1 15,21-22-15,0 1 0,-22 20 0,22-42 16,-21 22-16,21-1 0,0-21 0,0 0 16,0 0-16,0-42 46,0 0-46,0 0 0,0 0 16,0 0-16,0-1 0,0-20 0,21 21 16</inkml:trace>
  <inkml:trace contextRef="#ctx0" brushRef="#br0" timeOffset="14015.98">14520 8192 0,'0'0'0,"0"-22"0,0 1 0,0-21 15,21 21-15,-21 0 0,22 21 16,-1-22-16,0 1 0,21 21 0,-21 0 16,1 0-16,-1 21 0,0 1 15,21 20-15,-21 0 0,22 1 0,-22-1 16,21 21-16,1 1 0,-1-1 0,-21-20 15,21 20-15,-20 1 0,20-1 16,-21 1-16,0-1 0,0-20 16,1-1-16,-1 0 0,-21 1 0,21-22 15,-21 21-15,0-21 0,0 0 16,0-42 0,0 0-1,0 0-15,0 0 0,0-22 16,0 1-16,0 0 0,0-1 0,0 1 15,21 0-15,-21-22 0,21 1 0,0 20 16,1-20-16,-1 21 0,0-22 16,0 1-16,0 20 0,0 1 0,1 0 15,-1 20-15,-21-20 0,0 21 0,21 21 16,-21-21-16,21 21 16,-21 21-1,0 0-15,0 0 0,21 0 16,-21 1-16,0-1 0</inkml:trace>
  <inkml:trace contextRef="#ctx0" brushRef="#br0" timeOffset="14416.37">15875 8509 0,'-21'0'16,"0"21"-16,-1-21 15,22 21-15,-21 1 0,0-22 0,0 21 16,0 21-16,0-21 0,-1 0 0,22 1 16,0 20-16,0-21 0,0 0 15,0 0-15,0 1 0,0-1 0,0 0 16,22-21-16,-1 21 0,0-21 16,0 0-16,21 0 0,-20-21 15,20 21-15,0-21 0,1 0 0,-22-1 16,21 1-16,0-21 0,-20 21 0,20-22 15,-21 22-15,0-21 0,0 0 16,-21-1-16,0 1 0,0 0 16,0-1-16,-21 1 0,0 21 0,0 0 15,-21-1-15,20 22 0,-20 0 16,0 0-16,-1 0 0,1 22 0,21-1 16,-21 21-16,20-21 0,-20 22 0,21-22 15,0 21-15,0-21 0,21 0 16,0 1-16,0-1 0,0 0 0,21 0 15,0 0-15,21-21 0,-21 0 0,22 0 16,20 0-16</inkml:trace>
  <inkml:trace contextRef="#ctx0" brushRef="#br0" timeOffset="14699.2">16785 7980 0,'0'0'0,"0"-21"0,0-22 0,21 22 15,-21 42 1,0 1 0,0-1-16,0 21 0,0 0 15,0 1-15,0-1 0,0 22 0,0-22 16,0 0-16,0 22 0,0-22 0,0 0 16,0 22-16,-21-22 0,21 1 15,-21-1-15,0-21 0,21 21 16,0 1-16,0-22 0,-21 0 0,21 0 15,-22 0-15,22 1 0,0-1 0,22-21 32,-1 0-32,0-21 0,0-1 0,0 1 15,22 0-15,-22 0 0</inkml:trace>
  <inkml:trace contextRef="#ctx0" brushRef="#br0" timeOffset="15312.12">17272 8530 0,'21'0'16,"0"0"0,0 0-16,1 0 15,-1 0-15,0-21 0,0 21 16,0 0-16,0-21 0,1 0 0,-1 21 16,0-21-16,0 21 0,0-22 0,0 1 15,1 21-15,-22-21 0,0 0 16,-22 21-1,-20 0-15,21 21 16,-21-21-16,20 21 0,-20 0 16,0 1-16,-22-1 0,22 0 0,21 0 15,-22 0-15,22 0 0,-21 1 0,42-1 16,0 0-16,0 0 16,0 0-16,0 0 0,0 1 0,42-1 15,-21 0-15,22-21 0,-1 0 16,0 21-16,1-21 0,20 0 15,1 0-15,-1 0 0,1 0 0,-1-21 16,22 21-16,-22-21 0,1 0 0,-1-1 16,-20 1-16,20-21 0,-20 21 15,-22 0-15,0-22 0,21 22 16,-42 0-16,0 0 0,0 0 0,-21 21 16,-21 0-16,21 0 15,-22 0-15,1 0 0,21 0 16,-22 0-16,22 21 0,0 0 0,0-21 15,21 21-15,0 0 0,0 0 0,0 1 16,21-1-16,0 0 0,0 0 16,1 0-16,-1 0 0,0 1 0,0-1 15,-21 0-15,0 0 0,21 0 0,-21 0 16,0 1-16,0-1 16,0 0-16,-21 0 0,0-21 15,0 0-15,0 0 0,-22 0 0,22 0 16,0 0-16,0 0 0,0 0 15,-1 0-15,1 0 0,21-21 0,0 0 16,0 0-16,0-1 16,0 1-16,0 0 0</inkml:trace>
  <inkml:trace contextRef="#ctx0" brushRef="#br0" timeOffset="15579.32">16531 8170 0,'85'0'16,"-43"0"0,22 0-16,-22 0 0,21 0 0,-20 0 15,20 0-15,1 0 0,20 0 0,-20 0 16,-1 0-16,1 0 0,-1 0 15,-20 0-15,20 0 0,-20 0 0,-22 0 16,21 0-16,-21 0 0,0 0 0,1 0 31</inkml:trace>
  <inkml:trace contextRef="#ctx0" brushRef="#br0" timeOffset="16415.58">19029 8467 0,'0'0'0,"-21"0"15,63 0 16,-21 21-31,21-21 16,1 0-16,-1 0 0,22 0 0,-1 0 16,22 21-16,-1-21 0,1 0 15,-21 0-15,20 0 0,1 0 0,-22 0 16,22 0-16,-21 0 0,-22 0 16,21 0-16,-20 0 0,-22-21 0,21 21 15,-21-21-15,-21 0 16,0-1-16,0 1 0,-21 0 15,-21 21-15,21-21 0,0 0 0,-22 0 16,1 21-16,21-22 0,0 22 16,-1 0-16,-20-21 0,21 21 15,0 0-15,21-21 32,21 21-32,0 0 15,0 0-15,0 0 0,1 0 16,-1 0-16,0 0 0,21 0 15,-21 0-15,-21 21 0,22-21 0,-22 21 0,0 1 16,0-1-16,0 21 16,0-21-16,-22 0 0,1 1 15,0-1-15,0 21 0,0-21 0,-22 0 16,22 1-16,0-1 0,-21 0 0,21 0 16,-1 0-16,1 0 0,0 1 15,0-22-15,0 21 0,0-21 16</inkml:trace>
  <inkml:trace contextRef="#ctx0" brushRef="#br0" timeOffset="18747.95">19050 8319 0,'0'0'0,"-21"0"0,21-22 31,21 1-15,0 21-16,21-21 0,1-21 16,-1 21-16,0-1 0,22-20 0,-1 0 15,1-1-15,21 1 0,-1 0 16,-20-1-16,20 1 0,-20 0 16,-1-1-16,1 22 0,-22-21 0,1 21 15,-22-22-15,0 22 0,-21 0 16,0 0-16,-21 21 15,0 0-15,-1 0 0,1 0 0,0 0 16,-21 0-16,21 0 0,-1 0 0,1 0 16,0 0-16,21 21 15,21-21 17,0-21-32,22 21 0,-22-21 15,0 21-15,21-21 0,-20 21 16,20 0-16,-21-22 0,21 22 15,-20 0-15,-1 0 0,0 0 0,-21 22 16,0-1-16,0 0 16,0 21-16,0-21 0,-21 1 15,0-1-15,-1 21 0,1-21 0,0 0 16,0 1-16,21-1 0,-21 0 0,0 0 16,-1-21-1</inkml:trace>
  <inkml:trace contextRef="#ctx0" brushRef="#br0" timeOffset="19487.64">19113 8234 0,'0'0'0,"-21"21"16,0-21 0,21-21-1,0 0 1,0 0-16,0-1 0,0 1 0,0 0 15,0-21-15,0 21 0,0-22 0,0 1 16,21-22-16,0 22 0,1 0 16,-1-22-16,0 1 0,21-1 0,-21 1 15,1-1-15,-1 1 0,0-22 0,0 22 16,0 20-16,0-20 0,-21 20 16,0 1-16,22 0 0,-22-1 0,0 22 15,21 0-15,-21 0 16,0 0-16,0 42 78,-21-21-78,-1 0 0,22 21 16,-21 0-16,0-21 15,0 0-15,21 21 0,-21-21 16,0 0-16,21 22 15,-22-22-15,22-22 32,22 1-17,-1 21-15,0-21 0,21 0 0,-21 21 16,1-21-16,20 0 0,-21-1 16,21 1-16,-20 0 0,-1 21 0,0 0 15,0-21-15,-21 42 16,0 0-1,0 0-15,-21 22 16,0-22-16,0 0 0,21 21 0,-22-20 16,22 20-16,-21-21 0,21 21 0,0-20 15,-21-1-15,21 21 0,0-21 16,0 0-16,0 1 0,0-1 0,0 0 16,0 0-16,21-21 15</inkml:trace>
  <inkml:trace contextRef="#ctx0" brushRef="#br0" timeOffset="26491.98">9546 9652 0,'0'0'15,"-85"0"1,64 0-16,0 0 0,0 0 0,0 0 15,42 0 32,21 0-47,1 0 0,-1 0 16,21 0-16,22 0 0,0-21 0,21 21 16,-1 0-16,1 0 0,0 0 0,21 0 15,0 0-15,0 0 0,0 0 16,0 0-16,0 0 0,-21 0 0,0 0 15,0 0-15,-1 21 0,-20-21 0,0 0 16,-22 0-16,1 21 16,-22-21-16,0 0 0,-20 0 0,-1 0 0,0 0 15,-21 21-15,-21-21 16,0 0-16,-1 0 16,-20 0-16,0 0 0,-1 0 15,1 0-15</inkml:trace>
  <inkml:trace contextRef="#ctx0" brushRef="#br0" timeOffset="26955.73">9652 9779 0,'-21'0'16,"42"0"-16,-21 0 31,21 0-31,0 0 16,22 0-16,-1 21 0,0-21 15,22 21-15,-22-21 0,22 0 0,20 22 16,-20-22-16,20 0 0,-20 0 0,21 21 16,-1-21-16,1 0 0,0 0 15,20 0-15,-20 0 0,0 0 16,-1 0-16,-20 0 0,21 0 0,-22 0 16,-21 0-16,1 0 0,-1 0 0,0 0 15,-20 21-15,-1-21 0,0 0 16,-21-21 31,0 0-32,-21 21-15,0 0 0,-1-22 0</inkml:trace>
  <inkml:trace contextRef="#ctx0" brushRef="#br0" timeOffset="27115.64">11324 9800 0,'-21'0'63,"0"0"-63</inkml:trace>
  <inkml:trace contextRef="#ctx0" brushRef="#br0" timeOffset="28055.88">9504 11409 0,'0'0'16,"-21"0"-16,21-21 31,0 0-31,0-1 16,0 1-16,21 21 15,0-21-15,21 21 16,-21 0-16,1 0 0,20 0 0,-21 0 16,21 0-16,1 0 0,-22 21 0,21 0 15,-21 1-15,1 20 0,-22-21 16,0 21-16,0-20 0,0 20 0,0-21 16,-43 21-16,22-20 0,-21 20 0,-1-21 15,1 0-15,0 0 0,-1 1 16,1-1-16,0 0 0,-1 0 0,22-21 15,-21 0-15,21 0 0,21-21 16,0 0 0,0 0-16,21-1 15,0 1-15,0 21 0,0-21 0,22 0 16,-22 21-16,21 0 0,1 0 0,20 0 16,-21 0-16,1 0 0,-1 0 15,22 21-15,-22 0 0,-21-21 0,21 21 16,-20 1-16,-1-1 0,-21 21 0,0-21 15,0 0-15,-43 22 0,22-1 16,-42-21-16,20 22 0,-20-22 16,21 21-16,-22-21 0,1 0 0,-1 1 0,22-1 15,-22 0-15,22-21 0,0 0 16,-1 0-16,1 0 0,0 0 16,-1-21-16,22 21 0,0-21 0,-21-1 15,20 22-15,22-21 0,0 0 16,-21 21-16,21-21 0,0 0 15,21 21-15,-21-21 0,22 21 16,20-22-16,-21 1 0,0 21 16,22-21-16</inkml:trace>
  <inkml:trace contextRef="#ctx0" brushRef="#br0" timeOffset="28463.64">10329 11599 0,'-42'43'16,"21"-22"-1,0 0-15,-1 0 0,1 22 0,0-1 16,0-21-16,0 21 0,0 1 16,-1-1-16,22 0 0,0 1 0,0-22 15,0 21-15,0-21 0,0 1 0,0-1 16,22 0-16,20 0 0,-21-21 0,0 0 15,22 0-15,-1 0 0,0 0 16,1-21-16,-1 0 0,0 0 0,1-1 16,-1-20-16,21 21 0,-20-21 15,-22-1-15,21 22 0,1-21 16,-22-1-16,-21 22 0,0-21 0,0 0 16,-21 20-16,-22-20 0,22 21 0,-21-21 15,-1 20-15,1 22 0,0 0 16,-1 0-16,1 0 0,0 0 0,-1 0 15,1 0-15,21 22 0,0-1 0,0 0 16,21 21-16,0-21 0,0 1 16,0-1-16,0 21 0,21-21 15,0 0-15,0 1 0,0-1 0,22 0 0,-22 0 16,21-21-16</inkml:trace>
  <inkml:trace contextRef="#ctx0" brushRef="#br0" timeOffset="29502.89">11218 11832 0,'-21'21'16,"0"1"-16,0-1 0,21 0 0,0 0 16,-21 0-16,-1 0 15,22 22-15,0-22 0,0 0 0,-21 0 16,21 22-16,-21-22 0,21 0 0,-21 0 15,21 0-15,0-42 47,0 0-47,0 0 0,0 0 16,0-22-16,0 22 0,21-21 16,0 21-16,0-22 0,-21 22 0,22-21 15,-1 21-15,0-1 0,0 22 0,0-21 16,0 21-16,1 0 15,-1 0-15,-21 21 16,21-21-16,-21 22 0,21-1 0,-21 0 16,0 21-16,0-21 0,21 1 0,-21-1 15,21 0-15,-21 21 0,22-21 16,-22 1-16,21-22 0,-21 21 0,0 0 16,21-21-16,-21 21 0,21-21 15,0 0-15,0 0 16,1 0-16,-22-21 0,21 0 15,0 21-15,-21-21 0,21-22 0,0 22 16,0 0-16,1-21 0,-1 20 0,0 1 16,0-21-16,-21 21 0,21 0 15,0-1-15,-21 1 16,0 42 0,0 1-1,0-1-15,0 21 0,0-21 0,-21 0 16,21 22-16,-21-22 0,21 0 0,0 0 15,0 0-15,0 22 0,0-22 16,21 0-16,0 0 0,1-21 16,-1 0-16,0 0 0,0 0 0,21 0 15,1 0-15,-1 0 0,0 0 0,1-21 16,-1 0-16,0 0 0,-20 0 16,20-1-16,0 1 0,-21-21 0,1 21 15,-1 0-15,0-22 0,0 22 16,-21 0-16,0 0 0,0 42 31,0 0-15,0 0-16,-21 0 0,21 22 0,-21-22 15,21 0-15,-21 0 0,21 0 16,0 1-16,-22-1 0,22 0 16,-21-21-16,21-21 31,0 0-16,0-1-15,0 1 0,0 0 16,0 0-16,0-21 0,0 20 16,0 1-16,0-21 0,21 21 15,1-22-15,-1 22 0,0 0 0,21 0 16,-21 0-16,22 0 0,-22 21 0,21 0 16,1 0-16,-22 0 0,21 0 0,-21 21 15,0 0-15,22 0 0,-22 0 16,-21 22-16,0-22 0,21 21 0,-21 0 15,0 1-15,0-1 0,0 0 0,0-20 16,0 20-16,-21-21 0,21 0 16,0 0-16,0 1 0,0-1 15,0-42 17,0-1-32,0 1 15,0 0-15,0-21 0,0 21 0,0-22 16</inkml:trace>
  <inkml:trace contextRef="#ctx0" brushRef="#br0" timeOffset="29671.79">12213 11472 0,'0'0'0,"-21"0"0,21-21 15,0 0 1,21 21 15,0 0-31,0 0 0</inkml:trace>
  <inkml:trace contextRef="#ctx0" brushRef="#br0" timeOffset="30295.44">14287 11811 0,'0'0'0,"-42"0"0,0 0 15,21 0-15,-1 0 0,1 0 16,0 0-16,42 0 16,0 0-16,22 21 0,20-21 15,1 0-15,-1 0 0,22 0 16,-22 0-16,22 0 0,0 0 0,-1 0 15,1 0-15,0 0 0,-1 0 0,1 0 16,-21 0-16,-1 0 0,-21-21 16,1 21-16,-22 0 0,0 0 0,-21-21 15,-21 0-15,-21 21 16,20-21-16,-41 21 0,21-22 16,-1 22-16,1-21 0,-22 21 15,22-21-15,0 21 0,21 0 0,-1 0 16,1-21-16,64 21 31,-22 0-31,21 0 0,-21 0 0,22 21 16,-1 0-16,0-21 0,-21 21 0,22 1 15,-22-1-15,-21 0 0,0 21 16,0-21-16,0 1 0,0 20 0,0 0 16,-21-21-16,0 22 0,-1-22 0,-20 21 15,21-21-15,-21 1 0,20-1 16,1 0-16,0 0 0,0-21 0,42 0 31,0 0-31</inkml:trace>
  <inkml:trace contextRef="#ctx0" brushRef="#br0" timeOffset="30571.3">16044 11113 0,'0'0'0,"0"-43"0,0 22 16,0 0-16,0-21 0,0 20 16,0 44-1,0-1-15,0 0 0,0 42 16,0-20-16,0 20 0,0 22 0,-21 0 16,0-22-16,21 22 0,-21-22 0,0 22 15,-1-22-15,1 1 0,21-1 16,-21 1-16,0-22 0,21 22 0,0-22 15,0 0-15,-21-20 0,21-1 0,0 0 16,0 0-16,0-42 31,0 0-31</inkml:trace>
  <inkml:trace contextRef="#ctx0" brushRef="#br0" timeOffset="30856.14">15790 11578 0,'0'0'0,"0"-63"0,-21 20 0,21-20 15,0-1-15,0 1 0,0-1 0,0 22 16,42-21-16,-20 20 0,20 1 0,0 21 16,22 0-16,-1-1 0,1 1 15,-1 21-15,1 0 0,-1 21 0,1 1 16,-1-1-16,-20 21 0,-1 0 0,-21 1 16,0 20-16,-21 1 0,-21-22 15,0 22-15,-21-22 0,-1 21 0,-20-20 16,-1-1-16,1 0 0,-22 1 0,22-22 15,20 21-15,-20-21 0,20 1 16,22-1-16,0-21 0,0 21 16,21 0-16,21 0 15,0-21-15,0 0 0,1 21 0,20-21 16,0 0-16,-21 0 0,22 22 16,-1-22-16,-21 21 0</inkml:trace>
  <inkml:trace contextRef="#ctx0" brushRef="#br0" timeOffset="31151.96">16256 12023 0,'63'0'32,"-41"-21"-32,-1 21 15,0-22-15,0 1 0,21-21 0,-20 21 16,20-22-16,-21 22 0,21-21 16,1 0-16,-1-1 0,0 1 15,-20 21-15,-1-22 0,0 22 0,-42 21 31,0 21-31,-1 1 0,1-1 16,-21 21-16,21-21 0,0 22 0,-1-22 16,22 21-16,0 0 0,0-20 0,0 20 15,0-21-15,0 0 0,0 22 16,22-43-16,-1 21 0,0 0 0,21-21 16,-21 0-16,22 0 0,-1 0 0,0 0 15,1 0-15,20 0 0,-20 0 16,-1-21-16,21 0 0,-20-1 15,-1-20-15,22 21 0</inkml:trace>
  <inkml:trace contextRef="#ctx0" brushRef="#br0" timeOffset="31923.52">17441 11663 0,'0'0'0,"0"-21"0,-21 0 0,0 21 16,0-22-16,0 22 0,-22 0 0,22 0 16,-21 0-16,21 0 0,-1 22 15,1-1-15,0-21 0,0 21 0,0 0 16,0 0-16,21 22 0,0-22 0,0 0 15,0 0-15,0 0 0,0 0 16,0 1-16,0-1 0,0 0 16,21-21-16,0 0 0,0 0 15,0 0-15,0 0 0,1 0 16,-1 0-16,21 0 0,-21-21 0,0 0 16,1-1-16,-1 1 0,0 0 0,0-21 15,0 21-15,0-22 0,1 22 0,-1-21 16,-21 21-16,0-1 0,0 1 15,0 42 1,-21 22-16,-1-22 16,1 0-16,0 21 15,0-20-15,21 20 0,0 0 0,0-21 0,0 22 16,0-22-16,0 21 0,0-21 16,0 1-16,21-1 0,0 0 15,0 0-15,22-21 0,-22 0 0,21 0 16,-21 0-16,22 0 0,-22 0 0,0-21 15,21 0-15,-20 0 0,-1-1 16,21-20-16,-21 0 0,0-1 0,22 1 16,-22-21-16,0-1 0,21 1 0,-20-1 15,20 1-15,-21-22 0,0 21 16,0 1-16,1-1 0,-22 1 0,0 21 16,0 20-16,0 1 0,0 0 0,-22 21 15,1 0-15,0 21 16,-21 0-16,21 22 0,-1-1 15,1 0-15,0 22 0,0-22 0,21 22 16,0-1-16,-21-20 0,21 20 0,0-21 16,0 1-16,0-1 0,0 0 15,0 1-15,0-1 0,21-21 0,0 22 16,0-22-16,0 0 0,-21 0 0,22-21 16,20 0-16,-21 0 0,0 0 15,22 0-15,-22 0 0,0 0 0,21-21 16,1 0-16,-22 0 0,0-22 0,21 22 15,-21-21-15,1 21 0,-1-1 16,0 1-16,-21 0 0,0 0 16,0 42-1,-21 0-15,0 0 0,-1 1 16,1-1-16,21 0 0,-21 0 16,0 0-16,21 0 0,0 1 0,0-1 15,0 0-15,0 0 0,0 0 16,21-21-1,0-21 1,0 0-16,1 0 0,-22 0 0</inkml:trace>
  <inkml:trace contextRef="#ctx0" brushRef="#br0" timeOffset="32079.43">18584 11324 0,'0'0'0,"0"-21"0,0 0 0,-21 21 16,0 0-16,0 0 0,0 0 15,-1 0-15,1 0 0,0 0 32,0 0-17,0 0-15</inkml:trace>
  <inkml:trace contextRef="#ctx0" brushRef="#br0" timeOffset="32251.33">17611 11472 0,'0'0'0,"-43"0"0,22 0 0,21 22 16,0-1-16,21 0 15,22-21-15,-22 0 0,21 0 16,0 0-16,1 21 0,-1-21 0,22 0 16,-22 0-16,0 0 0,22 0 15,-22 0-15,22 0 0,-22 0 0</inkml:trace>
  <inkml:trace contextRef="#ctx0" brushRef="#br0" timeOffset="32512.19">19092 11642 0,'0'0'16,"0"-21"-16,0-1 0,-21 22 15,0 0-15,0 0 0,0 0 16,-1 0-16,1 0 0,-21 22 0,21-1 15,-22 0-15,22 0 0,0 0 16,0 0-16,0 1 0,0 20 0,-1-21 16,22 0-16,0 22 0,0-22 0,0 0 15,0 0-15,22 0 0,-1 0 16,21 1-16,-21-1 0,22-21 16,-1 0-16,0 0 0,1 0 0,-1 0 15,0 0-15,1 0 0,20 0 0,-21-21 16,1 21-16</inkml:trace>
  <inkml:trace contextRef="#ctx0" brushRef="#br0" timeOffset="33891.55">19558 11684 0,'0'0'0,"0"-21"0,0 0 15,-21 21-15,0 0 0,-1 0 0,1 0 16,0 0-16,0 0 0,-21 21 0,20 0 16,1 0-16,-21 0 0,21 1 15,0-1-15,-1 0 0,1 0 16,21 0-16,0 0 0,0 22 15,0-22-15,0 0 0,0 0 0,21-21 16,1 0-16,-1 0 0,0 0 16,0 0-16,21 0 0,-20 0 0,20 0 15,-21-21-15,0 0 0,22 0 0,-22 0 16,0-1-16,0-20 0,0 21 16,0-21-16,1 20 0,-22 1 0,0 0 15,0 0-15,-22 21 16,1 21-16,0 0 15,0 0-15,0 22 0,0-22 0,-1 21 16,1-21-16,0 22 0,21-22 16,0 21-16,0-21 0,0 1 0,0-1 15,0 0-15,21 0 0,0 0 16,1-21-16,-1 0 0,21 0 0,-21 0 16,22 0-16,-22 0 0,21 0 0,-21-21 15,22 0-15,-22 0 0,21 0 16,-21-22-16,22 1 0,-22 0 0,21-22 15,0 22-15,-20-22 0,20 1 0,-21-1 16,21-20-16,-20 20 0,-1-21 16,21 22-16,-21-1 0,-21 1 0,0 21 15,21-1-15,-21 22 0,0 0 0,0 0 16,-21 21 0,0 21-16,0 0 0,0 21 15,0 1-15,-1-1 0,1 0 0,21 22 16,-21-1-16,0 1 0,21-1 15,-21-20-15,21 20 0,0-20 0,0 20 16,0-21-16,0 22 0,0-22 0,0 1 16,0-1-16,0-21 0,21 21 15,0-20-15,0-1 0,0 0 0,22 0 16,-22-21-16,21 0 0,-21 0 0,22 0 16,-22-21-16,21 0 0,1 0 0,-1-22 15,-21 22-15,21-21 16,1-22-16,-1 22 0,0-22 0,-20 1 15,20-22-15,-21 22 0,21-1 0,-20-20 16,-1 20-16,0 1 0,0 20 16,-21 1-16,0 0 0,0 20 0,0 1 15,0 0-15,-21 21 0,0 0 16,0 21-16,-1 0 0,-20 1 16,21-1-16,0 21 0,0 0 0,-1 1 15,1 20-15,0-20 0,0 20 0,21-21 16,-21 22-16,21-22 0,0 1 15,0-1-15,0 21 0,0-20 0,0-22 16,0 21-16,0 1 0,21-22 0,0 21 16,0-21-16,0-21 15,1 21-15,-1-21 0,0 0 0,0 0 16,21 0-16,-20-21 0,20 21 0,-21-21 16,21 0-16,-20 0 0,20-22 15,-21 22-15,0 0 0,0 0 0,1 21 16,-22-21-16,21 21 0,-42 0 31,21 21-31,-22 0 0,1 0 16,21 0-16,0 1 15,0-1-15,0 0 0,0 0 16,0 0-16,21 0 0,1 1 0,-1-22 16,0 0-16,21 21 0,-21-21 15,1 0-15,-1 0 0,21 0 16,-21 0-16,22-21 0,-22-1 0,0 1 15,21 0-15,-21-21 0,1 21 0,20-1 16,-21 1-16,-21-21 0,21 21 16,-21 0-16,0-1 0,21 1 0,-21 0 15,0 0-15,-21 21 32,21 21-17,-21 0-15,0 0 0,21 1 0,0 20 16,0-21-16,-21 21 0,21-20 15,-21 20-15,21 21 0,0-20 16,0 20-16,0-20 0,0 20 0,0 1 16,-22-1-16,22 1 0,0-1 0,0 22 15,-21-22-15,21 1 0,0 20 16,0-20-16,0 21 0,0-22 0,0 1 16,-21-1-16,21 1 0,0-1 0,-21-21 15,21 22-15,-21-22 0,21 1 0,0-1 16,-21 0-16,-1-21 15,1 1-15,0-1 0,0 0 0,0-21 16,0 0-16,-1-21 0,-20 0 0,21-1 0,-21 1 16,20-21-16,1 0 0,21-1 15,0 1-15,21-22 0,1 22 16,20-21-16,0-1 0,22 1 0,-1-22 16,22 0-16,-22 22 0,22-22 0,0 0 15,21 22-15,-22-22 0,1 22 16,0-1-16,-1 22 0,1 0 0</inkml:trace>
  <inkml:trace contextRef="#ctx0" brushRef="#br0" timeOffset="34127.41">22479 12467 0,'0'0'0,"-21"21"0,-22 43 32,22-43-32,21 0 0,-21-21 0,21 21 15,0 1-15,-21-22 0,21 21 16,0-42 15</inkml:trace>
  <inkml:trace contextRef="#ctx0" brushRef="#br0" timeOffset="39443.81">13970 14626 0,'0'-21'15,"0"42"1,-21 0-16,21 1 0,0 20 0,-21-21 16,21 21-16,0 22 0,0-22 15,0 1-15,-22-1 0,22 21 0,-21-20 16,21-1-16,0 0 0,0 1 0,-21-22 15,21 21-15,-21-21 0,21 1 16,-21-1-16,21 0 0,0-42 31</inkml:trace>
  <inkml:trace contextRef="#ctx0" brushRef="#br0" timeOffset="39952.18">14372 14309 0,'0'0'16,"-21"-21"-16,-21-22 0,-1 22 0,1 0 0,0 0 16,-1 0-16,-20-1 15,-1 1-15,22 21 0,-22 0 0,1 0 16,21 0-16,-22 0 0,1 21 0,-1 22 15,1-22-15,-1 42 0,-21-20 16,22 20-16,-1 22 0,1-22 0,21 22 16,-22-21-16,22 20 0,-1 1 0,22 0 15,0-1-15,21 1 0,0 0 16,0-1-16,0 1 0,21-22 0,0 22 16,22-21-16,-1-1 0,0 1 0,1-22 15,20 0-15,-20 1 0,20-1 0,1 0 16,-1-21-16,1 1 0,-1-22 15,1 0-15,20 0 0,-20 0 16,-1-22-16,22 1 0,0-21 0,-1 21 16,1-22-16,0 1 0,-22 0 15,22-22-15,-22 1 0,1-1 0,-1 1 16,1-22-16,-43 0 0,21 1 0,-21-1 16,-21 0-16,0 1 0,0-1 0,0 0 15,-21-20-15,0 20 0,0 0 16,-21 22-16,20-22 0,-20 43 0,-21-1 15,20 1-15,-20 0 0,-1 21 16,-20 21-16,20 0 0,-21 0 0,1 0 16,-1 21-16,22 21 0,-22 0 0,0 1 15,22-1-15,-1 22 0</inkml:trace>
  <inkml:trace contextRef="#ctx0" brushRef="#br0" timeOffset="65668.72">2603 8149 0,'22'0'47,"-1"0"-47,0 0 16,0 0-16,0 0 0,22 0 0,-1 0 15,0 0-15,22 0 16,-22-21-16,22 21 0,20-21 0,1 0 16,21 0-16,0-1 0,-1 1 15,1 0-15,0 0 0,21 0 0,-21 0 16,21-1-16,0 1 0,0 0 0,0 0 15,0-21-15,0 20 0,-21 1 16,0 21-16,-22-21 0,-20 0 0,-1 21 16,1 0-16,-22-21 0,0 21 15,-20 0-15,-1 0 0,0 0 0,0 0 16,0-21-16,-21-1 47,0 1-16,0 0-31</inkml:trace>
  <inkml:trace contextRef="#ctx0" brushRef="#br0" timeOffset="66211.39">4932 7303 0,'0'0'0,"0"-22"0,0 44 31,0-1-15,0 0-16,0 0 0,21 0 16,0 0-16,-21 1 15,21-1-15,0 0 0,1 0 0,20-21 16,-21 21-16,0 0 0,0-21 16,22 0-16,-22 0 0,21 0 0,-21 0 15,22 0-15,-1 0 0,-21 0 16,22 0-16,-22 0 0,0 0 0,0 0 15,0 0-15,0-21 0,-42 21 32,0 0-32,-21 0 0,21 21 15,-1 1-15,-20-22 0,21 42 16,-21-21-16,-1 0 0,22 0 0,0 22 16,-21-22-16,20 21 0,1-21 15,0 1-15,0 20 0,21-21 16,-21 21-16,21-20 0,-21-1 0,21 0 15,0 0-15,0 0 0,-22 0 16,22 1-16,-21-1 16,0-21-16,0 0 31</inkml:trace>
  <inkml:trace contextRef="#ctx0" brushRef="#br0" timeOffset="66907">2688 8297 0,'21'0'47,"0"22"-47,1-22 15,-1 21-15,0-21 0,0 21 0,0-21 16,22 21-16,-22 0 0,21-21 16,-21 21-16,22 1 0,-1-22 0,0 21 15,1 0-15,20-21 0,-21 21 0,22 0 16,-1 0-16,1 1 0,-1-1 16,1 0-16,21 0 0,-22 0 0,1 0 15,20 1-15,-20 20 0,-1-21 16,22 0-16,-22 0 0,22 22 0,-21-22 15,20 0-15,-20 0 0,20 22 0,-20-22 16,21 0-16,-22 0 16,-21 0-16,22 0 0,-22 1 0,1-1 15,-22-21-15,21 21 0,-21-21 0,0 0 16,1 21-16,-1-21 16,0 0-16,0-21 31,-21 0-16,0 0-15,0-1 0</inkml:trace>
  <inkml:trace contextRef="#ctx0" brushRef="#br0" timeOffset="67272.8">4995 8848 0,'0'0'16,"-21"0"-16,21-21 0,-21 21 15,42 21 32,0-21-47,0 21 0,1-21 16,-1 21-16,21-21 0,-21 21 0,0-21 16,1 21-16,-1 1 0,0-22 0,0 21 15,-21 0-15,21 0 16,-21 0-16,0 0 15,0 1-15,0-1 0,-21-21 0,21 21 16,-21 0-16,0 0 0,-22 0 16,22 1-16,0-22 0,0 21 0,-21 0 15,20-21-15,1 21 0,0-21 0,0 0 16,0 21-16,21 0 16,-21-21-16,-1 0 15,1 0 16</inkml:trace>
  <inkml:trace contextRef="#ctx0" brushRef="#br0" timeOffset="71031.7">7408 5461 0,'-21'-21'0,"0"21"16,21-21-1,21 21 17,0 0-17,0 0-15,22-21 0,20 21 16,1 0-16,20 0 0,1 0 0,21 0 16,21-22-16,-21 22 0,42 0 0,-21 0 15,42-21-15,-21 21 0,1 0 16,20 0-16,-21 0 0,21 0 0,-20 0 15,-1 0-15,0 0 0,-21 0 16,-21 0-16,0 0 0,-22 0 0,1 0 16,-22 0-16,-20 0 0,-1 0 15,0 0-15,-20 0 0,-1 0 0,0 0 16,-42 0 31,0 0-47,-1 0 15,-20 0-15,0 0 0</inkml:trace>
  <inkml:trace contextRef="#ctx0" brushRef="#br0" timeOffset="71528.39">7239 5673 0,'21'0'0,"21"0"0,-20 0 16,20 0-16,0 0 0,22 0 0,-1 0 16,22 0-16,21 0 0,0 0 15,-1 0-15,22-21 0,0 21 0,22 0 16,-1-22-16,0 22 0,0 0 0,0 0 15,-21 0-15,21 0 0,-21 0 16,0-21-16,0 21 0,0 0 0,-21 0 16,-21 0-16,0 0 0,-22 0 15,1 0-15,-22 0 0,0 0 16,1 0-16,-22 0 0,0 0 16,-21-21 15,-21 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11:42:36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2667 402 0,'0'0'16,"21"0"-16,0 0 16,0 0-1,-21-21 1,22 21-16,-22-21 15,0 0-15,0 0 0,0-1 16,0 1-16,0 0 0,0 0 16,0 0-16,-22 0 15,1-1-15,0 22 0,0 0 16,-21 0-16,20 0 0,1 0 0,-21 22 16,0-1-16,-1 21 0,22-21 15,-21 22-15,-1-1 0,1 0 0,0 1 16,21 20-16,-22-21 0,22 1 15,0 20-15,0 1 0,21-22 16,0 22-16,0-22 0,0 0 0,0 1 16,0-1-16,21 0 15,21-21-15,-21 1 0,22-1 0,-1 0 16,0-21-16,1 0 0,-22 0 16,21 0-16,1 0 0,-1 0 0,-21-21 15,21 21-15,-20-21 0,20-1 16,-21-20-16</inkml:trace>
  <inkml:trace contextRef="#ctx0" brushRef="#br0" timeOffset="544.67">3111 106 0,'0'0'0,"0"-42"15,0-1-15,0 22 0,-21 21 16,0 0-1,0 0-15,21 21 16,0 22 0,0-1-16,0 21 0,0 1 0,0-1 15,0 1-15,0-1 0,0 1 16,0-1-16,-21-20 0,21 20 16,0 1-16,-21-22 0,21 22 0,0-22 15,0 0-15,0 1 0,0-1 16,-22-21-16,22 0 0,0 0 0,0 1 15,-21-22-15,21-22 47,0-20-47,0 21 0,0 0 0,0-22 16,0 1-16,0 0 0,21-1 16,1 22-16,20-21 0,-21 0 0,0 20 15,22-20-15,-22 21 0,21 0 16,0 0-16,-20 21 0,20 0 15,-21 0-15,21 0 0,-20 0 0,-1 21 16,0 0-16,-21 0 0,0 0 16,0 22-16,0-1 0,0 0 15,0 1-15,-21-1 0,0 0 16,-1 1-16,1-22 0,21 21 0,-21-21 16,0 22-16,21-22 0,-21-21 15,21 21-15,0-42 31,0 0-15,0-1-16,0 1 0,0 0 0,0 0 16</inkml:trace>
  <inkml:trace contextRef="#ctx0" brushRef="#br0" timeOffset="1152.33">4000 847 0,'0'0'15,"22"-21"-15,-1 21 0,-21-22 0,21 1 0,-21 0 16,21 0-16,-21 0 0,0 0 15,0-1-15,0 1 0,-21 0 16,0 21-16,0-21 16,-1 21-16,1 0 0,0 0 0,-21 0 15,21 0-15,-22 0 0,1 21 16,0 0-16,-1 0 0,1 1 0,21 20 16,-22-21-16,1 21 0,21 1 15,0-1-15,0 0 0,-1 1 0,22-1 16,0 0-16,0-20 0,0 20 15,0-21-15,0 0 0,22 0 16,-1-21-16,0 0 0,21 0 16,-21 0-16,22 0 0,-1 0 0,0 0 15,1-21-15,-1 0 0,-21 0 16,22 0-16,-22-22 0,21 22 0,-21 0 16,0-21-16,1-1 0,-1 22 15,-21-21-15,0 0 0,21 20 16,-21 1-16,0 0 0,21 0 0,-21 0 15,0 0-15,-21 42 32,21 0-17,-21 21-15,21-21 0,-21 22 0,21-1 16,0-21-16,0 22 0,0-22 16,0 21-16,0-21 0,0 0 15,0 1-15,0-1 0,21 0 0,0-21 16,0 0-16,0 0 0,0 0 15,1 0-15,-1-21 0,21 0 16</inkml:trace>
  <inkml:trace contextRef="#ctx0" brushRef="#br0" timeOffset="1492.14">4508 635 0,'0'0'0,"0"-21"15,0 0-15,-21 42 31,21 0-15,-21 0-16,21 0 0,0 22 16,0-1-16,-21 0 0,21 22 0,-21-1 15,0 1-15,21-1 0,-22 1 16,1 21-16,21-22 0,-21 22 0,0-1 16,0-20-16,0 21 0,-1-1 15,1 1-15,21 0 0,-21-1 0,0-20 16,21-1-16,-21 1 0,21-1 15,0 1-15,0-22 0,-21 0 0,21 1 16,0-1-16,0-21 0,0 0 16,0 1-16,0-44 15,21 1 1,-21 0-16,0 0 0,0-21 16,21-1-16,-21-20 0,21 20 0,-21-20 15,21-1-15,-21 1 0</inkml:trace>
  <inkml:trace contextRef="#ctx0" brushRef="#br0" timeOffset="1795.97">4445 847 0,'0'0'0,"21"-43"0,-21 1 0,0 0 16,0 21-16,21-22 0,-21 22 0,0 0 16,21 0-16,1 0 15,-1-1-15,21 1 0,-21 0 16,22 21-16,-1-21 0,0 21 15,1 0-15,-22 21 0,21 0 0,0 0 16,-20 1-16,-1-1 0,0 21 16,-21 0-16,0 1 0,0-1 0,-21 0 15,0 22-15,-1-22 0,-20 1 16,0-1-16,-1-21 0,1 21 0,0-20 16,-1-1-16,22 0 0,-21 0 15,21-21-15,0 0 0,-1 0 0,1 0 16,42-21-1,1 0 1,-1 0-16,0-1 0,0 1 16,21 0-16</inkml:trace>
  <inkml:trace contextRef="#ctx0" brushRef="#br0" timeOffset="2100.79">5376 127 0,'0'0'16,"-21"-21"-16,0 0 15,0 21-15,0 0 16,21 21-16,-22 21 0,22-21 16,0 22-16,-21-1 0,21 22 0,-21-22 15,0 21-15,21 1 0,0-1 16,-21 1-16,21-22 0,-21 22 0,21-1 15,0-20-15,0 20 0,0-21 16,0-20-16,0 20 0,0-21 0,21 0 16,0 0-16,0-21 15,0 0-15,0 0 0,1 0 0,-1 0 16,0-21-16,0 0 0,0 0 16,0 0-16,-21 0 0</inkml:trace>
  <inkml:trace contextRef="#ctx0" brushRef="#br0" timeOffset="2284.73">5080 656 0,'0'0'0,"21"0"32,0 0-17,0 0-15,22 0 0,-22 0 16,21 0-16,-21 0 0,22 0 0,-22-21 15,21 21-15,-21 0 16,1 0-16,-1-21 0</inkml:trace>
  <inkml:trace contextRef="#ctx0" brushRef="#br0" timeOffset="2688.5">5736 762 0,'21'0'32,"-21"-21"-32,21 21 0,1-21 0,-1 21 15,0-21-15,0-1 0,0 22 16,-21-21-16,21 0 0,1 0 0,-22 0 15,0 0-15,0-1 0,0 1 16,-22 21 0,1 0-16,0 0 0,0 0 15,-21 21-15,20 1 0,1-1 16,0 0-16,0 0 0,0 21 0,0 1 16,21-22-16,-22 21 0,22 1 15,0-1-15,0 0 0,0-21 16,0 22-16,0-22 0,22 21 15,-22-21-15,21 1 0,0-22 0,0 21 16,0-21-16,22 0 0,-22 0 16,0 0-16,21-21 0,-21 21 0,1-22 15,-1 1-15</inkml:trace>
  <inkml:trace contextRef="#ctx0" brushRef="#br0" timeOffset="3060.29">6159 593 0,'0'0'0,"0"-21"0,22-1 0,-22 1 16,21 0-1,0 21-15,0 0 16,0 0-16,0 0 16,1 21-16,-22 0 0,0 1 15,21-1-15,0 21 0,-21-21 0,0 22 16,0-22-16,0 21 0,0 0 15,0-20-15,0 20 0,0-21 0,0 21 16,0-20-16,-21-1 16,21 0-16,-21 0 0,-1 0 0,1-21 31,21-21-31,0 0 16,0-21-16,0 20 15,0 1-15,0-21 0,21 0 0,-21 20 16,22-20-16,-1 21 0,-21-21 15,21 20-15,0 1 0,0 0 0,0 0 16,1 0-16,-1 0 0,0 21 16,0-22-16,0 22 0</inkml:trace>
  <inkml:trace contextRef="#ctx0" brushRef="#br0" timeOffset="3365.47">6858 762 0,'-21'0'0,"42"0"0,-63 0 15,63 0 17,0 0-17,0 0-15,0 0 0,0 0 0,1 0 16,20 0-16,-21-21 0,21 21 16,-20 0-16,-1 0 0,0 0 0,0-21 15,21 0-15,-20 21 0</inkml:trace>
  <inkml:trace contextRef="#ctx0" brushRef="#br0" timeOffset="3972.11">7472 656 0,'21'0'16,"-21"-21"-1,21 0-15,0 0 16,0 0-16,-21-1 0,22 1 15,-1 0-15,-21-21 0,0 21 16,0-1-16,0 1 0,0 0 16,0 0-16,0 0 0,0 0 15,-21 21 17,-1 42-32,22-21 0,0 0 15,0 22-15,0-1 0,0 0 16,0 1-16,0-1 0,0 0 15,0 1-15,0-1 0,0 21 0,0-20 16,0-1-16,0 0 0,0 1 16,0-1-16,-21-21 0,21 22 0,0-22 15,0 0-15,0 0 0,0 0 16,0 0-16,-21-21 16,0 0-1,0 0-15,0 0 16,-1-21-16,1 21 15,0-21-15,0 21 0,0 0 16,0-21-16,-1 21 0,1 0 0,0 0 16,0 0-16,42 0 47,0 0-47,0 0 0,1 0 0,20 0 15,0 0-15,1 0 0,-1 0 16,0 0-16,-21 0 0,22 0 0,-1 0 15,-21 0-15,22 0 0,-22 0 16,0 0-16,0 0 0,0 0 16,-42 0-1,0 0 1,0 0-16,-22 0 0,22 0 0,-21 0 16,0 0-16</inkml:trace>
  <inkml:trace contextRef="#ctx0" brushRef="#br0" timeOffset="4564.78">3535 1609 0,'0'0'0,"-43"0"0,1-21 16,0 21-16,-22 0 0,22 0 16,0 0-16,-1 0 0,1 0 0,0 0 15,-1 0-15,1 0 0,21 0 16,-22 0-16,22 0 0,0 0 15,42 0 17,0 0-32,22 0 0,-22 0 15,21 0-15,22 0 0,-1 0 0,22 0 16,0 0-16,-1 0 0,22 0 16,21-22-16,0 22 0,0 0 0,21-21 15,0 21-15,22-21 0,-1 21 16,-21-21-16,43 21 0,-22 0 0,0 0 15,22-21-15,-22 21 0,1 0 16,-1 0-16,21-21 0,-20 21 0,-1 0 16,22 0-16,-43-22 0,21 22 15,0 0-15,-20-21 0,-1 21 16,0 0-16,-21 0 0,-21-21 0,0 21 16,-1-21-16,-20 21 0,-21 0 0,-1 0 15,-21 0-15,1 0 0,-22 0 16,0 0-16,0 0 0,0 0 0,1 0 15,-22 21 1,-22-21 15,1 0-31</inkml:trace>
  <inkml:trace contextRef="#ctx0" brushRef="#br0" timeOffset="5645.04">9842 635 0,'0'0'0,"0"-21"16,22 42 31,-1-21-31,0 0-1,0 0-15,0 0 0,0 0 0,22-21 16,-22 0-16,0 0 0,21 21 15,1-22-15,-22 1 0,21 0 16,-21-21-16,22 21 0,-22-1 0,0 1 16,-21-21-16,0 21 0,0-22 15,0 22-15,0 0 0,0-21 0,0 21 16,0-1-16,0 1 0,-21 0 16,0 21-16,0-21 0,-1 21 15,1 0-15,0 21 16,21 0-16,0 0 0,0 1 0,0 20 15,0-21-15,0 21 0,0 1 0,0-1 16,0 0-16,0 1 0,0-1 16,-21 0-16,21 1 0,0-1 15,0 0-15,0 22 0,0-22 16,0 1-16,0 20 0,0-21 0,0 1 16,0 20-16,0-20 0,0-22 15,0 21-15,0 0 0,0-20 0,-21-1 16,21 0-16,0 0 0,-21-21 0,-1 21 15,1-21-15,-21 0 0,21 0 16,-22 0-16,1 0 0,0 0 0,-1-21 16,1 21-16,0-21 0,-1 0 15,1 21-15,0-21 0,21 21 0,-1-22 16,1 22-16,21-21 16,0 0-1,21 21-15,1-21 0,-1 21 0,21 0 16,0-21-16,1 21 0,-1-21 15,0 21-15,1-22 0</inkml:trace>
  <inkml:trace contextRef="#ctx0" brushRef="#br0" timeOffset="6157.74">10477 804 0,'0'-42'15,"0"21"1,0 0-16,-21 21 31,21 21-31,0 0 16,0 0-16,0 0 0,0 1 0,-21 20 15,21-21-15,0 21 0,0 1 0,0-22 16,0 21-16,-21-21 0,21 22 16,0-22-16,0 21 0,0-21 0,0 1 15,0-1-15,0 0 0,0 0 16,-21-21 15,21-21-31,0 0 0,0 0 16,-21-1-16,21 1 0,0-21 15,0 0-15,0 20 0,0-20 16,0 0-16,21-1 0,0-20 0,0 42 16,0-22-16,22 1 0,-22 21 15,21-21-15,0 20 0,1 1 0,20 21 16,-20 0-16,-1 0 0,0 0 15,-21 0-15,22 0 0,-22 21 0,0 1 16,0 20-16,-21 0 0,0-21 0,0 22 16,0-1-16,0 0 0,-21 1 15,0-1-15,0 0 0,0 1 0,-1-1 16,1-21-16,0 0 0,0 1 16,21-1-16,0 0 0,0-42 31,21 0-16,0-1-15,0 1 0,1-21 0,-1 0 16,0-1-16</inkml:trace>
  <inkml:trace contextRef="#ctx0" brushRef="#br0" timeOffset="6440.58">11324 296 0,'21'-42'15,"-21"63"1,0 0-16,0 1 16,-21-1-16,21 21 0,0-21 0,-21 43 15,0-22-15,0 0 0,21 22 16,-22-22-16,1 22 0,0-22 0,0 22 16,0-22-16,0 21 0,21-20 15,-22-1-15,22-21 0,0 22 0,0-22 16,0 0-16,0 0 0,22-21 15,-1 0-15,0 0 0,0 0 16,0 0-16,0-21 0,-21 0 16,22 21-16,-22-21 15,21-1-15,-21 1 0</inkml:trace>
  <inkml:trace contextRef="#ctx0" brushRef="#br0" timeOffset="6596.76">11028 826 0,'0'0'0,"-21"0"0,21-22 31,42 22-15,-21 0-16,0-21 15,22 21-15,-22 0 0,21 0 0,-21-21 16,22 21-16,-22-21 0,0 21 16,21 0-16</inkml:trace>
  <inkml:trace contextRef="#ctx0" brushRef="#br0" timeOffset="6968.13">11493 762 0,'0'-21'0,"0"0"16,0 0-16,22 21 15,-1-22-15,0 22 16,0 0-16,0 0 15,0 0-15,-21 22 0,22-1 16,-22 0-16,0 0 0,0 0 16,21 0-16,-21 22 0,0-22 0,0 21 15,0-21-15,0 22 0,-21-22 16,21 0-16,-22 0 0,22 0 0,0 1 16,-21-1-1,21-42 1,-21-1-16,21 1 15,0 0-15,0 0 0,0 0 0,0-22 16,0 22-16,0-21 0,21 21 16,0-22-16,1 22 0,-22-21 15,21 21-15,0 0 0,0-1 0,0 1 16,0 0-16,1 21 16,-1-21-16</inkml:trace>
  <inkml:trace contextRef="#ctx0" brushRef="#br0" timeOffset="7404.88">12213 656 0,'0'0'0,"0"-21"15,0 0-15,0 0 16,-21 21-1,0 0-15,0 0 0,-22 21 16,22 0-16,0 0 0,0 0 16,0 22-16,-1-22 0,1 21 15,0 1-15,0-22 0,0 21 0,0 0 16,21-20-16,0 20 0,0-21 16,0 0-16,0 0 0,21 1 0,0-22 15,0 0-15,0 21 0,22-21 16,-22 0-16,21 0 0,-21 0 0,22-21 15,-1-1-15,-21 1 0,21 0 16,-20 0-16,20 0 0,-21-22 16,-21 22-16,0-21 0,21 0 0,-21 20 15,0-20-15,0 0 0,0 21 16,-21-1-16,0 1 0,0 0 0,0 0 16,-1 21-16,1 0 0,0 0 0,0 0 15,0 0-15,0 0 0,-1 0 16,1 21-16,21 0 15</inkml:trace>
  <inkml:trace contextRef="#ctx0" brushRef="#br0" timeOffset="8480.27">12912 868 0,'0'0'0,"0"-21"0,21 0 0,0 21 15,0-22-15,-21 1 0,21 21 0,-21-21 16,0 0-16,0 0 16,0 0-16,0-1 0,-21 1 15,0 21-15,-21 0 0,20 0 16,-20 0-16,21 0 0,-21 0 0,-1 0 16,22 21-16,-21 1 0,21-1 15,-22 0-15,22 21 0,0-21 0,0 22 16,0-1-16,-1 0 0,22-20 0,0 20 15,0 0-15,0-21 0,0 1 16,0 20-16,0-21 0,22 0 16,-1 0-16,0-21 0,21 22 15,-21-22-15,22 0 0,-22 0 0,21 0 16,1 0-16,-1-22 0,-21 1 0,21 0 16,1 0-16,-22 0 0,21-22 15,-21 1-15,1 0 0,20-1 0,-21-20 16,0 21-16,0-22 0,1 1 15,-22-1-15,21 22 0,0-22 0,0 1 16,-21 20-16,0 1 0,0 0 16,21-1-16,-21 22 0,0 0 15,0 0-15,0 42 16,0 0 0,-21 0-16,0 22 0,0-1 0,0 0 15,-1 1-15,1 20 0,0-20 16,-21 20-16,21 1 0,-1-22 0,1 21 15,0-20-15,21 20 0,0-20 16,0-1-16,0 0 0,0-21 0,21 22 16,0-22-16,1-21 0,-1 21 0,21-21 15,-21 0-15,22 0 0,-1 0 16,-21 0-16,21 0 0,1-21 0,-1 0 16,-21 0-16,22-22 0,-1 22 15,-21 0-15,0-21 0,22-1 16,-22 22-16,-21-21 0,0 21 0,21-22 15,-21 22-15,0 0 0,0 0 16,0 0-16,-21 42 31,0 0-31,21 0 0,0 21 16,-22-20-16,22 20 0,0-21 0,-21 21 16,21-20-16,0 20 0,0-21 15,0 21-15,0-20 0,0-1 0,0 0 16,21 0-16,1-21 15,-1 0-15,21 0 0,-21 0 16,0 0-16,1-21 0,-1 0 16,0 0-16,0-1 0,0 1 15,0-21-15,1 21 0,-1-22 0,0 1 16,-21 21-16,21-21 0,-21 20 16,0 1-16,0 0 0,0 0 0,0 0 15,0 0-15,0 42 31,0 0-31,0 0 0,-21 0 0,21 22 16,0-22-16,-21 0 16,21 21-16,0-21 0,0 22 0,0-22 15,0 0-15,0 0 0,0 0 0,0 1 16,0-1-16,21-21 16,0 0-16,0 0 0,0 0 0,1 0 15</inkml:trace>
  <inkml:trace contextRef="#ctx0" brushRef="#br0" timeOffset="8732.35">14436 720 0,'0'0'0,"0"-21"0,0-1 16,0 1 0,-22 21-16,1 0 0,0 0 15,0 0-15,0 21 0,0 1 0,-1-1 16,1 0-16,0 21 0,-21-21 15,21 22-15,-1-1 0,22 0 0,0-20 16,-21 20-16,21-21 0,0 21 16,0-20-16,0-1 0,21 0 0,1-21 15,-1 21-15,0-21 0,0 0 0,21 0 16,-20 0-16,20 0 0,-21-21 16,21 0-16,1 0 0,-22-1 0,21 1 15</inkml:trace>
  <inkml:trace contextRef="#ctx0" brushRef="#br0" timeOffset="9020.2">14817 212 0,'0'0'0,"0"-21"0,0-22 0,0 22 16,0 0-16,-22 21 16,1 0-16,0 21 15,21 0-15,-21 22 0,21-22 16,0 21-16,-21 22 0,0-22 0,21 0 15,-22 22-15,22-1 0,0-20 16,-21 20-16,0 1 0,21-22 0,0 21 16,0-20-16,0 20 0,0-20 15,-21-1-15,21 0 0,0-21 16,0 22-16,0-22 0,0 0 0,21-21 16,0 21-16,0-21 0,1 0 15,-1 0-15,0 0 0,0 0 0,0-21 16,22 0-16,-22 0 0,21 0 0,-21-22 15,0 22-15</inkml:trace>
  <inkml:trace contextRef="#ctx0" brushRef="#br0" timeOffset="9892.26">15092 762 0,'0'0'15,"21"-21"-15,-21 0 0,0 0 0,-21 21 32,21 21-32,-21-21 15,-1 21-15,22 21 0,-21-21 0,0 1 16,21 20-16,0-21 0,0 21 15,-21 1-15,21-22 0,0 0 0,0 21 16,0-20-16,0-1 0,21 0 16,0 0-16,0-21 0,1 0 15,-1 0-15,21 0 0,0 0 0,1 0 16,-1-21-16,-21 0 0,22 0 16,-1-1-16,-21 1 0,21 0 0,-20-21 15,-1 21-15,0-22 0,0 22 16,0-21-16,0 21 0,-21-1 0,0 1 15,0 0-15,0 42 32,-21 0-32,21 1 0,-21-1 15,0 0-15,21 0 0,-21 0 0,21 0 16,-21 22-16,21-22 0,0 0 16,0 0-16,0 0 0,0 1 15,21-22 1,0 0-16,0 0 0,0 0 15,-21-22-15,21 22 0,-21-21 16,22 0-16,-1 0 16,-21 0-16,0-22 0,0 22 0,0 0 0,0-21 15,0 21-15,0-1 16,0 1-16,0 0 0,-21 21 0,21-21 16,0 0-16,0 0 15,21 21 1,0 0-16,0-22 15,0 22-15,0 0 0,1 0 16,-1 0-16,0 0 0,0 0 16,0 22-16,0-1 0,1 0 0,-22 0 15,21 0-15,0 0 0,0 1 16,-21-1-16,0 21 0,0-21 0,21 0 16,-21 22-16,0-22 15,0 0-15,0 0 0,0 0 16,0 1-16,0-1 15,0-42 17,0-1-32,0 1 15,0 0-15,0 0 0,0 0 0,0-22 16,0 22-16,21-21 0,1 0 0,-1 20 16,0-20-16,0 0 0,0 21 15,0-22-15,22 22 0,-22 0 0,21 21 16,-21-21-16,22 21 0,-22 0 15,0 0-15,0 21 0,22 0 16,-22 0-16,-21 0 0,21 1 0,-21 20 16,21-21-16,-21 21 0,0 1 15,0-22-15,0 21 0,0 1 0,0-22 16,-21 0-16,0 0 0,21 0 16,-21 0-16,-1 1 0,1-1 0,0-21 15,0 0-15,0 0 16,0 0-16,21-21 15,-22 21-15</inkml:trace>
  <inkml:trace contextRef="#ctx0" brushRef="#br0" timeOffset="10084.44">15684 360 0,'-42'0'0,"84"0"0,-105 0 0,42 0 15,0 0-15,-1-21 0,1 21 0,0 0 63,0 0-63</inkml:trace>
  <inkml:trace contextRef="#ctx0" brushRef="#br0" timeOffset="10264.35">14457 550 0,'0'0'15,"0"22"-15,21-22 16,21 0-16,-21 0 0,22 0 16,-1 0-16,0 0 0,1-22 15,-1 22-15,22 0 0,-22 0 0,21 0 16,-20 0-16,20-21 0,-20 21 0,-1 0 15</inkml:trace>
  <inkml:trace contextRef="#ctx0" brushRef="#br0" timeOffset="10840.68">17145 423 0,'0'0'0,"0"-21"0,0 0 0,0 0 16,0 0-16,0-22 0,0 22 0,0 0 16,0 0-16,0 0 15,0 42 1,0 0-16,0 0 0,-21 22 16,21-1-16,-21 0 0,-1 1 0,22 20 15,-21-21-15,21 22 0,-21-1 16,0 1-16,0-1 0,21 1 0,-21-22 15,21 22-15,-22-22 16,22 0-16,0 1 0,0-22 0,0 0 16,0 21-16,0-20 0,0-1 15,22-21 1,-1-21-16,21-1 16</inkml:trace>
  <inkml:trace contextRef="#ctx0" brushRef="#br0" timeOffset="11188.48">17462 741 0,'0'0'0,"-21"0"31,0 21-31,0 0 0,0 0 16,21 1-16,-21-1 0,-1 21 16,1-21-16,0 22 0,0-1 0,21-21 15,0 21-15,0-20 0,0-1 0,0 0 16,0 0-16,0 0 0,21 0 15,0-21-15,0 0 0,1 0 0,-1 0 16,0 0-16,21 0 0,-21 0 16,22-21-16,-1 0 0,-21 0 0,22 0 15,-22-22-15,0 22 0,0-21 16,-21 0-16,0 20 0,0-20 0,0 0 16,0-1-16,0 22 0,0 0 0,-21 0 15,0 0-15,0 0 16,-1 21-16,1 0 0,0 0 0,0 0 15,0 0-15,0 21 32</inkml:trace>
  <inkml:trace contextRef="#ctx0" brushRef="#br0" timeOffset="11420.34">16976 572 0,'-22'0'0,"44"0"0,-65 0 0,22 0 0,21-22 16,0 1-1,21 21-15,22 0 0,-1-21 0,0 21 16,22 0-16,-1 0 0,1-21 0,-1 21 16,1 0-16,-22 0 0,22 0 15,-22 0-15,0 0 0,-21 0 0,1 0 16,-22-21-1,0 0 1,-22 21 0</inkml:trace>
  <inkml:trace contextRef="#ctx0" brushRef="#br0" timeOffset="12132.15">18881 699 0,'42'-43'31,"-21"43"-31,0-21 0,0 0 0,22 0 15,-1 0-15,-21 21 0,22-22 16,-1-20-16,0 21 0,-21 0 0,22 0 16,-22-1-16,0-20 0,-21 21 15,0 0-15,0 0 0,-21-1 0,0 1 16,-22 0-16,-20 21 0,21 0 16,-22 0-16,1 0 0,-1 0 0,1 21 15,-1 0-15,1 1 0,20-1 16,-20 21-16,20-21 0,22 0 0,-21 22 15,21-22-15,21 21 0,0-21 16,0 22-16,21-22 0,0 21 0,0 1 16,22-1-16,-1-21 15,0 21-15,1 1 0,-1-1 0,21 0 16,-20-20-16,20 20 0,-20 0 16,-1-21-16,-21 1 0,0 20 0,-21-21 15,0 0-15,0 22 0,-21-22 0,0 0 16,-21 0-16,-22-21 0,22 21 15,-22-21-15,1 21 0,-22-21 0,22 0 16,20 0-16,-20 0 0,20-21 16,1 0-16,0 0 0,21 0 0,-1 21 15,22-43-15,0 22 0,0 0 16,0 0-16,43 0 0,-22 0 16,21-1-16,-21 22 0,43-21 15,-22 21-15,1 0 0,-1-21 16,0 0-16,22 21 0,-22 0 0</inkml:trace>
  <inkml:trace contextRef="#ctx0" brushRef="#br0" timeOffset="12483.95">19325 1058 0,'42'0'31,"-20"0"-31,-1-21 0,0 21 16,21-21-16,-21 0 0,22 0 0,-22 0 16,21-1-16,-21 1 0,22 0 15,-22 0-15,-21 0 0,21 0 0,-21-1 16,0 1-16,-21 0 16,0 21-16,0 0 0,-1 0 15,-20 0-15,0 21 0,-1 0 16,1 1-16,0-1 0,21 0 0,-22 21 15,1-21-15,21 22 0,0-22 16,-1 21-16,22 1 0,0-22 0,0 0 16,0 0-16,0 0 15,0 0-15,22 1 0,-1-22 0,0 21 16,21-21-16,-21 0 0,22 0 0,-1 0 16,0 0-16,1 0 0,-1-21 15,0-1-15</inkml:trace>
  <inkml:trace contextRef="#ctx0" brushRef="#br0" timeOffset="12759.8">20172 318 0,'0'-43'0,"0"86"0,0-128 0,0 64 0,0 0 0,0-1 16,0 1-16,-21 21 15,-1 21 1,1 22-16,21-22 0,-21 42 15,0-20-15,21-1 0,-21 22 0,0-1 16,-1 1-16,22-1 0,-21-21 16,0 22-16,0-1 0,21 1 0,-21-22 15,21 22-15,-21-22 0,21 0 16,0 1-16,0-22 0,0 0 0,0 0 16,0 0-16,21-21 15,0 0-15,0 0 0,0-21 16,0 0-16,22 0 0,-22 0 0</inkml:trace>
  <inkml:trace contextRef="#ctx0" brushRef="#br0" timeOffset="13120.59">20151 910 0,'0'0'0,"-22"0"16,22 21-16,-21-21 15,21 22-15,21-22 31,1 0-31,-1 0 0,0 0 16,0 0-16,0 0 0,22 0 0,-22-22 16,0 1-16,0 0 0,0 21 0,0-21 15,1 0-15,-22 0 16,0-1-16,0 1 0,0 0 0,0 0 16,-22 21-1,1 0-15,0 0 0,0 0 16,0 0-16,0 21 0,-22 0 15,22 0-15,0 22 0,0-1 0,0-21 16,21 22-16,0-1 0,-22 0 16,22-21-16,0 22 0,0-22 0,0 0 15,0 21-15,22-42 0,-1 22 16,0-1-16,0-21 0,0 0 0,22 0 16,-22 0-16,21 0 0,0 0 0,1 0 15,-1-21-15,0-1 16</inkml:trace>
  <inkml:trace contextRef="#ctx0" brushRef="#br0" timeOffset="13568.33">20870 847 0,'0'0'0,"0"-21"0,0-43 31,0 85-15,-21-21-16,21 21 15,-21 22-15,0-22 0,21 21 0,0-21 16,0 22-16,-21-1 0,21 0 15,-22-20-15,22-1 0,0 21 0,0-21 16,0 0-16,0 1 16,0-1-16,0 0 0,0-42 47,0 0-47,0-1 0,0 1 0,0-21 15,0 21-15,0-22 0,22 1 16,-1 0-16,0-1 0,0 22 0,0-21 15,0 0-15,1 20 0,20 1 16,-21 0-16,0 0 0,22 0 16,-22 21-16,21 0 0,-21 0 0,22 0 15,-22 21-15,0 0 0,0 0 16,0 0-16,-21 1 0,0-1 0,0 21 16,0-21-16,0 22 0,0-22 15,0 21-15,0-21 0,0 0 0,0 1 16,0-1-16,-21 0 0,21 0 15,-21-21-15,21 21 0,21-21 47,0-21-47,-21 0 0</inkml:trace>
  <inkml:trace contextRef="#ctx0" brushRef="#br0" timeOffset="13810.44">21696 762 0,'0'0'0,"0"-21"16,0 42-1,0 0-15,-21 0 0,-1 1 16,22-1-16,-21 0 0,21 21 16,0-21-16,-21 22 0,0-22 0,21 21 15,-21-21-15,21 1 16,0-1-16,0 0 0,0 0 0,0 0 15,21-21 17,0-21-32,0 0 0,-21 0 15</inkml:trace>
  <inkml:trace contextRef="#ctx0" brushRef="#br0" timeOffset="14120.25">21780 445 0,'0'0'15,"-21"-22"-15,0 22 0,0 0 0,0 0 16,0 0-16,-1 0 0,1 0 16,0 0-16,0 22 0,21-1 15,-21-21-15,21 21 0,0 0 0,0 0 16,21-21 0,0 21-16,0-21 0,0 0 0,1 0 15,-1 0-15,0 0 0,0 0 0,0-21 16,0 0-16,-21 0 15,22 0-15,-22 0 0,0-1 0,0 1 16,0 0-16,0 0 0,-22 0 16,1 21-16,0 0 15,0 0-15,21 21 16,-21 0-16,21 0 16,0 0-16,0 22 0,0-22 15,0 0-15,0 21 0,0-20 0,0 20 16</inkml:trace>
  <inkml:trace contextRef="#ctx0" brushRef="#br0" timeOffset="14565">22034 720 0,'0'0'0,"0"-21"0,0-1 31,0 44-31,0-1 16,-21 0-16,21 21 16,-21-21-16,0 22 0,21-22 0,-21 21 15,21 1-15,0-1 0,0-21 0,0 21 16,0-20-16,0-1 0,0 21 16,0-21-16,21 0 0,0-21 15,0 0-15,22 0 0,-22 0 16,0 0-16,0 0 0,21 0 0,-20-21 15,20 0-15,-21 0 0,0 0 16,22-22-16,-22 1 0,0 21 16,0-21-16,0-22 0,0 22 0,1 21 15,-22-22-15,0 22 0,0-21 16,21 21-16,-21-1 0,-21 44 31,-1-1-31,22 0 0,-21 0 16,0 0-16,21 22 0,-21-1 15,21-21-15,0 21 0,-21-20 0,21 20 16,0-21-16,0 0 0,0 0 16,21 1-16,0-22 0,0 21 0,22-21 15,-1 0-15</inkml:trace>
  <inkml:trace contextRef="#ctx0" brushRef="#br0" timeOffset="15242.61">22923 847 0,'0'0'0,"0"-43"15,0 22-15,0 0 0,0 0 0,0 0 16,0 0-16,0-1 0,0 44 31,0-1-31,0 0 16,0 0-16,0 0 0,-21 22 0,21-1 16,-21-21-16,21 21 0,0 1 15,-21-1-15,0-21 0,21 22 0,-21-22 16,21 0-16,0 0 0,-22 0 15,22 0-15,-21-21 16,21 22-16,0-44 16,0 1-1,0 0-15,0 0 0,0 0 0,0 0 16,0-22-16,21 1 0,1 0 16,-1-1-16,0 1 0,0 21 0,0-22 15,0 22-15,1-21 0,-1 21 16,0 21-16,0-21 0,0 21 0,0-22 15,1 22-15,-1 0 16,0 22-16,-21-1 0,21 0 0,-21 0 16,21 21-16,-21-20 0,0 20 0,0 0 15,0 1-15,0-1 16,0-21-16,0 21 0,0-20 0,0 20 16,0-21-16,0 0 0,0 0 15,0-42 16,0 0-31,0 0 0,0 0 16,0 0-16,0-1 0,21-20 16,1 21-16,-1-21 0,0-1 0,0 1 15,0 0-15,22 20 0,-22-20 0,21 0 16,0 21-16,1-1 0,-22 1 16,21 0-16,1 21 0,-1 0 0,-21 0 15,21 0-15,-20 21 16,-1 0-16,0 22 0,-21-22 0,0 21 15,0 1-15,0-1 0,0 21 16,-21-20-16,0-1 0,-1 0 0,1 1 16,0-1-16,0-21 0,0 22 0,-22-22 15,22 0-15,0 0 0,0 0 16,0 0-16,0 1 0,-1-22 0,1 0 16,0 0-16,0 0 0,0 21 15,0-21-15,-22 0 0</inkml:trace>
  <inkml:trace contextRef="#ctx0" brushRef="#br0" timeOffset="16389.3">12298 2032 0,'0'0'0,"-43"0"0,1 0 0,21-21 15,0 21-15,-22 0 0,22 0 0,21-21 16,-21 21-16,21-21 15,-21 21 1,42-22 15,43 22-31,-43 0 0,21 0 0,-21 0 16,22 0-16,-1 0 0,0 0 16,1 0-16,-1 0 0,0 0 0,22 0 15,-1 0-15,-20 0 0,41 0 16,-20 0-16,-1 0 0,1 0 0,20 0 15,-20 0-15,21 0 0,-1 0 0,-20 0 16,20-21-16,1 21 0,0 0 16,21 0-16,-1 0 0,1 0 0,0 0 15,21-21-15,-21 21 16,21 0-16,0 0 0,0 0 0,0 0 16,0 0-16,0 0 0,21 0 0,-21 0 15,0 0-15,0 0 0,-21 0 16,21 0-16,0 0 0,0 0 0,0 0 15,0 0-15,0 0 0,0 0 16,0 0-16,0 0 0,0 0 0,0 0 16,0 0-16,21 0 0,-21 21 0,0-21 15,21 0-15,-21 0 0,21 0 16,1 0-16,-22 0 0,21 21 16,0-21-16,-21 0 0,21 0 0,-21 0 15,21 0-15,0 0 0,-21 0 16,22 22-16,-1-22 0,-21 0 0,21 0 15,0 0-15,-21 0 0,21 21 16,0-21-16,-21 0 0,0 0 0,0 0 16,0 0-16,0 0 0,0 0 15,0 0-15,0 0 0,0 0 0,0 0 16,-21 0-16,0 0 0,21 0 0,-21 0 16,0 0-16,0 0 0,-1 0 15,1 0-15,-21 0 0,21-21 0,-22 21 16,-20 0-16,-1 0 15,1-22-15,-1 22 0,-20 0 0,-1 0 16,0-21-16,1 21 0,-22 0 0,21-21 16,-21 21-16,1 0 0,-1 0 15,0 0-15,-42 0 47,0 0-47,-1 0 16,22 21-1</inkml:trace>
  <inkml:trace contextRef="#ctx0" brushRef="#br0" timeOffset="16496.25">23431 1947 0,'0'22'47,"-21"-22"-47,0 0 0,0 21 15,0-21-15,0 0 16</inkml:trace>
  <inkml:trace contextRef="#ctx0" brushRef="#br0" timeOffset="18040.66">614 3641 0,'21'21'32,"0"-21"-17,0 0-15,0-21 16,-21 0-16,22-1 15,-1 1-15,-21 0 16,0 0-16,0 0 0,0 0 0,0-1 16,0 1-16,0 0 0,0 0 15,0 0-15,0 0 0,0-1 0,0 1 16,0 42 31,0 1-47,0-1 0,0 0 15,0 21-15,0-21 0,0 22 0,0-1 16,0 0-16,0 1 0,0 20 16,0-20-16,0-1 0,0 0 0,0 22 15,0-22-15,-21 0 0,21 22 16,-22-22-16,1 1 0,21-22 0,0 21 16,-21-21-16,21 0 0,-21 1 15,21-1-15,-21 0 16,0-21-1,-1 0-15,1 0 16,0 0-16,-21 0 0,21 0 0,-22 0 16,1 0-16,0 0 0,-1 0 15,1 0-15,0 0 0,-1 0 0,22 0 16,-21 0-16,21 0 0,-1 0 16,44 0-1,-1 0 1,0 0-16,21 0 0,1 0 15,-1 0-15,21 0 0,-20-21 0,20 21 16,1 0-16,-1-21 0,1 21 16,-1 0-16,-20-22 0,-1 22 0,0-21 15,1 21-15,-1-21 16,-21 21-16,0 0 0,-21-21 16,0 0-1,0 0 1,0-1-1</inkml:trace>
  <inkml:trace contextRef="#ctx0" brushRef="#br0" timeOffset="18495.91">1122 3789 0,'0'21'15,"0"0"1,0 0-16,0 1 31,21-22 1,-21-22-17,0 1 1,0 0-16,-21 21 15,0 0 1,-1 0 0,1 0-1,21 21 1,0 0-16</inkml:trace>
  <inkml:trace contextRef="#ctx0" brushRef="#br0" timeOffset="21108">2371 3239 0,'-22'-64'16,"22"43"-1,-21 21-15,0 0 31,0 0-15,21 21-16,0 21 0,0-20 16,0 20-16,0 0 0,0 1 0,0-1 15,0-21-15,21 21 0,0-20 16,0 20-16,1-21 0,20 0 0,-21 0 16,0-21-16,22 0 0,-22 0 15,0 0-15,21 0 0,-21 0 16,22 0-16,-22-21 0,21 0 0,1 0 15,-22 0-15,0-22 0,0 22 0,21-21 16,-20 0-16,-22-1 0,0 1 16,21 0-16,-21 20 0,21-20 15,-21 21-15,0-21 0,0 20 0,0 1 16,-21 42 0,0 1-1,21-1-15,0 0 0,-22 21 16,22 22-16,-21-22 0,21 22 0,-21-22 15,21 21-15,0 1 0,0-22 16,0 22-16,0-1 0,0-20 0,0 20 16,0-21-16,0 22 15,0-22-15,0 1 0,0-1 0,0 0 16,0-21-16,0 1 0,0-1 16,-21 0-16,0 0 0,0 0 0,-1-21 15,1 0-15,0 0 16,-21 0-16,21-21 0,-1 0 0,-20 0 15,21 0-15,0-1 0,-22 1 16,22-21-16,0 21 0,-21 0 0,21-22 16,-1 22-16,22 0 15,-21 21-15,21 21 32,21 0-32,1 0 0,-1 1 15,0-1-15,0 21 0,21-21 16,-20 0-16,-1 22 0,21-22 0,-21 0 15,22-21-15,-1 21 0,-21-21 0,21 21 16,1-21-16,-1 0 0,-21 0 16,22-21-16,20 0 0,-21 0 0,1 0 15,-1 0-15,0-22 0,-20 22 16,20-21-16,0-1 0,-21 22 0,1-21 16,-1 21-16,-21-22 0,0 22 15,0-21-15,0 21 0,0 0 0,0-1 16,-21 1-1,-1 21-15,1 21 16,21 1-16,-21-1 16,21 0-16,-21 0 0,21 21 0,0-20 15,0 20-15,0 0 0,0-21 16,0 22-16,0-1 0,0-21 0,0 22 16,0-22-16,0 0 15,0 0-15,0-42 16,0 0-1,0-22-15,0 22 0,0 0 16,21-21-16,0-1 0,0 22 16,1-21-16,-1 0 0,0-1 15,0 1-15,21 21 0,-20-22 0,20 22 16,0 0-16,-21 0 0,22 21 16,-22 0-16,0 0 0,0 21 0,0 0 15,1 0-15,-1 22 0,-21-22 16,0 21-16,0-21 0,0 22 0,0-1 15,0 0-15,0 1 0,-21-1 16,21-21-16,-22 22 0,22-22 0,0 0 16,0 0-16,0 0 0,0-42 31,22 21-31,-1-42 0,0 21 16,0-22-16,0 22 15,0-21-15</inkml:trace>
  <inkml:trace contextRef="#ctx0" brushRef="#br0" timeOffset="21368.64">4043 3175 0,'0'0'0,"21"-42"0,-21 21 15,21-22 1,-21 64 0,0 1-1,0 20-15,0 0 0,0 22 0,0-1 16,0 1-16,-21-1 0,21 1 0,0-1 15,-21 1-15,21-22 16,-21 22-16,21-1 0,-22-21 0,1 22 16,21-22-16,0 1 0,0-1 0,0-21 15,0 21-15,0-20 0,0-1 16,21-21 0,1-21-1,-22-1-15,0 1 0</inkml:trace>
  <inkml:trace contextRef="#ctx0" brushRef="#br0" timeOffset="21528.54">3768 3852 0,'0'0'0,"0"-21"16,21 0 0,0 21-16,0 0 0,21-21 15,-20 21-15,-1-21 0,21 21 16,0 0-16,-20-21 0,20 21 0,-21-22 15,0 22-15,0 0 0,1-21 16</inkml:trace>
  <inkml:trace contextRef="#ctx0" brushRef="#br0" timeOffset="21916.32">4360 3768 0,'0'0'0,"-21"0"0,0 0 0,21-21 16,0-1-16,0 1 16,0 0-16,0 0 0,21 0 15,0 0-15,0-1 0,1 22 16,20 0-16,-21 0 0,0 0 0,22 0 16,-22 0-16,21 0 0,-21 22 0,0-1 15,1 21-15,-1-21 0,0 0 16,-21 22-16,0-22 0,0 21 15,0-21-15,0 22 0,-21-22 0,0 21 16,-1-21-16,22 1 0,-21-22 16,21 21-16,-21-21 0,21-21 31,0-1-31,0 1 0,0 0 0,0 0 16,0 0-16,0 0 0,21-22 15,0 22-15,1-21 0,-1 21 0,0-1 16,-21-20-16,21 21 0,0 0 0,0 0 15,1 21-15,-1-22 0,0 22 16,0 0-16,0 0 0,0 0 16</inkml:trace>
  <inkml:trace contextRef="#ctx0" brushRef="#br0" timeOffset="22312.44">5249 3556 0,'0'0'0,"0"-21"0,-21 21 16,0 0 0,0 21-16,21 0 0,-21 0 15,-1 1-15,22-1 0,-21 0 16,21 0-16,-21 21 0,0-20 0,21-1 16,0 21-16,0-21 0,0 0 0,0 1 15,0-1-15,0 0 16,0 0-16,21-21 0,0 21 15,0-21-15,22 0 0,-22 0 0,0 0 16,21-21-16,-20 21 0,-1-21 16,21 0-16,-21 0 0,0-1 0,1 1 15,-22 0-15,0 0 0,0 0 0,0 0 16,0-22-16,0 22 0,0-21 16,-22 21-16,22-22 0,-42 22 0,21-21 15,0 21-15,0-1 0,-1 22 16,1-21-16,0 21 0,0 0 0,0 0 15,0 0-15,-1 21 16,22 1-16,0-1 16,0 0-16,0 0 0,22-21 15</inkml:trace>
  <inkml:trace contextRef="#ctx0" brushRef="#br0" timeOffset="23376.45">6138 3620 0,'0'0'16,"0"-22"-16,-21 1 0,0 0 15,0 0-15,0 0 0,21 0 16,-22 21-16,1 0 15,0 0-15,0 0 0,0 0 16,0 21-16,-1-21 0,1 21 0,0 0 16,-21 0-16,21 22 0,-1-22 15,-20 21-15,21-21 0,0 22 0,0-22 16,-1 21-16,1-21 0,0 22 16,21-22-16,0 21 0,0-21 15,0 22-15,0-22 0,0 0 0,21 0 16,0-21-16,1 21 0,20-21 15,0 0-15,-21 0 0,22 0 0,-1 0 16,0-21-16,1 0 0,-22 0 0,21 0 16,1-22-16,-22 22 0,21-21 15,-21-1-15,0 1 0,22 0 0,-22-22 16,0 22-16,-21-22 0,21 1 16,-21-22-16,21 22 0,-21-1 0,0 1 15,0 20-15,0-20 0,0 21 0,0-1 16,0 1-16,0 21 15,0 0-15,0-1 0,0 1 0,0 42 32,0 1-32,0-1 0,-21 0 15,21 21-15,0 1 0,0 20 0,-21-21 16,0 22-16,21-1 0,-21 1 16,0-1-16,21 1 0,0-22 0,0 22 15,-22-22-15,22 22 0,0-22 16,0 0-16,0-21 0,0 22 0,22-22 15,-1 21-15,0-21 0,0-21 0,0 22 16,0-22-16,22 0 16,-22 0-16,21 0 0,1-22 0,-1 22 15,0-21-15,1 0 0,-22 0 0,21 0 16,0 0-16,1-22 0,-22 22 16,0-21-16,21 21 0,-20-1 0,-22-20 15,21 21-15,-21 0 0,21 0 16,-21-1-16,0 1 0,0 0 15,-21 21 1,0 21-16,21 0 16,0 1-16,-22-1 0,22 0 0,0 0 15,-21 21-15,21-20 0,0-1 16,0 21-16,0-21 0,0 0 0,0 1 16,21 20-16,1-21 0,-1-21 0,0 21 15,0-21-15,0 21 16,0-21-16,1 0 0,20 0 0,-21 0 15,21-21-15,-20 0 0,-1 21 0,21-21 16,-21 0-16,0 0 0,1-1 16,-1-20-16,21 21 0,-21 0 0,0-22 15,1 22-15,-22-21 0,0 0 0,21 20 16,-21 1-16,0 0 0,0 0 16,0 0-16,0 0 0,0 42 31,-21 0-31,21 0 15,-22 0-15,22 0 0,-21 22 0,21-22 16,0 0-16,0 21 0,0-20 16,-21-1-16,21 0 0,0 21 0,0-21 15,21 1-15,-21-1 0,21-21 16,1 21-16,-1-21 0,0 0 16,0 0-16,0 0 0,22 0 0,-22 0 15,21 0-15,0 0 0,-20-21 0,20 0 16,0-1-16</inkml:trace>
  <inkml:trace contextRef="#ctx0" brushRef="#br0" timeOffset="24812.67">7959 3471 0,'0'-21'0,"0"42"0,0-63 16,0 21-16,0 0 0,0 0 0,0-1 16,-22 22-16,1 0 0,0 0 15,0 0-15,0 22 0,0-22 16,-1 21-16,1 21 0,0-21 0,0 22 15,0-22-15,0 21 0,21 0 16,-22 1-16,22-1 0,-21-21 0,21 22 16,0-22-16,0 21 0,0-21 0,0 0 15,21 1-15,1-1 0,20 0 16,-21-21-16,0 0 0,22 0 16,-1 0-16,0 0 0,1 0 0,-1 0 15,0 0-15,1-21 0,-22 0 0,21-1 16,-21 1-16,22-21 0,-22 21 15,21-22-15,-21 1 0,0-21 0,1 20 16,-1-20-16,-21-1 0,0 1 16,21-1-16,-21 1 0,0-1 0,0 22 15,21-22-15,-21 22 0,0 0 16,0-1-16,0 22 0,0-21 0,0 21 16,0 0-16,0-1 0,-21 22 31,21 22-31,-21-1 15,21 0-15,0 21 0,0-21 0,0 22 16,0 20-16,0-20 0,-21 20 16,21 1-16,-22-1 0,22 1 0,0-22 15,0 21-15,0 1 0,0-22 16,0 1-16,0-1 0,0 0 0,0 1 16,0-22-16,22 0 0,-1 0 0,-21 0 15,21 0-15,0-21 0,0 0 16,0 0-16,1 0 0,20 0 0,-21 0 15,0 0-15,22-21 0,-22 0 0,0 0 16,21 0-16,-21 0 0,1-22 16,-1 22-16,0 0 0,0-21 15,0 20-15,0-20 0,-21 21 0,0 0 16,22 0-16,-22-1 0,0 1 16,21 21-16,-21 21 15,0 1-15,0-1 16,0 0-16,-21 0 0,-1 21 15,22-20-15,-21 20 0,21-21 0,0 21 16,-21-20-16,21-1 0,0 0 16,0 0-16,0 0 0,0 0 0,21-21 15,0 0-15,1 0 0,-1 0 16,0 0-16,21 0 0,-21 0 0,22 0 16,-22-21-16,21 0 15,-21 0-15,1 0 0,-1 0 0,21-1 16,-21-20-16,0 21 0,1-21 0,-22-1 15,0 22-15,21 0 0,-21 0 16,0 0-16,21-1 0,-21 44 31,-21-1-31,0 0 0,21 0 16,0 0-16,-22 0 0,22 1 0,-21-1 16,21 21-16,-21-21 0,21 0 15,0 1-15,0-1 0,0 0 16,21-21-1,0 0-15,1 0 0,-1 0 16,0 0-16,-21-21 16,21 21-16,0-21 0,-21-1 0,0 1 15,0 0-15,0 0 0,0-21 0,0 20 16,0 1-16,0-21 0,-21 21 16,0 0-16,21-1 0,0 1 0,0 0 15,-21 21-15,21-21 0,0 0 16,0 0-1,21 21-15,0 0 16,0 0-16,0 0 0,1 0 16,-1 0-16,0 0 0,0 0 15,0 0-15,0 0 0,1 21 16,-1-21-16,0 21 0,-21 0 16,0 0-16,21 0 0,-21 1 0,21-1 15,-21 0-15,0 21 0,0-21 0,0 1 16,0-1-16,0 0 0,0 0 15,0 0-15,0 0 0,0 1 0,0-1 16,0 0-16,0 0 16,0-42 15,0 0-15,0 0-16,0-1 15,0-20-15,0 21 0,0-21 16,21-1-16,1 22 0,-1-21 0,21-1 15,0 1-15,1 21 0,-1-21 16,0 20-16,1-20 0,-1 21 0,22 0 16,-22 21-16,-21 0 0,21 0 15,-20 0-15,20 0 0,-21 21 0,-21 0 16,0 0-16,0 22 0,0-1 0,0 0 16,0 1-16,0-22 0,0 21 15,0 0-15,-21 1 0,0-22 0,0 0 16,21 21-16,-22-20 0,1-1 15,21 0-15,-21-21 16,0 0 0,21-21-1,0 0-15</inkml:trace>
  <inkml:trace contextRef="#ctx0" brushRef="#br0" timeOffset="25005.56">9440 2985 0,'0'0'0,"-42"0"16,-22 0-1,43 0-15,0 0 0,21-22 0,21 22 47,0 0-47</inkml:trace>
  <inkml:trace contextRef="#ctx0" brushRef="#br0" timeOffset="25184.46">8213 3239 0,'0'0'0,"-22"21"15,1-21 1,42 0-16,1 0 15,-1 0-15,21 0 0,-21 0 0,22 0 16,-1-21-16,0 21 0,22 0 16,-22-22-16,0 22 0,22-21 0,-22 21 15</inkml:trace>
  <inkml:trace contextRef="#ctx0" brushRef="#br0" timeOffset="25781.15">11112 3048 0,'0'0'0,"0"-21"0,22 0 0,-22 0 15,0-22-15,21 22 0,-21 0 0,0-21 16,0 20-16,0 1 16,0 0-16,0 0 0,0 42 31,0 21-31,-21-20 15,21 20-15,-22 21 0,1-20 0,21 20 16,-21 1-16,0-1 0,21 22 16,-21-22-16,0 1 0,21-1 0,-22 1 15,22-1-15,-21-20 0,21-1 0,0 0 16,0-20-16,0-1 0,0 0 16,0 0-16,0 0 0,21-21 15,1 0-15,-1 0 0,0-21 16,0 21-16,0-21 15,0 0-15,1 0 0,-1-1 0,0-20 16,0 21-16</inkml:trace>
  <inkml:trace contextRef="#ctx0" brushRef="#br0" timeOffset="26115.82">11472 3239 0,'0'0'0,"21"0"0,-21 21 15,0 0-15,0 0 16,0 0-16,-21 0 0,0 22 15,0-1-15,21-21 0,-21 22 0,0-1 16,-1 0-16,22-21 0,0 22 0,0-22 16,0 21-16,0-21 15,0 1-15,22-1 0,-1-21 16,0 0-16,0 0 0,21 0 0,1 0 16,-22-21-16,21-1 0,1 1 15,-22 0-15,21 0 0,-21 0 0,0 0 16,1-22-16,-22 1 0,0 21 0,0-22 15,0 1-15,-22 0 0,1 21 16,0-22-16,0 22 0,-21 0 0,20 21 16,1-21-16,0 21 0,0 0 15,0 0-15,0 0 0,-1 0 0,1 0 16,0 0 15,21-21-31</inkml:trace>
  <inkml:trace contextRef="#ctx0" brushRef="#br0" timeOffset="26344.68">10922 3112 0,'0'0'16,"0"-22"-16,21 22 15,0 0-15,0-21 0,22 21 16,-1 0-16,0-21 0,1 21 15,20 0-15,1-21 0,-1 21 16,1 0-16,-22-21 0,22 21 0,-1-21 16,-21 21-16,1 0 0,-1 0 15,-21 0-15,0 0 0,-42 0 32</inkml:trace>
  <inkml:trace contextRef="#ctx0" brushRef="#br0" timeOffset="26828.44">12933 2752 0,'0'0'0,"-43"0"0,22 0 0,0-21 16,-21 21-16,21 0 0,-1 0 15,44 0 1,-1 0-16,0 0 16,42 0-16,-20 0 0,20 0 15,1 0-15,-1 0 0,22 0 0,0 0 16,-22 0-16,22 0 15,-22 0-15,1 0 0,-1 0 0,1 0 16,-22 0-16,-21 0 0,22 0 0,-43 21 16,-22-21-1,-20 0-15,21 0 0,-21 0 16,20 0-16</inkml:trace>
  <inkml:trace contextRef="#ctx0" brushRef="#br0" timeOffset="27197.23">13398 2752 0,'0'0'0,"-21"0"15,0 0 1,0 0 0,21 21-16,0 0 0,0 0 15,-21 0-15,0 1 0,21-1 0,-22 0 16,22 21-16,0 1 0,0-22 16,-21 21-16,21 0 0,0 1 0,0-1 15,0 0-15,0 22 0,0-22 0,0 1 16,0-1-16,0 0 0,0 22 15,0-43-15,0 21 0,0 1 0,-21-1 16,21-21-16,0 0 0,0 0 16,-21 1-16,0-1 0,0 0 0,21 0 15,-22-21-15,1 0 0,0 0 0,-21 0 16,21 0-16,-22 0 16,1 0-16,21-21 0,-22 21 0,1-21 15,0 0-15,21-1 0,-22 1 0,22 0 16,0 0-16,0 0 0,21 0 15,-21-1-15,21 1 0,0 0 0,0 0 16,21 0-16,0 21 0,0-21 16,0 21-16,0 0 0,22-22 15,-22 22-15,0 0 0,21 0 0</inkml:trace>
  <inkml:trace contextRef="#ctx0" brushRef="#br0" timeOffset="27704.94">13949 3323 0,'0'0'15,"0"-21"-15,0 0 0,0 0 0,0 0 16,0-1-16,0 1 0,-21 0 0,-1 21 16,1 0-16,0-21 0,0 21 15,0 0-15,-22 0 0,22 21 0,-21 0 16,21 0-16,0 1 0,-22 20 0,22 0 15,0 1-15,0-1 0,0-21 16,-1 21-16,22 1 0,0-1 0,0-21 16,0 22-16,0-22 0,0 0 15,0 0-15,22 0 0,-1-21 16,0 0-16,0 0 0,21 0 0,-20 0 16,20 0-16,-21 0 0,21 0 0,1-21 15,-1 0-15,-21 0 0,22 0 16,-22-1-16,21-20 0,-21 21 0,0-21 15,1-1-15,-22 1 0,0 0 16,0 20-16,21-20 0,-21 0 0,0 21 16,0-1-16,0 1 0,-21 42 31,21 1-31,0-1 0,0 21 16,-22-21-16,22 22 0,0-22 15,0 21-15,0 0 0,0-20 16,0 20-16,0-21 0,0 0 0,0 0 15,22 1-15,-22-1 0,21 0 0,0-21 16,0 0-16,0 0 0,22 0 16,-22 0-16,0 0 0,0 0 0,21-21 15,-20 0-15,-1-1 0,0 1 0,0 0 16</inkml:trace>
  <inkml:trace contextRef="#ctx0" brushRef="#br0" timeOffset="27924.81">14499 3217 0,'0'0'16,"0"-21"-16,0 0 0,0 0 15,0 0-15,21 21 16,-21 21 0,0 0-16,0 21 0,0-20 15,0 20-15,0-21 0,0 21 0,0 1 16,0-1-16,0-21 0,0 22 16,0-22-16,0 21 0,0-21 0,0 0 15,0 1-15,0-1 0,0 0 16,21-21-1,1 0-15,-1-21 0,-21 0 16,21-1-16,0 1 0,0-21 0,0 21 16,1-22-16</inkml:trace>
  <inkml:trace contextRef="#ctx0" brushRef="#br0" timeOffset="28128.7">14817 3154 0,'0'0'0,"21"-21"0,-21 0 15,-21 21 1,-1 21-1,1 0-15,0 0 0,0 0 16,0 22-16,0-22 0,-1 21 0,1 0 16,-21-20-16,21 20 0,-22 0 15,22-21-15,0 22 0,0-22 0,0 0 16,21 0-16,-21 0 0,21 1 16,21-22-16,0 0 15,0 0-15,21 0 0,-20-22 16,20 1-16,0 21 0</inkml:trace>
  <inkml:trace contextRef="#ctx0" brushRef="#br0" timeOffset="28568.44">15367 3217 0,'0'0'0,"0"-21"0,0-21 0,0 21 0,0-22 31,0 22-31,-21 21 0,0 0 0,-1 0 0,1 0 15,0 0-15,0 0 0,0 21 0,-22 1 16,22-1-16,-21 0 0,21 21 16,0 1-16,-22-1 0,22-21 15,0 21-15,-21 1 0,42-1 0,-22 0 16,22-20-16,0-1 0,0 21 16,0-21-16,0 0 0,22 1 15,-1-22-15,21 0 0,-21 0 0,22 0 16,-22 0-16,21 0 0,-21-22 15,22 1-15,-1 0 0,-21 0 0,21 0 16,-20-22-16,-1 1 0,0 21 0,0-21 16,0-1-16,0 1 0,-21 21 15,22-22-15,-22 22 0,0 0 0,0 42 32,0 0-17,0 22-15,-22-22 0,22 21 0,0 1 16,0-22-16,0 21 0,0-21 0,0 0 15,0 22-15,22-22 0,-1 0 16,0-21-16,0 21 0,21 0 0,1-21 16,-22 0-16,21 0 0,-21 0 0,22 0 15,-22 0-15</inkml:trace>
  <inkml:trace contextRef="#ctx0" brushRef="#br0" timeOffset="29136.72">16849 2519 0,'0'0'16,"0"-21"-16,-64-85 15,22 85 1,21 21-16,-1 0 0,-20 0 0,0 0 16,-1 21-16,1 0 0,0 21 15,-1 1-15,1-1 0,0 22 0,21-1 16,-22 22-16,22-22 0,-21 1 15,21 20-15,-1-20 0,1 21 0,21-22 16,0 1-16,0-1 0,0-21 0,0 22 16,21-22-16,1-21 0,20 22 15,-21-22-15,21 0 0,1 0 0,-1-21 16,0 0-16,1 0 0,-1 0 16,0 0-16,1 0 0,-1 0 0,0-21 15,1 0-15,-1 0 0,0-22 16,1 22-16,-1-21 0,0 0 15</inkml:trace>
  <inkml:trace contextRef="#ctx0" brushRef="#br0" timeOffset="29548.48">17166 3069 0,'0'0'0,"0"-21"0,0-21 0,0-22 31,-21 64-31,0 0 16,0 0-16,-1 21 0,1 1 0,0-1 15,0 21-15,0-21 0,0 22 16,-1-1-16,1 0 0,0 1 0,0-1 15,21 0-15,0 1 0,0-22 16,0 21-16,0-21 0,0 0 16,0 1-16,0-1 0,21 0 0,21-21 15,-20 0-15,20 0 0,0 0 0,1 0 16,-1 0-16,0-21 0,1 0 16,-1-1-16,0 1 0,1 0 0,-1 0 15,0-21-15,-21-1 0,1 22 16,-1-21-16,-21-1 0,0 1 0,0 0 15,0 21-15,-21-22 0,-1 22 0,-20 0 16,21 0-16,-21 21 0,-1 0 16,1 0-16,0 0 0,-1 0 15,1 0-15,0 0 0,20 21 0,-20 0 16,21 0-16,0 0 0,0 1 16,21-1-16,-22 0 0,22 0 0,0 0 15,0 0-15,22 1 0,-1-1 16,0 0-16,21 0 0,-21 0 0,22 0 15,-1-21-15,0 0 0,22 0 0,-22 0 16,1 0-16,-1 0 0,21-21 16,-20 21-16</inkml:trace>
  <inkml:trace contextRef="#ctx0" brushRef="#br0" timeOffset="30912.04">17759 3154 0,'0'0'0,"21"-21"16,0-64-1,-21 64-15,0 0 16,-21 42-1,21 0 1,-21 0-16,21 0 0,0 1 0,-21 20 16,21 0-16,-22-21 0,22 22 0,-21-22 15,21 21-15,-21-21 0,21 22 16,-21-22-16,21 0 0,0 0 0,0 0 16,0 1-16,0-44 46,0 1-46,0 0 0,0 0 16,0 0-16,0 0 0,0-22 0,21 1 16,-21 0-16,21 20 0,0-20 0,1 0 15,-1 21-15,0-22 0,0 22 16,0 0-16,0 0 0,1 0 0,-1 21 16,0 0-16,0 0 0,0 0 15,0 0-15,1 21 0,-22 0 0,0 0 16,21 0-16,-21 22 0,21-1 0,-21-21 15,0 21-15,0 1 0,0-22 16,0 21-16,21-21 0,-21 22 0,0-22 16,0 0-16,21 0 0,0 0 15,1-21 1,-1 0-16,0 0 16,-21-21-16,21 0 0,0 0 15,0 0-15,1 0 0,-1-22 0,0 22 16,0-21-16,0-1 0,22 1 0,-22 0 15,0 21-15,21-22 0,-21 22 16,22 0-16,-22 0 0,0 0 0,0 21 16,0 0-16,1 0 0,-1 0 15,0 21-15,-21 0 16,0 0-16,0 0 0,0 0 16,0 1-1,0-44 32,0 1-47,0 0 16,0 0-1,0 0-15,-21 21 16,0 0-16,-1 0 16,1 0-16,0 0 0,0 0 15,0 21-15,-22 0 0,22 0 16,0 0-16,0 1 15,0-1-15,0 21 0,-1-21 0,1 22 16,0-1-16,21-21 0,0 21 0,0-20 16,0 20-16,0-21 0,0 0 15,0 0-15,21 1 0,0-22 0,1 21 16,20-21-16,0 21 0,1-21 0,20 0 16,-21 0-16,22 0 0,-22 0 15,22-21-15,-22 0 0,22-1 0,-22 1 16,0 0-16,1 0 0,-22 0 15,21-22-15,-21 1 0,0 21 0,1-21 16,-1-1-16,-21 22 0,0-21 16,0 21-16,0-1 0,0 1 15,0 0-15,-21 21 16,-1 0-16,1 21 16,0 0-16,0 1 0,0 20 15,0-21-15,-1 21 0,22-20 16,0 20-16,-21-21 0,21 21 0,0-20 15,0-1-15,0 0 0,0 0 0,0 0 16,21 0-16,1 1 0,-1-22 16,0 0-16,21 0 0,1 0 0,-22 0 15,21 0-15,0 0 0,1 0 16,-1-22-16,0 1 0,1 0 16,-1 0-16,-21 0 0,22 0 0,-1-22 15,-21 22-15,0-21 0,0 21 16,1-22-16,-1 22 0,-21 0 0,0 0 15,0 0-15,0-1 0,0 1 0,0 42 47,-21 1-47,21 20 0,-22-21 16,22 21-16,0 1 0,-21-1 0,0 0 16,0 1-16,21-1 0,-21 22 0,0-22 15,-1 21-15,22-20 0,-21 20 16,0 1-16,21-1 0,-21 22 15,21-22-15,-21 22 0,21 0 0,-21-22 16,21 22-16,-22-22 0,22 1 0,0 21 16,0-22-16,0-21 0,0 22 15,0-22-15,0 22 0,0-22 0,0-21 16,0 22-16,0-22 0,0 0 0,0 0 16,0-42-1,0 0 1,0-22-16,0 22 0,0-21 0,0 0 15,22-1-15,-22 1 0,21 0 16,-21-22-16,21 1 0</inkml:trace>
  <inkml:trace contextRef="#ctx0" brushRef="#br0" timeOffset="31208.87">19558 3471 0,'0'0'0,"0"-42"0,0 0 0,0-85 16,0 106-16,21-22 15,-21 22-15,42 21 0,-20-21 16,-1 0-16,21 21 0,0 0 0,1 0 16,-1 0-16,0 0 0,-20 0 15,20 21-15,-21 0 0,0 0 0,0 22 16,-21-22-16,0 21 0,0-21 16,-21 22-16,0-1 0,0-21 15,-21 21-15,-1-20 0,1-1 0,0 0 16,-1 0-16,1 0 0,0-21 15,20 21-15,1-21 0,0 0 0,0 0 16,42 0 0,0 0-1,0-21-15,1 0 0,20 0 0,-21 0 16,21 0-16,-20-1 0</inkml:trace>
  <inkml:trace contextRef="#ctx0" brushRef="#br0" timeOffset="31488.71">20172 2815 0,'0'0'0,"21"-42"0,-21 0 0,0 20 16,21-20-16,-21 21 0,0 0 0,0 0 15,0-1-15,0 44 16,0-1-16,0 0 16,0 21-16,0 1 0,0-1 15,-21 21-15,21-20 0,-21 20 0,21 1 16,-21-22-16,21 22 0,-22-1 15,1-21-15,21 22 0,0-22 0,0 1 16,-21-1-16,21 0 0,0-21 0,0 1 16,0-1-16,0 0 0,0 0 15,21-21 1,0 0-16,1 0 0,-1 0 16,0 0-16,0-21 0,0 0 15,0 0-15,22-1 0</inkml:trace>
  <inkml:trace contextRef="#ctx0" brushRef="#br0" timeOffset="31884.48">20637 3323 0,'0'0'0,"64"-42"15,-43 42-15,0-21 0,-21 0 16,0-1-16,0 1 16,0 0-16,-21 21 15,-21 0-15,21 0 16,-1 0-16,1 21 0,-21 0 15,21 1-15,0-1 0,-1 0 0,22 0 16,0 0-16,-21 0 0,21 1 16,0-1-16,0 0 0,21 0 15,1 0-15,20-21 0,-21 21 0,21-21 16,-20 22-16,20-22 0,-21 21 16,21-21-16,-20 21 0,20 0 0,-21-21 15,0 21-15,-21 0 0,0 1 16,-21-1-1,0-21 1,0 0-16,-22 0 0,22 0 0,0 0 16,-21 0-16,21 0 0,-1 0 15,1 0-15,0 0 0,0 0 0,0 0 32,21-21-17,0-1-15,0 1 16,0 0-16</inkml:trace>
  <inkml:trace contextRef="#ctx0" brushRef="#br0" timeOffset="32196.93">20256 2900 0,'0'0'0,"-21"0"0,0-21 0,0 21 0,21-21 15,-21 21-15,21-22 16,21 22 0,21-21-16,-21 21 0,22 0 15,-1 0-15,22 0 0,-22 0 0,21-21 16,1 21-16,-22 0 0,22 0 0,-22 0 16,0 0-16,1 0 15,-22 0-15,0 0 0,0 0 0,0 0 16,-42 0 31,0 21-32,0 0-15,0-21 0</inkml:trace>
  <inkml:trace contextRef="#ctx0" brushRef="#br0" timeOffset="39620.41">677 5292 0,'-21'0'47,"0"0"-31,0 0-16,0 0 15,-1 0 1,1-21-16,0-1 16,21 1-16,0 0 15,0 0-15,0 0 16,21 21-16,0-21 0,1 21 16,-1-22-16,0 22 0,21 0 15,-21 0-15,1 0 0,-1 0 16,0 0-16,0 0 0,0 22 0,0-1 15,1 21-15,-1-21 0,-21 22 0,21-1 16,-21 0-16,0 1 16,0-1-16,0 0 0,-21 22 0,-22-22 15,22 0-15,-21 22 0,0-22 16,-1 1-16,1-1 0,0 0 16,-22-21-16,22 22 0,-22-22 0,22 0 15,0-21-15,-22 21 0,22-21 16,-1 0-16,1 0 0,0 0 0,-1 0 15,1-21-15,21 21 0,21-21 16,0 0-16,0 0 0,0-1 0,0-20 16,0 21-16,0 0 0,0-22 15,0 22-15,0 0 0,0 0 0,21 0 16,21 0-16,1-1 16,-1 1-16,0 21 0,1 0 15,-1 0-15,-21 0 0,0 0 0,22 21 16,-22 1-16,0-1 0,0 0 15,-21 21-15,21-21 0,-21 22 0,22-22 16,-22 0-16,0 0 0,21 0 16,-21 1-16,21-1 0,0 0 15,-21 0-15,21-21 0,-21 21 16,21-21-16,1 0 16,-1 0-1,0 0-15</inkml:trace>
  <inkml:trace contextRef="#ctx0" brushRef="#br0" timeOffset="40044.17">1249 5757 0,'-21'0'110,"-1"0"-95,1 0-15,0 22 16,21-1-16,-21-21 16,21 21-16,21-21 46,-21-21-30,21 21 0</inkml:trace>
  <inkml:trace contextRef="#ctx0" brushRef="#br0" timeOffset="42693.42">2688 5292 0,'0'0'0,"21"-21"0,0 21 16,-21-22-16,0 1 16,0 0-1,0 0 1,0 0 0,0 42 30,0 0-46,0 0 16,0 22-16,0-22 0,0 21 16,-21 0-16,0 1 0,21-1 0,-21 0 15,21 1-15,-21-1 0,21 0 16,0 1-16,0-22 0,0 21 0,0-21 16,0 1-16,0-1 0,0 0 15,21-21 1,0 0-1,0-21-15,-21 0 0,21-1 16,1 1-16,-1 0 0,0-21 16,0 21-16,0-22 0,0 22 0,1-21 15,-1 21-15,0-22 0,0 22 0,-21 0 16,21 0-16,0 0 0,-21-1 16,22 22-1,-1 22 1,-21-1-16,0 0 0,0 0 0,0 0 15,0 22-15,0-22 0,0 21 16,0-21-16,0 22 0,0-22 0,0 21 16,21-21-16,-21 0 0,21 1 15,-21-1-15,21-21 0,-21 21 16,21-21-16,1 0 0,-1 0 0,0 0 16,0 0-16,0-21 0,22 21 15,-22-21-15,0-1 0,21 1 0,-21-21 16,22 21-16,-22-22 0,0 22 15,0-21-15,0 0 0,1-1 0,-1 1 16,0 21-16,0-22 0,-21 22 16,0-21-16,21 21 0,-21 0 0,21-1 15,-21 1-15,0 42 32,-21 1-32,0-1 15,21 0-15,0 21 16,-21-21-16,0 22 0,21-1 0,-21 0 15,21 1-15,0-1 0,0 0 16,0-20-16,0 20 0,0-21 0,0 21 16,0-20-16,21-1 0,0-21 15,0 21-15,21-21 0,-20 0 0,20 0 16,-21 0-16,21-21 0,1 0 0,-1-1 16,0 1-16,-20-21 0,20 0 15,0 20-15,-21-20 0,22-21 0,-22 20 16,0 1-16,0 0 0,-21-22 15,0 22-15,0-22 0,0 22 16,0 0-16,0-1 0,0 1 0,0 21 16,0 0-16,0-1 0,0 1 15,0 0-15,-21 21 16,21 21-16,0 0 16,0 22-16,-21-22 0,21 21 0,0 1 15,0-1-15,0 0 0,-21 1 16,21 20-16,0-21 0,0 1 0,0-1 15,-21 0-15,21 1 0,-22-1 0,22 0 16,-21 1-16,21-1 0,-21-21 16,21 0-16,0 1 0,0-1 0,0 0 15,0-42 17,0 0-32,0-1 0,0 1 15,21 0-15,-21-21 0,21 21 16,1-22-16,-1 1 0,0 21 0,0-22 15,21 22-15,-20-21 0,-1 21 16,0 0-16,21-1 0,-21 22 16,1 0-16,-1 0 0,0 0 0,-21 22 15,0-1-15,0 0 16,0 0-16,0 0 0,0 0 16,0 22-16,0-22 0,0 21 15,0-21-15,0 22 0,0-22 0,0 0 16,0 21-16,0-20 0,0-1 0,21-21 15,-21 21-15,21-21 0,0 0 16,1 0-16,-1 0 0,0 0 16,0 0-16,0 0 0,22-21 0,-22 0 15,0-1-15</inkml:trace>
  <inkml:trace contextRef="#ctx0" brushRef="#br0" timeOffset="43472.68">5122 5398 0,'0'0'0,"0"-22"0,0 1 0,0 0 16,0 0-16,0 0 0,0 0 15,-21-1-15,0 1 0,0 21 16,21-21-16,-21 21 0,-1 0 16,1 0-16,0 0 0,0 0 0,0 21 15,0 0-15,-1 1 0,-20-1 0,21 0 16,0 21-16,-22 1 0,22-1 15,-21 0-15,21 1 0,0-22 0,-1 21 16,22 0-16,0 1 0,0-22 16,0 0-16,0 0 0,0 0 15,22 1-15,-1-1 0,0-21 0,0 0 16,0 0-16,22 0 0,-22 0 16,21-21-16,-21-1 0,0 22 0,22-21 15,-22-21-15,0 21 0,0-22 16,0 22-16,1-21 0,-1 0 0,0 20 15,0-20-15,-21 0 0,21 21 0,-21-22 16,0 22-16,0 0 0,21 0 16,-21 0-16,0-1 0,0 44 31,0-1-15,-21 0-16,21 21 0,-21-21 0,21 22 15,0-22-15,0 21 0,0 1 0,0-22 16,0 21-16,0 0 0,0-20 15,0-1-15,0 0 0,0 0 0,0 0 16,21 0-16,0 1 0,1-22 16,-1 0-16,0 0 0,21 0 0,-21 0 15,22-22-15,-1 1 0,-21 0 0,22 0 16,-1 0-16,-21-22 0,21 22 16,-20-21-16,20 0 0,-21-1 0,0 1 15,-21 0-15,21-22 0,-21 22 0,22-22 16,-22 22-16,0 0 0,0-22 15,0 22-15,0 21 0,0-22 16,0 22-16,0 0 0,-22 42 31,22 0-31,-21 22 16,21-1-16,0 0 0,0 1 16,0-1-16,0 0 0,0 1 0,-21 20 15,21-21-15,-21 1 0,21-1 0,0 0 16,0 1-16,0-1 0,0-21 15,0 22-15,0-22 0,0 0 0,0 0 16,21-21 0,0 0-16,0 0 0,1 0 15,-1-21-15,0 0 0,0 0 16,0-1-16,0 1 0,1 0 0,-1 0 16,0-21-16</inkml:trace>
  <inkml:trace contextRef="#ctx0" brushRef="#br0" timeOffset="43656.59">5440 5376 0,'0'0'0,"-21"0"31,42 0-31,0 0 0,0-21 16,21 21-16,-20 0 0,20 0 15,-21-21-15,21 21 0,1-21 16,-22 21-16,21 0 0,1-21 0,-22 21 15,0-21-15,0 21 0,0 0 16,0-22-16</inkml:trace>
  <inkml:trace contextRef="#ctx0" brushRef="#br0" timeOffset="44144.35">7070 5144 0,'0'0'0,"0"-22"0,0-41 31,0 42-31,-22 21 16,1 21-1,21 0-15,-21 0 0,21 22 16,0-22-16,0 21 0,-21 0 0,21-20 16,-21 20-16,21 0 0,0-21 0,0 22 15,-21-22-15,21 21 0,0-21 16,-22 1-16,22-1 0,0 0 16,0 0-16,22-21 31,-1-21-31,0 21 0,21-21 0,-21-22 15,1 22-15,-1 0 0</inkml:trace>
  <inkml:trace contextRef="#ctx0" brushRef="#br0" timeOffset="44548.25">7641 5122 0,'0'0'16,"21"-21"-16,-21 0 15,-21 21 1,0 0-16,0 0 0,-22 0 15,22 0-15,-21 0 0,21 21 16,-22-21-16,22 21 0,-21 1 0,21-1 16,0 0-16,-1 0 0,1 0 15,21 0-15,0 1 0,0-1 0,0 0 16,21 0 0,1-21-16,-1 21 0,21-21 15,-21 0-15,22 0 0,-1 21 0,-21-21 16,21 22-16,1-22 0,-1 21 0,0-21 15,-20 21-15,-1-21 0,0 21 16,0 0-16,-21 0 16,-21 1-16,0-1 0,0-21 15,-1 0-15,-20 21 0,0-21 16,-1 0-16,22 0 0,-21 0 0,0 0 16,-1 0-16,22 0 0,0 0 0,-21 0 15,20 0-15,1 0 16,0-21-16,21 0 15,0-1-15,0 1 0,0 0 16,0 0-16,0 0 16,0 0-16</inkml:trace>
  <inkml:trace contextRef="#ctx0" brushRef="#br0" timeOffset="44744.15">7112 4763 0,'0'0'0,"-21"-22"16,21 1-16,0 0 16,21 21 31,-21 21-32,0 0-15,21-21 0,0 22 0</inkml:trace>
  <inkml:trace contextRef="#ctx0" brushRef="#br0" timeOffset="45508.71">9038 4953 0,'0'0'0,"21"-42"0,22-22 16,-22 43-16,0-21 0,-21 21 0,0-1 15,0 1-15,0 0 0,0 0 0,0 0 16,-21 21 0,0 0-16,-1 0 15,22 21-15,-21 0 0,0 21 0,0 1 16,-21 20-16,20 1 0,1-1 15,-21 1-15,0-1 0,20 22 0,-20-22 16,0 1-16,-1-1 0,1 1 16,21-22-16,-21 22 0,20-22 0,22 0 15,-21-20-15,21 20 0,0-21 0,21-21 32,1-21-32,-1 0 15,21 0-15,-21-1 0,0-20 0,22 0 16,-22-1-16,21 1 0,-21-21 15,22 20-15,-1-20 0,-21-1 16,22-20-16,-1 20 0,0 1 0,-21-22 16,22 43-16,-22-22 0,0 22 15,0-1-15,0 1 0,-21 21 0,0 0 16,0 42 0,0 21-1,0 1-15,0-1 0,0 21 0,0 1 16,0-1-16,0 1 0,-21-1 15,0 1-15,0-1 0,21 1 0,0-22 16,-21 22-16,21-22 0,-21 0 0,21 1 16,0-22-16,0 21 0,0-21 15,0 1-15,0-1 16,0-42 15,0-1-31,0 1 0,-22 0 16,1 0-16,0 0 0,0 0 0</inkml:trace>
  <inkml:trace contextRef="#ctx0" brushRef="#br0" timeOffset="46684.01">8763 5440 0,'-21'0'16,"42"0"-16,-63 0 0,20 0 0,1 0 0,0 0 15,42 0 17,22 0-32,-22 0 0,21-21 15,0 21-15,1 0 16,20-21-16,-20 21 0,20-22 0,1 1 15,-22 21-15,0-21 0,22 0 0,-22 0 16,0 0-16,-20 21 0,20-22 16,-21 1-16,0 21 0,-21-21 0,21 0 15,-21 42 17,-21 0-17,21 0-15,0 1 0,0-1 0,-21 21 16,21-21-16,-21 0 15,21 22-15,0-22 0,0 21 0,0-21 0,0 1 16,0-1-16,0 21 0,0-21 16,21 0-16,0-21 15,0 0-15,1 0 0,-1 0 0,21 0 16,0-21-16,1 21 0,-22-21 0,21 0 16,1 0-16,-1-22 0,0 22 15,-21 0-15,1-21 0,-1-1 0,0 1 16,0 21-16,0-21 0,-21-1 0,21 1 15,-21 21-15,0 0 0,0-1 16,0 1-16,0 0 0,0 42 31,-21 0-31,0 1 0,21-1 16,-21 21-16,21-21 0,0 22 16,-21-22-16,21 21 0,0-21 0,0 22 15,0-22-15,0 21 0,0-21 16,0 0-16,0 1 0,21-1 0,0 0 15,0-21-15,0 0 0,1 0 16,-1 0-16,0 0 0,21 0 0,-21 0 16,22-21-16,-1 0 0,-21-1 0,22 1 15,-22 0-15,21-21 0,-21-1 16,0 1-16,22 0 0,-22-1 16,0-20-16,-21 21 0,21-22 0,0 1 15,-21-1-15,0 1 0,0-1 16,0 1-16,0 20 0,0 1 0,0 0 15,0 20-15,0 1 0,0 0 0,0 0 16,0 0-16,0 42 31,0 0-31,0 0 0,0 0 0,0 22 16,0-1-16,0 0 0,-21 22 16,0-22-16,21 22 0,0-1 0,-21-20 15,0 20-15,21 1 0,-21-22 0,21 21 16,0-20-16,0-1 15,0 0-15,0 1 0,0-22 0,0 21 16,0-21-16,0 1 0,0-1 0,21 0 16,0-21-16,0 0 0,0 0 15,0 0-15,1 0 0,20-21 0,-21 21 16,0-21-16,22-1 0,-22 1 0,0 0 16,21 0-16,-21-21 0,1 20 15,-1-20-15,0 21 0,0 0 0,0 0 16,-21-1-16,0 1 0,21 0 0,-21 0 15,0 42 17,-21 0-32,21 0 15,-21 1-15,21-1 0,-21 0 16,0 21-16,21-21 0,0 1 0,0-1 16,0 21-16,0-21 0,0 0 0,0 1 15,0-1-15,21 0 16,0-21-16,0 0 0,22 0 0,-22 0 15,0 0-15,21 0 0,1-21 0,-22 21 16,21-21-16,-21-1 0,22 1 16,-22 0-16,0 0 0,-21 0 0,0-22 15,0 22-15,0 0 0,0-21 0,0-1 16,0 22-16,-21 0 0,0 0 16,-1 0-16,1 0 0,0-1 15,0 22-15,-21 0 0,20 0 0,1 0 16,-21 0-16,21 0 0,0 0 15,-1 0-15,1 0 0,0 22 16,0-22-16,0 0 0,0 0 16,-1 0-16,1 0 15</inkml:trace>
  <inkml:trace contextRef="#ctx0" brushRef="#br0" timeOffset="46872.92">10223 5017 0,'0'0'15,"-21"0"-15,21-22 32,21 22-32,1 0 0,20 0 15,-21-21-15,21 21 0,1-21 0,-1 21 16,22 0-16,-22-21 0,21 21 16,-20 0-16,-1 0 0,0 0 0,1-21 15,-22 21-15,21 0 0,-21 0 0,1 0 16</inkml:trace>
  <inkml:trace contextRef="#ctx0" brushRef="#br0" timeOffset="47748.17">11515 5165 0,'0'-21'15,"0"-1"-15,-22 22 16,1 0-16,21 22 16,-21-1-16,21 0 15,-21 0-15,21 0 0,0 0 0,0 1 16,-21 20-16,21-21 0,0 0 15,-21 0-15,21 1 0,0-1 16,0 0 0,-22-42 15,22 0-31,0-1 0,0 1 16,0 0-16,0 0 0,0 0 0,0-22 15,0 22-15,0 0 0,22-21 16,-22 21-16,21-1 0,0 1 0,0 0 15,0 0-15,0 21 16,1-21-16,-1 21 0,0 0 16,0 0-16,0 21 0,0 0 0,1 0 15,-1 0-15,0 1 0,-21-1 16,21 21-16,0-21 0,0 0 0,-21 22 16,0-22-16,0 0 0,0 0 0,0 0 15,0 1-15,0-1 0,-21-21 31,0-21-15,21-1-16,0-20 16,0 21-16,0 0 0,0 0 0,0-22 15,0 22-15,21-21 0,0-1 0,1 22 16,-1-21-16,0 21 16,21 0-16,-21-1 0,22 1 0,-22 21 15,21 0-15,1 0 0,-22 0 0,21 0 16,-21 21-16,0 1 0,1 20 15,-1-21-15,-21 21 0,0-20 0,0 20 16,0-21-16,0 21 0,0-20 0,-21 20 16,-1-21-16,22 0 0,-21 0 15,21 1-15,0-1 0,0 0 16,21-21 0,1 0-1,-1-21-15,0 21 0,0-21 0,21-1 16</inkml:trace>
  <inkml:trace contextRef="#ctx0" brushRef="#br0" timeOffset="49444.2">12679 5165 0,'0'0'0,"21"-21"0,-21-43 32,0 43-32,0 0 0,0 0 0,0-22 15,-21 22-15,21 0 0,-21 21 16,-1-21-16,1 21 0,0 0 15,0 0-15,0 21 0,0 0 0,-1 0 16,1 0-16,0 22 0,-21-1 16,21 0-16,-1-20 0,1 20 15,0 0-15,0 1 0,21-22 0,0 0 16,0 0-16,0 0 0,0 0 16,0 1-16,21-1 0,0-21 0,0 0 15,1 0-15,-1 0 0,0 0 0,0 0 16,0 0-16,0-21 0,22-1 0,-22 1 15,0 0-15,0 0 0,0 0 16,1 0-16,-1-22 0,-21 1 0,0 21 16,21-22-16,-21 22 0,0-21 15,0 21-15,0 0 0,0-1 16,-21 44 15,21-1-31,0 0 0,0 21 0,-21-21 16,21 22-16,-22-22 0,22 21 0,0 1 15,0-22-15,0 21 0,0-21 16,0 0-16,0 1 0,0-1 0,22 0 16,-1 0-16,0-21 0,0 0 0,0 0 15,0 0-15,22 0 0,-22 0 0,21 0 16,1-21-16,-22 0 0,21 0 16,0-1-16,1 1 0,-22-21 0,21 21 15,-21-22-15,1-20 0,-1 21 16,0-22-16,-21 1 0,0-1 0,21 1 15,-21-1-15,0 22 0,21-22 16,-21 22-16,0 0 0,0-1 16,0 1-16,0 21 0,0 0 0,0-1 15,-21 22-15,0 0 16,0 22-16,21-1 0,-21 21 16,-1 0-16,1 1 0,21 20 0,-21-20 15,0 20-15,0 22 0,21-22 0,0-20 16,-21 20-16,21 1 0,0-22 15,0 0-15,0 1 0,0-1 0,0 0 16,0-21-16,21 1 0,0-1 0,0 0 16,0 0-16,22-21 0,-22 0 15,21 0-15,0 0 0,1 0 16,-22-21-16,21 0 0,1 21 0,-22-21 16,21-1-16,-21 1 0,0 0 15,22-21-15,-22 21 0,-21-1 0,21 1 16,-21 0-16,21 0 0,-21 0 0,21 0 15,-21-1 1,0 44 0,0-1-16,0 0 0,-21 0 15,21 0-15,-21 0 0,21 22 16,0-22-16,-21 0 0,21 0 0,0 0 16,0 1-16,0-1 0,0 0 15,21-21-15,0 0 16,0 0-16,1 0 0,-1 0 0,21 0 15,-21 0-15,0 0 0,1-21 0,20 21 16,-21-21-16,0-1 0,0 1 16,1 0-16,-1-21 0,0 21 0,0-1 15,0-20-15,-21 21 0,0 0 0,21 0 16,-21-1-16,0 1 0,22 21 16,-22-21-16,0 42 15,-22 0 1,22 1-16,-21-1 0,21 0 15,-21 21-15,21-21 0,0 1 16,0-1-16,0 21 0,0-21 0,0 0 16,0 1-16,0-1 0,0 0 15,21-21-15,22 0 16,-22 0-16,0 0 0,0 0 16,0 0-16,22-21 0,-22 21 15,0-21-15,0-1 0,-21 1 0,0 0 16,21-21-16,-21 21 0,0-1 0,0-20 15,0 21-15,-21-21 0,0 20 16,0 1-16,0 0 0,-1 0 0,1 21 16,-21 0-16,21 0 0,0 0 15,-1 0-15,22 21 32,22-21-32,-1 0 15,0 0-15,0 0 0,21 0 16,-20 0-16,20 0 0,0-21 0,-21 21 15,22 0-15,-22 0 0,0-21 0,0 21 16,22 0-16,-22 0 0,0 0 16,0 0-16,0 21 0,0 0 15,-21 0-15,0 0 0,22 1 16,-22-1-16,0 0 16,0 0-16,21 0 0,-21 0 0,0 1 15,0-1-15,0 0 0,0 0 16,0 0-16,0 0 0,-21 1 15,21-1 1,-22-21-16,22-21 31,0-1-31,0 1 16,0 0-16,0 0 0,22-21 0,-22-1 16,21 1-16,-21 0 0,21-1 15,0 1-15,0 0 0,0 20 0,1-20 16,-1 0-16,-21 21 0,42-22 15,-42 22-15,42 0 0,-20 21 16,-1 0-16,0 0 0,0 0 0,0 21 16,0 0-16,1 22 0,-1-1 0,0-21 15,0 21-15,-21 1 0,0-1 16,0 0-16,0 1 0,0-1 0,0-21 16,0 22-16,0-22 0,0 0 0,-21 21 15,0-21-15,21 1 16,0-44 31,0 1-47,0 0 0,0 0 15,0 0-15,0-22 0,0 22 0</inkml:trace>
  <inkml:trace contextRef="#ctx0" brushRef="#br0" timeOffset="49632.3">14753 4572 0,'0'0'0,"-21"-21"0,0 21 0,0 0 0,-1 0 16,1 0-16,0 0 0</inkml:trace>
  <inkml:trace contextRef="#ctx0" brushRef="#br0" timeOffset="49880.16">13102 4699 0,'0'0'0,"-21"0"0,-21 0 16,20 0-16,44 0 15,-1 0-15,21 0 16,0 0-16,1 0 0,-1 0 0,22 0 16,-1 0-16,-21 0 0,22 0 0,-1-21 15,-20 21-15,20 0 0,-20 0 16,-1 0-16,-21 0 0,21 0 0,-20 0 16,-65 0-1,22 0-15,-21 0 16,-1 0-16,-20 0 0</inkml:trace>
  <inkml:trace contextRef="#ctx0" brushRef="#br0" timeOffset="50936.23">63 6795 0,'-63'0'15,"63"-22"1,0 1-1,0 0-15,21 21 16,0-21-16,0 21 0,22-21 0,-1 21 16,0-21-16,1 21 0,-1 0 15,-21 0-15,22 0 0,-22 21 16,0 0-16,-21 0 0,0 0 0,0 0 16,-21 1-16,-22 20 15,22-21-15,-42 0 0,20 22 0,-20-22 0,-1 21 16,1-21-16,63 0 15,0 1-15,0-44 32,0 1-17,0 0 1,0 0-16,21 21 16,21 0-16,1 0 0,20 0 15,-20 0-15,-1 0 0,21 21 0,-20 0 16,-22 0-16,21 1 15,-42 20-15,0-21 0,0 21 16,0 1-16,0-1 0,-42 0 0,21 1 16,-43-1-16,22 0 0,-22-20 15,22 20-15,-21-21 0,-1 0 0,43-21 16,21-21 15,0 0-31,0 0 0,0 0 16,0-1-16,0 1 15,0 0 1,0 0 0,0 0-1</inkml:trace>
  <inkml:trace contextRef="#ctx0" brushRef="#br0" timeOffset="51108.13">762 7112 0,'21'0'16,"-42"0"-16,63 0 0,-21 0 0,-21-21 16,22 21 46,-1 0-62</inkml:trace>
  <inkml:trace contextRef="#ctx0" brushRef="#br0" timeOffset="53112.56">2709 6837 0,'0'0'0,"0"-21"0,0 0 15,0-1-15,0 1 0,0 0 16,0 42 15,0 0-31,0 1 16,0-1-16,0 21 0,0-21 15,0 22-15,0-1 0,0 0 0,-21 22 16,21-22-16,-21 0 0,21 22 16,-21-22-16,21 1 0,0-1 0,0-21 15,0 21-15,0-20 0,0-1 16,0 0-16,21-21 16,0 0-16,0-21 0,-21 0 15,21-1-15,1 1 0,-1-21 16,-21 21-16,21-22 0,0 1 0,0 0 15,-21-1-15,21 22 0,1-21 16,-1 0-16,0 20 0,0 1 0,-21 0 16,21 0-16,0 0 0,-21 0 15,22 21-15,-1 0 16,-21 21 0,21 0-16,-21 0 0,0 0 15,0 0-15,0 1 0,0 20 0,0-21 16,0 21-16,0-20 15,0 20-15,0-21 0,0 21 0,0-20 16,21-1-16,-21 0 0,21 0 0,0-21 16,1 0-16,-1 0 15,0 0-15,0 0 0,0-21 0,0 0 16,22 0-16,-22-1 0,0 1 16,21-21-16,-20 21 0,-1-22 0,0 22 15,0-21-15,0 0 0,0 20 16,1-20-16,-22 21 0,0-21 0,0 20 15,21 1-15,-21 0 0,0 0 16,0 42 15,-21 0-31,21 0 16,0 1-16,-22 20 0,22-21 0,-21 21 16,21-20-16,-21 20 0,21-21 0,0 21 15,0-20-15,0 20 0,0-21 16,0 0-16,21 0 0,0 1 0,1-22 15,-1 0-15,0 0 0,21 0 16,-21 0-16,22 0 0,-22 0 0,21-22 16,1 1-16,-1-21 0,0 21 0,1 0 15,-22-22-15,21 22 0,-21-21 16,22-1-16,-22 1 0,-21 21 0,21-21 16,-21-1-16,0 1 15,0 0-15,0 20 0,0-20 0,0 21 16,0 0-16,-21 0 0,21-1 0,0 1 15,-21 21-15,-1 0 16,1 0-16,21 21 16,0 1-16,0 20 15,0-21-15,0 21 0,0-20 0,0 20 16,0 0-16,0-21 0,0 22 0,0-22 16,0 21-16,0 1 0,0-22 15,0 21-15,0-21 0,0 0 0,0 1 16,0 20-16,0-21 15,0 0-15,0-42 32,0 0-32,21 21 15,-21-21-15,0 0 0,22-1 0,-22 1 16,21 0-16,-21 0 0,21-21 0,0 20 16,0 1-16,0 0 15,1 0-15,-1 21 0,-21-21 0,21 21 16,0 0-16,0 0 0,0 0 15,1 0-15,-22 21 0,21 0 16,-21 0-16,21 0 0,-21 1 16,0-1-16,0 0 15,21 0-15,-21 0 0,0 22 0,0-22 16,0 0-16,0 0 0,0 0 0,21 0 16,0 1-16,1-22 15,-1 0-15,0 0 0,0 0 16,0 0-16,22-22 0,-22 1 0,0 21 15,21-21-15,-21 0 0,1 0 16,20-22-16,-21 22 0,0 0 0,0 0 16,1-21-16,-1 20 0,0 1 0,0-21 15,-21 21-15,0 0 0,21 21 16,-21-22-16,0 1 0,0 42 31,0 1-31,0-1 16,-21 0-16,21 0 0,0 0 0,0 0 15,-21 1-15,21 20 0,0-21 16,-21 0-16,21 22 0,0-22 0,0 0 16,0 0-16,0 0 0,21-21 0,0 21 15,0-21-15,22 0 0,-22 0 16,21 0-16,-21 0 0,22-21 0,-22 0 16,21 0-16,0 0 0,-20 0 0,-1-1 15,21 1-15,-21 0 16,0-21-16,1 21 0,-1-22 0,0 22 0,-21 0 15,0 0-15,21 0 0,-21-1 16,0 1-16,0 0 0,0 0 16,0 42 15,0 0-31,0 0 0,0 1 16,0 20-16,-21-21 0,21 21 0,-21 1 15,21 20-15,0-20 0,0 20 0,0 1 16,0-1-16,0 22 0,0-22 15,0 1-15,0-1 0,0 1 0,0 20 16,0-20-16,21 21 0,0-22 0,-21 22 16,21-22-16,-21 22 0,0-22 15,0 1-15,0-1 0,0 1 16,0-1-16,0-20 0,0-1 0,0 0 16,0 1-16,-21-22 0,0 0 15,0 0-15,0-21 0,-1 0 0,1 0 16,0 0-16,-21-21 0,21 0 0,-1 0 15,1-22-15,0 22 0,0-21 0,0 0 16,21-22-16,0 1 0,-21-1 16,21 1-16,0-1 0,0-21 0,0 22 15,0-1-15,21 1 0,0-1 0,0 1 16,0-1-16,0 1 0,1-1 16,20 22-16,-21-21 0,21-1 0,1 22 15,-1-22-15</inkml:trace>
  <inkml:trace contextRef="#ctx0" brushRef="#br0" timeOffset="53593.28">7239 6202 0,'0'0'0,"0"-21"16,0 0 0,0-1-16,0 44 15,0-1-15,-21 0 0,0 0 16,-1 21-16,1 1 0,0-1 16,0 22-16,-21-1 0,20 1 0,-20-1 15,21 1-15,-21-1 0,20 1 0,1-22 16,-21 21-16,21-20 0,0-1 15,-1-21-15,22 22 0,0-22 0,0 0 16,0 0-16,0 0 0,0-42 31,22 21-31,-1-21 0,0-21 16,0 20-16,0-20 0,0 0 16,1-1-16</inkml:trace>
  <inkml:trace contextRef="#ctx0" brushRef="#br0" timeOffset="53841.14">7239 6244 0,'0'0'0,"21"-21"0,-21 0 0,0 0 0,0 0 16,21 21-16,0 0 15,-21 21 1,0 21-16,0-21 0,0 22 0,0-1 16,22 0-16,-22 22 0,0-1 0,0-20 15,0 20-15,0 1 0,0-22 16,0 0-16,0 1 0,0-1 15,0 0-15,0-21 0,0 22 0,0-22 16,0 0-16,0 0 0,0 0 16,21-21-1,-21-21 1,0 0-16,-21 21 16</inkml:trace>
  <inkml:trace contextRef="#ctx0" brushRef="#br0" timeOffset="55012.47">6985 6900 0,'-21'0'0,"42"0"0,-63 0 0,20 0 0,1 0 16,0 0-16,42 0 31,0 0-31,1 0 0,20 0 16,0-21-16,1 0 0,-1 21 0,0-21 16,22 0-16,-22 0 0,22-1 15,-1 1-15,22 0 0,-43 0 0,22 0 16,-1 0-16,-21-1 0,1 1 0,-22 0 15,21 0-15,-21 21 0,-21-21 16,22 21-16,-22-21 0,0 42 31,-22 0-31,22 0 16,-21 0-16,21 0 0,0 1 0,-21 20 16,0-21-16,21 21 15,-21-20-15,21-1 0,0 21 0,0-21 16,0 0-16,0 22 0,0-22 0,21 0 15,0-21-15,0 21 0,0 0 16,22-21-16,-22 0 0,21 0 0,-21 0 16,22 0-16,-1 0 0,0-21 0,-20 0 15,20 0-15,-21 21 0,21-21 0,-20-22 16,-1 22-16,0 0 0,-21-21 16,0 21-16,21-22 0,-21 1 0,21 21 15,-21-22-15,0 22 0,0 0 0,0 0 16,0 0-16,0 42 31,0 0-15,0 0-16,-21 22 0,21-22 15,-21 0-15,21 21 0,-21-21 0,21 22 16,0-22-16,0 21 0,0-21 0,0 1 16,0-1-16,0 0 0,21 0 15,0-21-15,0 0 0,0 21 0,1-21 16,-1 0-16,0 0 0,0 0 0,21 0 15,-20-21-15,-1 0 0,21 0 16,-21 0-16,0-1 0,22 1 0,-22-21 16,0 21-16,0-22 0,22-20 0,-22 21 15,-21-22-15,21 22 0,0-22 16,-21 1-16,21 20 0,-21 1 16,0 0-16,0-1 0,0 1 0,0 21 15,0 0-15,0 0 0,-21 21 31,21 21-31,-21 0 0,21 0 0,-21 0 16,21 22-16,0-1 0,0 0 0,0 22 16,0-22-16,0 0 0,0 22 15,0-22-15,0 1 0,0-1 16,0 0-16,0 1 0,0-1 0,0-21 0,0 21 16,21-20-16,-21-1 0,21 0 15,0-21-15,-21 21 0,21-21 16,1 0-16,20 0 0,-21 0 0,0 0 15,0 0-15,1-21 0,20 21 16,-21-21-16,0 0 0,0-1 0,1 1 16,-1 0-16,0 0 0,0-21 0,0 20 15,-21 1-15,21 0 0,-21 0 0,0 0 16,0 0-16,0 42 31,0 0-15,-21 0-16,21 0 0,0 0 15,-21 1-15,21 20 0,0-21 0,0 0 16,0 0-16,0 1 0,0-1 16,0 0-16,0 0 0,21-21 15,0 0-15,1 0 0,-1 0 16,0 0-16,0 0 0,21 0 0,-20 0 16,-1-21-16,21 0 0,-21 0 0,0-1 15,1 1-15,-1-21 0,0 0 16,0 20-16,-21-20 0,0 0 0,0-1 15,0 1-15,-21 0 0,0-1 0,0 22 16,-1 0-16,1 0 0,0 0 16,0 21-16,0 0 0,-22 0 0,22 0 15,0 0-15,0 0 0,0 21 0,0-21 16,-1 21-16,1 0 0,21 0 16,-21-21-16,21 22 15,-21-22-15,21 21 0,-21-21 16,0 0-1</inkml:trace>
  <inkml:trace contextRef="#ctx0" brushRef="#br0" timeOffset="55196.37">8424 6498 0,'0'0'0,"21"0"31,1-21-31,20 21 15,-21 0-15,21-21 0,1 21 0,20-21 16,1 0-16,-22 21 0,22-22 16,-1 22-16,-21 0 0,22-21 0,-22 21 15,-21 0-15,22 0 0,-22-21 0</inkml:trace>
  <inkml:trace contextRef="#ctx0" brushRef="#br0" timeOffset="56136.53">9948 6541 0,'0'0'15,"0"-22"-15,-21 22 0,0 0 16,0 0 0,0 22-16,21-1 15,-22 0-15,1 21 0,21-21 0,0 22 16,-21-22-16,21 21 0,-21-21 15,0 22-15,21-22 0,0 0 0,0 21 16,0-20-16,-21-1 0,21 0 16,0-42 15,21 0-15,-21-1-16,21 1 0,-21-21 0,21 21 15,0 0-15,0-22 0,1 22 16,-1-21-16,0 21 0,21-22 0,-21 22 15,22 0-15,-22-21 0,21 42 16,-21-22-16,22 1 0,-22 21 16,0 0-16,0 0 0,0 0 0,-21 21 15,0 1-15,0-1 0,0 21 0,22-21 16,-22 22-16,0-22 0,0 21 16,0-21-16,0 22 0,0-22 0,-22 0 15,22 0-15,-21 0 0,21 0 0,0 1 16,-21-22-16,21 21 15,-21-21-15,21-21 16,0-1-16,0 1 16,0-21-16,21 21 15,0 0-15,0-22 0,1 22 16,-1-21-16,21-1 0,-21 22 0,22-21 16,-22 21-16,21-22 0,0 22 15,1 0-15,-1 0 0,0 21 0,1 0 16,-22 0-16,21 0 0,-21 21 0,1 0 15,-1 22-15,-21-22 0,0 0 16,0 21-16,0-21 0,0 22 0,0-22 16,-21 21-16,-1-21 0,1 1 0,0-1 15,0 0-15,21 0 0,-21 0 16,0 0-16,42-21 31,0-21-31,0 0 16,21 21-16,-20-21 0,20 0 0,-21 21 15</inkml:trace>
  <inkml:trace contextRef="#ctx0" brushRef="#br0" timeOffset="57792.63">11324 6625 0,'0'0'0,"21"-21"0,85-64 32,-106 64-32,0 0 0,0 0 0,0 0 15,0 0-15,0-1 0,-21 1 16,0 21-16,0 0 0,-1 0 15,-20 0-15,21 0 0,0 21 16,-22 1-16,22-1 0,-21 0 0,0 21 16,-1-21-16,22 22 0,-21-1 15,21 0-15,-22-20 0,22 20 0,0 0 16,21-21-16,0 1 0,0-1 0,0 0 16,0 0-16,0 0 0,21-21 0,0 0 15,22 0-15,-1 0 0,-21 0 16,21 0-16,1 0 0,-1-21 0,0 0 15,1 0-15,-1 0 0,0-1 0,-20 1 16,-1 0-16,21-21 16,-21 21-16,-21-22 0,21 22 0,-21-21 0,0 21 15,22-22-15,-22 22 0,0 0 16,0 0-16,0 0 0,0-1 16,0 44-1,-22-1-15,1 0 16,21 0-16,-21 21 0,21-20 15,0 20-15,-21-21 0,21 21 0,0-20 16,0 20-16,0-21 0,0 21 0,0-20 16,0-1-16,21 0 0,-21 0 15,21-21-15,0 0 0,1 21 0,-1-21 16,0 0-16,21 0 0,-21 0 16,22-21-16,-22 0 0,21 0 15,-21 0-15,22-1 0,-22 1 0,21-21 16,-21 0-16,1-1 0,-1 1 0,0 0 15,0-22-15,0 22 0,-21-22 16,0 22-16,21 0 0,-21-1 0,0 1 16,0 0-16,0 20 0,0 1 0,0 0 15,0 0-15,0 0 0,0 42 32,-21 0-32,21 0 0,0 22 0,0-22 15,-21 21-15,21 0 0,-21 1 16,21 20-16,0-20 0,0-1 15,-21 21-15,21-20 0,0-1 0,0 0 16,0 1-16,0-22 0,0 21 16,21-21-16,-21 1 0,21-1 0,0 0 15,0-21-15,1 0 0,20 0 0,-21 0 16,21 0-16,-20 0 0,20-21 16,-21 0-16,21-1 0,-20 1 0,20 0 15,-21 0-15,21-21 0,-20 20 0,-1-20 16,0 21-16,0 0 0,-21-22 0,0 22 15,0 0-15,0 0 0,0 0 16,0 42 15,-21 0-31,21 0 16,0 22-16,-21-22 0,0 21 0,21-21 16,0 22-16,0-22 0,0 0 0,0 21 15,0-21-15,0 1 0,0-1 16,0 0-16,21-21 0,0 0 15,0 0-15,0 0 0,0 0 0,1 0 16,20 0-16,-21-21 0,0 0 16,22-1-16,-22 1 0,0 0 0,21 0 15,-21-21-15,1 20 0,-1 1 0,0-21 16,0 0-16,-21 20 0,0 1 0,21 0 16,-21 0-16,0 0 15,0 42 1,0 0-1,-21 0-15,0 22 0,21-22 16,0 0-16,-21 21 0,21-21 0,0 22 16,-21-22-16,21 0 0,0 0 0,0 0 15,0 1-15,0-1 0,21 0 16,0-21-16,0 0 0,0 0 16,0 0-16,1 0 0,-1 0 0,21 0 15,-21-21-15,0 0 0,1 21 16,-1-22-16,0 1 0,-21 0 0,0 0 15,0 0-15,0-22 0,0 22 16,0 0-16,-21-21 0,0 21 0,-1-1 16,-20 1-16,21 0 0,0 21 15,-22 0-15,22 0 0,0-21 0,0 21 16,42 0 15,0 0-31,0-21 0,1 21 0,20 0 16,-21-21-16,21 21 0,1 0 15,-22 0-15,21-22 0,1 22 0,-1 0 16,-21 0-16,21 0 0,-20 0 0,20 0 16,-21 22-16,0-22 0,0 21 15,1 0-15,-1 0 0,-21 0 16,0 0-16,21 1 0,-21 20 0,0-21 16,21 0-16,-21 0 0,0 22 0,0-22 15,0 0-15,0 0 0,0 0 16,0 1-16,0-1 0,-21 0 15,21 0-15,-21-21 16,21-21 15,0 0-31,0 0 0,0-1 0,0 1 16,0 0-16,21-21 0,0-1 16,0 22-16,-21-21 0,21 0 0,1-1 15,-1 1-15,21 21 0,-21-22 16,0 22-16,1 0 0,20 0 15,-21 21-15,0 0 0,22 0 0,-22 0 16,0 0-16,0 0 0,0 21 0,0 0 16,1 0-16,-22 22 0,0-1 0,0-21 15,0 22-15,0-1 0,0-21 16,0 21-16,-22 22 0,1-43 16,21 0-16,-21 0 0,0 1 0,21-1 15,0 0 1,0-42-1,0 0 1,0-1-16,0 1 0,0 0 16</inkml:trace>
  <inkml:trace contextRef="#ctx0" brushRef="#br0" timeOffset="57984.53">13166 5990 0,'0'0'16,"-22"0"-16,1 0 0,0 0 0,0 0 16</inkml:trace>
  <inkml:trace contextRef="#ctx0" brushRef="#br0" timeOffset="58225.75">11790 6202 0,'-21'0'0,"42"0"0,-64 0 0,43 21 16,22-21-1,-1 0-15,0 0 16,0 0-16,0 0 0,22 0 0,-22 0 16,21 0-16,0 0 0,-20 0 0,20 0 15,-21 0-15,21 0 0,-20 0 16,-22-21-16,-22 21 16</inkml:trace>
  <inkml:trace contextRef="#ctx0" brushRef="#br0" timeOffset="59456.62">296 8340 0,'0'63'16,"0"-42"-16,0 1 15,0 20-15,0-21 0,0 21 16,0 1-16,-21-1 0,21 22 0,-21-22 16,0 0-16,-22 22 0,22-22 15,0 0-15,0-20 0,0 20 16,21-21-16,-21 0 16,21-42 15,0 0-31,0 0 0,0 0 15,0-1-15,21 1 0,-21 0 16,21 0-16,0 21 0,-21-21 16,21 21-16,0 0 0,1 0 0,20-21 15,-21 21-15,21 0 0,1 0 16,-22 0-16,21 0 0,1 0 0,-22 0 16,0 0-16,21-22 0,-21 22 15,1-21-15,-1 0 0,-21 0 16,0 0-16,0 0 15,0-1-15,0 1 0,0 0 16,0 0 0,-21 21-16,21-21 0,-22 21 0,1 21 31,21 0-31,-21 0 0,21 0 16,0 22-16,0-22 0,-21 21 0,21 1 15,-21-1-15,21 0 0,-21-21 16,21 22-16,0-1 0,0-21 0,0 0 15,0 1-15,0-1 0,0 0 16,0 0-16,21-42 31,0 0-15,0 0-16</inkml:trace>
  <inkml:trace contextRef="#ctx0" brushRef="#br0" timeOffset="59624.54">995 8784 0,'0'0'16,"21"0"-1,0 0 1,0 0 0</inkml:trace>
  <inkml:trace contextRef="#ctx0" brushRef="#br0" timeOffset="60341.52">2815 8255 0,'0'0'0,"0"-21"16,0 0-16,0 0 0,0-1 0,-21 22 16,0 0-1,0 22-15,-1 20 0,1-21 16,21 21-16,-21 1 0,0 20 0,0-20 15,0 20-15,-1-21 0,1 22 16,0-1-16,-21 1 0,21-22 0,-1 22 16,1-22-16,0 0 0,0 1 15,21-22-15,0 0 0,0 0 0,0 0 16,0-42 0,0 0-16,21 0 0,-21 0 15,21 0-15,0-22 0,1 1 16,-1 0-16,0-1 0,0 1 15,21-22-15,-20 22 0,-1-21 0,0 20 16,0-20-16,0-1 0,0 22 16,1 0-16,-1-1 0,-21 1 0,0 21 15,21 0-15,0 21 0,-21 21 16,21 21-16,0-21 16,-21 22-16,0-1 0,0 21 0,22-20 15,-22 20-15,0-20 16,0 20-16,0 1 0,21-1 0,-21-21 0,0 1 15,0 20-15,0-20 0,0-22 16,0 21-16,0-21 0,0 0 16,0 1-16,-21-44 31,-22 1-15</inkml:trace>
  <inkml:trace contextRef="#ctx0" brushRef="#br0" timeOffset="60484.44">2561 8869 0,'0'0'15,"-21"0"-15,21-21 16,0 0-16,21 21 16,0 0-16,0-22 0,22 22 15,-1 0-15,0-21 0,1 21 0,-1 0 16,0 0-16,1-21 0,20 0 16,-20 21-16,-1 0 0,0 0 15,22-21-15</inkml:trace>
  <inkml:trace contextRef="#ctx0" brushRef="#br0" timeOffset="63405.77">3725 8594 0,'0'-21'15,"0"42"-15,0-64 0,0 22 16,-21 21-16,0-21 0,0 0 16,0 21-16,-1 0 0,-20 0 0,21 0 15,-21 0-15,20 0 0,-20 0 16,21 21-16,-21-21 0,20 21 0,1 22 15,-21-22-15,21 21 0,0-21 0,-1 22 16,1-1-16,21 0 0,0 1 16,-21-1-16,21-21 0,0 21 0,0-20 15,0-1-15,21 0 0,0 0 16,1-21-16,-1 0 0,21 0 0,-21 0 16,22 0-16,-1 0 0,0-21 0,1 0 15,20 0-15,-21-1 0,1-20 16,-1 0-16,0 21 0,1-22 15,-1 1-15,-21 0 0,0-1 0,1 1 16,-1-22-16,-21 22 0,0 0 16,0-22-16,0 22 0,0-22 0,0 22 15,0 0-15,0 21 0,-21-1 16,21 1-16,0 0 0,0 0 0,-22 21 16,1 0-16,21 21 0,0 0 15,-21 22-15,0-22 0,21 21 16,-21 0-16,21 22 0,0-22 0,0 22 15,0-22-15,-21 22 0,21-22 16,0 21-16,0-20 0,0-1 0,0 0 16,0 1-16,0-1 0,0-21 15,21 22-15,0-22 0,0 0 16,0-21-16,0 0 0,22 0 0,-22 0 16,0 0-16,21 0 0,-20-21 0,20 0 15,-21-1-15,21 1 0,-20 0 16,-1-21-16,0 21 0,21-1 0,-42-20 15,21 21-15,1 0 0,-22 0 0,21-1 16,-21 1-16,0 0 0,0 42 31,0 0-15,0 22-16,0-22 16,0 0-16,0 21 0,0-20 15,0-1-15,0 21 0,0-21 0,0 0 16,0 1-16,21-1 0,0-21 15,-21 21-15,21-21 0,0 0 0,1 0 16,-1 0-16,0 0 0,21-21 0,-21 0 16,1-1-16,20 1 0,-21 0 15,0 0-15,22 0 0,-22-22 0,0 22 16,0-21-16,0 21 0,0-22 0,1 22 16,-1 0-16,0 0 0,0 0 15,-21 0-15,21 21 0,-21-22 16,0 44 15,0-1-31,0 0 0,0 0 0,0 0 16,0 0-16,-21 22 0,21-22 0,0 21 15,0-21-15,0 22 0,0-22 16,0 0-16,21 0 0,0 0 0,1 1 16,-1-1-16,21-21 0,0 0 0,-20 0 15,20 0-15,0 0 0,1 0 0,-1 0 16,0-21-16,22-1 0,-22 22 15,0-21-15,1-21 0,-22 21 0,21 0 16,-21-1-16,1-20 0,-1 21 0,-21-21 16,21 20-16,-21-20 0,0 0 15,0 21-15,0-1 0,-21-20 16,0 21-16,-22 21 0,22-21 0,0 21 16,-21 0-16,-1 0 0,22 0 15,-21 0-15,-1 21 0,22 0 0,-21 0 16,21 0-16,0 1 0,-1 20 0,1 0 15,21-21-15,-21 22 0,21-1 16,0-21-16,0 22 0,0-22 0,0 21 16,21-21-16,0 0 0,1-21 0,20 22 15,-21-22-15,0 0 0,22 0 0,-1 0 16,-21 0-16,21-22 0,-20 1 16,20 0-16,-21 0 0,21 0 0,-20 0 15,-1-1-15,0-20 0,0 21 16,-21-21-16,0 20 0,0-20 15,0 21-15,0 0 0,0 0 0,0-1 16,0 1-16,0 42 31,0 1-31,0-1 0,0 0 16,0 21-16,0-21 0,0 1 0,0 20 16,0-21-16,0 0 0,21 0 0,-21 1 15,21-1-15,1 0 16,20-21-16,-21 0 0,21 0 0,-20 0 0,20 0 15,0 0-15,1 0 0,-1 0 16,-21-21-16,21 0 0,-20-1 16,20-20-16,-21 21 0,0 0 0,-21-22 15,0 22-15,21 0 0,-21-21 0,0 21 16,0-1-16,0 1 0,0 0 0,0 42 47,-21 0-47,21 1 0,0-1 0,0 21 15,0-21-15,-21 0 0,21 1 16,-21 20-16,21-21 0,0 0 0,0 0 16,0 1-16,21-22 47,-21-22-47,21 1 0,0 0 0,1 0 15,-1-21-15,0 20 0,-21 1 0,21 0 16,0-21-16,0 21 0,-21-1 15,22 1-15,-1 21 0,-21-21 0,21 21 16,0 0 0,-21 21-16,0 0 15,0 1-15,0-1 0,0 0 0,0 21 16,0-21-16,0 1 0,0-1 16,21 0-16,0 0 0,-21 0 0,22 0 15,-1-21-15,0 22 0,0-22 16,21 0-16,-20 0 0,20 0 0,0 0 15,1 0-15,-1 0 0,0-22 0,-21 1 16,22 0-16,-1 0 0,0-21 16,-20 20-16,20-20 0,-21 0 0,0-1 15,0 1-15,1-21 0,-22 20 0,0-20 16,0-1-16,0 1 0,0 20 0,0-20 16,0 21-16,0-1 0,0 1 15,0 21-15,-22 0 0,22-1 16,-21 22-16,0 0 0,0 0 15,0 22-15,21-1 16,-21 21-16,21 0 0,0 1 0,0-1 16,0 22-16,0-22 0,-22 21 0,22-20 15,0-1-15,0 22 0,0-22 16,0 0-16,0 1 0,0-1 0,0-21 16,0 21-16,22 1 0,-1-22 0,0 0 15,0 0-15,0 0 0,22-21 0,-22 0 16,21 0-16,0 0 0,1 0 15,-1 0-15,0 0 0,1-21 0,-22 21 16,21-21-16,1 0 0,-22 0 16,21 0-16,-21-22 0,0 22 15,1 0-15,-22-21 0,0 20 0,0-20 16,0 0-16,0 21 0,0-1 0,0-20 16,0 21-16,0 0 0,-22 0 15,1 21-15,0 0 0,0 0 16,0 0-16,0 0 0,-1 21 15,1 0-15,0 0 0,0 21 16,0-20-16,21-1 0,0 21 16,-21-21-16,21 22 0,-22-22 0,22 21 15,0-21-15,0 0 0,0 1 0,0-1 0,0 0 16,0 0-16,22-21 16,-1 0-16,0 0 0,0 0 15,0 0-15,0 0 0,1-21 0,-1 0 16,21 0-16,-21-1 0,0 1 15,1 0-15,-1-21 0,-21 21 0,21-1 16,-21-20-16,21 21 0,-21 0 0,0 0 16,0-1-16,0 1 0,0 42 31,0 1-15,0-1-16,0 0 0,0 0 15,21 0-15,-21 0 0,21 1 16,-21-1-16,22 21 0,-22-21 15,21 0-15,0-21 0,21 22 0,-21-1 16,22-21-16,-1 0 0,22 0 0,-22 0 16,21 0-16,-20 0 0,20 0 15,-20 0-15,20-21 0,-21-1 0,1 1 16,-1 0-16,0 0 0,-20-21 0,20 20 16,-21-20-16,-21 0 0,0 21 15,0-22-15,0 1 0,0 0 0,0 20 16,-21-20-16,0 21 0,0 0 0,-1 0 15,-20 21-15,21 0 0,0 0 16,-22 0-16,22 21 0,-21 0 0,21 0 16,-22 0-16,22 0 0,0 22 15,0-22-15,0 21 0,21-21 0,0 1 16,0 20-16,0-21 0,0 0 16,0 0-16,21 1 0,0-1 0,0-21 15,0 0-15,1 21 0,20-21 0,-21 0 16,0 0-16,22 0 0,-22 0 0,21-21 15,-21 0-15,0-1 0,1 1 16,-1 0-16,0 0 0,-21 0 0,21 0 16,-21-1-16,0 1 0,0 0 0,0 0 15,0 0 1,-21 21 0,21 21-16,0 0 15,-21 0-15,21 22 0,-21-22 0,-1 21 16,22-21-16,0 22 0,-21-1 15,21 0-15,-21 1 0,0 20 0,21 1 16,0-22-16,-21 21 0,21 1 0,-21-22 16,21 22-16,-22-1 0,22-20 0,0 20 15,0-21-15,0 22 0,-21-22 16,21 22-16,0-22 0,0 22 0,0-22 16,0 0-16,0 1 0,0-1 0,0 0 15,-21-21-15,21 22 0,0-22 0,0 0 16,0 0-16,-21-21 15,0 0-15,21-21 16,0 0-16,-21 0 0,21 0 16,0-22-16,0 1 0,0 0 0,0-1 15,0-20-15,0-1 0,0 22 16,0-22-16,0 1 0,0-1 0,21 1 16,-21 21-16,21-22 0,-21 1 0,0 20 15,21-20-15,0 20 0,-21-20 0,21 21 16,1-1-16,-1 1 0,-21 0 15,21-1-15,0 22 0,0-21 0,0-1 16</inkml:trace>
  <inkml:trace contextRef="#ctx0" brushRef="#br0" timeOffset="63928.47">8636 8403 0,'0'0'0,"21"0"0,0 0 16,-21-21-16,21 21 15,-21-21-15,22 21 0,-22-21 16,0 0-16,0-1 15,0 1-15,0 0 0,0 0 0,0 0 16,0 0-16,0-1 16,-22 22-1,1 22-15,0-1 16,21 0-16,0 0 0,0 0 16,-21 22-16,21-22 0,0 0 0,0 0 15,0 0-15,0 0 0,0 1 16,21-1-16,0 0 0,0-21 15,1 21-15,-1-21 0,0 0 0,0 0 16,21 0-16,-20 0 0,20 0 0,-21 0 16,21 0-16,1-21 0,-22 0 0,21 21 15,-21-21-15,22-22 0,-22 22 16,21-21-16,-21 21 0,1-22 0,-1 1 16,0 21-16,-21-22 0,0 22 0,0 0 15,0 0-15,0 0 0,-21 21 16,0 0-16,-1 0 0,-20 21 15,21 0-15,0 0 0,21 0 16,0 22-16,-21-22 0,21 21 16,0-21-16,0 1 0,0 20 0,0-21 15,21 0-15,0 0 0,0 1 0,-21-1 16,21 0-16,-21 0 0,21-21 16,-21 21-16,0 0 0,0 1 15,-21-22-15,0 0 16,0 0-16,0 0 0,0 0 15,-1 0-15,1 0 0,0 0 16,0-22-16,0 1 0,0 21 0,-22-21 16,22 0-16,0 0 0</inkml:trace>
  <inkml:trace contextRef="#ctx0" brushRef="#br0" timeOffset="64165.33">6964 8065 0,'0'0'0,"42"-22"15,0 22 1,1-21-16,-1 21 0,22-21 16,-22 0-16,21 21 0,-20-21 15,20 21-15,1 0 0,-22-21 0,22 21 16,-22 0-16,0 0 0,1 0 0,-22 0 15,0 0-15,0 0 0</inkml:trace>
  <inkml:trace contextRef="#ctx0" brushRef="#br0" timeOffset="65184.64">10583 8086 0,'0'0'0,"0"-21"15,21-1-15,-21-20 0,0 21 16,0 0-16,0 0 0,-21-1 15,0 22-15,0 0 16,0 0-16,0 22 0,-1-1 0,1-21 16,0 42-16,0-21 0,0 0 0,0 22 15,-1-1-15,1 0 0,0-20 16,0 20-16,0 0 0,21-21 0,0 22 16,0-22-16,0 0 0,0 0 15,0 0-15,21 1 0,0-22 0,0 0 16,0 0-16,22 0 0,-22 0 15,21 0-15,-21 0 0,22-22 0,-1 1 16,0 0-16,1 0 0,-1 0 0,0 0 16,1-22-16,-22 22 0,0-21 15,-21-1-15,0 1 0,0 0 0,0-1 16,-21 22-16,0-21 0,-22 0 0,22 20 16,-21 1-16,0 0 0,20 0 15,-20 21-15,21 0 0,0 0 0,0 0 16,-1 0-16,44 0 31,-1 0-31,21 0 16,0 0-16,1 0 0,-1 0 0,22 0 15,-1 0-15,1-21 0,-1 21 0,1-21 16,20-1-16,-20 22 0,-22-21 16,22 0-16,-22 21 0,-21-21 0,21 21 15,-42-21-15,22 21 0,-22-21 16,-22 21-1,1 0-15,0 0 0,0 0 16,0 0-16,0 0 0,-1 21 0,1 0 16,21 21-16,-21-21 0,0 22 15,21-1-15,-21 0 0,21 22 16,0-22-16,-21 22 0,21 20 0,-22-20 16,22-1-16,0 1 0,0 21 0,0-22 15,0 22-15,0-1 0,0 1 16,0 0-16,0-1 0,22 22 0,-1-21 15,-21 0-15,0-1 0,21 1 0,-21 0 16,0 20-16,0-20 0,0-21 0,-21 20 16,0-20-16,-22-1 0,22 1 15,-21-22-15,-1 0 0,22 1 0,-21-22 16,21-21-16,-22 0 0,22 0 16,0 0-16,0-21 0,0 0 0,0-1 0,-1-20 15,1 0-15,21-1 0,0 1 16,-21-21-16,21 20 0,0 1 15,-21-22-15,21 22 0,0 0 0,0-1 16,0-20-16,0 21 0,21-1 0,0 1 16,0 0-16,1-1 0,20-20 0,-21 20 15</inkml:trace>
  <inkml:trace contextRef="#ctx0" brushRef="#br0" timeOffset="65848.2">12382 7726 0,'0'0'0,"22"-21"0,41-106 16,-42 84-1,-21 22-15,21-21 0,1 0 16,-1 20-16,-21-20 0,0 21 16,0 42-1,0 0-15,-21 0 0,21 1 16,-22 20-16,1 0 0,0 22 0,0-22 15,0 22-15,0-1 0,-1 1 0,-20-1 16,21 1-16,0-1 0,0 1 16,-1-22-16,1 21 0,0-20 0,0-1 15,0 0-15,21-20 0,0-1 0,0 0 16,0-42 15,0 0-31,21-22 0,0 22 16,0-21-16,-21-1 0,21-20 15,1 21-15,-1-22 0,0 1 0,0-1 16,0 1-16,0-1 0,22 1 0,-22-1 16,0 1-16,0 20 0,-21 1 0,21 0 15,-21 20-15,22 1 0,-22 42 16,0 1-16,0-1 16,0 21-16,0 0 0,0 1 0,0-1 15,0 0-15,0 22 0,0-1 16,0-20-16,0 20 0,0 1 15,0-1-15,0-20 0,0-1 0,0 0 16,0 1-16,0-1 0,0-21 16,0 0-16,0 0 0,0 1 0,0-44 31,0 1-15,-22 21-16,1-21 0</inkml:trace>
  <inkml:trace contextRef="#ctx0" brushRef="#br0" timeOffset="69164.56">12107 8107 0,'0'0'0,"-21"0"16,42 0 15,22 0-31,-22 0 0,0 0 16,21 0-16,1 0 0,-1-21 0,-21 0 16,43 21-16,-22-22 0,0 1 0,22 0 15,-22 0-15,0 0 0,22 0 16,-22-1-16,1 1 0,-1 0 0,0 0 15,-21 21-15,1-21 0,20 0 0,-21 21 16,-21 21 15,-21 0-31,0 0 0,21 0 16,0 22-16,-21-22 0,21 21 0,-22-21 16,22 0-16,0 22 15,0-22-15,0 21 0,0-21 0,0 1 16,0-1-16,0 0 0,0 0 15,22-21-15,-1 0 16,21 0-16,-21 0 0,0-21 0,22 21 16,-22-21-16,21 0 0,1-1 0,-22-20 15,21 21-15,0-21 0,-20-1 0,-1 1 16,21 0-16,-21-1 0,0 1 16,-21 0-16,22 20 0,-22-20 0,0 21 15,0 0-15,0 0 0,0-1 0,0 1 16,0 42-1,0 1 1,-22 20-16,1-21 0,0 21 0,0-20 16,0 20-16,21 0 0,0 1 15,0-1-15,0 0 0,0 1 0,0-1 16,0-21-16,0 21 0,21-20 0,0-1 16,21-21-16,-20 0 0,-1 0 0,21 0 15,0 0-15,1 0 0,-22 0 16,21-21-16,1-1 0,-1-20 0,0 21 15,1-21-15,-1-1 0,-21 22 0,21-42 16,-20 20-16,-1 1 0,0-22 16,0 1-16,0 21 0,0-22 0,1 1 15,-1-1-15,-21 1 0,21-1 16,-21 22-16,0-1 0,0 1 16,0 21-16,0 0 0,0 0 0,0 42 31,0 0-31,-21 21 0,21 1 15,-21-1-15,-1 0 0,1 22 0,21-1 16,-21-20-16,0 20 0,0 1 0,0-22 16,21 21-16,-22-20 0,1 20 15,21-20-15,-21-1 0,21 0 0,0 1 16,0-1-16,0-21 0,0 21 16,21-20-16,0-22 0,22 21 0,-22-21 15,21 0-15,-21 0 0,22 0 16,-1 0-16,0-21 0,-20-1 0,20 22 15,0-42-15,1 21 0,-22 0 0,21 0 16,-21-22-16,0 22 0,1 0 16,-1-21-16,0 20 0,-21 1 0,0 0 15,0 0-15,0 0 0,-21 42 32,0-21-17,21 21-15,-22 0 0,22 22 0,-21-22 16,21 0-16,-21 21 0,21-21 15,0 22-15,0-22 0,0 0 0,0 0 16,0 0-16,0 1 0,0-1 16,21-21-16,0 0 0,1 21 0,-1-21 15,0 0-15,21 0 0,-21 0 16,22-21-16,-22 21 0,21-21 0,1-1 16,-22 1-16,21 0 0,-21 0 0,0-21 15,1 20-15,-1-20 0,-21 0 0,0 21 16,0-22-16,0 1 0,0 0 15,0 20-15,-21-20 0,-1 21 0,1 0 16,-21 0-16,21 21 0,-22 0 0,22 0 16,-21 0-16,21 21 15,-22-21-15,1 42 0,21-21 0,0 0 16,-22 1-16,22 20 0,21-21 0,0 21 16,0 1-16,0-22 0,0 0 15,21 21-15,1-20 0,20-1 0,-21 0 16,21 0-16,1-21 0,-22 0 0,21 0 15,1 0-15,20 0 0,-21 0 0,1 0 16,-1-21-16,0 21 0,1-21 16,-22 0-16,21-1 0,-21 1 0,1-21 15,-1 21-15,0-22 0,0 22 0,-21 0 16,21-21-16,-21 21 0,0-1 16,0 1-16,0 0 15,0 42 1,0 0-16,0 1 0,0-1 15,-21 0-15,21 0 0,0 21 16,-21-20-16,21-1 0,0 21 0,0-21 16,0 22-16,-21-22 0,21 0 0,0 0 15,0 0-15,0 0 0,0-42 47,0 0-47,21 0 0,-21 0 0,21-22 16,0 22-16,0-21 15,-21 21-15,22-22 0,-1 1 0,0 21 16,-21 0-16,21-22 0,0 22 0,0 21 16,-21-21-16,22 21 0,-1 0 15,-21 21 1,0 0-16,0 1 0,0-1 16,0 0-16,0 21 0,0-21 0,0 22 15,0-22-15,21 0 0,-21 21 16,21-20-16,0-1 0,-21 0 0,21-21 15,1 21-15,-1-21 0,0 0 16,0 0-16,0 0 0,0 0 16,1 0-16,-1-21 0,0 0 15,0 0-15,0-1 0,0 1 0,1-21 16,-1 21-16,0-22 0,0 22 0,-21-21 16,21 0-16,0 20 0,-21-20 15,22 21-15,-22 0 0,0 0 0,21-1 16,-21 1-16,0 42 15,0 1 1,0-1-16,0 0 0,0 0 0,0 0 16,0 22-16,-21-22 0,21 21 0,0-21 15,0 22-15,0-22 0,0 0 16,0 21-16,21-21 0,0 1 16,0-22-16,0 21 0,0 0 0,1-21 15,-1 0-15,0 0 0,21 0 0,-21 0 16,22 0-16,-22-21 0,21 0 15,-21 21-15,22-22 0,-22 1 0,0 0 16,0-21-16,0 21 0,1-22 0,-22 22 16,0-21-16,0-1 0,0 22 15,0-21-15,0 21 0,0 0 0,0-1 16,-22 1-16,1 21 0,0 0 16,0 0-16,0 0 0,0 21 0,-22 1 15,22-1-15,0 0 0,0 0 16,0 21-16,21-20 0,0 20 15,-22-21-15,22 0 0,0 22 0,0-22 16,0 0-16,0 0 0,22 0 16,-1-21-16,0 0 0,0 0 15,0 0-15,0 0 0,1 0 0,-1 0 16,0-21-16,0 0 0,0 0 0,0 0 16,1-1-16,-1 1 0,0 0 15,0-21-15,0 21 0,0-1 0,1 1 16,-1 0-16,0 0 0,-21 0 0,0 42 31,0 0-15,-21 0-16,21 0 0,0 1 15,0-1-15,-21 0 0,21 21 0,0-21 16,0 1-16,0-1 0,0 0 16,0 0-16,21-21 0,-21 21 0,21-21 15,0 0-15,0 0 0,0 0 0,22 0 16,-22 0-16,0 0 0,21-21 15,-20 0-15,-1 0 0,0 0 0,0-1 16,21-20-16,-20 21 0,-1-21 0,0-1 16,-21-20-16,21 20 0,0-20 15,0-1-15,1 1 0,-1-1 0,-21 1 16,0-1-16,21 22 0,-21 0 0,21-1 16,-21 22-16,0 0 0,0 0 15,-21 21 1,21 21-16,-21 21 0,0-20 15,21 41-15,0-21 0,-22 22 0,1-22 16,21 22-16,0-1 0,-21-20 16,21 20-16,0-21 0,0 22 0,0-22 15,0 1-15,0-1 0,0 0 0,0 1 16,0-22-16,21 0 0,0 21 16,1-42-16,-1 21 0,0 1 0,0-22 15,0 0-15,0 0 0,1 0 0,20-22 16,-21 1-16,0 0 0,22 0 15,-22 0-15,0-22 0,0 22 16,0-21-16,0 21 0,1-22 0,-1 22 16,0-21-16,0 21 0,-21 0 0,0-1 15,0 44 17,0-1-32,0 0 0,-21 0 0,21 0 15,0 0-15,0 1 0,-21-1 16,21 0-16,0 0 0,0 0 0,0 0 15,0 1-15,0-1 0,21-21 0,-21 21 16,21-21-16,0 0 16,0 0-16,22 0 0,-22 0 0,0 0 15,21-21-15,-20 21 0,-1-21 0,0-1 16,0 1-16,21 0 0,-42-21 0,22 21 16,-1-1-16,0 1 0,-21 0 15,0 0-15,21 0 0,-42 42 31,21 0-15,-21 0-16,21 0 0,-21 1 16,21-1-16,0 0 0,0 0 0,0 0 15,0 0-15,0 1 0,0-1 16,0 0-16,21-21 16,0 0-16,0 0 0,0 0 15,0 0-15,1 0 0,-1-21 0,0 21 16,0-21-16,-21-1 0,21 1 15,-21 0-15,0 0 0,0 0 0,0-22 16,0 22-16,0 0 0,-21 0 0,21 0 16,-21 0-16,0 21 0,-22-22 15,22 22-15,0 0 0,21-21 47,21 21-47,0 0 0,1 0 0,-1-21 16,21 21-16,-21 0 0,0 0 15,1 0-15,-1 0 0,0 0 0,21 0 16,-21 0-16,1 0 16,-1 21-16,-21 0 0,0 1 15,0-1-15,21 0 0,-21 0 0,0 0 16,0 22-16,0-22 0,0 0 16,0 0-16,0 0 0,-21 0 0,21 1 15,0-1-15,-21 0 0,-1 0 16,22 0-16,-21-21 15,21-21 17,0 0-17,0 0-15,0 0 0,0-1 16,21-20-16,1 21 0,-1-21 0,21-1 16,-21 22-16,0-21 0,22-1 15,-22 1-15,21 0 0,1 21 0,-1-22 16,-21 22-16,21 0 0,-20 21 0,-1 0 15,0 0-15,0 0 0,0 21 0,0 0 16,-21 0-16,0 1 0,0 20 16,0 0-16,0-21 0,0 22 0,0-1 15,-21-21-15,0 22 0,0-22 0,21 21 16,-21-21-16,0 0 0,21 1 0,-22-1 16,22 0-16,0 0 15,0-42 16,0 0-31,0 0 0,0-1 16,0-20-16,22 21 0</inkml:trace>
  <inkml:trace contextRef="#ctx0" brushRef="#br0" timeOffset="69340.39">18478 7133 0,'-21'0'0,"42"0"0,-63-21 16,21 21-16,0 0 15,0 0 1,-1 0 0,1 0 15,0 0-31,0 0 16</inkml:trace>
  <inkml:trace contextRef="#ctx0" brushRef="#br0" timeOffset="69560.25">16997 7260 0,'0'0'0,"-43"0"0,1 0 32,63 0-32,0 0 0,22 0 0,-1 0 0,0 0 15,1 0-15,20 0 0,-20 0 16,20-21-16,1 21 0,-22 0 0,0 0 15,1 0-15,-1 0 0,-21 0 0,0 0 16,-42 0 0,-21 0-16,-1 0 0,1 0 15</inkml:trace>
  <inkml:trace contextRef="#ctx0" brushRef="#br0" timeOffset="69864.67">13483 7451 0,'21'0'0,"-42"0"0,63 0 0,1 0 0,-22 0 15,21 0-15,1 0 16,-1 0-16,0 0 0,1 0 0,20 0 16,-21 0-16,1-21 0,-22 21 0,21 0 15,-21 0-15,1 0 0,-1 0 16,-21-22-16,-21 22 16,-1-21-1,1 21-15</inkml:trace>
  <inkml:trace contextRef="#ctx0" brushRef="#br0" timeOffset="70576.28">317 10160 0,'43'0'32,"-22"0"-32,0 0 15,0 0-15,0 0 0,1 0 0,-1 0 16,0 0-16,21 0 0,-21 0 15,1 0-15,20 0 0,-21 0 0,0 0 16,0 0-16,-42 0 31,0 0-31,-21 0 16</inkml:trace>
  <inkml:trace contextRef="#ctx0" brushRef="#br0" timeOffset="71041.02">339 10160 0,'0'0'0,"0"21"0,-43 22 32,22-22-32,0-21 0,0 21 0,0 0 15,21 0-15,-22 22 0,1-22 0,0 0 16,21 0-16,-21 0 0,0 0 16,21 1-16,-21-22 0,21 21 15,0-42 32,0-1-47,21 1 16,0 0-16,0 21 15,21-21-15,-20 21 0,-1 0 0,21 0 16,0-21-16,1 21 0,-1 0 16,0 0-16,1 0 0,-22 21 15,21-21-15,-21 21 0,1 0 0,-1 0 16,-21 1-16,0 20 0,0-21 15,0 21-15,0 1 0,-21-22 0,-22 21 16,22-21-16,-21 1 0,-1 20 16,1-21-16,21-21 0,-21 21 15,-1 0-15,22-21 0,0 0 0,0 0 16,-22 0-16,22 0 16,0 0-16,0 0 0,21-21 0,0 0 31,21 0-16,0 21-15,0-21 16,1 21-16,-1-21 0,21 21 0</inkml:trace>
  <inkml:trace contextRef="#ctx0" brushRef="#br0" timeOffset="71248.42">1016 10626 0,'0'21'32,"0"-42"-1,0 0 16</inkml:trace>
  <inkml:trace contextRef="#ctx0" brushRef="#br0" timeOffset="74585.02">2625 10097 0,'0'-22'16,"21"22"-1,-21-21 1,0 0-1,0 0 1,0 42 31,0 0-47,0 0 16,0 1-16,0 20 0,0 0 0,0 1 15,0-1-15,-21 0 0,21 22 16,0-22-16,0 0 0,0 22 0,-22-22 15,22-21-15,0 22 0,0-22 16,0 0-16,0 0 0,0 0 0,22-21 16,-1 0-1,0-21-15,-21 0 0,21 21 16,-21-21-16,21-21 0,-21 20 16,21-20-16,1 0 0,-1-1 15,-21 1-15,21 0 0,0 21 0,0-22 16,-21 1-16,21 21 0,1-22 0,-1 22 15,0 0-15,0 0 0,0 21 16,0 0 0,-21 21-1,0 0-15,0 0 0,0 1 0,0 20 16,22 0-16,-22-21 0,0 43 0,21-22 16,-21 1-16,0-1 0,0 0 15,0-21-15,21 22 0,0-22 0,-21 0 16,21 0-16,0 0 0,1-21 15,-1 0-15,0 0 16,0 0-16,21-21 0,-20 0 0,20 0 16,-21 0-16,21-22 0,-20 1 15,-1 0-15,21-1 0,-21 1 0,0 0 16,1-1-16,-1-20 0,0 21 0,0-1 16,-21 22-16,0-21 0,21 21 15,-21-1-15,21 1 0,-21 0 0,-21 42 31,0-21-31,0 21 16,0 1-16,21 20 0,-21-21 0,-1 21 16,22 1-16,0 20 0,-21-20 15,21-1-15,0 21 0,0-20 16,0-1-16,0 0 0,21 1 0,-21-22 16,22 0-16,-1 0 0,21 0 15,-21 1-15,0-22 0,22 0 0,-1 0 16,-21 0-16,22-22 0,-1 1 0,0 0 15,1 0-15,-1 0 0,-21-22 16,21 1-16,1 0 0,-22-1 0,0-20 16,0 21-16,0-1 0,1-20 0,-22 20 15,0 1-15,21-21 0,-21 20 16,0 22-16,0-21 0,0 21 0,0-1 16,0 1-16,0 0 0,-21 21 15,-1 0 1,22 21-16,-21 0 0,21 1 0,0 20 15,0-21-15,0 21 0,0 1 16,0-1-16,0-21 0,0 43 0,0-22 16,0 0-16,0 1 0,0-1 0,0 0 15,-21 1-15,21-1 0,0-21 16,0 0-16,0 22 0,-21-22 0,21 0 16,0-42 15,0 0-31,0 0 0,0-1 15,0-20-15,21 21 0,0 0 16,0-22-16,-21 22 0,22-21 16,-1 21-16,0 0 0,0-1 0,0 1 15,0 21-15,1-21 0,-1 21 16,0 21 0,0-21-16,-21 21 0,0 1 0,0-1 15,0 21-15,21-21 0,-21 0 0,0 22 16,21-22-16,-21 21 0,22-21 15,-22 1-15,21-1 0,0 0 0,-21 0 16,21-21-16,0 21 0,22-21 16,-22 0-16,0 0 0,21 0 15,1 0-15,-22-21 0,21 21 0,0-21 16,1 0-16,-22 0 0,21-22 0,-21 22 16,22-21-16,-22 21 0,0-22 15,0 1-15,-21 21 0,0-22 0,0 1 16,0 21-16,0 0 0,0 0 0,0-1 15,0 1-15,-21 21 0,0 0 16,0 0-16,0 0 0,-1 0 16,1 21-16,21 1 0,0-1 15,0 0-15,0 21 0,0-21 0,0 22 16,0-22-16,0 21 16,0-21-16,21 1 0,1 20 0,-1-21 15,0 0-15,0 0 0,0-21 0,0 22 16,1-22-16,20 0 0,0 0 15,-21 0-15,22 0 0,-1-22 0,0 22 16,1-21-16,-1 0 0,-21 0 0,22 0 16,-22-22-16,0 22 0,0 0 15,0-21-15,-21 21 0,21-22 0,-21 22 16,0 0-16,0 0 0,0 0 0,0-1 16,0 44 15,0-1-31,-21 0 0,21 0 15,0 21-15,0-20 0,0 20 0,0-21 16,0 21-16,0-20 0,0 20 16,-21-21-16,21 21 0,0-20 0,0-1 15,0 0-15,0 0 0,0 0 16,-21-21-16,21-21 16,0 0-1,0-21-15,0 20 0,0 1 16,21-21-16,0 0 0,-21-1 15,21 1-15,1 0 0,20-1 0,-21 22 16,0-21-16,22 21 0,-22-22 0,21 22 16,0 21-16,22-21 0,-22 21 15,1 0-15,-1 0 0,0 0 16,1 21-16,-1 0 0,-21 0 0,0 1 16,0 20-16,-21-21 0,0 21 0,0 1 15,0-1-15,0 0 0,0 1 16,-21-1-16,21 0 0,-21-20 0,0 20 15,0-21-15,0 0 0,21 0 0,0 1 16,0-44 15,21 1-31,0 0 0,0 0 16,21 0-16,-20-22 0,20 22 0</inkml:trace>
  <inkml:trace contextRef="#ctx0" brushRef="#br0" timeOffset="74872.84">7154 9843 0,'0'0'0,"43"-64"15,-43 106 17,0-20-32,-22-1 15,22 21-15,-21 0 0,21 1 0,-21-1 16,0 0-16,0 22 0,21-22 0,-21 1 15,-1 20-15,1-21 0,0 1 16,0-1-16,21 0 0,0 1 16,0-1-16,0 0 0,0-20 0,0-1 15,0 0-15,0 0 0,0 0 0,0 0 16,21-21-16,0 0 0,0 0 16,1 0-16,-1 0 0,21 0 0,-21-21 15,0 0-15,22 0 0,-22 0 0,21-22 16</inkml:trace>
  <inkml:trace contextRef="#ctx0" brushRef="#br0" timeOffset="75204.64">7599 10245 0,'0'0'16,"21"-21"-16,-21-1 0,0 1 0,-21 21 31,0 21-31,-1 1 16,22-1-16,-21 0 0,0 0 0,0 21 15,21 1-15,-21-22 0,21 21 0,0 1 16,0-22-16,0 21 0,0-21 0,0 0 15,0 22-15,0-22 0,0 0 16,21-21-16,0 21 0,21-21 16,-20 0-16,20 0 0,-21-21 0,21 0 15,1 0-15,-22 21 0,21-43 0,1 22 16,-22 0-16,0-21 0,0 21 16,-21-22-16,0 1 0,0 21 0,0-22 15,0 22-15,0 0 0,-21 0 16,0 0-16,0 0 0,-1 21 0,1 0 15,-21 0-15,21 0 0,0 0 16,-1 0-16,1 0 0,0 0 0,0 0 16,0 0-1,21-22-15,0 1 16</inkml:trace>
  <inkml:trace contextRef="#ctx0" brushRef="#br0" timeOffset="75404.53">7070 10054 0,'0'0'0,"-22"0"0,44-21 31,-1 21-31,21 0 16,0-21-16,1 0 0,-1 21 0,0 0 16,1-21-16,-1 21 0,22 0 0,-22 0 15,0 0-15,1 0 0,-1 0 16,0 0-16,-21 0 0,1 0 0,-1 0 15,0 0-15,-21-22 0</inkml:trace>
  <inkml:trace contextRef="#ctx0" brushRef="#br0" timeOffset="76341.07">9313 10499 0,'0'0'16,"-21"0"-16,21-21 15,0-1 1,0 1-16,0 0 0,0-21 16,21 21-16,0-22 0,1 1 0,-1 0 15,0-1-15,21 1 0,-21-22 0,22 22 16,-22-21-16,0 20 0,0-20 0,0 20 15,-21 22-15,0 0 0,0 0 16,0 0-16,-21 21 16,0 0-16,-21 21 0,21 0 0,-1 0 15,1 22-15,0-22 0,0 21 16,21-21-16,0 22 0,0-22 0,0 21 16,0-21-16,21 0 0,0 1 0,22-1 15,-22 0-15,21 0 0,0 0 16,-20 0-16,20 1 0,0-1 0,-21 0 15,1 0-15,-22 0 0,0 0 16,-22-21-16,1 22 16,0-22-16,0 0 0,-21 0 15,20 0-15,-20 0 0,21-22 0,0 1 16,-22 21-16,22-21 0,21 0 0,-21 21 16,21-21-16,0 42 31,0 0-31,21-21 15,-21 21-15,21 0 0,1 1 16,-1-1-16,0-21 0,0 0 16,21 21-16,-20-21 0,20 0 0,0 0 15,-21 0-15,22 0 0,-1-21 16,0 21-16,1-21 0,-1-1 16,0 1-16,1 0 0,-1-21 0,-21 21 15,22-22-15,-1 22 0,-21-21 0,0-22 16,22 22-16,-22-22 0,0 22 15,0-21-15,-21-1 0,21 1 0,-21 20 16,0-20-16,21 20 0,-21 22 0,0 0 16,0 0-16,0 0 0,-21 21 15,0 0-15,21 21 16,-21 0-16,0 21 0,0 1 0,21-1 16,0 22-16,-22-22 0,22 21 15,-21 1-15,0-22 0,21 1 0,0 20 16,0-21-16,0 1 0,0-22 15,0 21-15,0 1 0,0-22 0,0 0 16,0 21-16,0-21 0,0 1 16,21-1-16,0-21 0,1 0 15,-1 0-15,0-21 16,-21-1-16,0 1 0,0 0 16</inkml:trace>
  <inkml:trace contextRef="#ctx0" brushRef="#br0" timeOffset="76503.98">10118 10012 0,'0'0'0,"0"-21"16,21 0-1,0 21-15,0 0 0,0 0 0,0 0 16,22-22-16,-22 22 0,21 0 0,-21-21 16,22 21-16,-22 0 0,21 0 0,1 0 15,-22 0-15,21 0 0,-21 0 16,22 0-16,-22 0 0</inkml:trace>
  <inkml:trace contextRef="#ctx0" brushRef="#br0" timeOffset="77456.42">11091 10118 0,'0'0'0,"21"21"0,1-21 16,-1 0-16,0 0 0,21 0 15,-42-21-15,21 21 0,1-21 16,-22-1-16,21 1 15,-21 0-15,0 0 0,0 0 0,0 0 16,0-1-16,0 1 0,-21 0 0,21 0 16,-22 0-16,1 0 0,0-1 15,0 22-15,-21 0 0,20 0 0,-20 0 16,21 0-16,-21 0 0,-1 22 0,22 20 16,-21-21-16,-1 0 0,22 22 15,0-22-15,0 21 0,0 0 0,0-20 16,21 20-16,0-21 0,0 21 0,0-20 15,0-1-15,21 0 0,0 0 16,0 0-16,21-21 0,-20 0 16,20 0-16,0 0 0,-21 0 0,22 0 15,-1 0-15,0 0 0,-20-21 0,20 0 16,-21 0-16,0 0 0,22-1 0,-22 1 16,0-21-16,0 21 0,-21-22 15,21 22-15,0 0 0,-21-21 0,0 21 16,0-1-16,22 22 15,-22 22 1,0-1-16,0 0 16,0 0-16,0 0 0,0 0 0,0 1 15,0-1-15,0 0 0,0 0 16,0 0-16,21 0 0,-21 1 16,21-1-16,0-21 0,0 0 15,0 0-15,1 0 0,-1 0 0,21 0 16,-21 0-16,22-21 0,-22-1 0,0 1 15,21 0-15,-21 0 0,1 0 16,-1 0-16,0-22 0,0 22 0,0 0 16,0-21-16,-21 20 0,22 1 15,-22 0-15,0 42 32,0 0-32,0 1 0,-22-1 15,22 21-15,0-21 0,0 0 16,0 1-16,0-1 0,0 21 15,0-21-15,0 0 0,0 1 16,22-1-16,-1 0 0,21-21 0,-21 0 16,0 0-16,22 0 0,-1 0 0,-21 0 15,22 0-15,-1-21 0,0 21 16,1-21-16,-22-1 0,21-20 0,-21 21 16,22-21-16,-22 20 0,0-20 0,0-21 15,0 20-15,-21-20 0,21-1 0,-21 1 16,22-1-16,-22 1 0,0 20 15,0-20-15,0 21 0,0 20 0,0 1 16,0 0-16,0 0 0,-22 21 31,22 21-31,-21 0 0,21 22 0,-21-1 16,21 0-16,-21 22 0,21-22 0,-21 22 16,21-22-16,0 21 0,0-20 0,0-1 15,0 0-15,0 1 0,0-1 16,0-21-16,0 22 0,21-22 0,0 0 15,0 0-15,0 0 0,1-21 16,-1 0-16,0 0 0,0 0 16,0-21-16,0 0 15,1 0-15,-22 0 0,0-1 16,0-20-16,0 21 0</inkml:trace>
  <inkml:trace contextRef="#ctx0" brushRef="#br0" timeOffset="77608.35">12340 9737 0,'0'0'15,"-21"0"-15,0-21 0,42-1 32,0 22-32,21 0 0,-20 0 0,20 0 15,-21-21-15,21 21 0,-20 0 16,20 0-16,0 0 0,-21 0 16,22 0-16,-22 0 0,0-21 0,0 21 15,0 0-15</inkml:trace>
  <inkml:trace contextRef="#ctx0" brushRef="#br0" timeOffset="78068.42">13928 9123 0,'0'0'16,"21"-21"-16,-21 0 0,21 21 0,0-22 0,0 1 15,0 21-15,-21 21 16,0 1-16,0-1 0,0 0 16,0 21-16,-21 1 0,0-1 0,0 0 15,0 22-15,0-22 16,-22 22-16,22-1 0,0 1 0,0-22 16,0 21-16,-1-20 0,1 20 0,0-20 15,21-1-15,0 0 0,0-21 0,0 1 16,0-1-16,0 0 0,21-21 15,0 0-15,1 0 16,-1-21-16,21 21 0,-21-21 0,22-1 16,-1-20-16,0 21 0,1-21 15,-1-1-15,0 22 0</inkml:trace>
  <inkml:trace contextRef="#ctx0" brushRef="#br0" timeOffset="78392.25">14393 9483 0,'0'-21'0,"0"42"0,0-64 0,-21 43 31,21 22-31,-21-1 0,0 0 16,21 21-16,-21-21 0,-1 22 16,1-1-16,21 0 0,0-20 0,-21 20 15,21 0-15,0 1 0,0-22 0,0 0 16,0 0-16,0 0 0,21 0 16,0-21-16,1 0 0,-1 0 0,21 0 15,-21 0-15,22 0 0,-1 0 0,-21-21 16,21 0-16,1 0 0,-22 0 15,21-22-15,-21 22 0,1-21 16,-1 21-16,-21-22 0,0 1 0,0 21 16,0-21-16,0 20 0,-21 1 0,-1 0 15,1 0-15,0 0 0,-21 21 16,21 0-16,-1-21 0,1 21 0,0 0 16,0 0-16,0 0 15,21-22-15,-21 22 0,-1 0 16,22-21-16,-21 21 15</inkml:trace>
  <inkml:trace contextRef="#ctx0" brushRef="#br0" timeOffset="78556.16">13970 9377 0,'0'0'16,"-21"0"-16,0 0 0,42 0 31,0 0-31,21 0 0,-21-21 15,22 0-15,20 21 0,-20 0 0,20-22 16,-21 22-16,22 0 0,-22-21 0,22 21 16,-22 0-16,-21 0 0,22-21 0</inkml:trace>
  <inkml:trace contextRef="#ctx0" brushRef="#br0" timeOffset="82540.73">16446 9250 0,'0'0'16,"0"-21"-16,0 0 0,0-22 0,0 22 0,0 0 15,0-21-15,0 20 0,0 1 0,0 0 16,0 0-16,0 0 0,0 42 31,0 0-31,-21 0 0,0 22 16,0-1-16,0 21 0,0-20 0,-1-1 15,1 22-15,-21-1 0,0 1 0,20-22 16,-20 21-16,21 1 0,0-22 16,-22 22-16,22-22 0,0 0 0,21-20 15,0 20-15,-21-21 0,21 0 16,21-21 0,0-21-16,0 0 15,1 0-15,-1 0 0,21-22 0,-21 1 16,0 0-16,1-1 0,20-20 0,-21 20 15,0-20-15,0 21 0,1-22 16,20 1-16,-21-1 0,0 1 0,0 20 16,1-20-16,-1 20 0,0 1 15,-21 21-15,0 0 0,21 0 0,-21-1 16,0 44 0,0-1-16,0 0 0,0 21 0,0 1 15,0 20-15,0-21 0,0 22 16,0-22-16,0 22 0,0-1 0,0 1 15,0-22-15,0 22 0,-21-1 0,21-21 16,0 1-16,0-1 0,0-21 16,0 22-16,0-22 0,0 0 0,0-42 47,0 0-47,0-1 0,0-20 15,-21 21-15,0 0 0,-1-22 0,-20 22 16,21-21-16,-21 21 0,-1 0 15,1-1-15,0 1 0,20 21 16,-20 0-16,21 0 0,0 0 0,0 0 16,-1 0-16,22 21 15,0 1-15,0-1 0,43-21 16,-22 21-16,0-21 0,21 0 0,1 21 16,-1-21-16,22 0 0,-22 0 15,21 0-15,1 0 0,-1-21 0,1 0 16,-22 21-16,22-21 0,-22-1 0,0 1 15,1 0-15,-22 0 0,21 0 16,-21 21-16,1-21 0,-22-1 16,0 1-16,0 0 0,21 21 0,-21-21 15,-21 42 17,-1 0-32,22 0 15,0 22-15,-21-22 0,21 0 16,-21 21-16,21-20 0,0 20 0,0-21 15,0 0-15,0 0 0,0 1 0,0-1 16,0 0-16,0 0 0,21-21 16,0 0-16,1 0 0,-1 0 15,0 0-15,21-21 0,-21 0 0,22 0 16,-22 21-16,21-43 0,1 22 16,-22-21-16,0 21 0,21-22 15,-21 22-15,1-21 0,-1 21 0,0-22 16,0 22-16,-21 0 0,0 0 0,0 42 47,-21 0-47,21 0 0,-21 0 0,0 1 15,21 20-15,0-21 0,0 21 16,0 1-16,0-22 0,0 21 0,0-21 16,0 22-16,0-22 0,0 0 0,0 0 15,21 0-15,0 1 0,21-22 16,-21 0-16,1 0 0,20 0 15,0 0-15,-21 0 0,22-22 0,-1 22 16,0-42-16,-20 21 0,20 0 16,0-22-16,-21 1 0,22 0 0,-1-22 15,-21 22-15,0 0 0,1-22 0,-1 1 16,0 20-16,0-20 0,-21-1 16,21 22-16,-21-22 0,0 22 0,0 0 15,0-1-15,0 22 0,0 0 0,0 0 16,0 0-16,-21 42 15,0 0-15,21 0 0,-21 22 16,21-1-16,-21 0 0,21 1 0,0 20 16,-22-21-16,22 22 15,-21-22-15,21 22 0,-21-22 0,21 22 16,0-22-16,0 0 0,0 22 0,0-22 16,0-21-16,0 22 0,0-22 15,21 21-15,0-21 0,1-21 0,-1 21 16,0-21-16,21 0 0,-21 0 0,1 0 15,20-21-15,-21 21 0,0-21 0,22 0 16,-22 0-16,21 0 0,-21-22 16,0 22-16,1-21 0,-1 21 0,0-22 15,-21 22-15,0 0 0,21 0 0,-21 0 16,0-1 0,0 44-1,-21-22-15,21 21 0,-21 0 16,21 0-16,0 21 0,0-20 15,0-1-15,0 21 0,0-21 0,0 0 16,0 1-16,0-1 0,0 0 0,0 0 16,0 0-16,21 0 0,0-21 0,0 0 15,0 0-15,22 0 0,-22 0 16,0 0-16,21 0 0,1 0 0,-22 0 16,0-21-16,21 0 0,-20 0 0,-1 0 15,0 0-15,0-22 0,-21 1 16,0 21-16,21-22 0,-21 1 0,0 0 15,0 21-15,0-22 0,0 22 16,-21-21-16,0 42 0,0-21 0,0-1 16,-1 22-16,1 0 0,-21 0 15,0 0-15,20 22 0,-20-1 0,0 0 16,21 0-16,-22 0 0,22 0 0,0 22 16,21-22-16,0 21 0,0-21 15,0 22-15,0-22 0,0 21 0,0-21 16,21 1-16,21-1 0,-20 0 0,-1-21 15,21 0-15,0 21 0,1-21 16,-1 0-16,0 0 0,1 0 0,-1-21 16,0 0-16,1 21 0,-1-21 0,0-1 15,-20-20-15,20 21 0,-21-21 16,0 20-16,0-20 0,1 21 16,-1 0-16,-21 0 0,0-1 0,21 1 15,-21 0-15,0 42 31,0 0-31,-21 1 0,21-1 16,0 0-16,0 0 0,-21 0 0,21 22 16,-22-22-16,22 0 0,0 21 0,0-21 15,0 1-15,0-1 0,0 0 16,0 0-16,0 0 16,22-21 15,-1-21-31,-21 0 0,21 0 15,0-22-15,0 22 0,-21-21 0,21 0 16,1-1-16,-1 22 0,0-21 0,0 21 16,0-22-16,0 22 0,1 0 15,-1 21-15,0 0 16,-21 21 0,0 0-16,21 0 15,-21 22-15,0-22 0,0 0 0,21 0 16,-21 0-16,0 22 0,0-22 0,0 0 15,21 0-15,-21 0 0,22 1 16,-22-1-16,21-21 16,0 0-1,-21-21-15,21-1 0,0 1 16,0 0-16,1 0 0,-1 0 16,0 0-16,0-22 0,0 1 0,0 21 15,1-22-15,-1 22 0,0 0 0,0 0 16,0 0-16,0 0 0,1 21 15,-22 21 17,0 0-32,0 0 0,0 0 0,0 22 0,0-22 15,0 0-15,0 21 0,0-21 16,0 1-16,0 20 0,0-21 16,0 0-16,21 0 0,0 1 0,0-22 15,0 21-15,0-21 0,1 0 16,-1 0-16,0 0 0,21 0 0,1 0 15,-22 0-15,21 0 0,-21-21 0,22-1 16,-1 1-16,-21 0 0,0-21 0,0 21 16,1-22-16,-1 22 0,0-21 15,-21-1-15,21 22 0,-21-21 0,0 21 16,0 0-16,0-1 0,-21 1 16,0 21-16,0 0 0,-1 0 0,1 0 15,0 0-15,-21 0 0,21 21 16,-22 1-16,22-1 0,0 0 0,0 0 15,0 0-15,-1 0 0,22 22 0,-21-22 16,21 0-16,0 21 0,0-20 16,0-1-16,0 0 0,0 0 0,21 0 15,1-21-15,-1 21 0,0-21 16,0 0-16,0 0 0,0 0 16,1 0-16,-1-21 0,0 0 0,0 21 15,-21-42-15,21 21 0,0-1 16,1 1-16,-1-21 0,-21 21 0,0-22 15,21 22-15,-21 0 0,21-21 0,-21 21 16,0-1-16,0 44 31,0-1-31,-21 0 0,21 0 16,-21 0-16,21 0 0,0 22 0,0-22 16,0 0-16,0 21 0,0-20 15,0-1-15,0 0 0,21 0 0,-21 0 0,21 0 16,0 1-16,22-22 0,-22 0 15,21 0-15,-21 0 0,22 0 0,-22 0 16,21 0-16,-21 0 0,22-22 0,-22 1 16,0 0-16,0 0 15,0-21-15,0-1 0,1 1 0,-1 0 16,-21-1-16,21-20 0,0-1 0,-21 1 16,0-22-16,21 22 0,-21-1 15,21-21-15,-21 43 0,0-21 0,0 41 16,0-20-16,0 21 0,-21 42 15,21 0 1,-21 0-16,0 22 0,0 20 0,21-20 16,-21-1-16,-1 21 0,22 1 0,0-22 15,-21 22-15,21-22 0,0 0 16,0 1-16,0-1 0,0 0 16,0 1-16,0-1 0,0-21 0,0 22 15,0-22-15,21 0 0,1-21 0,-22 21 16,21-21-16,0 0 0,0 0 15,0 0-15,0 0 0,1-21 0,-1 21 16,0-21-16,-21 0 0,21-1 0,0-20 16,0 21-16,1 0 0,-1 0 15,0-43-15,-21 43 0,21 0 16,-21 0-16,21 21 0,-21 21 31,-21 0-31,21 0 16,-21 0-16,21 0 0,-21 1 15,21 20-15,-21-21 0,21 0 0,0 0 16,0 1-16,0-1 0,0 0 16,0 0-16,21-21 15,0 0-15,0 0 0,0 0 0,0 0 16,1 0-16,20-21 0,-21 21 16,0-21-16,0 0 0,1-22 0,-1 22 15,21-42-15,-21 41 0,-21 1 16,21-21-16,-21 21 0,22 21 0,-22-21 15,0 42 17,-22 0-32,1 0 0,21 0 0,0 0 15,0 1-15,-21-1 0,21 0 16,0 0-16,0 0 0,0 0 16,0 1-16,0-1 0,0 0 15,21-21-15,0 0 16,1 0-16,-1 0 0,0 0 15,-21-21-15,21 21 0,-21-21 0,21-1 16,-21-20-16,0 21 0,0 0 0,0 0 16,0-22-16,0 22 0,0 0 15,0 0-15,-21 21 0,0-21 0,0 21 16,0 0-16,-1 0 16,44 0 15,-1 0-31,0 0 0,0 0 15,21 0-15,-20 0 0,20-22 16,-21 22-16,21-21 0,1 21 0,-22 0 16,0 0-16,21 0 0,-20 0 0,-1 0 15,0 0-15,-21 21 0,21-21 16,-21 22-16,0-1 0,0 0 16,0 0-16,0 21 0,0-20 0,-21-1 15,0 21-15,21-21 0,0 0 0,-21 1 16,-1-1-16,22 0 15,-21 0-15,21 0 0,-21-21 0,21 21 16,0-42 15,0 0-31,0 0 16,0 0-16,0 0 0,21-22 0,0 22 16,22-21-16,-22 21 0,21-22 0,1 1 15,-1 0-15,0 20 0,1-20 16,-1 0-16,-21 21 0,21-1 0,1 1 15,-22 21-15,0 0 0,0 0 0,0 0 16,-21 21-16,0 1 0,0-1 16,0 21-16,0-21 0,0 22 0,-21-1 15,0-21-15,0 21 0,0 1 16,0-1-16,21-21 0,-22 22 0,1-22 16,0 0-16,21 0 0,-21 0 15,21 0-15,0-42 31,0-21-15,0 21-16,21 0 0,-21-22 0</inkml:trace>
  <inkml:trace contextRef="#ctx0" brushRef="#br0" timeOffset="82720.62">22352 8932 0,'0'0'0,"-21"-21"0,0 0 16,-1 0-16,1 21 0,0-21 15,0 21-15</inkml:trace>
  <inkml:trace contextRef="#ctx0" brushRef="#br0" timeOffset="82924.22">20891 8954 0,'0'0'0,"-42"21"0,0-21 16,21 0-16,-1 0 0,22 21 16,22-21-16,-1 0 15,0 0-15,21 0 0,-21 0 0,22 0 16,-1 0-16,0 0 0,1 0 15,-1 0-15,22 0 0,-22 0 0,0 0 16,-21 0-16,22 0 0,-22 0 0,0-21 16</inkml:trace>
  <inkml:trace contextRef="#ctx0" brushRef="#br0" timeOffset="83237.05">17251 9102 0,'0'0'0,"0"21"16,21-21-1,0 0-15,0 0 0,22 0 0,-22 0 16,21 0-16,22 0 0,-22 0 16,0 0-16,22 0 0,-22 0 0,-21 0 15,22 0-15,-22 0 0,0-21 0,0 21 16,-42 0 0,0 0-1,0 0-15</inkml:trace>
  <inkml:trace contextRef="#ctx0" brushRef="#br0" timeOffset="84244.48">508 11980 0,'0'0'0,"0"-21"0,21-42 16,-21 42-16,0-1 16,0 1-1,-21 21 1,0 0-16,0 21 16,-1 1-16,-20-1 0,21 0 0,0 21 15,0 1-15,-1-1 0,1 0 16,0 1-16,0 20 0,21-21 0,0 1 15,0-1-15,0 0 0,0 1 16,0-1-16,0 0 0,21-20 0,0-1 16,0 0-16,1 0 0,20-21 15,-21 0-15,21 0 0,1 0 16,-1 0-16,0 0 0,-20 0 0,20-21 16,-21 0-16,21 21 0,-42-21 15,22-1-15,-22 1 0,0 0 16,0 0-16,-22 0 0,1 0 15,-21 21-15,0-22 0,20 22 16,-20 0-16,21 0 0,-21 0 16,20 0-16,1 0 0,0 0 0,21 22 15,-21-1-15,21 0 16,0 0-16,21-21 16,0 0-1,0 0-15,1 0 16</inkml:trace>
  <inkml:trace contextRef="#ctx0" brushRef="#br0" timeOffset="84408.39">1122 12213 0,'0'0'0,"21"0"0,-21-21 31,0 0-15,21 21-1,0 0-15,0 0 16,1 0-16</inkml:trace>
  <inkml:trace contextRef="#ctx0" brushRef="#br0" timeOffset="84870.12">3387 11811 0,'0'0'0,"0"-21"0,0 0 16,0-22-16,0 22 0,0-21 0,0 21 15,0 0-15,0-22 0,0 22 0,0 0 16,0 42 0,0 0-16,0 0 15,0 1-15,0 20 0,0 21 0,-22-20 16,1 20-16,21 1 15,-21-1-15,21 1 0,0 20 0,0-20 16,-21-1-16,21-20 0,0 20 16,0-20-16,0-1 0,0 0 0,0-21 15,0 22-15,0-22 0,0 0 16,21-21 0,-21-21-1,0 0-15,0 0 0,0-1 0</inkml:trace>
  <inkml:trace contextRef="#ctx0" brushRef="#br0" timeOffset="85208.93">3048 11980 0,'0'0'0,"-21"-42"15,-22-21-15,22 41 0,0-41 16,21 42-16,0 0 16,0-1-16,0 1 0,0 0 0,21 0 15,0 0-15,1 0 0,20 21 0,-21-22 16,21 22-16,22 0 0,-22 0 15,22 22-15,-1-22 0,22 42 0,-22-21 16,1 21-16,-1-20 0,1 41 16,-1-21-16,-20 22 0,-1-22 0,-21 22 15,-21-1-15,0 1 0,0-22 0,-42 22 16,21-1-16,-22-21 0,-20 1 16,-1-1-16,22 0 0,-21-20 15,-1-1-15,22 0 0,-1 0 0,1 0 16,0 0-16,-1-21 0,22 0 15,0 0-15,0 0 0,21-21 32,0 0-32,21 21 0,0-21 15,0 0-15,22 0 0,-22 21 0,21-22 16,-21 1-16</inkml:trace>
  <inkml:trace contextRef="#ctx0" brushRef="#br0" timeOffset="85573.57">3831 12234 0,'0'0'0,"0"-21"0,0 0 16,0 0-16,0 0 0,0 0 15,0-1-15,21 22 16,0-21-16,1 21 0,-1 0 16,21 0-16,-21 0 0,0 0 0,22 21 15,-22 1-15,0-1 0,0 0 16,0 0-16,1 21 0,-1 1 0,-21-22 15,0 21-15,0 1 0,0-22 0,0 21 16,0-21-16,-21 22 0,-1-22 16,22 0-16,0 0 0,-21-21 0,0 0 15,21-21 1,0 0 0,0 0-16,0-1 0,0-20 0,0 21 15,0-21-15,0-1 0,21 1 16,0 0-16,-21-1 0,22 22 0,-1-21 15,0 21-15,0-22 0,0 22 0,0 21 16,1-21-16,-1 21 0,0 0 16,0 0-16,21 0 0,-20 0 0,-1 21 15,0-21-15,0 21 16</inkml:trace>
  <inkml:trace contextRef="#ctx0" brushRef="#br0" timeOffset="86108.27">4974 12298 0,'0'0'0,"21"0"0,-21-21 0,0 0 15,21 21-15,-21-22 0,0 1 16,0 0-16,0 0 0,0 0 0,-21 0 16,21-1-16,-21 1 0,0 0 0,0 0 15,-22 0-15,22 21 0,0 0 16,-21 0-16,21 0 0,-1 0 0,-20 21 15,21 0-15,0 0 0,0 22 0,-1-22 16,1 21-16,0 0 16,0 1-16,0-1 0,0 0 0,21-20 15,-22 20-15,22-21 0,0 21 0,0-20 16,0-1-16,22-21 0,-1 21 16,0-21-16,0 0 0,21 0 0,1 0 15,-22-21-15,21 21 0,1-21 0,-1-1 16,0 1-16,1 0 0,-1-21 15,0 21-15,-21-22 0,1 1 0,-1 0 16,0-1-16,-21 22 0,0-21 16,0-1-16,0 22 0,0 0 0,0 0 15,0 0-15,-21 21 16,0 21 0,-1 0-16,22 0 0,-21 22 0,21-22 15,0 21-15,0 0 0,0-20 16,-21 20-16,21 0 0,0 1 0,0-22 15,0 21-15,0-21 0,0 22 16,0-22-16,21 0 0,-21 0 0,21-21 16,1 0-16,-1 0 0,0 0 0,0 0 15,0 0-15,22 0 0,-22-21 0,21 21 16,-21-21-16,22-22 16,-22 22-16,21 0 0,-21-21 0,22-1 15,-22 1-15</inkml:trace>
  <inkml:trace contextRef="#ctx0" brushRef="#br0" timeOffset="86608.98">5546 12086 0,'0'0'0,"0"-21"0,0 0 0,21 0 16,-21 42 0,0 0-1,0 0-15,0 0 0,0 1 0,-21 20 16,21 0-16,-22-21 0,1 22 0,21-1 16,0 0-16,0-20 0,-21-1 15,21 21-15,0-21 0,0 0 0,0 1 16,21-22-1,0 0-15,1 0 16,-1-22-16,21 1 0,-21 0 16,22 0-16,-22 0 0,21-22 0,-21 22 15,0-21-15,22 0 0,-22 20 0,0-20 16,0 21-16,0 0 0,1 0 16,-22-1-16,21 22 0,0 22 15,-21-1 1,0 0-16,0 0 0,0 21 15,0-20-15,0-1 0,0 0 0,0 21 16,0-21-16,0 1 0,0-1 0,0 0 16,0 0-16,21 0 0,0-21 15,0 21-15,22-21 0,-22 0 16,21 0-16,-21 0 0,22 0 0,-22 0 16,21-21-16,-21 21 0,22-21 0,-22 0 15,21-21-15,-21 20 0,1 1 16,-1-21-16,0 0 0,-21-1 0,0 22 15,0-21-15,0-1 0,0 22 0,0-21 16,0 21-16,-21 0 0,0 21 16,21-22-16,-22 22 0,1 0 15,42 0 17,1 0-32,-1 0 15,21-21-15</inkml:trace>
  <inkml:trace contextRef="#ctx0" brushRef="#br0" timeOffset="87084.74">6879 11621 0,'0'0'0,"0"-22"0,0 1 0,0 0 0,-21 0 15,21 0-15,-21 21 0,0 0 0,-1 0 16,1 21 0,21 0-16,0 0 0,-21 0 0,21 22 15,0-1-15,0 0 0,-21 1 0,21-1 16,0 22-16,0-22 0,0 0 0,-21 22 15,21-22-15,-21 0 16,21 1-16,0-1 0,-22 0 0,22-20 16,0 20-16,0-21 0,0 0 0,0 0 15,0 1-15,22-22 32,-22-22-32,21 22 0,-21-21 0,21-21 15,0 21-15,-21-22 0,21 1 16,0 0-16,1 21 0,-1-22 0,21 1 15,-21 0-15,22 20 0,-22-20 0,21 21 16,-21 0-16,22 0 0,-1 21 0,-21 0 16,0 0-16,22 0 0,-22 0 15,0 21-15,0 0 0,0 0 16,0 0-16,-21 22 0,0-22 0,0 21 16,0-21-16,0 22 0,-21-1 15,-21-21-15,21 0 0,-22 22 0,22-22 16,-21 0-16,0 0 0,-1 0 0,1-21 15,21 21-15,-22-21 0,22 0 0,0 0 16,21-21 15,42 21-31,-20-21 0,-1 21 16,0-21-16,21 21 0</inkml:trace>
  <inkml:trace contextRef="#ctx0" brushRef="#br0" timeOffset="87548.47">8022 11853 0,'0'0'0,"0"-21"0,0 0 15,-21 21 1,-21 0-16,20 0 0,-20 0 0,21 0 16,-21 0-16,-1 21 0,1 0 0,0 1 15,20 20-15,-20-21 0,21 21 16,0 1-16,0-1 0,-1-21 0,1 22 15,21-1-15,-21 0 0,21 1 0,0-22 16,0 0-16,0 21 0,0-21 16,21 1-16,0-22 0,1 21 15,-1-21-15,21 0 0,-21 0 0,22 0 16,-1 0-16,0 0 0,1-21 0,-22-1 16,21 1-16,0 0 0,-20 0 15,20-21-15,-21 20 0,0-20 0,0 0 16,-21-1-16,0 22 0,22-21 0,-22 0 15,0 20-15,0 1 0,0 0 0,0 42 32,0 0-32,0 1 15,0 20-15,0-21 0,-22 21 0,22-20 16,0 20-16,0-21 16,0 0-16,0 22 0,0-22 0,0 0 15,0 0-15,0 0 0,22 0 0,-1-21 16,0 0-16,21 22 0,-21-22 0,22 0 15,-22 0-15,21 0 0,1-22 16,-1 1-16,0 0 0,1 0 0,-1 0 16,0 0-16</inkml:trace>
  <inkml:trace contextRef="#ctx0" brushRef="#br0" timeOffset="88507.96">8678 12086 0,'21'-84'16,"-63"189"-16,63-126 0,22-106 0,-43 85 16,0 21-16,0-22 0,0 22 0,0 0 15,-22 0-15,1 21 16,0 0-16,0 0 0,0 21 15,0 0-15,21 22 0,-22-22 0,1 21 16,0 0-16,0 1 0,0-22 0,21 21 16,0 1-16,0-1 0,0 0 15,0-21-15,0 22 0,0-22 0,0 0 16,0 0-16,21 0 0,0 1 0,0-1 16,22-21-16,-1 0 0,0 0 0,1 0 15,-1 0-15,0 0 0,1-21 16,-1-1-16,-21 22 0,21-42 15,-20 21-15,20-21 0,-21-1 0,0 1 16,0 0-16,1-22 0,-22 1 0,21-1 16,-21 1-16,21-1 0,-21 1 15,0 20-15,21 1 0,-21 0 0,0-1 16,0 22-16,0 0 0,0 42 31,0 0-31,0 0 0,0 1 0,-21 20 16,21 0-16,0 1 0,0-1 0,-21 0 15,21 22-15,-21-22 0,-1 0 16,22 1-16,-21-1 0,21 0 0,-21-20 16,21 20-16,-21-21 0,21 0 15,0 0-15,0-42 32,0 0-32,21 0 0,0 0 15,0 0-15,1-1 0,-1-20 0,21 21 16,-21 0-16,0-22 0,22 22 15,-22 0-15,0 0 0,0 21 0,0-21 16,1 21-16,-1 0 0,-42 0 47,-1 0-47,1 0 0,0 0 0,0 0 16,0 0-16,0 21 0,-1-21 15,1 0 1,21 21-16,-21-21 15,21 21-15,0 0 16,0 1-16,0-1 0,0 0 16,0 0-16,0 0 0,0 0 0,0 1 15,0-1-15,0 0 0,0 0 0,0 0 16,21 0-16,-21 1 0,21-1 16,1-21-16,-1 21 0,0-21 0,0 0 15,0 0-15,22 0 0,-22 0 0,21 0 16,0 0-16,1-21 0,-1 21 15,0-21-15,1-1 0,-1 1 16,0-21-16,1 21 0,20-22 0,-20 1 16,-1 0-16,0 21 0,-21-22 0,1 1 15,20 21-15,-42 0 0,0-1 16,0 1-16,0 0 0,-21 21 16,0 0-16,-1 21 15,1 0-15,0 1 0,0-1 0,21 21 16,0-21-16,0 0 0,0 22 15,0-22-15,0 0 0,0 21 0,0-20 16,0-1-16,0 0 0,0 0 0,0 0 16,0 0-16,0 1 0,0-1 15,0 0-15,-21-21 0,0 21 16,-1-21-16,22 21 0,-21-21 0,0 0 16,0 0-16,0 0 15,21-21 1,0 0-16</inkml:trace>
  <inkml:trace contextRef="#ctx0" brushRef="#br0" timeOffset="89512.87">11557 11663 0,'0'0'0,"0"-21"0,0 0 16,0-1-16,0 1 0,0 0 0,0 0 15,0 0-15,0 0 0,0-1 0,0 1 16,-21 21 0,0 21-16,-1-21 15,1 43-15,0-22 0,0 0 0,0 21 16,-22 1-16,22-1 0,0 0 0,21 1 15,-21-1-15,21 0 0,0 1 16,0-22-16,0 21 0,0-21 0,0 1 16,21-1-16,-21 0 0,42 0 15,-20-21-15,-1 0 0,21 0 16,-21 0-16,0 0 0,22-21 0,-1 0 16,0 0-16,-20-1 0,20 1 0,0-21 15,-21 21-15,1-22 0,-1 22 16,-21-21-16,0 0 0,0 20 0,-21-20 15,-1 0-15,1 21 0,-21-22 0,21 22 16,0 0-16,-22 0 0,22 21 16,-21 0-16,21 0 0,-1 0 0,1 0 15,0 0-15,0 0 0,42 0 16,0 0 0,22 0-16,-22 0 15,21 0-15,22 0 0,-22 0 0,21 0 16,1-21-16,21-1 0,-22 22 0,22-21 15,-22 0-15,22 0 0,-22 0 16,1 0-16,-22-1 0,1 22 0,-22-21 16,0 0-16,-21 0 0,0 0 15,0 0-15,0-1 16,-21 22-16,0-21 0,-1 21 0,1 0 16,0 0-16,0 0 0,0 0 15,0 21-15,21 1 16,0 20-16,0-21 0,-22 21 0,22 1 15,-21-1-15,21 0 0,0 22 16,0-1-16,-21 1 0,21-1 0,-21 1 16,21 21-16,-21-1 0,21 1 15,0-22-15,0 22 0,0 0 0,0-1 16,0 1-16,0 0 0,0-1 0,0 1 16,0 0-16,0-1 0,0-20 15,0 21-15,0-22 0,0 1 0,-21-1 16,-1 1-16,1-22 0,0 0 0,0 1 15,0-1-15,0-21 0,-1 0 0,1 0 16,0-21-16,0 0 0,0 0 16,0 0-16,-1-21 0,-20 0 0,21 0 15,-21 0-15,20 0 0,1-1 16,-21-20-16,21 21 0,0 0 0,-1-22 16,1 22-16,0-21 0,21 21 15,0-22-15,0 1 0,0 21 0,0-21 16,0-1-16,0 1 0,0 0 0,21-1 15</inkml:trace>
  <inkml:trace contextRef="#ctx0" brushRef="#br0" timeOffset="90173.01">13631 11155 0,'0'0'0,"0"-21"0,0 0 0,0 42 31,-21 0-15,21 21-16,-21 1 0,0-1 0,0 0 15,21 22-15,-22-22 0,-20 22 0,21-1 16,0 1-16,-22-22 0,22 21 16,0 1-16,-21-22 0,21 22 0,-1-22 15,1 0-15,0 1 0,0-1 0,21-21 16,0 0-16,-21 1 0,42-44 31,0 1-31,0 0 0,-21-21 16,21-1-16,1 22 0,-1-42 15,0 20-15,0 1 0,0-21 16,22-1-16,-22 1 0,0-1 0,21-21 16,-21 22-16,22-1 0,-22 1 0,0-1 15,0 22-15,0 0 0,1 21 16,-22-1-16,0 1 0,21 21 0,0 21 15,-21 1-15,0-1 0,0 21 16,0 0-16,0 1 0,0 20 0,0-20 16,0 20-16,0 1 0,0-22 15,21 21-15,-21-20 0,0 20 0,0-20 16,0 20-16,0-21 0,0 1 0,0-1 16,0 0-16,0-20 15,0 20-15,0-21 0,0 0 0,0 0 16,0 1-16,0-44 31,0 1-31,-21 0 0,0 0 16,0 0-16</inkml:trace>
  <inkml:trace contextRef="#ctx0" brushRef="#br0" timeOffset="91324.21">13335 11853 0,'0'0'0,"-21"0"0,0 0 0,-1 0 15,44 0 16,-1 0-31,21 0 16,-21 0-16,22 0 0,-1 0 0,0-21 16,1 21-16,-1-21 0,0 0 0,22 21 15,-22-21-15,22 0 0,-22-1 0,0 1 16,1 21-16,-1-21 0,0 0 16,-21 21-16,1-21 0,-1 21 15,0 0-15,-42 21 31,0-21-31,21 21 0,-22 0 0,1 0 16,0 1-16,21 20 0,0-21 0,0 0 16,-21 22-16,21-22 0,0 0 15,0 21-15,0-21 0,0 1 16,0-1-16,0 0 0,21-21 0,0 21 16,0-21-16,1 0 0,20 0 0,-21 0 15,21 0-15,-20-21 0,20 21 16,0-21-16,-21 0 0,22-1 0,-22 1 15,21-21-15,-21 21 0,1 0 0,-1-22 16,0 1-16,0 21 0,0 0 16,-21-22-16,0 22 0,0 0 0,0 0 15,0 0-15,0 42 32,-21-21-32,21 21 15,0 0-15,-21 21 0,21-20 0,0-1 16,0 21-16,0-21 0,0 22 0,0-22 15,0 0-15,0 21 0,21-21 16,0 1-16,-21-1 0,21-21 0,1 21 16,-1-21-16,0 0 0,21 0 0,-21 0 15,22 0-15,-22 0 0,21-21 16,1 0-16,-1-1 0,0 1 0,1-21 16,-1 0-16,-21-1 0,21 1 0,1 0 15,-1-22-15,-21 22 0,22-22 0,-22 1 16,21-1-16,-21 1 15,0-22-15,1 43 0,-22-22 0,0 22 16,21 0-16,-21-1 0,0 1 0,0 21 16,0 0-16,0-1 0,-21 22 15,-1 0 1,1 22-16,0-1 0,0 0 0,0 21 16,0 22-16,-1-22 0,22 22 15,-21-1-15,0 1 0,0-1 0,21 1 16,0-22-16,-21 21 0,21-20 0,0 20 15,0-20-15,0-1 0,0-21 16,0 21-16,0 1 0,0-22 0,21 21 16,-21-21-16,21 1 0,0-1 15,0-21-15,1 21 0,20-21 0,-21 0 0,21 0 16,1 0-16,-22 0 16,21-21-16,1 0 0,-22-1 0,21 1 15,0 0-15,-20 0 0,-1 0 0,0-22 16,0 22-16,21 0 0,-42-21 15,22 21-15,-1-1 0,-21 1 0,0 0 16,0 0-16,0 0 0,0 42 31,0 0-15,-21 0-16,21 0 0,-22 1 16,22-1-16,-21 21 0,21-21 0,0 0 15,0 1-15,0-1 0,0 0 16,0 0-16,21 0 0,1-21 15,-1 0-15,0 0 0,0 0 0,21 0 16,-20 0-16,-1 0 0,21-21 0,-21 0 16,0 21-16,22-21 0,-22 0 15,-21-1-15,21-20 0,-21 21 0,0 0 16,0-22-16,0 22 0,0 0 0,0 0 16,-21 0-16,0 0 0,0-1 15,-1 1-15,1 21 0,0 0 0,-21 0 16,21 0-16,-1 0 0,1 0 15,0 0-15,0 0 0,0 0 0,0 0 16,21 21-16,-22-21 16,1 0-16,0 0 15,0 0 1</inkml:trace>
  <inkml:trace contextRef="#ctx0" brushRef="#br0" timeOffset="91532.1">15007 11451 0,'-21'0'0,"42"0"0,-42-21 16,42 21-16,0 0 15,0 0-15,22 0 0,-1-21 16,0 21-16,1 0 0,20 0 0,-20 0 16,20 0-16,-21 0 0,22 0 0,-22 0 15,1 0-15,-1 0 0,-21 0 16,21 0-16,-20 0 0,-1 0 0</inkml:trace>
  <inkml:trace contextRef="#ctx0" brushRef="#br0" timeOffset="92414.36">16235 11557 0,'0'0'0,"0"-42"31,0 63-15,0 0-1,0 0-15,0 0 0,0 22 16,-21-22-16,21 0 0,-22 0 0,22 0 16,0 1-16,0-1 0,-21 0 15,21 0-15,-21 0 0,21 0 16,0-42 15,0 0-31,0 0 16,0 0-16,21 0 0,-21-1 15,21 1-15,1-21 0,-1 21 0,0 0 16,21-22-16,-21 22 0,1 0 0,20 0 16,0 0-16,-21-1 0,22 22 15,-22 0-15,0 0 0,21 0 0,-20 0 16,-1 0-16,-21 22 0,0-1 16,21 0-16,-21 0 0,0 0 15,0 22-15,0-22 0,0 21 0,0-21 16,0 0-16,-21 22 0,21-22 0,-21 0 15,21 0-15,0 0 0,-22-21 32,22-21-17,0 0-15,0 0 0,0 0 16,0 0-16,0-1 0,22 1 16,-1-21-16,0 0 0,0 20 0,0-20 15,22 0-15,-22 21 0,21-22 0,-21 22 16,22 0-16,-1 0 0,0 21 15,1 0-15,-22 0 0,21 0 16,-21 0-16,22 21 0,-43 21 0,21-21 16,-21 1-16,0 20 0,0 0 15,0-21-15,0 22 0,0-22 0,-21 21 16,21-21-16,-22 22 0,1-22 0,0 0 16,21 0-16,-21 0 0,0-21 15,21 22-15,21-44 31,0 1-31,0 0 0,22 21 0,-22-21 16,21 0-16</inkml:trace>
  <inkml:trace contextRef="#ctx0" brushRef="#br0" timeOffset="92892.38">17611 11599 0,'0'0'0,"21"0"0,0-21 0,0 21 15,-21-21-15,0 0 0,0 0 16,0 0-16,0-1 0,0 1 0,0 0 15,0 0-15,0 0 0,-21 0 16,0 21-16,0 0 0,-1 0 16,1 0-16,-21 21 0,21-21 0,0 42 15,-22-21-15,22 0 16,0 22-16,-21-1 0,20-21 0,1 22 16,0-1-16,0-21 0,21 21 0,0-20 0,0 20 15,0-21-15,21 0 16,0 0-16,22-21 0,-22 0 15,0 0-15,21 0 0,1 0 0,-22 0 16,21 0-16,0-21 0,-20 0 16,-1 21-16,21-21 0,-21 0 0,0 0 15,1-22-15,-1 22 0,0-21 0,-21 21 16,0-22-16,21 22 0,-21-21 0,21-1 16,-21 22-16,0 0 0,0 0 15,0 42 1,-21-21-16,0 42 0,0-20 15,21-1-15,0 21 16,0 0-16,0-20 0,0 20 0,0 0 16,0-21-16,0 1 0,0 20 0,0-21 15,0 0-15,21 0 0,0 1 16,0-1-16,0-21 0,1 0 16,-1 0-16,0 0 0,0 0 0,21 0 15,-20-21-15,-1 21 0,21-22 0,-21 1 16,22 0-16,-22 0 0,21-21 15,-21-1-15</inkml:trace>
  <inkml:trace contextRef="#ctx0" brushRef="#br0" timeOffset="94364.05">18457 11028 0,'0'-42'0,"0"84"0,0-106 0,0 22 0,0 21 16,0 0-16,-21 21 31,21 21-31,-21 0 0,0 0 0,0 22 15,-1 20-15,22-21 0,-21 22 0,0-1 16,21 1-16,-21-22 0,21 22 16,0-1-16,0-20 0,0 20 0,0-21 15,0 1-15,0-1 0,0-21 0,0 22 16,21-22-16,-21 0 0,21 0 16,0 0-16,1-21 0,-1 0 15,0 0-15,0 0 0,21 0 16,-20 0-16,-1 0 0,21-21 0,-21 0 15,22 21-15,-22-42 0,21 20 16,-21 1-16,0 0 0,1-21 0,-1 21 16,0-22-16,0 22 0,-21 0 0,21 0 15,-21 0-15,0 42 32,-21 0-17,21 0-15,0 0 0,0 22 16,0-22-16,0 0 0,0 0 0,0 21 15,0-20-15,0-1 0,0 0 0,0 0 16,42-21 0,-20 21-16,-1-21 0,0 0 15,21 0-15,-21 0 0,22 0 0,-22-21 16,21 21-16,-21-21 0,22 0 0,-22 0 16,21-22-16,-21 22 0,22 0 0,-22-21 15,0 20-15,-21-20 0,0 21 16,21 0-16,-21 0 0,0-1 0,0 1 15,-21 21-15,0 0 16,0 21-16,21 1 16,-21-1-16,21 0 0,-22 0 0,22 0 15,-21 0-15,21 22 0,0-22 16,0 0-16,0 0 0,0 22 16,0-22-16,0 0 0,0 0 15,0 0-15,21-21 0,1 21 0,-1-21 16,0 0-16,0 0 0,0 0 0,22 0 15,-22 0-15,21 0 0,-21-21 16,0 0-16,1 0 0,-1 0 0,0 0 16,0-1-16,-21-20 0,0 0 0,0 21 15,0-22-15,-21 1 0,0 21 16,0-22-16,-1 22 0,1 0 0,-21 0 16,21 0-16,0 21 0,-1 0 0,1 0 15,0 0-15,0 0 0,42 0 31,0 0-15,0 0-16,1 0 0,20 0 0,0 0 16,-21 0-16,22 0 0,-1 0 15,0 0-15,-20 0 0,20 0 0,0 0 16,-21 0-16,1 0 0,20 21 0,-21-21 16,0 21-16,0-21 0,1 21 15,-22 0-15,21 1 0,-21-1 16,0 0-16,0 0 0,0 0 15,0 0-15,0 1 0,0-1 16,0 0-16,0 0 0,0 0 0,-21 0 16,21 1-16,0-1 0,-22-21 0,22 21 15,0 0-15,0 0 16,0-42 15,22 0-31,-22 0 0,21 0 16,0-1-16,-21 1 0,21 0 15,0-21-15,0-1 0,1 1 0,-1 0 16,21 21-16,-21-22 0,22 22 16,-1-42-16,0 63 0,-21-22 15,1 22-15,-1 0 0,0 0 16,-21 22-16,21-1 0,-21 0 16,0 0-16,0 0 0,0 22 0,0-22 15,0 21-15,0-21 0,-21 0 16,21 22-16,0-22 0,0 0 0,0 0 15,0 0-15,0 1 0,0-1 0,0 0 16,21-21-16,0 0 0,0 21 0,1-21 16,-1 0-16,0 0 0,0 0 15,21 0-15,-20 0 0,20-21 0,0 0 16,-21 0-16,22 21 0,-1-43 16,0 22-16,-20 0 0,20-21 15,0-1-15,-21 22 0,1-21 0,-1-22 16,0 22-16,-21 0 0,0-1 0,0 22 15,0 0-15,0 0 0,0 0 16,-21 21-16,0 0 0,-22 0 0,22 21 16,-21 0-16,21 0 0,-1 0 0,1 22 15,0-1-15,21-21 0,0 21 16,0 1-16,0-22 0,0 0 0,21 21 16,0-20-16,-21-1 0,22 0 0,-1-21 15,-21 21-15,0 0 0,21 0 16,-21 1-16,0-1 15,-21-21-15,0 0 16,-1 0-16,-20 0 0,21 0 16,0 0-16,0 0 0,-1 0 15,22-21 1,0-1 0,0 1-16,0 0 15,0 0-15</inkml:trace>
  <inkml:trace contextRef="#ctx0" brushRef="#br0" timeOffset="94596.92">19791 10859 0,'0'0'0,"-21"0"16,-1 0-1,1 0 64,0 0-79</inkml:trace>
  <inkml:trace contextRef="#ctx0" brushRef="#br0" timeOffset="94836.78">18690 11091 0,'0'0'0,"-21"22"0,0-22 0,0 0 16,42 0-1,0 0 1,0 0-16,21 0 0,-20 0 0,20 0 15,-21-22-15,0 22 16,22 0-16,-22 0 0,0 0 0,-42 0 47,0 0-47</inkml:trace>
  <inkml:trace contextRef="#ctx0" brushRef="#br0" timeOffset="114388.48">720 13674 0,'-22'0'16,"1"0"-16,0 21 46,21 0-46,0 0 16,0 0-16,0 1 16,0-1-16,0 0 15,21-21-15,0 0 0,1 21 16,20-21-16,-21 0 16,21 0-16,-20 0 0,20 0 0,0 0 0,-21 0 15,22 0-15,-1-21 16,0 21-16,-20-21 0,20 0 0,-21-1 15,0 1-15,0 0 0,-21 0 16,0 0-16,0 0 0,0-1 16,0 1-16,0 0 0,-21 21 15,0 0 1,0 0-16,0 21 16,0 0-16,21 1 0,-22-1 15,22 21-15,-21-21 0,21 22 16,-21-1-16,21 0 0,0 1 0,0-1 15,0 0-15,-21 1 0,21-1 16,0 0-16,-21 1 0,21-1 16,0 0-16,0 1 0,0-22 15,0 0-15,0 21 0,0-21 16,0 1-16,0-1 0,0-42 47</inkml:trace>
  <inkml:trace contextRef="#ctx0" brushRef="#br0" timeOffset="114678.47">635 14266 0,'0'0'0,"-21"0"15,0 0-15,42 0 32,0 0-32,21 0 0,-21-21 0,22 21 15,20 0-15,-20-21 0,20 21 16,-21 0-16,22-21 0,-22 21 16,22 0-16,-22 0 0,-21 0 0,22 0 15,-22 0-15,-21-21 16,21 21-16,0 0 47</inkml:trace>
  <inkml:trace contextRef="#ctx0" brushRef="#br0" timeOffset="114980.3">1820 14139 0,'0'0'0,"-21"0"0,21 22 15,-21-22-15,21 21 16,21-21 15,0-21-31,-21-1 16,0 1-1,-21 21 17,0 0-32,0 0 0,0 0 15,21 21 1,0 1 0,21-22-1</inkml:trace>
  <inkml:trace contextRef="#ctx0" brushRef="#br0" timeOffset="115573.01">3831 13589 0,'0'0'0,"-21"0"0,0 0 0,0 0 16,63 0 15,-21 0-31,21 0 0,1-21 16,-1 21-16,0 0 0,22 0 0,-1-21 15,1 21-15,-1 0 0,22-21 16,0 21-16,-22 0 0,1 0 0,-1 0 15,1 0-15,-22 0 0,-21 0 16,0 0-16,-21 21 16,0 0-16,-21-21 0,0 21 15,-21-21-15,21 21 0,-22-21 0</inkml:trace>
  <inkml:trace contextRef="#ctx0" brushRef="#br0" timeOffset="115836.86">4381 13610 0,'0'0'0,"-21"0"15,0-21-15,0 21 0,0 0 16,0 0 0,21 21-16,-22-21 0,22 21 0,0 22 15,0-22-15,0 21 0,0 1 16,-21-1-16,21 0 0,0 22 0,0-22 16,0 0-16,0 22 0,-21-22 15,21 22-15,0-22 0,0 0 0,0 1 16,0-1-16,-21 0 0,21-20 15,0 20-15,0-21 0,0 0 16,21-21 15,0-21-31,-21-21 0,21 21 0,1-1 16,-1-20-16,0 0 0</inkml:trace>
  <inkml:trace contextRef="#ctx0" brushRef="#br0" timeOffset="116569.4">4932 13885 0,'0'0'0,"21"0"0,-42 0 31,0 22-31,-1-1 16,1 21-16,0-21 16,0 0-16,21 22 0,0-22 0,-21 21 15,21-21-15,-21 22 0,21-22 16,0 21-16,0-21 0,0 22 0,0-22 15,0 0-15,21 0 0,0 0 0,0-21 16,0 0-16,22 0 0,-22 0 16,21 0-16,-21 0 0,22-21 0,-1 0 15,-21 0-15,21 0 0,-20 0 16,20-1-16,-21-20 0,0 21 0,-21 0 16,0-22-16,0 22 0,0-21 15,-21 21-15,-21 0 0,21-1 16,-22 1-16,1 0 0,0 21 0,-1 0 15,1 0-15,0 0 0,20 0 16,-20 0-16,21 0 0,42 0 31,0 0-31,22 0 16,-1 0-16,0-21 0,1 21 0,-1-21 16,0 0-16,22-1 0,-1 1 15,1 21-15,-1-21 0,1 0 0,-22 21 16,22-21-16,-22 21 0,0 0 15,-21 0-15,22 0 0,-22 0 0,-21 21 16,0 0 0,0 0-16,0 0 0,0 1 15,-21-1-15,0 21 0,-1-21 0,22 0 16,-21 22-16,0-22 0,0 21 16,0-21-16,21 22 0,0-22 0,0 0 15,0 0-15,0 0 0,0 1 0,21-1 16,21-21-16,-21 0 0,1 0 15,20 0-15,0 0 0,1 0 0,-1-21 16,-21 21-16,21-22 0,-20 1 16,20 0-16,-21-21 0,0 21 15,-21-22-15,0 22 0,0-21 0,0 21 16,0-22-16,-21 22 0,-21-21 16,21 21-16,-22-1 0,-20 1 0,20 0 15,1 0-15,0 21 0,-1 0 0,1 0 16,0 0-16,21 0 0,-1 0 15,22 21-15,22-21 16,20 0 0,0 0-16,1 0 0,-1 0 0,21 0 15,1 0-15,-22-21 0</inkml:trace>
  <inkml:trace contextRef="#ctx0" brushRef="#br0" timeOffset="116832.01">6562 13420 0,'0'0'15,"0"-21"-15,0-1 0,0 1 0,0 0 16,0 0-16,-22 21 31,1 21-31,21 0 0,-21 22 16,21-1-16,0 0 0,0 1 0,0-1 16,-21 21-16,21 1 0,-21-22 15,0 22-15,21-22 0,-22 22 0,22-22 16,-21 0-16,21 1 0,-21-1 15,21-21-15,0 21 0,0-20 16,0-1-16,0 0 0,21-21 0,0 0 16,1 0-16,-1 0 0,0 0 15,0 0-15,21 0 0,1-21 0,-22 0 16,21-1-16,1 1 0</inkml:trace>
  <inkml:trace contextRef="#ctx0" brushRef="#br0" timeOffset="117159.98">7154 13801 0,'0'0'0,"21"-21"15,1-1-15,-1-20 16,-21 21-16,-21 21 16,-22 0-16,22 0 15,-21 0-15,21 0 0,-22 0 16,1 21-16,21 0 0,-22 0 0,22 1 16,0-1-16,21 0 0,0 0 0,0 0 15,0 0-15,21 1 16,22-22-16,-22 21 0,21 0 0,-21-21 15,22 21-15,-1-21 0,-21 0 16,21 21-16,-20-21 0,-1 21 0,21-21 16,-42 22-16,21-22 0,-21 21 0,0 0 15,-21-21 1,0 0-16,0 21 0,-22-21 0,22 0 16,-21 0-16,-22 0 0,22 0 15,0 0-15,-1 0 0,1 0 16,21 0-16,0 0 0,0 0 0,-1 0 15,22-21-15,0 0 16,22 21-16,-1-21 0</inkml:trace>
  <inkml:trace contextRef="#ctx0" brushRef="#br0" timeOffset="118196.78">9525 13547 0,'0'0'0,"0"-21"0,-21-1 16,21 1-16,0 0 0,0 0 15,0 0-15,0 0 16,-21 21-16,-1 0 0,1 0 16,0 0-1,0 21-15,0 0 0,0 0 16,-1 21-16,1 1 0,0-1 15,0 0-15,0 1 0,21-1 0,-21 0 16,21 1-16,0-1 0,0 0 0,0-20 16,0-1-16,0 21 0,21-42 15,0 21-15,0 0 0,0-21 0,0 0 16,22 0-16,-22 0 0,21-21 0,1 0 16,-22 0-16,21 0 0,0 0 15,-20-22-15,-1 1 0,0 21 16,0-22-16,-21 1 0,0 0 0,0-1 15,-21 1-15,0 0 0,0 21 16,-1-1-16,-20 1 0,0 0 0,-1 0 16,22 21-16,-21-21 0,0 21 15,20 0-15,-20 0 0,21 0 0,0 21 16,21 0-16,0 0 16,0 0-16,21-21 15,21 0-15,-21 0 0,22 0 16,-1 0-16,22 0 15,-1 0-15,1 0 0,-1 0 0,1-21 0,20 0 16,-20 21-16,-1-21 0,1 0 16,-22 0-16,0-1 0,1 1 15,-22 21-15,0-21 0,-21 0 0,0 0 16,0 0-16,0-1 0,-21 22 16,0-21-16,0 21 15,-1 0-15,1 0 0,0 0 0,0 0 16,21 21-16,-21 1 15,21-1-15,-21 0 0,21 21 0,0 1 16,0-1-16,0 0 0,-22 22 0,22-22 16,0 22-16,0-1 15,0 22-15,0-22 0,0 1 0,0-1 16,0 22-16,0-22 0,0 22 0,0 0 16,0-1-16,22 1 0,-1-21 15,-21 20-15,21 1 0,-21 0 0,0-22 16,0 22-16,0-1 0,0-20 0,0 21 15,-21-22-15,0 1 0,-1-1 16,1-21-16,-21 1 0,21-1 0,0-21 16,-22 0-16,22-21 0,0 0 0,0 0 15,0-21-15,-22 0 0,22-21 16,0-1-16,0 1 0,0-21 0,21-1 16,0 1-16,-22-22 0,22 21 15,0-20-15,0 20 0,0-20 16,22-1-16,-22 21 0,21-20 0,0 20 15,0 1-15,21-1 0,-20 1 0,20-1 16,-21 1-16,21 20 0,22-20 16,-22 21-16,1-1 0,20-20 0,1 20 15,-1 1-15,-21 21 0,22-21 0</inkml:trace>
  <inkml:trace contextRef="#ctx0" brushRef="#br0" timeOffset="119996.26">12171 13356 0,'21'-42'0,"-42"84"0,42-105 0,0 20 0,0 22 0,0 0 15,1-21-15,-22 21 16,0-1-16,21 22 0,-21-21 0,0 42 31,0 1-31,-21-1 16,21 21-16,-22 0 0,1 1 0,0-1 15,0 22-15,0-1 0,0 22 0,-22-22 16,22 1-16,0-1 0,-21 1 16,20-1-16,1-20 0,-21-1 0,42 0 15,-21 1-15,21-22 0,0 0 16,-21-21-16,42 0 16,0 0-1,0-42-15,0 20 0,0-20 16,1 0-16,20-1 0,-21 1 0,0-21 15,22-1-15,-22-21 0,0 22 0,21-1 16,-21 1-16,22-1 0,-22 22 16,0-21-16,0 20 0,0 1 0,-21 21 15,0-22-15,22 22 0,-22 0 16,0 42 0,21 0-16,-21 1 0,0-1 0,0 21 15,0 0-15,0 1 0,0-1 16,0 22-16,0-1 0,0-21 0,0 22 15,0-1-15,0 1 0,0-22 0,0 22 16,-21-22-16,21 0 16,0 1-16,0-22 0,0 0 0,0 0 15,0 0-15,0 1 0,0-44 32,-22 22-32,22-21 15,-21 0-15,0 0 0,0-21 0,-21 20 16,20 1-16,-20 0 0,0-21 15,-1 21-15,1 21 0,0-22 0,-1 22 16,22 0-16,-21 0 0,21 0 16,0 0-16,21 22 15,0-1 1,21-21-16,21 0 16,0 0-16,1 0 0,-1 0 0,22 0 15,-1-21-15,-21-1 0,22 1 0,-1 21 16,1-42-16,-1 21 0,1 0 15,-22-1-15,1 1 0,-1 0 0,-21 0 16,0 0-16,0 21 0,1-21 16,-22-1-16,0 1 15,0 42 1,0 1 0,0 20-16,-22-21 0,22 0 15,0 22-15,-21-1 0,21-21 0,0 21 16,0 1-16,0-22 0,0 21 15,0-21-15,0 1 0,0-1 0,0 0 16,0 0-16,21-21 0,1 0 16,-1 0-16,0 0 0,21 0 0,-21 0 15,22-21-15,-22 0 0,21 0 0,-21-1 16,22 1-16,-22-21 0,21 21 16,-21-22-16,1 1 0,-22 0 0,21-1 15,-21 1-15,21 21 0,-21-21 0,0 20 16,0 1-16,0 0 15,0 42 1,0 0-16,-21 1 16,21-1-16,-21 21 0,21 0 15,0 1-15,-22-22 0,22 21 0,0 1 16,0-1-16,0 0 0,0-21 16,0 22-16,22-22 0,-1 0 0,0 0 15,0-21-15,0 21 0,22-21 0,-22 0 16,0 0-16,0 0 0,21-21 15,-20 0-15,20 0 0,-21 0 0,21-22 16,-20 22-16,20-42 0,-21 20 16,0-20-16,0-1 0,1 1 15,-1-1-15,0 1 0,0-1 0,0 1 16,-21-1-16,0 1 0,0 21 16,0-1-16,0 1 0,0 0 0,0 20 15,0 1-15,0 42 16,-21 1-1,21 20-15,-21-21 0,0 21 0,21 1 16,0-1-16,0 22 0,-21-22 16,21 21-16,-22-20 0,22 20 0,0 1 15,0-22-15,0 22 0,0-22 0,0 0 16,0 22-16,0-43 0,0 21 16,0 1-16,0-22 0,22 0 15,-1 0-15,0-21 0,0 0 16,0 0-16,22 0 0,-22 0 15,0 0-15,0-21 0,21 21 0,-20-42 16,-1 20-16,21 1 0,-21-21 16,0 21-16,1-22 0,-22 1 0,21 21 15,-21 0-15,21-22 0,-21 22 0,0 0 16,0 42 15,0 0-31,0 1 0,-21-1 0,21 0 16,-21 21-16,21-21 15,0 22-15,0-22 0,0 0 0,0 21 16,0-20-16,0-1 0,0 0 0,21 0 16,0-21-16,0 0 15,21 0-15,-20 0 0,20 0 0,-21 0 16,21-21-16,-20 0 0,20 21 0,-21-21 16,0-22-16,0 22 0,1-21 15,-1 21-15,-21-22 0,0 1 0,0 21 16,0-22-16,0 1 0,0 21 15,-21 0-15,-22 0 0,22-1 0,0 22 16,-21 0-16,20 0 0,-20 0 16,21 0-16,0 0 0,-22 0 15,22 22-15,0-22 0,0 21 0,21 0 16,-21-21-16,21-21 31,0 0-15</inkml:trace>
  <inkml:trace contextRef="#ctx0" brushRef="#br0" timeOffset="120216.17">13610 13335 0,'0'0'0,"21"0"31,22 0-31,-22 0 16,21 0-16,0 0 0,1 0 0,-1 0 15,22 0-15,-1-21 0,-21 21 0,22 0 16,-1 0-16,-20 0 0,-1 0 16,0 0-16,-20 0 0,-1 0 0,0 0 15,0 0-15</inkml:trace>
  <inkml:trace contextRef="#ctx0" brushRef="#br0" timeOffset="121104.69">14901 13504 0,'0'0'0,"0"-21"32,-21 21-32,0 0 15,21 21-15,0 1 0,0-1 16,0 0-16,0 0 0,0 0 16,-21 0-16,21 1 0,0 20 15,0-21-15,-21 0 0,21 0 0,0 1 16,0-1-16,0 0 0,0 0 15,-22 0-15,1-21 16,0 0 0,21-21-16,-21 0 15,21 0-15,0-22 0,0 22 16,0-21-16,21 21 0,0-22 16,-21 22-16,43-21 0,-22 21 0,0-22 15,0 22-15,21 0 0,1 0 0,-22 21 16,21-21-16,1 21 0,-1 0 15,-21 0-15,21 0 0,-20 0 16,20 21-16,-21 0 0,0 0 0,0 0 16,-21 1-16,0-1 0,0 21 15,0-21-15,0 0 0,0 22 0,0-22 16,0 0-16,0 0 0,-21 0 16,21 1-16,-21-22 0,0 21 15,21-42 1,-21 21-16,21-22 15,0 1-15,0 0 0,0 0 0,0-21 16,21 20-16,0-20 0,0 0 16,0 21-16,1-22 0,-1 22 15,0 0-15,21 0 0,-21 0 0,22-1 16,-1 1-16,-21 21 0,22 0 16,-1 0-16,-21 0 0,21 21 0,-20 1 15,-1-22-15,0 42 0,-21-21 0,0 0 16,0 22-16,0-22 0,0 21 15,0-21-15,0 22 0,-21-22 0,0 21 16,-1-21-16,22 0 0,-21 1 0,21-1 16,-21-21-16,21 21 0,21-21 31,0 0-31,1-21 16,-1 0-16,0-1 0,21 1 0</inkml:trace>
  <inkml:trace contextRef="#ctx0" brushRef="#br0" timeOffset="122728.76">16298 13441 0,'0'0'0,"21"-21"0,-21 0 0,0-1 15,0 1-15,0 0 0,0 0 16,-21 0-16,0 21 0,0 0 16,0-21-16,0 21 0,-1 0 15,1 0-15,-21 0 0,21 21 0,-22 0 16,22 0-16,-21 0 0,21 22 0,-22-1 15,22-21-15,0 21 0,0 1 16,0-1-16,21 0 0,0 1 16,0-22-16,0 0 0,0 21 0,0-20 15,21-22-15,0 21 0,0-21 16,22 0-16,-22 0 0,21 0 0,-21 0 16,22-21-16,-22 21 0,21-22 15,-21 1-15,22 0 0,-22-21 0,0 21 16,0-22-16,0 1 0,0 0 0,1-1 15,-1 22-15,-21-21 0,0 21 16,0-22-16,0 22 0,0 0 16,-21 42-1,21 0-15,-22 0 16,22 1-16,-21 20 0,21-21 16,0 21-16,0 1 0,0-1 0,0-21 15,0 22-15,0-1 0,0-21 16,21 0-16,1 0 0,-1 1 0,0-1 15,21-21-15,-21 0 16,1 0-16,-1 0 0,0 0 0,21 0 16,-21-21-16,1-1 0,-1 1 0,0-21 15,0 0-15,21-1 0,-20 1 16,-1 0-16,-21-22 0,21 1 16,0-1-16,0 22 0,-21-22 0,21 1 15,-21 20-15,0-20 0,0 21 16,0 20-16,0 1 0,0 0 0,0 0 15,-21 21 1,21 21-16,-21 0 0,21 22 16,-21-22-16,21 21 0,-21 0 0,21 1 15,0-1-15,0 22 0,0-22 16,0 0-16,0 1 0,0 20 0,0-21 16,0 1-16,0-1 0,0 0 0,0-20 15,0 20-15,0-21 0,0 0 16,21 0-16,0 1 0,0-1 15,0-21-15,1 0 0,-1 0 0,0 0 16,0 0-16,21 0 0,-20 0 16,-1-21-16,0-1 0,21 1 0,-21 0 15,1-21-15,-1 21 0,0-22 16,0 1-16,0 21 0,0-22 0,1 22 16,-22 0-16,0 0 0,0 0 15,0 42 1,0 0-1,0 0-15,-22 0 0,22 1 0,0 20 16,0-21-16,0 21 0,0-20 16,0-1-16,0 21 0,0-21 15,0 0-15,0 1 0,22-22 0,-1 21 16,0-21-16,0 0 0,21 0 16,-20 0-16,20 0 0,-21 0 0,21 0 15,-20-21-15,20-1 0,-21 1 0,0 0 16,22-21-16,-22 21 0,0-22 15,0 1-15,0 21 0,0-22 0,1 22 16,-22 0-16,0 0 0,21 0 0,-21 0 16,0 42-1,-21 0 1,21 0-16,-22 0 0,22 0 16,0 22-16,0-22 0,0 0 15,0 21-15,0-20 0,0-1 0,0 0 16,0 0-16,0 0 0,0 0 0,22 1 15,-1-22-15,0 0 16,0 0-16,0 0 0,0 0 16,1 0-16,-1-22 0,-21 1 15,21-21-15,-21 21 0,0 0 16,0-22-16,0 1 0,0 21 0,0-22 16,0 22-16,-21-21 0,0 21 15,-1 0-15,1-1 0,0 22 16,0 0-16,0-21 0,42 21 47,0 0-47,0 0 0,0-21 0,1 21 15,-1 0-15,21 0 0,-21 0 16,0 0-16,22 0 0,-22 0 0,21 0 16,-21 0-16,22 0 0,-22 0 0,21 0 15,-21 21-15,1 0 0,-1-21 16,-21 22-16,0-1 0,21 0 0,-21 21 15,0-21-15,21 1 0,-21-1 16,0 21-16,0-21 0,0 0 0,0 1 16,0-1-16,0 0 0,0 0 15,0 0-15,0 0 0,-21-21 32,21-21-17,0 0 1,0 0-16,0-21 0,0 20 0,0-20 15,21 21-15,-21-21 0,21-1 0,0 1 16,1 0-16,-1 20 0,0-20 16,0 0-16,21 21 0,-20-1 0,-1 1 15,21 0-15,-21 21 0,22 0 0,-1 0 16,-21 0-16,21 0 0,-20 21 16,-1 0-16,21 1 0,-21-1 15,-21 0-15,0 21 0,21-21 0,-21 22 16,0-1-16,0-21 0,0 22 15,-21-1-15,0-21 0,0 0 0,21 22 16,-21-22-16,0-21 0,21 21 0,0 0 16,-22-21-16,22-21 47,0 0-47,0 0 0</inkml:trace>
  <inkml:trace contextRef="#ctx0" brushRef="#br0" timeOffset="122956.63">18182 12848 0,'-21'-21'0,"42"42"0,-63-42 0,21 0 15,-1 21-15,22-21 0,-21 21 16,42 0-1,1 0 1,-1 0-16,-21 21 16,21 0-16,-21 0 15,0 0 1,-21-21-16,0 22 0</inkml:trace>
  <inkml:trace contextRef="#ctx0" brushRef="#br0" timeOffset="123200.49">16912 13208 0,'0'0'0,"42"0"31,-20 0-31,-1 0 0,0 0 16,21 0-16,-21 0 0,22 0 0,-22 0 15,21 0-15,1 0 0,-1 0 16,-21 0-16,21 0 0,-20 0 0,-1 0 16,0 0-16,0 0 0,-42 0 31</inkml:trace>
  <inkml:trace contextRef="#ctx0" brushRef="#br0" timeOffset="124312.9">1079 15515 0,'0'0'0,"-21"0"0,0 21 16,-42-21 0,41 0-16,1 0 0,-21 0 0,21 0 15,0 0-15,-1-21 0,1 0 16,0 0-16,21 0 0,-21 0 0,21-1 16,0 1-16,0-21 0,21 21 15,0-22-15,0 22 0,22 0 0,-22-21 16,21 21-16,1 21 0,-1-22 15,0 22-15,-21 0 0,22 0 16,-22 0-16,0 22 0,-21 20 0,0-21 16,0 21-16,-21 22 0,-21-22 15,-1 22-15,1-22 0,0 22 16,-1-1-16,22-21 0,-21 1 0,21-1 16,-1 0-16,22-20 15,0 20-15,0-21 0,0 0 0,22-21 16,20 0-16,-21 0 15,21 0-15,1 0 0,-1-21 0,0 21 16,22-21-16,-22 0 0,1 0 16,-1-1-16,0 1 0,1 0 15,-22-21-15,-21 21 0,0-1 0,0 1 16,-21 0-16,-22 21 0,22-21 16,-21 21-16,-22-21 0,22 21 0,0 0 15,-1 0-15,1 0 0,21 0 16,-22 0-16,22 21 0,0 0 0,21 0 31,0 0-31,21-21 31,0 0-31</inkml:trace>
  <inkml:trace contextRef="#ctx0" brushRef="#br0" timeOffset="124484.79">1672 15494 0,'0'0'0,"21"0"0,-21-21 0,-21 21 47,42 0-15,0 0-32,1 0 15,-1 0-15</inkml:trace>
  <inkml:trace contextRef="#ctx0" brushRef="#br0" timeOffset="126460.45">4276 15304 0,'0'0'0,"0"-22"15,-43-20 1,22 42-16,0 0 16,0 0-16,0 21 0,-1 0 15,1 1-15,0-1 0,0 0 0,21 21 16,-21 1-16,0-1 0,21 0 15,0 1-15,0-22 0,0 21 0,0 0 16,0 1-16,0-22 0,0 0 16,0 21-16,0-20 15,0-1-15,21-21 0,0 0 0,0 0 16,0 0-16,0-21 0,1-1 16,-1 1-16,0 0 0,0 0 0,21 0 15,-20 0-15,-1-22 0,21 22 16,-21 0-16,0-21 0,22 20 0,-22-20 15,0 21-15,0 0 0,0 21 16,-21-21-16,22 21 0,-22 21 16,0 0-16,0 0 0,0 0 15,0 0-15,0 22 0,0-22 16,0 21-16,0-21 0,0 22 16,0-1-16,21-21 0,-21 22 15,21-22-15,-21 0 0,21 0 0,0 0 16,0-21-16,22 0 0,-22 0 15,21 0-15,-21 0 0,22-21 0,-22 0 16,21 0-16,-21 0 0,22-22 0,-22 22 16,21-21-16,-21-1 0,1 1 15,-1 0-15,0-1 0,0 1 0,-21 0 16,0-1-16,0 1 0,0 21 16,0 0-16,0 0 0,0-1 0,0 1 15,0 42 1,0 1-1,0-1-15,0 0 0,0 21 0,0-21 16,0 22-16,0-1 0,0 0 16,0-20-16,0 20 0,0 0 0,0-21 15,21 1-15,-21 20 0,21-21 16,1-21-16,-22 21 0,21 0 0,0-21 16,0 0-16,21 0 0,-20 0 0,20-21 15,-21 0-15,21 0 0,1 0 16,-22 0-16,21-22 0,1 22 15,-22-21-15,21-1 0,-21 1 0,0-21 16,1 20-16,-22 1 0,0-22 0,0 22 16,0 0-16,0-1 0,0 1 15,0 21-15,0 0 0,0 0 16,0-1-16,-22 44 16,22-1-16,0 0 15,0 0-15,0 21 0,-21 1 0,21-1 16,0 22-16,0-22 0,-21 21 0,21-20 15,0-1-15,0 22 0,-21-22 16,21 0-16,-21-21 0,21 22 0,-21-22 16,21 0-16,0 0 0,0 0 15,0-42 1,21 0 0,0 0-16,0 0 15,0 0-15,0-22 0,1 22 0,-1-21 16,0 21-16,0-1 0,0 1 0,0 0 15,1 0-15,-1 21 0,0 0 16,0 0-16,-21 21 16,21 0-16,0 0 0,-21 1 15,22-1-15,-22 0 0,0 0 0,21 21 16,0-20-16,0-22 0,-21 21 0,21 0 16,0 0-16,1-21 0,20 21 15,-21-21-15,0 0 0,22 0 0,-22 0 16,21 0-16,-21 0 0,22 0 0,-1 0 15,0-21-15,1 0 16,-1 0-16,21-22 0,-20 22 0,-1 0 16,0-21-16,-20-1 0,-1 22 0,0-21 15,-21 0-15,0-1 0,0 1 16,0 0-16,0 20 0,0-20 0,-21 21 16,0 0-16,-1 0 0,1 21 15,-21 0-15,21 0 0,0 0 0,-22 0 16,22 21-16,0 0 0,0 21 0,0-21 15,-1 22-15,1-1 0,21 0 16,-21 1-16,21-1 0,0 0 16,0-20-16,0 20 0,0-21 0,21 0 15,0 0-15,1 1 0,-1-1 16,21-21-16,-21 0 0,0 0 0,1 0 16,20 0-16,-21 0 0,0 0 15,0-21-15,1-1 0,-1 1 0,0 0 16,-21 0-16,21-21 0,-21 20 0,21-20 15,-21 0-15,0-1 0,0 22 16,0-21-16,0 0 0,0 20 0,0 1 16,0 0-16,0 0 0,0 42 15,0 0 1,0 0-16,0 1 0,0 20 0,0-21 16,0 21-16,0 1 0,0-22 15,21 21-15,-21 1 0,0-22 16,0 0-16,22 21 0,-1-21 0,0 1 15,0-1-15,0 0 16,0-21-16,1 0 0,20 0 0,-21 0 16,0 0-16,22-21 0,-1 0 0,-21-1 15,21 1-15,1 0 0,-22-21 16,21-1-16,-21 1 0,1-21 0,-1 20 16,0-20-16,0-22 0,-21 22 15,0-1-15,21 1 0,-21 20 0,0-20 16,0 20-16,0 1 0,0 21 0,0 0 15,0 0-15,-21 21 16,0 21 0,0 0-16,21 0 0,0 21 0,-21-20 15,21 20-15,0 0 0,0 22 16,0-22-16,0 0 0,0 22 0,0-22 16,0 22-16,0-22 0,0 0 15,0 22-15,21-22 0,-21-21 0,21 22 16,-21-22-16,21 21 0,0-21 0,-21 1 15,21-1-15,1-21 16,-1 0-16,-21 21 0,21-21 0,0 0 0,0 0 16,0 0-16,1-21 0,-1 0 15,-21-1-15,21 1 16,-21 0-16,0-21 0,0 21 0</inkml:trace>
  <inkml:trace contextRef="#ctx0" brushRef="#br0" timeOffset="126660.33">7154 15282 0,'0'0'0,"-21"0"0,0 0 0,21-21 0,0 0 16,21 21-1,21-21-15,-20 21 0,20-21 0,0 21 16,1 0-16,-22-21 0,21-1 16,0 22-16,1 0 0,-1 0 15,-21-21-15,22 21 0,-22 0 0,0 0 16,0 0-16</inkml:trace>
  <inkml:trace contextRef="#ctx0" brushRef="#br0" timeOffset="127111.08">9864 15050 0,'0'0'0,"21"0"0,0 0 0,-21 21 31,0 0-31,0 0 0,0 0 16,0 22-16,-21-22 0,21 21 0,-21 0 15,21-20-15,0 20 0,0 0 0,0-21 16,0 22-16,0-22 0,0 0 16,0 21-16,0-20 0,0-1 15,0 0-15,21-21 16,0 0 0,-21-21-16,42 0 0,-21 21 15,22-43-15</inkml:trace>
  <inkml:trace contextRef="#ctx0" brushRef="#br0" timeOffset="127476.87">10541 15028 0,'0'0'0,"0"-42"31,-21 42-31,-22 0 0,22 21 16,0 0-16,-21 1 0,-1-1 15,22 0-15,-21 0 0,21 0 0,0 0 16,-1 1-16,1-1 0,21 0 0,0 0 15,0 0-15,0 0 16,21 1-16,1-22 0,20 21 16,-21-21-16,21 0 0,-20 21 0,20-21 15,-21 0-15,21 21 0,-20-21 16,-1 21-16,21 0 0,-21-21 0,0 22 16,-21-1-16,0 0 0,0 0 15,0 0-15,0 0 0,-21-21 16,0 22-16,-21-22 0,21 21 0,-1-21 15,-20 0-15,0 0 0,21 0 16,-22 0-16,22 0 0,0 0 0,0 0 16,0 0-16,-1 0 0,22-21 15,0-1 1,0 1-16,0 0 0,0 0 16,0 0-16,0-22 0,0 22 0</inkml:trace>
  <inkml:trace contextRef="#ctx0" brushRef="#br0" timeOffset="127672.75">9800 14838 0,'0'0'0,"-21"-21"16,42 21 30,0 0-30,0 0-16,1 0 0,-1 0 16,0 0-16</inkml:trace>
  <inkml:trace contextRef="#ctx0" brushRef="#br0" timeOffset="129728.83">12806 15071 0,'-21'0'16,"21"-21"0,0-1-16,21 1 15,0 21-15,21-21 16,-21 0-16,22 0 0,-1 0 16,0-1-16,1 1 0,-1 0 0,0 0 15,-20-21-15,-1 20 0,0 1 0,-21-21 16,0 21-16,-21 0 0,0-1 15,-22 1-15,1 21 0,-22 0 0,1 0 16,21 0-16,-22 0 0,1 0 16,-1 21-16,1 1 0,20-1 0,1 0 15,21 0-15,-22 0 0,43 0 0,0 22 16,0-22-16,0 0 0,0 0 16,22 22-16,20-22 0,-21 21 0,21-21 15,1 22-15,-1-22 0,0 21 16,1 0-16,-1-20 0,0 20 15,1 0-15,-22 1 0,0-22 0,-21 21 16,0 0-16,0-20 0,-21-1 16,0 21-16,-22-21 0,1 0 0,0 1 15,-1-1-15,-20-21 0,21 0 0,-22 0 16,22 0-16,-22 0 0,22 0 16,0-21-16,20 21 0,-20-43 0,21 22 15,0-21-15,0 21 0,21-43 0,0 22 16,0-22-16,0 22 0,21-22 15,0 22-15,-21 0 0,21-1 16,0 1-16,0 21 0,1 0 0,-1 0 16,0 42-1,-21 0-15,21 0 0,-21 0 16,0 22-16,0-1 0,0 0 16,0 1-16,0-1 0,0 21 0,21-20 15,-21-1-15,21 0 0,-21 1 0,0-1 16,22-21-16,-1 22 0,0-22 15,0 0-15,0 0 0,22-21 0,-22 0 16,21 0-16,0 0 0,1 0 0,20 0 16,-20 0-16,-1-21 0,21 0 15,1 0-15,-22-22 0,1 22 16,-1-21-16,0 21 0,1-22 0,-22 1 16,0 0-16,0-1 0,-21 22 15,21-21-15,-21 21 0,0-22 0,0 22 16,0 0-16,0 0 15,-21 21-15,0 0 0,0 0 16,0 0-16,21 21 0,0 0 0,-22 0 16,22 0-16,-21 22 0,21-22 15,0 21-15,0 1 0,0-1 0,0-21 16,0 21-16,0 1 0,0-22 0,0 0 16,21 0-16,1 22 0,-1-43 15,0 21-15,0 0 0,21-21 16,-20 0-16,20 0 0,-21 0 0,21 0 15,-20-21-15,20 0 0,-21-1 16,21 1-16,1-21 0,-1 0 0,0-1 16,-20 1-16,20 0 0,-21-22 15,21 22-15,-20-22 0,-1 1 0,0-1 16,0 22-16,0-22 0,0 22 0,-21 0 16,0-1-16,0 1 0,22 21 15,-22 0-15,0 0 0,0-1 0,-22 22 16,1 0-1,0 0-15,0 22 16,0-1-16,21 21 0,-21-21 0,-1 22 16,1-1-16,0 0 0,21 1 15,-21-1-15,21 0 0,-21 22 0,21-22 16,0 22-16,0-22 0,0 0 0,0 22 16,0-22-16,0 0 0,0-20 15,0 20-15,21 0 0,0-21 0,0 1 16,0-1-16,1-21 0,-1 21 0,21-21 15,-21 0-15,22 0 0,-22 0 16,21 0-16,0-21 0,1 21 16,-1-21-16,-21-1 0,22 1 0,-1 0 15,-21-21-15,0 21 0,22-22 16,-43 22-16,21-21 0,-21 21 0,0-22 16,0 1-16,0 21 0,0 0 0,0-1 15,-21 22 1,-1 0-16,1 0 0,0 0 15,21 43-15,-21-22 0,0 0 16,21 21-16,-21-20 0,21 20 0,0-21 16,0 21-16,0-20 0,0 20 0,0-21 15,0 0-15,21 0 0,0 1 16,0-22-16,21 21 0,-20-21 16,-1 0-16,0 0 0,21 0 0,1 0 15,-22-21-15,21-1 0,-21 1 16,22 0-16,-22 0 0,21 0 0,-21-22 15,0 22-15,1-21 0,-1 0 0,-21-1 16,21 1-16,-21 21 0,21 0 16,-21-1-16,0 1 0,0 0 0,-21 42 31,21 0-31,-21 1 0,21-1 16,-21 0-16,21 21 0,0-21 0,0 22 15,-22-22-15,22 0 0,0 21 0,-21-20 16,21-1-16,0 0 15,0 0-15,0 0 0,0-42 47,0 0-47,21-21 16,1 20-16,-22-20 0,21 0 16,0 21-16,0-22 0,0 1 0,0 0 15,1-1-15,-1 22 0,0 0 0,0 0 16,0 0-16,0 21 0,1 0 15,-1 0-15,0 0 0,-21 42 16,0-21-16,0 0 0,0 22 16,0-22-16,0 21 0,0-21 15,0 22-15,0-22 0,0 21 16,0-21-16,0 0 0,0 1 0,21-1 16,0 0-16,0 0 0,1-21 0,20 0 15,-21 0-15,21 0 0,1 0 16,-1 0-16,-21 0 0,22 0 0,-1-21 15,-21 0-15,0 0 0,22-1 0,-22-20 16,0 21-16,0-21 0,0-1 16,-21 1-16,0 0 0,21-1 0,-21 22 15,0 0-15,0 0 0,0 0 16,0-1-16,0 44 16,-21-1-16,21 0 15,-21 0-15,21 21 0,0-20 0,0 20 16,0-21-16,0 0 0,0 22 15,0-22-15,0 0 0,0 0 0,0 0 16,0 0-16,21-21 0,0 22 16,1-22-16,-1 0 15,0 0-15,0-22 0,-21 1 0,21 21 16,0-21-16,-21-21 0,0 21 16,22-22-16,-22 1 0,21 0 0</inkml:trace>
  <inkml:trace contextRef="#ctx0" brushRef="#br0" timeOffset="130004.43">15811 14711 0,'0'0'0,"-21"-21"0,0 21 0,0 0 16,0 0-16,0 0 0,-1 21 0,22 0 15,-21 0-15,21 0 16,0 1-16,0-1 0,0 0 16,21-21-16,1 0 0,-1 0 15,0 0-15,0 0 0,0 0 16,0-21-16,-21 0 15,0-1-15,0 1 16,0 0-16,0 0 0,0 0 0,-21 0 16,0-1-16,0 22 0,0 0 15,0 0-15,-1 0 16,22 22-16,0-1 0,-21 0 0,21 0 16,0 0-16,0 0 0,0 22 0,0-22 15,21 0-15,1 0 0,-1 0 16,0 1-16,0-1 0</inkml:trace>
  <inkml:trace contextRef="#ctx0" brushRef="#br0" timeOffset="131076.59">16192 15028 0,'0'0'0,"0"-21"15,-21 0-15,0 0 16,21 0-16,-21 21 0,21-21 15,-21 21-15,0 0 16,21 21-16,-22 0 0,22 0 16,0 0-16,0 22 0,-21-22 0,21 21 15,-21-21-15,21 22 0,0-1 0,0-21 16,0 0-16,0 22 0,0-22 16,0 0-16,21 0 0,0 0 0,1-21 15,-1 0-15,0 21 0,0-21 0,0 0 16,0 0-16,1 0 0,-1-21 15,0 0-15,21 0 0,-21 0 16,1 0-16,-1-1 0,0-20 0,0 0 16,0-1-16,0 22 0,-21-21 15,22 0-15,-1 20 0,-21-20 0,0 21 16,0 0-16,-21 42 31,-1 0-31,22 0 16,-21 22-16,21-22 0,0 21 0,0 0 15,0-20-15,0 20 0,0-21 16,0 0-16,0 22 0,21-22 0,-21 0 16,43-21-16,-22 21 0,0 0 15,21-21-15,-20 0 0,-1 0 0,21 0 16,-21 0-16,22 0 0,-22-21 16,0 0-16,0 0 0,0 0 0,0-22 15,1 22-15,-22-21 0,0-1 0,21 22 16,-21-21-16,0 0 0,21 20 15,-21 1-15,0 0 0,0 0 0,0 0 16,0 42 0,0 0-16,-21-21 0,21 21 15,-21 22-15,21-22 0,0 21 0,0-21 16,0 0-16,0 22 0,0-22 16,0 21-16,0-21 0,0 1 15,0-1-15,0 0 0,0 0 0,0 0 16,0-42 15,0 0-31,0 0 16,21 0-16,0-22 0,-21 22 15,21-21-15,0-1 0,0 22 0,-21-21 16,22 0-16,-1 20 0,0-20 0,0 21 16,0 0-16,0 21 0,1-21 15,-1 21-15,0 0 0,0 0 0,0 0 16,-21 21-16,0 0 0,0 0 0,21 0 15,-21 22-15,0-22 16,0 21-16,0-21 0,0 22 0,0-1 16,0-21-16,0 0 0,0 22 0,-21-22 15,21 0-15,0 0 0,0-42 47,0 0-47,0 0 0,0-1 16,21-20-16,1 21 0,-1-21 15,0-1-15,21 1 0,1 0 0,-1-1 16,0 1-16,1 0 0,20 20 0,-21-20 16,1 21-16,-1 21 15,0 0-15,-20 0 0,20 0 0,-21 0 16,-21 21-16,0 21 0,0-20 0,0 20 16,0 0-16,0 1 0,0-1 15,-21 0-15,21 1 0,-21-1 0,21 0 16,-21 1-16,-1-22 0,22 21 0,0-21 15,0 0-15,0 1 16,-21-1-16,0-21 16,0 0-16,21-21 15,-21-1-15,0 22 0,21-21 16</inkml:trace>
  <inkml:trace contextRef="#ctx0" brushRef="#br0" timeOffset="132208.94">1101 17187 0,'84'0'32,"-63"0"-32,1 0 15,-22-21 1,21 21-16,-21-21 0,21 0 16,-21 0-16,0 0 0,0-1 15,0-20-15,0 21 16,-21 0-16,0 0 0,-22-1 15,22 1-15,-21 0 0,21 0 16,-22 0-16,1 21 0,21 0 0,-22 0 16,22 0-16,0 21 0,0 0 15,0 0-15,0 0 0,-1 1 16,1 20-16,21-21 0,0 0 0,0 22 16,0-22-16,0 0 0,0 0 15,0 0-15,21-21 16,1 0-16,-1 0 0,0 0 0,0 0 15,0 0-15,0-21 0,1 0 16,-1 0-16,0 0 0,21-1 0,-21 1 16,1 0-16,-1 0 15,0 0-15,0 0 0,0-1 0,-21 1 16,21 21-16,-21 21 31,22 1-15,-22-1-16,21 21 0,-21-21 15,0 22-15,21-22 0,0 21 16,0 0-16,0-20 0,-21 20 0,22 0 16,-22 1-16,21-22 0,-21 21 15,0 0-15,0-20 0,0 20 16,0-21-16,0 0 0,0 0 0,0 1 16,-21-22-16,-1 21 15,1-21-15,0 0 0,0 0 0,0 0 16,0 0-16,21-21 0,-22-1 15,1 1-15,0 21 0,21-21 16,0 0-16,0 0 0,-21 21 0,21-21 16,0-1-16,0 1 15,0 0 1,0 0-16</inkml:trace>
  <inkml:trace contextRef="#ctx0" brushRef="#br0" timeOffset="132372.84">1587 17230 0,'0'0'16,"22"-21"-16,-1 21 0,-21-22 15,0 1 17,21 21-17,0-21-15,0 21 16</inkml:trace>
  <inkml:trace contextRef="#ctx0" brushRef="#br0" timeOffset="134143.91">4254 16785 0,'0'0'16,"0"-42"-16,0 21 0,0 0 0,0-1 0,0 1 15,-21 21 1,21 21 0,-21 22-16,0-22 0,21 21 15,0 1-15,-21-1 0,0 0 0,-1 1 16,22 20-16,0-21 15,-21 1-15,0-22 0,21 21 0,-21-21 0,21 1 16,0-1-16,0 0 16,21-21-1,0-21-15,0 0 16,1-1-16,-1 1 0,21-21 0,-21 21 16,0-22-16,22 1 0,-22 21 15,0-21-15,21-1 0,-20 22 0,-1-21 16,0 21-16,0-1 0,0 22 15,0 0-15,1 0 0,-22 22 16,21-1-16,-21 0 16,0 21-16,0-21 0,21 22 15,-21-22-15,0 21 0,0-21 0,21 22 16,0-22-16,0 0 0,1 0 16,-1 0-16,0-21 0,0 0 0,21 0 15,-20 0-15,-1 0 0,21-21 16,-21 21-16,22-21 0,-22 0 0,21 0 15,-21 0-15,0-22 0,22 1 16,-22 0-16,0-1 0,0 1 0,-21 0 16,21-1-16,-21 1 0,22 0 15,-22 20-15,0 1 0,0 0 0,0 0 16,0 42 15,0 0-31,0 0 0,0 22 16,0-22-16,0 21 0,0 1 0,0-1 15,0 0-15,0 1 0,0-1 0,0 0 16,0-21-16,21 22 0,-21-22 16,21 0-16,0 0 0,21-21 0,-20 0 15,20 0-15,-21 0 0,21 0 16,1-21-16,-1 0 0,0 0 0,-20-22 16,20 22-16,0-21 0,1 0 15,-1-22-15,-21 22 0,0-22 0,0 22 16,1 0-16,-22-22 15,0 22-15,0-1 0,0 1 0,0 0 16,-22 21-16,1-1 0,0 1 0,0 0 16,0 21-16,0 0 15,21 21-15,-22 0 0,22 1 16,-21 20-16,21-21 0,0 21 16,0 22-16,0-22 0,0 1 0,0 20 15,-21-21-15,21 22 0,0-22 16,0 1-16,0-1 0,0-21 0,0 0 15,0 0-15,0 1 0,0-1 16,21-21 0,0 0-16,-21-21 15,22-1-15,-1-20 0,0 21 16,0 0-16,0-22 0,-21 22 0,21-21 16,1 21-16,-1 0 0,0-1 15,0 1-15,0 21 0,0 0 0,1 0 16,-1 21-1,-21 1-15,0-1 0,0 0 0,21 21 16,-21-21-16,21 1 0,-21 20 0,21-21 16,-21 0-16,21 0 0,-21 1 15,22-1-15,-1-21 0,0 0 0,0 0 16,0 0-16,0 0 16,1 0-16,20 0 0,-21-21 0,0 21 15,22-22-15,-22 1 0,0-21 16,21 21-16,-21 0 0,1-22 0,-1 22 15,0-21-15,0 21 0,-21-22 0,0 22 16,21 0-16,-21 0 0,0 42 31,-21 0-15,21 0-16,-21 22 0,21-22 0,0 0 16,0 21-16,0-21 0,0 22 15,0-22-15,0 0 0,21 0 0,0 0 16,0-21-16,1 22 0,-1-22 15,21 0-15,-21 0 0,22 0 16,-1 0-16,-21 0 0,21-22 0,1 1 16,-1 0-16,0 0 0,1-21 15,-1 20-15,-21-20 0,0 0 0,1 21 16,20-43-16,-42 22 0,21 21 16,-21-1-16,0 44 31,0-1-31,0 0 0,0 21 15,0-21-15,-21 22 0,21-1 0,-21 0 16,21 22-16,0-22 0,0 22 16,0-22-16,0 22 0,0-1 15,0 1-15,0 20 0,0-20 0,0 20 16,0 1-16,21-21 0,-21 20 16,21 1-16,-21-22 0,0 22 0,0-21 15,0-1-15,0 1 0,0-22 16,-21 0-16,0 1 0,0-22 0,-1 0 15,1-21-15,0 0 0,0 0 16,0-21-16,0 0 0,-1-22 0,1 1 16,0 0-16,0-22 0,21 1 15,0-1-15,0 1 0,0-22 0,0 0 16,0 22-16,21-22 0,0 22 0,0-1 16,1 1-16,-1 20 15,21-20-15,0-22 0,1 43 16,-22 21-16,21-22 0,-21 1 15,22 21-15,-1-22 0</inkml:trace>
  <inkml:trace contextRef="#ctx0" brushRef="#br0" timeOffset="136228.79">8953 16468 0,'0'0'0,"22"-21"16,-1-43-1,-21 43-15,0 0 16,-21 0-16,-1-1 0,1 22 0,-21 0 15,21 0-15,-22 0 0,22 0 16,-21 0-16,0 0 0,-1 22 0,22-1 16,-21 0-16,21 0 0,-22 21 0,22-20 15,0-1-15,21 21 0,0-21 16,0 0-16,0 22 0,0-22 0,0 0 16,0 0-16,21 0 0,0 1 15,0 20-15,22-21 0,-1 21 0,-21-20 16,22-1-16,-1 21 0,-21 0 15,0-20-15,0-1 0,-21 21 0,0-21 16,0 0-16,-21 1 0,-21-1 16,0 0-16,-1 0 0,1-21 15,0 0-15,-1 0 0,1 0 0,0 0 16,-1 0-16,1 0 0,21-21 16,0-21-16,-1 20 0,1 1 0,21-21 15,-21 0-15,21 20 0,0-20 0,0 21 16,0 0-16,0-22 0,0 22 15,21 21-15,0 0 0,-21 21 16,22 1-16,-1-1 16,0 0-16,-21 0 0,21 0 15,0 22-15,-21-22 0,21 21 0,1-21 16,-1 0-16,0 1 0,21-1 16,-21 0-16,22 0 0,-22-21 0,21 0 15,1 0-15,-1 0 0,21 0 16,-20 0-16,20 0 0,-20 0 0,-1-21 15,21 0-15,-20 21 0,-1-21 16,0-22-16,1 22 0,-1 0 0,-21-21 16,0 20-16,1-20 0,-1 21 15,-21-21-15,0 20 0,0 1 0,0 0 16,0 0-16,0 0 0,-21 21 16,-1 0-16,1 0 15,0 21-15,0 0 0,0 0 0,0 0 16,-1 22-16,1-22 0,21 0 15,0 21-15,0-20 0,0 20 0,0-21 16,0 0-16,0 0 0,21 1 0,1-1 16,-1-21-16,0 21 0,0-21 15,21 0-15,-20 0 0,20 0 0,0 0 16,-21-21-16,22 21 0,-1-21 16,22-1-16,-22-20 0,0 21 0,1-21 15,-1-1-15,0 1 0,-21-22 16,22 22-16,-22-21 0,0-1 15,0 22-15,0-22 0,-21 22 0,0-22 16,0 22-16,0 0 0,0 21 16,0-1-16,0 1 0,0 0 0,-21 21 15,0 21 1,0 0-16,0 1 0,21 20 16,0-21-16,-21 21 0,-1 1 0,22-1 15,0 0-15,0 22 0,0-1 16,0-20-16,0 20 0,0-20 0,0 20 15,0-21-15,0 1 0,22-1 0,-1-21 16,0 22-16,0-22 0,0 0 16,0 0-16,1-21 0,20 0 15,-21 0-15,21 0 0,-20 0 16,20 0-16,-21 0 0,21-21 0,1 0 16,-22 0-16,21-22 0,-21 22 15,22-21-15,-22-1 0,0 1 0,0 0 16,0-1-16,-21 1 0,0 21 0,0-21 15,0 20-15,0 1 16,-21 21-16,0 0 0,0 0 16,0 21-16,21 1 0,-21-1 15,21 0-15,-22 0 0,22 21 0,0-20 16,0-1-16,0 0 0,0 21 0,22-21 16,-1 1-16,-21-1 15,21 0-15,0-21 0,0 21 0,0-21 16,22 0-16,-22 0 0,0 0 15,21 0-15,-20 0 0,20-21 0,-21 21 16,21-21-16,-20 0 0,20-1 16,-21-20-16,0 21 0,0-21 0,1 20 15,-22-20-15,21 0 0,-21 21 0,0-1 16,0 1-16,0 0 0,0 42 31,0 0-31,0 1 16,-21 20-16,21-21 0,-22 0 0,1 22 15,21-22-15,0 0 0,0 0 16,-21 0-16,21 0 0,-21 1 16,21-1-16,0-42 31,21-1-15,0 22-16,0-42 0,-21 21 0,22 0 15,-1-22-15,0 22 0,0-21 16,0 0-16,0 20 0,1 1 0,20 0 15,-21 0-15,0 0 0,22 21 16,-22 0-16,0 0 0,0 0 0,0 0 16,-21 21-16,0 0 0,0 0 0,0 0 15,0 22-15,0-22 16,0 21-16,0-21 0,0 22 0,0-22 16,0 0-16,0 21 0,21-20 0,1-1 15,-1-21-15,0 21 0,21 0 16,-21-21-16,22 0 0,-22 0 0,21 0 15,-21 0-15,22 0 0,-22-21 16,0 0-16,21 0 0,-20-1 0,-1-20 16,21 21-16,-21-21 0,0 20 0,-21-20 15,0 0-15,22 21 0,-22-22 16,0 22-16,0 0 0,0 42 31,0 0-15,0 22-16,0-22 0,-22 0 0,22 0 15,0 0-15,0 22 0,0-22 16,0 0-16,0 0 0,0 0 16,0 0-16,22-21 0,-1 0 0,0 0 15,0 0-15,0 0 16,0 0-16,1-21 0,-1 21 16,0-21-16,-21 0 0,21-21 0</inkml:trace>
  <inkml:trace contextRef="#ctx0" brushRef="#br0" timeOffset="136517.62">11853 16235 0,'0'0'0,"-21"0"15,-42 21 1,63 0-16,0 0 16,0 1-16,0-1 0,0 0 15,0 0-15,21-21 16,0 0-16,0 0 15,0 0-15,0-21 16,-21 0-16,0 0 0,0-1 16,0 1-16,0 0 0,0 0 15,-21 21-15,0-21 0,0 21 16,0 0-16,0 0 0,-1 0 0,1 0 16,21 21-16,-21 0 15,21 0-15,0 0 0,0 1 0,0-1 16,0 0-16,21 0 0,0 0 15,22 0-15</inkml:trace>
  <inkml:trace contextRef="#ctx0" brushRef="#br0" timeOffset="137612.01">12467 16658 0,'0'-21'0,"0"42"0,0-63 0,0 21 16,0 0-16,0-1 15,0 1-15,-21 21 32,0 21-32,21 1 15,-21-1-15,21 0 0,-22 21 16,1 1-16,21-22 0,0 21 0,0-21 15,0 22-15,0-22 0,0 21 0,0-21 16,0 0-16,21 1 0,1-1 16,-1-21-16,0 0 0,0 21 15,0-21-15,0 0 0,22 0 0,-22 0 16,0-21-16,21 0 0,-20-1 16,-1 1-16,0 0 0,0 0 0,0-21 15,0-1-15,1 22 0,-22-21 0,0-1 16,21 22-16,-21-21 0,0 21 15,0 0-15,0-1 0,0 44 32,0-1-32,-21 0 15,21 21-15,0-21 0,0 1 0,0 20 16,0-21-16,0 0 0,0 0 0,0 22 16,21-22-16,0 0 15,0 0-15,0-21 0,0 0 0,22 0 16,-22 0-16,0 0 0,0 0 15,22-21-15,-22 0 0,0 0 0,21 0 16,-21-1-16,1 1 0,-1-21 0,0 0 16,0-1-16,0 22 0,0-21 15,-21-1-15,0 22 0,22 0 0,-22 0 16,0 42 15,0 0-31,0 22 0,0-22 16,-22 0-16,22 0 0,0 21 15,0-20-15,0-1 0,0 21 0,0-21 16,0 0-16,-21 1 0,21-1 0,0 0 16,0 0-16,-21-21 0,21 21 15,0-42 17,0 0-32,0 0 0,0-22 15,21 22-15,0-21 0,1 21 0,-1-22 16,0 1-16,0 21 0,21-21 15,-20 20-15,-1 1 0,0 0 16,0 21-16,0 0 0,0 0 0,1 0 16,-1 21-1,-21 0-15,0 22 0,0-22 16,0 0-16,0 21 0,0-20 0,0-1 16,0 21-16,0-21 0,0 0 15,0 22-15,0-22 0,0 0 16,0 0-16,-21-21 0,21-21 31,0 0-15,21 0-16,0 0 15,0-22-15,0 1 0,22 0 0,-22-1 16,21 1-16,0 21 0,1-22 0,-1 1 16,0 21-16,1 0 0,-1 0 15,-21 21-15,22 0 0,-22 0 0,0 0 16,-21 21-16,0 0 0,0 0 0,0 21 15,0 1-15,-21-22 0,0 21 16,-1 1-16,22-1 0,-21 0 0,0 1 16,0-22-16,21 21 0,0-21 15,-21 0-15,0 1 0,21-1 0,0 0 16,0 0-16,-22-21 0,1 0 16,0 0-16,0 0 15,0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11:44:56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783 677 0,'0'0'0,"0"-21"0,0 0 16,0 0-16,0 0 15,0 0-15,0-1 16,0 44-1,0-1 1,0 0-16,0 21 0,0 1 16,0-1-16,0 21 0,0 1 0,-21-22 15,21 22-15,-21-1 0,21-20 16,0 20-16,0-21 0,0 1 16,0-1-16,0-21 0,0 22 0,0-22 15,0 0-15,0 0 16,21-21-16,0 0 15,-21-21 1,21 0-16,0 0 0,-21-1 0</inkml:trace>
  <inkml:trace contextRef="#ctx0" brushRef="#br0" timeOffset="387.78">1228 741 0,'0'0'0,"-22"0"15,1 0-15,0 21 16,21 21-16,-21-20 0,0 20 0,21 0 16,0 1-16,-21-1 0,21 0 15,0 22-15,0-22 0,0-21 16,0 22-16,0-22 0,0 21 16,21-21-16,0-21 0,21 21 15,-21-21-15,22 0 0,-1 0 0,0 0 16,1-21-16,-1 0 0,0 0 15,1 0-15,-1 0 0,-21-1 0,0-20 16,1 21-16,-1-21 0,-21-1 16,0 1-16,0 0 0,-21 20 0,-1-20 15,1 0-15,0 21 0,-21-22 16,21 22-16,-22 21 0,1-21 16,21 21-16,-22 0 0,22 0 0,0 0 15,-21 21-15,21 0 16,21 0-16,-22 1 0,22-1 0,-21 0 15,21 21-15,0-21 0,0 1 16,0-1-16,21 0 0,1-21 0,-1 0 16,0 21-16</inkml:trace>
  <inkml:trace contextRef="#ctx0" brushRef="#br0" timeOffset="571.66">1905 995 0,'0'0'0,"0"-21"79,21 21-64</inkml:trace>
  <inkml:trace contextRef="#ctx0" brushRef="#br0" timeOffset="1283.26">4170 656 0,'0'0'0,"0"-21"0,0 0 0,0-43 16,-21 22 0,-1 21-16,22 42 15,-21-21-15,0 42 16,21-20-16,-21 20 0,0 0 0,0 22 16,-1-1-16,1 1 0,0-1 15,0 22-15,-21-22 0,20 1 0,-20-1 16,21-20-16,0 20 0,0-20 15,-1-1-15,22 0 0,-21-21 16,21 1-16,0-1 0,0 0 0,21-21 31,1-21-31,-22 0 0,21-1 0,0 1 16,0-21-16,0 21 0,0-22 16,1 1-16,-1-21 0,0-1 0,0 1 15,21-1-15,-20 1 0,-1-1 16,0 1-16,0-1 0,-21 22 0,21-22 15,-21 43-15,21-21 0,-21 21 16,0-1-16,0 44 16,0-1-1,0 21-15,0 0 0,0 1 0,0-1 16,0 22-16,0-1 0,0 1 16,0-1-16,0 1 0,22-1 0,-22 1 15,21-22-15,-21 21 0,0-20 0,0-1 16,21 0-16,-21 1 0,21-1 15,0-21-15,-21 0 0,21 1 0,-21-1 16,0 0-16,22-21 16,-22-21-16,0 0 15,-22 21-15,1-22 0</inkml:trace>
  <inkml:trace contextRef="#ctx0" brushRef="#br0" timeOffset="1447.16">3789 1376 0,'0'0'0,"21"-21"31,0 21-15,0 0-16,0 0 0,1-21 0,20 21 15,0 0-15,1-22 0,-1 22 16,0-21-16,1 0 0,-1 21 0,0-21 16,1 21-16,-1-21 0,0 0 15,1 21-15</inkml:trace>
  <inkml:trace contextRef="#ctx0" brushRef="#br0" timeOffset="3480.37">4932 1185 0,'0'0'16,"21"0"-16,-21-21 31,0 0-31,-21 21 16,0-21-16,-1 0 0,1 0 15,0-1-15,0 22 0,-21 0 16,20 0-16,1 0 0,0 0 0,0 0 16,-21 0-16,20 22 0,1-1 15,-21 0-15,21 0 0,0 0 16,-1 22-16,-20-22 0,21 21 0,21-21 16,-21 22-16,21-1 0,0-21 15,0 0-15,0 22 0,0-22 0,0 0 16,21 0-16,0 0 15,0-21-15,22 0 0,-22 0 0,21 0 16,0 0-16,-20 0 0,20-21 16,21 0-16,-20 0 0,-1 0 0,0-1 15,1-20-15,20 0 0,-42-1 0,22 1 16,-1 0-16,-21-22 0,0 1 16,1-1-16,-1 1 0,-21-1 0,21 1 15,-21-1-15,0 1 16,0-1-16,0 22 0,0 0 0,0-1 15,-21 1-15,0 21 0,21 0 16,-22-1-16,1 22 0,0 0 0,21 22 16,-21-1-16,0 0 0,0 21 15,-1-21-15,22 43 0,0-22 0,-21 22 16,0-1-16,21 1 0,0-1 16,0 1-16,0-1 0,0 1 0,0-1 15,0-20-15,0 20 0,0-21 0,21-20 16,0 20-16,22-21 0,-22 21 15,0-42-15,21 22 0,1-22 0,-22 0 16,21 0-16,1 0 16,-1 0-16,0-22 0,1 1 0,-22 0 15,21 0-15,0 0 0,-20 0 0,-1-22 16,0 22-16,0-21 0,0 21 16,0-1-16,-21 1 0,0 0 0,0 0 15,22 0-15,-22 42 31,0 0-15,-22 21-16,22-20 0,0-1 16,0 21-16,0-21 0,-21 0 0,21 22 0,0-22 15,0 0-15,0 0 0,0 0 16,21-21-16,-21 22 0,22-22 16,-1 0-16,0 0 0,21 0 0,-21 0 15,22-22-15,-22 1 0,21 0 16,-21 0-16,22 0 0,-22 0 0,21-1 15,-21-20-15,1 0 0,-1 21 16,0-22-16,0 1 0,0 21 0,-21-22 16,0 22-16,0 0 0,21 0 15,-21 0-15,0 42 32,0 0-32,0 0 0,0 0 0,0 1 15,-21 20-15,21 0 0,0-21 16,0 22-16,0-1 0,0-21 15,0 22-15,0-22 0,0 0 0,0 0 16,21 0-16,1 0 0,20 1 0,-21-1 16,21-21-16,1 0 0,-1 0 15,22 0-15,-1 0 0,-21 0 0,22-21 16,-1 21-16,1-22 0,-22 1 16,1 0-16,-1 0 0,0 0 0,-21-22 15,1 22-15,-1-21 0,0 21 0,-21-22 16,0 1-16,0 0 15,0-1-15,-21 1 0,0 21 0,-1-21 16,1 20-16,-21 22 0,21-21 16,-22 21-16,1 0 0,0 0 0,-1 21 15,1-21-15,0 22 0,21 20 16,-22-21-16,1 21 0,21-20 0,-22 20 16,22 0-16,0 1 0,21-1 0,0 0 15,0-21-15,0 22 0,0-22 16,21 0-16,0 0 0,1 0 0,20-21 15,-21 0-15,21 22 0,1-22 16,-1 0-16,-21 0 0,22 0 0,-1-22 16,0 1-16,1 0 0,-1 21 15,0-42-15,-21 21 0,1-1 16,-1 1-16,0-21 0,-21 0 0,0 20 16,0-20-16,0 21 0,0-21 0,0 20 15,0 1-15,-21 21 16,0 0-16,-1 0 15,1 21-15,21 1 0,-21 20 16,21-21-16,-21 21 0,21-20 0,0 20 16,0-21-16,0 0 0,0 22 15,0-22-15,0 0 0,0 0 0,21-21 16,0 21-16,0-21 0,1 0 0,-1 0 16,21 0-16,-21 0 0,22 0 15,-1-21-15,0 21 0,-21-21 16,22 0-16,-1 0 0,-21-1 0,0-20 15,22 21-15,-22-21 0,0 20 16,0-20-16,0 21 0,-21-21 0,0 20 16,0 1-16,22 0 0,-22 0 15,0 42 1,-22 0-16,22 0 16,-21 1-16,21-1 0,0 0 0,-21 21 15,0-21-15,21 22 0,-21-22 0,21 0 16,0 21-16,0-20 15,-21-1-15,21 0 0,0 0 16,21-21 15,0-21-31,0 0 0,-21 0 16,21-1-16,0 1 0,1-21 16,-1 21-16,0 0 0,21-22 0,-21 22 15,1 0-15,-1 0 0,21 0 16,-21 21-16,0 0 0,1 0 15,-22 21-15,0 0 0,0 0 16,0 0-16,0 0 16,0 22-16,0-22 0,0 0 0,0 0 15,0 0-15,0 1 0,0-1 0,21 0 16,0-21-16,0 21 0,0-21 16,0 0-16,1 0 0,20 0 0,0 0 15,-21 0-15,22 0 0,-1 0 16,0-21-16,1 0 0,-1 0 0,0-1 15,1 1-15,-1-21 0,-21 21 0,22-22 16,-22-20-16,0 21 0,0-22 16,0 22-16,-21-22 0,21 1 0,-21 20 15,0-20-15,0 21 0,0-1 16,0 1-16,0 21 0,0-22 16,0 22-16,-21 21 0,0 0 15,0 0-15,21 43 16,0-22-16,-21 21 0,0 0 0,21 22 15,-22-1-15,22 1 0,0-22 16,-21 22-16,0-1 0,21-20 0,-21 20 16,21-21-16,0 1 0,0-22 0,0 21 15,0-21-15,0 1 0,0-1 16,21 0-16,-21 0 0,21-21 0,0 0 16,22 0-16,-22 0 0,0 0 15,21 0-15,-20-21 0,-1 0 0,21 21 16,-21-21-16,0-1 0,1 1 15,-1 0-15,0 0 0</inkml:trace>
  <inkml:trace contextRef="#ctx0" brushRef="#br0" timeOffset="3664.26">8149 995 0,'0'0'0,"-21"0"0,42 0 31,0 0-31,0 0 15,1 0-15,20 0 0,-21 0 0,21 0 16,1 0-16,-22 0 0,21 0 16,1 0-16,-1 0 0,0 0 15,1 0-15,-22 0 0,0 0 0,0 0 16,0 0-16</inkml:trace>
  <inkml:trace contextRef="#ctx0" brushRef="#br0" timeOffset="4695.85">9504 1355 0,'42'-64'32,"-42"43"-32,0 0 0,21 0 0,-21 0 15,0-1-15,0 1 0,0-21 0,0 21 16,0-22-16,0 1 0,-21 21 16,0-21-16,0 20 0,0 1 0,-1 0 15,-20 0-15,21 21 16,-21 0-16,-1 0 0,1 21 0,0 0 0,-22 0 15,22 1-15,-22 20 0,22-21 16,0 21-16,-1 1 0,1-1 16,0 0-16,20-20 0,-20 20 0,42 0 15,0-21-15,0 1 0,0 20 16,0-21-16,0 0 0,21-21 0,0 21 16,1-21-16,20 0 0,0 0 0,1 0 15,-1 0-15,21 0 0,-20 0 16,-1-21-16,22 0 0,-22 0 0,0 0 15,1 0-15,-1-22 0,-21 22 16,21-21-16,-20 21 0,-1-22 16,0 22-16,0-21 0,-21 21 0,21-1 15,-21 1-15,0 0 0,0 0 16,0 0-16,-21 21 16,0 0-1,0 0-15,0 21 0,21 0 0,-22 0 16,1 0-16,21 22 0,-21-1 0,21-21 15,0 22-15,0-22 0,0 21 16,0 0-16,0-20 0,0 20 0,21-21 16,0 0-16,1 0 0,20 1 15,0-1-15,1-21 0,-1 0 0,21 0 16,-20 0-16,20 0 0,1 0 0,-1 0 16,-20 0-16,20-21 15,1-1-15,-22 1 0,0 0 0,1 0 16,-1-21-16,-21-1 0,0 22 0,0-21 15,-21-1-15,0-20 0,0 21 16,0 20-16,-42-20 0,21 0 0,0 21 16,-22 21-16,1-22 0,0 22 15,-1 0-15,1 0 0,-21 22 0,20-1 16,1 0-16,0 0 0,-1 21 0,1-20 16,21-1-16,0 21 0,-1-21 15,1 0-15,21 1 0,0-1 0,0 0 16,21-21-16,1 0 15,-1 0-15,21 21 0,-21-21 16,22 0-16,-1 0 0,-21 21 0,21 0 16,-20-21-16,20 22 0,-21-1 15,0 0-15,0 0 0,1 0 0,-1 0 16,-21 22-16,0-1 0,0 0 0,0 1 16,0-1-16,0 0 0,0 22 15,-21-22-15,-1 1 0,22 20 0,-21-21 16,0 22-16,0-22 0,0 1 0,-22-1 15,22 0-15,0 1 0,0-1 16,0-21-16,0 21 0,-1-20 16,1-1-16,0 0 0,0-21 0,21-21 31,0 0-15,21-22-16,0 22 0,22-21 0,-22-1 15,21 1-15</inkml:trace>
  <inkml:trace contextRef="#ctx0" brushRef="#br0" timeOffset="5255.54">10541 1228 0,'0'0'0,"21"0"16,0-21-16,0 21 0,-21-22 15,22 22-15,-1-21 0,0 0 16,0 21-16,21-21 0,-20 0 0,-1 0 15,0-1-15,0 1 0,0-21 16,-21 21-16,0 0 0,0-1 0,0 1 16,0 0-16,-21 21 15,0 0-15,0 0 0,0 0 0,-22 0 16,1 21-16,21 0 0,-22 22 0,1-22 16,21 21-16,0-21 0,-22 22 15,22-22-15,0 21 0,21-21 16,0 22-16,0-22 0,0 21 0,0-21 15,0 1-15,21-1 16,0 0-16,22-21 0,-1 0 0,0 0 16,1 0-16,-1 0 0,0 0 15,22-21-15,-22 0 0,1 21 0,20-22 16,-21 1-16,1-21 0,-1 21 0,0-22 16,1 22-16,-22-21 0,0 21 15,0 0-15,-21-1 0,0 1 0,0 0 16,0 0-16,-21 21 0,0 0 0,0 0 15,0 21-15,-22 0 0,22-21 16,21 21-16,0 1 0,-21-1 16,21 21-16,0-21 0,0 0 15,0 1-15,0-1 0,21 0 0,0 0 16,0 0-16,-21 0 0,22 1 16,-22-1-16,0 0 15,0 0-15,-22-21 0,1 21 16,0-21-16,0 0 0,-21 0 0,20 0 15,1 0-15,0 0 0,21-21 32</inkml:trace>
  <inkml:trace contextRef="#ctx0" brushRef="#br0" timeOffset="6175.8">12721 889 0,'0'0'0,"0"-21"0,0-43 32,0 43-32,-21 21 15,0 0-15,-22 21 0,22 1 16,0-1-16,-21 0 0,21 0 0,-22 21 15,22-20-15,0 20 0,0-21 0,0 21 16,-1-20-16,22-1 0,0 21 16,0-21-16,22 0 15,-1-21-15,0 0 0,0 0 0,21 0 16,1 0-16,-22 0 0,42 0 16,-20-21-16,-1 0 0,0 0 0,22 0 15,-22 0-15,1-1 0,-22 1 16,0 0-16,0-21 0,-21 21 0,0-22 15,0 22-15,-21-21 0,0-1 0,0 1 16,-22 21-16,1-21 0,0 20 16,20 1-16,-20 0 0,21 21 0,-21-21 15,20 21-15,44 0 32,-1 0-32,0 0 0,21-21 15,1 21-15,-1 0 0,21-21 16,1 21-16,-1-22 0,1 1 0,-1 21 15,1-21-15,-1 0 0,1 0 16,-22 0-16,1 21 0,-22-22 0,0 1 16,0 0-16,-21 0 0,-21 0 15,0 21 1,0 0-16,-1 0 0,1 0 0,-21 0 16,21 0-16,0 21 0,-1 21 15,1-21-15,0 22 0,0-1 0,0 0 16,0 22-16,-1-1 0,1 22 0,0-21 15,0 20-15,0 1 16,0 0-16,-1-22 0,1 22 0,21-1 16,0 1-16,0 21 0,0-21 0,0-1 15,0 1-15,0 0 0,0-1 16,0 1-16,0 0 0,0-22 0,0 22 16,0-22-16,0 1 0,0-1 0,-21-20 15,0-1-15,0 0 0,0-21 16,-1 1-16,1-22 0,0 0 0,-21 0 15,21 0-15,-22-22 0,22 1 0,0 0 16,-21 0-16,20-21 0,1-1 16,0 22-16,0-21 0,21-1 0,0 1 15,0 21-15,0-21 0,0-1 16,21 1-16,0 0 0,0-1 0,1 1 16</inkml:trace>
  <inkml:trace contextRef="#ctx0" brushRef="#br0" timeOffset="8259.75">15176 783 0,'0'0'0,"-21"0"0,21-21 31,21 21-31,1-21 0,20 0 16,-21 0-16,21-1 0,1 1 15,-1 0-15,0-21 0,1-1 16,-1 22-16,0-21 0,-20 0 16,-1-1-16,-21 22 0,0-21 0,0 21 15,-21-1-15,-22 1 0,1 0 0,-22 21 16,1 0-16,-22 0 0,1 21 16,-1 0-16,0 1 0,1 20 0,-1-21 15,21 0-15,22 22 0,0-22 16,-1 0-16,22 21 0,21-21 0,0 1 15,0-1-15,21 0 0,1 21 0,-1-21 16,21 1-16,22 20 0,-22-21 16,21 21-16,1 1 0,-1-1 0,-20 0 15,20 1-15,-20 20 16,-1-20-16,-21-1 0,0 0 0,-21 1 16,0-1-16,-21 0 0,-21-21 0,21 22 15,-43-22-15,22 0 0,-22 0 16,1 0-16,-1 1 0,22-22 0,-22 0 15,22 0-15,0 0 0,-1 0 0,1-22 16,21 1-16,0 0 0,-22 0 16,43-21-16,-21 20 0,0-20 0,21 0 15,0-22-15,0 22 16,0 0-16,0-22 0,0 22 0,0-1 0,0 1 16,0 21-16,0 0 0,21 0 0,0 21 31,-21 21-31,22 0 0,-22 21 15,0-21-15,0 22 0,21-1 16,-21 0-16,21 1 0,-21-1 0,0 0 16,21 1-16,-21-1 0,21 0 0,0-20 15,1 20-15,-22-21 0,21 21 16,21-42-16,-21 22 0,0-1 0,22-21 16,-1 0-16,0 0 0,1 0 0,-1 0 15,22 0-15,-22 0 16,21 0-16,1-21 0,-22-1 0,22 1 15,-22 0-15,0-21 0,1 21 0,-1-22 16,-21 22-16,0-21 0,22-1 16,-43 1-16,21 0 0,-21-1 0,0 1 15,0 0-15,0 21 0,0-1 16,0 1-16,0 0 0,-21 21 0,0 0 16,-1 21-16,-20 0 0,21 1 15,0-1-15,-22 21 0,22 0 0,0-20 16,0 20-16,0 0 0,21 1 0,0-22 15,0 21-15,0-21 0,0 0 16,21 1-16,0-1 0,21 0 0,-20-21 16,20 0-16,0 21 0,1-21 0,20 0 15,-21 0-15,1 0 16,20-21-16,-20 0 0,20 21 0,-21-21 16,1-22-16,20 22 0,-20-21 0,-1-1 15,-21 1-15,21 0 0,-20-22 16,20 1-16,-21-1 0,0 1 0,-21-1 15,21 1-15,1-1 0,-22 1 16,21-1-16,-21 1 0,0-1 0,0 22 16,0 0-16,0 20 0,0-20 15,-21 42 1,21 21-16,-22 22 0,1-1 16,0 0-16,0 1 0,-21 20 15,20 1-15,1-1 0,21 1 16,-21 20-16,0-20 0,0-1 15,21 1-15,-21-1 0,21 1 0,0-22 16,0 0-16,0 1 0,0-1 0,21 0 16,0-20-16,21-1 0,-21 0 15,1 0-15,20-21 0,-21 0 0,21 0 16,1 0-16,-1 0 0,0 0 0,1-21 16,-1 21-16,0-21 0,1 0 15,-1-1-15,-21 1 0,22-21 16,-22 21-16,0 0 0,0-22 0,-21 1 15,0 21-15,0-22 0,0 22 16,0 0-16,0 0 0,0 0 0,0 0 16,-21 21-16,0 0 0,0 0 15,-1 21-15,1 0 0,0 0 0,0 0 16,0 0-16,0 22 0,-1-22 16,1 21-16,21-21 0,0 22 0,0-1 15,0-21-15,0 0 0,0 1 0,21 20 16,1-42-16,20 21 0,-21 0 15,0-21-15,22 0 0,-22 0 0,21 0 16,0 0-16,1 0 0,-1-21 16,0 21-16,1-21 0,-1 0 15,0 0-15,-20-1 0,20 1 0,-21-21 16,0 21-16,0-22 0,1 22 16,-22-21-16,21 21 0,-21-22 0,0 22 15,0 0-15,-21 42 31,-1 22-31,22-22 16,-21 0-16,0 0 0,21 21 16,0-20-16,-21-1 0,0 21 0,21-21 15,-21 0-15,21 1 0,0 20 0,-22-42 16,22 21-16,0 0 16,22-42 15,-22 0-16,21-21-15,0 20 0,0 1 0,0-21 16,0 0-16,1-1 0,20 1 16,-21 21-16,0-22 0,22 1 0,-22 21 15,21 0-15,-21 0 0,22 21 16,-22 0-16,0 0 0,0 0 0,0 0 16,0 21-16,-21 0 0,22 0 0,-22 21 15,0-20-15,0-1 0,0 21 16,0 0-16,-22-20 0,22-1 0,-21 21 15,21-21-15,0 0 0,0 1 0,0-1 16,0 0-16,0 0 16,21-21-16,1 0 0,-1 0 15,0 0-15,0 0 0,0 0 0,0 0 16,22 0-16,-22-21 0,21 0 16,-21 0-16,22-1 0,-22 1 0,0 0 15,0 0-15,0-21 0,1 20 16,-1-20-16,0 21 0,0-21 0,-21 20 15,0-20-15,0 21 0,0 0 0,0 42 32,0 0-17,0 0-15,-21 22 16,0-22-16,21 21 0,-21-21 0,21 22 16,0-22-16,0 0 0,0 0 0,0 0 15,0 0-15,0 1 0,0-1 16,0 0-16,21-21 15,0 0 1,0-21-16,0 0 0,0-1 16,-21 1-16</inkml:trace>
  <inkml:trace contextRef="#ctx0" brushRef="#br0" timeOffset="8527.69">18182 762 0,'0'0'0,"-21"0"16,-43 0-1,43 0-15,0 21 16,21 0 0,21-21-16,0 0 15,1 0-15,-1 0 0,0 0 0,-21-21 16,21 21-16,-21-21 0,21 0 16,-21 0-16,0 0 0,0-1 15,0 1-15,-21 21 16,0 0-16,0 0 15,0 0 1,21 21-16,0 1 0,0-1 16,0 0-16,0 0 0,0 21 0,0-20 15,21-1-15,0 0 0</inkml:trace>
  <inkml:trace contextRef="#ctx0" brushRef="#br0" timeOffset="9620.17">18521 1058 0,'0'-21'16,"0"-42"-1,0 42-15,-21 21 16,-1 0 0,22 21-16,-21 0 0,0 0 15,21 0-15,0 22 0,-21-22 0,21 21 16,-21-21-16,21 22 0,0-22 0,0 21 15,0-21-15,0 0 0,0 1 16,0-1-16,21 0 0,0-21 0,0 21 16,0-21-16,1 0 0,-1 0 15,21 0-15,-21 0 0,22 0 0,-22 0 16,21-21-16,0 21 0,-20-21 16,20 0-16,-21-1 0,0-20 15,0 21-15,22-21 0,-22 20 0,0-20 16,-21 0-16,21 21 0,-21-22 0,21 22 15,-21 0-15,-21 42 32,0 0-17,21 22-15,-21-22 0,21 0 0,0 21 16,-21-21-16,21 22 0,0-22 0,0 0 16,0 0-16,0 0 0,0 1 15,0-1-15,21 0 0,0-21 0,0 0 16,0 0-16,1 0 0,20 0 15,-21 0-15,21 0 0,-20 0 16,20-21-16,-21 0 0,0 21 0,0-43 16,22 22-16,-22 0 0,-21-21 15,21-1-15,0 1 0,-21 0 0,21 20 16,-21-20-16,0 21 0,0 0 0,0 0 16,0 42 15,0 0-31,0 21 0,0-21 15,-21 1-15,0 20 0,21-21 0,-21 21 16,21-20-16,0-1 0,-21 21 0,0-21 16,21 0-16,-22 1 15,22-1-15,0 0 0,0 0 16,-21-21-16,21-21 31,0 0-31,21 0 16,-21-1-16,22 1 0,-1-21 0,0 21 15,0-22-15,0 1 0,22 0 16,-22-1-16,21 1 0,-21 0 0,22-1 16,-1 22-16,-21 0 0,21 0 15,-20 0-15,20 21 0,-21 0 0,0 0 16,0 0-16,1 21 0,-1 0 0,-21 0 16,0 0-16,0 22 15,0-1-15,0 0 0,0-20 0,0 20 16,0 0-16,-21-21 0,-1 22 15,1-22-15,0 0 0,0 0 0,21 0 16,-21-21-16,21 22 0,-21-22 0,21-22 31,0 1-15,0 0-16,0 0 0,21 0 0,0-22 16,0 22-16,0-21 0,22 0 15,-22-1-15,21 1 0,0-22 0,1 22 16,-1 0-16,0 21 0,1-22 15,-1 22-15,0 21 0,-20 0 16,20 0-16,-21 0 0,0 21 0,0 0 16,-21 22-16,0-22 0,0 21 15,0 1-15,0-1 0,-21 0 0,0 1 16,0-1-16,21 0 0,-21-21 16,0 22-16,21-22 0,-22 0 0,22 0 15,0 0-15,-21-21 0,21 22 0,-21-22 16,0 0-1,0 0 1,0 0-16</inkml:trace>
  <inkml:trace contextRef="#ctx0" brushRef="#br0" timeOffset="10408.7">847 2879 0,'0'0'0,"0"-21"0,0-43 32,-22 64-32,22 21 15,-21 0-15,0 1 0,21 20 16,-21-21-16,0 21 0,0 22 16,-1-22-16,1 22 0,21-22 0,-21 22 15,0-22-15,0 0 0,21 1 16,0-1-16,-21 0 0,21-21 15,0 1-15,0-1 0,0 0 0,21-21 32,0 0-32,0 0 0,0-21 0,0 0 15,1-1-15,-1-20 0</inkml:trace>
  <inkml:trace contextRef="#ctx0" brushRef="#br0" timeOffset="10659.55">1122 2773 0,'0'0'0,"0"-21"16,21 0 0,-21 42-16,0 0 15,0 0-15,0 21 0,0-20 16,0 20-16,0 0 0,0 22 0,0-22 16,0 0-16,0 22 0,0-22 15,-21 1-15,0 20 0,21-21 0,0 1 16,0-22-16,0 21 0,0-21 15,0 1-15,0-1 0,0 0 16,21-21 0,0-21-1,-21 0-15,21-1 0,0 1 16</inkml:trace>
  <inkml:trace contextRef="#ctx0" brushRef="#br0" timeOffset="10836.45">1545 3090 0,'21'0'16,"-21"-21"31,21 21-32,-21-21-15,22 21 16</inkml:trace>
  <inkml:trace contextRef="#ctx0" brushRef="#br0" timeOffset="11767.58">3683 2688 0,'0'0'0,"0"-42"0,0 21 0,0 0 0,0-22 16,0 22-16,0 0 15,-21 21-15,21 21 0,0 0 16,-21 0-16,21 22 0,0 20 0,-22-20 15,1 20-15,0 1 0,0-1 16,-21 1-16,-1-1 0,1 1 0,0 20 16,-1-20-16,1-1 0,0-20 15,-1 20-15,22-42 0,0 22 0,0-22 16,0 0-16,21 0 0,0-42 31,0 0-31,0 0 0,0-22 16,0 22-16,0-21 0,0-22 15,21 22-15,-21 0 0,21-22 0,0 22 16,-21-1-16,0 1 0,21 0 16,-21 21-16,21-1 0,-21 1 0,22 21 15,-1 0 1,-21 21-16,21 1 0,-21-1 16,0 21-16,21-21 0,-21 22 15,21-1-15,-21 0 0,21 1 16,1-1-16,-22 0 0,21 1 0,0-1 15,0-21-15,21 21 0,-20-20 0,20-1 16,0 0-16,1-21 0,-1 0 16,0 0-16,1 0 0,-1 0 15,0 0-15,1-21 0,-1 0 0,0-1 16,1 1-16,-1-21 0,-21 0 0,21-1 16,-20-20-16,-1 20 0,-21-20 15,0-1-15,0 22 0,0-21 0,0-1 16,0 1-16,-21-1 0,-1 1 0,1-1 15,-21 1-15,0 20 0,-1 1 16,1 0-16,0 20 0,-1 22 16,1 0-16,0 0 0,-1 0 15,1 22-15,0 20 0,20 0 0,1 1 16,0-1-16,0 0 0,21 22 16,0-22-16,0 22 0,0-22 0,0 0 15,21 1-15,0-1 0,22-21 0,-22 21 16,21-20-16,-21-1 0,22 0 15,-1 0-15,0-21 0,1 0 0,-1 0 16,0 0-16,22 0 0,-43 0 16,21 0-16,1 0 0,-1 0 0</inkml:trace>
  <inkml:trace contextRef="#ctx0" brushRef="#br0" timeOffset="12127.37">4403 3133 0,'0'0'0,"-22"-43"31,22 22-31,-21 0 16,21 0-16,0 0 0,0 0 16,0-1-16,21 22 15,1 0-15,-1-21 0,0 21 0,21 0 16,-21 0-16,22 21 0,-22 1 0,21-1 16,-21 0-16,22 0 0,-22 21 15,0-20-15,-21 20 0,0 0 16,0-21-16,0 22 0,0-1 0,0-21 15,-21 22-15,0-22 0,0 0 16,21 0-16,-22-21 0,1 21 0,0-21 16,0 0-16,21-21 15,0 0-15,0 0 0,0 0 16,0-1-16,0-20 0,0 0 0,21-1 16,0 1-16,-21 0 0,21 21 15,1-22-15,20 1 0,-21 21 0,0 0 16,0-1-16,22 1 0,-22 0 0,0 21 15,0 0-15,22 0 0,-22 0 16,0 0-16,0 0 0,0 0 0</inkml:trace>
  <inkml:trace contextRef="#ctx0" brushRef="#br0" timeOffset="12652.07">5546 3196 0,'0'0'15,"21"0"-15,0 0 0,0 0 16,-21-21-16,21 0 0,0 0 0,-21 0 16,0-22-16,0 22 15,0 0-15,0 0 0,0 0 0,0-22 16,-21 22-16,0 0 0,0 0 0,-21 0 16,20-1-16,1 22 15,-21 0-15,0 0 0,20 0 0,-20 22 16,0-1-16,-1 0 0,22 21 0,-21-21 15,21 22-15,0-1 0,-1 0 16,1 1-16,21-1 0,0 0 0,0 1 16,0-1-16,0-21 0,21 22 0,1-22 15,-1 0-15,21-21 0,-21 21 16,22-21-16,-1 0 0,0 0 0,1 0 16,-22 0-16,21-21 0,0 0 0,1 0 15,-22-1-15,21 1 0,-21-21 16,1 21-16,-1-22 0,0 1 0,0 0 15,0-1-15,-21 22 0,0-21 16,0 0-16,0 20 0,0 1 16,0 0-16,0 0 0,-21 42 31,0 0-31,21 0 0,-21 1 16,21-1-16,0 21 0,-21 0 0,21-20 15,0 20-15,0-21 0,0 21 16,0 1-16,0-22 0,0 0 0,0 0 15,21 0-15,0 1 0,-21-1 0,21-21 16,21 0-16,-20 0 0,20 0 16,-21 0-16,21 0 0,-20-21 0,20 21 15,0-22-15</inkml:trace>
  <inkml:trace contextRef="#ctx0" brushRef="#br0" timeOffset="13159.75">6244 3006 0,'0'0'0,"0"-21"0,0-1 16,0 1-16,0 0 0,0 42 31,0 0-31,-21 1 16,0 20-16,21-21 0,-21 0 15,21 22-15,0-22 0,-22 21 0,22-21 16,0 22-16,-21-22 0,21 0 0,0 0 16,0 0-16,0 0 0,21-21 15,1 0 1,-1 0-16,0 0 0,0 0 0,0-21 15,0 0-15,1 0 0,-1 0 16,0 0-16,0-22 0,0 22 0,0 0 16,-21-21-16,22 20 0,-1 1 15,-21 0-15,21 21 0,-21 21 32,0 0-32,0 1 15,0-1-15,0 0 0,0 0 16,0 21-16,0-20 0,0-1 0,0 0 15,0 0-15,0 0 0,21 0 16,0-21-16,0 0 0,22 0 16,-22 0-16,21 0 0,1 0 0,-1-21 15,0 0-15,1 21 0,-1-21 0,-21-21 16,21 20-16,-20-20 0,-1 21 16,0-21-16,-21-1 0,0-20 0,0 20 15,0 1-15,0 0 0,0-1 16,0 1-16,-21 21 0,0-21 0,-1 20 15,1 22-15,0 0 0,0 0 0,-21 0 16,20 0-16,1 0 0,21 22 16,0-1-16,-21 0 0,21 0 15,21 0 1</inkml:trace>
  <inkml:trace contextRef="#ctx0" brushRef="#br0" timeOffset="13680.03">7387 2477 0,'0'0'0,"0"-149"31,-21 128-31,0 21 0,0 0 16,-1 21-16,22 1 16,-21-1-16,21 21 0,0 0 15,0 1-15,-21-1 0,21 22 0,0-22 16,-21 21-16,21 1 0,0-22 15,0 22-15,0-22 0,0 0 0,0 1 16,0-1-16,0 0 0,0 1 0,0-1 16,0-21-16,0 0 0,0 22 15,0-22-15,0 0 0,0-42 32,0 0-17,0 0-15,0-22 0,0 22 0,0-21 0,21 21 16,0-22-16,0 1 0,1 0 0,-1-1 15,21 1-15,0 21 16,-20-22-16,20 22 0,0 0 0,1 0 16,-22 21-16,21 0 0,-21 0 0,22 0 15,-22 0-15,0 21 0,0 0 16,0 0-16,-21 22 0,0-1 0,0-21 16,0 22-16,-21-1 0,0 0 0,0-21 15,0 22-15,-22-22 0,22 21 16,-21-21-16,-1 1 0,22-1 0,-21 0 15,21-21-15,0 0 0,-1 0 0,1 0 16,0 0-16,0 0 16,21-21-16,0 0 15,0-1-15,0 1 16,0 0-16,0 0 0,0 0 16,0 0-16</inkml:trace>
  <inkml:trace contextRef="#ctx0" brushRef="#br0" timeOffset="14211.73">8234 2858 0,'0'0'0,"0"-22"0,0 1 15,0 0-15,0 0 0,0 0 16,0 0-16,-21-1 0,-1 1 16,1 21-16,0 0 0,0 0 0,0 0 15,0 0-15,-1 0 0,-20 0 16,21 43-16,-21-22 0,20 0 0,1 21 16,-21 1-16,21-1 0,0 0 15,-1 1-15,1-1 0,21 0 0,0-21 16,0 22-16,0-1 0,0-21 0,21 22 15,1-22-15,-1 0 0,21-21 16,-21 21-16,22-21 0,-1 0 0,0 0 16,-21 0-16,22-21 0,-1 0 15,-21 0-15,22-1 0,-22 1 0,0 0 16,0-21-16,0 21 0,-21-22 0,0 1 16,21 0-16,-21-1 0,0 22 15,0-21-15,0 21 0,0-1 0,0 1 16,0 0-16,0 42 15,0 0 1,-21 1-16,21-1 0,0 21 0,0-21 16,0 0-16,0 22 0,0-22 15,0 0-15,0 21 0,0-20 16,0-1-16,21 0 0,1 0 0,-1 0 16,0 0-16,0-21 0,0 0 15,22 0-15,-22 0 0,0 0 0,21 0 16,1 0-16</inkml:trace>
  <inkml:trace contextRef="#ctx0" brushRef="#br0" timeOffset="15179.46">8932 2752 0,'0'0'0,"0"-43"0,0 22 16,0 0-16,0 0 16,-21 21-16,0 0 0,0 0 0,0 0 15,-1 21-15,1 0 0,0 0 0,0 1 16,0 20-16,0-21 0,-1 21 15,1 1-15,21-1 0,0-21 0,0 22 16,0-1-16,0-21 0,0 21 0,0-20 16,0-1-16,21 21 0,1-21 0,-1-21 15,0 21-15,0-21 0,0 0 16,22 0-16,-22 0 0,0 0 0,21-21 16,-21 21-16,22-21 0,-22 0 0,0-21 15,0 20-15,0-20 0,1 21 16,-1-21-16,0-22 0,-21 22 0,0-1 15,21-20-15,0-1 0,-21 22 16,21-21-16,-21 20 0,0 1 16,0 21-16,0 0 0,0-1 0,0 1 15,-21 42 1,0 1-16,21 20 0,-21-21 16,21 21-16,-21 1 0,0-1 0,21 22 15,-22-22-15,22 0 0,-21 22 16,0-22-16,21 0 0,-21 1 0,21-1 15,0-21-15,-21 22 0,0-22 0,21 0 16,-22 0-16,22 0 0,0-42 31,22 0-15,-1 0-16,0 0 0,0-22 0,0 22 16,22 0-16,-22-21 0,21 20 15,-21-20-15,0 21 0,1 0 0,20 0 16,-21-1-16,0 22 0,0-21 15,1 21-15,-22 21 16,0 1 0,-22-1-16,1-21 15,0 21-15,0-21 16,0 0 0,21 21-16,-21-21 0,-1 0 15,22 21-15,-21 0 16,0 1-16,21-1 15,0 0-15,0 0 16,0 0-16,0 0 16,0 1-16,0-1 0,0 0 0,21 0 15,0 0-15,1 0 0,-1-21 16,0 22-16,0-22 0,0 0 16,0 0-16,22 0 0,-22 0 0,21 0 15,-21 0-15,22 0 0,-1 0 0,0-22 16,1 1-16,20 0 0,-20 0 15,-1 0-15,0 0 0,-21-22 16,22 22-16,-22-21 0,0 21 0,-21-1 16,0 1-16,0 0 0,0 0 0,0 0 15,0 0-15,-21 21 0,-21 0 16,20 0-16,1 21 0,0-21 16,21 21-16,0 0 0,-21 0 0,21 0 15,0 1-15,0-1 0,0 0 16,0 0-16,0 21 0,0-20 0,0-1 15,0 0-15,0 0 0,0 0 0,0 0 16,-21 1-16,0-1 16,21 0-16,-22-21 0,1 0 15,0 21-15,0-21 0,0 0 16,0 0-16</inkml:trace>
  <inkml:trace contextRef="#ctx0" brushRef="#br0" timeOffset="16199.88">11684 2858 0,'0'0'0,"0"-22"0,0-20 16,0 21-16,0-21 0,0 20 15,0-20-15,0 21 0,0 0 0,0 0 16,-21-1-16,0 22 16,-22 0-16,22 22 15,0-1-15,-21 21 0,20-21 0,-20 22 16,0-1-16,21 0 0,-1 1 15,-20-1-15,42 0 0,0 1 0,0-1 16,0 0-16,0-21 0,0 22 0,0-22 16,21 0-16,0-21 0,1 21 15,20-21-15,-21 0 0,21 0 16,1 0-16,-1-21 0,0 21 0,1-21 16,20 0-16,-20 0 0,20-22 0,-21 22 15,1 0-15,-1-21 0,-21 20 16,0-20-16,-21 0 0,0 21 0,0-22 15,-21 1-15,0 0 0,-21 20 0,21 1 16,-22-21-16,-20 21 0,20 21 16,22-21-16,-21-1 0,0 22 0,20 0 15,1 0-15,42 0 16,1-21 0,20 21-16,0 0 0,1 0 15,-1 0-15,21-21 0,1 21 16,-1-21-16,1 21 0,-1-21 0,1 0 15,-1 21-15,1-22 0,-22 1 0,22 21 16,-43-21-16,21 21 0,-21 0 16,-42 0-1,0 0 1,0 0-16,0 21 0,0 0 0,-1 1 16,1 20-16,0-21 0,0 21 0,21 1 15,-21 20-15,21-20 16,-21 20-16,21-21 0,-22 22 0,22-1 0,0 1 15,0-1-15,0 1 0,0 21 16,0-22-16,0 1 0,0-1 16,0 22-16,0-22 0,0 1 0,0-1 15,0 1-15,0-1 0,0 1 0,0-1 16,0 1-16,0-1 0,0 1 0,0-1 16,0-20-16,0 20 0,-21-21 15,0 1-15,0-22 0,0 21 0,-22-21 16,22 1-16,-21-22 0,21 0 0,-22 0 15,22-22-15,-21 1 0,21 0 0,-22-21 16,22-1-16,-21 1 0,21-21 16,0-1-16,21-21 0,0 22 0,0-22 15,0 22-15,0-22 0,0 0 16,0 22-16,21-22 0,21 1 0,-21 20 16,22-21-16,20 22 0,-21-22 15,22 43-15,-1-22 0</inkml:trace>
  <inkml:trace contextRef="#ctx0" brushRef="#br0" timeOffset="18196.02">14076 2561 0,'21'0'47,"0"0"-47,0 0 16,0 0-16,1-21 0,-22 0 15,42 21-15,-21-21 0,0 0 0,22-1 16,-22 1-16,0 0 0,0 0 16,-21 0-16,0 0 0,0-1 0,0 1 15,-21 0-15,0 21 0,-22 0 0,1 0 16,-21 0-16,-1 0 0,1 0 16,-1 21-16,1 0 0,-1 22 0,1-22 15,20 21-15,1-21 0,0 22 0,20-1 16,1 0-16,21-20 0,0 20 15,0 0-15,21-21 0,1 22 0,-1-22 16,21 0-16,-21 21 0,22-20 16,-1 20-16,0-21 0,1 21 15,-1-20-15,0 20 0,-21-21 0,1 0 16,-1 22-16,-21-22 0,0 0 0,0 0 16,-21 0-16,-22-21 0,22 21 15,-21-21-15,-1 0 0,1 0 0,0 0 16,-1-21-16,22 0 0,-21 0 0,21 0 15,-22 0-15,22-1 0,0-20 16,21 21-16,0-21 0,-21-1 0,21 1 16,-21 0-16,21 20 0,0-20 0,0 21 15,0 0-15,0 0 0,0-1 16,0 44 0,0-1-16,0 0 0,0 0 15,0 21-15,0-20 0,0 20 16,0-21-16,21 21 0,0-20 0,-21 20 15,21 0-15,0-21 0,1 22 0,-1-22 16,0 0-16,0 0 0,0 0 16,22 1-16,-22-1 0,21-21 0,0 0 15,1 0-15,-1 0 0,22 0 0,-22-21 16,21-1-16,-20 1 0,20 21 16,-20-42-16,-1 21 0,-21 0 0,21-1 15,-20-20-15,20 21 0,-21-21 0,-21-1 16,0 22-16,0-21 15,21 21-15,-21-1 0,0-20 0,0 21 16,0 0-16,-21 21 16,0 0-16,0 21 15,0-21-15,-1 21 0,1 21 16,21-20-16,-21-1 0,0 0 0,0 21 16,21-21-16,0 22 0,0-22 15,0 21-15,0-21 0,0 1 0,0 20 16,21-21-16,-21 0 0,21-21 0,21 21 15,-20-21-15,20 0 0,-21 0 16,21 0-16,1 0 0,-1-21 0,0 0 16,1 21-16,-1-42 0,22 21 0,-22-1 15,21-20-15,-20 0 0,-1-1 16,0 1-16,1-21 0,-1-1 16,0 1-16,-20-1 0,-1 1 0,0-1 15,0 1-15,-21 20 0,21-20 0,-21 20 16,0 22-16,0-21 0,0 21 15,0 0-15,-21 21 16,0 0-16,21 21 16,-21 0-16,0 0 0,-1 21 0,22 1 15,-21-1-15,0 22 0,0-22 0,0 21 16,21-20-16,-21 20 0,-1-20 16,22 20-16,-21-21 0,21 1 0,0 20 15,0-42-15,0 22 0,0-1 16,0-21-16,21 22 0,1-22 0,20 0 15,-21-21-15,0 21 0,22-21 16,-22 0-16,21 0 0,0 0 0,1-21 16,-1 0-16,0 21 0,1-21 0,-1-1 15,0-20-15,1 21 0,-1 0 16,-21-22-16,22 22 0,-1-63 16,-42 62-16,0-20 0,0 21 0,0 0 15,0 0-15,0-1 0,-21 1 16,0 21-16,-1 0 15,1 0-15,0 21 0,-21-21 0,21 22 16,-1-1-16,1 21 0,0-21 16,21 22-16,0-22 0,-21 21 0,21-21 15,0 22-15,0-22 0,0 21 0,21-21 16,0 0-16,0 1 0,1-1 16,-1 0-16,0-21 0,21 0 0,-21 21 15,22-21-15,-1 0 0,0 0 0,1-21 16,-1 21-16,0-21 0,1 0 15,-1-1-15,0 1 0,-20 0 0,20-21 16,-21 21-16,0-22 0,0 22 16,1-21-16,-1-1 0,-21 22 15,21 0-15,-21 0 0,0 0 0,0 0 16,0 42 0,0 0-16,0 0 0,-21 0 15,21 0-15,-21 1 0,21 20 0,-22-21 16,1 0-16,21 22 0,0-22 0,0 0 15,-21 0-15,21 0 0,-21 0 16,21 1-16,0-1 0,0 0 16,0-42 15,0 0-31,0-1 0,0 1 16,0 0-16,21 0 0,0-21 15,0 20-15,1-20 0,-1 0 0,0 21 16,21-22-16,-21 22 0,1-21 15,20 21-15,-21-1 0,0 1 0,22 21 16,-22 0-16,0 0 0,0 0 0,0 0 16,0 21-16,-21 1 0,0-1 15,0 0-15,0 21 0,0-21 0,0 1 16,0 20-16,0-21 0,0 0 0,0 0 16,22 22-16,-22-22 0,21-21 15,-21 21-15,21 0 0,0 0 0,0-21 16,0 0-16,1 0 0,-1 0 0,0 0 15,0 0-15,0 0 16,22 0-16,-22-21 0,0 0 0,0 0 16,0 0-16,0 0 0,1-1 0,-1 1 15,0-21-15,-21 21 0,0-22 0,21 1 16,-21 21-16,21 0 0,-21 0 16,0-1-16,0 44 15,0-1 1,-21 0-16,21 21 0,-21-21 15,21 1-15,0-1 0,0 0 0,0 21 16,0-21-16,0 1 0,0-1 16,0 0-16,0 0 0,21-21 15,0 0 1,0 0-16,1 0 0,-1 0 16,0 0-16,0-21 0,0 0 0,0 0 15</inkml:trace>
  <inkml:trace contextRef="#ctx0" brushRef="#br0" timeOffset="18479.91">17208 2371 0,'0'0'0,"-127"0"31,106 0-31,0 0 0,0 21 0,21 0 16,-21-21-16,21 21 0,0 0 15,21-21 1,0 0-16,0 0 0,0 0 15,1 0-15,-1 0 0,0-21 16,0 0-16,-21 0 16,0 0-16,0 0 0,0-1 0,0 1 15,0 0-15,-21 21 16,0 0-16,0 0 16,-1 21-16,22 0 15,0 1-15,0-1 0,0 0 16,0 0-16,0 21 0,0-20 0,22-1 15,-1 21-15</inkml:trace>
  <inkml:trace contextRef="#ctx0" brushRef="#br0" timeOffset="19567.84">17505 2752 0,'0'0'0,"0"-21"0,0-1 0,0 1 15,0 0-15,0 0 0,-21 21 32,-1 0-32,1 21 15,21 0-15,-21 0 0,21 22 16,-21-22-16,21 0 0,-21 21 0,21-20 16,0 20-16,0-21 0,0 0 0,0 22 15,0-22-15,0 0 0,21-21 16,0 21-16,0 0 0,0-21 0,1 0 15,-1 0-15,21 0 0,-21 0 0,0 0 16,22 0-16,-22-21 0,21 0 16,-21 21-16,1-21 0,20-22 0,-21 22 15,0 0-15,0-21 0,1-1 0,-1 22 16,-21-21-16,21 21 16,-21-22-16,0 22 0,21 0 0,-21 0 15,-21 21 1,0 0-16,0 21 15,21 0-15,-22 0 0,22 22 0,0-22 16,0 21-16,0-21 0,0 22 0,0-22 16,0 21-16,0-21 0,0 1 15,22-1-15,-1 0 0,0 0 0,0-21 16,0 21-16,0-21 0,1 0 0,-1 0 16,21 0-16,-21 0 0,0 0 15,22-21-15,-22 0 0,0 0 0,0 0 16,0-1-16,1 1 0,-1-21 15,0 21-15,0-22 0,-21 1 16,21 21-16,-21-21 0,0 20 0,0 1 16,0 0-16,0 42 15,0 0 1,-21 1-16,0-1 0,21 0 0,-21 21 16,21-21-16,0 1 0,0 20 0,0-21 15,0 0-15,-21 0 0,21 1 16,0-1-16,0 0 0,0 0 0,0 0 15,0 0-15,0-42 47,21 0-47,-21 0 0,21 0 0,0 0 16,0-22-16,0 22 0,1-21 16,-1-1-16,0 1 0,0 21 0,21-21 15,-20-1-15,20 22 0,-21 0 0,0 0 16,22 0-16,-22 21 0,0 0 15,0 0-15,0 0 0,-21 21 0,0 0 16,21 0-16,-21 0 0,0 22 0,0-22 16,0 21-16,0-21 0,0 22 15,0-22-15,-21 21 0,21-21 0,0 0 16,-21 1-16,21-1 0,-21 0 0,21 0 16,-21-21-16,21 21 15,0-42 1,0 0-1,0 0-15,0 0 16,0-1-16,21 1 0,0-21 0,0 0 16,0-1-16,22 1 0,-22 0 0,21-1 15,1-20-15,-1 20 0,0 1 16,1 0-16,-1-1 0,0 43 0,-21 0 16,22 0-16,-22 0 0,21 22 15,-42-1-15,21 21 0,-21 0 16,0 1-16,0-1 0,0 0 0,0 1 15,-21-1-15,0 0 0,0-20 0,21 20 16,-21 0-16,0-21 0,21 1 16,-22-1-16,22 0 0,0 0 15,-21-21 1,0 0 0,0 0-16,0 0 0,0 0 15</inkml:trace>
  <inkml:trace contextRef="#ctx0" brushRef="#br0" timeOffset="20500.02">783 4890 0,'0'0'0,"-21"0"31,21 21-15,-21 21-16,21-21 0,0 22 16,0-1-16,-21 0 0,21 22 0,0-22 15,-22 0-15,1 22 0,0-22 16,21 1-16,-21-1 0,0-21 16,21 21-16,0-20 0,0 20 0,0-21 15,-21-21-15,21 21 0,21-21 31,-21-21-31,21 0 16,0 0-16,0 0 0,0-22 0</inkml:trace>
  <inkml:trace contextRef="#ctx0" brushRef="#br0" timeOffset="20929.77">1122 5059 0,'0'0'0,"-21"0"0,21-21 0,0 0 16,0-1-16,0 1 0,0 0 16,0 0-16,21 0 15,0 0-15,0 21 0,0-22 16,0 22-16,1 0 0,-1 0 16,21 0-16,-21 22 0,22-22 0,-22 21 15,0 21-15,0-21 0,0 22 16,-21-1-16,0 0 0,0 1 0,-21-1 15,0 0-15,0 1 0,-22-1 16,1-21-16,0 21 0,-22-20 0,22 20 16,0-21-16,-1 0 0,22-21 15,-21 21-15,21-21 0,42 0 47,0 0-47,0 0 16,0 0-16,22 0 0,-22 0 0,21 0 15,-21 0-15,22 0 0,-22 0 16,0-21-16,21 21 0,-21 0 16,1 0-16,-1 0 0,0-21 0,21 21 15,-21-21-15,1 21 16,-1-21-16,0 0 0</inkml:trace>
  <inkml:trace contextRef="#ctx0" brushRef="#br0" timeOffset="21106.67">1714 5228 0,'22'0'15,"-22"-21"17,0 0-17,21 21 1,-21-21-16</inkml:trace>
  <inkml:trace contextRef="#ctx0" brushRef="#br0" timeOffset="23224.07">3217 5101 0,'0'0'0,"-21"21"0,21 1 16,0-1-16,0 0 16,0 0-16,0 0 15,0 0-15,0 1 0,0-44 47,0 1-31,0 0-16,0-21 0,0 21 15,0-22-15,0 1 0,0-22 0,21 22 16,-21-21-16,21-1 0,1 1 16,-1-1-16,0 1 0,0-22 0,21 21 15,-20 1-15,20-1 0,0 22 16,1-21-16,-1 41 0,-21 1 0,21 0 16,-20 21-16,-1 0 0,0 21 15,0 0-15,0 1 0,-21-1 0,0 21 16,0-21-16,0 0 0,0 22 0,0-22 15,0 0-15,0 0 0,0 0 16,0 1-16,0-44 47,0 1-47,-21 0 0,21 0 16,-21 0-16,21 0 0,-21-1 15,0 1-15,-1-21 0,1 21 0,21 0 16,-21-1-16,0 22 0,0-21 15,0 21-15,-22 0 0,22 0 0,0 0 16,0 21-16,0 1 0,-22-1 16,22 0-16,0 21 0,0 1 0,21-1 15,-21 0-15,-1 1 0,1 20 0,21 1 16,0-1-16,-21 1 16,21-1-16,0 1 0,0-1 0,0-21 15,0 22-15,0-22 0,21 1 16,-21-1-16,21 0 0,1-21 0,-1 1 15,21-1-15,-21 0 0,0 0 0,22-21 16,-1 0-16,-21 0 0,22 0 16,-1-21-16,0 0 0,22 0 0,-22-1 15,0 1-15,1-21 0,-1 21 16,0-22-16,1 1 0,-1 0 0,-21-22 16,0 22-16,1 0 0,-1-1 0,0 22 15,-21-21-15,21 21 0,-21-1 16,0 1-16,-21 21 15,0 21 1,21 1-16,-21-1 0,-1 21 16,1 0-16,21-20 0,0 20 0,-21 0 15,21 1-15,-21-1 0,21 0 16,0-21-16,0 1 0,0 20 0,0-21 16,21 0-16,0 0 0,0-21 0,1 0 15,-1 0-15,21 0 0,-21 0 16,22 0-16,-22 0 0,21-21 0,0 0 15,1 0-15,-1 0 0,0-22 16,-20 22-16,-1-21 0,0 0 0,0-1 16,-21 1-16,0 0 0,0-1 15,0 1-15,-21 21 0,0-22 16,0 22-16,-1 0 0,1 0 0,-21 0 16,21 21-16,-22 0 0,1 0 0,21 0 15,-21 0-15,20 21 0,-20 0 16,21 0-16,0 0 0,0 22 0,-1-1 15,22-21-15,0 22 0,0-1 16,0 0-16,0-21 0,0 22 0,22-22 16,-1 0-16,0 0 0,21 0 0,-21-21 15,22 0-15,-1 0 0,0 0 16,1 0-16,20 0 0,-20 0 0,20 0 16,-21-21-16,22 0 0,-22 0 15,1 0-15,-1-22 0,-21 22 16,21 0-16,-20-21 0,-1 21 0,0-22 15,0 22-15,-21 0 0,0 0 0,0 0 16,0-1-16,0 44 31,0-1-15,0 0-16,0 21 0,0-21 0,0 22 16,0-22-16,0 0 0,-21 21 0,21-20 15,0-1-15,0 0 16,0 0-16,0 0 0,0 0 0,0-42 47,0 0-47,21 0 0,-21 0 0,21 0 15,0-1-15,-21-20 0,22 0 0,-1-1 16,-21 22-16,21-21 0,0 21 16,0 0-16,0-1 0,1 1 0,-1 0 15,0 21-15,0 0 16,-21 21-16,21 0 15,-21 1-15,21-1 0,-21 0 0,0 21 16,0-21-16,0 1 0,0-1 0,0 0 16,0 0-16,0 0 15,22 0 1,-1-21-16,0 0 16,0 0-1,0 0-15,0-21 0,1 0 16,-22 0-16,21 0 0,0 0 15,0-1-15,0 1 0,0 0 0,1-21 16,-1 21-16,-21-1 0,21 1 0,0 0 16,-21 0-16,0 0 0,0 42 47,0 0-47,0 21 15,0-20-15,0-1 0,0 21 0,0-21 16,0 22-16,0-22 0,0 21 0,0-21 15,21 0-15,0 1 0,1-1 16,-1-21-16,21 21 0,0-21 0,1 0 16,-1 0-16,0 0 0,22 0 0,-22-21 15,1 0-15,20-1 0,-21 1 16,1 0-16,-1 0 0,-21-21 0,22 20 16,-22-20-16,0 0 0,0 21 0,-21-22 15,0 22-15,0 0 0,0 0 16,0 0-16,0-1 0,0 1 0,0 0 15,-21 21 1,0 21 0,21 22-16,-21-22 15,21 21-15,0 0 0,0 22 0,0-1 16,0 1-16,-22-1 0,22 1 0,-21 21 16,21-22-16,0 22 0,0-22 15,-21 22-15,21 0 0,-21-1 0,21 1 16,0 0-16,0-1 0,-21 1 0,0-22 15,21 22-15,-22 0 0,22-1 16,0-20-16,-21 21 0,21-22 0,0 22 16,-21-22-16,21-20 0,0-1 0,0 0 15,0 1-15,0-22 0,0 0 16,0 0-16,0-42 16,0 0-1,21 0-15,-21-22 0,0 1 0,21 0 16,1-22-16,-1 1 0,0-1 0,-21 1 15</inkml:trace>
  <inkml:trace contextRef="#ctx0" brushRef="#br0" timeOffset="23512.91">6265 5101 0,'0'0'0,"0"-42"0,-21-22 0,0 1 16,0 21-16,0-1 0,21 1 15,0 0-15,-22-1 0,22 1 16,0 21-16,0-22 0,22 22 0,-1 0 15,0 0-15,0 0 0,21 21 16,1 0-16,-1 0 0,-21 0 0,22 0 16,-1 21-16,-21 0 0,0 0 0,0 0 15,-21 1-15,0 20 0,0-21 16,0 21-16,-21-20 0,-21 20 0,21-21 16,0 0-16,-1 22 0,-20-22 0,21-21 15,0 21-15,0 0 0,-1-21 16,1 0-16,0 0 15</inkml:trace>
  <inkml:trace contextRef="#ctx0" brushRef="#br0" timeOffset="25763.87">6921 4572 0,'0'0'0,"22"0"0,-22-21 16,0 0-1,0 0-15,-22 21 16,1 0-16,0 0 15,0 0-15,21 21 16,-21-21-16,0 21 0,-1 0 0,1 21 16,21-20-16,0-1 0,-21 21 0,21 0 15,-21-20-15,21 20 0,0 0 16,0-21-16,0 22 0,0-22 0,0 21 16,0-21-16,21 1 0,0-22 0,0 21 15,1-21-15,20 0 0,-21 0 16,21 0-16,-20 0 0,20-21 15,-21 21-15,0-22 0,22 1 0,-22 0 16,0 0-16,0-21 0,0 20 16,0-20-16,1 0 0,-1 21 0,-21-22 15,0 1-15,0 0 0,0-1 0,0 22 16,0-21-16,-21 21 0,-1-1 0,1 1 16,0 0-16,-21 0 0,21 21 15,-1 0-15,-20 0 0,0 0 0,21 0 16,-22 0-16,22 21 0,-21 0 15,21 0-15,-1 1 0,1-1 0,0 21 16,0-21-16,21 22 0,-21-22 0,21 21 16,0 0-16,0-20 0,0 20 15,0-21-15,0 21 0,21-20 16,0-1-16,0 0 0,0 0 0,22 0 16,-22-21-16,21 0 0,1 0 0,-1 0 15,0 0-15,1 0 0,-1-21 16,0 0-16,22 0 0,-22 0 0,0-22 15,1 22-15,-22 0 0,21-21 0,-21-1 16,22 22-16,-22-21 0,-21 21 16,0-22-16,21 22 0,-21 0 0,0 0 15,0 0-15,0-1 16,-21 22 0,21 22-16,0-1 15,-21 0-15,21 0 0,-21 0 0,21 0 16,-22 22-16,22-22 0,0 0 15,0 21-15,0-20 0,0 20 0,0-21 16,0 0-16,0 0 0,0 1 0,0-1 16,0 0-16,0-42 31,22 0-31,-1-1 16,-21 1-16,21 0 0,0 0 15,-21-21-15,21 20 0,0-20 0,-21 21 16,22-21-16,-1 20 0,-21 1 15,21 0-15,0 0 0,0 21 0,-21-21 16,21 21-16,1 0 16,-22 21-16,0 0 15,0 0-15,0 0 0,0 1 0,0-1 16,0 0-16,21 21 0,-21-21 16,0 1-16,21 20 0,-21-21 0,0 0 15,21 0-15,0 1 0,-21-1 0,21 0 16,1-21-16,-1 21 0,0-21 15,0 0-15,21 0 0,-20 0 0,-1 0 16,21 0-16,-21 0 0,22-21 0,-22 0 16,21 0-16,-21-1 15,0 1-15,1 0 0,-1 0 0,0-21 16,-21 20-16,21 1 0,-21-21 0,0 21 16,0-22-16,0 22 0,0 0 15,0 0-15,-21 21 16,0 0-16,0 0 15,-1 0-15,22 21 0,-21-21 16,0 21-16,0 0 0,21 22 0,0-22 16,0 0-16,0 0 0,0 22 0,0-22 15,0 0-15,21 21 0,0-21 16,0 1-16,1-1 0,-1-21 16,0 21-16,0-21 0,0 0 0,22 0 15,-1 0-15,-21 0 0,21 0 0,1 0 16,-22-21-16,21 21 0,1-21 15,-22-1-15,0 1 0,21-21 0,-21 21 16,1 0-16,-1-22 0,-21 22 0,21 0 16,-21 0-16,0 0 0,0-1 15,0 1-15,0 42 32,0 1-32,0-1 0,0 0 15,-21 0-15,21 0 0,-21 22 0,21-22 16,0 0-16,0 21 0,-22-21 15,22 1-15,0-1 0,-21 0 0,21 0 16,0 0-16,0-42 31,0 0-15,0-21-16,21 20 16,1-20-16,-1 21 0,0-21 0,0-1 15,0 1-15,0 21 0,1-22 16,20 1-16,-21 21 0,0 0 0,0 0 15,1 21-15,-1 0 0,0 0 0,0 0 16,0 0-16,0 0 0,-21 21 16,0 0-16,0 0 0,0 0 15,0 0-15,0 1 0,0 20 16,0-21-16,0 21 0,0 1 0,22-22 16,-1 0-16,0 21 0,-21-20 0,21-1 15,0 0-15,0-21 0,1 21 16,-1-21-16,0 0 0,21 0 0,-21 0 15,1 0-15,-1 0 0,0-21 0,0 0 16,0 0-16,0-1 0,-21 1 16,22-21-16,-1 21 0,-21-22 0,21 1 15,-21 21-15,0-21 0,0-22 0,0 22 16,0-1-16,0-20 0,21-1 16,-21 1-16,0 21 0,21-22 15,-21 1-15,0 20 0,0 1 0,0 21 16,0 0-16,0-1 0,0 1 0,0 42 31,0 1-31,0-1 0,-21 21 16,21 0-16,-21 1 0,0-1 0,21 22 15,0-22-15,0 0 0,0 22 16,0-22-16,0 0 0,0 1 0,0-1 16,0 0-16,0 1 0,0-1 0,0 0 15,0-20-15,0-1 16,0 21-16,0-21 0,0 0 0,21 1 15,0-22-15,0 0 0,0 0 16,1 0-16,-1 0 0,0-22 16,21 1-16,-21 0 0,22 0 0,-1 0 15,0 0-15,1-22 0,-1 22 0,-21-21 16,22 21-16,-1-22 0,-21 22 0,0 0 16,-21 0-16,0 0 0,0-1 15,-21 22 1,0 0-16,0 0 0,0 22 0,-1-1 15,1 0-15,21 0 16,0 0-16,0 22 0,0-22 0,0 0 16,0 0-16,0 0 0,0 0 0,21 1 15,-21-1-15,0 0 16,22 0-16,-22 0 0,0 0 0,0 1 16,0-1-16,-22-21 31,1 0-31,0 0 15,21-21-15,-21-1 16,21 1-16,-21 21 0,21-21 0,0 0 16,0 0-16,-21 0 0</inkml:trace>
  <inkml:trace contextRef="#ctx0" brushRef="#br0" timeOffset="25983.74">9377 4382 0,'21'0'16,"0"-22"-16,0 1 16,22 21-16,-1 0 0,0-21 0,-21 21 15,22 0-15,-1 0 0,0-21 0,1 21 16,-1 0-16,0 0 0,-20 0 16,20 0-16,-21 0 0,21 0 0,-20 0 15,-1 0-15,0 0 0</inkml:trace>
  <inkml:trace contextRef="#ctx0" brushRef="#br0" timeOffset="27059.51">11726 4487 0,'0'0'0,"21"0"0,1-63 31,-44 63-15,1 0-1,21 21-15,-21 0 0,21 0 16,-21 1-16,21-1 0,-21 0 0,0 21 15,21 1-15,0-22 0,-22 21 0,1 0 16,21 1-16,-21-1 0,21-21 16,0 22-16,0-22 0,0 0 0,0 0 15,21-21-15,0 0 0,1 0 0,20 0 16,-21 0-16,21 0 0,1 0 16,-1-21-16,0 0 0,1 0 0,-1-1 15,0 1-15,1-21 0,-22 21 0,21-22 16,-21 22-16,-21-21 15,0 0-15,0-1 0,0 22 0,0-21 16,-21-1-16,-21 22 0,21 0 0,-22-21 16,1 21-16,0 21 0,-1 0 15,22 0-15,-21 0 0,0 0 0,20 0 16,1 21-16,0 0 0,21 0 16,0 0-16,0 0 0,21 1 15,22-1-15,-22-21 0,21 0 16,0 0-16,22 0 0,-1 0 0,1 0 15,-1 0-15,1-21 0,-1 21 16,22-22-16,-21 1 0,-22 0 0,21 0 16,-20 0-16,-1 0 0,0-1 15,1 1-15,-22 0 0,0-21 16,0 21-16,-21-1 0,0 1 0,0 0 16,0 0-16,0 0 0,0 0 0,0-1 15,0 44 1,0-1-1,0 0-15,-21 0 0,21 21 0,0 1 16,0-1-16,-21 0 0,21 22 16,0-22-16,0 22 0,0-1 0,0 1 15,0 20-15,0-20 0,0 21 0,0-1 16,0 1-16,0-22 16,0 22-16,0 0 0,0-1 0,0 1 15,0 0-15,0-1 0,0 1 0,0-21 16,0 20-16,0-20 0,0-1 0,0 1 15,0-1-15,-21 1 0,0-1 16,-1-20-16,1-1 0,21 0 0,-21 1 16,0-22-16,0 0 0,0-21 15,-1 0-15,22-21 0,-21 0 16,21-1-16,0-20 0,-21 0 16,21-1-16,-21 1 0,21-21 0,0-1 15,0 1-15,0-22 0,0 0 0,0 1 16,0-1-16,0 0 0,21 1 15,0-1-15,0-21 0,1 21 16,20 1-16,-21-1 0,0 22 0,0-22 16,22 21-16,-22 22 0,0-21 0,21 20 15,-20 1-15,20 0 0,-21 20 16,21-20-16,1 21 0,-22 0 0,21-22 16,1 22-16,-22 0 0</inkml:trace>
  <inkml:trace contextRef="#ctx0" brushRef="#br0" timeOffset="29031.84">14224 4318 0,'21'21'0,"-42"-42"0,63 42 0,-21-21 16,1 0-16,-1-21 16,0 21-16,0-21 0,21 0 15,-20 0-15,-1-1 0,21 1 16,-21 0-16,0-21 0,1 21 0,-1-1 15,-21 1-15,0 0 0,0 0 16,0 0-16,-21 21 0,-1 0 0,-20 0 16,0 0-16,-1 0 0,-20 21 15,-1 0-15,1 0 0,-1 0 0,22 22 16,-21-22-16,20 21 0,1-21 0,21 22 16,0-22-16,21 0 0,0 21 15,0-20-15,0-1 0,21 0 16,0 0-16,0 0 0,21 0 0,1 1 15,-1-1-15,0 0 0,1 0 0,-1 0 16,0 0-16,-20 22 0,-1-22 16,0-21-16,0 21 0,-21 0 0,0 0 15,0 1-15,-21-1 0,-21-21 0,20 21 16,-20-21-16,-21 0 0,20 0 16,1 0-16,0 0 0,-1 0 0,1-21 15,0 0-15,-1-1 0,22 1 0,0 0 16,0 0-16,0 0 0,-1 0 15,22-22-15,-21 22 0,21 0 0,0 0 16,0 42 15,21-21-31,-21 21 16,22 0-16,-22 0 0,21 22 0,0-22 16,0 0-16,-21 0 0,21 22 15,0-22-15,22 0 0,-22 0 0,0 0 16,21 0-16,-20 1 0,20-1 0,0-21 15,1 0-15,-1 0 0,0 0 16,1 0-16,-1-21 0,21-1 0,-20 1 16,-1 0-16,0 0 0,1 0 0,-1 0 15,-21-22-15,22 22 0,-22-21 16,0 21-16,0-22 0,-21 1 16,0 21-16,0-22 0,0 22 0,0 0 15,0 0-15,0 0 0,-21 0 16,0 21-16,0 0 0,-1 0 15,1 0-15,0 0 0,21 21 0,-21 0 16,0 0-16,21 0 0,-21 22 16,21-22-16,0 0 0,0 21 0,0-21 15,0 22-15,0-22 0,0 0 0,21 21 16,-21-20-16,42-1 0,-21 0 16,0-21-16,1 21 0,20-21 0,-21 0 15,21 0-15,1 0 0,-1 0 0,0-21 16,1 0-16,-1 0 0,0-1 15,1 1-15,-1 0 0,0-21 16,-20 21-16,20-22 0,-21 1 0,0 0 16,0-1-16,1 1 0,-1-22 0,-21 22 15,0-21-15,0-1 0,0 22 16,0-1-16,0 1 0,0 0 0,0 21 16,0-22-16,0 22 0,-21 21 15,-1 0 1,1 21-16,21 0 0,-21 1 0,0 20 15,21 0-15,-21 1 0,21-1 16,-21 0-16,-1 22 0,22-22 0,-21 0 16,21 22-16,0-22 0,0 1 15,0-1-15,0 0 0,0 1 0,0-1 16,0-21-16,0 21 0,0-20 16,21-1-16,1 0 0,-1 0 0,0-21 15,21 0-15,-21 0 0,22 0 0,-1 0 16,-21 0-16,22-21 0,-1 0 15,0 0-15,1-1 0,-1 1 0,0 0 16,1-21-16,-22 21 0,0-22 0,0 22 16,0-21-16,-21 21 0,21-22 15,-21 22-15,0 0 0,0 0 0,0 0 16,0-1-16,-21 22 0,0 0 16,0 0-16,0 22 15,0-1-15,-1 0 0,1 0 0,21 0 16,0 22-16,-21-22 0,21 0 0,0 21 15,0-21-15,0 1 0,0-1 16,0 0-16,0 21 0,21-21 0,0 1 16,1-22-16,-1 21 0,0 0 0,21-21 15,-21 0-15,22 0 0,-22 0 16,21 0-16,1 0 0,-1-21 0,0 0 16,1-1-16,-1 22 0,-21-21 0,21 0 15,-20 0-15,-1-21 0,0 20 16,0 1-16,-21-21 0,21 21 15,-21 0-15,0-1 0,0 1 0,0 0 16,0 42 0,-21 0-1,0 1-15,21-1 0,-21 21 16,21-21-16,0 0 0,-21 1 16,-1-1-16,22 0 0,-21 0 0,21 0 15,0 0-15,0 1 0,-21-22 0,21 21 16,0-42 15,0-1-31,21 1 0,0 0 16,1 0-16,-1-21 0,0 20 0,0 1 15,0-21-15,22 21 16,-22-22-16,0 22 0,21 0 0,-21 0 16,1 0-16,-1 21 0,0 0 0,0 0 15,0 0-15,0 0 16,-21 21-16,0 0 0,0 0 0,0 0 15,0 22-15,0-22 0,0 0 0,0 0 16,0 22-16,0-22 0,22 0 16,-1 0-16,0 0 0,0 0 0,0 1 15,22-22-15,-22 21 0,0-21 0,0 0 16,0 0-16,0 0 0,22 0 16,-22 0-16,0-21 0,0 21 0,0-22 15,1 1-15,-1 0 0,0 0 16,0-21-16,-21 20 0,21-20 15,-21 21-15,21-21 0,-21 20 0,0-20 16,0 21-16,0 0 0,0 42 31,0 0-31,0 0 16,-21 0-16,21 1 0,0-1 0,0 21 16,0-21-16,0 0 0,0 1 15,0-1-15,0 0 0,0 0 0,0 0 16,0 0-16,21-21 15,1 0-15,-1 0 0,0 0 16,0 0-16,0 0 0,0-21 16,1 21-16,-1-21 0,0 0 15,0 0-15,0 0 0,-21-22 0</inkml:trace>
  <inkml:trace contextRef="#ctx0" brushRef="#br0" timeOffset="29335.56">17208 3979 0,'0'0'16,"-21"0"-16,0 0 0,0 22 16,-21-1-16,20-21 0,1 21 0,21 0 15,0 0-15,0 0 0,0 1 0,0-1 16,21 0-16,1 0 16,-1-21-16,0 0 0,0 0 0,0 0 15,22 0-15,-22 0 0,0 0 16,0 0-16,-21-21 0,21 21 0,-21-21 15,21 0-15,-21-1 0,0-20 0,0 21 16,0 0-16,0 0 0,0-1 16,-21 1-16,0 21 0,0 0 15,0 0-15,0 0 0,-1 0 0,1 21 16,0 1-16,21-1 16,0 0-16,0 21 0,0-21 0,0 1 15,0 20-15,0-21 0,0 0 0,0 0 16,21 1-16</inkml:trace>
  <inkml:trace contextRef="#ctx0" brushRef="#br0" timeOffset="30407.79">17716 4445 0,'0'0'0,"22"-21"0,-22 0 0,0 0 16,0-1-16,0 1 0,0 0 0,0 42 31,0 0-15,0 1-16,-22 20 0,22-21 0,-21 21 15,0-20-15,21 20 0,0-21 16,0 21-16,0-20 0,0 20 0,0-21 16,0 0-16,0 0 0,21 1 0,0-22 15,1 21-15,-1-21 0,0 0 16,0 0-16,21 0 0,-20 0 0,20-21 15,-21 21-15,21-22 0,-20 1 16,-1 0-16,21-21 0,-21 21 0,0-1 16,1-20-16,-1 21 0,0-21 0,-21 20 15,0-20-15,0 21 0,0 0 16,0 0-16,0 42 31,-21 0-31,21 0 0,-21 0 16,21 0-16,-22 1 0,22 20 15,0-21-15,0 0 0,0 0 0,0 1 16,0-1-16,0 0 0,22 0 0,-1 0 16,0-21-16,0 0 0,0 0 15,0 0-15,1 0 0,-1 0 0,0 0 16,21-21-16,-21 21 0,1-21 16,20 0-16,-21 0 0,0-22 0,0 22 15,1-21-15,-22 21 0,0-22 16,21 1-16,-21 21 0,0 0 0,0-1 15,0 1-15,-21 42 32,21 1-32,0-1 0,-22 0 0,1 21 15,21-21-15,-21 1 0,21-1 16,0 21-16,0-21 0,0 0 0,-21 1 16,21-1-16,0 0 0,0 0 0,-21 0 15,21 0-15,0-42 47,0 0-47,21 0 0,0 0 16,-21 0-16,21-1 0,0-20 0,1 21 15,-1-21-15,0 20 0,0-20 0,0 21 16,22-21-16,-22 20 0,0 1 16,0 0-16,0 0 0,0 0 0,1 21 15,-1 0-15,0 21 16,-21 0-16,21 0 0,-21 0 0,0 1 15,0 20-15,0-21 0,0 21 0,0-20 16,0 20-16,0-21 0,0 21 16,0-20-16,-21-1 0,21 0 0,0 0 15,0 0-15,0 0 0,0 1 16,0-44 15,0 1-31,0 0 0,0 0 16,21 0-16,0 0 0,0-1 15,1 1-15,-1-21 0,0 21 0,21-22 16,-21 22-16,22-21 0,-1 0 0,0 20 16,1-20-16,-22 21 0,21 21 15,-21 0-15,1 0 0,20 0 0,-21 21 16,-21 0-16,0 22 16,0-22-16,0 21 0,0 0 0,0-20 15,-21 20-15,21 0 0,-21-21 16,0 22-16,21-22 0,-22 0 0,1 0 15,21 0-15,0 1 0,-21-1 0,0 0 16,0-21 0,0 0-16,-1 0 15,1 0-15,0 0 0</inkml:trace>
  <inkml:trace contextRef="#ctx0" brushRef="#br0" timeOffset="31251.38">847 6816 0,'0'0'0,"-22"0"16,22 21-16,0 0 0,0 0 15,0 0-15,0 22 0,0-1 16,0 0-16,0 1 0,0 20 0,0 1 16,0-22-16,0 22 15,-21-1-15,21-21 0,-21 1 0,21-1 16,-21 0-16,21-20 0,0 20 16,0-21-16,0 0 0,0-42 31,0 0-31,0-21 15,0 20-15,21-20 16,-21 0-16,21-1 0,0 1 0</inkml:trace>
  <inkml:trace contextRef="#ctx0" brushRef="#br0" timeOffset="31784.07">1164 6900 0,'0'0'0,"0"-21"16,-21 21-1,21-21 1,21 0 0,21 21-1,-20 0-15,-1 0 0,21 0 16,-21 0-16,22 0 0,-22 0 16,21 21-16,-21 0 0,22-21 0,-22 21 15,-21 1-15,0 20 0,0-21 16,0 0-16,0 0 0,-43 1 0,22 20 15,0-21-15,0 0 0,0 0 16,0 1-16,-1-22 0,1 0 16,0 21-16,0-21 15,21-21 1,0-1 0,21 22-1,0 0-15,0 0 16,22 0-16,-22 0 0,21 0 0,-21 0 15,22 22-15,-22-22 0,0 21 16,0 21-16,-21-21 0,0 0 0,0 1 16,-21 20-16,0-21 0,-21 21 15,20-20-15,-20-1 0,0 0 16,-1 0-16,1 0 0,0 0 0,-1-21 16,1 0-16,0 0 0,-1 0 15,22 0-15,0 0 0,0 0 0,0-21 16,21 0-16,0 0 0,0 0 15,0 0-15,0-1 0,0 1 16,0 0-16,0 0 0,21 21 16,0-21-16,0 0 0,0 21 0,22-22 15,-22 1-15,21 21 0</inkml:trace>
  <inkml:trace contextRef="#ctx0" brushRef="#br0" timeOffset="31955.98">1968 7070 0,'22'0'0,"-44"0"0,65 0 16,-43-21 31,21 21-47,0 0 0,0-22 15,0 22-15,1-21 0</inkml:trace>
  <inkml:trace contextRef="#ctx0" brushRef="#br0" timeOffset="33948.11">3937 6837 0,'0'-21'15,"21"21"-15,0-21 16,0-1-16,1 1 0,-1 0 15,21 0-15,-21 0 0,22-22 0,-1 1 16,0 0-16,1-1 0,-1 1 0,-21 0 16,0-1-16,-21 1 0,0 0 15,0 21-15,-21-22 0,0 22 0,-21 0 16,-22 21-16,1 0 0,-1 0 16,1 0-16,-1 0 0,-21 0 15,1 21-15,20 0 0,1 0 0,20 1 16,1-1-16,0 21 0,21-21 15,21 22-15,0-22 0,0 21 0,42 0 16,-21-20-16,21 20 0,22 0 16,-22 1-16,22-1 0,-1 0 0,-20 1 15,20 20-15,-21-21 0,1 1 0,-1-1 16,-21 22-16,0-22 0,-21 21 16,0-20-16,-21-1 0,0 0 0,-21 22 15,-1-43-15,-20 21 0,-1-20 16,1 20-16,-22-42 0,22 21 0,-1-21 15,1 0-15,-1 0 0,22-21 16,0 0-16,-1-22 0,22 1 0,0 0 16,0-1-16,21-20 0,0 21 15,0-22-15,0 1 0,0-1 0,0 1 16,21 20-16,0 1 0,0 0 16,22-1-16,-22 22 0,0 0 0,0 21 15,0 0-15,0 0 0,1 21 0,-22 0 16,21 0-16,-21 1 0,0 20 15,0 0-15,21 1 0,-21-22 0,21 21 16,-21 0-16,21 22 0,-21-22 16,21 1-16,1-1 0,-22 0 15,21-21-15,21 22 0,-21-22 0,0 21 16,22-42-16,-22 21 0,21 1 0,1-22 16,-1 0-16,0 0 0,1-22 15,-1 1-15,0 0 0,1 0 0,-1 0 16,0-22-16,1 22 0,-1-21 0,0 0 15,-21 20-15,22-20 0,-22 0 16,-21-1-16,0 22 0,0-21 0,0 21 16,0-22-16,0 22 0,0 0 0,-21 0 15,21 0-15,-21 21 0,-1 0 16,1 0-16,0 0 16,0 21-16,0 0 0,21 0 0,-21 0 15,-1 22-15,22-22 0,0 0 16,0 21-16,0 1 0,0-22 0,0 21 15,0 1-15,0-22 0,0 0 0,22 21 16,-1-21-16,0-21 0,0 22 16,0-22-16,22 0 0,-1 0 0,0 0 15,1-22-15,-1 1 0,21 0 0,-20 0 16,20-21-16,1 20 0,-22-20 16,22 0-16,-22-1 0,0-20 15,1 21-15,-22-22 0,0 1 0,0-1 16,0 1-16,-21-1 0,21 1 15,-21-1-15,0 22 0,0-1 0,0 1 16,0 0-16,0 21 0,-21-1 0,21 1 16,-21 21-16,0 21 15,21 1-15,-21 20 16,0-21-16,21 43 0,0-22 16,0 0-16,-22 22 0,1-1 0,21 1 15,-21-22-15,21 22 0,-21-22 0,21 21 16,0-20-16,0 20 0,0-20 15,0-1-15,0 0 0,0 1 0,21-1 16,0 0-16,0-21 0,1 1 0,-1-1 16,21-21-16,0 0 0,1 0 15,-1 0-15,0-21 0,1-1 16,20 1-16,-20 0 0,20-21 0,-21 21 16,1-22-16,-22 1 0,21 21 0,-21-22 15,1 22-15,-22-21 0,0 21 16,0-22-16,0 22 0,0 0 0,0 0 15,-22 0-15,-20 21 0,21 0 0,0 0 16,0 0-16,-1 0 0,1 0 16,-21 21-16,42 0 0,-21 0 0,21 22 15,0-22-15,0 0 0,0 0 0,0 21 16,0-20-16,0-1 0,21 21 16,0-21-16,0 0 0,0 1 15,22-1-15,-22-21 0,21 21 0,-21-21 16,22 0-16,-1 0 0,0 0 0,1 0 15,-1-21-15,0 0 0,1 21 16,-1-22-16,0 1 0,-20-21 0,-1 21 16,0 0-16,0-1 0,-21 1 0,21-21 15,-21 21-15,0 0 0,0-1 16,0 1-16,0 42 31,-21 1-31,21-1 16,0 0-16,-21 0 0,21 0 15,0 0-15,0 1 0,0-1 0,0 0 16,0 0-16,-21 0 0,21 0 0,0 1 16,0-44 15,21 1-31,-21 0 0,21 21 16,0-21-16,-21-21 0,21 20 15,1 1-15,-1 0 0,0-21 0,0 21 16,0-1-16,0 1 0,1 0 0,-1 21 15,0 0-15,0 0 16,0 21 0,-21 0-16,0 1 0,0-1 15,0 0-15,0 0 0,0 0 0,0 0 16,0 1-16,0-1 0,0 0 16,0 0-16,21 0 0,1 0 0,-1 1 15,0-22-15,0 0 0,21 0 0,-20 0 16,20 0-16,-21 0 0,21 0 15,-20 0-15,20-22 0,0 1 16,-21 0-16,22 0 0,-22 0 0,0 0 0,21-1 16,-20 1-16,-22-21 0,21 21 0,-21 0 15,21-22-15,-21 22 0,0 0 16,0 0-16,-21 21 31,0 21-31,21 0 0,-22 0 16,22 0-16,0 22 0,0-22 0,0 0 15,0 0-15,0 0 0,0 1 0,0-1 16,0 0-16,0 0 0,0 0 0,22-21 16,-1 0-16,0 0 0,0 0 15,0 0-15,0 0 0,1 0 0,-1-21 16,0 21-16,0-21 0,0 0 0,0 0 16,-21-1-16,0-20 0,22 21 15,-22 0-15</inkml:trace>
  <inkml:trace contextRef="#ctx0" brushRef="#br0" timeOffset="34227.97">7091 6414 0,'0'0'0,"-21"-22"0,-22 1 16,22 21-16,0 0 0,0 0 15,0 21-15,-1 1 0,1-1 0,0 0 16,21 0-16,-21 0 0,21 22 16,0-22-16,0 0 0,21-21 0,0 21 15,0 0-15,1-21 0,-1 0 0,0 0 16,0 0-16,0 0 0,0 0 0,22 0 15,-43-21-15,21 21 0,0-21 16,-21 0-16,0 0 0,0-1 0,0-20 16,0 21-16,0 0 0,0 0 0,-21-1 15,0 1-15,0 21 16,-1 0-16,1 0 0,0 0 0,0 0 16,21 21-16,-21 1 0,21 20 15,0-21-15,0 21 0,0-20 16,0 20-16,0-21 0,21 21 0,0-20 15,-21-1-15</inkml:trace>
  <inkml:trace contextRef="#ctx0" brushRef="#br0" timeOffset="35231.58">7472 6752 0,'0'0'15,"0"-21"-15,-21 0 0,21 0 16,-22 21-16,1 0 15,0 21 1,21 0-16,-21 0 0,21 0 0,0 22 16,0-22-16,0 21 0,0-21 0,0 22 15,0-22-15,0 21 0,0-21 16,0 22-16,0-22 0,21 0 0,0 0 16,0-21-16,1 21 0,-1-21 0,0 0 15,0 0-15,21 0 16,-20 0-16,-1-21 0,21 21 0,0-21 0,-20 0 15,-1 0-15,21 0 0,-21-22 16,0 22-16,1 0 0,-1-21 0,0 20 16,-21 1-16,0-21 0,21 21 15,-21 0-15,0 42 32,0 0-32,-21 0 0,21 0 15,0 0-15,0 1 0,0 20 0,0-21 16,0 0-16,0 0 0,0 1 0,0-1 15,21 0-15,0-21 0,0 0 16,1 0-16,-1 0 0,21 0 16,0 0-16,-20 0 0,20 0 15,-21-21-15,21 0 0,-20-1 0,-1 1 16,21 0-16,-21 0 0,0-21 16,-21 20-16,22-20 0,-22 21 0,0-21 15,0-1-15,0 22 0,21 0 0,-21 0 16,0 0-16,0 42 31,0 0-31,0 0 0,-21 0 0,21 22 16,0-22-16,-22 0 0,22 21 0,0-21 15,0 1-15,0-1 0,0 0 16,0 0-16,0 0 0,0 0 16,0 1-16,-21-22 15,21-22 1,0 1-1,0 0-15,0 0 0,21 0 16,-21-22-16,22 22 0,-1 0 0,-21-21 16,21 21-16,0-22 0,-21 22 0,21 0 15,0 0-15,-21 0 0,22 21 16,-1 0-16,0 0 16,-21 21-16,0 0 0,21 0 0,-21 0 15,21 22-15,-21-22 0,0 0 16,0 21-16,21-21 0,-21 1 15,0 20-15,0-21 0,0 0 0,0 0 16,0 1-16,0-1 0,0-42 47,0-1-47,0 1 0,0 0 16,22-21-16,-1 21 0,0-22 15,0 1-15,21 0 0,-20-1 0,-1 1 16,21 0-16,-21-1 0,22 1 0,-1 21 15,-21 0-15,21-1 0,1 22 0,-22 0 16,0 0-16,0 22 0,0-1 16,-21 21-16,22 0 0,-22-20 15,0 20-15,0 0 0,0 1 0,0-1 16,0 0-16,-22 1 0,1-22 0,21 21 16,-21-21-16,21 22 0,0-22 15,0 0-15,0 0 0,0 0 0,0-42 31</inkml:trace>
  <inkml:trace contextRef="#ctx0" brushRef="#br0" timeOffset="35916.01">11070 5821 0,'0'0'0,"0"-21"0,0 0 16,-21 42 0,0 0-16,0 0 0,-1 21 15,1 22-15,-21-22 0,21 1 0,0 20 16,-22 1-16,22-1 0,0 1 15,-21-1-15,20 1 0,-20-1 0,21 1 16,0-1-16,-22-21 0,22 1 0,0-1 16,21 0-16,-21-20 0,21 20 0,-21-21 15,21-42 17,0 0-32,21 0 0,0-1 15,0-20-15,0 0 0,22-22 16,-1 22-16,-21-22 0,22 1 0,-1-22 15,0 22-15,1-1 0,-1 1 0,0-1 16,-21 1-16,22-1 0,-22 22 16,0 0-16,0 20 0,-21 1 0,21 21 15,1 21-15,-22 1 16,0 20-16,0 0 0,0 1 16,0 20-16,0-21 0,0 1 15,0 20-15,0 1 0,0-1 0,0-20 16,0 20-16,0-21 0,0 1 0,0-1 15,0 0-15,0-20 0,0 20 16,0-21-16,0 0 0,0 0 16,-22-21-16,1 0 15,0 0-15,0-21 0,0 0 16,-22 21-16</inkml:trace>
  <inkml:trace contextRef="#ctx0" brushRef="#br0" timeOffset="36059.93">10583 6604 0,'0'0'0,"-21"-21"15,21 0 1,21 21-16,0-21 0,1-1 0,20 22 16,0-21-16,1 21 0,-1-21 0,21 0 15,-20 21-15,20-21 0,1 0 16,-1-1-16,1 1 0,-22 0 0,0 21 16,1-21-16,-1 0 0</inkml:trace>
  <inkml:trace contextRef="#ctx0" brushRef="#br0" timeOffset="36391.71">11557 6329 0,'0'-21'0,"0"0"15,0-1-15,0 1 16,0 0-16,21 21 16,0 0-16,0 0 0,1 0 15,-1 0-15,0 0 0,21 21 0,-21-21 16,1 43-16,-1-22 0,0 0 15,0 21-15,-21 1 0,0-1 0,0-21 16,0 21-16,0 1 0,0-1 0,0-21 16,-21 0-16,0 1 0,0-1 0,-1 0 15,1 0-15,0-21 0,21-21 32,0 0-32,0-22 0,0 22 15,0 0-15,21-21 16,0-1-16,1 1 0,-1 0 0,0 21 15,0-22-15,0 22 0,22-21 0,-1 21 16,-21-1-16,21 1 0,-20 21 16,20-21-16,0 21 0,-21 0 0</inkml:trace>
  <inkml:trace contextRef="#ctx0" brushRef="#br0" timeOffset="37636.01">12509 6202 0,'0'0'0,"-21"0"31,0 0-31,0 0 0,0 0 0,0 0 16,-1 21-16,22 0 0,-21 0 15,0 1-15,0 20 0,0-21 0,0 21 16,-1 1-16,1-1 0,21 0 0,0-20 16,0 20-16,0 0 0,0-21 15,21 1-15,22-1 0,-22 0 0,0 0 16,21-21-16,1 0 0,-1 0 0,0 0 15,1 0-15,-1 0 0,0 0 16,1-21-16,-1 0 0,22 0 0,-22-1 16,0-20-16,1 0 0,-1-1 0,-21 1 15,21-21-15,-20 20 0,-1-20 16,0-1-16,-21 1 0,0 20 16,0-20-16,0-1 0,0 1 0,0 21 15,0-1-15,0 22 0,0-21 0,0 21 16,-21 21-16,0 21 15,-1 0-15,22 0 0,-21 21 16,21 1-16,0-1 0,0 0 0,0 1 16,0-1-16,-21 22 0,21-22 15,0 21-15,-21-20 0,21 20 0,0-20 16,-21-1-16,21 21 0,-21-20 0,21-1 16,-22-21-16,22 22 0,0-22 0,0 0 15,0 0 1,22-42-1,-1 0-15,0 0 0,0-22 16,0 22-16,0-21 0,1-1 16,20 1-16,-21 0 0,0 21 0,0-22 15,1 22-15,-1 0 0,0 0 0,0 21 16,0 0 0,-21 21-16,21 0 15,-21 0-15,0 0 0,0 1 0,22-1 16,-22 21-16,0-21 0,0 0 0,0 1 15,21-1-15,0 0 16,-21 0-16,21-21 0,0 21 0,0-21 16,22 0-16,-22 0 0,0 0 0,21 0 15,-20 0-15,20-21 0,-21 0 16,0 0-16,22 0 0,-22-22 0,0 22 16,0-21-16,0 21 0,0-22 0,-21 22 15,0-21-15,0 21 0,0-1 0,0 1 16,0 0-16,0 42 31,-21 0-31,0 1 16,21-1-16,0 21 0,-21 0 15,21-20-15,0 20 0,0-21 16,0 21-16,0-20 0,0 20 0,0-21 16,21 0-16,0 0 0,22-21 0,-22 22 15,0-22-15,21 0 0,-21 0 16,1 0-16,20 0 0,-21-22 0,21 1 15,-20 0-15,20 0 0,-21 0 0,0-22 16,0 1-16,1 0 0,-1-1 16,0 1-16,0 0 0,-21-22 0,0 1 15,21 20-15,-21-20 0,0-1 0,0 1 16,21-1-16,-21 22 0,0 0 16,0-1-16,0 1 0,0 21 15,-21 42 1,0 21-1,0 1-15,21-1 0,-21 0 0,0 1 16,21 20-16,0-20 0,-22-1 0,22 21 16,-21-20-16,21-1 0,0 22 0,0-22 15,0 0-15,0 1 0,0-1 16,0 0-16,21 1 0,1-22 0,-1 0 16,0 0-16,0 0 0,0-21 0,22 0 15,-22 0-15,21 0 0,-21 0 16,22 0-16,-22-21 0,21 0 15,-21 0-15,22 0 0,-22-1 0,0-20 16,0 21-16,0-21 0,0 20 16,-21 1-16,0 0 0,0 0 0,0 0 15,0 0-15,-21 21 16,0 21 0,21 0-16,0 0 0,0 0 15,0 0-15,0 1 0,0-1 16,21 0-16,0-21 15,1 0 1,-1 0-16,-21-21 0,0 0 0,0-1 16</inkml:trace>
  <inkml:trace contextRef="#ctx0" brushRef="#br0" timeOffset="37831.98">14097 5948 0,'0'0'0,"-21"0"0,0 0 0,42 0 32,-21-21-32,42 21 0,-21 0 0,0 0 15,22 0-15,-22 0 0,21 0 16,-21 0-16,1 0 0,20 0 0,-21 0 16,0 0-16,-21-21 15</inkml:trace>
  <inkml:trace contextRef="#ctx0" brushRef="#br0" timeOffset="37988.9">13652 5884 0,'0'0'16,"-21"0"-16,0 22 0,42-22 47,0 0-47,1 0 0,-1 0 0,0 0 15,0 0-15,0 0 16</inkml:trace>
  <inkml:trace contextRef="#ctx0" brushRef="#br0" timeOffset="38403.65">14541 6392 0,'0'0'0,"0"-21"47,22 21-47,-1-21 0,0 0 16,0 0-16,21 21 0,-20-21 15,-1-1-15,21 1 0,-21 0 0,0 0 16,1 0-16,-1 0 0,-21-1 15,0 1-15,0 0 0,-21 0 16,-1 21-16,-20 0 16,21 0-16,0 21 0,-22 0 0,22-21 15,-21 21-15,21 22 0,0-22 16,-1 0-16,1 21 0,0-20 16,0 20-16,21-21 0,0 21 0,0-20 15,0-1-15,0 21 0,21-21 0,0-21 16,0 21-16,1 1 0,20-22 15,-21 0-15,21 0 0,1 0 0,-1 0 16,22 0-16,-22 0 0,21-22 0,-20 22 16,-1-21-16,22 0 0,-22 0 15,0-21-15,1 20 0</inkml:trace>
  <inkml:trace contextRef="#ctx0" brushRef="#br0" timeOffset="39506.08">15367 6160 0,'0'0'15,"0"-43"-15,0 22 0,0 0 0,0 0 0,-21 0 16,0 21-1,-1 0-15,1 0 0,0 0 16,0 21-16,0 0 0,0 0 16,-1 0-16,1 22 0,0-22 0,0 21 15,21-21-15,0 22 0,0-1 0,0-21 16,0 21-16,0 1 0,0-22 16,21 0-16,0 0 0,22 0 0,-22 1 15,21-1-15,-21-21 0,22 0 0,-1 0 16,0 0-16,1 0 0,-1 0 15,21 0-15,-20-21 0,-1-1 0,0-20 16,1 21-16,-1-21 0,0-1 0,-20 1 16,20 0-16,-21-22 15,21 22-15,-20-22 0,-1 22 0,0-22 16,-21 1-16,21 21 0,-21-1 0,21 1 16,-21 0-16,0 20 0,0 1 15,0 0-15,-21 21 16,0 21-16,0 0 0,0 1 0,-1-1 15,22 21-15,-21 0 0,0 1 16,0-1-16,0 0 0,21 1 0,0-1 16,0 0-16,0 1 0,0 20 0,0-20 15,0-1-15,0 0 0,0 1 16,0-1-16,0 0 0,0 1 0,21-22 16,0 0-16,0 0 0,0-21 0,1 0 15,-1 0-15,0 0 0,0 0 16,21 0-16,-20-21 0,20 0 15,-21 0-15,21-1 0,-20-20 0,20 0 16,-21-1-16,0 22 0,0-21 0,1 0 16,-1 20-16,-21-20 0,0 21 15,0 0-15,0 0 16,0 42 0,-21 0-16,-1 0 0,22 0 15,-21 0-15,21 22 0,0-22 16,0 21-16,0-21 0,0 22 0,0-22 0,0 21 15,0-21-15,21 1 0,1-1 16,-22 0-16,21 0 0,0-21 16,0 0-16,0 0 0,0 0 0,22 0 15,-22 0-15,0-21 0,0 21 0,0-21 16,1 0-16,-1-22 0,0 22 16,0-21-16,0-1 0,-21 22 0,0 0 15,0-21-15,0 21 0,21-1 0,-21 44 47,-21-1-47,21 0 0,0 0 16,0 0-16,0 0 0,0 1 15,0-1-15,0 0 0,0 0 16,0 0-16,21 0 0,1-21 0,-22 22 16,21-22-16,0 0 0,0 0 15,0 0-15,0-22 16,1 1-16,-1 0 15,-21-21-15,21 21 0,0-22 0,0 1 16,0 0-16,1 20 0,-1-20 16,21 21-16,-21-21 0,22 20 0,-22 1 15,21 21-15,-21-21 0,0 21 0,22 0 16,-22 0-16,0 0 16,0 21-16,-21 0 0,0 1 0,0-1 0,0 21 15,0-21-15,0 22 0,0-1 16,0 0-16,0 1 0,0-22 0,0 21 15,0-21-15,0 0 0,0 1 16,0-1-16,0-42 16,0-1-1,0 1-15,0 0 0,0 0 16,0-21-16,0 20 0,21-20 0,1 21 16,-1-21-16,0 20 0,0-20 0,21 21 15,-20 0-15,-1 0 0,0-1 16,0 1-16,0 0 0,0 0 0,1 21 15,-1 0-15,0 0 16</inkml:trace>
  <inkml:trace contextRef="#ctx0" brushRef="#br0" timeOffset="39839.91">17632 6308 0,'-21'21'0,"42"-42"0,-42 63 16,21-21-16,0 0 15,21-21-15,0 0 16,0 0-16,0 0 0,0 0 15,22 0-15,-22-21 0,21 0 0,-21 0 16,22 0-16,-22 0 0,21-1 0,-21 1 16,1 0-16,-1-21 0,0 21 15,0-22-15,-21 22 0,21-21 16,-21 21-16,0-1 0,0 1 0,0 0 16,-21 0-16,0 21 0,0 0 0,0 0 15,-1 21-15,-20 0 0,21 0 16,-21 1-16,20 20 0,1 0 0,-21-21 15,21 22-15,21-1 0,0 0 0,-21 1 16,21-1-16,0-21 0,0 22 16,0-22-16,21 21 0,0-21 0,0 0 15,0-21-15,22 22 0,-22-22 16,21 0-16,-21 0 0,22 0 0,-22-22 16,21 22-16,-21-21 0,22 0 0,-22 0 15,21 0-15,-21 0 0,0-22 16,1 22-16,-1 0 0</inkml:trace>
  <inkml:trace contextRef="#ctx0" brushRef="#br0" timeOffset="40136.61">16065 5800 0,'0'0'0,"-42"0"0,0 0 0,21 0 16,21-21-16,0-1 16,42 22-16,0 0 0,1 0 15,41-21-15,-20 21 0,-1 0 0,22 0 16,0 0-16,-22 0 0,22 0 0,-22 0 16,1 0-16,-1 0 0,1 0 15,-22 0-15,0 0 0,-20 0 0,-1 0 16,0 0-16,0 0 0,0 0 15,-42 0 17,-21 0-32</inkml:trace>
  <inkml:trace contextRef="#ctx0" brushRef="#br0" timeOffset="40935.67">614 8678 0,'0'0'0,"21"0"0,0-21 0,0 0 16,0 0-16,-21 0 16,0 42 15,-21 0-31,21 21 16,-21-20-16,21 20 0,-21 21 15,21-20-15,0 20 0,0-20 0,-21-1 16,0 21-16,21-20 0,-22-1 15,22 0-15,0-20 0,-21-1 0,21 0 16,-21 0-16,21 0 0,0-42 31,21 0-15,0 0-16,1 0 0,-1-22 0,0 22 16,0-21-16</inkml:trace>
  <inkml:trace contextRef="#ctx0" brushRef="#br0" timeOffset="41396.11">1016 8636 0,'0'0'0,"21"-21"0,0 0 0,0 0 16,1 21-16,-22 21 15,0 0-15,0 0 16,0 21-16,0 1 0,-22-1 0,1 0 16,21 1-16,-21-1 0,0 0 15,0-20-15,21 20 0,-21 0 0,-1-21 16,22 1-16,-21-1 0,42-42 47,1 21-47,-1-22 15,21 22-15,-21-21 0,0 21 16,22 0-16,-22-21 0,21 21 0,-21 0 16,22-21-16,-22 21 0,21-21 15,-21 0-15,1 21 0,20-22 0,-42 1 16,21 0-16,0 0 0,-21 0 15,0 0-15,0-1 0,0 1 0,0 0 16,0 0-16,0 0 16,-21 21-16,21-21 0,-21 21 0,21 21 15,-21 0-15,0 0 16,21 0-16,0 22 0,0-22 0,-22 21 16,22 0-16,-21 1 15,21-1-15,-21-21 0,21 22 0,0-1 16,0-21-16,0 0 0,0 0 15,0 1-15,0-1 0,0-42 32,0-1-17</inkml:trace>
  <inkml:trace contextRef="#ctx0" brushRef="#br0" timeOffset="41552.65">1778 8805 0,'0'0'0,"42"-21"16,-42 0-16,21 0 31,1 0-15,-1 21 0</inkml:trace>
  <inkml:trace contextRef="#ctx0" brushRef="#br0" timeOffset="42359.46">3916 8297 0,'0'0'0,"0"-21"16,0-21-16,-43 21 31,43 42-31,0 21 0,-21 1 0,0-1 16,21 0-16,-21 22 0,0-1 15,0 1-15,-22-1 0,22 1 0,-21-1 16,21 1-16,-22-1 0,1 1 0,0-22 16,-1 0-16,1 1 0,0-1 15,20-21-15,1 22 0,-21-43 0,21 0 16,21-22 0,0 1-16,0 0 0,0-21 15,0-1-15,21 1 0,0 0 16,-21-22-16,21 22 0,0-22 15,1 22-15,-1 0 0,0-1 0,-21 1 0,21 21 16,0 21-16,0 21 16,-21 0-1,0 0-15,22 22 0,-22-1 0,0-21 16,21 22-16,-21-1 0,0 0 0,21 1 16,0-1-16,0 0 0,0-21 15,1 22-15,-1-22 0,0 0 0,21-21 16,1 21-16,-1-21 0,0 0 0,1 0 15,20 0-15,-21-21 0,22 21 16,-22-21-16,22 0 0,-22-22 16,0 22-16,22-21 0,-43 0 0,21-1 15,1 1-15,-22-22 0,-21 22 16,0-21-16,0 20 0,0-20 0,-21-1 16,0 22-16,-1-22 0,-20 1 0,0-1 15,-1 22-15,1 0 0,0-1 16,-1 1-16,1 21 0,0 0 0,-1 21 15,1 0-15,0 21 0,21 0 16,-1 21-16,1 1 0,0 20 0,0-20 16,21 20-16,-21 1 0,21-22 0,0 21 15,0-20-15,0 20 0,0-20 16,21-1-16,0 0 0,0-21 16,0 22-16,22-22 0,-22 0 0,21 0 15,1-21-15,20 0 0,-21 0 16,22 0-16,-22 0 0,22-21 0,-1 0 15,-20 0-15,-1 0 0,21-1 0</inkml:trace>
  <inkml:trace contextRef="#ctx0" brushRef="#br0" timeOffset="43699.16">4784 8615 0,'0'-21'0,"0"42"0,0-63 0,0 20 16,0 1-16,0 0 0,-22 21 16,1 0-1,0 0-15,0 21 0,0 22 16,0-22-16,-1 0 15,22 21-15,-21-21 0,21 22 0,0-1 16,0 0-16,0-20 0,0 20 0,0 0 16,21-21-16,1 22 0,-1-22 15,0 0-15,21 0 0,-21-21 0,1 0 16,20 21-16,-21-21 0,21 0 0,-20 0 16,20-21-16,-21 0 0,21 0 15,-20 0-15,20 0 0,-21-22 0,0 1 16,0 21-16,1-22 0,-22 1 0,0 0 15,0-1-15,0 1 0,0 0 16,-22-1-16,1 22 0,-21-21 0,21 21 16,-22 0-16,1-1 0,0 22 0,-1 0 15,1 0-15,0 0 16,-1 22-16,22-1 0,-21 0 0,0 0 16,20 0-16,1 22 0,0-22 0,21 21 15,0 0-15,0 1 0,0-1 16,0 0-16,42 1 0,-20-22 0,20 21 15,-21-21-15,21 1 0,22-1 16,-22-21-16,1 0 0,-1 0 0,0 0 16,1 0-16,-1 0 0,21 0 0,-20-21 15,-1-1-15,0 1 0,1-21 0,-1 21 16,0-22-16,-20 22 0,20-21 16,-21 21-16,0-22 0,0 1 15,1 21-15,-22 0 0,0-22 0,0 22 16,0 0-16,0 42 31,0 0-31,0 1 0,-22-1 16,22 21-16,-21-21 0,21 22 0,-21-1 15,21 0-15,0-21 0,0 22 16,0-22-16,0 21 0,0-21 0,0 1 16,21-1-16,0-21 0,1 21 15,-1-21-15,21 0 0,-21 0 0,22 0 16,20-21-16,-21 21 0,1-21 15,-1-1-15,22 1 0,-22-21 0,0 21 16,1-22-16,-22 22 0,21-21 0,-21 0 16,0 20-16,1-20 0,-1 21 15,-21-21-15,0 20 0,21 1 16,-21 42 0,-21 1-1,21-1-15,0 0 0,0 21 0,0-21 16,0 1-16,-21 20 0,21-21 0,0 21 15,0-20-15,0-1 0,0 0 16,21 0-16,0 0 0,-21 0 0,21-21 16,0 0-16,22 0 0,-22 0 15,0 0-15,21 0 0,-21-21 0,22 0 16,-22 0-16,21 0 0,-21 0 16,1-1-16,-1 1 0,0-21 0,-21 21 15,0 0-15,0-22 0,0 22 0,0-21 16,-21 21-16,21-1 0,-21-20 15,-22 42-15,22-21 0,0 0 0,0 21 16,-22 0-16,22 0 0,0 0 16,42 0-1,0 0 1,1 0-16,-1 0 0,21-21 0,-21 21 16,22 0-16,-22-22 0,21 22 15,0 0-15,-20 0 0,20 0 16,0 0-16,-21 0 0,1 0 0,20 0 15,-21 0-15,0 22 0,-21-1 0,0 0 16,21 0-16,-21 0 0,0 0 16,0 1-16,22 20 0,-22-21 0,0 0 15,0 0-15,0 1 0,0 20 0,0-21 16,0 0-16,0 0 0,0 1 16,0-1-16,-22-21 15,1 0 1,21-21-1,0-1-15,0 1 16,0-21-16,0 21 0,21 0 0,1-22 16,-1 22-16,0-21 0,0-1 0,0 22 15,22-21-15,-22 21 0,0 0 16,21-1-16,-21 1 0,1 21 0,-1 0 16,0 0-16,0 0 0,-21 21 15,0 1-15,0 20 0,0-21 0,0 21 16,0-20-16,0 20 0,0 0 15,-21-21-15,0 22 0,21-22 0,-21 21 16,21-21-16,0 1 0,0-1 0,-22 0 16,22 0-16,22-21 31,-1 0-31,0-21 0,0 0 0,0-22 16,0 22-16,22 0 0,-22-21 0,21-1 15,-21 1-15</inkml:trace>
  <inkml:trace contextRef="#ctx0" brushRef="#br0" timeOffset="45168.68">7747 8065 0,'0'0'0,"-42"-127"31,20 127-31,1 0 16,0 0-16,0 21 0,21 0 0,-21 21 16,0-21-16,21 22 15,0 20-15,0-20 0,-22-1 0,22 21 16,-21-20-16,21 20 0,0-20 0,0 20 15,0-21-15,0 1 0,0-1 16,0 0-16,0 1 0,0-1 0,0-21 16,21 0-16,22 1 0,-22-1 0,21 0 15,-21-21-15,22 0 0,-1 0 16,22 0-16,-22-21 0,0 0 0,1-1 16,20 1-16,-21 0 0,-20-21 0,20 21 15,0-22-15,-21 1 0,1 21 16,-1-22-16,0 22 0,-21-21 0,0 21 15,0 0-15,0-1 0,-21 22 16,0 0 0,21 22-16,-22-1 15,1 0-15,21 0 0,-21 21 0,21-20 16,-21 20-16,21-21 0,0 0 0,0 22 16,0-22-16,0 0 0,0 0 15,0 0-15,21 0 0,0 1 0,0-22 16,22 0-16,-22 0 0,21 0 0,-21 0 15,22 0-15,-1 0 0,0-22 16,-20 1-16,20 0 0,-21 0 0,0 0 16,0 0-16,1-1 0,-1-20 0,-21 0 15,0 21-15,0-22 0,0 1 16,0 0-16,0-1 0,-21 22 16,-1-21-16,1 21 0,-21-1 0,21 1 15,-22 21-15,1 0 0,21 0 0,-21 0 16,20 0-16,-20 21 0,21 1 15,0-1-15,0 21 0,21-21 0,0 0 16,0 22-16,0-22 0,0 21 0,0-21 16,0 22-16,21-22 0,0 0 15,21 21-15,-21-20 0,22-1 16,-22 0-16,21 0 0,1 0 0,-1-21 0,21 0 16,1 0-16,-1 0 0,1 0 0,21 0 15,-22 0-15,1-21 16,20 0-16,-20 0 0,-22 0 0,0-1 15,1 1-15,-1-21 0,-21 0 0,0 20 16,-21-20-16,0 0 0,0-1 16,0 1-16,0 0 0,-21 21 0,0-22 15,-21 22-15,-1 0 0,22 0 0,-21 21 16,0 0-16,20 0 0,-20 21 16,0 0-16,21 0 0,-22 0 15,22 22-15,0-22 0,0 21 0,0-21 0,21 22 16,0-1-16,0-21 0,0 22 0,0-22 15,21 21-15,0-21 16,21 0-16,-21 1 0,1-1 0,-1-21 16,21 0-16,-21 0 0,22 0 0,-22 0 15,21 0-15,-21 0 0,22 0 16,-22-21-16,0-1 0,0 1 0,21 0 16,-20-21-16,-22 21 0,21-1 0,0-20 15,-21 21-15,21 0 0,-21 0 16,0-1-16,0 1 0,0 42 31,0 1-15,0-1-16,0 0 0,0 0 0,0 0 15,0 0-15,0 1 0,0-1 16,0 0-16,0 0 0,0 0 0,21 0 16,0 1-16,1-1 0,20 0 15,0-21-15,1 21 0,-1-21 0,0 0 16,22 0-16,-22 0 0,22 0 0,-1 0 15,-21-21-15,22 21 0,-22-21 16,22 0-16,-22-1 0,0-20 0,-20 21 16,-1-21-16,0 20 0,-21-20 0,0 0 15,0 21-15,0-22 0,0 1 16,-21 21-16,0-22 0,-1 22 0,-20 0 16,0 0-16,-1 21 0,1 0 0,0 0 15,-1 21-15,22 0 16,-21 0-16,0 22 0,20-22 0,1 21 15,0 1-15,0-22 0,21 21 0,0-21 16,0 22-16,0-22 0,21 21 0,0-21 16,0 0-16,1 1 0,-1-1 15,21 0-15,-21-21 0,22 0 0,-22 0 16,21 0-16,-21 0 0,22 0 0,-1-21 16,-21 0-16,21-1 0,-20 1 15,-1-21-15,21 0 0,-21-1 0,0 1 16,1 0-16,-1-22 0,0 1 15,-21-1-15,0-21 0,21 22 16,-21-1-16,0 1 0,0-1 0,0 1 16,0 21-16,0-1 0,0 1 0,0 21 15,-21 21-15,0 0 16,0 21-16,-1 0 0,1 0 16,0 43-16,21-22 0,0 22 0,0-1 15,0 1-15,0-1 0,21 1 0,0-1 16,-21 1-16,22-22 0,-1 21 15,-21-20-15,21-1 0,0 0 0,-21 1 16,0-22-16,21 0 0,-21 0 16,21 0-16,1 1 0,-1-22 15,0-22-15,-21 1 16,0 0-16</inkml:trace>
  <inkml:trace contextRef="#ctx0" brushRef="#br0" timeOffset="45836.24">11599 8297 0,'0'0'0,"-42"22"0,0-22 0,20 0 31,44 0-31,-1 0 0,0 0 0,21 0 16,1-22-16,20 22 0,1 0 16,-1 0-16,22-21 0,-1 21 0,1 0 15,0 0-15,21 0 0,-22-21 0,1 21 16,0 0-16,-22 0 0,1 0 16,-22 0-16,0-21 0,1 21 0,-43-21 15,0 0 1,-43 21-16,22-22 0,-21 22 15,-1-21-15,1 0 0,0 21 0,-1-21 16,1 0-16,0 21 0,21-21 0,-22 21 16,22 0-16,0-22 15,21 1 1,21 21 0,0 0-16,0 0 0,22 0 15,-22 0-15,0 0 0,21 0 0,-20 0 16,-1 21-16,0-21 0,-21 22 0,0-1 15,0 0-15,0 0 0,0 0 16,-21 22-16,-22-22 0,22 0 0,0 21 16,0-21-16,0 1 0,0-1 0,-1 21 15,1-21-15,0-21 0,0 21 16,21 1-16,0-1 16,21-42 15,0 21-31</inkml:trace>
  <inkml:trace contextRef="#ctx0" brushRef="#br0" timeOffset="47023.98">13737 7705 0,'0'0'0,"-21"21"0,0 0 0,0 0 16,-1 0-16,22 1 0,22-22 31,-1 0-31,0 0 15,21 0-15,-21-22 0,22 1 0,-1 0 16,0 0-16,1 0 0,20-22 16,-20 22-16,-1-21 0,-21 21 0,21-22 15,-20 22-15,-22-21 0,0 0 16,0 20-16,0-20 0,0 21 16,-22 0-16,-20 0 0,21-1 0,-21 22 15,20 0-15,-20 0 0,21 0 0,-21 22 16,20 20-16,1-21 0,0 21 15,0 1-15,0-1 0,21 0 0,0 22 16,0-22-16,0 22 0,0-22 16,0 22-16,0-22 0,0 21 0,21-20 15,-21 20-15,0-20 0,21-1 0,0 21 16,-21-20-16,0-22 0,0 21 0,0-21 16,0 22-16,0-22 0,0 0 15,-21-21-15,0 0 16,0 0-16,0 0 0,-1 0 0,-20 0 15,21 0-15,-21-21 0,20 0 16,-20 0-16,21-1 0,-21-20 0,20 21 16,1 0-16,0 0 0,0-1 0,21 1 15,0 0-15,-21 0 0,21 42 32,0 0-32,0 0 15,0 1-15,21-1 0,0 0 16,0 0-16,0 0 0,1 0 15,-1 1-15,21-1 0,-21-21 0,0 21 0,22-21 16,-1 0-16,-21 0 16,22 0-16,-1 0 0,0 0 0,1 0 15,-1-21-15,0 0 0,-21-1 0,22 1 16,-1 0-16,-21 0 0,22-21 0,-22-1 16,0 1-16,0 21 0,-21-22 15,0 1-15,21 0 0,-21-1 0,0 22 16,0 0-16,0 0 0,-21 21 31,0 0-31,21 21 0,-21 0 16,0 0-16,-1 22 0,1-22 15,21 21-15,-21 1 0,0-22 16,0 21-16,0-21 0,-1 22 0,22-22 16,0 0-16,-21 0 0,21 0 15,0-42 1,21 21-1,1-21-15,-1 0 0,0-22 0,0 22 16,43-42-16,-22 20 16,-21 1-16,21 21 0,1-21 0,-22 20 15,21-20-15,1 21 0,-22 21 0,0-21 16,0 21-16,0 0 0,0 0 16,1 21-16,-22 0 15,0 0-15,0 0 0,0 1 0,0 20 16,0-21-16,0 21 0,-22 1 15,22-22-15,-21 21 0,21-21 0,0 22 16,0-22-16,0 0 0,0 0 0,0 0 16,21-21-16,1 0 0,-1 0 0,0 0 15,21 0-15,-21 0 0,22 0 16,-22 0-16,21-21 0,1 0 0,-22 0 16,21 0-16,0-22 0,1 1 0,-22 0 15,21-1-15,1 22 0,-22-21 16,0 0-16,0-1 0,-21 22 15,0 0-15,0 0 0,0 0 0,-21 21 16,0 0-16,0 0 16,-22 0-16</inkml:trace>
  <inkml:trace contextRef="#ctx0" brushRef="#br0" timeOffset="48443.54">15049 8192 0,'0'21'15,"0"-42"-15,22 63 0,-1-21 16,-21 0-1,-21-21-15,-1 0 0,1 0 16,0 0-16,0 0 0,0 0 16,-22-21-16,22 21 0,0 0 15,0 0-15,42 21 32,0-21-17,-21 21-15,43-21 0,-22 0 0,0 22 16,0-22-16,21 0 0,-20 0 0,20 0 15,21 0-15,-20 0 0,20 0 16,1 0-16,-22-22 0,22 1 0,-22 0 16,21 0-16,-20 0 0,-22-22 0,21 22 15,1-21-15,-22-22 0,0 22 16,0 0-16,0-22 0,0 1 0,1 20 16,-1-20-16,-21-1 0,0 1 15,0 21-15,0-22 0,0 22 16,0-1-16,0 22 0,0 0 0,-21 42 15,-1 0 1,1 22-16,0-1 0,0 0 16,0 1-16,0-1 0,-1 22 0,1-22 15,21 0-15,0 22 0,0-22 0,0 22 16,0-22-16,0 0 0,0 1 16,0-1-16,0 0 0,21-21 0,1 22 15,-1-22-15,0 0 0,21 0 16,-21 0-16,22-21 0,-1 0 0,0 0 15,1 0-15,20 0 0,-20 0 16,-1 0-16,21-21 0,-20 21 0,-1-21 16,0 0-16,-20-21 0,20 20 15,-21-20-15,21 21 0,-20-21 0,-22-1 16,0 1-16,0 0 0,0-1 0,0 22 16,0-21-16,0 21 0,-22-1 15,1 1-15,0 21 0,0 0 0,0 0 16,0 0-16,-22 0 0,22 21 0,0 1 15,0-1-15,0 0 0,-1 0 16,22 21-16,0-20 0,-21 20 0,21 0 16,0-21-16,0 22 0,0-22 0,0 0 15,0 21-15,0-20 16,21-1-16,-21 0 0,22-21 16,-1 0-16,0 0 0,0 0 0,0 0 15,0 0-15,1-21 0,20 0 16,-21-1-16,0 1 0,0-21 0,1 21 15,-1-22-15,0 1 0,0 21 0,-21-21 16,0-1-16,21 22 0,-21-21 16,0 21-16,0-1 0,0 1 15,-21 21 1,0 21-16,21 1 16,-21-1-16,0 0 0,-1 21 0,22-21 0,0 22 15,0-22-15,0 21 0,0-21 16,0 22-16,0-22 0,0 0 15,0 0-15,0 0 0,0 1 0,22-1 16,-1-21-16,0 0 0,0 0 0,21 0 16,-20 0-16,20 0 0,-21 0 0,21-21 15,-20-1-15,20 1 0,-21 0 16,21-21-16,-20 21 0,-1-22 0,0 1 16,21 0-16,-21-22 0,1 22 0,-1-22 15,-21 22-15,21-22 16,0 22-16,-21 0 0,0-22 0,0 43 15,0-21-15,0 21 0,0-1 0,0 1 16,-21 21 0,21 21-16,-21 1 0,0-1 15,-1 21-15,22 0 0,-21 1 0,21-22 16,-21 21-16,21 22 0,0-22 16,-21 0-16,21 1 0,0-1 0,0 0 15,0 1-15,0-1 0,0 0 16,0-20-16,0 20 0,0-21 0,0 0 15,21 0-15,0-21 0,0 0 16,1 0-16,-1 0 0,0 0 16,0-21-16,0 0 0,0 0 15,22 0-15,-22 0 0,0-22 0,0 1 16,22 0-16,-22-1 0,0 1 0,21 0 16,-21-22-16,1 1 0,-1-1 15,0 1-15,0-1 0,0 1 0,0 20 16,1-20-16,-22 20 0,0 1 0,0 21 15,0 0-15,0 0 0,-22 42 16,1 0 0,0 21-16,0-21 0,-21 43 15,20-22-15,1 1 0,0 20 0,0 1 16,0-22-16,0 21 0,-1-20 16,22-1-16,0 22 0,0-22 0,0 0 15,0 1-15,0-1 0,0-21 16,22 0-16,-1 22 0,0-22 0,21-21 15,-21 21-15,22-21 0,-22 0 0,21 0 16,1 0-16,-1 0 0,0-21 16,1 21-16,-22-21 0,21-1 0,-21 22 15,22-21-15,-22 0 0,0 21 0,0-21 16,-21 0-16,0 0 0,21-1 16,-21 1-16,0 0 0,0 0 15</inkml:trace>
  <inkml:trace contextRef="#ctx0" brushRef="#br0" timeOffset="48743.39">15727 7535 0,'0'0'0,"-43"0"0,65 0 15,-1 0 1,0 0-16,0 0 0,0 0 16,22 0-16,-1 0 0,0 0 15,22 0-15,-1 0 0,1 0 0,-1 0 16,1 0-16,-1 0 0,-20 0 16,20 0-16,-21 0 0,-20 0 0,-1 0 15,0 0-15,-42 0 16,0 0-16,-1 0 15,1-21-15,-21 21 0,0 0 0,-1 0 16,1 0-16</inkml:trace>
  <inkml:trace contextRef="#ctx0" brushRef="#br0" timeOffset="49243.03">15071 7768 0,'21'0'0,"-21"21"31,-21-21-15,-1 22-16,1-22 0,21 21 15,-21-21-15,21 21 0,-21 0 16,21 0-16,0 0 0,0 1 16,21-1-16,0 0 0,0 0 15,1-21-15,-1 21 0,0 0 16,0 1-16,0-1 0,0-21 16,1 21-16,-1 0 0,0 0 0,-21 0 15,0 1-15,0-1 0,0 0 16,0 0-16</inkml:trace>
  <inkml:trace contextRef="#ctx0" brushRef="#br0" timeOffset="50364.14">18415 7705 0,'0'0'0,"-42"0"0,20 0 0,-62-21 31,63 21-31,63 0 31,0 0-31,1 0 0,-1 0 16,21 0-16,1 0 0,21 0 0,-1 0 16,1 0-16,0 0 0,-1 0 15,1 0-15,0 21 0,-22-21 0,1 0 16,-1 0-16,-21 0 0,1 0 0,-1 0 15,-21 0-15,-42 0 16,0 0 0,-21-21-16,20 21 15,1-22-15,0 22 0,-21-21 16,21 0-16,-1 21 0,1-21 0,0 0 16,0 21-16,0-21 0,0 21 15,21-22-15,21 22 31,0 0-31,0 0 0,0 22 16,0-1-16,1 0 0,-1 0 0,0 0 16,-21 0-16,0 22 0,0-22 15,0 21-15,-21 1 0,-22-22 0,22 21 16,-21 0-16,0 1 0,-1-22 0,1 21 16,0-21-16,20 1 15,1-1-15,0 0 0,42-21 16,0 0-1,22-21-15,-22 0 0,21-1 16</inkml:trace>
  <inkml:trace contextRef="#ctx0" brushRef="#br0" timeOffset="50699.95">20002 7557 0,'0'-22'0,"0"44"0,0-65 0,0 22 15,0 0-15,0 0 16,0 42 0,0 0-1,0 21-15,0 1 0,0-1 0,0 0 16,0 22-16,0-1 0,0 1 16,0-1-16,-21 22 0,21 0 0,0-22 15,-21 22-15,0 0 0,21-22 0,0 22 16,-21-22-16,0 22 0,-1-22 15,1 22-15,0-21 0,21-1 0,-21 1 16,0-1-16,0-21 0,21 1 0,-22-1 16,22-21-16,-21 22 0,21-22 15,0-42 1,0-1-16,21-20 16,1 0-16,-1-1 0,0 1 0,0 0 15,21-22-15</inkml:trace>
  <inkml:trace contextRef="#ctx0" brushRef="#br0" timeOffset="50995.78">20045 7811 0,'0'0'0,"-21"-43"0,21 22 0,-22-21 16,22 21-16,0-1 0,0 1 0,0-21 16,0 21-16,0 0 0,43-1 15,-22 1-15,0 0 0,21 21 16,1-21-16,-1 21 0,0 0 0,22 0 15,-22 0-15,1 21 0,-1 0 16,0 0-16,-21 1 0,-21 20 0,0-21 16,0 21-16,0-20 0,-21 20 0,0-21 15,-21 0-15,-1 0 0,1 1 16,0-1-16,-1 0 0,1 0 0,0-21 16,21 0-16,-1 0 0,1 21 0,0-21 15,42 0 1,0-21-1,1 0-15,-1 21 0,21-21 16,-21 21-16</inkml:trace>
  <inkml:trace contextRef="#ctx0" brushRef="#br0" timeOffset="51327.59">20553 7662 0,'0'0'0,"21"-21"0,-21 0 0,21 0 16,0 0-16,-21 0 15,21-1-15,1 22 0,-1-21 0,21 0 16,-21 21-16,0 0 0,22 0 0,-22 0 16,21 0-16,-21 0 15,1 21-15,-1 22 0,0-22 0,0 0 16,-21 21-16,0-21 0,0 22 0,0-1 16,0-21-16,0 22 0,0-22 15,-21 0-15,21 0 0,-21 0 0,21 0 16,-21-21-16,-1 0 15,22-21 1,0 0-16,0 0 0,0 0 0,0 0 16,0-1-16,0 1 0,0 0 0,22 0 15,-1 0-15,0-22 0,-21 22 16,21 0-16,0 0 0,0 0 16,1 21-16,-1-21 0,0 21 15,0 0-15,0-22 0,22 22 0</inkml:trace>
  <inkml:trace contextRef="#ctx0" brushRef="#br0" timeOffset="51699.36">21505 7493 0,'0'-21'15,"0"0"1,-21 21-16,0 0 16,0 0-16,0 21 0,21 0 15,-22 0-15,1 22 0,0-22 16,0 0-16,21 21 0,-21 1 15,21-22-15,-21 21 0,21-21 0,0 22 16,0-22-16,0 0 0,0 0 16,0 0-16,21 0 0,0 1 0,21-22 15,-21 0-15,22 0 0,-1 0 0,0 0 16,1 0-16,-1-22 0,0 1 16,1 0-16,-22 0 0,21 0 0,-21 0 15,22-22-15,-22 22 0,-21-21 16,0-1-16,0 1 0,0 0 0,0-1 15,0 1-15,-21 21 0,0-21 0,-1 20 16,-20 1-16,0 21 0,21 0 16,-22 0-16,1 0 0,0 0 15,20 0-15,1 21 0,-21 1 0,42-1 16,0 0-16,0 0 0,0 0 16,0 0-16,21-21 0,0 22 0,0-1 15,22-21-15,-22 21 0</inkml:trace>
  <inkml:trace contextRef="#ctx0" brushRef="#br0" timeOffset="52080.14">22098 7641 0,'0'0'15,"21"0"-15,-21-21 0,21 0 16,-21 0-16,21 0 0,1-1 0,-22 1 16,21 0-16,0 0 0,-21-21 15,0 20-15,21 1 0,-21-21 16,0 21-16,0 0 0,21 21 0,-21-22 15,0 44 1,0-1-16,0 21 16,-21 0-16,21 1 0,-21-1 0,21 0 15,-21 22-15,21-1 0,0 1 16,-21-1-16,-1 1 0,1-1 0,21 1 16,-21 21-16,21-22 0,-21 1 0,21 20 15,-21-20-15,21-1 0,0 1 16,-21-1-16,-1 1 0,22-1 0,0 1 15,-21-22-15,21 22 0,-21-22 16,0 0-16,21 1 0,-21-1 16,21-21-16,0 0 0,-21-21 15,21-21 1,0 0-16,0 0 0,0-22 0,0 22 16,0-21-16,0-22 0,0 22 15,21 0-15,-21-22 0,21 1 0</inkml:trace>
  <inkml:trace contextRef="#ctx0" brushRef="#br0" timeOffset="52272.3">22140 7154 0,'0'0'0,"0"-21"16,0-21-16,0 21 15,0 0-15,21 21 31,-21 21-15,22-21-16,-1 21 0,0 0 16,0 0-16,0 0 15</inkml:trace>
  <inkml:trace contextRef="#ctx0" brushRef="#br0" timeOffset="52564.14">22458 7557 0,'21'0'0,"-42"0"0,63 0 0,-21 0 16,0 0-16,22 0 0,-22-22 0,21 1 16,-21 21-16,22-21 0,-22 0 15,0 0-15,0 0 0,0-1 0,-21 1 16,0 0-16,0 0 0,0 0 0,0 0 16,-21 21-1,-21 0-15,21 0 0,0 0 0,-22 0 16,22 21-16,-21 0 0,21-21 15,-1 21-15,-20 21 0,21-20 16,21-1-16,-21 0 0,21 0 0,0 0 16,0 0-16,0 1 0,0-1 15,0 0-15,0 0 0,21 0 0,0 0 16,0 1-16,0-22 0,22 0 0,-22 21 16,21-21-16,-21 0 0</inkml:trace>
  <inkml:trace contextRef="#ctx0" brushRef="#br0" timeOffset="53071.85">23220 7345 0,'0'0'0,"0"-42"0,0 20 0,0-41 16,-21 84 15,-1 0-31,1 0 0,0 22 16,-21-1-16,21-21 0,-1 22 15,1-1-15,0 0 0,21-21 0,0 22 16,0-1-16,0-21 0,0 0 0,0 1 16,21-1-16,0 0 0,1 0 15,-1 0-15,0-21 0,0 0 0,0 0 16,22 0-16,-22 0 0,21 0 0,-21-21 16,22 0-16,-1 0 0,0 0 15,1-22-15,-22 22 0,21-21 16,0-22-16,1 22 0,-1-22 0,0 1 15,-20-1-15,20 1 0,-21-1 16,0 1-16,0 21 0,-21-1 0,0 1 16,0 0-16,0-1 0,0 22 15,0 0-15,0 0 0,-21 21 16,0 0 0,21 42-16,-21-21 0,21 0 0,0 22 15,0-1-15,0 22 0,0-1 0,-21 1 16,21-1-16,-21 1 0,-1 20 15,22-20-15,0-1 0,-21-20 0,21 20 16,-21-21-16,21 1 0,0-1 16,0 0-16,0-20 0,0-1 15,0 0-15,21-21 16,0 0-16,1 0 0,-1 0 0,0 0 16,-21-21-16,21 0 0,-21-22 15,21 22-15</inkml:trace>
  <inkml:trace contextRef="#ctx0" brushRef="#br0" timeOffset="53217.77">23601 7324 0,'0'0'0,"0"-21"0,0-1 15,0 1-15,0 0 16,21 21-16,0 0 16,0 0-16,0 0 0,1-21 0,20 21 15,-21 0-15,0 0 0,22 0 16,-22 0-16,0 0 0</inkml:trace>
  <inkml:trace contextRef="#ctx0" brushRef="#br0" timeOffset="53784.45">24236 7472 0,'21'0'0,"0"-21"0,0 21 16,0-21-16,1-1 0,20 1 16,-21 0-16,0 0 0,0 0 0,-21 0 15,0-1-15,0 1 0,0 0 0,0 0 16,-21 21-16,0 0 0,-21 0 16,21 0-16,-1 0 0,-20 0 0,21 21 15,-21 0-15,20 0 0,1 1 16,0-1-16,21 0 0,0 0 0,0 0 15,0 0-15,0 1 0,21-1 0,0 21 16,1-21-16,-1 0 0,0 1 16,21 20-16,-21-21 0,1 0 15,-1 22-15,-21-22 0,0 0 0,0 0 16,0 0-16,0 0 0,-21 1 16,-22-22-16,22 0 0,-21 21 0,21-21 15,-22 0-15,22 0 0,-21 0 16,21 0-16,-1-21 0,22-1 0,-21 1 15,21 0-15,0 0 16,21 21 0,1-21-16,-1 21 0,0-21 0,0 21 15,21-22-15,-20 22 0,-1-21 16</inkml:trace>
  <inkml:trace contextRef="#ctx0" brushRef="#br0" timeOffset="54136.24">24596 7620 0,'42'0'15,"-21"0"1,0 0-16,0 0 0,1-21 0,-1 0 16,21 21-16,-21-21 0,0-1 15,22 1-15,-22 0 0,0 0 0,-21 0 16,0 0-16,0-1 0,0 1 15,0 0-15,0 0 0,-21 0 0,0 21 16,0 0-16,-1 0 0,-20 0 16,21 0-16,-21 21 0,20 0 0,-20 0 15,21 0-15,0 22 0,0-22 0,-1 0 16,1 21-16,21-20 0,0 20 16,0-21-16,0 0 0,0 0 0,0 1 15,0-1-15,21 0 0,1-21 16,-1 21-16,0-21 0,0 21 0,21-21 15,-20 0-15,-1 0 0,21 0 0,0 0 16,-20-21-16,20 0 0,-21 0 16,21 0-16</inkml:trace>
  <inkml:trace contextRef="#ctx0" brushRef="#br0" timeOffset="54387.1">25358 6900 0,'0'0'16,"21"-42"-16,-21 0 0,0 21 0,0-1 15,0 1-15,21 21 0,-21 21 16,-21 22 0,0-22-16,-1 21 0,1 22 0,0-22 15,-21 22-15,-1-1 0,22 22 0,-21-22 16,21 1-16,-22-1 0,22 1 16,0-1-16,0 1 0,21-22 15,0 0-15,0 1 0,0-22 0,0 0 16,0 0-16,21 0 0,0 1 15,0-22-15,1 0 0,-1 0 16,0 0-16,0-22 0,-21 1 0,0 0 16,0 0-16</inkml:trace>
  <inkml:trace contextRef="#ctx0" brushRef="#br0" timeOffset="54540.01">24871 7366 0,'0'0'0,"-21"0"16,-1-21-1,44 21 1,-1 0-16,21 0 0,-21 0 16,22 0-16,-1 0 0,0 0 0,1 0 15,-1 0-15,0 0 0,-21 0 16,22 0-16</inkml:trace>
  <inkml:trace contextRef="#ctx0" brushRef="#br0" timeOffset="54829.28">25485 7387 0,'0'0'0,"0"21"0,-22 1 16,1-22-16,0 21 0,21 0 0,-21 0 15,0 0-15,21 0 0,0 1 16,-21-1-16,-1 0 0,22 0 16,0 0-16,0 0 0,0 1 15,0-1-15,22 0 16,-1-21-16,0 0 15,0 0-15,0 0 0,0 0 0,1 0 16,20 0-16,-21-21 0,0 21 16,0-21-16,1-1 0,-1 22 0,0-21 15,0 0-15,-21 0 0,0-21 0,21 20 16,-21 1-16,21 0 0,-21 0 16,0 0-16</inkml:trace>
  <inkml:trace contextRef="#ctx0" brushRef="#br0" timeOffset="55159.1">25993 7451 0,'21'-43'32,"-21"65"-1,0 20-31,0-21 0,-21 21 15,21 1-15,-22-1 16,1 22-16,0-1 0,0 1 0,0-1 16,0 1-16,-1 20 0,1-20 0,0 20 15,0-20-15,0 21 0,0-22 16,-1 1-16,1-1 0,0 1 0,0-1 16,-21 1-16,20-1 0,1-21 0,0 1 15,21-1-15,-21 0 0,21-20 16,-21-1-16,21 0 0,0 0 0,0-42 31,21 0-31,0 0 0,0-1 0,-21-20 16,21 0-16,1-1 0,-1 1 15,0-21-15,0 20 0,0-20 16</inkml:trace>
  <inkml:trace contextRef="#ctx0" brushRef="#br0" timeOffset="55411.96">25866 7747 0,'0'0'0,"0"-42"0,21-22 0,0 22 15,-21 0-15,21-1 0,-21 1 16,0 21-16,21-22 0,0 22 0,1 0 16,-1 0-16,0 0 0,0 0 0,0 21 15,22 0-15,-22 0 0,21 0 16,-21 21-16,22 0 0,-22 0 16,0 0-16,0 0 0,-21 22 0,0-22 15,0 21-15,0-21 0,-21 22 16,0-22-16,0 0 0,-22 0 0,22 0 15,-21 1-15,-1-22 0,1 21 16,21-21-16,-21 0 0,20 0 0,1 0 16,0 0-16,0 0 0,0 0 0,0 0 15,-1 0-15,1 0 16</inkml:trace>
  <inkml:trace contextRef="#ctx0" brushRef="#br0" timeOffset="56611.86">444 10435 0,'0'0'0,"0"-21"0,0 0 16,0 0-16,0 0 15,0-1-15,0 1 16,0 42 15,0 1-31,0-1 0,0 21 16,0 0-16,0 1 15,0 20-15,0-20 0,0 20 0,0-21 16,0 1-16,0-1 0,0 0 16,0 1-16,0-1 0,0-21 0,0 0 15,0 1-15,0-1 0,0 0 16,0-42 31,22 0-47,-22-1 15,21 22-15,0-21 0,0 0 0</inkml:trace>
  <inkml:trace contextRef="#ctx0" brushRef="#br0" timeOffset="56875.74">952 10372 0,'0'0'0,"0"-21"15,22 21 1,-1-22-16,0 22 0,0 0 0,21 0 16,-20-21-16,20 21 0,0-21 15,-21 21-15,22 0 0,-22 0 16,0 0-16,0 0 0,-42 0 31</inkml:trace>
  <inkml:trace contextRef="#ctx0" brushRef="#br0" timeOffset="57355.46">995 10308 0,'-43'43'31,"43"-22"-31,-21 0 0,0 21 16,0-21-16,21 1 0,-21-1 0,0 21 15,-1-21-15,22 22 0,-21-22 16,0 0-16,0 0 0,21 0 0,0 0 16,-21-21-16,21 22 0,-21-1 15,21-42 16,21 21-31,0-22 0,0 1 0,0 21 16,0-21-16,1 0 16,-1 21-16,0-21 0,21 0 0,-21 21 15,22 0-15,-22-22 0,21 22 16,1 0-16,-1 0 0,-21 0 0,21 0 16,-20 22-16,-1-22 0,0 21 15,0 0-15,-21 0 0,0 0 0,0 22 16,0-22-16,-21 0 0,0 0 15,0 21-15,-22-20 0,22-1 0,-21 0 16,21 0-16,-1 0 0,-20-21 16,21 21-16,0-21 0,0 0 0,-1 0 15,1 0-15,0 0 16,0 0-16,21-21 16,0 0-1,0 0 1,0 0-1,21 21-15,0-21 0</inkml:trace>
  <inkml:trace contextRef="#ctx0" brushRef="#br0" timeOffset="57759.23">1609 10795 0,'0'0'0,"21"0"31,0 0-31,0 0 0,-21-21 16,21 21-16,-21-21 0,21 21 16,-21-21-16,0-1 15,0 1 1,-21 21-16,0 0 16,0 0-16,0 21 15,0 1-15,21-1 0,0 0 16,0 0-1,21-21 1,0 0-16</inkml:trace>
  <inkml:trace contextRef="#ctx0" brushRef="#br0" timeOffset="59608.05">3873 10308 0,'0'0'0,"0"21"15,0 1 1,0-1 15,0-42 657,0-1-673,0 1 1,22 0-1</inkml:trace>
  <inkml:trace contextRef="#ctx0" brushRef="#br0" timeOffset="62235.56">4064 10075 0,'0'0'0,"21"-21"0,-21 0 16,0 0-16,0 0 15,0 0 1,0 42 31,0 0-47,-21 0 0,0 21 0,0 1 15,21 20-15,-22 1 0,1-1 16,-21 1-16,21 20 0,0-20 0,-22-1 16,1 22-16,21-21 0,-22-22 15,1 21-15,21-20 0,0-1 0,0-21 16,-1 0-16,1 1 0,21-1 0,0 0 16,-21-21-16,21-21 15,0 0-15,0-1 16,-21 1-16,21-21 0,0 21 15,0-22-15,0 1 0,0 0 0,0-1 16,0-20-16,0 21 0,0-1 16,0 1-16,0 21 0,0-22 15,0 22-15,21 42 16,-21 1 0,21-1-16,0 21 0,-21-21 0,22 22 15,-1-1-15,0 21 0,0-20 0,0-1 16,0-21-16,1 22 0,-1-1 15,21-21-15,-21 21 0,0-20 0,43 20 16,-22-21-16,1-21 16,-22 0-16,21 0 0,0 0 0,1 0 15,20 0-15,-20 0 0,20-21 0,1 0 16,-22 0-16,21-1 0,1-20 16,-22 21-16,1-21 0,-1-1 15,-21 22-15,0-21 0,0-1 0,-21 1 16,0 0-16,0-1 0,0 1 0,0 0 15,0-1-15,-21 22 0,0 0 16,-21 0-16,21 21 0,-22 0 0,22 0 16,-21 0-16,21 0 0,-22 42 15,22-21-15,-21 1 0,21 20 0,-1 0 16,1 1-16,0-1 0,0 0 16,0-21-16,0 22 0,21-1 15,-22-21-15,22 22 0,0-22 0,0 0 16,0 0-16,0 0 0,22 0 0,-1-21 15,0 0-15,0 0 0,21 0 16,-20 0-16,20-21 0,0 0 0,1 0 16,-1 0-16,0 0 0,-21-1 0,22-20 15,-22 0-15,21 21 0,-21-22 16,1 1-16,-22 0 0,0-1 0,0 1 16,0 21-16,0-22 0,0 22 15,0 0-15,0 0 0,-22 21 31,22 21-31,0 0 16,0 0-16,0 22 0,-21-22 0,21 21 16,0 1-16,-21-1 0,21-21 0,0 21 15,0 1-15,0-1 0,0-21 16,0 22-16,0-22 0,0 0 0,0 0 16,21 0-16,0-21 0,1 0 0,-1 0 15,0 0-15,0 0 0,0 0 16,22 0-16,-22-21 0,21 21 0,-21-21 15,22 0-15,-22-22 0,0 22 0,21-21 16,-21 21-16,1-22 0,-1 1 16,-21 0-16,21-1 0,-21 1 15,21 0-15,-21 21 0,0-22 0,0 22 16,0 0-16,0 0 16,-21 21-1,21 21-15,-21 0 0,21 0 0,0 0 16,-21 22-16,21-22 0,0 21 15,-22 1-15,22-22 0,0 21 0,0 0 16,0 1-16,0-22 0,0 21 0,0-21 16,0 1-16,22-1 0,-1 0 15,-21 0-15,21 0 0,0-21 0,0 0 16,0 0-16,1 0 0,20 0 0,-21 0 16,21-21-16,-20 0 0,20 0 15,0 0-15,-21-1 0,1-20 16,20 21-16,-21-21 0,0-1 0,0 1 15,-21 0-15,0-1 0,22 1 0,-22 21 16,0-22-16,0 22 0,0-21 16,0 21-16,0 0 0,0 42 31,0 0-31,-22-21 0,22 42 16,0-21-16,0 22 0,0-22 0,0 21 15,0 1-15,0-22 0,0 21 16,0 0-16,0-20 0,0 20 0,0-21 15,0 21-15,22-20 0,-1-1 16,0 0-16,0 0 0,21-21 16,-20 0-16,20 0 0,0 0 15,-21 0-15,22-21 0,-1 0 0,0 21 16,1-21-16,-22-1 0,21-20 0,-21 21 16,1 0-16,-1-22 0,0 1 15,0 21-15,-21-21 0,0-1 0,0 22 16,0-21-16,0 21 0,0-1 0,-21 22 31,21 22-31,-21 20 16,21-21-16,0 0 0,0 22 0,0-1 15,0-21-15,0 21 0,-21-20 16,21 20-16,0-21 0,0 0 16,0 0-16,0 1 0,0-1 0,0 0 15,0 0-15,0-42 31,0 0-31,0 0 16,0-1-16,21-20 0,0 21 0,0-21 16,0-1-16,0 1 0,-21 21 15,22-22-15,-1 1 0,0 0 16,0 21-16,0-1 0,0 1 0,1 21 0,-1 0 16,0 0-16,0 0 0,0 0 15,0 21-15,1 1 0,-22 20 16,0-21-16,21 21 0,0 1 0,-21-22 15,0 21-15,21 1 0,0-22 0,0 21 16,1-21-16,-1 0 0,0 1 16,0-1-16,0 0 0,22 0 0,-22-21 15,21 0-15,-21 0 0,0 0 0,22 0 16,-22 0-16,0 0 0,0-21 16,0 0-16,1 0 0,-22-1 0,21 1 15,0-21-15,0 21 0,0-22 0,0 1 16,1-21-16,-1 20 0,0 1 15,0 0-15,0 20 0,0-20 16,1 21-16,20 0 0,-21 0 0,0 21 16,0 0-16,1 0 0,-1 0 15,-21 21-15,0 0 16,0 0-16,0 0 0,0 0 0,0 1 16,0-1-16,0 0 15,0-42 16,0 0-31,0-1 16,0 1-16,0 0 0,0 0 16,-21 0-16,-1 0 15,1 21-15,0 0 0,21-22 16,-21 22-16,0 0 0,0 0 16,-1 0-16,1 22 0,0-22 0,0 21 15,0 0-15,0 21 0,-1-21 0,1 22 16,21-22-16,0 21 0,0 1 0,0-22 15,0 21-15,0 0 0,0-20 16,0-1-16,21 21 0,1-21 0,-1 0 16,0-21-16,0 22 0,21-22 0,-20 0 15,-1 0-15,21 0 16,0 0-16,1 0 0,-22 0 0,21 0 16,1-22-16,-1 1 0,-21 0 0,21 0 0,-20-21 15,20-1-15,-21 1 0,0 0 16,0-22-16,1 1 0,-1-22 15,0 21-15,-21 1 0,0-1 0,0 1 16,0-64-16,0 85 0,0-1 16,0 22-16,0 0 0,0 0 15,-21 21-15,0 0 16,21 21-16,-22 0 0,22 0 0,-21 22 16,21-22-16,0 21 0,0 0 15,0 22-15,0-22 0,0 1 16,0 20-16,0-21 0,0 22 0,0-22 0,0 22 15,0-22-15,0 0 0,0 1 16,0-1-16,0-21 0,0 22 16,0-22-16,0 0 0,0 0 0,0-42 31,0 0-15,0 0-16,21-1 0,1-20 0,-1 0 15,0-1-15,0 1 0,21 0 16,-20-1-16,-1 1 0,21 0 0,-21 21 15,22-1-15,-22 1 0,0 21 0,0 0 16,21 0-16,-20 0 0,-22 21 16,21 1-16,0-1 0,0 0 15,-21 21-15,21 1 0,-21-22 0,0 21 16,0 0-16,0-20 0,0 20 0,0-21 16,0 21-16,0-20 0,0-1 15,0 0-15,0 0 0,0 0 16,-21-21-16</inkml:trace>
  <inkml:trace contextRef="#ctx0" brushRef="#br0" timeOffset="62952.1">9271 9927 0,'0'0'0,"0"-21"0,0 0 0,0-21 15,0 20-15,0 1 0,0 0 0,0 0 16,0 0 0,0 42-1,-21 0-15,21 0 16,0 22-16,0-1 0,0-21 0,0 43 15,0-22-15,0 0 0,0 1 16,0 20-16,0-21 0,0 1 0,21 20 16,-21-20-16,0-1 0,0 0 15,0 1-15,0-22 0,0 21 16,0-21-16,0 0 0,0 1 0,0-1 16,-21-21-16,0 0 15,-1 0-15,1-21 16,0-1-16,21 1 0,0 0 15,0-21-15,0 21 0,0-22 0,0 22 16,0 0-16,21-21 0,0 20 16,1 1-16,20 0 0,-21 0 15,21 0-15,-20 21 0,20 0 0,-21 0 0,21 0 16,1 0-16,-22 0 0,21 21 16,-21 0-16,1 0 0,-22 22 15,0-22-15,0 21 0,0 0 0,-22-20 16,1 20-16,-21 0 0,21-21 0,-22 22 15,22-22-15,-21 0 0,21 0 16,0 0-16,-22-21 0,22 0 0,0 0 16,0 0-16,21-21 31,0 0-31,21 0 0,0 21 16,0-21-16,0 0 0,1-1 0,-1 1 15,21 0-15,-21 0 0</inkml:trace>
  <inkml:trace contextRef="#ctx0" brushRef="#br0" timeOffset="63307.9">9842 10181 0,'0'-21'31,"22"21"-15,-1 0-16,0 21 15,0 0-15,21 22 0,-20-22 16,-1 0-16,-21 21 0,21 1 0,-21-1 16,21 0-16,-21-20 0,0 20 0,0 0 15,0-21-15,0 22 16,0-22-16,0 0 0,0 0 16,-21-21-16,21 21 0,-21-21 0,21-21 15,0 0 1,0 0-16,0 0 0,0 0 0,0-1 15,0-20-15,0 0 0,21-1 0,-21 1 16,21 21-16,0-21 0,0-1 16,-21 1-16,22 21 0,-1 0 0,0-1 15,0 1-15,0 0 0,0 21 16,1-21-16,-1 21 0,0-21 0,0 21 16,0 0-16</inkml:trace>
  <inkml:trace contextRef="#ctx0" brushRef="#br0" timeOffset="63703.7">10647 10075 0,'0'0'0,"-21"0"15,-1 0-15,1 0 16,21 22-16,-21-1 0,0 0 16,0 0-16,0 0 0,-1 0 0,22 22 15,0-22-15,0 21 0,-21 1 0,21-1 16,0-21-16,0 21 0,0 1 15,0-22-15,0 21 0,0-21 16,21 1-16,1-1 0,-1-21 0,0 21 16,21-21-16,-21 0 0,22 0 0,-1 0 15,-21 0-15,22-21 0,-1 21 16,0-21-16,1-1 0,-1 1 0,0-21 16,-21 21-16,1-22 0,-1 1 0,-21 21 15,21-21-15,-21-1 0,0 1 16,0 0-16,-21-1 0,0 1 0,-1 21 15,-20 0-15,21-1 0,-21 1 0,-1 0 16,22 21-16,-21 0 0,-1 0 16,1 0-16,21 21 0,0 0 0,-22 1 15,22-1-15,21 0 0,0 0 16,0 0-16,0 0 0,0 1 16,0-1-16,0 0 0,43-21 0,-22 21 15,21-21-15,0 0 0,1 0 0</inkml:trace>
  <inkml:trace contextRef="#ctx0" brushRef="#br0" timeOffset="64207.82">11388 10118 0,'0'0'0,"0"-21"0,0-1 16,0 44 0,0-1-1,-22 0-15,22 21 0,0-21 0,0 22 16,-21-1-16,21-21 0,-21 22 15,21-1-15,0-21 0,0 21 0,0-20 16,0-1-16,0 0 0,0 0 0,21-21 16,0 0-1,1 0-15,-1 0 0,0-21 16,0 0-16,0 0 0,0-1 0,1 1 16,-1-21-16,0 21 0,0-22 15,0 22-15,0-21 0,1 21 0,-22 0 16,21 21-16,-21-22 0,0 44 15,0-1 1,0 0-16,0 0 16,0 21-16,0-20 0,0-1 0,0 0 15,21 21-15,-21-21 0,21 1 16,0-22-16,0 21 0,1 0 0,-1-21 16,0 0-16,21 0 0,-21 0 0,22 0 15,-22 0-15,21 0 0,-21-21 0,1 0 16,-1-1-16,0 1 0,0 0 15,0-21-15,-21 21 0,0-22 0,0 22 16,0-21-16,0-1 0,0 22 0,0 0 16,0-21-16,-21 21 15,21-1-15,-21 22 0,42 0 32,0 0-32,0 0 15,1 0-15,-1 0 0,0 0 16</inkml:trace>
  <inkml:trace contextRef="#ctx0" brushRef="#br0" timeOffset="64571.62">12573 10012 0,'0'0'15,"21"-21"-15,-21 0 0,0-1 16,-21 1-16,0 21 16,0 0-16,-1 0 15,1 21-15,0 1 0,-21-1 16,21-21-16,-1 42 0,1-21 0,-21 0 15,21 1-15,0-1 0,21 0 16,0 0-16,0 0 0,0 0 0,21 1 16,0-1-16,0 0 0,0-21 15,0 21-15,1 0 0,-1-21 0,21 21 16,-42 1-16,21-1 0,0 0 16,1 0-16,-1 0 0,-21 0 15,0 1-15,0-1 0,-43-21 16,22 0-1,0 0-15,0 0 0,-21 0 0,-1 0 16,1 0-16,0 0 0,-1 0 0,22 0 16,-21 0-16,21 0 0,63-21 47,-21 21-47,0-22 0,22 22 0,-22-21 15,21 21-15</inkml:trace>
  <inkml:trace contextRef="#ctx0" brushRef="#br0" timeOffset="64907.93">12848 10308 0,'0'0'0,"21"-21"31,0 21-31,1 0 16,-22-21-16,21 21 0,0 0 15,0-21-15,0 21 0,0-21 0,1-1 16,-1 22-16,0-21 0,0 0 0,0 0 15,0 0-15,-21 0 0,0-1 16,0 1-16,0 0 0,0 0 16,-21 21-16,0 0 0,0 0 0,-21 0 15,20 0-15,1 21 0,-21 0 16,21 0-16,0 1 0,-22 20 0,22-21 16,21 21-16,0-20 0,-21 20 0,21-21 15,0 21-15,0-20 16,0-1-16,21 21 0,0-21 0,0-21 15,1 21-15,-1 1 0,21-22 0,-21 0 16,0 0-16,22 0 0,-22 0 0,0 0 16,0 0-16,22 0 0,-22 0 15,0-22-15,0 1 0,0 0 0</inkml:trace>
  <inkml:trace contextRef="#ctx0" brushRef="#br0" timeOffset="65211.68">13356 10224 0,'0'0'0,"0"-22"0,0 1 0,0 0 16,0 0-16,0 0 0,21 21 0,-21-21 15,21 21-15,1 0 16,-1 0-16,0 0 0,0 0 16,0 0-16,0 21 0,1 0 0,-1 0 15,0-21-15,-21 42 0,0-20 0,0-1 16,0 21-16,0-21 0,0 22 0,0-22 16,0 0-16,0 21 0,0-21 15,0 1-15,0-1 0,0 0 0,0 0 16,0-42 15,0 0-31,0 0 16,21-1-16,-21 1 0,21-21 0,0 21 0,1-22 15,-22 22-15,21-21 0,0 21 0,0-22 16,0 1-16,0 21 16,1-21-16,-1 20 0,21-20 0,-21 21 15,0 0-15,1 21 0,-1 0 0,0 0 16,0 0-16</inkml:trace>
  <inkml:trace contextRef="#ctx0" brushRef="#br0" timeOffset="65648.66">14245 10181 0,'21'0'16,"-42"0"-16,63 0 0,-20 0 0,-1 0 15,0 0-15,0-21 0,0 0 0,0 0 16,1 21-16,-1-21 0,0-1 0,-21 1 15,0 0-15,0 0 16,0 0-16,-21 21 16,0 0-16,-1 0 0,1 0 0,-21 21 15,21 0-15,0 0 0,-1 0 16,-20 1-16,21-1 0,0 0 0,0 0 16,21 0-16,0 0 0,0 1 0,0-1 15,0 0-15,21 0 0,0 0 16,0-21-16,0 21 15,0-21-15,1 0 0,-1 22 0,0-22 16,0 0-16,-21 21 0,21-21 0,0 0 16,1 21-16,-22 0 15,0 0-15,-22 0 16,1 1-16,0-22 0,0 21 0,-21-21 16,20 21-16,-20-21 0,0 21 0,-1-21 15,22 0-15,-21 0 0,21 21 16,0-21-16,-22 0 0,22 0 0,0 0 15,0 0-15,0 0 0,21-21 16,-22 21-16,1 0 16,0 0-16,0 0 0,0 0 15,-22 0-15</inkml:trace>
  <inkml:trace contextRef="#ctx0" brushRef="#br0" timeOffset="66432.34">677 12488 0,'0'0'0,"21"-21"0,1-85 32,-22 85-32,-22 42 31,22 1-31,-21 20 16,21-21-16,0 21 15,0 22-15,0-22 0,-21 22 0,0-1 16,21-20-16,-21 20 0,21 1 15,-21-22-15,21 0 0,-22 1 0,22-1 16,-21-21-16,21 21 0,0-20 16,21-22-1,1 0-15,-22-22 16,21 1-16,0 0 0,0 0 0,0-21 16</inkml:trace>
  <inkml:trace contextRef="#ctx0" brushRef="#br0" timeOffset="66807.7">1270 12425 0,'0'0'0,"0"-21"0,-42 21 15,20 0 1,1 0-16,0 0 0,-21 0 0,21 21 16,-22 0-16,22 21 0,0-20 15,0 20-15,-22 0 0,22 1 0,21 20 16,-21-21-16,21 1 0,0-1 15,0 0-15,0 1 0,0-1 0,0-21 16,21 0-16,0 1 0,1-1 16,20-21-16,-21 0 0,21 0 15,1 0-15,-1-21 0,0-1 16,1 1-16,-22 21 0,21-42 0,-42 21 16,0 0-16,0-1 15,0 1-15,-21 0 0,0 21 16,-21 0-16,-1 0 0,1 0 0,21 0 15,-22 0-15,1 0 0,21 0 16,-21 0-16,20 21 0,1-21 0,21 21 16,0 1-16,0-1 15,21-21-15,1 0 16,-1 0-16,0 0 16,21 0-16,-21 0 0</inkml:trace>
  <inkml:trace contextRef="#ctx0" brushRef="#br0" timeOffset="66969.61">1778 12721 0,'0'0'0,"0"-21"0,0 0 31,-21 21-15</inkml:trace>
  <inkml:trace contextRef="#ctx0" brushRef="#br0" timeOffset="68432.23">3471 12150 0,'0'0'0,"0"-43"0,0 1 0,0 21 16,0-21-16,0-1 0,0 22 0,0 0 16,0 0-16,0 42 15,0 0-15,0 21 16,0 22-16,0-22 0,-42 85 16,42-42-16,-21-22 15,21 1-15,-21 21 0,-1-22 0,1 1 16,0-1-16,21 1 0,0-1 15,-21-21-15,21-20 0,0 20 0,0-21 16,0 0-16,21-21 16,-21-21-16,21 0 0,0 0 15,1-22-15,-1 1 0,0 0 0,0-1 16,0 1-16,0 0 0,1-1 16,-1 1-16,0 0 0,0-1 0,-21 1 15,0 0-15,21 21 0,-21-1 16,21 1-16,1 21 0,-22 21 15,0 1-15,21-1 0,-21 0 16,0 21-16,21-21 16,-21 22-16,0-1 0,0-21 0,0 22 15,21-1-15,0 0 0,0-21 0,-21 22 16,22-22-16,-1 0 0,0 0 16,21-21-16,-21 0 0,1 0 0,20 0 15,-21 0-15,21 0 0,-20-21 16,20 0-16,-21 0 0,21 0 0,-20-22 15,-1 22-15,0-21 0,21-1 0,-42 1 16,21 0-16,1-22 16,-22 22-16,21-22 0,-21 22 0,0-21 15,0 20-15,0-20 0,0 20 16,0 22-16,0 0 0,0 0 0,0 0 16,-21 21-16,-1 21 15,22 0-15,0 0 0,0 22 16,0-1-16,0 0 0,-21 1 0,21-1 15,0 21-15,0-20 0,0-1 16,0 0-16,0 1 0,0-1 0,0 0 16,21 1-16,1-22 0,-1 21 0,21-21 15,-21 1-15,22-1 0,-1 0 16,0-21-16,1 0 0,-1 0 16,0 0-16,1-21 0,20 0 15,-21-1-15,1 1 0,-1 0 0,0 0 16,1-21-16,-22 20 0,0-20 0,0 0 15,0-1-15,-21 1 0,0 21 16,0-21-16,0-1 0,0 22 0,0 0 16,0 0-16,-21 21 0,0 0 0,0 21 15,0 0-15,0 21 16,-1-20-16,1 20 0,21 0 0,-21 1 16,21-1-16,0 0 0,0 1 0,0-1 15,0-21-15,21 21 0,22-20 16,-22-1-16,21-21 0,0 0 15,1 0-15,-1 0 0,0 0 0,22-21 16,-22-1-16,22 1 0,-1 0 16,-20 0-16,-1-21 0,0 20 0,1-20 15,-1 21-15,-21-21 0,0-1 0,0-20 16,1 20-16,-22-20 0,21 21 16,-21-22-16,0 1 0,0 20 0,0 1 15,0 0-15,0-1 0,0 22 16,-21 21-16,-1 0 0,22 21 15,0 0-15,-21 1 0,21 20 16,0 21-16,0-20 0,0 20 16,0-20-16,0 20 0,0-21 15,0 1-15,0-1 0,0 22 0,0-22 16,0-21-16,-21 21 0,21 1 16,0-22-16,0 21 0,-21-21 0,21 1 15,0-44 16,21 1-31,-21 0 0,21 0 0,0 0 16,1-22-16,20 22 0,-21-21 0,0 21 16,22-22-16,-22 22 0,21 0 15,-21 0-15,22 0 0,-1 0 0,0 21 16,-21 0-16,22 0 0,-22 0 0,21 21 16,-21 0-16,1-21 15,-1 21-15,0 0 0,-21 22 0,0-22 16,0 0-16,0 0 0,-21 0 0,0 22 15,-1-22-15,-20 0 0,0 21 16,-1-21-16,-20 1 0,21-1 0,-1 0 16,1 0-16,0-21 0,-1 21 0,22-21 15,0 0-15,21-21 16,0 0 0,21 0-16</inkml:trace>
  <inkml:trace contextRef="#ctx0" brushRef="#br0" timeOffset="68867.5">6667 12150 0,'0'0'0,"0"-21"16,0-64-1,0 43-15,0 20 0,0-20 0,0 21 0,0-21 16,0 20-16,0 1 0,-21 21 15,21 21 1,-21 1-16,21 20 0,-21 0 16,21 22-16,0-1 0,0 1 0,-21-1 15,0 1-15,21-1 0,-22 1 16,1-22-16,21 22 0,0-22 16,-21 0-16,21 1 0,0-1 0,0-21 15,0 21-15,0-20 0,0-1 16,21-21-16,0 0 15,-21-21-15,22 21 0,-22-22 16,21 1-16</inkml:trace>
  <inkml:trace contextRef="#ctx0" brushRef="#br0" timeOffset="69187.34">6413 11959 0,'0'0'0,"-42"-21"0,21 0 0,0-21 16,21 20-16,0 1 0,0 0 15,0 0-15,21 0 0,0 0 16,21-1-16,22 1 0,-22 21 16,22 0-16,20 0 0,1 0 0,0 0 15,-1 21-15,-20 1 0,21 20 0,-22 0 16,-21 22-16,22-22 0,-43 22 16,0 20-16,-21-20 0,0-1 0,-21 1 15,0-22-15,-21 22 0,-22-1 0,1-21 16,-22 1-16,0-1 0,22 0 15,-1-20-15,1 20 0,-1-21 0,22 0 16,0-21-16,20 0 0,1 21 0,0-21 16,42-21-1,22 0 1,-22 21-16,21-21 0,0 0 0,22 0 16,-22 21-16,22-22 0</inkml:trace>
  <inkml:trace contextRef="#ctx0" brushRef="#br0" timeOffset="69756.77">7472 12531 0,'0'0'0,"-21"0"0,-1 0 0,22-21 32,43 21-17,-22-22-15,0 1 0,21 0 0,-20-21 16,20 21-16,0-22 0,-21 1 0,22 21 15,-22-22-15,21 1 0,-21 0 16,1 21-16,-22-1 0,0 1 0,0 0 16,0 0-16,-43 21 0,22 0 15,0 21-15,-21 0 0,-1-21 16,22 21-16,-21 22 0,21-22 0,-1 0 16,22 0-16,0 0 0,0 22 15,0-22-15,0 0 0,22 0 0,-1 0 16,0 1-16,0-1 0,21 0 15,1-21-15,-22 21 0,21 0 0,-21 0 16,1-21-16,20 22 0,-42-1 16,21-21-16,-21 21 0,21-21 0,0 0 15,1 0 1,-1 0-16,0 0 16,-21-21-16,21 0 0,0-1 0,0 1 15,1-21-15,-1 21 0,0-22 0,-21 1 16,21 21-16,0-21 0,-21 20 15,21 1-15,-21 0 0,0 0 0,0 42 32,0 0-32,0 0 15,0 1-15,0-1 0,0 21 0,0-21 16,0 0-16,0 22 0,-21-22 0,21 0 16,0 0-16,0 0 0,0 1 15,0-1-15,0-42 47,0-1-47,0 1 0,0 0 16</inkml:trace>
  <inkml:trace contextRef="#ctx0" brushRef="#br0" timeOffset="69903.73">8234 12023 0,'0'0'0,"0"-21"0,-21-43 31,21 43-31,-22 21 15,44 0 1,-1 0 0,0 21-16,0-21 0,0 21 15,0 0-15</inkml:trace>
  <inkml:trace contextRef="#ctx0" brushRef="#br0" timeOffset="70711.75">8509 12150 0,'0'0'0,"0"42"15,0-21 1,0 0-16,0 1 16,0-1-16,0 21 0,0-21 15,0 0-15,0 1 0,21-1 0,-21 0 16,0 21-16,0-21 0,21 1 16,-21-1-16,21 0 0,1 0 15,-1-21-15,0 0 0,0 0 16,0 0-16,0 0 0,1 0 15,-1-21-15,0 0 0,0 0 0,0-1 16,22 1-16,-22 0 0,0-21 0,0 21 16,0-22-16,0 1 0,1 21 15,-1-22-15,0 22 0,-21 0 16,0 0-16,21 0 0,-21 0 0,21 21 16,-21 21-1,0 0 1,0 0-16,-21 0 0,21 0 0,-21 22 15,21-22-15,-21 21 0,21-21 0,0 22 16,0-22-16,0 0 0,0 21 16,0-20-16,21-1 0,0 0 0,0-21 15,22 21-15,-1 0 0,-21-21 0,21 0 16,1 0-16,-1 0 0,0 0 16,1 0-16,-1 0 0,0-21 15,1 0-15,-1 0 0,0 0 0,1-1 16,-22 1-16,0-21 0,0 21 15,-21-22-15,0 22 0,0-21 0,0 0 16,0 20-16,0 1 0,-21 0 0,0 0 16,0 21-16,0 0 0,-1 0 15,1 0-15,0 21 0,0-21 16,21 42-16,0-20 0,0-1 0,0 21 16,0-21-16,0 22 0,0-22 15,0 0-15,0 21 0,0-21 0,0 1 16,0-1-16,21 0 0,0 0 0,0 0 15,1-21-15,20 0 0,-21 0 16,21 0-16,1 0 0,-1 0 16,0 0-16,22 0 0,-22-21 0,1 0 15,-1 0-15,0 0 0,1-1 0,-22 1 16,0-21-16,0 21 0,-21-22 16,0 1-16,0 21 0,0-21 0,0-1 15,0 22-15,0 0 0,0 0 0,-21 21 16,0 0-16,0 21 15,21 0-15,0 21 0,0-20 16,0 20-16,0-21 0,0 21 16,0-20-16,0-1 0,0 21 0,21-21 15,-21 0-15,0 1 0,21-1 0,0 0 16,0 0-16,0-21 16,1 0-1,-1-21 1</inkml:trace>
  <inkml:trace contextRef="#ctx0" brushRef="#br0" timeOffset="71656.07">11620 11769 0,'0'0'0,"0"-21"0,43-1 31,-43 1-31,0 0 0,0 0 16,-21 21-16,-1 0 15,1 0-15,0 0 16,-21 0-16,21 0 0,-1 21 16,1 0-16,-21 22 0,21-22 0,-22 42 15,22-20-15,-21-1 0,21 21 0,0 1 16,-1-1-16,1 1 0,21-22 16,0 22-16,0-22 0,0 0 0,0 1 15,21-22-15,1 0 0,20 0 0,0 0 16,1 1-16,-1-22 0,0 0 15,1 0-15,20 0 0,-21 0 0,22 0 16,-1-22-16,1 1 0,-1 0 0,22 0 16,-21-21-16,-1-1 0,-21 1 15,22 0-15,-1-22 0</inkml:trace>
  <inkml:trace contextRef="#ctx0" brushRef="#br0" timeOffset="71904.16">12509 11536 0,'0'-42'16,"0"84"-16,0-127 0,0 43 0,0 21 0,-21 0 15,0-1-15,0 1 0,0 21 16,0 21-16,-1 1 0,22 20 16,-21 0-16,21 1 0,-21-1 0,21 21 15,0 1-15,-21-22 0,0 22 16,21-1-16,-21 22 0,21-22 0,0 1 16,-22-22-16,22 22 0,0-22 15,0 22-15,0-22 0,0-21 0,0 21 16,0-20-16,0-1 0,22 0 15,-22 0-15,21-21 0,0 0 0,0 0 16,0 0-16,22 0 0,-22 0 0,21-21 16,0 0-16,-20 0 0,20-1 15,0 1-15,1 0 0</inkml:trace>
  <inkml:trace contextRef="#ctx0" brushRef="#br0" timeOffset="72911.6">13123 11938 0,'0'0'0,"0"-21"0,0-21 0,0 20 15,0-41 1,-21 42-16,0 21 0,-21 0 16,-1 0-16,22 0 0,0 0 0,-21 0 15,20 21-15,-20 21 0,21-21 0,0 22 16,-22-1-16,22 0 0,0 1 16,0-1-16,0 0 0,0 1 0,21-1 15,0 0-15,0-20 0,0 20 0,0-21 16,0 0-16,21 0 0,0-21 15,0 0-15,0 0 0,22 0 0,-22 0 16,21 0-16,0 0 0,-20-21 0,20 0 16,0 0-16,1 0 0,-22-22 15,0 22-15,21-21 0,-21 0 16,1-1-16,-1 1 0,-21 0 0,0-1 16,0 1-16,0 21 0,0 0 15,0-1-15,0 1 0,0 0 0,0 42 31,-21 0-31,-1 1 0,22-1 16,-21 21-16,21 0 0,-21 1 0,21-22 16,-21 21-16,21 1 0,0-1 0,0-21 15,0 21-15,0-20 0,21-1 16,0 0-16,0 0 0,1 0 0,-1 0 16,21-21-16,0 0 0,-20 0 0,20 0 15,0 0-15,1-21 0,20 21 16,-21-21-16,1 0 0,-1-21 15,0 20-15,1-20 0,-1 21 0,0-21 16,-20-1-16,-1 1 0,0 0 0,0-1 16,-21 22-16,0 0 0,0 0 15,0 0-15,-21 21 0,0 0 0,0 0 16,-1 0-16,1 21 0,0-21 0,0 21 16,21 0-16,-21 0 0,21 0 15,0 1-15,0 20 0,0-21 0,0 0 16,21 0-16,0 22 0,0-22 0,0 0 15,1 0-15,-22 0 0,0 1 16,21-22-16,-21 21 0,21 0 16,-42-21 15,0 0-31,-1 0 0,1-21 16,0 0-16,0 21 0,0-22 15,21 44 16,0-1-31,0 0 16,0 0-16,21 0 16,0 0-16,0-21 0,0 22 15,1-22-15,-1 0 0,21 0 0,-21 21 16,43-21-16,-22 0 0,22 0 0,-1 0 16,1-21-16,-1-1 0,1 22 15,-1-21-15,-21-21 0,1 21 0,-1 0 16,0-22-16,1 1 0,-22 0 0,0-1 15,0 1-15,-21 0 0,0 20 16,0-20-16,0 0 0,-21 21 0,0-1 16,0 22-16,0 0 0,-1 0 0,1 0 15,0 0-15,21 22 0,0-1 16,0 0-16,0 21 0,0-21 16,0 22-16,0-1 0,0-21 0,21 22 15,-21-22-15,21 0 0,-21 0 16,22 21-16,-22-20 0,0-1 15,0 0-15,0 0 0,-22-21 16,1 21-16,0-21 16,-21 0-16,21 0 0,-1 0 0,1 0 15,0 0-15,0 0 0,21-21 0,0 0 16</inkml:trace>
  <inkml:trace contextRef="#ctx0" brushRef="#br0" timeOffset="73343.35">15452 11409 0,'0'0'0,"21"-42"0,-21-1 0,21 1 0,-21 0 16,0-1-16,0 22 0,0 0 16,0 0-16,0 0 0,0 42 15,0 21 1,0 0-16,0 1 0,0 20 0,0 1 15,0-1-15,0 22 0,-21-22 0,21 1 16,-21 21-16,-1-22 0,1 1 16,21-1-16,-21 1 0,21-22 0,-21 0 15,21 1-15,0-22 0,0 21 0,0-21 16,0 0-16,0-42 31,0 0-31,0 0 16,0 0-16,0-22 0,0 22 0</inkml:trace>
  <inkml:trace contextRef="#ctx0" brushRef="#br0" timeOffset="73673.42">15155 11494 0,'0'0'0,"-42"-106"16,21 63-16,0 22 0,21-21 16,0 0-16,0 20 0,0 1 15,21 0-15,0 21 0,21-21 16,22 0-16,-1 21 0,1 0 15,-1 0-15,22 21 0,0 0 0,-1 21 16,22 1-16,-21-1 0,-1 22 16,-20-1-16,-1 1 0,1-22 0,-43 21 15,0 1-15,-21-1 0,0-20 0,-21-1 16,-21 22-16,-1-22 0,1 0 16,-21 1-16,20-1 0,-20-21 0,-1 0 15,1 0-15,-1 1 0,22-1 0,-22-21 16,22 0-16,0 0 0,21 0 15,-1 0-15,1 0 0,0 0 16,21-21-16,0-1 0,21 22 16,0-21-16,1 0 15,-1 0-15,21 0 0,-21 21 0,22-21 16,-1-1-16,0 1 0,1 0 0</inkml:trace>
  <inkml:trace contextRef="#ctx0" brushRef="#br0" timeOffset="73895.28">16341 11684 0,'0'0'0,"0"21"16,0 0-16,0 1 15,0-1-15,0 0 0,0 21 0,0-21 0,-22 22 16,22-22-16,-21 21 0,21-21 16,-21 22-16,21-22 0,-21 0 15,21 0-15,0 0 0,0 1 16,0-44-1,0 1 1,0 0-16,0-21 0,0 21 16,21-22-16,0 1 0,-21 21 15</inkml:trace>
  <inkml:trace contextRef="#ctx0" brushRef="#br0" timeOffset="74023.52">16404 11430 0,'0'0'0,"0"-21"0,0 0 0,0 0 0,0-1 16,0 44 15,0-1-31,0 0 16,0 0-16,21 0 0,0-21 0,-21 21 15,22 1-15</inkml:trace>
  <inkml:trace contextRef="#ctx0" brushRef="#br0" timeOffset="75059.48">17039 11875 0,'0'0'16,"21"0"-16,0 0 0,1 0 0,-1-22 16,-21 1-1,0 0-15,0 0 0,0 0 16,0 0-16,0-1 0,0-20 0,-21 21 16,-22 0-16,22 0 0,0-1 0,0 22 15,0 0-15,-22 0 0,22 0 16,0 0-16,-21 22 0,20-22 0,-20 42 15,21-21-15,0 21 0,-22-20 0,22 20 16,0 0-16,0 1 0,0-1 16,21 0-16,0 1 0,0-1 15,0-21-15,0 0 0,21 22 0,0-43 0,21 21 16,-20 0-16,-1-21 0,21 0 16,0 0-16,1 0 0,-22-21 15,21 0-15,1-1 0,-1 1 0,0-21 16,1 21-16,-22-22 0,21 22 0,-21-21 15,0 0-15,1 20 0,-1-20 16,-21 0-16,0 21 0,0-1 0,0 1 16,0 0-16,-21 21 31,21 21-31,-22 0 0,1 1 0,21-1 16,0 0-16,-21 0 0,21 21 0,-21-20 15,21 20-15,0 0 0,0-21 16,0 1-16,21 20 0,0-21 15,0 0-15,1 0 0,20 1 0,0-22 16,1 0-16,20 21 0,-21-21 16,22 0-16,-1 0 0,-20 0 0,20-21 15,-20-1-15,-1 1 0,0 0 0,1-21 16,-1 21-16,-21-22 0,21 22 16,-42-21-16,22-1 0,-22 1 0,0 0 15,0 21-15,0-22 0,0 22 0,0-21 16,-22 21-16,1 21 0,0 0 15,0 0-15,0 0 0,-22 0 0,22 0 16,-21 21-16,21 0 0,-22 0 0,22 21 16,0-20-16,0-1 0,0 21 15,21-21-15,0 22 0,0-22 16,0 0-16,21 0 0,0 0 0,0 0 16,0 1-16,1-22 0,-1 0 0,21 0 15,-21 0-15,22 0 0,-22 0 16,0-22-16,0 1 0,0 0 0,0 0 15,1 0-15,-22 0 0,21-1 0,-21 1 16,0 0-16,0 0 0,0 0 16,0 0-16,0-1 0,0 44 47,0-1-47,0 21 0,0-21 15,0 22-15,0-1 0,0 21 0,0-20 16,-21 20-16,21 1 0,0-22 15,0 22-15,0-1 0,0 1 0,0-1 16,0 1-16,0 20 0,0-20 0,0-1 16,0 1-16,0 20 0,0-20 0,0-1 15,0 22-15,-22-21 0,22-1 16,-21 1-16,0-1 0,0 1 0,0-22 16,0 0-16,-1 22 0,1-43 0,-21 21 15,21-21-15,0 1 0,-1-22 16,1 0-16,0 0 0,0 0 15,0-22-15,21-20 0,0 21 0,0-21 16,0-1-16,0-20 0,0-1 0,0 1 16,0-1-16,21-20 0,0-1 15,0 0-15,0 22 0,1-22 0,-1 0 16,0 22-16,0-1 0,0-20 0,0 41 16,1-20-16,-1-1 0</inkml:trace>
  <inkml:trace contextRef="#ctx0" brushRef="#br0" timeOffset="75432.27">18119 11811 0,'0'0'16,"0"-21"-16,0 0 0,0 0 15,0-1-15,0 1 16,0 0-16,21 0 16,0 21-16,0-21 0,0 21 0,0 0 15,1-21-15,20 21 0,-21 0 0,0 0 16,0 21-16,1 0 0,-1 0 15,0 0-15,0 0 0,0 1 0,-21 20 16,0 0-16,0-21 0,0 22 0,0-1 16,0-21-16,0 22 0,0-22 15,0 0-15,0 0 0,-21 0 0,0-21 16,0 0-16,0-21 31,21 0-31,0 0 0,0 0 0,0-22 16,0 22-16,0-21 0,21 21 0,0-22 15,0 22-15,0-21 0,0 21 16,1-1-16,-1 1 0,0 0 0,0 0 16,21 0-16,-20 21 0,-1 0 0,0 0 15,21 0-15,-21 0 0,1 0 16,-1 0-16,0 0 0,0 0 0,21 21 16,-20 0-16</inkml:trace>
  <inkml:trace contextRef="#ctx0" brushRef="#br0" timeOffset="76519.64">19198 11769 0,'21'0'16,"-42"0"-16,63 0 0,-20 0 15,-1-21-15,0 21 0,-21-22 0,21 1 16,0 0-16,-21 0 0,21 0 0,-21 0 16,0-1-16,-21 1 15,0 21-15,-21 0 0,21 0 16,-22 0-16,1 0 0,0 21 0,-1 1 15,1-1-15,0 0 0,-1 0 16,1 0-16,0 0 0,20 22 0,1-22 16,0 0-16,21 21 0,0-20 15,0 20-15,0-21 0,0 0 16,21 0-16,0 1 0,22-1 0,-22-21 16,21 0-16,-21 0 0,22 0 0,-1 0 15,0 0-15,1 0 0,-1-21 16,0-1-16,-20-20 0,20 21 0,-21 0 15,0-22-15,22 1 0,-22 21 0,-21-21 16,21 20-16,-21-20 0,0 21 16,0 0-16,0 0 0,-21 21 15,0 0-15,-1 0 0,1 0 16,0 21-16,0 0 16,0 0-16,21 0 0,0 22 15,0-22-15,0 0 0,0 0 0,0 0 16,0 0-16,21 1 0,0-1 0,0-21 15,0 21-15,1 0 0,-1-21 16,21 0-16,-21 0 0,22 0 0,-1 0 16,0 0-16,1-21 0,-1 21 0,-21-21 15,21 0-15,1-1 0,-22-20 16,0 21-16,0 0 0,0 0 0,1-22 16,-1 22-16,-21 0 0,0 0 15,0 42 16,-21 0-31,-1 0 16,22 0-16,-21 22 0,21-22 16,0 0-16,-21 0 0,21 22 0,-21-22 15,21 0-15,-21 0 0,21 21 0,0-20 16,0-1-16,0 0 16,0 0-16,0-42 31,0 0-31,0 0 0,21-1 15,0 1-15,-21 0 0,21-21 0,0-1 16,1 22-16,-1-21 0,0 0 0,0-1 16,0 22-16,0-21 15,22 21-15,-22-1 0,0 1 0,0 21 16,0 0-16,1 0 0,-1 0 0,0 0 16,0 0-16,-21 21 15,0 22-15,0-22 0,0 0 0,0 0 16,0 22-16,0-22 0,0 21 0,0-21 15,0 22-15,0-22 0,0 0 16,0 0-16,0 21 0,0-20 16,0-1-16,-21-21 15,0 0 1,21-21-16,0-1 16,0 1-16,0 0 0,0-21 15,21 21-15,0-1 0,0-20 0,0 0 16,22 21-16,-22-22 0,21 1 15,1 0-15,-1 20 0,-21 1 0,21-21 16,1 21-16,-1 21 0,0 0 0,-20 0 16,-1 0-16,0 0 0,0 21 15,-21 0-15,0 21 0,0-20 0,0 20 16,0 0-16,-21-21 0,21 22 0,-21-1 16,0 0-16,21 1 0,0-1 15,0 0-15,0-20 0,0 20 0,0-21 16,0 0-16,0 0 0,21 1 15,0-22-15,0 0 16,0 0-16,0 0 16,-21-22-16,0 1 0,0 0 15</inkml:trace>
  <inkml:trace contextRef="#ctx0" brushRef="#br0" timeOffset="77643.97">656 14203 0,'0'0'0,"0"-21"0,0 0 15,0 42 32,0 21-47,0-21 0,0 22 0,0-1 16,0 21-16,0-20 0,-21 20 16,21 1-16,0-22 0,0 0 0,-21 1 15,21-1-15,0 0 0,0-20 16,0-1-16,0 0 0,0 0 0,21-21 31,0-21-15,0 0-16,-21 0 0</inkml:trace>
  <inkml:trace contextRef="#ctx0" brushRef="#br0" timeOffset="78039.73">1079 14266 0,'0'-21'0,"0"42"0,22-21 47,-22 22-47,21-1 0,-21 0 15,21 0-15,0 0 16,0-21-16,0 0 0,1 0 16,-1 0-16,0 0 0,0 0 0,21-21 15,-20 21-15,20-21 16,-21 0-16,0 0 0,0-1 0,1 22 15,-1-21-15,-21 0 0,0 0 16,-21 21 0,-1 21-1,1-21-15,21 42 0,-21-20 0,0 20 16,21 0-16,-21 1 0,0-1 16,21 0-16,-22 22 0,1-22 15,21 0-15,0 22 0,-21-22 0,21-21 16,-21 22-16,21-22 0,0 21 15,0-21-15,0 1 0,0-44 47,0 1-47,0 0 16</inkml:trace>
  <inkml:trace contextRef="#ctx0" brushRef="#br0" timeOffset="78223.64">1079 14732 0,'0'0'0,"-21"0"16,42 0 0,1 0-1,-1 0-15,0-21 0,21 21 16,1-21-16,-1 21 0,-21-21 16,21 21-16,1-22 0,-22 22 0,21 0 15,-21-21-15,1 21 0,-1-21 16,-21 0-16,21 21 15</inkml:trace>
  <inkml:trace contextRef="#ctx0" brushRef="#br0" timeOffset="78383.53">1693 14542 0,'21'0'16,"1"0"-1,-22-22 1,21 22 15,0 0-15,-21-21-16</inkml:trace>
  <inkml:trace contextRef="#ctx0" brushRef="#br0" timeOffset="78828.28">3408 13928 0,'0'-21'16,"0"42"-16,0-85 0,0 43 16,0 0-16,0 42 15,0 0-15,0 22 16,0-22-16,0 21 0,0 0 0,0 22 15,-21-22-15,21 1 0,0 20 0,0 1 16,0-22-16,0 21 0,0 1 16,0-22-16,0 1 0,0-1 0,0-21 15,0 21-15,0-20 0,0-1 16,0 0-16,0-42 31</inkml:trace>
  <inkml:trace contextRef="#ctx0" brushRef="#br0" timeOffset="79324">3111 14224 0,'0'0'15,"-21"-42"-15,0-22 0,21 22 0,-21 21 16,21 0-16,0-22 0,0 22 16,0-21-16,21 21 0,0-1 0,0 1 15,22 0-15,-1 0 0,0 0 16,1 21-16,-1 0 0,22 0 0,-22 21 15,0 0-15,22 0 0,-22 22 16,0-22-16,1 21 0,-22 22 16,21-22-16,-21 0 0,1 1 0,-1 20 15,0-21-15,-21 1 0,0-1 16,0 0-16,0 1 0,0-1 0,0-21 16,0 0-16,0 1 15,0-44 1,0 1-16,-21 0 0,21 0 0,0-21 15,0-1-15,0 1 0,0 0 16,0-1-16,21-20 0,0 20 0,0-20 16,0-1-16,1 22 0,-1-21 15,0-1-15,21 22 0,-21 21 16,22-22-16,-22 43 0,0 0 16,0 0-16,22 0 0,-22 21 0,0 22 15,0-1-15,-21 0 0,21 22 0,-21-22 16,0 22-16,0-22 0,0 22 15,0-22-15,0 21 0,0-20 0,0 20 16,0-20-16,0-22 0,0 21 16,0-21-16,0 22 0,0-22 15,21 0-15,1-21 16,-1-21 0,0 0-16,-21-22 15</inkml:trace>
  <inkml:trace contextRef="#ctx0" brushRef="#br0" timeOffset="79664.81">4551 14330 0,'21'0'15,"-21"21"-15,0 0 0,21-21 32,0 0-32,0 0 0,1-21 15,20 0-15,-21 0 0,0 0 16,22-1-16,-22 1 0,0 0 0,0 0 15,0 21-15,-21-21 0,0 0 16,0-1-16,-21 22 16,0 0-16,0 0 0,-22 22 15,1-1-15,21 0 0,-21 0 16,-1 0-16,1 22 0,21-1 0,-22 0 16,22 1-16,0-22 0,21 21 15,0 0-15,0-20 0,0-1 0,0 0 16,0 0-16,42 0 0,-20-21 0,-1 0 15,21 0-15,0 0 0,1 0 16,-1 0-16,0 0 0,1-21 0,-1 0 16,22 0-16,-22 0 0,0-1 15,1 1-15,-1-21 0,0 21 16,1-22-16</inkml:trace>
  <inkml:trace contextRef="#ctx0" brushRef="#br0" timeOffset="79907.67">5397 13864 0,'0'0'0,"0"-42"0,0 0 15,0-1-15,0 22 0,0 0 16,0 0-16,0 42 16,-21 0-16,0 21 15,0 1-15,21-1 0,-21 0 0,0 22 16,-1-22-16,1 22 0,0-1 0,21-20 16,-21 20-16,0 1 15,0-22-15,-1 21 0,22-20 0,0-1 16,0 0-16,0-20 0,0 20 15,0-21-15,22-21 0,-1 0 16,0 0-16,21 0 0,-21-21 0,22 0 16,20 0-16,-20-1 0,-1-20 15,0 0-15,1-1 0,-1 1 0</inkml:trace>
  <inkml:trace contextRef="#ctx0" brushRef="#br0" timeOffset="81365.13">5842 13822 0,'0'0'0,"0"-42"0,0-43 31,-21 106-15,0 0-16,21 0 0,0 1 0,-22 20 16,1 21-16,21-20 0,-21 20 15,0-20-15,21 20 0,-21 1 0,0-1 16,21 1-16,-22-22 0,1 21 0,0-20 16,21-1-16,0 0 0,0-20 15,-21-1-15,21 0 0,0 0 0,21-21 16,0 0-1,0-21-15,1 0 0,-1 0 16,21-22-16,-21 1 0,0 21 0,22-22 16,-22 22-16,21-21 15,-21 21-15,1 0 0,-1-1 0,0 1 16,0 21-16,0 0 16,-21 21-1,21 1-15,-21-1 0,0 0 0,0 0 16,0 0-16,0 22 0,0-22 0,0 0 15,0 0-15,0 0 0,0 0 16,22 1-16,-1-22 0,-21 21 0,21-21 16,0 0-16,21 0 0,-20 0 0,-1 0 15,21 0-15,-21 0 0,22-21 16,-1-1-16,0 1 0,1 0 16,-1 0-16,-21-21 0,21 20 0,1-20 15,-22 0-15,0 21 0,0-1 16,0-20-16,1 21 0,-22 0 15,0 42 1,-22 0-16,1 0 16,21 0-16,-21 1 0,21-1 0,0 0 15,-21 21-15,21-21 0,-21 22 0,21-22 16,0 0-16,0 0 0,0 22 16,0-22-16,21-21 0,0 21 0,0 0 15,22-21-15,-22 0 0,21 0 0,-21 0 16,22 0-16,-1-21 15,0 0-15,1 0 0,-22-1 0,21 1 16,-21 0-16,0 0 0,1-21 0,-22 20 16,0-20-16,0 21 0,0-21 15,-43-1-15,22 22 0,0 0 0,-21-21 16,-1 20-16,22 22 0,-21-21 0,-1 21 16,22 0-16,-21 0 0,84 0 31,-21 0-16,22 0-15,20 0 0,-20 0 0,20 0 16,-21 0-16,22 0 0,-1 0 0,1-21 16,-1 21-16,-20-21 0,20 21 15,-20 0-15,20-21 0,-42 21 16,22 0-16,-22 0 0,0-21 0,0 21 16,-42 0-1,0 0-15,0 0 16,-1 0-16,-20 0 0,21 21 0,-21 0 15,20 0-15,-20 0 0,21 0 16,-21 1-16,20 20 0,1-21 0,0 21 16,0 1-16,21-1 0,0-21 0,-21 22 15,21-1-15,0-21 0,0 21 16,0-20-16,0-1 0,21 0 0,0-21 16,0 21-16,0-21 0,1 0 15,20 0-15,-21 0 0,21 0 0,1-21 16,-1 0-16,-21 0 0,22-1 15,-1-20-15,-21 21 0,0-21 0,22-1 16,-22-20-16,0 20 0,-21-20 16,21 21-16,0-22 0,-21 1 0,0-1 15,21 1-15,-21-1 0,22 1 0,-22 20 16,0-20-16,0 20 0,0 22 16,0-21-16,0 21 0,0 0 0,0 42 31,0 21-16,0-21-15,0 22 0,-22-1 0,22 0 16,0 22-16,0-22 0,0 0 0,0 22 16,0-22-16,0 1 0,0-1 15,0 21-15,0-20 0,0-1 0,0 0 16,0 1-16,0-1 0,0 0 0,0-20 16,0 20-16,22-21 0,-1 0 15,0-21-15,0 21 0,21-21 0,-20 0 16,20 0-16,0 0 0,1-21 0,-1 21 15,0-21-15,1-21 0,20 21 16,-21-1-16,1-20 0,-1 0 0,0-1 16,1 22-16,-22-21 0,21 0 15,-21 20-15,-21-20 0,0 21 16,0 0-16,-21 21 16,0 0-16,0 0 0,0 0 15,0 0-15,-1 21 0,22 0 16,0 0-16,0 0 0,0 1 0,0-1 15,0 0-15,0 0 0,22 0 16,-1 22-16,-21-22 0,21 0 0,-21 0 16,0 0-16,0 0 0,0 1 0,0-1 15,0 0-15,-21 0 0,0 0 16,-1 0-16,1 1 0,0-22 0,0 0 16,0 0-16,0 0 0,-1 0 15,1 0-15,0 0 0,21-22 16,0 1-16,-21 0 0,21 0 15,-21 0-15,21 0 0,-21-1 0,-1-20 16</inkml:trace>
  <inkml:trace contextRef="#ctx0" brushRef="#br0" timeOffset="81636.27">5440 14034 0,'0'0'0,"-43"0"0,65-22 31,20 22-31,0-21 0,1 0 0,20 0 16,1 21-16,-1-21 0,22 0 15,-22 21-15,1-22 0,-1 1 0,-20 21 16,-1 0-16,0 0 0,1 0 15,-22 0-15,0 0 16,0 0-16,0 0 16,0 0-16</inkml:trace>
  <inkml:trace contextRef="#ctx0" brushRef="#br0" timeOffset="82714.75">9969 13864 0,'0'0'0,"0"-21"0,0 0 15,-21 0-15,21 0 0,0-1 16,-21 22-16,0 0 0,0 0 15,0 22 1,-1-1-16,1 0 16,0 21-16,21-21 0,-21 22 0,0-1 15,0 0-15,-1 1 0,22-22 16,-21 21-16,21 1 0,-21-1 0,21-21 16,0 21-16,0-20 0,0-1 0,21 0 15,0 0-15,1-21 0,-1 0 16,0 0-16,0 0 0,21 0 0,-20 0 15,20-21-15,-21 0 0,21 0 16,1-1-16,-22 1 0,21-21 0,-21 21 16,1 0-16,-1-22 0,-21 22 0,0 0 15,0-21-15,0 20 16,-21-20-16,-1 21 0,1 0 0,-21 0 16,0 21-16,-1 0 0,1-22 0,0 22 15,20 0-15,-20 0 0,21 0 16,0 0-16,0 0 0,21 22 15,21-22 1,21 0-16,0 0 0,1 0 16,-1 0-16,0 0 0,22 0 0,-1 0 15,1-22-15,-1 1 0,1 0 16,-1 0-16,1 0 0,-1 0 16,-20-1-16,20 1 0,-20-21 0,-1 21 0,-21 0 15,0-1-15,0 1 16,-21-21-16,0 21 0,0 0 15,0-1-15,-21 22 0,0-21 16,0 21-16,0 0 16,0 0-16,21 21 0,-22 1 15,1-1-15,21 21 0,-21 0 16,21 1-16,0-1 0,0 22 0,0-1 16,0-21-16,0 22 0,0-1 0,0 22 15,0-21-15,0 20 0,0-20 16,0 20-16,21 1 0,0 0 0,1-1 15,-1 1-15,21 0 0,-21 21 16,22-22-16,-22 1 0,0 21 16,21-22-16,-21 1 0,-21 0 0,0-1 15,0 1-15,0 0 0,-21-22 0,0 22 16,0-22-16,-21 1 0,-1-22 0,1 1 16,21-1-16,-22-21 0,1 0 15,21-21-15,-21 0 0,20-21 0,1 0 16,-21-21-16,21 20 0,0-41 0,21 21 15,-22-22-15,22 1 0,0-22 16,0 21-16,0-20 0,0-1 0,0-21 16,0 22-16,0-1 0,22 0 15,-22 1-15,21-1 0,0 0 0,0 1 16,21-1-16,-20 0 0,20 1 16,0-1-16,22 21 0,-22-20 0,22 20 15,-1 22-15,1-22 0,-1 22 16,1 0-16</inkml:trace>
  <inkml:trace contextRef="#ctx0" brushRef="#br0" timeOffset="84175.96">12255 13695 0,'-21'-21'16,"42"42"-16,-42-63 0,21 20 0,0-20 0,0 21 15,-21 0-15,21 0 0,-21-1 16,21 1-16,-21 21 16,21 21-1,0 1-15,-21 20 0,21 0 0,-22 22 16,22-1-16,-21-20 0,21 20 15,-21 1-15,21-22 0,-21 21 16,0-20-16,0-1 0,21 0 0,0 1 16,0-22-16,0 21 0,0-21 0,0 1 15,21-44 17,0 1-32,0 0 0,0 0 0,0 0 15,22-22-15,-22 22 0,0-21 16,0 0-16,0-1 0,1 22 0,-1 0 15,0-21-15,0 20 0,-21 1 16,21 21-16,0 21 16,-21 1-16,0-1 15,0 21-15,0-21 0,0 0 16,0 1-16,0 20 0,0-21 16,0 0-16,22 0 0,-1 1 0,0-1 15,0-21-15,0 0 16,22 0-16,-22 0 0,0 0 15,21 0-15,-21 0 0,22-21 0,-1 21 16,-21-22-16,22 1 0,-1 0 0,-21-21 16,0 21-16,22-22 0,-22 22 15,0-21-15,-21-1 0,21-20 0,-21 21 16,21-1-16,-21-20 0,0 20 16,0 1-16,0 0 0,0-1 15,0 22-15,0 0 0,0 0 0,0 0 16,-21 21-16,0 0 15,21 21-15,0 0 16,0 0-16,-21 22 0,21-1 0,-21 0 16,21 22-16,-22-22 0,22 0 15,0 1-15,0 20 0,0-20 0,0-1 16,0 0-16,0-21 0,0 22 0,22-22 16,-1 21-16,21-21 0,-21 1 15,22-22-15,-1 21 0,0-21 0,1 0 16,-1 0-16,0 0 0,1 0 15,-1-21-15,0 21 0,1-22 16,-22 1-16,21 0 0,-21 0 0,0 0 16,1-22-16,-22 22 0,0 0 0,0-21 15,0 21-15,0-1 0,0 1 16,0 0-16,-22 0 0,1 21 16,0 0-16,0 0 0,0 0 0,0 0 15,-1 21-15,1-21 0,0 21 16,0 0-16,21 1 0,0 20 0,0-21 15,0 0-15,0 0 0,0 22 16,0-22-16,0 0 0,21 0 0,0-21 16,0 21-16,1 1 0,-1-22 15,0 0-15,0 0 0,21 0 0,-20 0 16,20 0-16,-21 0 0,21-22 16,-20 1-16,20 0 0,-21 0 0,21 0 15,-20-22-15,-1 22 0,0-21 0,21-22 16,-42 22-16,21-21 0,1 20 15,-22-20-15,21-1 0,-21 1 0,0-1 16,0 22-16,0 0 0,0-1 16,0 22-16,0-21 0,0 21 15,-21 42 1,21 0-16,-22 0 16,22 21-16,-21 1 0,21-1 0,0 22 15,0-22-15,0 21 0,0-20 0,0 20 16,0-20-16,0-1 0,0 0 15,0 1-15,0-1 0,0-21 0,0 21 16,0-20-16,-21-1 0,21 0 0,0 0 16,0 0-1,-21-21-15,21-21 16,0 0-16,0-21 16,0 20-16,0 1 0,21 0 15,-21-21-15,21 21 0,0-1 0,1-20 16,20 21-16,-21 0 15,0 0-15,22-1 0,-22 1 0,0 21 16,21 0-16,1 0 0,-22 0 0,21 0 16,0 0-16,-20 0 0,20 21 15,-21 1-15,0-1 0,0 0 0,1 0 16,-22 21-16,0-20 0,0-1 0,-22 21 16,1-21-16,0 0 0,-21 1 15,-1-1-15,1 0 0,0 0 0,-1 0 16,1-21-16,0 21 0,-1-21 0,22 0 15,-21 0-15,21 0 0,21-21 32,0 0-32,21 21 0,0-21 15,0 0-15,0 0 16,22-1-16,-1 1 0,0 0 0,1 0 16</inkml:trace>
  <inkml:trace contextRef="#ctx0" brushRef="#br0" timeOffset="84436.81">14647 13420 0,'0'0'0,"21"-106"31,-21 127-15,0 0-16,-21 0 16,21 22-16,-21-1 0,21 0 0,-21 1 15,21 20-15,0 1 0,-21-22 16,0 22-16,21-22 0,-22 21 15,22-20-15,0-1 0,-21 0 0,21 1 16,0-22-16,0 21 0,0-21 0,0 1 16,0-1-16,21-21 0,1 0 15,-1 0-15,0 0 16,0 0-16,-21-21 0,21 21 0,-21-22 16,21-20-16,-21 21 0</inkml:trace>
  <inkml:trace contextRef="#ctx0" brushRef="#br0" timeOffset="84727.65">14520 13547 0,'0'0'0,"-21"-43"0,0 22 0,0-21 16,21 21-16,0 0 0,0-1 15,0 1-15,21 21 0,21 0 16,-21 0-16,22 0 0,-1 0 16,0 0-16,1 0 0,20 0 0,1 0 15,-22 21-15,22 1 0,-1-1 0,-21 21 16,1-21-16,-1 43 0,-21-22 15,-21 0-15,0 1 0,0-1 0,-21 0 16,0 1-16,-21-1 0,-1 0 16,-20 1-16,20-22 0,1 21 15,-21-21-15,20 1 0,1-1 0,0 0 16,20-21-16,1 21 0,0 0 0,21 0 31,21-21-31,22 0 16,-22 0-16,0 0 0,21 0 0,1 0 15,-1-21-15</inkml:trace>
  <inkml:trace contextRef="#ctx0" brushRef="#br0" timeOffset="85323.82">15198 14224 0,'0'0'16,"21"0"15,0 0-31,0-21 0,0 0 15,0 0-15,22-1 0,-22 1 0,21-21 16,1 0-16,-22-1 0,21 1 16,0 0-16,1-1 0,-22 1 0,0 21 15,0-22-15,-21 22 0,0 0 16,0 0-16,-21 21 0,0 0 0,0 0 16,-22 0-16,1 21 0,0 0 0,-1 0 15,22 1-15,0-1 0,0 0 16,21 0-16,0 21 0,0-20 0,0-1 15,21-21-15,0 21 0,0 0 16,1 0-16,20-21 0,-21 21 16,0 1-16,22-22 0,-22 21 0,0-21 15,0 21-15,-21 0 0,0 0 16,0 0-16,0 1 16,21-22-1,0 0 1,1 0-16,-1 0 15,0 0-15,0 0 0,-21-22 0,21 1 16,0 21-16,22-21 0,-22 0 0,0 0 16,0-22-16,0 22 0,1-21 15,-22 21-15,21-22 0,-21 22 16,21 0-16,-21 0 0,0 0 0,0 0 16,0 42-1,0 0-15,0 0 16,-21 0-16,21 0 0,-21 1 0,21-1 15,0 0-15,-22 21 0,22-21 16,0 1-16,-21-1 0,21 0 0,0 0 16,0 0-16,0 0 0,21-21 47,1 0-47,-22-21 0,21 0 15,-21 0-15</inkml:trace>
  <inkml:trace contextRef="#ctx0" brushRef="#br0" timeOffset="85479.65">16023 13653 0,'-21'-22'0,"42"44"0,-63-65 15,21 22-15,-1 21 0,1 0 16,21-21-16,-21 21 0,21 21 47,21-21-47,0 21 0,1-21 15,-1 21-15,0 1 0</inkml:trace>
  <inkml:trace contextRef="#ctx0" brushRef="#br0" timeOffset="86595.21">16298 13885 0,'0'0'0,"0"-21"16,0 0-16,0 0 15,21 21-15,-21-21 0,22 21 0,-1 0 16,0 0 0,-21 21-1,0 0-15,21 0 0,-21 0 0,0 22 16,0-22-16,0 0 0,0 21 0,0-20 16,0-1-16,-21 0 0,21 0 15,0 0-15,0 0 0,0 1 0,0-1 16,21-21-1,0 0-15,0 0 0,1 0 16,20 0-16,-21-21 0,0 21 0,22-22 16,-22 1-16,0 0 0,0 0 0,21 0 15,-42-22-15,22 22 0,-1 0 16,0-21-16,0 21 0,-21-1 16,0 1-16,21 0 0,0 0 15,-21 42 1,0 0-1,0 0-15,0 1 0,-21-1 0,0 0 16,21 0-16,-21 0 0,21 0 16,0 22-16,0-22 0,0 0 15,0 0-15,0 0 0,21-21 0,0 22 16,0-22-16,1 0 0,-1 0 16,0 0-16,0 0 0,0 0 0,22 0 15,-22 0-15,0-22 0,0 22 0,21-21 16,-20 0-16,-1 0 15,0 0-15,0 0 0,-21-22 0,21 22 0,-21 0 16,21 0-16,-21-22 0,0 22 16,0 0-16,0 0 15,-21 21 1,0 0-16,0 21 0,21 0 0,0 0 16,-21-21-16,0 22 0,21-1 15,0 0-15,0 0 0,0 0 0,0 0 16,0 1-16,0-1 0,0 0 0,0 0 15,21 0-15,0-21 16,0 0-16,0 0 0,0 0 0,1 0 16,-1 0-16,21 0 0,-21 0 0,22 0 15,-22-21-15,0 0 0,21 0 16,-21 0-16,1-1 0,-1 1 16,0 0-16,0 0 0,0 0 0,-21 0 15,21-1-15,1 1 0,-1 21 16,-21 21-1,0 1 1,0-1-16,0 0 0,0 0 0,0 0 16,-21 0-16,21 1 15,0-1-15,0 0 0,0 0 0,0 0 16,0 0 0,21-21-16,0 0 0,21 0 15,-21 0-15,22 0 0,-22 0 0,21 0 16,1 0-16,-1 0 0,0 0 0,1 0 15,-1-21-15,-21 0 0,21 0 16,-20 0-16,20 0 0,-21-22 0,0 1 16,0 21-16,1-22 0,-22 1 0,0 21 15,0 0-15,0-22 0,0 22 16,-22 21-16,1 0 0,0 0 16,0 0-16,0 21 0,0 1 0,-1-1 15,1 0-15,0 21 0,21-21 16,0 1-16,0 20 0,0-21 0,0 0 15,0 22-15,0-22 0,0 0 16,21 0-16,0 0 0,-21 0 0,22 1 16,-22-1-16,0 0 15,-22-21 17,1 0-32,0 0 0,0 0 15,0 0-15,0 0 0,-1 0 0,1 0 16,-21 0-16,0 0 0,-1 0 0</inkml:trace>
  <inkml:trace contextRef="#ctx0" brushRef="#br0" timeOffset="87725.62">741 15939 0,'21'0'0,"-42"0"0,63-22 0,-21 22 16,0-21-16,1 21 15,-22-21-15,21 21 0,0 0 16,0 0 0,-21 21 31,0 22-47,0-1 0,-21 0 0,21 1 15,-21-1-15,0 0 0,21 22 16,-22-22-16,1 0 0,0 1 0,21-1 15,-21 0-15,21 1 0,-21-22 16,21 0-16,0 0 0,0 0 16,0 1-16,0-1 15,0-42 32,0-1-47,0 1 16,0 0-16,21 21 0,0-21 15</inkml:trace>
  <inkml:trace contextRef="#ctx0" brushRef="#br0" timeOffset="88328.08">1333 16256 0,'-21'0'0,"-21"0"15,21 0-15,0 0 16,-1 0-16,-20 0 0,21 0 16,0 0-16,0 0 0,-1 0 0,22-21 15,0 0-15,-21-22 16,21 22-16,0 0 0,0-21 0,0 21 16,21-22-16,1 22 0,-1-21 15,0 21-15,21-22 0,-21 22 16,22 0-16,-22 0 0,21 21 15,-21 0-15,22 0 0,-22 0 16,0 0-16,0 0 0,-21 21 0,0 21 16,0-21-16,0 22 0,0-1 15,-21 22-15,-21-22 0,21 0 16,-22 22-16,1-22 0,0 22 0,-1-22 16,1 0-16,21 22 0,-22-22 15,22 0-15,0-20 0,21 20 0,0-21 16,0 21-16,0-20 0,0-1 15,21 0-15,0-21 16,22 0-16,-22 0 0,21 0 0,1 0 16,-1-21-16,0 0 15,1-1-15,-1 1 0,0 21 0,1-21 16,-22 0-16,0 0 0,0 0 16,-21-1-16,0 1 0,0-21 0,-21 21 15,0 0-15,-22-1 0,22 1 16,-21 21-16,0-21 0,-1 21 15,22 0-15,-21 0 0,21 0 0,-22 0 16,22 0-16,0 0 0,21 21 16,0 0-16,0 1 0,0-1 15,0 0-15,0 0 16,0 0-16,21-21 16,0 0-16,0 0 15,1 0-15,-1 0 0</inkml:trace>
  <inkml:trace contextRef="#ctx0" brushRef="#br0" timeOffset="88711.86">1905 16298 0,'0'22'47,"21"-22"-16,-21-22-15,21 22-16,-21-21 0,0 0 15,0 0 1,-21 21-16,0 0 0,0 0 15,0 0-15,-1 0 16,22 21-16,-21-21 0,21 21 16,0 0-16,0 1 31</inkml:trace>
  <inkml:trace contextRef="#ctx0" brushRef="#br0" timeOffset="94200.03">3556 15685 0,'0'-22'31,"0"44"-15,0-1-16,0 0 0,-21 0 15,21 21-15,-21 1 0,-1-1 0,1 22 16,0-1-16,0-21 0,0 22 15,-22-1-15,22 1 0,0-22 0,0 1 16,0-1-16,0 0 0,-1-21 16,22 22-16,0-22 0,0 0 15,22-42 17,-1 21-32,0-21 0,0-22 15,0 22-15,0-21 0</inkml:trace>
  <inkml:trace contextRef="#ctx0" brushRef="#br0" timeOffset="94459.88">4043 15663 0,'-21'0'15,"-1"22"-15,22-1 16,0 21-16,0-21 0,-21 22 15,21-1-15,-21 21 0,21-20 0,0-1 16,0 22-16,-21-22 0,21 0 16,-21 22-16,21-43 0,0 21 0,0 1 15,0-22-15,0 0 0,0 0 16,0 0-16,0-42 31,0 0-31,0 0 16</inkml:trace>
  <inkml:trace contextRef="#ctx0" brushRef="#br0" timeOffset="94655.77">3344 16193 0,'0'0'0,"21"0"31,22 0-15,-22-22-16,21 22 0,1 0 15,-1 0-15,0-21 0,1 21 0,20 0 16,-21-21-16,22 21 0,-22 0 16,-21 0-16,22-21 0,-1 0 0,-21 21 15,0 0-15,1-21 0</inkml:trace>
  <inkml:trace contextRef="#ctx0" brushRef="#br0" timeOffset="94940.2">4233 15833 0,'0'0'0,"-21"0"0,0 0 15,21-21-15,21 21 32,0 0-32,0 0 0,22-22 15,-22 22-15,21 0 0,1 0 16,-1 0-16,-21-21 0,21 21 0,1 0 15,-1 0-15,0 0 0,1 0 0,-1 0 16,-21 0-16,0 0 0,1 0 16,-1 0-16,-42 0 31,-1 0-31,1 0 0,0 0 16,21 21-16</inkml:trace>
  <inkml:trace contextRef="#ctx0" brushRef="#br0" timeOffset="95196.06">4635 15790 0,'0'0'0,"-42"22"31,21-22-31,21 21 16,-21-21-16,21 21 0,-21 0 16,21 0-16,-22 0 0,22 22 0,0-22 15,0 21-15,0 1 0,-21-1 16,21 0-16,-21-21 0,21 22 0,0-1 15,0-21-15,0 0 0,0 22 16,0-22-16,0 0 0,0 0 16,0 0-16,21-21 31,-21-21-31,21 0 0,1 21 16,-1-21-16,0 0 0,-21-22 15,21 22-15</inkml:trace>
  <inkml:trace contextRef="#ctx0" brushRef="#br0" timeOffset="95875.79">5016 15833 0,'0'0'0,"0"21"32,0 0-32,0 21 15,0-20-15,0 20 0,0 0 16,0-21-16,0 22 0,0-1 0,0 0 15,-21 1-15,0-1 0,21-21 16,-21 0-16,21 22 0,0-22 0,0 0 16,0-42 15,21 0-31,0 0 0,-21-1 16,0 1-16,21-21 0,-21 0 15,22 20-15,-22-20 0,0-21 16,0 20-16,0 1 0,0 0 0,21-1 15,-21 22-15,0-21 0,0 21 0,21-1 16,-21 1-16,21 21 16,0 0-1,-21 21-15,0 1 0,21-1 0,-21 21 16,22-21-16,-22 22 0,0-1 16,0-21-16,0 21 0,0 1 0,0-22 15,0 21-15,21-21 0,-21 1 16,0-1-16,21 0 0,0-21 15,0 0 1,0 0-16,1 0 0,-1 0 0,0-21 16,0 0-16,0-22 0,22 22 0,-1-21 15,-21-1-15,21 1 0,1 0 16,-22-1-16,21 1 0,1 21 16,-22-21-16,0 20 0,0 1 0,0 0 15,0 0-15,1 21 0,-22 21 31,0 0-31,0 22 0,0-22 16,0 21-16,0 0 0,-22 1 0,1-1 16,21 0-16,-21 1 0,0-1 15,21 0-15,-21 1 0,0-1 0,-1 0 16,22 1-16,-21-22 0,21 0 0,-21 21 16,21-20-16,0-1 0,0 0 15,21-42 16,0 0-15,1-1-16,-1 1 0,0 0 0</inkml:trace>
  <inkml:trace contextRef="#ctx0" brushRef="#br0" timeOffset="96267.15">6392 15727 0,'0'0'0,"0"-21"15,0 0 1,0 42 0,0 0-1,0 0-15,0 21 0,0-20 16,-21 20-16,0 0 0,0 1 16,0-1-16,-1 21 0,1-20 0,0 20 15,-21-20-15,21-1 0,21 0 0,-22 1 16,22-22-16,-21 21 0,21-21 15,0 0-15,0 1 0,0-1 0,21-21 16,1 0-16,-1 21 0,0-21 16,0 0-16,0 0 0,22 0 15,-22 0-15,21 0 0,0 0 0,-20-21 16,20 21-16,0-21 0,1 21 16,-1-22-16,-21 22 0,21 0 0,-20-21 15,-1 21-15,0 0 0,0 0 16,-21-21 31,-21 21-47,0 0 0</inkml:trace>
  <inkml:trace contextRef="#ctx0" brushRef="#br0" timeOffset="96935.43">571 17399 0,'0'0'0,"22"-21"0,-1 0 0,0 21 15,-21-21-15,21 21 0,0 0 16,-21 21 0,0 21-16,0-21 15,0 22-15,0 20 16,0-21-16,-21 1 0,0 20 0,0-20 15,0-1-15,21 0 0,0 1 16,-22-1-16,22 0 0,-21-21 16,21 1-16,0-1 0,0 0 15,21-21 17,1-21-32,-1 0 0</inkml:trace>
  <inkml:trace contextRef="#ctx0" brushRef="#br0" timeOffset="97460.13">1312 17568 0,'0'0'0,"43"0"0,-22 0 16,0-21-16,0 21 0,-21-21 16,0 0-16,0 0 15,-21 0-15,0 21 16,0-22-16,21 1 0,-22 21 0,1-21 15,0 21-15,0 0 0,0 0 16,0 0-16,-1 0 0,1 0 16,-21 0-16,21 21 0,0 0 15,-1 22-15,-20-22 0,21 21 16,0 1-16,0-22 0,21 21 16,0-21-16,-22 22 0,22-22 0,0 0 15,0 0-15,22-21 16,-1 0-16,0 0 0,0 0 15,21 0-15,-20-21 0,20 0 0,0 0 16,1-1-16,-1 1 0,0 0 16,1 0-16,-1 0 0,0 0 15,-21-1-15,1 1 0,-1 0 0,0 21 16,-21 21 0,0 0-16,-21 1 15,21 20-15,-21-21 0,-1 21 16,-20 1-16,21-1 0,0 0 15,0 22-15,21-22 0,-22-21 16,22 22-16,-21-1 0,21-21 0,0 22 16,0-22-16,0 0 0,0 0 15,0-42 32,0 0-47,0 0 0,0-1 16</inkml:trace>
  <inkml:trace contextRef="#ctx0" brushRef="#br0" timeOffset="97660.01">1990 17759 0,'0'0'0,"21"0"0,-21-21 15,21 21 1,0 0 31,0-21-16</inkml:trace>
  <inkml:trace contextRef="#ctx0" brushRef="#br0" timeOffset="98728.26">4106 17336 0,'0'0'0,"21"-22"16,1-105-1,-22 106-15,0-21 0,21 21 16,-21 0-16,0-1 0,0 44 31,0-1-31,0 21 0,0 0 0,-21 1 16,-1 20-16,1 1 0,0-1 16,0 1-16,0-1 0,-22 22 15,22-22-15,-21 1 0,0-1 0,-1 1 16,1-22-16,0 22 0,-1-43 15,1 21-15,21-21 0,-22 1 0,22-1 16,0-21-16,0 0 16,0 0-16,0-21 0,-1-1 0,22 1 15,0 0-15,-21-21 0,21-1 16,-21 1-16,21 0 0,0-1 16,0-20-16,0 21 0,0-22 0,0 22 15,0 21-15,0-22 0,21 22 16,0 0-16,1 21 0,-1 0 15,0 21-15,0 0 0,0 22 16,0-22-16,1 21 0,-1 0 0,0 1 16,0-22-16,0 21 0,0 1 15,1-1-15,-1 0 0,0 1 16,0-22-16,0 0 0,0 21 16,1-21-16,20-21 0,-21 22 15,21-22-15,-20 0 0,20 0 0,0 0 16,-21-22-16,22 22 0,-1-21 15,0 0-15,1 0 0,-1-21 0,0 20 16,1-20-16,-22 21 0,21-21 16,-21-1-16,1 1 0,20 0 15,-42 20-15,21-20 0,0 21 0,-21 0 16,0 42 15,0 0-31,-21 0 0,0 22 16,21-1-16,-21-21 0,0 21 15,-1 1-15,22-1 0,0-21 16,0 22-16,0-22 0,0 21 0,0-21 16,0 0-16,22 1 0,-1-22 15,0 21-15,21-21 0,1 0 0,-1 0 16,0 0-16,1-21 0,-1-1 16,0 1-16,1 0 0,-1 0 15,-21 0-15,0-22 0,0 22 0,1-21 16,-22 0-16,0-1 0,0 1 15,-22 0-15,1-1 0,-21 22 0,21 0 16,-22 0-16,1 0 0,0 21 16,-1 0-16,22 0 0,-21 0 15,0 0-15,20 21 0,-20 0 16,21 0-16,0 0 0,0 0 0,-1 1 16,22-1-16,0 0 0,0 0 15,0 0-15,22 0 0,-1-21 16,0 0-16,21 0 0,1 0 15,20 0-15</inkml:trace>
  <inkml:trace contextRef="#ctx0" brushRef="#br0" timeOffset="99008.09">5524 17632 0,'0'0'16,"43"-21"-16,-22 0 0,-21-1 0,0 1 15,0 0-15,0 0 0,0 0 16,0 0-16,-21 21 0,0 0 15,-1 0-15,1 0 0,-21 0 16,21 21-16,-22 0 0,22 0 0,0 21 16,-21 1-16,21-1 0,-1 0 15,-20 1-15,21 20 0,0-20 16,0-1-16,21 0 0,0 1 0,0-1 16,0-21-16,0 21 0,42-20 15,-21-1-15,21 0 0,1-21 0,-1 0 16,22 21-16,-1-21 0,22 0 15,-22 0-15,22 0 0,0-21 16,-1 0-16,-20 0 0,-1 21 16,1-22-16</inkml:trace>
  <inkml:trace contextRef="#ctx0" brushRef="#br0" timeOffset="99427.93">6456 17780 0,'0'0'0,"0"-42"0,0 21 15,0-1-15,0 1 0,0 0 0,-21 0 16,-1 21-16,1 0 0,-21 0 15,21 0-15,0 0 0,-22 21 0,22 0 16,-21 22-16,21-22 0,-22 21 16,1 0-16,21-20 0,0 20 15,-1 0-15,1 1 0,0-22 16,21 0-16,0 21 0,0-21 16,0 1-16,21-22 0,0 21 0,1-21 15,20 0-15,0 0 0,1 0 16,-1-21-16,0-1 0,1 22 0,-1-21 15,0-21-15,1 21 0,-1 0 16,-21-22-16,0 1 0,0 21 0,1-22 16,-1 1-16,-21 21 0,0-21 15,0 20-15,0 1 0,-21 21 32,-1 21-32,22 1 0,0-1 0,-21 21 15,0 0-15,21-20 16,0 20-16,0 0 0,0-21 0,0 22 15,0-1-15,0-21 0,0 0 16,0 1-16,0-1 0,0 0 0,21-21 16,0 0-16,1 0 0,20 0 15,-21 0-15,0 0 0,22-21 0,-1 0 16,-21-1-16,21-20 0,1 21 16</inkml:trace>
  <inkml:trace contextRef="#ctx0" brushRef="#br0" timeOffset="99701.08">7302 17293 0,'0'0'0,"127"-254"32,-127 233-32,0 0 0,0 0 15,0 42 1,0 0-16,-21 0 0,0 22 0,0-1 16,0 0-16,0 22 0,-1-22 15,1 22-15,0-1 0,21 1 0,-42-1 16,42 1-16,-21-1 0,-1-21 15,1 22-15,0-22 0,21 22 0,-21-22 16,21 0-16,0-20 16,0 20-16,0-21 0,0 0 0,21 0 0,0 1 15,0-22-15,1 0 16,-1 0-16,21 0 0,-21-22 0,22 1 16,-22 0-16,21 0 0,0-21 15,1 20-15,-22-20 0</inkml:trace>
  <inkml:trace contextRef="#ctx0" brushRef="#br0" timeOffset="100551.26">7620 17738 0,'21'-43'15,"21"-41"-15,-105 211 16,126-275-16,-63 126 0,-21 22 16,0 22-1,0-1-15,0 0 0,0 0 16,-1 21-16,1 1 0,21-22 0,-21 21 16,21-21-16,-21 22 15,21-22-15,0 21 0,0-21 0,0 1 16,21-1-16,0-21 0,-21 21 15,43-21-15,-22 0 0,0 0 0,21 0 16,1 0-16,-1 0 0,0-21 16,1 21-16,-1-21 0,-21-1 0,21 1 15,-20-21-15,-1 21 0,0-22 16,-21 22-16,0-21 0,0 0 0,0-1 16,0 22-16,-21-21 0,0 21 15,-1-1-15,1 1 0,0 0 0,-21 0 16,21 21-16,-22 0 0,1 0 15,21 21-15,0 0 0,-22 0 0,22 22 16,21-22-16,0 21 16,0-21-16,0 22 0,0-1 0,0-21 15,0 0-15,0 22 0,21-22 16,22-21-16,-22 21 0,0 0 0,21-21 16,-21 0-16,22 0 0,-1 0 15,0-21-15,-20 0 0,20 21 0,0-21 16,1 0-16,-1-22 0,0 22 15,-21 0-15,22-21 0,-1-1 0,0 22 16,-20 0-16,-1-21 0,0 20 16,0 22-16,0-21 0,-21 42 15,0 1 1,0-1-16,0 0 16,0 21-16,-21-21 0,21 22 0,-21-22 15,21 0-15,0 21 0,0-20 16,0-1-16,0 0 0,0 0 15,0 0-15,0 0 0,0 1 16,21-22-16,21 0 0,-20 0 16,20 0-16,0 0 0,-21 0 0,43 0 15,-22-22-15,1 1 0,-1 0 16,21 0-16,-20 0 0,-1-22 0,22 22 16,-22-21-16,-21 0 0,21 20 15,-20-20-15,-1 21 0,0-21 16,-21 20-16,0 1 0,-21 21 15,0 0-15,-1 0 0,-20 0 16,21 0-16,0 21 0,0 1 0,-1-1 16,22 0-16,0 0 0,0 21 15,0-20-15,0-1 0,0 0 0,22 0 16,-1 0-16,0 0 0,-21 1 16,21-1-16,0 0 0,-21 0 15,0 0-15,0 0 16,0 1-16,-21-22 15,0 0-15,0 0 0,0 21 0,-1-21 16,1 0-16,0 0 0,0 0 16,0 0-16,21-21 31,0-1-31,0 1 0,0 0 16</inkml:trace>
  <inkml:trace contextRef="#ctx0" brushRef="#br0" timeOffset="100896.06">7239 17293 0,'-21'0'0,"42"0"0,-42-21 15,42 0-15,21 21 16,1 0-16,-1 0 0,21-21 0,1 21 16,-1 0-16,22 0 0,-21-21 15,20 21-15,1 0 0,0 0 0,-1 0 16,1 0-16,-22 0 0,1 0 16,-22 0-16,1 0 0,-1 0 15,-21 0-15,21 0 0,-20 0 16,-44 0 31,1 0-47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11:46:52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296 0,'0'0'0,"-21"0"15,-1 0 16,1 0-15,0 0 0,0 0-1,0 0-15,21-21 16,0 0 0,0 0-1,0 0-15,0 0 16,21 21-16,0 0 0,0 0 15,0 0-15,1 0 0,20 0 0,-21 0 16,0 0-16,22 0 0,-22 21 16,21 0-16,-21 21 0,0-21 0,1 22 15,-22-1-15,0 0 0,0 22 16,0-22-16,-22 1 0,1-1 0,-21 0 16,0 22-16,-1-22 0,1 0 15,-22-20-15,22 20 0,0-21 16,-22 21-16,22-20 0,0-22 0,-1 0 15,1 0-15,0 0 0,20 0 16,-20 0-16,21-22 0,0 22 16,0-42-16,-1 21 0,22 0 15,-21-22-15,21 22 0,0-21 0,0 21 16,0 0-16,21-22 0,1 22 16,-1 0-16,0 0 0,0 21 0,0 0 15,0 0-15,1 0 0,-1 0 16,0 0-16,0 0 0,0 21 0,0 0 15,1 0-15,-1 22 16,-21-22-16,0 0 0,21 21 0,0-21 16,-21 22-16,21-22 0,-21 0 15,21 0-15,-21 0 0,22 1 0,-22-1 16,21-21-16,0 0 0,0 0 16,0 0-16</inkml:trace>
  <inkml:trace contextRef="#ctx0" brushRef="#br0" timeOffset="415.47">2095 423 0,'0'0'0,"-63"64"31,42-43-31,0 21 15,-1-20-15,1 20 0,0 0 0,0-21 16,0 22-16,0-22 0,21 21 16,0-21-16,0 1 0,0-1 0,0 0 15,21 0-15,0-21 0,0 0 16,0 0-16,22 0 0,-22 0 0,21-21 16,0 0-16,1 0 0,-1-1 15,0 1-15,1 0 0,-1-21 0,-21-1 16,0 22-16,1-21 15,-22 0-15,0-1 0,0 22 0,-22-21 16,1 21-16,0-1 0,-21 1 16,-1 21-16,1 0 0,0 0 0,-1 0 15,1 21-15,0-21 0,21 22 16,-22-1-16,22 0 0,0 0 0,0 0 16,21 0-16,0 1 0,0-1 15,21-21-15,0 21 0,0-21 0,0 0 16,22 0-16,-22 0 0</inkml:trace>
  <inkml:trace contextRef="#ctx0" brushRef="#br0" timeOffset="593.37">2773 656 0,'0'0'0,"-21"0"46,21-21 1</inkml:trace>
  <inkml:trace contextRef="#ctx0" brushRef="#br0" timeOffset="999.53">4000 296 0,'0'0'0,"-21"0"0,0 0 15,0-21-15,0 21 0,0 0 16,42-21 0,0 21-1,21 0-15,-21 0 0,22 0 0,20 0 16,1 0-16,-1 0 0,1-21 15,20 21-15,1 0 0,0 0 0,-1 0 16,-20 0-16,-1 0 16,1 0-16,-22 0 0,-21 0 0,1 0 0,-22 21 15,0 0-15,-43-21 16,1 0-16,0 21 0,-22-21 16,1 22-16</inkml:trace>
  <inkml:trace contextRef="#ctx0" brushRef="#br0" timeOffset="1287.33">4276 339 0,'21'-21'15,"0"21"-15,-21 21 32,0 0-17,0 21-15,0-21 0,0 22 0,0-1 16,-21-21-16,0 22 0,-1 20 15,22-21-15,-21 1 0,0-1 0,21 0 16,-21 22-16,21-22 0,-21 1 16,21-22-16,-21 21 0,21-21 0,0 22 15,0-22-15,0 0 16,0 0-16,21-21 16,0 0-16,0 0 15,-21-21-15,21 0 0,0 0 0,1-1 16,-22 1-16,42 0 0</inkml:trace>
  <inkml:trace contextRef="#ctx0" brushRef="#br0" timeOffset="1838.7">4762 656 0,'0'0'16,"22"-21"-16,20 21 16,-63 0-1,0 21-15,-1 0 0,1 22 16,0-22-16,0 21 0,0-21 15,0 22-15,-1-1 0,1-21 0,21 0 16,0 22-16,0-22 16,0 0-16,0 0 0,21-21 0,22 21 15,-22-21-15,21 0 0,1 0 16,-1-21-16,0 21 0,22-21 16,-22 0-16,0 0 0,1 0 0,-22-22 15,21 22-15,-21 0 0,22-21 16,-22 20-16,-21 1 0,21-21 0,-21 21 15,0 0-15,21 21 0,-21-22 16,0 1-16,-21 42 31,0 1-31,0-1 0,21 21 16,0 0-16,-21-20 0,-1 20 16,1 21-16,21-20 0,0-1 15,-21 22-15,21-22 0,-21 0 0,21 22 16,0-22-16,0 22 0,0-22 0,0 0 15,0 22-15,0-22 0,0 0 16,0 1-16,0 20 0,0-20 0,0-1 16,-21-21-16,21 21 0,-21-20 15,-22 20-15,22-21 0,-21-21 0,-1 21 16,1-21-16,0 0 0,-22 0 0,22 0 16,-22-21-16,22 0 0,0 0 15,-1 0-15,22-22 0,0 22 0,0-21 16,0 21-16,21-1 15,0-20-15,0 21 0,21-21 0,21 20 16,1 1-16,-1 0 0,21-21 0,-20 21 16,20-1-16,1 1 0,20-21 15</inkml:trace>
  <inkml:trace contextRef="#ctx0" brushRef="#br0" timeOffset="2151.52">5651 699 0,'0'0'0,"0"-22"31,0 44-31,0-1 16,0 21-16,0-21 0,0 22 16,-21 20-16,21-21 0,-21 22 0,21-1 15,0 1-15,-21-1 0,0-20 16,0 20-16,-1 1 0,22-22 0,-21 22 15,0-1-15,0-21 0,0 1 0,0-1 16,21 0-16,-22 1 0,22-22 16,-21 0-16,21 0 0,0 0 0,0-42 31,0 0-31,0 0 16,21 0-16,1-22 0,-1 1 15,-21 21-15,21-43 0,0 22 16</inkml:trace>
  <inkml:trace contextRef="#ctx0" brushRef="#br0" timeOffset="2435.36">5588 868 0,'0'0'0,"0"-42"0,0 20 0,0 1 0,0 0 16,0 0-16,0 0 16,0 0-16,21-1 0,0 1 0,0 21 15,1-21-15,20 21 0,0 0 16,1 0-16,-1 0 0,0 0 0,-21 0 15,22 0-15,-22 21 0,0 0 16,0 1-16,-21-1 0,0 21 16,0-21-16,0 22 0,-21-22 0,0 21 15,0-21-15,-22 22 0,22-22 16,-21 0-16,21 21 0,-22-21 0,22-21 16,0 22-16,0-1 0,0-21 0,42 0 31,0 0-16,0-21-15,0-1 0,1 22 16</inkml:trace>
  <inkml:trace contextRef="#ctx0" brushRef="#br0" timeOffset="3039.03">6202 931 0,'0'-21'0,"0"0"15,0 0-15,21 21 16,0-21-16,0 0 0,-21-1 0,21 1 16,1 0-16,-1 0 0,0 0 15,0 0-15,-21-1 0,21 1 0,-21 0 16,0 0-16,0 0 16,-21 21-1,0 0-15,0 21 0,0 0 16,-1 0-16,1-21 0,-21 43 15,21-22-15,0 0 0,-1 21 0,22-21 16,-21 22-16,21-22 0,-21 21 16,21-21-16,0 22 0,0-22 0,0 0 15,21 0-15,0 0 0,1 1 16,-1-1-16,0-21 0,0 0 0,21 0 16,1 0-16,-1 0 0,-21 0 0,43-21 15,-22 21-15,0-22 0,1 1 16,20-21-16,-20 21 0,-1 0 0,0-22 15,1 1-15,-1 0 0,-21-1 16,21 22-16,-20-21 0,-1 21 16,-21-1-16,0 1 0,0 0 0,0 0 15,-21 21 1,-1 0-16,1 0 0,0 0 16,0 21-16,21 0 0,0 0 0,-21-21 15,21 22-15,0-1 0,0 0 16,0 0-16,0 0 0,0 0 0,21 1 15,0-1-15,0 0 0,-21 0 16,21 0-16,1 0 0,-22 1 16,0-1-16,0 0 0,0 0 15,0 0-15,0 0 16,-22-21-16,1 0 0,0 0 0,0 0 16,0 0-16,0 0 0,-1 0 15,1 0-15,0-21 16,0 21-16,0-21 0</inkml:trace>
  <inkml:trace contextRef="#ctx0" brushRef="#br0" timeOffset="4059.07">8318 826 0,'0'0'0,"85"-85"16,-85 64-16,21 0 16,-21-1-16,0 1 0,0 0 15,-21 21 1,0 21-1,0 0-15,0 1 0,-1-1 16,1 21-16,0-21 0,0 22 0,21-1 16,-21 0-16,0 1 15,-1-22-15,22 21 0,0 0 0,0-20 16,0-1-16,0 0 0,0 0 0,22-21 16,-1 0-1,0 0-15,0 0 0,21 0 0,-20 0 16,20-21-16,0-21 0,22 20 15,-22 1-15,0-21 0,1 21 0,-1-22 16,0 1-16,-20 0 0,-1-1 16,-21 22-16,0-21 0,0 21 0,0-22 15,-21 22-15,-22 0 0,1 0 0,21 21 16,-22 0-16,1-21 0,0 21 16,-1 0-16,1 0 0,21 0 15,0 0-15,42 0 31,0 0-31,21 0 0,1 0 0,20 0 16,1 0-16,-1-21 0,22 21 16,-22-22-16,22 1 0,0 0 0,-1 0 15,1 21-15,-21-21 0,-22 0 16,21-1-16,-41 1 0,-1 21 0,0-21 16,-21 0-16,0 0 15,-21 0-15,0 21 16,-1 0-16,1 0 0,0 0 15,0 0-15,21 21 16,0 0-16,-21 0 0,0 21 0,21-20 16,-22 20-16,22 0 0,0 22 0,0-22 15,-21 22-15,21-1 0,-21 1 16,21 20-16,-21-20 0,21 20 0,-21 1 16,0-21-16,21 20 0,-22 1 15,1 0-15,21-1 0,-21 1 0,21 0 16,0-1-16,0 1 0,-21 0 0,21-22 15,0 1-15,-21-1 0,21 1 16,-21-22-16,21 0 0,-22 1 0,1-22 16,0 0-16,0 0 0,0 0 0,0-21 15,-1 0-15,-20 0 0,21-21 16,-21 0-16,20 0 0,-20-22 16,0 1-16,21 0 0,-1-1 0,-20 1 15,42-21-15,-21 20 0,21 1 16,-21 0-16,21-1 0,0 1 0,0 0 15,0-1-15,21 22 0,0-21 0</inkml:trace>
  <inkml:trace contextRef="#ctx0" brushRef="#br0" timeOffset="4103.05">9250 1334 0,'42'-22'0,"64"-20"16</inkml:trace>
  <inkml:trace contextRef="#ctx0" brushRef="#br0" timeOffset="5218.63">11324 423 0,'0'0'0,"21"-127"31,-21 106-31,0 0 0,0 0 16,0 0-16,0 0 15,0 42 17,-21 21-32,21-21 0,-21 22 0,0-1 15,0 21-15,-1-20 0,22 20 0,-21 1 16,-21-1-16,21 1 0,0-1 15,-22 1-15,22-1 0,-21 1 0,-1-1 16,22-20-16,-21 20 0,0-21 16,-1-20-16,22 20 0,0-21 0,-21 0 15,20 0-15,1-21 0,0 0 0,0 0 16,0-21 0,0 0-16,21-21 0,0 21 15,0-22-15,0 1 0,0 0 16,0-1-16,0 1 0,0 0 15,0-1-15,0 1 0,0 0 0,0 20 16,21-20-16,-21 21 0,21 0 16,-21 0-16,21 21 0,0 0 15,0 0-15,1 21 16,-1 0-16,-21 0 0,21 0 0,-21 0 16,21 22-16,-21-1 0,21 0 0,0-20 15,-21 20-15,22 0 16,-1-21-16,-21 22 0,21-22 0,0 0 15,0 0-15,0 0 0,1 1 0,-1-22 16,0 0-16,21 0 0,-21 0 16,22 0-16,-1 0 0,-21 0 0,22 0 15,-1 0-15,-21-22 0,21 1 16,-20 0-16,20 0 0,-21-21 0,0 20 16,0 1-16,1-21 0,-22 21 0,0-22 15,21 1-15,-21 21 0,0 0 16,0 0-16,0-1 0,0 1 0,0 42 31,0 1-15,-21-1-16,-1 21 0,22-21 0,-21 22 15,21-1-15,-21-21 0,21 21 16,-21-20-16,21 20 0,0-21 0,0 0 16,0 0-16,0 1 0,0-1 15,21 0-15,0-21 0,0 0 0,1 0 16,-1 0-16,21 0 0,-21 0 0,22 0 15,-22-21-15,21 0 0,-21-1 16,22 1-16,-22 0 0,0 0 0,-21-21 16,0-1-16,0 22 0,0-21 15,0-1-15,0 1 0,0 0 0,-21 21 16,0-22-16,-1 22 0,1 0 16,-21 21-16,21 0 0,0 0 15,-1 0-15,1 0 0,0 0 0,0 0 16,0 0-16,0 21 0,21 0 15,-22 0-15,22 1 0,0-1 0,0 0 16,0 0-16,0 0 0,22 0 16,-1-21-16,0 0 0,0 0 15,21 0-15</inkml:trace>
  <inkml:trace contextRef="#ctx0" brushRef="#br0" timeOffset="5499.5">12382 677 0,'0'0'16,"22"0"-16,-22-21 0,-22 21 15,1-21-15,0 21 0,-21 0 16,21 0-16,-22 0 0,1 21 0,0 0 16,-1 1-16,1-1 0,0 0 0,-1 21 15,22 1-15,-21-1 0,21 0 16,21 1-16,0-22 0,0 21 0,0 0 15,0 1-15,21-22 0,0 21 16,21-21-16,1 1 0,-1-1 0,0-21 16,22 21-16,-1-21 0,-20 0 15,20 0-15,-21 0 0,22 0 16,-1 0-16,-20 0 0,-1-21 0,0 0 16,22-1-16</inkml:trace>
  <inkml:trace contextRef="#ctx0" brushRef="#br0" timeOffset="5940.75">13039 762 0,'0'0'0,"0"-21"0,-85-43 31,64 64-31,0 0 16,-22 0-16,22 0 0,0 22 0,-21-1 16,20 0-16,1 21 0,0 1 15,-21-1-15,21-21 0,-1 21 16,1 1-16,21-1 0,0 0 0,0-20 15,0 20-15,0-21 0,0 0 16,0 0-16,21 1 0,22-22 16,-22 21-16,21-21 0,-21 0 0,22 0 15,-1 0-15,-21-21 0,22-1 16,-22 1-16,21 0 0,-21 0 0,22-21 16,-22 20-16,0-20 0,0 0 0,0-1 15,-21 1-15,0 0 0,21-1 16,-21 22-16,0-21 0,0 21 15,0 0-15,0 42 16,0 0 0,-21 0-16,21 0 0,-21 22 0,0-1 15,21-21-15,0 21 0,-21 1 16,21-1-16,-21-21 0,21 22 0,0-22 16,0 21-16,0-21 0,0 0 0,0 1 15,0-1-15,21-21 0,0 0 16,0 0-16,0 0 0,0 0 0,1 0 15,-1 0-15,21-21 0,-21-1 0,0 1 16</inkml:trace>
  <inkml:trace contextRef="#ctx0" brushRef="#br0" timeOffset="6214.59">13610 381 0,'0'0'0,"0"-42"0,0 21 0,0-1 16,0 1-16,0 0 0,0 42 31,0 22-31,0-22 16,0 21-16,0 0 0,0 1 15,0-1-15,0 22 0,0-22 0,0 21 16,-21-20-16,0 20 16,0 1-16,-1-22 0,22 0 0,-21 22 15,0-22-15,21-21 0,0 22 0,0-1 16,0-21-16,-21 0 0,21 1 15,0-1-15,21-21 16,0 0-16,0 0 0,1 0 0,-1-21 16,0 21-16,0-22 0,21 1 15</inkml:trace>
  <inkml:trace contextRef="#ctx0" brushRef="#br0" timeOffset="6563.51">13991 783 0,'0'0'0,"-21"0"15,0 21 1,0 1-16,-1-1 0,1 0 0,-21 21 16,21-21-16,0 22 0,-1-22 15,1 0-15,21 21 0,0-20 0,-21-1 16,21 21-16,0-21 0,0 0 0,21 1 16,-21-1-16,21-21 15,22 0-15,-22 0 0,0 0 0,21 0 16,1 0-16,-22 0 0,21-21 0,1 21 15,-1-22-15,-21 1 0,21 0 16,-20-21-16,20 21 0,-42-22 0,21 1 16,-21 0-16,0-1 15,0 22-15,0-21 0,0 21 0,-21-1 16,0 22-16,-22 0 0,22 0 16,0 0-16,-21 0 0,21 0 15,-1 22-15,1-1 0,0 0 0,21 0 16,0 0-16,0 0 0,0 1 15,21-22-15,0 0 16,22 0-16</inkml:trace>
  <inkml:trace contextRef="#ctx0" brushRef="#br0" timeOffset="6940.13">14563 953 0,'0'0'0,"0"-22"0,-22 1 15,22 0-15,0 0 0,0 0 16,0 0-16,0-1 0,22 1 0,-22 0 16,21 21-16,0 0 0,0-21 0,0 21 15,0 0-15,22 0 16,-22 21-16,0 0 0,-21 0 0,21 22 16,0-22-16,-21 21 0,0 1 15,0-1-15,0-21 0,0 21 0,0 1 16,0-22-16,-21 0 0,21 21 0,-21-20 15,0-1 1,0-21-16,21-21 31,0-1-31,0 1 0,0 0 16,21 0-16,0-21 0,0 20 0,-21-20 16,21 21-16,1-21 0,-1 20 15,0-20-15,0 21 0,0 0 0,0 0 16,1-1-16,-1 1 0,0 21 15,0 0-15,0-21 0,0 21 16,1 0-16</inkml:trace>
  <inkml:trace contextRef="#ctx0" brushRef="#br0" timeOffset="7366.88">15430 868 0,'0'0'0,"64"-21"16,-43 0-16,-21-1 15,21 22-15,0-21 0,1 0 0,-1 0 16,0 0-16,0 21 0,-21-21 16,0-1-16,-21 22 15,0 0 1,-22 0-16,22 0 0,-21 22 0,0-1 16,-1-21-16,1 21 0,0 0 0,20 0 15,1 0-15,0 1 16,21-1-16,0 0 0,0 0 0,0 0 15,21 0-15,0 1 0,22-1 16,-22-21-16,21 21 0,-21 0 16,22-21-16,-22 21 0,0 0 0,21 1 15,-20-22-15,-1 21 0,0-21 16,0 21-16,-21 0 16,-21 0-16,-21-21 15,20 0-15,-20 0 16,0 0-16,21 0 0,-22 0 0,1 0 15,0 0-15,-1 0 0,1 0 0,21 0 16,0 0-16,-1 0 0,1 0 16,21-21-16,0 0 15,21 21-15,1-21 16,-1 0-16</inkml:trace>
  <inkml:trace contextRef="#ctx0" brushRef="#br0" timeOffset="7746.45">13758 466 0,'0'0'0,"-21"0"0,-21 0 32,63 0-32,0 0 15,0 0-15,22 0 0,-1-21 0,21 21 16,1 0-16,-1 0 0,22 0 16,-21 0-16,20 0 0,1 0 15,-22 0-15,1 0 0,-1 0 16,-20 0-16,-22 0 0,21 0 0,-21 0 15,1 0-15,-44 0 63</inkml:trace>
  <inkml:trace contextRef="#ctx0" brushRef="#br0" timeOffset="8959.2">1503 2413 0,'-21'0'16,"-1"0"0,22-21-16,0 0 15,0 0 1,0-1-16,0 1 15,22 0-15,-1 0 0,0 21 16,0-21-16,0 0 0,22 21 16,-22 0-16,0-22 0,0 22 0,0 0 15,0 0-15,1 0 0,-1 0 16,-21 22-16,0-1 0,0 21 0,0-21 16,0 22-16,0 20 15,0-21-15,0 1 0,0-1 0,-21 0 16,-22 22-16,22-22 0,-21 1 15,21-1-15,-22 0 0,1 1 0,0-22 16,-1 21-16,1-21 0,0 22 16,-1-22-16,1-21 0,0 21 15,20-21-15,-20 0 0,21 0 0,-21 0 16,20-21-16,1 0 0,0-1 16,21 1-16,0 0 0,-21-21 0,21 21 15,0-22-15,0 22 0,0-21 16,0-1-16,21 22 0,0 0 0,0 0 15,1 0-15,-1 0 16,0 21-16,0 0 0,0 0 0,22 0 16,-22 0-16,0 0 0,21 0 15,-21 21-15,1 0 0,20 21 16,-21-21-16,0 1 0,-21 20 0,21-21 16,1 21-16,-1-20 0,-21 20 15,0-21-15,0 0 0,21 22 0,-21-22 16,21 0-16,-21 0 0,21-21 15,-21 21-15,21-21 16,1 0-16,-1 0 16,0-21-16</inkml:trace>
  <inkml:trace contextRef="#ctx0" brushRef="#br0" timeOffset="9295.01">2349 2328 0,'0'0'15,"0"-21"1,0 42 0,-21 1-16,21-1 15,-21 0-15,21 21 0,-21 1 16,21-22-16,0 21 0,0 22 15,-21-22-15,0 0 0,-1 1 16,22-1-16,-21 0 0,0-21 0,21 22 16,0-22-16,0 0 0,0 21 15,-21-42-15,21 22 0,0-1 0,21-21 47,-21-21-31,21-1-16,-21 1 0,21 21 15</inkml:trace>
  <inkml:trace contextRef="#ctx0" brushRef="#br0" timeOffset="9598.84">2667 2773 0,'0'0'0,"0"42"16,0-21-16,21-21 47,0 0-32,-21-21-15,0 0 0,0 0 16,0 0 0,-21 21 15,0 0-31,0 0 15,0 0 1,21-21 15</inkml:trace>
  <inkml:trace contextRef="#ctx0" brushRef="#br0" timeOffset="9943.98">4318 2477 0,'0'0'0,"-21"-22"0</inkml:trace>
  <inkml:trace contextRef="#ctx0" brushRef="#br0" timeOffset="10258.79">4381 2392 0,'0'42'15,"-21"1"-15,-21 20 0,0 1 16,63-22-16,0 21 0,-42-41 0,0 41 15,-1-42-15,-20 43 0,21-1 0,21-20 16,-21-1-16,21 0 0,0-21 0,0 22 16,0-22-16,0 0 0,0 0 0,0 0 15,-21-21 1,42 0-16,21-21 16,-21 0-16,0-21 15,1 21-15,-1-1 0,0-20 0,0 0 16,0-1-16,0 1 0,22 0 0,-22-1 15,21 1-15,-21 0 0,22-1 16,-22 22-16,0-21 0,0 21 0,0 21 16,1 0-16,-1 0 0,0 0 15,-21 21-15,0 0 0,0 0 16,0 0-16,0 22 0,0-1 0,0 0 16,-21-20-16</inkml:trace>
  <inkml:trace contextRef="#ctx0" brushRef="#br0" timeOffset="10358.75">4720 3281 0,'64'0'16,"-22"0"-16,-21 0 0,21-21 16,1 0-16,-1-1 0,0 1 15,1 0-15,-22-21 0,21 21 0,-21-43 16</inkml:trace>
  <inkml:trace contextRef="#ctx0" brushRef="#br0" timeOffset="10394.73">5440 2582 0,'0'0'0,"0"-21"0,0 0 15,0-21-15</inkml:trace>
  <inkml:trace contextRef="#ctx0" brushRef="#br0" timeOffset="10523.04">5334 5334 0,'0'0'0,"0"-423"0,0-22 0,0 64 0</inkml:trace>
  <inkml:trace contextRef="#ctx0" brushRef="#br0" timeOffset="10702.94">5461 4466 0,'0'0'0,"0"-1270"32,0 1207-32,0-1 0,0 22 15,0 0-15,0 20 0,0 1 16,0 0-16,0 0 0,21 21 15,-21-21-15,0 0 16,-21 21 0</inkml:trace>
  <inkml:trace contextRef="#ctx0" brushRef="#br0" timeOffset="12270.55">4318 2498 0,'0'0'0,"0"-43"32,0 22-17,0 0 1,0 42 31,0 0-47,0 1 0,0-1 0,0 21 15,0-21-15,0 22 0,0-1 16,-21 0-16,0 1 0,21-1 16,0 0-16,-22 1 0,22-1 0,-21 0 15,0 1-15,21-22 0,-21 21 16,21-21-16,0 22 0,0-22 0,-21 0 15,21 0-15,0 0 0,0 0 16,-21-21-16,21-21 31,0 0-15,0 0-16,0 0 0,0 0 16,21-1-16,0 1 0,0 0 15,-21 0-15,21 0 0,0 0 0,1-1 16,-1 1-16,0-21 0,21 21 15,-21 0-15,22-1 0,-22-20 16,21 21-16,1 0 0,-22 0 0,0-1 16,21 22-16,-21-21 0,1 0 15,-1 21-15,-21-21 0,21 21 16,-21 21 15,21 0-31,-21 0 0,0 1 0,0-1 16,0 0-16,21 0 0,-21 0 15,0 0-15,0 22 0,0-22 0,0 0 16,0 0-16,0 0 0,0 22 0,0-22 16,0 0-16,0 0 15,0 0-15,0 1 0,0-1 0,0 0 16,0 0-16,0 0 0,0 0 0,21 1 16,1-1-16,-1-21 15,0 0-15,0 0 16,0 0-16,0 0 0,1 0 15,-1 0-15,0 0 0,0-21 16,0 21-16,0-22 0,1 1 16,-1 0-16,-21 0 0,21 0 15,0 0-15,0-22 0,0 22 0,1-21 16,-1-1-16,0 1 0,0 0 0,-21-1 16,21 1-16,-21-21 15,21 20-15,-21 1 0,22 0 0,-22-1 16,0 1-16,0 21 0,0 0 15,0-1-15,0 1 0,0 0 0,0 42 47,0 0-31,0 1-16,0-1 0,0 0 16,0 0-16,0 0 0,0 0 15</inkml:trace>
  <inkml:trace contextRef="#ctx0" brushRef="#br0" timeOffset="12710.3">5567 2921 0,'0'42'31,"-21"-42"-31,42 0 32,0 0-17,0 0-15,0 0 0,0 0 0,1-21 16,-1 0-16,0 21 0,0-21 0,0 0 16,0 21-16,-21-21 0,0-1 15,0 1-15,22 21 0,-22-21 0,0 0 16,-22 21-1,1 0-15,0 0 0,0 0 16,0 0-16,0 21 0,-1-21 0,1 21 16,0 0-16,0 1 0,-21-1 15,20 21-15,1-21 0,0 0 0,0 22 16,0-22-16,0 0 0,21 21 0,0-20 16,0-1-16,0 0 15,0 0-15,21 0 0,0-21 16,0 0-16,0 0 0,22 0 0,-22 0 15,21 0-15,0 0 0,-20-21 16,20 21-16,0-21 0,1 0 0,-1 0 16,0-1-16,-21 1 0,22-21 0</inkml:trace>
  <inkml:trace contextRef="#ctx0" brushRef="#br0" timeOffset="13231">6329 2350 0,'0'0'0,"0"-22"15,0-41 1,-21 63 0,21 21-1,-22 0-15,22 22 0,-21-22 16,21 21-16,-21 0 0,21 1 0,0-1 16,-21 22-16,21-22 0,-21 21 0,0-20 15,21-1-15,0 0 0,0 1 16,-22-1-16,22 0 0,0-20 0,-21 20 15,21-21-15,0 0 0,0 0 0,-21 1 16,21-1 0,0-42-1,0-1 1,0 1-16,0 0 16,0 0-16,0 0 0,0-22 0,21 22 15,0 0-15,1-21 0,-1 21 16,21-22-16,-21 22 0,22 0 0,-22 0 15,21 0-15,0-1 0,-20 1 0,20 21 16,0 0-16,-21 0 0,22 0 16,-1 0-16,-21 21 0,0 1 0,1-1 15,-1 0-15,-21 21 0,0-21 0,0 22 16,0-22-16,-21 0 0,-1 21 16,-20-20-16,0 20 0,-1-21 0,1 0 15,0 0-15,21 1 0,-22-1 16,1-21-16,21 21 0,-22-21 15,22 0-15,0 0 0,0 0 0,0 0 16,0 0-16,21-21 0,0 0 16,0-1-16,0 1 15,21 21-15,0-21 0,0 0 0,21 0 16</inkml:trace>
  <inkml:trace contextRef="#ctx0" brushRef="#br0" timeOffset="13842.65">7133 2625 0,'0'0'0,"-21"0"0,0 0 16,21-21-16,0-1 15,0 1-15,0 0 16,21 21-16,0-21 0,21 0 15,-20 0-15,20-1 0,0 1 0,1 0 16,-1-21-16,0 21 0,1-1 0,-1 1 16,-21 0-16,0 0 15,0 21-15,-21-21 0,0 0 0,-21 21 16,-21 0-16,21 0 0,-22 0 16,1 0-16,-21 0 0,20 21 15,1-21-15,0 21 0,-22 0 0,22 0 16,-1 22-16,1-22 0,21 0 0,-21 21 15,20-21-15,1 22 0,21-22 16,0 0-16,0 21 0,0-20 0,21-1 16,1 0-16,-1 0 0,21 0 15,0 0-15,1-21 0,-1 0 0,22 22 16,-22-22-16,21 0 0,-20 0 16,-1 0-16,0 0 0,-20 0 15,-1 0-15,0 0 0,-21-22 0,0 1 16,-21 21-16,0 0 15,-22 0-15,1 0 0,21 0 16,-22 21-16,1 1 0,0-22 0,-1 21 16,1 21-16,0-21 0,-1 0 0,1 22 15,0-22-15,21 21 0,-22-21 16,22 1-16,0 20 0,21-21 16,0 0-16,0 0 0,0 1 0,42-22 15,-21 21-15,1-21 0,20 0 0,0 0 16,1 0-16,20 0 0,-21 0 15,1 0-15,-1 0 0,0 0 0,1 0 16,-22 0-16,21 0 0,-21 0 16,1-21-16,-1 21 0,-21-22 15,21 22-15</inkml:trace>
  <inkml:trace contextRef="#ctx0" brushRef="#br0" timeOffset="18751.04">7916 2963 0,'0'0'0,"-42"22"15,21-22-15,0 0 16,-1 21-16,1-21 15,21-21 17,21 21-32,1-22 0,-1 1 0,0 0 15,21 0-15,1 0 16,-22 0-16,21-22 0,0 1 0,1 0 16,-1-1-16,0 1 0,1-22 0,-22 22 15,21-21-15,-21 20 0,1 1 16,-1 0-16,-21-1 0,0 1 0,0 0 15,0 20-15,0 1 0,0 0 16,0 0-16,-21 0 0,-1 0 0,1 21 16,0 0-16,0 0 0,0 0 15,0 21-15,-1 0 0,-20 0 16,21 21-16,0-20 0,0 41 0,-1-21 16,1 1-16,-21 20 0,21-20 15,0 20-15,21 1 0,-22-22 16,22 21-16,-21-20 0,21 20 0,0-20 15,0-22-15,0 21 0,0 0 16,21-20-16,1-1 0,-1-21 0,21 21 16,-21-21-16,0 0 0,22 0 0,-22 0 15,21 0-15,-21 0 0,1 0 16,20 0-16,-21 0 0,0 0 0,0-21 16</inkml:trace>
  <inkml:trace contextRef="#ctx0" brushRef="#br0" timeOffset="19174.97">8572 2836 0,'-21'0'16,"21"22"-16,21-22 62,1 0-62,-1-22 0,0 22 0,0-21 16,-21 0-16,21 21 0,0-21 15,1 0-15,-22 0 0,0-1 16,0 1-16,0 0 0,0 0 16,0 0-16,0 0 15,-22 21-15,1 0 0,0 0 16,0 0-16,0 0 0,0 0 0,-1 21 15,1 0-15,0 0 0,0 0 16,0 0-16,21 22 0,-21-22 0,21 21 16,-22-21-16,22 22 0,0-22 0,0 0 15,0 21-15,0-20 16,22-1-16,-1 0 0,0-21 0,0 0 16,0 0-16,22 0 0,-22 0 0,21 0 15,0 0-15,-20 0 16,20 0-16,0-21 0,1 0 0,-22-1 15,21 1-15,-21 0 0</inkml:trace>
  <inkml:trace contextRef="#ctx0" brushRef="#br0" timeOffset="19831.59">9186 2646 0,'0'0'0,"0"-21"0,0 0 16,0 42 15,-21 0-31,21 0 0,-21 0 15,21 0-15,-21 1 0,21 20 0,-21-21 16,21 0-16,0 22 0,0-22 0,-22 0 16,22 0-16,-21 0 0,21 0 15,0 1-15,0-1 0,0 0 16,0-42 15,0 0-31,0-1 0,0 1 16,0 0-16,0 0 0,21 0 0,1-22 15,-22 22-15,21-21 0,0 21 0,-21-22 16,21 22-16,0-21 16,0 21-16,1 0 0,-1-1 0,0 1 15,21 21-15,-21 0 0,1 0 0,-1 0 16,0 0-16,0 0 0,0 21 16,0 1-16,1-1 0,-22 0 0,21 21 15,-21-21-15,0 22 0,0-22 16,0 21-16,0-21 0,0 1 0,0 20 15,0-21-15,-21 0 0,21 0 0,-22 1 16,1-1-16,21-42 31,0-1-15,0 1-16,0-21 16,0 21-16,21 0 0,1-22 15,-1 22-15,0-21 0,21-1 0,-21 22 16,22-21-16,-1 21 0,0-22 0,1 22 15,-1 0-15,0 0 0,1 21 16,-1 0-16,0 0 0,-20 0 0,20 0 16,0 21-16,-21 0 0,1 0 0,-22 1 15,0 20-15,0 0 0,0-21 16,0 22-16,0-1 0,-22-21 0,1 22 16,0-22-16,0 0 0,0 0 0,0 0 15,-1 0-15,22 1 16,22-22 15,-22-22-31,21 22 0,0-21 0,0 0 16,0 0-16</inkml:trace>
  <inkml:trace contextRef="#ctx0" brushRef="#br0" timeOffset="20191.39">10393 2773 0,'0'21'15,"21"-21"1,0 0 0,0 0-16,0 0 0,1-21 15,-1 21-15,0-21 0,0 0 0,0-1 16,22 1-16,-22 21 0,0-21 16,0 0-16,-21 0 0,0 0 0,0-1 15,0 1-15,0 0 0,-21 21 16,-21 0-16,20 0 0,1 0 15,-21 0-15,21 0 0,-22 0 0,1 21 16,21 0-16,0 22 0,-22-22 0,43 21 16,-21 1-16,21-22 0,-21 21 15,21-21-15,0 22 0,0-22 0,64 85 32,-22-106-32,-21 0 15,21 0-15,1 0 0,-1 0 0,22 0 16,-22 0-16,0 0 0,1 0 0,-1 0 15,0-22-15,1 1 0,-1 0 0,-21 0 16,21 0-16</inkml:trace>
  <inkml:trace contextRef="#ctx0" brushRef="#br0" timeOffset="20651.12">11197 2561 0,'0'-21'16,"0"42"-16,0-63 0,0 21 0,-21 0 15,0 21-15,21 21 16,-21 0-1,21 21-15,-22-21 0,22 1 16,0 20-16,0-21 0,0 21 0,0 1 16,-21-22-16,21 21 0,0-21 15,-21 1-15,21 20 0,-21-21 0,21 0 16,-21 0-16,21 1 0,0-1 16,-21-21-16,-1 0 15,22-21 1,0-1-16,0 1 0,0 0 15,22 0-15,-1-21 0,0 20 0,0-20 16,0 0-16,0-1 0,22 1 16,-22 0-16,0 21 0,0-22 0,22 1 15,-22 21-15,0 0 0,21-1 16,-21 1-16,1 0 0,20 21 16,-21 0-16,0 0 0,0 0 0,1 21 15,-1 0-15,0 22 0,-21-22 0,0 21 16,0 1-16,0-1 0,0 0 15,0-21-15,0 22 0,0-1 0,0 0 16,-21-20-16,0-1 0,21 21 0,-22-21 16,22 0-16,0 1 15,0-44 17,0 1-32,22 0 15,-1 0-15,-21 0 16</inkml:trace>
  <inkml:trace contextRef="#ctx0" brushRef="#br0" timeOffset="20930.4">12086 2159 0,'0'0'0,"21"-21"0,-21-85 31,0 85-31,0 42 16,0 0-1,0 0-15,-21 22 0,0-1 0,21 0 16,-21 1-16,0-1 16,-1 22-16,1-22 0,0 21 0,0 1 15,0-1-15,0-20 0,-1 20 0,1-20 16,-21 41-16,42-41 16,0-22-16,0 0 0,0 0 0,0 0 15,0 0-15,21-21 16,0 0-16,0 0 15,22 0-15,-22-21 0</inkml:trace>
  <inkml:trace contextRef="#ctx0" brushRef="#br0" timeOffset="21315.18">12467 2582 0,'21'0'16,"-42"0"-16,63-21 0,-42 0 0,22 0 15,-22 0-15,0 0 16,-22-1-1,1 22-15,0 0 0,0 0 0,-21 0 16,20 22-16,1-1 0,0 0 0,-21 0 16,21 0-16,-1 22 0,1-22 15,21 0-15,0 21 0,0-21 0,0 1 16,0-1-16,0 0 0,21-21 0,1 21 16,-1-21-16,0 0 15,0 0-15,0 0 0,0 0 0,22 21 16,-22-21-16,0 0 0,0 0 0,0 0 15,-21 21-15,0 1 0,22-22 0,-22 21 16,0 0-16,-22 0 16,1-21-16,0 21 15,0-21-15,-21 0 0,20 0 0,1 21 16,-21-21-16,21 0 0,0 0 16,-1 0-16,1 0 0,0 0 0,0 0 15,21-21 1,0 0-1,0 0-15,0 0 16,0 0-16</inkml:trace>
  <inkml:trace contextRef="#ctx0" brushRef="#br0" timeOffset="21599.02">11959 2265 0,'0'0'0,"-21"0"0,0 0 0,0-21 16,21 0-16,21-1 16,0 22-16,0 0 15,21-21-15,1 21 0,20 0 16,-20 0-16,20 0 0,1 0 0,-22 0 16,21 0-16,1 0 0,-22 0 15,1 0-15,-1 0 0,0 0 0,1 0 16,-22 0-16,0 0 0,0 0 0,0 0 15,0 0 1,1 0 0</inkml:trace>
  <inkml:trace contextRef="#ctx0" brushRef="#br0" timeOffset="24918.46">1418 4339 0,'0'0'0,"-42"-21"31,42 0-31,0 0 0,0 0 16,0-1-16,21 22 0,-21-21 15,21 0-15,0 0 0,22 0 16,-22 21-16,0-21 0,21 21 0,-21 0 16,1 0-16,20 0 0,-21 0 15,0 21-15,22 0 0,-22 0 0,-21 0 16,21 22-16,-21-1 16,0 0-16,0 1 0,0-1 0,-21 21 15,0-20-15,-1-1 0,-20 0 16,0 1-16,-1-1 0,1 0 0,0 1 15,-1-1-15,1-21 0,0 0 16,21 1-16,-22-1 0,22-21 0,-21 0 16,21 0-16,-1 0 0,-20 0 15,21 0-15,21-21 0,-21-1 0,0 1 16,21 0-16,0 0 0,0-21 16,0 20-16,0 1 0,0-21 15,0 21-15,0 0 0,21-1 0,0 1 16,0 0-16,0 21 15,0 0-15,1 0 0,-1 0 0,0 0 16,21 0-16,-21 0 0,1 21 16,-22 0-16,21 22 0,0-22 0,-21 21 15,0-21-15,0 22 0,21-22 16,-21 21-16,21-21 0,-21 22 0,0-22 16,0 0-16,21 0 0,-21 0 15,22-21-15,-22 22 0,21-22 16,0 0-16</inkml:trace>
  <inkml:trace contextRef="#ctx0" brushRef="#br0" timeOffset="25428.17">2138 4318 0,'0'0'0,"0"-21"15,0 0-15,0 0 0,-21-1 16,21 1-16,0 0 0,0 0 16,0 0-16,0 0 0,21-1 15,0 22-15,0 0 0,0 0 16,22 0-16,-22 0 0,21 0 0,0 22 16,1-1-16,-1 0 0,-21 21 15,22 1-15,-22-1 0,0-21 16,0 21-16,-21 1 0,0-1 0,0 0 15,-21 1-15,0-1 0,-22 0 16,22-20-16,-21 20 0,-22 0 0,22-21 16,0 1-16,-1 20 0,1-21 15,0-21-15,-1 21 0,1-21 0,21 0 16,-21 0-16,20 0 0,1 0 16,0-21-16,0 0 0,0 0 15,21 0-15,0-1 0,0 1 0,0 0 16,0-21-16,0 21 0,0-1 15,0 1-15,21 21 0,0 0 16,0 0-16,0 0 0,1 0 16,20 21-16,-21 1 0,0-1 15,0 0-15,1 0 0,-1 0 16,0 0-16,0 1 0,-21-1 0,21 0 16,-21 0-16,21 0 0,-21 0 15,0 1-15,22-22 0,-1 0 16,0 0-16,0 0 15,0 0-15</inkml:trace>
  <inkml:trace contextRef="#ctx0" brushRef="#br0" timeOffset="25611.06">2963 4572 0,'0'0'16,"0"-21"-16,0 0 15,21 0 17,1 21-17,-22-22-15</inkml:trace>
  <inkml:trace contextRef="#ctx0" brushRef="#br0" timeOffset="26631.24">4445 4339 0,'0'0'0,"0"-21"16,0 0-16,0 0 0,0 0 15,0-1-15,0 1 0,0 0 16,0 42-1,0 22 1,0-22-16,0 21 0,0 0 0,0 1 16,-21 20-16,21-20 0,-21 20 15,-1 1-15,22-22 0,-21 21 0,0 1 16,0-22-16,0 22 0,0-22 16,-1 0-16,1-20 0,21 20 15,0-21-15,0 0 0,0-42 31,0 0-31,21 0 0,-21-22 16,22 22-16,-1-21 0,0 0 0,0-1 16,0 1-16,0 0 0,1-1 15,-1 1-15,21 0 0,-21-1 0,0 1 16,1 0-16,20 20 0,-21-20 16,0 21-16,22 0 0,-22 0 15,0 21-15,0 0 0,21 0 0,-20 0 0,-1 0 16,0 21-16,0 0 0,0 0 15,0 21-15,-21-20 0,0 20 16,22-21-16,-22 21 0,0 1 0,0-1 16,0-21-16,0 22 0,0-1 15,0-21-15,0 0 0,0 0 0,-22 1 16,22-1-16,0 0 0,-21-21 0,21-21 31,0 0-31,21-22 16,-21 22-16,22 0 0,-1-21 15,-21 20-15,21-20 0,0 0 0,0-1 16,0 22-16,22-21 0,-22 0 0,0 20 16,21 1-16,1-21 0,-1 21 15,0 21-15,1-21 0,-22 21 16,21 0-16,1 0 0,-22 0 0,21 21 16,-21 0-16,0 0 0,-21 0 15,0 0-15,0 22 0,0-22 0,0 21 16,0 1-16,0-22 0,-21 21 0,0 0 15,21 1-15,-21-22 0,21 21 16,-21-21-16,21 1 0,0-1 0,0 0 16,21-42 15,0 0-31,-21-1 0,21 1 0,0 0 16,1-21-16,-1 21 0</inkml:trace>
  <inkml:trace contextRef="#ctx0" brushRef="#br0" timeOffset="27005.03">5778 4509 0,'0'21'0,"0"0"16,0 0-16,22-21 16,-1 0-16,0 0 15,0 0-15,0 0 0,0 0 16,1-21-16,-1 0 0,0 21 0,0-21 15,21 21-15,-20-22 0,-1 1 16,-21 0-16,21 0 16,-21 0-16,0 0 0,0-1 15,-21 22-15,0 0 0,-1-21 0,1 21 16,0 0-16,-21 0 0,21 0 16,-1 0-16,1 21 0,0 1 0,0-1 15,0 0-15,0 0 0,21 21 0,-22-20 16,22 20-16,-21-21 0,0 21 15,21 1-15,0-22 0,0 21 0,0-21 16,0 1-16,0 20 0,0-21 16,0 0-16,21-21 0,-21 21 15,21 1-15,1-22 0,20 0 0,-21 0 16,0 0-16,22-22 0,-22 1 0,21 0 16,-21 21-16,0-42 0</inkml:trace>
  <inkml:trace contextRef="#ctx0" brushRef="#br0" timeOffset="27275.62">6625 4022 0,'0'0'0,"0"-21"0,0-1 0,0 1 16,0 0-16,-21 21 16,21 21-1,-21 0-15,21 1 0,0 20 16,-21 0-16,-1 22 0,1-22 0,21 22 15,-21-22-15,0 21 0,0 1 16,0-22-16,-1 1 0,1 20 0,0-21 16,0 1-16,0-1 0,21-21 0,0 22 15,0-22-15,0 0 0,0 0 16,21-21 0,0 0-16,0-21 0,0 0 0,1 0 15,20-1-15,-21-20 0</inkml:trace>
  <inkml:trace contextRef="#ctx0" brushRef="#br0" timeOffset="27711.37">6858 4022 0,'0'0'0,"0"-21"0,0-1 0,0 44 32,0 20-32,0-21 15,0 21-15,0 1 0,0 20 0,0-20 16,-21-1-16,21 21 0,-21-20 0,21 20 15,-22-20-15,1-1 0,21 0 16,-21 1-16,0-22 0,21 21 0,0 0 16,-21-20-16,0-1 0,21 0 15,0 0-15,0-42 32,0 0-32,0 0 0,0-22 15,21 22-15,0 0 0,-21-21 0,21 20 16,0-20-16,0 21 0,1 0 15,-1-22-15,0 22 0,21 0 0,-21 0 16,1 0-16,20 21 0,-21 0 0,0 0 16,0 0-16,1 0 0,20 0 15,-42 21-15,21-21 0,0 42 0,-21-21 16,0 1-16,0 20 0,0-21 0,0 21 16,0-20-16,-21-1 15,0 21-15,0-21 0,0 22 0,21-22 16,-22 42-1,44-84 17,-1 21-32,-21-21 0,21 0 0</inkml:trace>
  <inkml:trace contextRef="#ctx0" brushRef="#br0" timeOffset="28095.15">7641 4360 0,'0'0'0,"0"-21"0,-21 21 31,0 0-31,0 0 0,-1 21 0,1 22 16,0-22-16,0 21 0,0-21 16,0 22-16,-1-1 0,-20 0 0,21 1 15,21-1-15,-21-21 0,21 22 0,0-22 16,0 0-16,0 21 0,21-21 15,0-21-15,0 0 0,0 0 16,22 0-16,-1 0 0,-21 0 0,22-21 16,-1 0-16,0 0 0,1 0 15,-22 0-15,0-1 0,21 1 16,-21 0-16,-21-21 0,0 21 0,22-22 16,-22 22-16,0 0 0,0-21 0,0 20 15,-22 1-15,1 0 0,0 21 16,0-21-16,0 0 0,0 21 0,-1 0 15,1 0-15,0 0 0,0 0 0,0 0 16,21 21-16,0 0 16,0 0-16,21-21 0,0 21 15,0-21-15</inkml:trace>
  <inkml:trace contextRef="#ctx0" brushRef="#br0" timeOffset="28635.2">8594 4509 0,'0'0'0,"0"-22"0,0 1 16,0 0-16,0 0 0,0 0 15,-22 0-15,1-1 0,0 1 16,0 0-16,-21 21 0,20 0 0,1 0 16,0 0-16,-21 0 0,21 0 15,-22 21-15,22 0 0,-21 1 16,-1 20-16,22-21 0,-21 21 0,0-20 15,20 20-15,-20-21 0,21 21 16,0 1-16,0-22 0,21 21 0,0-21 16,0 1-16,0-1 0,0 21 0,21-21 15,21-21-15,-21 21 0,0 1 16,22-22-16,-1 0 0,0 0 0,1 0 16,-22 0-16,21-22 0,1 1 0,-1 0 15,0 0-15,-21-21 0,22-1 16,-22 22-16,0-21 0,0-1 0,0-20 15,1 21-15,-1-1 0,-21-20 0,0-1 16,0 22-16,0-22 0,0 1 16,0 21-16,0-1 0,0 1 0,0 0 15,0 20-15,0 1 0,0 0 16,-21 42-16,21 0 16,0 1-16,-22 20 0,22 0 15,-21 1-15,21-1 0,-21 21 0,21 1 16,-21-22-16,21 22 0,0-1 15,0-20-15,-21 20 0,21-21 0,0 22 16,-21-22-16,21 1 0,0-1 0,0-21 16,0 21-16,0-20 0,0-1 0,0 0 15,0 0-15,21-21 0,0 0 16,0 0-16,0 0 0,0 0 0,1 0 16,-1-21-16,0 0 0,0 0 0</inkml:trace>
  <inkml:trace contextRef="#ctx0" brushRef="#br0" timeOffset="29011.01">9123 4530 0,'0'0'0,"21"-21"0,0 21 0,-21-22 15,0 1-15,0 0 16,0 0-16,-21 21 16,0 0-1,0 0-15,-1 0 0,1 0 0,0 21 16,0 0-16,0 0 0,0 1 0,-1 20 15,1-21-15,0 0 0,21 22 16,0-22-16,0 0 0,0 0 16,0 0-16,0 0 0,21 1 15,0-22-15,22 0 0,-22 0 0,0 0 16,0 21-16,0-21 0,1 0 16,-1 0-16,0 21 0,-21 0 0,21 0 15,-21 0-15,0 1 16,-21-1-1,0-21-15,0 0 0,-1 21 0,1-21 16,0 0-16,0 0 0,0 0 16,0 0-16,-1 0 0,1 0 0,0 0 15,0 0 1,0 0-16,21-21 0,0 0 0,-21-1 16,21 1-16,-22 0 0,22 0 15</inkml:trace>
  <inkml:trace contextRef="#ctx0" brushRef="#br0" timeOffset="29310.84">7070 4106 0,'0'0'0,"42"-21"32,-21 21-32,21 0 0,1-21 15,-1 0-15,0 21 0,22-21 0,-1 21 16,1 0-16,-1-21 0,1 21 0,21 0 16,-22 0-16,1-22 0,-22 22 15,21 0-15,-20 0 0,-1 0 16,-21 0-16,0 0 0,1 0 0,-1 0 15</inkml:trace>
  <inkml:trace contextRef="#ctx0" brushRef="#br0" timeOffset="30004.92">10922 4106 0,'0'0'0,"0"-21"0,0 0 16,0 0-16,0 0 15,-21 21 1,0 0-16,-1 0 0,1 21 16,0-21-16,0 21 0,0 21 0,-22-20 15,22-1-15,0 21 0,0-21 16,0 22-16,0-1 0,-1-21 0,22 21 16,0-20-16,0 20 0,0-21 0,0 0 15,0 0-15,0 1 0,0-1 16,22 0-16,-1-21 0,0 0 0,21 0 15,1 0-15,-22 0 0,42 0 0,-20 0 16,-1 0-16,21-21 16,-20 0-16,20-1 0,-20 1 0,-1 0 15,-21 0-15,21 0 0,-20 0 0,-1-22 16,-21 22-16,0-21 0,0-1 0,0 1 16,-21 0-16,-1 21 0,-20-22 15,21 22-15,0-21 0,-22 21 0,22 21 16,-21-22-16,21 22 0,0 0 0,-22 0 15,22 0-15,0 0 16,42 0 15,0 0-31,0 0 0,1 0 16,20 0-16,0 0 0,1 0 0,-1 0 16,21-21-16,-20 21 0</inkml:trace>
  <inkml:trace contextRef="#ctx0" brushRef="#br0" timeOffset="30407.14">11980 3725 0,'0'0'0,"0"-21"0,-84-63 31,62 62-31,1 22 0,0 0 0,0 0 16,0 0-16,0 0 0,-22 0 15,22 0-15,0 22 0,21 20 0,-21-21 16,0 21-16,-1 1 0,22 20 0,-21 1 15,0-22-15,0 22 0,21 20 16,-21-20-16,0-1 0,21 1 0,0 20 16,-22-20-16,1-1 0,21 22 0,-21-21 15,21 20-15,0-20 0,0 20 16,0-20-16,-21-1 0,21 22 0,0-21 16,-21-22-16,21 21 0,0 1 0,0-22 15,-21 1-15,-1-1 0,22 0 0,-21 1 16,0-22-16,0 0 15,0 0-15,0 0 0,-1-21 0,-20 0 16,21 0-16,-21 0 0,-1 0 0,1 0 16,0-21-16,-1 0 0,1 0 15,0 0-15,-1-1 0,22-20 0,-21 21 16,21 0-16,-1 0 0,1-22 0,21 22 16,0-21-16,0 21 0,0-22 0,0 22 15,0-21-15,21-1 0,1 1 16,20 0-16</inkml:trace>
  <inkml:trace contextRef="#ctx0" brushRef="#br0" timeOffset="31250.99">13398 3556 0,'0'0'0,"0"-21"0,0 0 0,0 0 16,0 42 15,-21 0-31,21 21 0,-21 1 16,0-1-16,0 0 0,0 1 15,-1-1-15,1 21 0,0-20 0,-21-1 16,21 0-16,-1 22 0,1-22 16,0-21-16,0 22 0,0-1 0,21-21 15,0 0-15,0 1 0,21-22 16,0 0 0,0 0-16,0 0 0,1-22 0,-1 1 15,0 0-15,0 0 0,21-21 0,-20 20 16,-1-20-16,21 21 0,-21-21 0,0 20 15,22-20-15,-22 21 0,0 0 16,0 21-16,0-21 0,1 21 0,-1 0 16,-21 21-1,0 0 1,0 0-16,0 0 0,0 0 0,0 22 16,0-22-16,0 0 0,0 21 0,-21-20 15,21 20-15,0-21 0,0 0 16,0 0-16,0 1 0,0-1 0,21-21 15,0 21-15,0-21 0,0 0 0,22 0 16,-22 0-16,21 0 0,-21-21 16,22 21-16,-1-21 0,0-1 0,1-20 15,-1 21-15,0 0 0,1-22 0,-1 1 16,-21 0-16,21-1 16,1-20-16,-22 21 0,0-1 0,0 1 15,0-22-15,-21 22 0,0 0 0,0-1 16,0 1-16,0 21 0,0-21 15,-21 20-15,0 22 0,0-21 0,0 21 16,0 0-16,-1 0 0,1 0 0,0 0 16,0 21-16,0 1 0,0-22 15,-1 21-15,22 0 0,0 0 0,0 0 16,0 0-16,0 1 0,0-1 16</inkml:trace>
  <inkml:trace contextRef="#ctx0" brushRef="#br0" timeOffset="31582.79">14351 4001 0,'0'0'0,"21"0"0,43 0 16,-43-22 0,0 1-16,0 21 0,0-21 0,0 0 15,1 0-15,-1 21 0,0-21 16,-21-1-16,0 1 0,21 21 0,-21-21 15,0 0-15,-21 21 16,0 0 0,0 0-16,-1 0 0,1 21 15,-21 0-15,21 0 0,-22 1 0,1-1 16,21 21-16,-21-21 0,20 22 0,-20-1 16,21-21-16,0 21 0,21-20 15,0 20-15,0-21 0,0 0 0,0 0 16,0 1-16,21-1 0,21-21 0,-21 0 15,1 0-15,20 0 0,0 0 16,-21 0-16,22 0 0,-1 0 0,-21-21 16,22-1-16,-1 22 0</inkml:trace>
  <inkml:trace contextRef="#ctx0" brushRef="#br0" timeOffset="32082.9">15092 3556 0,'0'0'0,"0"-21"0,0-21 15,0-1-15,0 22 0,21 0 16,-21 0-16,0 0 0,-21 42 31,0 0-31,21 0 0,-22 21 0,1 1 16,0-1-16,0 0 0,0 1 16,0-1-16,21 22 0,-22-22 0,1 0 0,0 22 15,0-22-15,0 0 0,21 1 16,-21-1-16,21 0 0,-22-20 0,22-1 15,-21 0-15,21 0 0,0 0 16,0-42 15,0 0-31,0 0 0,21 0 0,1-22 16,-22 22-16,21-21 0,0 21 16,0-1-16,0-20 0,0 21 0,1 0 15,-1 0-15,0-1 0,0 1 0,0 21 16,22 0-16,-22-21 0,0 21 15,0 0-15,21 0 0,-20 0 0,20 21 16,-21 0-16,21-21 0,-20 22 16,-1 20-16,0-21 0,0 0 0,-21 22 15,0-22-15,0 0 0,-21 21 16,0-21-16,-22 22 0,1-22 0,0 0 16,-1 0-16,1 0 0,-21 1 0,20-22 15,-20 21-15,20 0 0,1-21 16,21 0-16,-21 0 0,20 0 0,1 0 15,0 0-15,21-21 16,0 0-16,21-1 16,0-20-16,22 21 0</inkml:trace>
  <inkml:trace contextRef="#ctx0" brushRef="#br0" timeOffset="32671.1">15854 3725 0,'-21'0'0,"-1"0"16,22-21-1,22 21-15,-1-21 16,0 0-16,21 21 15,-21-21-15,1 21 0,-1-21 16,21-1-16,-21 22 0,0-21 0,1 0 16,-1 0-16,-21 0 0,0 0 0,0-1 15,0 1-15,0 0 0,-21 0 16,-1 21-16,-20 0 0,21 0 16,0 0-16,-22 0 0,22 21 15,0 0-15,-21 0 0,21 1 0,-22-1 16,22 21-16,0-21 0,0 22 0,0-22 15,21 0-15,0 21 0,0-21 16,0 1-16,0-1 0,21-21 0,0 21 16,0-21-16,0 0 0,22 21 15,-22-21-15,21 0 0,-21 0 0,22 0 16,-22 0-16,0 0 0,-42 0 31,-22 0-31,22 0 16,-21 0-16,0 0 0,-1 0 15,1 21-15,0-21 0,-1 21 0,1 1 16,0 20-16,-1-21 0,1 0 0,21 22 16,-22-22-16,22 21 0,21-21 15,0 22-15,0-22 0,0 0 0,0 0 16,21 0-16,1 0 0,20 1 0,0-1 16,1-21-16,-1 0 0,0 0 15,1 0-15,-1 0 0,0 0 16,22 0-16,-22-21 0,0-1 0,1 1 15,-1 0-15</inkml:trace>
  <inkml:trace contextRef="#ctx0" brushRef="#br0" timeOffset="32951.01">16595 3302 0,'0'0'0,"0"-42"0,0 21 15,0-1-15,0 1 0,-22 21 16,1 0-1,0 21-15,21 22 0,-21-22 16,0 21-16,0 1 0,-1 20 16,22-21-16,-21 22 0,0-1 15,0 1-15,0-1 0,0-20 0,-1 20 16,1 1-16,0-22 0,0 22 0,-21-22 16,20 0-16,1 1 0,21-1 0,-21-21 15,21 0-15,0 0 0,-21 1 16,21-1-16,21-21 15,0 0-15,0-21 0,1 21 16,20-22-16,-21 1 16,0 0-16</inkml:trace>
  <inkml:trace contextRef="#ctx0" brushRef="#br0" timeOffset="33294.82">16489 3958 0,'0'21'15,"0"1"1,21-22 0,0 0-16,21 0 15,-20 0-15,-1 0 0,0 0 16,0-22-16,21 1 0,-20 0 16,-1 21-16,0-21 0,0 0 0,0 0 15,-21-1-15,0 1 0,0 0 0,0 0 16,-21 21-1,0 0-15,0 0 0,0 0 0,-22 0 16,22 21-16,0-21 0,0 21 0,-22 0 16,22 22-16,0-22 0,0 21 15,21-21-15,0 22 0,-21-22 0,21 21 16,0-21-16,0 1 0,0-1 0,0 0 16,0 0-16,21-21 0,21 0 15,-21 21-15,1-21 0,20 0 0,0 0 16,1 0-16,-1-21 0,-21 21 15,21-21-15</inkml:trace>
  <inkml:trace contextRef="#ctx0" brushRef="#br0" timeOffset="33915.36">17145 3831 0,'0'0'0,"0"-21"0,0 42 31,0 0-15,-21 1-16,0 20 0,21-21 15,-22 0-15,22 0 0,0 22 0,-21-22 16,0 0-16,0 21 0,21-20 16,0-1-16,0 0 0,-21 0 15,0 0-15,21-42 32,0 0-17,0-21-15,21 20 0,0 1 0,0-21 16,0 0-16,0 20 0,1-20 0,-1 21 15,0-21-15,21 20 0,-21 1 16,22 0-16,-22 21 0,0-21 0,21 21 16,-20 0-16,-1 0 0,0 0 0,0 0 15,21 21-15,-20 0 16,-1 0-16,0 1 0,-21-1 0,0 0 16,0 21-16,0-21 0,0 1 15,0 20-15,0-21 0,0 0 16,-21 0-16,0 1 0,21-1 0,-22-21 15,1 21-15,0-21 16,0 0-16,21-21 16,0 0-16,0-1 15,0 1-15,21-21 0,0 21 16,0 0-16,1-22 0,-1 22 16,21-21-16,0 21 0,1-22 0,-22 22 15,21 0-15,1 0 0,-1 0 0,0-1 16,-21 22-16,22 0 0,-22 0 15,0 22-15,0-1 0,0 0 16,-21 0-16,0 0 0,0 0 0,0 22 16,0-1-16,0-21 0,0 22 0,-21-22 15,0 21-15,21-21 0,-21 22 16,0-22-16,0 0 0,21 0 0,-22 0 16,1-21-16,21-21 31,0 0-31,21 0 0</inkml:trace>
  <inkml:trace contextRef="#ctx0" brushRef="#br0" timeOffset="34270.36">18161 3895 0,'-21'0'0,"21"21"15,21-21 1,0 0-1,0 0-15,22 0 0,-22 0 0,0 0 16,21-21-16,-21 21 0,1-21 16,20-1-16,-21 22 0,-21-21 0,0 0 15,0 0-15,0 0 0,0 0 16,-21 21-16,-21 0 16,20 0-16,1 0 0,-21 0 15,21 0-15,-22 21 0,22 0 0,-21 0 16,21 0-16,0 0 0,-1 22 15,1-22-15,21 21 0,0-21 0,0 22 16,0-1-16,0-21 0,0 0 0,0 22 16,0-22-16,0 0 0,21-21 15,1 21-15,-1 0 0,0-21 0,0 0 16,21 0-16,-20 0 0,20 0 0,0-21 16,1 0-16,-22 0 0,21 0 15,0 0-15,1-1 0</inkml:trace>
  <inkml:trace contextRef="#ctx0" brushRef="#br0" timeOffset="34699.65">18732 3831 0,'0'0'16,"22"-106"0,-22 128 15,0-1-31,0 0 0,0 0 0,0 0 16,-22 0-16,1 1 0,0-1 0,21 21 15,-21-21-15,0 22 0,21-22 16,-21 21-16,-1-21 0,1 0 0,21 22 15,-21-22-15,21 0 0,0 0 16,-21-21-16,21-21 31,0 0-31,21 0 16,0 0-16,-21-1 0,21-20 0,1 0 16,20 21-16,-21-22 0,0 1 15,22 0-15,-1 20 0,-21-20 0,21 21 16,1 0-16,-1 0 0,0-1 15,1 1-15,-22 21 0,21 0 0,1 0 16,-22 0-16,0 0 0,0 21 0,0 1 16,-21-1-16,21 0 0,-21 0 15,0 21-15,0 1 0,0-22 0,-21 21 16,0 1-16,0-1 0,0-21 0,-22 21 16,22-20-16,0-1 0,0 21 15,0-21-15,0-21 0,-1 21 16,22 1-16,22-44 31,-1 1-31,0 0 16</inkml:trace>
  <inkml:trace contextRef="#ctx0" brushRef="#br0" timeOffset="34986.5">19854 3366 0,'0'-22'15,"0"44"-15,0-65 0,0 22 0,0 0 16,-21 0-16,21 0 16,-21 42-1,21 0-15,-21 21 16,21-21-16,-21 22 0,-1-1 0,1 0 16,0 22-16,0-22 0,-21 22 0,20-22 15,-20 22-15,21-1 0,-21-21 16,20 22-16,1-22 0,0 22 0,0-22 15,0 0-15,21-20 0,0 20 16,0-21-16,0 0 0,0 0 0,21-21 31,0 0-31,21 0 0,-20-21 0,20 0 16,-21 0-16</inkml:trace>
  <inkml:trace contextRef="#ctx0" brushRef="#br0" timeOffset="35363.28">20129 3810 0,'0'0'16,"0"-21"-16,22 21 0,-22-21 16,21 0-16,-21-1 15,-21 22 1,-1 0-16,1 0 0,0 0 16,0 22-16,-21-22 15,20 21-15,-20 0 0,21 0 0,0 0 16,0 0-16,-1 1 0,22-1 0,0 0 15,0 0-15,0 0 0,0 0 16,22 1-16,-1-22 0,0 0 16,0 0-16,0 21 0,0-21 0,1 0 15,-1 21-15,0-21 0,0 21 16,0-21-16,-21 21 0,21 0 0,-21 1 16,0-1-16,0 0 0,-21 0 15,0-21-15,0 21 16,0-21-16,0 0 0,-22 0 0,22 21 15,0-21-15,-21 0 0,20 0 16,1 0-16,0 0 0,0 0 16,0 0-16,0-21 0,21 0 15,0 0-15,0 0 16,0 0-16,21-1 0</inkml:trace>
  <inkml:trace contextRef="#ctx0" brushRef="#br0" timeOffset="35630.46">19516 3408 0,'0'0'0,"-22"0"15,-62 0 1,84-21-16,42 21 0,-21 0 16,22 0-16,20 0 0,-21 0 15,22-21-15,-1 21 0,22 0 0,-21 0 16,-1 0-16,-21 0 0,22 0 0,-22 21 15,22-21-15,-22 0 0,0 0 16,1 21-16,-22-21 0,0 0 0,0 0 16,0 0-16,1 0 0,-22-21 47,-22 21-47</inkml:trace>
  <inkml:trace contextRef="#ctx0" brushRef="#br0" timeOffset="36739.08">1460 6414 0,'-21'-43'16,"21"22"-16,-21 21 15,21-21-15,0 0 0,0 0 16,0-1-16,0 1 16,21 0-16,0 0 15,1 21-15,20 0 0,-21 0 16,21 0-16,-20 0 0,-1 0 15,21 0-15,-21 21 0,0 21 16,-21-20-16,0 20 0,0 21 0,0-20 16,0 20-16,-21 1 0,-21-22 15,21 22-15,-22-22 0,1 0 0,-21 22 16,20-43-16,1 21 0,0 1 16,-1-22-16,1 0 0,0 0 15,-1-21-15,22 0 0,-21 0 0,21 0 16,-1 0-16,1 0 0,0-21 15,21 0-15,0 0 0,0-1 0,0 1 16,0 0-16,0 0 0,0 0 16,0 0-16,0-1 0,21 1 0,0 0 15,1 0-15,20 0 0,-21 21 16,0 0-16,22 0 0,-22 0 0,0 0 16,0 21-16,21 0 0,-20 0 15,-1 0-15,0 1 0,0-1 16,0 21-16,-21-21 0,21 0 15,-21 22-15,22-22 0,-22 0 0,0 0 16,0 0-16,21-21 0,-21 22 16,21-22-16,0 0 15,0 0-15,0 0 16,1 0-16,-22-22 0</inkml:trace>
  <inkml:trace contextRef="#ctx0" brushRef="#br0" timeOffset="37283.75">2074 6414 0,'0'0'0,"0"-43"16,0 22-16,21 21 0,-21-21 0,22 0 15,-1 21-15,0-21 0,0 21 16,21 0-16,-20 0 0,20 0 0,-21 0 15,21 0-15,-20 21 0,-1 0 16,0 21-16,-21-21 0,0 22 0,0-1 16,0-21-16,-21 22 15,0-1-15,-22 0 0,22 1 0,-21-22 16,-1 0-16,1 21 0,21-21 16,-21 1-16,20-22 0,1 21 0,0-21 15,0 0-15,21-21 16,0-1-1,0 1-15,0 0 16,21 21-16,21 0 0,-20-21 0,-1 21 16,21 0-16,-21 0 0,22 0 0,-1 0 15,0 0-15,1 21 0,-22-21 16,21 21-16,-21 0 0,-21 1 16,0-1-16,0 0 0,0 0 15,0 0-15,-42 0 0,21 1 0,-22-1 0,1 0 16,21 0-16,-21 0 15,-1 0-15,1-21 0,0 22 0,-1-22 16,22 0-16,-21 0 0,21 0 16,-1 0-16,1 0 0,0 0 15,21-22-15,-21 22 0,21-21 16,0 0 0,0 0-1,21 0 1,0 21-16</inkml:trace>
  <inkml:trace contextRef="#ctx0" brushRef="#br0" timeOffset="37435.1">2836 6646 0,'0'0'16,"21"0"-16,1-21 15,20 0-15</inkml:trace>
  <inkml:trace contextRef="#ctx0" brushRef="#br0" timeOffset="37488.07">2921 6583 0</inkml:trace>
  <inkml:trace contextRef="#ctx0" brushRef="#br0" timeOffset="38255.37">5249 6350 0,'21'-21'16,"1"0"-16,-1 0 15,0 21-15,0-22 16,0 1-16,0 21 0,1-21 0,20 0 16,-21 0-16,0 0 0,22-1 15,-22 1-15,0 0 0,-21-21 0,0-1 16,0 22-16,-21 0 15,21 0-15,-43 0 0,22 21 16,-21 0-16,21 0 0,-22 0 16,1 0-16,21 0 0,-21 21 0,20-21 15,1 21-15,-21 0 0,21 0 16,0 1-16,-1-1 0,22 0 16,0 0-16,0 0 0,0 0 15,0 1-15,0-1 0,0 0 0,22 0 16,-1 21-16,0-20 0,0 20 0,0-21 15,0 21-15,1-20 0,-1 20 16,0 0-16,0-21 0,-21 22 0,0-22 16,0 21-16,0 1 0,0-22 0,-21 0 15,-21 21-15,20-21 0,-20 1 16,-21-1-16,20 0 0,1-21 16,0 0-16,-22 0 0,22 0 0,-1 0 15,1 0-15,0-21 0,-1 0 16,22-1-16,0 1 0,0-21 0,0 0 15,0-1-15,21 1 0,0 0 16,0-1-16,0 1 0,0 0 0,0 20 16,21 1-16,0 0 0,0 0 0,0 0 15,22 21-15,-22 0 0,21 0 16,-21 0-16,22 0 0,-1 0 0,-21 0 16,21 0-16,1 0 0</inkml:trace>
  <inkml:trace contextRef="#ctx0" brushRef="#br0" timeOffset="38821.06">5736 6371 0,'0'0'0,"0"21"16,0 1-16,0-1 16,0 0-16,-21 0 0,21 0 15,-21 0-15,0 22 0,-1-22 0,22 0 16,-21 0-16,21 0 0,0 1 15,0-1-15,0 0 0,0 0 0,21-21 16,1 0-16,20 0 0,-21 0 0,21 0 16,1 0-16,-22 0 0,21 0 15,1-21-15,-1 0 0,0 0 16,1-1-16,-1 1 0,-21-21 0,21 21 16,-20 0-16,-1-1 0,0-20 15,0 21-15,-21 0 0,21 0 0,-21-1 16,0 1-16,0 42 31,-21 1-31,0-22 0,21 42 16,-21-21-16,21 21 0,0-20 15,-21 20-15,21 21 0,-22-20 0,22-1 16,0 22-16,0-1 0,0 1 0,-21-1 16,21 1-16,-21-1 0,21 22 15,0-22-15,-21 22 0,21-22 16,-21 1-16,0 21 0,-1-22 0,22 1 15,-21-1-15,0 1 0,0-22 0,0 21 16,-22-20-16,22-1 0,-21 0 16,21-20-16,-22-1 0,1 0 0,0 0 15,-1-21-15,1 0 0,-21 0 0,-1-21 16,22 0-16,-22-22 0,22 22 0,-22-21 16,22 0-16,0-22 0,-1 22 15,22-22-15,0 1 0,0-1 0,21 1 16,0-1-16,0 1 0,21-1 0,0 1 15,0-1-15,22 22 16,-1-22-16,0 22 0,22-21 0</inkml:trace>
  <inkml:trace contextRef="#ctx0" brushRef="#br0" timeOffset="39279.55">6456 6392 0,'0'0'0,"0"-21"0,0 42 32,0 1-32,0-1 0,0 21 15,0-21-15,0 0 0,0 22 0,0-22 16,0 21-16,0-21 16,0 22-16,0-22 0,0 0 0,0 0 15,0 0-15,-21-21 0,21 22 0,-22-22 16,22-22-1,0 1 1,0-21-16,0 21 0,0 0 16,0-22-16,0 22 0,0-21 15,22-1-15,-1 1 0,0 21 0,21-21 16,-21 20-16,22 1 0,-22 0 16,42 0-16,-20 0 0,-1 21 15,0 0-15,22 0 0,-22 0 0,1 0 16,-22 21-16,21 0 0,-21 21 0,0-20 15,-21-1-15,0 21 0,0 0 16,0-20-16,-21 20 0,0-21 0,0 0 16,0 22-16,-22-22 0,22 0 0,0-21 15,0 21-15,0 0 0,42-21 32,0-21-32,0 0 15,0 0-15,22 0 0,-22-1 16</inkml:trace>
  <inkml:trace contextRef="#ctx0" brushRef="#br0" timeOffset="39527.41">7514 6244 0,'0'-21'0,"-21"0"16,0 21-1,-22 0-15,22 0 0,0 21 16,0 0-16,0 0 0,0 22 0,-1-22 15,-20 21-15,21 1 0,0-1 0,21 21 16,-21-20-16,21-1 0,0 0 16,0-20-16,0 20 0,0-21 15,21 0-15,0 0 0,0-21 0,0 0 16,22 0-16,-1 0 0,0 0 16,1 0-16,-1-21 0,0 0 0,22 0 15,-22 0-15,0-22 0,22 22 0,-22-21 16</inkml:trace>
  <inkml:trace contextRef="#ctx0" brushRef="#br0" timeOffset="39947.18">8086 5948 0,'0'0'0,"0"-42"0,0-1 0,0 22 0,0 0 0,-22 42 32,22 21-17,-21-20-15,21 20 0,-21 0 0,21 1 16,-21-1-16,21 21 0,0-20 0,-21 20 15,0 1-15,-1-22 0,22 22 16,0-22-16,-21 21 0,21-20 0,-21-22 16,21 21-16,0 1 0,0-22 0,0 0 15,-21-21-15,21 21 0,0-42 32,0 0-32,0 0 15,0-1-15,0-20 0,21 0 0,0-1 16,0 1-16,22 0 0,-22-1 0,21 1 15,1 0-15,-22 21 0,21-1 16,-21 1-16,22 0 0,-22 21 16,21 0-16,-21 0 0,0 21 0,1 0 15,-1 1-15,-21 20 0,0-21 0,0 21 16,0 1-16,0-22 0,0 21 16,0 1-16,0-22 0,-21 21 0,-1-21 15,1 0-15,0 1 0,21-1 0,0 0 16,0-42 15,21 0-31,0 21 0,1-22 16</inkml:trace>
  <inkml:trace contextRef="#ctx0" brushRef="#br0" timeOffset="40292.01">8721 6244 0,'0'0'0,"0"-21"0,-22 21 15,22-21-15,0 0 0,0 0 16,22 21-16,-1 0 16,0 0-16,0 0 0,21 0 15,-20 0-15,-1 21 0,0 0 0,0 0 16,0 21-16,0-20 0,-21 20 0,0 0 16,0 1-16,0-1 15,0 0-15,-21 1 0,0-22 0,21 21 16,-21-21-16,0 0 0,0 1 0,-1-22 15,1 0-15,21-22 32,0 1-32,0-21 0,0 21 0,21-22 15,1 22-15,-1-21 0,21 0 0,-21-1 16,0 22-16,22-21 0,-22 21 16,21-22-16,-21 22 0,1 21 0,20-21 15,-21 0-15,0 21 0,0 0 0,1 0 16,-1 0-16,0 0 15</inkml:trace>
  <inkml:trace contextRef="#ctx0" brushRef="#br0" timeOffset="40614.83">9461 6181 0,'-21'0'16,"0"0"0,0 0-16,0 21 0,0 0 15,-1 0-15,22 0 0,-21 1 16,0-1-16,0 21 0,0 0 0,21-20 15,0 20-15,-21 0 0,21-21 0,0 1 16,0 20-16,0-21 0,21 0 16,0-21-16,0 21 0,0-21 15,0 0-15,22 0 0,-22 0 0,21 0 16,-21 0-16,22-21 0,-1 0 0,-21 0 16,22 0-16,-1-22 0,-21 22 15,21-21-15,-20 0 0,-1-1 0,0 1 16,-21 0-16,0-1 0,0 1 0,0 21 15,-21-22-15,0 22 0,-1 0 16,1 21-16,-21 0 0,21 0 0,0 0 16,-1 0-16,1 0 0,0 0 0,0 0 15,0 21-15,0 0 0,-1-21 0,1 22 16</inkml:trace>
  <inkml:trace contextRef="#ctx0" brushRef="#br0" timeOffset="41327.31">10181 6054 0,'0'0'0,"21"0"0,22-21 31,-22 21-31,-21 21 16,0 0-16,0 0 0,0 0 16,0 0-16,-21 22 0,-1-22 0,1 21 15,0-21-15,0 22 0,0-1 0,0 0 16,-1-20-16,-20 20 0,21-21 15,0 0-15,0 0 0,-1 1 0,1-1 16,0-21-16,0 0 16,21-21-1,0-1-15,0-20 0,0 21 16,21 0-16,0-22 0,0 22 0,1-21 16,-1 0-16,21 20 0,-21-20 15,22 21-15,-1-21 0,0 20 16,22 1-16,-22 0 0,22 0 0,-22 0 15,21 0-15,-20 21 0,-1 0 0,22 0 16,-43 0-16,21 21 0,-21 0 16,0 0-16,-21 0 0,0 0 0,0 22 15,0-22-15,0 21 0,-21-21 0,0 22 16,0-1-16,0-21 0,0 22 16,-1-22-16,1 0 0,0 0 0,21 0 15,-21-21-15,21 21 0,0-42 31,21 21-15,0-21-16,0 0 0,1 0 0,-1-22 16,0 22-16</inkml:trace>
  <inkml:trace contextRef="#ctx0" brushRef="#br0" timeOffset="41535.18">11028 6054 0,'0'21'31,"0"0"-31,-21 0 0,21 0 16,-22 22-16,22-22 0,-21 0 0,0 21 16,21-20-16,0-1 0,-21 0 15,21 21-15,-21-21 0,21 1 16,-21-22-16,21 21 0,0 0 0,21-42 31,0 0-31,0-1 16,-21 1-16,21 0 0</inkml:trace>
  <inkml:trace contextRef="#ctx0" brushRef="#br0" timeOffset="41692.1">11091 5884 0,'0'-21'16,"0"42"-16,0-63 0,-21 42 0,0 0 16,0 0-1,0 0 1,21 21-16,21 0 15,0-21-15,0 22 16,0-22-16,0 0 0</inkml:trace>
  <inkml:trace contextRef="#ctx0" brushRef="#br0" timeOffset="42227.8">11430 6054 0,'21'0'47,"0"0"-47,0 0 16,1 0-16,-1 0 0,21 0 0,-21 0 15,0 21-15,1-21 0,-22 21 16,0 0-16,0 0 0,0 1 0,0 20 16,0-21-16,0 0 0,-22 22 0,-20-22 15,0 21-15,21 0 0,-22-20 16,1 20-16,0-21 0,-1 0 0,1 0 15,21 1-15,0-22 0,-1 0 0,1 21 16,21-42 15,21 21-31,1-22 0,-1 22 0,21 0 16,-21 0-16,0 0 0,22 0 0,-22 0 16,21 0-16,-21 0 0,22 0 15,-1 0-15,-21 22 0,22-1 0,-22 0 16,21 0-16,-21 21 0,0-20 0,1 20 15,-22 0-15,0 1 0,0-1 16,0 0-16,0 1 0,-22-1 0,1 21 16,-21-20-16,0 20 0,-1-20 0,1-1 15,-22 21-15,1-20 0,21-22 0,-22 21 16,1-21-16,-1 1 16,22-1-16,-1-21 0,-20 0 0,42 0 15,-43-21-15,22-1 0,-22 1 16,22 0-16,-21 0 0,20-21 0,22-1 15,-21 22-15,21-21 0,21-1 16,0 22-16,0-21 0,0 0 0,21-1 16,-21 1-16,21 0 0,42-1 15,1 1-15,-1-22 0,1 22 0</inkml:trace>
  <inkml:trace contextRef="#ctx0" brushRef="#br0" timeOffset="42711.52">12277 6202 0,'0'0'0,"0"-21"0,21 21 16,-21-21-16,21 21 0,-21-22 15,0 1-15,21 21 0,-21-21 0,0 0 16,0 0-16,0 0 0,0-1 0,0 1 16,0 0-16,-21 21 0,0-21 15,0 21-15,-22 0 0,22 0 0,-21 0 16,-1 0-16,1 0 0,-21 0 0,20 21 15,1 0-15,0 22 0,-1-22 16,22 21-16,-21-21 0,21 0 0,-1 22 16,22-22-16,0 21 0,0-21 15,22 1-15,20-1 0,-21 0 16,21 0-16,1-21 0,20 0 0,-20 0 16,-1 0-16,0 0 0,1 0 0,-1 0 15,0-21-15,1 0 0,-22 0 16,0-1-16,0 1 0,0 0 0,-21 0 15,0-21-15,0 20 0,0-20 0,0 21 16,0-21-16,0 20 0,0 1 16,0 0-16,0 0 0,-21 21 15,21 21-15,-21 0 16,0 0-16,21 1 0,0 20 16,-21-21-16,21 21 0,-22-20 15,22-1-15,0 21 0,0-21 0,0 0 16,0 1-16,0-1 0,0 0 0,22 0 15,-1-21-15,0 0 16,0 0-16,21 0 0,-20 0 0,20-21 16,-21 21-16,21-21 0,-20 0 0</inkml:trace>
  <inkml:trace contextRef="#ctx0" brushRef="#br0" timeOffset="43852.5">12975 5525 0,'0'0'0,"0"-85"15,0 43-15,0 20 16,-21 44 0,21-1-1,-21 21-15,0 0 0,-1 1 0,1 20 16,0 1-16,21-1 0,-21 1 0,0-1 16,0 1-16,21-22 0,-22 22 15,22-1-15,-21-21 0,21 1 0,0-1 16,0 0-16,0 1 0,0-22 0,0 0 15,21 0-15,1 0 0,-1-21 16,0 0-16,0 0 0,21 0 0,-20 0 16,20-21-16,0 0 0,-21 0 15,22 0-15,-1 0 0,-21-1 16,22 1-16,-22-21 0,21 21 0,-21-22 16,0 22-16,1 0 0,-1 0 0,-21 0 15,0 0-15,21 21 0,-21 21 31,0 0-31,-21 0 0,21 0 0,-21 0 16,-1 1-16,22-1 0,-21 0 0,0 0 16,21 0-16,0 0 0,0 1 15,0-1-15,0 0 0,0 0 0,21 0 16,0-21-16,1 0 0,-1 0 16,21 0-16,-21 0 15,22 0-15,-22-21 0,21 0 0,0 0 16,-20 21-16,20-21 0,0-22 0,-21 22 15,22 0-15,-22 0 0,0-22 16,0 22-16,0 0 0,1 0 0,-1 0 16,-21 0-16,0 42 31,-21 0-31,-1 0 16,1 0-16,21 22 0,-21-22 0,0 0 15,21 0-15,0 0 0,0 0 16,0 1-16,0-1 0,0 0 15,0 0-15,21-21 16,0 0-16,0 0 0,1 0 16,-1 0-16,0 0 0,0-21 0,0 21 15,0-21-15,1 0 0,-22-1 0,21 1 16,-21 0-16,21 0 0,-21-21 0,0 20 16,0-20-16,0 21 0,0 0 15,0 0-15,-21-1 0,0 22 0,-1-21 16,1 21-16,0 0 15,42 0 17,22 0-32,-22-21 0,0 21 15,21 0-15,1-21 0,-22 21 16,21 0-16,0 0 0,1-21 0,-1 21 16,-21 0-16,22 0 0,-22 0 0,21 0 15,-21 21-15,0 0 0,-21 0 16,0 0-16,0 22 0,0-22 15,0 0-15,0 0 0,0 0 0,0 1 16,0-1-16,-21 0 0,21 0 16,-21 0-16,0 0 0,21 1 0,-21-22 15,21 21-15,-21-21 0,-1 0 16,22-21 15,0-1-31,0 1 0,0 0 16,22 0-16,-1-21 0,0 20 0,21-20 15,-21 21-15,22-21 0,-1-1 16,0 22-16,1-21 0,-1 21 0,0-1 16,1 1-16,-1 0 0,0 21 15,1 0-15,-22 0 0,21 0 0,-21 0 16,1 21-16,-22 0 0,0 1 0,0 20 16,0-21-16,0 21 0,0-20 0,-22 20 15,1-21-15,0 21 0,0-20 16,-21-1-16,20 21 0,1-21 15,0 0-15,0 1 0,0-22 16,21 21-16,0-42 31,0-1-31</inkml:trace>
  <inkml:trace contextRef="#ctx0" brushRef="#br0" timeOffset="44052.38">14478 5525 0,'0'0'0,"-21"-22"0,0 22 16,-1-21-16,1 21 0,0 0 15,0-21-15,21 0 16,-21 21 0,21 21 15,0 0-16</inkml:trace>
  <inkml:trace contextRef="#ctx0" brushRef="#br0" timeOffset="44177.31">13039 5715 0,'0'0'0,"-43"-21"16,1 84-1</inkml:trace>
  <inkml:trace contextRef="#ctx0" brushRef="#br0" timeOffset="44275.25">13123 5757 0,'43'0'16,"-1"0"-16,0 0 0,1 0 0,-1 0 15,21 0-15,-20 0 0,-1 0 16,22 0-16,-22-21 0,0 21 0,-21 0 16,1 0-16,-1 0 0,-42 0 15,-1 0 1</inkml:trace>
  <inkml:trace contextRef="#ctx0" brushRef="#br0" timeOffset="46283.65">1439 8403 0,'0'0'0,"-21"0"0,0 0 15,0 0-15,0-21 16</inkml:trace>
  <inkml:trace contextRef="#ctx0" brushRef="#br0" timeOffset="46464.55">1397 8213 0,'21'-21'16,"0"-1"-16,85-20 16,-85 42-16,22 0 15,-22 0-15,0 0 0,21 0 16,-21 21-16,1 0 0,-1 22 0,-21-22 16,0 21-16,0 1 0,0-1 15,0 0-15,-21 1 0,-1-1 0,-20 0 16,0 1-16,-22-1 0,22 0 15,-22 1-15,22-22 0,-21 0 0,20 0 16,-20-21-16</inkml:trace>
  <inkml:trace contextRef="#ctx0" brushRef="#br0" timeOffset="46663.43">1079 8530 0,'22'-21'15,"-1"21"-15,0 0 0,0 0 0,0 0 16,0 0-16,1 0 0,-1 0 15,0 0-15,0 21 0,0 0 0,22 1 16,-22-1-16,0 0 0,-21 0 16,21 21-16,0-20 0,-21-1 0,0 0 15,0 0-15,21 0 0,-21 0 16,22 1-16,-1-22 16,0 0-1,0 0-15,-21-22 0,0 1 16,21 0-16,0 0 0</inkml:trace>
  <inkml:trace contextRef="#ctx0" brushRef="#br0" timeOffset="46867.32">2138 8192 0,'0'-43'0,"0"86"0,0-107 0,21 64 16,-21 21-1,0 0-15,0 1 16,0 20-16,0 0 0,0 1 0,0-1 15,0 0-15,-21 1 0,0-1 16,21 0-16,-22 1 0,1-1 0,0 0 16,0 1-16,0-22 0,0 0 15,-1 0-15,1-21 0</inkml:trace>
  <inkml:trace contextRef="#ctx0" brushRef="#br0" timeOffset="46918.28">1968 8615 0,'22'0'16,"-1"0"-16,0-21 0,0 0 0</inkml:trace>
  <inkml:trace contextRef="#ctx0" brushRef="#br0" timeOffset="47231.11">2180 8615 0,'21'0'16,"-42"0"-16,63 0 0,-20 21 0,-1-21 0,0 0 15,0 0-15,0 0 16,0 0-16,1 0 0,-1 0 0,0 0 16,-21-21-16,21 0 0,0 21 15,-21-21-15,21-1 0,-21 1 0,0 0 16,0 0-16,0-21 0,0 20 15,0 1-15,0 0 0,0 0 16,0 42 15,-21 0-31,0 22 0,21-22 0,-21 21 16,0-21-16,0 22 0,21-1 16,-22 0-16,1 1 0,0-1 0,0 0 15,0-21-15,0 22 16,-1-1-16,22-21 0,0 0 0,-42 1 15,42-1-15,0 0 0,21-21 16,0 0 0,1 0-16,-22-21 0,21 0 0,0-1 15,0 1-15,-21 0 0,21 0 0,0 0 16</inkml:trace>
  <inkml:trace contextRef="#ctx0" brushRef="#br0" timeOffset="47323.06">2879 8573 0,'0'-22'0,"0"44"0</inkml:trace>
  <inkml:trace contextRef="#ctx0" brushRef="#br0" timeOffset="47360.04">2900 8551 0</inkml:trace>
  <inkml:trace contextRef="#ctx0" brushRef="#br0" timeOffset="47434.99">2900 8551 0,'-21'0'46,"-1"0"-46,-20 0 0,21 0 16</inkml:trace>
  <inkml:trace contextRef="#ctx0" brushRef="#br0" timeOffset="47851.75">1122 8467 0,'0'0'16,"21"0"-16,0 0 15,0 0-15,0 21 0,1-21 16,-22 21-1,21 0-15,-21 0 0,21 1 16,-21-1 0,-21 0-1,0-21-15,-1 0 0</inkml:trace>
  <inkml:trace contextRef="#ctx0" brushRef="#br0" timeOffset="48695.15">4762 8043 0,'0'0'0,"-21"0"0,-63 0 16,62 0-16,1 0 0,0 0 15,0 0-15,42 0 31,21-21-31,1 21 16,-1 0-16,0 0 0,22-21 0,-1 21 16,1 0-16,-1-21 0,22 0 15,-21 21-15,20 0 0,-20 0 0,-1 0 16,1 0-16,-22 0 0,0 0 0,-20 0 16,-22 21-1,-22 0-15,-20-21 16,21 21-16,-21-21 0,20 0 0,-20 21 15,21-21-15,0 0 0,-22 0 16,22 0-16,0 0 0</inkml:trace>
  <inkml:trace contextRef="#ctx0" brushRef="#br0" timeOffset="48943.01">5165 7980 0,'0'0'0,"0"21"16,-22 0-1,22 0-15,-21 1 0,21-1 0,0 21 0,0 0 16,-21 22-16,0-22 16,0 22-16,21-22 0,-21 22 0,-1-1 15,1-21-15,0 22 0,21-22 0,-21 22 16,0-22-16,21 0 0,-21 1 16,21-22-16,0 0 0,0 0 0,0 0 15,0 1-15,21-22 31,0-22-31,-21 1 0,21 0 0,0 21 16,-21-42-16,21 21 0</inkml:trace>
  <inkml:trace contextRef="#ctx0" brushRef="#br0" timeOffset="49530.67">5482 8446 0,'0'0'0,"21"0"15,0-22-15,22 22 0,-22 0 16,-21-21-16,21 21 0,0 0 15,-21 21-15,0 1 16,0-1-16,0 0 0,0 0 16,-21 21-16,0-20 0,0-1 0,0 21 15,21-21-15,-22 0 0,22 22 0,-21-22 16,21 0-16,0 0 16,0 0-16,0 1 0,21-22 15,1 0-15,20 0 0,-21 0 16,21 0-16,1 0 0,-1-22 15,0 1-15,1 0 0,-1 0 0,0-21 16,-20 20-16,20 1 0,-21 0 0,21 0 16,-20-21-16,-22 20 0,21 1 0,-21 0 15,21 0-15,-21 0 16,0 0-16,0 42 47,0 0-47,0 0 0,0 0 0,-21 22 15,21-22-15,0 21 0,-21 0 0,21 1 16,0-1-16,0 22 0,0-22 16,0 21-16,-22-20 0,22 20 0,0 1 15,-21-22-15,21 22 0,0-22 0,0 0 16,0 1-16,0-1 0,0 0 0,-21 1 16,0-1-16,0-21 0,21 21 15,-21-20-15,-1-1 0,-20-21 0,21 21 16,-21-21-16,-1 0 0,1 0 0,0-21 15,-22 21-15,22-21 0,-22-22 16,22 22-16,-22 0 0,22-21 0,0 20 16,-1-20-16,22 21 0,-21-21 15,42 20-15,0 1 0,-21 0 0,21 0 16,0 0-16,0 0 0,21 21 16,0-22-16,0 1 0,22 21 0,-1-21 15,0 0-15,22 0 0,-22 21 0,22-21 16</inkml:trace>
  <inkml:trace contextRef="#ctx0" brushRef="#br0" timeOffset="49887.47">6667 8382 0,'0'0'0,"0"-21"16,0 0-16,-21 0 0,0 21 15,0 0-15,0 0 16,0 0-16,21 21 16,-22 21-16,22-21 0,0 22 0,0-22 15,0 21-15,0 22 0,0-22 16,0 0-16,0 22 0,0-1 0,0 1 16,0-1-16,0-20 0,0 20 0,0 1 15,0-1-15,-21-21 0,0 22 16,21-22-16,-21 22 0,0-22 15,21 0-15,-21-20 0,21 20 0,-22-21 16,22 21-16,-21-42 0,21 22 16,0-1-16,0-42 15,0-1-15,0 1 16,0 0-16,0 0 0,0 0 0,0-22 16,0 1-16,0 0 0,21-1 15</inkml:trace>
  <inkml:trace contextRef="#ctx0" brushRef="#br0" timeOffset="50170.31">6498 8636 0,'0'0'16,"-21"-21"-16,0-21 0,21 20 0,0 1 15,-21 0-15,21 0 0,0 0 0,0 0 16,0-22-16,0 22 0,21 0 16,0 0-16,21 21 0,1-21 0,-1-1 15,0 22-15,1 0 0,20 0 0,-21 0 16,1 0-16,20 22 0,-42-1 15,22 0-15,-22 0 0,0 21 0,-21-20 16,0-1-16,0 0 0,0 21 0,-21-21 16,0 1-16,-22 20 0,1-21 15,0 0-15,-22 0 0,22 1 0,0-1 16,-1 0-16,1-21 0,0 21 0,-1-21 16,22 0-16,0 0 0,0 0 15,42 0 1,21-21-16,-21 0 15</inkml:trace>
  <inkml:trace contextRef="#ctx0" brushRef="#br0" timeOffset="50535.1">7281 8573 0,'0'-22'31,"21"22"-31,1-21 0,-1 0 0,0 0 16,0 0-16,0 21 15,0-21-15,1-1 0,-1 1 0,0 0 16,-21 0-16,0 0 0,0 0 0,0-1 16,0 1-16,-21 21 15,0 0-15,-1 0 16,1 0-16,21 21 0,-21 1 0,0-1 15,0 0-15,0 0 0,-1 0 16,1 0-16,0 22 0,0-22 0,0 0 16,21 21-16,0-20 0,-21-1 0,21 0 15,0 0-15,0 0 0,0 0 16,0 1-16,0-1 0,21-21 16,0 21-16,0-21 0,0 0 15,0 0-15,22 0 0,-22-21 0,21 0 16,1-1-16</inkml:trace>
  <inkml:trace contextRef="#ctx0" brushRef="#br0" timeOffset="50882.84">8086 8340 0,'0'0'0,"21"-21"0,-21-1 0,0 1 16,0 0-16,-21 21 15,-1 0-15,1 0 0,0 0 16,0 0-16,0 0 0,-22 0 15,22 0-15,0 0 0,0 21 0,-21 0 16,42 1-16,-22-1 0,22 0 0,-21-21 16,21 21-16,0 0 0,0 0 15,0 1-15,21-1 0,1 0 0,-1-21 16,-21 21-16,21 0 0,0-21 0,0 21 16,-21 1-16,0-1 0,0 0 15,-21-21 1,0 0-16,-21 21 0,20-21 15,1 0-15,-21 0 0,21 0 0,-22 0 16,22 0-16,0 0 0,0 0 16,0 0-16,0-21 0,21 0 15,21 21 1,0 0-16,21-21 0,-21 21 0,1 0 16,20-22-16,0 22 0</inkml:trace>
  <inkml:trace contextRef="#ctx0" brushRef="#br0" timeOffset="51694.68">9207 8192 0,'0'0'0,"22"-43"0,-1 22 0,-21 0 15,0 0-15,0 0 0,0-1 16,-21 22-1,-1 22 1,1-1-16,0 0 0,0 21 0,0-21 16,0 22-16,-1-1 0,-20 0 0,21 1 15,21-1-15,-21 0 0,21 1 16,0-22-16,0 21 0,0-21 0,0 1 16,0-1-16,21 0 0,0 0 15,21-21-15,-20 0 0,20 0 0,-21 0 16,21 0-16,-20 0 0,20 0 15,0 0-15,-21-21 0,22 0 0,-22 0 16,21-1-16,-21-20 0,1 21 0,-1 0 16,0-22-16,-21 1 0,0 0 15,0-1-15,0 1 0,0 0 0,-21-1 16,0 22-16,-22-21 0,22 21 0,-21 21 16,21 0-16,-22 0 0,1 0 15,0 0-15,20 0 0,1 0 16,0 21-16,21 0 0,0 0 0,0 0 15,21-21-15,0 0 0,1 22 16,20-22-16,0 0 0,1 0 16,-1 0-16,0 0 0,22-22 0,-22 1 15,22 21-15,-1-21 0,-21 0 0,22 0 16,-1-22-16,1 22 0,-1-21 16,-20 21-16,-1-22 0,0 22 0,-20-21 15,20 21-15,-21-22 0,-21 22 0,0-21 16,0 21-16,0 0 0,0-1 15,-21 44 1,0-1 0,0 0-16,-1 0 0,22 21 0,-21 1 15,0-1-15,0 0 0,0 22 16,0-1-16,-1 1 0,1 21 0,-21-22 16,21 1-16,0 20 0,-1 1 0,1-22 15,0 22-15,0 0 0,21-1 16,0 1-16,-21 0 0,0-1 0,21 1 15,0 0-15,0-22 0,-22 22 0,22-22 16,0 22-16,0-21 0,0-1 0,0 1 16,-21-1-16,21-21 0,0 1 15,0-1-15,0 0 0,0-20 0,-21-1 16,21 0-16,-21-21 0,0 0 16,0 0-16,21-21 15,-22 21-15,1-21 0,0-1 0,0 1 16,21 0-16,-21 0 0,0-21 15,-1 20-15,22-20 0,-21 21 0,21-21 16,0-1-16,-21 1 0,21 21 0</inkml:trace>
  <inkml:trace contextRef="#ctx0" brushRef="#br0" timeOffset="52447.34">12319 8001 0,'21'-21'31,"-21"0"-31,21 21 0,43-21 15,-43-1-15,0 22 0,0-21 0,0 0 16,1 0-16,-1 21 0,0-21 16,0 0-16,-21-1 0,0 1 0,0 0 15,0 0-15,0 0 0,0 0 0,-21-1 16,0 1-16,0 0 0,-22 21 16,22 0-16,-21 0 0,-1 0 15,-20 0-15,21 0 0,-22 0 0,1 21 16,-1 0-16,1 1 0,-1 20 15,1-21-15,20 0 0,1 0 0,21 22 16,0-22-16,21 0 0,0 21 0,0-20 16,0-1-16,21 21 0,21-21 15,-21 22-15,22-22 0,-1 21 0,0-21 16,1 22-16,-1-1 0,0-21 0,1 21 16,-1 1-16,-21-22 0,0 21 0,-21 1 15,0-22-15,0 0 16,-21 21-16,0-21 0,-21 1 0,-1-1 15,-20 0-15,20 0 0,-20-21 0,-22 0 16,22 0-16,-1 0 0,22 0 0,-22-21 16,1 21-16,21-21 0,-1 0 15,1-22-15,0 22 0,20 0 0,1-21 16,21-1-16,0 1 0,0 0 0,0-1 16,0 1-16,0 0 0,21-1 15,1 22-15,-1 0 0,0-21 0,0 42 16,0 0-16,0 0 0,1 0 0,-1 0 15,0 0-15,0 0 0,0 0 16,0 21-16,1 0 0,-1 0 0</inkml:trace>
  <inkml:trace contextRef="#ctx0" brushRef="#br0" timeOffset="53059.57">12615 8255 0,'0'0'0,"0"-21"16,-21 21-1,0 21-15,0 0 0,0 0 16,-1 1-16,22-1 0,-21 0 16,0 21-16,0-21 0,21 1 0,-21-1 15,21 21-15,0-21 0,0 0 16,0 1-16,21-22 0,0 0 15,0 0-15,22 0 0,-22 0 0,21 0 16,0 0-16,1-22 0,-1 22 16,0-21-16,1 0 0,-1 0 0,0 0 15,1 0-15,-1-1 0,0 1 0,-20 0 16,-1 0-16,0 0 0,0 0 0,-21-1 16,0 1-16,0 0 15,0 42 16,0 0-31,0 1 0,-21-1 16,0 21-16,0 0 0,21 1 0,-22-1 16,1 22-16,0-22 0,0 21 0,21 22 15,-21-21-15,0 20 0,-1-20 16,22 20-16,-21 1 0,21-21 0,0 20 16,0 1-16,-21-22 0,0 22 0,0-21 15,21 20-15,-21-20 0,-1-1 0,1 1 16,0-1-16,-21-20 0,21-1 15,-1 0-15,-20 1 0,21-22 0,-21 0 16,-1 0-16,22-21 0,-42 0 0,20 0 16,1 0-16,-22 0 0,1-21 15,-1-21-15,1 20 0,-1-20 0,1 0 16,-1-22-16,22 22 0,0-22 16,21 1-16,-1-1 0,22-63 15,0 64-15,0-1 0,22 1 0,20 21 16,0-22-16,1 22 0,-1-22 15,21 22-15,-20 0 0,20-22 0,22 22 16</inkml:trace>
  <inkml:trace contextRef="#ctx0" brushRef="#br0" timeOffset="53523.3">13441 8149 0,'0'0'0,"0"-21"0,0 0 15,0 42 17,0 0-32,0 0 0,0 1 15,0 20-15,-21-21 0,-1 0 0,22 22 16,-21-22-16,0 0 0,21 21 0,0-21 16,-21 1-16,0-1 15,21-42 32,0-1-47,0 1 0,0 0 0,0 0 16,0-21-16,0 20 0,0-20 0,21 21 15,0-21-15,-21 20 0,21-20 16,0 21-16,22 0 0,-22 0 0,0-1 16,21 1-16,1 21 0,-22 0 0,21 0 15,-21 0-15,22 0 0,-1 21 16,-21 1-16,22-1 0,-22 0 0,0 0 15,-21 0-15,0 22 0,0-22 0,0 21 16,0-21-16,0 22 0,-21-22 16,0 0-16,21 0 0,-22 0 0,1 0 15,21 1-15,-21-22 0,21 21 16,21-42 15,0 21-31,1-22 0,-1 1 0</inkml:trace>
  <inkml:trace contextRef="#ctx0" brushRef="#br0" timeOffset="53787.15">14372 7980 0,'0'0'0,"0"-21"0,0 0 0,-21-1 16,0 22-1,0 0-15,-1 0 0,1 0 0,-21 22 16,21-1-16,-22 0 0,1 0 0,21 21 15,-21-20-15,20 20 0,-20 0 16,21 1-16,0-1 0,21 0 0,0 1 16,0-22-16,0 21 0,0-21 0,0 0 15,21 1-15,0-1 0,0 0 16,22-21-16,-22 0 0,21 0 0,0 0 16,1 0-16,-1 0 0,0 0 0,1 0 15,-1-21-15,0-22 0,-20 22 0,20 0 16,0-21-16</inkml:trace>
  <inkml:trace contextRef="#ctx0" brushRef="#br0" timeOffset="54798.42">14838 7641 0,'0'0'16,"0"-21"-16,0 0 0,0 0 0,0 0 0,-21 21 16,21 21-1,0 0-15,0 0 16,-22 0-16,22 0 0,-21 22 0,21-1 15,-21 0-15,21 22 0,-21-22 0,0 22 16,21-1-16,-21 1 0,-1-22 16,1 22-16,0-22 0,21 0 15,-21 1-15,21-1 0,-21-21 0,21 0 16,0 0-16,0 1 0,0-1 16,0-42-1,0-1-15,0 1 0,21 0 16,0-21-16,-21 21 0,21-22 0,0 1 15,1 0-15,-1-1 0,21 1 16,-21 0-16,0 20 0,22-20 0,-22 21 16,21 0-16,-21 21 0,22 0 0,-22 0 15,0 0-15,0 0 0,0 0 16,1 21-16,-1 0 0,-21 0 0,0 0 16,0 22-16,0-22 0,0 21 15,0-21-15,0 22 0,-21-22 16,-1 21-16,1-21 0,21 1 0,0 20 15,0-21-15,0 0 0,0 0 16,0 1-16,21-22 16,1 0-16,-1 0 0,21 0 15,0 0-15,-20-22 0,20 1 0,0 0 16,1 0-16,-1 0 0,0-22 0,1 22 16,-1-21-16,-21 0 0,0-1 15,0 22-15,1-21 0,-22-1 0,0 22 16,0 0-16,0 0 0,0 0 0,-22 0 15,1 21-15,0 0 16,0 0-16,0 0 0,21 21 16,0 0-16,0 0 0,0 0 15,0 22-15,0-22 0,0 0 16,0 0-16,0 21 0,21-20 0,-21-1 16,21 21-16,-21-21 0,0 0 0,0 1 15,0 20-15,0-21 0,0 0 0,21 0 16,0 1-16,1-22 15,-1 0-15,0 0 0,0 0 16,21 0-16,-20 0 0,20 0 0,-21 0 16,21-22-16,1 1 0,-22 0 15,21 0-15,1 0 0,-22-22 16,21 22-16,-21-21 0,22 0 0,-22-1 16,0 22-16,-21-21 0,21 21 0,-21-22 15,21 22-15,-21 0 16,-21 21-1,0 21-15,21 0 0,-21 0 0,0 1 16,-1 20-16,22-21 0,0 21 16,-21-20-16,21 20 0,-21-21 0,21 21 15,0-20-15,0-1 0,0 21 0,0-21 16,21 0-16,0 1 16,1-22-16,-1 0 0,21 0 15,-21 0-15,0 0 0,22 0 16,-22-22-16,21 1 0,-21 0 0,1 0 15,-1-21-15,0 20 0,0-20 16,-21 21-16,0-21 0,0-1 0,0 1 16,0 21-16,0-22 0,-21 22 0,0 0 15,0 0-15,-22 21 0,22 0 16,-21 0-16,-1 0 0,22 0 0,0 0 16,0 0-16,0 21 0,21 0 0,0 0 15,0 1-15,21-22 16,0 0-16,0 0 0,22 0 0,-1 0 15,0 0-15</inkml:trace>
  <inkml:trace contextRef="#ctx0" brushRef="#br0" timeOffset="55239.33">16891 7916 0,'0'0'0,"-64"-21"31,43 21-31,0 21 15,21 1-15,0-1 0,0 21 16,-21-21-16,21 22 0,-21-22 16,21 21-16,-21 0 0,21-20 15,0 20-15,0-21 0,-22 0 0,22 0 16,-21 1-16,21-1 0,-21 0 0,21-42 47,0 0-47,0-1 0,0 1 0,0 0 15,0 0-15,0-21 0,21 20 16,0-20-16,1 0 0,20 21 0,-21-22 16,0 1-16,22 0 0,-1 20 0,-21 1 15,21 0-15,1 0 0,-22 21 16,21 0-16,-21 0 0,1 0 0,20 21 16,-42 0-16,21 22 0,-21-22 15,0 21-15,0 0 0,0-20 0,0 20 16,0 0-16,0 1 0,-21-22 15,21 21-15,0-21 0,0 0 0,-21 1 16,21-1-16,0 0 0,21-21 31,0 0-31,0-21 16,0 21-16,1-21 0</inkml:trace>
  <inkml:trace contextRef="#ctx0" brushRef="#br0" timeOffset="55443.21">17611 7938 0,'0'0'16,"21"-22"-16,-21 44 16,0-1-1,0 0-15,0 0 0,0 21 0,-21 1 16,21-22-16,-22 21 0,22-21 0,-21 22 16,21-22-16,0 0 0,-21 21 15,21-20-15,-21-22 0,21 21 0,0-42 47,0-1-47,0 1 0</inkml:trace>
  <inkml:trace contextRef="#ctx0" brushRef="#br0" timeOffset="55595.12">17674 7768 0,'0'-21'0,"0"42"0,0-84 15,0 42-15,0-1 0,0 1 16,0 0-16,0 0 47,21 21-32</inkml:trace>
  <inkml:trace contextRef="#ctx0" brushRef="#br0" timeOffset="56455.17">18076 8043 0,'-21'-42'16,"21"21"0,0 0-1,21 21-15,0 0 0,1 0 16,-1 0-16,0 0 0,21 21 0,-21-21 15,1 21-15,-1 0 0,0 22 16,-21-22-16,0 0 0,0 21 0,-21-21 16,0 22-16,-22-22 0,1 21 0,0-21 15,-1 1-15,1-1 0,0 0 16,-1 0-16,22 0 0,-21-21 0,21 0 16,-1 21-16,44-21 31,-1-21-16,0 21-15,0 0 0,0 0 0,0 0 16,1 0-16,20 0 0,-21 0 0,21 0 16,-20 21-16,20 1 0,-21-22 15,21 42-15,-20-21 0,20 0 0,-21 22 16,21-22-16,-20 21 0,-1 0 0,0 1 16,-21-1-16,0 22 0,0-22 15,0 21-15,0-20 0,0 20 0,-21 1 16,0-22-16,-22 22 0,1-1 0,0-21 15,-22 1-15,22 20 0,-22-20 16,1-1-16,-1 0 0,1 1 16,-22-22-16,22 21 0,-1-21 0,1-21 15,-1 0-15,-21 0 0,22 0 0,-1-21 16,1 0-16,-1 0 0,1-22 0,21 22 16,-22-21-16,22 0 0,21-1 15,-22 1-15,22-22 0,21 22 0,0 0 16,0-1-16,0 1 0,0 0 0,0-1 15,21 1-15,0 0 0,22-1 16,-1 1-16,0-21 0,1 20 0,20 1 16,1 0-16</inkml:trace>
  <inkml:trace contextRef="#ctx0" brushRef="#br0" timeOffset="56985.86">18838 8022 0,'0'0'0,"0"-21"0,21-21 0,-21 21 0,0-1 0,0 1 16,0 0-16,0 0 0,0 0 15,-21 0-15,0 21 16,0 0-16,0 0 0,0 0 0,-1 0 15,-20 0-15,0 21 0,21 0 16,-22 21-16,1-21 0,21 22 0,-22-22 16,22 21-16,-21 1 0,21-22 0,0 21 15,-1 0-15,22-20 0,0-1 16,0 21-16,0-21 0,22 0 16,-1 1-16,0-22 0,0 0 0,21 0 15,-20 0-15,20 0 0,-21 0 16,21 0-16,1 0 0,-22-22 15,21 1-15,-21 0 0,22-21 0,-22 21 16,0-22-16,0 22 0,0-21 16,-21-1-16,0 22 0,22-21 0,-22 21 15,0 0-15,0-1 0,0 1 0,0 42 32,-22 22-32,1-22 0,21 21 15,0-21-15,0 22 0,0-1 0,0-21 16,0 22-16,0-22 0,0 0 15,0 21-15,0-21 0,21 1 16,1-1-16,-1-21 0,0 0 16,0 0-16,0 0 0,0 0 0,1 0 15,-1-21-15,21-1 0,-21 1 16,0 0-16</inkml:trace>
  <inkml:trace contextRef="#ctx0" brushRef="#br0" timeOffset="58151.2">19558 7345 0,'0'0'0,"21"-64"0,0 22 0,0 0 16,1-64-1,-22 85-15,21 21 0,-21 21 32,-21 0-32,-1 21 0,22 1 15,-21 20-15,0 1 0,0-1 0,0 1 16,0 20-16,-1-20 0,1-1 15,21 1-15,-21-1 0,0-20 0,0 20 16,21-20-16,-21 20 0,21-21 0,0 1 16,0-22-16,0 21 0,0-21 15,0 1-15,0-1 0,0 0 0,0 0 16,21-21-16,0 0 0,0 0 0,0 0 16,0-21-16,1 0 15,-22 0-15,21 21 0,0-43 0,0 22 16,0 0-16,0 0 0,1-22 15,-1 22-15,-21 0 0,21-21 16,0 21-16,0-1 0,0-20 0,-21 21 16,0 0-16,22 0 0,-22 42 31,0 0-31,0 0 16,0 0-16,0 0 0,-22 1 0,22 20 15,0-21-15,0 0 0,0 22 16,0-22-16,0 0 0,0 0 0,0 0 15,0 0-15,0 1 16,43-22-16,-22 0 0,0 0 16,0 0-16,0 0 0,22-22 15,-22 1-15,0 0 0,21 0 0,-20 0 16,-1 0-16,21-22 0,-21 22 0,0-21 16,1 21-16,-1-1 0,-21 1 15,21 0-15,-21 0 0,21 21 0,-42 21 31,0 0-15,0 0-16,-1 1 0,1-1 0,0 21 16,0-21-16,21 0 0,-21 1 15,21-1-15,-21 0 0,21 0 0,0 0 16,0 0-16,21-21 0,0 0 16,0 0-16,0 0 0,22 0 15,-22 0-15,21 0 0,0 0 16,-20-21-16,20 0 0,-21 0 0,21-21 15,-20 20-15,-1-20 0,-21 0 0,0 21 16,0-22-16,0 22 0,0 0 16,0 0-16,0 0 0,-21-1 0,-1 1 15,1 21-15,21-21 0,21 21 47,1 0-47,-1 0 0,0 0 0,21 0 16,-21 0-16,1 0 0,20 0 15,-21 0-15,21 0 0,-20 21 16,-1 0-16,0 1 0,0-22 0,0 21 16,-21 21-16,0-21 0,0 0 15,0 1-15,0 20 0,0-21 0,0 0 16,0 0-16,0 1 0,0-1 0,0 0 16,0 0-16,-21-21 0,21 21 15,-21-21-15,21-21 31,0 0-31,0 0 16,0 0-16,0-1 0,0 1 0,21-21 16,-21 21-16,42-22 0,-20 22 0,-1-21 15,21 21-15,-21-22 16,22 22-16,-22 0 0,21 0 0,-21 0 16,22 0-16,-22 21 0,21 0 0,-21 0 15,0 21-15,1 0 0,-1 0 16,0 0-16,0 0 0,-21 22 0,0-22 15,0 21-15,0-21 0,0 22 0,0-1 16,-21-21-16,0 22 0,0-22 16,-1 21-16,1-21 0,21 0 0,-21 1 15,0-1-15,0-21 0,21 21 16,0-42 0,0 0-16,0-1 15,0 1-15,0 0 0,0 0 16</inkml:trace>
  <inkml:trace contextRef="#ctx0" brushRef="#br0" timeOffset="58331.1">21018 7451 0,'0'0'0,"-21"-21"0,0-1 16,21 1-1,-21 21 32,0 21-31,0-21-16</inkml:trace>
  <inkml:trace contextRef="#ctx0" brushRef="#br0" timeOffset="58574.95">19770 7493 0,'-43'0'0,"86"0"0,-107 21 0,43-21 0,42 0 31,0 0-15,0 0-16,1 0 0,20 0 0,-21 0 16,21 0-16,1 0 0,-22 0 0,21 0 15,-21 0-15,22 0 0,-22 0 16,0 0-16,0 0 0,-21-21 0,0 0 15,0 0 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11:48:38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8805 593 0,'0'0'0,"21"0"0,1-21 0,-1 21 15,0-22-15,0 22 0,-21-21 16,21 0-16,0 21 0,-21-21 0,0 0 16,22 21-16,-22-21 0,21-1 15,-21 1-15,0 0 0,0 0 16,0 0-16,0 0 0,-21 21 15,-1 0-15,1 0 0,0 0 16,0 0-16,0 0 0,-22 21 0,1 0 16,0 0-16,-1 0 0,1 22 15,-21-22-15,20 21 0,1 0 0,0 1 16,-1 20-16,1-20 16,21 20-16,-22-21 0,43 22 0,0-22 15,0 1-15,0 20 0,0-21 16,0-20-16,22 20 0,-1 0 0,0-21 15,21 1-15,1-1 0,-1 0 16,0-21-16,1 0 0,20 0 0,-21 0 16,1 0-16,-1 0 0,0 0 15,1 0-15,-1-21 0,0 21 0,1-43 16,-1 22-16,0 0 0,-20-21 0,-1-1 16,21 1-16,-21 0 0</inkml:trace>
  <inkml:trace contextRef="#ctx0" brushRef="#br0" timeOffset="528.71">9377 212 0,'0'0'0,"0"-21"0,0-1 0,0 1 16,0 0-16,0 42 31,0 0-31,0 1 16,0-1-16,0 21 0,0 0 0,0 1 15,0-1-15,0 22 0,0-22 16,0 0-16,0 22 0,0-22 0,0 22 16,0-22-16,0 0 15,0 1-15,0 20 0,0-42 0,0 22 16,0-1-16,0-21 0,0 0 16,0 0-16,0 1 0,0-1 0,0-42 46,0-1-46,0 1 0,0-21 0,0 0 16,0 20-16,0-20 0,0-21 16,0 20-16,21 1 0,0 21 0,0-22 15,-21 1-15,21 21 0,22-21 16,-22 20-16,0 1 0,21 21 0,1-21 16,-1 21-16,0 0 15,-20 0-15,20 0 0,0 21 0,-21 0 16,1 1-16,20-1 0,-42 21 0,0-21 15,0 22-15,0-1 0,0 0 16,0 1-16,-21-1 0,0 0 0,-1-21 16,1 22-16,0-22 0,0 21 15,21-21-15,-21 1 0,0-1 16,42-42 15,0-1-31,0 1 0,-21 0 0,21-21 16,0 21-16</inkml:trace>
  <inkml:trace contextRef="#ctx0" brushRef="#br0" timeOffset="1080.74">10626 741 0,'0'0'15,"0"-21"-15,-22 21 0,22-21 16,0-1-16,0 1 0,0 0 0,0 0 0,-21 0 16,21 0-16,-21-22 0,0 22 15,0 0-15,21 0 0,-21 0 16,-1 21-16,1 0 16,0 0-16,0 0 0,0 0 0,0 0 15,-1 21-15,-20 0 0,21 21 0,-21-21 16,-1 22-16,22-22 0,-21 21 15,21 1-15,-22-1 0,22 0 0,0 1 16,21-1-16,0 0 0,0 1 16,0-22-16,0 21 0,0-21 0,21 0 15,0-21-15,22 22 0,-22-22 16,21 0-16,0 0 0,-20 0 0,20 0 16,0-22-16,1 1 0,-1 0 15,0 0-15,-21-21 0,22 20 16,-22-20-16,0 0 0,0 21 0,-21-22 15,0 1-15,21 21 0,-21-22 16,0 22-16,0 0 0,0 0 0,0 0 16,-21 21-1,0 21-15,21 0 16,-21 0-16,21 0 16,-21 22-16,21-22 0,0 0 0,0 21 15,0-20-15,0-1 0,0 21 16,0-21-16,0 0 0,0 1 0,21-1 15,-21 0-15,21-21 0,0 0 16,0 0-16,22 0 0,-22 0 16,0 0-16,21 0 0,-20-21 0,20 0 15</inkml:trace>
  <inkml:trace contextRef="#ctx0" brushRef="#br0" timeOffset="1424.48">11070 614 0,'0'0'0,"0"-21"0,0 0 0,0-1 15,0 1-15,0 42 32,0 1-17,0-1-15,0 0 16,0 0-16,0 21 0,-21 1 0,21-1 16,0 0-16,0 1 0,-21 20 0,21 1 15,0-1-15,0 1 0,0-1 16,0 1-16,-21-1 0,21 1 0,-22 20 15,1-20-15,0-1 0,0 1 0,21-1 16,-21 1-16,0-1 0,-1 1 16,22-22-16,0 22 0,-21-22 0,0-21 15,21 22-15,-21-22 0,21 0 16,0 0-16,0 0 0,-21-21 16,21-21-1,0 0-15,0 0 16,0 0-16,0-22 0,21 1 15,-21 0-15,0-1 0,21-20 0,0 20 16</inkml:trace>
  <inkml:trace contextRef="#ctx0" brushRef="#br0" timeOffset="1740.3">10922 868 0,'0'0'15,"0"-21"-15,0-22 0,0-41 16,0 63-1,21-1-15,0 22 0,0-21 0,22 0 16,-22 21-16,21-21 0,1 21 16,-1 0-16,-21 0 0,21 0 15,1 0-15,-1 0 0,-21 21 0,22 0 16,-22 0-16,-21 1 0,0-1 16,0 0-16,0 21 0,0-21 0,-21 22 15,-1-1-15,-20-21 0,21 0 0,-21 22 16,-1-22-16,22 0 0,-21 0 15,21-21-15,-22 21 0,22-21 0,0 0 16,63 0 15,-21-21-15,1 21-16,-1-21 0,0 0 16,21 0-16</inkml:trace>
  <inkml:trace contextRef="#ctx0" brushRef="#br0" timeOffset="2068.11">11853 233 0,'0'0'0,"-21"0"0,21-21 0,-21 0 16,0-1-16,0 1 0,-1 21 15,1 0 1,21 21-16,-21 1 15,0-1-15,21 21 0,-21 0 16,21 1-16,0-1 0,-21 0 0,21 22 16,-22-22-16,22 22 0,-21-22 15,21 22-15,0-22 0,0 0 0,0 1 16,0-1-16,0-21 0,0 21 0,0-20 16,0-1-16,21 0 0,1-21 15,-1 0-15,0 0 0,0 0 16,21 0-16,-20 0 15,-1 0-15,0-21 0,0 0 0,0-1 16,0 1-16,-21 0 0,0 0 0,22 0 16</inkml:trace>
  <inkml:trace contextRef="#ctx0" brushRef="#br0" timeOffset="2252.01">11515 614 0,'0'0'0,"21"0"31,21 0-31,-21 0 16,0 0-16,22 0 15,-1 0-15,-21 0 0,22 0 0,-22 0 16,21 0-16,-21-21 0,0 21 0,1 0 16,-1 0-16,0-21 0</inkml:trace>
  <inkml:trace contextRef="#ctx0" brushRef="#br0" timeOffset="2613.16">12001 720 0,'0'0'16,"0"21"-1,22-21 1,-1 0-16,0 0 0,0-21 15,0 21-15,0-21 0,1-1 16,-1 1-16,0 21 0,0-21 0,0 0 16,-21 0-16,21 21 0,-21-21 15,0-1-15,0 1 16,-21 21-16,0 0 0,0 0 16,0 0-16,0 0 0,-1 21 0,-20-21 15,21 22-15,0-1 0,0 0 0,21 0 16,-22 0-16,22 0 0,-21 22 15,21-22-15,0 0 0,0 21 16,0-20-16,0-1 0,0 0 0,0 0 16,21 0-16,1 0 0,-1 1 15,0-22-15,0 0 0,0 0 0,22 0 16,-22 0-16,0 0 0,0 0 16</inkml:trace>
  <inkml:trace contextRef="#ctx0" brushRef="#br0" timeOffset="3008.94">12425 593 0,'0'0'0,"0"-43"31,0 22-31,21 0 16,0 0-1,0 21-15,0 0 0,1 0 0,-1 0 16,0 0-16,0 0 0,0 21 0,0 0 15,1 0-15,-1 22 0,0-22 16,-21 0-16,0 21 0,0-20 0,0 20 16,0 0-16,0-21 0,0 22 15,0-22-15,-21 21 0,0-21 0,21 1 16,-22-1-16,1 0 16,21-42-1,0 0 1,0-1-16,0-20 15,0 21-15,0-21 0,0-1 0,0 1 16,21 21-16,1-22 0,-1 1 0,-21 21 16,21-21-16,0 20 0,0 1 15,0 0-15,-21 0 0,22 0 0,-1 21 16,0 0-16,0 0 0,0-21 16,0 21-16,1 0 0,-1 0 15</inkml:trace>
  <inkml:trace contextRef="#ctx0" brushRef="#br0" timeOffset="3424.7">13377 741 0,'0'0'0,"21"0"47,1-21-31,-1 21-16,0 0 0,0 0 16,0 0-16,0 0 0,1-21 15,-1 21-15,0 0 16,-21-22-1</inkml:trace>
  <inkml:trace contextRef="#ctx0" brushRef="#br0" timeOffset="4048.78">14033 487 0,'0'-21'0,"0"42"0,0-63 16,0 20-16,0 1 16,0 0-1,0 0-15,0 0 0,22 0 16,-1 21-16,0-22 0,0 22 16,0-21-16,0 21 0,1-21 0,20 21 15,-21 0-15,21 0 0,-20 0 0,20 0 16,-21 0-16,0 0 0,0 0 15,1 0-15,-1 21 0,0-21 0,-21 21 16,0 22-16,0-22 0,0 0 16,0 21-16,-21-20 0,0 20 0,-22 0 15,22-21-15,-21 22 0,-1-1 16,1 0-16,0 1 0,-1-22 16,1 21-16,0-21 0,-1 22 0,22-22 15,-21 0-15,21 0 0,0-21 16,-1 21-16,1-21 0,0 0 15,0 0 1,21-21-16,0 0 16,0 0-16,0 0 0,0 0 0,21-1 15,0 22-15,0-21 0,1 0 16,-1 0-16,0 21 0,0 0 16,0 0-16,0 0 0,1 0 15,-1 0-15,0 21 16,0 0-16,-21 0 0,21 1 0,0-1 15,1 0-15,-1 0 0,0 0 16,0-21-16,21 21 0,-20 1 0,20-22 16,-21 0-16,0 0 0,22 0 15,-22 0-15,21 0 0,-21 0 0,0 0 16,1 0-16,-1 0 0,-21-22 0,0 1 16,21 0-16,-21 0 15,0 0-15,0 0 0,0-1 16,0 1-1,-21 21-15,0 0 16</inkml:trace>
  <inkml:trace contextRef="#ctx0" brushRef="#br0" timeOffset="4820.42">9504 1439 0,'-43'0'0,"86"0"0,-107 0 0,43 0 16,-21 0-16,21 0 0,-1 0 0,1 0 15,0 0-15,0 0 16,0 0-16,0 0 16,-1 0-16,1 0 15,0 0-15,0 0 16,0-21-16,0 21 15,-1-21 1,22 0 0,22 21 31,-1 0-47,21 0 0,-21 0 15,22 0-15,-1 0 0,0 0 0,22 0 16,-22 0-16,22 0 0,20 0 0,-20 0 15,20 0-15,22 0 16,-21 0-16,21 0 0,21 0 0,-21 0 16,-1 0-16,22-21 0,0 21 0,0 0 15,22 0-15,-1 0 0,0 0 16,0-21-16,0 21 0,0 0 0,22 0 16,-22 0-16,21-22 0,-21 22 15,22 0-15,-22 0 0,0 0 0,21 0 16,-20-21-16,-22 21 0,0 0 0,0 0 15,-22 0-15,22-21 0,-42 21 16,21 0-16,-21 0 0,-1-21 0,-20 21 16,-1 0-16,1 0 0,-1 0 15,-20-21-15,-1 21 0,0 0 16,-21 0-16,22 0 0,-22 0 16,0 0-16,-42 0 46,0 0-30,0 0-16,-1 0 0,-20 21 0,21-21 16,0 0-16</inkml:trace>
  <inkml:trace contextRef="#ctx0" brushRef="#br0" timeOffset="5704.07">6265 2096 0,'0'0'0,"0"-22"0,0 1 0,0 0 16,0 0-16,0 0 16,0 42 30,0 0-46,0 21 0,0-20 0,0 20 16,-21 0-16,21 1 0,-21 20 16,0-21-16,21 22 0,-21-1 0,21 1 15,-22-1-15,1 1 0,21-22 0,0 22 16,0-22-16,0 0 0,-21 1 16,21-1-16,0-21 0,0 22 0,0-22 15,0 0-15,0 0 16,21-21-1,-21-21 1,0 0-16,0 0 16,0-22-16,21 22 0,1-21 15</inkml:trace>
  <inkml:trace contextRef="#ctx0" brushRef="#br0" timeOffset="6028.88">6816 2011 0,'0'0'0,"0"-21"15,0 42 17,0 0-32,0 0 0,21 0 0,-21 22 15,0-22-15,0 21 0,0 1 16,0-1-16,0 21 0,0-20 0,0-1 15,0 22-15,-21-1 0,-1-21 16,1 1-16,0-1 0,0 0 0,21 1 16,-21-1-16,21-21 0,-21 0 0,21 1 15,0-1-15,0 0 0,0-42 47,-22 0-31,22-1-16</inkml:trace>
  <inkml:trace contextRef="#ctx0" brushRef="#br0" timeOffset="6256.75">6223 2688 0,'0'0'0,"21"-21"16,0 0-16,22 21 15,-22-21-15,21 21 0,-21-21 16,22 21-16,-1-22 0,21 1 0,-20 21 16,-1-21-16,0 21 15,-20 0-15,20 0 0,-21 0 0,-42 0 32,0 0-17</inkml:trace>
  <inkml:trace contextRef="#ctx0" brushRef="#br0" timeOffset="6968.4">7387 2773 0,'0'-21'16,"0"0"-16,0-1 15,21 1-15,0 0 16,-21 0-16,0 0 0,0 0 15,0-1-15,0 1 16,0 0-16,0 0 0,0 0 0,0 0 16,-21-1-16,0 1 0,0 0 15,0 21-15,0 0 0,-1 0 0,-20 0 16,21 0-16,-21 0 0,20 21 0,1-21 16,-21 21-16,21 1 0,0 20 15,-1-21-15,1 21 0,0 1 0,21-22 16,-21 21-16,21 1 0,0-1 15,0-21-15,0 0 0,0 22 0,0-22 16,0 0-16,0 0 0,0 0 16,21 0-16,0-21 0,0 0 15,1 0-15,-1 0 0,0 0 16,0 0-16,0 0 0,0 0 0,22-21 16,-22 0-16,0 0 0,0 0 15,0 0-15,1-1 0,-1-20 0,0 21 16,0-21-16,0-1 0,22 22 15,-22-21-15,-21 21 0,21-22 0,0 22 16,0 0-16,-21 0 0,0 42 31,0 0-31,-21 0 16,0 22-16,21-22 0,-21 21 16,0-21-16,-1 22 0,1-22 0,21 21 15,0-21-15,0 22 0,0-22 16,0 0-16,0 0 0,0 0 15,21 0-15,1-21 0,-1 0 16,0 0-16,21 0 0,-21 0 0,22 0 16,-1 0-16,0-21 0,1 0 15,-1 0-15,0 0 0,1-22 0</inkml:trace>
  <inkml:trace contextRef="#ctx0" brushRef="#br0" timeOffset="8060.28">8064 2477 0,'-84'84'32,"84"-63"-32,-21 22 15,21-22-15,0 21 0,-22-21 0,22 22 16,-21-22-16,21 21 0,0-21 0,0 1 16,0-1-16,0 0 0,0 0 15,0 0-15,0 0 0,0-42 31,0 0-15,0-21-16,0 21 16,0-1-16,0-20 0,21 0 0,1 21 15,-1-22-15,-21 1 0,21 0 16,0 20-16,0-20 0,22 21 0,-22 0 16,0 0-16,21-1 0,-21 22 15,1 0-15,20 0 0,-21 0 0,0 22 16,0-22-16,1 21 0,-1 21 0,-21-21 15,0 22-15,21-22 0,-21 21 16,0 0-16,21-20 0,-21 20 0,0-21 16,0 21-16,0-20 0,0-1 0,0 0 15,21-21-15,0 0 16,1 0 0,-1 0-16,-21-21 0,21 0 15,0-1-15,0 1 0,0-21 16,1 0-16,-1 20 0,0-20 0,0 0 15,0-1-15,22 1 0,-22 0 16,21 21-16,-21-1 0,22 1 0,-1 0 16,-21 0-16,21 0 0,1 21 0,-22 0 15,21 0-15,-21 21 0,1 0 16,-1 0-16,0 0 0,0 1 0,-21-1 16,0 0-16,0 0 0,0 21 0,21-20 15,-21-1-15,0 0 0,0 0 16,0 0-16,0 0 15,21-21 1,-21-21 0,0 0-1,0 0-15,0 0 0,0 0 0,0-1 16,0 1-16,0 0 0,0 0 16,0-21-16,-21 20 0,0 22 0,21-21 15,-21 0-15,0 21 0,0 0 0,-1-21 16,1 21-16,0 0 0,-21 0 15,21 0-15,-22 0 0,22 21 0,-21 0 16,21 0-16,-22 1 0,22-1 16,0 21-16,-21-21 0,20 22 15,1-1-15,0-21 0,0 21 0,0 1 16,21-22-16,0 21 0,0-21 16,0 1-16,0-1 0,0 0 0,21 0 15,0-21-15,21 0 0,-20 21 0,20-21 16,-21 0-16,21 0 0,1 0 15,-1 0-15,0-21 0,-20 0 0,20 0 16,0 0-16,1-1 0,-22-20 0,0 0 16,21-1-16,-21 1 0,1 0 15,-1-22-15,-21 1 0,21 20 0,0-20 16,-21-1-16,0 1 0,0 21 0,21-22 16,-21 22-16,0-1 15,0 22-15,0 0 0,0-21 0,0 21 16,0 42-1,-21 0 1,21 0-16,0 0 0,0 22 0,0-1 16,0 0-16,-21 1 0,21-1 15,0 21-15,0-20 0,0 20 0,0-20 16,0-1-16,0 0 0,0 22 0,0-43 16,0 21-16,0 1 0,0-22 15,0 0-15,0 0 0,21 0 16,-21 0-16,21 1 0,0-22 0,1 0 15,-1 0-15,0 0 0,0-22 16,0 1-16,0 0 0,22 0 0</inkml:trace>
  <inkml:trace contextRef="#ctx0" brushRef="#br0" timeOffset="8968.76">9948 2011 0,'0'0'0,"-21"-21"15,0 21-15,0 0 0,0 0 16,-1 0-16,1 21 16,0 0-16,21 0 15,-21 0-15,21 22 0,0-22 0,-21 21 16,0 1-16,-1-1 0,22 0 0,0 1 16,-21-1-16,0 21 0,0-20 15,21-1-15,-21 0 0,21 1 0,0-1 16,0-21-16,0 22 0,0-22 0,0 21 15,0-21-15,0 0 0,21-21 16,0 22-16,0-22 0,0 0 0,22 0 16,-22 0-16,21 0 0,1 0 0,-1 0 15,0-22-15,1 1 0,-22 0 16,21 0-16,0 0 0,-20 0 16,-1-22-16,0 22 0,0-21 0,0 21 15,-21-1-15,0-20 0,0 21 16,0 0-16,0 0 0,-21 21 15,21 21 1,0 0-16,-21 0 0,0 0 16,21 0-16,0 1 0,-21 20 0,21-21 15,0 0-15,0 0 0,0 1 16,0-1-16,21 0 0,0 0 0,0-21 16,0 0-16,0 21 0,1-21 0,20 0 15,-21 0-15,21 0 0,1 0 16,-22-21-16,0 0 0,21 0 15,-20 21-15,-1-21 0,21-22 0,-21 22 16,0 0-16,-21 0 0,22-22 0,-1 22 16,-21-21-16,21 21 0,-21 0 15,0-1-15,0 1 0,21 0 0,-21 0 16,-21 21 15,21 21-31,0 0 0,-21 0 0,21 1 16,-21-1-16,21 0 0,-22 21 15,22-21-15,0 1 0,0-1 0,-21 21 16,21-21-16,0 0 0,0 1 0,0-1 16,0 0-16,0-42 47,0 0-32,0-1-15,21-20 0,-21 21 0,22-21 16,-1 20-16,-21-20 0,21 21 0,0-21 15,0 20-15,0-20 0,1 21 16,-1 0-16,21 0 0,-21-1 0,22 1 16,-22 21-16,21 0 0,-21 0 0,22 0 15,-22 0-15,21 0 0,-21 0 16,0 21-16,1 1 0,-22-1 0,0 0 16,0 21-16,0-21 0,0 22 15,0-22-15,0 21 0,0-21 0,0 1 16,0 20-16,0-21 0,-22 0 15,22 0-15,0 1 0,-21-22 0,21 21 16,21-21 0,1 0-16,-1 0 15,0 0-15,21-21 0,-21-1 0</inkml:trace>
  <inkml:trace contextRef="#ctx0" brushRef="#br0" timeOffset="9596.4">11853 2307 0,'0'-21'0,"0"42"0,0-63 0,0 21 15,0 0-15,0-1 16,-21 1-16,0 21 0,0 0 0,0 0 16,-1 0-16,1 0 0,-21 0 0,21 21 15,-22 1-15,22-1 0,0 0 16,-21 21-16,21 1 0,-1-22 0,-20 21 15,21 0-15,0 1 0,0-1 0,21 0 16,0-20-16,0 20 0,0-21 16,0 0-16,0 0 0,0 1 0,21-22 15,0 0-15,0 0 0,21 0 16,-20 0-16,-1 0 0,21-22 16,-21 22-16,22-21 0,-22 0 0,21-21 15,-21 21-15,0-22 0,1 22 0,-1-21 16,0-1-16,0 22 0,-21-21 15,21 21-15,-21 0 0,0-1 0,0 1 16,0 0-16,0 42 31,0 0-31,-21 22 16,21-22-16,-21 0 0,0 21 0,0 1 16,21-1-16,-22 0 15,1 22-15,0-22 0,0 1 0,0 20 16,21-21-16,-21 22 0,-1-1 0,22 1 15,-21-22-15,21 22 0,-21-1 0,0 1 16,21-1-16,0 1 0,0-1 16,0 1-16,0-1 0,-21 1 0,21-1 15,0-20-15,0 20 0,-21-21 0,21 1 16,0-1-16,0 0 0,0 1 16,0-1-16,-22-21 0,22 0 0,0 1 15,-21-22-15,0 0 16,0 0-16,0-22 15,21 1-15,0 0 16,-21-21-16,21 21 0,-22-1 16,22 1-16,-21-21 0,0 21 0,21-22 15,-21 1-15,0 0 0,0-1 0,-1 1 16</inkml:trace>
  <inkml:trace contextRef="#ctx0" brushRef="#br0" timeOffset="9816.27">10520 2180 0,'-21'0'16,"21"-21"-16,0 0 15,21 21 32,-21 21-47</inkml:trace>
  <inkml:trace contextRef="#ctx0" brushRef="#br0" timeOffset="10684.56">13144 2074 0,'0'0'0,"0"-21"0,0 0 32,0 42-17,0 0-15,0 22 16,0-1-16,0 0 0,-21 1 16,0-1-16,0 22 0,-21-22 0,20 21 15,1-20-15,-21-1 0,21 22 0,0-22 16,-1-21-16,1 21 0,21-20 15,0-1-15,0 0 0,0 0 0,21-21 16,1 0-16,-1 0 16,0-21-16,0 0 0,21 0 15,-20-22-15,-1 22 0,21-21 0,-21 21 16,0-22-16,1 1 0,-1 21 16,0-22-16,0 22 0,-21 0 15,21 0-15,0 0 0,1 21 16,-1 0-1,-21 21-15,0 0 0,21 0 0,-21 0 16,0 1-16,0 20 0,0-21 0,0 21 16,21-20-16,-21-1 0,21 21 15,-21-21-15,0 0 0,0 1 0,21-1 16,1 0-16,-1-21 0,0 0 16,0 0-16,21 0 0,-20 0 15,20-21-15,-21 0 0,21-1 0,1 1 16,-22-21-16,21 0 0,1-1 0,-22 1 15,0-22-15,21 22 16,-42-21-16,0 20 0,0-20 0,0-1 16,0 22-16,0-22 0,0 22 0,-21 0 15,0-1-15,0 22 0,0 0 16,-1 0-16,1 21 0,0 0 0,0 0 16,0 0-16,21 21 15,0 0-15,0 0 0,0 1 0,0-1 16,0 21-16,0-21 0,0 0 15,0 1-15,21-1 0,-21 0 16,21 0-16,0 0 0,0 0 0</inkml:trace>
  <inkml:trace contextRef="#ctx0" brushRef="#br0" timeOffset="11044.37">13970 2413 0,'0'0'0,"0"21"15,21-21 1,0 0 0,0 0-16,1 0 0,20 0 0,-21 0 15,21-21-15,1 21 0,-22-21 0,21 0 16,1 21-16,-22-21 0,0-1 16,0 1-16,0 21 0,-21-21 15,0 0-15,0 0 0,0 0 16,-21 21-16,0 0 0,0 0 15,0 0-15,-22 0 0,22 0 0,-21 21 16,21 0-16,-22 0 0,22 0 16,0 0-16,0 22 0,0-22 0,21 21 15,0 1-15,0-22 0,0 21 0,0-21 16,0 22-16,21-22 0,0 0 16,0 0-16,0 0 0,22-21 0,-22 21 15,0-21-15,21 0 0,1 0 0,-22 0 16,21 0-16,0-21 0,1 21 15,-22-21-15,21 0 0</inkml:trace>
  <inkml:trace contextRef="#ctx0" brushRef="#br0" timeOffset="11525.09">14859 1799 0,'0'0'0,"-21"-21"0,-64-42 31,64 63-16,0 21-15,21 21 0,0-21 16,0 22-16,0-1 0,0 0 16,0 22-16,0-22 0,0 22 0,0-22 15,0 21-15,0-20 0,0 20 16,0-20-16,0-1 0,0 0 0,0 1 16,0-1-16,0 0 0,0-21 0,0 1 15,0-1-15,-21-21 16,21-21-1,0-22 1,0 22-16,0 0 0,0-21 0,0-1 16,0 22-16,0-21 0,21 21 0,0-22 15,0 22-15,0 0 0,0 0 16,22 0-16,-22-1 0,21 1 16,1 21-16,-22 0 0,21 0 0,0 0 15,-20 0-15,20 0 0,0 21 16,-21-21-16,1 22 0,20-1 0,-42 0 15,0 21-15,0-21 0,0 22 0,0-22 16,-21 0-16,0 21 0,-1-20 16,-20-1-16,0 0 0,-1 0 0,1 0 15,21 0-15,-21 1 0,-1-1 0,22-21 16,-21 0-16,21 0 0,-1 0 16,22-21-1,0-1-15,0 1 0,0 0 16,22 0-16</inkml:trace>
  <inkml:trace contextRef="#ctx0" brushRef="#br0" timeOffset="12284.68">15663 2053 0,'0'21'16,"0"1"-1,21-22 1,1 0 0,-1 0-16,0 0 0,0-22 15,0 1-15,22 21 0,-1-21 0,-21 0 16,21 21-16,1-21 0,-1 0 15,0-1-15,-20-20 0,20 21 0,-42 0 16,21 0-16,-21-22 0,0 22 16,0 0-16,-21 0 0,0 0 0,0-1 15,-22 22-15,1 0 0,0 0 0,-1 0 16,-20 0-16,20 22 0,1-1 16,0 0-16,-1 0 0,1 21 0,0-20 15,21 20-15,-1-21 0,1 21 16,21 1-16,0-22 0,0 21 0,0-21 15,0 1-15,21-1 0,22 21 16,-22-21-16,21-21 0,-21 21 16,22 1-16,-1-22 0,0 0 0,-20 21 15,20-21-15,-21 0 0,0 0 0,0 0 16,-42-21 0,-21 21-16,21 0 15,-22 0-15,1 0 0,-21 0 0,20 0 16,1 0-16,-22 21 0,22-21 15,0 21-15,21 0 0,-22 0 16,22 0-16,0 22 0,21-22 0,0 21 16,0-21-16,0 22 0,0-22 0,21 21 15,0-21-15,22 1 0,-22-1 16,21 0-16,0 0 0,1 0 16,20-21-16,-20 0 0,-1 0 0,0 0 15,1 0-15,20 0 0,-21-21 0,1 0 16,-1 0-16,0 0 0,1-22 15</inkml:trace>
  <inkml:trace contextRef="#ctx0" brushRef="#br0" timeOffset="12560.53">16552 1736 0,'0'0'0,"0"-43"0,0 1 0,0 0 16,0 21-16,0-22 15,0 22-15,0 0 0,0 42 31,-21 0-31,0 0 0,21 22 0,-21-1 16,21 22-16,0-1 0,-21-21 0,-1 22 16,1-1-16,0 1 0,0-1 15,21 1-15,-21-1 0,0-20 0,-1 20 16,1-20-16,0-1 0,0 21 0,21-41 16,0 20-16,0 0 0,0-21 15,0 1-15,0-1 0,0 0 0,21-21 31,0 0-31,0-21 0,1 0 16,-1-1-16,0 1 0,21-21 0</inkml:trace>
  <inkml:trace contextRef="#ctx0" brushRef="#br0" timeOffset="12900.33">16616 2286 0,'0'0'0,"0"21"0,-21-21 16,21 21-16,0 1 15,0-1-15,0 0 16,21-21-16,0 0 16,0 0-16,21 0 0,-20 0 0,-1 0 15,21-21-15,0 0 0,-20 21 16,20-22-16,-21 1 0,0 0 0,0 0 16,1 0-16,-22 0 0,21-1 15,-21 1-15,0 0 0,0 0 0,-21 0 16,-1 21-16,1 0 0,-21 0 15,21 0-15,-22 0 0,22 0 0,-21 21 16,0 0-16,20 0 0,1 22 0,0-22 16,0 21-16,21-21 0,-21 22 15,21-1-15,0-21 0,0 21 0,0-20 16,21 20-16,0-21 0,0 0 16,22 0-16,-22-21 0,21 0 15,-21 22-15,22-22 0,-22 0 0,21 0 16,-21 0-16,22-22 0</inkml:trace>
  <inkml:trace contextRef="#ctx0" brushRef="#br0" timeOffset="13556.97">17293 2117 0,'0'0'0,"-21"21"47,21 0-47,0 21 0,-21-20 15,21-1-15,0 21 0,0-21 0,-21 22 16,21-22-16,-22 21 0,22-21 16,0 22-16,0-22 0,-21 0 0,21 0 15,-21 0-15,21 0 0,-21 1 0,21-44 47,0 1-47,0 0 0,0 0 16,0-21-16,0-1 0,0 1 15,21 21-15,0-22 0,0 1 0,-21 21 16,22-21-16,-1 20 0,0 1 16,0 0-16,0 0 0,0 21 15,1 0-15,-1-21 0,0 21 16,0 0-16,0 0 0,0 21 16,1 0-16,-22 0 0,21 0 15,-21 1-15,0 20 0,0-21 0,0 21 16,0-20-16,0-1 0,0 21 15,0-21-15,0 22 0,0-22 0,0 0 16,0 0-16,0 0 0,0-42 31,0 0-15,0 0-16,0 0 0,0-22 16,21 22-16,0-21 0,0-1 15,0 1-15,1 21 0,20-21 0,-21 20 16,21-20-16,-20 21 0,20 0 15,-21 21-15,21 0 0,-20 0 0,-1 0 16,21 0-16,-21 0 0,-21 21 0,0 0 16,21 0-16,-21 22 0,0-22 15,0 21-15,0-21 0,-21 22 0,21-1 16,-21-21-16,0 21 0,21-20 0,-21-1 16,0 21-16,21-21 0,-22-21 15,22 21-15,0 1 0,22-44 47,-1 1-47,0 0 0</inkml:trace>
  <inkml:trace contextRef="#ctx0" brushRef="#br0" timeOffset="13917.23">18246 2286 0,'0'0'0,"-22"0"15,22 21 1,22-21-16,20 0 16,-21 0-16,0 0 0,22 0 15,-1 0-15,-21 0 0,21 0 0,1-21 16,-1 21-16,-21-21 0,22 0 16,-22 21-16,0-21 0,0-1 0,-21 1 15,0 0-15,-42 0 16,21 21-16,-1 0 15,-20 0-15,0 0 0,-1 0 0,1 21 16,21-21-16,-21 21 0,-1 22 16,22-22-16,0 0 0,0 21 0,21-21 15,0 22-15,0-22 0,0 21 0,0-21 16,0 1-16,21 20 16,0-21-16,0 0 0,0 0 0,22 1 15,-22-22-15,21 0 0,-21 0 0,22 0 16,-1 0-16,0 0 0,-20 0 15,20-22-15,0 1 0</inkml:trace>
  <inkml:trace contextRef="#ctx0" brushRef="#br0" timeOffset="14364.52">18923 2180 0,'0'-42'16,"0"84"-16,0-63 15,0 42 1,-21 0-16,21 1 15,-21-1-15,21 21 0,0-21 0,0 22 16,-22-1-16,1-21 0,21 21 0,0 1 16,0-22-16,0 21 0,-21-21 15,21 1-15,0-1 0,0 0 0,0 0 16,-21-21-16,21-21 31,0 0-31,0-22 0,21 22 16,0-21-16,0 21 0,1-22 15,-1 1-15,0 0 0,0-1 0,0 1 16,22 0-16,-22 21 0,0-22 16,21 22-16,-21 0 0,1 0 15,20 0-15,-21 21 0,0 0 0,0 0 16,1 0-16,-1 0 0,0 21 0,0 0 16,0 0-16,-21 21 0,0-20 15,0 20-15,0-21 0,0 21 0,0 1 16,-21-1-16,0 0 0,0 1 15,0-1-15,21 0 0,0-20 0,-22-1 16,22 0-16,-21 0 0,21 0 0,0-42 31,21 21-15,1-42-16,-1 21 0,0-1 0,0-20 16</inkml:trace>
  <inkml:trace contextRef="#ctx0" brushRef="#br0" timeOffset="14664.44">19960 1588 0,'0'0'0,"0"-43"32,21 43-17,-21 21-15,21 1 0,-21-1 16,0 21-16,0 0 0,0 1 0,-21-1 15,0 0-15,0 22 0,0-1 16,0-20-16,-22 20 0,22 1 16,0-22-16,-21 22 0,20-22 0,1 21 15,0-20-15,0-1 0,0 0 0,21 1 16,0-1-16,-21-21 0,21 0 16,0 1-16,0-1 0,21-21 31,0 0-31,0 0 0,0 0 0,0-21 15,22 21-15</inkml:trace>
  <inkml:trace contextRef="#ctx0" brushRef="#br0" timeOffset="15051.83">20405 2244 0,'0'0'0,"21"-21"0,-21-1 15,0 1-15,0 0 0,0 0 16,-21 21-1,-1 0-15,1 0 0,0 0 0,0 0 16,-21 0-16,20 0 0,1 21 0,-21 0 16,42 0-16,-21 1 0,0-22 15,21 21-15,0 0 0,0 0 0,0 0 16,0 0 0,0 1-16,21-1 0,0-21 0,0 21 0,0 0 15,0 0-15,1-21 0,-1 21 16,0 1-16,0-1 0,0 0 15,0-21-15,-21 21 0,0 0 0,0 0 16,0 1-16,-21-22 16,-21 21-16,21-21 0,0 0 15,-22 21-15,22-21 0,-21 0 0,21 0 16,-22 0-16,22 0 0,-21 0 0,21 0 16,-1 21-16,1-21 15,21-21 16,21 0-31,1 0 0,-22-1 16,21 1-16</inkml:trace>
  <inkml:trace contextRef="#ctx0" brushRef="#br0" timeOffset="15336.69">19600 1757 0,'0'0'16,"-21"0"-16,21-21 0,21 21 16,0 0-16,22 0 15,-1 0-15,22 0 0,-22 0 0,21 0 16,1 0-16,-1 0 0,1 0 0,-1 0 16,1 0-16,-1 0 0,-20 0 15,-1 0-15,0 0 0,1 0 0,-22 0 16,0 0-16,0 0 0,-21 21 15,-21 0 17,0-21-32,0 0 0,0 0 15,-1 21-15</inkml:trace>
  <inkml:trace contextRef="#ctx0" brushRef="#br0" timeOffset="16276.71">6964 3260 0,'0'21'0,"21"0"31,0-21-31,0 0 16,0 0-16,22 0 0,-1 0 0,22 0 15,-1 0-15,1 0 0,20 0 16,1 0-16,21 0 0,0 0 0,21 0 16,0 0-16,0 0 0,0 0 0,21 0 15,0 0-15,21 0 0,1 0 16,-22 0-16,21 0 0,0 0 0,-20 0 15,20 0-15,0 0 0,-42 0 0,21 0 16,-21 21-16,-21-21 0,0 0 16,-21 0-16,-1 0 0,-20 0 15,-1 0-15,-20 0 0,-22 0 0,21 0 16,-21 21-16,1-21 0,-1 0 16,-21-21 15</inkml:trace>
  <inkml:trace contextRef="#ctx0" brushRef="#br0" timeOffset="17168.45">13568 3344 0,'0'0'0,"-21"-21"15,-1 21-15,22-21 16,-21 21-16,0 0 15,21-21 17,21 21-17,0 0-15,22 0 0,-22 0 16,21 0-16,1 0 0,-1 0 0,0 0 16,1 0-16,20 0 0,-21 0 15,22 0-15,-1 21 0,1-21 16,21 0-16,-22 0 0,22 0 0,-1 21 15,22-21-15,0 0 0,0 0 16,21 0-16,0 21 0,21-21 0,0 0 16,0 22-16,-21-22 0,22 21 0,20-21 15,-21 21-15,21-21 0,-20 21 16,-1-21-16,21 21 0,-21-21 0,0 0 16,1 0-16,-1 21 0,0-21 15,0 0-15,-21 0 0,21 22 0,0-1 16,-21-21-16,22 21 0,-1-21 0,-21 21 15,0-21-15,-21 21 16,-1 0-16,1-21 0,-21 0 0,0 22 16,-1-22-16,-41 0 0,20 0 15,-21 0-15,-20 0 0,20 0 0,-21 0 16,-42 0 31,0 0-47,0-22 0,-22 22 15,22 0-15</inkml:trace>
  <inkml:trace contextRef="#ctx0" brushRef="#br0" timeOffset="18560.43">974 4191 0,'0'-21'15,"0"42"-15,0-63 0,0 21 16,0-1-16,0 1 0,0 0 16,0 0-16,0 0 15,0 42 17,0 0-17,0 0-15,0 0 0,0 22 16,-22-1-16,22 0 0,0 1 15,0-1-15,0 0 0,-21 1 0,21-1 16,-21 0-16,21 1 0,0-1 16,0 0-16,-21-20 0,21 20 0,0-21 15,0 21-15,-21-20 0,21-1 16,0 0-16,0 0 0,0 0 0,0 0 16,0-42 30,0 0-30,0 0-16</inkml:trace>
  <inkml:trace contextRef="#ctx0" brushRef="#br0" timeOffset="18932.3">1333 4593 0,'0'21'32,"22"-21"-32,-1 0 15,0 0 1,0 0-16,0 0 0,-21-21 15,21 21 1,-21-21-16,0 0 16,-21 21-1,0 0 17,0 0-17,21 21 1</inkml:trace>
  <inkml:trace contextRef="#ctx0" brushRef="#br0" timeOffset="19616.68">3133 3874 0,'0'0'0,"0"-22"0,0 1 0,0 0 0,0 0 16,0 0-16,0 0 0,0-1 16,0 1 15,-22 42 0,22 1-31,0-1 0,-21 0 16,21 21-16,0-21 0,0 22 15,0-1-15,0 22 0,0-22 0,-21 21 16,21 1-16,-21-22 0,0 22 16,0-1-16,21-20 0,-22 20 0,1-21 15,0 1-15,0 20 0,0-20 0,0-1 16,21 0-16,-22 1 0,22-22 15,-21 21-15,21-21 0,0 0 16,0 1-16,0-1 16,0-42-1,0-1 1,0 1-16,0-21 0,0 21 16,0 0-16</inkml:trace>
  <inkml:trace contextRef="#ctx0" brushRef="#br0" timeOffset="20109.4">2688 4001 0,'0'0'0,"0"-22"0,0 1 0,-21 0 16,0 0-16,21 0 0,0 0 15,0-1-15,0 1 0,0 0 16,0 0-16,21 0 16,21 0-16,-21 21 0,22-22 15,20 22-15,-20 0 0,20-21 16,1 21-16,-1 0 0,1 0 0,-1 0 16,1 0-16,20 0 0,-20 21 15,-1 1-15,1 20 0,-1-21 16,-20 21-16,-1 1 0,-21-1 0,0 22 15,0-22-15,-21 21 0,0 1 16,0-1-16,-21 1 0,0-22 0,0 22 16,-21-22-16,-1 0 0,1 22 15,-22-22-15,22 1 0,-21-22 0,20 21 16,-20-21-16,20 22 0,-20-22 16,-1 0-16,22 0 0,-21-21 0,20 0 15,-20 0-15,20 0 0,1 0 16,0 0-16,21 0 0,-22 0 15,22-21-15,0 21 0,0-21 0,0 0 16,21-1-16,0 1 16,21 21-16,0-21 15,0 21-15,21-21 0,-20 21 0,20-21 16,0 21-16,1-21 0,-1-1 0</inkml:trace>
  <inkml:trace contextRef="#ctx0" brushRef="#br0" timeOffset="20536.68">3768 4424 0,'0'-21'16,"0"-43"-1,0 43 1,21 0-16,0 21 0,0-21 15,0 21-15,0 0 0,22 0 16,-22 0-16,0 0 0,21 0 0,-20 21 16,-1 0-16,0 0 0,0 0 15,0 22-15,-21-22 0,0 21 0,0 1 16,0-22-16,0 21 0,0-21 16,-21 22-16,0-22 0,0 21 15,0-21-15,-1 0 0,1 1 0,21-1 16,-21-21-16,0 0 15,21-21 1,0-1-16,0 1 16,0-21-16,0 21 0,21 0 0,0-22 15,-21 22-15,21-21 0,1-1 0,-22 22 16,21-21-16,0 21 0,0 0 16,0-1-16,-21 1 0,21 0 0,1 0 15,-1 21-15,0 0 0,0-21 16,0 21-16,0 0 0,1 0 15</inkml:trace>
  <inkml:trace contextRef="#ctx0" brushRef="#br0" timeOffset="20968.64">4657 4297 0,'0'-21'31,"-22"21"-31,1 0 0,0 0 16,0 0-16,0 0 0,0 0 16,-1 21-16,1 0 0,0 0 15,0 0-15,0 22 0,0-22 16,-1 21-16,22-21 0,-21 1 0,21 20 16,-21-21-16,21 0 0,0 0 15,0 1-15,0-1 0,0 0 0,21 0 16,0-21-16,1 0 0,-1 21 0,21-21 15,-21 0-15,22 0 0,-22 0 16,21-21-16,0 0 0,-20 21 0,20-21 16,0 0-16,-21-1 0,1-20 15,-1 21-15,0-21 0,-21-1 0,0 22 16,0-21-16,0-1 0,0 1 16,0 21-16,-42-21 0,20 20 15,1 1-15,0 0 0,0 21 0,-21 0 16,20 0-16,1 0 0,0 0 15,0 0-15,-21 0 0,42 21 0,-22-21 16,22 21-16,-21 1 0,21-1 16,0 0-16,0 0 0,0 0 15,21-21-15,1 21 0,-1-21 0</inkml:trace>
  <inkml:trace contextRef="#ctx0" brushRef="#br0" timeOffset="21316.45">5228 4360 0,'0'0'0,"0"-21"15,-21 21 1,0 21 0,21 1-1,-21-1-15,21 0 0,0 21 0,0-21 16,0 22-16,-22-1 0,1 22 0,21-22 15,-21 21-15,0 1 0,21-1 16,-21 1-16,0-1 0,-1 22 16,1-21-16,21-1 0,-21 1 0,0-1 15,0 1-15,0-1 0,-1 1 16,1-1-16,0-21 0,21 22 0,0-22 16,-21-21-16,21 22 0,0-22 15,0 0-15,0 0 0,21-42 31,0 0-31,-21 0 0,21 0 16,1-22-16,-1 1 0,-21 0 0,21-1 16</inkml:trace>
  <inkml:trace contextRef="#ctx0" brushRef="#br0" timeOffset="21600.28">4932 4657 0,'-21'-43'0,"42"86"0,-42-128 16,21 64-16,0-21 0,0 20 15,0-20-15,21 21 0,0 0 0,0 0 16,0-1-16,0 1 0,22 0 16,-1 0-16,0 21 0,1 0 0,-1-21 15,0 21-15,1 0 0,20 0 0,-20 21 16,-1 0-16,-21 0 0,21 0 16,-20 22-16,-1-22 0,-21 21 0,0-21 15,0 22-15,-21-22 0,-22 0 16,22 21-16,-21-20 0,-1-1 15,22 0-15,-21 0 0,0 0 0,-1 0 16,1-21-16,21 22 0,0-22 16,-1 0-16,1 0 0,21-22 31</inkml:trace>
  <inkml:trace contextRef="#ctx0" brushRef="#br0" timeOffset="22552.74">6244 4001 0,'0'0'0,"0"-22"16,42-41 0,-42 42-16,0 42 31,0 0-31,0 0 0,-21 0 0,0 22 16,0 20-16,21-20 0,-21-1 0,0 21 15,-1 1-15,1-22 0,-21 22 16,21-22-16,0 22 0,-22-22 15,1 0-15,21 1 0,-22-1 0,22-21 16,0 21-16,0-20 0,0-22 16,21 21-16,-21-21 0,21-21 31,0-1-31,0 1 0,0 0 0,0-21 16,0 21-16,0-22 0,0 1 0,21 0 15,-21-1-15,21 1 0,0 21 16,-21-22-16,21 22 0,0 0 0,-21 0 15,0 0-15,22 21 0,-1 0 16,0 0-16,0 21 16,-21 0-16,21 0 0,-21 0 15,21 22-15,-21-22 0,0 21 16,0-21-16,22 22 0,-22-1 0,21-21 16,-21 0-16,0 22 0,21-22 0,-21 0 15,21 0-15,0 0 0,-21 1 16,21-22-16,1 0 0,-1 0 0,0 0 15,0 0-15,21 0 0,-20 0 16,-1 0-16,21-22 0,-21 1 0,22 0 16,-1-21-16,0 21 0,-21-22 0,22 1 15,-1 0-15,-21-22 0,0 22 16,1-22-16,-1 1 0,-21-1 0,0 1 16,0-1-16,0 1 15,0 20-15,-21 1 0,-22 0 0,22-1 16,-21 22-16,-1 0 0,1 0 0,21 21 15,-21 0-15,-1-21 0,1 21 16,0 0-16,-1 0 0,1 21 0,21-21 16,-22 42-16,22-21 0,0 1 15,0 20-15,0 0 0,21 1 0,0-1 16,0 0-16,0 1 0,0-1 0,21 0 16,0 1-16,0-22 0,0 21 15,1-21-15,20 22 0,-21-22 0,21 0 16,-20-21-16,20 21 0,-21-21 15,21 0-15,1 0 0,-22 0 16,21 0-16</inkml:trace>
  <inkml:trace contextRef="#ctx0" brushRef="#br0" timeOffset="23012.52">7154 4212 0,'21'0'0,"-21"-21"0,-21 21 31,0 0-31,0 0 16,21 21-16,-21-21 0,0 21 0,-1 22 0,-20-22 15,21 0-15,0 21 0,0-20 16,-1 20-16,1-21 0,0 21 16,0-20-16,21 20 0,0-21 0,0 0 15,0 22-15,0-22 0,0 0 16,21-21-16,0 21 0,22-21 0,-1 0 15,0 0-15,1 0 0,-1 0 0,0 0 16,-21 0-16,22 0 0,-1-21 16,-21 0-16,22 0 0,-22 21 0,0-22 15,0-20-15,0 21 0,-21 0 0,0-22 16,0 1-16,0 21 0,0-21 16,-21-1-16,0 1 0,0 0 15,0 20-15,-1 1 0,1 0 0,-21 0 16,21 21-16,-22 0 0,22 0 15,-21 0-15,0 0 0,20 21 0,-20 0 16,0 0-16,21 1 0,-22-1 16,22 0-16,0 21 0,0-21 0,21 1 15,0-1-15,0 0 0,0 0 0,0 0 16,21 0-16,0 1 0,0-1 16,22-21-16,-22 0 0,21 0 0,0 0 15,1 0-15,-1 0 0</inkml:trace>
  <inkml:trace contextRef="#ctx0" brushRef="#br0" timeOffset="23996.26">7768 4212 0,'0'0'16,"21"-21"-16,-42 42 31,0 0-15,0 22-16,21-22 0,-21 21 15,-1-21-15,1 22 0,21-22 0,-21 21 16,21 1-16,-21-22 0,21 21 0,0-21 16,0 0-16,0 1 15,0-1-15,0 0 0,0 0 0,21-21 16,0 0-16,0 0 0,1 0 0,-1 0 16,21 0-16,-21-21 0,22 21 15,-1-21-15,0 0 0,-21-1 0,22 1 16,-22-21-16,21 21 0,-21 0 0,1-22 15,-1 22-15,0 0 0,0 0 16,-21 0-16,0-1 0,0 44 31,-21-1-15,21 0-16,-21 0 0,21 0 0,-21 0 16,-1 1-16,22 20 15,0-21-15,0 0 0,0 0 0,0 1 16,0-1-16,0 0 0,22-21 15,-1 0-15,0 0 0,0 0 16,0 0-16,22 0 0,-22 0 0,21 0 16,0 0-16,-20-21 0,20 0 0,-21-1 15,0 1-15,22 0 0,-43 0 16,21-21-16,-21 20 0,0-20 0,0 21 16,0-21-16,0 20 0,0-20 0,-21 21 15,-1 0-15,1 0 0,0-1 16,0 22-16,0 0 15,21-21 1,21 0 0,0 21-16,0 0 0,22-21 15,-22 21-15,21-21 0,0 21 16,-20 0-16,20 0 0,0-21 0,1 21 16,-1 0-16,0 0 0,1 0 15,-22 21-15,21 0 0,-21 0 0,0 0 16,-21 0-16,0 22 0,0-22 0,0 21 15,0-21-15,0 22 0,0-22 16,0 21-16,0-21 0,-21 1 16,21-1-16,0 0 0,0 0 0,-21 0 0,21 0 15,-21 1 1,0-22 0,0 0-1,21-22 1,0 1-16,0 0 0,0 0 0,0 0 15,0 0-15,0-1 0,21-20 0,0 0 16,0-1-16,0 1 0,0 0 16,22-1-16,-22 22 0,21-21 0,-21 0 15,22 20-15,-1 1 16,-21 0-16,22 0 0,-1 21 0,0 0 0,-21 0 16,22 0-16,-22 21 0,0 0 15,0 0-15,0 22 0,-21-22 16,0 21-16,0 1 0,0-1 0,0 0 15,0-21-15,0 22 0,0-22 16,0 21-16,0-21 0,-21 1 0,0 20 16,0-21-16,21 0 0,-21 0 15,0-21-15,-1 0 16,1 0 0</inkml:trace>
  <inkml:trace contextRef="#ctx0" brushRef="#br0" timeOffset="24949.79">550 6160 0,'0'-22'15,"0"1"1,0 0-1,0 0 1,21 0-16,-21 0 16,22-1-16,-22 1 0,21 21 15,-21-21-15,21 0 0,0 21 0,21-21 16,-20 21-16,-1-21 0,21 21 16,-21 0-16,22 0 0,-1 21 15,-21 0-15,21 0 0,-20 0 0,-1 22 16,0-1-16,-21 0 15,0 1-15,0-1 0,-21 0 0,0 22 0,-1-22 16,-20 22-16,0-22 0,-1 0 16,1 1-16,-21-1 0,20 0 15,-20-21-15,20 22 0,1-22 16,0-21-16,21 21 0,-1-21 0,-20 0 16,21 0-16,21-21 0,-21 0 15,21-22-15,0 22 0,0-21 16,0 0-16,0 20 0,21-20 15,0 0-15,0 21 0,0-1 16,22 1-16,-22 0 0,21 21 0,1 0 16,-22 0-16,21 0 0,-21 21 15,0-21-15,1 21 0,-1 1 0,0 20 16,0-21-16,-21 0 0,0 0 16,21 1-16,-21-1 0,21 21 15,-21-21-15,0 0 16,22 1-16,-22-1 0,21-21 15,-21 21-15,21-21 0,0 0 16,0-21 0,0 0-16</inkml:trace>
  <inkml:trace contextRef="#ctx0" brushRef="#br0" timeOffset="25112.7">1460 6223 0,'0'0'15,"22"-21"-15,-1 21 63,0 0-47</inkml:trace>
  <inkml:trace contextRef="#ctx0" brushRef="#br0" timeOffset="25836.28">3027 5821 0,'0'0'0,"0"-42"0,0 20 0,21 1 15,-21-21-15,0 21 0,21 0 0,-21-1 16,0 44 0,-21 20-1,0-21-15,0 43 0,21-22 16,-22 21-16,1-20 0,-21 20 0,21 1 16,-22-1-16,22 1 0,-21-1 0,21 1 15,-22-1-15,22-20 0,0-1 16,0 0-16,0 1 0,21-22 0,-21 21 15,21-21-15,21-42 32,0 0-17,-21 0-15,21-22 0,0 1 0,0 0 16,1-1-16,-1 1 0,0-21 0,0 20 16,21-20-16,-20-1 0,-1 1 15,0-1-15,0 22 0,21-22 0,-20 1 16,-1 21-16,-21-1 0,21 22 15,-21 0-15,21 0 0,-21 42 32,0 0-32,21 0 0,-21 22 0,0-1 15,0 21-15,0-20 0,0 20 16,0 1-16,0-22 0,0 22 0,0-1 16,0-21-16,0 22 0,0-22 15,0 22-15,0-22 0,-21-21 0,21 22 16,0-22-16,0 0 0,0 0 0,0 0 15,0-42 1,0 0 0,0 0-16,0 0 0,0-1 15,0 1-15</inkml:trace>
  <inkml:trace contextRef="#ctx0" brushRef="#br0" timeOffset="26976.62">2836 6287 0,'0'0'0,"-21"0"31,21 21-31,0 0 0,21 0 16,0-21-16,1 0 16,-1 0-16,0 0 0,21 0 15,-21 0-15,22 0 0,-1-21 0,0 21 16,1-21-16,-1 0 0,0-1 16,1 1-16,-22 0 0,21 21 0,1-21 15,-22 0-15,0 0 0,0-1 16,-21 1-16,21 0 15,-21 42 17,0 0-32,0 1 0,0-1 0,0 0 15,0 0-15,0 0 0,0 22 16,0-22-16,0 21 0,0-21 0,0 0 16,0 22-16,0-22 0,0 0 0,21-21 15,1 21-15,-1-21 0,0 0 16,0 0-16,0 0 0,22 0 0,-22 0 15,21-21-15,-21 0 0,22 0 16,-1 0-16,-21-22 0,21 22 0,-20-21 16,-1 21-16,0-22 0,0 22 15,0-21-15,-21-1 0,0 22 16,21 0-16,-21 0 0,0 0 0,0 0 16,0-1-16,0 44 15,0-1 1,-21 0-16,0 21 0,21-21 0,-21 22 15,0-22-15,21 21 0,0 1 16,-21-1-16,21 0 0,0 1 0,0-22 16,0 21-16,0-21 0,0 0 0,21 1 15,0-1-15,0-21 0,0 0 16,0 0-16,22 0 0,-22-21 16,21-1-16,1 1 0,-22 0 15,42-21-15,-20-1 0,-1 1 0,0 0 16,1-1-16,-1-20 0,-21 21 0,21-22 15,1 1-15,-22-1 0,0 1 16,0-1-16,0 1 0,1-1 0,-1 22 16,0-1-16,-21 1 0,0 0 0,0 21 15,0-1-15,0 44 16,-21-1 0,0 21-16,-1 0 0,1 22 15,0-22-15,0 22 0,0-1 0,0 1 16,-1-1-16,1-20 0,21 20 15,0-21-15,0 22 0,0-22 16,0 1-16,0-1 0,0 0 0,0 1 16,0-1-16,0-21 0,0 0 0,21 0 15,1 1-15,-1-22 0,0 0 16,21 0-16,-21 0 0,22 0 0,-22-22 16,21 1-16,1 0 0,-1-21 15,0 21-15,-21-1 0,22-20 0,-1 0 16,-21 21-16,0-22 0,22 22 0,-22-21 15,0 21-15,-21-1 0,0-20 16,21 42-16,-21-21 0,0 0 0,0 42 31,-21 0-15,21 0-16,-21 0 0,21 1 0,0 20 16,-21-21-16,21 0 0,0 22 0,-21-22 15,21 0-15,0 21 0,0-21 16,0 1-16,0-1 0,21-21 0,0 21 15,0-21-15,0 0 0,0 0 0,1 0 16,-1 0-16,21-21 0,0 0 16,-20-1-16,20 1 0,-21 0 0,21 0 15,-20 0-15,-1-22 0,0 22 16,-21-21-16,0 21 0,0-22 0,0 22 16,0-21-16,0 21 0,-21 0 15,0 21-15,-22-22 0,22 22 0,0 0 16,-21 0-16,20 0 0,-20 0 15,21 0-15,0 0 0,-22 22 0,22-22 16,0 0-16,0 0 0,21 21 16,-21-21-16,0 0 0,-1 0 15,1 0-15,0-21 16,21-1-16</inkml:trace>
  <inkml:trace contextRef="#ctx0" brushRef="#br0" timeOffset="27176.52">4508 5821 0,'0'0'0,"22"0"47,-1 0-47,21-21 0,0 21 16,1-21-16,-1 21 0,0-22 0,1 1 15,20 21-15,-20-21 0,20 21 0,-21 0 16,1 0-16,-22-21 0,0 21 15,0 0-15,0 0 0</inkml:trace>
  <inkml:trace contextRef="#ctx0" brushRef="#br0" timeOffset="28904.55">6329 5842 0,'21'0'31,"0"-21"-31,0 0 16,0 21-16,1-21 0,-1-1 15,21 1-15,-21-21 0,22 21 16,-22 0-16,21-1 0,-21-20 15,-21 21-15,0 0 0,0 0 0,0-1 0,0 1 16,-42 0-16,21 0 0,-22 21 16,-20 0-16,21 0 0,-22 0 15,1 0-15,-1 0 0,22 0 0,-22 0 16,1 21-16,20 0 0,1 0 16,21 1-16,-21-1 0,42 0 0,0 0 15,0 0-15,0 0 0,21 22 0,0-22 16,21 0-16,-21 21 0,22-20 15,-1 20-15,0-21 0,1 21 0,-1-20 16,0 20-16,1 0 0,-22-21 16,0 22-16,21-1 0,-42-21 15,0 22-15,0-22 0,0 21 0,-21-21 16,0 22-16,0-22 0,-21 0 16,-1 0-16,1 0 0,0-21 0,-22 0 15,22 0-15,-1 0 0,1 0 0,21 0 16,-21 0-16,20-21 0,1 0 15,0 0-15,0-22 0,21 22 0,0-21 16,0 21-16,0-22 0,0 1 0,0 21 16,0-21-16,21-1 0,-21 22 15,21 0-15,0 0 0,-21 0 0,22 21 16,-1 0 0,0 21-16,-21 0 15,0 21-15,21-21 0,-21 1 16,21 20-16,-21-21 0,0 21 15,21-20-15,1-1 0,-1 21 0,-21-21 16,21 0-16,0 1 0,-21-1 0,21 0 16,0 0-16,1-21 0,-1 0 15,0 21-15,21-21 0,-21 0 0,1 0 16,20 0-16,0-21 0,-21 21 0,22-21 16,-1 0-16,0 0 0,1-1 15,-1 1-15,0-21 0,-20 21 0,20-22 16,-21 22-16,0 0 0,0-21 15,1 21-15,-1-1 0,-21 1 16,21 0-16,-21 0 0,0 0 0,0 42 47,0 0-47,-21 0 0,21 0 16,0 1-16,-21-1 0,21 0 15,-22 21-15,22-21 0,0 1 0,0-1 16,0 0-16,0 0 0,0 0 0,22-21 15,-1 21-15,0-21 0,0 0 16,0 0-16,0 0 0,22 0 0,-22 0 16,21 0-16,1 0 0,-22 0 15,21-21-15,-21 0 0,22 0 16,-1 21-16,-21-21 0,0 0 0,0-22 16,22 22-16,-43 0 0,21 0 0,-21-22 15,21 22-15,-21 0 0,0 0 16,0 0-16,0 0 0,-21 42 31,21 0-15,-21 0-16,21 0 0,0 0 0,0 1 15,-21 20-15,21-21 0,0 21 16,0-20-16,0-1 0,0 0 0,0 0 16,0 0-16,21 0 0,0 1 15,0-22-15,0 0 0,22 0 0,-22 0 16,21 0-16,0 0 0,22 0 15,-22-22-15,1 22 0,20-21 0,-21 0 16,22 0-16,-22 0 0,-21-22 0,22 22 16,-22-21-16,21 21 0,-21-22 15,-21 1-15,0 21 0,0-21 0,0 20 16,0-20-16,0 21 0,-21 0 16,0 0-16,0 21 0,-21 0 0,20 0 15,-20 0-15,0 0 0,21 21 0,-22 0 16,1 0-16,21 0 0,-22 22 15,22-22-15,-21 21 0,21-21 16,0 22-16,-1-22 0,22 0 0,0 21 16,0-21-16,0 1 0,22-1 15,-1-21-15,21 0 0,0 0 16,-20 0-16,20 0 0,0 0 0,1 0 16,-1 0-16,0-21 0,1-1 15,-1 22-15,-21-21 0,0 0 0,0 0 16,-21 0-16,22 0 0,-22-1 15,0 1-15,0 42 32,0 1-17,0-1-15,-22 0 16,22 0-16,-21 21 0,21-20 0,0 20 16,-21 0-16,0 1 0,21-1 0,-21 21 15,21-20-15,0 20 0,0 1 16,0-22-16,0 22 0,0-1 0,0 1 15,0-22-15,-21 21 0,-1-20 0,1-1 16,0 22-16,0-22 0,-21-21 0,20 0 16,1 0-16,-21 1 0,21-22 15,0 0-15,-22 0 0,22 0 0,0 0 16,0-22-16,-22 1 0,43-21 0,-21 21 16,21-22-16,0 22 0,0-21 0,0 0 15,0-1-15,21-20 16,1 20-16,20 1 0,-21-21 0</inkml:trace>
  <inkml:trace contextRef="#ctx0" brushRef="#br0" timeOffset="29452.28">8678 5927 0,'0'0'0,"0"-21"16,0-43-1,0 43-15,0 0 0,0 0 0,0-1 16,0 1-16,-21 21 0,0 0 0,0-21 16,0 21-16,-1 0 0,1 21 15,-21-21-15,21 43 0,-22-22 0,1 0 16,21 21-16,-21 1 0,20-22 0,1 21 16,0 0-16,0-20 0,21-1 15,0 21-15,0-21 0,0 0 0,21 1 16,0-22-16,0 0 0,22 0 15,-22 0-15,21 0 0,1-22 16,-1 1-16,0 21 0,1-21 16,-1 0-16,-21 0 0,21 0 0,-20-22 15,-1 22-15,0 0 0,0 0 0,0 0 16,-21-1-16,0 1 16,0 42-1,0 1-15,0-1 16,-21 21-16,21-21 0,0 22 15,0-1-15,-21 0 0,0 1 0,21-1 16,-21 21-16,21 1 0,0-22 0,-22 22 16,1-1-16,21 1 0,-21-22 15,0 22-15,21-1 0,0-21 16,-21 22-16,0-22 0,21 22 0,-22-22 0,1 0 16,21 1-16,0-1 0,0-21 0,-21 0 15,21 1-15,-21-22 16,21-22-1,0 1-15,0-21 0,0 21 16,0-22-16,0 1 0,0-21 16,21-1-16,0 1 0,0-1 0</inkml:trace>
  <inkml:trace contextRef="#ctx0" brushRef="#br0" timeOffset="31625.15">9017 5906 0,'21'0'0,"0"0"15,0-22-15,1 22 0,20 0 0,-21-21 16,0 21-16,0-21 0,22 0 16,-22 21-16,0-21 0,-21 0 0,21-1 15,-21 1-15,0 0 0,0 0 16,0 0-16,-21 21 15,0 0-15,0 0 0,0 0 0,-1 0 16,1 0-16,0 21 16,0-21-16,0 42 0,0-21 0,-1 1 15,1-1-15,21 21 0,-21-21 0,21 22 16,0-22-16,0 0 0,0 0 16,0 21-16,0-20 0,21-1 15,0 0-15,1-21 0,-1 0 0,0 0 16,0 0-16,21 0 0,1 0 15,-22 0-15,21 0 0,1-21 0,-1 21 16,0-21-16,1-1 0,-1 1 0,0-21 16,1 21-16,-1-22 0,-21 22 15,21-21-15,-20 21 0,-22-22 0,0 22 16,0 0-16,0 0 0,0 0 16,-22 21-1,1 0-15,-21 0 0,21 21 0,0 0 16,21 0-16,0 0 0,0 1 0,0-1 15,0 21-15,0-21 0,0 0 16,0 1-16,21 20 0,0-21 0,-21 0 16,21 0-16,0 1 0,-21-1 0,0 0 15,21 0-15,-21 0 16,-21-21 0,0 0-16,0 0 15,0 0-15,0-21 0,-1 21 0,22-21 16,-21 21-16,0 0 15,21 21 17,21-21-17,0 21-15,1-21 0,-1 0 16,21 0-16,-21 0 0,22 0 0,-22 0 16,21 0-16,0 0 0,1 0 15,-1 0-15,0-21 0,1 0 0,-1 0 16,0 0-16,1-1 0,-22-20 0,21 21 15,-21-21-15,22-22 0,-22 22 16,0-22-16,21 1 0,-20-1 0,-1 1 16,0 20-16,0-20 0,0-1 15,0 22-15,-21 0 0,0-1 16,22 22-16,-22-21 0,0 21 0,-22 21 31,1 0-31,0 21 0,0 0 16,0 21-16,0-20 0,-1 20 0,1 0 15,0 1-15,0 20 0,0 1 16,0-22-16,-1 21 0,22 1 0,0-22 16,-21 22-16,21-22 0,0 0 0,0 1 15,0-1-15,0-21 0,0 0 16,0 1-16,21-1 0,1 0 0,-22 0 16,21-21-16,0 0 0,0 0 15,0 0-15,0 0 0,1 0 0,-1 0 16,0-21-16,0 0 0,0 0 15,0-1-15,1 1 0,-1 0 0,21-21 16,-21-1-16,0 22 0,-21-21 16,22 21-16,-1-22 0,-21 22 0,21 0 15,-21 42 17,0 0-32,-21 22 0,21-22 15,-21 0-15,21 21 0,0-20 0,0-1 16,0 21-16,0-21 0,0 0 15,0 1-15,0-1 0,0 0 16,0 0-16,21-21 16,0 0-16,21 0 0,-21 0 0,1 0 15,20 0-15,-21 0 0,21-21 16,-20 0-16,20 21 0,-21-21 0,21-22 16,-20 22-16,20 0 0,-21-21 0,0 20 15,0-20-15,1 21 0,-22 0 16,0 0-16,0-1 0,-22 44 31,1-1-31,21 0 0,-21 0 16,21 0-16,-21 0 0,21 1 0,-21-1 15,21 0-15,0 0 0,0 0 16,0 0-16,0 1 0,0-1 16,21-21-1,0 0-15,0 0 0,0 0 0,1 0 16,-1 0-16,0 0 0,0-21 15,0-1-15,0 22 0,-21-21 0,22-21 16,-22 21-16,21 0 0,-21-22 16,0 22-16,0-21 0,0 21 0,0-22 15,-21 22-15,-1 21 0,1-21 0,0 21 16,0 0-16,0 0 0,0 0 16,42 0 15,0 0-16,0 0-15,0 0 0,0 0 0,22 0 16,-22 0-16,0-21 0,21 0 0,-20 21 16,20 0-16,-21 0 0,21 0 15,-20 0-15,-1 0 0,21 0 0,-21 21 16,0-21-16,-21 21 16,0 0-16,22 0 0,-22 0 0,0 1 15,0 20-15,0-21 0,0 0 0,-22 0 16,22 1-16,-21-1 0,0 0 15,21 0-15,-21 0 16,0-21 0,21-21 15,0 0-15,0 0-16,21 0 0,0-22 15,-21 22-15,21-21 0,0-1 0,22 1 16,-22 0-16,0 21 0,0-1 0,0-20 15,22 21-15,-22 21 0,0-21 16,0 21-16,0 0 0,1 0 16,-1 0-16,0 21 0,-21 0 0,0 21 15,0-20-15,0-1 16,0 21-16,0-21 0,0 0 0,0 22 16,0-22-16,0 21 0,-21-21 0,21 1 15,-21-1-15,21 0 0,0 0 16,0 0-16,21-21 15,0 0-15,21 0 16,-21 0-16,1 0 0,20 0 16,-21 0-16,21-21 0,1 0 0,-1 0 15,0 0-15,1-22 0,-1 22 0,0-21 16,1-1-16,-22-20 0,21 21 16,-21-1-16,1 1 0,-1 21 15,-21-22-15,0 22 0,0 0 16,0 0-16,-21 0 0,-1 21 0,1 0 15,-21 0-15,21 0 0,-22 21 0,22 0 16,0 0-16,0 0 0,21 1 0,0 20 16,0-21-16,0 21 0,0-20 15,0 20-15,0-21 0,21 21 0,-21-20 16,21-1-16,-21 0 0,21 0 16,-21 0-16,0 0 0,0 1 0,0-1 15,0 0 1,0 0-16,-21-21 0,0 0 0,0 0 15,0 21-15,0-21 16,-1 0-16,1 0 0,0 0 0,21-21 47,0 0-47,21 0 16,-21 0-16,21-1 0,1 1 0</inkml:trace>
  <inkml:trace contextRef="#ctx0" brushRef="#br0" timeOffset="31828.03">11705 5122 0,'-21'0'15,"42"0"-15,-63 0 0,21 0 16,21-21-16,-22 21 31,1 0-15,0 0-16</inkml:trace>
  <inkml:trace contextRef="#ctx0" brushRef="#br0" timeOffset="32067.89">10287 5376 0,'0'0'0,"-21"22"16,42-22-1,0 0-15,21 0 0,-20 0 16,20 0-16,0 0 0,1 0 16,-1 0-16,0 0 0,1 0 0,-1 0 15,0 0-15,1-22 0,-1 22 0,0 0 16,-21 0-16,1-21 15,-1 21-15,0-21 0,-21 0 16,-42 21-16,20 0 16,1 0-16</inkml:trace>
  <inkml:trace contextRef="#ctx0" brushRef="#br0" timeOffset="33332.78">550 7662 0,'-21'0'0,"0"0"0,21-21 32,0 0-17,0 0-15,21 0 16,0 21-16,0-21 0,1-1 0,-1 22 15,0-21-15,21 21 0,-21 0 16,1 0-16,20 0 0,-21 0 0,21 0 16,-20 21-16,-22 1 0,0-1 15,0 0-15,0 21 0,0-21 0,-43 22 16,22-22-16,-21 21 0,-1-21 16,1 22-16,0-22 0,-1 0 0,1 0 15,0 0-15,21 1 16,-1-22-16,1 0 0,21-22 15,0 1 1,0 0 0,21 21-16,22-21 0,-22 21 0,0-21 15,21 21-15,1 0 0,-1 0 16,0 0-16,1 0 0,-22 0 0,21 0 16,1 0-16,-22 0 0,21 0 15,-21 21-15,-21 0 0,0 0 0,0 22 16,0-22-16,0 21 0,0-21 15,0 22-15,-42-1 0,21-21 0,-22 21 16,22-20-16,-21 20 0,0-21 16,-1 0-16,22 0 0,-21-21 15,21 0-15,-22 0 0,22 0 16,-21 0-16,21 0 0,-1 0 0,1-21 16,0 0-16,0 21 0,0-21 15,0 0-15,21 0 0,0-1 0,0 1 16,-22 0-16,22 0 15,-21 21-15,21-21 16,21 21 15</inkml:trace>
  <inkml:trace contextRef="#ctx0" brushRef="#br0" timeOffset="33750.55">1312 7874 0,'0'21'15,"0"-42"17,0 0-1,-21 21-16,0 0-15,0 0 16,0 21 0,21 0 15</inkml:trace>
  <inkml:trace contextRef="#ctx0" brushRef="#br0" timeOffset="36964.18">2963 7451 0,'21'0'32,"-21"-21"-17,22 21-15,-22-22 0,21 22 0,0-21 16,0 0-16,-21 0 0,21 0 16,0 0-16,1-1 0,-22 1 0,0 0 15,21 21-15,-21-21 0,0 0 16,0 0-16,-21 21 15,-1 0-15,1 0 0,-21 0 16,0 21-16,-1 0 0,1 0 16,-22 21-16,22-20 0,0-1 0,-1 21 15,1-21-15,0 22 0,21-22 16,21 0-16,0 21 0,0-21 0,0 1 16,0-1-16,21 0 0,21 0 15,-21-21-15,22 21 0,-1 0 0,0 1 16,1-1-16,-1-21 0,0 21 15,1 0-15,-22 0 0,21 0 0,-21 1 16,-21-1-16,0 0 0,0 21 16,0-21-16,-42 1 0,0-1 0,-1 0 15,1 0-15,-22 0 0,1 0 0,-1 1 16,1-22-16,21 0 16,-22 0-16,22 0 0,-1-22 0,1 1 15,21 0-15,0 0 0,0 0 16,-1 0-16,22-1 0,0 1 0,0 0 15,0 0-15,0 0 0,22 21 16,-1-21-16,0-1 0,0 22 0,21 0 16,-20-21-16,20 0 0,0 21 15,1-21-15,-1 21 0</inkml:trace>
  <inkml:trace contextRef="#ctx0" brushRef="#br0" timeOffset="37443.92">3556 7324 0,'0'0'0,"0"-43"31,-21 65-15,0-1-16,21 0 0,-22 21 0,1-21 15,21 22-15,-21-1 0,0 0 16,21 1-16,-21-1 0,0 0 0,21 1 15,0-1-15,-22 0 0,22 1 0,-21-1 16,21-21-16,0 22 16,0-22-16,0 0 0,0 0 0,21 0 15,1 0-15,-1-21 0,0 0 16,0 0-16,21 0 0,-20 0 0,20-21 16,0 0-16,1 0 0,-22 0 0,21 0 15,-21-1-15,22 1 0,-22 0 16,0-21-16,0 21 0,0-1 0,-21 1 15,21 0-15,-21 0 0,0 0 16,0 42 0,-21-21-1,0 21-15,0 0 0,21 0 16,-21 1-16,21 20 0,-21-21 16,21 0-16,0 0 0,0 1 0,0-1 15,0 0-15,0 0 16,21-21-1,-21-21 1,21 0-16,0 0 0,-21-1 0,21-20 16,0 21-16</inkml:trace>
  <inkml:trace contextRef="#ctx0" brushRef="#br0" timeOffset="37604.83">3979 7493 0,'0'0'0,"0"-21"0,-21 21 31,21 21 1,21 0-17,0 0-15,-21 1 16</inkml:trace>
  <inkml:trace contextRef="#ctx0" brushRef="#br0" timeOffset="38148.61">4720 7747 0,'0'0'0,"0"-21"16,0 0 0,0 0-16,0-1 0,0 1 15,-21 0-15,0 21 0,-22-21 0,22 0 16,0 21-16,-21 0 0,21 0 15,-22 0-15,22 0 0,-21 21 0,21 0 16,-22 0-16,22 0 0,-21 1 0,21-1 16,-1 21-16,1-21 0,0 22 15,0-22-15,0 21 0,21-21 0,-21 22 16,21-22-16,0 0 0,0 0 16,0 0-16,21 0 0,0 1 15,0-22-15,0 0 0,22 0 0,-22 0 16,21 0-16,0 0 0,1-22 15,-22 1-15,21 0 0,1 0 0,-1 0 16,0 0-16,1-22 0,-22 1 0,21 21 16,-21-43-16,0 22 0,1 0 15,-1-1-15,0-20 0,0-1 0,0 22 16,-21-22-16,0 1 0,0 21 16,0-1-16,0 1 0,0 21 0,0 0 15,0-1-15,0 44 16,-21-1-16,0 21 15,0-21-15,21 22 0,-21 20 16,-1-21-16,22 22 0,0-22 0,0 22 16,0-22-16,0 0 0,0 1 15,0-1-15,0 0 0,0 1 0,0-22 16,0 21-16,22-21 0,-1 1 16,0-22-16,0 21 0,0-21 15,0 0-15,1 0 0,20 0 0,-21 0 0,21 0 16,1-21-16</inkml:trace>
  <inkml:trace contextRef="#ctx0" brushRef="#br0" timeOffset="38639.94">5524 7705 0,'22'0'16,"-44"0"-16,44-21 0,-22-1 0,0 1 0,0 0 16,0 0-16,-22 0 15,1 0-15,0 21 0,0 0 16,0 0-16,0 0 0,-1 0 0,1 0 15,0 0-15,0 21 0,0 0 16,-22 0-16,22 0 0,0 22 0,0-22 16,0 21-16,0 0 0,21-20 0,0 20 15,0-21-15,0 21 0,0-20 16,0-1-16,0 0 0,21 0 0,0 0 16,0-21-16,0 0 0,0 0 0,22 0 15,-22 0-15,21 0 16,1-21-16,-22 0 0,21 0 0,0 0 15,-20-1-15,20-20 0,-21 21 0,0-21 16,22-1-16,-22 1 0,0-22 16,0 22-16,0-21 0,-21 20 0,0-20 15,21-1-15,-21 1 0,0 20 16,0 1-16,0 0 0,0 21 0,0-22 16,0 22-16,-21 21 15,0 21-15,0 0 16,21 22-16,-21-1 0,0 0 15,21 1-15,0 20 0,0-20 0,-22 20 16,22-21-16,0 1 0,-21 20 16,21-20-16,0-22 0,0 21 0,0 0 15,0-20-15,0-1 0,21 0 0,1 0 16,-22 0-16,21-21 0,0 0 16,0 0-16,0 0 0,0 0 0,1 0 15,-1 0-15,0 0 0,21-21 0</inkml:trace>
  <inkml:trace contextRef="#ctx0" brushRef="#br0" timeOffset="38960.75">6054 7789 0,'0'-21'16,"21"21"-16,0 0 0,0-21 16,0 0-16,0 0 0,1 21 15,-1-21-15,0-1 0,0 1 16,-21 0-16,21 0 0,0 21 0,-21-21 15,0 0-15,-21 21 32,0 0-32,0 21 0,0 0 15,0 0-15,-1 0 0,1 0 16,0 1-16,0 20 0,0-21 0,21 0 16,0 0-16,0 22 0,0-22 15,0 0-15,0 0 0,0 0 0,0 1 16,21-1-16,0-21 15,0 0-15,0 0 0,1 0 0,20 0 16,-21 0-16,21 0 0,-20-21 0,20 21 16,-21-22-16,21 22 0,-20-21 15,-1 0-15</inkml:trace>
  <inkml:trace contextRef="#ctx0" brushRef="#br0" timeOffset="39280.58">6498 7747 0,'0'0'16,"0"-21"-16,0 0 0,0 0 0,21-1 15,-21 1-15,0 0 0,21 0 0,1 21 16,-22-21-16,21 0 0,0 21 0,0 0 15,0-22-15,0 22 16,1 0-16,-1 0 0,0 0 0,0 22 16,0-22-16,-21 21 0,21 0 0,1 0 15,-22 21-15,0-20 0,0-1 16,0 0-16,0 21 0,0-21 0,0 1 16,0-1-16,-22 21 0,1-42 0,21 21 15,-21 0-15,0 1 0,0-22 16,21-22-1,0 1 1,0 0-16,0 0 0,21 0 16,0 0-16,0-22 0,-21 22 0,43-21 15,-22 21-15,0-22 0,0 22 16,0-21-16,0 21 0,1-1 16,-1 1-16,0 0 0,0 21 0,0 0 15,0 0-15,1 0 16,-1 0-16</inkml:trace>
  <inkml:trace contextRef="#ctx0" brushRef="#br0" timeOffset="39680.54">7451 7641 0,'0'0'0,"21"0"15,21-42 1,-42 21-16,0 0 15,0-1-15,0 1 16,-21 21-16,0 0 16,0 0-16,-22 0 0,22 21 15,0 1-15,0-22 0,-22 21 0,22 0 16,0 0-16,21 0 0,0 0 16,0 1-16,0-1 0,0 0 15,0 0-15,21-21 0,0 21 16,1-21-16,-1 0 0,0 0 0,0 21 15,0-21-15,0 0 16,1 22-16,-22-1 0,21 0 16,-21 0-1,0 0-15,-21-21 0,-1 0 16,1 0-16,0 0 0,0 21 0,0-21 16,-22 0-16,22 0 0,0 0 0,-21 0 15,21 0-15,-1 0 0,1 0 16,-21 0-16,21 0 0,0 0 0,-1 0 15,1 22-15,0-22 0,0 0 0,-21 21 16,20-21-16</inkml:trace>
  <inkml:trace contextRef="#ctx0" brushRef="#br0" timeOffset="40636.83">508 9250 0,'0'0'0,"0"21"47,0 0-47,0 0 0,0 1 0,0 20 16,0 0-16,0 1 0,0-1 16,-21 0-16,-22 1 0,22-1 15,-21 0-15,21 1 0,-22-1 0,22-21 16,0 0-16,0 0 0,0 1 15,0-22-15,21-22 16,21 1 0,0 0-16,0 0 0,0 0 15,22 21-15,-22-21 0,21-1 16,0 22-16,-20-21 0,20 21 0,0 0 16,1-21-16,-1 21 15,0-21-15,-21 21 0,22 0 0,-1 0 16,-21-21-16,22 21 0,-22-21 15,0 21-15,21-22 0,-42 1 0,21 21 16,-21-21-16,0 0 0,0 0 16,0 0-16,-21-1 15,0 22-15,0 0 16,0 0-16,0 0 0,-1 0 16,22 22-16,-21-1 15,21 0-15,-21 0 0,21 21 16,0-20-16,0 20 0,0-21 15,0 21-15,-21-20 0,21 20 0,-21-21 16,21 0-16,0 22 0,-21-22 16,21 0-16,0 0 0,0 0 15,0-42 32,0 0-47,21 0 0</inkml:trace>
  <inkml:trace contextRef="#ctx0" brushRef="#br0" timeOffset="40859.68">1355 9673 0,'21'0'16,"-21"-21"30,0 0-30,-21 21 15</inkml:trace>
  <inkml:trace contextRef="#ctx0" brushRef="#br0" timeOffset="41276.46">2392 9102 0,'0'0'0,"21"-21"0,-21-64 31,0 106-15,0 0-16,0 0 15,0 22-15,-21-1 0,0 0 0,-1 1 16,22-1-16,-21 0 0,0 22 15,0-22-15,-21 22 0,20-22 16,1 0-16,0 1 0,0 20 0,0-42 16,21 22-16,0-22 0,-21 0 0,21 0 15,0 0-15,0 1 0,0-44 32,0 1-32,0 0 15,0 0-15,0 0 0,0-22 16,0 22-16,0-21 0</inkml:trace>
  <inkml:trace contextRef="#ctx0" brushRef="#br0" timeOffset="41732.18">2074 9335 0,'0'0'0,"-21"-43"0,21-147 31,0 147-31,21 1 0,0 21 16,1-21-16,20 20 0,0-20 16,1 21-16,20 0 0,-21 21 0,22 0 15,21 0-15,-22 21 0,1 0 16,-22 21-16,21 1 0,-20-1 15,-22 0-15,0 22 0,0-22 0,-21 22 16,0-22-16,0 0 0,0 1 16,0-1-16,-21 0 0,0 1 0,0-1 15,0-21-15,-1 0 0,1 1 16,21-1-16,-21-21 0,0 0 16,21-21-16,0-1 15,0 1-15,0-21 0,0 21 16,0-22-16,21 1 0,0 0 15,0-1-15,1-20 0,-1 21 16,21-22-16,-21 22 0,22-1 0,-1 1 16,-21 0-16,21-1 0,1 22 15,-1 0-15,0 21 0,1 0 0,-1 0 16,-21 42-16,0-20 0,1-1 0,-1 21 16,-21 0-16,0 1 0,0-1 15,0 22-15,0-22 0,-21 0 0,-1 1 16,1-1-16,0 0 0,0 1 15,0-1-15,0 0 0,-1 1 0,1-22 16,0 21-16,21-21 0,0 0 16,42-21-1,-20-21 1,-1 21-16,21-21 0,-21 0 0</inkml:trace>
  <inkml:trace contextRef="#ctx0" brushRef="#br0" timeOffset="43132.52">3725 9186 0,'0'0'0,"-21"0"15,0 0-15,0 0 0,0 22 0,21-1 16,-22 0-16,1 0 16,0 0-16,0 0 0,0 22 0,0-1 15,-1-21-15,1 22 0,0-1 0,21 0 16,0 1-16,-21-22 0,21 21 15,0 0-15,0-20 0,21-1 0,-21 0 16,42 0-16,-20 0 0,20-21 16,-21 0-16,21 0 0,1 0 0,-1 0 15,0-21-15,1 0 0,-22 21 0,21-21 16,-21-22-16,22 22 0,-22 0 16,0-21-16,0-1 0,-21 22 0,0-21 15,0 0-15,0-1 0,0 1 0,0 21 16,-21-22-16,0 1 15,0 21-15,-22 0 0,22 0 0,-21-1 16,21 22-16,-22 0 0,1 0 0,21 0 16,-21 22-16,20-22 0,-20 42 15,21-21-15,0 0 0,0 22 0,-1-22 16,1 21-16,21 0 0,0-20 16,0 20-16,0 0 0,0-21 0,21 22 15,22-22-15,-22 0 0,21 0 0,-21 0 16,22-21-16,-1 0 0,0 0 15,1 0-15,-1 0 0,0 0 0,1 0 16,-1-21-16,-21 0 0,22 0 0,-1 0 16,0-22-16,-21 22 15,22 0-15,-22-21 0,21-1 0,-21 22 16,1-21-16,-22 21 0,0 0 0,21-1 16,-21 1-16,0 0 0,0 0 15,-21 21 1,21 21-16,-22 0 15,1 0-15,21 1 0,-21-1 0,21 21 16,-21-21-16,21 22 0,0-22 0,0 21 16,0-21-16,0 0 0,0 22 15,0-22-15,0 0 0,0 0 0,0 0 16,21-21-16,0 0 0,0 22 0,1-22 16,-1 0-16,21 0 15,0 0-15,1-22 0,-1 1 0,0 0 16,1 0-16,-1 0 0,-21 0 0,22-22 15,-1 22-15,-21-21 0,0 21 16,0-22-16,1 22 0,-22-21 0,0 21 16,0-1-16,0 1 0,0 0 0,0 0 15,-22 21 17,1 21-32,0 0 0,0 0 15,21 1-15,0-1 0,-21 0 16,21 0-16,-21 0 0,21 22 0,0-22 15,0 0-15,0 0 0,0 0 16,0 0-16,21 1 0,0-1 16,0-21-16,0 0 0,22 0 0,-22 0 15,21 0-15,0 0 0,1-21 0,-1 21 16,0-22-16,1 1 0,-1 0 16,-21 0-16,22-21 0,-1 20 0,-21 1 15,0-21-15,0 21 0,1-22 0,-1 22 16,-21 0-16,0 0 0,0 0 15,-21 21 1,-1 21-16,1 0 16,21 0-16,-21 0 0,0 22 0,21-22 15,-21 0-15,21 0 0,0 22 16,0-22-16,0 0 0,0 0 0,0 0 16,0 0-16,0 1 0,21-1 15,0 0-15,-21 0 0,0 0 16,0-42 15,0 0-31,0 0 0,0 0 16,0-1-16,-21 22 15,21 22 17,0-1-17,21 0-15,0 0 16,0-21-16,1 0 0,-1 0 15,0 0-15,0 0 0,21 0 0,1 0 16,-1 0-16,0 0 0,1-21 16,20 21-16,-20-21 0,-1 0 0,0-1 15,1 1-15,-1 0 0,0-21 16,-21 21-16,1-22 0,-1 22 0,-21 0 16,0-21-16,0 20 0,0 1 0,0 0 15,0 0-15,-21 21 0,-1 0 0,1 0 16,0 0-16,0 0 0,0 21 15,0 0-15,-1 0 0,22 22 16,0-22-16,-21 21 0,21-21 0,-21 1 16,21 20-16,0-21 0,0 0 0,0 22 15,0-22-15,21-21 0,0 21 16,1 0-16,-1-21 0,0 0 0,0 0 16,0 0-16,0 0 0,1 0 0,-1-21 15,0 0-15</inkml:trace>
  <inkml:trace contextRef="#ctx0" brushRef="#br0" timeOffset="43608.32">6625 8678 0,'0'0'16,"0"-21"-16,0 0 0,-21 0 0,0 21 15,0 0-15,-1 0 16,1 21-16,0 21 0,21 1 0,-21-1 16,0 22-16,0-1 0,-1 1 15,1-1-15,0-21 0,0 22 16,21-1-16,-21-20 0,0-1 0,21 0 15,0 1-15,0-1 0,0-21 0,0 0 16,0 1-16,0-1 16,21-21-1,-21-21-15,21-1 16,0 1-16,21 0 0,-20 0 0</inkml:trace>
  <inkml:trace contextRef="#ctx0" brushRef="#br0" timeOffset="43843.95">6964 8594 0,'0'0'0,"0"-21"0,21 21 16,-21 21-1,0 0-15,0 0 16,0 21-16,0 22 0,-21-22 0,21 22 16,-21-22-16,-1 22 0,1-1 0,0 1 15,0-22-15,0 0 0,0 1 16,-1-1-16,22 0 0,0 1 0,0-22 15,0 0-15,0 0 0,0 0 16,22-21-16,-1 0 0,0 0 16,-21-21-1,0 0-15,0 0 0</inkml:trace>
  <inkml:trace contextRef="#ctx0" brushRef="#br0" timeOffset="45288.7">6498 9144 0,'-42'0'15,"84"0"-15,-84 21 16,63-21 0,0 0-16,21 0 0,-20 0 0,20 0 15,0 0-15,1 0 0,20 0 16,1-21-16,-22 0 0,21 21 0,-20-21 16,20 0-16,-20-1 0,-1 1 0,0 21 15,1-21-15,-22 0 16,0 0-16,-21 0 0,0-1 15,-21 44 17,0-22-32,-1 42 0,22-21 0,-21 0 15,0 22-15,0-1 0,21-21 0,0 21 16,-21 1-16,21-22 0,-21 21 16,21-21-16,0 1 0,0-1 0,0 0 15,0 0-15,21 0 0,0 0 0,21-21 16,-21 0-16,22 0 0,-22 0 15,21 0-15,1 0 0,-1-21 0,0 21 16,1-21-16,-1 0 0,0 0 0,1 0 16,-1-1-16,0 1 0,-21-21 15,1 0-15,-1 20 0,-21-20 16,0-21-16,0 20 0,0 1 0,-21 0 16,-1-1-16,-20 22 0,0-21 0,-1 42 15,1-21-15,0 21 0,-1 0 16,1 21-16,21-21 0,-21 42 0,-1-21 15,1 22-15,21-22 0,0 21 16,-1 0-16,1 1 0,21-22 0,0 21 16,0 1-16,0-22 0,0 21 0,21-21 15,1 0-15,-1 1 0,21-1 0,-21 0 16,22 0-16,-1-21 0,0 0 16,1 0-16,-1 0 0,0 0 15,1 0-15,-1-21 0,0 21 0,1-21 16,20 0-16,-21-1 0,1 1 15,-1 0-15,0 0 0,1-21 0,-22 20 16,21-20-16,-21 21 0,1-21 0,-1 20 16,0 1-16,-21 0 0,0 0 15,0 42 1,0 0-16,0 22 16,-21-22-16,0 0 0,21 21 15,0-21-15,0 22 0,0-22 0,0 21 16,0-21-16,0 1 0,0-1 15,0 0-15,0 0 0,21-21 16,0 0-16,0 0 16,21 0-16,-20 0 0,-1 0 0,0-21 15,0 0-15,0 21 0,0-21 0,22-1 16,-22-20-16,0 21 0,0-21 16,0 20-16,1-20 0,-1 0 0,0 21 15,-21-22-15,21 22 0,-21 0 0,21 0 16,-21 0-16,0 42 31,0 0-31,-21 0 16,0 0-16,21 22 0,0-22 15,0 21-15,0-21 0,0 22 0,0-22 16,0 0-16,0 21 0,0-21 0,0 1 16,0-1-16,21 0 0,-21 0 15,21-21-15,22 0 0,-22 0 16,0 0-16,21 0 0,1 0 0,-22 0 15,21 0-15,0-21 0,-20 0 0,20 21 16,-21-21-16,0-1 0,0 1 16,1-21-16,-1 21 0,-21 0 0,21-22 15,-21 22-15,0-21 0,0 21 0,0-22 16,0 22-16,0 0 0,-21 0 16,0 21-16,-1 0 15,1 0-15,0 21 0,0 0 16,21 0-16,-21 22 0,0-22 15,21 21-15,0 0 0,0-20 0,0 20 16,0-21-16,0 0 0,0 22 0,0-22 16,0 0-16,0 0 0,21 0 15,0-21-15,0 0 0,21 0 16,-20 0-16,20 0 0,0 0 0,-21 0 16,22 0-16,-1 0 0,0-21 0,1 0 15,-22 0-15,21 0 0,-21-1 16,1 1-16,-1-21 0,0 0 15,0 20-15,-21-20 0,21 21 0,-21-21 16,0 20-16,0-20 0,0 21 16,-21 0-16,21 0 0,-21 21 15,21 21 17,0 0-32,0 0 0,0 0 0,0 0 15,0 1-15,0 20 0,-21-21 0,21 0 16,0 22-16,-21-22 0,21 21 15,0-21-15,0 0 0,0 1 0,0-1 16,0 0-16,0 0 0,21 0 16,0-21-16,0 0 15,0 0-15,0 0 0,1 0 16,-1-21-16,21 0 0,-21 21 0,0-21 16,1 0-16,20-1 0,-21 1 0,0 0 15,-21 0-15,21 0 0,-21 0 16,0-1-16,0 1 0,-21 21 15</inkml:trace>
  <inkml:trace contextRef="#ctx0" brushRef="#br0" timeOffset="45940.56">698 10880 0,'0'0'0,"-21"0"0,42 0 63,1 0-63,-1 0 0,21 0 0,0 0 16,1 0-16,-1 0 15,0 0-15,1 0 0,-1 0 0,-21 0 16,0 0-16,1 0 0,-44 0 15,1 0 1,-21 0-16,0 0 0,-22 0 16</inkml:trace>
  <inkml:trace contextRef="#ctx0" brushRef="#br0" timeOffset="46351.94">487 10943 0,'0'0'0,"0"21"0,0 1 16,0-1-16,0 0 15,0 0-15,0 0 0,0 22 16,0-22-16,0 0 0,-21 0 16,-1 0-16,22 0 0,0 1 0,0-1 15,0-42 17,22 21-32,-1-22 15,0 22-15,0-21 0,0 21 16,22 0-16,-22 0 0,0 0 0,21 0 15,1 0-15,-1 0 0,0 0 16,1 21-16,-1-21 0,-21 43 0,21-22 16,-20 0-16,-1 0 0,-21 22 15,0-22-15,0 0 0,0 21 16,-21-21-16,-22 22 0,1-22 16,0 0-16,-1 0 0,-20 0 0,20 1 15,-20-22-15,21 0 0,-1 21 16,1-21-16,0 0 0,20 0 0,-20 0 15,21 0-15,21-21 16,0-1-16,21 1 16,0 21-16,0-21 15,22 21-15,-1-21 0,0 0 0,1 0 16,-1-1-16</inkml:trace>
  <inkml:trace contextRef="#ctx0" brushRef="#br0" timeOffset="46525.84">1460 11367 0,'0'0'0,"22"0"0,-1 0 0,0 0 62,0-22-46,0 22-16</inkml:trace>
  <inkml:trace contextRef="#ctx0" brushRef="#br0" timeOffset="46932.61">2730 10605 0,'0'0'16,"0"-22"-16,0 1 0,0 0 15,-21 21-15,21 21 16,-21 0-16,21 1 0,-21 20 0,21 0 16,0 1-16,-21 20 0,0-21 15,21 22-15,-22-1 0,1 1 0,21-1 16,-21 1-16,21-1 0,-21-20 16,0-1-16,21 22 0,0-43 15,0 21-15,0-21 0,0 0 0,0 1 16,0-1-16,-21-21 15,-1-21 1,22-1-16</inkml:trace>
  <inkml:trace contextRef="#ctx0" brushRef="#br0" timeOffset="47256.43">2286 11091 0,'0'0'0,"0"-42"0,0 0 16,-21-1-16,21-20 0,0 21 0,0 20 15,0-20-15,0 0 0,21-1 16,0 1-16,21 0 0,1 21 0,-1-22 15,22 22-15,-22 0 16,43 0-16,-22 21 0,1 0 0,20 0 16,-20 0-16,20 42 0,-20-21 0,-1 22 15,22-1-15,-43 21 0,22-20 16,-43 20-16,0-20 0,-21 20 0,0-21 16,0 22-16,-21-22 0,0 22 15,-21-22-15,-22 22 0,22-22 0,-22-21 16,1 21-16,-1-20 0,1 20 0,20-21 15,-20-21-15,21 21 0,-1-21 16,1 0-16,21 0 0,0 0 0,-1 0 16,1-21-16,21 0 15,21 0 1,1 21-16,20-21 0,-21-1 0,21 1 16,22 0-16,-22 0 0,1 0 15,20 0-15</inkml:trace>
  <inkml:trace contextRef="#ctx0" brushRef="#br0" timeOffset="47600.4">3429 11007 0,'0'-43'16,"0"22"0,21 21-16,0 0 0,0-21 0,1 21 15,20 0-15,-21 0 16,0 0-16,22 21 0,-22 0 15,0 1-15,21-1 0,-21 21 0,-21-21 16,0 22-16,0-1 0,0 0 16,0-21-16,0 22 0,0-1 0,-21-21 15,0 22-15,0-22 0,0 0 0,0-21 16,-1 21-16,22-42 16,0 0-1,0 0-15,0-1 0,22-20 16,-1 21-16,0-21 0,21-1 0,-21 1 15,1 21-15,-1-22 0,0 22 16,0-21-16,21 21 0,-20 0 0,-1-1 16,0 22-16,21-21 0,-21 21 15,1-21-15,-1 21 0,0 0 0,0 0 16</inkml:trace>
  <inkml:trace contextRef="#ctx0" brushRef="#br0" timeOffset="48457.42">4572 11155 0,'0'0'0,"21"0"0,21-21 0,-20 0 0,-1-1 16,0 22-16,0-21 0,-21 0 16,0 0-16,21-21 0,-21 20 0,0 1 15,0 0-15,0 0 0,-21 0 0,0 0 16,0-1-16,-22 1 0,1 21 15,21 0-15,-21 0 0,-1 0 0,1 0 16,0 21-16,-1 1 0,1-1 0,21 21 16,-22-21-16,1 22 0,21-1 15,0 0-15,0 1 0,21-1 0,0 0 16,0 1-16,0-1 0,0-21 16,0 21-16,0-20 0,21-1 15,0 0-15,21 0 0,-21-21 0,22 0 16,-1 0-16,0 0 0,1-21 15,-1 0-15,0 0 0,1-1 0,-1 1 16,0-21-16,1 0 0,-22 20 0,0-20 16,21 0-16,-42-1 0,22 22 15,-22-21-15,0 0 0,0 20 0,0 1 16,0-21-16,0 21 0,0 0 16,-22 21-1,22 21 1,0 0-16,0 0 0,-21 0 15,21 22-15,0-22 0,-21 21 0,21-21 16,0 22-16,0-1 0,0-21 16,0 21-16,0-20 0,0 20 0,21-21 15,0 0-15,1 0 0,20 1 16,-21-1-16,21-21 0,1 0 0,-1 0 16,0 0-16,1 0 0,-1 0 0,22-21 15,-22 21-15,0-43 0,1 22 16,20 0-16,-21-21 0,1-1 0,-22 22 15,0-21-15,0-1 0,0 1 0,-21 21 16,0-21-16,0-1 0,0 22 16,-21-21-16,0 21 0,0-1 15,-21 22-15,-1-21 0,1 21 0,0 0 16,20 0-16,-20 0 0,0 0 0,-1 0 16,22 21-16,0 1 0,0-22 15,21 21-15,0 0 0,0 0 16,0 0-16,21 0 0,0-21 0,0 22 15,1-1-15,-1 0 0,0 21 16,0-21-16,0 22 0,0-1 0,1 0 16,-22 1-16,21 20 0,-21-20 0,0 20 15,0-21-15,0 22 0,0-1 16,0-20-16,0 20 0,0 1 16,0-22-16,-21 22 0,-1-22 0,1 0 15,0 22-15,0-43 0,0 21 16,0-21-16,-1 22 0,1-43 0,21 21 15,-21 0-15,0-21 0,0 0 16,21-21-16,0 0 16,0 0-16,0-1 0,0-20 0,0 0 15</inkml:trace>
  <inkml:trace contextRef="#ctx0" brushRef="#br0" timeOffset="49276.66">6329 10859 0,'0'0'0,"0"-43"16,0 22 0,0 0-16,0 0 0,21 21 15,0-21-15,-21-1 0,21 1 16,-21 0-16,0 0 0,0 0 0,0 0 15,-21-1-15,0 22 0,0 0 16,0 0-16,-22 0 0,22 0 16,-21 0-16,-1 0 0,1 22 0,0 20 15,21-21-15,-22 0 0,22 22 0,0-22 16,0 0-16,21 21 16,0-21-16,0 1 0,0-1 0,0 0 15,0 0-15,21 0 0,0 0 0,21-21 16,-20 22-16,20-22 0,0 0 15,1 0-15,20 0 0,-21 0 0,22 0 16,-22 0-16,1 0 0,-1 0 0,-21 0 16,0 0-16,-42 0 15,-21 0-15,-1 0 16,1 21-16,0-21 0,-22 21 0,22-21 16,-22 21-16,22 0 0,0 0 0,21 1 15,-22-1-15,22 0 0,0 0 16,21 0-16,0 0 0,21 1 15,0-22 1,0 0-16,1 0 0,20 0 16,-21 0-16,21 0 0,1-22 0,-1 22 15,0-21-15,1 0 0,-22 21 0,21-21 16,-21 0-16,22 21 0,-22 0 16,-21-21-16,0 42 15,0 0-15,-21 0 16,21 0-16,-21 0 0,-1 1 15,1 20-15,0-21 0,21 21 0,-21-20 16,0 20-16,21 0 0,0-21 0,-21 22 16,-1-22-16,22 0 0,-21 0 15,21 0-15,0 1 0,21-22 32,1 0-32,-1-22 15,0 1-15,21 0 0,1-21 16,-1-1-16,0 1 0</inkml:trace>
  <inkml:trace contextRef="#ctx0" brushRef="#br0" timeOffset="49520.52">7387 10372 0,'0'0'0,"0"42"15,0-21 1,0 22-16,-21-1 0,21 21 15,0-20-15,-21 20 0,0-20 0,21 20 16,-22-21-16,22 1 0,0-1 0,0 0 16,-21 1-16,21-1 0,0-21 15,0 0-15,0 1 0,0-1 0,0 0 16,21-21 0,1-21-1,-22 0-15,0-1 0,21 1 0,-21 0 16</inkml:trace>
  <inkml:trace contextRef="#ctx0" brushRef="#br0" timeOffset="49847.82">7133 10583 0,'-21'-21'0,"42"42"0,-42-84 0,21 42 0,0 0 16,0-1-16,0 1 0,0 0 16,21 0-16,0 0 0,22 0 0,-1-1 15,0 1-15,22 0 0,-22 21 0,22 0 16,-1 0-16,22 0 0,-22 0 15,1 21-15,-1 0 0,1 22 0,-1-1 16,-20 0-16,-1 22 0,-21-22 0,0 22 16,-21-1-16,0-20 15,0 20-15,0-21 0,-21 1 0,0-1 16,0 0-16,-22 1 0,1-1 0,0-21 16,-1 22-16,1-22 0,0 0 15,-1 0-15,1-21 0,0 21 0,-1-21 16,22 0-16,-21 0 0,21 0 0,0 0 15,21-21 1,0 0-16,0 0 0,21 0 16,0 21-16,0-22 0,21 1 0,1 0 15,-1 21-15,0-21 0,1 0 0,-1 21 16</inkml:trace>
  <inkml:trace contextRef="#ctx0" brushRef="#br0" timeOffset="50220.61">8255 10837 0,'0'0'0,"21"-63"31,0 42-31,-21 0 0,21-1 0,1 22 16,-1-21-16,0 21 16,0 0-16,0 0 0,0 0 15,1 0-15,-1 0 0,0 21 0,0 1 16,-21-1-16,21 21 0,-21-21 15,0 0-15,0 22 0,0-22 16,0 0-16,0 0 0,0 22 0,-21-22 16,0 0-16,0 0 0,0-21 0,21 21 15,-22-21-15,22-21 32,0 0-17,0 0-15,0 0 0,22-1 16,-22-20-16,21 21 0,0-21 0,-21 20 15,21 1-15,0 0 0,-21 0 0,21 0 16,1 21-16,-1-21 0,0-1 16,0 22-16,0 0 0,0 0 15,1-21-15,-1 21 0,0 0 16</inkml:trace>
  <inkml:trace contextRef="#ctx0" brushRef="#br0" timeOffset="50596.9">9186 10583 0,'0'0'0,"-21"0"16,0 0-16,0 0 16,0 0-16,-1 22 0,1-1 15,0-21-15,0 21 0,0 0 0,0 0 16,-1 22-16,1-22 0,0 0 0,21 21 16,-21-21-16,21 22 0,0-22 15,0 0-15,0 21 0,0-20 16,0-1-16,0 0 0,21-21 0,0 21 15,22-21-15,-22 0 0,21 0 0,-21 0 16,22 0-16,-1 0 0,0 0 16,-21 0-16,22-21 0,-22 0 0,21 0 15,-21-1-15,1 1 0,-1 0 0,0 0 16,-21-21-16,0 20 0,0-20 16,0 0-16,0-1 0,0 1 0,-21 21 15,0 0-15,-1-22 0,-20 43 0,21-21 16,0 21-16,-22 0 15,22 0-15,-21 0 0,21 21 0,0 1 16,21-1-16,0 0 0,-22-21 0,22 21 16,0 0-16,0 0 0,22 1 15,-1-22-15,0 21 0,0-21 0,0 0 16</inkml:trace>
  <inkml:trace contextRef="#ctx0" brushRef="#br0" timeOffset="50900.73">9779 10562 0,'0'0'0,"0"-21"0,0 0 16,0 0-16,0 0 0,0 42 31,0 0-15,0 0-16,0 21 0,0-20 0,0 20 16,-21 21-16,21-20 0,0-1 0,0 22 15,-21-22-15,21 21 0,0 1 16,0-22-16,0 22 0,-22-1 0,22 1 15,0-1-15,0 1 0,-21-22 0,21 22 16,0-22-16,0 0 0,0 1 16,0-1-16,0 0 0,0 1 0,0-22 15,0 21-15,0-21 0,0 0 0,0-42 47,0 0-47,0-21 0,21 21 16,1-22-16,-22 1 0</inkml:trace>
  <inkml:trace contextRef="#ctx0" brushRef="#br0" timeOffset="51164.58">9800 10837 0,'0'0'0,"-21"-63"0,0 21 0,0-1 0,-1 1 16,1 0-16,21-1 0,-21 1 0,21 21 16,0-22-16,0 22 0,21 0 15,22 0-15,-22 0 0,21 0 0,0 21 16,1 0-16,-1 0 0,22 0 0,-22 0 15,0 21-15,1 21 16,-1-21-16,-21 22 0,0-1 0,0 0 16,-21 1-16,0-22 0,0 21 0,0 0 15,-21-20-15,-21-1 0,21 0 16,-22 0-16,1 0 0,0 0 0,21 1 16,-22-22-16,1 0 0,0 0 0,-1 0 15,1 0-15,21 21 0,-22-21 16,22 0-16,-21 0 0,0 0 0,-1 0 15,1 0-15</inkml:trace>
  <inkml:trace contextRef="#ctx0" brushRef="#br0" timeOffset="52004.83">868 12594 0,'0'0'15,"21"0"-15,-21-21 0,21 21 16,-21-21-16,0 0 16,-21 21-1,0 0-15,0 0 0,-1 0 0,1 0 16,-21 21-16,0 0 0,20 21 16,-20-20-16,0 20 0,-1 0 15,1 1-15,0 20 0,21-21 0,-1 22 16,1-22-16,0 1 0,21 20 15,0-42-15,0 22 0,0-1 0,21-21 16,22 0-16,-22 0 0,42-21 16,-20 0-16,20 0 0,-21 0 0,22 0 15,-22 0-15,22 0 0,-22 0 16,0-21-16,-20 0 0,-1 0 16,0 0-16,-21 0 0,0-1 15,0-20-15,0 21 0,-21 0 16,0 0-16,-1-1 0,-20 22 0,0 0 15,-1 0-15,1 0 0,0 0 16,21 0-16,-22 22 0,1-1 0,21 0 16,-22 0-16,22 0 0,0 0 15,0 1-15,0-1 0,21 0 0,0 0 16,0 0-16,21-21 16,21 0-16,-21 0 0,43 0 15</inkml:trace>
  <inkml:trace contextRef="#ctx0" brushRef="#br0" timeOffset="52188.71">1376 12869 0,'0'0'0,"21"0"0,-21-21 16,0 0 0</inkml:trace>
  <inkml:trace contextRef="#ctx0" brushRef="#br0" timeOffset="52640.24">3069 12531 0,'0'-21'0,"0"42"0,0-64 0,-21 22 0,21 0 15,0 0-15,-21-21 0,21 20 16,-21 1-16,21 0 0,-22 21 0,22-21 16,-21 21-1,0 21-15,0 0 0,21 22 16,-21-22-16,0 42 0,21-20 15,-22 20-15,1 1 0,0 20 0,0-20 16,0-1-16,21 22 0,-21-22 0,21 1 16,-22-22-16,22 1 0,-21-1 15,21 0-15,0-21 0,0 1 0,0-1 16,0 0-16,0-42 16,0 0-1,0-1-15,0 1 0</inkml:trace>
  <inkml:trace contextRef="#ctx0" brushRef="#br0" timeOffset="53255.88">2688 12742 0,'0'0'0,"0"-21"0,-21-21 15,0 0-15,21-1 0,0 22 16,0-21-16,0-1 0,0 1 0,0 21 16,21-21-16,0-1 0,21 22 0,-20-21 15,41 21-15,-21-22 0,1 22 16,20 0-16,1 21 0,-1 0 0,1 0 15,-1 0-15,1 0 0,-1 21 16,1 0-16,-43 22 0,21-1 0,-42 0 16,0 1-16,0-1 0,-42 21 15,0-20-15,-1-1 0,1 0 0,-22 1 16,22-1-16,0-21 0,-22 22 16,22-22-16,0 0 0,-1 0 15,22-21-15,0 0 0,0 0 0,0 0 16,-1 0-16,22-21 15,0 0-15,22 21 32,-1 21-32,0 0 15,-21 21-15,21-20 0,-21-1 16,21 21-16,0-21 0,-21 22 0,22-22 16,-1 0-16,0 21 0,0-21 0,-21 1 15,21-1-15,0 0 0,1 0 16,20 0-16,-21-21 0,0 0 15,0 0-15,22 0 0,-22 0 16,21 0-16,1-21 0,-1 0 0,-21 0 16,21 0-16,1-1 0,-1 1 0,0-21 15,-20 21-15,20-22 0,-21 22 16,-21-21-16,21 21 0,-21 0 0,0-1 16,0 1-16,-21 21 31,21 21-31,0 1 0,-21-1 0,21 0 15,-21 0-15,21 0 0,0 0 16,0 1-16,0-1 0,0 0 0,-21 0 16,21 0-1,0-42 17,0 0-17</inkml:trace>
  <inkml:trace contextRef="#ctx0" brushRef="#br0" timeOffset="53432.78">3768 12615 0,'0'0'0,"0"-21"0,0 0 32,21 21 14,0 21-46,0 0 16,0-21-16</inkml:trace>
  <inkml:trace contextRef="#ctx0" brushRef="#br0" timeOffset="54080.41">4466 12869 0,'0'0'0,"42"-42"31,-42 21-31,0 0 16,0 0-16,0-1 0,0 1 15,0 0-15,-21 0 0,0 21 16,0 0-16,0 0 0,-22 0 0,22 0 16,-21 0-16,21 0 0,0 0 15,-22 21-15,22 0 0,0 0 0,0 1 16,0 20-16,-1-21 0,22 0 15,0 0-15,0 1 0,0-1 0,0 0 16,22-21-16,-1 21 0,21-21 16,-21 0-16,22 0 15,-22 0-15,21-21 0,-21 21 0,22-21 16,-22 0-16,21 21 0,-42-22 0,21 1 16,0 0-16,-21 0 15,0 0-15,0 0 16,-21 21-1,0 0 1,21 21-16,0 21 16,0 0-16,0-20 15,0 20-15,0 0 0,0 1 0,0-1 16,0 0-16,0 22 0,0-22 16,0 22-16,0-22 0,0 0 0,0 22 15,0-1-15,0 1 0,0-22 16,0 22-16,0-1 0,0-21 0,0 22 15,0-1-15,0-20 0,-21-1 16,0 0-16,0 1 0,-1-1 0,1 0 16,-21-20-16,21-1 0,-22 0 0,1 0 15,0 0-15,-1-21 0,1 0 16,0 0-16,-1 0 0,-20-21 0,21 0 16,-1 0-16,1 0 0,0-1 0,-1-20 15,22 21-15,0 0 0,21-22 16,0 22-16,0-21 0,0 21 0,0-22 15,0 22-15,21-21 0,0 21 16,0-22-16,1 1 0,-1 0 16,21-1-16,-21 1 0,22 0 0,-1-22 15</inkml:trace>
  <inkml:trace contextRef="#ctx0" brushRef="#br0" timeOffset="54768.47">4932 12552 0,'0'0'0,"0"-21"0,0 0 16,21-1-16,-21 1 15,0 42 17,21 1-32,-21-1 0,0 21 0,0 0 15,0 1-15,0-1 0,0 0 0,0 1 16,-21-1-16,0 0 0,0 1 15,21-1-15,-22-21 0,22 0 0,-21 1 16,21-1-16,21-42 31,1-1-31,-22 1 16,21 0-16,0 0 0,-21-21 16,21 20-16,0-20 0,0 21 15,-21-21-15,22 20 0,-1 1 0,0 0 16,0 21-16,0 0 15,-21 21 1,21 22-16,-21-22 0,0 0 0,0 21 16,0-21-16,0 22 0,0-22 15,22 0-15,-22 21 0,0-20 0,0-1 16,21 0-16,0 0 0,0-21 16,0 0-16,0 0 15,1 0-15,-1 0 0,0 0 0,0-21 16,0 0-16,0 0 0,1-1 15,-1 1-15,0-21 0,0 0 16,0-1-16,0-20 0,1 20 0,-1-20 16,-21 21-16,21-22 0,0 22 15,0-1-15,0 1 0,-21 0 0,22 21 16,-22-1-16,21 1 0,-21 42 16,0 1-1,0-1-15,-21 0 0,-1 21 0,1 1 16,21-22-16,-21 21 0,21 0 0,-21 22 15,21-22-15,0 1 0,0-1 16,0 0-16,0-21 0,0 22 0,0-1 16,0-21-16,0 22 0,21-22 15,0 0-15,-21 0 0,21-21 16,1 21-16,-1-21 0,0 0 16,-21-21-16,0 0 15,21 21-15,-21-21 0,0-22 16</inkml:trace>
  <inkml:trace contextRef="#ctx0" brushRef="#br0" timeOffset="54924.38">5482 12742 0,'0'0'0,"-42"-21"0,21 21 0,-1 0 0,22-21 15,22 0 17,-1 21-32,21 0 0,-21 0 0,0 0 15,22-21-15,-1 21 0,-21 0 16,22 0-16,-1-21 0,0 21 0,-21-22 15,22 22-15,-1 0 0,0 0 16</inkml:trace>
  <inkml:trace contextRef="#ctx0" brushRef="#br0" timeOffset="55624.5">6519 12488 0,'0'0'0,"-21"0"0,21-21 0,-21 0 0,0 21 15,0 0-15,-1 0 0,1 0 16,0 0-16,0 0 0,0 0 16,0 21-16,-1 0 15,1 1-15,0 20 0,0-21 0,0 21 16,0 1-16,-1-1 0,22 0 0,0 1 16,-21-1-16,21 0 0,0 1 15,0-1-15,0-21 0,21 22 0,1-22 16,20 0-16,-21 0 0,21-21 0,1 0 15,-22 0-15,21 0 0,1 0 16,-1 0-16,0 0 0,22-21 0,-22 0 16,0 0-16,1-1 0,-1-20 15,-21 0-15,22-1 0,-1 1 0,-21-21 16,0 20-16,0-20 0,1-1 16,-1 1-16,0-1 0,-21 1 0,0-1 15,21 22-15,-21-22 0,21 22 16,-21 0-16,0 21 0,0-1 0,0 1 15,0 0-15,0 0 0,-21 21 16,0 21-16,0 0 16,0 22-16,-1-22 0,1 21 0,0 0 15,21 22-15,-21-22 0,0 22 0,0-1 16,21-20-16,0 20 0,-22 1 16,22-1-16,0-21 0,0 22 15,0-22-15,0 1 0,0-1 0,22-21 16,-1 0-16,0 22 0,0-43 15,0 21-15,0-21 0,22 0 0,-1 0 16,-21 0-16,22-21 0,-1 21 0,-21-22 16,21 1-16,1 0 0,-22-21 15,0 21-15,0-22 0,0 1 0,1 21 16,-1-22-16,-21 1 0,0 21 0,0 0 16,0 0-16,0 42 31,-21 0-31,-1 21 0,22-21 0,-21 1 15,21-1-15,0 21 16,0-21-16,0 0 0,0 1 0,0-1 16,0 0-16,0 0 0,0 0 0,21-21 31,1 0-31,-1-21 16,-21 0-16,21 0 0</inkml:trace>
  <inkml:trace contextRef="#ctx0" brushRef="#br0" timeOffset="55780.41">7429 12552 0,'0'0'0,"0"-21"16,-63-22-1,42 43-15,0 0 16,21-21 0,21 21 15,0 0-31,0 21 0</inkml:trace>
  <inkml:trace contextRef="#ctx0" brushRef="#br0" timeOffset="56072.31">7937 12467 0,'-84'-42'31,"63"42"-31,-1 0 16,1 21-16,0-21 0,0 21 0,21 22 16,-21-22-16,0 21 0,21-21 15,-22 22-15,1-1 0,21 0 0,-21 1 16,21-1-16,0 0 0,0-21 0,0 22 16,0-22-16,0 0 0,0 0 15,21 0-15,0-21 0,22 22 16,-22-22-16,0 0 0,21 0 0,-20 0 15,20 0-15,0 0 0,1-22 0,-1 1 16,0 0-16,1 0 0,-1-21 16,-21-1-16,21 1 0</inkml:trace>
  <inkml:trace contextRef="#ctx0" brushRef="#br0" timeOffset="56708.64">8297 12637 0,'43'-127'16,"-128"317"-16,127-253 0,22-128 0,-64 106 0,0 22 0,21-1 16,-21 1-16,21 21 0,-21-1 0,0 1 15,0 21-15,0 0 0,0-1 16,0 44-1,0-1-15,0 21 0,0-21 0,0 22 16,0-1-16,0 21 16,-21-20-16,0 20 0,21-20 0,-21 20 15,-1-21-15,22 22 0,-21-22 0,0 22 16,0-22-16,0 22 0,21-22 16,-21 0-16,21-21 0,-22 22 0,22-22 15,0 0-15,0 0 0,0-42 31,0-21-15,22 21-16,-1-22 0,0 1 0,0 0 16,0-1-16,0 1 0,1 0 15,20-1-15,-21 1 0,21 21 0,-20-22 16,20 22-16,0 0 0,-21 0 0,22 21 16,-22 0-16,0 0 15,0 0-15,0 0 0,1 0 0,-1 0 16,-21 21-16,21 0 0,-21 0 15,0 1-15,0-1 0,-21-21 16,0 21-16,-1-21 0,1 21 0,0-21 16,0 0-16,0 0 0,-22 0 0,22 0 15,0 0-15,0 0 0,-21 0 0,20 0 16,1 0-16,0 0 16,0 0-1,21 21 1,0 0-16,0 1 15,0-1-15,0 0 0,0 21 16,0-21-16,0 1 0,0 20 0,0-21 16,0 0-16,0 0 0,0 22 15,0-22-15,21-21 0,0 21 0,0 0 16,1-21-16,-1 0 0,0 0 0,0 0 16,0 0-16,0 0 0,22 0 15,-22 0-15,21-21 0,-21 0 0,22 0 16,-22 21-16,0-21 0,0-1 0,0 1 15,1 21-15,-22-21 0,0 0 16,0 0 0,-22 21-16,1 0 15</inkml:trace>
  <inkml:trace contextRef="#ctx0" brushRef="#br0" timeOffset="57579.82">931 14097 0,'0'0'0,"-42"0"0,0 0 0,20 0 0,-20 0 15,21 0-15,0 0 0,0 21 16,21 0-16,0 1 15,0-1-15,0 0 0,0 0 0,0 0 16,21 0-16,0 1 0,0-22 16,21 21-16,-20 0 0,20-21 0,0 0 15,1 0-15,20 0 0,-21 0 16,1-21-16,-1 21 0,0-21 16,1-1-16,-22 1 0,21 0 15,-21 21-15,-21-21 0,0 0 16,0 0-16,0-1 0,-21 22 31,0 0-31,21 22 0,-21-1 16,0 21-16,0 0 0,21 1 15,-22 20-15,1 1 0,0-22 0,0 22 16,0-1-16,0 1 0,-1-22 16,1 0-16,21 1 0,-21-1 15,21 0-15,-21-21 0,21 22 16,0-22-16,0-42 47,0 0-47,0-1 0,0 1 15</inkml:trace>
  <inkml:trace contextRef="#ctx0" brushRef="#br0" timeOffset="57759.71">593 14753 0,'0'0'0,"21"0"15,21 0-15,-21-21 16,22 21-16,-1-21 0,21 21 16,-20 0-16,20-21 0,1 21 15,-1-21-15,1-1 0,-1 22 16,1-21-16,-22 21 0,22 0 0,-43 0 16,21-21-16,-21 21 15</inkml:trace>
  <inkml:trace contextRef="#ctx0" brushRef="#br0" timeOffset="57948.3">1672 14563 0,'0'0'0,"21"0"0,0 0 16,1 0 30,-1 0-30,-21-21 0,21 21-16,0 0 0</inkml:trace>
  <inkml:trace contextRef="#ctx0" brushRef="#br0" timeOffset="60185.91">2900 14182 0,'0'0'0,"0"-21"0,0-1 16,0 1-16,0 0 0,0-21 0,0 21 16,0-1-16,0 1 15,0 42 1,0 1-16,0-1 0,0 0 15,0 21-15,-21 1 0,21-1 0,0 21 16,-22 1-16,1-1 0,-21 1 0,21-1 16,0 1-16,-1-22 0,-20 22 15,21-22-15,-21 0 0,20 1 0,1-1 16,0-21-16,0 22 0,0-22 16,0-21-16,21 21 0,-22-21 15,22-21 1,0 0-16,0-1 0,0 1 0,0 0 15,0-21-15,22-1 0,-1 1 16,-21 0-16,21-22 0,0 22 0,0 0 16,-21-22-16,21 22 0,1 21 15,-1-1-15,0 1 0,0 0 0,0 21 16,-21 21-16,21-21 16,-21 43-16,0-22 0,22 0 0,-22 21 15,21 1-15,-21-1 0,21-21 0,-21 21 16,0 1-16,21-22 15,0 21-15,0-21 0,1 1 0,-1 20 16,0-42-16,0 21 0,0 0 16,22-21-16,-22 0 0,21 0 0,-21 0 15,22 0-15,-1 0 0,0 0 0,1-21 16,-22 0-16,21-21 0,0 20 16,1 1-16,-22-21 0,21 0 0,-21-1 15,1-20-15,-22 20 0,0-20 16,0-1-16,0 1 0,0 21 0,0-22 15,-22 1-15,1-1 0,0 22 16,0-22-16,0 22 0,0 0 16,-1-1-16,1 1 0,0 21 0,0 21 15,0-21-15,0 21 0,-22 0 16,22 21-16,0-21 0,0 42 0,-22-21 16,22 22-16,0-1 0,0 0 15,0 22-15,0-22 0,21 22 0,0-1 16,0 22-16,0-22 0,0 1 15,0-1-15,0 1 0,21-22 0,0 22 16,0-22-16,21 0 0,-20-21 16,20 1-16,0-1 0,1 0 0,-1-21 15,0 0-15,1 0 0,20 0 0,1 0 16,-22-21-16,21 0 16,1-1-16,-22 1 0,22-21 0,-22 21 15,0-22-15,1 22 0,-22-21 16,0 0-16,0 20 0,0-20 0,-21 21 15,22 0-15,-22 0 0,0-1 0,0 1 16,-22 21 0,1 21-16,0 1 0,21-1 15,0 0-15,-21 0 0,0 0 16,21 22-16,0-22 0,-21 21 0,21-21 16,0 22-16,0-22 0,0 21 0,0-21 15,0 0-15,21 22 0,0-22 16,0-21-16,0 21 0,0 0 15,1-21-15,-1 0 0,0 0 0,0 0 16,0 0-16,22 0 0,-22-21 16,0 0-16,21 0 0,-21 0 0,1-1 15,20-20-15,-21 0 0,0-1 16,0 1-16,1 0 0,-22-1 0,0 1 16,0 0-16,0-1 0,0 1 0,-22 21 15,1 0-15,0-22 0,0 43 16,-21-21-16,20 0 0,1 21 0,0 0 15,-21 0-15,21 0 0,-1 0 16,-20 21-16,21 0 0,0 1 0,0 20 16,-1-21-16,1 21 0,0 1 15,21-1-15,-21 0 0,21 1 16,0-1-16,0-21 0,0 22 0,21-1 16,0 0-16,0-21 0,1 1 15,-1-1-15,21 0 0,-21 0 0,22-21 16,-22 0-16,21 0 0,0 0 0,1 0 15,-22 0-15,21 0 0,1-21 16,-1 0-16,-21 0 0,21-22 0,1 22 16,-22 0-16,0-21 0,0-1 15,0 22-15,-21-21 0,0-1 0,0 22 16,0-21-16,0 21 0,0 0 16,0 42 15,0 0-31,0 0 0,0 0 0,0 0 15,0 22-15,0-22 0,0 21 16,0-21-16,0 1 0,0-1 0,0 21 16,0-21-16,22 0 0,-1-21 0,0 22 15,0-1-15,0-21 16,0 0-16,1 0 0,-1 0 0,0 0 16,21-21-16,-21-1 0,1 22 0,-1-21 15,0-21-15,0 21 0,0 0 16,0-22-16,-21 22 0,22-21 0,-22-1 15,0 22-15,0 0 0,0-21 16,0 21-16,0-1 16,0 44-1,0-1-15,0 0 16,0 0-16,0 21 0,0-20 0,0-1 16,0 21-16,0-21 0,0 22 0,0-22 15,0 0-15,0 0 0,0 0 16,0 0-16,21 1 0,0-22 0,0 0 15,-21 21-15,21-21 0,0 0 0,1 0 16,-1 0-16,21-21 16,-21-1-16,0 1 0,22 0 0,-22-21 0,21-1 15,-21 1-15,1 0 0,-1-22 16,0 22-16,-21-22 0,21 1 16,-21-1-16,21 1 0,-21-1 0,0 22 15,0-21-15,21 41 0,-21-20 0,0 21 16,22 0-16,-22 42 15,0 0 1,0 21-16,0-20 0,-22 20 0,22 0 16,-21 1-16,21 20 0,0-21 15,0 1-15,-21 20 0,21-20 0,-21-1 16,0 0-16,21 1 0,0-1 16,0-21-16,-21 21 0,21-20 0,0-1 15,-22 0-15,22-42 31,0 0-15,22-1-16,-1 1 0,-21 0 0,21 0 16,0 0-16,0-22 0,0 22 15,1 0-15,-1 0 0,0 0 0,0 0 16,0-1-16,0 1 0,1 21 0,-1 0 16,21 0-16,-21 0 0,0 0 15,1 0-15,-1 21 0,0 1 0,21-1 16,-21 0-16,1 0 0,-22 0 15,21 22-15,-21-22 0,0 0 16,0 21-16,0-21 0,-21 1 0,-1-1 16,1 0-16,-21 0 0,0 0 0,-1 0 15,1 1-15,0-22 0,-1 0 16,1 21-16,0-21 0,20 0 0,1 0 16,-21 0-16,21 0 0,21-21 15,0-1 1,21 1-16,-21 0 15,21 21-15,0-21 0,22 0 0,-22 0 16,0-22-16,21 22 0</inkml:trace>
  <inkml:trace contextRef="#ctx0" brushRef="#br0" timeOffset="60459.85">6265 13864 0,'0'0'0,"0"-127"31,0 148-15,0 1-16,0 20 16,0-21-16,0 21 0,0 1 0,0-1 15,0 22-15,0-22 0,0 21 0,-21 1 16,21-22-16,0 22 0,-21-22 16,0 22-16,0-22 0,-1 0 15,22 1-15,-21-1 0,21 0 0,-21-21 16,21 1-16,0-1 0,-21 0 15,21 0-15,21-21 16,0 0-16,0 0 0,1-21 16,-1 0-16,0 0 0,0-1 15,0-20-15</inkml:trace>
  <inkml:trace contextRef="#ctx0" brushRef="#br0" timeOffset="60784.25">6413 14351 0,'0'21'31,"0"0"-31,0 1 0,22-22 16,-1 0-16,0 0 16,0 0-16,0 0 0,0 0 15,1 0-15,-1 0 0,21-22 0,-21 22 16,22-21-16,-22 0 0,21 0 16,-21 0-16,-21 0 0,21-1 0,-21 1 15,0 0-15,0 0 0,0 0 16,-21 21-16,0 0 0,0 0 15,0 0-15,0 0 0,-22 21 0,22 0 16,0 0-16,0 0 0,-22 22 0,22-1 16,0-21-16,21 22 15,-21-1-15,21 0 0,0-21 0,0 22 16,0-22-16,0 0 0,0 0 0,0 0 16,21-21-16,0 22 0,0-22 15,1 0-15,-1 0 0,21 0 16,-21 0-16,22 0 0,-1-22 0,0 22 15</inkml:trace>
  <inkml:trace contextRef="#ctx0" brushRef="#br0" timeOffset="61740.05">7429 13991 0,'0'0'0,"0"-21"0,0 0 0,0 0 16,-21 21-1,0 0 1,0 21-16,0-21 0,0 21 0,21 21 15,-22-20-15,1-1 0,0 21 16,0 0-16,21-20 0,-21 20 16,0 0-16,-1 1 0,22-1 0,0 0 15,-21 1-15,21-22 0,0 21 16,0-21-16,0 22 0,0-22 0,21 0 16,-21 0-16,22 0 0,-1 0 0,21-21 15,-21 0-15,22 0 0,-22 0 16,21 0-16,0-21 0,1 21 0,-1-21 15,0-21-15,1 21 0,-1-22 0,0 22 16,-20-21-16,20-1 0,0 1 16,-21-21-16,1 20 0,20 1 0,-21 0 15,-21-22-15,21 22 0,-21-22 0,21 1 16,-21 20-16,0 1 0,0-21 16,0 20-16,0 22 0,0-21 15,0 21-15,0-1 0,0 44 16,-21 20-1,21-21-15,-21 21 0,0 1 16,21-1-16,0 0 0,-21 1 16,0 20-16,-1-20 0,1-1 0,21 21 15,-21-20-15,21 20 0,-21-20 0,21-1 16,0 0-16,0 22 0,0-43 16,0 21-16,0 1 0,21-22 0,0 0 15,22 0-15,-22 0 0,21-21 0,0 0 16,1 0-16,-1 0 15,0 0-15,1-21 0,-1 0 0,0 0 16,1 0-16,-1-1 0,-21-20 0,22 21 16,-22-21-16,0-1 0,-21 1 15,0 21-15,21 0 0,-21-22 0,0 22 16,0 0-16,-21 21 16,0 21-1,21 0-15,-21 0 0,-1 1 16,22-1-16,0 0 0,0 0 0,0 0 15,0 0-15,0 1 0,0-1 16,0 0-16,0 0 0,0 0 16,22-21-1,-1 0-15,0 0 0,0 0 16,-21-21-16,21 0 0,0 0 16,-21 0-16</inkml:trace>
  <inkml:trace contextRef="#ctx0" brushRef="#br0" timeOffset="62016.96">8509 13949 0,'0'0'0,"-21"0"16,0 0-1,-1 0-15,44 0 47,-1 0-31,0 0-16,-21-21 15,0 0-15,0-1 16,-21 22 0,0 0-1,-1 0-15,22 22 16,0-1-16,0 0 16,22 0-1,-1-21-15,0 21 0,0-21 0</inkml:trace>
  <inkml:trace contextRef="#ctx0" brushRef="#br0" timeOffset="63040.38">9017 14012 0,'0'0'0,"0"-21"0,-21 21 16,0 0-16,-1 0 0,1 0 15,0 0-15,0 0 16,0 21-16,0-21 0,-1 22 0,1-1 16,0 0-16,0 0 0,21 21 15,0-20-15,-21 20 0,21-21 16,0 21-16,0-20 0,0 20 0,0-21 16,0 21-16,21-20 0,-21-1 0,21 0 15,0 0-15,0 0 0,22-21 16,-22 21-16,0-21 0,21 0 0,-20 0 15,20 0-15,0 0 0,-21 0 0,22-21 16,-1 0-16,0 0 0,1 0 16,-22 0-16,21-1 0,1-20 0,-22 0 15,0-1-15,0 1 0,0 0 0,0-1 16,1-20-16,-1 21 0,-21-22 16,0 22-16,0-22 0,21 1 15,-21 20-15,0-20 0,0 21 0,0-1 16,0 1-16,0 21 0,0 0 15,0-1-15,0 44 16,0 20 0,0-21-16,0 21 0,-21 1 15,21 20-15,0-20 0,-21 20 0,21-21 16,0 22-16,0-22 0,0 1 16,-22 20-16,22-21 0,-21 1 0,21-1 15,0 0-15,-21 1 0,21-1 0,-21-21 16,21 0-16,-21 1 0,21-1 15,0 0-15,0-42 32,0 0-17,21-22-15,0 22 0,0-21 0,0 21 16,1-22-16,-1 1 0,0 0 0,0-1 16,0 22-16,22-21 0,-22 21 15,0-22-15,21 22 0,-21 21 0,1-21 16,20 21-16,-21 0 0,0 0 0,0 0 15,1 0-15,-22 21 0,0 0 16,0 0-16,0 1 0,0-1 16,0 0-16,-22 0 0,1-21 15,0 21-15,0-21 16,0 0-16,0 21 0,-1-21 0,-20 0 16,21 0-16,0 0 0,0 0 0,-1 0 15,1 0-15,21-21 0,-21 0 16,21 0-16,0 0 15,-21 0-15,21 42 32,0 0-32,0 0 15,0 21-15,0-20 0,0-1 16,0 21-16,0-21 0,0 22 16,0-22-16,0 0 0,0 21 0,21-21 15,0 1-15,0-1 0,1 0 16,-1-21-16,0 21 0,21-21 15,-21 0-15,22 0 0,-1 0 0,0 0 16,1 0-16,-1 0 0,0-21 0,-20 21 16,20-21-16,-21 0 0,21-1 15,-20 22-15,-1-21 0,-21 0 0,0 0 16,21 21-16,-21-21 0,21 21 16,-42 0 30</inkml:trace>
  <inkml:trace contextRef="#ctx0" brushRef="#br0" timeOffset="64284.55">1079 15981 0,'-21'0'47,"0"0"-47,0 0 15,0 0-15,0 0 0,-1 0 16,1 0-16,0 0 0,0 0 0,0-21 16,0 21-16,-1-21 15,1-1-15,21 1 16,-21 0-16,21 0 0,0 0 0,0 0 15,0-1-15,0-20 0,21 21 16,0 0-16,22 0 0,-22-1 0,21 1 16,1 0-16,-1 0 0,21 0 15,-20 21-15,-1 0 0,-21 0 0,22 0 16,-22 21-16,-21 0 0,0 0 16,0 22-16,0-22 0,-43 21 15,22 0-15,-21 22 0,0-22 0,-1 22 16,1-22-16,0 22 0,-1-22 15,22 21-15,0-20 0,0-1 16,21 0-16,0-20 0,0 20 16,0-21-16,0 0 0,0 0 0,21-21 15,0 22-15,0-22 0,0 0 16,22 0-16,-22 0 0,21 0 16,1-22-16,-22 22 0,21-21 0,0 0 15,1 0-15,-22 0 0,0 0 16,0-1-16,-21-20 0,0 21 0,0 0 15,0-22-15,-21 22 0,-21 0 16,21 0-16,-22 0 0,22 0 16,-21 21-16,-1 0 0,22 0 15,0 0-15,0 21 0,-21-21 16,42 21-16,-22 0 0,22 0 0,-21 0 16,21 1-16,0-1 0,0 0 15,0 0-15,0 0 0</inkml:trace>
  <inkml:trace contextRef="#ctx0" brushRef="#br0" timeOffset="64937.18">1820 16044 0,'-21'0'16,"0"0"-16,0 0 15,0 0-15,21 22 16,0-1-16,0 0 16,0 0-1,0 0-15,21-21 31,0 0-31,0-21 16,-21 0-16,0 0 16,0 0-1,-21 21-15,0 0 16,0 0-16,-1 0 16,1 0-16,0 21 15,21 0 1,21-21-1,0 0 1,1 0-16,-1 0 0</inkml:trace>
  <inkml:trace contextRef="#ctx0" brushRef="#br0" timeOffset="69784.28">3238 15621 0,'22'0'15,"-22"-21"-15,21 21 16,0 0-16,0-21 0,0 0 16,0-1-16,1 1 0,-22 0 15,0 0-15,0 0 16,0 0-16,0-1 0,0 1 15,-22 21-15,1 0 16,0 0-16,-21 0 0,-1 0 0,22 0 16,-21 21-16,0 1 15,-22 20-15,22-21 0,-1 21 0,1 1 16,0-1-16,-1 22 0,1-22 16,21 21-16,-21 1 0,20-1 0,22 1 15,0-1-15,0 1 0,0-22 16,0 1-16,22-1 0,-1 0 0,0 1 15,0-22-15,21 0 0,-20 0 16,20 0-16,-21-21 0,21 0 0,-20 0 16,20 0-16,0 0 0,-21-21 15,22 0-15,-1 0 0,0 0 0,1-22 16,-1 22-16,0-21 0,-20-1 16,20 22-16,-21-21 0,0 0 15,0-1-15,1 22 0,-22-21 16,0 21-16,0-1 0,0 1 0,-22 42 31,1 1-31,0-1 16,0 21-16,21-21 0,0 22 15,-21-22-15,21 21 0,0-21 0,-21 22 16,21-1-16,0-21 0,0 0 16,0 0-16,21 1 0,0-1 0,0 0 15,0 0-15,0-21 0,1 0 16,20 0-16,-21 0 0,21 0 15,1-21-15,-22 0 0,21 0 0,1-1 16,-1 1-16,-21 0 0,21-21 16,-20 21-16,-22-22 0,0 1 0,0 0 15,0-1-15,0 22 0,-22-21 16,1-1-16,-21 22 0,-22 0 0,22 0 16,-21 21-16,-1 0 0,1 0 15,20 0-15,-20 0 0,20 21 0,1 0 16,0 0-16,-1 1 0,22 20 15,0-21-15,21 0 0,0 0 0,0 1 16,0-1-16,21 0 16,22 0-16,-22-21 0,21 0 0,0 0 15,22 0-15,-1 0 0,1 0 16,-1 0-16,1 0 0,-1-21 0,1 0 16,-1 0-16,1-1 0,-1 1 15,-20 0-15,-1 0 0,0 21 0,-20-21 16,-1 21-16,0 0 0,0 0 15,0 0-15,-21 21 16,0 0 0,0 0-16,0 0 0,0 1 0,0-1 15,0 0-15,0 21 0,0-21 0,-21 1 16,21-1-16,-21 0 16,21 0-16,0 0 0,0 0 0,-21 1 15,21-44 32,0 1-47,0 0 0,21 0 0,0 0 16,-21-22-16,21 22 0,0-21 15,1 0-15,-1 20 0,21-20 0,-21 21 16,0 0-16,1 0 0,20-1 16,-21 22-16,0 0 0,0 0 15,-21 22-15,22-1 0,-22 0 0,0 0 16,0 0-16,0 22 15,0-22-15,0 21 0,0-21 0,0 22 16,0-1-16,0-21 0,0 21 16,0-20-16,0-1 0,0 0 0,0 0 15,21 0-15,0 0 0,0-21 16,0 0-16,0 0 0,22 0 0,-22 0 16,21 0-16,1 0 0,-1-21 0,-21 0 15,21 0-15,1 0 0,-22 0 16,21-22-16,-21 1 0,22 0 0,-22-1 15,0 1-15,21-22 0,-20 1 16,-1 21-16,-21-22 0,21 1 0,0 20 16,-21-20-16,0 20 0,0 1 15,0 21-15,0-21 0,0 20 16,0 1-16,0 42 31,-21 1-31,0 20 0,0-21 0,21 21 16,0 1-16,-22-1 0,1 0 15,21 1-15,0-1 0,0 22 0,0-22 16,0 0-16,0 22 0,0-22 0,0 0 16,0-20-16,0 20 0,21-21 15,1 0-15,-1 0 0,0 1 0,0-1 16,0-21-16,22 0 0,-1 0 16,21 0-16,-20 0 0,20-21 15,1-1-15,-1 1 0,-20 0 0,20-21 16,-21 21-16,1-22 0,-1 22 15,-21-21-15,0 21 0,1-22 0,-22 22 16,0 0-16,0 0 0,-22 21 16,1 0-16,0 0 0,0 0 0,-21 0 15,20 0-15,-20 21 0,21 0 16,-21 0-16,20 22 0,22-22 0,0 21 16,0-21-16,0 22 0,0-22 15,0 0-15,0 0 0,22 21 0,-1-42 16,0 22-16,21-1 0,-21-21 0,1 0 15,20 0-15,-21 0 16,0 0-16,22 0 0,-22 0 0,21 0 16,-21-21-16,22-1 0,-22-20 0,21 21 15,-21 0-15,0-22 0,22 1 16,-22 0-16,0-1 0,21 1 0,-20 21 16,-1-21-16,21-1 0,-21 22 15,0 0-15,22 0 0,-22 21 16,21 0-16,-21 0 0,1 0 0,-1 0 0,0 0 15,0 21-15,-21 0 0,0 0 16,0 22-16,0-22 0,0 21 0,0 0 16,-21 1-16,0-22 0,0 21 0,-1 1 15,1-22-15,0 0 16,0 0-16,21 0 0,0 0 0,-21 1 16,21-44 15,21 22-31,0-21 0,0 0 15,0 0-15,1-21 0,20 20 16,-21-20-16,21 0 0,-20 21 0,20-22 16,-21 1-16,0 21 0,0 0 15,1-1-15,-1 1 0,-21 0 16,-21 21 0,-1 21-1,1 0-15,0 1 0,0-1 16,0 21-16,0 0 0,-1-20 0,1 20 15,21-21-15,0 21 0,0-20 16,0 20-16,0-21 0,0 0 0,0 0 16,0 1-16,0-1 0,21 0 15,1-21-15,-1 0 0,21 0 0,-21 0 16,22 0-16,-22 0 0,21 0 0,0 0 16,1-21-16,-22 0 0,21-1 15,-21 1-15,22-21 0,-22 0 16,0-1-16,0 1 0,0 0 0,1-22 15,-1 22-15,-21-22 0,21 22 0,-21-22 16,21 22-16,-21-21 0,0 41 16,21-20-16,-21 0 0,21 21 15,-21-1-15,0 1 0,0 42 32,0 1-32,0-1 0,0 0 15,-21 21-15,0 1 0,21-1 0,-21 0 16,21 1-16,0-1 0,-21 21 15,21-20-15,-21-1 0,21 0 16,0 22-16,0-22 0,0-21 0,0 22 16,0-22-16,0 21 0,0-21 15,21-21-15,0 22 0,-21-1 0,21-21 16,0 0-16,0 0 0,1 0 16,-1 0-16,21 0 0,-21-21 0,0 21 15,1-22-15,-1 1 0,0 0 0,0-21 16,-21 21-16,0-22 0,21 1 15</inkml:trace>
  <inkml:trace contextRef="#ctx0" brushRef="#br0" timeOffset="69978.17">7197 15727 0,'0'0'0,"21"0"31,0 0-31,0 0 16,21 0-16,-20 0 0,-1 0 0,21 0 15,-21 0-15,22 0 0,-1 0 16,-21 0-16,21 0 0,1 0 0,-22 0 16,0 0-16,0 0 0,-21-21 0,0 0 15,-21 21 1,0 0-16</inkml:trace>
  <inkml:trace contextRef="#ctx0" brushRef="#br0" timeOffset="70196.22">5059 15706 0,'0'0'0,"21"0"31,21 0-31,-21 0 0,43 0 16,-22 0-16,22 0 0,-1-21 0,22-1 15,0 22-15,-1-21 0,1 21 0,-22-21 16,22 21-16,-21-21 16,-22 21-16,0 0 0</inkml:trace>
  <inkml:trace contextRef="#ctx0" brushRef="#br0" timeOffset="72064.2">8170 15790 0,'0'0'0,"0"-21"0,0 42 47,-21 1-47,21 20 16,-21-21-16,0 21 0,21-20 15,0 20-15,-21-21 0,21 21 0,-22-20 16,22 20-16,0-21 0,0 0 0,0 0 16,0 1-16,-21-22 0,21 21 15,0-42 1,0-1-1,0 1-15,0 0 0,0-21 16,0 21-16,21-22 0,1 1 0,-22 21 16,21-22-16,0 1 15,0 21-15,0-21 0,0 20 0,1 1 16,-1 0-16,0 21 0,0 0 0,0-21 16,0 21-16,1 0 0,-1 0 15,0 21-15,0 0 0,-21 0 16,21 1-16,-21 20 0,0-21 15,0 21-15,0-20 0,0 20 0,0-21 16,0 0-16,21 22 0,-21-22 16,0 0-16,22-21 0,-1 21 0,0-21 15,0 0-15,0 0 0,0 0 16,22 0-16,-22 0 0,21-21 16,-21 0-16,22 0 0,-22-1 15,21 1-15,-21 0 0,22-21 0,-22 21 16,21-22-16,-21 22 0,1-21 15,-1 21-15,0-1 0,0 1 0,0 0 16,-21 0-16,0 0 0,0 42 31,0 0-31,-21 0 16,0 0-16,0 22 0,21-22 16,0 21-16,0 1 0,0-22 0,0 21 15,0 0-15,0-20 0,0 20 0,21-21 16,21 0-16,-21 0 0,22 1 15,-1-22-15,-21 0 0,22 0 16,20 0-16,-21 0 0,1 0 16,-1 0-16,0-22 0,1 1 0,-1 0 15,0 0-15,1-21 0,-22 20 0,21-20 16,-21 21-16,1-21 0,-1-1 16,-21 1-16,0 21 0,0-22 0,0 22 15,0 0-15,0 0 0,-21 0 0,-1 0 16,1 21-16,0 0 0,0 0 15,-21 0-15,20 0 0,1 21 0,0 0 16,0 0-16,0 0 0,0 0 16,21 22-16,0-22 0,0 21 15,0-21-15,0 22 0,0-22 0,21 21 16,21-21-16,-21 1 0,0-1 16,22 0-16,-22 0 0,21-21 0,1 0 15,-1 0-15,0 0 0,1 0 0,-1 0 16,0 0-16,-21-21 0,22 0 15,-1 0-15,-21-22 0,0 22 0,1-21 16,-1 21-16,0-22 0,0 1 16,-21 21-16,21-22 0,-21 22 0,0 0 15,0 0-15,0 0 0,0 42 32,-21 0-32,0 0 0,21 0 15,-21 22-15,0-22 0,21 21 0,-22-21 16,1 22-16,21-22 0,0 0 15,-21 0-15,21 0 0,-21 1 0,21-1 16,21-21 15,0-21-31,0-1 0,1 1 16,-22-21-16,21 21 0,0-22 16,0 22-16,0-21 0,0 21 0,-21 0 15,22-22-15,-1 43 0,0-21 0,-21 0 16,21 21-1,0 0-15,-21 21 16,0 0-16,0 0 0,0 1 16,0 20-16,0-21 15,0 0-15,0 0 0,0 1 0,0-1 16,21 0-16,-21 21 0,22-21 16,-22 1-16,21-1 0,0-21 15,0 0-15,0 0 0,0 0 0,1 0 16,-1 0-16,21-21 15,-21-1-15,0 1 0,1 0 0,-1 0 16,0-21-16,0 20 0,-21-20 16,21 21-16,-21-21 0,21 20 0,-21 1 15,0 0-15,0 0 0,0 42 47,-21 0-47,21 0 0,-21 1 0,21-1 16,0 0-16,0 21 0,0-21 15,0 1-15,0-1 0,0 0 0,0 0 16,0 0-16,0 0 0,21-21 0,0 22 16,1-22-16,-1 0 15,0 0-15,0 0 0,0 0 0,0-22 16,1 1-16,-1 0 0,21 0 16,-21 0-16,0-22 0,1 22 0,-1-21 15,-21 21-15,21-22 0,0 22 16,-21-21-16,0 21 0,0 0 15,-21 21 1,0 21 0,21 0-16,-21 0 0,21 21 15,-22-20-15,1 20 0,21-21 0,0 21 16,0-20-16,0 20 0,0-21 0,21 0 16,1 0-16,-1 1 0,21-1 15,0 0-15,1-21 0,-1 0 16,22 0-16,-22 0 0,0 0 0,1 0 15,-1 0-15,0-21 0,-21 0 16,1 21-16,-1-22 0,-21 1 16</inkml:trace>
  <inkml:trace contextRef="#ctx0" brushRef="#br0" timeOffset="73117.62">1609 17272 0,'0'0'15,"0"21"-15,0 0 0,21-21 32,0 0-32,0 0 15,0-21-15,0 0 0,1 0 16,-1 0-16,0 0 0,0-1 0,-21-20 15,0 21-15,0 0 0,0-22 16,0 22-16,0 0 0,-21 0 16,0 0-16,0 0 0,-22-1 15,22 22-15,-21 0 0,-1 0 16,22 22-16,-21-1 0,21 0 0,-22 0 16,22 0-16,0 0 0,0 1 15,0 20-15,21-21 0,0 0 0,0 0 16,0 1-16,0-1 0,21 0 15,21-21-15,-21 0 16,1 0-16,20 0 0,0 0 0,-21 0 16,22-21-16,-1 0 0,-21 21 15,0-22-15,1 1 0,-1 0 0,0 21 16,0-21-16,-21 0 0,0 42 47,0 0-32,0 0-15,0 0 0,0 1 0,0-1 16,0 21-16,0-21 0,0 22 16,0-1-16,0 0 0,0 1 0,0-1 15,0 0-15,0 1 0,0-1 16,0 0-16,-21 1 0,0-1 16,0 0-16,-1-21 0,1 1 0,0-1 15,-21 0-15,21-21 0,-1 0 16,-20 0-16,21 0 0,0 0 15,-22-21-15,22 0 0,0-1 16,0 1-16,0 0 0,0 0 16,-1-21-16,22 20 0,0 1 0,0 0 15,0 0-15,0 0 0,0 0 16,0-1-16,22 1 16,-1 0-16</inkml:trace>
  <inkml:trace contextRef="#ctx0" brushRef="#br0" timeOffset="73293.5">2201 17399 0,'0'0'0,"21"0"0,1 0 16,-44 0 15,44-21 0</inkml:trace>
  <inkml:trace contextRef="#ctx0" brushRef="#br0" timeOffset="74836.5">3556 17293 0,'-21'0'15,"21"-21"1,21 0 0,0 21-16,0-21 0,0 0 15,1 21-15,-1-22 0,21 1 16,-21 0-16,0 0 0,22-21 0,-22 20 16,-21 1-16,21 0 0,-21-21 15,0 21-15,0-1 0,-21 1 0,0 21 16,0 0-16,-22 0 0,-20 0 15,20 0-15,-20 21 0,21 1 0,-22-1 16,22 0-16,-1 21 0,1-21 16,21 1-16,0 20 0,0-21 15,21 21-15,0-20 0,0-1 16,21 0-16,0 21 0,21-21 0,-21 1 16,22-1-16,-1 0 0,0 21 15,1-21-15,-1 1 0,-21 20 16,22-21-16,-43 21 0,0-20 0,0 20 15,0-21-15,-22 0 0,1 22 16,-21-22-16,-22 0 0,22-21 0,0 21 16,-22-21-16,22 0 0,-22 0 15,22 0-15,0-21 0,-1 0 0,22 0 16,-21-1-16,21 1 0,0-21 16,-1 0-16,22-1 0,0 1 15,0 0-15,0 20 0,0-20 16,0 21-16,0 0 0,22 0 15,-1 21-15,0 0 0,-21 21 16,21 0-16,0 0 16,-21 21-16,0 1 0,0-1 0,21 0 15,-21 1-15,22-22 0,-1 21 16,-21 1-16,21-22 0,0 21 16,0-21-16,0 0 0,1 1 0,-1-22 15,0 0-15,0 0 0,0 0 16,22 0-16,-22 0 0,0 0 15,21-22-15,-21 1 0,1 0 16,20 0-16,-21-21 0,0 20 0,0-20 16,1 21-16,-1-21 0,-21-1 15,21 22-15,-21-21 0,21 21 0,-21-1 16,21 22-16,-21-21 0,0 42 31,0 22-15,0-22-16,0 0 0,0 0 0,0 22 15,0-22-15,0 21 0,0-21 16,0 22-16,0-22 0,0 0 16,0 0-16,0 0 0,0 0 15,21-21-15,1 0 0,-1 0 16,0 0-16,0 0 0,0 0 0,0-21 16,1 0-16,20 0 0,-21 0 15,0 0-15,0-22 0,1 22 0,-1-21 16,0 21-16,-21-1 0,0 1 15,21-21-15,0 21 0,-21 0 16,0 42 0,0 0-1,0 0-15,0 0 0,-21 0 16,21 22-16,-21-22 0,21 0 0,-21 0 16,21 0-16,0 1 15,0-1-15,0 0 0,0 0 0,0 0 16,21-21-1,0 0-15,0 0 16,0 0-16,1-21 0,-1 21 0,21-21 16,-21 0-16,0 0 0,1-1 15,-1-20-15,0 21 0,0 0 0,0-22 16,0 22-16,1-21 0,-22 21 16,0-22-16,0 22 0,21 0 15,-21 0-15,0 42 16,0 0-1,0 0-15,0 1 16,0-1-16,-21 21 0,21 0 0,-22-20 16,22 20-16,0-21 0,0 21 15,0-20-15,0-1 0,0 0 0,22 0 16,-1 0-16,0-21 0,0 0 16,0 0-16,0 0 0,22 0 0,-22 0 15,21-21-15,-21 21 0,1-21 16,20 0-16,-21-22 0,0 22 0,0 0 15,1-21-15,-1-1 0,-21 22 16,0-21-16,21 21 0,-21 0 0,21-1 16,-21 1-16,0 42 31,0 1-31,0-1 16,0 21-16,-21-21 0,0 22 0,21-22 15,-21 21-15,21-21 0,0 0 16,0 1-16,0-1 0,0 0 0,0 0 15,0 0-15,0-42 32,0 0-32,21 0 15,-21-22-15</inkml:trace>
  <inkml:trace contextRef="#ctx0" brushRef="#br0" timeOffset="74997.39">4911 17209 0,'0'0'0,"0"-22"0,0 44 63,21-22-63,0 0 16,0 0-16</inkml:trace>
  <inkml:trace contextRef="#ctx0" brushRef="#br0" timeOffset="75269.25">5376 17039 0,'0'0'0,"0"21"32,0 1-32,-21-1 15,21 0-15,-21 21 0,21-21 0,0 22 16,-21-1-16,0 0 0,-1 1 15,1-1-15,0 22 0,21-22 0,-21 0 16,21 1-16,0-1 16,0-21-16,0 21 0,0-20 0,0-1 0,21 0 15,21-21 1,-20 0-16,-1 0 0,0 0 16,0-21-16,0 0 15,0-1-15,-21 1 0,0 0 16</inkml:trace>
  <inkml:trace contextRef="#ctx0" brushRef="#br0" timeOffset="75424.16">5165 17441 0,'0'0'0,"-22"0"15,-20 0 1,63 0 15,0 0-31,1 0 0,-1 0 0,21-21 16,0 21-16,1 0 0,-1-21 15,0 21-15,1 0 0,-1-21 0,0 21 16</inkml:trace>
  <inkml:trace contextRef="#ctx0" brushRef="#br0" timeOffset="76072.48">5905 17293 0,'0'0'0,"0"-21"31,-21 21-31,0 0 15,0 21-15,0 0 0,21 1 0,-21-1 16,-1 0-16,22 21 0,-21-21 16,21 22-16,0-22 0,-21 21 0,21-21 15,0 22-15,0-22 0,0 0 16,0 0-16,0 0 0,21 1 0,-21-1 16,43-21-16,-22 0 0,0 0 15,21 0-15,1 0 0,-1 0 0,0-21 16,1-1-16,-1 1 0,-21 0 15,21 0-15,1-21 0,-22 20 16,0-20-16,21 0 0,-42-1 0,22 1 16,-1-21-16,-21 20 0,0 1 15,21 0-15,-21-1 0,0 22 16,0 0-16,0 0 0,0 0 0,0 42 31,0 0-31,0 0 0,0 0 16,0 22-16,-21-1 0,21-21 15,0 21-15,0 1 0,0-1 0,-21 0 16,21 1-16,0-22 0,-22 21 16,22 1-16,0-22 0,0 0 0,-21 0 15,21 0-15,-21 0 0,21 1 16,-21-22-16,21-22 31,0 1-31,0 0 0,0 0 0,0 0 16,21-22-16,0 22 0,0-21 15,22 21-15,-22-22 0,21 22 0,-21 0 16,22 0-16,-1 0 0,0 21 16,-20 0-16,20 0 0,-21 0 0,0 0 15,0 21-15,1 0 0,-22 0 16,0 0-16,0 22 0,0-22 0,0 21 16,-22-21-16,22 22 0,-42-22 15,21 21-15,0-21 0,0 1 0,21-1 16,-22-21-16,22 21 0,22-21 31,-1 0-31,0 0 0,21-21 16,1 0-16</inkml:trace>
  <inkml:trace contextRef="#ctx0" brushRef="#br0" timeOffset="76420.3">7302 17103 0,'0'0'0,"-42"-21"31,63 21-31,0-22 16,22 22-16,-22 0 0,21 0 0,22 0 15,-22-21-15,22 21 0,-1 0 16,-21 0-16,22 0 0,-1-21 0,1 21 16,-22 0-16,1 0 0,-22 0 15,0 0-15,-63 0 16,20 0-16,-41 0 15,21 0-15,-1 0 0</inkml:trace>
  <inkml:trace contextRef="#ctx0" brushRef="#br0" timeOffset="76656.16">7451 17018 0,'21'21'31,"-21"0"-31,21 1 0,-21-1 0,0 0 16,21 21-16,-21 1 0,0-22 15,0 21-15,0 0 0,0 1 0,0 20 16,-21-20-16,0-1 0,0 0 16,21 1-16,-22-1 0,1 0 0,21 1 15,0-22-15,0 0 0,-21 0 16,21 0-16,0 0 0,21-21 31,0-21-31,1 0 16,-1 0-16,0 0 0</inkml:trace>
  <inkml:trace contextRef="#ctx0" brushRef="#br0" timeOffset="77127.89">8445 17399 0,'0'-21'0,"0"42"0,0-63 15,0 21-15,0-1 0,0 1 16,0 0-16,-21 21 0,0-21 0,0 0 15,0 0-15,-22 21 0,1 0 16,0 0-16,-1 0 0,1 0 0,0 21 16,-22 0-16,22 0 0,0 0 15,-22 22-15,22-22 0,-1 21 0,22 0 16,-21 1-16,42-1 0,0-21 16,0 22-16,0-1 0,0-21 15,0 0-15,21 0 0,0 1 0,22-1 16,-1-21-16,0 0 0,1 0 15,20 0-15,-21 0 0,1-21 0,20-1 16,-20 1-16,-1 0 0,0 0 16,-21-21-16,22-1 0,-22 22 0,0-21 15,0-1-15,-21 1 0,0 21 16,0-21-16,21 20 0,-21 1 0,0 0 16,0 42-1,0 0-15,0 1 0,-21-1 16,21 0-16,-21 21 15,21 1-15,0-22 0,0 21 0,0-21 16,0 22-16,0-22 0,0 0 16,0 0-16,0 0 0,21-21 0,0 0 15,1 0-15,-1 0 0,21 0 16,-21 0-16,22 0 0,-22-21 0,21 0 16,-21 0-16,0-22 0,22 22 15</inkml:trace>
  <inkml:trace contextRef="#ctx0" brushRef="#br0" timeOffset="77584.63">8932 17018 0,'0'0'16,"21"-42"-16,-21-22 0,0 43 0,22-21 16,-22 21-16,0-1 0,0 44 15,0-1 1,0 0-16,0 21 0,0 22 16,-22-22-16,1 0 0,21 22 0,-21-22 15,21 22-15,-21-1 0,21-20 16,0-1-16,0 21 0,-21-20 0,21-1 15,-21 0-15,21-20 0,0 20 0,-22-21 16,22 0-16,0 0 16,-21-21-1,21-21-15,0 0 16,0 0-16,0 0 0,0 0 0,0-22 16,21 22-16,1 0 15,-1-21-15,0 20 0,21 1 0,-21 0 16,22-21-16,-22 42 0,21-21 15,1-1-15,-1 22 0,0 0 0,-21 0 16,22 0-16,-22 0 0,21 0 0,-21 22 16,1-22-16,-1 21 0,-21 0 15,0 21-15,0-21 0,0 1 16,0 20-16,-21-21 0,-22 0 0,22 22 16,-21-22-16,21 0 0,-22 0 0,1 0 15,0-21-15,-1 21 16,22-21-16,-21 0 0,21 22 0,-1-22 0,1 0 15,42-22 17,1 22-32,-1-21 0,0 21 15,21-21-15</inkml:trace>
  <inkml:trace contextRef="#ctx0" brushRef="#br0" timeOffset="78016.39">9948 17357 0,'0'0'0,"0"-21"0,0-1 0,0 1 16,0 0-16,0 0 15,-21 0 1,0 0-16,0 21 0,0 0 0,-1 0 16,1 0-16,0 0 0,0 0 15,-21 21-15,20 0 0,1 0 0,-21 0 16,21 0-16,0 1 0,-1 20 15,22-21-15,0 0 0,0 22 0,0-22 16,0 0-16,22 0 0,-1-21 16,0 21-16,0 0 0,21-21 0,1 0 15,-22 0-15,21 0 0,-21 22 16,22-22-16,-22 0 0,0 21 0,0-21 16,-21 21-16,0 0 15,0 0 1,-21-21-16,0 0 0,0 21 0,-22-21 15,22 0-15,-21 22 0,0-22 16,20 0-16,-20 0 0,21 0 0,-21 21 16,20-21-16,1 0 0,0 0 15,0 0-15,0 0 16,0 0-16,21-21 31,0-1-15</inkml:trace>
  <inkml:trace contextRef="#ctx0" brushRef="#br0" timeOffset="79565.3">15811 4170 0,'0'0'0,"22"0"16,-22-21-16,21 21 0,-21-21 16,0-1-16,0 1 15,0 0-15,0 0 16,0 0-16,0 0 0,0-1 16,0 44 30,0-1-46,0 0 0,0 21 16,0-21-16,0 22 0,0-1 0,0 0 16,0 1-16,0-1 0,0 0 15,0 1-15,0-1 0,0 0 0,0 1 16,-21-22-16,21 21 0,0-21 16,-22 1-16,22-1 0,0 0 0,0 0 15,0-42 32,0 0-47,0 0 16</inkml:trace>
  <inkml:trace contextRef="#ctx0" brushRef="#br0" timeOffset="80072">16489 4233 0,'0'0'0,"0"-21"0,-21 21 31,-1 0-31,1 0 0,21 21 15,-21-21-15,0 22 0,21-1 16,-21 21-16,0-21 0,-1 22 0,1-22 16,0 21-16,0 0 0,0-20 15,0 20-15,-1 0 0,22-21 0,0 1 16,0 20-16,0-21 0,0 0 16,0 0-16,22-21 0,-1 22 15,0-22-15,0 0 0,21 0 0,-20 0 16,20 0-16,0-22 0,1 1 0,-22 21 15,21-21-15,0 0 0,1 0 16,-1-22-16,-21 22 0,0-21 0,1 21 16,-1-22-16,-21 1 0,0 0 15,0 21-15,0-22 0,0 1 0,0 0 16,-21 20-16,-1-20 0,1 42 0,0-21 16,0 21-16,0 0 0,0 0 15,-1 0-15,1 0 0,0 21 0,0 0 16,0-21-16,21 21 15,-21 22-15,21-22 0,0 0 0,0 0 16,0 0-16,0 1 0,0-1 16,21 0-16</inkml:trace>
  <inkml:trace contextRef="#ctx0" brushRef="#br0" timeOffset="80260.89">16997 4487 0,'21'0'31,"0"-21"1,0 21-17,0-21-15</inkml:trace>
  <inkml:trace contextRef="#ctx0" brushRef="#br0" timeOffset="80988.48">18775 3979 0,'0'0'0,"21"0"0,0-21 0,0 0 16,0 0-16,1 21 0,-1-21 0,0 0 15,0-1-15,-21 1 0,0 0 16,0 0-16,0 0 15,-42 21-15,21 0 0,-22 0 0,22 0 16,-21 0-16,-1 0 0,1 0 16,-21 0-16,20 21 0,1-21 0,0 21 15,-1 0-15,22 0 16,0-21-16,0 22 0,21-1 0,0 0 16,0 21-16,0-21 0,0 1 0,21 20 15,0-21-15,0 21 0,0-20 16,22 20-16,-22-21 0,21 21 15,1 1-15,-22-22 0,21 21 0,-21-21 16,0 22-16,-21-22 0,0 0 0,0 21 16,0-20-16,0-1 0,-21 0 15,-21 0-15,0 0 0,-1 0 16,1 1-16,-22-22 0,22 0 0,-21 0 0,-1 0 16,22 0-16,-1 0 0,1 0 15,0 0-15,21-22 0,-22 1 16,22 0-16,21 0 0,0 0 0,-21-22 15,21 22-15,0 0 0,0-21 16,0 21-16,0-1 0,21 1 0,0 0 16,0 21-16,1-21 0,-1 21 15,0 0-15,0 0 0,0 0 0,22 0 16,-22 0-16,21 0 0,0 0 16</inkml:trace>
  <inkml:trace contextRef="#ctx0" brushRef="#br0" timeOffset="81888.3">19156 4149 0,'0'0'0,"0"-21"0,-21-1 15,-1 22-15,1 0 16,0 22-16,0-1 15,0 0-15,21 0 0,-21 0 16,-1 22-16,1-1 0,21-21 0,-21 21 16,21 1-16,-21-1 0,21-21 0,0 22 15,0-22-15,0 0 16,0 0-16,0 0 0,21 0 0,0 1 16,0-22-16,22 0 0,-22 0 15,21 0-15,1 0 0,-1 0 0,0 0 16,1 0-16,-1 0 0,21-22 0,-20 1 15,20 0-15,-20 0 0,-1 0 16,0 0-16,-21-22 0,1 22 0,-1-21 16,-21 21-16,0-22 0,0 22 15,-21 0-15,-1 0 0,1 0 0,-21-1 16,21 22-16,-22 0 0,22 0 0,0 0 16,0 0-16,0 22 15,21-1-15,0 0 0,0 0 0,0 0 16,0 0-16,21 1 0,0-1 15,0 0-15,22 0 0,-22 0 0,0 0 16,0 1-16,0-1 0,0 0 0,1 0 16,-1-21-16,-21 21 0,0 0 15,0 1-15,21-22 0,0 0 16,0 0 0,0 0-16,1 0 15,-1-22-15,0 22 0,0-21 0,0 0 16,0 0-16,1 0 0,-1 0 15,0-1-15,0-20 0,0 21 16,0 0-16,1 0 0,-1-22 0,-21 22 16,21 0-16,0 0 15,-21 0-15,0 42 32,0 0-32,-21 0 0,0 21 15,0-20-15,-1-1 0,1 21 0,0-21 16,21 22-16,-21-22 0,21 0 15,-21 21-15,21-21 0,0 1 0,0-1 16,0 0-16,21-21 0,0 0 16,0 21-16,0-21 0,1 0 15,20 0-15,-21 0 0,0 0 16,22 0-16,-22-21 0,21 21 0,-21-21 16,22 0-16,-22-1 0,0 1 15,0 0-15,0 0 0,-21 0 0,0-22 16,0 22-16,0-21 0,-21 0 15,0 20-15,0-20 0,0 0 16,-22 21-16,22-1 0,0 1 0,-21 0 0,20 21 16,1 0-16,0 0 0,0 0 15,0 0-15,0 0 0,-1 0 0,22 21 16,0 0-16,0 1 16,0-1-16,0 0 15,22-21-15</inkml:trace>
  <inkml:trace contextRef="#ctx0" brushRef="#br0" timeOffset="82208.12">20743 3831 0,'0'-21'16,"0"42"-16,0-21 31,-21 21-31,0 22 16,0-22-16,0 42 0,-1-20 0,1 20 15,0 1-15,0-22 0,0 22 0,21-1 16,0-21-16,0 1 0,0-1 16,0 0-16,0-20 0,0 20 0,0-21 15,21 0-15,-21 0 0,21 1 16,0-22-16,0 0 0,1 21 0,-1-21 15,0 0-15,21 0 0,-21 0 0,1 0 16,-1-21-16,21-1 16,-21 22-16,0-42 0,22 21 0,-22 0 15,0-22-15</inkml:trace>
  <inkml:trace contextRef="#ctx0" brushRef="#br0" timeOffset="82444.98">21272 3789 0,'0'0'0,"0"-21"0,0 0 0,-21 42 31,0 0-15,0 21-16,0 1 0,0-1 0,21 0 15,-22 22-15,1-1 0,0 1 16,0-22-16,0 22 0,21-22 16,0 21-16,-21-20 0,21-1 0,0 0 15,0-20-15,0-1 0,0 21 16,21-21-16,-21 0 0,21-21 15,0 0-15,0 0 0,22 0 16,-22 0-16,0 0 0,21-21 0,1 0 16,-1 0-16</inkml:trace>
  <inkml:trace contextRef="#ctx0" brushRef="#br0" timeOffset="82959.69">21907 3747 0,'-42'21'16,"21"0"-16,21 0 15,-21 0-15,21 22 0,0-1 16,0 0-16,-21 22 0,21-22 0,-22 22 16,22-22-16,0 21 0,0-20 15,-21-1-15,21 0 0,-21 1 0,21-22 16,-21 21-16,21-21 0,0 1 0,0-1 15,0 0-15,0 0 16,0-42 0,0 0-1,0 0-15,0-1 16,0-20-16,0 21 0,0-21 0,21 20 16,0 1-16,0-21 0,-21 21 15,22-22-15,-1 22 0,21 0 0,-21 0 16,22 0-16,-22 0 0,21 21 0,0-22 15,-20 22-15,20 0 0,-21 0 16,21 0-16,1 22 0,-22-1 0,0 0 16,0 21-16,0-21 0,1 22 15,-22-22-15,0 21 0,0-21 0,0 22 16,-22-22-16,1 0 0,-21 0 0,21 0 16,-22 1-16,1-1 15,21-21-15,-21 21 0,20-21 0,-20 0 16,21 0-16,0 0 0,0 0 0,-1 0 15,22-21 1,0 0-16,22 21 16,-1-22-16,0 22 0,0 0 15,0-21-15</inkml:trace>
  <inkml:trace contextRef="#ctx0" brushRef="#br0" timeOffset="83420.42">23050 4064 0,'0'0'0,"0"-21"15,0 0-15,-21 0 0,21-1 0,-21 22 16,0 0-16,-21 0 0,20 0 16,-20 0-16,0 22 0,-1-1 0,-20 0 15,21 21-15,-22 1 0,22-22 16,-1 21-16,1 0 0,0 1 0,21-22 15,-1 21-15,1-21 0,21 22 16,0-22-16,0 0 0,21 0 0,1 0 16,20 1-16,0-22 0,1 0 0,-1 21 15,0-21-15,1 0 16,20 0-16,-21 0 0,1-21 0,-1 21 16,0-22-16,1 1 0,-1 0 0,-21 0 15,0-21-15,1 20 0,-1-20 16,-21 0-16,21 21 0,-21-22 0,0 1 15,0 21-15,0 0 0,0-1 16,-21 1-16,0 21 0,-1 21 16,1 1-16,21-1 0,-21 0 15,21 21-15,0-21 0,0 1 16,0 20-16,0-21 0,0 21 0,0-20 16,0-1-16,0 0 15,21 0-15,0 0 0,1 0 16,-1-21-16,0 0 0,0 0 15,0 0-15,0 0 0</inkml:trace>
  <inkml:trace contextRef="#ctx0" brushRef="#br0" timeOffset="83788.67">23389 4149 0,'0'0'0,"0"-21"0,0-43 15,0 43 1,21 0-16,0 21 0,1-21 0,-1 21 0,0 0 15,21-22-15,-21 22 16,22 0-16,-1 0 0,0 0 0,-20 22 16,20-1-16,-21 0 0,0 21 15,0-21-15,-21 22 0,0-22 0,0 21 16,0 1-16,0-22 0,-21 21 0,0 0 16,0-20-16,0-1 0,0 0 15,-1 0-15,1 0 0,0-21 0,0 21 16,0-21-16,21-21 15,0 0 1,0 0-16,0 0 0,0 0 0,21-22 16,0 1-16,0 0 15,22-1-15,-22 1 0,21-22 0,0 22 16,-20 0-16,20-1 0,-21 1 16,21 21-16,-20 0 0,20 0 0,-21-1 15,0 22-15,0 0 0,1 0 16</inkml:trace>
  <inkml:trace contextRef="#ctx0" brushRef="#br0" timeOffset="84456.32">15854 5694 0,'0'0'0,"0"-21"0,0 0 0,0-1 15,0 44 17,0-1-32,0 0 0,0 0 15,0 21-15,-21-20 0,21 20 16,0 0-16,-22 1 0,22-1 16,0-21-16,0 21 0,0 1 0,-21-22 0,21 21 15,0-21-15,-21 1 16,21-1-16,0 0 0,0 0 15,0-42 17,21 0-32,0 0 0,1-1 15</inkml:trace>
  <inkml:trace contextRef="#ctx0" brushRef="#br0" timeOffset="84836.1">16108 5715 0,'21'-63'31,"0"41"-31,0 1 0,0 21 16,1-21-16,-1 21 0,21 0 15,-21-21-15,22 21 0,-1 0 0,0 0 16,1 0-16,-1 21 0,-21 0 16,21 0-16,-20 22 0,-1-22 0,-21 21 15,0 1-15,0-1 0,-21 0 0,-22 1 16,22-22-16,-42 21 0,-1 0 15,1-20-15,-1-1 0,1 21 0,-1-21 16,1 0-16,20-21 0,1 22 16,21-22-16,-22 0 0,22 0 15,42 0 17,22 0-32,-22 0 0,21 0 0,1 0 15,-1 0-15,0 0 0,22 0 0,-22 0 16,22 0-16,-1 0 0,-21 0 15,1 0-15,20 0 0,-42 0 0,22 0 16,-22 0-16,0 0 0,0 0 0,0 0 16,-21-22-1</inkml:trace>
  <inkml:trace contextRef="#ctx0" brushRef="#br0" timeOffset="85020.06">16954 5863 0,'22'0'15,"-22"-21"-15,0 0 0,21 21 16,-21-21 0,21 21-16,0 0 15,0 0-15,0-21 16</inkml:trace>
  <inkml:trace contextRef="#ctx0" brushRef="#br0" timeOffset="85507.78">18267 5546 0,'0'-21'0,"0"42"0,21-64 0,-21 22 15,21 0-15,-21 0 0,21 0 0,-21 0 16,0-1-16,-21 1 0,0 0 16,0 21-16,-22 0 15,1 0-15,0 0 0,-1 0 0,-20 0 16,21 21-16,-22-21 0,1 21 16,-1 1-16,22 20 0,-22-21 0,22 0 15,0 22-15,-1-22 0,22 21 0,-21-21 16,42 22-16,0-22 0,0 0 15,21 0-15,0 21 0,0-20 0,22-1 16,-1 0-16,21 0 0,-20 0 16,20 0-16,-20 1 0,20-1 0,-21 21 15,1-21-15,-1 0 0,-21 1 0,0-1 16,-21 0-16,0 0 0,-21 0 16,-21 0-16,21 1 15,-22-22-15,1 21 0,-21-21 0,20 0 16,-20 0-16,20 0 0,-20 0 15,21 0-15,-1 0 0,22 0 0,-21-21 16,21-1-16,-1 22 0,1-21 0,21 0 16,0 0-16,0 0 15,21 21-15,22 0 0,-22 0 16,0-21-16,21 21 0,1-22 0,-1 22 16,-21 0-16,22 0 0,-1-21 15,0 21-15</inkml:trace>
  <inkml:trace contextRef="#ctx0" brushRef="#br0" timeOffset="87104.13">18521 5652 0,'0'0'0,"0"-22"0,0 1 16,-21 21-1,-1 0-15,1 21 0,0-21 16,0 22-16,0 20 0,-22-21 0,22 0 15,0 22-15,0-1 0,-21-21 16,42 21-16,-22-20 0,22 20 0,0-21 16,0 0-16,0 0 0,0 1 0,0-1 15,22 0-15,-1 0 16,0-21-16,0 0 0,0 0 0,22 0 16,-1 0-16,0 0 0,1 0 0,-1 0 15,0 0-15,1-21 0,20 21 16,-21-21-16,1 0 0,-1-1 0,-21 1 15,0-21-15,22 21 0,-43 0 0,0-1 16,21 1-16,-21 0 0,0 0 16,0 0-16,0 42 31,-21 0-31,21 0 16,0 0-16,0 1 0,0-1 0,0 21 15,0-21-15,0 0 16,0 1-16,0-1 0,0 0 0,0 0 15,0 0-15,21 0 0,0-21 16,0 22-16,0-22 0,1 0 16,-1 0-16,0 0 0,21 0 0,-21 0 15,22 0-15,-1 0 0,-21-22 0,22 22 16,-1-21-16,-21 0 0,21 0 16,-20 0-16,20 0 0,-21-1 0,21-20 15,-20 21-15,-1-21 0,0-1 16,-21 22-16,0 0 0,0-21 0,0 20 15,0 1-15,0 0 16,-21 21 0,0 21-16,-1 0 0,1-21 15,0 43-15,0-22 0,0 0 0,0 0 16,-1 22-16,1-22 0,0 0 16,21 0-16,0 21 0,0-20 0,-21-1 15,21 0-15,0 0 0,0 0 16,21 0-16,0-21 0,0 22 15,1-22-15,20 0 0,-21 0 0,21 0 16,1 0-16,-1 0 0,22 0 0,-22 0 16,0 0-16,22 0 15,-22-22-15,0 1 0,1 21 0,-1-21 16,0 0-16,-20 0 0,20-22 0,-21 22 16,0 0-16,-21 0 0,0 0 15,0-22-15,0 22 0,0 0 16,-21 21-16,0 0 15,0 0-15,0 0 0,-1 0 0,-20 21 16,42 0-16,-21 1 0,0-1 16,0 0-16,-1 0 0,22 0 15,0 22-15,0-22 0,0 0 0,0 0 16,0 0-16,0 0 0,0 1 0,43-1 16,-22-21-1,0 0-15,21 0 0,-20 21 0,20-21 16,0 0-16,1 0 0,-1 0 0,-21-21 15,21 21-15,1-21 0,-1-1 16,-21 1-16,0 0 0,1 0 0,-1 0 16,0-22-16,0 22 0,-21 0 0,21-21 15,-21 21-15,0-1 0,0 1 16,0 42 15,-21 1-31,0-1 0,0 0 16,0 0-16,21 21 0,-22-20 15,1-1-15,0 0 0,0 0 0,21 0 16,-21 0-16,21 1 0,-21-1 16,-1-21-16,22 21 0,0-42 31,22 0-15,-1-1-16,0 1 0,0 0 0,0 0 15,22 0-15,-22-22 0,21 22 16,-21-21-16,22 21 0,-1-22 0,0 22 15,-21 0-15,22 0 0,-1 0 0,0 21 16,-20 0-16,20 0 0,-21 0 16,0 0-16,0 0 0,-21 21 15,0 0-15,0 0 0,0 0 0,0 1 16,-21-1-16,0 21 0,0-21 16,0 0-16,21 1 0,-21-1 0,-1 0 15,22 0-15,-21 0 0,21 0 0,0 1 16,0-1-16,21-21 15,1 0-15,-1 0 0,0 0 16,21 0-16,-21 0 0,22 0 0,-1 0 16,-21 0-16,22-21 0,-1-1 15,-21 22-15,21-21 0,1 0 0,-22-21 16,21 21-16,-21-1 0,1-20 0,-1 21 16,0-21-16,-21-1 0,0 22 15,0 0-15,0 0 0,0 0 16,-21 21-16,0 0 0,-1 0 0,1 0 15,0 0-15,0 21 0,0 0 16,0 0-16,21 0 0,-22 22 0,22-22 16,0 0-16,0 0 0,0 0 15,0 0-15,0 1 0,22-1 0,-22 0 16,21 0-16,-21 0 0,0 0 0,0 1 16,0-1-1,-21-21 1,-1 0-16,1 0 15,0 0-15,0 0 0,0 0 16,0 0-16,-1 0 16,22-21-16,22-1 15,-1 22 1,21-21-16,-21 21 0</inkml:trace>
  <inkml:trace contextRef="#ctx0" brushRef="#br0" timeOffset="87600.84">21780 5546 0,'0'0'16,"0"-43"-16,0 22 0,0 0 0,0 0 15,-21 0-15,21 0 0,-21 21 0,0 0 32,0 0-32,0 0 0,21 21 15,-22 0-15,22 21 0,-21-21 16,0 22-16,0 20 0,21-20 0,-21-1 15,0 21-15,21-20 0,-22 20 0,1-20 16,21-1-16,0 0 0,-21 1 16,21-22-16,-21 21 0,21-21 0,-21 0 15,21 1-15,0-1 0,0-42 47,0-1-47,0 1 0,21 0 16,0 0-16,0 0 0,0-22 15,1 22-15,20-21 0,-21 0 0,21 20 16,1-20-16,-22 21 0,21 0 0,1 0 16,-22-1-16,21 22 0,-21 0 15,0 0-15,1 0 0,-1 22 16,-21-1-16,0 0 16,0 0-16,0 21 0,0-20 0,0 20 15,-21-21-15,21 0 0,-22 22 0,1-22 16,0 0-16,21 0 15,0 0-15,-21-21 0,21 21 0,-21-21 16,42 0 15,0 0-31,0 0 0,0-21 16,22 21-16</inkml:trace>
  <inkml:trace contextRef="#ctx0" brushRef="#br0" timeOffset="87964.61">22310 5757 0,'0'-42'0,"0"84"0,21-105 0,-21 42 16,0 0-16,0-1 0,-21 22 31,-1 22-31,1-1 16,21 0-16,-21 0 0,0 21 0,0-20 16,21 20-16,0-21 0,-21 21 15,21-20-15,-22 20 0,22-21 0,0 0 16,0 22-16,0-22 0,0 0 15,0 0-15,22 0 0,-1-21 16,0 0-16,21 0 0,-21 0 16,1 0-16,-1 0 0,21-21 0,-21 21 15,0-21-15,1 0 0,20 0 16,-21-22-16,-21 22 0,21-21 0,-21-1 16,21 22-16,-21-21 0,0 21 15,0-22-15,0 22 0,-21 0 16,0 0-16,0 21 0,-21 0 0,20-21 15,1 21-15,0 0 0,0 0 16,0 0-16,0 21 16,42-21-1,0 0-15</inkml:trace>
  <inkml:trace contextRef="#ctx0" brushRef="#br0" timeOffset="88303.84">23114 5186 0,'0'0'0,"0"21"16,-21 0-16,21 0 15,-21 1-15,-1-1 0,-20 0 0,21 21 16,0-21-16,0 22 0,-1-1 15,-20 0-15,21 1 0,0-1 0,0 0 16,-1 1-16,1-1 0,0 0 0,21 1 16,0-1-16,0-21 15,0 22-15,0-22 0,0 0 0,0 0 16,0 0-16,0 0 0,21 1 16,0-22-16,1 0 15,-1 0-15,0 0 0,21 0 0,-21 0 16,22-22-16,-22 1 0,21 21 15,-21-21-15,22 0 0,-22 0 0,21 0 16,-21 21-16</inkml:trace>
  <inkml:trace contextRef="#ctx0" brushRef="#br0" timeOffset="88556.33">22733 5482 0,'-21'0'0,"42"0"0,-42-21 16,42 21-16,21-21 16,1 21-16,-22 0 0,42 0 15,-20 0-15,-1 0 0,0-21 0,22 21 16,-22 0-16,0 0 0,1 0 0,-22 0 16,21 0-16,-21 0 0,1 0 15,-1 0-15,0 0 0,0 0 16,0 0-16,0 0 15</inkml:trace>
  <inkml:trace contextRef="#ctx0" brushRef="#br0" timeOffset="89323.89">15409 7154 0,'0'0'0,"21"0"0,-21 22 31,0-1-31,0 21 16,-21-21-16,0 22 0,0-1 15,21 21-15,-21-20 0,21-1 16,-21 0-16,21 1 0,-22-1 0,22 0 16,0-20-16,0-1 0,0 21 0,0-21 15,0 0-15,0 1 16,22-44 15,-1 1-31,0 0 0,0 0 16,0 0-16,0 0 0</inkml:trace>
  <inkml:trace contextRef="#ctx0" brushRef="#br0" timeOffset="89920.69">15875 7133 0,'0'-21'31,"0"0"-31,0 0 0,21 0 16,0-1-1,0 22-15,1 0 0,-1 0 16,0 0-16,0 0 0,0 0 15,0 0-15,1 0 0,-1 0 16,0 22-16,-21-1 0,0 0 16,0 0-16,0 0 0,0 0 15,0 1-15,-21-1 0,0 0 0,-1 0 16,1 0-16,0 0 0,0 1 16,-21 20-16,20-42 0,-20 21 0,21 0 15,-21 0-15,20 1 0,1-22 0,0 21 16,21 0-16,-21-21 15,42 0 17,0 0-17,22 0-15,-22 0 0,0 0 0,21 0 16,-21 0-16,22 0 0,-22 0 0,21 0 16,-21 0-16,1 0 0,-1 0 15,0 21-15,-21 0 0,0 0 16,0 1-16,-21-1 0,0 0 15,-1 0-15,1 0 0,-21-21 0,21 21 16,-22 1-16,22-1 0,-21-21 0,21 21 16,0-21-16,-1 0 0,1 0 15,0 0-15,0 0 0,21-21 47,0 0-31,21-1-1,0 22-15,0 0 0,-21-21 0</inkml:trace>
  <inkml:trace contextRef="#ctx0" brushRef="#br0" timeOffset="90113.63">16658 7430 0,'0'0'0,"21"0"0,-21-22 78,0 1-78</inkml:trace>
  <inkml:trace contextRef="#ctx0" brushRef="#br0" timeOffset="90796.4">18457 7070 0,'0'0'0,"0"-21"0,0-1 16,0 1-16,0 0 0,0 0 0,-21 21 31,0 0-31,0 21 0,0 21 16,-22-20-16,22 41 0,0-21 0,0 22 15,-22-22-15,22 22 0,-21-1 16,21 1-16,-22-22 0,22 22 0,-21-22 16,21 0-16,0 1 0,21-22 15,-22 21-15,22-21 0,0 0 16,22-21 15,-22-21-31,21 0 0,0-21 16,-21 21-16,21-22 0,0 1 0,0 0 15,1-1-15,-1-20 0,0 20 16,0-20-16,21-1 0,-20 1 0,20 21 16,-21-1-16,21 1 0,-20 0 0,20 20 15,-21-20-15,21 21 0,-20 21 16,-1 0-16,0 0 0,0 0 0,0 21 15,-21 0-15,21 0 0,-21 22 16,0-1-16,0 22 0,0-22 16,0 21-16,0-20 0,0 20 0,0-20 15,0-1-15,0 21 0,0-41 16,-21 20-16,21 0 0,0-21 0,-21 1 16,21-1-16,0 0 0,0 0 0,-21-21 31,0 0-31,0 0 15,-1-21-15,1 0 0,0 0 0</inkml:trace>
  <inkml:trace contextRef="#ctx0" brushRef="#br0" timeOffset="91185.21">18119 7535 0,'-22'0'16,"44"0"-16,-65 0 0,64 0 16,1 0-1,-1-21-15,21 21 0,0 0 0,1 0 16,-1-21-16,22 21 0,20 0 15,-20-21-15,-1 21 0,22-21 0,-22 0 16,1 21-16,-1-22 0,1 1 0,-1 0 16,-20 0-16,-1 0 0,0 0 15,-20-22-15,20 22 0,-21-21 0,0 21 16,-21-22-16,0 1 0,0 21 16,0-22-16,0 22 0,0 0 0,0 0 15,0 0-15,0 0 0,0 42 31,0 0-15,0 21-16,-21-21 0,21 22 0,-21-1 16,0 0-16,0 22 0,-1-22 15,1 1-15,0 20 0,0-21 0,0 1 16,0-1-16,-1-21 0,22 22 0,-21-22 16,21 0-16,0 0 0,0 0 15,0 0-15,0 1 0,21-22 16,1 0-16,-1 0 15,0 0-15,21-22 0,-21 22 16,1-21-16,-1 0 0</inkml:trace>
  <inkml:trace contextRef="#ctx0" brushRef="#br0" timeOffset="91542.1">19367 7408 0,'-42'0'31,"63"0"-16,0 0 1,1 0-16,20 0 16,-21-21-16,21 21 0,-20-21 0,20 0 15,0 21-15,-21-21 0,1 0 16,-1-1-16,0 22 0,-21-21 16,-21 21-1,0 0-15,-22 0 0,22 0 16,-21 0-16,-1 0 0,1 21 0,0 1 15,21-1-15,-22 0 0,1 21 0,21-21 16,0 22-16,-1-1 0,22-21 16,0 22-16,0-22 0,0 0 0,22 0 15,-1 0-15,0 0 0,0 1 0,21-1 16,-20-21-16,20 0 0,-21 21 16,21-21-16,-20 0 0,20 0 0,-21 0 15,21 0-15,-20 0 0,-1-21 0,0 0 16,21 21-16,-21-22 15,1 1-15,-1 0 0</inkml:trace>
  <inkml:trace contextRef="#ctx0" brushRef="#br0" timeOffset="91869.43">19875 7366 0,'0'0'16,"0"-21"-16,22 0 0,-1 0 16,0 21-16,0-22 0,0 22 15,0 0-15,1 0 0,-1 0 0,0 0 16,0 0-16,0 0 0,0 0 0,1 22 15,-1-1-15,0 0 0,-21 0 16,21 21-16,-21-20 0,0 20 0,0-21 16,0 21-16,-21-20 0,0 20 15,21-21-15,-21 0 0,-1 0 16,1 1-16,0-1 0,0 0 0,21 0 16,-21-21-16,21-21 31,0 0-31,0 0 0,0-1 15,0 1-15,21-21 0,-21 21 16,21-22-16,0 1 0,-21 0 0,21 21 16,1-22-16,-1 22 0,0-21 0,-21 21 15,42-1-15,-21 1 0,1 0 16,-1 21-16,0-21 0,0 0 0,21 21 16,-20 0-16</inkml:trace>
  <inkml:trace contextRef="#ctx0" brushRef="#br0" timeOffset="92152.42">20913 6879 0,'21'0'0,"-42"0"0,42-21 0,-21 42 32,0 0-32,-21 1 15,-1-1-15,1 0 0,0 21 16,0-21-16,0 22 0,0-1 0,-22 22 15,22-22-15,0 0 0,0 1 16,0-1-16,-1 0 0,22 1 0,0-1 16,0 0-16,0-21 0,0 1 15,0-1-15,0 0 0,0 0 0,22 0 16,-1-21-16,0 0 0,0 0 0,21 0 16,-20 0-16,-1 0 0,21 0 15,-21-21-15,0 21 0,22-21 0,-22 0 16,0 0-16,21-1 0</inkml:trace>
  <inkml:trace contextRef="#ctx0" brushRef="#br0" timeOffset="92388.28">20595 7176 0,'0'0'0,"-21"0"0,0 0 0,42 0 31,21 0-31,1-22 0,-1 22 15,0-21-15,22 21 0,-22 0 0,0 0 16,1-21-16,-1 21 0,0 0 16,1-21-16,-1 21 0,-21 0 0,22 0 15,-22 0-15,0-21 0,0 21 0,0 0 16,0 0-16,-42 0 31,0 0-31</inkml:trace>
  <inkml:trace contextRef="#ctx0" brushRef="#br0" timeOffset="93040.27">15049 8763 0,'0'21'31,"0"22"-31,0-22 15,0 21-15,0 0 0,0 22 0,0-22 16,-21 1-16,21 20 0,-21-21 0,0 1 16,0-1-16,0 0 0,-1-20 15,1 20-15,21-21 0,0 0 0,-21 0 16,21 1-16,0-1 16,0-42-1,0-1 1,21 1-16,0-21 0,1 21 15,-1 0-15,0-22 0</inkml:trace>
  <inkml:trace contextRef="#ctx0" brushRef="#br0" timeOffset="93524.02">15473 8742 0,'0'0'0,"42"-21"0,-21 0 0,0 21 16,1 0-16,-22 21 15,0 0-15,0 0 16,0 21-16,0 1 0,-22-1 0,1 0 15,21 1-15,-21-1 0,0 0 0,0 1 16,21-1-16,-21-21 16,-1 22-16,1-22 0,0 0 0,0 0 15,21 0-15,21-42 32,-21 0-32,21 21 15,0-21-15,1 0 0,-1 21 0,0-22 16,21 22-16,-21 0 0,1 0 15,-1-21-15,21 21 0,-21 0 0,0 0 16,1 0-16,-1-21 0,0 21 0,0-21 16,0 21-16,0-21 0,1 21 15,-22-21-15,21-1 0,-21 1 0,21 0 16,-21 0-16,0 0 16,0 0-16,0-1 0,0 1 15,-21 21 1,0 0-1,-1 21-15,22 1 0,0 20 0,-21-21 16,0 0-16,0 22 0,21-22 0,-21 21 16,0-21-16,-1 22 0,22-22 15,-21 0-15,0 0 0,21 0 0,-21 0 16,21 1-16,0-1 0,21-21 31,0 0-31,0 0 0,-21-21 16,22-1-16</inkml:trace>
  <inkml:trace contextRef="#ctx0" brushRef="#br0" timeOffset="93696.38">16171 8996 0,'0'0'0,"21"0"0,-21-21 0,0 0 16,22 21 15,-1 0-16,0 0-15,0 0 16,0 21-16,0-21 16,1 0-16</inkml:trace>
  <inkml:trace contextRef="#ctx0" brushRef="#br0" timeOffset="93984.21">17272 8742 0,'0'0'16,"0"-21"-16,0-22 0,0 22 0,0 0 15,0 0-15,-21 42 32,21 0-32,0 22 0,-21-1 0,-1 0 15,1 1-15,21 20 0,-21-21 0,0 22 16,21-22-16,-21 22 0,0-22 15,21 0-15,0 1 0,0-1 0,-22-21 16,22 22-16,0-22 0,0 0 0,0 0 16,0 0-16,0 0 0,22-21 15,-1-21 1,21 0-16,-21 21 0</inkml:trace>
  <inkml:trace contextRef="#ctx0" brushRef="#br0" timeOffset="94224.36">17674 8721 0,'21'-43'0,"-42"86"0,42-128 0,-21 64 16,21 0-16,-21 42 15,-21 21 1,21 1-16,-21-1 0,21 0 16,-21 22-16,21-1 0,-21 1 0,0-22 15,-1 22-15,22-1 0,0-21 0,-21 1 16,21-1-16,-21 0 0,21-20 15,0 20-15,0-21 0,0 0 0,0 0 16,0 1-16,-21-44 31,21 1-15,-21 0-16</inkml:trace>
  <inkml:trace contextRef="#ctx0" brushRef="#br0" timeOffset="94540.33">17251 9250 0,'148'63'0,"-296"-126"0,127 42 0,-22 21 16,22 0-16,0 0 0,0 0 0,42 0 31,0 0-31,21 0 16,1 21-16,20-21 0,-20 0 0,20 0 15,1 0-15,-1 0 0,1 0 0,-1-21 16,1 21-16,-22-21 16,0-1-16,1 22 0,-1-21 0,-21 0 15,21 21-15,-20-21 0,-22 0 0,0 0 16,0-1-16,-22 44 31,1-1-31,0 0 16,21 21-16,0-21 0,0 1 15,0-1-15,-21 0 0,21 21 0,0-21 16,0 1-16,0-1 0,0 0 16,0 0-1,0-42 1,21 0-1,-21 0-15</inkml:trace>
  <inkml:trace contextRef="#ctx0" brushRef="#br0" timeOffset="94676.29">18034 8890 0,'0'0'0,"0"-21"0,0 0 0,0 0 0,-21-1 16,21 44 15,0-1-31,0 0 15,0 0-15,21 0 0,0-21 16</inkml:trace>
  <inkml:trace contextRef="#ctx0" brushRef="#br0" timeOffset="96203.78">18902 9165 0,'0'0'15,"0"-21"-15,0 0 0,0 0 0,-43-22 16,43 1-16,-21 21 0,0 0 16,-21 0-16,21 21 0,-1 0 0,1 0 15,-21 0-15,21 0 0,-22 0 0,22 21 16,-21 0-16,21 21 16,-22-21-16,22 22 0,-21-1 0,21-21 15,-22 22-15,22-1 0,0-21 0,0 21 16,21-20-16,0-1 0,0 0 15,0 0-15,0 0 0,0 0 0,0 1 16,42-1-16,-21-21 0,1 0 0,20 0 16,0 0-16,1 0 0,-1 0 15,0 0-15,1-21 0,-1-1 0,0 1 16,1 0-16,-1 0 0,0-21 0,1-1 16,-22 1-16,21 0 0,-21-22 15,22 1-15,-22-1 0,0 1 16,0-1-16,0 22 0,-21-22 0,0 22 15,0 0-15,21 20 0,-21 1 0,0 0 16,0 42 0,-21 0-16,0 1 0,0 20 15,21 0-15,-21 1 0,0-1 16,21 21-16,-22-20 0,22 20 0,0-20 16,0-1-16,0 0 0,0 22 0,0-43 15,0 21-15,0 1 0,22-22 16,-22 0-16,42 0 0,-21 0 0,0 0 15,22-21-15,-22 0 0,21 0 0,0 0 16,1 0-16,-1 0 0,0 0 16,22 0-16,-22-21 0,1 0 15,-1 0-15,0 0 0,1 0 0,-22-22 16,21 22-16,-21 0 0,-21-21 0,0-1 16,0 22-16,0 0 0,0-21 15,0 20-15,0 1 0,-21 21 0,0-21 16,0 21-16,-22 0 0,22 0 0,0 0 15,-21 21-15,21-21 0,-1 21 16,1 1-16,0-1 0,0 21 0,21-21 16,0 0-16,0 1 0,0-1 0,0 0 15,0 21-15,0-21 0,21 1 16,0-1-16,0-21 16,22 21-16,-22-21 0,0 0 15,0 0-15,22 0 0,-22-21 16,0 21-16,21-21 0,-21-1 0,1-20 15,20 21-15,-21-21 0,0-1 0,0-20 16,1-1-16,-1 1 0,0-1 16,0 1-16,0-1 0,-21 1 0,21 20 15,-21-20-15,22 21 0,-22 20 0,0 1 16,0 0-16,0 0 0,-22 42 16,1 0-1,0 22-15,0-22 0,0 21 0,21 0 16,-21 1-16,21 20 15,-22 1-15,22-22 0,0 22 0,0-1 16,0-21-16,0 1 0,0 20 0,0-20 16,0-22-16,0 21 0,0-21 15,22 0-15,-1 1 0,0-1 0,0 0 16,0-21-16,22 0 0,-22 0 0,21 0 16,-21 0-16,22 0 0,-1-21 15,-21 0-15,21 21 0,-20-22 0,-1-20 16,0 21-16,0 0 0,0-22 0,-21 22 15,21-21-15,-21 21 0,0 0 16,0-1-16,0 1 0,-21 21 16,0 0-16,0 0 15,21 21-15,-21 1 0,0-1 0,21 0 16,0 0-16,-22 0 0,1 0 16,21 1-16,0 20 0,0-21 0,0 0 15,0 0-15,0 1 0,21-1 16,1-21-16,-1 0 0,0 21 15,21-21-15,1 0 0,-1 0 0,0 0 16,1 0-16,-1 0 0,0-21 0,1 0 16,-22 21-16,21-22 0,0-20 15,-20 21-15,-1 0 0,0-22 0,0 22 16,-21 0-16,0 0 0,0 0 16,0 0-16,0-1 0,-21 22 15,0 22 1,0-1-16,-1 0 0,22 0 15,-21 0-15,0 0 0,21 1 16,-21 20-16,21-21 0,-21 0 16,21 0-16,0 1 0,-21-22 0,21 21 15,0-42 17,0-1-32,0 1 15,0 0-15,0 0 0,0 0 16,21-22-16,0 22 0,0-21 15,0 0-15,0-1 0,22 22 0,-22-21 16,21 21-16,1-1 0,-1 1 16,-21 0-16,21 21 0,1 0 0,-22 0 15,0 0-15,0 21 0,0 0 0,1 1 16,-22 20-16,21-21 0,-21 21 16,0-20-16,0 20 0,0 0 0,0-21 15,0 1-15,-21 20 0,-1-21 0,22 0 16,-21 0-16,21 1 0,-21-1 15,0 0-15,0-21 16,0 0-16,-1 0 16,1 0-16</inkml:trace>
  <inkml:trace contextRef="#ctx0" brushRef="#br0" timeOffset="97140.51">22056 9144 0,'0'0'0,"0"-21"0,0 0 15,0 0-15,0-1 16,0 1-16,0-21 15,0 21-15,0 0 0,0-1 0,0-20 16,0 21-16,0-21 0,-22 20 16,22 1-16,-21 0 0,0 0 0,0 21 15,0 0-15,0 0 0,-1 0 0,-20 0 16,21 21-16,0 0 0,-22 0 16,22 22-16,-21-1 0,21-21 0,-22 22 15,22-1-15,-21 0 0,21-21 0,21 22 16,0-1-16,-21-21 0,21 0 15,0 1-15,0-1 0,21 0 0,0 0 16,0-21-16,21 0 0,1 0 0,-22 0 16,21 0-16,22 0 15,-22 0-15,0-21 0,1 21 0,-1-42 16,0 20-16,1 1 0,-22-21 0,21 0 16,-21-1-16,1-20 0,20-1 15,-42 22-15,21-22 0,0 1 0,0 21 16,-21-22-16,0 1 0,22 20 0,-1 1 15,-21 0-15,21-1 0,-21 22 16,0 0-16,0 0 0,0 42 16,0 0-1,-42 0-15,20 22 0,1-1 0,0 0 16,0 1-16,0-1 0,0 0 0,-1 22 16,1-22-16,21 0 15,0 22-15,-21-22 0,21 1 0,0-1 16,0 0-16,0-21 0,21 22 0,-21-22 15,21 0-15,1 0 0,-1 0 16,0-21-16,21 0 0,-21 0 0,22 0 16,-22 0-16,0 0 0,21 0 0,-20-21 15,20 0-15,-21 0 0,0 0 16,0 0-16,1-22 0,-1 22 0,0-21 16,0 21-16,-21-22 0,0 22 15,0 0-15,0 42 16,0 0-1,0 22-15,0-22 16,-21 0-16,21 0 0,0 0 16,-21 0-16,21 1 0,0-1 0,0 0 15,0 0-15,21-21 16,0 0-16,0 0 16,0-21-1,1 0-15,-1 0 0,-21-1 0</inkml:trace>
  <inkml:trace contextRef="#ctx0" brushRef="#br0" timeOffset="97292.43">22818 8678 0,'-85'-21'31,"64"21"-15,42 0 15,0 0-31,0 0 0,-21 21 15,21-21-15</inkml:trace>
  <inkml:trace contextRef="#ctx0" brushRef="#br0" timeOffset="99108.76">23029 8763 0,'21'0'0,"-21"21"31,0 0-31,0 1 15,0 20-15,0-21 0,0 0 0,0 22 16,0-22-16,0 21 0,0-21 16,0 0-16,0 22 0,0-22 0,0 0 15,0 0-15,0 0 0,22-21 16,-1 0-16,0 0 16,0 0-16,0 0 0,0 0 15,1-21-15,-1 21 0,0-21 0,0-21 16,0 21-16,0-1 0,1-20 15,-1 0-15,0-1 0,0 1 16,0 0-16,0-1 0,-21 22 0,0-21 16,22 21-16,-22 0 15,0 42 1,0 0-16,-22 0 0,1 0 16,21 0-16,0 1 0,-21 20 15,0 0-15,21-21 0,0 22 0,0-22 16,0 21-16,0-21 0,0 1 0,0-1 15,0 0-15,0 0 0,0 0 16,21 0-16,0 1 0,0-22 16,1 0-16,20 0 0,-21 0 0,0 0 15,22 0-15,-22 0 0,21 0 0,-21-22 16,22 1-16,-22 0 0,0 0 16,21-21-16,-21 20 0,1-20 0,-1 0 15,0-1-15,0 1 0,-21 0 16,0 21-16,21-22 0,-21 22 0,21 0 15,-42 42 17,0 0-32,21 0 0,-21 1 0,0-1 15,21 21-15,0-21 0,-21 0 0,21 22 16,-22-22-16,22 0 16,0 21-16,0-20 0,0-1 0,0 0 15,22 0-15,-1-21 0,0 21 0,0-21 16,0 0-16,22 0 0,-22 0 15,21 0-15,-21 0 0,22 0 0,-1-21 16,0 0-16,1 0 0,-22 0 0,21-22 16,0 22-16,-20-21 0,-1-1 15,0 1-15,0 0 0,0-1 0,-21 22 16,0-21-16,0 21 0,0 0 0,-21 21 16,0 0-16,0 0 15,0 0-15,-1 21 0,1 0 0,21 0 16,0 0-16,0 0 0,0 1 15,0 20-15,0-21 0,0 0 16,0 22-16,0-22 0,0 0 0,21 0 16,-21 21-16,0-20 0,0-1 0,0 0 15,0 0-15,0 0 16,-21-21 0,0 0-16,21-21 15,-21 21-15,21-21 16,-21 21-16,42 0 47,0 0-47,0 21 15,0-21-15,1 0 0,-1 0 16,0 0-16,21 0 0,-21 0 16,22-21-16,-22 0 0,21 21 0,1-21 15,-1-1-15,-21-20 0,21 21 0,-20-21 16,20 20-16,-21-20 0,0 0 15,-21 21-15,0-1 0,21 1 0,-21 0 16,-21 21 0,21 21-16,-21 0 15,0 1-15,0-1 0,0 21 0,-1-21 16,22 0-16,0 1 0,-21 20 16,21-21-16,0 0 0,0 0 15,0 1-15,0-1 0,0 0 16,21-21-16,1 0 0,62 0 15,-41 0 1,-1-21-16,0 0 0,1 21 0,-22-43 16,21 22-16,0 0 0,1-21 15,-22 20-15,0-20 0,21 21 0,-20 0 16,-22 0-16,0-1 0,21 1 0,-21 42 31,-21 1-31,-1-1 0,1 0 16,0 21-16,0-21 0,0 1 15,21-1-15,0 0 0,-21 21 16,21-21-16,0 1 0,0-1 16,21 0-16,0-21 15,0 0-15,0 0 0,22 0 16,-22 0-16,0 0 0,21-21 0,-21 21 16,1-21-16,-1-1 0,-21 1 0,0-21 15,21 21-15,-21 0 0,0-22 16,0 22-16,0-21 0,0 21 0,0-1 15,0 1-15,0 0 0,-21 21 16,21-21-16,0 0 31,21 21-15,0 0-16,-21-21 0,21 21 16,0 0-16,1 0 0,-1 0 0,0 0 15,0 0-15,0 0 0,0 0 16,1 21-16,-22 0 0,21 0 0,-21 0 15,0 0-15,0 22 0,0-22 0,0 0 16,0 0-16,0 22 0,0-22 16,0 0-16,0 0 0,0 0 0,0 0 15,0 1-15,0-1 0,0 0 16,-21-21 0,21-21-1,0 0-15,0-1 16,0 1-16,0-21 15,0 21-15,0-22 0,21 1 0,0 21 16,0-21-16,0-1 0,22 1 0,-1 0 16,-21 20-16,21-20 0,1 21 15,20 0-15,-20 21 0,-1 0 0,-21 0 16,21 0-16,-20 0 0,-1 0 16,0 21-16,-21 0 0,0 21 0,0-20 15,0 20-15,0 0 0,-21 1 0,0-1 16,-1 0-16,-20-21 0,21 22 15,0-1-15,0-21 0,-1 0 16,1 1-16,0-1 0,21 0 0,0 0 16,-21-21-16,21-21 31,0 0-31</inkml:trace>
  <inkml:trace contextRef="#ctx0" brushRef="#br0" timeOffset="99308.65">25188 8340 0,'0'0'0,"-21"-21"0,-21 21 0,21 0 16,-1 0-16,1-22 0,0 22 16,0 0 15,0 0-16,0 0-15,-1 0 16,1 0-16,0 0 0</inkml:trace>
  <inkml:trace contextRef="#ctx0" brushRef="#br0" timeOffset="99472.51">24066 8297 0,'-21'22'15,"0"-22"-15,0 0 47,0 0-47,0 0 16</inkml:trace>
  <inkml:trace contextRef="#ctx0" brushRef="#br0" timeOffset="100104.88">15282 10499 0,'0'0'0,"0"21"15,-21 0 1,21 21-16,-21-20 0,0 20 16,0 0-16,-1-21 0,1 22 0,-21-1 15,21 0-15,0 1 0,-1-1 0,1-21 16,0 22-16,0-22 15,0 21-15,21-21 0,0 0 0,0 1 16,0-1-16,0 0 0,21-21 16,0 0-1,0 0-15,0-21 0,22 21 0,-22-21 16,21-1-16,1-20 0</inkml:trace>
  <inkml:trace contextRef="#ctx0" brushRef="#br0" timeOffset="100304.31">15642 10647 0,'21'0'31,"0"0"-31,22 0 0,-22 0 16,0-21-16,21 21 0,1-21 0,-22 21 15,21 0-15,-21 0 0,22 0 16,-22 0-16,0 0 0,-21-22 0,-21 22 15,-21 0 1,-1 0-16</inkml:trace>
  <inkml:trace contextRef="#ctx0" brushRef="#br0" timeOffset="100685.1">15473 10710 0,'0'22'15,"0"-44"-15,0 65 0,0-22 16,21-21-1,0 21 1,-21 0 0,21-21-1,0 0-15,1 21 0,-1-21 16,0 0-16,-21 22 16,21-22-16,0 0 0,0 21 15,1 0-15,-1-21 0,-21 21 0,21 0 16,0 0-16,-21 1 0,21-1 15,-21 0-15,0 0 0,0 0 0,0 0 16,-42 1-16,21-1 0,0 0 16,-22 0-16,22 0 0,-21 0 0,-1-21 15,1 0-15,0 0 0,-1 0 0,22 0 16,-21 0-16,21-21 0,0 0 16,-1 0-16,1 21 0,21-21 0,0 0 15,0-1-15,21 1 16,1 21-16,-1-21 15,0 21-15,0 0 0,0 0 0,0-21 16,22 21-16,-22 0 0</inkml:trace>
  <inkml:trace contextRef="#ctx0" brushRef="#br0" timeOffset="100948.57">16002 10859 0,'21'0'62,"0"0"-46,0 0-16</inkml:trace>
  <inkml:trace contextRef="#ctx0" brushRef="#br0" timeOffset="101356.46">17187 10520 0,'-42'85'31,"42"-43"-31,-21 0 0,0 1 16,21-1-16,-22 0 0,1 22 15,0-22-15,0 0 0,0 22 0,0-22 16,21 1-16,-22-1 0,22 0 0,-21 1 15,21-22-15,0 21 0,0-21 16,0 0-16,21-21 16,1 0-16,-1-21 15,0 0-15,0 0 16,0 0-16,0-22 0,-21 1 0</inkml:trace>
  <inkml:trace contextRef="#ctx0" brushRef="#br0" timeOffset="101536.36">17124 10668 0,'0'0'0,"0"-21"0,0-21 0,0 20 0,0 1 16,0 0-16,0 0 0,21 0 16,0 0-16,21-1 0,1 22 0,-22-21 15,42 0-15,-20 0 0,-1 21 0,0-21 16,22 21-16,-22 0 0,1 0 16,-1 0-16,-21 0 0,21 0 0,-20 21 15,-22 0-15,0 0 0,0 0 16,0 22-16,-22-22 0,1 0 15,-21 0-15</inkml:trace>
  <inkml:trace contextRef="#ctx0" brushRef="#br0" timeOffset="101700.26">17124 10943 0,'0'0'0,"-21"0"0,21 21 16,21-21-1,0 0 1,0 0-16,0 0 0,0 0 0,22 0 15,-22 0-15,0 0 0,21-21 0,-20 21 16,-1 0-16,0-21 16,21 0-16,-21 21 0,22 0 0</inkml:trace>
  <inkml:trace contextRef="#ctx0" brushRef="#br0" timeOffset="101901.15">17759 10880 0,'0'84'16,"0"-41"-1,-21-22-15,21 0 0,-22 21 16,22-20-16,-21 20 0,21-21 0,0 0 16,-21 22-16,21-22 0,-21 0 0,21 0 15,-21 0-15,21 0 0,0 1 16,21-44 15,0 1-31,0 0 0,0 0 0,1 0 16,-1-22-16</inkml:trace>
  <inkml:trace contextRef="#ctx0" brushRef="#br0" timeOffset="102040.07">17970 10774 0,'0'0'0,"0"-21"16,-21 21 0,42 0 15,1 0-31,-1 0 15,0 0-15,0 0 0</inkml:trace>
  <inkml:trace contextRef="#ctx0" brushRef="#br0" timeOffset="102287.93">18478 10435 0,'0'0'0,"0"-21"0,0 0 15,-21 21 1,0 21-16,0 0 0,21 0 15,-21 1-15,0 20 0,21 0 0,-22 1 16,1 20-16,21-21 0,-21 1 0,0 20 16,0-20-16,0-1 15,21 21-15,-22-20 0,1-1 0,0 0 16,21 1-16,-21-1 0,21-21 0,0 22 16,0-22-16,0 0 0,0 0 15,0 0-15,21-21 0,0 0 0,22 0 16,-22 0-16,0 0 0,21 0 0,-21-21 15,22 0-15</inkml:trace>
  <inkml:trace contextRef="#ctx0" brushRef="#br0" timeOffset="102596.75">18605 11070 0,'0'0'0,"0"-21"0,22 21 47,-1 0-47,0 0 0,0 0 16,0-21-16,0 21 15,22 0-15,-22-21 0,0 21 0,0-21 16,0 21-16,1-22 0,-1 22 0,0-21 16,-21 0-16,21 21 0,-21-21 0,0 0 15,-21 21-15,0 0 16,0 0-16,-22 0 0,22 0 0,-21 0 16,-1 21-16,1 0 0,0 0 0,-1 0 15,22 22-15,0-22 0,-21 21 16,42-21-16,0 22 0,0-22 0,0 0 15,0 21-15,0-20 0,0-1 16,21-21-16,0 21 0,21-21 16,-20 0-16,20 0 0,0 0 0,-21 0 15,22 0-15,-1 0 0,22-21 0,-22 0 16</inkml:trace>
  <inkml:trace contextRef="#ctx0" brushRef="#br0" timeOffset="102968.54">19473 10732 0,'0'0'0,"0"-43"0,0-63 32,-21 106-32,21 22 15,-21-22 1,0 42-16,0-21 0,21 21 16,-22 1-16,1-1 0,0 0 0,0 1 15,21-1-15,-21 0 0,0 1 0,-1 20 16,22-20-16,0-22 0,0 21 15,0 0-15,0-20 0,0-1 0,0 0 16,22 0-16,20-21 0,-21 0 0,21 0 16,1 0-16,-1 0 0,0-21 0,1 0 15,-1 0-15,0-22 0,22 22 16,-22-21-16,1-22 0,-22 22 0,21 0 16,0-22-16,-20 1 0,-1 20 15,0-20-15,0 20 0,-21 1 16,0 0-16,0-1 0,0 22 0,-21 21 31,0 21-15,21 1-16,0-1 0,0 0 0,0 0 15,0 0-15,0 0 0,0 1 0</inkml:trace>
  <inkml:trace contextRef="#ctx0" brushRef="#br0" timeOffset="103260.9">20024 10859 0,'0'21'47,"0"0"-47,0 0 0,0 21 16,0-20-16,0 20 0,0 0 16,0 1-16,0-1 0,0 0 0,-22 22 15,1-22-15,0 22 0,0-1 0,-21-21 16,20 22-16,-20-22 0,21 22 15,-21-22-15,20 0 0,-20 22 0,21-22 16,0 1-16,0-1 0,-1-21 0,1 21 16,21-20-16,0 20 0,0-21 15,0 0-15,21-21 16,1-21 0,20 0-16,-21 0 0,0-22 0,0 22 15,1-21-15,20 0 0</inkml:trace>
  <inkml:trace contextRef="#ctx0" brushRef="#br0" timeOffset="103516.75">20045 11049 0,'0'0'0,"0"-63"0,0 20 0,0 1 15,0 0-15,0 20 0,0 1 0,21 0 16,-21 0-16,21 0 0,0 21 0,0 0 16,1 0-16,-1 0 15,0 0-15,0 0 0,21 0 0,-20 21 16,-1 0-16,0 0 0,-21 0 0,0 1 15,0-1-15,0 0 0,0 21 0,0-21 16,-21 1-16,0-1 0,-22 0 16,22 0-16,0 0 0,-21 0 0,20 1 15,-20-1-15,21-21 0,0 0 0,-22 21 16,43-42 15,0 0-31,22-1 0,-1 1 0</inkml:trace>
  <inkml:trace contextRef="#ctx0" brushRef="#br0" timeOffset="105056.47">20510 10541 0,'0'0'0,"43"-85"32,-22 64-32,-21 0 0,21 21 0,0 0 15,-21 21 1,0 0-16,0 1 15,0-1-15,-21 21 0,0 0 0,0 1 16,0-1-16,-1 22 0,22-22 16,-21 0-16,21 1 0,-21-1 0,21 0 15,0-21-15,0 22 0,0-22 16,0 21-16,0-21 0,0 1 16,21-22-16,0 21 0,1-21 0,-1 0 15,0 0-15,0 0 0,21-21 0,1 21 16,-22-22-16,21 1 0,-21 0 15,22-21-15,-22 21 0,0-1 0,0-20 16,0 21-16,1 0 0,-22 0 0,21-1 16,-42 22 15,-1 0-31,1 22 0,21-1 0,0 0 16,-21-21-16,0 21 0,21 0 0,0 0 15,0 1-15,0-1 16,0 0-16,0 0 0,0 0 15,21-21-15,0 21 0,0-21 16,1 0-16,-1 22 0,21-22 16,-21 0-16,22 0 0,-22 0 0,21-22 15,-21 22-15,22-21 0,-1 0 0,-21 0 16,0 0-16,0 0 0,1-22 16,-22 22-16,0-21 0,0 21 0,0-22 15,0 22-15,0 0 0,0 0 0,-22 0 16,1-1-16,0 1 0,0 21 15,-21 0-15,20 0 0,1 0 16,-21 21-16,21 1 0,-22-22 0,22 21 16,0 21-16,0-21 0,0 0 15,21 1-15,0-1 0,0 21 0,0-21 16,0 0-16,0 1 0,0-1 0,0 0 16,0 21-16,0-21 0,42 1 15,-21-1-15,0-21 0,1 21 0,-1 0 16,21-21-16,0 0 0,1 0 0,-22 0 15,42 0-15,-20 0 0,-1 0 0,0-21 16,22 0-16,-22 0 0,22 21 16,-22-43-16,0 22 0,-20 0 15,20 0-15,-21-22 0,0 22 0,0-21 16,-21 21-16,0 0 0,0-22 16,0 22-16,0 0 0,-21 0 0,0 0 15,-21 21-15,21-22 0,-1 22 16,1 0-16,-21 0 0,21 0 15,0 22-15,-1-1 0,1 0 0,0 0 16,21 0-16,0 0 0,-21 22 0,21-22 16,0 0-16,-21 0 0,21 22 15,0-22-15,0 0 0,0 0 0,21 0 16,0-21-16,0 0 16,0 0-16,1 0 15,-1 0-15,0 0 0,0 0 0,0 0 16,0-21-16,1 0 0,-1 0 0,0 0 15,-21-22-15,21 22 0,0 0 0,0-21 16,-21 20-16,0 1 0,22 0 16,-1 0-16,-21 42 31,0 0-31,0 0 16,0 1-16,0-1 0,0 0 15,0 0-15,0 0 0,0 0 0,21 1 16,0-1-16,0-21 15,0 21-15,22-21 0,-1 0 16,0 21-16,1-21 0,-1 0 0,0 0 16,1 0-16,20 0 0,-20-21 15,-1 0-15,0 21 0,1-21 0,-1-1 16,0-20-16,-21 21 0,22 0 0,-22-22 16,0 22-16,-21 0 0,0-21 15,0 21-15,0-1 0,-21-20 0,0 21 16,0 0-16,-22 0 0,22 21 0,-21 0 15,21 0-15,-22 0 0,22 0 16,-21 42-16,21-21 0,-22 0 16,22 22-16,0-22 0,0 21 0,0 0 15,-1-20-15,22 20 0,0-21 16,0 21-16,0-20 0,0-1 0,0 0 16,22 0-16,-1 0 0,0 0 0,0-21 15,0 0-15,0 0 0,1 0 16,-1 0-16,0 0 0,21 0 0,-21-21 15,1 0-15,20 0 0,0 0 0,-21-22 16,22 1-16,-22 0 0,21-1 16,-21-20-16,22-1 0,-22 1 0,0-1 15,0 1-15,22-1 0,-22 22 16,0-21-16,0 20 0,0 1 16,0 21-16,1 0 0,-22-1 0,21 1 0,-21 0 15,-21 21 1,-1 0-16,1 0 15,0 21-15,0 0 0,0 1 0,0 20 16,-1 0-16,1 1 0,0 20 0,0 1 16,0-1-16,21-21 0,0 22 15,0-1-15,0 1 0,0-22 0,21 22 16,0-22-16,0 0 0,0-20 0,1 20 16,20-21-16,0 0 0,1 0 15,-1 1-15,0-22 0,1 0 16,-1 0-16,0 0 0,1 0 0,-1-22 15,0 1-15,-21 0 0,22 0 16,-22 0-16,0 0 0</inkml:trace>
  <inkml:trace contextRef="#ctx0" brushRef="#br0" timeOffset="105790.32">15388 12573 0,'0'0'0,"0"-21"0,0 0 16,21-22-1,-21 65 16,0-1-31,-21 21 0,0-21 0,21 22 16,-21-1-16,21 0 16,0 22-16,-21-22 0,21 0 0,-22 1 15,22-1-15,-21 0 0,21 1 0,0-22 16,0 21-16,0-21 0,0 1 16,0-1-16,21-21 15,1 0 1,-1-21-16,0-1 0,0 1 15,0 0-15</inkml:trace>
  <inkml:trace contextRef="#ctx0" brushRef="#br0" timeOffset="106140.12">15875 12594 0,'0'0'0,"42"-42"0,-21 21 0,1 0 0,-1-1 16,-21 1-16,-21 21 15,-1 21 1,-20 1-16,21-1 0,0 0 0,-22 0 15,22 21-15,0 1 0,0-1 0,-21 0 16,20 22-16,1-22 0,0 22 16,21-22-16,0 0 0,-21 1 0,21-1 15,0-21-15,0 22 0,0-22 0,21 0 16,0 0-16,0-21 0,1 0 16,-1 0-16,21 0 0,-21 0 0,22 0 15,-1-21-15,0 0 0,-21 0 0,22-1 16,-22 1-16,-21 0 15,0 0-15,0 0 0,0-22 0,0 22 16,-21 21-16,0-21 0,-1 0 0,1 21 16,-21 0-16,21 0 0,-22 0 15,22 0-15,0 0 0,0 0 0,0 0 16,21 21-16,0 0 0,21-21 31</inkml:trace>
  <inkml:trace contextRef="#ctx0" brushRef="#br0" timeOffset="106292.46">16531 12806 0,'0'0'0,"-21"0"32,0 0-17,42 0 16,0 0-31,0-21 0</inkml:trace>
  <inkml:trace contextRef="#ctx0" brushRef="#br0" timeOffset="106755.83">17865 12594 0,'0'0'0,"0"-21"0,0 0 0,0 0 0,0 0 16,0-1-16,0 1 0,0 0 0,-22 21 15,1 0 1,0 21-16,21 0 16,-21 1-16,0 20 0,21 0 0,0 22 15,-21-22-15,-1 22 0,1-1 16,21 1-16,0-22 0,-21 21 0,0 1 15,21-22-15,0 22 0,0-22 16,-21 0-16,21-20 0,-21 20 0,21-21 16,0 0-16,0 0 0,0 1 15,0-44 1,0 1 0,0 0-16,21 0 0,0-21 15,-21 20-15</inkml:trace>
  <inkml:trace contextRef="#ctx0" brushRef="#br0" timeOffset="106948.72">17801 12637 0,'0'0'0,"0"-43"0,21 22 16,43-106-1,-64 106 1,21 21-16,0 0 0,0-21 0,0 21 16,1 0-16,-1-21 15,21 21-15,-21 0 0,0 0 0,1 0 16,20 0-16,-21 0 0,0 0 15,0 0-15,-21 21 16,0 0-16,-21 0 16,-21 0-16,21 22 0</inkml:trace>
  <inkml:trace contextRef="#ctx0" brushRef="#br0" timeOffset="107097.65">17738 12912 0,'0'-21'0,"0"63"0,0-63 0,0 63 16,0-21-16,21-21 31,0 0-31,0 0 0,0 0 16,0 0-16,1-21 0,-1 21 0,0-21 15,0 21-15,0 0 0,0-21 16</inkml:trace>
  <inkml:trace contextRef="#ctx0" brushRef="#br0" timeOffset="107304.52">18288 12848 0,'0'85'16,"-21"-64"-16,21 21 15,-21-20-15,-1-1 0,1 21 0,21-21 16,-21 0-16,21 1 0,-21-1 0,21 0 16,-21 0-16,21 0 15,0-42 16,21 21-31,0-21 0,0 0 16,-21 0-16</inkml:trace>
  <inkml:trace contextRef="#ctx0" brushRef="#br0" timeOffset="107444.43">18373 12700 0,'0'0'0,"0"-21"0,0 0 15,-22 21 1,44-21 31</inkml:trace>
  <inkml:trace contextRef="#ctx0" brushRef="#br0" timeOffset="107689.31">18817 12319 0,'0'-42'0,"0"84"0,0-105 15,0 41-15,0 1 16,0 42 0,0 1-16,0-1 0,0 21 0,0 0 15,-21 1-15,21-1 0,0 22 0,-21-22 16,21 21-16,-21 1 0,-1-22 16,1 22-16,21-1 0,-21-20 0,0 20 15,0-21-15,21 1 0,0-1 0,-21 0 16,21-20-16,0-1 0,0 0 15,0 0-15,0 0 0,21-21 16,0 0-16,0-21 16</inkml:trace>
  <inkml:trace contextRef="#ctx0" brushRef="#br0" timeOffset="108028.48">18965 13039 0,'0'0'0,"21"21"15,1-21 1,-1 0-16,21 0 16,-21 0-16,22-21 0,-22 21 0,21-21 15,0-1-15,-20 22 0,20-21 0,-21 0 16,0 0-16,0 0 0,1 0 16,-22-1-16,0 1 0,0 0 15,0-21-15,0 21 0,-22 21 16,-20 0-16,21 0 0,-21 0 15,-1 21-15,22 0 0,-21 0 0,-1 21 16,22-20-16,-21 20 0,21 0 0,0 1 16,-1-22-16,22 21 0,0-21 15,0 0-15,0 22 0,0-22 0,22-21 16,-1 21-16,0-21 0,21 0 0,1 0 16,-1 0-16,0 0 0,1 0 15,20 0-15,1 0 0,-22 0 16,21-21-16,1 0 0,-1 21 0</inkml:trace>
  <inkml:trace contextRef="#ctx0" brushRef="#br0" timeOffset="108496.22">20278 12700 0,'0'0'0,"-22"-21"0,-83-21 31,62 42-31,22 0 0,-21 0 0,-1 21 15,22 0-15,-21 21 0,0-21 0,-1 22 16,22-1-16,-21 0 0,21 1 16,-22-1-16,22 0 0,0 1 15,21-22-15,0 21 0,0-21 0,0 22 16,0-22-16,21 0 0,0-21 16,0 21-16,1-21 0,20 0 0,0 0 15,1 0-15,-1 0 0,0 0 0,1 0 16,-1-42-16,0 21 0,1 0 15,-1-22-15,0 1 0,-21 0 0,22-22 16,-22 22-16,0-22 0,0 1 0,0-1 16,1 1-16,-22-1 0,0 1 15,0-1-15,0 1 0,0 20 0,0-20 16,0 21-16,0 20 0,0-20 16,0 21-16,-22 42 15,1 0-15,21 0 16,0 22-16,-21-1 0,21 0 0,-21 1 15,21 20-15,-21-20 0,21 20 16,0 1-16,0-1 0,0-21 0,0 22 16,0-22-16,0 1 0,0-1 0,0 0 15,0-21-15,21 1 0,0-1 16,0 0-16,0 0 0,1-21 0,-1 0 16,21 0-16,0 0 0</inkml:trace>
  <inkml:trace contextRef="#ctx0" brushRef="#br0" timeOffset="108840.02">20891 12764 0,'0'0'0,"22"-43"0,-22 22 16,0 0-16,0 0 15,-22 21-15,1 0 16,21 21-16,-21 0 0,0 0 0,0 0 16,0 22-16,-1-22 0,22 21 15,0 1-15,-21-22 0,21 21 0,0-21 16,0 22-16,0-22 0,0 0 0,0 0 15,21 0-15,22-21 16,-22 21-16,0-21 0,0 0 16,22 0-16,-22 0 0,21-21 0,-21 0 15,22 0-15,-22 0 0,21 0 16,-21-1-16,0-20 0,1 0 0,-1-1 16,-21 22-16,0-21 0,0 0 0,0-1 15,0 1-15,-21 21 0,-1 0 16,1-1-16,0 22 0,-21 0 0,21 0 15,-22 0-15,22 0 0,-21 22 0,21-22 16,-1 21-16,22 0 0,0 0 16,0 0-16,0 0 0,43-21 15,-22 22-15</inkml:trace>
  <inkml:trace contextRef="#ctx0" brushRef="#br0" timeOffset="109783.9">21611 12573 0,'0'0'0,"-21"0"15,0 21 1,0 0-16,21 22 16,0-22-16,-22 0 0,1 21 15,21 1-15,-21-22 0,21 21 0,0-21 16,0 22-16,-21-22 0,21 0 0,0 0 15,0 0-15,0 1 16,21-22 0,0 0-16,0 0 0,1-22 0,-1 22 15,0-21-15,21 0 0,-21 0 0,1 0 16,-1-22-16,21 22 0,-21-21 16,0 21-16,-21-22 0,22 22 0,-1 0 15,-21 0-15,21 21 0,-21 21 31,0 0-31,0 0 0,0 22 0,0-22 16,-21 0-16,21 0 0,0 0 16,0 1-16,0-1 0,0 0 15,0 0-15,21-21 0,-21 21 16,21-21-16,21 0 0,-20 0 16,20 0-16,0 0 0,-21 0 0,22 0 15,-22-21-15,21 0 0,-21 0 0,1 0 16,-1-1-16,-21-20 0,0 0 15,0 21-15,0-22 0,0 1 0,-21 21 16,-1-22-16,1 22 0,0 0 0,0 0 16,-21 21-16,20 0 0,1-21 15,0 21-15,0 0 0,42 0 32,0 0-32,0 0 15,22 0-15,-22 0 0,0 0 0,21 0 16,-20 0-16,-1 0 0,21 0 0,-21 0 15,0 0-15,1 0 0,-1 0 16,0 0-16,-21 21 0,21 0 16,-21 0-16,0 0 0,0 1 0,0 20 15,0-21-15,0 0 0,0 22 16,0-22-16,0 0 0,0 0 0,0 0 16,0 0-16,-21 1 0,21-1 0,0 0 15,0 0-15,-21-21 16,0 0-1,21 21-15,-22-21 16,1 0-16,21-21 16,0 0-16,0 0 15,0 0-15,0-1 0,21 1 0,1 0 16,-1 0-16,0 0 0,0-22 16,0 22-16,22 0 0,-22-21 0,0 21 15,21-1-15,-21 1 0,1 0 0,20 0 16,-21 21-16,0 0 0,0 0 15,1 21-15,-22 0 16,0 22-16,0-22 0,0 0 16,0 21-16,0-21 0,-22 22 15,1-22-15,21 0 0,-21 0 16,21 22-16,0-22 0,-21-21 0,21 21 16,0 0-16,-21-21 0,21-21 31,21 21-31,0-21 15</inkml:trace>
  <inkml:trace contextRef="#ctx0" brushRef="#br0" timeOffset="110048.74">23177 12044 0,'0'0'0,"0"-21"0,0 0 15,22 21 1,-22-22-16,0 44 15,0-1-15,0 0 0,0 21 16,-22 1-16,1-1 0,0 0 16,0 22-16,0-22 0,21 22 0,-43-22 15,22 0-15,0 1 0,0 20 0,0-21 16,0 1-16,21-1 0,-22-21 16,22 22-16,-21-22 0,21 0 0,0 0 15,0 0-15,0 0 0,21-21 16,1 0-16,-1 0 15,21 0-15,-21-21 0,0 21 16</inkml:trace>
  <inkml:trace contextRef="#ctx0" brushRef="#br0" timeOffset="110412.54">23410 12531 0,'0'0'0,"21"-21"0,-21-1 0,0 1 16,0 0-16,0 0 0,-21 21 31,21 21-31,-21-21 0,0 21 0,21 0 15,-21 1-15,0-1 0,21 0 16,0 0-16,0 0 0,-22 0 0,22 1 16,0-1-16,0 21 0,0-21 15,0 0-15,0 1 16,0-1-16,22-21 0,-1 21 16,0-21-16,0 0 0,0 0 0,0 0 15,22-21-15,-22 0 0,0-1 16,21 1-16,-20 0 0,-1 0 0,0-21 15,0 20-15,0-20 0,0 0 16,-21 21-16,0-1 0,0 1 16,-21 21-16,0 0 0,0-21 0,0 21 15,0 0-15,-22 0 0,22 0 0,0 21 16,-21-21-16,20 21 0,1 1 16,0-1-16,21 0 0,0 0 15,0 0-15,0 0 16,21-21-1,0 0-15</inkml:trace>
  <inkml:trace contextRef="#ctx0" brushRef="#br0" timeOffset="111392.04">24215 12531 0,'0'0'15,"0"-21"-15,0-1 0,0 1 0,0 0 16,0 0-1,-22 0-15,1 0 16,0 21-16,0 0 16,0 0-16,0 0 0,-1 21 15,1 0-15,0 0 0,0 0 0,-21 0 16,20 22-16,1-22 0,0 21 0,0-21 16,0 22-16,21-22 0,-21 21 15,21-21-15,0 1 0,0-1 0,0 0 16,21-21-16,21 21 0,-21-21 15,0 0-15,1 0 0,-1 0 16,21-21-16,-21 0 0,0 0 0,1-1 16,20 1-16,-21 0 0,0-21 0,0 21 15,1-22-15,-1 22 16,0 0-16,0-21 0,-21 20 0,21 1 16,-21 0-16,0 42 31,-21 0-31,21 1 0,0-1 15,0 0-15,0 0 16,0 0-16,0 0 0,0 1 0,0-1 16,0 0-16,21 0 0,0-21 15,1 21-15,-1-21 16,0 0-16,0 0 0,21 0 0,-20 0 16,20 0-16,-21 0 0,21 0 0,1 0 15,-22 0-15,21-21 0,-21 21 16,22-21-16,-22 0 0,0 0 0,0-1 15,0 1-15,1 0 0,-1 0 0,-21 0 16,0 0-16,0-1 0,0 1 16,0 0-16,0 0 0,0 0 0,-21 0 15,-1 21-15,1 0 0,0 0 0,0 0 16,0 21-16,0-21 16,-1 21-16,1 0 0,21 0 0,-21 0 15,0 1-15,21-1 0,-21 0 16,21 0-16,0 0 0,0 0 15,0 1-15,0-1 0,0 0 0,0 0 16,0 0-16,21-21 0,0 0 0,0 21 16,0-21-16,1 0 15,-1 0-15,0-21 0,21 0 0,-21 21 16,1-21-16,-1-21 0,21 20 0,-21-20 16,0 21-16,22-21 0,-1-1 15,-21-20-15,22 20 0,-1 1 0,-21-21 16,21-1-16,-20 22 0,20-1 15,-21-20-15,0 21 0,0-1 0,-21 22 16,0-21-16,22 21 0,-22-1 16,0 1-16,0 0 0,0 0 15,-22 21-15,-20 0 16,21 0-16,0 21 0,-22 0 16,1 0-16,21 22 0,-21-1 15,-1 22-15,22-1 0,-21-21 0,21 22 16,-1-1-16,1 1 0,21-1 0,0 1 15,0-1-15,0-20 0,21 20 16,22-20-16,-22 20 0,0-21 0,21 1 16,1-22-16,-1 21 0,0-21 15,1-21-15,-1 22 0,0-22 0,-20 0 16,20 0-16,0 0 0,1-22 16,-22 1-16,21 0 0,-21 0 0,0-21 15,22 20-15,-22 1 0,0 0 16</inkml:trace>
  <inkml:trace contextRef="#ctx0" brushRef="#br0" timeOffset="112136.57">15515 14415 0,'0'0'0,"-63"-22"32,63 44-32,-22-1 0,22 21 0,0-21 15,-21 22-15,21-1 0,-21 21 16,21-20-16,0-1 0,0 22 0,0-22 15,-21 0-15,21 1 0,-21-1 16,21 0-16,0-21 0,0 1 16,0 20-16,0-21 0,0 0 15,21-21 1,21-21 0,-21 21-16,1-21 0,-1 0 0,21-22 15,-21 22-15</inkml:trace>
  <inkml:trace contextRef="#ctx0" brushRef="#br0" timeOffset="112548.06">15854 14542 0,'0'0'0,"0"21"31,0 0-31,21-21 16,0 21-16,0-21 0,0 0 0,22 21 16,-22-21-16,21 0 0,1 0 0,-1 0 15,0 0-15,1 0 0,-1-21 16,0 0-16,-21 21 0,22-21 16,-22 0-16,0-1 0,0 22 0,-21-21 15,0 0-15,0 0 16,-42 21-16,21 0 0,0 0 15,-1 21-15,1 0 0,-21 0 16,21 1-16,0 20 0,-1-21 0,1 21 16,0 1-16,0-1 0,0 0 0,0 1 15,-1-1-15,1 0 0,21 1 16,-21-22-16,0 21 0,0-21 0,0 22 16,21-22-16,0 0 0,0 0 15,0 0-15,0-42 31,-22 0-31</inkml:trace>
  <inkml:trace contextRef="#ctx0" brushRef="#br0" timeOffset="112707.97">15663 14965 0,'191'63'16,"-382"-126"-16,212 63 15,1 0 1,20 0-16,-21 0 0,21 0 15,1-21-15,-1 21 0,0 0 0,22 0 16,-22 0-16,1-21 0,-1 21 0,0 0 16,1-22-16,-1 22 15,0-21-15</inkml:trace>
  <inkml:trace contextRef="#ctx0" brushRef="#br0" timeOffset="112856.88">16531 14838 0,'21'0'15,"-21"-21"1,21 21 15,-21-21-31,22 21 16,-22-22-16</inkml:trace>
  <inkml:trace contextRef="#ctx0" brushRef="#br0" timeOffset="113852.93">17907 14478 0,'0'0'0,"21"-21"0,-21 0 0,0 0 16,0-1-16,0 1 16,-21 21-16,0 0 15,-22 21-15,22 1 0,0-1 16,-21 21-16,-1-21 0,1 22 0,0 20 15,-22-21-15,22 1 0,0-1 0,-1 22 16,22-22-16,-21 0 0,21 1 16,21-22-16,0 21 0,0-21 0,0 22 15,42-22-15,-21-21 0,21 21 16,22-21-16,-22 0 0,22 0 16,-1 0-16,1-21 0,20 0 0,-20 21 15,-1-22-15,22-20 0,-21 21 16,-22 0-16,21-22 0,-20 22 0,-1-21 15,0 0-15,-20-1 0,-1-20 0,0 20 16,-21-20-16,0 21 0,0-22 16,0 22-16,0-1 0,-21 1 0,0 0 15,21 21-15,-22-1 0,1 22 16,0 0-16,0 22 16,0 20-16,21 0 0,-21 1 15,-1-1-15,22 21 0,-21-20 16,0 20-16,21-20 0,-21 20 0,21-21 15,0 1-15,0-1 0,0 0 0,0 1 16,0-22-16,0 21 0,0-21 16,0 1-16,0-1 0,21-21 31,0 0-31,0-21 0,-21-1 16,22 1-16,20 0 0,-21-21 0,0 21 15,22-1-15,-22-20 0,21 21 16,-21 0-16,22 21 0,-22-21 0,0 21 15,0 0-15,0 0 0,0 0 16,-21 21-16,0 0 16,22 0-16,-22 0 0,0 0 15,0 1-15,21-1 0,-21 0 0,21-21 16,-21 21-16,21 0 0,-21 0 16,21-21-16,0 0 0,1 22 0,-1-22 15,21 0-15,-21 0 0,0 0 0,22 0 16,-22-22-16,21 1 0,-21 0 15,22 21-15,-22-42 0,0 21 0,0-1 16,0 1-16,-21-21 0,0 21 0,0-22 16,0 22-16,0 0 0,0 0 15,-21 42 1,21 0 0,0 0-16,0 1 0,0-1 15,-21 0-15,21 0 0,0 0 0,0 0 16,0 1-16,0-1 0,0 0 15,0 0-15,21-21 32,-21-21-32,0 0 15,0 0-15,0-1 0,21-20 16,-21 21-16</inkml:trace>
  <inkml:trace contextRef="#ctx0" brushRef="#br0" timeOffset="113992.86">19113 14499 0,'-21'-21'0,"21"-21"0,21 275 0,-21-403 0,-21 86 0,21 62 15,-21 1-15,21 0 32,21 21-1,0 0-31,1 0 0,-1 0 16,0-21-16</inkml:trace>
  <inkml:trace contextRef="#ctx0" brushRef="#br0" timeOffset="114220.73">19579 14118 0,'0'0'0,"0"21"31,0 1-15,0-1-16,0 0 0,0 21 0,0 1 16,0 20-16,-21-21 0,21 22 15,-21-1-15,0-20 0,21 20 0,0 1 16,0-22-16,-22 0 0,22 1 0,-21-1 15,21 0-15,0-20 0,0 20 16,0-21-16,0 0 0,0 0 16,21-21-16,1 0 0,20 0 15,0 0-15,1 0 0,-1-21 16</inkml:trace>
  <inkml:trace contextRef="#ctx0" brushRef="#br0" timeOffset="114682.47">20320 14753 0,'0'0'0,"0"-21"0,0 0 16,0 0-16,0 0 0,0-1 16,-21 1-16,21 0 0,-21 0 0,-1 0 15,1 0-15,-21-1 0,21 22 0,0 0 16,-22 0-16,1 0 0,21 22 16,-22-1-16,1 21 0,0-21 15,21 22-15,-22-1 0,22 0 0,0 1 16,0-1-16,0-21 0,21 21 15,0 1-15,0-22 0,0 0 0,21 21 16,0-20-16,0-1 0,21-21 16,-20 0-16,20 0 0,0 0 0,1 0 15,-1 0-15,0-21 0,1-1 0,-1 1 16,0 0-16,1-21 0,-1 21 16,-21-22-16,21-20 0,-20 20 0,20-20 15,-21-1-15,0 1 0,0-22 0,1 22 16,-22-22-16,0 22 15,0 20-15,0-20 0,0 20 0,-22 1 16,1 21-16,0 0 0,0 21 16,0 0-16,0 21 0,-1 0 0,1 0 15,21 22-15,0 20 0,-21-21 0,21 22 16,0-1-16,0 1 0,0-1 16,0 1-16,0-1 0,0-20 0,0 20 15,21-20-15,0-1 0,-21-21 0,22 21 16,-1-20-16,0-1 0,21 0 15,-21-21-15,22 0 0,-1 0 16,0 0-16,1 0 0</inkml:trace>
  <inkml:trace contextRef="#ctx0" brushRef="#br0" timeOffset="115344.1">21209 14288 0,'0'0'0,"0"-22"0,0 1 0,0 0 16,0 0-16,0 0 0,0 0 0,0-1 15,0 44 1,0-1 0,0 21-16,0 0 0,0 1 0,-21-1 15,0 0-15,-1 22 16,22-22-16,0 22 0,-21-22 0,21 0 15,-21 1-15,21-1 0,0 0 0,0-20 16,0 20-16,0-21 0,0 0 16,0 0-16,0-42 31,0 0-15,0 0-16,0 0 0,0 0 0,0-1 15,21-20-15,0 21 0,1 0 16,-1-22-16,21 22 0,-21 0 0,22 0 15,-1 0-15,0 21 0,1 0 0,-1 0 16,0 0-16,1 0 16,-1 21-16,-21 0 0,0 0 0,-21 22 15,0-22-15,0 0 0,-21 21 0,-21-21 16,-1 1-16,1 20 0,0-21 16,-1 0-16,1 0 0,0 1 0,-1-1 15,1-21-15,21 21 0,-21-21 0,20 0 16,1 0-16,21-21 47,21 0-47,1-1 0,-1 22 15,21-21-15,-21 0 0,0 0 0</inkml:trace>
  <inkml:trace contextRef="#ctx0" brushRef="#br0" timeOffset="115700.97">21907 14520 0,'0'0'0,"22"-63"32,-1 42-32,0 0 15,0 21-15,0 0 16,0 0-16,1 0 0,-1 21 16,-21 0-16,21 21 0,0-21 15,0 22-15,0-1 0,-21 0 0,0-20 16,0 20-16,0 0 0,0-21 15,0 22-15,-21-22 0,-21 0 16,21 0-16,0 0 0,-1-21 0,22 22 16,-21-22-16,21-22 15,0 1 1,0 0-16,21-21 0,-21 21 16,22-1-16,-1-20 0,0 0 15,0-1-15,0 1 0,22 0 0,-22-1 16,0 1-16,0 21 0,0-21 0,0 20 15,1 22-15,-1-21 0,0 21 16,0 0-16,0 0 0,0 0 16,1 0-16,-1 0 0</inkml:trace>
  <inkml:trace contextRef="#ctx0" brushRef="#br0" timeOffset="116076.72">22839 14393 0,'-21'0'31,"-1"0"-31,1 22 0,0-22 16,0 21-16,0 0 0,0 21 0,-22-21 15,22 22-15,0-22 0,0 21 16,0-21-16,-1 22 0,1-1 16,21-21-16,0 0 0,0 22 0,0-22 15,0 0-15,21 0 0,1-21 16,-1 21-16,21-21 0,-21 0 0,22 0 15,-1 0-15,-21 0 0,21 0 0,1-21 16,-22 0-16,21 0 0,-21 0 16,1 0-16,-22-22 0,0 22 0,21-21 15,-21-1-15,0 1 0,0 0 16,0-1-16,-21 1 0,-1 21 0,1-21 16,0 20-16,0 1 0,-21 21 0,20 0 15,1 0-15,-21 0 0,21 0 16,0 21-16,-1-21 0,1 22 0,0-1 15,21 0-15,0 0 16,0 0-16,0 0 0,21 1 16,22-22-16,-22 0 0,21 0 0</inkml:trace>
  <inkml:trace contextRef="#ctx0" brushRef="#br0" timeOffset="116597.95">23326 14372 0,'0'0'15,"21"-21"-15,0 0 0,-21 0 0,21 21 16,-21 21 0,0 0-16,0 0 0,0 0 0,0 22 15,0-1-15,-21-21 0,21 22 16,0-1-16,0 0 0,-21-21 16,21 1-16,0 20 0,0-21 0,0 0 15,0 0-15,21-21 16,0 0-1,0-21-15,0 21 0,1-21 16,-22 0-16,21 0 0,0-22 0,0 22 16,0-21-16,-21 0 0,21 20 15,1 1-15,-22 0 0,0 0 16,0 0-16,21 21 0,-21 21 16,0 0-16,0 0 0,0 22 15,0-22-15,0 0 0,0 21 16,0-21-16,0 1 0,0-1 15,21 0-15,-21 0 0,21 0 0,0-21 16,0 21-16,22-21 0,-22 0 0,21 0 16,1 0-16,-1 0 0,0 0 15,1 0-15,-1-21 0,-21 0 0,21 0 16,-20 0-16,-1 0 0,0-1 16,-21-20-16,0 0 0,0-1 0,0 1 15,0 0-15,0-1 0,0 1 0,-21 0 16,21 21-16,-21-1 15,21 1-15,-22 0 0,1 21 16,0 21-16,21 0 16,0 1-16,0-1 15,0 0-15,21 0 0,0-21 0,1 21 16</inkml:trace>
  <inkml:trace contextRef="#ctx0" brushRef="#br0" timeOffset="116976.74">24744 14330 0,'0'0'0,"21"-21"0,0 0 0,0 21 16,-21-22-16,0 1 0,-21 21 15,0 0 1,0 0-16,-22 0 0,22 0 0,-21 0 16,21 0-16,-22 21 0,22 1 0,-21-22 15,21 21-15,0 0 0,21 0 16,0 0-16,0 0 0,0 1 0,21-1 15,0 0-15,0 0 16,0-21-16,0 21 0,1 0 0,-1-21 16,0 22-16,0-1 0,0-21 15,-21 21-15,21 0 0,-21 0 0,0 0 16,0 1-16,0-1 16,-21-21-16,0 0 15,0 21-15,-21-21 0,20 0 16,-20 0-16,0 0 0,21 0 0,-22 0 15,22 0-15,0 0 0,0 0 0,0 0 16,42 0 0,0-21-16,0 21 15,0 0-15,0-21 0,22 21 0,-22-22 16</inkml:trace>
  <inkml:trace contextRef="#ctx0" brushRef="#br0" timeOffset="117288.55">25019 14499 0,'21'0'0,"-42"0"0,42-21 16,0 21-16,0-21 15,1 0-15,-1 0 0,0-1 16,0 1-16,0 0 0,0 0 0,1 0 16,-1 0-16,0 21 0,-21-22 15,21 1-15,-42 21 16,0 0-1,-22 0-15,22 0 0,0 21 0,-21 1 16,21-1-16,-1 0 0,1 21 0,0-21 16,21 22-16,0-22 0,0 0 15,0 21-15,0-20 0,0-1 16,0 0-16,0 0 0,21 0 0,0-21 16,1 0-16,-1 21 0,0-21 15,0 0-15,21 0 0,1 0 0,-22 0 16,21 0-16,1-21 0,-1 21 0,-21-21 15</inkml:trace>
  <inkml:trace contextRef="#ctx0" brushRef="#br0" timeOffset="117644.87">25612 14415 0,'0'-22'15,"-22"107"-15,44-148 0,-22-1 0,0 43 0,0 0 16,0 0-16,0-1 0,0 1 16,21 21-1,0 0-15,-21-21 0,21 21 0,0 0 16,0 0-16,1 0 0,-1 0 0,0 0 15,0 0-15,21 0 0,-20 0 16,-22 21-16,21 0 0,-21 1 0,0 20 16,0 0-16,0-21 0,0 22 0,0-1 15,0 0-15,-21-20 0,21 20 16,-22-21-16,22 21 0,0-20 0,-21-1 16,0 0-16,21-42 31,0 0-31,0-1 0,0 1 15,21 0-15,0-21 16,1 21-16,-1-22 0,21 1 0,-21 0 16,22-1-16,-1 1 0,-21 0 0,21 20 15,1-20-15,-22 21 0,21 0 16,-21 0-16,1-1 0,-22 44 31,-22-1-31,-20 0 16</inkml:trace>
  <inkml:trace contextRef="#ctx0" brushRef="#br0" timeOffset="118133.07">19135 15642 0,'0'-21'16,"0"42"-16,0-84 0,0 42 0,0-1 15,21 1-15,-21 0 0,21 21 16,-21 21 0,0 22-16,0-22 0,0 21 0,0 0 15,-21 1-15,21 20 0,-21-20 0,-1 20 16,1 1-16,21-1 15,-21 1-15,0-1 0,0 1 0,21-22 16,-21 21-16,-1-20 0,22-1 0,-21 0 16,21 1-16,-21-22 0,21 0 15,0 0-15,0 0 0,0-42 32,0 0-32,0 0 15,0-21-15</inkml:trace>
  <inkml:trace contextRef="#ctx0" brushRef="#br0" timeOffset="118408.18">18965 15812 0,'0'-43'16,"0"86"-16,21-128 0,-21 43 0,0-1 15,22 22-15,-1-21 0,-21 21 16,21-22-16,0 22 0,21 0 0,-20 0 16,20 0-16,0-1 0,1 1 15,-1 21-15,21 0 0,-20 0 0,-1 0 16,0 0-16,1 21 0,-22 1 0,0-1 15,-21 21-15,0-21 0,-21 22 16,-21-22-16,-1 21 0,1-21 0,0 22 16,-1-22-16,1 0 0,0 0 0,-1 0 15,1 0-15,0 1 0,20-1 16,1-21-16,42-21 31,1 21-31,-1-22 16,21 1-16,0 0 0,1 21 0,-1-21 15</inkml:trace>
  <inkml:trace contextRef="#ctx0" brushRef="#br0" timeOffset="118764.46">19854 15536 0,'0'0'0,"0"-21"0,-21 42 31,0-21-31,0 22 0,21-1 0,-21 0 16,-1 0-16,1 21 0,0-20 15,0 20-15,0-21 0,21 0 16,-21 22-16,21-22 0,0 21 0,0-21 16,0 0-16,0 1 0,0-1 0,21-21 15,0 0-15,0 0 0,21 0 16,-20 0-16,20 0 0,-21 0 0,21-21 16,1-1-16,-22 1 0,0 0 15,0-21-15,0 21 0,-21-1 0,0-20 16,0 21-16,0-21 0,-21 20 0,0 1 15,0 0-15,0 0 0,-22 21 16,22 0-16,-21 0 0,21 0 0,-22 0 16,1 0-16,21 0 0,0 0 15,0 21-15,-1 0 0,22 0 16,0 1-16,22-22 16,-1 0-16,21 0 0,0 0 0,1 0 15,20 0-15,-20 0 0</inkml:trace>
  <inkml:trace contextRef="#ctx0" brushRef="#br0" timeOffset="119348.87">20426 15579 0,'0'0'0,"-21"-21"32,-1 21-17,22 21-15,0 0 0,0 0 16,-21 0-16,21 22 0,-21-22 15,21 21-15,0 0 0,0 1 0,-21 20 16,21-20-16,-21 20 0,0-21 0,21 22 16,0-22-16,0 22 0,-22-22 15,22 22-15,-21-22 0,21 0 0,0 1 16,0-1-16,-21 0 0,21 1 16,-21-1-16,21-21 0,-21 21 0,21-20 15,0-1-15,0 0 0,-21-21 16,21-21-1,0 0-15,0-1 16,0 1-16,0-21 0,21 0 16,-21-1-16,21 1 0,-21 0 15,0-22-15,0 22 0,21-22 0,-21 1 16,0-1-16,0 1 0,0-1 0,21 1 16,-21-1-16,0 1 0,0 20 15,0 1-15,21 0 0,1-1 0,-1 1 16,0 21-16,0 0 0,0 0 0,0-1 15,22 22-15,-22 0 0,21 0 16,1 0-16,-22 0 0,21 0 0,0 0 16,-20 22-16,20-1 15,-21 0-15,0 0 0,-21 0 0,0 22 16,0-22-16,0 0 0,0 0 0,-21 21 16,0-20-16,0-1 0,-22 0 15,22 21-15,-21-21 0,21 1 0,-22-22 16,22 21-16,0 0 0,0-21 0,0 0 15,21 21-15,21-42 32,0 21-32,0-21 15,22 0-15,-22-1 0,21 22 0,-21-21 16</inkml:trace>
  <inkml:trace contextRef="#ctx0" brushRef="#br0" timeOffset="119696.67">21018 15642 0,'22'0'15,"-44"0"-15,65-21 0,-43 0 0,0 42 47,0 0-47,-21 0 0,21 1 16,0-1-16,-22 21 0,1-21 0,21 0 16,-21 22-16,21-22 0,0 0 0,0 21 15,0-20-15,0-1 0,21 0 16,0-21-16,22 0 0,-22 0 15,0 0-15,0 0 0,22-21 16,-22 21-16,0-21 0,21-22 16,-21 22-16,1 0 0,20-43 15,-21 43-15,0-21 0,0 21 0,-21-22 16,0 22-16,0 0 0,0 0 16,0 0-16,0 0 0,0 42 46,0 0-46,0 0 16,22-21-16,-1 21 16</inkml:trace>
  <inkml:trace contextRef="#ctx0" brushRef="#br0" timeOffset="120008.49">21675 15621 0,'0'0'16,"0"-21"-16,21 21 0,-21 21 31,0 0-15,0 22-16,0-22 0,0 21 0,-21-21 15,21 43-15,-22-22 0,1 0 16,0 22-16,21-1 0,-21 1 16,0-22-16,21 22 0,-21-1 0,-1-20 0,1 20 15,21 1-15,0-22 16,-21 21-16,21-20 0,-21 20 0,0-20 15,21-1-15,0 21 0,0-20 0,-21-22 16,21 21-16,0-21 0,0 1 16,0-1-16,21-21 15,0 0-15,-21-21 0,21-1 16,0 1-16,0-21 0,1 21 16,-1-22-16,0 1 0,0-21 0,-21 20 15,21-20-15</inkml:trace>
  <inkml:trace contextRef="#ctx0" brushRef="#br0" timeOffset="120245.14">21696 16108 0,'21'-212'16,"-21"149"-16,-21 423 0,21-445 0,21-254 0,0 297 16,-21 0-16,21-1 0,-21 1 15,21 0-15,1 20 0,-1 1 0,21 0 16,-21 0-16,0 0 0,22 21 16,-1 0-16,0 0 0,-20 0 0,20 0 15,-21 21-15,0 0 0,0 0 0,1 0 16,-22 1-16,0-1 0,0 0 15,0 0-15,-22 21 0,1-20 0,-21-1 16,21 0-16,-22 0 0,1 0 16,0 0-16,-1 1 0,22-22 15,-21 21-15,21 0 0,-22-21 0,22 0 16,0 0-16,0 0 0,0 0 0,21-21 16,0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11:51:20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11303 445 0,'0'-22'31,"0"1"-15,21 0-1,-21 0 1,0 0-16,0 0 16,0-1-16,-21 1 15,0 21-15,0 0 0,-1 0 16,1 0-16,0 0 15,0 0-15,-21 0 0,20 21 0,-20 1 16,21-1-16,-21 0 0,-1 0 16,22 0-16,-21 22 0,21-22 15,-22 21-15,22-21 0,0 22 16,0-1-16,-22 0 0,22-21 0,0 22 16,21-22-16,0 21 0,0 1 0,0-1 15,0 0-15,0 1 0,0-1 16,0 0-16,21-21 0,0 1 0,1 20 15,-1-21-15,0-21 0,21 21 16,-21 0-16,1-21 0,20 0 0,-21 0 16,21 0-16,-20 0 0,20 0 15,-21 0-15,21 0 0,-20-21 0,-1 21 16,-21-42-16,42 21 0,-21 0 0,22-1 16,-22 1-16,21 0 15</inkml:trace>
  <inkml:trace contextRef="#ctx0" brushRef="#br0" timeOffset="536.69">11684 381 0,'0'0'0,"0"-21"0,0 0 0,0 0 16,0-1-16,0 1 0,0 0 0,0 0 16,-42 63 15,42-21-31,0 22 0,0-22 15,0 0-15,0 21 0,0 1 16,0-1-16,0 0 0,0 1 0,-22 20 16,22-20-16,0 20 0,0-21 15,-21 22-15,21-22 0,-21 1 0,21-1 16,0 0-16,0 1 0,0-22 16,0 21-16,0-21 0,0 0 0,0 1 15,0-1-15,-42-21 31,42-21-31,0-1 0,0 1 16,21 0-16,-21-21 0,42-1 16,-42 1-16,21 0 0,1-1 15,-22 1-15,21-21 0,0 20 0,0 1 16,0 21-16,22-22 0,-1 22 16,-21 0-16,21 0 0,43 0 0,-43 0 15,1 21-15,-1 0 0,0 0 16,1 21-16,-22-21 0,21 21 0,-21 21 15,-21-21-15,0 22 0,0-22 0,0 21 16,0 1-16,0-1 0,-21-21 16,21 21-16,-21-20 0,0 20 0,0-21 15,0 0-15,-1 0 0,22 1 16,-21-1-16,0 0 0,0-21 16,42-21 30,0 21-46</inkml:trace>
  <inkml:trace contextRef="#ctx0" brushRef="#br0" timeOffset="1088.34">12827 868 0,'0'0'0,"0"-21"0,0 0 0,0-1 16,0 1-16,0 0 0,0 0 16,0 0-16,0-22 0,0 22 0,0 0 15,0 0-15,-21 0 0,0 21 16,21-21-16,-22 21 0,1 0 0,-21 0 16,21 0-16,0 0 0,-1 21 0,-20 0 15,21 0-15,-21 0 0,20 22 16,-20-22-16,21 21 0,0 0 0,-22 1 15,43-1-15,-21-21 16,0 0-16,0 22 0,21-22 0,0 0 0,21 21 16,0-20-16,0-1 0,1 0 0,-1 0 15,21 0-15,-21-21 16,0 0-16,1 0 0,20 0 0,-21 0 16,0 0-16,0-21 0,1 0 15,20 0-15,-21 0 0,0-1 0,0-20 16,1 0-16,-22 21 0,0-22 0,21 1 15,-21 21-15,0-22 0,0 22 16,0 0-16,0 0 0,0 0 0,0 42 31,-21 0-31,21 0 16,-22 0-16,22 1 0,0 20 16,0-21-16,0 21 0,-21-20 0,21 20 15,0-21-15,0 0 0,0 22 16,0-22-16,21 0 0,1 0 15,-1-21-15,0 21 0,0 0 0,0-21 16,0 0-16,22 0 0,-22 0 0,21 0 16,-21 0-16,1 0 0,20 0 15,-21-21-15,21 0 0</inkml:trace>
  <inkml:trace contextRef="#ctx0" brushRef="#br0" timeOffset="1400.17">13335 720 0,'0'0'0,"0"-21"15,21-22 1,-42 22-16,21 0 0,0 42 16,0 0-1,0 0-15,0 1 0,0-1 0,0 0 16,-21 42-16,21-20 0,-21-1 0,21 0 16,0 1-16,0-1 0,-22 22 15,1-22-15,21 0 0,-42 1 0,21 20 16,21 1-16,0-22 0,0 21 0,0 1 15,0-1-15,0 1 0,0-1 0,0 1 16,0-22-16,-21 1 16,21 20-16,-22-21 0,1-20 0,21 20 15,0 0-15,0-21 0,0 1 0,0-1 16,0 0-16,-21 0 0,0-21 0,21-21 31,0 0-15,21 0-16</inkml:trace>
  <inkml:trace contextRef="#ctx0" brushRef="#br0" timeOffset="1446.16">13335 1672 0,'0'-84'16</inkml:trace>
  <inkml:trace contextRef="#ctx0" brushRef="#br0" timeOffset="1747.99">13377 910 0,'0'-21'0,"0"42"0,0-84 16,0 42-16,0-1 0,0 1 15,0 0-15,0 0 0,21 0 16,1 21-16,-1 0 16,21 0-16,-21 0 0,22 0 0,-22 0 15,21 0-15,-21 0 0,0 0 0,22 21 16,-22 0-16,-21 0 0,21 0 16,-21 1-16,0 20 0,0-21 0,0 21 15,0-20-15,-21 20 0,0 0 16,0-21-16,-22 1 0,22-1 15,0 0-15,-21 0 0,20 0 0,1 0 16,0-21-16,0 22 0,0-22 16,0 0-16,-1 21 0,22 0 15,22-21 17,-1 0-32,-21-21 0,21 21 0</inkml:trace>
  <inkml:trace contextRef="#ctx0" brushRef="#br0" timeOffset="2132.77">14203 381 0,'0'0'0,"0"-21"0,0-21 0,0 20 0,0 1 16,0 0-16,-21-21 0,21 21 15,0-1-15,0 44 32,-22-1-32,22 0 0,-21 0 0,21 0 15,0 22-15,0-1 0,-21 0 0,0 1 16,0-1-16,21 21 0,0-20 16,0 20-16,-21-20 0,21-1 15,-22 21-15,22-20 0,0-1 16,-21 0-16,21 1 0,0-1 0,0-21 15,0 0-15,0 1 0,0-1 0,21 0 16,1 0-16,-1-21 16,0 21-16,0-21 0,0 0 15,0 0-15,1 0 0,-1-21 0,0 21 16,0-21-16,0 0 16,0 0-16,1-1 0,-22 1 0,0 0 15,21 0-15</inkml:trace>
  <inkml:trace contextRef="#ctx0" brushRef="#br0" timeOffset="2373.64">13970 720 0,'0'0'0,"21"0"31,0 0-16,22 0-15,-22 0 16,0 0-16,21 0 0,-21 0 0,22 0 0,-22 0 16,21 0-16,-21 0 0,1 0 0,-1 0 15,0 0 1</inkml:trace>
  <inkml:trace contextRef="#ctx0" brushRef="#br0" timeOffset="2768.41">14478 826 0,'0'0'0,"0"-22"0,21 22 0,0 0 16,0 0-16,1 0 15,-1 0-15,0 0 0,0-21 16,0 21-16,-21-21 16,21 21-16,-21-21 0,0 0 0,0 0 15,0-1-15,0 1 0,-21 21 32,0 0-32,21-21 0,-21 21 15,0 0-15,21 21 0,-21 0 16,21 1-16,0-1 0,-22 0 15,1 0-15,21 0 0,0 0 0,0 22 16,-21-22-16,21 0 0,0 0 16,0 0-16,0 1 0,0-1 0,0 0 15,21 0-15,0 0 0,-21 0 16,22-21-16,-1 22 0,0-22 0,0 0 16,0 0-16,0 0 0,1 0 0,-1 0 15,0 0-15,0 0 0,0 0 16</inkml:trace>
  <inkml:trace contextRef="#ctx0" brushRef="#br0" timeOffset="3192.82">14965 635 0,'0'0'0,"0"-42"0,0 21 15,42-1-15,-21 22 31,0 0-15,1 0-16,-1 0 0,0 22 16,0-22-16,0 21 0,-21 0 0,0 0 15,0 0-15,0 22 0,0-22 0,0 21 16,0 0-16,0-20 0,0 20 16,0 0-16,-21-21 0,21 22 15,-21-22-15,21 0 0,0 0 0,0 0 16,-21 1-16,21-44 31,0 1-15,0 0-16,0 0 0,21-21 15,-21-1-15,21 1 0,0 0 16,-21 20-16,21-20 0,-21 0 0,22 21 16,-1-1-16,0 1 0,-21 0 0,21 21 15,0-21-15,0 21 16,1 0-16,-1 0 15,0 0 1,0 0 0</inkml:trace>
  <inkml:trace contextRef="#ctx0" brushRef="#br0" timeOffset="3464.67">15579 720 0,'-64'21'15,"85"-21"17,0 0-32,1 0 15,-1-21-15,0 21 0,0 0 16,0 0-16,0 0 15,1 0-15,-1 0 16,-21-21-16,0-1 31</inkml:trace>
  <inkml:trace contextRef="#ctx0" brushRef="#br0" timeOffset="4248.26">16192 487 0,'0'0'16,"-21"0"-16,21-21 15,0 0-15,0-1 16,0 1-1,21 0-15,1 21 0,-1-21 16,0 21-16,0-21 0,0 0 16,0 21-16,1 0 0,-1 0 15,0 0-15,0 0 0,0 21 16,-21 0 0,0 0-16,0 0 0,0 0 0,0 1 15,0-1-15,0 0 0,-21 21 16,0-21-16,0 1 0,0-1 0,-1 0 15,1-21-15,-21 21 0,21 0 0,0-21 16,-1 21-16,1-21 0,0 0 16,0 0-16,0 0 15,21-21 17,21 21-17,0 0-15,0-21 0,0 21 16,1-21-16,-1 21 0,0 0 15,0 0-15,0 0 0,0 0 0,1 0 16,-1 21-16,0 0 0,0-21 16,-21 21-16,21-21 0,-21 22 0,0-1 15,21 0-15,-21 0 0,22-21 16,-22 21-16,0 0 0,0 1 0,0-1 16,0 0-16,-22 0 0,1-21 0,21 21 15,-42 0-15,21-21 16,0 22-16,-1-22 0,1 0 0,-21 0 15,21 0-15,0 0 0,-1 21 0,1-21 16,0 0-16,0 0 0,0 0 16,0 0-16,-1 0 0,1 0 15,21-21-15,-21 21 0,0 0 47,0 0-31,-1461 190 78</inkml:trace>
  <inkml:trace contextRef="#ctx0" brushRef="#br0" timeOffset="5212.92">11620 1334 0,'-63'0'15,"42"0"-15,0 0 16,-1 0-16,1 0 47,0 0-47,42 0 16,0 0-1,1 0-15,-1 0 16,0 0-16,0 0 15,0 0-15,22 0 0,-22 0 0,21 0 16,-21 0-16,22 0 0,20 0 16,-21 0-16,22 0 0,-1 0 0,1 0 15,-1 0-15,1 0 0,-1 0 16,22 0-16,-21 0 0,-1 0 0,1 0 16,-1 0-16,1 0 0,20 0 0,-20 0 15,-1 0-15,22 0 0,-22 0 16,22 0-16,0 0 0,-1 0 0,1 0 15,0-22-15,-1 22 0,1 0 16,0 0-16,-1 0 0,1 0 0,0 0 16,-1 0-16,-20 0 0,21 0 15,-22 0-15,-21 0 0,22 0 0,-1 0 16,-20 0-16,20 0 0,1 0 16,-22 0-16,0 22 0,22-22 0,-22 0 15,1 0-15,20 0 0,-21 0 0,1 0 16,-1 0-16,0 0 0,1 0 15,-22 21-15,21-21 0,-21 0 0,22 0 16,-22 0-16,0 0 0,0 21 16,0-21-16,1 0 0,-1 0 0,0 0 15,21 0-15,-21 0 0,1 0 0,20 21 16,-21-21-16,21 0 16,-20 0-16,20 0 0,-21 0 0,21 0 15,-20 0-15,20 0 0,-21 0 0,0 0 16,0 0-16,22 0 0,-22 0 15,0 0-15,0 0 0,0 0 0,1 0 16,-1 0-16,0 0 0,0 0 0,0 0 16,0 0-16,1 0 0,-1 0 15,0 0-15,0 0 0,0 0 16,0 0-16,1 0 16,-1 0-16,0 0 15,0 0-15,-21-21 63,-21 21-48,-43-21-15</inkml:trace>
  <inkml:trace contextRef="#ctx0" brushRef="#br0" timeOffset="19552.99">2752 2477 0,'0'0'0,"0"-22"0,0 1 0,0 0 0,0 0 15,0 0-15,0 0 0,0-1 16,0 1-16,0 0 0,0 0 0,0 0 16,0 42 31,0 21-47,0-21 0,0 22 15,0-1-15,-22 0 0,22 22 16,-21-1-16,0-20 0,21 20 0,0 1 15,-21-22-15,0 22 0,0-22 16,21 0-16,-22 1 0,22-1 0,0-21 16,0 21-16,0-20 0,-21 20 15,21-21-15,0 0 0,0 0 16,0 1-16,0-44 62,0 1-62,0 0 0,21 21 0,1-21 16</inkml:trace>
  <inkml:trace contextRef="#ctx0" brushRef="#br0" timeOffset="20057.7">3111 2921 0,'0'42'16,"22"-42"15,-1 0-15,-21-21-1,0 0 1,0 0 0,0 0-1,-21 21 1,-1 0 0,1 21-16,21 0 0,0 0 15,0 0 1,21-21 31,1 0-32,-22-21 1</inkml:trace>
  <inkml:trace contextRef="#ctx0" brushRef="#br0" timeOffset="21196.34">5821 2265 0,'0'0'0,"0"-21"0,63-64 31,-63 64-31,0 0 16,0 42 15,-21 0-15,21 21-16,-21-20 0,0 20 15,0 0-15,-1 22 0,1-22 0,-21 22 16,21-1-16,-22 1 0,22-1 0,-21 1 16,0-22-16,20 21 0,-20-20 15,0-1-15,21 0 0,-22 1 0,22-22 16,0 21-16,0-21 0,-22 22 16,22-22-16,0 0 0,21 0 0,-21-21 15,0 21-15,21 1 0,-21-22 16,-1 0-1,22-22-15,0 1 16,0 0-16,0 0 0,0 0 16,0-22-16,0 22 0,0-21 0,22 0 15,-1-1-15,-21 1 0,42 21 0,-21-22 16,0 1-16,1 21 0,-1 0 16,21 0-16,-21-1 0,0 1 0,1 0 15,-1 21-15,0 0 0,0 0 16,0 0-16,0 0 0,1 21 0,-1 0 15,0 22-15,-21-22 16,21 0-16,-21 0 0,0 22 16,0-22-16,0 21 0,0-21 0,0 22 15,21-22-15,-21 21 0,21-21 16,-21 0-16,22 1 0,-22-1 0,21 0 16,0 0-16,0-21 0,0 0 0,22 0 15,-22 0-15,21 0 0,-21 0 16,22 0-16,-1-21 0,0 21 0,1-21 15,-1 0-15,-21-22 0,21 22 16,1-21-16,-22 21 0,0-22 0,21-20 16,-20 20-16,-1 1 0,-21-21 0,0 20 15,21-20-15,-21 20 0,0-20 16,0 21-16,0-22 0,-21 22 0,21-1 16,-21 1-16,-1 21 0,1-21 15,-21-1-15,21 22 0,-22 0 16,22-21-16,-21 20 0,0 22 0,20-21 15,-20 21-15,0 0 0,21 0 16,-22 0-16,1 0 0,21 21 0,-22 1 16,22 20-16,0-21 0,0 21 15,0-20-15,21 20 0,0 0 0,0 1 16,0-1-16,0 0 0,21-21 16,0 22-16,0-1 0,0-21 0,22 22 15,-22-22-15,21 0 0,-21 0 16,22 0-16,-22-21 0,21 21 15,1-21-15,-22 0 0,21 0 0,-21 0 16,0 0-16,1 0 0,-1 0 16,0 0-16</inkml:trace>
  <inkml:trace contextRef="#ctx0" brushRef="#br0" timeOffset="21808.02">6921 2731 0,'0'0'0,"0"-22"0,22 22 0,-22-21 16,0 0-16,0 0 0,0 0 15,0 0-15,0-1 0,0-20 16,0 21-16,0 0 0,-22 0 0,1-1 15,0 1-15,21 0 0,-21 21 16,0 0-16,-22 0 0,22 0 0,0 0 16,0 0-16,-21 21 0,20 0 15,1 22-15,-21-22 0,0 21 0,20 1 16,-20-1-16,21 0 0,-21 1 16,20-22-16,1 21 0,0 0 15,0-20-15,21 20 0,-21-21 0,21 0 16,0 0-16,0 1 0,0-1 0,21-21 15,0 21-15,0-21 0,22 0 16,-22 0-16,21 0 0,0 0 0,1 0 16,-1-21-16,-21 0 0,22-1 15,-1 1-15,0 0 0,-21 0 0,22 0 16,-22-22-16,0 22 0,0-21 0,0 0 16,-21 20-16,0-20 0,0 0 15,0 21-15,0-22 0,0 22 0,0 0 16,0 0-16,0 0 15,-21 21-15,0 0 16,21 21-16,-21 21 16,21-21-16,-21 0 0,21 22 15,0-22-15,0 21 0,0-21 0,0 22 16,0-1-16,0-21 0,0 0 16,0 22-16,0-22 0,0 0 0,0 0 15,21 0-15,0 1 0,0-22 16,0 0-16,1 0 15,-1 0-15,0 0 0,0-22 0,0 1 16,0 0-16,1 0 0</inkml:trace>
  <inkml:trace contextRef="#ctx0" brushRef="#br0" timeOffset="22112.57">7281 2053 0,'0'0'0,"21"-21"32,-21 42-17,0 0 1,0 1-16,0 20 0,0 0 0,0-21 16,-21 43-16,21-22 0,-21 1 15,21 20-15,-21-21 0,0 22 16,21-22-16,-21 1 0,21-1 0,0 0 15,-22 1-15,22-1 0,0-21 16,0 0-16,0 0 0,0 1 0,0-1 16,0 0-16,0 0 0,22-21 31,-1-21-15</inkml:trace>
  <inkml:trace contextRef="#ctx0" brushRef="#br0" timeOffset="22672.38">7768 2519 0,'0'-85'31,"0"170"-31,0-191 0,0 85 0,-21 21 0,0 0 0,0 0 15,-1 0-15,1 0 0,0 21 16,0-21-16,-21 21 16,20 0-16,1 22 0,0-22 0,0 21 15,0-21-15,0 22 0,-1-22 16,22 21-16,0-21 0,-21 22 0,21-22 16,0 0-16,0 0 0,0 0 0,0 1 15,0-1-15,0 0 16,21-21-16,1 0 0,-1 0 15,0 0-15,0 0 0,0 0 0,0 0 16,1-21-16,-1 21 0,0-21 16,0-1-16,0 1 0,0-21 0,1 21 15,-1-22-15,0 22 0,-21-21 0,0 21 16,0-22-16,0 22 16,0 0-16,0 0 0,0 0 0,0 0 15,0 42 1,0 0-1,-21 0-15,21 0 0,-21 0 0,21 22 16,0-22-16,0 21 0,0-21 16,0 22-16,0-22 0,0 0 0,0 21 15,0-20-15,21-1 0,-21 0 0,21-21 16,0 21-16,0 0 0,0-21 16,1 0-16,-1 0 0,0 0 0,0 0 15,0 0-15,0 0 0,22 0 16,-22 0-16,0-21 0,0 0 15,0 0-15,-21 0 0,22-1 0,-22 1 16</inkml:trace>
  <inkml:trace contextRef="#ctx0" brushRef="#br0" timeOffset="22984.24">7302 2328 0,'0'0'0,"22"0"31,-1 0-15,0 0-16,21 0 0,1-21 0,20 21 15,-21 0-15,22 0 0,-1-21 16,-20 21-16,20 0 0,-20 0 0,-1 0 15,-21 0-15,0 0 0,0 0 16,1 0-16,-44 0 31,1 0-15</inkml:trace>
  <inkml:trace contextRef="#ctx0" brushRef="#br0" timeOffset="23472.03">8826 2138 0,'0'0'0,"0"-21"0,0 0 0,0-1 15,-21 22 1,0 22 0,21-1-1,-21 0-15,0 0 0,21 21 0,0-20 16,-21 20-16,-1 21 0,1-20 0,0-1 16,21 22-16,0-22 0,-21 0 15,21 22-15,-21-22 0,21 0 0,0 1 16,-21-1-16,21-21 0,0 0 0,0 1 15,0-1-15,0 0 0,0 0 16,0 0 0,0-42-1,0 0-15,0 0 16</inkml:trace>
  <inkml:trace contextRef="#ctx0" brushRef="#br0" timeOffset="23868.49">8445 2328 0,'0'0'0,"0"-21"16,-63-63 0,63 62-16,0 1 15,0 0-15,0 0 0,0 0 16,21 0-16,0 21 0,0-22 16,22 1-16,-1 21 0,22 0 0,-1-21 15,1 21-15,20 0 16,1 0-16,0 0 0,-1 21 0,-20 0 15,20-21-15,-20 43 0,-1-22 16,-20 0-16,-1 21 0,-21 1 0,0-1 16,-21 0-16,0 1 0,0-1 0,0 22 15,-42-22-15,21 0 0,-21 1 16,-1-1-16,-20 0 0,-1 1 0,1-22 16,-22 21-16,22-21 0,-22 0 0,21 1 15,1-1-15,-1-21 0,22 21 16,0-21-16,-1 0 0,22 0 0,-21 0 15,21 0-15,0 0 16,42 0 15,0 0-31,0 0 16,0 0-16,22-21 0,-22 21 16,21 0-16,0-21 0</inkml:trace>
  <inkml:trace contextRef="#ctx0" brushRef="#br0" timeOffset="24289.95">9504 2667 0,'0'-63'31,"21"63"-31,0-22 0,0 1 16,0 0-16,1 0 15,-1 21-15,0-21 0,0 21 0,21 0 16,-20 0-16,20 0 0,-21 0 16,21 0-16,-20 0 0,20 21 0,-21 0 15,0 0-15,0 0 0,1 22 0,-22-22 16,0 21-16,0-21 0,0 22 16,-22-22-16,1 0 0,0 21 0,-21-20 15,21-1-15,-1 0 0,1-21 0,0 21 16,0 0-16,0-21 15,21-21 17,0 0-32,0 0 0,21 0 15,0-1-15,0-20 0,0 21 16,1 0-16,-1 0 0,0-1 0,0 1 16,0 0-16,0 0 0,1 0 15,20 0-15,-21 21 0,0-22 0,0 1 16,1 21-16,-1-21 0,0 21 15</inkml:trace>
  <inkml:trace contextRef="#ctx0" brushRef="#br0" timeOffset="24516.8">10350 2477 0,'0'63'31,"0"-42"-31,0 0 0,0 1 0,0-1 15,0 0-15,0 21 0,0-21 0,-21 1 16,21-1-16,0 0 0,-21 0 0,21 0 16,0 0-16,0 1 0,0-1 15,0 0-15,0-42 47,0 0-47,21 21 0,-21-22 16</inkml:trace>
  <inkml:trace contextRef="#ctx0" brushRef="#br0" timeOffset="24824.59">10414 2307 0,'0'0'0,"-21"-21"32,0 21-32,-1 0 0,22 21 31,22-21-16,-1 0-15,0 0 0,0 0 16,-21-21-16,21 21 16,-21-21-16,0 0 0,0 0 15,0-1-15,-21 22 16,0 0-16,0 0 16,0 0-16,-1 0 0,1 0 15,21 22 1,0-1-16,0 0 15,0 0-15,0 0 0,21 0 16,1 1-16,-1-22 16,-21 21-16,21 0 0</inkml:trace>
  <inkml:trace contextRef="#ctx0" brushRef="#br0" timeOffset="25236.38">10668 2455 0,'0'0'0,"0"-21"32,0 42-17,0 1 1,0-1-16,21 0 0,-21 0 0,0 0 16,0 0-16,0 22 0,0-22 0,0 21 15,0-21-15,0 1 0,0 20 16,0-21-16,0 0 0,0 0 15,0 1-15,0-1 0,21-21 32,0 0-17,-21-21-15,22-1 0,-1 1 16,-21 0-16,21-21 0,0 21 0,0-22 16,-21 1-16,21 21 0,1-22 15,-1 1-15,0 21 0,-21-21 16,21 20-16,0 1 0,-21 0 0,21 21 15,-21-21-15,22 21 32,-22 21-17,0 0-15,21-21 16,-21 21-16,0 1 0</inkml:trace>
  <inkml:trace contextRef="#ctx0" brushRef="#br0" timeOffset="26036.73">11176 2604 0,'21'0'15,"0"0"1,0 0 0,1-22-16,-1 1 0,0 0 15,0 0-15,0 0 0,-21 0 16,21-1-16,-21 1 0,0 0 15,0 0 1,-21 21-16,0 0 16,0 0-16,0 21 0,0-21 15,-1 21-15,1 0 0,0 1 0,21 20 16,0-21-16,-21 21 16,21-20-16,-21-1 0,21 21 0,0-21 15,0 0-15,0 22 0,0-22 0,0 0 16,0 0-16,21-21 0,0 21 15,0 1-15,22-22 0,-22 0 0,21 0 16,0 0-16,1 0 0,-22 0 0,21 0 16,1 0-16,-1-22 0,0 1 15,-21 0-15,22 0 0,-1 0 0,-21 0 16,0-22-16,1 22 0,-1-21 0,0-1 16,-21 22-16,0-21 0,0 0 15,0 20-15,0 1 0,0 0 0,0 0 16,0 0-16,-21 21 15,21 21 1,0 0 0,0 21-16,0-20 0,0-1 15,0 21-15,0 0 0,0-20 0,0 20 16,-21-21-16,21 21 0,0-20 0,0-1 16,-22 0-16,22 21 0,0-21 15,0 1-15,0-1 0,-21-21 16,21 21-16,-21-21 15,21-21 1,0 0-16,0-1 16,0 1-16,0 0 0,0 0 15,21-21-15,0-1 0,1 1 0,-22 21 16,21-22-16,21 1 0,-21 0 16,0-1-16,22 22 0,-1 0 0,-21 0 15,22 0-15,-1 21 0,0 0 16,22 0-16,-22 0 0,0 0 0,1 0 15,-1 21-15,0 21 0,1-21 0,-22 22 16,0-22-16,0 21 0,-21 1 16,0-1-16,0-21 0,0 21 0,0-20 15,0 20-15,0-21 0,-21 0 0,0 0 16,0 1-16,0-1 16,21 0-16,-22-21 0</inkml:trace>
  <inkml:trace contextRef="#ctx0" brushRef="#br0" timeOffset="26760.52">6667 4212 0,'0'0'0,"0"-21"0,0 0 16,22 0-16,-1 0 0,-21-1 16,0 1-16,21 0 0,-21 0 15,0 42 1,0 0 0,0 0-16,0 22 0,0-22 15,0 21-15,0 1 0,0-1 0,-21 21 16,0-20-16,-1-1 0,1 0 15,0 22-15,0-22 0,0 1 0,0-1 16,-1 0-16,1-21 0,0 22 16,0-22-16,21 21 0,-21-21 0,21 1 15,0-1-15,0-42 32,0-1-32,21 1 15,0 0-15,0 0 0</inkml:trace>
  <inkml:trace contextRef="#ctx0" brushRef="#br0" timeOffset="27128.26">7070 4530 0,'0'21'16,"0"0"-16,-22-21 0,22 21 0,-21-21 15,21 21-15,-21-21 0,21 22 16,0-1 0,21-21-16,0 0 15,1 0-15,-1 0 0,0 0 16,0 0-16,0 0 0,0-21 16,-21-1-16,22 1 0,-22 0 15,0 0 1,-22 21-16,1 0 0,0 0 15,0 0-15,0 0 0,0 0 16,-1 0-16,22 21 16,0 0-16,0 0 15,22-21 17,-1 0-32,0 0 15</inkml:trace>
  <inkml:trace contextRef="#ctx0" brushRef="#br0" timeOffset="27728.15">8826 4001 0,'0'0'0,"0"-22"0,0 1 15,0 0-15,0 0 16,22 0-16,-22 0 0,0-1 15,0 1-15,-22 21 32,22 21-32,-21 1 0,0 20 15,21 0-15,-21 1 0,0-1 0,21 21 16,-21 1-16,-1-1 0,1 1 16,21-1-16,0 1 0,-21-22 0,21 22 15,-21-22-15,21 22 0,0-22 16,-21 0-16,21 1 0,0-22 15,0 21-15,0-21 0,0 0 0,0 1 16,0-44 15,0 1-31,0 0 0,0 0 16,0-21-16,0 20 0</inkml:trace>
  <inkml:trace contextRef="#ctx0" brushRef="#br0" timeOffset="28044.49">8530 4149 0,'0'0'0,"-21"-170"32,21 149-32,0 0 15,0 0-15,21 0 16,0 0-16,0-1 0,22 1 0,-1 21 16,22-21-16,-22 21 0,21 0 0,1 0 15,-1 0-15,-20 0 0,-1 0 16,0 0-16,1 21 0,-22 0 0,0 22 15,-21-22-15,0 21 0,-21 1 0,0-1 16,-22 0-16,1-21 0,0 22 16,-1-1-16,1-21 0,0 22 0,-1-22 15,1 0-15,0 0 0,21 0 16,-1-21-16,1 21 0,0-21 0,42 22 31,0-22-15,1 0-16,-1 0 0,0 0 15,0 0-15,21 0 0,-20 0 0</inkml:trace>
  <inkml:trace contextRef="#ctx0" brushRef="#br0" timeOffset="28416.28">9165 4382 0,'0'-22'0,"0"1"15,21 21-15,0 0 0,1 0 16,-1 0-16,0 0 0,0 0 16,0 0-16,0 0 0,1 21 15,-1-21-15,0 22 0,0-1 0,0 0 16,-21 21-16,21-21 0,-21 1 0,0-1 16,0 21-16,0-21 0,-21 0 15,0 1-15,0-1 0,0 0 0,0 0 16,-1 0-16,1 0 0,0-21 0,0 0 15,21-21 17,0 0-32,0 0 0,0 0 0,21 0 15,0-22-15,0 22 0,1-21 0,-22-1 16,21 22-16,0-21 0,0 21 16,21 0-16,-20-22 0,-1 22 0,21 21 15,-21-21-15,0 21 0,1 0 0,-1 0 16,0 0-16,0 0 0,0 0 15,0 0-15,1 0 0</inkml:trace>
  <inkml:trace contextRef="#ctx0" brushRef="#br0" timeOffset="28833.42">10160 4318 0,'0'0'0,"-21"0"16,0 0-1,-1 0-15,1 0 0,0 0 16,0 0-16,0 21 0,0 0 16,-1 1-16,22-1 0,-21 0 0,0 0 15,0 21-15,0-20 0,0-1 0,21 0 16,0 0-16,0 0 0,0 0 16,0 1-16,0-1 0,0 0 15,21-21-15,0 0 0,21 0 16,-21 0-16,22 0 0,-1 0 0,-21 0 0,22 0 15,-1 0-15,0-21 0,1 21 16,-22-21-16,21-1 0,-21 1 16,0-21-16,22 21 0,-43 0 0,0-22 15,0 22-15,0-21 0,0 21 16,0-22-16,0 22 0,-43 0 0,22 0 16,0 21-16,-21 0 0,-1 0 0,1 0 15,0 0-15,21 0 0,-22 0 16,1 0-16,21 21 0,0 0 15,-1-21-15,22 21 0,0 0 0,0 1 16,22-22-16,-1 21 16,0-21-16,21 0 0,1 0 0,-1 0 15,0 0-15</inkml:trace>
  <inkml:trace contextRef="#ctx0" brushRef="#br0" timeOffset="29157.24">10774 4318 0,'0'-21'16,"-21"21"-16,-1 0 16,22 21-16,0 0 15,0 0-15,-21 1 0,21-1 0,0 21 16,-21-21-16,21 22 16,-21-1-16,21 0 0,-21 1 0,0 20 15,21-21-15,-22 22 0,1-1 0,0 1 16,0 21-16,0-22 0,0 22 0,-1-22 15,1 22-15,0-22 0,0 22 16,-21-21-16,20-1 0,1 1 0,0-1 16,0 1-16,21-22 0,-21 0 0,0 1 15,21-22-15,0 0 0,0 0 0,21-21 32,0-21-32,0 0 0,0-22 15,0 1-15,1 0 0,20-1 0,-21 1 16,21-21-16,-20-1 0,20 1 15</inkml:trace>
  <inkml:trace contextRef="#ctx0" brushRef="#br0" timeOffset="29461.06">10668 4720 0,'0'0'0,"0"-42"0,-21 0 0,21-1 16,-21 1-16,21 21 0,-22-22 16,22 22-16,0-21 0,0 21 0,0-22 15,0 22-15,0 0 0,22 0 0,-1 0 16,21 21-16,-21-21 0,0 21 15,22 0-15,-22 0 0,21 0 0,1 0 16,-1 21-16,0-21 0,-21 21 0,1 21 16,20-21-16,-42 1 15,0 20-15,0-21 0,0 21 0,0-20 16,-21-1-16,0 0 0,-1 21 0,-20-21 16,21 1-16,-21-1 0,-1-21 0,1 21 15,0 0-15,-1-21 0,1 0 16,21 0-16,-22 0 0,22 0 0,0 0 15,21-21 1,21 21-16,0-21 16,1 21-16,20-21 0,-21-1 0,21 22 15,1-21-15</inkml:trace>
  <inkml:trace contextRef="#ctx0" brushRef="#br0" timeOffset="29787.93">11239 4466 0,'0'0'0,"22"0"16,-22-21-1,21 21-15,-21-21 0,21 0 16,0 21-16,0-21 0,-21-1 0,21 22 16,-21-21-16,0 0 0,0 0 15,-42 21 1,21 0-16,0 0 15,0 0-15,-1 0 0,1 21 16,-21 0-16,21 0 0,0 1 0,21-1 16,-22 0-16,22 0 0,0 0 0,0 0 15,0 1-15,0-1 0,0 0 16,0 0-16,22 0 0,-22 0 0,21 1 16,0-22-16,21 21 0,-21-21 0,1 0 15,20 0-15,-21 0 0,0 0 0,22 0 16,-22 0-16,21-21 0,-21-1 15,0 22-15</inkml:trace>
  <inkml:trace contextRef="#ctx0" brushRef="#br0" timeOffset="30116.83">11599 4360 0,'0'0'0,"21"-21"31,1 0-31,-1 21 16,21 0-16,-21 0 0,0 0 0,1 0 15,20 0-15,-21 0 0,0 0 0,22 21 16,-22 0-16,0 1 0,0-1 16,-21 0-16,0 0 0,0 0 0,0 0 15,0 1-15,-21-1 0,0 0 0,0 0 16,-1 0-16,1-21 0,0 21 16,0-21-16,0 0 0,0 0 15,-1 0 1,22-21-1,0 0-15,0 0 0,0 0 16,22 0-16,-22-22 0,21 22 0,0-21 16,0-1-16,-21 22 0,21-21 0,0 21 15,1-22-15,-1 22 0,0 0 16,0 0-16,0 0 0,0 0 0,1 21 16,-1-22-16</inkml:trace>
  <inkml:trace contextRef="#ctx0" brushRef="#br0" timeOffset="30409.57">12594 3831 0,'0'-21'15,"0"42"-15,0-63 0,-21 21 0,21 0 16,-21-1-16,0 22 16,-1 0-1,1 22 1,21-1-16,-21 21 0,21-21 0,-21 22 15,0-1-15,21 0 0,-21 22 0,-1-22 16,1 22-16,0-22 0,21 21 16,-21-20-16,0-1 0,0 0 0,21 1 15,0-1-15,-22-21 0,22 22 16,0-22-16,0 0 0,0 0 0,0 0 16,0 0-16,22-21 15,-1 0-15,0 0 0,0 0 16,0-21-16,22 21 0,-22-21 0,0 0 15</inkml:trace>
  <inkml:trace contextRef="#ctx0" brushRef="#br0" timeOffset="30888.29">12658 4318 0,'0'0'0,"0"-21"16,0 42 0,-22-21-1,22 21-15,-21 0 0,21 1 0,0-1 16,0 0-16,0 0 15,0 0-15,0 0 0,0 1 16,0-1-16,21 0 16,1-21-16,-1 0 15,21 0-15,-21 0 0,0 0 0,22-21 16,-22 21-16,21-21 0,-21-1 0,22 1 16,-22 0-16,0-21 0,0 21 15,-21-1-15,0-20 0,21 21 16,-21 0-16,0 0 0,0-1 0,-21 22 31,21 22-15,-21-1-16,21 0 0,-21 0 0,0 21 15,21-20-15,-21 20 0,-1 0 0,22 1 16,0-1-16,-21 0 0,0 1 16,21 20-16,0-21 0,0 22 0,0-1 15,0-20-15,0 20 0,0 1 0,0-22 16,0 22-16,0-22 0,0 0 15,-21 1-15,21-1 0,0-21 0,-21 0 16,0 0-16,21 1 0,0-1 16,-22 0-16,1-21 0,0 0 0,0 0 15,21-21 1,0 0-16,0-1 16,0 1-16,0-21 0,21 21 0,-21-22 15,21 1-15,0 0 0,1-1 0</inkml:trace>
  <inkml:trace contextRef="#ctx0" brushRef="#br0" timeOffset="31104.17">12319 4106 0,'-21'0'0,"42"0"0,-63-21 16,42 0-16,21 21 15,0-21-15,21 21 0,1 0 16,-1 0-16,0 0 0,1 0 0,20-21 15,-21 21-15,22 0 0,-22 0 0,22 0 16,-1 0-16,-20 0 0,-1 0 16,0 0-16,-21 0 0,1 0 0,-1 0 15,-42 0 1</inkml:trace>
  <inkml:trace contextRef="#ctx0" brushRef="#br0" timeOffset="32641.1">13928 4382 0,'0'0'0,"0"21"0,0 0 15,-22-21-15,1 0 16,42 0 0,1 0-1,-1 0-15,0-21 0,21 0 0,1 21 16,-1-22-16,0 1 0,1 0 16,20 0-16,-21 0 0,1-22 15,-1 22-15,0-21 0,-20 21 0,-1-22 16,0 22-16,0-21 0,-21 21 15,0-22-15,0 22 0,0-21 0,-21 21 16,21 0-16,-21-1 0,0 22 0,-1-21 16,1 21-16,0 0 0,0 0 15,0 0-15,0 0 0,-1 21 0,1 1 16,21-1-16,-21 21 0,0 0 0,0 1 16,21 20-16,-21 1 0,-1-22 15,1 22-15,0-1 0,0 22 0,-21-22 16,20 1-16,1-1 0,0 22 15,0-22-15,0 22 0,0 0 0,-1-22 16,22 22-16,0-22 0,0 1 16,-21-1-16,21 1 0,0-1 0,-21 1 15,21-1-15,0-20 0,0-1 0,0 22 16,0-43-16,0 21 0,0 0 16,0-20-16,0-1 0,21-21 0,0 0 15,1 0-15,-1 0 0,0 0 0,21 0 16,1-21-16,-1-1 0,0-20 0,1 21 15,-1-21-15,0-1 0,1 1 16,-22-22-16,21 22 0,-21-21 0,0-1 16,-21 1-16,0-1 0,0 1 15,-21-1-15,-21 1 0,21 20 0,-22-20 16,1 20-16,0 1 0,-22 21 16,22-21-16,0 20 0,-1 1 0,1 21 15,21-21-15,0 21 0,-1 0 0,22-21 16,22 21-1,-1 0-15,0 0 0,21-21 16,1 21-16,-1 0 0,0-21 0,22 21 16,-1-22-16,-20 1 0,20 21 15,1-21-15,-22 0 0,21 0 0,-20 0 16,-1-1-16,0 1 0,1 0 0,-22 0 16,0 0-16,0 0 15,-21-1-15,0 1 0,0 0 16,0 0-16,-21 21 31,21 21-31,-21 0 0,0 0 16,21 1-16,0-1 0,-21 0 15,21 0-15,0 0 16,0 0-16,0 1 0,21-22 16,0 0-16,0 0 15,0 0-15,0 0 0,22 0 16,-22 0-16,21 0 0,-21 0 0,22-22 15,-22 1-15,21 0 0,1-21 16,-1 21-16,-21-22 0,21 22 16,-20-21-16,20-22 0,-21 22 0,21 0 15,-20-1-15,-1 1 0,-21 0 0,21-1 16,-21 1-16,0 0 0,0 20 16,0 1-16,0-21 0,0 21 0,0 0 15,0-1-15,-21 22 31,0 22-31,21-1 0,-22 0 0,1 21 16,21 1-16,-21-1 0,0 0 0,0 1 16,0 20-16,21-21 15,-22 22-15,1-22 0,21 22 0,-21-22 16,21 0-16,0 1 0,0-1 0,0 0 16,0-20-16,21-1 0,0 0 15,1 0-15,20 0 0,-21 0 0,0-21 16,22 0-16,-1 0 0,-21 0 0,21 0 15,1 0-15,-1-21 0,0 21 16,1-21-16,-22 0 0,21 0 0,-21 0 16,22-22-16,-22 22 0,0 0 0,-21 0 15,0 0-15,0-1 16,0 1-16,-21 21 16,0 0-16,0 0 15,-1 0-15,1 21 0,0-21 16,0 22-16,21-1 0,-21 0 0,21 0 15,0 0-15,0 0 0,0 1 0,0-1 16,21 0-16,0-21 0,0 21 16,0-21-16,1 0 0,-1 0 0,0 0 15,21 0-15,-21 0 0,22 0 0,-22 0 16,21-21-16,-21 21 0,22-21 16,-22 0-16,0-1 0,0 1 0,0 0 15,-21 0-15,22 0 0,-22-22 0</inkml:trace>
  <inkml:trace contextRef="#ctx0" brushRef="#br0" timeOffset="32878.06">15134 3831 0,'-63'0'31,"126"0"-31,-126-21 32,84 21-1,-42 0-15,-1 0-16,1 21 15</inkml:trace>
  <inkml:trace contextRef="#ctx0" brushRef="#br0" timeOffset="33864.18">6265 6160 0,'0'0'0,"0"-22"47,-21 1-31,21 0 0,0 0-1,0 0-15,21 21 16,0 0-16,1 0 0,-1 0 0,0 0 15,0 0-15,21 0 0,-20 21 16,20 0-16,0 0 0,-21 0 0,1 22 16,-1-1-16,-21 0 0,0 1 0,0 20 15,0-20-15,-43 20 0,22-21 16,-21 22-16,0-22 0,-1 1 0,1-1 16,0 0-16,-1 1 0,1-22 0,0 0 15,-1 0-15,22 0 16,-21-21-16,21 0 0,-1 0 0,1 0 15,0-21-15,21 0 16,0 0-16,0 0 0,0-22 16,0 22-16,0-21 0,21-1 0,0 22 15,-21-21-15,43 21 0,-22 0 0,0-22 16,0 43-16,22-21 0,-22 21 16,0 0-16,0 0 0,21 0 0,-20 21 15,-1 0-15,0 1 0,0-22 0,0 42 16,0-21-16,1 0 0,-22 0 15,0 1-15,0-1 0,21 0 16,-21 0-16,0 0 16,21-21-16,0 0 15,0 0 1,0 0-16,1-21 0,-1 21 16,-21-21-16</inkml:trace>
  <inkml:trace contextRef="#ctx0" brushRef="#br0" timeOffset="34040.1">7091 6435 0,'0'0'0,"21"0"0,-21-21 0,0-1 15,0 1 1,0 0 15,21 21-15,-21-21-16,21 21 15,0 0-15</inkml:trace>
  <inkml:trace contextRef="#ctx0" brushRef="#br0" timeOffset="34608.78">8086 6181 0,'21'0'0,"0"0"16,0 0-16,-21-21 0,21-1 15,0 22-15,1-21 0,-1 0 0,0 21 16,0-21-16,0 0 0,0 0 0,1-1 16,-1 1-16,-21 0 15,0 0-15,0 0 0,0 0 0,0-1 16,-21 22-16,-1 0 0,1 0 15,-21 0-15,21 0 0,-22 0 16,1 0-16,21 0 0,-21 22 0,20-1 16,-20 0-16,21 21 0,0-21 15,0 22-15,-1-22 0,22 21 16,0-21-16,0 22 0,0-22 0,0 0 16,0 21-16,22-20 0,-1-1 0,0 0 15,21 0-15,-21-21 0,22 21 16,-22-21-16,21 0 0,-21 0 0,1 0 15,-1 0-15,0 0 0,0 0 0,-42 0 32,0 0-32,0 0 15,-22 0-15,22 0 0,-21 21 0,-1 1 16,22-1-16,-21 0 0,0 0 16,20 0-16,-20 22 0,21-22 15,0 21-15,0-21 0,-1 22 0,22-22 16,0 0-16,0 21 0,0-21 15,0 1-15,22-1 0,-1-21 0,0 21 16,21-21-16,1 0 0,-22 0 0,21 0 16,0 0-16,1 0 0,20 0 15,-20 0-15,-22 0 0,21-21 0,0 21 16,1-21-16,-1-1 0,-21 1 0</inkml:trace>
  <inkml:trace contextRef="#ctx0" brushRef="#br0" timeOffset="34836.24">8721 6350 0,'0'-21'0,"0"42"0,21-21 31,-21 21-15,21 0-16,-21 22 0,0-22 0,21 21 16,0-21-16,-21 22 0,0-22 0,0 0 15,21 21-15,-21-20 0,22-1 16,-22 21-16,21-21 0,-21 0 0,0 1 15,0-1-15,21-21 0,0 0 32,0-21-17,0 21-15,1-22 0</inkml:trace>
  <inkml:trace contextRef="#ctx0" brushRef="#br0" timeOffset="35065.43">9186 6350 0,'0'0'0,"0"-21"0,0 0 15,-21 21-15,0 0 16,0 0-16,-22 21 16,22-21-16,-21 21 0,21 0 0,-22 22 15,22-22-15,-21 21 0,0-21 0,20 22 16,-20-1-16,21 0 0,-21-21 16,20 22-16,1-22 0,0 0 15,0 0-15,0 0 0,21 1 0,0-1 16,0 0-16,21-21 15,0 0-15,21 0 16,-20 0-16,20-21 0,0 0 16,1-1-16</inkml:trace>
  <inkml:trace contextRef="#ctx0" brushRef="#br0" timeOffset="35340.25">9758 6308 0,'0'0'0,"0"-21"16,-21 21 0,-1 0-16,1 0 0,0 0 0,0 0 15,-21 21-15,20 0 0,1 0 0,0 0 16,0 22-16,0-22 0,0 21 16,-1 0-16,1 1 0,21-1 0,-21-21 15,21 22-15,0-22 0,0 21 0,0-21 16,0 0-16,0 1 0,0-1 0,21-21 15,0 21-15,1-21 0,20 0 16,-21 0-16,0 0 0,22 0 16,-1 0-16,0 0 0,-21 0 0,22-21 15,-1 21-15,0-21 0,1-1 0</inkml:trace>
  <inkml:trace contextRef="#ctx0" brushRef="#br0" timeOffset="35956.92">10202 6583 0,'-63'0'31,"63"21"-31,-21-21 16,21 21-16,21-21 15,0 0 1,0 0-16,0 0 0,0 0 16,1 0-16,-1 0 0,21 0 0,-21-21 15,0 0-15,1 21 0,-1-21 0,0 0 16,0-1-16,0 1 0,-21 0 15,0-21-15,0 21 0,0-1 0,0 1 16,0 0-16,0 0 0,-21 21 0,0 0 16,0 0-16,-22 0 0,22 0 15,0 0-15,0 21 0,-21 0 0,20 0 16,1 1-16,0 20 0,0 0 0,0-21 16,0 22-16,-1-1 0,22-21 0,-21 22 15,21-22-15,0 21 0,0-21 16,0 0-16,0 1 0,21-1 15,1 0-15,-1-21 0,0 21 0,21-21 16,-21 0-16,22 0 0,-22 0 0,21 0 16,1 0-16,-22 0 0,21-21 15,0 0-15,1 0 0,-1-1 0,-21-20 16,22 21-16,-22-21 0,21-22 0,-21 22 16,22-22-16,-22 1 0,0 20 15,0-20-15,0-1 0,0 1 0,1-1 16,-1 22-16,-21-21 0,0 20 0,21 22 15,-21-21-15,0 21 0,0-1 16,0 44 0,-21-1-16,0 0 15,21 21-15,-22 1 0,1-1 0,21 0 16,-21 1-16,0 20 0,0 1 16,21-1-16,-21 1 0,21-1 0,-22-21 15,22 22-15,0-22 0,0 1 0,0-1 16,0-21-16,0 21 0,22-20 15,-1-1-15,0-21 0,21 21 0,1-21 16,-1 0-16,0 0 0,1 0 0,-1-21 16,0 0-16,1 21 0,-22-43 0,21 22 15</inkml:trace>
  <inkml:trace contextRef="#ctx0" brushRef="#br0" timeOffset="37940.61">12023 6731 0,'0'0'0,"-22"0"0,1 0 15,21-21 16,0 0-31,21 0 0,1-1 16,-1-20-16,0 21 0,21-21 0,-21-1 16,22-20-16,-1 20 15,0 1-15,1-21 0,-1 20 0,22 1 16,-43-22-16,21 22 0,0 0 0,-20-1 16,-22 22-16,0 0 0,0 0 15,-22 21-15,-20 0 16,21 0-16,-21 21 0,-1 0 0,22 0 15,-21 22-15,21-22 0,-22 0 16,43 0-16,0 0 0,0 1 0,0-1 16,0 0-16,21 21 0,22-21 0,-22 1 15,21-1-15,-21 21 0,22-21 16,-1 22-16,-21-22 0,22 0 0,-22 21 16,0-21-16,0 1 0,0-1 15,-21 0-15,0 0 0,0 0 0,0 0 16,-21-21-16,0 0 15,0 0-15,0 0 0,-1 0 0,1 0 16,0 0-16,0-21 0,0 0 0,0 0 16,-1-21-16,1 20 0,0 1 15,21-21-15,-21 21 0,21 0 0,0-1 16,0 1-16,-21 21 0,0 0 16,21 21-1,0 1-15,0-1 0,0 0 16,0 0-16,0 0 0,0 22 15,0-22-15,0 0 0,21 0 0,21-21 16,-21 21-16,0 0 0,22-21 16,-22 0-16,21 22 0,-21-22 0,22 0 15,-1 0-15,0 0 0,1 0 0,-1-22 16,0 1-16,1 0 0,-1 0 16,22-21-16,-22-1 0,0 22 0,1-42 15,-22 20-15,21 1 0,-21 0 0,22-1 16,-22 1-16,0-22 0,-21 22 15,0 0-15,21-1 0,-21 1 0,0 0 16,0 21-16,0-22 0,0 22 0,0 0 16,0 42 15,0 0-31,0 0 0,0 1 0,0 20 16,0-21-16,0 21 0,0 1 15,0-1-15,0 0 0,-21 1 0,0-1 16,21 0-16,-21 1 0,-1 20 0,1-20 15,0-1-15,21 0 0,-21 1 16,0-1-16,21-21 0,-21 0 0,21 0 16,0 1-16,0-1 0,0-42 31,21-1-15,0-20-16,-21 21 0,21-21 15,0-1-15,0 1 0,1 21 0,20-22 16,-21 1-16,21 21 0,-20 0 15,-1 0-15,21-1 0,-21 1 0,0 21 16,1 0-16,-1 0 0,0 0 0,0 0 16,-21 21-1,0 1-15,0-1 0,0 0 0,0 0 16,0 0-16,0 0 0,0 22 0,0-22 16,0 0-16,0 21 0,0-20 15,0-1-15,0 0 0,0 0 16,21 0-16,0 0 0,22 1 0,-22-22 15,0 0-15,0 0 0,22 0 16,-1 0-16,0 0 0,1-22 16,-1 1-16,0 0 0,1 0 0,-1 0 15,0-22-15,1 22 0,-22-21 0,0 0 16,0 20-16,0-20 0,0 21 16,-21 0-16,0 0 0,0-1 0,0 1 15,0 0-15,-21 0 0,0 21 16,0 0-16,0 0 15,0 0-15,-1 0 0,1 0 0,0 21 16,0 0-16,21 0 0,-21 22 16,21-22-16,0 0 0,0 21 15,0-20-15,0 20 0,0-21 16,0 21-16,21-20 0,0-1 0,0 0 16,22 0-16,-22-21 0,21 21 0,0-21 15,1 0-15,-1 0 0,22 0 16,-22 0-16,21 0 0,1 0 0,-22 0 15,22-21-15,-22 0 0,0-21 0,1 20 16,-22-20-16,21 21 0,-21-21 16,1-1-16,-1 1 0,0 21 0,-21-22 15,21 22-15,-21 0 0,0 0 0,0 0 16,0 0-16,-21-1 0,0 22 16,0 0-16,-1 0 0,1 0 15,0 0-15,0 22 0,0-1 16,21 0-16,0 0 0,-21 0 0,21 0 15,0 22-15,0-22 0,0 21 16,0-21-16,0 22 0,0-22 0,21 21 16,0-21-16,0 1 0,-21-1 0,21 0 15,22 0-15,-22-21 0,21 0 16,-21 0-16,22 0 0,-1 0 0,0 0 16,-21 0-16,22-21 0,-1 0 0,-21 0 15,22-22-15,-22 22 0,21-21 16,-21-1-16,22 1 0,-22-21 0,21 20 15,-21-20-15,0 20 0,1-20 16,-1 21-16,-21-22 0,21 1 0,0 20 16,-21-20-16,21 20 0,-21 1 15,0 0-15,0-1 0,0 1 0,0 21 16,0 0-16,0 0 16,0 42-1,0 0-15,0 21 0,-21 1 16,0-1-16,0 0 0,21 1 15,0-1-15,-21 21 0,-1 1 16,1-22-16,21 22 0,-21-22 0,21 22 0,-21-22 16,0 21-16,21-20 0,0-1 15,0 0-15,0 1 0,0-1 16,0 0-16,0-20 0,0-1 0,21 21 16,0-42-16,0 21 0,0-21 0,1 0 15,-1 0-15,21 0 0,-21 0 16,0 0-16,22-21 0,-22 21 0,0-42 15,21 21-15,-20-1 0,-1-20 0,0 21 16,0-21-16,0 20 0,-21 1 16</inkml:trace>
  <inkml:trace contextRef="#ctx0" brushRef="#br0" timeOffset="38286.31">15155 5948 0,'-21'0'0,"42"0"0,-63 0 0,21 0 0,0 0 15,-1 0-15,44 21 32,20-21-32,-21 0 0,43 0 0,-22 0 15,21 0-15,1 0 0,-1 0 0,1 0 16,-1 0-16,-20 0 15,20 0-15,-20 0 0,-1-21 0,0 21 16,-21 0-16,22 0 0,-22 0 0,0 0 16,-42 0 46,0 0-46,0 0-16,-1 0 0,1 0 15</inkml:trace>
  <inkml:trace contextRef="#ctx0" brushRef="#br0" timeOffset="39744.86">2498 9419 0,'-22'-21'31,"22"0"-16,-21 0-15,21 0 16,0-1-16,0 1 16,0 0-16,21 21 0,1-21 15,-1 0-15,0 0 0,21 21 0,-21-22 16,22 1-16,-22 21 0,21 0 16,-21 0-16,22 0 0,-22 0 0,0 0 15,21 0-15,-20 21 0,-1 1 16,-21-1-16,21 0 0,-21 21 0,0 1 15,0-1-15,0 0 0,0 1 0,-21 20 16,0-21-16,-1 22 0,-20-22 16,21 22-16,-21-22 0,-1 0 0,1 1 15,-22-1-15,22-21 0,-21 22 16,20-22-16,1 0 0,0 0 0,-1 0 16,1-21-16,0 0 0,-1 0 15,22 0-15,0 0 0,-21 0 16,20 0-16,1-21 0,21 0 0,0 0 15,-21 0-15,21-1 0,0-20 16,0 21-16,0-21 0,0 20 0,21-20 16,-21 21-16,21 0 0,22 0 0,-22-1 15,0 1-15,21 21 0,-20 0 16,20 0-16,-21 0 0,0 0 0,22 0 16,-22 0-16,0 21 0,-21 22 15,21-22-15,0 0 0,0 21 0,-21-20 16,0 20-16,22-21 0,-1 21 0,-21-20 15,21-1-15,-21 0 16,21 0-16,0 0 0,-21 0 0,21 1 16,1-22-16,-1 21 0,0-21 15,0 0-15,0 0 16,0 0-16,-21-21 0,22-1 0,-1 22 16,0-21-16,-21 0 0</inkml:trace>
  <inkml:trace contextRef="#ctx0" brushRef="#br0" timeOffset="40112.21">3302 9652 0,'0'21'0,"0"0"16,0 1-1,21-22 1,0 0 0,0 0-16,1 0 0,-1-22 15,-21 1-15,0 0 0,0 0 16,0 0-16,0 0 16,0-1-16,0 1 0,-21 21 15,-1 0-15,1 0 16,0 21-1,21 1-15,0-1 0,0 0 16,0 0-16,0 0 16,0 0-16,21-21 31,0 0-31,1-21 16</inkml:trace>
  <inkml:trace contextRef="#ctx0" brushRef="#br0" timeOffset="40776.53">5948 9059 0,'0'0'0,"0"-21"0,0 0 16,21 21-16,-21-21 0,0 0 0,0 0 16,-21 21 15,21 21-31,-21 0 0,-1 21 16,22-21-16,-21 22 0,21-1 15,0 0-15,-21 1 0,21-1 0,-21 0 16,0 1-16,21 20 0,-21-20 15,21 20-15,-22-21 0,22 22 0,-21-22 16,21 1-16,0-1 0,-21 0 16,21 1-16,0-22 0,0 21 0,0-21 15,0 0-15,0 1 0,21-22 32,0-22-32,1 1 15,-1 21-15,-21-42 0,0 21 0,0 0 16,0-22-16,0 1 0</inkml:trace>
  <inkml:trace contextRef="#ctx0" brushRef="#br0" timeOffset="41116.33">5694 9250 0,'0'0'0,"-21"-85"32,21 64-32,0 0 0,0 0 15,21 0-15,0-1 0,21 1 0,1 0 16,-1 0-16,21 0 0,-20 0 15,20-1-15,1 1 0,-1 0 0,1 21 16,20 0-16,-20 0 0,-22 0 0,22 21 16,-22 0-16,-21 1 0,0 20 15,-21-21-15,0 21 0,0 1 16,0-1-16,-21-21 0,0 22 0,-21-1 16,-1-21-16,1 0 0,21 22 15,-21-22-15,-1 0 0,22 0 0,-21 0 16,21-21-16,-22 21 0,22 1 0,0-22 15,0 0-15,21 21 0,-21-21 16,42-21 31,0-1-47,0 22 16,0-21-16</inkml:trace>
  <inkml:trace contextRef="#ctx0" brushRef="#br0" timeOffset="41621.05">7048 9102 0,'0'0'0,"0"-21"0,0-1 0,0 1 16,0 0-16,-21 21 31,0 0-31,21 21 0,-21 0 0,0 1 15,0-1-15,-1 21 0,1-21 0,0 22 16,0-1-16,-21-21 16,20 21-16,1 1 0,0-1 0,-21 0 15,21 1-15,21-1 0,-22 0 0,22 1 16,0-1-16,0-21 0,0 22 16,0-22-16,22 0 0,-1 0 0,0 0 15,21 0-15,-21-21 0,22 0 0,-1 0 16,0 0-16,1 0 0,-1 0 0,0-21 15,1 0-15,-1 21 0,-21-42 16,22 21-16,-1-1 0,0-20 0,-21 0 16,22-1-16,-22 1 0,0 0 0,0-1 15,-21 1-15,0 0 0,0-1 16,0-20-16,0 21 0,0-1 16,-21 1-16,0 21 0,0 0 0,0-22 15,-22 43-15,22-21 0,-21 21 0,21 0 16,-22 0-16,1 0 0,21 0 15,-22 21-15,1 0 0,21 1 0,0-1 16,-22 0-16,22 0 0,0 0 0,21 22 16,-21-22-16,21 0 0,0 0 15,-21 21-15,21-20 0,0-1 0,0 0 16,21 0-16,0-21 0,0 0 16,22 21-16,-22-21 0</inkml:trace>
  <inkml:trace contextRef="#ctx0" brushRef="#br0" timeOffset="41940.87">7874 9059 0,'0'0'0,"0"-21"0,0 0 0,-21 42 46,0 0-46,21 1 0,-22 20 0,22 0 16,0 1-16,-21-1 0,0 0 16,21 1-16,-21 20 0,21-21 15,0 22-15,0-22 0,-21 1 0,21 20 16,-21-42-16,21 22 0,0-1 0,0-21 16,-22 0-16,22 0 0,0 1 15,0-1-15,22-21 16,-1 0-1,-21-21-15,0-1 0,21 1 16,0-21-16,-21 21 0,21-22 0,-21 1 16</inkml:trace>
  <inkml:trace contextRef="#ctx0" brushRef="#br0" timeOffset="42209.71">7832 9186 0,'0'0'0,"0"-21"0,0 0 15,0 0-15,21 0 0,-21 0 0,21 21 16,-21-22-16,21 22 15,0 0-15,0 0 0,1 0 16,-1 22-16,0-1 0,0 0 0,21 0 16,-20 0-16,-1 0 0,0 22 0,0-22 15,0 21-15,-21 1 0,21-22 16,-21 21-16,22-21 0,-22 0 0,21 22 16,-21-22-16,0 0 0,0 0 15,0 0-15,0 1 16,0-44 15,0 1-31,0 0 0,0 0 0,0 0 16,0 0-16,21-1 0,0 1 15,0-21-15</inkml:trace>
  <inkml:trace contextRef="#ctx0" brushRef="#br0" timeOffset="42780.87">8657 8996 0,'0'0'15,"21"-21"-15,-21 0 0,0-1 16,-21 22 0,0 22-16,0-1 15,0 0-15,-1 0 0,1 0 16,-21 0-16,21 22 0,0-22 16,-22 21-16,22-21 0,-21 1 0,21 20 15,-1-21-15,1 0 0,0 0 0,21 1 16,0-1-16,-21 0 0,42-21 31,0 0-31,0 0 0,1 0 16,-1-21-16,0 0 0,0-1 0,21 1 15,-20 0-15,20-21 0,-21 21 16,21-22-16,-20 1 0,20 21 16,-21-22-16,0 1 0,22 21 0,-22 0 15,0-22-15,-21 22 0,21 21 0,0-21 16,-21 0-16,0 0 15,21 21-15,1 21 16,-22 0-16,0 0 16,0 0-16,0 1 0,0-1 15,0 21-15,0 0 0,-22 1 0,1-1 16,21 0-16,-21 1 0,21-1 0,-21 0 16,0 1-16,0-1 0,21 0 15,0 22-15,0-22 0,-22 1 0,22-22 16,0 21-16,0 0 0,0-20 15,0 20-15,0-21 0,0 0 0,0 0 16,0 1-16,0-44 63,22 1-48,-22 0 1,21 21-16,-21-21 0</inkml:trace>
  <inkml:trace contextRef="#ctx0" brushRef="#br0" timeOffset="45916.21">10477 8213 0,'-21'-21'15,"42"42"-15,-63-42 0,21-1 0,0 22 16,21-21-16,21 21 31,0 0-31,21 0 16,1 0-16,-1 0 0,0 0 0,22 0 16,-1 0-16,1 0 0,-22 0 15,22 0-15,-22 0 0,-21 0 0,22 0 16,-43 21-16,0 1 0,-43-1 15,22-21 1,-21 0-16,-1 0 0,-20 21 0,21-21 16,-1 0-16,1 0 0,0 0 0,20 0 15,-20 0-15,21 0 0,0 0 16,0 0-16,-1-21 0,1 0 0,21-1 16,-21 22-1,0 0-15,0 0 0,21-21 16,-21 21-16,-1 0 0,1 0 15,0 0-15,21 21 32,0 1-32,0-1 0,0 21 15,0-21-15,0 22 0,0-22 16,0 21-16,0 0 0,0 22 0,-21-22 16,0 1-16,0-1 0,-1 21 0,1 1 15,0-22-15,0 22 0,0-1 16,0 1-16,-1-22 0,1 22 0,0-1 15,0-21-15,0 22 0,0-22 0,21 22 16,0-22-16,0 0 0,0 22 16,0-22-16,0 1 0,0-1 15,0 0-15,0-21 0,21 22 0,0-22 16,0 0-16,0 0 0,22-21 0,-22 0 16,21 0-16,0 0 0,1 0 15,-1 0-15,0-21 0,1 21 0,-22-21 16,21 0-16,1-22 0,-22 22 0,21-21 15,0 21-15,-20-22 0</inkml:trace>
  <inkml:trace contextRef="#ctx0" brushRef="#br0" timeOffset="46632.07">11282 8573 0,'0'0'15,"-21"21"1,21 0 0,0 21-16,0 1 0,-22-1 0,22 0 15,-21 22-15,21-22 0,-21 22 0,0-1 16,0-21-16,0 22 0,-1-22 16,1 1-16,0-1 0,-21 0 0,21 1 15,-1-22-15,1 0 0,0 0 16,0 0-16,21 0 0,-21-21 15,0 0-15,21-21 16,0 0-16,0 0 16,0 0-16,0 0 0,0-22 0,0 22 15,21-21-15,0-1 0,-21 1 16,21 0-16,0 21 0,-21-1 0,21-20 16,1 21-16,-1 21 15,0 21 1,-21 0-16,21 22 0,0-22 15,-21 0-15,0 0 0,21 21 0,-21-20 16,22-1-16,-22 0 16,21 21-16,-21-21 0,21 1 0,0-1 15,-21 0-15,21 0 0,0-21 0,1 21 16,-1-21-16,0 0 0,21 0 0,-21 0 16,1 0-16,20 0 0,-21 0 15,21 0-15,-20-21 0,-1 0 0,0 21 16,0-21-16,0-22 0,0 22 0,1-21 15,-1 0-15,0-1 0,-21 1 16,0 0-16,0-22 0,0 1 0,0-1 16,0 22-16,0-22 0,0 1 0,0 20 15,0-20-15,0 21 0,-21-1 16,0 22-16,-1-21 0,1 21 16,0-1-16,0 1 0,-21 21 0,20 0 15,-20 0-15,0 0 0,-1 21 16,22 1-16,-21-1 0,0 21 0,20 0 15,1 1-15,0-1 0,21 0 0,-21 22 16,21-22-16,0 1 0,0-1 0,21 0 16,0-21-16,0 22 0,1-22 15,-1 0-15,21 0 0,-21 0 0,22-21 16,-1 0-16,0 0 0,1 0 0,-1 0 16,-21 0-16,21 0 0,1-21 15,-1 21-15</inkml:trace>
  <inkml:trace contextRef="#ctx0" brushRef="#br0" timeOffset="47004.55">11959 9038 0,'0'21'0,"0"-42"0,0 64 0,21-43 31,0 0-16,1 0-15,-1 0 0,0-22 0,0 22 16,0-21-16,0 0 0,1 0 16,-22 0-16,21 21 0,-21-21 15,21-1-15,-21 1 0,0 0 0,0 0 16,-21 21 0,0 0-16,-1 0 0,1 0 0,-21 0 15,21 21-15,0 0 0,-1 0 0,-20 1 16,21-1-16,0 21 0,0-21 0,-1 22 15,1-22-15,21 21 0,0-21 16,-21 0-16,21 22 0,0-22 0,0 0 16,0 0-16,0 0 0,0 1 15,21-22-15,0 21 16,1-21-16,-1 0 0,21 0 0,-21 0 16,0-21-16,22 21 0,-22-22 15,21 1-15</inkml:trace>
  <inkml:trace contextRef="#ctx0" brushRef="#br0" timeOffset="47425.75">12679 8890 0,'0'0'16,"-43"-21"0,22 21-16,0 0 0,-21 0 0,21 0 15,-1 0-15,-20 21 16,21-21-16,0 21 0,0 0 0,-1 1 15,1-1-15,0 0 0,21 0 0,-21-21 16,21 21-16,0 0 0,0 1 16,0-1-16,21-21 0,0 21 15,0-21-15,1 0 0,20 21 0,-21-21 16,0 21-16,0-21 0,1 21 16,-1-21-16,0 22 0,0-22 0,-21 21 15,0 0-15,0 0 16,0 0-16,-21-21 0,0 21 0,0-21 15,-1 22-15,1-22 0,0 0 16,-21 0-16,21 21 0,-1-21 16,1 0-16,0 0 0,0 0 0,0 0 15,0 0-15,-1 0 0,1 0 16,0-21-16,0 21 0,21-22 0,-21 22 16,21-21-16,-21 21 0,21-21 31,21 21-16,0 0-15,0 0 0,0 0 0,22 0 16</inkml:trace>
  <inkml:trace contextRef="#ctx0" brushRef="#br0" timeOffset="47718.58">13017 8996 0,'-21'0'15,"21"21"-15,-21-21 0,21 21 16,-21 0-16,21 1 0,0-1 0,-21 21 16,0-21-16,21 22 0,0-22 15,-22 0-15,22 0 0,-21 0 16,21 0-16,0 1 0,0-1 0,0 0 15,0 0-15,21-21 32,1-21-32,-22 0 15,21 21-15,0-21 0,-21-1 0</inkml:trace>
  <inkml:trace contextRef="#ctx0" brushRef="#br0" timeOffset="48056.51">13166 8615 0,'0'0'0,"-22"0"0,22-21 0,-21 21 16,0 0-16,0 0 15,0 0-15,21 21 0,0 0 16,0 0 0,0 0-16,21-21 15,0 0-15,0 0 0,0 0 0,22 0 16,-22 0-16,0 0 0,21 0 15,-20-21-15,-1 0 0,-21 0 16,21 21-16,-21-21 0,0 0 16,-21 21-16,0 0 0,-1 0 15,1 0-15,0 0 0,-21 0 16,21 0-16,-22 0 0,1 0 0,21 0 0,0 21 16,-1-21-16,1 21 15,21 0-15,-21-21 0,21 21 0,0 0 16,0 1-16,42-1 0,-20 0 15,-1-21-15,0 21 0,21 0 16,-21-21-16,1 21 0</inkml:trace>
  <inkml:trace contextRef="#ctx0" brushRef="#br0" timeOffset="48768.47">13652 9059 0,'0'0'0,"22"0"0,-22-21 16,21 21-16,-21-21 0,0 0 16,21 21-16,-21-21 0,0 0 0,0-1 15,0 1-15,0 0 0,-21 21 16,0 0 0,-1 0-16,1 0 0,0 0 0,-21 0 15,21 21-15,-22 0 0,22 1 0,-21-1 16,21 21-16,-1-21 15,-20 0-15,21 22 0,0-22 0,0 0 16,21 0-16,0 0 0,0 1 0,0-1 16,0 0-16,21-21 0,0 21 0,0-21 15,21 0-15,-20 0 0,20 0 16,0 0-16,-21 0 0,22 0 0,-22-21 16,21 21-16,-21-21 0,22 0 0,-22-1 15,0 1-15,-21 0 0,21 0 16,-21 0-16,21 0 0,-21-1 15,0 1-15,0 0 0,-21 42 47,0 0-47,21 1 0,-21 20 16,21-21-16,0 0 0,-21 22 16,21-1-16,-21 0 0,-1 1 0,22-1 15,0 0-15,-21 1 0,21 20 16,-21 1-16,21-1 0,0 1 0,0-1 15,0 1-15,0-22 0,0 21 16,0 1-16,0-1 0,-21-20 0,21 20 16,0-20-16,-21 20 0,0-21 0,21 22 15,-22-22-15,1 1 0,-21-1 0,21 0 16,0 1-16,-22-22 0,22 21 16,-21-21-16,21 0 0,-22-21 0,22 22 15,-21-22-15,21 0 0,-22 0 16,1 0-16,21-22 0,-22 22 0,1-21 15,21 0-15,-21-21 0,20 21 0,1-22 16,-21 1-16,21 0 0,0-1 16,21 1-16,0 0 0,0-1 0,0 1 15,0 0-15,0-1 0,0 1 0,0 0 16,21-1-16,0 1 0,21-22 16,-21 22-16,43 0 0,-22-1 0,22-20 15,20-1-15,-20 22 0,21-21 0,-1 20 16</inkml:trace>
  <inkml:trace contextRef="#ctx0" brushRef="#br0" timeOffset="49220.21">14118 8911 0,'0'-21'0,"0"42"0,0-63 0,0 21 16,0 0-16,0 42 31,0 0-31,0 0 0,0 0 15,0 22-15,0-22 0,0 0 0,0 21 16,0-21-16,-21 1 0,21-1 16,0 0-16,0 0 0,0 0 0,-21-21 15,21 21-15,-21-21 0,21 22 0,-22-22 32,1 0-17,21-22-15,0 1 0,-21 0 0,21 0 16,0 0-16,0 0 0,0-1 15,0-20-15,0 21 0,21 0 0,0-22 16,1 22-16,-1 0 0,0-21 0,21 21 16,-21-1-16,22 1 0,-1 21 15,0-21-15,1 21 0,-1 0 0,22 0 16,-22 0-16,0 0 0,22 0 0,-43 21 16,21 0-16,1 1 0,-22 20 15,-21-21-15,0 0 0,0 22 0,0-1 16,0-21-16,0 21 0,-21-20 15,-1 20-15,-20-21 0,21 0 16,0 0-16,0 1 0,-1-1 0,22 0 16,-21-21-16,21-21 31</inkml:trace>
  <inkml:trace contextRef="#ctx0" brushRef="#br0" timeOffset="49776.46">15875 8509 0,'42'-63'16,"-21"41"-16,-21 1 15,0 0-15,22 0 16,-22 0-16,21 0 0,-21-1 0,0 1 16,0 0-16,21 0 0,-21 0 0,0 0 15,0 42 17,0 0-32,0 21 0,0 1 15,0-1-15,-21 21 16,0 1-16,-1-22 0,1 43 0,0-22 0,0 1 15,0-1-15,0 22 0,-1-21 16,1-22-16,0 21 0,0-20 16,21-1-16,0 0 0,-21 1 0,21-22 15,0 0-15,-21 0 0,21-42 32,0 0-17,0 0-15,0 0 0,0-22 0,0 22 16,0-21-16,0-22 0</inkml:trace>
  <inkml:trace contextRef="#ctx0" brushRef="#br0" timeOffset="50088.41">15684 8636 0,'0'-42'0,"0"84"0,-21-127 0,0 43 15,0 0-15,0-1 0,21 22 0,0-21 16,-21 0-16,21 20 0,0-20 0,0 21 16,0-21-16,21 20 0,0-20 15,0 0-15,21 21 0,1-22 0,-1 22 16,22-21-16,-1 21 0,1-1 15,20 1-15,1 0 0,0 21 0,-1 0 16,1 0-16,-22 21 0,1 22 0,-22-1 16,-21 21-16,1-20 0,-22 20 15,-22 1-15,1-22 0,0 22 0,-21-22 16,-22 0-16,22 1 0,0-1 16,-22 0-16,22-21 0,-22 1 0,22-1 15,0 0-15,20 0 0,1-21 16,-21 0-16,21 21 0,0-21 15,21 21 1,21-21 0,0 0-1,0 0-15,0 0 0</inkml:trace>
  <inkml:trace contextRef="#ctx0" brushRef="#br0" timeOffset="50609.1">16764 8805 0,'0'0'0,"21"0"0,-21-21 15,21 0-15,-21 0 16,0 0-16,0 0 0,0-1 0,0 1 16,0 0-16,0 0 0,-21 0 0,21 0 15,-42 21-15,21 0 0,-1 0 16,-20 0-16,21 0 0,-21 0 0,-1 0 15,1 21-15,0 21 0,-1-21 0,1 22 16,0-1-16,-1-21 0,22 21 16,-21 1-16,21-1 0,-1 0 15,22-20-15,0 20 0,0-21 0,0 0 16,0 0-16,22 1 0,-1-22 0,0 0 16,21 21-16,1-21 0,-1 0 15,0 0-15,1 0 0,20-21 0,-21 21 16,1-22-16,-1 1 0,0 0 0,1 0 15,-22-21-15,21 20 0,-21-20 16,1 21-16,-1-21 0,0-1 0,-21 22 16,0-21-16,0 21 0,0-1 0,0 1 15,0 0-15,-21 42 32,0 0-32,-1 1 15,22 20-15,-21-21 0,0 21 16,21 1-16,0-22 0,-21 21 0,21 1 15,-21-22-15,21 21 0,0-21 0,0 0 16,0 1-16,0-1 0,0 0 16,21-21-16,0 0 0,0 0 0,0 0 15,1 0-15,-1 0 0,21 0 0,-21-21 16,22 0-16,-22-1 0,0 1 0</inkml:trace>
  <inkml:trace contextRef="#ctx0" brushRef="#br0" timeOffset="50891.94">17547 8192 0,'0'0'0,"21"-43"0,-21 22 0,0 0 0,0 0 15,0 0-15,-21 21 16,0 21-16,0 0 0,0 0 16,-1 0-16,1 22 0,0-1 0,0 0 15,0 22-15,0-22 0,-1 22 16,1-1-16,-21 1 0,21-22 0,0 21 15,-1 1-15,1-1 0,0-20 0,21-1 16,-21 0-16,0 1 0,21-1 16,-21 0-16,21-20 0,0-1 15,0 0-15,0 0 0,21-21 16,0 0 0,0 0-16,0-21 0,0 0 0,1 0 15,20-22-15,-21 22 0,21-21 0,1-1 16</inkml:trace>
  <inkml:trace contextRef="#ctx0" brushRef="#br0" timeOffset="51180.16">17780 8213 0,'0'0'0,"42"-64"0,-21 22 0,-21 0 15,22-1-15,-22 22 0,21 0 16,-21 0-16,0 42 31,0 0-31,-21 21 0,21 1 16,-22-1-16,1 22 0,0-22 0,0 21 15,0 1-15,0-1 0,-1 1 16,-20-1-16,21 1 0,0-1 0,0 1 16,-22-1-16,22-20 0,0-1 0,0 0 15,21 1-15,0-1 0,0-21 0,0 22 16,0-22-16,0 0 16,0 0-16,21-21 0,0 0 0,0 0 15,22 0-15,-22 0 0,0 0 16,0 0-16,21-21 0,-20 0 15,-1 0-15,0-1 0,0 1 0,0 0 16,0-21-16,-21 21 0</inkml:trace>
  <inkml:trace contextRef="#ctx0" brushRef="#br0" timeOffset="51364.95">17187 8657 0,'-21'0'0,"42"0"0,-42 21 0,21 1 15,21-22 1,0 0-16,22 0 0,-1 0 0,0 0 16,1 0-16,20 0 15,-20 0-15,20 0 0,-21 0 0,1 0 16,-1 0-16,0-22 0,1 22 0,-22 0 16,0-21-16</inkml:trace>
  <inkml:trace contextRef="#ctx0" brushRef="#br0" timeOffset="51740.98">17928 8848 0,'0'0'0,"127"21"31,-106-21-15,22 0-16,-1-21 0,-21 0 0,21 21 15,-20-22-15,20 1 0,-21 0 0,0 21 16,0-21-16,-21 0 0,0 0 16,0-1-16,0 1 0,0 0 0,-21 21 15,-21 0-15,21 0 0,0 0 16,-22 0-16,22 0 0,-21 21 0,21 0 16,-1 1-16,-20-1 0,21 0 15,0 21-15,0-21 0,-1 22 0,22-22 16,0 21-16,0-21 0,0 22 15,0-22-15,0 0 0,0 0 16,0 0-16,22 1 0,-1-22 0,0 21 16,0-21-16,0 0 0,22 0 0,-22 0 15,0 0-15,21 0 0,1 0 16,-1 0-16,-21 0 0,21 0 0,1-21 16,-22-1-16</inkml:trace>
  <inkml:trace contextRef="#ctx0" brushRef="#br0" timeOffset="52100.77">18648 8742 0,'0'0'16,"0"-21"-16,42-22 31,-42 22-31,21 21 0,0 0 0,1 0 16,-1 0-16,0 0 0,0 0 15,21 0-15,-20 21 0,-1-21 16,-21 22-16,21 20 0,-21-21 0,21 0 15,-21 22-15,0-22 0,0 21 0,0 0 16,-21-20-16,0 20 0,-22-21 16,22 0-16,0 22 0,-21-22 0,21-21 15,-1 21-15,1 0 0,21-42 47,0 0-47,21 0 0,-21-1 16,22 1-16,-1-21 0,0 21 0,0-22 15,0 22-15,0-21 0,1 21 16,-1-22-16,0 22 0,0 0 0,0 0 16,0 0-16,1 21 0,-1 0 15,0 0-15,0 0 16,0 0-16</inkml:trace>
  <inkml:trace contextRef="#ctx0" brushRef="#br0" timeOffset="52572.07">19410 8700 0,'-21'21'15,"-1"-21"1,22 21-16,-21 0 0,21 0 0,0 0 16,0 1-16,-21-1 0,21 0 0,-21 21 15,21-21-15,0 1 0,0 20 16,0-21-16,-21 0 0,21 0 0,0 1 15,-21-1-15,21 0 0,-22 0 16,22 0 0,-21-21-1,0-21 1,21 0-16,0 0 16,0-22-16,0 22 0,0 0 15,0-21-15,21-1 0,0 1 0,1 0 16,-1-1-16,21 1 0,-21 21 0,22-21 15,-22 20-15,21-20 0,0 21 16,-20 0-16,41 21 0,-21-21 0,1 21 16,-22 0-16,21 0 0,1 0 0,-1 0 15,-21 21-15,0 0 0,0 0 16,1 21-16,-22-20 0,0 20 0,0 0 16,0-21-16,0 22 0,0-1 0,-22-21 15,1 22-15,0-22 0,0 21 16,0-21-16,21 0 0,-21 1 15,-1-1-15</inkml:trace>
  <inkml:trace contextRef="#ctx0" brushRef="#br0" timeOffset="53056.78">20913 8615 0,'0'-21'31,"0"42"-15,0 0-16,-22 0 0,1 0 15,0 22-15,21-22 0,-21 21 0,0 1 16,-22-22-16,22 21 0,0-21 16,0 22-16,0-22 0,0 0 0,-1 0 15,22 0-15,0 0 16,22-42-1,-1 0 1,0 0-16</inkml:trace>
  <inkml:trace contextRef="#ctx0" brushRef="#br0" timeOffset="53380.61">20934 8276 0,'0'0'0,"-21"0"0,-1 0 0,1 0 15,0 0-15,0 0 16,0 21-16,0-21 0,21 22 16,0-1-16,21-21 15,0 0 1,0 0-16,0 0 0,0 0 16,22 0-16,-22 0 0,0 0 0,0-21 15,0 21-15,1-22 0,-22 1 16,0 0-16,0 0 15,-22 21-15,1 0 0,0 0 16,-21 0-16,21 0 0,-1 0 16,1 0-16,0 21 0,21 0 0,0 0 15,-21 1-15,21-1 0,0 0 16,0 0-16,0 0 0,0 0 16,0 1-16,0-1 0,0 0 0,21 0 15,-21 0-15</inkml:trace>
  <inkml:trace contextRef="#ctx0" brushRef="#br0" timeOffset="53829.35">21336 8678 0,'0'0'0,"-21"0"0,0 22 16,-1-1-16,1 0 0,21 0 15,-21-21-15,0 42 0,0-20 0,21-1 16,0 0-16,0 0 0,-21 0 0,21 22 15,0-22-15,0 0 0,0 0 16,0 0-16,0 0 0,0 1 16,0-1-16,-22-21 15,22-21 1,0-1-16,0 1 0,0 0 16,0 0-16,0-21 0,0 20 0,0-20 15,0 0-15,22-22 16,-1 22-16,21 0 0,-21-1 0,22 1 15,-1 21-15,0-22 0,1 22 0,20 0 16,-21 21-16,22 0 0,-22 0 16,1 0-16,-1 0 0,0 21 0,-21 22 15,22-22-15,-43 21 0,0 0 0,0 1 16,0 20-16,0-20 0,-21-1 16,-1 0-16,1 1 0,0-1 0,-21 0 15,21-21-15,-1 1 0,-20-1 0,21 0 16,21 0-16,-21 0 0,42-21 31,0 0-31,0-21 16,0 0-16,22 0 0,-1 0 0,0-22 15</inkml:trace>
  <inkml:trace contextRef="#ctx0" brushRef="#br0" timeOffset="54329.06">23156 8403 0,'0'0'0,"127"-84"31,-84 62-31,-1 1 0,-21 0 16,21 0-16,1 0 0,-1 0 15,-21-1-15,0-20 0,-21 21 16,0 0-16,-21 21 0,-21 0 15,0 0-15,-22 0 0,22 0 16,-43 0-16,22 21 0,-1 0 0,-21 21 16,22-20-16,-1-1 0,1 0 0,21 21 15,-1-21-15,22 22 0,0-22 16,21 0-16,0 21 0,0-20 0,21-1 16,0 21-16,0-21 0,22 22 15,-1-22-15,0 21 0,-20 0 0,20 1 16,-21-1-16,21 0 0,-20 1 15,-1-1-15,-21 0 0,0 1 0,0-1 16,0 0-16,0-20 0,-21 20 16,-1-21-16,-20 0 0,0-21 0,-1 21 15,-20-21-15,21 0 0,-22 0 0,1 0 16,20 0-16,-20 0 0,-1 0 16,22-21-16,-22 0 0,22 0 0,21 0 15,-21-22-15,20 22 0,22 0 0,0-21 16,0 21-16,0-22 0,0 22 15,22-21-15,-1 21 0,0-1 0,21 1 16,1 0-16,-1 0 0,21 21 0,-20 0 16,-1 0-16,22 0 15</inkml:trace>
  <inkml:trace contextRef="#ctx0" brushRef="#br0" timeOffset="54664.52">23220 8890 0,'21'21'16,"0"-21"0,0 0-16,0 0 0,1 0 0,-1 0 15,0 0-15,0-21 0,0 21 16,-21-21-16,21 0 0,1 0 0,-22-1 16,0 1-16,0 0 15,0 0-15,0 0 0,-22 0 16,1 21-16,0 0 0,0 0 15,0 0-15,0 0 0,-22 21 0,22 0 16,0 21-16,0-21 0,0 22 16,-1-1-16,1-21 0,21 22 0,-21-1 15,21-21-15,0 21 0,0-20 0,0-1 16,0 21-16,21-21 0,0-21 16,1 21-16,-1-21 0,0 0 0,0 0 15,21 0-15,1 0 0,-22 0 16,21 0-16,1 0 0,-1-42 0,0 21 15,1 0-15</inkml:trace>
  <inkml:trace contextRef="#ctx0" brushRef="#br0" timeOffset="54940.36">24215 8086 0,'0'-43'0,"0"86"0,0-128 0,0 43 15,0 21-15,0-1 0,0 1 16,-22 21-16,1 0 15,0 21-15,0 1 0,0 20 0,0 0 16,-22 1-16,22 20 0,0 1 16,-21-1-16,20 1 0,-20-1 15,21 22-15,0-22 0,-22 1 0,22 20 16,0-20-16,-21-1 0,21 1 0,-1-22 16,1 22-16,21-22 0,-21-21 15,21 22-15,-21-22 0,21 0 0,0 0 16,0 0-16,21-21 15,0 0 1,0-21-16,1 21 0,-1-21 0,21 0 16</inkml:trace>
  <inkml:trace contextRef="#ctx0" brushRef="#br0" timeOffset="55284.17">24003 8911 0,'-21'0'0,"0"21"16,-1 1-16,22-1 15,0 0-15,0 0 16,22-21 0,-1 21-16,0-21 15,0 0-15,21 0 0,-20 0 0,-1-21 16,0 21-16,0-21 0,0 0 0,0 0 16,-21-1-16,0 1 0,22-21 15,-22 21-15,0 0 0,0-1 0,0 1 16,0 0-16,-22 0 0,1 21 15,0 0-15,0 0 0,0 21 16,-22 0-16,22 22 0,-21-22 0,21 21 16,0-21-16,-22 22 0,43-22 0,-21 21 15,21-21-15,0 22 0,0-22 16,0 0-16,0 0 0,0 0 0,21-21 16,0 21-16,1-21 0,-1 0 0,0 0 15,21 0-15,-21 0 0,22 0 16,-1 0-16,-21 0 0,22-21 0,-1 21 15</inkml:trace>
  <inkml:trace contextRef="#ctx0" brushRef="#br0" timeOffset="55733.91">24511 8827 0,'0'0'0,"-21"0"31,21 21-31,-21 0 0,21 0 0,-22 0 16,22 0-16,0 1 0,-21-1 0,21 0 15,-21 0-15,21 21 0,-21-20 0,21-1 16,0 0-16,-21 0 0,21 0 16,-21-21-16,21 21 0,0 1 0,-22-22 15,22 21-15,0-42 32,0-1-17,0 1-15,0 0 0,0 0 0,0 0 16,22 0-16,-1-22 0,0 22 15,0-21-15,0-1 0,0 22 0,22-21 16,-22 21-16,21 0 0,-21-1 0,22 1 16,-22 0-16,21 0 0,1 21 15,-22 0-15,21 0 0,-21 0 0,22 0 16,-22 0-16,-21 21 0,0 0 0,0 22 16,0-22-16,0 21 0,0-21 15,-21 22-15,-1-1 0,1-21 0,0 21 16,-21-20-16,21-1 0,-1 21 15,1-21-15,0-21 0,21 21 0,-21 1 16,0-22-16,21 21 16,21-21 15,0-21-31,0 21 0,0-22 0</inkml:trace>
  <inkml:trace contextRef="#ctx0" brushRef="#br0" timeOffset="55964.78">25188 8784 0,'-21'85'16,"0"-64"-16,0 0 16,0 22-16,-1-22 0,22 21 15,-21-21-15,0 0 0,0 22 0,21-22 16,0 0-16,-21 0 0,0 0 0,21 1 15,-22-1-15,22 0 16,0-42 0,22 0-1,-1 21-15,0-22 0</inkml:trace>
  <inkml:trace contextRef="#ctx0" brushRef="#br0" timeOffset="56228.63">25294 8573 0,'0'0'0,"-21"0"0,0 0 0,0 0 16,-1 0-16,1 0 0,21 21 15,21 0 1,1-21 0,-1 0-16,0 0 0,0 0 15,0 0-15,0-21 16,-21 0-16,0-1 15,0 1-15,0 0 16,0 0-16,-21 21 16,0 0-1,0 0-15,21 21 0,-21 0 16,0-21-16,21 21 0</inkml:trace>
  <inkml:trace contextRef="#ctx0" brushRef="#br0" timeOffset="56628.4">25548 8784 0,'-21'0'15,"0"0"-15,0 21 31,-1 1-31,22-1 0,-21 0 0,0 0 16,0 21-16,21-20 0,-21 20 0,0-21 16,21 21-16,0-20 0,-22 20 15,22-21-15,0 0 0,0 0 0,0 1 16,22-1-16,-22 0 0,21-21 16,0 0-16,21 0 0,-21 0 0,1 0 15,20-21-15,-21 0 0,0-1 16,22 1-16,-22-21 0,21 0 0,-21-1 15,0 1-15,1 21 0,-1-22 0,0 1 16,0 21-16,-21 0 0,0 0 16,-21 21-1,0 0 1,21 21-16,0 0 16,0 0-1</inkml:trace>
  <inkml:trace contextRef="#ctx0" brushRef="#br0" timeOffset="57292.38">26056 8911 0,'0'21'31,"0"1"-31,0-1 16,-21 0-16,21 0 0,0 0 15,-21 0-15,0 1 0,21-1 16,-22 0-16,1 0 0,21 0 16,-21-21-16,0 21 15,21-42 17,0 0-17,0 0-15,21 0 0,0 0 16,0-22-16,-21 22 0,22-21 0,-1 21 15,0-22-15,0 22 0,0-21 16,0 21-16,1-1 0,-1 1 16,0 21-16,0 0 15,0 0 1,0 21-16,-21 1 0,0-1 0,0 0 16,22 0-16,-22 0 0,0 0 15,0 1-15,0-1 0,0 21 16,0-21-16,-22 0 0,1 1 15,21-1-15,0 0 0,-21-21 16,21 21-16,-21-21 16,21-21-1,0 0 1,21 21-16,0-21 0,0-1 16,1-20-16,-1 21 0,0 0 0,0-22 15,0 22-15,22-21 0,-22 21 16,0 0-16,0-1 0,21 1 15,-20 0-15,-1 21 0,0 0 16,0 21-16,-21 0 0,21 1 0,-21-1 16,0 0-16,0 0 0,0 21 15,0-20-15,0 20 0,0-21 0,0 0 16,0 22-16,0-22 0,0 0 0,-21 0 16,21 0-16,-21-21 15,0 0-15,21-21 16,0 0-1,0 0-15</inkml:trace>
  <inkml:trace contextRef="#ctx0" brushRef="#br0" timeOffset="57873.05">26882 8149 0,'0'0'15,"-22"-21"-15,22 0 0,0 0 0,0 0 0,0-1 16,22 22-16,-1 0 16,21-21-16,-21 21 0,22 0 0,-22 0 15,21 0-15,0 0 0,1 0 0,-22 0 16,21 0-16,1 0 16,-22 0-16,21 0 0,-21 0 0,0 0 15,1 0-15,-1 0 16,0 21-16,-21 1 15,0-1 1,0 0 0,0 0-16,0 0 0,0 0 15,0 1-15,0-1 0,0 0 16,0 21-16,-21 1 0,21-22 0,-21 21 16,21 0-16,-22 1 0,22-1 0,-21 0 15,0 22-15,0-22 0,21 22 16,-21-22-16,0 22 0,21-22 15,0 21-15,-22-20 0,22 20 0,-21-20 16,21 20-16,-21-21 0,21 1 16,0-1-16,-21-21 0,0 22 0,21-1 15,-21-21-15,-1 21 0,22-20 0,-21-1 16,0 0-16,0 0 0,0-21 16,0 21-16,-1-21 0,1 0 0,0 0 15,0 0-15,0 0 0,0 0 0,-1 0 16,1 0-16,0 0 0,0 0 15,0 0-15,0 0 0,-1-21 16,1 21-16,0 0 0,0 0 16,0 0-16,0-21 15,-1 21-15,1 0 16,0-21 0,0 21-16,21-21 0</inkml:trace>
  <inkml:trace contextRef="#ctx0" brushRef="#br0" timeOffset="77804.83">2667 11494 0,'-21'0'16,"0"0"-1,21 21-15,-22-21 16,1 0-16,21 21 16,-21-21-16,0 0 15,0 0-15,0 0 0,-1 0 16,1 0 0,21-21-1,0 0 1,0-1-16,21 1 15,1 0-15,-1 21 0,0-21 0,0 21 16,0-21-16,22 21 0,-22 0 16,21 0-16,0 0 0,-20 0 15,20 0-15,-21 0 0,21 0 16,-20 0-16,-1 21 0,0 0 0,-21 0 16,0 0-16,0 22 0,0-22 0,0 0 15,-21 21-15,-22-20 0,22 20 16,0-21-16,-21 0 0,21 22 0,-22-22 15,22 0-15,0-21 0,-21 21 16,20 0-16,1-21 0,0 0 0,0 21 16,0-21-16,0 0 0,-1 0 15,22-21 17,22 0-17,-1 0-15,21 21 0,-21 0 16,0 0-16,22-21 0,-1 21 15,-21 0-15,22 0 0,-1 0 0,-21 0 16,21 0-16,-20 0 0,20 0 0,-21 21 16,0 0-16,0-21 0,1 21 15,-1 0-15,-21 1 0,0-1 0,0 21 16,0-21-16,0 0 0,-21 22 16,-1-22-16,1 21 0,0-21 0,-21 1 15,-1 20-15,22-21 0,-21 0 0,0 0 16,-1 1-16,1-22 15,0 21-15,-1-21 0,1 0 0,0 0 16,-1 0-16,1 0 0,0-21 16,-1 21-16,1-22 0,21 1 0,-22 0 15,22 0-15,0 0 0,0 0 16,0 21-16,0-22 0,-1 22 16,22-21-16,22 21 46,-1 0-46,0 0 0,21-21 16,-21 21-16</inkml:trace>
  <inkml:trace contextRef="#ctx0" brushRef="#br0" timeOffset="78153.56">3471 11959 0,'0'0'0,"0"-21"47,21 21-32,-21-21-15,22 0 16,-22 0-1,0-1 1,-22 22 0,1 0-16,0 0 15,0 0-15,21 22 16,-21-22-16,21 21 16,21-21 15,0 0-31</inkml:trace>
  <inkml:trace contextRef="#ctx0" brushRef="#br0" timeOffset="78716.85">5101 11409 0,'0'0'0,"-42"-21"0,21 21 16,-1-21-16,-20 21 0,21 0 15,0 0-15,0 0 0,-1-22 16,44 22-1,-1-21-15,21 21 0,-21 0 0,43 0 16,-22 0-16,22 0 0,-1 0 16,22 0-16,-22 0 0,22 0 0,0 0 15,-22 0-15,22 0 0,-22 0 0,1 0 16,-1 0-16,1 0 0,-22 21 16,-21-21-16,22 0 0,-22 0 0,0 22 15,-21-1 1,-42-21-16,20 0 15,1 0-15,-21 21 0,0-21 16,20 21-16,-20-21 0,21 0 0,0 0 16,-22 0-16,22 0 0,0 0 15,0 0-15,0 0 0</inkml:trace>
  <inkml:trace contextRef="#ctx0" brushRef="#br0" timeOffset="79008.67">5524 11388 0,'0'0'0,"-42"0"31,21 0-31,21 21 16,0 0-1,0 21-15,0-20 16,-21 20-16,21 0 0,-21 1 0,-1-1 16,22 0-16,-21 22 0,0-1 0,0-20 15,0 20-15,0 1 0,-1-22 16,22 21-16,-21-20 0,21 20 0,-21-20 15,21-1-15,-21 0 0,21-21 0,0 1 16,0 20-16,0-21 0,-21 0 16,21 0-16,0-42 47,21 21-47,0-21 0,0 0 0,0-21 15,1 20-15,20 1 0</inkml:trace>
  <inkml:trace contextRef="#ctx0" brushRef="#br0" timeOffset="79409.5">5821 12086 0,'0'0'0,"0"43"16,21-43-1,0 0 1,0 0-16,0 0 0,1 0 15,-1 0-15,0 0 0,0 0 16,0-22-16,0 22 0,22-21 0,-22 0 16,21 0-16,-21 0 0,1 0 15,-1-1-15,0 1 0,0 0 0,-21 0 16,0 0-16,0 0 0,-21-1 16,0 22-16,0 0 15,-1 0-15,-20 0 0,21 0 0,0 0 16,-22 22-16,22-1 0,0 0 0,-21 21 15,21-21-15,-1 22 0,1-22 16,0 21-16,0 1 0,0-22 16,21 21-16,0 0 0,0-20 0,0-1 0,0 21 15,0-21-15,0 0 16,0 1-16,21-1 0,0-21 16,0 0-16,0 0 0,1 0 0,20 0 15,-21 0-15,21 0 0,1-21 16,-22 21-16,21-22 0,1 1 0,-1 0 15</inkml:trace>
  <inkml:trace contextRef="#ctx0" brushRef="#br0" timeOffset="79824.25">6752 11980 0,'0'0'0,"21"-21"16,0 0-16,1 0 0,-22 0 0,0 0 16,0-1-1,-22 22-15,1 0 0,0 0 16,0 0-16,0 0 0,0 0 0,-1 0 15,-20 22-15,21-22 0,0 21 16,0 0-16,-1 0 0,1 0 0,0 22 16,21-22-16,0 0 0,0 0 0,0 0 15,0 0-15,0 1 0,0-1 16,0 0-16,21-21 0,0 21 16,1-21-16,20 0 0,-21 21 0,0-21 15,0 21-15,1-21 0,20 22 16,-21-22-16,0 21 0,0 0 15,1-21-15,-22 21 0,0 0 16,0 0-16,-22-21 0,1 22 16,-21-22-16,21 21 0,-22-21 15,22 0-15,-21 0 0,0 0 0,-1 0 16,1 0-16,21 0 0,0 0 0,-22 0 16,22 0-16,0 0 0,21-21 15,-21 21-15,21-22 16,0 1-1,21 21-15,0 0 16,21 0-16,-20-21 0,-1 21 16,21-21-16,0 0 0,-20 21 0</inkml:trace>
  <inkml:trace contextRef="#ctx0" brushRef="#br0" timeOffset="80200.03">7493 11451 0,'0'0'0,"0"-21"0,0 0 15,0 0-15,0 0 0,0-1 16,0 44 15,0-1-31,0 0 0,-21 21 16,0-21-16,-1 22 0,1-1 0,21 0 15,-21 1-15,0 20 0,0-20 0,0 20 16,-1-21-16,1 22 0,21-22 16,-21 22-16,21-22 0,-21 0 0,21 1 15,0-1-15,0 0 0,0-20 0,0 20 16,0-21-16,0 0 0,0 0 16,21 1-16,0-1 0,0-21 15,1 0-15,-1 0 0,21 0 16,-21 0-16,0 0 0,1-21 15,20-1-15,-21 1 0,0 0 16,0 0-16,1 0 0,20 0 0,-21-1 16,-21 1-16,21 0 0,-21 0 0</inkml:trace>
  <inkml:trace contextRef="#ctx0" brushRef="#br0" timeOffset="80402.48">7239 11896 0,'0'0'0,"-21"0"0,21-21 31,21 21-31,0 0 16,21 0-16,-20 0 0,20 0 0,-21 0 15,21 0-15,1 0 16,-1 0-16,0-22 0,1 22 0,-1 0 16,-21 0-16,0 0 0,22 0 0,-22 0 15,0-21-15</inkml:trace>
  <inkml:trace contextRef="#ctx0" brushRef="#br0" timeOffset="80908.2">8699 11451 0,'0'0'0,"0"-21"0,0 0 16,0 0-16,-21 21 16,0 0-1,0 42-15,21-21 0,-21 0 0,0 22 16,-1-1-16,1 0 0,0 22 15,-21-22-15,21 22 0,-1-1 0,-20-20 16,21 20-16,0 1 0,0-22 16,-1 21-16,22-20 0,0-1 15,-21-21-15,21 22 0,0-22 0,0 0 16,0 0-16,0 0 0,21-21 16,1 0-1,-1 0-15,-21-21 0,0 0 16,21 0-16,0-22 0,-21 1 0,21 0 15</inkml:trace>
  <inkml:trace contextRef="#ctx0" brushRef="#br0" timeOffset="81200.42">8551 11515 0,'0'0'16,"21"-21"-16,-21-1 0,0 1 16,0 0-16,22 21 15,-1 0-15,0 0 0,21 0 16,-21 21-16,1 0 15,20 22-15,0-22 0,1 21 0,-22 1 16,21-1-16,0 0 0,-20 22 0,20-22 16,-21 22-16,0-1 0,0-21 15,1 22-15,-1-22 0,-21 1 0,21-1 16,-21 0-16,21-21 0,-21 22 0,0-22 16,0 0-16,21-21 0,-21 21 15,0 0-15,21-21 16,-21-21-16,0 0 15,0 0-15,0 0 0,22 0 16,-22-22-16,21 22 0,-21-42 16,21 20-16,0 1 0,0-22 0</inkml:trace>
  <inkml:trace contextRef="#ctx0" brushRef="#br0" timeOffset="81473.28">9652 11282 0,'0'0'0,"0"-21"0,0-22 15,-21 43 1,0 0 0,21 22-16,-22-1 0,1 0 0,-21 0 15,21 21-15,0 22 0,-1-22 16,-20 22-16,21-22 0,-21 22 0,-1-1 16,22 1-16,-21-1 0,21 1 0,-22-22 15,22 21-15,0-20 0,0-1 16,0 0-16,-1 1 0,22-22 0,0 0 15,0 0-15,0 0 0,0 1 16,22-22 0,-1 0-16,0 0 0,0-22 0,21 1 15,-20 0-15,20-21 0,0 21 0,1-22 16</inkml:trace>
  <inkml:trace contextRef="#ctx0" brushRef="#br0" timeOffset="82164.89">10626 11388 0,'0'0'0,"0"-43"0,0 22 0,0 0 16,0 0-16,0-21 0,0 20 16,0 1-16,-22 21 0,1-21 0,0 21 15,0 0-15,0 0 0,0 0 0,-22 0 16,22 21-16,-21 0 15,-1 1-15,1 20 0,0-21 0,-1 21 16,-20 22-16,21-22 0,-1 1 0,1 20 16,0-21-16,-1 22 0,22-22 15,0 22-15,0-1 0,0-20 0,21-1 16,0 21-16,0-20 0,21-1 0,0 0 16,0-20-16,21 20 0,-20-21 0,20 0 15,21 0-15,-20 1 0,-1-22 16,0 0-16,1 0 0,-1 0 0,0 0 15,1 0-15,-1-22 0,-21 1 0,22 0 16,-22 0-16,-21-21 0,21-1 16,-21 22-16,0-21 0,0-1 15,0 1-15,-21 21 0,0-21 0,-1 20 16,1 22-16,-21-21 0,0 21 16,-1-21-16,22 21 0,-21 0 0,-1 0 15,22 0-15,0 0 0,0 0 0,0 21 16,42-21-1,21 0 1,-21 0-16,22 0 0,-1 0 0,0 0 16,-20 0-16,20 21 0,0-21 0,-21 0 15,22 22-15,-22-1 0,0-21 16,-21 21-16,0 0 0,0 21 0,0-20 16,0-1-16,0 21 0,0 0 15,-21-20-15,0 20 0,21 21 0,-43-20 16,22-1-16,0 22 0,0-22 15,0 21-15,-22 1 0,22-1 0,0 1 16,0-1-16,0 1 0,0-1 0,-1 1 16,1-1-16,0 1 0,0-1 15,0-20-15,0-1 0,21 22 0,-22-43 16,1 21-16,0 0 0,21 1 0,-21-22 16,0 0-16,21 0 0,-21 0 0,21-42 31,0 0-31,21-21 15,21-1-15</inkml:trace>
  <inkml:trace contextRef="#ctx0" brushRef="#br0" timeOffset="82672.6">12340 11197 0,'0'0'0,"-106"0"15,85 0 1,21-21-1,21 21-15,0 0 16,22 0-16,-1 0 0,22 0 0,-1-21 16,1 21-16,-1 0 0,22 0 0,-1 0 15,-20 0-15,21 0 0,-1 0 16,-20 0-16,-22 0 0,0 21 0,1 0 16,-22-21-16,-21 21 0,0 1 0,0-1 15,-21-21-15,0 21 16,-1-21-16,-20 0 0,21 0 0,0 0 15,-22 0-15,22 0 0,0 0 16</inkml:trace>
  <inkml:trace contextRef="#ctx0" brushRef="#br0" timeOffset="82956.42">12785 11261 0,'0'0'0,"-22"0"0,22 21 31,0 0-31,0 0 0,0 0 0,-21 22 16,21-1-16,-21 0 0,0 1 16,21-1-16,-21 22 0,0-22 0,-1 0 15,1 22-15,0-22 0,0 0 16,0 22-16,0-22 0,-1 1 0,1-1 16,0-21-16,0 21 0,21-20 0,0-1 15,-21 21-15,21-21 16,0 0-16,21-21 15,0 0 1,0-21-16,0 21 0,1-21 0,-1 0 16,21 0-16,-21 0 0,22-22 15</inkml:trace>
  <inkml:trace contextRef="#ctx0" brushRef="#br0" timeOffset="83352.2">13398 11705 0,'22'0'0,"-44"0"0,65 0 0,-43-21 0,-21 21 32,-1 0-32,1 0 0,0 0 0,-21 21 15,21 0-15,-1 1 0,-20-1 16,21 21-16,0-21 0,-22 22 0,22-22 16,0 21-16,0 0 0,0-20 0,21 20 15,0-21-15,0 21 16,0-20-16,0-1 0,0 0 0,21-21 15,0 21-15,21-21 0,-20 0 0,20 0 16,0 0-16,1 0 0,-1 0 0,0-21 16,1 0-16,-1 0 0,-21-1 15,21 1-15,-20 0 0,-1-21 0,0 21 16,-21-22-16,0 1 0,0 21 0,0-22 16,-21 22-16,0 0 0,-1 0 15,1 0-15,0 21 0,-21 0 0,21 0 16,-1 0-16,1 0 0,0 0 0,0 0 15,0 0-15,42 0 32,0 0-32,21 0 0,-20 0 15,20 0-15,0 0 0,1-21 0,20 21 16,-21 0-16,1-22 0</inkml:trace>
  <inkml:trace contextRef="#ctx0" brushRef="#br0" timeOffset="83701">14033 11642 0,'0'0'0,"-21"0"31,0 0-31,0 0 0,0 21 16,0 0-16,-1 0 0,1-21 0,0 43 15,0-22-15,0 0 0,0 21 0,-1-21 16,22 22-16,0-1 16,-21-21-16,21 22 0,0-22 0,0 0 15,0 0-15,0 0 0,21 0 0,1 1 16,-1-22-16,0 0 0,0 0 15,0 0-15,22 0 0,-22 0 0,21 0 16,-21 0-16,22-22 0,-22 1 0,0 0 16,21 0-16,-21-21 0,1 20 0,-1-20 15,0 0-15,-21-1 0,0 1 16,0 0-16,0 21 0,0-1 0,0-20 16,-21 42-16,0-21 0,-22 21 0,22 0 15,0 0-15,-21 0 0,20 0 16,-20 0-16,21 21 0,0-21 15,0 21-15,21 0 0,21-21 32,21 0-32,-21 0 0</inkml:trace>
  <inkml:trace contextRef="#ctx0" brushRef="#br0" timeOffset="83992.96">14859 11007 0,'0'0'0,"-42"-21"31,20 42-31,1 0 0,0 0 0,21 21 16,-21-20-16,0 41 0,0-21 0,21 1 16,-22 20-16,1 1 0,0-1 15,21-20-15,-21 20 0,0 1 0,0-22 16,21 21-16,-22-20 0,1 20 0,0-20 15,21-1-15,-21-21 0,21 21 16,-21-20-16,21 20 0,0-21 0,0 0 16,0 0-16,21-21 31,0-21-31,0 0 0,0 0 0,22 0 16,-1 0-16</inkml:trace>
  <inkml:trace contextRef="#ctx0" brushRef="#br0" timeOffset="84430.72">15325 11684 0,'0'0'0,"0"-21"15,21 21-15,0-21 0,-21 0 0,21-1 16,0 1-16,-21 0 0,0 0 16,21 21-16,-21-21 0,0 0 0,-21 21 15,0 0 1,-21 0-16,-1 0 0,1 21 15,0 0-15,-1 0 0,1 0 16,0 0-16,21 1 0,-22-1 0,22 0 16,0 0-16,21 0 0,0 0 15,0 1-15,0-1 0,0 0 16,21-21-16,0 21 0,22-21 16,-22 21-16,0-21 0,21 21 0,-21 1 15,22-22-15,-22 21 0,0-21 16,0 21-16,0 0 0,1-21 0,-22 21 15,0 0-15,0 1 0,0-1 16,-22-21 0,1 21-16,0-21 0,0 0 0,0 0 15,-22 0-15,22 0 0,0 0 16,-21 0-16,21 0 0,-1 0 0,1 0 16,0 0-16,0 0 15,21-21-15,-21 21 16</inkml:trace>
  <inkml:trace contextRef="#ctx0" brushRef="#br0" timeOffset="85972.49">15176 11621 0,'0'-22'47,"22"22"-32,-22-21 32,21 21-31</inkml:trace>
  <inkml:trace contextRef="#ctx0" brushRef="#br0" timeOffset="86248.35">15388 11557 0,'0'-21'0,"0"42"0,21-63 16,-42 42 15,0 0-31,-21 21 16,20 0-16,-20 21 0,0-20 15,-1 20-15,1 0 0,0 1 0,-1-1 16,22 0-16,-21 22 0,0-22 0,-1 0 16,22 1-16,0-1 0,0 0 15,0-20-15,21-1 0,0 0 0,0 0 16,0 0-16,21-21 0,0 0 16,0 0-16,0 0 0</inkml:trace>
  <inkml:trace contextRef="#ctx0" brushRef="#br0" timeOffset="86608.14">15155 11684 0,'0'0'0,"-21"-63"31,0 63-31,21-22 0,21 22 62,0 0-62,-21 22 32,0-1-17,0 0-15,-21 0 0,21 0 0,-21 0 16,21 1-16,0-1 0,-21 0 0,21 0 15,0 0-15,-21 0 0,21 1 16,0-1-16,0 0 0,0 0 0,0 0 16,0 0-16,0 1 15</inkml:trace>
  <inkml:trace contextRef="#ctx0" brushRef="#br0" timeOffset="86995.95">15176 11684 0,'-21'0'16,"42"0"-16,-63 0 0,42-21 0,-21 21 15,0 0 1,21 21-16,0 0 16,0 0-16,0 1 15,0 20-15,0-21 0,0 0 0,0 0 16,0 1-16,0 20 0,0-21 0,0 0 15,0 0-15,0 1 0,0-1 16,0 0-16,0-42 47,0 0-47,-21-1 0,21-20 16,0 21-16,0 0 0,0 0 0,0-22 15,0 22-15,0 0 0,0 0 16,0 0-16,0-1 0,21 22 15,-21 22-15,0-1 16,0 21-16,0-21 16,0 22-16,0-1 0,0-21 0,0 21 15,-21-20-15,21 20 0,0-21 0,0 0 16,0 0-16,0 1 0</inkml:trace>
  <inkml:trace contextRef="#ctx0" brushRef="#br0" timeOffset="127684.92">15409 15304 0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11:53:38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10329 741 0,'43'-21'15,"-22"21"-15,-21-21 0,42 21 16,-42-22-16,21 22 0,-21-21 16,21 21-16,-21-21 15,0 0-15,0 0 16,0 0-1,-21 21 1,0 0-16,0 0 0,0 0 16,0 0-16,-1 0 0,1 0 0,0 0 15,-21 21-15,21-21 0,-22 21 0,1 0 16,21 21-16,-22-20 0,1 20 16,0 0-16,21 1 0,-22-1 0,22 0 15,0 22-15,0-22 0,0 0 16,-1 1-16,22-22 0,0 21 15,0 1-15,0-22 0,0 21 0,0-21 16,0 0-16,22 1 0,-1-1 0,0 0 16,0 0-16,0-21 0,22 21 15,-22-21-15,21 0 0,-21 21 16,22-21-16,-1 0 0,0 0 0,-21 0 16,22 0-16,-1 0 0,0-21 0,-20 0 15,20 0-15,0 0 0</inkml:trace>
  <inkml:trace contextRef="#ctx0" brushRef="#br0" timeOffset="568.67">10858 572 0,'0'-22'0,"0"44"0,-21-65 15,21 22-15,0 0 16,0 42 15,0 0-31,0 0 16,0 1-16,0 20 0,0-21 0,-21 21 15,21 22-15,-21-22 0,0 1 16,0 20-16,21-21 0,-22 22 0,22-22 16,-21 1-16,21-1 0,0 0 0,-21 1 15,21-1-15,-21 0 0,21-21 16,0 1-16,-21-1 0,21 0 0,0 0 15,0 0-15,0 0 16,-21-21 0,21-21-1,0 0-15,0 0 0,0 0 16,0 0-16,0-1 0,21-20 0,0 0 16,0-1-16,0 1 0,0 0 0,22-1 15,-22 22-15,21-21 0,1 0 16,-1 20-16,0 1 0,1 0 0,-1 0 15,0 21-15,1 0 0,-22 0 16,21 0-16,-21 21 0,0 0 16,1 22-16,-22-22 0,21 0 0,-21 21 15,0 1-15,0-1 0,-21-21 16,-1 21-16,22-20 0,-21 20 0,0-21 16,0 0-16,0 0 0,0 1 15,21-1-15,-22-21 0,22 21 0,-21-21 16,21-21 15,0 0-15,21-1-16,1 1 15</inkml:trace>
  <inkml:trace contextRef="#ctx0" brushRef="#br0" timeOffset="1096.36">11832 995 0,'0'0'0,"0"-21"0,0-22 0,0 22 16,0 0-16,0 0 0,0 0 0,0 0 16,-21 21-16,0-22 0,0 22 15,-1 0-15,1 0 0,0 0 16,0 0-16,0 22 0,-22-1 0,22 0 15,0 0-15,-21 21 0,21-20 16,-1 20-16,-20 0 0,21-21 0,0 22 16,0-1-16,-1-21 0,22 22 15,0-22-15,0 0 0,0 0 0,0 0 16,0 0-16,0 1 0,22-22 0,-22 21 16,21-21-16,0 0 0,0 0 15,21 0-15,-20 0 0,-1 0 0,0 0 16,21-21-16,-21-1 0,1 1 15,20 0-15,-21 0 0,0 0 0,0-22 16,22 22-16,-43-21 0,21 0 16,-21 20-16,21 1 0,-21 0 15,0 0-15,0 0 0,0 42 32,0 0-17,-21 21-15,21-20 0,-21-1 0,21 21 16,0-21-16,0 0 0,0 1 15,0-1-15,0 0 0,0 0 0,0 0 16,0 0-16,0 1 16,21-22-16,0 0 0,0 0 0,0 0 15,22 0-15,-22 0 0,0 0 0,21 0 16,-20-22-16,-1 1 16</inkml:trace>
  <inkml:trace contextRef="#ctx0" brushRef="#br0" timeOffset="1460.5">12298 826 0,'0'0'0,"0"-22"0,0 1 15,0 42 17,0 1-32,0-1 0,0 0 0,0 21 15,0-21-15,-21 22 16,21-1-16,-22 0 0,1 1 0,0-1 15,0 0-15,21 1 0,-21-1 16,0 22-16,-1-22 0,1 0 0,0 22 16,0-1-16,21-20 0,0 20 0,0 1 15,-21-22-15,21 21 0,-21 1 16,21-22-16,0 1 0,-22 20 0,22-21 16,-21 1-16,21-22 0,-21 21 0,21-21 15,0 22-15,-21-22 0,21 0 16,0 0-16,0-42 31,0 0-15,0 0-16,21-22 0,-21 1 15,21 0-15,0-1 0,1-20 0,-22 21 16,21-22-16</inkml:trace>
  <inkml:trace contextRef="#ctx0" brushRef="#br0" timeOffset="1784.03">12255 1122 0,'0'0'0,"0"-21"0,0-22 0,0 22 16,0-21-16,0 21 0,0 0 0,0-1 16,0 1-16,0 0 0,0 0 15,22 21-15,-1-21 0,0 0 0,0 21 16,0 0-16,0-22 16,1 22-16,20 0 0,-21 0 0,0 0 15,22 0-15,-22 0 0,0 22 16,0-1-16,0 0 0,0 0 0,-21 21 15,0-20-15,0 20 0,0 0 0,0-21 16,-21 22-16,0-22 0,-21 0 16,21 21-16,-22-20 0,22-1 0,-21-21 15,-1 21-15,22 0 0,-21-21 16,21 0-16,0 0 0,-1 0 0,22 21 16,22-21 15,20-21-16,-21 0-15,0 21 0,0-21 16</inkml:trace>
  <inkml:trace contextRef="#ctx0" brushRef="#br0" timeOffset="2132.83">13229 593 0,'0'0'0,"0"-21"0,0-1 0,0 1 16,-21 0 0,0 21-1,0 21 1,21 0-16,-22 1 0,1-1 16,0 21-16,0-21 0,0 22 15,0 20-15,-1-21 0,1 1 0,21-1 16,-21 22-16,0-22 0,0 0 0,0 1 15,21-1-15,0 0 0,-22-21 16,22 22-16,0-22 0,0 0 0,0 0 16,0 0-16,0 1 0,0-1 15,22 0-15,-1-21 16,0 0-16,0 0 0,0 0 0,0 0 16,1 0-16,-1 0 15,0-21-15,21 21 0,-21-21 0,1-1 16,-1 1-16</inkml:trace>
  <inkml:trace contextRef="#ctx0" brushRef="#br0" timeOffset="2354.71">12890 995 0,'0'0'0,"-21"0"0,42 0 31,1 0-15,20 0-16,-21 0 0,0 0 16,22 0-16,-22 0 0,21 0 0,-21 0 15,22 0-15,-22 0 0,0 0 0,0 0 16,-21-21-16</inkml:trace>
  <inkml:trace contextRef="#ctx0" brushRef="#br0" timeOffset="2756.48">13420 1101 0,'0'0'0,"42"0"31,-21 0-31,0 0 0,0 0 15,1 0-15,-22-21 0,21 21 16,0-22-16,0 22 0,-21-21 0,21 0 16,0 0-16,-21 0 15,0 0-15,0-1 16,0 1-16,-21 21 16,0 0-16,0 0 15,0 0-15,0 21 0,21 1 0,-22-1 16,1 0-16,0 0 0,21 0 15,-21 0-15,21 1 0,-21 20 0,21-21 16,-21 0-16,21 0 0,0 22 0,0-22 16,0 0-16,0 0 15,0 0-15,0 1 0,21-22 16,0 0-16,0 0 0,0 0 0,0 0 16,1 0-16,-1 0 0,0 0 15,0 0-15,21 0 0,-20-22 16,20 22-16</inkml:trace>
  <inkml:trace contextRef="#ctx0" brushRef="#br0" timeOffset="3212.26">13928 1016 0,'0'-21'0,"0"42"0,0-63 15,0 21-15,0-1 16,0 1-16,0 0 15,21 21-15,0 0 16,0 0-16,0-21 0,0 21 16,1 0-16,-1 0 0,0 0 0,0 21 15,0 0-15,0-21 0,1 21 16,-22 22-16,21-22 0,-21 0 0,0 0 16,0 22-16,0-22 0,0 21 15,0-21-15,0 22 0,0-22 0,-21 0 16,21 0-16,-22 0 0,22 0 0,-21 1 15,21-1-15,-21 0 0,21 0 16,-21-21-16,0 0 16,0 0-16,21-21 31,0 0-31,0 0 0,0-1 16,0 1-16,0-21 0,0 21 0,21-22 15,0 22-15,-21-21 0,21 21 16,0-22-16,0 22 0,1 0 0,-1 0 15,0 21-15,0-21 0,0 0 16,0 21-16,-21-22 0,22 22 0,-1 0 16,0 0-16,0-21 0,0 21 0,0 0 15,-21-21-15,22 21 0,-1 0 16</inkml:trace>
  <inkml:trace contextRef="#ctx0" brushRef="#br0" timeOffset="3493.1">14605 1016 0,'0'21'31,"21"-21"0,0 0-31,0 0 16,1-21 0,-1 21-16,0 0 15,0-21-15,-21 0 32</inkml:trace>
  <inkml:trace contextRef="#ctx0" brushRef="#br0" timeOffset="4268.66">15579 699 0,'0'0'16,"0"-22"-16,0 1 0,0 0 16,0 0-16,-22 21 31,1 0-16,0 21 1,0 0-16,21 22 0,-21-22 16,0 21-16,-1-21 0,1 22 0,0-1 15,0 0-15,0 1 0,0-1 0,-22 0 16,22 1-16,0-1 0,0-21 16,0 0-16,-1 22 0,1-22 0,0 0 15,0-21-15,21 21 0,0-42 47,21 0-47,0 0 16,0 21-16,1-22 0,-1 1 15,0 21-15,0 0 0,0-21 0,0 21 16,1 0-16,20 0 0,-21 0 16,0 0-16,0-21 0,1 21 0,-1 0 15,0 0-15,0 0 16,0 0-16,0-21 0,1 0 15,-1 21-15,-21-22 0,21 1 16,-21 0-16,21 21 0,-21-21 16,0 0-16,0 0 0,0-1 15,0 1-15,-21 21 47,21 21-47,-21 1 0,0-1 16,-1 0-16,1 0 0,0 21 0,21-20 15,-21-1-15,0 21 0,0-21 16,-1 0-16,22 22 0,0-22 0,-21 0 16,21 0-16,-21 0 0,21 1 0,0-1 15,0 0-15,0 0 16,0 0-16,21-21 31,-21-21-15,0 0-1</inkml:trace>
  <inkml:trace contextRef="#ctx0" brushRef="#br0" timeOffset="5148.76">10604 1672 0,'0'0'0,"-21"0"0,0 0 16,-21 0-16,21 0 0,-1 0 15,1 0-15,0 0 0,42 0 78,0 21-78,1-21 0,-1 0 16,0 0-16,21 0 0,-21 0 0,22 0 16,-1 0-16,0 0 0,1 0 15,-1 0-15,22 0 0,-22 0 16,21 22-16,1-22 0,-1 0 0,1 0 15,21 0-15,-22 0 0,1 0 16,-1 21-16,22-21 0,-1 0 0,1 0 16,21 21-16,0-21 0,0 0 15,-1 0-15,22 21 0,-21-21 0,0 0 16,21 0-16,-21 21 0,0-21 0,0 0 16,-22 0-16,22 0 0,-21 0 15,-1 0-15,1 0 0,0 0 0,-1 0 16,1 0-16,-21 0 0,20 0 0,1 0 15,0 0-15,-22 0 0,22 0 16,-1 0-16,1 0 0,0 0 16,-22 0-16,1 0 0,-1 0 15,1 0-15,-1 0 0,-20 0 0,-1 0 16,0 0-16,1 0 0,-1 0 0,0 0 16,1 0-16,-22 0 0,0 0 15,0 0-15,21-21 0,-20 21 0,-1 0 16,0 0-16,-42 0 125,21-21-125,-21 21 0,-1 0 15</inkml:trace>
  <inkml:trace contextRef="#ctx0" brushRef="#br0" timeOffset="8084.68">17230 466 0,'0'-21'15,"21"21"1,0 0 0,-21-22-16,0 1 31,21 21-15,-21-21-16,21 21 46,-21-21 33,21 21-64,-21 21 16,0 0-15,0 0-16,0 22 16,0-22-16,0 21 0,0 1 0,0 20 15,0-21-15,0 1 0,-21 20 0,21-20 16,-21 20-16,0-21 0,21 22 16,0-22-16,-21 1 0,21-1 0,-21 0 15,21-21-15,-22 22 0,22-22 16,0 0-16,0 0 0,0 0 0,0 1 15,0-44 17,0 1-32,0 0 15,22-21-15,-1 21 0,0-1 16</inkml:trace>
  <inkml:trace contextRef="#ctx0" brushRef="#br0" timeOffset="8328.54">17399 445 0,'0'0'0,"-21"-22"0,21 1 15,21 0 1,0 0-16,0 21 16,22-21-16,-1 21 0,0-21 15,1 21-15,-1 0 0,0 0 16,1-22-16,-1 22 0,0 0 15,1 0-15,-22 0 0,21 0 0,-21 0 16,0 0-16,-21 22 31,-21-22-31,21 21 0</inkml:trace>
  <inkml:trace contextRef="#ctx0" brushRef="#br0" timeOffset="8560.41">17399 783 0,'0'0'0,"-21"0"0,21 21 16,21-21 0,0 0-1,21 0-15,-20 0 0,-1-21 0,21 21 16,-21 0-16,22 0 0,-22-21 15,0 21-15,21 0 0,-21 0 0,1 0 16,-1 0-16,0 0 0,0 0 16,0 0-16</inkml:trace>
  <inkml:trace contextRef="#ctx0" brushRef="#br0" timeOffset="8980.16">17970 826 0,'0'-22'16,"0"1"-1,0 0 1,22 21-16,-22-21 0,21 21 16,21 0-16,-21 0 0,0 0 15,22 0-15,-22 0 0,21 21 0,1 0 16,-22 0-16,0 1 0,0-1 15,0 21-15,0 0 0,-21 1 16,0-22-16,0 21 0,0 1 0,0-1 16,-21-21-16,0 21 0,0-20 15,0 20-15,0-21 0,-1 0 0,1-21 16,21 21-16,-21-21 16,21-21-1,0 0-15,0-21 16,21 21-16,0-1 0,1-20 15,-1 0-15,0-1 0,0 1 0,0 0 16,0-1-16,1 22 0,-1-21 16,0 21-16,0 0 0,0-1 15,0 22-15,1 0 16,-1 0-16,0 0 0,0 0 16,0 0-16</inkml:trace>
  <inkml:trace contextRef="#ctx0" brushRef="#br0" timeOffset="9568.56">19050 1122 0,'0'-42'16,"21"42"-16,-21-22 0,21 22 15,-21-21-15,0 0 0,0 0 0,0 0 16,0 0-16,0-1 0,0-20 0,0 21 16,0 0-16,0 0 0,0-1 0,0 1 15,-21 21-15,0 0 0,0-21 16,0 21-16,-1 0 0,1 0 0,0 0 16,0 21-16,0-21 0,0 21 15,-22 1-15,22 20 0,0-21 0,-21 21 16,20-20-16,1 20 0,0-21 15,0 21-15,0 1 0,21-22 16,0 21-16,0-21 0,0 1 0,0-1 16,0 0-16,0 0 0,21 0 15,0-21-15,0 0 0,22 21 0,-22-21 16,21 0-16,-21 0 0,22 0 16,-1-21-16,-21 21 0,21-21 0,-20 0 15,20 0-15,-21 0 0,0-22 16,0 1-16,1 21 0,-1-22 0,0 1 15,-21 0-15,0-1 0,0 22 0,0-21 16,0 21-16,0 0 16,0-1-16,0 44 31,0-1-31,0 0 0,-21 21 0,21-21 16,-21 22-16,21-22 0,0 21 15,0 1-15,0-22 0,0 0 0,0 21 16,0-21-16,0 1 0,0-1 0,0 0 15,21 0-15,0-21 16,0 0-16,0 0 0,0 0 0,1 0 16,-1 0-16,21-21 0,-21 0 15</inkml:trace>
  <inkml:trace contextRef="#ctx0" brushRef="#br0" timeOffset="10237.23">19537 847 0,'0'0'0,"0"42"32,0-21-32,0 0 0,0 1 0,0-1 15,0 21-15,0-21 0,0 0 16,0 22-16,0-22 0,0 0 0,0 0 16,-21 0-16,21 1 0,-22-1 0,22 0 15,0 0 1,-21-21-16,0 0 15,21-21 1,0 0-16,0 0 16,0-22-16,0 22 0,0 0 0,0-21 15,0 20-15,0 1 0,0-21 16,21 21-16,0 0 0,1-1 0,20-20 16,-21 21-16,21 0 0,1 21 15,-1-21-15,0-1 0,-20 22 0,20 0 16,0 0-16,1 0 0,-22 0 0,21 0 15,-21 22-15,0-1 0,-21 21 16,0-21-16,0 0 0,0 22 16,0-22-16,0 21 0,0-21 15,0 1-15,-21 20 0,0-21 0,0 0 16,0 0-16,21 1 16,-21-22-16,-1 0 15,22-22 1,0 1-16,0 0 15,0 0-15,0 0 0,22 0 0,-1-22 16,-21 22-16,21 0 0,0-21 16,0 20-16,0 1 0,1 0 0,-1-21 15,21 21-15,-21 21 0,22-22 16,-1 1-16,0 21 0,1 0 16,-1 0-16,-21 0 0,21 21 15,-20 1-15,-1-1 0,0 0 0,-21 0 16,0 21-16,0-20 0,0-1 0,-21 21 15,0-21-15,-1 0 0,1 1 16,0 20-16,0-21 0,0-21 0,0 21 16,-1 0-16,1 1 0,21-1 15,0-42 17,21-1-32,1 1 0</inkml:trace>
  <inkml:trace contextRef="#ctx0" brushRef="#br0" timeOffset="10601.03">20701 995 0,'63'0'15,"-41"0"1,-1 0-16,0-21 15,21 21-15,-21-21 0,1-1 0,-1 1 16,0 0-16,0 0 0,-21 0 0,0 0 16,0-1-1,0 1-15,-21 0 16,0 21-16,-22 0 0,22 0 16,0 21-16,-21-21 0,21 21 0,-1 1 15,1-1-15,0 21 0,0-21 0,0 22 16,21-22-16,0 0 0,0 0 15,0 21-15,0-20 0,0-1 0,0 0 16,0 0-16,0 0 0,21-21 16,0 21-16,0-21 0,0 0 0,1 22 15,-1-22-15,0 0 0,0 0 16,0 0-16,0 0 0,22 0 0,-22-22 16</inkml:trace>
  <inkml:trace contextRef="#ctx0" brushRef="#br0" timeOffset="11218.78">21378 529 0,'0'0'0,"0"-21"0,0 0 16,0 0-16,-21 21 16,0 0-1,21 21-15,-21 0 0,0 0 16,21 0-16,-22 22 0,1-1 15,0 0-15,21 1 0,-21-1 16,0 22-16,0-22 0,21 0 16,0 1-16,-22-1 0,22 0 0,-21 1 15,21-22-15,0 0 0,0 0 16,0 0-16,0 0 0,21-21 16,1 0-16,-1 0 15,0-21-15,0 0 0,0 0 16,-21-21-16,21 20 0,1-20 0,-1 0 15,0-1-15,21 22 0,-21-21 16,1 0-16,-22 20 0,21 1 16,-21 0-16,0 0 0,0 42 15,0 0 1,0 0-16,-21 1 0,-1 20 0,1-21 16,21 21-16,0 1 0,0-22 15,-21 0-15,21 21 0,0-20 0,0-1 16,0 0-16,0 0 0,0 0 15,21 0-15,0-21 0,1 0 0,-1 0 16,0 0-16,21 0 0,-21 0 16,22 0-16,-1 0 0,0-21 0,-20 0 15,20 0-15,0-21 0,1-1 0,-22 1 16,21 0-16,-21-22 0,0 22 16,-21-22-16,0 1 0,0 20 15,0 1-15,0 0 0,0-1 16,0 22-16,0 0 0,0 0 0,0 0 15,-21 21-15,0 0 16,0 0-16,0 0 0,0 21 16,21 0-16,-22-21 0,22 21 15,0 0-15,0 1 0,0-1 16,0 0-16</inkml:trace>
  <inkml:trace contextRef="#ctx0" brushRef="#br0" timeOffset="11656.53">22288 783 0,'-63'0'31,"63"21"-31,-21 1 0,0-22 0,-1 42 15,1-21-15,21 0 0,-21 0 16,0 1-16,0 20 0,0-21 16,21 0-16,0 0 0,0 22 0,0-22 15,0 0-15,0 0 0,0 0 16,21 1 0,0-22-16,0 0 0,0 0 0,0 0 15,1 0-15,-1 0 0,0-22 16,0 1-16,0 21 0,0-21 0,1 0 15,-1-21-15,-21 20 0,21-20 16,-21 21-16,0-21 0,0-1 0,0 22 16,0-21-16,-21 21 0,0-1 15,-1 1-15,1 21 0,0 0 16,0 0-16,0 0 0,0 0 16,-1 0-16,22 21 0,-21 1 15,21-1-15,0 0 16,0 0-16,21-21 15,-21 21-15,22-21 0</inkml:trace>
  <inkml:trace contextRef="#ctx0" brushRef="#br0" timeOffset="12044.31">22437 826 0,'0'0'0,"0"-22"0,0 1 15,21 21-15,0-21 16,0 21-16,0 0 16,0 0-16,1 0 0,-1 0 15,0 0-15,0 0 0,0 21 16,0 0-16,-21 1 0,0-1 16,0 21-16,0-21 0,0 22 0,0-22 15,0 21-15,0-21 0,0 0 0,0 22 16,0-22-16,0 0 0,0 0 15,-21 0-15,0-21 16,21-21 15,0 0-31,0 0 16,0 0-16,0-22 0,0 22 16,21 0-16,-21-21 0,21 21 0,-21-1 15,22-20-15,-1 21 0,-21 0 16,21 0-16,0-1 0,0 22 0,-21-21 15,21 0-15,1 21 0,-1-21 16,0 21-16,0-21 0</inkml:trace>
  <inkml:trace contextRef="#ctx0" brushRef="#br0" timeOffset="12684.94">23220 423 0,'0'0'0,"-21"-63"15,21 42 1,-22 21 0,22 21-1,0 21-15,0-21 0,0 1 16,-21 20-16,21 0 0,-21-21 0,21 22 16,-21 20-16,21-20 0,-21-1 15,21 0-15,-21 1 0,-1-1 0,22 0 16,0 1-16,0-22 15,-21 21-15,21-21 0,0 22 0,0-22 16,-21 0-16,21 0 16,0-42-1,0 0 1,0 0-16,0-1 0,0 1 16,0 0-16,0-21 0,21 21 0,0-22 15,1 1-15,-1 21 0,0-22 16,0 22-16,0-21 0,0 21 0,1 0 15,-1-1-15,0 22 0,0-21 16,0 21-16,0 0 0,1 0 16,-1 0-16,0 0 15,0 0-15,-21 21 16,0 1-16,-21-1 16,0-21-16,0 0 15,-1 0-15,1 0 0,-21 0 0,21 0 16,0 0-16,-1 0 0,1 0 15,0 0-15,0 0 0,0 21 16,21 0 0,0 0-16,0 0 15,0 1-15,21-1 0,0 0 16,-21 0-16,21 0 0,0 0 0,-21 1 16,22-1-16,-1 0 15,-21 0-15,21 0 16,-21 0-16,21-21 15,0 0 1,0-21 0,1 21-16,-22-21 0</inkml:trace>
  <inkml:trace contextRef="#ctx0" brushRef="#br0" timeOffset="13020.75">24088 233 0,'0'0'0,"0"-21"0,0 0 0,0-1 0,0 1 15,0 42 17,-22 1-32,22-1 0,-21 21 15,0 0-15,0 1 0,-21-1 0,20 22 16,-20-22-16,21 21 0,-21-20 15,-1 20-15,22 1 0,-21-1 0,-1 1 16,1-1-16,21 1 0,-21-1 16,20-20-16,1 20 0,0-21 0,0 1 15,0-1-15,21 0 0,-21-20 16,21 20-16,0-21 0,0 0 16,-22 0-16,22 1 0,-21-22 15,21 21-15,-21-21 16,21-21-16,0-1 0</inkml:trace>
  <inkml:trace contextRef="#ctx0" brushRef="#br0" timeOffset="13528.53">24426 508 0,'0'0'15,"0"-21"-15,21 21 16,-21 21-1,0 0-15,-21 0 0,0 22 16,0-22-16,0 21 16,0-21-16,-1 22 0,1-1 0,0 0 15,0 1-15,-21-1 0,20 0 16,22 1-16,-21-1 0,21-21 0,0 0 16,-21 1-16,21-1 0,0 0 15,21-21 1,0 0-16,1 0 0,-1-21 15,-21 0-15</inkml:trace>
  <inkml:trace contextRef="#ctx0" brushRef="#br0" timeOffset="13856.34">24257 550 0,'0'-21'0,"0"42"0,0-63 0,-21 42 0,21-21 16,0 0-16,0 0 0,0-1 15,0 1-15,21 21 0,0-21 16,21 0-16,-20 21 0,20 0 0,0 0 16,1 0-16,-1 0 0,21 0 15,-20 0-15,-1 21 0,0-21 0,1 21 16,-1 0-16,-21 1 0,0-1 16,1 0-16,-22 0 0,0 0 0,0 0 15,-22 1-15,-20-1 16,21 0-16,-21-21 0,-1 21 0,1-21 15,0 21-15,20-21 0,-20 0 0,0 21 16,21-21-16,-1 0 0,1 0 16,0 22-16,0-22 0,21 21 0,0 0 31,21-21-31,0 0 16,0 0-16,1 0 0</inkml:trace>
  <inkml:trace contextRef="#ctx0" brushRef="#br0" timeOffset="14256.51">24701 762 0,'0'0'0,"0"-21"0,0 0 16,22 21-1,-1-21 1,0 21-16,0 0 0,0 0 0,0 0 15,1 0-15,20 21 0,-21 0 16,0-21-16,0 21 0,-21 0 0,0 0 16,0 22-16,0-22 0,0 0 15,0 21-15,0-20 0,0-1 0,-21 21 16,0-21-16,0 0 0,0 1 16,0-22-16,-1 21 0,1-21 31,0 0-31,21-21 15,0-1-15,0 1 16,21-21-16,0 21 0,1 0 16,-1-22-16,0 22 0,0 0 0,0 0 15,0 0-15,1-1 0,-1 1 16,0 0-16,0 21 0,21 0 0,-20 0 16,-1 0-16,0-21 15,0 21-15,0 0 0,0 0 16</inkml:trace>
  <inkml:trace contextRef="#ctx0" brushRef="#br0" timeOffset="14648.28">25442 741 0,'-21'0'47,"0"0"-32,0 21-15,0 0 0,21 0 0,-22 1 16,1-1-16,0 0 16,0 0-16,21 0 0,0 0 0,-21 1 15,21-1-15,0 0 0,0 0 16,0 0-16,0 0 0,0 1 16,21-22-16,0 0 15,0 0-15,0 0 0,1 0 0,-1 0 16,0-22-16,0 1 0,0 0 15,0 0-15,1 0 0,-1 0 0,0-22 16,-21 22-16,0-21 0,0 21 16,0-22-16,0 22 0,0 0 0,0 0 15,-21 0-15,0 21 0,-1 0 16,1 0-16,0 0 16,21 21 15,21-21-31,0 0 15,1 0-15</inkml:trace>
  <inkml:trace contextRef="#ctx0" brushRef="#br0" timeOffset="15045.06">25781 826 0,'21'-22'15,"-21"1"-15,21 0 16,0 0-1,1 21-15,-22-21 16,21 21-16,-21 21 31,0 0-31,0 0 0,-21 0 0,-1 22 16,1-22-16,21 21 0,-21-21 16,0 22-16,21-1 0,-21 0 0,21 1 15,-21-1-15,21 22 0,-22-22 16,22 0-16,0 1 0,0-1 0,0 0 15,0 1-15,0-1 0,0 0 16,0-21-16,0 22 0,0-1 0,-21-21 16,0 22-16,0-22 0,21 0 15,-21 0-15,0 0 0,-1-21 16,1 0-16,0 0 0,0 0 16,0 0-16,0 0 0,-1-21 15,1 0-15,21 0 16,0 0-16,0-1 0,-21 1 0,21-21 15,0 21-15,0 0 0,0-1 16,21-20-16,0 21 0</inkml:trace>
  <inkml:trace contextRef="#ctx0" brushRef="#br0" timeOffset="15244.94">25929 572 0,'0'0'0,"-21"-22"0,0 22 16,21-21-16,21 21 47,0 21-32</inkml:trace>
  <inkml:trace contextRef="#ctx0" brushRef="#br0" timeOffset="15584.75">26098 783 0,'43'21'31,"-22"-21"-31,0 0 16,0 0-16,-21-21 0,21 21 15,-21-21-15,22 0 0,-22 0 16,0 0-16,0-1 31,-22 22-15,1 0-16,0 22 0,0-1 16,0-21-16,0 21 0,-1 0 15,1 21-15,0-20 0,0-1 0,0 0 16,21 21-16,0-21 0,-21 1 15,21-1-15,0 0 0,0 0 0,0 0 16,21 0-16,0-21 16,0 0-16,0 0 0,22 0 15,-22 0-15,0 0 0,21-21 16</inkml:trace>
  <inkml:trace contextRef="#ctx0" brushRef="#br0" timeOffset="16116.44">26543 720 0,'0'0'16,"0"-21"-16,-21 21 0,0 0 16,-1 0-1,1 21-15,21 0 16,-21 0-16,21 0 0,-21 0 0,21 1 16,0 20-16,0-21 0,0 0 15,0 0-15,0 1 0,0-1 16,0 0-16,0 0 0,0 0 0,21 0 15,0-21 1,0 0-16,1 0 0,-1 0 16,0 0-16,0-21 0,0 0 0,0 21 15,1-21-15,-1 0 0,0-22 16,0 22-16,21-21 0,-20 0 0,-1 20 16,0-20-16,0 0 0,0-1 0,0 1 15,1 0-15,-1-1 0,-21 1 16,0 0-16,0 21 0,0-1 0,0-20 15,0 21-15,0 0 16,-21 21 0,-1 0-16,1 0 0,0 0 15,0 21-15,0 0 0,21 0 16,-21 0-16,-1 22 0,22-22 16,-21 21-16,21-21 0,0 22 0,0-1 15,0-21-15,0 22 0,0-1 16,0-21-16,0 21 0,0 1 0,0-22 15,0 21-15,0-21 0,0 22 16,0-22-16,0 0 0,21 0 0,1 0 16,-1-21-16,-21 22 0,21-1 0,0-21 15,0 0-15,0 0 16,1 0-16,-1 0 0,0 0 0,0 0 16,0-21-16,22-1 0,-22 1 15,0 0-15</inkml:trace>
  <inkml:trace contextRef="#ctx0" brushRef="#br0" timeOffset="16389.29">26755 550 0,'0'0'0,"-22"0"0,1 0 16,0-21-16,42 21 31,0 0-31,22 0 0,-22 0 15,21-21-15,1 21 0,-1 0 0,0 0 16,1 0-16,20 0 0,-21 0 16,1 0-16,-22 0 0,21 0 0,1 0 15,-22 0-15,0 0 0,0 0 16,0 0-16,0 0 16</inkml:trace>
  <inkml:trace contextRef="#ctx0" brushRef="#br0" timeOffset="21920.04">2117 4149 0,'0'0'15,"-22"0"-15,1 0 16,21-21-16,0-1 0,0 1 15,0 0-15,0 0 16,0 0-16,0 0 0,21-1 16,1-20-16,-1 21 0,-21 0 15,21-22-15,0 22 0,-21 0 0,0 0 16,21 0-16,-21 0 16,0 42 15,0 0-31,0 0 0,0 21 15,0-20-15,0-1 0,0 21 16,0 0-16,0 1 0,-21-1 0,21 0 16,0 22-16,0-22 0,0 1 15,0-1-15,0 21 0,0-20 0,0-1 16,0-21-16,0 22 16,0-1-16,0-21 0,0 21 0,0-20 15,0-1-15,0 0 0,0 0 16,0 0-16,0 0 0,0 1 0,0-1 15,-21 0 1,0-21-16,0 0 16,-1 0-16,1 0 0,0 0 15,-21 0-15,21 0 0,-22 0 0,1 0 16,21 0-16,-22 0 0,22 0 16,-21 0-16,21 0 0,0 0 0,-1 0 15,44 0 16,-1-21-15,21 21-16,-21 0 0,22 0 0,-1-21 16,21 21-16,-20 0 0,20 0 15,-20-22-15,20 22 0,1 0 0,-22 0 16,0 0-16,1 0 0,-22 0 16,21 0-16,-21 0 0,-21-21 46,0 0-46,21 21 0,-21-21 16,22 0-16</inkml:trace>
  <inkml:trace contextRef="#ctx0" brushRef="#br0" timeOffset="22220.87">2921 4382 0,'0'21'15,"0"0"-15,0 0 16,-21-21-16,21 21 0,21-21 47,0 0-47,0-21 16,-21 0-16,21 21 0,-21-21 15,0 0-15,0-1 0,0 1 16,-21 21-1,0 0-15,0 0 16,0 21 0,0 1-16,21-1 15,21-21 1,0 0-16,0 0 0,0 0 0</inkml:trace>
  <inkml:trace contextRef="#ctx0" brushRef="#br0" timeOffset="22756.56">4741 3725 0,'0'-21'15,"0"42"-15,21-63 0,-21 21 0,0 0 0,0 0 16,0-1-16,0 1 0,0 0 16,0 0-16,0 0 0,-21 0 15,0 42 1,21 0 0,-21 0-16,21 0 0,-21 22 0,21-1 0,-21 0 15,21 1-15,0 20 16,-22 1-16,1-1 0,21 22 0,-21-22 15,0 22-15,21-22 0,0 1 16,-21-1-16,0-20 0,21-1 0,0 0 16,0 1-16,0-1 0,0-21 0,0 0 15,0 1-15,0-1 0,0 0 16,0-42 15,-22 0-31,22-1 0,0 1 0,0 0 16</inkml:trace>
  <inkml:trace contextRef="#ctx0" brushRef="#br0" timeOffset="23396.19">4297 4149 0,'0'0'0,"0"-21"0,-21-22 16,-1 22-16,1-21 0,21 21 0,-21-22 16,21 22-16,0-21 0,0 21 15,0-22-15,0 22 0,0-21 0,0 21 16,21-22-16,-21 1 0,43 21 0,-22-22 15,21 22-15,0-21 0,1 21 16,20 0-16,1-1 0,-22 1 16,22 21-16,-1 0 0,-21 0 15,22 0-15,-22 21 0,1 1 0,-1 20 16,0-21-16,1 21 0,-22 1 0,21-1 16,-21 0-16,-21 1 0,21-1 15,1 22-15,-22-1 0,0-21 0,0 22 16,0-1-16,0-20 0,0 20 15,0-20-15,0-1 0,0 0 0,0 1 16,0-1-16,0-21 0,0 0 0,0 0 16,0 1-16,0-1 15,0-42 1,0-1 0,0-20-16,0 21 15,0-21-15,0 20 0,0-20 0,0-21 16,0-1-16,0 1 0,0 20 15,21-20-15,0-1 0,0 1 0,0-1 16,22 22-16,-22 0 0,21-1 0,0 1 16,1 0-16,20 20 0,-20-20 15,20 21-15,1 21 0,-22-21 0,21 21 16,-20 0-16,-1 0 0,22 21 16,-43 0-16,21 21 0,-21-20 15,0 20-15,1 0 0,-22 1 0,0 20 0,0 1 16,0-1-16,0 1 15,-22-1-15,1 1 0,0-1 0,-21 1 16,21-22-16,-1 21 0,-20-20 0,21-1 16,0 0-16,0 1 0,-1-22 15,1 21-15,21-21 0,0 1 0,0-1 16,0 0-16,21-42 31,1 0-15,-1-1-16,0 1 0,0 0 15,0 0-15</inkml:trace>
  <inkml:trace contextRef="#ctx0" brushRef="#br0" timeOffset="24291.99">6646 4360 0,'21'-21'0,"-42"42"0,42-63 16,-21 21-16,0 0 15,0 0-15,0-22 0,0 22 0,0-21 16,0 21-16,0-1 0,-21 1 0,0 0 16,21 0-16,-21 0 0,0 0 15,-22 21-15,22 0 0,0 0 0,-21 0 16,21 21-16,-22 0 0,1 0 16,21 0-16,-22 0 0,1 22 15,21-1-15,-21 0 0,20 1 0,1-1 16,0 0-16,0-20 0,0 20 15,21 0-15,0-21 0,0 22 0,0-22 16,0 0-16,0 0 0,21 0 0,0-21 16,0 22-16,22-22 0,-22 0 15,21 0-15,0 0 0,-20 0 0,20-22 16,0 1-16,1 21 0,-22-21 0,21 0 16,0 0-16,-20-22 0,-1 22 15,0-21-15,0 0 0,0-1 0,-21 1 16,0 21-16,21-22 0,-21 1 15,0 21-15,0 0 0,0 0 16,0 42 0,0 0-1,0 21-15,0-21 0,0 22 16,0-22-16,0 21 0,0-21 0,0 22 16,0-22-16,0 21 0,0-21 0,0 1 15,22-1-15,-22 0 0,21 0 16,0 0-16,0 0 0,0-21 15,0 22-15,1-22 0,-1 0 0,0 0 16,0-22-16,21 22 16,-20-21-16,-1 0 0,0 0 15,-21-21-15,21 20 0,0-20 0,0 0 16,1-1-16,-22 1 0,0 0 16,21-1-16,-21 1 0,21 21 0,-21-21 15,0 20-15,0 1 0,0 0 0,21 21 31,-21 21-31,0 22 16,0-22-16,0 0 0,0 21 16,0 1-16,0-1 0,0-21 0,0 21 15,0 1-15,0-22 0,0 21 0,0-21 16,0 1-16,0-1 0,0 0 16,21 0-16,-21 0 0,21-21 15,1 0-15,-1 0 0,0 0 16,0 0-16,0 0 0,22-21 0,-22 0 15,0 0-15,0 0 0,0-1 16,0-20-16,1 0 0,20-22 16,-21 22-16,-21 21 0,0-22 15,21 22-15,-21 0 0,21 0 0,-21 0 16,0 0-16,22 42 62,-22 0-46,21-21-16</inkml:trace>
  <inkml:trace contextRef="#ctx0" brushRef="#br0" timeOffset="25108.25">7853 4360 0,'21'0'32,"0"0"-32,0 0 0,0-21 0,1 0 15,-1 21-15,0-21 0,0 0 16,0 0-16,0-1 0,1 1 0,-1 0 16,-21 0-16,21 0 0,-21 0 15,0-1-15,0 1 0,-21 21 16,0-21-16,-1 21 0,1 0 0,0 0 15,0 21-15,-21-21 0,20 21 16,1 1-16,-21 20 0,21-21 0,0 0 16,-1 22-16,22-1 0,-21-21 0,21 21 15,-21-20-15,21 20 0,0-21 16,0 21-16,0-20 0,21-1 0,0 0 16,1 0-16,20-21 0,0 21 15,1-21-15,-1 0 0,0 0 16,1 0-16,-1 0 0,0 0 0,1 0 15,-1-21-15,0 0 0,-21 0 0,22 0 16,-22-1-16,0 1 0,0-21 16,0 21-16,1-22 0,-22 1 0,21 0 15,-21-1-15,0 1 0,0 0 16,0-1-16,0 22 0,0 0 0,0 0 16,0 42-1,0 0 1,0 0-16,0 1 0,0 20 0,0-21 15,-21 21-15,21-20 0,0 20 16,0 0-16,-22-21 0,22 22 16,0-22-16,0 0 0,0 21 0,0-20 15,-21-1-15,21 0 0,0 0 16,-21-21-16,21-21 31,0 0-15,0 0-16,0-1 0,0-20 15,0 0-15,0 21 0,21-22 0,0-20 16,1 20-16,-1 1 0,0 0 16,0-1-16,0 1 0,22 21 15,-22-21-15,21 20 0,0 1 0,1 0 16,-1 21-16,22 0 0,-22 0 0,0 0 16,1 0-16,-1 0 0,0 21 15,-21 0-15,22 22 0,-22-22 0,0 21 16,-21 1-16,0-1 0,0 21 15,0-20-15,0-1 0,-21 0 0,0-20 16,0 20-16,-1 0 0,1-21 0,0 1 16,21-1-16,0 0 0,-21 0 0,21 0 15,0-42 17,0 0-32</inkml:trace>
  <inkml:trace contextRef="#ctx0" brushRef="#br0" timeOffset="25672.93">10393 3323 0,'0'-21'16,"0"42"-16,-21-42 0,21 0 0,0 0 0,0 42 31,-22 21-15,22-21-16,-21 22 0,21-1 15,-21 22-15,0-22 0,0 21 0,0 1 16,-1-1-16,22 1 0,-21-1 0,0 1 16,21-1-16,-21 1 0,21-1 15,0 1-15,0-22 0,0 1 0,0-1 16,0 0-16,0-21 0,0 1 0,0-1 16,0 0-16,0-42 46,0 0-46,0-1 0,0-20 16,0 21-16,0-21 0,0-1 0</inkml:trace>
  <inkml:trace contextRef="#ctx0" brushRef="#br0" timeOffset="25996.74">10012 3662 0,'0'0'0,"-21"-21"0,21-22 15,0 22-15,0-21 0,0 21 0,0 0 16,0-22-16,0 22 0,0-21 0,0-1 15,42 22-15,-21-21 16,21 21-16,1-22 0,20 22 0,-20 0 16,20 0-16,1 21 0,-1 0 0,22 0 15,-22 0-15,1 21 0,-1 0 16,-20 0-16,-1 22 0,-21-1 0,0 22 16,-21-22-16,0 0 0,-21 22 15,0-22-15,-21 0 0,-1 1 0,-20-1 16,20 0-16,-20 1 0,21-1 0,-22-21 15,22 0-15,21 1 0,-22-1 16,22 0-16,0 0 0,0-21 16,0 0-16,21 21 0,21-21 31,0 0-31,0 0 16,0 0-16,0 0 0,1 0 0,-1 0 15,0-21-15</inkml:trace>
  <inkml:trace contextRef="#ctx0" brushRef="#br0" timeOffset="26412.06">10753 3937 0,'0'-21'16,"0"0"-16,0 0 15,21-1-15,0 22 0,0-21 16,0 21-16,0 0 0,1-21 15,-1 21-15,0 0 0,21 0 0,-21 0 16,1 0-16,-1 21 0,0 0 0,0 1 16,0-1-16,-21 0 0,0 21 15,0-21-15,0 22 0,0-1 0,0 0 16,0 1-16,0-22 0,-21 21 16,0 1-16,0-22 0,21 0 0,-21 0 15,-1 0-15,22 0 0,-21-21 0,21-21 47,0-21-47,0 21 0,0 0 16,21-22-16,1 1 0,-1 0 0,0-1 15,0 1-15,0 0 0,22-1 16,-22 1-16,21 21 0,-21-22 0,22 22 16,-22 0-16,0 21 0,0-21 15,0 21-15,0 0 0,1 0 0,-1 0 16,0 0-1,0 0-15,0 0 16</inkml:trace>
  <inkml:trace contextRef="#ctx0" brushRef="#br0" timeOffset="26867.81">11811 3831 0,'0'0'0,"0"-21"15,-21 21 17,0 0-32,-1 0 15,1 21-15,0 0 0,0 1 16,0-1-16,0 21 0,-1-21 0,1 22 16,0-1-16,0 0 0,0-21 15,0 22-15,21-1 0,0-21 16,0 0-16,0 1 0,0-1 0,0 0 15,0 0-15,21 0 0,0-21 0,0 0 16,21 0-16,-20 0 0,20 0 16,0 0-16,1-21 0,-1 0 0,0 0 15,1 0-15,-1-1 0,-21-20 0,21 21 16,-20-21-16,-1-1 0,0 1 16,-21 0-16,0-22 0,0 43 15,0-21-15,0-1 0,-21 22 0,-22-21 16,22 42-16,0-21 0,-21 21 0,21 0 15,-1 0-15,-20 0 0,21 0 16,0 0-16,0 0 0,-1 21 16,1-21-16,21 21 0,0 0 15,0 0-15,0 0 0,0 1 16,21-1-16,1 0 0,-1-21 16,21 21-16,-21 0 0,22 0 0,-22 1 15</inkml:trace>
  <inkml:trace contextRef="#ctx0" brushRef="#br0" timeOffset="27340.05">12404 4212 0,'0'0'0,"21"0"16,-21-21-16,0 0 0,0 0 16,21 0-16,-21-1 0,21-20 15,0 21-15,-21 0 0,21 0 0,1-1 16,-22 1-16,0 0 0,21 0 0,0 0 15,-21 0 1,0 42 0,0 0-1,0 0-15,0 0 0,0 22 16,0-22-16,-21 21 0,0 0 16,-1 1-16,22-1 0,-21 0 0,0 1 15,21-1-15,-21 0 0,21 1 16,0 20-16,0-20 0,-21-1 0,21 0 15,0 22-15,0-1 0,0-20 0,0 20 16,0 1-16,0-1 0,0-21 16,0 22-16,0-1 0,0-20 0,0 20 15,0-20-15,-21-1 0,-1 0 0,1 1 16,0-22-16,0 21 0,0-21 0,-22 0 16,22-21-16,0 22 0,0-22 15,-21 0-15,20 0 0,1 0 0,0 0 16,0-22-16,0 22 0,0-21 15,-1 0-15,1 0 0,21 0 16,0 0-16,0-1 0,-21 1 0,21 0 16,0 0-16,0-21 0,0 20 0,0-20 15,0 0-15,21-1 0,-21-20 0,21-1 16,1 1-16</inkml:trace>
  <inkml:trace contextRef="#ctx0" brushRef="#br0" timeOffset="27572.2">12552 3620 0,'-21'-22'31,"42"22"-15,-21 22 15,21-1-15,0-21-16,-21 21 15,21-21-15</inkml:trace>
  <inkml:trace contextRef="#ctx0" brushRef="#br0" timeOffset="27928.67">12954 3958 0,'0'43'31,"21"-43"-31,0 0 16,0-22-16,22 22 0,-22-21 0,0 0 16,0 0-16,22 0 0,-22 0 0,0-1 15,0 1-15,0 0 0,-21 0 16,0 0-16,0 0 0,0-1 15,-21 22-15,-21 0 16,21 0-16,-1 0 0,-20 0 16,21 22-16,0-1 0,-22 0 0,22 0 15,0 0-15,0 22 0,0-22 0,0 21 16,21 0-16,-22-20 0,22 20 16,0-21-16,0 21 0,0-20 0,0-1 15,0 21-15,22-21 0,-1-21 16,0 21-16,21 1 0,-21-22 0,1 0 15,20 0-15,0 0 0,-21 0 0,22 0 16,-1 0-16,0 0 0,-20-22 16</inkml:trace>
  <inkml:trace contextRef="#ctx0" brushRef="#br0" timeOffset="28532.32">13652 3852 0,'0'0'0,"0"-21"0,0 0 16,0 0-16,0 0 0,-21 21 31,0 0-31,0 21 16,0 0-16,0 0 15,-1 0-15,22 1 0,-21 20 16,0-21-16,21 21 0,0 1 0,0-22 16,0 21-16,0-21 0,0 22 0,0-22 15,0 21-15,0-21 0,0 1 16,21-1-16,0 0 0,1 0 0,-1-21 15,21 0-15,-21 0 0,0 0 16,22 0-16,-22 0 0,21 0 0,1-21 16,-1 0-16,-21 0 0,21-1 0,1-20 15,-1 0-15,0-22 0,1 22 16,-22-22-16,21 1 0,1-1 0,-22 1 16,0-1-16,21 1 0,-21-1 15,-21 1-15,22 21 0,-1-22 16,-21 22-16,0-1 0,0 1 0,0 0 15,0 21-15,0-22 0,0 22 16,0 0-16,0 0 0,-21 21 31,-1 0-31,1 21 0,0 21 16,21-21-16,-21 22 0,0-1 0,21 22 16,0-22-16,-21 0 0,-1 22 15,22-1-15,-21-20 0,21 20 0,0-21 16,0 1-16,0 20 0,0-20 0,0-1 15,0 0-15,0 1 0,0-1 16,0 0-16,0-21 0,0 1 16,0 20-16,21-21 0,1 0 15,-1-21-15,0 0 0,0 0 16,0 0-16,22 0 0,-22 0 0,0-21 16,21 21-16,-21-21 0,22 0 0,-22 0 15,0-1-15,21 1 0,-20 0 16,-1 0-16,-21 0 0,21 0 0,-21-1 15,21 1-15,-21 0 0</inkml:trace>
  <inkml:trace contextRef="#ctx0" brushRef="#br0" timeOffset="28828.15">14055 3641 0,'0'0'0,"-22"-21"0,1 21 0,42 0 31,1 0-31,20 0 0,0 0 16,1 0-16,-1 0 0,0-22 0,22 22 15,-22 0-15,0 0 0,22 0 16,-22 0-16,-21-21 0,22 21 0,-1 0 16,-21 0-16,0 0 0,1 0 15,-22-21 16,-22 21 1,22 21-32,-21-21 15</inkml:trace>
  <inkml:trace contextRef="#ctx0" brushRef="#br0" timeOffset="38380.67">2201 6054 0,'-21'0'16,"0"0"-16,21 21 16,-21-21-16,0 0 0,-1 0 15,1 0-15,0 0 16,21-21 0,0 0-16,0-1 15,0 1-15,0 0 0,0 0 16,21 0-16,0 21 15,1-21-15,-1-1 0,0 22 16,0-21-16,0 21 0,0 0 16,22 0-16,-22-21 0,0 21 0,0 0 0,0 0 15,1 21-15,-1-21 16,0 21-16,0 1 0,0 20 0,0-21 16,-21 0-16,0 22 0,0-22 15,0 21-15,0 0 0,0 1 0,0-22 16,0 21-16,0 1 0,-21-1 15,-21 0-15,21 1 0,0-1 0,-22 0 16,1 1-16,21-22 0,-22 21 16,1-21-16,0 0 0,-1 1 0,1-1 15,21 0-15,-21 0 16,-1-21-16,1 0 0,0 0 0,20 0 16,-20 0-16,21 0 0,-21 0 15,20 0-15,1-21 0,0 0 0,0 0 16,21-1-16,-21 1 0,21 0 15,0-21-15,0 21 0,0-1 0,21-20 16,0 21-16,0-21 0,22 20 16,-22 1-16,0 0 0,0 0 0,0 0 15,0 0-15,1 21 0,-1 0 16,0 0-16,0 0 0,0 0 0,0 0 16,1 21-16,-22 0 15,21 0-15,0 0 0,-21 22 0,21-22 0,0 21 16,-21 0-16,21-20 0,1 20 15,-1 0-15,-21-21 0,21 1 16,0 20-16,0-21 0,0 0 0,1 0 16,-1 1-16,0-22 15,0 0-15,0 0 0,0 0 16,1 0 0,-1 0-16,0-22 15,0 1-15,-21 0 0,21 21 16</inkml:trace>
  <inkml:trace contextRef="#ctx0" brushRef="#br0" timeOffset="39037.21">2963 6392 0,'0'22'31,"0"-1"-15,21-21 46,1 0-62,-22-21 16,0-1 0,0 1-1,-22 21 1,1 0-1,21 21-15,-21 1 16,21-1-16,-21-21 0,21 21 16,0 0-16,0 0 15,0 0-15,21-21 32,0 0-32,0 0 15,-21-21-15,22 21 0,-22-21 16,0 0-16,0 0 15,0 0-15,0-1 16,0 1 0,-22 21-1,1 0 1,21 21-16,0 1 16,0-1-1,21-21 16,-21-21-31,22-1 16</inkml:trace>
  <inkml:trace contextRef="#ctx0" brushRef="#br0" timeOffset="41353.01">5334 5969 0,'0'-21'0,"0"42"0,21-106 31,0 64-31,-21 0 0,0 0 16,0 0-16,0 0 16,0 42-1,0 0 1,0 21-16,0 1 0,0-1 16,0 0-16,0 1 0,0 20 0,-21 1 15,0-1-15,0 22 0,0-22 16,21 1-16,0-1 0,-22 1 15,22-22-15,-21 0 0,21 1 0,0-1 16,0-21-16,0 0 0,0 1 16,0-1-16,21-21 15,1 0-15,-1-21 16,-21-1-16,0 1 16,0-21-16</inkml:trace>
  <inkml:trace contextRef="#ctx0" brushRef="#br0" timeOffset="41832.74">5143 6054 0,'0'0'15,"-21"0"-15,21-21 0,0-1 0,0 1 16,0 0-16,0 0 15,0 0-15,0 0 0,0-1 16,21 1-16,1 0 0,-1 21 0,0-21 16,0 0-16,0 0 0,22 21 15,-22-22-15,21 22 0,0 0 0,22-21 16,-22 21-16,22 0 0,-22 0 16,22 21-16,-1 1 0,-21-1 15,22 21-15,-22-21 0,1 22 0,-22 20 16,0-21-16,0 1 0,-21 20 15,0-20-15,0 20 0,0 1 0,0-22 16,-21 21-16,0-20 0,0-1 0,-22 22 16,1-22-16,0-21 0,20 21 15,-20-20-15,0-1 0,-1 0 0,22 0 16,-21-21-16,0 21 0,20-21 16,-20 0-16,0 0 0,21 0 0,-22 0 15,22 0-15,-21 0 0,21 0 0,-1 0 16,1 0-16,0 0 0,0 0 15,21-21-15,0 0 16,21 0 0,0 21-1,0-21-15,1-1 0,-1 22 0,21-21 16</inkml:trace>
  <inkml:trace contextRef="#ctx0" brushRef="#br0" timeOffset="43664.71">5143 6541 0,'0'0'0,"22"0"0,20-106 32,-21 106-32,-21-21 0,0 42 31,0 0-31,0 0 0,0 21 15,0 1-15,0-1 0,0 0 0,0 22 16,0-22-16,0 22 0,0-22 16,0 22-16,0-1 0,-21 1 0,21-22 15,-21 21-15,21 1 0,0-22 0,0 1 16,0-1-16,-21 0 0,21 1 16,0-22-16,0 0 0,0-42 31,0-22-16,0 22-15,21 0 0,-21-21 16,21-1-16</inkml:trace>
  <inkml:trace contextRef="#ctx0" brushRef="#br0" timeOffset="44173.87">6075 6752 0,'0'0'16,"-21"21"-16,-1-21 0,1 0 0,0 0 15,21-21 16,0 0-31,21 21 16,0-21-16,1 21 16,20 0-16,-21 0 0,0 0 15,0 0-15,22 0 0,-22 0 0,21 21 16,-21-21-16,1 42 0,-1-20 0,0-1 16,0 0-16,-21 21 0,0-21 15,0 1-15,0 20 0,-21-21 0,0 21 16,0-20-16,-1 20 0,1-21 0,0 0 15,0 0-15,0 1 0,0-22 16,21 21-16,-22-21 0,22-21 16,-21 21-16,21-22 15,0 1-15,0 0 0,0 0 16,0 0-16,21-22 0,1 22 0,-1 0 16,0-21-16,0 21 0,21-1 15,-20 1-15,-1 0 0,21 21 16,-21-21-16,0 0 0,1 21 0,-1 0 15,0-21-15,0 21 16,0 0-16</inkml:trace>
  <inkml:trace contextRef="#ctx0" brushRef="#br0" timeOffset="44580.64">6900 6710 0,'-21'0'31,"0"0"-31,0 0 16,0 0-16,-1 21 0,22 0 0,-21 0 15,0 1-15,0-1 0,0 0 0,21 0 16,-21 21-16,-1-20 0,1-1 16,0 21-16,21-21 0,0 0 0,0 1 15,0-1-15,0 0 0,0 0 0,0 0 16,0 0-16,21-21 0,22 0 15,-22 0-15,21 0 0,0 0 0,-20 0 16,41-21-16,-21 21 0,1-21 0,-1 0 16,-21 0-16,22 0 0,-1-1 15,-21-20-15,0 21 0,0 0 16,-21-22-16,0 1 0,0 21 0,0-21 16,0 20-16,0-20 0,-21 21 15,-21 0-15,21 21 0,0 0 16,-1 0-16,1 0 0,0 0 0,0 21 15,0-21-15,0 21 0,-1 0 16,22 0-16,0 1 0,0-1 16,0 0-16,22 0 15,-1-21-15,0 0 16</inkml:trace>
  <inkml:trace contextRef="#ctx0" brushRef="#br0" timeOffset="45000.4">7387 6922 0,'42'-43'31,"-20"22"-31,-1 0 0,-21 0 0,21 0 16,0-1-16,0 1 0,-21 0 0,21 21 16,1-21-16,-22 0 15,0 42 1,0 0-1,0 0-15,0 0 16,0 22-16,-22-22 0,1 21 0,21 1 16,-21-1-16,0 0 0,21 1 0,-21 20 15,0 1-15,21-1 0,0 1 16,-22-1-16,22 1 0,-21-1 0,21 1 16,0 20-16,-21-20 0,21-1 0,0 1 15,0 20-15,0-20 0,0-1 16,0 1-16,-21-1 0,21-20 0,-21-1 15,21 0-15,-21 1 0,21-22 0,-22 0 16,1 0-16,0 0 0,0-21 16,0 0-16,0 0 0,-1 0 0,1 0 15,21-21-15,-21 0 0,21 0 16,-21 0-16,21 0 0,0-22 0,0 22 16,0-21-16,0-1 0,0 1 0,0-21 15,0 20-15,21-20 0,0 20 0</inkml:trace>
  <inkml:trace contextRef="#ctx0" brushRef="#br0" timeOffset="45217.23">7683 6435 0,'0'0'0,"-21"0"31,21-21-31,0 42 32,0 0-17,21-21-15,1 21 0,-1-21 16,0 21-16,-21 0 0</inkml:trace>
  <inkml:trace contextRef="#ctx0" brushRef="#br0" timeOffset="45545.04">7959 6795 0,'0'0'0,"0"21"16,21-21-1,0 0-15,0 0 0,0 0 16,22 0-16,-22-21 16,0-1-16,0 1 0,0 0 0,0 21 15,1-21-15,-1 0 0,-21 0 0,0-1 16,0 1-16,-21 21 15,-1 0 1,1 0-16,0 0 0,-21 21 0,21 1 16,-1-1-16,-20 0 15,21 21-15,0-21 0,0 22 0,-1-1 16,22-21-16,0 22 0,0-22 0,0 0 16,0 21-16,0-21 0,0 1 15,22-1-15,-1 0 0,21-21 16,-21 0-16,22 0 0,-22 0 0,21 0 15,0 0-15,1-21 0,-1 21 0,0-21 16,1-1-16</inkml:trace>
  <inkml:trace contextRef="#ctx0" brushRef="#br0" timeOffset="46056.84">8742 6668 0,'0'0'0,"0"-22"16,-21 22-16,-1 0 15,1 0-15,0 0 16,0 0-16,0 22 0,0-1 16,-1 21-16,22-21 0,-21 0 0,21 22 15,-21-22-15,21 21 0,0-21 16,0 1-16,0 20 0,0-21 0,0 0 16,0 0-16,0 1 0,21-22 0,0 21 15,1-21-15,-1 0 0,21 0 16,-21 0-16,22 0 0,-22 0 15,21 0-15,0 0 0,1 0 0,-1-21 16,0-1-16,1 1 0,-22 0 0,21-21 16,1-1-16,-22 1 0,21 0 15,-21-22-15,22 22 0,-22-22 0,0-20 16,0 20-16,0 1 0,-21 20 0,0-20 16,0 21-16,0-1 0,0 22 15,0 0-15,0 0 0,0 0 0,0-1 16,-21 22-16,0 0 15,0 22-15,21-1 0,-21 0 16,21 21-16,-22 1 0,22-1 0,0 21 16,-21-20-16,21 20 0,-21 1 15,21-22-15,0 22 0,0-22 16,0 21-16,0-20 0,0-1 0,0 0 16,0 1-16,0-22 0,0 21 0,0-21 15,0 1-15,0-1 0,21-21 0,0 21 16,1-21-16,-1 0 0,21 0 15,-21 0-15,0 0 0,1-21 0,-1 21 16,0-21-16,0-1 0,0 1 0,0-21 16,1 21-16</inkml:trace>
  <inkml:trace contextRef="#ctx0" brushRef="#br0" timeOffset="46244.45">8953 6541 0,'0'0'0,"22"0"16,-1 0 0,21 0-16,-21 0 0,22 0 0,-22-22 15,21 22-15,0 0 0,1 0 0,-1 0 16,0-21-16,1 21 0,-22-21 16,21 21-16,-21-21 0,22 21 0,-22-21 15,21 21-15</inkml:trace>
  <inkml:trace contextRef="#ctx0" brushRef="#br0" timeOffset="47348.63">10922 6308 0,'21'0'16,"0"0"-16,0 0 16,1-21-16,-1 21 0,0 0 15,0 0-15,0-22 0,22 1 16,-22 21-16,21-21 0,-21 21 0,22-21 16,-1 0-16,-21 0 0,0-1 0,0 1 15,1 0-15,-22 0 16,0 0-16,0 0 0,0-1 15,-22 22-15,-20 0 0,21 0 0,-21 0 16,-1 0-16,1 0 0,0 0 0,-1 0 16,1 0-16,0 22 0,-1-22 15,22 21-15,-21 0 0,21-21 0,21 21 16,0 0-16,0 0 0,0 1 0,0-1 16,0 0-16,0 0 0,21 0 15,0 0-15,21 1 0,1 20 0,-1-21 16,0 21-16,1-20 0,-1 20 0,0 0 15,1-21-15,-22 22 16,0-1-16,-21 0 0,0 1 0,0-22 16,-21 21-16,0-21 0,-22 22 0,1-22 15,0 0-15,-1 0 0,-20 0 16,20 1-16,-20-1 0,21-21 0,-1 0 16,1 0-16,0 0 0,-1 0 0,1 0 15,21-21-15,-22-1 0,22 1 0,0-21 16,21 21-16,0-22 0,-21 1 15,21 0-15,0-1 0,0 22 0,0-21 16,0 0-16,0 20 0,0 1 0,0 0 16,0 42 15,0 0-31,21 1 0,-21-1 16,0 0-16,21 0 0,0 0 15,1 22-15,-22-22 0,21 0 0,0 21 16,0-21-16,0 1 0,22-1 0,-22 0 15,21 0-15,0 0 0,-20 0 16,20-21-16,0 0 0,1 22 0,-1-22 16,21 0-16,-20 0 0,-1 0 0,22-22 15,-1 22-15,-21-21 0,22 0 16,-22-21-16,22 21 0,-22-22 0,0 1 16,1 0-16,-1-1 0,-21-20 15,22-1-15,-22 22 0,0-22 16,0 1-16,0 21 0,0-22 0,-21 22 15,22-1-15,-22 1 0,0 21 0,0 0 16,0 0-16,0-1 0,0 44 31,0-1-31,0 0 0,0 21 0,0-21 16,-22 22-16,1-1 0,0 22 16,0-22-16,0 21 0,21-20 0,-21 20 15,-1-20-15,1 20 0,21-21 16,0 1-16,0-22 0,0 21 15,0-21-15,0 1 0,0-1 0,0 0 16,0 0-16,21-21 0,1 0 16,-1 0-16,0 0 0,0 0 0,21 0 15,-20-21-15,-1 21 0,0-21 16,-21 0-16,0-22 0,0 22 0,0 0 16</inkml:trace>
  <inkml:trace contextRef="#ctx0" brushRef="#br0" timeOffset="47520.77">11599 6498 0,'0'0'16,"-21"0"-16,-21 0 16,63 0-1,0 0 1,0 0-16,22 0 0,-22-21 0,21 21 16,0 0-16,22-21 0,-22 21 0,1 0 15,-1 0-15,0-21 0,1 21 16,-22 0-16,21 0 0,-21 0 0,0-21 15</inkml:trace>
  <inkml:trace contextRef="#ctx0" brushRef="#br0" timeOffset="47915.34">12171 6477 0,'-21'0'15,"-1"0"-15,1-21 16,21 0-16,0 0 0,0-1 15,21 22 1,1-21-16,-1 21 0,0 0 16,21 0-16,-21 0 0,22 21 0,-22-21 15,21 22-15,-21-1 0,1 21 0,-1-21 16,0 22-16,0-22 0,-21 21 16,0-21-16,0 22 0,0-22 0,0 21 15,0-21-15,0 0 0,-21 1 16,0-1-16,21 0 0,-21 0 0,-1-21 15,1 0 1,21-21 0,0 0-16,0 0 0,0-1 15,21-20-15,-21 21 0,22-21 16,-1-1-16,0 22 0,0-21 0,0 21 16,0-1-16,1-20 0,-1 21 15,0 0-15,0 21 0,0 0 16,0 0-16,1 0 15,-1 0-15,0 0 16</inkml:trace>
  <inkml:trace contextRef="#ctx0" brushRef="#br0" timeOffset="48361.08">12975 6371 0,'0'0'15,"0"-21"1,-21 42 15,0 0-31,0 22 0,21-22 16,-22 21-16,1 1 0,0-22 0,0 21 15,0 0-15,0 1 0,-1-22 16,22 21-16,-21-21 0,21 1 16,0 20-16,0-21 0,0 0 15,21 0-15,1-21 0,-1 0 16,0 0-16,21 0 0,1 0 0,-22 0 15,21-21-15,0 21 0,1-21 0,-1 0 16,0 0-16,1 0 0,-1-1 16,-21-20-16,22 0 0,-22-1 0,0 22 15,0-21-15,-21 0 0,0 20 0,0 1 16,0 0-16,0 0 0,-21 42 31,21 0-31,-21 0 16,0 1-16,21 20 0,0-21 15,-22 0-15,22 22 0,-21-22 0,21 0 16,0 21-16,0-21 0,0 1 0,0-1 16,0 0-16,21 0 0,1 0 15,-1-21-15,0 0 0,0 0 16,0 0-16,0 0 0,22 0 0,-22 0 16,21 0-16,1-21 0,-1 0 0</inkml:trace>
  <inkml:trace contextRef="#ctx0" brushRef="#br0" timeOffset="49596.62">13949 6350 0,'0'-21'0,"0"42"0,0-63 15,0 21-15,-21 21 16,-1 0-16,1 0 0,0 0 16,0 21-16,-21 0 0,20 0 15,1 0-15,0 22 0,-21-1 0,21 0 16,-1 1-16,1-1 0,0 0 15,0-21-15,21 22 0,0-1 0,0 0 16,0-20-16,0 20 0,0-21 0,21 0 16,0 0-16,0 1 0,1-22 0,20 21 15,0-21-15,-21 21 0,22-21 16,-1 0-16,0 0 0,1 0 16,-1-21-16,0 0 0,1-1 0,-1 1 15,0 0-15,-20 0 0,20-21 16,-21-1-16,21-20 0,-20 20 0,-1-20 15,0-1-15,0 1 0,-21-1 0,0 1 16,21-1-16,-21 1 0,21 21 16,-21-22-16,0 22 0,0-1 0,0 1 15,0 0-15,0 21 0,22-1 0,-22 1 16,0 0-16,0 42 31,0 0-31,0 1 0,0-1 16,0 21-16,-22 0 0,22 1 15,-21-22-15,0 42 0,21-20 0,-21-1 16,0 22-16,0-22 0,21 21 16,0 1-16,-22-22 0,22 1 0,0 20 15,0-21-15,0-20 0,0 20 0,0-21 16,0 21-16,0-20 0,22-1 16,-1-21-16,0 21 0,0-21 0,0 0 15,0 0-15,1 0 0,-1 0 0,21 0 16,-21-21-16,22 0 0,-22-1 0,0 1 15,21-21-15,-21 21 16,1-22-16,-1 1 0,0 0 0,0-1 0,-21 22 16,0-21-16,0 21 0,21 0 15,-21-1-15,0 1 0,-21 42 32,21 1-32,-21 20 15,0-21-15,21 21 0,-21 1 0,21-1 16,0-21-16,0 22 0,0-1 0,0-21 15,0 0-15,0 22 0,0-22 16,0 0-16,0 0 0,21-21 16,0 0-16,0 0 0,21 0 15,-20 0-15,-1 0 0,0 0 0,21-21 16,-21 0-16,1 0 0,20-1 16,-21 1-16,0-21 0,0 0 15,-21-1-15,22 1 0,-22 0 0,21 20 16,-21-20-16,0 21 0,21 0 15,-21 0-15,0 42 16,0 0-16,-21 0 16,21 0-16,-21 22 0,-1-22 15,22 21-15,0 0 0,0-20 0,0 20 16,0-21-16,0 0 0,0 22 0,0-22 16,0 0-16,0 0 0,0 0 15,22-21-15,-1 0 0,0 21 16,0-21-16,0 0 0,0 0 15,1 0-15,-1-21 0,0 0 16,-21 0-16,21 0 0,0 0 16,0-22-16,1 1 0,-1 21 0,0-22 15,0 1-15,0 0 0,0 21 0,1-22 16,20 22-16,-21 0 0,0 0 16,22 21-16,-22 0 0,0 0 0,0 0 15,21 0-15,-20 0 0,-1 21 16,-21 0-16,21 0 0,0 0 0,-21 22 15,21-1-15,-21-21 0,0 22 0,0-1 16,0-21-16,0 21 0,0-20 16,0-1-16,-21 0 0,0 0 0,0 0 15,0 0 1,-1-21-16,22-21 16,0 0-16,0 0 15,0-21-15,0 20 0,0 1 16,22-21-16,-1 0 0,0-1 0,0 1 15,0 21-15,0-22 0,1 1 16,-1 0-16,0 21 0,21-1 0,-21 1 16,1 0-16,-1 21 0,0 0 0,0 0 15,0 0 1,0 0-16,1 0 16</inkml:trace>
  <inkml:trace contextRef="#ctx0" brushRef="#br0" timeOffset="49980.4">16087 6625 0,'0'0'0,"0"21"16,21-21-1,0 0-15,0 0 0,0 0 16,0 0-16,22 0 0,-22 0 0,21 0 16,-21-21-16,22 0 0,-1 0 15,-21 0-15,0 0 0,1-1 16,-1-20-16,0 21 0,-21 0 0,21 0 15,-21-1-15,0 1 0,0 0 16,-21 0-16,0 21 0,0 0 16,-1 0-16,-20 0 0,21 0 0,0 0 15,-22 0-15,22 21 0,-21 0 16,21 0-16,-22 1 0,22 20 0,-21-21 16,21 21-16,0 1 0,-1-1 0,1-21 15,21 22-15,-21-1 0,21-21 16,0 0-16,0 22 0,0-22 0,0 0 15,0 0-15,21-21 0,0 21 0,1 0 16,-1-21-16,0 0 0,0 0 16,0 0-16,22 0 0,-22 0 15,0 0-15,21 0 0,-21 0 0,1 0 16,20-21-16,-21 21 0,0-21 0,0 0 16,22 0-16,-22 0 0</inkml:trace>
  <inkml:trace contextRef="#ctx0" brushRef="#br0" timeOffset="50440.09">14351 5990 0,'0'0'16,"-21"0"-16,42 0 31,0 0-31,21 0 15,-20 0-15,20 0 0,0 0 0,1 0 16,-1 0-16,0-21 0,22 21 16,-22 0-16,22 0 0,-1 0 0,1 0 15,-1 0-15,1-21 0,-1 21 16,1 0-16,-22 0 0,21 0 0,-20 0 16,-1-21-16,-21 21 0,0 0 0,-21 21 93</inkml:trace>
  <inkml:trace contextRef="#ctx0" brushRef="#br0" timeOffset="51700.46">2159 8573 0,'0'-22'16,"0"1"-1,0 0 1,0 0-16,21 0 16,0 21-16,0 0 0,1-21 15,-1 21-15,0 0 0,21-22 0,-21 22 16,22 0-16,-1 0 15,-21 0-15,22 0 0,-22 0 0,0 22 16,-21-1-16,0 0 0,0 0 0,0 0 16,-21 22-16,0-22 0,-22 21 15,1 0-15,0-20 0,-1 20 0,1 0 16,0 1-16,-1-22 0,1 0 16,21 0-16,0 0 0,-1-21 0,1 0 15,0 0-15,21-21 16,0 0-1,21 0-15,0 0 16,1 21-16,-1-22 0,0 22 16,0 0-16,21 0 0,-20 0 15,-1 0-15,21 0 0,-21 0 0,22 22 16,-22-22-16,0 21 0,21 0 0,-21 0 16,1 0-16,20 0 0,-21 1 15,-21 20-15,21-21 0,-21 0 0,0 22 16,0-22-16,0 0 0,0 21 15,-21-21-15,0 1 0,-21-1 0,20 0 16,-20 0-16,21 0 0,-21 0 16,-1-21-16,22 22 0,-21-22 0,-1 0 15,22 0-15,0 0 0,-21 0 16,21 0-16,-22 0 0,22-22 16,0 1-16,0 21 0,-22-21 0,22 0 15,0 0-15,21 0 0,-21-1 16,21 1-16,0 0 15,0 0 1,21 0 0,0 21-16,0 0 15,1 0-15</inkml:trace>
  <inkml:trace contextRef="#ctx0" brushRef="#br0" timeOffset="52136.21">3048 9038 0,'21'0'31,"0"21"-15,0-21 0,1 0-1,-22-21 17,0 0-17,-22 21 16,1 21 1,21-42 30,21 0-46</inkml:trace>
  <inkml:trace contextRef="#ctx0" brushRef="#br0" timeOffset="54413.16">5186 8551 0,'-21'-21'16,"21"42"15,0 1-15,0-1-16,0 0 0,0 0 0,0 0 15,0 0-15,0 1 0,0-1 0,21 0 16,0 0-16,0 0 0,0-21 15,0 21-15,1-21 0,-1 0 0,0 0 16,21 0-16,1-21 0,-1 0 16,21 0-16,-20 0 0,-1 0 0,0-1 15,-20-20-15,20 21 0,-21 0 0,0-22 16,-21 1-16,0 21 0,0-21 16,0-1-16,0 22 0,0-21 15,-21 21-15,0-1 0,21 1 0,-21 21 16,0 0-16,-1 0 15,1 21-15,21 1 0,0-1 0,0 0 16,0 21-16,0 1 0,0-1 0,0 0 16,0 22-16,0-1 0,0 1 15,0-1-15,0 1 0,0-1 0,0 1 16,0-22-16,0 22 0,0-22 0,0 0 16,0 1-16,0-1 0,0 0 15,0 1-15,0-22 0,0 0 16,0 0-16,-21 0 0,0-21 0,0 21 0,0-21 15,-1 0-15,1 0 16,-21 0-16,21 0 0,-22-21 0,22 0 16,0 0-16,-21 0 0,21 0 0,-22-1 15,22-20-15,0 21 0,0 0 16,21-22-16,0 22 0,-21 21 0,21-21 16,0 42-1,0 0 1,21 1-16,0-1 0,0 0 0,0 0 15,0 21-15,1-42 0,-1 22 16,21-1-16,0 0 0,-20-21 0,20 0 16,0 0-16,22 0 0,-22 0 0,0 0 15,22 0-15,-22-21 0,22 21 16,-22-21-16,0-1 0,1 1 16,-1 0-16,0 0 0,-20-21 0,-1 20 15,0 1-15,0-21 0,-21 21 0,0-22 16,0 22-16,0 0 0,0 0 15,0 0-15,0 42 32,0 0-32,0 21 0,0-20 15,0 20-15,0-21 0,0 21 16,0 1-16,0-22 0,0 21 0,0-21 16,0 1-16,0-1 0,0 0 0,0 0 0,0 0 15,0-42 16,0 0-15,21 0-16,0-22 0,-21 22 16,22 0-16,-22-21 0,0-1 0,21 1 15,0 21-15,-21-21 0,21 20 0,-21-20 16,21 21-16,0 21 0,-21-21 16,22 21-16,-1 0 0,0 0 15,0 21-15,-21 0 0,21 0 16,0 0-16,1 1 0,-22 20 15,0-21-15,21 0 0,-21 0 0,21 1 16,-21-1-16,21 0 0,-21 0 0,0 0 16,0 0-16,21 1 0,0-22 15,-21 21-15,22-21 16,-1 0-16,0 0 0,0 0 16,-21-21-16,21-1 0,0 22 0,1-21 15,-1 0-15,-21 0 0,21 0 16,0 0-16,0-1 0,0 1 0,1-21 15,-1 21-15,0 0 0,0-22 0,0 22 16,0 0-16,1 0 16,-1 0-16,-21-1 0,21 1 0,0 21 15,-21-21-15,21 21 16,-21 21 0,0 0-16,0 1 15,0-1-15,0 0 0,0 0 0,0 0 16,0 0-16,0 1 0,0 20 15,0-21-15,0 21 0,0-20 0,0 20 16,0-21-16,0 21 0,0-20 0,0-1 16,0 0-16,21 0 0,1 0 15,-1 0-15,0 1 0,0-22 0,0 0 16,0 0-16,22 0 0,-22 0 16,21 0-16,-21-22 0,22 22 0,-1-21 15,0 0-15,-20-21 0,20 21 16,-21-1-16,21-20 0,-20 0 0,-1 21 15,0-22-15,-21 1 0,0 21 0,21 0 16,-21-1-16,0 1 0,0 0 16,0 0-16,-21 42 31,0 0-31,21 0 0,0 1 16,-21-1-16,21 21 0,-22 0 0,22 1 15,-21-1-15,21 0 0,0 1 0,-21-1 16,0 0-16,0 22 0,21-1 15,0-20-15,-21 20 0,21 1 16,-22-1-16,22 1 0,0-22 0,0 22 16,0-22-16,0 21 0,0-20 0,0-1 15,0 0-15,0 22 0,0-22 16,0 1-16,0-1 0,0-21 0,0 21 16,0-20-16,0-1 0,0-42 31,0-22-31,0 22 15,22-21-15,-1-22 0,0 22 0,0-22 16</inkml:trace>
  <inkml:trace contextRef="#ctx0" brushRef="#br0" timeOffset="57996.25">7726 9059 0,'0'0'0,"-21"-42"0,21 21 0,0 0 0,0 0 16,0-1-16,0 1 0,0 0 15,0 0-15,21 21 0,0-21 0,0 0 16,0 21-16,0 0 0,22 0 16,-22 0-16,21 0 0,1 0 0,-1 21 15,0 0-15,-21 0 0,22 21 0,-22 1 16,0-1-16,-21-21 0,0 22 16,0-1-16,0 0 0,-21 1 15,-21-22-15,20 0 0,-20 21 0,21-21 16,-21 1-16,-1-22 0,1 21 0,21-21 15,-22 0-15,22 0 0,0 0 16,0 0-16,0 0 0,0 0 16,42 0-1,0 21 1,0-21-16,0 21 0,22-21 0,-22 0 16,21 0-16,0 21 0,1-21 0,-1 0 15,0 0-15,1 0 0,-1 0 0,0 0 16,1 0-16,-1-21 15,0 0-15,1 0 0,-1 0 0,-21-22 16,22 22-16,-1-21 0,0-22 0,1 1 16,-22-1-16,21 1 0,0-1 15,-20-20-15,20 20 0,0 1 0,1-64 16,-1 84-16,-42-20 0,21 42 16,-21-22-16,0 22 0,0 0 15,-21 21 1,0 0-16,0 21 0,-1 21 0,1-20 15,0 20-15,0 0 0,0 1 16,0-1-16,-1 21 0,1-20 0,0 20 16,21 1-16,0-1 0,0-20 15,0 20-15,0-21 0,0 22 16,0-22-16,0 1 0,21-22 0,-21 21 16,43-21-16,-22 0 0,0 1 0,21-22 15,-21 0-15,22 0 0,-1 0 0,0 0 16,22 0-16,-22 0 0,1-22 15,20 22-15,-21-42 0,1 21 0,-1 0 16,0-22-16,-20 1 0,-1 21 0,0-21 16,-21-1-16,0 22 0,0-21 15,0 21-15,0-1 0,-21 22 16,0 0-16,-1 0 0,-20 0 0,21 22 16,0-1-16,-22 0 15,22 0-15,0 0 0,21 0 0,0 1 16,0 20-16,0-21 0,0 0 0,0 0 15,0 1-15,0-1 0,21 0 0,22 0 16,-22 0-16,0-21 0,0 0 16,21 21-16,-20-21 0,20 0 0,0 0 15,1 0-15,-1-21 0,0 0 0,-21 21 16,22-21-16,-1 0 0,-21-22 16,22 22-16,-22-21 0,0 21 0,0-22 15,0 22-15,-21-21 0,0 21 16,0 0-16,0 42 31,-21 0-31,0 0 0,21 21 16,-21-20-16,21-1 0,0 21 0,0-21 15,0 0-15,-21 1 0,21-1 16,0 0-16,0 0 0,0 0 0,0 0 16,0-42 15,0 0-31,0 0 0,21 0 15,-21 0-15,21-1 0,-21-20 0,21 0 16,0 21-16,0-22 0,1 1 0,-1 21 16,0 0-16,0-1 15,0 1-15,0 21 16,1 0-16,-22 21 0,0 1 0,0-1 16,21 0-16,-21 21 0,0-21 15,21 1-15,-21 20 0,0-21 0,0 0 16,21 22-16,0-22 0,0 0 0,1 0 15,-1 0-15,0-21 0,0 0 16,0 0-16,0 0 16,1 0-16,-1 0 0,-21-21 15,21 0-15,0 0 0,0-22 0,0 22 16,1-21-16,-1 0 0,0-1 16,0 1-16,0 0 0,0 20 0,1-20 15,-1 21-15,0 0 0,-21 0 16,0-1-16,0 44 15,0-1 1,0 0-16,0 0 0,-21 21 0,21-20 16,0 20-16,-21-21 0,21 21 15,0-20-15,0-1 0,0 21 0,0-21 16,0 0-16,0 1 0,0-1 0,0 0 16,21-21-16,0 21 0,0-21 0,0 0 15,22 0-15,-22 0 16,21 0-16,0 0 0,1 0 0,-1-21 15,0 21-15,1-21 0,-1 0 0,0-22 16,1 22-16,-22 0 0,21-21 16,-21-1-16,1 1 0,-22 21 0,0-22 15,0 22-15,0 0 0,0 0 0,-22 21 16,1 0-16,0 0 0,0 0 16,-21 0-16,20 21 0,1 0 0,0 0 15,0 1-15,21-1 0,0 0 0,0 21 16,0-21-16,0 1 0,0-1 0,0 0 15,0 0-15,0 0 0,21 0 16,0-21-16,0 22 0,1-22 16,20 0-16,0 0 0,-21 0 0,22 0 15,-1 0-15,0 0 0,1 0 16,-1-22-16,0 1 0,1 0 0,-22 0 16,21 0-16,-21 0 0,1-22 0,-22 22 15,0 0-15,0 0 0,0 0 0,0-1 16,0 1-16,-22 42 31,1 1-31,0-1 0,21 0 16,0 0-16,0 0 0,-21 0 15,21 1-15,0-1 16,21-21 0,0 0-1,-21-21-15,21 21 16,-21-22-16,22 1 0,-1 0 0,-21 0 15,21 21-15,-21-21 0,21 21 0,0 0 32,-21 21-32,0 0 0,0 21 15,0-20-15,0-1 0,0 0 16,21 0-16,-21 0 0,0 0 0,22 1 16,-1-1-16,0-21 15,0 0-15,0 0 0,0 0 0,22 0 16,-22 0-16,0 0 0,21 0 15,-20 0-15,20-21 0,-21-1 0,0-20 16,22 21-16,-22-21 0,0-1 16,0-20-16,21 20 0,-20-20 0,-1-1 15,0 1-15,21-1 0,-21 1 0,1-1 16,20 1-16,-21-1 0,0 1 16,0 21-16,-21-1 0,0 22 0,0 0 15,0 0-15,-21 21 0,0 0 16,0 21-16,0 0 0,0 0 15,-1 22-15,1-1 0,0 0 0,21 1 16,0-1-16,-21 21 0,21-20 0,-21 20 16,21 1-16,0-22 15,0 22-15,0-1 0,0-21 0,0 22 16,0-22-16,21 1 0,0-22 0,0 21 16,0-21-16,1 0 0,-1 1 15,21-1-15,0-21 0,1 0 0,-22 0 16,21 0-16,1 0 0,-1 0 0,0-21 15,1-1-15,-1 1 0,-21 0 16,21-21-16,-20-1 0,-1 1 0,0 0 16,0-1-16,-21 1 0,0 0 0,0-1 15,0 1-15,0 21 0,-21 0 16,0 21-16,0 0 0,-1 0 16,-20 0-16,21 21 0,0 0 15,0 0-15,-22 22 0,22-1 0,0-21 16,0 21-16,21 1 0,0-1 15,-21-21-15,21 22 0,0-22 0,0 0 16,0 0-16,0 0 0,21 0 0,-21 1 16,21-22-16,0 0 0,0 0 15,0 0-15,1 0 0,20 0 0,-21 0 16,0-22-16,0 1 0,1-21 0,-1 21 16,0-22-16,0 1 15,0 0-15,0-1 0,1 22 0,-22-21 0,0 21 16,21-22-16,-21 22 15,0 42 1,0 1-16,0-1 0,0 0 16,-21 0-16,21 0 0,0 0 0,0 22 15,-22-22-15,22 0 0,0 21 16,0-20-16,0-1 0,0 0 0,0 0 16,22 0-16,-22 0 0,21-21 0,0 22 15,0-22-15,0 0 0,22 0 0,-22 0 16,0 0-16,0 0 0,0-22 15,22 1-15,-22 0 0,0-21 16,21 21-16,-21-43 0,1 22 0,-1-22 16,21 1-16,-21-1 0,0 1 15,1-1-15,-1-20 0,0 20 0,-21 1 16,21 20-16,0-20 0,-21 20 0,0 22 16,0-21-16,0 21 15,-21 21-15,0 0 0,0 0 0,0 21 16,-1 0-16,1 0 0,0 22 15,0-1-15,0 0 0,0 1 0,21-1 16,0 21-16,0-20 0,0 20 0,0 1 16,0-1-16,0-20 0,0 20 15,0-21-15,0 1 0,0-1 0,0 0 16,21-20-16,0 20 0,0-21 0,21 0 16,-20-21-16,-1 0 15,21 0-15,-21 0 0,22 0 16,-22-21-16,21 0 0,0 0 0,-20-22 15,20 22-15,-21-21 0,0 0 0,22-1 16,-22 1-16,0 0 0,-21 20 16,21-20-16,-21 21 0,0 42 15,0 0 1,0 0-16,0 1 16,-21 20-16,21-21 0,0 0 15,0 0-15,0 1 0,0-1 0,0 0 0,0 0 16,0 0-16,0 0 15,21-21-15,0 0 0,0 0 16,1 0-16,20 0 0,-21 0 16,0-21-16,22 0 0,-22 0 15,0 0-15,21 0 0,-21-22 16,1 22-16,-1-21 0,0 21 0,0-1 0,0 1 16,-21 0-16,-21 42 31,0 0-31,0 1 0,21-1 0,-21 21 15,21-21-15,-22 0 0,1 1 16,21-1-16,0 0 0,0 0 16,0 0-16,0 0 0,0 1 0,0-1 15,21-21-15,1 0 16,20 0-16,-21 0 0,0 0 0,0 0 16,22 0-16,-22-21 0,0-1 0,0 1 15,0 0-15,1 0 0,-22 0 16,0-22-16,21 1 0,-21 21 0,0-21 15,0 20-15,0 1 0,-21 0 0,-1 0 16,1 21-16,0 0 0,0 0 16,0 0-16,0 0 0,-1 0 15,44 0 17,-1 0-32,0 0 0,0 0 0,0 0 15,22 0-15,-22-21 0,21 21 0,0 0 16,1-21-16,-1 21 0,0 0 15,-20 0-15,20 0 0,-21 0 0,0 0 16,0 21-16,1 0 0,-22 0 0,0 0 16,0 0-16,0 1 0,0 20 15,0-21-15,0 0 0,0 22 0,0-22 16,-22 0-16,22 0 0,-21 0 0,21 0 16,-21 1-16,21-1 0,0 0 15,0-42 16,0 0-31,0-1 16,0-20-16,0 21 0,21 0 16,-21-22-16,21 1 0,1 0 0,20-1 15,-21 1-15,21 0 0,-20 21 16,20-22-16,43-20 0,-43 42 16,0-1-16,1 22 0,-1 0 15,-21 0-15,21 0 0,-20 0 0,-1 0 16,0 22-16,0-1 0,-21 21 0,0-21 15,0 22-15,0-1 0,-21 0 16,0 1-16,0-1 0,-1-21 16,1 21-16,0 1 0,0-22 0,-21 21 15,42-21-15,-22 1 0,1-1 16,0 0-16,21-42 31,0 0-31,0-1 0</inkml:trace>
  <inkml:trace contextRef="#ctx0" brushRef="#br0" timeOffset="58208.59">15092 8192 0,'0'0'0,"-21"-22"0,-22 22 0,22 0 0,-21 0 0,42-21 15,-21 21-15,21 21 47,21-21-47,-21 22 16,21-22-16</inkml:trace>
  <inkml:trace contextRef="#ctx0" brushRef="#br0" timeOffset="58412.47">13864 8276 0,'-42'21'0,"84"-42"0,-105 42 16,41 1-16,1-22 0,21 21 15,21-21 1,1 0-16,-1 0 16,0 0-16,21 0 0,-21 0 0,22 0 15,-22 0-15,21 0 0,-21 0 0,1 0 16,20 0-16,-21 0 0</inkml:trace>
  <inkml:trace contextRef="#ctx0" brushRef="#br0" timeOffset="58592.34">12742 8340 0,'0'0'15,"-84"21"-15,-1-21 0,0 21 0,-21-21 16,85 21-16,0-21 0,42 0 31,0 0-31,1 0 0,20 0 0,-21 0 16,21 0-16,1 0 0,-1 0 15,-21 0-15,22 0 0,-1 0 0,-21-21 16,0 21-16,0 0 0</inkml:trace>
  <inkml:trace contextRef="#ctx0" brushRef="#br0" timeOffset="59496.68">2053 10986 0,'0'0'0,"0"-22"15,0 44 16,-21-1-31,0 21 0,-22 0 16,22 1-16,0 20 0,0-20 16,-21 20-16,20-21 0,1 1 0,0 20 15,0-20-15,21-1 0,-21-21 16,21 21-16,0-20 0,0-1 0,0 0 16,21-21-1,0 0-15,0 0 0,22 0 16,-22-21-16,21 21 0,0-21 0,1 21 15,-1-22-15,0 22 0,1-21 16,-1 21-16,-21 0 0,22-21 0,-22 21 16,21-21-16,-21 21 0,0-21 15,-21 0-15,22-1 0,-22 1 16,0 0-16,0 0 0,0 0 16,0 0-16,-22 21 31,22 21-31,-21 0 0,21 21 15,0-21-15,-21 22 0,0-22 0,0 21 16,0 1-16,-1-22 0,22 21 16,-21-21-16,0 22 0,0-22 0,21 0 15,0 0-15,0 0 16,21-21 0,0 0-1,0-21-15,1 0 0</inkml:trace>
  <inkml:trace contextRef="#ctx0" brushRef="#br0" timeOffset="59668.58">2942 11367 0,'0'0'0,"21"0"32,0 0-32,1 0 31,-1-22-16,0 22-15,0-21 0,0 21 16,0 0-16</inkml:trace>
  <inkml:trace contextRef="#ctx0" brushRef="#br0" timeOffset="60092.6">5186 10647 0,'0'0'0,"-21"-42"0,-1 20 0,1 1 16,0 0-16,21 0 16,-21 21-16,0 0 0,0 21 15,21 21-15,0 1 0,0-1 16,-22 22-16,22-1 0,-21 1 16,21-1-16,-21 22 0,21-1 0,-21-20 15,0 21-15,0-1 0,-1-20 0,1-1 16,0 1-16,21-1 0,-21-20 15,21-1-15,0-21 0,0 21 0,0-20 16,0-1-16,21-21 31,-21-21-31,0-1 0,0-20 16,0 21-16,0-21 0</inkml:trace>
  <inkml:trace contextRef="#ctx0" brushRef="#br0" timeOffset="60424.41">4678 11134 0,'0'0'0,"-43"-64"0,-62-190 31,105 212-31,-22-22 0,22 22 16,0 0-16,0-1 0,22 1 0,-1 0 15,21-1-15,22 22 0,-1-21 16,22 21-16,-1 21 0,22 0 0,0 0 16,0 0-16,0 21 0,0 0 0,21 21 15,-43 22-15,1-1 16,0 1-16,-43-1 0,0 1 0,-21-1 15,-21 22-15,0 0 0,-21-22 0,0 22 16,-42-22-16,20 22 0,-20-21 16,-1-22-16,-20 21 0,20-20 0,1-1 15,-1 0-15,22-20 0,-22 20 0,22-21 16,0-21-16,20 21 0,-20-21 16,21 0-16,0 0 0,0 0 0,21-21 15,0 0-15,0 0 16,0 0-16,0-1 0,21 1 15,-21 0-15,42-21 0,-21 21 0,0-1 16,22 1-16,-22 0 0,21-21 16</inkml:trace>
  <inkml:trace contextRef="#ctx0" brushRef="#br0" timeOffset="60752.23">5969 11345 0,'0'0'16,"21"0"-16,0 22 0,0-22 0,1 0 15,-1 0-15,0 0 0,0 0 0,0 0 16,0-22-16,1 1 0,-1 0 16,0 0-16,0 0 0,21 0 0,-20-22 15,-1 22-15,-21 0 0,21-21 0,-21 20 16,0 1-16,0 0 16,0 0-16,-21 21 15,0 0-15,-1 0 0,-20 0 0,21 21 16,0 0-16,-22 0 0,22 22 0,-21-1 15,21-21-15,0 22 0,-1-1 16,1 0-16,21 1 0,0-22 0,0 21 16,0-21-16,0 0 0,21 1 0,1-1 15,-1 0-15,0 0 0,21-21 16,-21 0-16,22 0 0,-22 0 0,21 0 16,1 0-16,-1-21 0,0 0 0,22 0 15,-1-1-15,-20 1 0</inkml:trace>
  <inkml:trace contextRef="#ctx0" brushRef="#br0" timeOffset="61093.03">7070 11049 0,'0'0'0,"0"-21"15,-22 21-15,1 0 0,0 0 16,0 0-16,0 0 0,-22 0 0,22 0 16,0 0-16,0 21 0,-21 0 15,20 0-15,1 1 0,0-1 0,21 0 16,0 0-16,0 0 0,0 0 0,0 1 15,0-1-15,21 0 0,-21 0 16,43 0-16,-22 0 0,0 1 0,21-1 16,-21 0-16,1 0 0,-1 0 15,0-21-15,-21 21 0,0 1 0,0-1 16,0 0-16,-21 0 16,-22-21-16,22 0 0,-21 21 0,21-21 15,-22 0-15,1 0 0,0 0 0,21 0 16,-22-21-16,22 0 0,0 21 15,-21-21-15,42 0 0,-22-1 16,22 1-16,0 0 0,22 21 16,-1-21-16,0 21 0,0 0 0,21-21 15,1 0-15,-1 21 0,22-22 16,-22 22-16,0-21 0</inkml:trace>
  <inkml:trace contextRef="#ctx0" brushRef="#br0" timeOffset="61312.9">7578 11113 0,'0'0'0,"0"21"16,0 0-1,0 0-15,0 0 0,-22 0 0,22 1 16,0 20-16,-21-21 0,21 0 0,-21 22 16,21-22-16,0 0 0,0 0 15,-21 0-15,21 0 0,0 1 0,-21-22 16,21 21-16,0-42 31,0-1-31,0 1 16,21 0-16,0 0 0,-21-21 0</inkml:trace>
  <inkml:trace contextRef="#ctx0" brushRef="#br0" timeOffset="61456.82">7641 10922 0,'0'0'15,"0"-21"-15,0 0 0,0 0 0,-21 21 31,21 21-15,0 0-16,0 0 16,0 0-1,21-21-15,0 0 0,0 21 0,1-21 16</inkml:trace>
  <inkml:trace contextRef="#ctx0" brushRef="#br0" timeOffset="62488.14">8572 11113 0,'0'0'0,"0"-22"0,0 1 0,0 0 0,0-21 16,0 21-16,-21-1 0,0 1 16,0 0-16,0 0 0,0 0 15,-1 21-15,-20 0 0,21 0 0,-21 0 16,-1 21-16,22 0 0,-21 0 15,-1 22-15,1-22 0,21 21 0,0-21 16,0 22-16,-1-1 0,22-21 0,0 21 16,0-20-16,0-1 0,22 0 15,20 0-15,-21 0 0,21-21 0,1 0 16,-1 0-16,0 0 0,1 0 0,-22 0 16,21-21-16,1 21 0,-22-21 0,0 0 15,0 0-15,0-22 16,0 22-16,1 0 0,-1 0 0,-21 0 0,0-1 15,0 1-15,0 0 0,21 0 16,-21 42 15,0 0-31,0 0 0,0 22 0,-21 20 16,0-20-16,21 20 0,0-21 16,-22 1-16,1 20 0,21 1 15,-21-22-15,21 22 0,0-1 0,0 1 16,0-1-16,0 1 0,0-1 0,0 1 15,0-1-15,0-21 0,21 22 16,-21-1-16,21 1 0,-21-22 0,0 22 16,0-22-16,0 22 0,0-22 15,0 0-15,0 1 0,0-1 0,-21 0 16,0-21-16,0 1 0,21-1 16,-21 0-16,0 0 0,-1-21 0,1 0 15,0-21-15,21 0 0,-21 0 16,0-1-16,0-20 0,21 0 0,-22-1 15,22 1-15,0-21 0,0-1 16,0 1-16,0-1 0,0-21 0,22 1 16,-1-1-16,0 0 0,21 1 0,-21-1 15,22 0-15,-22-20 0,21 20 16,1 0-16,-1 1 0,0 20 16,1-21-16,-1 43 0,0-21 0,1 20 15,-1 1-15,0 21 0,1 0 0,-1-1 16,-21 1-16,0 21 0,0 0 15,1 0-15,-1 0 0,-21 21 0,0 1 16,0-1-16,0 21 0,0-21 16,0 0-16,0 22 0,0-22 15,0 0-15,0 0 0,0 22 0,0-22 16,0 0-16,0 0 0,0 0 0,0 0 16,0 1-16,0-1 15,0-42 16,0-1-31,0 1 16,21 0-16,0-21 0,-21 21 0,21-22 16,0 1-16,1 0 0,-1-1 0,0 22 15,21-21-15,-21-1 0,1 22 16,-1 0-16,21-21 0,-21 42 0,0-21 16,1-1-16,-1 22 0,0 0 0,21 0 15,-21 0-15,1 0 0,-1 22 16,-21-1-16,21 0 0,-21 0 15,0 21-15,0-20 0,0 20 0,0-21 16,0 21-16,0-20 0,0 20 0,0-21 16,0 0-16,-21 0 15,21 1-15,0-1 0,-21 0 0,21 0 16,-22-21 0,1 0-1</inkml:trace>
  <inkml:trace contextRef="#ctx0" brushRef="#br0" timeOffset="63004.89">1693 13123 0,'0'0'0,"-21"0"0,0 0 0,0 0 15,21 22-15,21-22 0,0 0 16,21 0-16,22 0 0,-1 0 16,1 21-16,-1-21 0,22 0 15,-21 0-15,20 0 0,-20 0 0,-1 0 16,-20 0-16,-1 0 0,0 0 16,-63 0-1,0 0-15,-21 0 0,20 0 16</inkml:trace>
  <inkml:trace contextRef="#ctx0" brushRef="#br0" timeOffset="63436.65">1947 13145 0,'0'0'0,"-21"0"16,0 0-16,21 21 0,-21 0 0,0 0 16,-1-21-16,1 42 15,21-20-15,-21-1 0,0 0 0,0 0 16,0 21-16,-1-20 0,22-1 15,-21 0-15,21 21 0,-21-42 0,21 21 16,0 1-16,21-44 31,0 1-31,1 0 16,20 21-16,-21-21 0,0 0 0,22 21 16,-1-21-16,-21 21 0,21-22 15,1 22-15,-1 0 0,22 0 0,-22 0 16,0 22-16,1-1 0,-22 0 15,21 21-15,-21-21 0,-21 22 16,0-22-16,0 21 0,0 1 0,-42-22 16,21 21-16,0 0 0,-22-20 15,1-1-15,21 21 0,-22-42 0,1 21 16,21 0-16,-21-21 0,20 0 16,-20 0-16,21 0 0,0 0 0,-22 0 15,22 0-15,0-21 0,21 0 16,0 0-16,0 0 15,0 0 1,21 21-16,0-22 0,1 1 0,-1 0 16,21 21-16,-21-21 0</inkml:trace>
  <inkml:trace contextRef="#ctx0" brushRef="#br0" timeOffset="63612.54">2815 13589 0,'0'0'0,"21"0"0,-21 21 0,21-21 16,-21 21-16,0-42 63</inkml:trace>
  <inkml:trace contextRef="#ctx0" brushRef="#br0" timeOffset="67213.11">4466 12912 0,'-42'-21'31,"21"21"-15,-1 21-16,22 0 15,0 0 1,22-21-16,20 0 16,-21 0-16,21 0 0,1 0 0,-1 0 15,0 0-15,1-21 0,20 0 16,1 0-16,-22-1 0,22 1 0,-22 0 15,21 0-15,-20 0 0,-22 0 16,0-1-16,0 1 0,-21 0 0,0 0 16,0 0-16,-21 0 0,-21-1 0,-1 1 15,1 21-15,-21 0 0,20 0 16,-20 0-16,-1 0 0,22 0 16,-22 21-16,22-21 0,0 22 0,-1 20 15,1-21-15,21 21 0,0 1 16,0-1-16,21 0 0,0 1 0,0-1 15,0 0-15,0 1 0,21-1 0,0-21 16,0 0-16,21 22 0,-20-22 16,20-21-16,0 21 0,1-21 0,-1 0 15,0 0-15,1 0 0,-22 0 16,21 0-16,-21 0 0,0 0 0,-42 0 31,-21 21-31,0 0 0,20-21 16,-20 22-16,-21-22 0,20 21 15,1 0-15,0 0 0,20 0 0,-20 0 16,21 1-16,-21 20 0,20-21 16,22 21-16,0 1 0,-21-22 0,21 21 15,0-21-15,0 1 0,0-1 0,21 21 16,1-42-16,-1 21 0,0 0 16,0-21-16,0 0 0,0 0 0,22 0 15,-22 0-15,0 0 0,21-21 16,-20 0-16,-1 0 0,0 0 0,21 0 15,-21-22-15,1 22 0,20 0 0,-21-21 16,21 20-16,-20-20 0,20 21 16,0-21-16,1 20 0,-22 1 15,21 0-15,-21 21 0,22-21 0,-22 21 16,0 0-16,0 0 0,-21 21 16,21-21-16,-21 21 0,0 0 15,0 22-15,0-22 0,0 21 0,0 1 16,-21-22-16,21 21 0,-21 0 15,0 1-15,21-1 0,0-21 0,-21 0 16,21 22-16,-22-43 0,22 21 0,0 0 16,0-42-1,22 0 1,-1 0-16,0-1 0,0 1 0,21-21 16,-20 0-16,20-1 15,0 1-15,1 0 0,-1 20 0,0-20 16,1 0-16,-22 21 0,21-1 0,-21 1 15,-21 0-15,0 0 0,0 0 16,-21 21 0,0 0-16,0 21 15,21 0-15,-21 0 0,-1 0 16,1 1-16,21 20 0,0 0 0,-21-21 16,21 22-16,0-1 0,0 0 0,0-20 15,0 20-15,0 0 16,21-21-16,0 1 0,1-1 0,20 0 0,-21 0 15,21 0-15,1-21 0,20 0 16,-20 0-16,20 0 0,1 0 16,-22-21-16,21 0 0,1 0 0,-1 0 15,-20-22-15,-1 22 0,0 0 0,1-21 16,-22-1-16,-21 22 0,0-21 16,0 21-16,0-1 0,0 1 0,0 0 15,-21 0-15,0 21 0,-1 0 0,1 0 16,0 0-16,-21 0 0,21 0 15,-1 0-15,1 21 0,0 0 0,0 0 16,21 1-16,0 20 0,-21-21 16,21 21-16,0-20 0,0 20 0,0-21 15,0 0-15,21 0 0,0 1 16,0-1-16,0 0 0,1 0 0,20-21 16,-21 0-16,0 0 0,22 0 0,-22 0 15,21 0-15,0-21 0,1 21 16,-22-21-16,21 0 0,1-22 0,-1 22 15,0 0-15,-21-21 0,22-1 0,-22 22 16,21-21-16,-21-1 0,22 22 16,-22-21-16,21 21 0,-21 0 0,1 21 15,-1-22-15,0 22 16,-21 22 0,0-1-16,0 0 15,0 0-15,0 0 0,0 0 16,0 1-1,21-22 1,-21-22 0,0 1-16,0 0 15,0 0-15,0 0 0,0 0 16,0-1-16,0 1 0,-21 0 16,0 21-16,0 0 0,-1 0 15,1 0 1,0 0-16,0 21 0,0 0 15,0 22-15,-1-22 0,1 21 0,0-21 16,21 22-16,-21-1 0,0 0 16,21-20-16,0 20 0,0 0 0,0 1 15,0-22-15,0 0 0,21 21 0,0-21 16,21 1-16,-20-1 0,20-21 16,0 21-16,22-21 0,-22 0 0,0 0 15,22 0-15,-22 0 0,1-21 0,20 0 16,-21-1-16,1 1 0,-22-21 0,21 21 15,-21-22-15,22 1 0,-22 0 16,-21 21-16,21-22 0,-21 1 16,21 21-16,-21-22 0,0 22 0,0 0 15,-21 21 17,21 21-32,-21 0 0,21 1 0,0 20 15,0-21-15,-21 21 0,21-20 16,0 20-16,0-21 0,0 21 0,0-20 15,0-1-15,0 0 0,21 0 0,-21 0 16,21 0-16,21-21 0,-20 0 0,-1 0 16,21 0-16,-21 0 0,22 0 15,-1 0-15,-21-21 0,21 21 0,1-21 16,-22-21-16,21 21 0,1-1 16,-22-20-16,0 21 0,0-21 15,0-1-15,0 22 0,1-21 0,-1 21 16,-21-22-16,0 22 0,0 0 15,0 42 1,0 0 0,0 0-16,0 1 0,0 20 0,0-21 15,0 0-15,-21 22 0,21-22 0,0 21 16,0-21-16,0 0 0,0 22 16,0-22-16,21 0 0,0 0 0,0-21 15,0 21-15,22-21 0,-1 0 16,0 0-16,1 0 0,-1 0 15,0 0-15,1-21 0,-1 0 0,0 0 16,1 0-16,-1-22 0,0 1 0,1 0 16,-22-1-16,21-20 0,0 21 0,1-22 15,-22 1-15,21-1 0,-21 1 16,1-1-16,-1 1 0,0-1 0,0 22 16,-21-22-16,21 43 0,-21-21 15,0 21-15,0-1 0,-21 22 16,0 0-16,0 22 0,0-1 15,-1 21-15,1 0 0,-21 1 16,42-1-16,-21 0 0,0 1 16,21 20-16,0-20 0,0 20 0,0-21 15,0 22-15,0-22 0,0 22 0,0-22 16,0 0-16,21 1 0,-21-1 16,21 0-16,0-20 0,0-1 0,0 0 15,22 0-15,-22-21 0,21 0 0,1 0 16,-1 0-16,0 0 0,1-21 15,-1 0-15,0 0 0,1-1 0,-1-20 16,-21 21-16,21-21 0,-20 20 0,-1-20 16,0 21-16,0-21 15,-21 20-15,0 1 0,21 0 0,-21 42 32,0 0-32,-21 22 15,21-22-15,0 0 16,0 0-16,0 22 0,0-22 0,0 0 15,0 0-15,0 0 0,0 0 0,0 1 16,0-1-16,21 0 0,0-21 16,1 0-16,-1 0 0,21 0 0,-21 0 15,22 0-15,-1 0 0,-21 0 0,21-21 16,-20 0-16,20-1 0,-21 1 16,21 0-16,-20 0 0,-1-21 0,21 20 15,-21-20-15,0 21 0,1 0 0,-1 0 16,0-1-16,0 22 15,-21 22 1,-21-1 0,0 0-16,21 0 0,-21 0 15,21 0-15,0 1 0,0 20 0,-22-21 16,22 0-16,0 0 0,0 1 0,0-1 16,0 0-16,22 0 15,-1-21-15,0 0 0,0 0 0,0 0 16,22 0-16,-1 0 0,-21 0 0,21 0 15,1 0-15,-22-21 0,0 0 0,21 0 16,-20-22-16,-22 22 0,0-21 16,0 21-16,0-22 0,0 22 15,0-21-15,-22 21 0,1-22 0,-21 22 16,21 0-16,-22 21 0,22 0 16,-21 0-16,21 0 0,-22 0 15,22 0-15,0 0 0,42 0 31,0 0-31,1 0 0,20 0 0,-21 0 16,21 0-16,-20 0 0,20 0 0,0-21 16,-21 21-16,22 0 0,-22 0 15,21 0-15,-21 0 0,1 0 0,-1 0 16,0 0-16,0 21 0,0 0 0,0-21 16,-21 21-16,22 0 0,-22 1 15,0-1-15,0 21 0,0-21 16,0 0-16,0 1 0,0-1 0,0 21 15,-22-21-15,22 0 0,-21 1 0,21-1 16,-21 0-16,21 0 0,0 0 16,0 0-1,0-42 1,21 21-16,0-21 16,-21 0-16,22 0 0,-1 0 15,0-1-15,21-20 0,-21 0 16,1-1-16,20 22 0,0-21 0,1 0 15,-1-1-15,0 1 0,1 21 16,-1 0-16,43-22 0,-43 22 16,0 21-16,1 0 0,-1 0 0,-21 0 15,0 21-15,-21 0 0,0 1 16,0-1-16,0 21 0,0 0 0,-21 1 16,0-22-16,0 21 0,0 1 0,-1-22 15,22 21-15,0-21 0,0 22 16,0-22-16,0 0 0,0 0 0,22 0 15,-1-21-15,0 0 0,0 0 16,21 0-16,1 0 0,-22 0 16,21-21-16,1 0 0,-22 0 15,21 0-15,0-22 0,1 22 0,-1-21 16,-21-1-16,22-20 0,-1 21 0,-21-1 16,0 1-16,0 0 0,-21-1 15,0 22-15,0 0 0,0-21 16,-21 42-16,0 0 0,-21 0 15,21 21-15,21 0 0,-22 0 16,1-21-16,21 42 0,0-20 0,0-1 16,0 0-16,0 0 0,0 21 0,0-20 15,0-1-15,21 0 0,1 0 0,-22 21 16,0-20-16,0-1 16,21 0-16,-21 0 0,0 0 0,0 0 15,0 1-15,-21-1 0,-1 0 16,1-21-16,0 0 0,0 0 15,0 0-15,0 21 0,-1-21 0,1 0 16,21-21 0,0 0-16,0 0 15,0-1-15,21 1 0,-21 0 16,22 0-16</inkml:trace>
  <inkml:trace contextRef="#ctx0" brushRef="#br0" timeOffset="67464.95">11070 12721 0,'0'0'16,"-21"0"-16,0 0 0,0-21 0,-1 21 15,1 0-15,42 0 47,1 0-47,-22 21 16,-22-21 15</inkml:trace>
  <inkml:trace contextRef="#ctx0" brushRef="#br0" timeOffset="67736.81">8996 13145 0,'0'0'0,"-212"42"31,233-42-15,22 0-16,-1 0 0,0 0 0,1 0 15,20-21-15,-21 21 0,22 0 16,-1-21-16,1 21 0,-1 0 0,-20 0 16,20-22-16,-20 22 0,-1 0 15,0 0-15,-21-21 0,22 21 0,-43-21 16,21 21-16,-21-21 0,0 0 16,-21 0-16,0 21 0</inkml:trace>
  <inkml:trace contextRef="#ctx0" brushRef="#br0" timeOffset="68621.55">2625 14986 0,'0'0'0,"0"-21"0,-22 21 15,1 0-15,-21 0 16,0 0-16,-1 0 0,1 21 16,-22 0-16,22 0 0,0 1 0,-1-1 15,1 21-15,21 0 0,-21 22 16,20-22-16,-20 22 0,21-1 0,0 1 16,21-22-16,0 22 0,-21-22 15,21 21-15,0-20 0,0-1 16,0 0-16,21-20 0,0-1 0,21 0 15,-21 0-15,22-21 0,20 0 16,-20 0-16,20 0 0,1 0 0,-1-21 16,-21 0-16,22 0 0,-22-1 15,1 1-15,-22 0 0,0 0 16,-21 0-16,0 0 0,-21-1 16,0 1-16,-1 21 0,-20 0 15,0 0-15,-22 0 0,22 0 0,0 0 16,-22 21-16,22 1 0,-1-22 15,1 21-15,21 0 0,0 0 0,0 0 16,-1 0-16,22 1 0,-21-1 16,21 0-16,0 0 0,0 0 15,21-21 1,1 0-16,-1 0 16,0 0-16,21 0 0,1-21 0,-22 0 15,21 0-15</inkml:trace>
  <inkml:trace contextRef="#ctx0" brushRef="#br0" timeOffset="68804.42">3027 15579 0,'0'0'0,"21"0"16,-21-21-16,21 21 62,0 0-46,0-22-16,1 22 16,-1 0-16</inkml:trace>
  <inkml:trace contextRef="#ctx0" brushRef="#br0" timeOffset="69608.69">5609 14965 0,'0'-21'0,"0"42"0,0-63 15,0 20-15,0 1 16,0 0-16,-21 0 0,0 21 16,0 0-16,-1-21 0,1 21 0,0 0 15,-21 0-15,21 0 0,-22 0 16,1 21-16,21 0 0,-22 0 0,1 22 15,0-1-15,-1 0 0,22 22 16,-21-1-16,21-20 0,-22 20 0,22 1 16,0-1-16,21 1 0,0-22 0,0 0 15,0 1-15,0-1 0,21 0 16,22-21-16,-22 1 0,0 20 0,21-21 16,1-21-16,-1 21 0,0 0 15,22-21-15,-22 0 0,22 0 0,-1 0 16,-21 0-16,22 0 0,-22-21 15,1 0-15,-1 21 0,0-21 16,-42 0-16,0 0 0,0-1 16,0 1-16,-42 0 0,21 21 0,-22-21 15,1 21-15,0 0 0,-1-21 16,1 0-16,0 21 0,21 0 0,-1 0 16,1-22-16,21 1 0,0 0 15,0 0-15,21 0 16,1 21-16,-1-21 0,21-1 0,0 22 15,1-21-15,-1 21 0,0 0 16,1 0-16,-1 0 0,-21 21 16,22 1-16,-22-1 0,0 0 0,-21 0 15,0 21-15,0-20 0,0 20 16,0 0-16,-21 22 0,21-22 0,-21 22 16,-1-22-16,1 43 0,0-22 0,0 1 15,-21-1-15,42 1 0,-22-1 16,1 1-16,0-22 0,0 21 0,0-20 15,0-1-15,-1-21 0,22 22 0,-21-22 16,21 0-16,0-42 16,21 21-1,1-21-15,-1-22 0,0 22 16,0-21-16,21-1 0,-20-20 16,20 21-16,0-22 0,1-21 0</inkml:trace>
  <inkml:trace contextRef="#ctx0" brushRef="#br0" timeOffset="69840.56">6329 15325 0,'0'0'0,"0"-21"31,0 42-31,0 21 0,0 0 16,0-20-16,0 20 0,0 0 15,0 1-15,0-1 0,0-21 16,0 21-16,0-20 0,0 20 0,0-21 0,0 0 15,0 0-15,0 1 16,21-44 15,-21-20-31,21 21 16,0 0-16,-21-22 0</inkml:trace>
  <inkml:trace contextRef="#ctx0" brushRef="#br0" timeOffset="70165.37">6498 15007 0,'0'0'0,"0"-21"0,0 0 0,0 0 0,-21 21 16,0 0 0,0 0-16,-1 0 0,1 21 15,21 0-15,0 0 0,0 0 0,0 1 16,0-1-16,0 0 16,21-21-16,1 0 0,20 21 0,-21-21 15,21 0-15,-20 0 0,-1 0 0,21-21 16,-21 21-16,0-21 0,1 0 15,-1 21-15,-21-22 0,0 1 0,0 0 16,0 0-16,0 0 0,-21 0 16,-1 21-16,1-22 0,-21 22 15,21 0-15,-22 0 0,22 0 0,-21 0 0,21 0 16,0 0-16,-1 22 16,1-1-16,0-21 0,21 21 0,0 0 15,0 0-15,0 0 0,21 1 16,0-22-16,22 21 0,-1-21 15,0 0-15,1 0 0,-1 0 0,22 0 16,-22 0-16</inkml:trace>
  <inkml:trace contextRef="#ctx0" brushRef="#br0" timeOffset="70444.2">7366 14880 0,'0'0'15,"0"21"16,-21 1-15,21 20-16,-21-21 16,-1 21-16,22 1 0,-21-1 0,0 22 15,21-22-15,-21 21 0,0 1 16,0-22-16,-1 22 0,1-22 0,21 22 16,-21-22-16,21 0 0,0 1 0,-21-1 15,21-21-15,0 21 0,0-20 16,0-1-16,21-21 0,0 0 0,0 0 15,1 0-15,-1 0 0,0 0 16,0-21-16,0-1 16,0 1-16,1-21 0,-1 21 0,-21-22 15,21 1-15</inkml:trace>
  <inkml:trace contextRef="#ctx0" brushRef="#br0" timeOffset="71933.37">7112 15367 0,'-42'-21'0,"84"42"0,-148-42 0,64 21 0,-1 0 16,1 0-16,0 0 0,21 21 15,-1-21-15,22 21 16,43-21-16,-22 0 0,21 0 16,22 0-16,-1 0 0,-20 0 0,20 0 15,1 0-15,-1 0 0,1 0 0,-1-21 16,22 0-16,-22 0 16,22 0-16,0-1 0,-22 1 0,1-21 15,-1 21-15,1-22 0,-22 1 0,0 21 16,-21-21-16,1-1 0,-1 22 15,-21-21-15,0-1 0,0 22 0,0-21 16,0 21-16,0 0 0,-21-1 0,-1 22 16,1 0-16,0 0 0,0 0 15,0 0-15,0 22 0,-1-1 0,22 0 16,-21 21-16,0-21 0,21 22 16,-21-1-16,21 22 0,0-22 0,0 21 15,-21-20-15,21 20 0,-21-20 0,21 20 16,-22-21-16,22 1 15,0-1-15,0 0 0,-21 1 0,21-1 16,-21 0-16,21-20 0,0-1 0,0 21 16,0-21-16,0 0 0,0 1 15,21-44 1,-21 1 0,21 21-16,1-42 0,20 21 15,-21 0-15,0-22 0,22 22 0,-22-21 16,21 21-16,-21-22 0,22 22 0,-22 0 15,0 0-15,0 21 0,0-21 16,0 21-16,-21 21 16,22-21-1,-22 21-15,0 0 0,0 0 16,0 0-16,0 1 0,21-1 0,-21 0 16,0 0-16,0 0 0,21 0 0,0 1 15,-21-1-15,21 0 0,22 0 16,-22-21-16,0 21 0,21-21 0,-21 0 15,22 0-15,-1 0 0,0 0 0,-20 0 16,20-21-16,0 21 0,1-21 16,-22 0-16,21 0 0,-21-22 0,22 22 15,-22-21-15,0 21 0,0-22 0,0 1 16,0 0-16,1 20 16,-22-20-16,0 21 0,0 0 0,0 0 15,0 42 1,-22 0-1,22 0-15,-21 0 0,0 22 0,21-22 16,0 0-16,0 21 0,-21-21 0,21 1 16,0-1-16,0 21 0,0-21 15,0 0-15,21 1 0,0-1 16,0-21-16,1 0 0,20 0 16,-21 0-16,0 0 0,22 0 15,-22-21-15,21-1 0,-21 1 0,22 0 16,-22 0-16,0-21 0,21-1 15,-21 1-15,1 21 0,-1-22 16,0 1-16,-21 0 0,0 21 0,21-1 16,-21 1-16,0 0 0,0 42 31,0 0-31,-21 1 0,21-1 0,-21 0 16,21 0-16,0 21 0,0-20 0,0-1 15,0 21-15,0-21 0,0 0 16,0 1-16,0-1 0,21 0 0,0 0 15,0 0-15,0-21 0,22 21 0,-1-21 16,-21 0-16,22 0 0,-1 0 16,-21 0-16,21 0 0,-20-21 15,-1 0-15,21 0 0,-21 0 0,0-22 16,1 1-16,-1 0 0,0-1 16,-21-20-16,21-1 0,-21 1 0,21-22 15,-21 22-15,21-1 0,1 1 0,-22 20 16,21-20-16,-21 42 0,21-22 15,-21 22-15,0 0 0,-21 42 16,0 22 0,21-22-16,-22 0 0,1 21 15,0 1-15,21-1 0,0 21 16,-21-20-16,21 20 0,-21 1 0,21-22 16,-21 22-16,21-22 0,0 0 15,0 22-15,-22-22 0,22-21 0,-21 22 16,21-22-16,-21 21 0,21-21 0,0 0 15,0 1-15,0-44 32,0 1-32,21 0 15,0 0-15,1-21 0,-1 20 16,0-20-16,21 21 0,-21-21 0,22 20 16,-22-20-16,21 21 0,1 0 0,-1 0 15,-21-1-15,21 1 16,1 0-16,-22 21 0,21 0 0,1 0 15,-22 0-15,21 21 0,-21 0 0,22 1 16,-22-1-16,0 0 0,0 21 16,-21-21-16,0 22 0,0-22 0,0 0 15,-21 21-15,0-20 0,-22-1 0,22 0 16,-21 0-16,21 0 0,-22 0 16,-20-21-16,21 22 0,-1-22 0,1 0 15,0 21-15,-1-21 0,1 0 0,0 0 16,20 0-16,1 0 0,0 0 15,0 0-15,0 0 16,0 0-16,-1-21 16,1 21-16</inkml:trace>
  <inkml:trace contextRef="#ctx0" brushRef="#br0" timeOffset="72688.36">1820 16743 0,'-21'0'16,"42"0"-16,-63 0 0,42 21 16,-21 0-16,21 0 0,0 1 0,0-1 15,21 0-15,0 21 0,0-21 16,22 22-16,-22-22 0,21 0 0,0 0 15,1 0-15,-1 1 0,22-22 16,-22 0-16,21 0 0,-20 0 16,20 0-16,-20 0 0,-1-22 0,0 1 15,1 0-15,-22 0 0,21 0 16,-21 0-16,-21-22 0,0 22 16,0 0-16,0-21 0,0 20 15,0 1-15,0 0 0,-21 0 0,0 21 16,0 0-16,0 21 15,-1 0-15,1 22 0,21-22 0,-21 21 16,0 0-16,21 22 0,-21-22 16,0 1-16,21 20 0,-22-21 0,1 22 15,0-1-15,0 1 0,0-22 16,21 22-16,-21-22 0,21 22 16,-22-22-16,22 0 0,0-21 15,0 22-15,0-22 0,0 0 16,0-42 15,0 0-31,0 0 0,0-1 16,0 1-16,0 0 0</inkml:trace>
  <inkml:trace contextRef="#ctx0" brushRef="#br0" timeOffset="72889.25">1905 17441 0,'0'0'16,"-21"0"-16,42 0 15,0 0 1,0 0-16,0 0 0,22 0 0,-22-21 16,21 21-16,22 0 0,-22-21 15,22 21-15,-22-21 0,21 21 16,-20-21-16,20 21 0,-20 0 0,-22 0 16,21-21-16,-21 21 0,0 0 15,1 0-15,-1-22 0,0 22 0,0 0 16</inkml:trace>
  <inkml:trace contextRef="#ctx0" brushRef="#br0" timeOffset="73084.14">2836 17230 0,'0'0'0,"21"0"0,1 0 16,-1 0 77,0 0-77</inkml:trace>
  <inkml:trace contextRef="#ctx0" brushRef="#br0" timeOffset="73488.64">4678 16891 0,'0'0'16,"-21"-21"-16,-1 0 0,1 0 0,0 21 16,0-22-16,21 1 15,21 21-15,0 0 16,22 0-16,-1-21 0,21 21 0,1 0 15,-1 0-15,1 0 16,21 0-16,-22 0 0,1-21 0,20 21 0,-20 0 16,-1 0-16,1 0 15,-22 0-15,0 0 0,-20 0 0,-1 0 16,-21 21-16,-21-21 16,-1 0-16,-20 21 0,21-21 15</inkml:trace>
  <inkml:trace contextRef="#ctx0" brushRef="#br0" timeOffset="75964.59">5270 16785 0,'0'-21'31,"-21"42"-15,21 0 0,0 1-16,0-1 0,-21 0 0,21 21 15,0 1-15,-21-1 0,21 0 16,0 1-16,0-1 0,0 0 0,0 22 15,0-22-15,0 0 0,0 1 16,0 20-16,21-20 0,-21-1 0,0 0 16,0 1-16,0-1 0,0 0 15,0-21-15,-21 22 0,0-22 0,0 0 16,-1-21-16,-20 21 0,21-21 16,-21 0-16,20 0 0,-20-21 0,0 0 15,-1 0-15,22 0 0,-21-22 16,21 22-16,-22-21 0,22-22 15,0 22-15,0 0 0,0-1 0,0 1 16,21 21-16,0 0 0,0-1 16,0 1-16,0 42 31,0 1-31,21-1 0,-21 0 0,21 21 16,0-21-16,0 22 0,0-22 15,1 21-15,20-21 0,-21 1 0,21 20 16,-20-21-16,20 0 0,0 0 15,1 1-15,-1-22 0,0 0 0,1 0 16,20 0-16,1 0 16,-1 0-16,1 0 0,-1-22 0,1 1 15,-1 0-15,1 0 0,-22-21 16,21-1-16,-41 22 0,20-21 0,-21-1 16,0 22-16,-21-21 0,0 0 15,0 20-15,0-20 0,0 21 16,0 0-16,-21 21 0,0 0 15,0 0-15,0 0 0,-1 21 0,1 0 16,-21 0-16,21 0 0,0 22 16,-1-22-16,22 21 0,0 1 0,0-22 15,0 21-15,0 0 0,0-20 0,0 20 16,22-21-16,20 0 16,-21 0-16,21-21 0,1 22 0,-1-22 15,0 0-15,1 0 0,-1 0 16,22-22-16,-22 1 0,0 0 0,1 0 15,-22 0-15,21-22 0,-21 22 16,0-21-16,1 0 0,-1 20 0,-21-20 16,0 21-16,0-21 0,0 20 15,0 1-15,0 42 16,0 1 0,0-1-16,0 0 0,0 0 15,0 21-15,0-20 0,-21 20 0,21-21 16,-22 21-16,22-20 15,-21 20-15,21-21 0,0 0 0,0 0 16,0-42 15,0 0-31,0 0 0,0 0 16,21-22-16,1 22 0,-22-21 0,21 0 16,0 20-16,-21-20 0,21 21 15,0-21-15,0 20 0,1 1 0,-1 21 16,0 0-1,0 21-15,-21 1 16,0-1-16,0 21 0,0-21 0,0 22 16,0-22-16,0 21 15,0-21-15,0 22 0,0-22 0,0 21 16,0-21-16,21 0 0,0 1 16,1-1-16,-1-21 0,0 0 0,0 0 15,21 0-15,-20 0 0,20 0 16,0-21-16,-21-1 0,22 1 0,-22 0 15,21-21-15,-21 21 0,1-22 16,20-20-16,-21 20 0,-21-20 0,21-1 16,0 1-16,-21-1 0,22 1 0,-22-1 15,0 1-15,0-1 0,0 22 16,0 0-16,0 21 0,0-1 0,0 1 16,0 42-1,0 22-15,0-22 0,-22 21 16,22 22-16,-21-22 0,0 22 15,0-22-15,21 0 0,-21 22 0,0-22 16,21 0-16,0 1 0,-22-1 0,22 0 16,-21-20-16,21 20 0,-21-21 15,21 0-15,0 0 0,0-42 32,0 0-32,21 0 15,0 0-15,1 0 0,-22-1 16,21 1-16,0 0 0,0 0 15,0 0-15,0 0 0,1 21 16,-1-22-16,21 22 0,-21 0 0,0 0 16,1 0-16,-1 0 0,0 0 15,-42 0 32,0 0-47,-1 0 0,1 22 16,0-22-16,0 0 0,0 0 15,0 21-15,-1-21 16,1 21-16,21 0 0,0 0 16,0 0-16,0 1 0,0-1 15,0 0-15,0 0 0,0 0 16,0 0-16,0 1 0,0-1 16,21 0-16,1 0 0,-1 0 0,0 0 15,21-21-15,-21 0 16,1 0-16,20 0 0,0 0 0,1 0 15,-1 0-15,-21-21 0,21 0 16,1 21-16,-22-21 0,21 0 0,-21-22 16,1 22-16,20 0 0,-21-21 15,-21 21-15,21-22 0,0 22 16,-21 0-16,0 0 0,0 0 0,0-1 16,-21 44 15,21-1-31,-21 0 15,21 0-15,0 0 0,0 0 0,0 1 16,0-1-16,0 0 0,0 21 0,0-21 16,0 1-16,21-1 0,0 0 15,1-21-15,20 21 0,0-21 0,1 0 16,-1 0-16,0 0 0,1 0 16,-1 0-16,0 0 0,1-21 0,-1 0 15,-21 0-15,21-22 16,-20 22-16,-1-21 0,0-1 0,0 22 0,-21-21 15,0 21-15,21-22 0,-21 22 16,0 0-16,0 42 47,-21 0-47,21 1 0,0-1 0,0 0 16,0 0-16,-21 0 0,21 0 15,0 22-15,-21-22 0,21 0 0,0 0 16,0 0-16,-21 1 0,21-1 15,0 0-15,0 0 0,0 0 0,0-42 32,0 0-17,21-21-15,0 20 16,0 1-16,0-21 0,0 0 16,1 20-16,-1-20 0,21 0 0,-21 21 15,22-1-15,-1-20 0,0 21 16,-21 21-16,22-21 0,-1 21 0,0 0 15,-20 0-15,20 0 0,0 21 16,-21-21-16,-21 21 0,0 0 16,0 0-16,0 22 0,0-22 0,0 0 15,0 0-15,0 22 0,-21-22 16,21 0-16,-21 0 0,21 0 16,0 0-16,0 1 0,0-1 0,0 0 15,21-21 1,0 0-16,1 0 0,20 0 0,-21 0 15,21-21-15,1 0 0,-22-1 16,21 1-16,1 0 0,-1 0 0,0 0 16,1-22-16,-1 22 0,0-21 15,-21 21-15,22-22 0,-22 1 0,0 21 16,0-21-16,-21 20 0,0-20 0,0 21 16,0 0-16,-21 21 15,0 0-15,0 0 16,0 21-16,-1 0 0,1 0 15,21 0-15,0 1 0,0-1 0,0 0 16,0 0-16,0 0 0,0 0 16,0 1-16,0-1 0,0 0 0,0 0 15,21 0-15,-21 0 0,0 1 16,22-1-16,-22 0 16,0 0-16,0 0 0,-22-21 15,1 21-15,0-21 16,0 0-16,0 0 0,0 0 15,-1 0-15,1 0 16,21-21 0,0 0-1,0 0 1,0 0-16</inkml:trace>
  <inkml:trace contextRef="#ctx0" brushRef="#br0" timeOffset="76245.45">8149 16785 0,'0'0'0,"21"0"94,0 0-94,1 21 0,-1-21 15,-21 22-15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11:54:57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3768 0,'0'0'0,"0"-21"0,0-1 15,0 1 1,0 0-16,0 0 31,21 21-15,-21 21 15,-21 0-31,0 0 16,0 1-16,0-1 0,21 0 15,0 21-15,0-21 0,0 1 0,0 20 16,0 0-16,0 1 0,0-1 16,0 0-16,0 22 0,0-22 0,0 0 15,0 22-15,0-22 0,0 22 16,0-22-16,0 22 0,0-22 16,0 21-16,0 1 0,0-1 0,0 1 15,0 21-15,0-22 0,0 22 16,0-22-16,0 22 0,-21-22 15,21 1-15,-22 21 0,22-22 16,0 22-16,0-22 0,0 22 0,0-22 16,-21 22-16,21-21 0,0-1 15,0 22-15,0-22 0,0 22 0,0-22 16,0 22-16,0 0 0,0-1 16,0 1-16,0 0 0,0-1 0,0 1 15,0 0-15,-21-1 0,21 22 16,0-21-16,0 21 0,-21-22 0,0 1 15,0 21-15,21-21 0,-22-1 16,22 1-16,-21 0 0,21-22 0,-21 22 16,0-1-16,21-20 0,0 21 0,-21-22 15,0 1-15,-1 20 16,22-20-16,-21-1 0,0 22 0,0-22 16,21 1-16,-21 21 0,0-22 15,-1 1-15,22-1 0,-21 1 0,0-22 16,21 21-16,0-20 0,0-22 15,-21 21-15,21-21 0,0 1 0,0-44 16,0 1 0,0-21-16,0 0 0,21-22 15,0 1-15,-21-22 0</inkml:trace>
  <inkml:trace contextRef="#ctx0" brushRef="#br0" timeOffset="1580.16">1714 3747 0,'0'0'0,"0"-22"0,-21 22 15,0 0-15,21-21 16,21 21 31,0 0-31,22 0-16,-22-21 0,21 21 15,1 0-15,-1 0 0,0 0 0,22-21 16,-22 21-16,43 0 0,-1 0 15,1-21-15,21 21 0,-21 0 0,20 0 16,1-21-16,0 21 0,0 0 16,0 0-16,0 0 0,-1 0 0,22 0 15,-21-22-15,0 22 0,0 0 16,0 0-16,0 0 0,-1 0 0,-20 0 16,21 0-16,0 0 0,0 0 15,-1 0-15,1 0 0,0 0 16,0 0-16,0 0 0,-22 0 15,22 22-15,-21-22 0,0 0 0,-1 0 16,1 21-16,-22-21 0,22 0 0,-21 0 16,-1 0-16,1 0 0,-22 0 15,0 0-15,1 0 0,-22 0 0,21 0 16,-21 21-16,0-21 0,1 0 16,-1 0-16,0 0 15,0 0-15,-21 21 16,21-21-16,-21 21 0,0 0 15,21-21-15,-21 22 16,0-1-16,0 0 0,0 0 16,0 0-16,0 0 0,0 1 0,0 20 15,0-21-15,0 21 0,0 1 16,0 20-16,0-20 0,0-1 0,0 21 16,0-20-16,0 20 0,0 1 15,-21-22-15,0 22 0,21-1 0,-21 1 16,21-1-16,-21 22 0,0-22 0,21 22 15,-22-22-15,1 22 0,21-21 16,-21 20-16,0 1 0,21-22 0,-21 22 16,0 0-16,21-22 0,0 22 15,-22 0-15,22-22 0,-21 22 0,21-22 16,0 1-16,-21 20 0,21-20 16,0 21-16,0-22 0,0 22 15,0-22-15,0 22 0,0-22 0,0 22 16,-21-21-16,21-1 0,0 1 0,-21-1 15,21 1-15,0-1 0,0 22 16,-21-22-16,21 1 0,-22-1 0,1 1 16,21 20-16,0-41 0,0 20 0,-21 1 15,0-1-15,21 1 0,-21-1 16,21 1-16,-21-1 0,21 1 0,-22-22 16,1 22-16,21-1 0,-21 1 15,0-22-15,21 0 0,-21 22 0,0-22 16,21 0-16,-22 1 0,1-1 15,0 0-15,21-20 0,-21 20 0,0 0 16,21-21-16,-21 22 0,21-22 0,0 21 16,-22-21-16,1 1 0,21-1 15,-21 0-15,21 0 0,-21 0 0,0 0 16,0 1-16,-1-22 0,1 21 16,0-21-16,21 21 0,-42-21 15,21 0-15,-1 21 0,1-21 0,-21 0 16,21 0-16,-22 0 0,1 0 0,0 0 15,-22 0-15,1 0 0,-1 0 16,1 0-16,-22 0 0,0 0 0,22 0 16,-22 0-16,22 0 0,-22 0 15,0 0-15,1 0 0,-1-21 16,0 21-16,1 0 0,-1 0 0,0-21 16,-20 21-16,20 0 0,0 0 0,1 0 15,-22 0-15,21 0 0,-21-21 16,0 21-16,1 0 0,-22 0 0,21 0 15,0 0-15,21 0 0,1 0 16,-1 0-16,21 0 0,1 0 0,-1 0 16,1 0-16,21 0 0,-1 0 15,-20 0-15,20 0 0,-20 0 0,21 0 16,-1 0-16,1 0 16,0 0-16,20 0 0,1 0 0,0 0 15,0 0-15,21-22 0,0 1 16,0 0-16,21 0 0,0 0 15,0-22-15,22 1 0,-22 0 0</inkml:trace>
  <inkml:trace contextRef="#ctx0" brushRef="#br0" timeOffset="2260.81">2625 4614 0,'0'0'0,"-22"0"0,1-21 16,0 21-16,0 0 0,-21 0 15,20 0-15,-20 0 0,21 0 16,-21 0-16,20 0 0,1 0 16,0 0-16,0 0 0,0 0 15,21-21 1,21 21-16,21-21 15,22 21-15,20-21 0,1 21 16,0-21-16,21 21 0,21-22 0,0 22 16,0 0-16,21-21 0,0 21 15,0 0-15,-21 0 0,0 0 0,0 0 16,0 0-16,-21 0 0,-21 0 16,-1 0-16,1 0 0,-22 0 0,1 0 15,-22 0-15,1 0 0,-22 0 16,0 0-16,0 0 0,-42 0 31,0 0-31,0 21 16,-22-21-16,22 0 0,-21 0 0,-22 22 15,22-22-15,0 21 0,-22 0 16,1-21-16</inkml:trace>
  <inkml:trace contextRef="#ctx0" brushRef="#br0" timeOffset="2644.6">2201 5419 0,'0'0'0,"-42"21"16,-22-21-1,86 0 1,-1 0-16,21 0 15,-21 0-15,22 0 0,20 0 16,1 0-16,-1 0 0,22-21 0,-1 21 16,22-21-16,0 21 0,0 0 15,0-22-15,21 22 0,-21-21 0,21 21 16,0 0-16,0 0 0,-22-21 16,1 21-16,-21 0 0,21 0 15,-22 0-15,-20-21 0,21 21 0,-43 0 16,21 0-16,-20 0 0,-1 0 15,0 0-15,-20 0 0,-1 0 0,0 0 16,-21 21 0,-42-21-16,20 21 0,-20-21 15,0 0-15,-1 0 0,1 21 0,-21 1 16,20-22-16,-20 21 0</inkml:trace>
  <inkml:trace contextRef="#ctx0" brushRef="#br0" timeOffset="2999.38">2159 6202 0,'0'0'0,"-42"21"16,-1 0-16,22 0 0,0-21 0,21 22 16,42-22-1,-21 0 1,22 0-16,20 0 0,1 0 15,20 0-15,1 0 0,21 0 0,0-22 16,21 22-16,-21-21 0,21 21 0,21 0 16,-21 0-16,21 0 15,-21-21-15,0 21 0,0 0 0,0 0 16,-21 0-16,0 0 0,-1 0 0,-20 0 16,0 0-16,-22 0 0,1 0 15,-1 0-15,-20 0 0,-22 0 0,21 21 16,-21-21-16,-21 21 31,-21 1-31,0-22 0,0 0 0,-22 21 16,-20-21-16,21 21 0,-22-21 15,-21 21-15,22 0 0</inkml:trace>
  <inkml:trace contextRef="#ctx0" brushRef="#br0" timeOffset="3340.91">2519 6900 0,'0'0'16,"-85"22"-16,-211 83 16,275-83-1,21-1 1,21-21-16,21 0 0,0 0 0,22 0 16,21 0-16,-1 0 0,22 0 15,0 0-15,0 0 0,0 0 16,-1 0-16,22 0 0,0-21 0,0 21 0,-21 0 15,0 0-15,0 0 16,0-22-16,-22 22 0,1 0 0,0 0 16,-22 0-16,1 0 0,-1 0 0,-20 0 15,20 0-15,-21 0 0,-20 22 16,20-22-16,-21 0 0,0 21 0,0-21 16,1 21-16,-22 0 0,0 0 15,0 0-15,-22-21 16,1 22-16,-21-1 0,0 0 0,-1-21 15,-20 21-15,-1 0 0,1 0 0,-22 1 16</inkml:trace>
  <inkml:trace contextRef="#ctx0" brushRef="#br0" timeOffset="3611.96">2900 7641 0,'0'0'0,"-85"21"0,22 22 0,-1-22 0,1 0 15,20 0-15,1 0 0,0 1 0,20-1 16,1-21-16,21 21 0,0 0 15,21-21-15,1 0 0,-1 0 0,42 0 16,-20 0-16,20 0 0,1 0 16,20 0-16,-20 0 0,20 0 0,1 0 15,0 0-15,-1-21 0,1 21 16,0 0-16,-1-21 0,22 21 16,-42-21-16,20 21 0,1 0 0,-21 0 0,-1 0 15,1 0-15,-22 0 0,0 0 16,-21 0-16,22 0 0,-22 0 15,-21 21-15,0 0 16,0 0-16,-21-21 0,-22 21 0,22 0 16,-21 1-16,0-1 0</inkml:trace>
  <inkml:trace contextRef="#ctx0" brushRef="#br0" timeOffset="3871.82">2561 8657 0,'0'0'0,"-63"21"0,-1 1 0,22-1 16,21 0-16,-22 0 0,22-21 15,21 21-15,21 0 16,0 1-16,22-22 0,20 0 0,1 0 16,-1 0-16,1 0 0,20 0 15,1 0-15,0 0 0,21-22 0,-22 22 16,1-21-16,0 0 0,-1 21 0,1-21 15,0 0-15,-1 0 0,-20 21 16,-1-22-16,-20 1 0,-1 21 16,0-21-16,1 21 0,-22-21 0,21 21 15,-21-21-15,0 0 0</inkml:trace>
  <inkml:trace contextRef="#ctx0" brushRef="#br0" timeOffset="4596.92">2434 2561 0,'0'0'0,"-21"-21"0,-21-42 31,20 63-31,1 0 0,0 21 16,21 21 0,0-21-16,0 22 0,0 20 15,0-21-15,0 1 0,0 20 0,0-20 16,0 20-16,0-21 16,0 1-16,0-1 0,0 0 0,0 1 0,21-22 15,-21 21-15,21-21 16,-21 1-16,0-1 0,0 0 0</inkml:trace>
  <inkml:trace contextRef="#ctx0" brushRef="#br0" timeOffset="5157.04">1968 2858 0,'0'0'0,"0"-22"0,-21 1 15,21 0-15,0 0 0,0 0 16,0-22-16,0 22 0,0 0 0,21-21 16,1 21-16,20-22 0,-21 22 15,21 0-15,-20 0 0,20 0 16,0-1-16,1 1 0,-1 21 0,0 0 16,1 0-16,-1 0 0,0 21 15,1 22-15,-1-22 0,0 21 0,1 1 16,-1 20-16,0-21 0,-21 1 15,1-1-15,-1 22 0,0-22 0,-21 0 16,0-21-16,0 22 0,0-1 16,0-21-16,0 0 0,0 1 15,0-1-15,0-42 32,0-1-17,0 1-15,0 0 0,0 0 0,0-21 16,0 20-16,0-20 0,21 0 15,-21-22-15,0 22 0,21-22 0,0 22 16,1-21-16,-1 20 0,21 1 16,-21 0-16,22-1 0,-1 22 0,0 0 15,1 0-15,-1 21 0,0 0 16,-21 21-16,22 0 0,-1 0 16,-21 22-16,0 20 0,-21-21 0,0 22 15,0-1-15,0 1 0,0-1 16,0-20-16,0 20 0,0-20 0,-21-1 15,21 0-15,-21 1 0,0-1 16,21-21-16,0 0 0,0 0 0,0 1 16,0-44 15,0 1-31,0 0 16,21 0-16,0 21 0</inkml:trace>
  <inkml:trace contextRef="#ctx0" brushRef="#br0" timeOffset="6004.75">3937 3006 0,'21'-21'0,"-42"42"0,63-42 0,-21-1 16,1 1-16,-22 0 16,0 0-16,0 0 0,0 0 15,0-1-15,0 1 0,0 0 16,-22 0-16,1 0 0,0 0 0,0-1 15,0 22-15,-22 0 0,22 0 16,-21 0-16,21 22 0,-22-1 16,22 0-16,-21 21 0,21 1 0,-22-22 0,22 21 15,0 0-15,0 1 16,21-22-16,0 21 0,0-21 0,0 1 16,0-1-16,0 0 0,21 0 15,0-21-15,0 0 0,1 0 0,20 0 16,-21 0-16,21 0 0,-20-21 15,20 0-15,-21 21 0,21-21 0,-20-1 16,-1 1-16,0 0 0,0 0 0,0 0 16,0-22-16,1 22 0,-1-21 15,-21 21-15,0-22 0,0 22 16,21-21-16,-21 21 0,21 0 16,0 42-1,-21 0-15,21 0 16,-21 21-16,0-20 0,0 20 15,0-21-15,0 21 0,0-20 0,0-1 16,0 21-16,22-21 0,-22 0 16,21-21-16,-21 22 0,21-1 0,0-21 15,0 0-15,0 0 0,1 0 16,-1 0-16,0-21 16,0-1-16,0 22 0,0-21 0,-21-21 15,22 21-15,-1 0 16,-21-22-16,0 22 0,21-21 0,0-1 15,-21 22-15,21-21 0,-21 21 0,0 0 16,21-1-16,1 22 16,-22 22-1,0-1-15,0 0 16,0 0-16,0 0 0,0 22 0,0-22 16,0 0-16,0 0 0,0 0 15,0 0-15,0 1 0,0-1 0,0 0 16,0 0-16,0 0 0,21 0 0,0-21 15,0 22-15,0-22 0,0 0 16,22 0-16,-22 0 0,21 0 16,1 0-16,-22-22 0,21 1 0,0 0 15,-20 0-15,-1 0 0,21 0 16,-21-1-16,0-20 0,1 21 0,-1-21 16,0 20-16,-21 1 0,0-21 15,0 21-15,21 21 0,-21-21 0,0-1 16,0 44 15,0-1-31,0 0 16,-21 0-16,21 0 15</inkml:trace>
  <inkml:trace contextRef="#ctx0" brushRef="#br0" timeOffset="6375.56">5101 2921 0,'0'0'0,"21"0"16,0 0-16,1 0 0,-1 0 16,0 0-16,0-21 0,0 21 15,22-21-15,-22 21 0,21-21 0,0-1 16,-20 22-16,20-21 0,0 0 16,-21 0-16,1 0 0,-1 0 0,-21-1 15,0 1-15,0 0 16,-21 21-1,-1 0-15,-20 0 0,21 21 16,0 0-16,-22 1 0,22-1 16,0 0-16,0 21 0,0-21 0,0 22 15,21-22-15,-22 0 0,22 21 16,0-20-16,0-1 0,0 0 0,0 0 16,22-21-16,-1 21 0,0 0 0,0-21 15,0 0-15,22 0 0,-22 0 16,21 0-16,-21 0 0,22 0 0,-1 0 15,-21-21-15,21 21 0,1-21 16,-22 0-16,21 0 0,-21 0 16,22-1-16,-22 1 0,0 0 0,0-21 15,0-1-15,1 22 0</inkml:trace>
  <inkml:trace contextRef="#ctx0" brushRef="#br0" timeOffset="6808.1">5969 2709 0,'-21'43'0,"42"-86"0,-21 22 0,0 0 16,0 0-16,0 0 0,0 42 31,0 0-31,0 0 15,0 0-15,0 1 0,-21 20 16,21-21-16,-21 0 0,21 22 0,-22-22 16,22 0-16,0 0 0,0 0 15,0 0-15,0 1 0,-21-1 0,21 0 16,0 0-16,-21-21 16,21-21 15,0 0-16,0 0-15,0-1 0,0 1 0,0-21 16,21 21-16,0-22 0,-21 1 0,22 0 16,-1-1-16,0 1 0,0 0 15,21-1-15,-20 22 0,-1-21 0,21 21 16,0 0-16,-20 21 0,20 0 16,-21 0-16,21 0 0,-20 0 0,20 0 15,-21 21-15,0 0 0,0 21 16,-21 1-16,0-22 0,0 21 15,0 0-15,-21 1 0,0-1 0,0 0 16,0 1-16,0-1 0,-1 0 16,1-20-16,0 20 0,0-21 0,0 0 15,21 0-15,0 1 0,-21-22 0,21 21 16,21-21 15,-21-21-15</inkml:trace>
  <inkml:trace contextRef="#ctx0" brushRef="#br0" timeOffset="7900.23">5990 5884 0,'0'0'0,"-21"0"0,0 0 15,0 0 1,-1 0-16,1 0 31,42 0 0,1 0-31,-1 0 16,21 0-16,-21 0 0,22 0 0,-1 0 16,-21 0-16,21 0 0,22-21 15,-22 21-15,22 0 0,-22 0 0,22 0 16,-1 0-16,22 0 0,-22 0 16,1 0-16,20 0 0,-20 0 15,21-21-15,-22 21 0,22 0 0,-22 0 16,22 0-16,-22 0 0,22 0 0,21 0 15,-21 0-15,20 0 0,1 0 16,21 0-16,-21 0 0,0 0 0,0 0 16,0 0-16,21 0 0,-22 0 15,1 0-15,0 0 0,21 0 0,-21-21 16,0 21-16,0 0 0,-1 0 0,1 0 16,0 0-16,21 0 15,-21 0-15,21-21 0,0 21 0,-21 0 0,0 0 16,-1 0-16,-20 0 0,0-21 15,-1 21-15,1 0 0,0 0 16,-22 0-16,22 0 0,0-22 0,-22 22 16,22 0-16,-22 0 0,22 0 15,-22-21-15,1 21 0,21 0 0,-22 0 16,1 0-16,-22 0 0,21-21 0,-20 21 16,-1 0-16,0 0 0,1 0 15,-22 0-15,0-21 0,0 21 0,0 0 16,-21-21-1,0 0 17,-21 21-17,0-22-15,0 1 16,0 21-16,0-21 0,-1 21 16,1-21-16</inkml:trace>
  <inkml:trace contextRef="#ctx0" brushRef="#br0" timeOffset="8404.94">11239 5207 0,'0'0'0,"0"-21"0,-21 21 16,0 0-1,21 21 16,21 0-31,0 0 0,1-21 16,-1 22-16,0-1 0,0 0 0,21-21 16,1 21-16,-1 0 0,0 0 15,1 1-15,-1-1 0,0-21 0,1 21 16,20 0-16,-20-21 0,-1 21 16,0 0-16,1-21 0,-1 0 0,0 22 15,1-22-15,-22 0 0,21 0 16,-21 21-16,0-21 0,1 0 0,-1 0 15,-42 0 17,-1 0-32,1 0 0,-21 0 15,21 21-15,-22-21 0,22 21 0,-21 0 16,0 0-16,-1 22 0,1-22 16,-22 21-16,22 1 0,-21-1 0,-1 0 15,1 1-15,-1-22 0,1 21 0,-1 0 16,1-20-16,20 20 0,1-21 15,21 0-15,-22 22 0,22-22 16,0 0-16,21 0 0,-21 0 0,21 0 16,0-42 31,0 0-47</inkml:trace>
  <inkml:trace contextRef="#ctx0" brushRef="#br0" timeOffset="10928.03">11620 3598 0,'0'-21'16,"0"0"-16,0 0 0,0 0 16,0 0-16,0-22 15,0 22-15,0 0 0,22-21 0,-22-1 16,21 1-16,0 0 0,0-1 15,0 1-15,22 0 0,-1-22 0,0 22 16,22-22-16,-1 22 0,1-22 16,-1 1-16,22 21 0,-22-22 0,22 22 15,-21-1-15,-1 1 0,22 21 16,-22 0-16,1 0 0,20-1 16,1 22-16,-21 0 0,-1 0 0,22 22 15,-22-1-15,-20 0 0,20 0 16,-21 21-16,1 1 0,-1-22 0,-21 21 15,0 1-15,1-22 0,-22 21 16,0 0-16,0-20 0,0-1 0,0 0 16,0 0-16,-22-21 15,22-21 1,0 0-16,0 0 16,0-1-16,0-20 0,22 0 15,-1-1-15,21 1 0,-21 0 16,22-22-16,-1 22 0,0 0 15,22-1-15,-22 1 0,22 0 0,20-1 16,-20 22-16,20 0 0,-20 0 16,21 0-16,-1 21 0,1 0 0,-22 0 15,22 0-15,0 0 0,-22 0 16,22 21-16,0 0 0,-22 0 0,22 21 16,-22-20-16,-20 20 0,20 0 0,-21-21 15,1 22-15,-22-1 0,0-21 16,0 22-16,0-22 0,1 21 0,-22-21 15,21 0-15,0-21 32,0-21-17,0 0-15,22 0 0,-22 0 0,21-22 16,0 22-16,22-21 0,-22 21 16,22 0-16,-1-22 0,1 22 0,-1 0 15,1 0-15,-1 21 0,22-21 0,0 21 16,-1 0-16,1 0 0,0 0 15,-22 21-15,22 0 0,-22 0 0,1 21 16,-1-20-16,-20 20 0,-1 0 16,0 1-16,-21-1 0,1 0 0,-1 1 15,0-1-15,-21 0 0,0-21 16,0 22-16,0-22 0,0 0 16,0 0-16,0 0 0,0 1 0,0-1 15,0-42 16,42 21-31,-21-22 16,22 22-16,-1 0 0,0-21 0,1 21 16,20 0-16,-20 0 0,20 0 15,-21 0-15,22 0 0,-22 0 0,22 0 16,-22 21-16,22 1 0,-22-1 0,0 0 16,-21 0-16,22 21 0,-22-20 15,0 20-15,0 0 0,-21 1 0,0-1 16,0 21-16,0-20 15,-21-1-15,0 0 0,-21 1 0,20-1 16,-20 0-16,0 1 0,-1-22 16,1 21-16,0-21 0,-1 1 0,22-1 15,-21-21-15,21 0 0,0 21 0,-1-21 16,44 0 15,-1 0-31,0-21 16,0 21-16,21 0 0,-20 0 0,-1 0 15,0 0-15,-21 21 0,21 0 0,0 21 16,-21-20-16,21-1 16,-21 21-16,0-21 0,0 22 15,0-1-15,0 21 0,-21-20 0,0-1 16,-21 0-16,21 1 0,-43 20 16,22-20-16,-22-1 0,1-21 0,-1 21 15,-20 1-15,20-1 0,-21-21 16,1 22-16,-22-22 0,21 0 0,-21 0 15,22 0-15,-22 0 0,21-21 0,1 0 16,-1 0-16,21 0 0,1 0 16,-1 0-16,1-21 0,21 21 15,-1-21-15,22 0 0,-21 0 0,21 0 16,21-1-16,0 1 0,0 0 16,0 0-16,21 42 46,-21 0-46,21 0 0,-21 1 0,0-1 16,0 0-16,0 0 0,0 21 16,-21-20-16,0-1 0,-1 21 0,-20-21 15,0 22-15,-1-22 0,1 21 16,-21-21-16,20 0 0,-20 22 0,-1-22 16,1 0-16,-1 0 0,-20-21 0,20 0 15,1 0-15,-22 0 0,21 0 16,1 0-16,-22-21 0,22 21 15,-22-21-15,22 0 0,-22-22 0,21 22 16,1 0-16,21-21 0,-1 21 16,1-22-16,0 22 0,20 0 0,22 0 15,0 0-15,0-1 0,-21 1 16,21 0-16,0 0 0,-21 0 16,0 21-1,0 21 1,0 0-16,-1 0 0,1 0 15,0 1-15,0-1 0,-21 0 0,20 0 16,1 0-16,-21 0 0,21 1 16,-22-22-16,22 0 0,-21 21 15,0-21-15,-1 0 0,22 0 16,-21 0-16,-1-21 0,1-1 0,0 1 16,21 0-16,-22 0 0,1 0 0,21-22 15,-22 22-15,22 0 0,0-21 16,0-1-16,0 22 0,21-21 0,0 21 15,0 0-15,0-22 0,0 22 16,0 0-16,21 21 0,0-21 0,-21 0 16,21 21-16,-21 21 31,0 0-31,-21 0 0,0 0 16,0 0-16,0 1 0,-22-22 15,22 21-15,-21 0 0,21 0 16,-22-21-16,1 21 0,21-21 0,-22 0 15,22 0-15,-21 0 0,0 0 0,-1 0 16,1 0-16,0 0 0,-1-21 16,1 21-16,0-21 0,-1 0 0,1 21 15,0-21-15,-1-1 0,22 1 16,-21 21-16,21-21 0,-22 0 0,22 21 16,0-21-16,0 0 15,21-1 1,0 44 15,0-1-31,0 0 16,-21-21-16,21 21 0,-22-21 0,1 0 15,0 0-15,0 0 16,0 0-16,-22 0 0,22 0 0,0 0 16,-21-21-16,21 0 0,-1 0 15,-20-22-15,21 22 0,0-42 0,21 20 16,0 1-16,0-22 0,0 1 0,0-1 15,0 22-15,21-21 0,0-1 16,21 22-16,-20-22 0,20 22 16,0 0-16,1-1 0,-1 1 15,0 21-15,-21 0 0,22-1 0,-22 1 16,-21 42 0,0 1-1,0-1-15,21 21 0,-21-21 16</inkml:trace>
  <inkml:trace contextRef="#ctx0" brushRef="#br0" timeOffset="11567.73">12340 5567 0,'21'-42'0,"-42"84"0,42-106 0,0 22 0,1 0 16,-1 21-16,-21-22 0,21 22 15,0-21-15,-21 21 0,0-1 0,21 1 16,-21 0-16,21 21 0,-21-21 0,0 42 31,0 0-15,-21 22-16,0-22 0,0 21 15,21 0-15,-21 22 0,0-1 0,-1 1 16,1 21-16,0-22 0,21 22 16,-21-1-16,0-20 0,0 21 15,21-1-15,-22 1 0,22 0 0,-21 20 16,21-20-16,0 21 0,0-21 0,0-1 16,-21 22-16,21-21 0,0 21 15,0-1-15,-21-20 0,21 21 0,0-21 16,-21 20-16,21-20 0,0 21 0,-21-21 15,-1 20-15,1-20 0,21 0 16,-21-1-16,0 1 0,0 0 0,0-1 16,-1-20-16,1 21 0,21-22 0,-21 1 15,0 20-15,0-20 0,21-22 16,0 22-16,-21-22 0,21 0 16,-22 1-16,22-22 0,0 21 0,0-21 15,0 0-15,0 1 0,22-22 16,-1 0-16</inkml:trace>
  <inkml:trace contextRef="#ctx0" brushRef="#br0" timeOffset="11983.49">11853 9186 0,'0'0'0,"0"22"0,0-1 15,0 0 1,0 0 0,21 0-16,1-21 15,20 0-15,-21 0 0,43 0 16,-22 0-16,0 21 0,22-21 0,20 0 16,-20 0-16,21 0 0,-1 0 0,1 22 15,21-22-15,0 0 0,21 21 0,0-21 16,0 21-16,0-21 0,0 0 15,0 21-15,21-21 0,-21 0 0,21 21 16,0-21-16,0 0 0,-21 21 16,21-21-16,1 0 0,-1 22 0,21-22 15,-21 0-15,0 21 0,-21-21 16,22 21-16,-22-21 0,0 0 0,0 0 16,0 0-16,-22 0 0,1 0 0,-21 0 15,0 0-15,-22 0 0,1 0 16,-1-21-16,-21 0 0,1 21 0,-22-22 15,21 22-15,-21-21 0,-21 0 0,22 0 16,-22 0-16,0 0 0,0-22 16,0 1-16,0 21 0</inkml:trace>
  <inkml:trace contextRef="#ctx0" brushRef="#br0" timeOffset="12651.9">17420 4890 0,'0'0'15,"0"-22"-15,0 1 0,0 0 16,-21 21 0,0 0-1,0 21-15,-1 0 16,1 1-16,21 20 0,-21 0 16,0 1-16,0 20 0,21 1 0,0-1 15,-21 22-15,21-1 0,-22 1 16,22 21-16,0-21 0,-21 20 0,21 1 15,0 0-15,0 21 0,-21 0 0,0 0 16,21 0-16,-21 0 0,0-21 16,21 21-16,-22 21 0,1-21 0,21 0 15,0 0-15,-21-21 0,0 21 16,21 0-16,-21 0 0,21-21 16,0 21-16,-21-21 0,-1-1 0,1 1 15,21 0-15,-21 0 0,0 0 0,0-22 16,0 22-16,-22-21 0,22-22 15,0 22-15,-21-21 0,20-1 0,1-21 16,-21 1-16,21-1 0,0 0 0,-1-20 16,1-1-16,0 0 0,0-21 15,0 0-15,0-21 16,-1 0-16,1-1 0,0-20 0,0 0 16,0-1-16</inkml:trace>
  <inkml:trace contextRef="#ctx0" brushRef="#br0" timeOffset="13459.45">13123 6922 0,'0'0'0,"21"-22"0,-21 1 0,22 0 0,-1 0 15,-21 0-15,21 0 0,-21-1 16,0 1-16,-42 21 16,20 21-1,-20 1-15,0 20 0,-1-21 0,1 21 16,-21 1-16,20 20 0,1 1 16,0-1-16,-1 1 0,1 20 15,21-20-15,0-1 0,-22 1 0,43-1 16,0 1-16,0-22 0,0 1 0,0-1 15,21 0-15,1-21 0,20 22 16,0-22-16,1 0 0,20-21 0,1 0 16,-1 0-16,1 0 0,-1 0 0,1 0 15,-1 0-15,1 0 0,-22-21 16,0 0-16,-21 0 0,1-1 0,-1 1 16,-21 0-16,0-21 0,0 21 0,-21-22 15,-1 22-15,1 0 0,-21 0 16,0 0-16,-1-1 0,-20 22 15,20 0-15,1 0 0,0 0 0,-1 0 16,22 0-16,0 0 0,0 0 16,0 0-16,42 0 15,0-21-15,0 21 16,22 0-16,-22 0 0,21-21 0,0 21 16,1 0-16,-1 0 0,-21 0 0,22 21 15,-22-21-15,0 21 0,0 1 16,0 20-16,0-21 0,-21 21 0,0-20 15,0 20-15,0 0 0,0 1 0,0 20 16,0-21-16,-21 22 0,0-22 16,0 22-16,0-1 0,0 1 15,-1-22-15,1 22 0,0-22 0,0 0 16,0 1-16,21-22 0,-21 21 0,-1-21 16,22 0-16,0-42 31,0 0-31,0 0 0,22-21 15,-1-1-15,0 1 0,0 0 16</inkml:trace>
  <inkml:trace contextRef="#ctx0" brushRef="#br0" timeOffset="13692.32">13695 7324 0,'0'0'0,"0"-21"0,0-1 16,0 44-1,0-1-15,0 21 16,0-21-16,0 22 0,-21-1 0,21 0 16,0 1-16,-22-22 0,1 21 15,21 0-15,-21-20 0,21 20 0,0-21 16,0 0-16,0 0 0,0 1 16,0-44-1,0 1 1,0 0-16,21 0 0,-21 0 15</inkml:trace>
  <inkml:trace contextRef="#ctx0" brushRef="#br0" timeOffset="14004.15">13822 6879 0,'0'0'16,"0"-21"-16,-21 21 0,-1 0 15,1 0-15,0 21 0,21 0 0,0 1 16,-21-22-16,21 21 0,0 0 15,0 0-15,0 0 16,21-21-16,0 0 0,0 0 16,1 0-16,20 0 15,-21-21-15,0 21 0,0-21 0,1 0 16,-1 21-16,-21-21 0,0-1 0,0 1 16,0 0-16,-21 21 15,-1 0-15,1 0 0,-21 0 16,21 0-16,0 0 0,-22 0 15,22 0-15,0 0 0,21 21 0,-21 0 16,21 1 0,21-22-16,0 0 15,0 0-15,0 0 0,22 0 16</inkml:trace>
  <inkml:trace contextRef="#ctx0" brushRef="#br0" timeOffset="14275.99">14499 6604 0,'0'0'0,"0"21"16,0 0-16,-21 1 15,0 20-15,21 0 0,-21 1 16,-1-1-16,1 0 0,0 22 0,0-1 16,0 1-16,0-1 0,-1 1 0,-20-1 15,21 1-15,0-1 0,0 1 16,-22-22-16,43 22 0,-21-22 0,21-21 15,-21 21-15,21-20 0,0-1 16,0 0-16,0 0 0,21-21 16,0 0-16,0 0 0,1 0 15,-1 0-15,0 0 0,0-21 0,0 0 16,0 0-16,-21-22 0,0 22 16,0-21-16</inkml:trace>
  <inkml:trace contextRef="#ctx0" brushRef="#br0" timeOffset="15647.71">14055 7345 0,'0'0'0,"-22"0"0,-20 0 0,21 0 16,-21 0-16,63 0 16,21 0-1,-21 0-15,22 0 0,20-21 0,-21 21 16,22 0-16,21-21 0,-22 21 0,1-22 16,20 1-16,-20 0 0,20 0 15,-20 0-15,-1 0 0,22-1 0,-21-20 16,-22 0-16,21 21 0,-20-22 15,-22 1-15,21-22 0,-21 22 0,-21 0 16,0-1-16,0 1 0,0 21 0,0-21 16,-21 42-16,0-22 0,0 22 15,0 0-15,0 0 0,-1 22 16,1-1-16,0 21 0,0 0 0,0 1 16,0-1-16,-1 0 0,1 1 15,0-1-15,21 22 0,0-1 0,-21-21 16,0 22-16,21-22 0,-21 22 15,21-22-15,0 0 0,-22 1 0,22-1 16,-21 0-16,0-20 0,21 20 0,0-21 16,0 0-16,0 0 15,0-42 1,0 0-16,0 0 16,0 0-16,21-22 0,0 22 15,1 0-15,-22 0 0,21-21 16,0 20-16,0 1 0,0 0 0,0 21 15,-21-21-15,22 0 0,-1 21 16,0 0-16,0 21 16,-21 0-16,21 0 0,-21 22 15,0-22-15,0 0 16,0 0-16,0 0 0,0 0 0,0 1 16,21-1-16,1-21 0,-1 0 15,-21 21-15,21-21 0,21 0 16,-21 0-16,1 0 0,20 0 0,-21-21 15,0 21-15,22-21 0,-22-1 0,21 1 16,-21-21-16,0 21 16,1-22-16,-1 1 0,0 21 0,0-21 15,-21 20-15,0 1 0,21 0 0,-21 0 16,0 42 0,0 0-1,-21 0-15,21 1 0,-21 20 0,0-21 16,21 0-16,0 0 0,0 1 15,0-1-15,0 0 0,0 0 0,0 0 16,0 0-16,0 1 16,21-22-16,0 0 0,21 0 15,-20 0-15,-1 0 0,0-22 16,21 22-16,-21-21 0,1 0 0,20-21 16,-21 21-16,0-22 0,0 22 15,1 0-15,-1 0 0,-21 0 0,0-1 16,0 1-16,21 21 0,-21 21 31,-21 1-31,21-1 0,-21 0 0,21 0 16,0 21-16,0-20 0,0-1 15,0 0-15,0 0 0,0 0 16,0 0-16,21-21 0,0 0 16,0 0-16,21 0 0,-20 0 15,20 0-15,-21 0 0,21 0 0,-20-21 16,20 0-16,-21 0 0,21-21 15,-20-1-15,-1 1 0,21 0 16,-21-1-16,0-20 0,1-1 0,-1 22 16,0-22-16,0 1 0,0-1 0,0 22 15,1-21-15,-22 20 0,0 22 16,0-21-16,0 21 0,-22 21 31,1 21-31,0 0 0,0 21 0,0-21 16,0 22-16,-1-1 0,1 0 0,21 1 15,0-1-15,-21 0 0,21 22 16,-21-22-16,21 1 0,-21-1 16,21 0-16,-21 1 0,21-1 0,0-21 15,0 21-15,0-20 0,-22-1 16,22 0-16,0 0 0,0 0 0,22-42 47,-1 0-47,-21 0 0,21 0 0,0-1 15,0 1-15,0-21 0,1 21 0,-1-22 16,0 22-16,0 0 0,21 0 16,-20 0-16,20 0 0,-21-1 0,0 22 15,22 0-15,-22 0 0,0 0 16,0 0-16,0 0 0,0 22 16,-21-1-16,0 0 0,0 21 0,0-21 15,0 22-15,0-22 0,-21 21 0,0-21 16,-21 22-16,21-22 0,-22 0 15,1 0-15,21 0 0,-22 1 0,1-1 16,0-21-16,21 21 0,-22-21 0,22 0 16,0 0-16,0 0 0,0 0 15,-1 0-15,1 0 0,0 0 16,21-21-16,0 0 0,0-1 0,0-20 16</inkml:trace>
  <inkml:trace contextRef="#ctx0" brushRef="#br0" timeOffset="16224.3">16912 5800 0,'0'0'16,"-21"0"-16,21 21 16,0 0-1,21-21-15,21 0 16,1 21-16,-1-21 0,22 0 0,20 21 15,1-21-15,0 0 0,20 22 0,22-22 16,-21 0-16,21 21 0,-21 0 16,21-21-16,-21 0 0,0 0 0,0 21 15,-22-21-15,1 0 0,-22 0 16,-20 0-16,-1 0 0,0 0 0,-20 0 16,-1 0-16,-21-21 46,0 0-30,-21 0-16,-1-1 16</inkml:trace>
  <inkml:trace contextRef="#ctx0" brushRef="#br0" timeOffset="16568.09">18648 5630 0,'0'0'0,"0"-21"0,-21 0 0,-1 21 31,1 0-31,21 21 16,0 0-16,0 1 16,21-1-16,1 0 15,20 0-15,-21-21 0,21 21 0,1-21 16,-1 21-16,0-21 0,1 0 16,-1 0-16,-21 0 0,0 0 0,1 0 15,-1 0-15,-21 22 16,0-1-16,-21-21 15,-1 21-15,-20 0 0,0 0 0,-1 22 16,1-22-16,0 21 0,-22-21 16,1 22-16,-1-1 0,22 0 0,-22 1 15,1-22-15,21 21 0,-1-21 16,1 22-16,21-22 0,0 0 0,-1-21 16,22 21-16,0 0 0,22-21 15,-1 0 1,0-21-16,21 0 0,-21 0 0,22 0 15</inkml:trace>
  <inkml:trace contextRef="#ctx0" brushRef="#br0" timeOffset="19300.16">20786 3196 0,'0'0'0,"21"-42"0,0 21 0,-21 0 0,0-1 15,0 1-15,0 0 0,0 0 16,0 0-16,-21 21 16,0 0-16,-1 0 0,1 0 15,0 0-15,-21 0 0,21 0 0,-22 21 16,1 0-16,21 21 0,-22-20 15,22 20-15,-21 21 0,21-20 0,0 20 16,-22-20-16,22 20 0,0 1 16,0-1-16,0 1 0,-1-1 0,1 1 15,0-1-15,0 22 0,0-1 0,0 1 16,-1 0-16,1-1 16,0 1-16,0 21 0,0-21 0,0 20 15,-1 1-15,1 0 0,0 0 16,-21 21-16,21-21 0,-1 21 0,1-21 15,0 21-15,0 0 0,0-22 0,0 22 16,-1 0-16,1 0 0,21 0 16,-21 0-16,0 0 0,0 0 0,0 0 15,-1 0-15,-20 0 0,21 22 0,0-22 16,0 0-16,-1 0 0,1 21 16,0-21-16,0 0 0,-21 0 0,20-21 15,1 21-15,0-22 0,0 1 0,-21 0 16,20 0-16,1-21 0,0-1 0,2053-5143 281,-2032 5017-265,0 21-16,0 0 0,0 0 0,0-1 15,0 1-15,0 0 0,0 0 16,0 0-16,-21 21 0,21-21 0,-21 21 16,21-22-16,-64 1 15,43 0 1,0 21-16,21-21 15,0 0-15,0 0 16,0-1-16,0 1 0,0 0 16,0 0-16,0 0 0,0 0 15,0-1-15,0 1 0,0 0 16,0 0-16,0 0 0,-21-22 31,21 22-15,-21 21-16,-1-21 0,22 0 15,-42 0 1,21 0-16,0-1 0,0 22 16,-1 0-16,1-21 15,0 21-15,0 0 0,21 0 0,-21 0 0,0 0 16,-1 0-16,1 0 16,42 0 15,1 0-31,-1 0 15,0 0-15,0 0 0,21 0 16,-20 0-16,20 0 0,-21 0 16,21 0-16,1 0 0,20 0 0,-20 0 15,20 0-15,1 0 0,20 0 16,1 0-16,0 0 0,20 0 0,-20 0 16,21 0-16,0 0 0,21 0 15,0 0-15,0 0 0,21 0 0,-21 0 16,21 0-16,-21 0 0,0 0 15,0 0-15,-21 0 0,21 0 0,0 0 16,0 0-16,0 0 0,0 0 16,-21 0-16,21 0 0,-21 0 0,-1 21 15,1-21-15,21 0 0,-21 0 16,-21 0-16,21 22 0,-22-22 16,-20 0-16,20 0 0,-20 0 15,-22 0-15,1 21 0,-1-21 0,-21 0 16,0 0-16,0 0 0,1 0 15,-22 21-15,0 0 16,0 0-16,21-21 0,-21 21 16,21 1-16,-21-1 0,0 0 0,0 0 15,21 0-15,-21 0 0,0 1 16,0 20-16,0 0 0,0 1 0,0-1 16,0 0-16,0 1 0,0 20 15,0 1-15,0-1 0,0 1 0,0 20 16,0 1-16,0 21 0,0-22 15,0 1-15,21 21 0,-21-21 16,0 42-16,0-22 0,0 1 0,0 0 16,0 0-16,0 21 0,0-21 15,0 21-15,0-21 0,0 21 0,-21-22 16,21 22-16,0 0 0,0-21 0,0 21 16,0 0-16,0-21 0,0 21 15,0-21-15,0 0 0,0 21 0,0 0 16,0 0-16,0-21 0,0 21 15,0-22-15,-21 22 0,21-21 0,0 0 16,0 0-16,0 0 0,0 0 0,0-22 16,0 1-16,0 0 15,0-1-15,0-20 0,0 20 0,0-20 16,0-1-16,0 22 0,0-43 0,21 22 16,-21-22-16,0 1 0,0-1 15,0 0-15,-21 1 0,0-22 0,0 0 16,-1 0-16,1 0 0,0 0 0,0 1 15,-21-22-15,20 21 0,-20-21 0,0 0 16,-1 21-16,22-21 0,-42 0 16,20 0-16,1 0 0,-21 0 0,-1 0 15,1 0-15,-1 0 0,-21 0 0,22 0 16,-22 0-16,1 0 0,-22-21 16,21 21-16,-21 0 0,0-21 15,1 21-15,-1 0 0,0-22 0,0 22 16,0-21-16,22 21 0,-43-21 15,21 0-15,-21 21 0,0-21 0,0 0 16,0 21-16,0-22 0,0 1 0,0 21 16,0-21-16,0 0 0,-21 21 15,21 0-15,0-21 0,-22 21 0,22 0 16,0 0-16,-21 0 0,21 0 0,0 0 16,0 0-16,0 0 0,0 0 0,21-21 15,1 21-15,-1 0 0,0 0 16,21-22-16,1 22 0,-1 0 0,0 0 15,22-21-15,-1 21 0,1 0 16,-1 0-16,22 0 0,0 0 16,-1 0-16,1-21 0,21 21 0,0 0 15,-1 0-15,1 0 0,0 0 0,0-21 16,21 0-16,0 0 16,0-1-16,21 1 0,0-21 15,0 21-15,22-22 0,-1 1 0</inkml:trace>
  <inkml:trace contextRef="#ctx0" brushRef="#br0" timeOffset="19799.91">20510 6414 0,'0'0'0,"-21"0"0,0 0 16,0 0-16,0 0 0,42 0 31,0-22-31,21 22 0,1 0 15,20 0-15,1 0 0,-1 0 16,1 0-16,-1-21 0,22 21 16,-22 0-16,1 0 0,21 0 0,-22 0 15,1 0-15,-22 0 0,0 0 16,-21 0-16,-42 0 16,-21 0-16,21 0 0,-22 0 15,1 0-15,0 0 0</inkml:trace>
  <inkml:trace contextRef="#ctx0" brushRef="#br0" timeOffset="20143.72">20976 6350 0,'0'21'63,"0"0"-63,0 1 0,0-1 15,0 21-15,0 0 0,0-20 0,0 20 16,0 0-16,0 1 0,0-1 0,0 0 15,0 1-15,-21 20 0,21-42 16,-21 22-16,0-1 0,21 0 0,-22 1 16,1-1-16,0 0 0,0-21 0,0 22 15,0-22-15,-1 21 16,-20-21-16,21-21 0,0 22 0,-22-22 16,22 0-16,-21 0 0,21 0 15,0 0-15,-22-22 0,22 22 0,0-21 16,-21 0-16,20-21 0,1 21 0,0-1 15,0-20-15,21 21 0,0 0 16,0 0-16,0-1 0,0 1 0,0 0 16,0 0-16,0 0 0,21 21 15,0 0-15,0 0 0,22-21 16,-22-1-16,21 22 0,-21 0 0</inkml:trace>
  <inkml:trace contextRef="#ctx0" brushRef="#br0" timeOffset="20487.88">21018 7049 0,'0'0'0,"22"0"15,-1 0-15,0 0 16,0 0-16,0 0 0,0 0 0,1 0 16,20-22-16,0 1 0,-21 0 0,22 0 15,-22 0-15,21 0 0,-21-1 16,1 1-16,-1 0 0,0 0 0,-21 0 15,0-22-15,0 22 0,-42 0 16,20 21-16,1 0 0,-21 0 16,21 0-16,-22 0 0,1 21 15,21 0-15,-21 1 0,20 20 0,-20-21 16,21 21-16,0-20 0,21 20 16,0 0-16,-21-21 0,21 22 0,0-22 15,0 0-15,0 0 0,21 0 16,0 1-16,0-1 0,21-21 0,-20 0 15,20 0-15,0 0 0,1 0 0,-1 0 16,21-21-16,-20-1 0,-1 1 16,22 0-16,-22 0 0,0-21 0</inkml:trace>
  <inkml:trace contextRef="#ctx0" brushRef="#br0" timeOffset="20896.5">21886 6752 0,'0'0'0,"-21"21"31,21 1-31,0-1 0,0 0 0,-21 0 16,0 0-16,21 22 0,-21-22 16,21 0-16,0 0 0,-22 21 0,1-20 15,21-1-15,-21 0 0,21 0 0,0 0 16,-21-21-16,21 21 0,-21-21 16,21-21-1,0 0-15,0 0 16,0 0-16,0 0 15,21-1-15,0-20 0,0 21 0,0-21 16,22 20-16,-22-20 0,0 0 16,21 21-16,-20-1 0,20 1 0,0 0 15,-21 21-15,22 0 0,-1 0 0,-21 0 16,22 0-16,-22 21 0,0 0 16,0 1-16,0 20 0,-21-21 0,0 21 15,0-20-15,0 20 0,-21-21 0,0 21 16,0-20-16,21 20 0,-21-21 15,-1 0-15,1 0 0,21 1 0,0-1 16,-21-21 0,21-21-1,21-1 1,0 1-16,1-21 0,-1 21 16</inkml:trace>
  <inkml:trace contextRef="#ctx0" brushRef="#br0" timeOffset="22240.27">22606 6350 0,'0'0'0,"42"-63"0,-21 20 16,1 1-16,-1 0 0,0 20 0,0 1 16,-21 0-16,21 21 0,-21 21 15,0 22-15,0-22 16,0 21-16,0 22 0,-21-22 16,0 21-16,0 22 0,0-21 15,-1-1-15,-20 1 0,21-1 0,0 1 16,0-22-16,-1 21 0,1-20 15,21-1-15,-21 0 0,21-20 0,-21 20 16,21-21-16,0 0 0,0 0 16,0-42-1,0 0-15,0-21 16,21 21-16,0-1 0,0-20 16,22 21-16,-22-21 0,21 20 15,-21-20-15,22 21 0,-1-21 0,0 20 16,-20 1-16,20 0 0,0 21 15,-21-21-15,1 21 0,-1 0 16,0 0-16,-21 21 16,-21-21-1,0 0-15,-1 21 0,1-21 0,-21 21 16,0-21-16,-1 0 0,22 0 0,-21 0 16,-1 0-16,1 0 0,21 0 15,0 0-15,0 0 0,-1 0 0,1 22 16,21-1-1,0 0-15,0 0 0,0 0 16,0 22-16,0-22 0,0 0 16,0 0-16,21 0 0,1 0 15,-1 1-15,0-1 0,0 0 16,0-21-16,22 21 0,-22-21 0,21 0 16,-21 21-16,22-21 0,20 0 15,-21 0-15,1 0 0,-1 0 0,22-21 16,-22 21-16,0-21 0,1 0 0,-22 0 15,21-1-15,0 1 0,-20 0 16,-1-21-16,0 21 0,0-1 0,0 1 16,-21 0-16,0 0 0,0 0 0,0 0 15,-21 21 1,0 21-16,21 0 16,-21-21-16,0 21 0,21 0 15,0 0-15,0 1 0,0 20 16,0-21-16,0 0 0,0 0 0,0 1 15,0-1-15,21 0 16,0-21-16,0 0 0,21 21 0,-20-21 16,20 0-16,0 0 0,1 0 0,-1 0 15,21 0-15,-20-21 0,-1 0 16,0 0-16,1-1 0,-22 1 0,21-21 16,-21 21-16,1 0 0,-22-1 15,0-20-15,0 21 0,-22 42 31,22 0-31,-21 0 16,0 1-16,21-1 0,-21 0 16,0 0-16,21 0 0,0 0 0,-21 1 15,-1-1-15,1 0 0,21-42 47,21 0-47,1-1 0,-1 22 16,0-42-16,0 21 0,0 0 15,0 0-15,22-22 0,-1 22 0,-21-21 16,22 21-16,-1-1 16,-21 1-16,21 21 0,-20 0 0,-1 0 15,0 0-15,-21 21 16,0 1-16,0-1 0,0 0 16,0 21-16,0-21 0,0 1 0,-21 20 15,21-21-15,-21 0 0,21 0 0,0 1 16,0-1-16,0 0 15,21 0-15,0-21 0,0 0 0,0 0 16,22 0-16,-22 0 0,21 0 0,0 0 16,1 0-16,20-21 0,-20 0 15,20 0-15,-21-1 0,22 1 16,-22 0-16,22-21 0,-22 21 0,-21-22 16,22 1-16,-22 21 0,0-22 15,-21 22-15,0-21 0,-21 21 16,0 21-16,-1 0 0,-20 0 15,21 0-15,-21 21 0,20 0 0,-20 0 16,21 0-16,21 1 0,0 20 0,0-21 16,0 0-16,0 0 0,0 1 15,0-1-15,0 21 0,0-21 0,0 0 16,21 1-16,-21-1 0,0 0 16,0 0-16,-21-21 15,21 21-15,-21-21 0,0 0 0,-1 0 16,1 0-16,0 0 0,0 0 15,0 0-15,0-21 0,-1 21 16,22-21-16,-21 0 0,21 0 16,0-1-16,0 1 0,-21 0 0,21 0 15</inkml:trace>
  <inkml:trace contextRef="#ctx0" brushRef="#br0" timeOffset="22480.12">23961 6033 0,'0'-22'31,"-22"1"-15,1 21-1,0 21 1,0 1 0</inkml:trace>
  <inkml:trace contextRef="#ctx0" brushRef="#br0" timeOffset="24020.03">5800 10181 0,'0'0'0,"0"-21"0,0 0 0,-22 0 16,1 0-16,21-1 0,-21 22 0,21-21 15,0 0-15,-21 21 0,0-21 16,0 21-16,-1 0 16,1 0-16,0 21 0,0 0 15,0 0-15,0 22 0,21-1 0,-22 0 16,22 1-16,-21 20 0,21 22 16,0-22-16,0 22 0,0 0 0,21-22 15,1 22-15,-1 0 0,21-1 0,-21-20 16,43 20-16,-22-20 15,22 21-15,-1-22 0,22 1 0,-22-22 16,22 0-16,0 22 0,20-22 0,1-21 16,0 22-16,0-22 0,21 0 15,0 0-15,0 0 0,0-21 0,0 0 16,0 0-16,21 0 0,-21 0 0,21-21 16,-21 0-16,21 0 0,1 0 0,-22-22 15,21 1-15,0 0 0,21-1 16,-42 1-16,43-22 0,-22 22 0,21 0 15,-21-22-15,22 22 0,-1 0 0,0-1 16,22 1-16,-22 0 0,22-1 16,-22 1-16,21 0 0,1 20 15,-1-20-15,1 0 0,-1 21 0,1-1 16,-1 1-16,22 0 0,-21 0 16,20 0-16,-20 21 0,-1 0 0,1 0 15,-22 0-15,0 0 0,-20 0 0,20 21 16,-21 0-16,-21 0 0,21 0 0,-21 22 15,0-22-15,0 21 0,0 1 16,0-1-16,0 0 0,0 1 0,-21-1 16,0 21-16,0-20 0,-22 20 0,1 1 15,0-22-15,-22 22 0,1-1 16,-1-21-16,1 22 0,-22-22 16,0 22-16,1-22 0,-1 0 0,0 1 15,-20-1-15,20 0 0,-21-20 16,0 20-16,0-21 0,1 0 0,-1 0 15,0 1-15,0-22 0,0 0 16,0 0-16,-21-22 16,0 1-16,22 0 0,-1 0 15,0-21-15,0-1 0,0 1 0,22 0 16,-22-1-16,21 1 0,0 0 0,1-22 16,-1 22-16,0-22 0,22 1 15,-1 20-15,22-20 0,-21 21 0,20-22 16,22 22-16,-21-1 0,21 1 0,-1 0 15,-20 21-15,42-22 16,-21 22-16,21-21 0,-21 21 0,21-1 16,0 22-16,21-21 0,-21 21 0,0 0 15,0 0-15,21 0 0,-21 0 16,21 21-16,-21 1 0,0-1 0,0 0 16,21 21-16,-21 1 0,0-1 0,22 0 15,-22 1-15,0 20 0,21-21 16,-21 22-16,0-22 0,0 22 0,0-22 15,0 0-15,0 22 0,0-43 16,0 21-16,0 1 0,0-22 0,0 21 16,-21-21-16,21 1 0,0-1 0,0-21 15,0 0-15,0 0 0,-22 0 16,22 0-16,-21 0 0,0-21 16,0-1-16,0-20 0,-22 21 0,22-43 15,-21 22-15,-22-21 0,1-1 0,-1-21 16,-20 22-16,-1-1 0,0-20 15,-20 20-15,-1 22 0,0-22 0,0 22 16,-21 0-16,21 21 0,-21-1 0,0 1 16,-21 21 15,-21 0-31,21 0 0,-1 21 0,-20-21 16</inkml:trace>
  <inkml:trace contextRef="#ctx0" brushRef="#br0" timeOffset="24595.49">13589 12933 0,'0'0'0,"0"-42"0,0 20 0,0-20 0,0 0 31,0 63-31,0 0 15,0 43-15,-21-1 0,0 1 16,21-1-16,-22 43 0,22-21 0,-21 20 16,0 1-16,0 0 0,0-21 0,-22 21 15,22-22-15,0 1 0,-21 0 16,-1-1-16,22-20 0,-21-1 16,21 1-16,0-1 0,-1-20 0,1-1 15,0-21-15,21 0 0,0 0 16,0-42-1,0 0-15,-21-21 16,21 21-16,-21-22 0,21 1 0</inkml:trace>
  <inkml:trace contextRef="#ctx0" brushRef="#br0" timeOffset="25076.21">12954 13483 0,'0'0'0,"0"-63"0,0-1 0,0 1 15,21-1-15,0 22 0,-21-22 16,21 1-16,1 21 0,20-22 15,-21 1-15,21 20 0,1-20 0,-1 20 16,22 1-16,-22 0 0,21 21 16,1-22-16,21 22 0,-22 21 0,22 0 15,-1 0-15,1 0 0,0 21 16,-22 0-16,1 43 0,-1-22 0,-20 43 16,-22-22-16,-21 22 0,0 0 15,-21-1-15,-1-20 0,-41 21 0,21-1 16,-22 1-16,1-22 0,-22 1 0,21 21 15,1-43-15,-1 21 0,1-20 16,-1-1-16,22-21 0,0 0 0,-1 1 16,1-1-16,21-21 0,0 0 15,0 0-15,21-21 0,0-1 16,0 1-16,0 0 0,0-21 0,0-1 16,0 1-16,0 21 0,21-21 15,0 20-15,-21 1 0,21 21 0,0 0 16,0 0-16,-21 43 15,22-22-15,-1 21 0,0 0 0,-21 22 16,21-22-16,0 1 0,0 20 0,1-21 16,-22 1-16,21-1 0,0 0 15,-21 22-15,21-22 0,0 1 0,0-1 16,1-21-16,-1 21 0,0-20 16,0-1-16,21 0 0,1-21 15,-1 0-15,0 0 0,1 0 0,-1-21 16,0 0-16,-20-1 0,20 1 15,-21-21-15,21 0 0</inkml:trace>
  <inkml:trace contextRef="#ctx0" brushRef="#br0" timeOffset="25440">14330 14012 0,'0'0'0,"0"22"0,-21-1 0,21 0 15,-22 0-15,22 0 0,0 0 16,0 1-16,22-22 15,-1 0-15,0 0 0,0 0 16,21 0-16,-20 0 0,20 0 0,-21-22 16,21 1-16,1 21 0,-22-21 15,0 0-15,0 0 0,0 0 0,-21-1 16,0 1-16,0 0 0,0 0 16,0 0-16,-21 21 0,0 0 0,-21 0 15,21 0-15,-22 0 0,22 21 0,-21-21 16,21 21-16,-22 21 0,22-20 15,0-1-15,0 0 0,0 21 0,-1-21 16,1 22-16,21-22 0,0 21 0,0-21 16,0 1-16,0-1 15,21 0-15,1 0 0,-1 0 0,0-21 16,0 21-16,21-21 0,1 0 16,-22 0-16,21 0 0,1 0 0,-1 0 15,0 0-15,1-21 0,-1 0 0,0 0 16,1 0-16,-1 0 0</inkml:trace>
  <inkml:trace contextRef="#ctx0" brushRef="#br0" timeOffset="25752.07">15155 13885 0,'0'0'0,"0"-21"0,0 0 0,0 0 0,0 42 31,0 0-31,0 0 0,0 1 0,0 20 16,-21 0-16,0 1 0,21 20 15,-21-21-15,0 22 0,-1-1 0,1 22 16,0 0-16,0-1 0,0 1 0,0 0 16,-1 21-16,1-1 0,-21 1 15,21 21-15,0-21 0,-22 0 0,22 21 16,-21-21-16,21 0 0,-22-1 0,22 1 16,-21-21-16,21 21 0,-22-22 15,22-20-15,0-1 0,0 1 0,0-22 16,-1 1-16,22-22 0,-21 0 0,21 0 15,0-42 1,21-21-16,1 20 16,-1-20-16,0-21 0,0-1 0,21 1 15,-20-22-15,20 0 0,-21 1 0</inkml:trace>
  <inkml:trace contextRef="#ctx0" brushRef="#br0" timeOffset="26080.04">15007 14330 0,'0'0'0,"0"-64"0,0-20 16,0 41-16,-21 1 0,21-43 16,0 43-16,0 0 15,0-1-15,21 22 0,0-21 16,22 21-16,-1 0 0,0-1 0,1 1 16,20 21-16,1 0 0,-22 0 0,21 21 15,-20 1-15,-22-1 0,0 21 16,0-21-16,-21 22 0,0-1 0,0 0 15,-21 1-15,0-1 0,-21 0 16,20-21-16,-20 22 0,0-1 16,-1-21-16,1 0 0,21 22 0,-21-22 0,-1 0 15,22-21-15,0 21 0,0 0 16,0-21-16,-1 0 16,22 22-16,22-22 31,-1 0-31,0-22 0,0 1 15,21 0-15,-20 0 0,20 0 0</inkml:trace>
  <inkml:trace contextRef="#ctx0" brushRef="#br0" timeOffset="26472.34">15854 13864 0,'0'0'0,"0"-21"0,0 0 0,-21 21 31,-1 0-31,1 21 15,0 0-15,0 0 0,0 22 0,0-22 16,-1 21-16,22-21 0,-21 22 16,0-1-16,0-21 0,21 22 0,-21-1 15,21 0-15,0-21 0,0 22 0,0-22 16,0 21-16,21-21 0,0 1 16,21-22-16,-20 0 0,-1 0 0,21 0 15,0 0-15,-20 0 0,20-22 0,0 1 16,1 0-16,-1-21 0,-21 21 15,21-22-15,-20 22 0,-1-21 0,-21-1 16,0 1-16,0 0 0,0-1 16,0 1-16,-21 21 0,21-21 15,-43 42-15,22-22 0,-21 22 0,21 0 16,-22 0-16,1 0 0,21 22 16,-22-1-16,1 0 0,21 0 0,0 0 15,0 0-15,-1 1 0,22-1 0,0 0 16,0 0-16,0 0 15,22-21-15,-1 0 0,21 0 0,0 0 16,1 0-16,-1 0 0,0 0 0</inkml:trace>
  <inkml:trace contextRef="#ctx0" brushRef="#br0" timeOffset="26854.12">16362 14034 0,'0'0'0,"106"-64"31,-85 43-31,0 0 0,0 0 16,0-1-16,0 22 0,22-21 16,-22 0-16,21 21 0,-21 0 0,1 0 15,20 0-15,-21 21 0,0 0 16,0 22-16,1-22 0,-22 21 0,0-21 16,0 22-16,0-1 0,0-21 0,0 22 15,0-1-15,0 0 0,0-21 16,0 22-16,0-22 0,0 21 0,0-21 15,0 1-15,0-1 0,0-42 32,0-1-17,0 1-15,0 0 0,0 0 16,0-21-16,0 20 0,0-20 0,0 0 16,21 21-16,-21-22 0,21 1 0,0 21 15,-21 0-15,21-22 0,0 22 16,-21 0-16,22 21 0,-1-21 0,-21 0 15,21-1-15,0 22 0,0-21 0,0 0 16,1 0-16,-1 21 0,0-21 16</inkml:trace>
  <inkml:trace contextRef="#ctx0" brushRef="#br0" timeOffset="27467.76">17822 13123 0,'0'0'0,"21"-21"0,1 0 15,-22 0-15,0 0 0,21 0 16,-21-1-16,0 44 31,0-1-31,-21 0 0,-1 0 16,1 21-16,0 1 0,0-1 0,0 0 0,0 22 16,-1-1-16,-20 1 0,21-1 15,0 1-15,0 21 0,-1-22 16,-20 1-16,21-1 0,0 1 15,21-22-15,-21 21 0,21-20 0,0-1 16,0 0-16,0 1 0,0-22 0,0 21 16,21-21-16,0 1 0,0-1 15,21-21-15,-20 0 0,20 0 0,0 0 16,-21 0-16,22-21 0,-1 21 0,0-22 16,1 1-16,-22 0 0,21 0 15,1-21-15,-1 20 0,0-20 0,1 21 16,-1 0-16,-21-22 0,21 22 15,-20 0-15,-1 0 0,-21 0 16,0 0-16,0-1 0,0 1 0,0 0 16,-21 0-16,21 0 15,-22 21-15,1-21 0,-21 21 0,21 0 16,0 0-16,-1 0 0,1 0 0,0 21 16,21 0-16,0 0 15,0 0-15,0 0 0,0 1 0,0-1 16,0 0-16,21 0 0,0 0 15,-21 0-15,22 1 0,-1-1 16,0-21-16,-21 21 0,0 0 16,0 0-16,0 0 0,0 1 15,0-1-15,-21-21 16,0 21-16,-1-21 0,1 0 0,0 0 16,0 0-16,0 0 0,0 0 15,21-21 1,0 0-1,0-1-15,0 1 0,0 0 16,21 0-16</inkml:trace>
  <inkml:trace contextRef="#ctx0" brushRef="#br0" timeOffset="27725.67">17611 13483 0,'0'0'0,"-22"0"0,1 0 15,21-21-15,0 0 16,21 21-16,22-21 0,-1 21 0,22-21 16,-1 21-16,1-22 0,-1 22 15,22 0-15,-22 0 0,22-21 0,0 21 16,-1 0-16,-20 0 0,20 0 0,-20 0 16,-22 0-16,1 0 0,-1 0 15,-21 0-15,0 0 0,0 0 16,-21 21-16,0 1 15,0-1 1</inkml:trace>
  <inkml:trace contextRef="#ctx0" brushRef="#br0" timeOffset="27916.81">19198 14245 0,'21'0'31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11:56:47.2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1461 0,'0'0'0,"21"-43"31,-21 22-31,0 0 16,0 0-16,0 0 0,0-1 15,0 1 1,-21 21-1,21 21 1,0 1 0,0-1-16,0 0 0,0 0 0,0 21 15,0 1-15,0 20 0,0 1 16,0-1-16,0 1 0,0-1 0,0 1 16,0-1-16,0 1 0,0-1 15,0 1-15,0-22 0,0 22 0,0-22 16,0 0-16,0-21 0,0 22 15,0-22-15,0 21 0,0-21 0,0 1 16,0-1-16,21-42 31,-21-1-15,0 1-16,21 0 0,-21-21 0,0 21 16</inkml:trace>
  <inkml:trace contextRef="#ctx0" brushRef="#br0" timeOffset="425.75">2222 1651 0,'0'0'0,"-84"-63"32,84 41-32,0-20 0,0 21 15,0 0-15,0 0 0,0-1 0,0 1 16,21 21-16,0-21 0,0 0 15,22 0-15,-1 0 0,21-1 0,1 22 16,-1-21-16,22 0 0,0 21 16,-1 0-16,1 0 0,-21 0 0,20 21 15,-20 0-15,-1 22 0,-20-22 16,-1 21-16,0 22 0,-21-22 16,1 22-16,-22-1 0,0 1 0,0-1 15,-22 1-15,-20-1 0,21 1 16,-21-22-16,-1 21 0,1-20 15,0-1-15,-1-21 0,1 22 0,0-22 16,-1 0-16,1 0 0,21 0 16,-22 0-16,1-21 0,0 22 0,-1-22 15,22 0-15,-21 21 0,21-21 16,0 0-16,-1 0 0,65-21 47,-22-1-47,21 1 0,1 0 0,20 0 15</inkml:trace>
  <inkml:trace contextRef="#ctx0" brushRef="#br0" timeOffset="3704.15">3514 1778 0,'0'0'0,"0"-21"15,0 0-15,0-43 16,0 43-16,0 0 16,0 42 15,0 0-31,0 0 0,0 1 0,0-1 15,0 21-15,-22 0 0,22 1 16,-21-1-16,21-21 0,-21 22 0,21-1 16,0 0-16,0-21 0,0 22 15,0-22-15,0 0 0,0 0 0,0 0 16,21 1-16,0-22 0,1 0 16,-1 0-16,21 0 0,-21 0 0,0 0 15,22 0-15,-22 0 0,21-22 16,-21 1-16,22 0 0,-22 0 15,0 0-15,21-22 0,-20 1 0,-1 0 16,0-1-16,0 1 0,0 0 16,-21-1-16,0 1 0,0 21 0,0-21 15,0 20-15,0 1 0,0 0 16,0 42 0,-21 0-1,21 1-15,-21 20 0,0-21 0,21 21 16,-21 1-16,21-1 0,0-21 15,-22 22-15,22-1 0,0 0 0,0-21 16,0 1-16,0 20 16,0-21-16,0 0 0,22 0 0,-1-21 15,0 22-15,0-22 0,0 0 0,22 0 16,-22 0-16,21 0 0,0-22 16,1 1-16,-1 21 0,0-21 0,1-21 15,-1 21-15,-21-22 0,22 22 16,-22-21-16,0-1 0,0 1 0,0 0 15,-21-1-15,0 22 0,0-21 16,0 21-16,0 0 0,-21 21 16,0 0-16,0 0 15,0 0-15,-1 21 0,22 0 16,0 0 0,0 0-16,0 0 15,22-21-15,-1 0 16,0 0-16,0 0 0,0 0 0,0-21 15,1 21-15,-1-21 0,0 21 16,0-21-16,0 0 0,0 21 0,1 0 16,-22-21-16,21 21 0,0 0 15,-21 21 1,0 0-16,0 0 16,0 0-16,0 0 0,-21 22 15,21-22-15,0 0 0,-21 21 0,21-20 16,-22-1-16,22 21 15,0-21-15,0 0 0,0 1 0,0-1 16,0 0-16,22 0 0,-1 0 16,0-21-16,0 0 0,21 21 0,-20-21 15,-1 0-15,21 0 0,-21 0 0,0-21 16,22 21-16,-22-21 0,0 0 16,0 0-16,0 0 0,1-22 0,-1 1 15,0 0-15,0-1 0,0 1 16,0 0-16,1 20 0,-1-20 0,0 21 15,0-21-15,0 20 0,0 1 16,1 21-16,-1-21 0,21 21 16,-21 0-16,0 0 0,1 0 0,-1 0 15,0 0-15,0 21 0,0 0 16,-21 1-16,21-1 0,-21 0 0,0 0 16,0 0-16,0 22 0,0-22 15,0 0-15,0 0 0,0 0 16,0 0-16,0-42 47,0 0-47,0 0 15,0 0-15,0 0 0,0-1 0,0 1 16,-21-21-16,21 21 16,-21 0-16,0-1 0,0 1 0,21 0 15,-21 0-15,-1 21 0,1 0 16,0 0-16,0 0 0,0 0 0,0 0 15,-1 21-15,1 0 0,0 0 16,0 1-16,0-1 0,0 21 0,-1-21 16,1 22-16,0-1 0,0 0 15,0 1-15,0-22 0,-1 21 0,22 0 16,0-20-16,0 20 0,0-21 0,0 0 16,0 0-16,22 1 0,-1-1 15,0-21-15,0 0 0,21 0 0,-20 0 16,-1 0-16,21 0 15,-21 0-15,0 0 0,22-21 0,-22-1 16,0 1-16,0 0 0,0 0 0,1-21 16,-1-1-16,0 1 0,0 0 15,0-1-15,-21 22 0,0-21 0,21-1 16,-21 1-16,0 21 0,0 0 16,0 0-16,0-1 0,-21 22 31,21 22-31,-21-1 0,21 0 0,0 21 15,-21-21-15,21 22 0,0-22 16,0 21-16,0 1 0,0-22 0,0 0 16,0 21-16,0-21 0,0 1 15,21-1-15,0 0 0,0 0 16,1-21-16,-1 21 0,0-21 0,0 0 16,0 0-16,0 0 0,22 0 15,-22 0-15,0-21 0,0 0 0,0 0 16,1 0-16,-1-22 0,0 22 0,0-21 15,0-22-15,0 1 0,-21-1 16,22 1-16,-1-1 0,-21 1 0,0-1 16,21 1-16,-21-1 0,21 1 15,0 20-15,-21 1 0,0 0 0,21-1 16,-21 1-16,0 21 0,0 0 16,0 0-16,0-1 0,0 44 31,-21-1-31,21 21 15,-21-21-15,21 22 0,0-1 16,-21 0-16,21 22 0,-21-22 0,21 22 16,0-22-16,0 21 0,0 1 0,0-1 15,0-20-15,0 20 0,0-20 16,21-1-16,0 21 0,0-41 0,-21 20 16,21-21-16,1 21 0,-1-20 15,0-22-15,0 21 0,0-21 0,0 0 16,22 0-16,-22 0 0,0 0 15,21-21-15,-20-1 0,20 1 16,-21 0-16,21-21 0,-20-1 0,20 1 16,-21 0-16,0-1 0,0 22 15,1-21-15,-1 0 0,-21 20 0,0-20 16,0 21-16,21 0 0,-21 0 0,0 42 47,0 0-47,-21 21 0,21-21 15,0 1-15,0 20 0,0 0 0,0-21 16,-21 22-16,21-22 0,0 21 16,0-21-16,0 1 0,0-1 15,21 0-15,-21 0 0,21 0 0,0 0 16,0-21-16,0 0 0,1 0 16,20 0-16,-21 0 0,21 0 0,-20 0 15,20 0-15,0-21 0,-21 21 0,1-21 16,20 0-16,-21 0 0,0-22 15,0 22-15,1-21 0,-1 0 0,-21 20 16,0-20-16,0 21 0,21-21 16,-21 20-16,0 1 0,0 0 15,0 42 17,-21-21-32,21 21 0,0 22 0,-21-22 15,-1 21-15,22-21 0,0 22 16,-21-22-16,21 0 0,0 21 0,0-20 15,0-1-15,0 0 0,0 0 16,21 0-16,1-21 0,-1 0 0,0 21 16,0-21-16,0 0 0,22 0 0,-22 0 15,21-21-15,-21 21 0,22-21 16,-22 0-16,21 0 0,-21 0 0,0-22 16,1 22-16,-22-21 0,0 21 15,21-22-15,-21 1 0,0 0 16,0 20-16,-21-20 0,21 0 0,-22 21 15,-20-1-15,21 1 0,0 0 16,-22 21-16,22 0 0,-21 0 0,0 0 16,20 0-16,-20 0 0,21 21 15,-21 22-15,20-22 0,1 21 0,0-21 16,21 22-16,0-1 0,0 0 0,0 1 16,0-22-16,21 21 0,0-21 15,1 0-15,20 1 0,-21-1 0,21 0 16,-20-21-16,20 0 0,0 0 15,1 0-15,-1 0 0,0 0 0,1-21 16,-22 21-16,21-21 0,0-1 16,-20-20-16,20 21 0,-21-21 15,0-1-15,0 22 0,-21-21 0,22-1 16,-22 22-16,21 0 0,-21 0 16,0 0-16,0 0 0,0-1 0,0 44 31,0-1-16,0 0-15,0 0 0,-21 0 0,21 22 16,-22-22-16,22 21 0,0-21 16,0 22-16,-21-22 0,21 0 0,0 0 15,0 21-15,0-20 0,0-1 0,0 0 16,0 0 0,0 0-16,0-42 31,0 0-31,0 0 0,21-22 15,-21 22-15,22-21 0,-22 0 0,21-1 16,0 22-16,0-21 0,21-1 16,-20 22-16,20-21 0,0 21 0,1 0 15,-1-1-15,0 1 0,1 0 16,-1 0-16,0 0 0,-21 21 16,22 0-16,-22 0 0,0 0 0,0 0 0,0 21 15,-21 0-15,0 0 0,0 22 16,0-22-16,0 21 0,0 0 15,0-20-15,0 20 0,0 0 0,0 1 16,0-22-16,0 21 0,0-21 16,0 0-16,22 1 0,-22-1 0,21 0 15,0-21-15,0 0 0,0 0 16,0 0-16,1 0 0,-1 0 0,21 0 16,-21-21-16,22 0 0,-1-1 0,0-20 15,1 21-15,-1-21 0,0-1 16,1-20-16,-1 20 0,-21 1 0,21 0 15,-20-1-15,-1 1 0,0 0 16,-21 21-16,0-1 0,0 1 0,0 0 16,0 0-16,-21 21 15,0 0-15,-22 0 0,22 21 16,0 0-16,0 0 0,0 1 0,-1 20 16,22-21-16,-21 0 0,21 22 0,0-22 15,0 21-15,21-21 0,1 22 16,20-22-16,-21 0 0,0 0 0,22 0 15,-22 0-15,0 1 0,0-1 16,0 0-16,0 0 0,-21 0 16,0 0-16,0 1 15,-21-22-15,0 0 16,0 0-16,0 21 0,0-21 0,-1 0 16,1 0-16,0 0 0,0 0 15,0 0 1,0 0-16,21-21 15,0-1-15,0 1 0,0 0 16,0 0-16,0 0 0,-22-22 16</inkml:trace>
  <inkml:trace contextRef="#ctx0" brushRef="#br0" timeOffset="3952.01">7895 931 0,'0'0'0,"-21"0"0,0-21 16,0 21 0,-1 0-16,1 0 0,0 0 62,21 21-62,-21-21 0</inkml:trace>
  <inkml:trace contextRef="#ctx0" brushRef="#br0" timeOffset="4227.85">5990 1418 0,'0'0'0,"42"0"16,1 0-16,-1 0 0,0 0 0,1 0 15,20-21-15,1 21 0,-1 0 16,1-21-16,-22 21 0,22 0 15,-22 0-15,0 0 0,1-21 0,-22 21 16,-42 0 0,-22 0-16,1 0 15,0 0-15,-1 0 0</inkml:trace>
  <inkml:trace contextRef="#ctx0" brushRef="#br0" timeOffset="4836.5">1482 1884 0,'0'0'0,"0"-21"0,0-22 0,0 22 16,0 0-16,-22 21 31,1 21-31,21 22 0,0-1 16,0 0-16,-21 1 0,0 20 0,21-21 15,-21 22-15,0-1 0,21 1 16,-22-22-16,1 22 0,21-22 16,0 22-16,-21-22 0,21 0 0,0-21 15,0 22-15,0-22 0,0 0 16,0 0-16,0 0 0,21-42 31,0 0-15,1-21-16</inkml:trace>
  <inkml:trace contextRef="#ctx0" brushRef="#br0" timeOffset="5115.89">1714 2286 0,'0'42'16,"0"-20"-16,22-22 16,-22 21-16,21-21 15,0 0 1,-21-21-16,21-1 16,-21 1-16,0 0 15,-21 21 1,0 0-16,0 0 0,-1 0 15,1 0 1,0 21-16,21 0 16,0 1-16,0-1 15,0 0-15,0 0 16</inkml:trace>
  <inkml:trace contextRef="#ctx0" brushRef="#br0" timeOffset="5851.46">1376 3725 0,'0'0'0,"0"-21"0,0 0 0,-21 0 16,21 0-16,0 0 0,0-1 15,0 1-15,0 0 0,0 0 0,21 0 16,0-22-16,0 22 0,0 0 16,0 21-16,1-21 0,20 0 15,-21 21-15,21 0 0,-20 0 0,20 21 16,-21 0-16,21 21 0,-20 1 15,-1-1-15,0 0 0,-21 22 0,0-22 16,0 22-16,-21-1 0,0 22 16,-1-22-16,-20 1 0,-21-1 0,20 1 15,1-1-15,-22-20 0,22-1 16,0 0-16,-1 1 0,1-22 16,21 0-16,-21-21 0,20 0 15,1 0-15,21-21 0,-21 0 16,21 0-16,0-22 0,0 22 15,0-21-15,0-1 0,0 1 16,0 0-16,21 21 0,-21-22 0,21 22 16,1 0-16,-1 21 0,0 0 15,0 0-15,0 0 0,0 21 16,-21 21-16,22-20 0,-1-1 16,-21 21-16,0-21 0,21 0 15,-21 22-15,21-22 0,0 0 0,-21 0 16,21 0-16,1 1 15,-22-1-15,21 0 0,0-21 0,0 0 16,0 0-16,0 0 0,1 0 16,-1 0-16,21 0 0,-21-21 0,0 0 15,1-1-15,-1-20 0</inkml:trace>
  <inkml:trace contextRef="#ctx0" brushRef="#br0" timeOffset="6108.32">2117 3937 0,'0'21'0,"0"0"16,-22-21-16,22 22 0,-21-22 15,21-22 32,0 1-47,0 0 16,-21 21-1,21-21 17,0 0-17,21 21-15,22-21 0</inkml:trace>
  <inkml:trace contextRef="#ctx0" brushRef="#br0" timeOffset="6408.15">2519 3450 0,'0'0'16,"-21"0"-16,-1 0 0,1-21 15,21 0-15,0 0 0,21 21 0,1-21 16,20 21-16,0-22 15,22 22-15,-1-21 0,1 21 0,-1 0 16,22-21-16,-22 21 0,1 0 16,21-21-16,-22 21 0,1 0 0,-22 0 15,0 0-15,1 0 0,-22 0 16,-42 21 0,-1-21-16,1 21 0,-21-21 15,0 0-15,-1 21 0,1-21 0,0 0 16</inkml:trace>
  <inkml:trace contextRef="#ctx0" brushRef="#br0" timeOffset="6676.99">2921 3344 0,'0'22'15,"0"-1"-15,0 0 16,0 21-16,0-21 0,0 22 0,0-1 15,0 0-15,0 1 0,0 20 16,0-20-16,0 20 0,0-21 0,-21 22 16,21-1-16,0-20 0,-21-1 15,21 0-15,-22 1 0,22-1 0,0-21 16,0 0-16,0 1 0,0-1 0,22-21 31,-1 0-31,0-21 16,0-1-16,-21 1 0,21-21 15,0 21-15</inkml:trace>
  <inkml:trace contextRef="#ctx0" brushRef="#br0" timeOffset="6907.86">3387 3768 0,'0'0'0,"21"0"16,-21 21-1,0 0-15,0 21 0,0-20 16,0-1-16,0 21 15,0 0-15,-21-20 0,21 20 0,-22 0 16,22 1-16,0-22 0,0 0 16,0 21-16,0-21 0,0 1 15,0-1-15,22-21 16,-1-21 0,0-1-16,-21 1 0,21 0 0,0-21 15,0 21-15,1-22 0,-1 1 16</inkml:trace>
  <inkml:trace contextRef="#ctx0" brushRef="#br0" timeOffset="7219.68">3577 3556 0,'0'0'0,"-21"-21"0,0 21 0,21-21 15,-21 21 1,-1 0-16,1 21 16,21 0-16,0 0 15,0 0-15,21-21 16,1 0-16,-1 0 15,0 0-15,21 0 0,-21 0 0,1 0 16,20-21-16,-21 0 0,0 21 16,-21-21-16,0 0 0,0 0 0,0-1 15,0 1-15,0 0 0,-21 0 16,-21 21-16,21 0 0,-22 0 16,22 0-16,-21 0 0,21 0 0,-22 21 15,22 0-15,0 0 0,0 1 16,21-1-16,0 0 0,0 0 0,0 0 15,0 0-15,21 1 0,0-1 16,0-21-16,0 21 0,22-21 0,-1 0 16,-21 21-16,22-21 0,-1 0 15</inkml:trace>
  <inkml:trace contextRef="#ctx0" brushRef="#br0" timeOffset="9540.34">4127 3641 0,'-21'21'32,"21"0"-32,-21 0 0,21 0 15,0 22-15,-21-22 16,21 0-16,0 0 0,0 22 0,0-22 16,0 21-16,0-21 0,0 22 0,0-22 15,0 0-15,0 0 0,0 0 16,0 0-16,0 1 0,0-44 47,0 1-47,0 0 0,0 0 0,0-21 15,0 20-15,0-20 0,0 0 16,0 21-16,0-22 0,0 1 0,21 21 16,-21-22-16,21 22 0,0-21 15,1 21-15,-1 0 0,0-1 0,21 22 16,-21 0-16,1 0 0,20 0 0,-21 0 15,21 0-15,-20 22 0,20-1 16,-21 0-16,0 21 0,0-21 0,1 22 16,-22-22-16,0 21 0,0-21 15,0 22-15,0-22 0,0 0 0,0 21 16,0-20-16,0-1 16,0-42 15,0-1-31,0-20 15,0 21-15,21 0 0,0 0 0,0-22 16,-21 22-16,21-21 0,0-1 0,1 1 16,-1 0-16,0 21 0,21-22 15,-21 22-15,22 0 0,-22 0 0,0 0 16,21 21-16,-20 0 0,-1 0 16,0 0-16,0 21 0,-21 0 15,0 21-15,0-21 0,0 22 0,0-22 16,0 21-16,0-21 15,0 22-15,0-1 0,0-21 0,0 22 16,0-22-16,21 21 0,0-21 0,1 0 16,-1 1-16,0-1 0,0 0 15,21-21-15,1 0 0,-22 0 0,21 0 16,1-21-16,-1 0 0,-21-1 0,21 1 16,1 0-16,-1-21 0,-21 21 15,0-1-15,1-20 0,-1 0 0,0-1 16,-21 22-16,0-21 0,0 21 15,0-22-15,0 22 0,0 0 0,0 42 47,0 0-47,0 1 0,-21-1 0,21 0 16,-21 21-16,21-21 0,0 22 0,0-22 16,0 21-16,0-21 0,0 1 15,0 20-15,0-21 0,21-21 0,0 21 16,21 0-16,1-21 0,-1 0 0,0 0 15,1 0-15,20 0 0,-21-21 16,1 0-16,20 21 0,-20-21 0,-1 0 16,-21 0-16,21-1 0,-20-20 15,-1 21-15,0-21 0,0-1 0,-21 22 16,21-21-16,-21 21 0,0-1 0,0 1 16,0 0-16,-21 21 15,0 0 1,21 21-16,-21 0 0,0 1 15,21 20-15,0-21 0,0 21 16,-22-20-16,22 20 0,0-21 0,-21 21 16,21-20-16,0-1 0,0 21 15,0-21-15,0 0 0,0 1 0,0-1 16,21-21 0,1-21-1,-22-1-15,0 1 0,21 0 0,0-21 16,0 21-16,-21-22 0,21 1 0,0 0 15,-21 20-15,22-20 16,-1 0-16,-21 21 0,21-1 0,0 1 16,0 0-16,0 0 0,1 21 15,-1 0-15,0 0 0,0 0 16,0 21-16,0 0 0,-21 0 0,22 22 16,-22-22-16,21 0 0,-21 0 15,0 22-15,21-22 0,0 0 0,0 0 16,0 0-16,-21 0 0,22 1 0,-1-1 15,21-21-15,-21 0 16,0 0-16,1 0 0,20 0 0,-21 0 0,0 0 16,0-21-16,22-1 0,-22 1 15,0 0-15,0-21 0,0-1 16,1 1-16,20 0 0,-21-1 0,0 1 16,22 0-16,-22-1 0,21 1 0,0 0 15,-20-1-15,-1 22 0,21 0 16,-21 0-16,0 0 0,22 21 0,-22 0 15,0 0-15,-21 21 0,21 0 16,-21 0-16,21 0 0,-21 1 0,0 20 16,0-21-16,0 21 0,0 1 0,0-22 15,0 0-15,0 0 0,0 22 16,22-22-16,-22 0 16,21-21-16,0 0 15,0-21 1,-21 0-16,0-1 15,0-20-15,0 21 0,0-21 0,0 20 16,0-20-16,0 21 0,-21-21 16,0 20-16,21 1 0,-21 0 0,-1 0 15,1 0-15,0 21 0,0 0 16,0 0-16,0 0 0,-1 0 0,1 21 16,-21 0-16,21 0 0,-22 22 0,22-1 15,-21 0-15,21-21 16,0 22-16,-1-1 0,1 0 0,21 1 15,-21-1-15,21-21 0,0 22 0,0-22 16,0 0-16,21 0 0,0 0 16,1 0-16,-1 1 0,0-22 0,0 0 15,0 0-15,0 0 0,1 0 16,20 0-16,-21-22 0,0 1 0,0 0 16,1 0-16,-1 0 0,-21-22 0,21 22 15,0-21-15,0 0 0,-21 20 16,0-20-16,21 21 0,1-21 0,-22 20 15,0 1-15,0 0 0,0 0 16,0 42 15,0 0-31,0 0 0,0 1 0,0 20 16,-22-21-16,22 21 0,0-20 16,0 20-16,-21 0 0,21 1 0,0-1 15,0 0-15,0 1 0,0-1 0,0 21 16,0-20-16,21 20 0,-21-20 15,0 20-15,22-21 0,-22 22 0,21-22 16,0 1-16,-21 20 0,0-21 0,0 1 16,21-1-16,-21 0 0,21 1 15,-21-1-15,0 0 0,0-20 0,0 20 16,0 0-16,0-21 0,0 1 16,0-1-16,0 0 0,0 0 15,0 0-15,-21-21 16,21-21-1,0 0-15,0 0 0,0-22 16,0 1-16,21 0 0,-21-1 16,21 1-16,1 0 0,-1-22 0,21 1 15,-21-22-15,22 0 0,-22 1 0,21-1 16,0 0-16,-20 1 0,20-1 16,0 0-16,1 1 0,-1 20 15,-21-20-15,21 20 0,-20 1 0,-1-1 16,0 1-16,-21 20 0,0 1 15,0 21-15,0-22 0,0 22 0,-21 21 16,-22 0-16,22 0 16,0 0-16,-21 0 0,21 0 0,-1 21 15,1 1-15,21-1 0,0 21 0,0-21 16,0 0-16,0 1 0,21-1 16,1 0-16,20 0 0,0 21 0,-21-20 15,1-1-15,20 0 0,-21 0 16,0 21-16,-21-20 0,0-1 15,0 0-15,0 0 0,0 0 0,0 0 0,-21 1 16,0-22-16,0 21 0,0-21 16,-22 21-16,22-21 0,0 21 15,0-21-15,0 0 0,-1 0 0,1 0 16,0-21 0,21 0-1,0 0-15,0-1 0,-21-20 16,0 21-16</inkml:trace>
  <inkml:trace contextRef="#ctx0" brushRef="#br0" timeOffset="9800.2">6159 3069 0,'-21'0'31,"21"-21"-31,-21 21 16,21 21 15,0 0 0</inkml:trace>
  <inkml:trace contextRef="#ctx0" brushRef="#br0" timeOffset="10883.88">1376 5736 0,'0'0'15,"-21"-21"-15,-1 21 0,1-42 16,0 42-1,21-21-15,0-1 16,21 1-16,-21 0 0,43 21 0,-22-21 16,21 21-16,-21 0 15,43-21-15,-22 21 0,0 0 0,1 0 16,-1 21-16,0 0 0,-20 0 16,-1 22-16,-21-22 0,0 21 0,0 22 15,0-22-15,-43 0 0,22 22 16,-42-22-16,20 0 0,1 1 0,-21-22 15,20 21-15,1-21 0,21 1 16,-22-22-16,22 0 0,0 0 0,0 0 16,0 0-16,21-22 15,0 1-15,0 0 16,0 0-16,0 0 0,42 0 0,-21-1 16,0 1-16,22 0 15,-22 21-15,21-21 0,1 21 0,-22 0 16,21 0-16,0 0 0,-20 0 15,20 0-15,-21 21 0,21 0 0,-20 0 16,-1 1-16,0-1 0,-21 0 16,0 21-16,0-21 0,0 22 0,0-1 15,-21-21-15,0 22 0,-1-22 16,-20 21-16,0-21 0,21 22 0,-22-22 16,1 0-16,0 0 0,-1-21 15,1 0-15,0 0 0,-1 0 0,1 0 16,21 0-16,-22 0 15,22-21-15,0 21 0,0-21 0,0 0 16,0 21-16,-1-22 0,1 22 16,21-21-16,0 0 15,21 21 1,1-21-16,-1 21 0,0-21 16,0 21-16,21-21 0</inkml:trace>
  <inkml:trace contextRef="#ctx0" brushRef="#br0" timeOffset="11112.75">2265 6096 0,'0'-21'15,"0"0"1,-21 21-1,42 0 17,0 0-17,0-21-15,0 21 16,0 0-16</inkml:trace>
  <inkml:trace contextRef="#ctx0" brushRef="#br0" timeOffset="11567.49">3577 5440 0,'0'0'0,"21"-21"0,-21 0 0,0-1 16,0 1-16,0 0 0,0 0 16,21 21-16,-21 21 31,0 0-16,0 22-15,0-1 0,0 0 16,0 1-16,0 20 0,0 1 16,-21-1-16,21 1 0,-21-1 0,0 1 15,0-1-15,21 1 0,0-22 16,-21 0-16,21 1 0,0-22 0,0 0 16,0 21-16,0-21 15,0 1-15,0-44 31,0 1-31,0 0 0,0 0 16,0-21-16</inkml:trace>
  <inkml:trace contextRef="#ctx0" brushRef="#br0" timeOffset="11944.19">3154 5588 0,'0'0'0,"-21"-21"0,-1 0 0,1 0 16,21-1-16,0 1 0,0 0 0,0-21 15,0 21-15,0-1 0,43 1 16,-22 0-16,21 0 0,0 0 0,22 0 16,-1-1-16,1 1 0,21 21 0,-22 0 15,22 0-15,-1 0 0,1 21 16,-21 22-16,20-22 0,-20 21 0,-1 1 16,1 20-16,-22-21 15,-21 22-15,22-1 0,-43 1 0,0-1 0,0 1 16,-22-22-16,1 22 0,0-22 15,-21 0-15,-1 1 0,-20-1 16,21-21-16,-1 22 0,-20-22 0,20 0 16,-20 0-16,21-21 0,-1 0 15,-20 0-15,20 0 0,1 0 0,21 0 16,-21 0-16,20 0 0,-20 0 0,21 0 16,0 0-16,21-21 15,21 0 16,0 21-31,21-21 0,-20 21 0,20-22 16,0 22-16</inkml:trace>
  <inkml:trace contextRef="#ctx0" brushRef="#br0" timeOffset="13383.76">5228 5884 0,'0'0'16,"0"-21"-16,0 0 0,21 0 0,-21-21 0,0-1 16,0 22-16,0-21 0,0 21 0,-21-1 15,0 1-15,0 0 0,0 0 16,-22 21-16,22 0 0,-21 0 0,21 21 16,-22 0-16,1 0 15,0 1-15,20 20 0,-20 0 0,0 1 16,-1-1-16,22 0 0,-21 22 0,21-22 15,0 0-15,21-20 0,0 20 16,0 0-16,0-21 0,0 1 0,0-1 16,21 0-16,0-21 0,0 0 15,21 21-15,1-21 0,-1 0 0,0 0 16,1 0-16,-1-21 0,0 0 0,1 0 16,-1-1-16,0 1 15,-20 0-15,-1-21 0,21 21 0,-21-22 0,-21 1 16,21 21-16,-21-22 0,22 1 15,-22 0-15,0 21 0,0-1 16,0 1-16,0 0 0,0 0 0,0 42 31,0 0-15,0 22-16,0-22 0,0 21 0,-22 0 16,22 1-16,0-1 0,0-21 15,0 22-15,0-1 0,0-21 0,0 21 16,0-20-16,22-1 0,-1 0 15,0 0-15,0-21 0,21 0 0,1 0 16,-1 0-16,0 0 0,1 0 0,-1 0 16,22-21-16,-22 0 0,0 0 15,22-1-15,-22-20 0,-21 21 16,22-21-16,-1-1 0,-21 22 0,0-21 16,0-1-16,1 1 0,-1 21 15,-21-21-15,21 20 0,-21 1 0,0 0 16,0 42 15,0 0-31,-21 1 0,21-1 0,0 21 16,0-21-16,0 22 0,0-22 0,0 21 15,0-21-15,0 0 16,0 22-16,0-22 0,21 0 0,-21 0 0,21-21 16,0 21-16,0 1 0,22-22 15,-22 0-15,0 0 0,21 0 16,-20 0-16,20 0 0,-21-22 0,21 1 15,-20 0-15,20 21 0,-21-42 0,0 21 16,0-1-16,1-20 0,-1 0 16,0 21-16,-21-22 0,0 22 0,0-21 15,21 21-15,-21-1 0,0 1 16,0 0-16,0 42 47,0 0-47,0 1 0,0-1 15,0 0-15,0 21 0,0-21 0,0 22 16,0-1-16,0 0 0,0 1 16,0-1-16,0 0 0,0 1 0,0 20 15,0 1-15,0-1 0,0 1 0,0-1 16,0 1-16,21-1 0,-21 1 16,21-1-16,-21 1 0,0-1 0,0 1 15,0-1-15,0 22 0,0-43 0,0 22 16,0-1-16,0 1 0,-21-22 0,0 0 15,0 1-15,0-1 0,0-21 16,-1 0-16,1 1 0,0-1 16,-21-21-16,21 0 0,-1 0 0,1 0 15,-21 0-15,42-21 0,-21-22 0,21 22 16,-21 0-16,21-21 0,0-1 16,0 1-16,0-22 0,0 22 0,21 0 15,0-22-15,0 1 0,21 20 0,-20-20 16,20-1-16,0-20 0,1 20 15,20-20-15,-21-1 0,1 0 0,20 1 16,-20-1-16,20 0 0,-21 22 0,22-22 16,-22 0-16,1 22 0,-1-1 15,-21 1-15,0 21 0,0-1 0,-21 1 16,0 21-16,0-22 0,0 22 16,-21 21-16,-21 0 15,21 0-15,0 0 0,-1 21 16,1-21-16,0 22 0,0-1 15,21 0-15,0 0 0,0 0 16,0 0-16,21 1 0,0-22 0,0 21 16,22 0-16,-22 0 0,0 0 15,21-21-15,-20 21 0,20 1 0,-21-1 16,21 0-16,-20 0 0,-1 0 16,-21 0-16,0 1 0,0-1 15,0 0-15,-21 0 16,-1 0-16,1-21 0,0 21 0,-21-21 15,21 0-15,-1 0 0,1 0 16,0 0-16,0 0 0,0 0 0,21-21 47,0 0-31</inkml:trace>
  <inkml:trace contextRef="#ctx0" brushRef="#br0" timeOffset="14600.34">10266 1545 0,'0'0'0,"-85"0"31,64 0-31,-21 0 0,20 0 0,1 0 16,0 0-16,0 0 15,0 0-15,42 0 47,0 0-47,0 0 16,22 0-16,-1 0 0,0 0 0,22 0 16,-22 0-16,22 0 0,20 0 15,-20 0-15,20 0 0,22 21 0,-21-21 16,21 0-16,0 0 0,-1 0 15,-20 0-15,0 0 0,-1 22 0,1-22 16,0 0-16,-22 0 0,22 0 16,0 0-16,-22 0 0,1 0 15,-1 0-15,1 0 0,-22 0 0,21 0 16,-20 0-16,-22 0 0,0 0 16,0 0-16,0 0 0,-21-22 62,-21 1-46,0 21-16,0-21 15</inkml:trace>
  <inkml:trace contextRef="#ctx0" brushRef="#br0" timeOffset="15223.95">11726 1291 0,'-21'-21'16,"21"42"62,21-21-78,0 21 0,1 1 0,-1-22 16,21 21-16,-21 0 0,22 0 0,20 0 15,-21-21-15,1 21 0,-1 1 16,22-22-16,-22 21 0,0 0 0,1-21 16,-1 0-16,-21 21 0,0-21 15,0 0-15,1 0 0,-1 0 0,0 0 16,-21 21-16,0 0 47,0 1-47,0-1 15,-21 0-15,0 0 16,-1-21-16,1 21 0,-21 0 16,21 1-16,-22-1 0,1 0 0,0 21 15,-1-21-15,1 1 0,-21-1 16,20 21-16,1-21 0,0 0 0,-1 1 15,1-1-15,21 0 0,-22 0 16,22 0-16,0 0 0,0-21 0,0 22 16,0-22 15,21 21-31,0-42 94</inkml:trace>
  <inkml:trace contextRef="#ctx0" brushRef="#br0" timeOffset="22991.52">13864 931 0,'0'-21'16,"0"0"-1,-21 21 1,21-21-16,0 0 15,0 0 1,0-1-16,0 1 16,0 0-1,21 21-15,0-21 0,0 21 0,1 0 16,-1-21-16,0 21 0,21 0 16,1-21-16,-1 21 0,0 0 0,1 0 15,-1 0-15,-21 0 0,21 0 16,1 0-16,-22 0 0,0 21 0,0 0 15,-21 0-15,0 0 0,0 22 16,0-1-16,-21-21 0,0 21 0,-21 1 16,-1-1-16,1 0 0,-22-20 0,1 20 15,21-21-15,-22 21 0,22-20 16,-1-1-16,1-21 0,21 21 16,0 0-16,0-21 0,-1 0 15,22-21 16,22 21-31,-1-21 0,0 21 16,0 0-16,0-21 0,22-1 0,-1 22 16,-21 0-16,21 0 0,1-21 15,-22 21-15,21 0 0,1 0 0,-22 0 16,0 0-16,21 21 0,-21-21 16,1 22-16,-1-1 0,0-21 0,0 21 15,0 0-15,0 0 0,1 0 16,-22 1-16,0-1 0,0 0 15,0 0-15,0 0 0,0 0 0,-22 1 16,-20-1-16,21 0 16,-21 0-16,-1 0 0,1 0 0,-22-21 15,1 22-15,-1-22 0,22 0 16,-21 21-16,-1-21 0,22 0 0,-1 0 16,1 0-16,0 0 0,21 0 0,-22 0 15,22 0-15,21-21 0,-21 21 16,0-22-16,21 1 15,0 0 17,21 0-32,0 21 15,0 0-15,0-21 16,1 21-16,-1-21 0</inkml:trace>
  <inkml:trace contextRef="#ctx0" brushRef="#br0" timeOffset="23568.19">14859 847 0,'0'0'0,"21"0"0,-21-21 0,0-1 16,0 44 31,-21-1-47,21 0 0,-21 21 16,0-21-16,-1 22 0,22-1 0,-21 0 15,0 1-15,0-1 0,0 0 0,0 1 16,-1-1-16,22 0 15,0 1-15,0-22 0,-21 21 0,21-21 16,0 1-16,0-1 0,0 0 16,21 0-16,1 0 0,-1 0 0,0-21 15,0 0-15,21 0 0,1 0 16,-1 0-16,-21 0 0,22 0 0,-1-21 16,0 0-16,1 0 0,-1 0 0,0 0 15,1-1-15,-22-20 0,0 21 16,0-21-16,0-1 0,-21 1 0,0-22 15,0 22-15,0-21 0,-21-1 16,0 22-16,0-1 0,-22 1 0,22 0 16,-21-1-16,21 22 0,-22 0 15,22 21-15,-21 0 0,21 0 16,-22 0-16,22 0 0,0 0 0,-21 21 16,21 0-16,-1 1 0,1-1 15,0 0-15,0 21 0,21-21 0,0 1 16,0-1-16,0 0 0,0 0 15,21-21-15,0 21 0,22-21 0,-1 0 16,0 0-16</inkml:trace>
  <inkml:trace contextRef="#ctx0" brushRef="#br0" timeOffset="23908.52">16023 656 0,'0'-42'15,"0"84"-15,0-105 0,-21 63 16,21 21 0,-21 0-16,0 0 0,21 22 15,-22-22-15,22 42 0,0-20 16,-21 20-16,21 1 0,-21-22 0,21 21 15,-21 1-15,21-22 0,-21 22 16,21-22-16,0 0 0,0 1 0,0-1 16,0-21-16,0 0 0,0 1 15,0-1-15,0 0 0,0 0 0,0-42 47,21 0-47,0 0 0,0-1 0,0 1 16</inkml:trace>
  <inkml:trace contextRef="#ctx0" brushRef="#br0" timeOffset="24280.3">16319 974 0,'22'0'0,"-22"21"31,-22 0-31,22 0 0,-21 22 0,0-22 16,0 21-16,21 0 0,-21 1 15,0-22-15,21 21 0,-22 1 0,22-22 16,-21 0-16,21 21 0,0-21 16,0 1-16,0-1 0,21-21 0,1 21 15,-1-21-15,0 0 0,21 0 0,-21 0 16,22 0-16,-1 0 16,0-21-16,1 0 0,-1-1 0,0 1 15,-20 0-15,20-21 0,-21-1 16,0 1-16,-21 0 0,0-1 0,0 1 15,0 0-15,-21 21 0,0-22 16,0 22-16,-22 0 0,22 0 0,-21 21 16,21 0-16,0-21 0,-22 21 0,22 0 15,0 0-15,0 0 0,0 0 16,21 21-16,-22-21 0</inkml:trace>
  <inkml:trace contextRef="#ctx0" brushRef="#br0" timeOffset="24556.14">15875 762 0,'0'0'0,"-21"0"0,21-21 15,21 21 1,0 0-16,21-21 15,-20 21-15,20 0 0,0 0 0,22 0 16,-22 0-16,0 0 0,22 0 16,-22 0-16,1 0 0,-1 0 15,0 0-15,-21 0 0,1 0 16,-1 0-16,-21 21 31,21-21 0</inkml:trace>
  <inkml:trace contextRef="#ctx0" brushRef="#br0" timeOffset="25408.29">17695 847 0,'-21'-21'16,"42"42"-16,-42-64 15,0 43-15,0-21 16,21 0-16,0 0 15,21 21-15,0 0 16,0 0-16,0-21 0,1 21 16,-1 0-16,0 0 0,21 0 15,-21 0-15,22 0 0,-22 0 0,0 0 16,0 21-16,0 0 0,-21 0 16,0 0-16,0 1 0,0 20 0,-21-21 15,0 21-15,0-20 0,-21 20 16,-1-21-16,1 21 0,-22-20 0,22-1 15,0 0-15,-1 0 0,1 0 16,0 0-16,21 1 0,-1-22 0,1 0 16,42 0 15,22-22-31,-22 22 16,0-21-16,0 21 0,22 0 0,-22-21 15,21 21-15,-21 0 0,22-21 0,-22 21 16,21 0-16,0 0 0,-20 0 15,20 0-15,-21 0 0,0 21 0,22-21 16,-22 21-16,0 0 0,0-21 16,-21 22-16,0-1 0,0 0 0,0 0 15,0 0-15,0 0 0,-21 1 16,21-1-16,-42 0 0,20 0 0,1 0 16,-21 0-16,21 1 0,-22-22 15,1 21-15,0 0 0,-1-21 16,1 0-16,0 0 0,21 0 0,-22 0 15,1 0-15,21 0 0,0 0 16,-1 0-16,1 0 0,0 0 0,21-21 47,0 0-31,21-1-16,0 22 15,22-21-15,-22 21 0,21-21 0,-21 0 16</inkml:trace>
  <inkml:trace contextRef="#ctx0" brushRef="#br0" timeOffset="25679.89">18373 826 0,'0'-22'0,"21"1"16,0 21-16,0-21 15,0 21-15,0-21 0,1 21 16,20 0-16,0 0 0,1 0 0,-1 0 16,0-21-16,1 21 0,-22 0 15,21 0-15,0 0 0,-20 0 16,20 0-16,-21 0 0,-42 0 31,0 0-15,-22 0-16,1 0 0,0 0 0,-1 0 15,1 0-15,0 0 0</inkml:trace>
  <inkml:trace contextRef="#ctx0" brushRef="#br0" timeOffset="26155.62">18394 741 0,'0'0'16,"-21"0"-16,21 21 0,-22 0 0,1 0 16,21 1-16,-21-1 0,0 0 15,0 0-15,21 0 0,-21 0 0,-1 1 16,1 20-16,21-21 15,-21 0-15,21 0 0,-21 1 0,0-22 16,21 21-16,0 0 0,0 0 16,21-21 15,0 0-15,0-21-16,0 21 0,22 0 15,-22-21-15,21 21 0,-21-21 0,22 21 16,-1 0-16,0 0 0,1 0 0,-22 0 15,21 0-15,1 0 0,-1 0 16,-21 0-16,21 0 0,-20 21 16,-1 0-16,0 0 0,0-21 15,0 21-15,-21 0 0,0 22 0,0-22 16,0 0-16,0 0 0,0 0 16,0 1-16,-21-1 0,-21 0 0,21 0 15,-1 0-15,-20 0 0,0 1 0,-1-22 16,22 21-16,-21-21 0,0 0 15,-1 21-15,22-21 0,-21 0 0,21 0 16,-1 0-16,1 0 0,0 0 16,0 0-16,0 0 0,21-21 31,0 0-15,21 21-16,0 0 15,21-22-15,-20 22 0,20-21 16</inkml:trace>
  <inkml:trace contextRef="#ctx0" brushRef="#br0" timeOffset="26792.25">19875 1249 0,'0'0'0,"22"-106"16,-22 85 0,0 0-16,0 0 0,0-1 0,-22 1 15,22 0-15,-21 0 0,-21 0 16,21 21-16,0 0 0,-22 0 0,1 0 16,21 0-16,-22 0 0,1 21 15,0-21-15,-1 42 0,1-21 0,0 1 16,-1 20-16,1-21 0,21 21 15,0-20-15,0 20 0,-1-21 0,22 21 16,0-20-16,0-1 16,0 0-16,22 21 0,-1-21 15,21 1-15,22-22 0,-22 0 16,0 0-16,22 0 0,-22 0 16,0 0-16,1 0 0,-1-22 0,0 1 15,1 0-15,-22 0 0,21-21 16,-21 20-16,22-20 0,-22 0 0,0-22 15,0 22-15,-21-22 0,21 1 16,-21-1-16,22 1 0,-22 21 0,0-1 16,0 1-16,0 0 0,0 20 15,0 1-15,0 0 0,0 0 16,0 42 15,0 0-31,-22 0 0,22 22 16,0-1-16,0 0 0,-21 22 0,21-22 15,0 22-15,0-1 0,0-20 0,0 20 16,0-21-16,0 1 0,0-1 16,0 0-16,0-20 0,0 20 0,0-21 15,0 0-15,0 0 0,0 1 16,21-22-16,1 21 0,-1-21 16,0 0-1,0 0-15,0 0 0,22-21 16,-22 21-16,21-22 0,0 1 0</inkml:trace>
  <inkml:trace contextRef="#ctx0" brushRef="#br0" timeOffset="27288.23">20828 1164 0,'0'0'0,"0"-21"0,21-21 16,-21 21-16,0-1 0,0 1 0,0-21 15,0 21-15,-21 0 0,0-1 16,0 1-16,-1 21 0,-20 0 0,21 0 15,-21 0-15,20 0 0,-20 21 16,0 1-16,-1-1 0,22 21 16,-21 0-16,21-20 0,-22 20 0,22 0 15,0-21-15,0 22 0,0-1 16,21-21-16,0 0 0,0 22 0,0-22 16,0 0-16,0 0 0,21 0 15,0-21-15,0 22 0,0-1 0,1-21 16,20 0-16,-21 0 0,0 0 15,0 0-15,22 0 0,-22 0 0,0-21 16,21-1-16,-20 1 0,-1 0 16,0 0-16,0-21 0,0 20 0,0-20 15,1 0-15,-1-1 0,0 1 0,0 21 16,-21-21-16,0 20 0,0 1 16,0 42 15,0 22-31,0-22 0,-21 0 15,0 21-15,21-20 0,-21 20 16,21-21-16,0 21 0,0-20 0,0-1 16,0 21-16,0-21 0,0 0 0,0 1 15,21-1-15,0-21 0,0 21 16,-21 0-16,21-21 0,0 0 0,1 0 16,-1 0-16,0 0 0,0 0 15,0 0-15,0-21 0,22 0 0,-22 0 16,0 21-16</inkml:trace>
  <inkml:trace contextRef="#ctx0" brushRef="#br0" timeOffset="28339.62">21272 1080 0,'0'0'0,"0"-22"0,0 1 16,0 0 0,0 42 15,0 0-31,0 1 0,0-1 0,0 21 15,0-21-15,-21 22 0,21-22 0,0 21 16,-21-21-16,21 0 16,0 22-16,0-22 0,0 0 0,0 0 15,0 0-15,0 1 0,21-22 16,0 21-16,1-21 0,-1 0 0,0 0 16,0 0-16,0 0 0,22 0 0,-22 0 15,0-21-15,21-1 0,-21 1 16,22 0-16,-22-21 0,0 21 0,21-22 15,-20 1-15,-1 0 0,0-1 16,0 22-16,0-21 0,0 21 0,-21-1 16,0 1-16,0 0 15,0 42 17,-21 0-32,21 1 15,0-1-15,-21 0 0,21 0 16,-21 21-16,21-20 0,-21 20 0,21 0 15,0 1-15,0-1 0,-21 0 0,21 1 16,-22-1-16,22 0 0,0 1 16,0 20-16,0-21 0,0 22 0,0-1 15,0 1-15,0-22 0,0 22 16,0-1-16,-21 1 0,21-1 0,-21-20 16,0 20-16,21 1 0,0-1 0,-21 1 15,21-1-15,-21 1 0,-1-22 16,22 0-16,-21 1 0,21-1 0,0 0 15,-21-21-15,0 1 0,21-1 16,-21-21-16,0 0 16,-1 0-16,1 0 0,21-21 15,-21-1-15,0-20 0,0 21 0,21-21 16,0-1-16,0-20 0,0-1 16,0 1-16,0 20 0,0-41 0,0 20 15,0 1-15,21-1 0,21 1 16,-21-1-16,22-20 0,-1 20 0,0 1 15,1-1-15,-1-21 0,0 22 16,22 21-16,-22-22 0,22 1 16,-22 20-16,0-20 0,1 20 0,20 1 15,-42 0-15,22-1 0,-1 22 16,0-21-16,-20 21 0,-1 0 0,0-1 16,0 1-16,0 21 0,-21-21 15,0 0-15,-21 21 31,0 0-15,21 21-16,-21-21 0,21 21 16,0 0-16,-21-21 0,21 22 0,0-1 15,-22-21 1,22 21-16,0 0 0,0 0 0,0 0 16,0 1-16,0-1 15,0 0-15,22 0 0,-22 0 0,21-21 16,-21 21-16,0 1 15,0-1 1,0 0 0,-21-21-16,-1 0 15,1 21-15,0-21 0,0 0 0,0 0 16,0 0-16,-1 0 0,1 0 16,21 21-16,-21-21 15,0 0 16,0 0-15,21 21-16,-21-21 16,-1 0-16,1 0 0</inkml:trace>
  <inkml:trace contextRef="#ctx0" brushRef="#br0" timeOffset="36615.78">10414 3641 0,'0'0'0,"-21"0"32,0 0-32,-1 0 15,1 0-15,-21 0 0,21 0 16,-22 0-16,1 0 0,0 0 0,-1 0 15,1 0-15,0 0 0,-22 0 16,22 0-16,-22 0 0,22 0 16,0 0-16,21 0 0,-22 0 0,22 0 15,0 0-15,0 0 0,42 0 32,21 0-17,-21 0-15,22 0 0,-1 0 0,0 0 16,22 0-16,-1 0 0,1 0 15,-1 0-15,22 0 0,-21 0 16,20 0-16,1 0 0,0 0 0,-1 0 0,22 0 16,0 0-16,-21 0 15,20 0-15,1 21 0,-21-21 0,0 0 16,-22 0-16,1 21 0,-1-21 16,-21 0-16,1 0 0,-1 0 0,-21 0 15,0 21-15,1-21 0,-1 0 0,0 0 16,0 0-1,-21-21 32,-21 21-47,0-21 16,0 21-16</inkml:trace>
  <inkml:trace contextRef="#ctx0" brushRef="#br0" timeOffset="37140.01">11515 3260 0,'0'0'0,"0"-21"0,-22 21 31,1 21-15,21 0-1,0 0-15,0 0 0,0 0 16,0 22-16,0-22 0,0 0 16,21 0-16,1 22 0,-1-22 0,-21 0 15,21 0-15,0 0 0,21 0 0,-20 1 16,-1-1-16,21-21 0,0 21 16,1-21-16,-22 0 0,21 0 0,1 0 15,-22 0-15,21 0 0,-21 0 16,0 0-16,1 0 0,-44 0 31,1 0-31,0 0 16,0 0-16,0 0 0,0 0 15,-1 21-15,-20-21 0,21 21 16,0 0-16,0-21 0,-22 22 0,22-1 16,-21 21-16,21-21 0,-22 0 15,1 1-15,0 20 0,-1 0 0,1-21 16,0 22-16,-1-1 0,1-21 0,21 22 15,-22-22-15,22 21 0,-21-21 16,21 0-16,21 1 0,-21-22 16,21 21-16,21-21 31,0-21-31,0-1 16,21 22-16,-20-21 15</inkml:trace>
  <inkml:trace contextRef="#ctx0" brushRef="#br0" timeOffset="37727.68">13589 3006 0,'0'0'0,"-42"-21"31,42-1 0,21 22-15,0 0-16,0 0 0,21 0 16,-20 0-16,20 0 0,0 0 15,1 0-15,-1 0 0,0 0 0,1 0 16,-1 0-16,-21 0 0,0 0 15,0 0-15,1 0 0,-1 0 16,-42 0 0,-1 0-1,1 0-15,0 0 0</inkml:trace>
  <inkml:trace contextRef="#ctx0" brushRef="#br0" timeOffset="38544.21">13610 2963 0,'0'0'0,"-21"22"0,-21 20 32,42-21-32,-22 0 0,1 0 0,0 1 15,0-1-15,0 21 0,21-21 16,-21 22-16,-1-22 0,1 0 0,21 21 15,0-21-15,0 1 0,-21 20 16,21-21-16,-21-21 0,21 21 16,0 0-16,0 1 15,0-44 17,0 1-17,21 21-15,0-21 0,-21 0 0,21 21 16,1-21-16,-22 0 0,21 21 15,0-22-15,0 22 0,0 0 0,0-21 16,1 21-16,20-21 0,-21 21 16,0 0-16,0 0 0,22 0 15,-22 0-15,0 0 0,21 0 0,-20 21 16,20 0-16,-21 1 0,0-1 16,22 0-16,-22 0 0,-21 0 0,0 0 15,21 1-15,-21-1 0,0 0 16,0 21-16,-21-21 0,-22 1 0,22-1 15,-21 0-15,0 0 0,-1 0 16,22 0-16,-21-21 0,-1 22 0,1-1 16,21-21-16,-21 0 0,20 0 0,-20 0 15,21 0-15,0 0 0,0 0 16,-1 0-16,1 0 0,0 0 0,0 0 16,0 0-1,42 0 220,-21-21-220,0-1 1,21 1-16,0 21 0</inkml:trace>
  <inkml:trace contextRef="#ctx0" brushRef="#br0" timeOffset="39407.74">15092 2752 0,'0'0'0,"0"-21"15,0-1-15,0 1 16,0 0-1,0 0-15,0 42 32,0 0-32,0 0 15,-21 22-15,21-22 0,-22 21 0,22 1 16,-21-1-16,21 0 0,0 1 16,-21-1-16,0 0 0,0 22 0,21-22 15,0 22-15,-21-22 16,-1 0-16,22 1 0,0-1 0,0 0 15,0 1-15,-21-22 0,21 21 0,0-21 16,0 0-16,0 1 0,0-1 16,21-42 31,-21-1-47,22 22 15,-1-21-15,0 0 0,-21 0 0,21 0 16</inkml:trace>
  <inkml:trace contextRef="#ctx0" brushRef="#br0" timeOffset="39859.48">15536 3069 0,'0'0'16,"-21"0"-1,0 21-15,21 1 16,-21-22-16,0 21 0,-1 21 16,1-21-16,21 0 0,-21 22 0,0-22 15,21 21-15,0-21 0,0 1 16,0 20-16,0-21 0,0 0 16,0 0-16,0 1 0,21-1 0,0 0 15,0 0-15,1-21 0,-1 0 16,21 21-16,-21-21 0,22 0 0,-22 0 15,21 0-15,-21 0 0,22-21 16,-22 0-16,21 21 0,-21-21 0,0 0 16,1-1-16,-22-20 0,21 21 15,-21-21-15,0-1 0,0 1 0,0 0 16,0 20-16,0-20 0,-21 21 16,-1 0-16,1 0 0,0-1 0,0 22 15,0 0-15,0 0 0,-1 0 0,1 0 16,0 0-16,0 0 15,0 0-15,21 22 16,-21-22-16,21 21 16,0-42 15</inkml:trace>
  <inkml:trace contextRef="#ctx0" brushRef="#br0" timeOffset="40192.28">15007 2836 0,'0'0'16,"-21"0"-16,0 0 0,42 0 31,0 0-31,21 0 0,1 0 15,-1-21-15,0 21 0,1 0 0,20 0 16,-20 0-16,-1 0 0,21 0 16,-20 0-16,-22-21 0,21 21 0,-21 0 15,1 0-15,-1 0 0,-42 0 32,-1 0-17,22 21 1,22-21-1,-1 0-15,21 0 0,-21 0 16,22 0-16</inkml:trace>
  <inkml:trace contextRef="#ctx0" brushRef="#br0" timeOffset="40785.94">16658 2879 0,'0'-21'15,"21"21"32,0 21-47,1-21 16,-1 0-16,0 21 0,0-21 15,21 0-15,-20 0 0,20 0 0,0 0 16,-21 0-16,22 0 0,-1 0 16,0 0-16,1 0 0,-1 0 15,-21 0-15,22 0 0,-22 0 16,21-21-16,-21 0 0,0 21 0,-21-22 16,0 1-16,0 0 15,0 0-15,-21 21 31,0 0-31,0 0 0,0 21 16,0-21-16,21 21 0,-22 0 16,1 1-16,0 20 0,0-21 15,21 0-15,-21 22 0,0-1 16,-1-21-16,22 21 0,-21 1 16,21 20-16,-21-20 0,0-1 0,21 0 15,0 1-15,0-1 0,-21 0 0,21-21 16,-21 22-16,21-22 0,0 0 15,0 0-15,0 0 0,-22 1 0,22-1 16,0 0 0,-21-21-1,21-21 17,0 0-32,0-1 15,0 1-15,0 0 0</inkml:trace>
  <inkml:trace contextRef="#ctx0" brushRef="#br0" timeOffset="41067.78">16658 3344 0,'21'0'31,"0"0"-31,22 0 0,-22 0 15,21 0-15,1 0 0,-1 0 16,-21 0-16,21 0 0,1-21 0,-1 21 16,0 0-16,-20 0 0,20 0 15,-21 0-15,0 0 0,0 0 0</inkml:trace>
  <inkml:trace contextRef="#ctx0" brushRef="#br0" timeOffset="43691.68">18500 3090 0,'0'0'0,"-22"-21"15,1 0 1,0 21 15,0 0-15,21 21-16,-21 0 0,21 22 0,0-1 16,-21-21-16,-1 43 0,22-22 15,-21 0-15,21 22 0,0-22 0,0 22 16,-21-22-16,21 22 0,-21-22 15,21 0-15,-21 22 0,21-22 0,0 0 16,-21 22-16,21-22 0,-22 1 16,1 20-16,21-21 0,0-20 0,-21 20 15,0 0-15,21-21 0,0 1 16,0-1-16,0 0 16,0-42-1,0 0 1,0-1-16,0 1 0,0 0 0,0-21 15,0-1-15,0 22 0,21-21 0,-21 0 16</inkml:trace>
  <inkml:trace contextRef="#ctx0" brushRef="#br0" timeOffset="44024.49">18097 3323 0,'0'0'15,"-21"-42"-15,0 21 0,21 0 0,0-22 16,-21 22-16,21 0 0,0 0 15,0 0-15,0-1 0,0 1 0,21 0 16,0 21-16,22-21 0,-1 21 16,0 0-16,1-21 0,20 21 0,1 0 15,-22 0-15,21 0 0,1 0 16,-22 21-16,22 0 0,-22 0 0,-21 0 16,0 22-16,1-22 0,-22 21 15,0 1-15,0-1 0,-22-21 0,-20 21 16,21-20-16,-21 20 0,-1-21 15,1 0-15,0 0 0,-1-21 0,1 22 16,0-1-16,-1-21 0,22 0 16,0 0-16,0 0 0,0 0 15,42 0 17,0 0-32,0 0 0,0 0 15,22-21-15,-1 21 0</inkml:trace>
  <inkml:trace contextRef="#ctx0" brushRef="#br0" timeOffset="44732.08">18986 3069 0,'0'0'0,"0"-21"0,0 0 15,22 21 1,-22 21-1,0 0-15,0 0 16,0 22-16,0-22 0,0 0 16,0 21-16,0-20 0,-22 20 0,22-21 15,-21 21-15,21-20 0,0-1 16,0 21-16,0-21 0,-21-21 0,21 21 16,0 1-16,-21-22 15,21-22 1,0 1-1,0 0-15,0-21 0,0 21 16,0-22-16,0 1 0,21 21 0,0-22 16,-21 1-16,21 0 0,1 21 15,-22-1-15,21 1 0,0 0 0,21 0 16,-21 0-16,1 0 0,20 21 16,-21 0-16,21 0 0,-20 0 0,20 0 15,-21 21-15,0-21 0,0 21 16,1 21-16,-1-21 0,0 1 0,-21 20 15,0 0-15,0-21 0,0 22 16,0-22-16,0 21 0,0-21 0,0 1 16,0 20-16,0-21 15,-21 0-15,21 0 0,-21-21 16,-1 0 0,22-21-1,0 0-15,0 0 0,0 0 0,0 0 16,0-22-16,0 1 0,22 21 15,-1-22-15,0 1 0,0 0 0,0 21 16,22-22-16,-22 22 0,21 0 16,0 0-16,1 21 0,20-21 15,-20 21-15,-1 0 0,21 0 0,-20 21 16,-1-21-16,-21 21 0,22 21 0,-22-21 16,-21 22-16,0-1 15,0 0-15,0 1 0,0-1 0,-21 0 16,-1-20-16,1 20 0,21-21 0,-21 0 15,0 22-15,0-43 0,21 21 16,-21 0-16,21 0 16,-22-21-1</inkml:trace>
  <inkml:trace contextRef="#ctx0" brushRef="#br0" timeOffset="95285.98">9102 5588 0,'0'0'0,"-22"0"16,-41 0 0,42 0-16,0 0 0,-1 0 0,1 0 31,42 0 0,1 0-31,-1 0 0,21 0 16,-21 0-16,22 0 0,20 0 0,-21 0 15,1 0-15,20 0 0,1 21 16,-1-21-16,22 0 0,0 0 0,-1 0 16,1 0-16,0 0 0,20 0 0,-20 0 15,0 0-15,-1 0 0,-20 0 16,21 0-16,-22 0 0,-21 0 0,22 0 16,-1 0-16,-20 0 15,-1 0-15,0 0 0,1-21 0,-1 21 16,-21 0-16,22 0 0,-22-21 0,0 21 15,0 0-15,0 0 0,0 0 16,-21-21-16,22 21 0,-22-21 31,-22 21-15,1 0 0,0 0-16,0-22 0,0 22 15,0 0-15,-1-21 16</inkml:trace>
  <inkml:trace contextRef="#ctx0" brushRef="#br0" timeOffset="95791.8">10710 5228 0,'-21'0'31,"0"0"-15,21 21 0,0 1-1,21-1-15,0 0 0,0-21 16,-21 21-16,43 0 0,-22 0 0,0-21 16,21 22-16,-20-1 0,20-21 15,-21 21-15,21-21 0,1 0 0,-22 0 16,21 21-16,-21-21 0,1 0 0,-1 0 15,0 0-15,0 0 0,0 0 16,-42 0 31,0 0-47,0 21 16,0-21-16,-22 21 0,1 1 0,21-1 0,-22 0 15,1 0-15,-21 0 16,20 22-16,1-22 0,-22 21 0,22-21 15,0 0-15,-1 22 0,1-22 0,0 0 16,21 21-16,-22-20 0,22-1 16,0 0-16,21 0 0,-21 0 15,21 0-15,21-21 47,0 0-31,-21-21-16,21 21 0</inkml:trace>
  <inkml:trace contextRef="#ctx0" brushRef="#br0" timeOffset="96444.36">12319 5165 0,'0'-21'31,"0"42"0,0 0-31,0 21 16,0-21-16,0 22 15,0-22-15,0 21 0,0 1 0,0 20 16,-21-21-16,21 22 0,-21-22 16,21 22-16,-22-22 0,22 22 0,0-22 15,0 0-15,0 1 0,-21-22 0,21 0 16,0 21-16,0-21 0,0 1 16,0-1-16,-21-42 31,21-1-16,0 1-15,0 0 0,0 0 16,0 0-16,0 0 0</inkml:trace>
  <inkml:trace contextRef="#ctx0" brushRef="#br0" timeOffset="97064">12044 5419 0,'0'0'0,"0"-21"0,0-22 15,0 22-15,0 0 0,0 0 16,0 0-16,0-1 0,21-20 0,0 21 16,0 0-16,22-22 0,-22 22 15,0 0-15,21 0 0,-21 21 0,22-21 16,-22 21-16,0 0 0,0 0 0,22 0 16,-22 21-16,0 0 15,0 0-15,0 0 0,0 1 0,-21 20 16,22 0-16,-1-21 0,-21 22 15,21-1-15,-21 0 0,0 1 0,0-1 16,0 0-16,0-20 0,0 20 16,0 0-16,0 1 0,0-22 0,0 0 15,0 0-15,0 0 0,0 0 0,0 1 16,0-1-16,0-42 31,0-1-31,0 1 16,0 0-16,0 0 0,0-21 15,21-1-15,-21 1 0,21 0 16,-21-1-16,21 1 0,-21 0 0,22-1 16,20 1-16,-21 0 0,0-1 15,22 22-15,-1-21 0,0 21 0,1-1 16,-1 1-16,0 0 0,22 0 0,-22 21 16,0 0-16,1 0 0,-1 21 15,0-21-15,-20 42 0,20-20 0,-21 20 16,-21 0-16,0 1 0,0-1 15,0 21-15,0-20 0,0 20 0,-21 1 16,0-22-16,-22 22 0,22-22 0,-21 21 16,21-20-16,-22-22 15,22 21-15,0-21 0,0 22 0,0-22 16,0 0-16,21 0 0,-22-21 16,22 21-16,22-21 31,-1-21-31,-21 0 0,21 21 0,0-21 15,0 0-15,0 0 0,1 21 16</inkml:trace>
  <inkml:trace contextRef="#ctx0" brushRef="#br0" timeOffset="97807.77">13716 5546 0,'-21'0'15,"0"21"1,-1 0-16,1-21 0,0 21 0,0 22 16,0-22-16,0 0 0,-1 0 15,1 21-15,21-20 0,-21-1 0,21 21 16,-21-21-16,21 0 0,0 1 0,0-1 16,0 0-16,21 0 15,0-21-15,0 0 16,1 0-16,20 0 0,-21 0 0,0 0 15,0-21-15,1 0 0,-1 0 16,-21-1-16,0 1 0,0 0 0,0 0 16,0 0-16,0-22 0,0 22 15,0 0-15,0-21 0,0 21 0,-21-1 16,21 1-16,0 0 0,0 0 0,0 0 16,0 0-16,21 21 15,0-22-15,0 22 0,21-21 0,-20 21 16,20 0-16,0 0 0,1 0 15,-1 0-15,0 0 0,1 0 16,-1 21-16,-21 1 0,21-1 0,-20 0 16,-1 0-16,-21 21 0,0-20 15,0 20-15,0-21 0,0 21 0,-21-20 16,-1 20-16,1-21 0,21 0 0,-21 0 16,0 1-16,0-1 0,0 0 15,21 0-15,-22-21 16,22-21-1,0 0-15,0 0 16,0-1-16,0-20 0,22 21 16,-1-21-16,-21 20 0,21-20 0,0 21 15,21-21-15,-20 20 16,-1 1-16,21-21 0,-21 42 0,22-21 16,-1 0-16,-21 21 0,21 0 0,1 0 15,-22 0-15,21 0 0,-21 0 16,22 0-16,-22 21 0,0 0 0,0 0 15,0 21-15,-21-20 0,0-1 16,0 21-16,0-21 0,0 22 0,0-22 16,0 0-16,-21 21 0,0-21 0,0-21 15,21 22-15,-21-1 0,0-21 16,-1 0-16,22 21 0,22-42 47,-1 0-32,0-1-15,0 22 0,0-21 0</inkml:trace>
  <inkml:trace contextRef="#ctx0" brushRef="#br0" timeOffset="98335.68">15430 5546 0,'0'0'0,"0"-21"0,0-1 0,-21 1 16,21 0-16,-21 0 0,0 21 0,0-21 16,0 21-16,-22 0 0,22 0 15,-21 0-15,21 0 0,-22 21 0,1 0 16,0 0-16,20 0 0,-20 22 0,21-22 16,0 21-16,-22-21 0,22 22 15,21-22-15,0 21 0,0-21 0,0 1 16,0 20-16,0-21 0,0 0 0,21-21 15,1 21-15,-1 1 0,21-22 16,-21 0-16,22 0 0,-1 0 0,0 0 16,1 0-16,-1-22 0,0 1 0,-21 0 15,22 0-15,-1-21 16,-21-1-16,22 1 0,-22 0 0,0-22 0,21 22 16,-21-22-16,-21 22 0,22-22 15,-22 22-15,0-21 0,21 20 16,-21 1-16,0 21 0,0 0 0,0-1 15,0 1-15,0 0 0,-21 21 16,-1 0 0,22 21-16,-21 0 0,21 22 0,0-22 15,0 21-15,0 1 0,0-1 16,0 0-16,0 1 0,0-1 0,0 0 16,0 22-16,0-22 0,0 0 15,0-20-15,21 20 0,-21 0 16,22-21-16,-22 1 0,0-1 0,21 0 15,0 0-15,0-21 0,0 0 16,0 0-16,1 0 0,-1 0 16,21 0-16,-21-21 0</inkml:trace>
  <inkml:trace contextRef="#ctx0" brushRef="#br0" timeOffset="99392.08">16214 5503 0,'0'0'0,"0"-21"0,0-85 15,-22 106 1,1-21-16,0 21 16,0 0-16,0 0 0,0 0 15,-1 0-15,1 0 0,0 21 0,0-21 16,0 43-16,0-22 0,-1 0 16,1 21-16,0-20 0,21 20 0,-21-21 15,21 21-15,-21 1 0,21-22 0,0 0 16,0 21-16,0-20 0,0-1 15,0 0-15,21-21 0,0 21 0,0-21 16,0 0-16,1 0 0,-1 0 0,0 0 16,0-21-16,0 0 0,22 0 15,-22-1-15,0-20 0,0 21 0,0-21 16,0 20-16,1-20 0,-1 21 16,-21 0-16,21 0 0,-21-1 15,-21 44 16,21-1-31,-21 0 16,-1 0-16,22 0 0,0 0 0,0 22 16,0-22-16,0 0 0,0 0 15,0 0-15,0 1 0,0-1 0,0 0 16,22 0-16,-1-21 0,21 0 16,-21 0-16,22 0 0,-1 0 15,0 0-15,1 0 0,-22-21 0,21 0 16,-21 0-16,22-22 0,-22 22 15,0-21-15,0 21 0,0-22 16,0 22-16,1-21 0,-22 21 0,0-1 16,0 1-16,21 21 0,-42 0 31,21 21-31,0 1 16,-22-1-16,1 0 0,21 0 15,0 21-15,-21-20 0,21-1 0,0 0 16,0 0-16,0 0 0,0 0 0,21-21 15,0 22-15,1-22 0,-1 0 16,0 0-16,0 0 0,21 0 0,-20 0 16,-1 0-16,0 0 0,0-22 15,21 1-15,-20-21 0,-22 21 16,21 0-16,0-22 0,0 22 0,0 0 16,-21 0-16,0 0 0,0-1 0,21 1 15,-21 0 1,0 42 15,0 0-31,0 1 16,-21 20-16,21-21 0,-21 21 0,21-20 15,0 20-15,-21 0 0,0 1 16,21-1-16,0 21 0,0-20 0,0 20 16,0-20-16,0 20 0,0 1 15,0 20-15,0-20 0,0 20 0,0-20 16,0 21-16,0-22 0,0 22 15,0-22-15,0 1 0,0 20 0,0-20 16,0-1-16,0-20 0,0 20 0,0 1 16,0-22-16,0 0 0,0 1 0,-21-1 15,21-21-15,-22 0 0,1 1 16,0-22-16,0 0 0,0 0 0,-22 0 16,22-22-16,0 1 0,-21 0 0,21-21 15,-1-1-15,1 1 0,0 0 16,0-22-16,0 22 0,21 0 0,0-22 15,0 22-15,0-22 0,0 1 16,0 20-16,0-20 0,0 21 0,0-1 16,0 1-16,21-22 0,0 22 15,0 0-15,-21 21 0,21-22 0,1 1 16,-1 21-16,0-22 0,0 1 0,21 21 16,-20-21-16,-1-1 0,0 22 15</inkml:trace>
  <inkml:trace contextRef="#ctx0" brushRef="#br0" timeOffset="99863.78">17822 4995 0,'0'0'0,"0"-21"0,0 0 15,0 0-15,0 0 0,0 42 32,0 0-17,0 21-15,0-20 0,0 20 16,0 0-16,0 1 0,-21 20 0,0-21 16,0 22-16,0-1 0,-1-20 0,1 20 15,0-20-15,0-1 16,0 0-16,0 1 0,21-1 0,-22 0 15,22-21-15,0 1 0,0-1 0,0 0 16,0 0-16,22-21 16,-1 0-16,0 0 0,0 0 15,-21-21-15,21 0 0,0 0 0,1-1 16</inkml:trace>
  <inkml:trace contextRef="#ctx0" brushRef="#br0" timeOffset="100235.57">18119 5313 0,'0'0'16,"0"-21"0,-22 42-1,1-21-15,0 21 0,21 0 16,-21 22-16,0-22 0,21 21 0,-21-21 16,21 22-16,-22-1 0,22-21 15,0 21-15,0-20 0,0-1 0,0 0 16,0 0-16,0 0 0,22 0 15,-1-21-15,21 0 0,-21 0 0,22 0 16,-1 0-16,-21-21 0,21 21 0,1-21 16,-1 0-16,0-21 0,-20 20 15,-1 1-15,0-21 0,0 0 0,-21 20 16,0-20-16,0 21 0,0-21 16,-21 20-16,-21 1 0,20 0 15,-20 21-15,21-21 0,0 21 0,-22 0 16,22 0-16,0 0 0,0 0 0,0 0 15,42 0 32,-21-21-31</inkml:trace>
  <inkml:trace contextRef="#ctx0" brushRef="#br0" timeOffset="100487.43">17695 5186 0,'0'0'0,"-21"0"0,0 0 15,42-21 1,0 21-16,22 0 0,-1 0 0,0-21 16,1 21-16,20 0 0,-21 0 15,22 0-15,-1-22 0,1 22 0,-1 0 16,-20 0-16,-1 0 0,0 0 15,-20 0-15,-1 0 0,0 0 0,-21-21 32,-21 21-17,0 0 1</inkml:trace>
  <inkml:trace contextRef="#ctx0" brushRef="#br0" timeOffset="100968.15">19600 4974 0,'0'-21'0,"0"42"0,0-63 15,0 21-15,0 0 0,0-1 0,0 1 16,-21 21-16,0 0 15,0 0-15,21 21 16,0 1-16,0 20 16,0 0-16,0 1 0,0-1 0,0 0 15,0 22-15,0-22 0,-21 22 16,21-22-16,-22 21 0,22-20 0,0-1 16,0 0-16,-21 1 0,21-1 0,-21 0 15,21-20-15,0 20 0,-21-21 16,21 0-16,0-42 47,0 0-47,0-21 0,21 20 0,0-20 15</inkml:trace>
  <inkml:trace contextRef="#ctx0" brushRef="#br0" timeOffset="101204.03">19516 5059 0,'0'0'15,"0"-21"-15,0 0 0,0-1 16,0 1-16,21 0 0,21 21 16,-21-21-16,22 0 0,-1 21 15,21-21-15,-20 21 0,-1 0 0,0 0 16,1 0-16,-1 0 0,-21 0 16,0 0-16,1 0 0,-22 21 15,0 0 1,-22 0-16,1 0 15,0-21-15,0 0 0,0 21 16,0-21-16,-1 0 0,22 22 16</inkml:trace>
  <inkml:trace contextRef="#ctx0" brushRef="#br0" timeOffset="101403.93">19410 5334 0,'21'21'32,"0"-21"-32,0 0 0,22 0 0,-22 0 15,0 0-15,21 0 0,1 0 0,-22 0 16,21 0-16,-21 0 0,0 0 16,22 0-16,-22 0 0,0 0 0,0 0 15,0 0-15</inkml:trace>
  <inkml:trace contextRef="#ctx0" brushRef="#br0" timeOffset="101840.37">20024 5440 0,'0'-42'16,"0"20"-1,21 1-15,0 21 16,0-21-16,0 21 0,22 0 16,-22 0-16,0 0 0,0 0 15,21 0-15,-20 0 0,20 21 0,-21 0 16,21-21-16,-20 22 0,-1-1 16,0 0-16,-21 0 0,0 21 15,0-20-15,0-1 0,0 21 0,0-21 16,0 0-16,-21 22 0,0-22 15,-1 0-15,1 0 0,0-21 0,0 21 16,0-21-16,21-21 31,0 0-31,0 0 0,0 0 0,21 0 16,-21-1-16,21-20 0,0 21 0,-21-21 16,21 20-16,1 1 15,-1 0-15,-21 0 0,21 0 0,0 0 0,0-1 16,0 22-1,1 0 1,-1 0 0,0 0-16,0 0 0</inkml:trace>
  <inkml:trace contextRef="#ctx0" brushRef="#br0" timeOffset="102100.22">20891 5271 0,'0'0'16,"0"21"15,0 0-31,0 0 0,0 0 16,0 0-16,0 22 0,0-22 16,0 21-16,-21-21 0,0 1 0,21 20 15,-21-21-15,21 0 0,0 0 0,0 1 16,0-1-16,0 0 0,0 0 15,0-42 17,0 0-32,0 0 15,0-1-15</inkml:trace>
  <inkml:trace contextRef="#ctx0" brushRef="#br0" timeOffset="102272.12">20934 5059 0,'0'0'16,"0"-21"-16,0 0 16,0 42 31,0 0-47,0 0 15,0 0-15</inkml:trace>
  <inkml:trace contextRef="#ctx0" brushRef="#br0" timeOffset="102899.86">21653 5440 0,'0'0'15,"0"-21"-15,0 0 0,0-1 16,0 1-16,0-21 0,0 21 16,0 0-16,0-1 0,0 1 0,-21 0 15,0 0-15,0 21 0,0 0 16,0 0-16,-1 0 0,1 0 0,-21 0 16,21 0-16,-22 21 0,22-21 15,-21 21-15,0 0 0,20 22 0,-20-22 16,21 21-16,0-21 0,0 22 0,-1-22 15,22 21-15,-21 1 0,21-1 16,0-21-16,0 21 0,21-20 0,1-1 16,-1 0-16,0 0 0,0 0 0,0 0 15,0-21-15,22 0 0,-22 0 16,0 0-16,21 0 0,-20-21 16,20 0-16,-21 0 0,21 0 0,-20 0 15,20-22-15,-21 22 0,0-21 16,0-22-16,22 22 0,-22 0 15,-21-22-15,21 22 0,-21-22 0,21 1 16,-21-1-16,0 22 0,0-22 0,0 22 16,0 0-16,0-1 0,0 1 15,0 21-15,-21 0 0,21 0 16,-21 21-16,21 21 16,-21 0-16,21 0 0,-21 21 15,21 1-15,0-1 0,0 0 0,0 22 16,0-22-16,0 22 0,0-22 15,0 22-15,0-22 0,0 0 16,0 1-16,0-1 0,0 0 0,0 1 16,0-1-16,0-21 0,0 0 15,0 0-15,21 1 0,-21-1 0,21-21 16,0 0-16,-21 21 0,21-21 0,0 0 16,1 0-16,-1 0 0,0 0 15,21-21-15,-21 21 0</inkml:trace>
  <inkml:trace contextRef="#ctx0" brushRef="#br0" timeOffset="104188.12">22394 5398 0,'0'0'0,"0"-22"16,0 1-16,0 0 0,0 0 16,0 0-16,0 0 0,0-1 0,-21 1 15,0 0-15,0 21 16,0 0-16,-1 0 0,1 0 15,0 0-15,0 0 0,-21 21 0,20 0 16,1 1-16,0-1 0,-21 0 16,21 21-16,-1-21 0,1 22 0,21-22 15,0 21-15,-21 1 0,21-22 16,0 21-16,0-21 0,0 0 16,0 1-16,0-1 0,21 0 0,0 0 15,1-21-15,-1 0 0,0 0 16,0 0-16,0 0 0,0 0 15,1-21-15,-1 0 0,0 0 0,0-22 16,0 22-16,22-21 0,-22-1 16,0 22-16,-21-21 0,21 0 0,0 20 15,-21-20-15,21 21 0,-21 0 0,0 0 16,0-1-16,-21 22 31,0 0-31,21 22 0,-21-1 16,21 0-16,0 0 0,-21 0 15,21 0-15,-21 1 0,21 20 0,0-21 16,0 0-16,0 22 0,0-22 16,0 0-16,0 0 0,0 0 0,0 0 15,21 1-15,0-1 0,0-21 0,0 0 16,0 0-16,22 0 0,-22 0 16,21 0-16,1 0 0,-22 0 0,0-21 15,21-1-15,-21 1 0,1 0 0,-1-21 16,0 21-16,0-22 0,0 22 15,0-21-15,-21 21 0,0-1 16,22 1-16,-22 0 0,21 0 16,-42 42 15,-1 0-31,22 0 0,0 1 16,0-1-16,-21 0 0,21 0 15,0 0-15,0 0 0,0 1 0,0-1 16,0 0-16,0 0 0,21 0 15,-21 0-15,43-21 0,-22 22 0,0-22 16,0 0-16,22 0 0,-22 0 0,21 0 16,-21-22-16,0 1 0,1 0 15,-1 0-15,0 0 0,21-22 0,-42 22 16,21-21-16,1 21 0,-22-22 16,21 22-16,-21 0 0,0 0 15,0 0-15,0 0 0,0-1 16,0 44 15,0-1-31,0 0 0,0 0 16,0 0-16,0 0 0,-21 1 15,21-1-15,-22 21 0,22-21 0,0 22 16,-21-1-16,0 0 0,21 1 0,-21 20 16,21-21-16,0 22 0,0-22 15,0 22-15,0-1 0,0 1 0,0-1 16,0 1-16,21-1 0,-21 1 15,0-1-15,21 1 0,-21 20 16,0-20-16,0-1 0,0 1 0,0-1 16,0 1-16,0-1 0,0-20 0,0 20 15,0-20-15,0-1 0,0 21 16,0-20-16,0-1 0,0-21 0,0 22 16,0-22-16,0 0 0,-21 0 0,0 0 15,0-21-15,0 0 16,-1 0-16,1 0 0,0 0 0,0-21 15,0 0-15,0-21 0,-1 20 0,1-20 16,0 0-16,-21-22 0,21 22 0,-1-22 16,1 1-16,0-22 15,0 22-15,0-22 0,0 0 0,-1 1 16,22 20-16,0-20 0,0 20 0,0 1 16,0 20-16,22-20 0,-1 20 15,21 1-15,-21 0 0,22-1 0,-1 1 16,0 0-16,1-1 0,-1 22 15,0-21-15,1 0 0,-1 20 0,-21 1 16,21 0-16,-20 0 0,20 0 0,-21 0 16,0 21-16,-21-22 15,21 22-15,-21 22 32,0-1-17,0 0-15,0 0 16,-21 0-1,0-21-15,21 21 16</inkml:trace>
  <inkml:trace contextRef="#ctx0" brushRef="#br0" timeOffset="146215.97">7366 8573 0,'21'-22'0,"-42"44"0,42-65 0,-21 22 15,0 0-15,0 0 16,0 0-16,0-1 16,0 44 15,0-1-31,0 0 0,0 0 0,-21 21 15,21 1-15,0 20 0,-21-20 16,21 20-16,0 1 0,-21-1 0,-1 22 16,22-22-16,-21 1 0,0-1 0,0 1 15,21-22-15,-21 22 0,0-22 16,21 0-16,-22 1 0,22-1 16,0 0-16,0-21 0,-21 22 0,21-22 15,0 0-15,-21 0 0,21-42 31,0 0-31,0 0 16,0 0-16,0-22 0,0 22 16,21-21-16,-21-1 0,21 22 0</inkml:trace>
  <inkml:trace contextRef="#ctx0" brushRef="#br0" timeOffset="146555.79">7281 8615 0,'0'0'0,"0"-21"0,0 0 0,0-1 16,0 1-16,0 0 15,21 0 1,1 21-16,-1 0 0,0 0 16,0 21-16,0 0 0,0 0 15,22 22-15,-1-1 0,-21 0 0,22 22 16,-22-22-16,0 43 0,0-22 0,0 1 15,-21-1-15,0 1 16,0-22-16,0 22 0,0-22 0,0 0 16,0 1-16,0-1 0,0 0 0,0-20 15,0-1-15,21 0 0,-21 0 16,22-21 0,-1 0-16,-21-21 15,0 0-15,21 0 0,0-1 16,-21 1-16,21-21 0,-21 21 0,0-22 15,0 1-15,21 21 0</inkml:trace>
  <inkml:trace contextRef="#ctx0" brushRef="#br0" timeOffset="146856.62">8001 8424 0,'0'0'0,"0"-21"0,0 0 16,-21 21-1,0 0-15,-1 0 0,22 21 16,0 0-16,-21 1 0,0 20 16,21-21-16,-21 21 0,21 22 0,-21-22 15,0 22-15,21-1 0,-22 1 16,1-1-16,0 1 0,0-1 0,0 1 16,0-1-16,-1-20 0,1-1 0,21 0 15,-21 1-15,21-22 0,0 21 16,-21-42-16,21 21 0,0 0 15,21-21 1,0 0-16,0 0 0,-21-21 16,22 0-16,-1 0 0,0 0 15,0 0-15,0-1 0,0 1 0</inkml:trace>
  <inkml:trace contextRef="#ctx0" brushRef="#br0" timeOffset="147300.34">8234 8890 0,'0'0'0,"0"21"47,0 0-47,-21 1 0,-1 20 16,22-21-16,-21 21 0,21-20 15,0 20-15,-21 0 0,21-21 0,-21 22 16,21-22-16,0 21 0,0-21 15,0 1-15,0-1 0,0 0 0,0 0 16,0 0-16,21 0 0,0-21 0,22 0 16,-22 0-16,0 0 0,21 0 0,-21 0 15,22 0-15,-1-21 0,-21 0 16,22 21-16,-22-21 0,0 0 16,0 0-16,0-1 0,0-20 0,1 21 15,-22-21-15,0-1 0,0 22 16,0-21-16,0-1 0,0 1 0,0 0 15,-22 21-15,1-22 0,0 22 0,0 0 16,0 21-16,0 0 0,-1 0 16,-20 0-16,21 0 0,0 0 0,0 0 15,-22 0-15,22 21 0,0 0 0,0 0 16,21 1-16,-21-1 0,21 0 16,-22-21-16,22 21 0,0 0 0,0 0 15,22-21-15,-1 0 16,0 0-16,0 0 15,0 0-15</inkml:trace>
  <inkml:trace contextRef="#ctx0" brushRef="#br0" timeOffset="147624.18">8953 8424 0,'0'0'0,"22"-21"0,-22 0 0,0 0 15,0 0-15,0 42 32,0 0-32,0 21 15,0-20-15,0 20 0,0 0 0,0 22 16,-22-22-16,22 22 0,-21-1 16,0 1-16,0-1 0,21 1 0,-21-22 15,0 21-15,-1-20 0,1-1 0,0 22 16,21-43-16,-21 21 0,0-21 15,21 22-15,-21-22 0,21 0 0,0 0 16,0 0-16,0 0 16,0-42-1,21 0-15,0 0 16,0 0-16,0 0 0,-21-1 0</inkml:trace>
  <inkml:trace contextRef="#ctx0" brushRef="#br0" timeOffset="148027.37">9102 9102 0,'-22'21'0,"22"0"16,22-21 15,-1 0-31,0 0 0,0 0 16,0 0-16,22-21 15,-22 0-15,0 21 0,0-21 0,21-1 16,-20 1-16,-1 0 0,-21 0 0,21 0 16,-21 0-16,0-1 15,0 1-15,-21 21 16,0 0-16,-1 0 0,1 0 16,-21 0-16,21 0 0,0 21 15,-1 1-15,1-1 0,0 0 0,0 0 16,0 0-16,0 22 0,21-22 0,0 0 15,0 21-15,0-21 0,0 1 16,0-1-16,0 0 0,0 0 16,0 0-16,0 0 0,21 1 0,0-1 15,0-21-15,0 0 16,0 0-16,1 0 0,-1 0 0,0 0 16,0 0-16,0 0 0,0 0 0,22 0 15,-22-21-15,0-1 0,21 22 0</inkml:trace>
  <inkml:trace contextRef="#ctx0" brushRef="#br0" timeOffset="148493.13">9991 8890 0,'0'0'0,"0"-21"16,0-21 0,-22 42-1,1 0-15,0 0 0,0 0 16,0 0-16,0 0 0,-1 21 0,1 0 15,-21 0-15,21 0 0,0 0 0,-1 22 16,1-22-16,0 0 0,0 0 16,21 0-16,0 1 0,0-1 0,0 0 15,0 0-15,21 0 16,0-21-16,22 0 0,-22 0 16,21 0-16,-21 0 0,22 0 0,-22 0 15,21 0-15,-21 0 0,22 0 0,-22 0 16,0 0-16,21 21 15,-21-21-15,1 22 0,-1-1 16,-21 0-16,0 0 16,0 0-16,-21-21 0,-1 21 15,-20-21-15,21 22 0,0-1 16,-22-21-16,22 0 0,-21 21 0,21-21 16,-22 0-16,22 0 0,0 0 0,0 0 15,-21 0-15,20 0 16,1 0-16,0-21 0,21 0 15,-21 21-15,21-22 16,0 1 0,0 0-1,0 0 1</inkml:trace>
  <inkml:trace contextRef="#ctx0" brushRef="#br0" timeOffset="148852.47">8911 8424 0,'0'-21'0,"42"-21"31,1 42-31,-1 0 0,0-21 0,1 21 0,20 0 16,-20-21-16,20 21 0,-21 0 0,22 0 15,-1-22-15,-20 22 0,20 0 16,1 0-16,-22 0 0,0 0 0,1-21 16,-1 21-16,-21 0 0,0 0 15,1 0-15,-1 0 0,-42 21 47,-1-21-47,1 22 16,0-1-16,0-21 15,21 21-15,-21 0 0</inkml:trace>
  <inkml:trace contextRef="#ctx0" brushRef="#br0" timeOffset="149424.15">6667 9843 0,'0'0'15,"-21"0"-15,0 0 0,0 0 0,0 0 0,0 0 16,42 0 15,0 0-31,0 0 0,21 0 0,22 0 16,-1 0-16,1 0 0,21 0 0,-1 0 15,1 0-15,21 0 0,0 0 16,21 0-16,0 0 0,21 0 0,-21 0 16,21-22-16,0 22 0,-21 0 15,21 0-15,-21-21 0,21 21 0,-21 0 16,0 0-16,0 0 0,0 0 15,0-21-15,-21 21 0,0 0 0,0 0 16,0-21-16,0 21 0,-22 0 16,1 0-16,-22 0 0,1 0 0,-1 0 15,-20-21-15,-1 21 0,-21 0 0,0 0 16,1 0-16,-44 0 31,-20 0-31,21 0 0,-21 0 0,-1 0 16,1 0-16,0 0 0,-1 0 15</inkml:trace>
  <inkml:trace contextRef="#ctx0" brushRef="#br0" timeOffset="149972.29">6456 10054 0,'0'0'0,"-21"0"0,-1 0 0,1 0 15,21-21 1,21 21-16,1 0 0,-1 0 15,21-21-15,0 21 0,1-21 16,-1 21-16,0 0 0,22 0 0,-1 0 16,1 0-16,-1 0 0,1 0 0,21 0 15,-22 0-15,22 0 0,-1-21 16,1 21-16,21 0 0,0 0 16,0 0-16,-1 0 0,22 0 0,-21 0 15,0 0-15,21 0 0,-21 0 0,21 0 16,-21 0-16,0-22 0,21 22 15,-22 0-15,1 0 0,-21 0 0,21 0 16,-22 0-16,22-21 0,-21 21 0,0 0 16,-1-21-16,1 21 0,0 0 15,-1 0-15,1-21 0,-22 21 0,1 0 16,-22 0-16,22 0 0,-22 0 0,-21 0 16,22 0-16,-22 0 0,0 0 15,0 0 1,-21-21-1,-21 21 1,21-21 0,-21 21-16,0 0 15</inkml:trace>
  <inkml:trace contextRef="#ctx0" brushRef="#br0" timeOffset="150128.21">10372 9843 0,'0'21'15,"0"0"-15,-22-21 47,1 0-31,0 0-16,0 0 16</inkml:trace>
  <inkml:trace contextRef="#ctx0" brushRef="#br0" timeOffset="151011.81">4889 11113 0,'0'-22'0,"0"44"0,0-65 0,0 22 15,0 0-15,0 0 0,0 0 16,0-1-16,0 1 0,0 0 0,0-21 16,0 21-16,0-1 0,0 1 0,0-21 15,0 21-15,22 0 16,-22-1-16,0 1 0,0 42 31,0 1-15,0-1-16,0 21 0,0-21 0,0 22 15,0-1-15,0 21 0,0-20 16,0 20-16,0 1 0,0-1 0,21 22 16,-21-22-16,0 1 0,0-1 0,0 1 15,0-22-15,0 22 0,0-22 16,0 0-16,0-20 0,0 20 0,0-21 15,0 0-15,0 0 0,0 1 16,0-44 15,0 1-15,21 0-16,-21 0 0,0 0 16,0 0-16,21-1 0,0 1 0</inkml:trace>
  <inkml:trace contextRef="#ctx0" brushRef="#br0" timeOffset="151607.81">5461 11515 0,'-21'0'16,"21"21"0,0 0-1,21-21 16,0 0-15,0-21-16,-21 0 16,21 21-16,-21-21 0,0-1 0,0 1 15,-21 21 1,0 0-16,0 0 0,0 0 16,0 0-16,-1 21 0,1 1 15,21-1-15,0 0 16,0 0-16,0 0 15,21-21 1,1-21 0,-1 21-16,0-21 0,0 0 15,0 21-15,-21-21 16,21-1-16,-21 1 0,-21 21 16,0 0-1,0 0-15,0 0 16,0 0-16,21 21 15,0 1 1,0-1 0,21-21-1,0 21-15,0-21 16</inkml:trace>
  <inkml:trace contextRef="#ctx0" brushRef="#br0" timeOffset="152723.16">7726 11049 0,'0'0'16,"0"-21"-16,21-43 15,0 43-15,-21 0 16,0 0-16,-21 21 31,0 0-31,0 0 0,-1 21 16,1 0-16,0 22 0,0-22 15,0 42-15,0-20 0,-1 20 0,1 1 16,0-1-16,0 1 16,-21-1-16,20 1 0,1-1 0,-21 1 15,21-22-15,0 21 0,-22-20 0,22-22 16,21 21-16,-21-21 0,21 1 15,-21-1-15,21-42 16,0-1-16,0 1 16,0 0-16,0 0 0,0-21 15,0 20-15,-21-20 0,21 0 0,0-1 16,0 1-16,0 21 0,0-21 16,0 20-16,0 1 0,0 0 0,0 0 15,0 0-15,21 21 16,0 0-1,0 0-15,0 21 0,-21 0 0,21 0 16,1 0-16,-1 22 0,0-22 0,0 0 16,0 21-16,22-20 0,-22 20 15,0-21-15,0 0 0,0 0 0,0 22 16,1-22-16,-1-21 0,21 21 0,-21 0 16,0-21-16,22 0 0,-22 0 15,21 0-15,-21 0 0,22 0 0,-1 0 16,0-21-16,-20 21 0,20-21 0,0 0 15,-21-22-15,1 22 0,20-21 16,-21 0-16,0-1 0,0 1 0,1 0 16,-1-22-16,-21 1 0,0-1 15,21 22-15,-21-22 0,0 1 16,0 20-16,0-20 0,0 21 0,0-1 16,-21 1-16,0 0 0,-1-1 0,1 22 15,-21 0-15,21 0 0,-22 0 16,22-1-16,-21 22 0,0 0 0,-1 0 15,1 22-15,0-1 0,20 0 0,-20 0 16,0 0-16,-1 22 0,22-1 16,0 0-16,0 1 0,0 20 0,21-21 15,-21 22-15,21-1 0,0-20 0,0 20 16,0-20-16,21-1 0,0 0 16,21 1-16,-21-22 0,1 0 15,20 0-15,0 0 0,1 0 0,-1 1 16,-21-22-16,21 0 0,1 0 15,-1 0-15,-21 0 0,22 0 0,-1 0 16,-21-22-16,21 1 0,-20 0 0,-1 21 16,0-21-16,0 0 0,0 0 15</inkml:trace>
  <inkml:trace contextRef="#ctx0" brushRef="#br0" timeOffset="153179.9">8763 11134 0,'-42'0'15,"20"0"-15,1 0 0,0 21 0,0 0 0,0 0 16,0 0-16,-1 1 0,1 20 16,0-21-16,0 21 0,21-20 0,-21 20 15,21-21-15,-21 21 0,21-20 0,0 20 16,0-21-16,0 0 0,0 22 15,0-22-15,0 0 0,21-21 0,0 21 16,0 0-16,0-21 0,0 0 0,22 0 16,-22 0-16,21 0 0,1 0 15,-22 0-15,21 0 0,0-21 16,1 21-16,-1-21 0,-21 0 0,22 0 16,-22-1-16,21-20 0,-21 21 15,-21-21-15,0 20 0,0-20 0,0 0 16,0 21-16,0-22 0,0 22 0,-21-21 15,0 21-15,-21-1 0,20 1 16,-20 21-16,21 0 0,-21 0 0,20 0 16,-20 0-16,21 0 0,-21 21 0,20-21 15,1 22-15,-21-1 0,21 0 16,0 0-16,-1 0 0,22 0 16,0 1-16,-21-22 0,21 21 0,0 0 15,0 0-15,0 0 0,21-21 16,1 21-16,-1-21 0,21 0 0,-21 0 15,22 0-15,-1 0 0</inkml:trace>
  <inkml:trace contextRef="#ctx0" brushRef="#br0" timeOffset="154561.1">9419 11197 0,'0'0'0,"0"-21"0,0 0 0,0 0 15,0 0-15,-21 21 16,0 0 0,0 0-16,-1 21 0,22 0 0,-21 0 15,21 0-15,-21 0 0,21 22 16,0-1-16,-21-21 0,0 22 0,21-1 16,-21 0-16,21-21 0,0 22 0,0-1 15,0-21-15,0 0 0,0 22 16,0-22-16,21 0 0,0 0 0,0-21 15,0 21-15,0-21 0,1 0 0,20 0 16,-21 0-16,21 0 0,-20 0 16,20-21-16,-21 21 0,21-21 15,1 0-15,-22 0 0,21 0 0,1-22 16,-1 22-16,-21-21 0,0 21 0,0-22 16,1 22-16,-1-21 0,-21 21 15,21-1-15,-21 1 0,0 0 0,0 0 16,-21 21-1,0 0 1,-1 0-16,22 21 0,-21 0 0,21 0 16,-21 1-16,21 20 0,0-21 0,-21 21 15,21-20-15,0 20 0,0-21 16,0 0-16,0 0 0,0 1 16,0-1-16,0 0 0,0 0 0,21 0 15,0-21-15,0 0 0,1 0 16,-1 0-16,0 0 0,21 0 0,-21 0 15,22-21-15,-1 0 0,0 21 0,-20-21 16,20-22-16,0 22 0,-21 0 16,1-21-16,20-1 0,-21 22 0,-21-21 15,21 0-15,0-22 0,-21 43 16,0 0-16,0 0 0,0-1 16,-21 44 15,21-1-31,-21 0 0,0 0 0,21 21 15,0-20-15,0-1 0,0 21 16,0-21-16,0 22 0,0-22 0,0 0 16,0 0-16,0 21 0,0-20 0,21-22 15,-21 21-15,21 0 0,0-21 16,1 0-16,-1 21 0,21-21 0,-21 0 16,22 0-16,-1 0 0,0 0 0,1-21 15,-22 0-15,21 0 0,0-1 16,-20 1-16,-1 0 0,0-21 0,0 21 15,0-22-15,-21 1 0,0 0 0,0 20 16,0-20-16,0 21 0,0 0 16,0 0-16,0-1 0,-21 44 31,21-1-31,0 0 0,0 0 16,0 0-16,0 0 0,0 22 15,0-22-15,0 21 0,0-21 0,-21 1 16,21 20-16,0-21 0,0 0 0,0 0 15,0 1-15,0-1 0,0 0 16,0 0-16,0 0 16,0-42 15,0 0-31,0 0 0,0 0 16,0-1-16,0-20 0,0 21 0,0-21 15,21 20-15,0-20 0,-21 0 0,21 21 16,1-1-16,-1-20 0,0 21 15,0 0-15,0 0 0,0-1 0,22 1 16,-22 21-16,0 0 0,21 0 0,-20 0 16,-1 0-16,0 21 0,21-21 15,-42 43-15,21-22 0,1 0 0,-22 21 16,21 1-16,-21-22 0,0 21 0,0-21 16,0 22-16,0-22 0,0 0 15,0 0-15,0 22 0,0-22 16,0 0-16,0-42 47,0 0-47,0-1 0,0 1 0,0 0 15,0-21-15,21 21 0,0-22 0,-21 1 16,21 0-16,0-1 0,22 22 16,-22-21-16,0 21 0,21-1 0,-20-20 15,20 42-15,-21-21 0,21 0 0,1 21 16,-22 0-16,21 0 0,1 0 15,-22 21-15,21 0 0,-21 21 0,0-20 16,1-1-16,-22 21 0,0 0 0,0-20 16,0 20-16,0-21 15,0 21-15,0-20 0,-22-1 0,22 0 16,-21 0-16,21 0 0,-21 0 0,0-21 16,21 22-16,21-44 31,0 1-16,0 0-15,1 0 0</inkml:trace>
  <inkml:trace contextRef="#ctx0" brushRef="#br0" timeOffset="154931.9">12107 11409 0,'0'21'0,"0"0"15,0 0 1,21-21-16,1 0 15,-1 0-15,0 0 0,0 0 16,0 0-16,0 0 0,1-21 16,20 0-16,-21 21 0,0-21 0,22 0 15,-22-22-15,0 22 0,0 0 0,0-21 16,0-1-16,-21 22 0,0 0 16,0-21-16,0 21 0,0-1 0,0 1 15,-21 21-15,-21 0 16,21 0-16,0 21 0,-22 1 15,22-1-15,-21 0 0,21 0 16,-22 21-16,22 1 0,0-1 0,0 0 16,21 1-16,-21-22 0,21 21 0,0 1 15,0-22-15,0 21 0,0-21 16,42 0-16,-21 1 0,0-1 0,0 0 16,22-21-16,-1 0 0,0 21 0,1-21 15,-1 0-15,0 0 0,1 0 0,-1-21 16,0 0-16,1 0 0,-1-1 15,0 1-15,-20-21 0</inkml:trace>
  <inkml:trace contextRef="#ctx0" brushRef="#br0" timeOffset="155396.63">12912 11261 0,'0'0'0,"0"-43"0,0 22 0,0 0 0,0 0 16,0 0-16,0 42 31,0 0-31,-22 0 16,22 0-16,-21 22 0,21-22 0,0 21 15,0 1-15,0-22 0,-21 21 16,21 0-16,0-20 0,0 20 0,0-21 16,0 0-16,0 0 0,0 1 0,0-1 15,0 0 1,0-42 0,0 0-1,0-1-15,0 1 0,0 0 0,0-21 16,21 21-16,-21-22 0,21 1 15,1 0-15,-1 20 0,0-20 0,0 0 16,0 21-16,22-22 0,-22 22 0,21 0 16,0 0-16,-20 0 0,20 21 15,0-22-15,1 22 0,-1 0 0,0 0 16,-21 0-16,22 22 0,-22-1 0,0 0 16,0 0-16,-21 21 0,0-20 15,21 20-15,-21 0 0,0 22 16,0-22-16,0 0 0,0 1 0,-21-1 15,21-21-15,-21 22 0,0-1 0,21-21 16,0 0-16,-21 0 0,21 1 16,-21-1-16,21 0 0,0-42 31,0 0-15,21-1-16,0-20 0,0 21 15,0-21-15</inkml:trace>
  <inkml:trace contextRef="#ctx0" brushRef="#br0" timeOffset="155708.31">14055 10478 0,'0'0'0,"-22"-64"31,1 64-31,0 0 0,21 21 0,0 0 15,0 1-15,-21 20 0,0 0 16,21 1-16,-21-1 0,21 21 0,0-20 16,0 20-16,-22 1 0,22-1 0,0 1 15,-21-1-15,21 1 0,0-1 0,0 1 16,0-1-16,-21-20 16,21 20-16,-21-21 0,21 1 0,0-22 15,0 21-15,0-21 0,0 1 0,0-1 16,0 0-16,0-42 31,21 21-31,0-21 0,0-1 0,1 1 16,20 0-16</inkml:trace>
  <inkml:trace contextRef="#ctx0" brushRef="#br0" timeOffset="156124.07">14584 11091 0,'0'0'0,"0"-21"0,21 0 15,-21 0-15,0 0 16,-21 0-16,0 21 16,-1 0-16,1 0 0,-21 0 0,21 0 15,0 21-15,-22-21 0,22 21 16,0 0-16,0 0 0,0 0 0,-1 1 16,1-1-16,21 0 0,0 0 15,0 0-15,0 0 0,0 1 16,21-22-16,1 21 0,-1-21 0,0 21 15,0-21-15,21 21 0,-20-21 0,-1 21 16,0-21-16,21 21 0,-21-21 16,1 22-16,-1-1 15,-21 0-15,0 0 0,0 0 16,0 0-16,-21 1 16,-1-22-16,1 21 0,0-21 15,0 0-15,-21 21 0,20-21 0,1 21 16,0-21-16,-21 0 0,21 0 0,-1 0 15,1 0-15,0 0 0,0 0 16,0 0 0,21-21-1,0 0 1,0 0-16,21-1 16</inkml:trace>
  <inkml:trace contextRef="#ctx0" brushRef="#br0" timeOffset="156468.01">13779 10795 0,'0'0'0,"22"0"16,-1-21-16,0 21 15,21-21-15,1 21 0,-1 0 0,21 0 16,-20-21-16,20 21 0,1 0 16,-1 0-16,-20 0 0,-1-22 0,21 22 15,-41 0-15,20 0 0,-21 0 0,0 0 16,0-21-16,-21 42 62</inkml:trace>
  <inkml:trace contextRef="#ctx0" brushRef="#br0" timeOffset="171660.21">5292 13123 0,'0'0'16,"0"-21"0,-22 21-1,1 0 1,21-21 0,-21 21-16,0 0 15,21-21-15,0 0 16,0 0-16,0-1 15,0 1-15,0 0 0,0 0 0,21 0 16,0 0-16,0 21 0,-21-22 16,22 1-16,20 0 0,-21 21 0,0 0 15,0-21-15,1 21 0,-1 0 16,0 0-16,0 0 0,0 21 0,0 0 16,1 0-16,-1 1 0,0-1 15,0 0-15,-21 0 0,21 21 0,-21-20 16,21-1-16,-21 21 0,0-21 15,0 22-15,0-1 0,0 0 16,0-21-16,-21 22 0,0-1 0,0 0 16,0 1-16,0-1 0,-1 0 15,-20 1-15,21-1 0,-21 0 0,20 1 16,-20-1-16,0-21 0,-1 22 0,1-22 16,21-21-16,-21 21 0,-1-21 15,22 0-15,-21 0 0,-1 0 0,22 0 16,-21-21-16,0 0 0,20-1 15,1 1-15,-21 0 0,21-21 0,21 21 16,0-1-16,0 1 0,0-21 16,0 21-16,0 0 0,0-1 15,21 1-15,0 0 0,0 0 0,0 21 16,1-21-16,20 0 0,-21 21 16,0 0-16,0 0 0,22 0 0,-22 0 15,0 0-15,0 0 0,0 21 16,1 0-16,-1 0 0,0 0 0,-21 0 15,21 22-15,0-22 0,-21 0 0,21 21 16,-21-20-16,22 20 0,-22-21 16,21 0-16,0 0 0,-21 1 15,21-1-15,0-21 0,-21 21 0,21-21 16,1 0-16,-1 0 0,0 0 16,0 0-16,0 0 0,0-21 15,1 0-15,-1-1 0,0 22 16,-21-21-16</inkml:trace>
  <inkml:trace contextRef="#ctx0" brushRef="#br0" timeOffset="172079.96">6011 13547 0,'0'63'31,"21"-63"-15,1 0-16,-22-21 16,21 0-16,-21 0 0,0 0 0,21-1 15,-21 1-15,0 0 0,0 0 16,-21 21-1,0 0 1,-1 0-16,1 0 0,21 21 16,0 0-16,0 0 15,0 1-15,0-1 0,0 0 16</inkml:trace>
  <inkml:trace contextRef="#ctx0" brushRef="#br0" timeOffset="178052.36">8530 12933 0,'0'0'0,"0"-21"16,0 0-16,-21-1 16,21 1-16,0 0 15,0 0-15,0 0 0,0 0 16,0-1-16,0 1 0,0 0 16,-21 21-1,0 21 1,21 22-1,-22-22-15,22 21 0,-21 0 16,21 1-16,-21 20 0,0-20 16,21 20-16,-21-21 0,0 22 15,-1-1-15,22-20 0,-21 20 0,0 1 16,0-22-16,0 22 0,-22-22 0,22 21 16,0-20-16,0-22 0,-21 21 15,20-21-15,1 1 0,0-1 0,0-21 16,0 0-16,0 0 0,-1 0 15,22-21-15,0-1 0,-21-20 0,21 21 16,-21-21-16,21-1 0,-21 1 16,21 0-16,0-1 0,0 1 0,0 0 15,0 20-15,21-20 0,0 21 0,-21 0 16,21 0 0,1 21-16,-1 0 0,0 0 15,0 0-15,0 21 16,0 0-16,1 0 0,-1 0 15,-21 0-15,21 1 0,0 20 0,-21-21 16,21 21-16,0-20 0,-21 20 16,22-21-16,-1 21 0,0-20 0,0-1 15,-21 0-15,42-21 0,-20 21 16,-1-21-16,0 0 0,0 0 0,21 0 16,1 0-16,-22 0 0,21-21 15,1 0-15,-1 0 0,0-1 0,1 1 16,-1 0-16,0-21 0,-21 21 15,1-22-15,-1 1 0,-21 21 16,21-22-16,-21 1 0,0-21 0,0 20 16,-21-20-16,0-1 0,-22 1 15,22-1-15,-21 1 0,21-1 0,-22 1 16,1 20-16,0 1 0,20 21 16,-20-21-16,21 20 0,-21 22 0,20 0 15,1 0-15,0 0 0,0 22 16,0-1-16,0 21 0,-1 0 0,1 1 15,21-1-15,0 22 0,0-22 0,0 21 16,0-20-16,0 20 16,0-20-16,21-1 0,-21-21 0,22 21 15,20-20-15,-21-1 0,21 0 16,1 0-16,-22-21 0,42 0 0,-20 21 16,-1-21-16,0 0 0,1 0 0,-22 0 15,21 0-15,-21 0 0,22-21 16,-22 21-16,-21-21 0,21 21 0,0-21 15,-21 0-15</inkml:trace>
  <inkml:trace contextRef="#ctx0" brushRef="#br0" timeOffset="178415.48">9207 13399 0,'22'0'15,"-44"0"-15,65 0 0,-22 0 16,0 0-16,0 0 16,0 0-16,1-22 0,-1 22 0,0-21 15,0 0-15,0 21 0,-21-21 0,0 0 16,0 0-16,0-1 16,-21 22-1,0 0-15,0 0 0,0 0 16,-1 0-16,-20 22 0,21-1 15,0 0-15,-22 0 0,22-21 0,0 21 16,21 0-16,0 1 0,-21 20 16,21-21-16,0 0 0,0 0 0,0 1 15,0-1-15,21 0 16,-21 0-16,21-21 0,0 21 0,1-21 16,-1 0-16,0 0 0,0 0 15,0 0-15,0 0 0,1 0 0,20-21 16,-21 21-16,21-21 0</inkml:trace>
  <inkml:trace contextRef="#ctx0" brushRef="#br0" timeOffset="179128.31">10033 13208 0,'0'0'0,"-21"0"0,0 0 0,-1 0 16,1 0-16,0 0 0,-21 0 0,21 21 15,-22-21-15,22 21 0,-21 1 16,21-1-16,-1 0 0,1 0 0,-21 21 16,21-20-16,21 20 0,-21 0 15,21-21-15,-22 22 0,22-22 16,0 21-16,0-21 0,0 1 0,0-1 16,22-21-16,-1 21 0,0-21 15,0 0-15,0 0 0,22 0 0,-1-21 16,-21 0-16,21-1 0,1 1 15,-1-21-15,0 21 0,1-22 0,-1 1 16,-21 0-16,22-1 0,-22-20 16,0 21-16,-21-1 0,0-20 0,21-1 15,-21 1-15,0-1 0,0 1 0,0 20 16,0-20-16,0 21 0,0 20 16,0-20-16,0 21 0,0 42 31,-21 21-31,0 1 15,0-1-15,21 0 0,-22 22 0,1-22 16,0 22-16,0-1 0,21-20 16,0 20-16,-21-21 0,21 22 0,0-22 15,0 1-15,0-1 0,0 0 16,21 1-16,0-22 0,0 21 0,0-21 16,1 0-16,-1-21 0,0 0 0,21 0 15,-21 0-15,1 0 0,20 0 16,-21 0-16,0-21 0,22 0 0,-22 0 15,0-21-15,0 20 0,21 1 16,-20-21-16,-1 21 0,-21 0 0,21-1 16,-21 1-16,0 0 0,21 21 15,-42 21 17,0 0-32,21 1 0,-21-22 15,21 21-15,0 0 0,0 0 0,-22 0 16,22 0-16,0 1 0,0-1 0,0 0 15,-21-21-15,21 21 0,0 0 16,0-42 15,0 0-15,0 0-16,21 0 16,-21-1-16</inkml:trace>
  <inkml:trace contextRef="#ctx0" brushRef="#br0" timeOffset="179300.22">10562 13208 0,'0'0'16,"0"-21"-16,-21 42 63,21 0-48,0 0-15,0 1 0,0-1 16,0 0-16</inkml:trace>
  <inkml:trace contextRef="#ctx0" brushRef="#br0" timeOffset="180444.34">11007 13272 0,'0'0'0,"-22"0"16,1 0-16,0 0 0,-21 0 15,21 21-15,-1-21 0,-20 21 0,21 0 16,0 0-16,-22 0 16,22 1-16,0-1 0,21 0 0,0 21 15,-21-21-15,21 1 0,0 20 16,0-21-16,0 0 0,0 0 0,0 1 16,21-1-16,0-21 0,0 21 0,1-21 15,-1 0-15,21 0 0,-21 0 16,22 0-16,-1 0 0,0-21 0,22 0 15,-22-1-15,22 22 0,-22-21 16,21 0-16,-20 0 0,-1 0 0,0 0 16,1-1-16,-22 1 0,0 0 0,21 0 15,-42 0-15,0 0 16,22-1-16,-22 1 0,0 0 0,0 0 16,0 0-16,-22 21 0,1 0 15,0 0-15,0 0 16,0 0-16,0 0 0,-1 21 15,1 0-15,0-21 0,21 42 16,-21-20-16,0-1 0,21 0 0,0 0 16,-21 21-16,21-20 0,-22-1 0,22 0 15,0 0-15,0 0 0,0 0 16,22-21-16,-1 0 16,0 0-16,0 0 0,0-21 15,0 21-15,1-21 0,-1 0 16,0 0-16,0 0 0,0-1 0,-21 1 15,0-21-15,21 21 0,-21 0 16,0-1-16,22 1 0,-22 0 0,0 0 16,0 0-16,0 42 31,-22 0-31,1 0 16,21 0-16,-21 1 0,21-1 0,0 0 15,0 0-15,0 0 0,0 0 16,0 1-16,0-1 0,0 0 0,0 0 15,0 0-15,21-21 0,0 0 16,1 0-16,-1 0 0,0 0 16,0 0-16,0 0 0,22-21 0,-22 21 15,21-21-15,0 0 0,1-22 16,-1 22-16,0-21 0,-20 21 0,20-22 16,-21 1-16,0 0 0,0-22 15,1 22-15,-1-22 0,0 22 0,-21-21 16,0-1-16,0 22 0,0-22 0,0 22 15,0 21-15,0-22 0,0 22 16,0 0-16,-21 21 16,0 0-16,-1 21 15,1 0-15,0 22 0,0-1 0,21 0 16,0 22-16,-21-22 0,21 22 16,-21-22-16,21 22 0,0-22 15,0 0-15,0 1 0,0-1 0,0 0 16,0 1-16,0-22 0,0 21 0,21-21 15,0 0-15,0 1 0,0-1 16,0 0-16,1-21 0,20 0 0,0 0 16,-21 0-16,22 0 0,-1-21 15,0 21-15,1-21 0,-1-1 0,0 1 16,-20 0-16,20 0 0,-21 0 0,0 0 16,0-1-16,-21 1 0,0 0 15,0 0-15,0 0 0,0 0 0,-21 21 16,0 0-1,0 0-15,0 0 0,0 21 16,-1 0-16,22 0 0,-21 0 16,21 0-16,0 1 0,0-1 0,0 0 15,0 0-15,0 0 0,21 0 16,1 1-16,-1-1 0,0-21 0,0 0 16,0 21-16,0-21 0,1 0 15,20 0-15,-21 0 0,0-21 0,22 0 16,-22 21-16,21-22 0,-21 1 0,0 0 15,1 0-15,-1-21 0,0 20 16,-21 1-16</inkml:trace>
  <inkml:trace contextRef="#ctx0" brushRef="#br0" timeOffset="180669.22">11811 13123 0,'0'0'15,"-21"0"-15,0 22 0,-1-22 16,44 0 0,-1 0-16,21 0 0,-21 0 15,22 0-15,-1 0 0,21 0 16,-20 0-16,-1 0 0,22-22 0,-22 22 0,21-21 16,-20 21-16,-1 0 15,0 0-15,1-21 0,-22 21 0,0 0 16,0 0-16,0 0 0</inkml:trace>
  <inkml:trace contextRef="#ctx0" brushRef="#br0" timeOffset="181115.96">13631 12827 0,'0'0'0,"0"-21"0,0 0 0,-21 0 16,21-1-16,-21 22 16,0 0-16,21 22 15,-21-1-15,-1 0 0,22 21 16,-21 1-16,0-1 0,0 21 0,0-20 16,21 20-16,-21-20 0,-1 20 15,1-21-15,0 1 0,21 20 0,-21-20 16,21-1-16,-21-21 0,21 21 0,0-20 15,0 20-15,0-21 0,0 0 16,0 0-16,21-21 16,-21-21-1,0 0-15,-21 21 0,0-21 16,-1 0-16</inkml:trace>
  <inkml:trace contextRef="#ctx0" brushRef="#br0" timeOffset="181895.47">12700 13272 0,'0'0'0,"21"0"32,21 0-32,-20 0 0,20 0 0,21 21 15,1-21-15,-1 0 0,1 0 0,21 0 16,-22 0-16,22 0 0,-1-21 16,1-1-16,-21 1 0,20 21 0,1-21 15,0-21-15,-22 21 16,1-1-16,-22-20 0,21 21 0,-41-21 15,20 20-15,-42-20 0,0 0 0,0-1 16,0 1-16,0 0 0,-21 21 16,0-22-16,21 22 0,-22 21 0,1-21 15,0 21-15,0 0 0,0 0 16,0 0-16,21 21 0,-22 0 0,22 22 16,-21-1-16,21 0 0,0 1 15,-21-1-15,21 21 0,-21-20 0,21 20 16,-21-20-16,21 20 0,0-21 0,0 1 15,-21-1-15,21 0 0,-22 1 16,22-1-16,0 0 0,0-20 16,0 20-16,0-21 0,-21 0 15,21 0-15,0 1 0,0-1 0,0-42 32,0-1-32,0 1 15,21 0-15,1 0 0,-22 0 0,21 0 16,0-1-16,0 1 0,0 0 15,-21 0-15,21 21 0,1 0 0,-22-21 16,21 21-16,0 0 16,0 0-16,-21 21 15,21 0-15,-21 0 0,21-21 16,-21 21-16,22 1 16,-1-1-16,0-21 0,0 0 15,0 21-15,22-21 0,-22 0 0,21 0 16,-21 0-16,22 0 0,-1 0 15,0 0-15,1-21 0,-1 21 0,0-21 16,1-1-16,-22 1 0,21 0 0,-21 0 16,0 0-16,1 0 0,-1-22 15,-21 22-15,21 0 0,-21 0 0,0 0 16,0-1-16,-21 22 16,0 0-16,-1 0 15,1 0-15,0 0 0,0 22 16,21-1-16,-21 0 0,21 0 15,-21 0-15,21 0 0,0 1 0,0-1 16,0 0-16,0 21 0,0-21 0,0 1 16,0-1-16,21 0 0,21 0 15,-21-21-15,0 0 0,1 0 16,-1 0-16,21 0 0,-21 0 16,22 0-16,-1-21 0,-21 0 0,21 0 15,1-1-15</inkml:trace>
  <inkml:trace contextRef="#ctx0" brushRef="#br0" timeOffset="182176.31">15790 12869 0,'0'-63'16,"0"126"-16,-21-147 16,21 63-16,-21 21 0,0 0 0,0 0 15,-1 0-15,1 21 0,0 0 16,21 0-16,-21 21 0,0 1 15,21-1-15,0 22 0,-21-22 0,-1 0 16,22 22-16,-21-22 0,21 0 16,0 22-16,0-22 0,0 1 0,-21-22 15,21 21-15,0 0 0,0-20 0,0-1 16,0 21-16,0-21 16,21-21-1,0 0-15,-21-21 16,0-21-16,22 21 0,-22-22 15,21 22-15</inkml:trace>
  <inkml:trace contextRef="#ctx0" brushRef="#br0" timeOffset="182564.09">15536 13081 0,'0'0'0,"-21"-42"0,0 21 0,0-22 0,0 22 16,21-21-16,0 21 0,0-1 16,0-20-16,0 21 0,21 0 0,0 0 15,0-1-15,0 1 0,0 21 16,22 0-16,-22 0 0,0 21 15,21 1-15,1 20 0,-22 0 0,21 1 16,1-1-16,-22 21 0,21-20 16,0 20-16,-20-20 0,-1 20 0,0-21 15,21 1-15,-21-1 0,1 0 0,-22 1 16,0-1-16,21-21 0,-21 22 16,0-22-16,21-21 0,-21 21 0,0-42 31,0 0-31,0-1 0,0 1 15,0-21-15,0 0 0,0-1 0,0 1 16,0-22-16,0 22 0,21-21 16,0-1-16,0 22 0,1-22 15,-1 22-15,0 0 0,0-1 0,0 22 16,0 0-16,-21 0 0,22 0 16,-1-1-16,0 22 0,0 0 15,0 0-15,0 22 16,1-22-16,-1 21 0,0 0 0,-21 0 15,21-21-15,0 21 0,0 0 16</inkml:trace>
  <inkml:trace contextRef="#ctx0" brushRef="#br0" timeOffset="182947.87">16722 13039 0,'-43'21'31,"22"0"-31,21 0 0,-21 0 15,0-21-15,0 22 0,-1 20 0,22-21 16,0 0-16,-21 0 0,0 22 16,21-22-16,0 21 0,0-21 0,0 1 15,0-1-15,0 0 0,0 0 0,21 0 16,0 0-16,1 1 0,-1-22 16,21 0-16,-21 0 0,0 0 0,22 0 15,-1 0-15,-21-22 0,0 1 16,22 0-16,-22 0 0,0 0 15,0-22-15,0 22 0,1-21 0,-22 0 16,0-1-16,0-20 0,0 20 16,0 1-16,0 0 0,-22 21 0,1-22 15,0 22-15,0 21 0,0 0 16,0 0-16,-1 0 0,1 21 0,0-21 16,-21 21-16,42 1 0,-21-1 0,-1 21 15,1-21-15,21 0 0,0 1 16,0-1-16,0 0 0,21 0 15,1-21-15,-1 0 0,0 0 16,21 0-16,-21 0 0</inkml:trace>
  <inkml:trace contextRef="#ctx0" brushRef="#br0" timeOffset="183211.72">17420 12531 0,'0'0'0,"0"-21"0,0-1 0,0 1 0,-21 21 15,0 0 1,0 21-16,-1 1 0,1 20 16,21-21-16,-21 21 0,0 22 15,21-1-15,0 1 0,-21-1 16,0 1-16,21-22 0,-22 22 0,22-1 16,0-20-16,0 20 0,-21-21 15,21 1-15,0-22 0,0 21 0,-21-21 16,21 1-16,0-1 0,0 0 0,0 0 15,21-21 1,0 0-16,1-21 0,-1 21 16,21-21-16,-21 0 0</inkml:trace>
  <inkml:trace contextRef="#ctx0" brushRef="#br0" timeOffset="183861.36">17462 13272 0,'43'21'16,"-22"-21"0,0 0-16,0 0 0,0 0 0,1-21 15,-1 21-15,0-22 0,0 22 0,0-21 16,0 0-16,1 21 0,-22-21 16,0 0-16,0 0 0,0-1 0,0 1 15,0 0-15,0 0 0,-22 21 16,1 0-16,0 0 0,0 0 15,0 0-15,0 0 0,-1 21 16,22 0-16,-21 0 16,0 22-16,0-22 0,0 0 0,21 21 15,0-20-15,-21 20 0,21-21 0,0 0 16,0 0-16,0 1 0,0-1 16,0 0-16,0 0 0,21-21 0,0 0 15,0 21-15,0-21 0,22 0 0,-22 0 16,21 0-16,-21-21 0,22 21 15,-1-21-15,-21 0 0,21 0 0,1-22 16,-22 22-16,21 0 0,1-21 0,-22-1 16,21 1-16,-21 21 0,0-22 15,1 22-15,-1 0 0,0 0 0,-21 0 16,0 0-16,-21 21 31,0 0-31,-22 0 0,22 21 0,0 0 16,0 0-16,21 0 0,-21 22 15,21-22-15,0 0 0,0 0 0,0 0 16,0 0-16,0 1 0,0-1 16,21-21-16,-21 21 0,21 0 15,0-21-15,0 21 0,-21 0 0,21-21 16,1 22-16,-1-1 0,-21 0 16,0 0-16,0 0 15,-21-21 1,-1 0-16,1 0 0,0 0 15,0 0-15,0 0 16,0 0-16,-1 0 0,1-21 16,21 0-1,-21 21-15,21-21 0,-21 0 0</inkml:trace>
  <inkml:trace contextRef="#ctx0" brushRef="#br0" timeOffset="184148.12">17272 12615 0,'169'-42'31,"-105"42"-31,-22 0 0,22 0 0,-1 0 15,-21 0-15,1-21 0,20 21 0,-42 0 16,22 0-16,-22 0 0,21 0 16,-21 0-16,-42 0 31,0 0-15,0 0-1,0 0-15</inkml:trace>
  <inkml:trace contextRef="#ctx0" brushRef="#br0" timeOffset="188456.59">4995 15113 0,'0'0'0,"-21"21"16,21-42 15,0 0-31,0 0 16,0 0-16,21-1 15,-21 1-15,21 21 0,1-21 0,-1 21 16,0 0-16,0-21 0,0 21 16,0 0-16,1 0 0,-1 0 0,0 0 15,-21 21-15,21 0 0,0 0 16,-21 1-16,0-1 0,0 21 0,0 0 15,0 1-15,0-1 0,0 22 0,-21-22 16,0 0-16,0 1 0,-22-1 16,22-21-16,0 21 0,21-20 0,-21-1 15,0 0-15,0-21 0,21 21 16,-22-21-16,22-21 31,0 0-31,0 0 16,0-1-16,22 1 15,-1 0-15,0 0 0,0 21 0,0-21 16,0 21-16,1 0 0,-1 0 0,0 0 16,0 0-16,21 0 0,-20 0 15,-1 21-15,0 0 0,0 0 0,0 0 16,0 1-16,1-1 0,-22 21 16,0-21-16,0 22 0,0-22 0,0 21 15,-43-21-15,22 22 16,0-22-16,-21 21 0,20-21 0,-20 0 15,21 1-15,-21-1 0,20 0 0,-20-21 16,0 0-16,-1 0 0,1 0 16,0 0-16,21-21 0,-22 0 0,1-1 15,0 1-15,-1 0 0,1-21 16,0 21-16,20-1 0,-20 1 0,21 0 16,0 21-16,21-21 0,0 0 15,0 0 1,21 21-16,0 0 15,0 0-15,22 0 0,-1 0 0,0-22 16,-21 22-16,22 0 0,20-21 16</inkml:trace>
  <inkml:trace contextRef="#ctx0" brushRef="#br0" timeOffset="188744.46">5990 15515 0,'0'0'0,"64"0"31,-64-21-31,0 0 0,21 21 16,-21-21-16,0 0 0,0-1 15,-21 1-15,-1 21 16,1 0-16,0 0 0,-21 0 15,21 0-15,-1 0 0,1 0 16,0 0-16,21 21 0,0 1 16,0-1-16,0 0 15,21-21-15,22 0 0,-22 0 16,21 0-16,0 0 0</inkml:trace>
  <inkml:trace contextRef="#ctx0" brushRef="#br0" timeOffset="189212.54">7451 14774 0,'-22'-21'16,"44"42"-16,-65-63 0,43 21 0,-21 0 15,0 0-15,0 21 16,21 21-16,-21 0 15,21 0-15,-22 21 0,22 1 16,-21-1-16,0 22 0,21-1 0,-21 1 16,0 20-16,0 1 0,-1 0 15,1-22-15,0 22 0,0-22 0,0 22 16,0-22-16,-1 1 0,1-1 16,21-20-16,0 20 0,0-20 15,0-1-15,-21 0 0,21-21 0,0 1 16,0-1-16,0 0 0,0-42 15,0 0 1,-21-22-16,21 22 0,-21-21 0,21-1 16,0 1-16</inkml:trace>
  <inkml:trace contextRef="#ctx0" brushRef="#br0" timeOffset="189567.87">6921 15092 0,'-21'-21'0,"42"42"0,-42-85 16,0 22-16,0 21 0,0-21 15,21 20-15,-21 1 0,21 0 0,0-21 16,0 21-16,0-1 0,42 1 0,-21 0 16,21 0-16,1 0 0,-1 0 15,22-1-15,-22 1 0,21 21 0,1 0 16,-22 0-16,22 0 0,-22 0 16,22 21-16,-22 1 0,0 20 0,1-21 15,-22 21-15,-21 22 0,0-22 16,0 22-16,-21-22 0,-22 22 0,1-1 15,0 1-15,-1-1 0,-20-21 0,20 1 16,1-1-16,0 0 16,-1 1-16,1-22 0,21 0 0,0 0 15,0-21-15,-1 21 0,44-21 47,-1 0-47,0 0 16,0 0-16,0 0 0,0-21 15,1 21-15,-1 0 16,0 0-16</inkml:trace>
  <inkml:trace contextRef="#ctx0" brushRef="#br0" timeOffset="192684.1">7366 15917 0,'63'0'15,"-126"0"-15,148 0 0,-64 0 16,0 0-16,0-21 0,0 0 0,22 0 16,-22-21-16,21 20 0,-21-20 15,22 0-15,-1-1 0,-21 1 0,0-21 16,22 20-16,-22-20 0,0 20 16,-21 1-16,0 21 0,0 0 0,0 0 15,-42 21-15,20 0 16,1 21-16,-21 0 0,0 0 15,20 21-15,-20-20 0,21 20 0,0-21 16,0 21-16,-1-20 0,22-1 16,0 0-16,0 0 0,0 0 0,22 0 15,-1 1-15,21-1 0,-21-21 0,22 21 16,-1-21-16,0 0 0,-21 21 16,22 0-16,-22-21 0,21 21 0,-21-21 15,1 22-15,-1-1 0,-21 0 16,0 0-16,21-21 0,-21 21 0,21 0 15,-21 1-15,0-1 0,0 0 16,21-21-16,0 0 16,1 0-16,-1 0 15,0-21-15,0 0 0,0-1 16,0 1-16,1 0 0,-1 0 0,0-21 16,0 20-16,21-20 0,-20 0 15,-1 21-15,-21-22 0,21 1 0,0 21 16,-21 0-16,21-1 0,-21 1 0,0 0 15,0 42 1,0 0-16,-21 1 16,0-22-16,21 42 0,0-21 15,-21 0-15,0 0 0,21 22 0,0-22 16,0 0-16,0 21 0,0-20 16,0-1-16,0 0 0,0 0 15,21-21-15,0 21 0,0-21 0,0 0 16,0 0-16,22 0 0,-22 0 15,21 0-15,-21-21 0,22 0 0,-1 21 16,-21-21-16,22 0 0,-22-1 0,0-20 16,0 21-16,-21 0 0,0 0 15,0-22-15,0 22 0,-42 0 0,21-21 16,-22 20-16,22 22 0,-21-21 16,-1 21-16,1 0 0,21 0 0,-21 0 15,20 0-15,1 0 0,0 0 0,63 0 31,-20 0-31,20 0 16,21 0-16,1 0 0,-1 0 16,1 0-16,21 0 0,-22-21 0,22 21 15,-1-21-15,1 21 0,-21 0 0,20-21 16,-20 21-16,20 0 0,-41 0 16,20 0-16,-20 0 0,-22 0 0,0 0 15,0 0-15,-21 21 16,-21 0-16,0 0 15,-22-21-15,22 21 0,0 1 0,-21-1 16,21-21-16,-22 21 0,22 0 16,0 0-16,0 22 0,0-22 15,-1 0-15,1 0 0,0 0 0,0 0 16,21 1-16,0-1 0,0 0 16,0 0-16,0 0 0,21-21 15,0 0 1,0 0-16,22 0 0,-22 0 0,21-21 15,-21 0-15,22 0 0,-1 0 0,-21-1 16,22-20-16,-22 21 0,0 0 16,0 0-16,0-22 0,0 22 0,-21 0 15,0 0-15,0 0 0,0-1 16,0 1-16,0 0 0,22 21 16,-22 21 15,21 0-16,-21 1-15,0 20 0,0-21 0,0 0 16,0 22-16,21-1 0,-21 0 16,21 22-16,-21-1 0,21 1 0,-21-1 15,21 1-15,-21-1 0,22 1 0,-22 20 16,0-20-16,0 21 0,0-1 16,0-20-16,-22 20 0,1 1 0,0 0 15,0-22-15,0 22 0,-22-22 16,22 1-16,0-1 0,0 1 0,-21-22 15,20 1-15,1-1 0,0 0 16,0-21-16,0 1 0,0-22 16,-1 0-16,1-22 0,0 1 15,0 0-15,21 0 0,0-21 16,0-1-16,0 1 0,0-22 0,0 22 16,0-21-16,0-22 0,21 21 0,0-20 15,0 20-15,22-20 0,-22 20 16,21-21-16,1 1 0,-1-1 0,0-21 15,22 22-15,-1-22 0,-20 21 16,20 0-16,1 1 0,-22 20 0,21 1 16,-20-1-16,-1 22 0,-21 0 15,22-1-15,-43 22 0,0 0 16,0 0-16,-43 21 16,22 0-16,0 0 0,0 21 0,-22 0 15,22 0-15,0 0 0,0 1 16,21-1-16,0 0 0,0 0 0,0 0 15,0 0-15,0 1 0,21-1 16,0 0-16,0 0 0,1 0 0,-1 0 16,0-21-16,21 22 0,-21-22 0,1 0 15,-1 21-15,0-21 0,0 0 16,0 0-16,0 0 0,1 0 0,-1 0 16,-21-21-16,21-1 0,0 1 15,0 0-15,-21 0 0,21-21 16,1 20-16,-1-20 0,0 0 0,0-1 15,21 22-15,-20-21 0,20 21 16,-21 0-16,21-1 0,-20 1 0,-1 21 16,21 0-16,-21 0 0,22 0 0,-22 0 15,0 0-15,0 21 0,0 1 16,0-1-16,-21 0 0,22 0 16,-22 0-16,0 0 0,0 1 15,0-1-15,0 0 16,0-42 15,0 0-15,0-1-16,0 1 0,0 0 15,0 0-15,-22 0 0,1 0 16,0-1-16,21 1 0,-21 21 16,0 0-16,0-21 0,-1 21 0,1 0 15,0 0-15,0 0 0,0 0 16,0 21-16,-1 0 0,-20 1 0,21-1 15,0 0-15,0 0 0,-1 21 16,1-20-16,0-1 0,21 21 16,0-21-16,0 22 0,0-22 0,0 0 15,0 0-15,0 21 0,0-20 16,0-1-16,21-21 0,0 21 0,1 0 16,-1-21-16,0 0 0,21 0 15,-21 0-15,22 0 0,-22-21 0,21 0 16,1 0-16,-22-1 0,21 1 0,-21-21 15,22 21-15,-22-22 0,0 22 16,0-21-16,-21 0 0,0-1 0,21 22 16,-21 0-16,0-21 15,0 20-15,-21 22 16,0 22 0,21-1-16,-21 0 0,21 0 15,0 0-15,0 22 0,0-22 0,0 0 16,0 0-16,0 0 0,21 0 0,0 1 15,0-1-15,0 0 0,22-21 16,-22 0-16,21 21 0,1-21 0,-22 0 16,21 0-16,0 0 0,1-21 0,-22 21 15,0-21-15,21 0 0,-20-1 16,-1 1-16,0-21 0,-21 21 0,0-22 16,0 22-16,0-21 0,0 21 15,0-22-15,0 22 0,0 0 16,0 42 15,0 0-31,0 1 0,0-1 16,0 21-16,0-21 0,0 0 0,0 1 15,0-1-15,0 0 0,0 0 16,0 0-16,0 0 0,0 1 16,0-44 15,0 1-16,0 0-15,21-21 0,0 21 16,0-1-16,1-20 0,-1 21 16,0-21-16,0 20 0,0 1 0,0-21 15,1 21-15,20 0 0,-21 21 16,0-22-16,0 22 0,1 0 0,-1 0 16,0 0-16,0 22 0,0-22 15,0 21-15,1 0 0,-22 0 0,0 0 16,21 22-16,-21-22 0,21 0 0,-21 0 15,0 21-15,0-20 0,0-1 16,0 0-16,0 0 0,0 0 0,0 0 16,0-42 15,0 0-15,21 0-16,0 0 0,0 0 0,1-22 15,-1 22-15,0 0 0,0-21 16,0 20-16,0-20 0,1 21 0,-1 0 15,0 0-15,0-1 0,0 1 0,0 0 16,1 21-16,-1 0 0,0 0 16,0 0-16,0 0 0,0 21 15,-21 0-15,0 1 0,0-1 16,0 0-16,0 21 0,0-21 0,0 1 16,0-1-16,0 21 0,0-21 0,0 0 15,0 1-15,0-1 0,0 0 16,22 0-16,-1-21 0,-21 21 15,21-21-15,0 0 0,0 0 0,0 0 16,1 0-16,-1 0 0,0 0 16,21 0-16,-21 0 0,22-21 0,-22 0 15,21 0-15,1 0 0,-22-22 0,21 1 16,-21 21-16,22-22 0,-22 1 16,21 0-16,-21-1 0,0 1 0,-21 0 15,0 21-15,0-1 0,0 1 16,0 0-16,0 0 0,-21 21 15,-21 0-15,21 21 0,0 0 16,21 0-16,0 1 0,-22-1 16,22 0-16,0 0 0,0 0 15,0 0-15,0 1 0,22 20 0,-1-21 16,0 0-16,-21 0 0,21-21 16,0 22-16,0-1 0,1 0 0,-1 0 15,0 0-15,-21 0 0,0 1 16,0-1-16,0 0 15,0 0-15,-21-21 16,0 21-16,-1-21 0,1 0 16,0 0-16,0 0 0,0 0 15,0 0-15,-1 0 0,1-21 16,0 21 0,42-21 15,0 21-16,1-21-15</inkml:trace>
  <inkml:trace contextRef="#ctx0" brushRef="#br0" timeOffset="192900.36">13504 15494 0,'0'21'16,"-21"-21"46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B699-F034-41F1-9B2A-78E321CD4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844DF-6521-48DC-8A91-366F165E9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9FF57-76CC-4277-B05C-808A7A7B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E400-23E2-4E68-8B6E-5585B75B830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34009-A617-4723-AF87-C7B80C92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BD20-C5DA-4DCE-A8CE-829B5823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6E93-31B0-48FD-8D7F-68B7B084F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4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4985-B9C7-43CA-9128-BAA0A9AC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33954-B247-4A1B-8261-E381106C6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8A8FB-D0B2-485E-AD1E-F1F3C243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E400-23E2-4E68-8B6E-5585B75B830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5188E-EBF6-4F68-A9BA-CAAE18CC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ED2E5-232E-4366-A5AC-8036185F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6E93-31B0-48FD-8D7F-68B7B084F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4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0451A-8F66-4E23-BB3F-60C9B4735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461CF-18C1-4957-8A6A-D5E676EDB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D44E3-682F-4A0D-94C3-55D00681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E400-23E2-4E68-8B6E-5585B75B830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BA048-1346-4D52-8154-CF9A0AAD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3FDCF-6BA5-4564-8764-13BC4D0D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6E93-31B0-48FD-8D7F-68B7B084F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68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6CA4-BD43-4F65-BE71-6FE0E4BA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ACD90-10F3-4463-8643-7D946A634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A2EC0-FBB9-4B9B-AE58-EB7A411B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E400-23E2-4E68-8B6E-5585B75B830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6D0AF-8984-483B-BC7C-52EEA322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7E90B-4D56-4CD9-A970-47E932E9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6E93-31B0-48FD-8D7F-68B7B084F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94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8A8E-5229-4CD1-BC03-BD238DA3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BADD2-986D-4FA1-98BD-520816F4B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BE33B-CDBE-4C46-A86C-9B985B40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E400-23E2-4E68-8B6E-5585B75B830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521F0-2357-4BD2-8759-60A91AF4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1CE2E-E428-4874-AC13-7CB2E960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6E93-31B0-48FD-8D7F-68B7B084F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75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9837-ACEE-4E7C-8CB9-DDA8DDB7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ABF62-B441-46D3-B2FA-A43B92296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C160D-DBAA-4C82-AF96-1614343D3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E395D-A7F0-4DA3-9A17-E306FE41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E400-23E2-4E68-8B6E-5585B75B830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A8884-913C-47E7-8C5D-9D0BE905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08094-0490-45EB-8240-D0E1764D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6E93-31B0-48FD-8D7F-68B7B084F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65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EB8C-1DFE-4FC5-91E8-53A5DFEE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5B8EE-624C-495B-BCCE-EBCF8D88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636F8-E504-406E-857B-02FCBDEE0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D8B76-521D-413A-878C-787B57F3E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75626-AF30-45AE-9F64-F5394FD41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A7164-E217-48CB-AF65-171C54C6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E400-23E2-4E68-8B6E-5585B75B830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3FF29-D19A-496E-ADB0-528E6334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27D6D-9FE0-4547-891A-1AB36897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6E93-31B0-48FD-8D7F-68B7B084F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85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DBC5-ADDD-44A1-914A-5C13D619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102CAC-1101-4FE0-B4DE-572A14F4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E400-23E2-4E68-8B6E-5585B75B830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05121-1ECD-4EE9-BFD1-E3884CE4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51A1F-EFB9-4C9B-B1A8-01965FBB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6E93-31B0-48FD-8D7F-68B7B084F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31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6E78F-246C-4315-8986-905784FA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E400-23E2-4E68-8B6E-5585B75B830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9DBF2B-0A4A-4604-9005-6AA674E3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D1E83-8822-48F6-9097-D3C258E6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6E93-31B0-48FD-8D7F-68B7B084F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51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3CEA-9098-431A-BDC5-33DA89C7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28219-2DDF-4416-9794-58FA376A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72976-35E7-4CE7-B329-7C563FBB6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879F8-FD08-4180-A357-5F11D1BA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E400-23E2-4E68-8B6E-5585B75B830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8F85F-BAD7-42C6-9BF1-7A39A747A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77956-9DD3-47F1-ACDA-9E5FE01E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6E93-31B0-48FD-8D7F-68B7B084F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14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7010-5912-4EA6-800E-B35E4363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29C6F-4800-4BA8-ABD5-AE3F2B155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2A212-3CD2-4382-9283-B538CED14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6BF47-C91B-4BF1-87BB-F8BABA79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E400-23E2-4E68-8B6E-5585B75B830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5188F-5E60-4ECF-A6A1-CBE792C7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0DA05-214A-494C-9D57-BDFC61DA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6E93-31B0-48FD-8D7F-68B7B084F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61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6575B9-90F9-4D1F-A943-A7FDEFE7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15972-6800-4105-878A-35B7E9819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384E4-EB4F-4E4B-BCB5-0C8B42422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EE400-23E2-4E68-8B6E-5585B75B830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E2010-4064-49EE-B4BF-F6DB6F87B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C2C1C-E523-4FDD-817E-C21DC0808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B6E93-31B0-48FD-8D7F-68B7B084F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60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7CBA-09D0-4980-812E-8DD67DDD7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EA36F-3FDC-413D-92AF-C41610362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C55D6A-490E-44F4-B19F-2679B0222D6E}"/>
                  </a:ext>
                </a:extLst>
              </p14:cNvPr>
              <p14:cNvContentPartPr/>
              <p14:nvPr/>
            </p14:nvContentPartPr>
            <p14:xfrm>
              <a:off x="563760" y="99000"/>
              <a:ext cx="8984520" cy="3292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C55D6A-490E-44F4-B19F-2679B0222D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89640"/>
                <a:ext cx="9003240" cy="331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6175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7CBA-09D0-4980-812E-8DD67DDD7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EA36F-3FDC-413D-92AF-C41610362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769805-D6BF-44D8-BEAA-07418AA5741A}"/>
                  </a:ext>
                </a:extLst>
              </p14:cNvPr>
              <p14:cNvContentPartPr/>
              <p14:nvPr/>
            </p14:nvContentPartPr>
            <p14:xfrm>
              <a:off x="251280" y="0"/>
              <a:ext cx="9418680" cy="6644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769805-D6BF-44D8-BEAA-07418AA574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-9360"/>
                <a:ext cx="9437400" cy="666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691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7CBA-09D0-4980-812E-8DD67DDD7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EA36F-3FDC-413D-92AF-C41610362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E9E9E7-6548-4757-9DE7-F0CA344DABBF}"/>
                  </a:ext>
                </a:extLst>
              </p14:cNvPr>
              <p14:cNvContentPartPr/>
              <p14:nvPr/>
            </p14:nvContentPartPr>
            <p14:xfrm>
              <a:off x="251280" y="144720"/>
              <a:ext cx="8420760" cy="6020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E9E9E7-6548-4757-9DE7-F0CA344DAB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135360"/>
                <a:ext cx="8439480" cy="60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4003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7CBA-09D0-4980-812E-8DD67DDD7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EA36F-3FDC-413D-92AF-C41610362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FF7F52-AB2A-484D-A2C9-CE3C560B43F3}"/>
                  </a:ext>
                </a:extLst>
              </p14:cNvPr>
              <p14:cNvContentPartPr/>
              <p14:nvPr/>
            </p14:nvContentPartPr>
            <p14:xfrm>
              <a:off x="937080" y="731520"/>
              <a:ext cx="7155720" cy="5006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FF7F52-AB2A-484D-A2C9-CE3C560B43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720" y="722160"/>
                <a:ext cx="7174440" cy="502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15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7CBA-09D0-4980-812E-8DD67DDD7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EA36F-3FDC-413D-92AF-C41610362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381F81-BE1E-4DC4-8E24-9BF29A80D2F0}"/>
                  </a:ext>
                </a:extLst>
              </p14:cNvPr>
              <p14:cNvContentPartPr/>
              <p14:nvPr/>
            </p14:nvContentPartPr>
            <p14:xfrm>
              <a:off x="0" y="0"/>
              <a:ext cx="8550000" cy="6622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381F81-BE1E-4DC4-8E24-9BF29A80D2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568720" cy="66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805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7CBA-09D0-4980-812E-8DD67DDD7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EA36F-3FDC-413D-92AF-C41610362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386FBF-B2F7-4A54-8049-F5952281B054}"/>
                  </a:ext>
                </a:extLst>
              </p14:cNvPr>
              <p14:cNvContentPartPr/>
              <p14:nvPr/>
            </p14:nvContentPartPr>
            <p14:xfrm>
              <a:off x="159840" y="91440"/>
              <a:ext cx="9312120" cy="6446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386FBF-B2F7-4A54-8049-F5952281B0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82080"/>
                <a:ext cx="9330840" cy="64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540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7CBA-09D0-4980-812E-8DD67DDD7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EA36F-3FDC-413D-92AF-C41610362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1988A4-DCC1-43A2-973B-400E55E84DC0}"/>
                  </a:ext>
                </a:extLst>
              </p14:cNvPr>
              <p14:cNvContentPartPr/>
              <p14:nvPr/>
            </p14:nvContentPartPr>
            <p14:xfrm>
              <a:off x="335160" y="68760"/>
              <a:ext cx="7308000" cy="3589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1988A4-DCC1-43A2-973B-400E55E84D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59400"/>
                <a:ext cx="7326720" cy="360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728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7CBA-09D0-4980-812E-8DD67DDD7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EA36F-3FDC-413D-92AF-C41610362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08ACAC-C753-4430-8792-05818A29EC71}"/>
                  </a:ext>
                </a:extLst>
              </p14:cNvPr>
              <p14:cNvContentPartPr/>
              <p14:nvPr/>
            </p14:nvContentPartPr>
            <p14:xfrm>
              <a:off x="76320" y="45720"/>
              <a:ext cx="9372960" cy="6393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08ACAC-C753-4430-8792-05818A29EC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36360"/>
                <a:ext cx="9391680" cy="641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558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7CBA-09D0-4980-812E-8DD67DDD7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EA36F-3FDC-413D-92AF-C41610362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1406A7-94BC-470F-AC17-EAB3257BCCF2}"/>
                  </a:ext>
                </a:extLst>
              </p14:cNvPr>
              <p14:cNvContentPartPr/>
              <p14:nvPr/>
            </p14:nvContentPartPr>
            <p14:xfrm>
              <a:off x="739080" y="60840"/>
              <a:ext cx="9136800" cy="5448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1406A7-94BC-470F-AC17-EAB3257BCC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51480"/>
                <a:ext cx="9155520" cy="54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78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7CBA-09D0-4980-812E-8DD67DDD7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EA36F-3FDC-413D-92AF-C41610362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185EBF-0419-4FE2-ACD7-BF2A5610EB14}"/>
                  </a:ext>
                </a:extLst>
              </p14:cNvPr>
              <p14:cNvContentPartPr/>
              <p14:nvPr/>
            </p14:nvContentPartPr>
            <p14:xfrm>
              <a:off x="586800" y="53280"/>
              <a:ext cx="9266040" cy="6355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185EBF-0419-4FE2-ACD7-BF2A5610EB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43920"/>
                <a:ext cx="9284760" cy="63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14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7CBA-09D0-4980-812E-8DD67DDD7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EA36F-3FDC-413D-92AF-C41610362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99D655-2A92-47A2-823E-6EE05AC9C70D}"/>
                  </a:ext>
                </a:extLst>
              </p14:cNvPr>
              <p14:cNvContentPartPr/>
              <p14:nvPr/>
            </p14:nvContentPartPr>
            <p14:xfrm>
              <a:off x="365760" y="800280"/>
              <a:ext cx="8793720" cy="5143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99D655-2A92-47A2-823E-6EE05AC9C7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790920"/>
                <a:ext cx="8812440" cy="51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6496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7CBA-09D0-4980-812E-8DD67DDD7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EA36F-3FDC-413D-92AF-C41610362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B61C18-AD8F-4767-B277-60475151CAD8}"/>
                  </a:ext>
                </a:extLst>
              </p14:cNvPr>
              <p14:cNvContentPartPr/>
              <p14:nvPr/>
            </p14:nvContentPartPr>
            <p14:xfrm>
              <a:off x="380880" y="213480"/>
              <a:ext cx="8008920" cy="6073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B61C18-AD8F-4767-B277-60475151CA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204120"/>
                <a:ext cx="8027640" cy="609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043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2021-06-23T12:01:04Z</dcterms:created>
  <dcterms:modified xsi:type="dcterms:W3CDTF">2021-06-26T01:25:04Z</dcterms:modified>
</cp:coreProperties>
</file>