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01:17:44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826 0,'0'-22'16,"0"1"-16,-21 21 0,21-21 15,-21 0-15,21 0 16,0 0-16,-21-1 16,21 1-16,-21 21 0,21-21 15,0 0-15,0 0 0,0 0 0,0-1 16,0 1-16,0 0 0,0 0 16,0 0-16,-22 0 15,22 42 16,0 0-31,0 0 0,0 0 16,0 22-16,0-22 0,0 21 16,-21 0-16,21 1 0,0 20 15,0 1-15,-21-22 0,0 22 16,21-1-16,-21 22 0,0-22 0,21 1 16,-22-1-16,1 1 0,21-1 15,-21 1-15,0-1 0,0 22 0,21-22 16,-21 1-16,-1-1 0,22 1 15,0-22-15,0 22 0,-21-22 16,21 0-16,0-20 0,0 20 0,0-21 16,0 0-16,0 0 15,0-42 17,0 0-32,0 0 15,0-21-15,0 20 0,0-20 16,0 0-16,0-22 0</inkml:trace>
  <inkml:trace contextRef="#ctx0" brushRef="#br0" timeOffset="452.74">1947 1037 0,'0'0'0,"0"-21"0,-21-21 15,0-1-15,0 22 16,21 0-16,-21 0 0,21 0 16,0-22-16,0 22 0,0 0 0,0 0 15,0 0-15,0 0 0,21-1 16,0 1-16,0 0 0,21 0 16,-20 21-16,20-21 0,21 21 0,-20 0 15,20 0-15,22 0 0,-22 0 16,22 0-16,-21 0 0,20 0 0,-20 21 15,-1-21-15,1 42 0,-22-21 16,0 1-16,-20 20 0,-1 0 16,-21 1-16,0-1 0,0 21 0,-43-20 15,22-1-15,-42 22 16,20-22-16,-20 0 0,-1 1 0,1-1 16,-1 0-16,1 1 0,-1-22 15,1 21-15,21-21 0,-22 0 0,22 1 16,-1-1-16,22 0 0,0 0 15,-21-21-15,42 21 0,-21-21 0,42 0 47,0-21-47,0 0 0,0 21 16,0-21-16</inkml:trace>
  <inkml:trace contextRef="#ctx0" brushRef="#br0" timeOffset="1108.35">3048 1312 0,'0'0'15,"0"-21"-15,21 0 16,-42 42 15,0 0-31,0 1 16,-1-1-16,1 21 0,21-21 15,-21 22-15,0-22 0,0 21 0,0 0 16,21 1-16,0-1 16,-22 22-16,22-22 0,0 0 0,0 1 15,0-1-15,0-21 0,0 21 16,22-20-16,-1-1 0,0 0 0,0 0 15,0-21-15,22 0 0,-22 0 16,21 0-16,-21 0 0,22-21 0,-1 21 16,-21-21-16,21-22 0,1 22 15,-22-21-15,21 0 0,-21-1 0,22 1 16,-22 0-16,-21-22 0,0 1 16,0 20-16,0-20 0,0 20 15,0 1-15,-21 0 0,-85-64 16,85 85-1,-22 21-15,22 0 0,-106 42 16,85-21 0,21 0-16,0 22 0,21-22 15,0 0-15,0 21 0,0-20 0,0-1 16,0 21-16,0-21 0,0 0 16,0 1-16,21-1 0,-21 0 0,21 0 15,0 0-15</inkml:trace>
  <inkml:trace contextRef="#ctx0" brushRef="#br0" timeOffset="5952.59">3492 1842 0,'0'21'0,"0"0"16,0 0-1,0 0-15,0 0 16,0 1-1,0-1 1,22-21 0,-1 0-16,0 0 0,0 0 15,0-21-15,0 21 0,1-22 16,-1 1-16,0 0 0,0 0 16,21 0-16,-20-22 0,-1 22 0,0-21 15,0 21-15,21-22 0,-20 1 0,-1-21 16,0 20-16,0 1 15,0-22-15,-21 22 0,21-21 0,1-1 16,-22 1-16,21-1 0,-21 1 16,0-1-16,0 22 0,0-1 0,21 1 15,-21 0-15,0 21 0,0-1 16,0 1-16,0 0 16,0 42-1,-21-21-15,21 43 0,-21-22 16,21 21-16,-22-21 0,1 43 0,0-22 15,21 0-15,-21 22 0,0-22 16,21 1-16,-21 20 0,-1-21 16,22 22-16,0-22 0,0 1 0,-21 20 15,21-21-15,0 1 0,0-1 16,0 22-16,0-43 0,0 21 16,0 0-16,21-20 0,-21-1 0,22 21 15,-1-42-15,-21 21 0,21 0 0,0-21 16,0 0-1,0 0-15,1-21 0,-1 0 16,0 21-16,-21-42 0,21 21 16,0-1-16,0-20 0,-21 21 15,22-21-15,-1-1 0,0 22 16,0-21-16,-21 21 0,21-1 0,0 1 16,-21 0-16,0 0 0,0 0 15,22 21-15,-22 21 31,0 0-31,0 0 16,0 0-16,0 1 0,0 20 0,0-21 16,0 21-16,0-20 0,0 20 15,0-21-15,0 0 0,0 0 0,0 22 16,21-22-16,-21 0 0,21 0 16,0-21-16,0 0 0,0 0 15,1 0-15,-1 0 0,0 0 16,21 0-16,-21-21 0,1 0 15,20 0-15,-21 0 0,0-1 0,22-20 16,-22 21-16,0-21 0,21 20 16,-21-20-16,1 21 0,-1-21 0,0 20 15,0 1-15,0-21 0,-21 21 16,0 0-16,21 21 0,-21-22 0,0 1 16,0 0-16,0 42 46,-21 0-46,21 1 0,0-1 0,0 0 16,-21 21-16,21-21 16,0 22-16,0-1 0,0 0 0,0 22 15,0-22-15,-21 1 0,21 20 16,0 1-16,0-22 0,0 21 0,0-20 16,0 20-16,0 1 0,0-1 15,0 1-15,0-1 0,0 1 0,0-1 16,0 1-16,0-1 0,0 1 0,0-22 15,0 22-15,0-22 0,0 0 16,0 1-16,0-1 0,0-21 0,-21 0 16,21 0-16,-43 1 0,22-1 15,-21 0-15,0 0 0,-1-21 0,1 0 16,0 21-16,-22-21 0,22 0 16,-22 0-16,1 0 0,20-21 15,-20 21-15,-1-21 0,22 0 0,-21 0 16,20 21-16,1-22 0,0 1 15,20 0-15,-20 0 0,21 0 0,0 0 16,21-1-16,0 1 0,0 0 16,0-21-16,0 21 0,21-1 15,0-20-15,0 21 0,0-21 0,1-1 16,-1 1-16</inkml:trace>
  <inkml:trace contextRef="#ctx0" brushRef="#br0" timeOffset="6788.61">5122 1397 0,'-21'0'31,"0"21"-31,21 0 16,0 1-16,0-1 0,0 21 15,-21-21-15,21 0 0,0 22 16,0-22-16,0 0 0,0 21 0,0-20 16,0-1-16,0 0 0,0 0 15,0 0-15,0 0 0,0 1 16,0-44 15,0 1-15,0 0-16,0 0 0,0-21 0,0 20 15,0 1-15,0-21 0,0 0 16,0 20-16,21-20 0,0 21 16,-21-21-16,21 20 0,0-20 15,1 21-15,-1 0 0,0 0 0,0-1 16,0 1-16,0 21 0,1-21 15,20 21-15,-21 0 0,0 0 0,0 0 16,1 0-16,-1 21 0,0 0 16,0-21-16,0 22 0,-21-1 0,21 0 15,-21 0-15,22 21 0,-22-20 16,0-1-16,0 0 0,0 0 16,0 0-16,0 22 0,0-22 0,0 0 0,-22 0 15,22 0 1,-21-21-16,21 21 0,-21-21 15,21-21 1,0 0 0,0 0-16,0 0 0,0 0 15,0-22-15,0 22 0,21-21 0,-21 21 16,21-1-16,1-20 0,-1 21 16,21-21-16,-21 20 0,22 1 0,-22 0 15,21 0-15,0 0 0,1 0 16,-22 21-16,21 0 0,-21 0 0,22 0 15,-22 21-15,0 0 16,0 21-16,0-21 0,-21 1 0,0 20 16,0-21-16,0 21 0,0-20 15,0 20-15,0 0 0,0-21 0,0 22 16,0-22-16,0 21 0,-21-21 16,21 1-16,-21-1 0,21 0 0,0 0 15,0 0-15,0-42 31,0 0-15,0 0-16</inkml:trace>
  <inkml:trace contextRef="#ctx0" brushRef="#br0" timeOffset="7312.18">6456 1164 0,'-21'0'16,"-1"21"-16,22 1 16,-21-22-16,0 21 0,21 0 0,-21 0 15,0 0-15,21 22 0,-21-22 16,21 0-16,-22 0 0,1 21 0,21-20 15,0-1-15,0 0 0,0 21 16,-21-21-16,21 1 0,0 20 0,0-21 16,0 0-16,0 0 0,0 1 0,0-1 15,0 0-15,21 0 0,0-21 16,1 21-16,-1-21 0,0 0 16,0 0-16,0 0 0,22-21 15,-22 21-15,0-21 0,0 0 0,0 0 16,0-1-16,1 1 0,-1 0 15,0 0-15,0-21 0,-21-1 16,21 22-16,-21-21 0,0-1 16,0 22-16,0-21 0,0 0 0,-21 20 15,0-20-15,0 21 0,0 0 0,-1 0 16,1-1-16,0 22 0,0 0 16,0 0-16,0 0 0,-1 0 15,1 0-15,0 0 0,0 22 16,0-1-16,21 0 15,0 0-15,0 0 16,0 0-16,-21-21 16,21 22-1</inkml:trace>
  <inkml:trace contextRef="#ctx0" brushRef="#br0" timeOffset="8404.42">6689 1757 0,'0'21'0,"0"0"31,0-42 16,0 0-47,21 21 0,-21-21 15,21 0-15,0-1 16,0 1-16,-21 0 0,43-21 0,-22 21 16,0-22-16,0 22 0,0-21 15,22-1-15,-22 1 0,0 21 0,0-21 16,0 20-16,0 1 0,-21 0 16,0 0-16,0 0 0,-21 21 31,0 0-31,0 0 0,0 0 0,0 0 15,-1 21-15,1 0 0,21 0 16,-21-21-16,21 21 0,0 1 16,0-1-1,21 0-15,0-21 16,1 21-16,-1-21 16,0 21-16,0-21 15,-21 21-15,21-21 0,-21 22 16,21-22-16,-21 21 15,0 0-15,0 0 16,0 0-16,0 0 16,0 1-1,22-22 1,-22 21-16,21-21 0,0 0 16,0 0-16,0 0 15,0 0-15,1 0 16,-1 0-16,0 0 0,0-21 0,0 21 15,0-22-15,1 1 0,-1 21 16,0-21-16,0 0 0,0 0 0,0 0 16,1-1-16,-1 1 0,0 0 15,0 0-15,-21 0 0,21 0 0,0-1 16,-21 1-16,22 0 0,-22 0 16,0 0-16,0 0 15,0 42 16,0 0-15,0 0-16,-22 0 16,22 22-16,0-22 0,0 0 15,0 21-15,-21 1 0,21-22 0,-21 42 16,21-20-16,0-1 0,0 21 0,-21 1 16,0-1-16,21 1 0,-21-1 15,21 1-15,0-1 0,-22 1 0,1-1 16,0 1-16,0 21 0,21-22 15,-21 22-15,0-22 0,-1 22 0,22-22 16,0 1-16,-21-1 0,21 1 16,-21-22-16,21 1 0,0-1 15,0 0-15,0-21 0,0 1 0,0-1 16,0 0-16,21-21 16,0 0-1,-21-21-15,22 0 0,-22-1 16,21-20-16,0 21 0,-21 0 0,0-22 15,0 1-15,21 0 0,0-1 16,-21 1-16</inkml:trace>
  <inkml:trace contextRef="#ctx0" brushRef="#br0" timeOffset="8761.21">7493 1651 0,'0'0'0,"0"-42"0,0-1 0,21 22 16,-21-21-16,0 21 0,0-22 15,0 22-15,0 0 0,0 0 0,21 0 16,-21 0-16,21 21 0,1-22 16,-1 1-16,0 21 0,0-21 0,0 21 15,22 0-15,-22 0 0,21 0 16,-21 0-16,22 0 0,-22 0 0,21 0 16,-21 21-16,0 0 0,1-21 15,-1 22-15,0-1 0,-21 0 0,0 0 16,0 0-16,0 0 0,0 1 15,-21-1-15,0 0 0,-1 0 16,-20 0-16,21-21 0,-21 21 0,20 1 16,-20-22-16,21 21 0,-21 0 15,20-21-15,1 0 0,0 0 0,0 0 16,42 0 15,0 0-31,0 0 16,1 0-16,-1 0 0,0-21 0,0 21 15</inkml:trace>
  <inkml:trace contextRef="#ctx0" brushRef="#br0" timeOffset="10844.92">8001 1672 0,'0'0'0,"42"0"15,-21 0-15,1 0 16,-1 0-16,0-21 0,0 21 16,0-21-16,0 0 0,1 0 15,-1-1-15,0 1 0,21 0 0,-21 0 16,1-21-16,-1-1 0,0 22 16,0-42-16,0 20 0,0 1 15,1-22-15,-1 1 0,0-1 0,0 1 16,0 21-16,-21-22 0,21 22 15,-21-1-15,0 22 0,0 0 0,0 0 16,0 0-16,-21 21 16,0 0-16,0 21 15,21 0-15,-21 21 0,21-20 16,-21 20-16,21 21 0,-22-20 0,22-1 16,0 22-16,0-1 0,-21-21 15,21 22-15,-21-22 0,21 1 0,-21-1 16,21 0-16,0 1 0,0-1 15,0 0-15,0-21 0,-21 22 16,21-22-16,0 0 0,0 0 16,0 0-16,0-42 31,0 0-15,21 0-16,-21 0 0,21 0 0,0-22 15,-21 22-15,21 0 0,1 0 16,-1-22-16,-21 22 0,21 0 0,0 0 15,0 21-15,0-21 0,1 21 16,-1 0-16,-21 21 31,21 0-31,-21 0 0,0 0 16,0 1-16,0-1 0,0 0 16,0 0-16,0 21 0,0-20 0,0-1 15,21 0-15,-21 0 0,0 0 0,21-21 16,0 21-16,1-21 15,-1 0-15,0 0 0,0 0 0,0 0 16,0 0-16,1 0 0,-1 0 16,21-21-16,-21 21 0,0-21 0,1 0 15,20 0-15,-21-22 0,0 22 16,0 0-16,1 0 0,-1-21 0,0 20 16,0 1-16,-21 0 0,0 0 15,21 0-15,-21 0 16,21 21-16,-21-22 0,0 44 31,-21-1-15,21 0-16,0 0 15,-21 0-15,21 0 0,0 1 0,0-1 16,0 0-16,0 0 0,0 0 0,0 0 16,0 1-16,0-1 0,0 0 15,0 0-15,0 0 0,21-21 0,0 21 16,1-21-16,-1 0 0,0 0 15,0 0-15,0 0 0,0 0 0,22 0 16,-22-21-16,21 0 16,-21 21-16,22-21 0,-22-21 0,21 20 15,-21 1-15,22 0 0,-22-21 0,21 21 16,-21-22-16,1 22 0,-1-21 16,-21 21-16,0-22 0,21 22 0,-21 0 15,0 0-15,-21 21 16,0 0-16,-1 0 15,1 21-15,0-21 0,0 21 16,21 0-16,0 0 0,0 22 16,0-22-16,0 0 0,0 0 0,0 22 15,0-22-15,0 0 0,0 0 0,0 0 16,0 0-16,0 22 0,0-22 16,21-21-16,-21 21 0,0 0 15,0 0-15,0 1 16,-21-22-1,0 0-15,0 0 16,-1-22-16,1 22 0,21-21 16,-21 21-16,0 0 15,21-21-15,-21 21 0,42 21 63,0-21-63,0 0 0,0 21 0,22-21 15,-22 0-15,21 0 0,-21 0 0,22 0 16,-1 0-16,0 0 0,1 0 16,-1 0-16,0 0 0,1 0 0,-1-21 15,0 21-15,-20-21 0,20 0 16,0 21-16,-21-21 0,22 0 0,-22-1 16,0 1-16,0-21 0,0 21 15,1 0-15,-22-22 0,0 22 0,21-21 16,-21 21-16,0-1 0,0 1 15,0 0-15,0 0 0,-21 21 32,21 21-32,-22 0 15,22 0-15,-21 22 0,0-22 0,21 0 16,0 21-16,0-20 0,-21-1 16,21 21-16,-21-21 0,21 0 0,0 1 15,-21 20-15,21-21 0,0 0 16,0 0-16,0 1 0,0-1 15,0-42 17,0-1-17,0 1-15,0 0 0,21 0 16,-21 0-16,21 0 0,0-22 0,-21 22 16,21-21-16,0 21 0,1-22 0,-1 22 15,0-21-15,-21 21 0,21-1 16,0 1-16,0 21 0,-21-21 0,22 21 15,-1 0 1,-21 21-16,0 0 0,0 1 16,0-1-16,0 21 15,0-21-15,0 0 0,21 1 0,-21-1 16,0 21-16,0-21 0,21 0 16,-21 1-16,0-1 0,0 0 15,0 0-15,21 0 0,0 0 16,1-21-1,-1 0-15,0 0 16,0 0-16,-21-21 0,21 0 16,0 0-16,1 0 0,-1 0 0,0-1 15,0-20-15,0 21 0,22-21 0,-22 20 16,21-20-16,-21 0 0,22-1 16,-1 1-16,0 21 0,-21-21 0,22 20 15,-22 1-15,0 0 0,0 0 16,0 21-16,-21 21 15,0 0 1,0 0-16,0 1 0,0 20 0,0 0 16,-21-21-16,21 22 0,-21-1 0,21-21 15,0 22-15,0-1 0,0-21 16,0 21-16,0-20 0,21 20 0,0-21 16,1 0-16,-1 0 0,0 1 15,0-22-15,0 0 0,0 21 0,1-21 16,20 0-16,-21 0 0,0 0 0,0 0 15,1-21-15,-1 21 0,0-22 16,0 1-16,0 0 0,0 0 0,1 0 16,-1 0-16,0-22 0,0 22 15,-21 0-15,0-21 0,0 20 16,0 1-16,0-21 0,0 21 0,0-22 16,-21 22-16</inkml:trace>
  <inkml:trace contextRef="#ctx0" brushRef="#br0" timeOffset="11316.65">9229 508 0,'0'0'0,"-22"21"0,1-21 0,21 21 0,-21 1 16,21-1-16,-21 0 0,21 0 15,0 0-15,0 0 0,0 1 16,21-22-16,0 0 0,0 21 15,1-21-15,20 0 0,-21 0 0,0 0 16,0 0-16,22-21 16,-22-1-16,0 22 0,0-21 0,-21 0 15,21 0-15,-21 0 16,0 0-16,0-1 0,0 1 0,-21 0 16,21 0-16,-21 21 15,0 0-15,0 0 0,0 0 16,-1 0-16,1 21 15,0 0-15,21 0 0,-21-21 0,21 22 16,0-1-16,-21 0 0,0 0 16,21 0-16,-22 0 0,1-21 15,21 22-15,-21-1 0</inkml:trace>
  <inkml:trace contextRef="#ctx0" brushRef="#br0" timeOffset="12268.02">2138 2371 0,'21'0'32,"-21"21"-17,21 0-15,0-21 0,0 0 16,1 21-16,20-21 0,0 0 0,1 21 16,-1-21-16,21 0 0,1 0 15,-1 0-15,22 0 0,0 0 0,-1 0 16,1 0-16,0 0 0,21 0 15,-1 0-15,22 0 0,0 0 0,-21 0 16,42-21-16,-21 21 0,0 0 16,22-21-16,20 21 0,-21 0 0,21 0 15,1 0-15,-22 0 0,21 0 16,1 0-16,-1 0 0,-21-21 0,21 21 16,1 0-16,-1 0 15,0 0-15,1 0 0,-1 0 0,0 0 16,1 0-16,20-21 0,-20 21 15,-1 0-15,21 0 0,-20 0 0,-1 0 16,0 0-16,1 0 0,-1 0 0,0 0 16,1 0-16,-1 0 0,-21 0 15,22 0-15,-1 0 0,-21 0 0,21 0 16,-20 0-16,-1 0 0,0 0 16,-21 0-16,21 0 0,-21 0 0,0 0 15,0 0-15,0 0 0,-21 0 0,0 0 16,-22 0-16,1 0 0,0 0 15,-22 0-15,1 0 0,-1 0 16,-20 0-16,-1 0 0,0 0 16,-21 0-16,1 0 0,-1 0 0,0 0 31,-21-21 16,21 21-47,0 0 15,0 0-15,1-22 0</inkml:trace>
  <inkml:trace contextRef="#ctx0" brushRef="#br0" timeOffset="36616.93">1460 3979 0,'0'-21'0,"0"0"0,22 21 16,-22 21 31,-22 0-47,1-21 15,21 22-15,-21-1 0,21 0 0,0 21 16,0-21-16,-21 1 0,21 20 16,-21-21-16,21 21 0,-21-20 0,21 20 15,0 0-15,0 1 0,-22-1 16,1 0-16,0-21 0,21 22 16,0-1-16,-21 0 0,0 1 15,0-1-15,-1 0 0,22-20 16,-21 20-16,21 0 0,-21 1 0,0-1 15,21-21-15,0 21 0,0-20 16,-21-1-16,21 0 0,-21 0 16,21 0-16,-22-21 0,22-21 31,0 0-31,0 0 16,22 0-16,-1-22 0,-21 1 15,21 0-15,0-1 0</inkml:trace>
  <inkml:trace contextRef="#ctx0" brushRef="#br0" timeOffset="36920.76">1460 3916 0,'22'0'0,"-22"21"16,0 0-16,0 22 0,21-1 15,0 0-15,0 1 0,-21 20 0,0-21 16,21 22-16,-21-1 0,21 1 16,-21-1-16,22 1 0,-22-1 0,0-20 15,0 20-15,0 1 16,0-22-16,0 22 0,0-22 0,0 0 16,0 1-16,0-22 0,21 0 15,-21 0-15,0 0 0,0 0 0,0-42 47,0 0-47,0 0 0,-21-21 16,-1 20-16</inkml:trace>
  <inkml:trace contextRef="#ctx0" brushRef="#br0" timeOffset="37525.6">1079 4784 0,'22'0'31,"-1"0"-15,0 0-16,21-21 0,1 21 15,20-22-15,-21 22 0,22-21 0,-1 0 16,1 0-16,-1 0 0,1 0 16,-1 21-16,-20-22 0,20 1 0,-20 0 15,-1 21-15,0-21 0,-21 21 16,1 0-16,-1 0 0,-21 21 31,0 0-15,0 0-16,0 1 0,0-1 15,0 21-15,0-21 0,0 22 0,0-22 16,0 21-16,0-21 0,0 22 16,0-1-16,0-21 0,-21 21 0,21-20 15,0-1-15,0 0 0,-22 0 16,22 0-16,0 0 0,0-42 47,0 0-47,0 0 15,0 0-15,0-22 0,0 22 0,0-21 0,22 0 16,-1-1-16,0 1 16,0 0-16,0-1 0,22 1 0,-1 0 15,0 20-15,1-20 0,-1 21 16,21 0-16,-20 21 0,-1 0 0,0 0 15,1 0-15,-1 21 0,-21 0 16,0 0-16,1 0 0,-1 1 0,0 20 16,-21-21-16,0 21 0,0 1 15,0-1-15,0 0 0,0-20 0,0 20 16,-21-21-16,21 21 0,0-20 16,-21-1-16,21 0 0,0 0 0,-22 0 15,22-42 16,0 0-31</inkml:trace>
  <inkml:trace contextRef="#ctx0" brushRef="#br0" timeOffset="38260.87">4191 4255 0,'0'0'0,"0"-22"0,0 1 0,0 0 15,-21 21 17,0 21-32,21 0 0,-22 1 15,22-1-15,-21 21 0,21-21 16,-21 22-16,21-1 0,-21-21 0,0 21 16,21 1-16,0-1 0,0 0 15,0 1-15,-21-1 0,21 0 16,0-20-16,0 20 0,0-21 0,0 0 15,21 0-15,0 1 0,0-1 16,0-21-16,0 0 0,22 0 0,-22 0 16,21-21-16,1-1 0,-1 1 15,0 0-15,1 0 0,-1-21 0,0 20 16,1 1-16,-22-21 0,21 21 0,-21-22 16,-21 1-16,0 21 0,0-21 15,0-1-15,-21 1 0,0 21 0,0-22 16,-22 1-16,1 0 0,0 21 15,-1-1-15,1 1 0,0 0 16,-1 21-16,22 0 0,-21 0 16,21 0-16,-22 21 0,22 0 0,0 1 15,0-1-15,21 21 0,0-21 16,-21 0-16,21 22 0,0-22 0,0 21 16,0-21-16,0 1 0,0-1 0,21 0 15,0 0-15,0 0 0,0-21 16,22 0-16,-22 0 0,21 0 0,1 0 15</inkml:trace>
  <inkml:trace contextRef="#ctx0" brushRef="#br0" timeOffset="38848.55">5249 3831 0,'0'0'0,"0"-42"0,0 21 0,0 0 15,-21 21-15,0-22 0,0 22 16,0 0-16,-1 22 0,22-1 16,-21 0-16,21 21 0,0-21 15,0 22-15,0 20 0,0-20 0,0-1 16,0 21-16,0 1 0,0-22 16,0 22-16,0-22 0,0 22 0,0-22 15,-21 0-15,21 1 0,0-1 16,-21 0-16,21-21 0,-21 22 15,21-22-15,0 0 0,0 0 0,0 0 16,0-42 15,0 0-31,0 0 0,0 0 16,0 0-16,0-1 0,0 1 16,21 0-16,-21-21 0,21 21 0,0-22 15,0 22-15,1-21 0,-1 21 16,0-22-16,0 22 0,21 0 15,1 0-15,-22 0 0,21 21 0,1 0 0,-1 0 16,-21 0-16,21 21 16,-20 0-16,20 0 0,-21 0 0,0 0 15,0 1-15,1-1 0,-22 21 16,0-21-16,0 0 0,0 22 0,0-22 16,-22 0-16,1 0 0,0 0 0,0 1 15,-21-1-15,20-21 0,-20 21 16,0 0-16,21-21 0,-22 21 0,1-21 15,21 0-15,0 0 0,-22 0 16,22 0-16,0 0 0,0 0 0,0 0 16,21-21 15,21 21-15,0-21-16</inkml:trace>
  <inkml:trace contextRef="#ctx0" brushRef="#br0" timeOffset="39404.22">5778 4720 0,'22'0'0,"-44"0"0,44-21 15,-1 0 1,0 21-16,0-21 0,-21 0 0,21-1 15,0 1-15,-21 0 0,22 0 0,-1 0 16,-21 0-16,21-22 0,0 22 16,-21 0-16,0-21 0,21 20 0,-21 1 15,21 0-15,-21 0 0,0 0 16,0 0-16,0 42 31,0 0-31,0 0 0,0 0 16,0 22-16,0-22 0,0 21 15,0 0-15,0 1 0,0-1 0,0 0 16,0 1-16,0 20 0,0-20 16,0 20-16,0 1 0,0-1 0,0 1 15,0-1-15,0 22 0,0-22 16,0 1-16,0-1 0,0 1 0,0-1 16,-21 1-16,21-1 0,0 1 0,-21-1 15,21-20-15,0 20 0,0-21 16,0 1-16,-21-1 0,0 0 0,21-20 15,-21-1-15,-22 0 0,22 0 0,0 0 16,-21 0-16,-1-21 0,22 0 0,-21 22 16,-1-22-16,1 0 15,0 0-15,-1 0 0,1-22 0,0 22 16,-1-21-16,1 0 0,21 0 0,0 0 16,-22 0-16,22-1 0,0-20 15,21 21-15,0-21 0,-21 20 0,21-20 16,0 0-16,0-1 0,0 1 0,0 0 15,0-1-15,21 1 0,0-21 16,0 20-16</inkml:trace>
  <inkml:trace contextRef="#ctx0" brushRef="#br0" timeOffset="39657.08">6096 4064 0,'-21'-21'0,"0"21"15,-1-21 1,1 21 0,21 21 15,21 0-31,-21 0 15,22 0-15,-1-21 0,-21 22 16,21-1-16</inkml:trace>
  <inkml:trace contextRef="#ctx0" brushRef="#br0" timeOffset="40032.37">6244 4614 0,'21'0'15,"-42"0"-15,63 0 16,-20 0 0,-22-21-16,21 21 0,0-21 15,0 0-15,0 0 16,0 0-16,1-1 0,-22 1 16,21 0-16,-21 0 0,-21 21 31,-1 0-31,1 0 15,0 0-15,0 21 0,21 0 16,-21 0-16,0 1 0,-1-1 0,22 0 16,0 0-16,-21 21 0,0-20 0,21-1 15,-21 21-15,21-21 0,0 0 16,0 1-16,0-1 0,0 0 0,0 0 16,0 0-16,0 0 0,21-21 15,0 22-15,0-22 16,1 0-16,-1 0 0,0 0 0,0 0 15,0-22-15,22 1 0,-22 0 0,21 0 16,0 21-16</inkml:trace>
  <inkml:trace contextRef="#ctx0" brushRef="#br0" timeOffset="40608.19">7048 4382 0,'0'0'0,"-42"0"31,21 0-31,0 0 16,0 21-16,-1 0 0,1 0 0,21 0 15,-21 0-15,0 1 0,0-1 0,21 21 16,0-21-16,-21 22 0,21-22 16,-22 21-16,22-21 0,0 22 0,0-22 15,0 0-15,0 21 0,0-21 0,0 1 16,0-1-16,22 0 0,-1-21 15,0 21-15,0-21 0,0 0 0,22 0 16,-22 0-16,0 0 0,21 0 16,-21 0-16,22-21 0,-22 21 0,21-21 15,-21 0-15,1-22 0,-1 22 16,21-21-16,-21 21 0,0-22 16,1 1-16,-1 0 0,-21-22 0,21 22 15,0-22-15,0 22 0,-21-22 0,21 1 16,1-1-16,-22 22 0,21-21 15,-21 20-15,0 1 0,21 0 0,-21 20 16,0-20-16,21 21 0,-21 0 16,0 42 15,0 0-31,-21 21 0,21-20 16,-21 20-16,0 0 0,21 1 0,0 20 15,0-21-15,-22 22 16,1-22-16,21 1 0,-21-1 0,21 21 15,0-20-15,0-22 0,-21 21 0,21 1 16,0-22-16,0 21 0,0-21 16,0 0-16,0 1 0,0-1 0,0 0 15,0 0-15,21-21 0,0 0 16,0 0-16,1 0 16,-1 0-16,0-21 0,0 0 0,-21 0 15,21-1-15</inkml:trace>
  <inkml:trace contextRef="#ctx0" brushRef="#br0" timeOffset="40841.06">7408 4276 0,'0'0'0,"-21"0"0,0 0 0,0 0 15,42 0 16,0 0-31,21 0 0,-20 0 16,-1 0-16,21 0 0,-21 0 16,22 0-16,-22 0 0,0 0 0,0 0 15,0 0-15,0 0 0,1-21 16,-1 21-16,0-22 0,0 22 16</inkml:trace>
  <inkml:trace contextRef="#ctx0" brushRef="#br0" timeOffset="43971.89">9483 4593 0,'0'0'0,"-22"21"0,-20-21 15,21 0-15,0 22 0,0-22 0,-1 0 16,1 0-16,21 21 0,-21-21 15,42 0 32,0 0-47,1-21 0,-1-1 16,0 22-16,0-21 0,0 0 0,0-21 16,22 21-16,-1-1 0,0-20 15,1 0-15,-1-1 0,0 1 0,1 0 16,-1-1-16,0-20 0,1 21 15,-1-1-15,-21 1 0,22 0 0,-43-1 16,21 1-16,-21 21 0,0 0 0,0-1 16,0 1-16,-21 0 0,-1 21 15,1 0-15,0 0 0,-21 0 16,-1 0-16,22 21 0,-21-21 0,21 21 16,-22 22-16,22-22 0,0 21 15,0 1-15,0-22 0,21 21 0,0 0 16,0 1-16,0-1 0,0 0 15,0-20-15,21 20 0,0 0 0,0-21 16,0 22-16,-21-22 0,22 0 0,-1 0 16,0 0-16,0 1 0,-21-1 15,0 0-15,0 0 16,-21-21 0,0-21-1,0 21-15,-1-21 0,1 0 16,0 21-16,0-22 0,0 1 15,0 0-15,-1 0 0,1 0 0,21 0 16,-21-1-16,21 1 0,-21 0 0,21 42 31,0 0-15,0 1-16,0 20 16,0-21-16,21 0 0,0 0 0,-21 1 15,21-1-15,1 0 0,-1 0 0,21-21 16,-21 21-16,0-21 15,22 0-15,-1 0 0,-21 0 0,22 0 0,-1 0 16,0 0-16,1 0 0,-1-21 16,0 0-16,1 0 0,-22 0 15,21-22-15,0 22 0,-20-21 0,20-1 16,-21 1-16,21-21 0,-20 20 0,-1-20 16,0-1-16,0 22 0,-21-22 15,0 1-15,21 21 0,-21-22 0,0 22 16,0-1-16,0 1 0,0 0 15,-21-1-15,21 22 0,-21 21 16,0 0-16,0 0 0,21 21 16,-22 1-16,1 20 0,21-21 0,0 43 15,-21-22-15,21 0 0,-21 22 0,21-1 16,0-20-16,0 20 16,0 1-16,-21-1 0,21 1 0,0-22 15,-21 0-15,21 1 0,0-1 0,0 0 16,0 1-16,0-22 0,0 0 15,0 0-15,0 0 0,0-42 32,21 0-17,0 0-15,-21 0 0,21-1 0,0 1 16,-21-21-16,21 21 0,1 0 16,-1-22-16,-21 22 0,21 0 15,0 0-15,-21 0 0,21 21 16,0 0-16,-21 21 15,22 0 1,-22 0-16,21 0 0,-21 0 0,0 1 16,0-1-16,0 0 0,21 0 15,-21 0-15,21 0 0,-21 1 0,21-1 16,0 0-16,1 0 16,-1-21-16,0 0 0,0 0 15,0 0-15,0 0 0,1 0 0,-1 0 16,0 0-16,21 0 0,-21-21 15,1 0-15,-1 21 0,0-21 16,21-1-16,-21 1 0,1 0 0,-22 0 16,21-21-16,0 20 0,0 1 0,0 0 15,-21-21-15,0 21 0,0-1 16,0 1-16,0 42 31,0 1-31,0-1 16,0 0-16,0 0 0,-21 0 0,21 0 15,0 1-15,0-1 0,0 0 16,0 0-16,0 0 0,0 0 0,0 1 16,0-1-16,0 0 0,21-21 15,0 21-15,1-21 0,-1 0 16,0 0-16,0 0 0,0 0 0,0 0 16,22 0-16,-22 0 0,0 0 0,0-21 15,0 21-15,1-21 0,-1 0 16,0-1-16,0 1 0,-21 0 0,0-21 15,0 21-15,0-22 0,0 1 0,0 0 16,0 20-16,0-20 0,0 0 16,-21-1-16,0 1 0,0 21 0,-1 0 15,1 0-15,-21-1 0,21 1 0,0 21 16,-22 0-16,22 0 0,-21 0 16,21 21-16,-1 1 0,-20-1 15,21 21-15,0 0 0,0-20 0,21 20 16,0 0-16,-22 1 0,22-1 15,0 0-15,0-21 0,0 22 0,0-1 16,0-21-16,0 0 0,22 1 16,-1-1-16,0 0 0,0 0 0,0 0 15,0-21-15,22 0 0,-22 0 0,21 0 16,-21 0-16,22 0 0,-1 0 16,0 0-16,1-21 0,-22 21 0,21-21 15,-21 0-15,22 0 0,-22-1 0,21-20 16,-21 21-16,1 0 0,-1-22 15,0 22-15,0 0 0,0-21 16,-21 21-16,0-1 0,0 1 16,0 0-16,0 42 15,0 0 1,-21 1-16,21-1 0,0 21 16,0-21-16,-21 0 0,21 1 15,0-1-15,-21 21 0,21-21 0,0 0 16,0 1-16,0-1 0,0 0 0,0 0 15,0 0-15,21 0 0,0-21 16,-21 22-16,21-22 0,0 0 0,1 0 16,-1 0-16,0 0 0,0 0 0,0 0 15,0 0-15,1 0 16,-1-22-16,0 1 0,0 0 0,0 21 16,0-21-16,1 0 0,-22 0 0,21-22 15,-21 22-15,21 0 0,0-21 16,-21 20-16,0-20 0,0 21 0,21 0 15,-21 0-15,0-1 0,0 1 16,0 42 0,0 1-1,0-1-15,0 0 0,0 0 16,0 21-16,-21-20 0,21-1 0,0 0 16,0 0-16,0 0 0,0 0 0,0 1 15,0-1-15,0 0 16,21-21-16,0 21 0,1-21 0,-1 0 15,0 0-15,0 0 0,21 0 16,-20 0-16,-1 0 0,0-21 16,0 21-16,0-21 0,0 0 0,1-1 15,-1 22-15,0-21 0,-21-21 0,21 21 16,-21 0-16,21-1 0,-21 1 16,0-21-16,0 21 0,0 0 0,0-1 15,0 1-15,0 0 0,0 0 16,-21 42 15,21 0-31,-21-21 0,21 21 0,0 1 16,0 20-16,0-21 0,0 0 15,0 22-15,0-22 0,0 0 0,0 0 16,0 21-16,0-20 0,0-1 16,0 0-16,21 0 0,0 0 15,0-21-15,1 0 0,-1 0 16,0 0-16,0 0 0,0 0 15,0 0-15,1 0 0,-1 0 0,0-21 16,0 0-16,0 0 0,0 0 0,1-1 16,-1 1-16,0 0 0,0 0 15,-21 0-15,21 0 0,0-22 16,-21 22-16,22 0 0,-22 0 0,0 0 16,0-1-16,0 1 0,-22 21 31,22 21-31,0 1 15,-21-1-15,0 0 0,21 0 16,-21 0-16,21 22 0,0-22 0,0 0 16,0 0-16,0 21 0,-21-20 0,21-1 15,0 0-15,0 0 0,0 0 16,0 0-16,21-21 0,0 22 0,0-1 16,0-21-16,22 0 0,-22 0 0,21 0 15,-21 0-15,22 0 0,-1 0 16,0 0-16,-20 0 0,20 0 15,0-21-15,-21-1 0,1 1 0,-1 0 16,21 0-16,-42 0 0,21 0 0,0-1 16,1 1-16,-22 0 0,0-21 15,0 21-15,0-1 0,0 1 0,0 0 16,0 0 0,0 42-1,0 0-15,0 0 0,-22 1 16,22-1-16,-21 0 0,21 0 15,-21 0-15,21 0 0,0 1 16,-21-1-16,0 0 0,0 0 0,21 0 16,-22 0-16,22 1 15,-21-22-15,21 21 0,0-42 47,0-1-47,0 1 0,0 0 16,21 0-16,1 0 0,-22 0 0,21-1 15,0 1-15,0 0 0,21-21 16,-20 21-16,20-22 0,-21 22 16,21-21-16,1 21 0,-1-1 0,-21 1 15,22 0-15,-22 21 0,21 0 16,-21 0-16,0 0 0,-21 21 0,0 0 16,22 1-16,-22-1 0,0 0 0,0 21 15,0-21-15,0 22 0,0-22 16,0 0-16,0 0 0,0 22 0,-22-22 15,22 0-15,0 0 0,0 0 0,-21 0 16,21 1-16,-21-1 16</inkml:trace>
  <inkml:trace contextRef="#ctx0" brushRef="#br0" timeOffset="44720.47">14668 4339 0,'0'-21'0,"0"42"0,0-63 0,0 21 0,0 0 15,-21-1-15,0 22 0,0-21 16,0 0-16,0 21 0,-1 0 0,1 0 15,0 0-15,-21 0 0,21 21 16,-22 0-16,1 1 0,21-1 16,-22 0-16,22 21 0,-21-21 0,21 1 15,0 20-15,-1-21 0,1 0 16,21 0-16,0 22 0,0-22 0,0 0 16,0 0-16,0 0 0,21-21 15,1 0-15,20 0 0,-21 0 16,21 0-16,1 0 0,-22 0 0,21 0 15,1-21-15,-22 21 0,21-21 0,-21 0 16,22 21-16,-22-21 16,0 0-16,0-22 0,0 22 0,0 0 0,1-21 15,-1 20-15,-21 1 0,21-21 0,-21 21 16,21 0-16,-21-1 16,0 1-16,0 42 15,0 1 1,0-1-16,0 0 15,-21 0-15,0 21 0,0-20 0,21 20 16,-22-21-16,1 21 0,21 1 0,-21-22 16,21 21-16,-21 1 0,21 20 15,-21-21-15,21 22 0,0-22 0,0 22 16,-21-1-16,21 1 0,0-1 0,-22 1 16,22-1-16,0 1 0,0 20 15,0-20-15,0-1 0,-21 22 16,21 0-16,-21-22 0,21 22 0,0-22 15,-21 1-15,21 21 0,0-22 16,0 1-16,-21-1 0,21 1 0,-21-1 16,21 1-16,0-1 0,-22-21 0,22 1 15,-21-1-15,0-21 0,0 0 0,0 1 16,0-1-16,-1-21 0,1 0 16,0 0-16,0-21 0,-21-1 0,20 1 15,1-21-15,0 0 0,0-1 0,0 1 16,21 0-16,0-22 0,0 1 0,0-1 15,0 1-15,0-22 0,0 21 16,0-20-16,21-1 0,-21-21 16,21 22-16,0-1 0,0-21 0,1 21 15,-1 1-15,-21-1 0,21 0 16,-21 1-16,21-1 0,-21 22 0,0-22 16,0 21-16,0 1 0</inkml:trace>
  <inkml:trace contextRef="#ctx0" brushRef="#br0" timeOffset="44940.34">13483 3874 0,'0'0'15,"-21"0"-15,0 0 0,0 0 0,21-22 16,21 22-1,0 0 1,0 0-16,0 0 16,-21-21-16,21 21 0,1 0 15</inkml:trace>
  <inkml:trace contextRef="#ctx0" brushRef="#br0" timeOffset="45972.38">16214 4212 0,'21'0'15,"0"0"-15,0 0 0,0-21 16,0 0-16,1 21 0,-1-21 16,0 0-16,0-1 0,-21 1 15,21-21-15,-21 21 0,0 0 16,0-1-16,0-20 0,0 21 0,0 0 16,0 0-16,-21-22 0,0 22 15,-21 0-15,-1 0 0,22 21 0,-21 0 16,-1-21-16,-20 21 0,21 0 0,-1 0 15,-20 21-15,20 0 0,1 0 16,-21 21-16,20-20 0,1 20 0,0 21 16,20-20-16,-20-1 0,21 0 15,0 1-15,21 20 0,0-20 0,0-22 16,0 21-16,0-21 0,0 22 0,21-22 16,0 0-16,0-21 15,0 0-15,22 21 0,-22-21 0,21 0 16,-21 0-16,22-21 0,-1 0 0,0 0 15,1-1-15,-1 1 0,0-21 16,1 0-16,-1-1 0,22 1 0,-22-22 16,0 1-16,-21 21 0,22-22 15,-1 1-15,0-1 0,-20-21 0,20 22 16,-21-22-16,0 22 0,0-22 0,1 22 16,-1-1-16,-21 1 0,0 20 15,0 1-15,0 21 0,0 0 0,0-1 16,-21 44-1,-1 20-15,22-21 16,-21 21-16,21 22 0,-21-1 0,21-20 16,0 20-16,-21 1 0,0-1 15,21 1-15,-21-22 0,21 22 0,0-1 16,-22 1-16,22-1 0,0-21 16,0 22-16,0-22 0,0 1 0,0-1 15,22 0-15,-1-21 0,0 1 0,0-1 16,0 0-16,0-21 0,1 0 15,-1 0-15,0 0 0,0 0 0,21 0 16,-20-21-16,-1 0 0,21-1 16,-21 1-16,0-21 0,1 21 15,-1-22-15,0 1 0,0 0 0,0 21 16,-21-1-16,0 1 0,21 0 16,-21 0-16,0 42 15,-21 0 1,21 0-16,-21 1 0,0-1 15,21 0-15,0 0 0,-21 0 0,21 0 16,-21 1-16,21-1 0,0 0 16,0 0-16,0 0 0,21-21 31,-21-21-15,21 21-16,0-21 0</inkml:trace>
  <inkml:trace contextRef="#ctx0" brushRef="#br0" timeOffset="46149.22">17060 3725 0,'0'-21'16,"0"42"-16,0-63 0,0 21 15,-21 21-15,21-21 0,-21 21 16,0 0 0,21 21 15,21 0-16,-21 0-15,21 0 0</inkml:trace>
  <inkml:trace contextRef="#ctx0" brushRef="#br0" timeOffset="48976.07">17060 4170 0,'21'0'0,"-42"0"0,42 21 16,1-21-16,-1 0 0,0 0 0,0 0 15,0 0-15,0 0 0,22 0 16,-22-21-16,21 0 0,1 0 0,-1 21 16,21-22-16,-20-20 15,-1 21-15,0 0 0,1-22 0,-1 22 16,0-21-16,1 0 0,-22-1 0,21 22 16,-21-21-16,1-22 0,-1 22 15,0 0-15,-21-22 0,0 1 0,21 20 16,-21-20-16,0 20 0,0 1 15,0 21-15,0-21 0,0 20 0,-21 22 16,0 0 0,0 22-16,-1 20 0,22-21 15,-21 21-15,0 1 0,0-1 16,21 0-16,-21 1 0,0 20 0,-1-20 16,1 20-16,0 1 0,0-1 15,21 1-15,-21 20 0,21-20 16,-21 20-16,-1 1 0,22-21 0,0 20 15,-21 1-15,0 0 0,21-22 0,-21 22 16,0-1-16,0 1 0,21 0 16,-22-1-16,1-20 0,0 21 0,0-1 15,0-20-15,0-1 0,-1 1 0,1-1 16,0 1-16,0-1 0,21-20 16,0-1-16,-21-21 0,21 21 0,0-20 15,21-22-15,0 0 16,0 0-16,22 0 0,-1-22 15,0-20-15,22 21 0,-22-21 16,22 20-16,-22-20 0,21 0 0,-20-22 16,20 22-16,-20-22 0,20 1 0,-42-1 15,22 1-15,-1-1 0,-42 1 16,0-22-16,0 22 0,0-1 0,0-20 16,-21 20-16,-22 1 0,22 20 15,-21-20-15,-22 20 0,22-20 0,0 21 16,-1 20-16,-20-20 0,42 21 0,-22 0 15,22 0-15,0 21 16,0-22-16,21 1 16,21 21-16,0-21 0,22 21 15,-1-21-15,-21 0 0,21 21 16,22-21-16,-22-1 0,1 1 0,20-21 16,-21 21-16,22-22 0,-1 22 15,1-21-15,-1 0 0,1-1 0,-1 1 16,1 0-16,-1-1 0,-20 1 15,-1 0-15,0-22 0,-20 22 0,-1-22 16,0 22-16,0-22 0,-21 22 16,0-21-16,0 20 0,0 22 0,0-21 15,0 21-15,-21-1 0,0 1 0,21 0 16,-21 21-16,-1 0 0,1 0 16,0 21-16,0 22 0,0-1 0,0 0 15,-1 1-15,1 20 16,21 1-16,-21-1 0,0 1 0,0-1 15,21 22-15,-21-1 0,-1 1 16,22 0-16,0 21 0,-21-1 0,0-20 16,0 21-16,21 0 0,-21-22 0,21 22 15,-21-21-15,-1 21 0,1-22 16,0 1-16,0 0 0,0-1 0,0-20 16,-1-1-16,1 1 0,0-1 0,0-20 15,21 20-15,-21-20 0,0-1 16,21-21-16,0 21 0,0-20 0,0-1 15,21-21 1,0 0-16,0-21 16,21 21-16,-20-22 0,20 1 15,0-21-15,1 21 0,-1-22 0,21 1 16,-20 0-16,20-1 0,-20 1 0,-1 0 16,0-22-16,-21 1 0,22-1 15,-22-20-15,0 20 0,-21-21 0,0 22 16,0-22-16,0 22 0,-21-22 0,0 22 15,-22-1-15,22 1 0,-21-1 16,0 22-16,-1-1 0,1 1 0,0 21 16,20 0-16,-20 0 15,21-1-15,0 22 0,0 0 0,-1 0 16,44 0 15,-1 0-31,0 0 0,0 0 16,0-21-16,22 21 0,-22-21 15,21 0-15,-21 21 0,22-21 0,-1 0 16,-21 21-16,21-22 0,-20 1 16,20 0-16,-21 0 0,21 0 0,-20 21 15,-1-21-15,0-1 0,0 1 0,-21 0 16,21 21-16,-21-21 0,21 0 16,-21 0-16,-21 21 46,0 0-46,0 0 0,21 21 16,-21-21-16,21 21 0,0 0 16,0 0-16,0 0 0,0 1 15,0-1 1,0 0-16,0 0 16,0 0-16,0 0 15,21-21-15,0 22 16,0-1-1,0-21 1,-21 21-16,22-21 16,-1 0-16,-21 21 15,21-21-15,0 0 16,0 0-16,0 0 0,1 0 16,-1 0-16,0 0 15,0 0-15,0 0 0,0-21 0,1 0 16,-1 0-16,0-1 15,0 22-15,0-21 0,0 0 16,-21 0-16,0 0 0,22 0 0,-22-1 0,21 22 16,-21-21-16,0 0 0,0 0 15,0 0 1,0 42 31,0 0-32,0 0-15,0 0 0,21 1 16,-21-1 0,21 0-16,-21 0 0,0 0 15,0 0-15,0 1 16,21-1-16,0 0 16,1 0-16,-1-21 15,0 0-15,0 0 16,0 0-16,0 0 0,1 0 0,-1 0 15,21 0-15,-21 0 0,0 0 0,1-21 16,20 0-16,-21 21 0,0-21 16,0-1-16,1 1 0,-1 0 0,0-21 15,0 21-15,-21-1 0,21 1 16,-21 0-16,0 0 0,0 0 0,0 0 16,0-1-16,-21 1 15,0 21-15,0 0 0,0 0 16,-1 0-16,1 21 0,0 1 15,0-22-15,21 21 16,0 0-16,-21 0 0,21 0 0,0 0 16,-21 1-16,21-1 0,0 0 0,0 0 15,0 0-15,0 0 0,21 1 16,0-1-16,0 0 0,0 0 0,0 0 16,1 0-16,-1-21 0,21 0 15,-21 0-15,22 0 0,-1 0 0,-21 0 16,21 0-16,1 0 0,-1 0 15,-21-21-15,22 0 0,-22 0 0,21 0 16,-21 0-16,22-1 0,-22-20 16,0 0-16,-21 21 15,21-1-15,-21 1 0,0 0 0,0 0 16,-21 21 0,0 0-16,0 21 15,21 0-15,-22 0 0,1 1 16,21-1-16,0 0 0,0 21 15,0-21-15,-21 22 0,21-22 0,0 0 16,0 21-16,0-20 0,0-1 0,0 0 16,0 0-16,0 0 15,21-42 17,0 0-32,1 0 15,-1 0-15,0-22 0,0 22 0,0 0 16,0-21-16,22 20 0,-22 1 15,21-21-15,-21 21 0,1 0 0,-1-1 16,0 1-16,0 21 0,0 0 0,0-21 16,1 21-16,-22 21 15,0 0-15,0 1 16,0-1-16,0 0 0,0 0 16,0 0-16,0 0 0,0 22 0,0-22 15,0 0-15,0 0 0,21 22 0,0-22 16,0 0-16,0-21 0,0 21 15,1 0-15,-1-21 0,0 0 16,21 0-16,-21 0 0,22 0 16,-22 0-16,0 0 0,21 0 0,-20-21 15,-1 0-15,0 0 0,0 0 0,0-22 16,0 22-16,1-21 0,-1-1 16,0 1-16,0 0 0,0-1 0,-21 1 15,21-21-15,1 20 0,-1-20 16,0 20-16,0-20 0,-21 21 0,21-1 15,-21 1-15,21 21 0,-21 0 16,0-1-16,-21 44 16,0-1-16,0 21 0,0-21 15,0 22-15,-1-1 16,1-21-16,0 21 0,0 1 0,0-1 16,21 0-16,-21 1 0,-1-1 15,22 0-15,-21 1 0,21-1 0,0-21 16,0 22-16,0-1 0,0-21 0,0 21 15,0-20-15,0-1 0,0 0 16,21-21-16,1 21 0,-1-21 0,0 0 16,0 0-16,0 0 15,0 0-15,1 0 0,-1 0 0,0-21 16,0 0-16,0 0 0,0-1 0,1 1 16,-22 0-16,0-21 15</inkml:trace>
  <inkml:trace contextRef="#ctx0" brushRef="#br0" timeOffset="49176.14">20955 3683 0,'21'0'16,"0"0"-1,0 0-15,22 0 0,-22 0 0,21 0 16,-21 0-16,22 0 0,-22 0 15,21 0-15,-21 0 0,1 0 16,-1 0-16,-21-21 16,21 0-16,0 21 0</inkml:trace>
  <inkml:trace contextRef="#ctx0" brushRef="#br0" timeOffset="52857.39">23093 3831 0,'0'21'31,"0"-42"-15,0 0-16,0 0 0,0 0 15,0-22-15,0 22 0,0-21 16,0 0-16,0-1 0,0-20 0,0 20 16,0-20-16,0-1 0,0 22 15,21-21-15,-21-1 0,0 22 0,21-22 16,-21 22-16,0 21 0,0 0 15,0-1-15,0 1 0,0 42 32,0 1-32,0-1 0,0 21 0,0 0 15,0 1-15,0 20 0,-21-20 0,21 20 16,-21 1-16,21-1 0,-21-21 16,21 22-16,-22-22 0,22 22 0,0-22 15,-21 0-15,0-20 0,0 20 16,21-21-16,0 0 0,-21 0 0,0-21 15,21 22-15,0-44 32,0 1-17,0 0-15,21 0 0,0 0 16,0-22-16,0 22 0,22-21 0,-22 0 16,0 20-16,21-20 0,-21 0 15,22 21-15,-1-1 0,0 1 0,1 0 16,-1 0-16,0 21 0,1 0 0,-1 0 15,0 21-15,1 0 0,-22 0 16,21 1-16,-21-1 0,-21 21 0,0-21 16,0 22-16,0-22 0,0 21 15,-42-21-15,21 0 0,0 22 0,-22-22 16,1-21-16,0 21 0,-1 0 16,1 0-16,0-21 0,21 0 15,-22 0-15,22 0 0,-21 0 0,21 0 16,-1 0-16,1 0 0,21-21 15,-21 0-15,21 0 16,0 0-16,0 0 0,0-1 16,0 1-16,0 0 15,21 21 1,0 21-16,1-21 16,-22 21-16,0 1 0,21-22 0,-21 21 15,21 0-15,-21 0 0,21 0 16,0 0-16,-21 1 0,21-22 15,1 21-15,-1 0 0,0 0 0,0-21 16,21 0-16,1 21 0,-22-21 16,42 0-16,-20 0 0,-1 0 0,0 0 15,22 0-15,-22-21 0,22 21 16,-22-21-16,0 0 0,1 0 0,-1-1 16,-21 1-16,22-21 0,-22 21 15,0-22-15,0 1 0,0 21 0,0-21 16,-21-1-16,22 22 0,-22-21 0,0 21 15,0-1-15,0 1 0,0 0 16,-22 21-16,1 0 16,0 0-16,0 21 15,0 0-15,0 1 0,-1-1 0,22 21 16,-21-21-16,0 0 0,0 22 0,21-22 16,0 0-16,0 21 0,0-20 15,0-1-15,0 0 0,21 0 0,0 0 16,0 0-16,1 1 0,-1-1 15,0-21-15,0 0 0,21 0 0,-20 0 16,20 0-16,0 0 0,1 0 0,-1 0 16,0 0-16,1-21 0,-1-1 15,0 1-15,-21 0 0,22-21 0,-22 21 16,21-22-16,-21 1 0,1 0 16,20-22-16,-21 22 0,0-22 15,0 1-15,1-1 0,-1 22 0,-21-22 16,0 22-16,0 0 0,0 21 15,0-1-15,0 1 0,0 0 0,-21 21 16,-1 21 0,1 0-16,0 22 0,0-1 0,0 0 15,0 1-15,-1-1 0,1 22 16,0-22-16,0 21 0,0-20 0,0-1 16,21 22-16,0-22 0,0-21 0,-22 21 15,22 1-15,-21-22 0,21 0 16,0 0-16,0 0 0,0 1 15,21-22 17,1-22-32,-1 1 0,0 21 15,0-21-15,0 0 0,0 0 16,1 0-16,20-1 0,-21 1 0,0 0 16,0 21-16,1-21 0,-1 21 15,0 0-15,-21 21 16,0 0-16,0 0 15,0 1-15,0-1 16,0 0-16,0 0 0,21 0 16,-21 0-16,21 1 0,0-1 0,22 0 15,-22-21 1,0 21-16,0-21 0,22 0 0,-22 0 16,21 0-16,-21 0 0,22 0 15,-1 0-15,0 0 0,1 0 0,-1 0 16,0-21-16,1 0 0,-1 21 0,-21-21 15,21-1-15,1 1 0,-22 0 16,0-21-16,21 21 0,-20-1 0,-22-20 16,0 21-16,0-21 0,0 20 0,0 1 15,0-21-15,-22 21 16,1 0-16,0 21 0,0 0 16,-21 0-16,-1 0 0,22 21 0,-21-21 15,21 21-15,-22 0 0,22 0 16,-21 22-16,21-22 0,-1 0 0,1 21 15,0-21-15,0 22 0,21-22 16,-21 0-16,21 0 0,0 22 0,0-22 16,0 0-16,0 0 15,21 0-15,0-21 0,0 0 0,0 21 16,1-21-16,-1 0 0,0 0 0,0 0 16,21 0-16,-20 0 0,-1-21 15,21 21-15,-21-21 0,0 0 0,1 0 16,20 0-16,-21-1 0,0 1 15,0 0-15,1-21 0,-22 21 16,21-1-16,-21 1 0,21 0 0,-21 0 16,0 0-16,-21 42 31,0 0-31,21 0 16,0 0-16,-22 1 0,22-1 15,-21 0-15,21 0 0,0 0 0,0 0 16,0 1-16,0-1 0,0 0 15,0 0-15,21 0 0,1 0 16,-1-21-16,0 0 0,0 0 0,0 0 16,22 0-16,-22 0 15,21 0-15,-21 0 0,0 0 0,22-21 16,-22 21-16,0-21 0,0 0 0,0 0 16,22 0-16,-22-1 0,0 1 15,0-21-15,0 21 0,1-22 0,-1 22 16,0-21-16,0 21 0,-21 0 15,21-1-15,-21 1 0,0 42 32,-21 1-32,0-1 0,21 0 15,0 21-15,-21-21 0,0 1 0,21-1 16,-22 0-16,22 0 16,0 0-16,0 0 0,0 1 0,0-1 0,0 0 15,0 0-15,0 0 16,22-21-1,-1 0-15,0 0 0,0 0 0,0 0 16,0 0-16,1 0 0,-1 0 0,0-21 16,0 21-16,0-21 0,0 0 15,1 0-15,-1-1 0,0 1 0,-21 0 16,21 0-16,0 0 0,-21-22 16,0 22-16,0 0 0,0 0 0,0 0 15,0 0-15,21 21 47,1 0-47,-1 21 16,0-21-1,0 0-15,0 0 0,0 0 0,22 0 16,-22 0-16,21 0 0,1 0 16,-22 0-16,21 0 0,0 0 0,-20 0 15,-1 0-15,21 0 0,-21-21 16,0 21-16,1-22 15,-22 1-15,-22 21 16,1 0 0,0 0-16,0 21 0,0 1 15,0-1-15,-1 0 0,1 0 16,0 0-16,0 0 0,21 1 0,-21 20 16,0-21-16,21 0 0,0 0 0,0 1 15,0-1-15,0 0 0,0 0 16,0 0-16,0 0 0,21 1 15,0-22-15,0 0 0,21 0 16,-20 21-16,-1-21 0,21 0 0,0 0 16,-20 0-16,20 0 0,0-21 15,-21-1-15,22 1 0,-1 21 0,0-21 16,-20 0-16,20 0 0,-21 0 0,0-1 16,22 1-16,-22 0 15,-21 0-15,21 21 0,-21-21 0,21 21 16,-42 0 15,0 0-31,21 21 0,-21 0 0,21 0 16,-22 0-16,22 1 15,0-1-15,0 0 0,0 0 16,0 0-16,0 0 16,22-21-16,-1 0 15,0 0-15,0 22 0,0-22 0,0 0 16,1 0-16,-1 0 0,0-22 15,21 22-15,-21-21 0,1 0 16,-1 0-16,0 0 0,0 0 16,0-1-16,0 1 0,1-21 0,-1 21 15,-21-22-15,0 22 0,0-21 0,0 21 16,0 0-16,0-1 0,0 1 16,-21 0-16,-1 21 0,1 0 0,-21 0 15,21 0-15,0 0 0,-1 0 16,-20 21-16,21 0 0,0 1 0,0-1 15,-1 0-15,1 0 0,0 21 16,0-20-16,21-1 0,-21 0 16,21 0-16,0 21 0,0-20 0,0-1 15,0 0-15,21 0 16,0 0-16,0 0 0,0-21 0,1 0 16,-1 22-16,0-22 0,0 0 0,21 0 15,-20 0-15,-1 0 0,21 0 16,0-22-16,-20 22 0,-1-21 0,21 0 15,-21 0-15,22 0 0,-22 0 16,0-1-16,0-20 0,64-106 31,-64 127-31,-21 0 16,-21 21 0,0 21-1,-1 0-15,22 0 0,-21 0 0,0 0 16,21 1-16,-21-1 15,21 0-15,0 0 0,0 0 0,0 0 16,0 1-16,0-1 0,0 0 16,0 0-16,21 0 0,-21 0 15,21-21-15,0 0 0,1 22 0,-1-22 16,0 0-16,0 0 0,0 0 16,0 0-16,1 0 0,-22-22 0,21 1 15,0 21-15,21-21 0,-21 0 16,1 0-16,-1 0 0,0-1 0,0-20 15,0 21-15,0-21 0,1 20 16,20-20-16,-21 21 0,-21 0 16,21 0-16,0-1 0,-21 44 31,-21-1-15,0 0-16,21 0 0,0 21 15,-21-20-15,21-1 0,-21 0 0,21 0 16,0 0-16,0 0 0,0 1 0,0-1 15,0 0-15,0 0 16,0 0-16,21-21 16,0 21-1,0-21 1,0 0-16,-21-21 16,0 0-16,0 0 0,0 0 15</inkml:trace>
  <inkml:trace contextRef="#ctx0" brushRef="#br0" timeOffset="53048.79">27284 3133 0,'0'0'0,"-21"0"0,-1 0 0,-20 0 31,42-21-31,0-1 16,21 22 0,0-21-16,1 21 0</inkml:trace>
  <inkml:trace contextRef="#ctx0" brushRef="#br0" timeOffset="54168.32">30649 3810 0,'0'0'16,"21"0"-1,1-21 1,-1 0-16,-21 0 16,21-1-16,-21 1 15,0 0-15,0 0 0,0-21 0,0 20 16,0-20-16,-21 21 0,21-21 16,-21-1-16,-1 1 0,1 0 0,0-1 15,0 22-15,0 0 0,0 0 16,-1 0-16,-20 21 0,21 0 15,-21 0-15,20 21 0,-20-21 0,21 42 16,-21-21-16,20 22 0,-20-1 16,21 0-16,0 1 0,-22-1 0,22 0 15,0 1-15,0-1 0,21-21 16,0 21-16,0-20 0,0 20 0,0-21 16,0 0-16,21 0 0,0-21 15,22 22-15,-22-22 0,0 0 0,21 0 16,-21 0-16,22 0 0,-22 0 15,21 0-15,-21 0 0,22-22 16,-22 22-16,21-21 0,-21 0 0,1 0 16,-1-21-16,0 20 0,0-20 15,0 21-15,22-21 0,-22-1 0,-21 22 16,21-21-16,0 21 0,-21-1 16,21 1-16,-21 42 15,0 1 1,-21-1-16,0 21 0,0-21 0,21 0 15,0 22-15,-21-22 0,21 21 16,0-21-16,0 22 0,0-22 0,0 0 16,0 0-16,0 0 0,21-21 15,-21 22-15,21-1 0,0-21 16,0 0-16,22 0 0,-22 0 16,0 0-16,21 0 0,-21 0 0,22-21 15,-1-1-15,-21 1 0,22 21 16,-1-42-16,0 21 0,1 0 0,-1-22 15,-21 1-15,21 0 0,1-22 16,-22 1-16,0-1 0,21 1 0,-20-1 16,-1 1-16,0-1 0,0 1 15,0-1-15,-21 1 0,0 20 0,0 22 16,0-21-16,0 21 16,-21 42-1,21 0-15,-21 0 0,0 0 16,0 22-16,-22-1 0,22 21 0,0-20 15,0 20-15,-22 1 0,22-1 16,0-20-16,21 20 0,0-21 0,0 22 16,0-22-16,0 1 0,0-22 15,0 21-15,0-21 0,21 22 0,0-22 16,1 0-16,20-21 0,-21 21 16,21 0-16,1-21 0,-22 0 0,21 0 15,1 0-15,-22 0 0,21 0 16,-21 0-16,0 0 0,1 0 15,-1-21-15,0 0 0,-21 0 16,21 21-16,-21-21 0,0-1 0,0-20 16,0 21-16</inkml:trace>
  <inkml:trace contextRef="#ctx0" brushRef="#br0" timeOffset="54408.18">31030 3260 0,'0'0'0,"21"0"32,1 0-32,-1 0 0,21 0 15,0 0-15,1 0 0,-1 0 0,22 0 16,-22 0-16,21 0 0,-20 0 16,-1 21-16,0-21 0,1 21 0,-22-21 15,0 0-15,0 21 0,-21 0 16,0 1-16,-21-22 0,-21 0 15,-1 0-15,1 0 0,-43 0 16,1 0-16,-1 0 0</inkml:trace>
  <inkml:trace contextRef="#ctx0" brushRef="#br0" timeOffset="55925.31">3048 6773 0,'0'0'0,"0"-21"47,0 0-47,0 0 16,0 0-16,21 0 0,0 21 16,-21-22-16,0 1 0,0 0 0,21 0 15,-21 0-15,0 0 0,0-1 16,0 1-16,-21 0 0,21 0 0,-21 0 15,0 0-15,-21-22 0,20 22 16,1 0-16,-21 0 0,0 21 16,-1 0-16,22 0 0,-21 0 15,-1 0-15,1 0 0,-21 21 0,20 0 0,1 0 16,0 22-16,20-1 0,-20 0 16,21 1-16,-21 20 0,42-21 15,0 1-15,0 20 0,0-20 0,0-1 16,0-21-16,0 21 0,0-20 15,21-1-15,0 0 0,0 0 0,0 0 16,0-21-16,1 0 0,20 0 16,-21 0-16,21 0 0,-20-21 0,20 0 15,-21 0-15,21 0 0,1-1 16,-22 1-16,21-21 0,-21 21 0,22-22 16,-22 1-16,0 0 0,21-1 0,-20-20 15,-1 21-15,0-22 0,0 22 16,-21-22-16,0 22 0,21-22 15,-21 22-15,0-21 0,0 20 16,0 1-16,0 0 0,0-1 0,0 22 16,0 0-16,-21 0 0,0 21 15,21 21 1,0 0-16,0 21 0,-21-20 16,21 20-16,0 0 0,0 1 0,0 20 15,0-21-15,0 22 0,0-1 0,0-20 16,0 20-16,0 1 0,0-22 15,0 0-15,0 1 0,0-1 16,0 0-16,21-20 0,0-1 0,-21 0 16,21 0-16,0 0 0,1-21 15,-1 0-15,0 0 0,0 0 0,0 0 16,0 0-16,1-21 0,20 0 16,-21 0-16,0 0 0,0-1 0,1 1 15,-1-21-15,0 21 0,0 0 16,0-22-16,-21 22 0,0 0 0,0 0 15,0 0-15,0-1 0,0 44 32,0-1-32,0 0 15,0 21-15,0-21 0,0 1 16,-21 20-16,21-21 0,-21 0 0,21 0 16,0 1-16,0-1 0,0 0 0,0 0 15,0 0 1,0-42 15,0 0-31,0 0 16,0 0-16,0-1 0</inkml:trace>
  <inkml:trace contextRef="#ctx0" brushRef="#br0" timeOffset="56086.22">3429 6371 0,'0'0'0,"0"-21"16,0 0-16,-21 21 0,21-21 15,0 42 17,21-21-1,-21 21-31</inkml:trace>
  <inkml:trace contextRef="#ctx0" brushRef="#br0" timeOffset="58637.76">3683 6837 0,'0'0'0,"21"0"31,0-21-31,0 0 0,1-1 15,20 1-15,-21 0 0,21 0 16,1-21-16,-1 20 0,0-20 0,1 0 16,-22-1-16,21 1 0,-21 0 0,22-1 15,-22 1-15,0 0 0,0-1 16,-21 22-16,0-21 0,0 0 16,21 20-16,-21 1 0,0 0 0,0 0 15,0 0-15,-21 21 16,21 21-1,0 0-15,-21 21 0,0-20 16,21 20-16,-21 0 0,0 1 0,21-1 16,-22 21-16,1 1 0,21-1 0,0-20 15,-21 20-15,0 1 0,21-1 16,0 1-16,-21-1 0,21 1 0,-21-1 16,21 1-16,-22 20 0,22-20 15,0-1-15,0 1 0,0 21 16,0-22-16,0 1 0,-21-1 0,21 1 15,0 20-15,0-20 0,0-1 0,0 1 16,0-1-16,0-20 0,21 20 16,1-21-16,-1-20 0,0 20 0,0-21 15,21-21-15,-20 0 0,20 0 0,-21-21 16,21 0-16,1 0 0,-1-22 0,-21 1 16,22 0-16,-1-1 0,-21 1 15,21-22-15,-20 22 0,-22-21 0,0 20 16,0-20-16,0 20 0,0-20 0,-22-1 15,-20 22-15,0-21 0,-1 20 16,1-20-16,-21 20 0,-1 1 16,22 0-16,-22-1 0,22 1 0,-22 21 15,22 0-15,0 0 0,21-1 16,-1 1-16,1 21 0,0 0 0,21-21 16,0 0-16,21 21 0,0-21 15,1 0-15,20-1 0,-21 1 16,21 0-16,1 0 0,20 0 0,-20-22 15,20 1-15,1 0 0,20-1 0,-20 1 16,-1-21-16,22-1 0,0 22 16,-22-22-16,1 1 0,-1-1 0,1 22 15,-22-22-15,0 22 16,-21-21-16,1 20 0,-1-20 0,-21 20 16,0 1-16,0 21 0,0-21 0,-21 20 15,21 1-15,-22 0 0,1 0 16,0 21-16,0 0 0,21 21 15,-21 0-15,21 22 0,0-1 16,-21 0-16,21 22 0,0-22 0,-22 22 16,22 20-16,0-20 0,0 20 15,0 1-15,0 21 0,0-21 0,-21-1 16,21 1-16,-21 21 0,0-22 0,0 22 16,21-21-16,-21 21 0,-1-22 15,1 22-15,0-21 0,0 0 16,-21 20-16,20-20 0,1 0 0,0-1 15,21-20-15,-21 21 0,21-22 0,-21 22 16,21-43-16,0 22 0,0-22 16,0 0-16,0-21 0,21 22 0,0-43 15,0 21-15,0-21 0,1 0 0,20 0 16,-21-21-16,21 21 0,1-43 0,-1 22 16,0-21-16,1 21 0,-1-22 15,0 1-15,1-21 0,-1 20 16,0-20-16,1-1 0,-1 1 0,-21-1 15,0 1-15,1-1 0,-1 1 0,-21-1 16,0-20-16,0-1 0,0 21 16,-21-20-16,-22 20 0,22 1 0,-21-1 15,21 1-15,-22 20 0,1 1 0,0 0 16,-1 21-16,1-1 0,21 1 16,-22 21-16,22 0 0,0 0 0,0-21 15,0 21-15,0 0 0,42 0 31,0-21-31,21 0 16,-21 21-16,1-21 0,20 21 16,-21-22-16,21 1 0,-20 0 15,20 0-15,0 0 0,-21-22 0,22 22 16,-1 0-16,-21-21 0,22 21 16,-22-22-16,0 22 0,0-21 0,0 21 15,0-22-15,-21 22 0,0 0 0,0 0 16,0 0-16,0-1 15,-21 22 1,0 0-16,21 22 0,-21-1 16,21 0-16,-21 0 15,21 0-15,0 0 0,0 1 0,0 20 16,0 43 0,0-64-16,0 0 15,21-21-15,0 21 0,-21 0 0,21-21 16,0 0-16,1 0 0,-1 0 15,0 0-15,0 0 0,0 0 0,0 0 16,1 0-16,-1-21 0,0 0 0,21 21 16,-21-21-16,1 0 0,-1-1 15,0 1-15,21 0 0,-21 0 0,1 0 16,-1 0-16,-21-1 0,21 1 0,-21 0 16,21 0-16,-21 0 15,0 42 1,21 0-1,-21 21-15,0-20 16,0-1-16,21 0 0,-21 21 0,0-21 16,0 1-16,22 20 0,-1-21 15,-21 0-15,21 0 0,0-21 0,-21 22 16,21-1-16,0-21 0,1 0 0,-1 0 16,0 0-16,21 0 0,-21 0 15,1-21-15,-1-1 0,21 22 0,-21-21 16,0 0-16,22 0 0,-22 0 0,21 0 15,-21-22-15,1 22 0,-1 0 16,0-21-16,-21 20 0,0 1 0,0 0 16,0-21-16,0 21 0,0-1 15,0 1-15,-21 21 16,0 0-16,-1 0 16,1 0-16,0 21 0,0 1 15,21-1-15,-21 0 0,21 21 16,0-21-16,0 1 0,0 20 0,0-21 15,0 21-15,0-20 0,0-1 0,0 21 16,0-21-16,21 0 0,0 1 16,0-1-16,0 0 0,1-21 0,20 0 15,-21 21-15,21-21 0,-20 0 0,20 0 16,-21 0-16,21 0 0,1-21 16,-1 0-16,0 0 0,1-1 15,-22 1-15,21 0 0,-21 0 0,22 0 16,-22 0-16,0-22 0,0 22 15,0-21-15,1 21 0,-1-22 0,-21 22 16,0 0-16,0 0 0,0 42 31,0 0-31,-21 0 16,21 0-16,0 1 0,-22 20 0,1-21 16,0 0-16,21 22 0,0-22 15,-21 0-15,0 0 0,21 0 0,0 0 16,0 1-16,0-44 31,0 1-15,21 21-16,0-21 0,0 0 0,0 0 15,22 0-15,-22-22 0,0 22 16,21-21-16,-20 21 0,-1-1 0,21-20 16,-21 21-16,22-21 0,-22 20 15,0 1-15,0 21 0,0 0 16,-21 21-1,21 1-15,-21-1 0,0 21 16,0-21-16,0 0 0,22 1 16,-22 20-16,0-21 0,0 0 0,21 0 15,0 22-15,-21-22 0,21-21 16,0 21-16,0 0 0,1 0 16,-1-21-16,0 0 0,0 0 0,0 0 15,0 0-15,22 0 0,-22 0 0,0-21 16,0 21-16,22-21 0,-22 0 15,0 0-15,0 0 0,0-1 0,0 1 16,1-21-16,-1 0 0,0 20 16,0-20-16,0 0 0,0-1 0,1 1 15,-22 0-15,21-22 0,0 22 0,-21 0 16,21-1-16,-21 1 0,0 21 16,0 0-16,0-1 0,0 1 0,-21 42 31,21 1-31,-21 20 0,0-21 15,21 21-15,-22 1 0,1-1 0,0-21 16,21 22-16,-21-1 0,21 0 16,-21 1-16,0-1 0,21 0 0,0 1 15,0-1-15,0-21 0,0 0 0,0 22 16,0-22-16,0 0 0,0 0 16,21-21-16,0 0 0,0 0 15,0 0-15,0 0 16,1-21-16,-1 0 0,0 0 0,0 21 15</inkml:trace>
  <inkml:trace contextRef="#ctx0" brushRef="#br0" timeOffset="58852.63">7874 6181 0,'0'0'0,"-21"0"16,42 0 15,0 0-31,0 0 0,22-21 16,-22 21-16,0 0 0,21 0 15,-21-22-15,22 22 0,-22 0 0,21-21 0,-21 21 16,1-21-16,-1 21 0,0-21 16,0 0-16,0 0 15</inkml:trace>
  <inkml:trace contextRef="#ctx0" brushRef="#br0" timeOffset="59841.06">9694 6371 0,'0'0'0,"-21"0"0,0 21 0,0-21 0,0 0 15,-1 22-15,1-22 0,0 0 16,21-22-1,0 1-15,0 0 16,21 0-16,0 0 0,1 0 16,-1-1-16,21 1 0,-21-21 0,22 21 15,-22-22-15,21 1 0,0 21 16,1-21-16,-22-1 0,21 1 0,-21 0 16,1-1-16,-1 1 0,0 0 15,-21 20-15,0 1 0,-21 21 16,0 21-1,-1 1-15,1-1 0,21 21 0,0-21 16,-21 22-16,21-22 0,0 21 16,0-21-16,0 22 0,0-22 0,21 21 15,0-21-15,1 22 0,-22-22 16,21 0-16,0 21 0,0-21 16,-21 1-16,21-1 0,-21 0 0,21 0 15,-21 0-15,0 0 0,0 1 0,0-1 16,-21-21-16,0 0 15,0 0-15,0 0 0,0 0 16,-1-21-16,1-1 0,0 1 0,0 0 16,0 21-16,0-21 0,-1 0 0,1 0 15,0-1-15,0 1 0,21 0 16,-21 21-16,21-21 0,0 42 31,0 0-31,0 0 16,0 1-16,0-1 0,0 0 0,21 0 15,0 0-15,-21 0 0,21 1 0,0-1 16,1 0-16,-1-21 0,0 21 0,21-21 16,-21 0-16,1 0 0,20 0 15,0 0-15,1 0 0,-1 0 0,-21 0 16,21-21-16,1 0 0,-1 0 0,0-1 16,-20 1-16,20 0 0,-21 0 15,0-21-15,0 20 0,1-20 0,-1 0 16,0-1-16,0 1 0,-21-21 0,0 20 15,21-20-15,-21-1 16,0 22-16,0-22 0,0 22 0,0 0 16,0 21-16,0-22 0,0 22 0,0 42 31,0 0-31,0 22 0,-21-22 16,21 21-16,0 1 0,-21 20 15,21-21-15,-21 1 0,21-1 0,-21 0 16,21 22-16,0-43 0,0 21 0,0 1 15,0-1-15,0-21 0,0 0 16,0 1-16,0-1 0,0 0 0,21 0 16,0-21-16,0 0 0,0 0 0,0 0 15,1 0-15,-1 0 0,0-21 16,0 21-16,0-21 0,0 0 16,-21-1-16</inkml:trace>
  <inkml:trace contextRef="#ctx0" brushRef="#br0" timeOffset="60052.94">10393 6033 0,'0'0'16,"-21"0"-16,-1 0 0,1 0 0,42 0 31,1 0-15,-1 0-16,0 0 0,0 0 15,21 0-15,-20 0 0,-1 0 0,21 0 16,-21 0-16,0-22 0,1 22 15,20 0-15,-21 0 0,0-21 0,0 0 16,1 21-16,20 0 0,-21 0 0,0 0 16,0-21-16,1 21 0</inkml:trace>
  <inkml:trace contextRef="#ctx0" brushRef="#br0" timeOffset="61284.24">11515 6244 0,'0'0'0,"21"0"0,0 0 16,0 0-16,0 0 0,0 0 15,1 0-15,-1-21 0,-21 0 16,0 0-16,21 21 0,0-21 16,-21-1-16,0 1 0,0 0 0,0 0 15,0 0-15,0 0 0,0-1 0,0 1 16,0-21-16,-21 42 0,0-21 15,21 0-15,-21 21 0,-1 0 0,-20 0 16,21 0-16,0 21 0,-22 0 0,1 0 16,0 0-16,-1 0 0,22 22 15,-21-22-15,21 21 0,0 1 16,-22-22-16,43 21 0,-21-21 0,21 22 16,0-22-16,0 0 0,0 21 15,0-21-15,0 1 0,21-1 16,0-21-16,1 0 0,-1 0 0,21 0 15,-21 0-15,22-21 0,-22-1 16,21 22-16,-21-21 0,22 0 0,-22 0 16,21 0-16,-21 0 0,0-1 0,1 1 15,-1 0-15,0-21 0,0 21 16,-21-1-16,21 1 0,-21 0 0,0 0 16,0 0-16,0 0 0,-21 21 31,21 21-16,-21 0-15,21 0 0,-21 0 0,21 0 16,0 22-16,0-22 0,0 0 0,0 0 16,0 22-16,0-22 0,0 0 15,0 0-15,0 0 0,0 0 0,21 1 16,0-1-16,21-21 0,-20 0 0,-1 21 16,21-21-16,-21 0 0,22 0 15,-1 0-15,0-21 0,1 21 0,-1-21 16,0-1-16,22 22 0,-22-21 0,0 0 15,-20 0-15,20 0 0,-21-22 16,21 22-16,-20 0 0,-22 0 16,21-21-16,-21 20 0,21 1 0,-21-21 15,0 21-15,0 0 0,0-1 16,-21 22-16,0 0 0,-1 0 16,1 0-16,-21 0 0,21 22 15,0-1-15,-22 0 0,22 0 0,0 0 16,0 0-16,0 1 0,-1-1 15,1 0-15,0 0 0,21 0 0,-21 0 16,21 1-16,0-1 0,21 0 16,0-21-16,0 0 15,1 0-15,-1 0 0,0 0 16,0 0-16,0-21 0,0 0 0,22 21 16,-22-22-16,0 1 0,0 21 15,0-21-15,1 0 0,-1 21 0,-21-21 16,21 0-16,0-1 0,0 22 15,-21-21-15,0 42 47,0 1-47,0-1 0,0 0 16,-21 0-16,21 0 16,0 0-16,0 1 0,0-1 0,-21 21 0,21 0 15,0-20-15,0 41 0,0-21 0,0 1 16,0 20-16,0-20 0,-21 20 15,21-21-15,0 22 0,0-1 16,0-20-16,0 20 0,0 1 0,0-1 16,0 1-16,-21-1 0,21 1 0,-22-1 15,22-20-15,0 20 0,-21 1 0,0-22 16,0 0-16,0 1 0,21-22 16,-21 21-16,-1-21 0,-20 0 0,21 1 15,0-1-15,0-21 0,-1 0 0,1 0 16,0 0-16,0 0 0,0 0 15,0-21-15,-1-1 0,1-20 0,0 21 16,0-21-16,0 20 0,0-20 16,21-21-16,0 20 0,-22-20 0,22-1 15,0 1-15,0-1 0,0 1 0,22-22 16,-1 22-16,0-1 0,0-21 0,0 22 16,0-1-16,22 1 0,-22-1 15,21 1-15,-21-1 0,1 22 0,20 0 16,-21-1-16,0 1 0,0 21 0,1 0 15,-1-22-15,0 22 0,-21 0 16,21 0-16,0 0 0</inkml:trace>
  <inkml:trace contextRef="#ctx0" brushRef="#br0" timeOffset="61924.87">12848 6202 0,'0'-21'0,"0"0"15,0-1-15,0 1 0,0 0 16,0 0-16,0 0 16,0 0-16,21-1 0,0 22 15,-21-21-15,22 0 0,-1 21 0,-21-21 16,21 21-16,-21 21 31,0 0-15,-21 0-16,21 1 15,-21-1-15,-1 0 0,22 0 0,-21 0 16,21 0-16,0 1 0,0-1 0,0 0 16,0 0-16,0 0 15,0 0-15,21-21 16,1 0-16,20 0 0,-21 0 15,0 0-15,22 0 16,-22 0-16,21-21 0,0 21 0,-20-21 16,20 0-16,0 21 0,1-21 0,-22 0 15,21-1-15,-21 1 0,0 0 16,22 0-16,-22 0 0,0 0 0,0-1 16,-21 1-16,0 0 0,0 0 15,-21 21 1,0 21-1,0 0-15,21 0 16,0 1-16,0-1 0,0 0 16,0 0-16,0 0 0,0 0 15,0 1-15,0-1 0,0 0 16,21 0-16,-21 0 16,0 0-16,0 1 15,-21-22-15,0 0 16,-1 0-1,1 0-15,0 0 0,21-22 16,-21 22-16,21-21 16,0 0-16,-21 0 0</inkml:trace>
  <inkml:trace contextRef="#ctx0" brushRef="#br0" timeOffset="63060.22">15388 5630 0,'0'0'0,"0"-21"0,21-21 15,0 21-15,1 0 0,-22-1 0,0 1 16,0 0-16,21 0 15,-21 0-15,-21 21 32,21 21-32,-22 0 0,1 21 15,0-20-15,21 20 0,-21-21 16,0 21-16,0 1 0,21-1 0,0 0 16,0 1-16,-22-22 0,22 21 15,0-21-15,0 22 0,0-22 0,0 0 16,22-21-16,-1 21 0,0 0 0,0-21 15,0 0-15,0 0 0,1 0 16,20 0-16,-21 0 0,21 0 0,-20-21 16,-1 0-16,21 0 0,-21 0 0,0 0 15,1-1-15,-1 1 0,0 0 16,-21 0-16,0-21 0,0-1 0,0 22 16,0-21-16,-21 21 0,0-22 15,-1 22-15,1 0 0,-21 0 0,0 0 16,20 21-16,-20 0 0,21 0 15,-21 0-15,20 0 0,1 21 16,0-21-16,21 21 0,0 0 0,0 0 16,0 0-16,21 1 15,0-22-15,1 0 0,20 0 16,-21 0-16,21 0 0,1 0 0,20 0 16,-20 0-16,-1 0 0,21-22 15,1 1-15,-22 21 0,22-21 0,-22 0 16,22 0-16,-22 0 0,0 21 0,-21-22 15,1 1-15,-1 0 0,-21 0 16,21 21-16,-21-21 0,0 0 0,0-1 16,-21 22-1,0 0 1,-1 0-16,22 22 0,0-1 0,0 0 16,-21 0-16,21 21 0,-21 1 0,21-1 15,0 0-15,-21 22 0,21-22 16,0 22-16,0-1 0,0-20 0,0 20 15,0 1-15,0-1 0,0 22 0,0-22 16,0 22-16,0 0 0,0-1 16,0 1-16,0 0 0,0-22 15,0 22-15,0-1 0,0 1 0,0 0 16,0-22-16,0 22 0,0 0 0,0-22 16,0 1-16,0 20 0,-21-41 0,0 20 15,21-21-15,-22 1 0,1-1 16,-21-21-16,21 0 0,0 1 0,-22-1 15,22-21-15,0 0 0,0 0 0,0-21 16,-1-1-16,1 1 0,0 0 0,0-21 16,0-22-16,21 22 0,0-22 15,-21 1-15,21-22 0,0 1 0,0 20 16,0-42-16,0 22 0,0-22 0,21 0 16,0 0-16,0 0 0,0 22 15,0-22-15,22 21 0,-22 0 16,21 22-16,1-1 0,-1 1 0,0 21 15,1-1-15,-1 1 0,21 21 0,-20 0 16,-1-22-16,22 43 0,-22-21 16,0 0-16,22 21 0,-22 0 0,0 0 15,1 0-15</inkml:trace>
  <inkml:trace contextRef="#ctx0" brushRef="#br0" timeOffset="63972.21">17441 6138 0,'0'0'0,"0"-21"15,0 0 1,0 0-16,21 0 0,1 0 16,-22-1-16,21 1 0,-21 0 0,21-21 15,0 21-15,0-1 0,0-20 16,1 21-16,-1-21 0,0 20 0,0-20 15,-21 21-15,21 0 0,-21 0 16,21-1-16,-21 44 31,-21-1-31,0 0 16,21 21-16,-21-21 0,0 22 0,21-22 16,-21 21-16,21-21 0,0 22 0,0-22 15,0 0-15,0 0 0,0 0 16,0 1-16,0-1 0,21 0 0,0-21 15,0 21-15,21-21 0,-20 0 16,-1 0-16,0 0 0,21 0 16,-21 0-16,1-21 0,20 0 0,-21 21 15,21-21-15,-20-1 0,20-20 0,-21 21 16,0-21-16,22-1 0,-22 1 16,0 0-16,21-1 0,-21-20 15,22-43-15,-22 42 0,-21 22 16,21-21-16,-21 20 0,21-20 15,-21 20-15,0 22 0,0-21 0,0 21 16,0 0-16,0 42 16,0 0-1,0 0-15,0 21 0,-21-20 16,21 20-16,-21 0 0,21 1 0,0-1 16,0 0-16,0 1 0,0-1 0,0 0 15,0 1-15,0-1 0,0 0 16,0 1-16,0-22 0,0 21 0,0-21 15,21 0-15,0 1 0,-21-1 16,21 0-16,1-21 0,-1 0 16,0 21-16,0-21 0,0 0 0,22 0 15,-22 0-15,0 0 0,21-21 0,-21 0 16,22 21-16,-1-21 0,-21-1 16,0 1-16,22 0 0,-22 0 0,0-21 15,0 20-15,-21 1 0,0 0 0,0 0 16,0 0-16,0 0 0,0-1 15,-21 22-15,0 0 16,0 0-16,21 22 16,0-1-16,0 0 0,-21 0 0,21 0 15,0 0-15,0 1 0,0-1 16,0 0-16,0 0 0,0 21 16,0-20-16,0-1 0,0 0 0,0 0 15,0 0-15,0 0 0,-22 1 16,22-1-1,-21-21-15,0 0 16,0 0-16,0 0 31,0-21-31,21-1 0,-22 22 16,1-21-16,0 0 0,0 0 0,0 0 16,0 0-16</inkml:trace>
  <inkml:trace contextRef="#ctx0" brushRef="#br0" timeOffset="64192.09">18224 5567 0,'0'-21'16,"22"21"-1,-1 0-15,0-21 0,0 21 0,21 0 16,-20-22-16,20 22 0,-21 0 16,21 0-16,1-21 0,-22 21 0,21 0 15,1 0-15,-22-21 0,21 21 16,-21 0-16,22 0 0,-22-21 0,0 21 15,-21-21 1,-21 21 0,-22-21-1,22 21-15,-21 0 0,21-22 0</inkml:trace>
  <inkml:trace contextRef="#ctx0" brushRef="#br0" timeOffset="64379.98">17695 5313 0,'0'0'16,"-21"0"-16,0 0 0,0 0 0,0 0 31,21-21 32,21 21-63</inkml:trace>
  <inkml:trace contextRef="#ctx0" brushRef="#br0" timeOffset="65960.07">20637 5990 0,'0'0'0,"-42"21"31,42-42 1,21 21-17,0-21-15,-21 0 0,22 21 16,-1-21-16,0 0 0,-21-1 0,21-20 16,0 21-16,0-21 0,-21-1 0,22 1 15,-1 0-15,-21-1 0,0 1 16,0 0-16,21-22 0,-21 22 0,0-22 15,0 22-15,0-22 0,0 22 16,0 0-16,0-1 0,0 1 0,0 21 16,-21 0-16,21 0 0,0-1 0,-21 22 15,-1 0-15,1 22 16,21-1-16,0 0 0,-21 0 0,0 21 16,21 1-16,0-1 0,-21 0 15,21 22-15,0-22 0,0 22 0,0-22 16,0 22-16,0-1 0,0-21 0,-21 22 15,21-22-15,0 1 0,0-1 16,0 0-16,0 1 0,0-22 0,21 21 16,0-42-16,0 21 0,0 0 0,22-21 15,-22 0-15,21 0 0,0 0 16,1 0-16,-22 0 0,21-21 0,1 0 16,-1 0-16,-21 0 0,21 0 15,1-1-15,-22-20 0,0 21 16,21-21-16,-20-1 0,-1 22 0,0-21 15,-21-1-15,0 22 0,21-21 16,-21 21-16,21 0 0,-42 42 31,21 0-15,-21 0-16,21 0 0,0 0 0,0 1 16,0 20-16,0-21 0,0 0 0,0 0 15,0 1-15,0-1 0,0 0 16,0 0-16,0 0 0,21 0 0,0-21 15,22 22-15,-22-22 16,0 0-16,0 0 0,21 0 16,-20 0-16,20 0 0,-21-22 0,21 1 15,-20 21-15,-1-21 0,21 0 16,-21-21-16,0 20 0,1 1 0,-1-21 16,0 0-16,-21 20 0,21-20 0,-21 0 15,21-1-15,-21 22 0,0-21 16,0 0-16,0 20 0,21 1 0,-21 0 15,0 0-15,-21 21 32,21 21-32,-21 0 0,21 22 15,-21-22-15,0 21 0,21 0 16,-21 1-16,-1 20 0,22-20 16,-21 20-16,0 1 0,0-22 0,0 21 15,0-20-15,-1 20 0,1 1 16,0-22-16,0 22 0,0 41 15,0-62-15,-1 20 0,22 1 0,0-22 16,-21 22-16,0-22 0,21 21 16,-21-20-16,21-1 0,0 0 0,0 1 15,0-1-15,0-21 0,0 22 0,0-22 16,0 0-16,21-21 0,0 21 16,0-21-16,1 0 0,-1 0 15,0 0-15,0 0 0,0-21 0,22 21 16,-22-21-16,21 0 0,-21-1 0,0 1 15,1-21-15,-1 21 0,0-22 16,0 22-16,-21-21 0,0 0 0,21-22 16,-21 22-16,0-22 0,0 22 0,0-22 15,-21 1-15,0 21 0,0-1 16,0-20-16,-1 20 0,-20 22 0,0-21 16,21 21-16,-22-22 0,22 22 0,0 0 15,0 21-15,0-21 0,21 0 31,21 21-31,0 0 16,0 0-16,21-21 0,-20 21 16,20 0-16,0-22 0,1 1 0,-1 21 15,21-21-15,-20 0 0,-1 0 0,0 0 16,1-1-16,-1-20 0,0 21 16,22 0-16,-22-22 0,-21 22 0,22 0 15,-1 0-15,-21-21 0,0 20 16,1 22-16,-22-21 0,0 0 0,-22 21 31,1 0-31,-21 21 16,21 0-16,0 1 0,-1 20 15,1-21-15,0 21 0,0-20 0,0 20 16,21 0-16,-21 1 0,21-22 16,0 21-16,0-21 0,0 22 0,0-22 15,21 0-15,0 0 0,0 0 16,21 0-16,-20-21 0,20 0 0,-21 22 15,21-22-15,1 0 0,-1 0 0,-21 0 16,22 0-16,-1-22 0,0 22 16,-21-21-16,1 0 0,20 0 0,-21 0 15,0 0-15,0-1 0,-21-20 16,0 21-16,0-21 0,0 20 0</inkml:trace>
  <inkml:trace contextRef="#ctx0" brushRef="#br0" timeOffset="66164.48">21717 5313 0,'0'0'0,"-21"0"0,0 0 0,-1 0 0,1 0 16,0 0-16,0 0 15,42-21 32,0 21-47,0 0 16</inkml:trace>
  <inkml:trace contextRef="#ctx0" brushRef="#br0" timeOffset="67357.31">24744 5186 0,'21'-148'16,"-42"296"-16,42-317 0,-21 126 15,0 22-15,0 0 0,0 0 0,-21 0 16,0 21-16,21-22 0,-22 22 16,1 0-16,0 0 0,0 0 0,-21 22 15,20-1-15,-20 21 0,21 0 16,0-20-16,0 41 0,-1-21 0,1 1 16,0-1-16,0 22 0,21-22 0,0 0 15,0 1-15,-21-1 0,21 21 16,0-20-16,0-1 0,0-21 0,0 22 15,0-1-15,21-21 16,0 0-16,21 0 0,-20 1 0,20-22 16,-21 0-16,21 0 0,1 0 0,-1 0 15,0 0-15,1 0 0,-1 0 16,0-22-16,1 1 0,-1 0 0,0 0 16,-20 0-16,20 0 0,-21-1 0,0 1 15,0-21-15,-21 21 0,22 0 16,-22-1-16,21 1 0,-21 0 15,0 42 17,0 0-32,-21 1 15,21-1-15,0 0 0,0 0 16,0 0-16,0 0 0,0 1 16,0-1-16,21 0 0,0-21 15,0 21-15,0-21 16,0 0-16,1 0 0,-1 0 15,0 0-15,0 0 0,0-21 0,0 0 16,1 0-16,-1-1 16,-21 1-16,0 0 0,21 0 0,0 0 15,-21 0-15,0-1 0,0 1 0,21 21 16,-21-21-16,0 0 0,0 0 16,21 21-16,-21-21 15,0 42 16,0 0-31,0 0 0,0 0 0,0 0 16,0 1-16,0 20 0,0-21 0,0 21 16,0 1-16,-21-1 0,21 0 15,-21 1-15,21 20 0,0-20 0,0-1 16,0 21-16,0-20 0,-21 20 0,21-20 16,0 20-16,0-21 0,-21 1 0,21 20 15,0-20-15,0-1 0,0 21 16,-21-20-16,21-1 0,-22 0 0,22 1 15,-21-1-15,21 0 0,0-20 16,0 20-16,-21-21 0,21 0 0,-21 0 16,21 22-16,-21-22 15,0 0-15,-1-21 0,1 0 0,0 21 16,0-21-16,0 0 0,-22 0 0,22 0 16,0 0-16,0-21 0,0 0 0,0 0 15,-1 0-15,1-1 0,21-20 16,0 0-16,0-1 0,0 1 0,0-21 15,0-1-15,21 1 0,22-22 0,-22 21 16,0-20-16,21 20 0,-20-20 16,20 20-16,0-21 0,-21 22 15,22-1-15,-22 1 0,21-1 0,-21 22 16,1-21-16,20 41 0,-21-20 16,0 0-16,0 21 0,22-1 0,-22 1 15,0 0-15</inkml:trace>
  <inkml:trace contextRef="#ctx0" brushRef="#br0" timeOffset="67963.96">26014 5186 0,'0'0'0,"0"-21"16,21 21-16,-21-21 0,21-1 15,-21 1-15,0 0 0,0 0 16,-21 21 15,0 21-31,0 0 16,-1 22-16,1-22 0,0 21 0,-21-21 15,21 22-15,-1-1 0,1 0 0,21-21 16,0 22-16,0-1 0,0-21 16,0 22-16,0-22 0,0 0 0,21 0 15,1 0-15,20 0 0,-21 1 0,21-22 16,1 0-16,-22 0 0,21 0 15,1 0-15,-1 0 0,0 0 16,-21-22-16,22 1 0,-1 21 0,-21-42 16,22 21-16,-22 0 0,21-22 15,-21 22-15,0-21 0,22-1 0,-22-20 16,0 21-16,0-22 0,0 1 16,-21 20-16,0-20 0,22-1 0,-22 1 15,0 20-15,21 1 0,-21 0 0,0 21 16,0-1-16,0 1 0,0 42 15,-21-21 1,-1 43-16,22-22 0,-21 21 16,0 1-16,21-1 0,-21 21 0,21-20 15,-21-1-15,21 22 0,-21-22 16,21 0-16,0 1 0,0 20 16,0-21-16,0 1 0,0-22 0,0 21 15,0 1-15,0-22 0,0 21 0,21-21 16,-21 0-16,21 1 0,-21-1 15,21-21-15,0 0 16,0 0-16,1 0 0,-1 0 16,0 0-16,0-21 0,0-1 15,0 1-15,1 0 0,-1 0 0,0-21 16,-21 20-16,21 1 0,0-21 16</inkml:trace>
  <inkml:trace contextRef="#ctx0" brushRef="#br0" timeOffset="68380.23">26987 5228 0,'22'21'31,"-22"1"-31,21-22 0,0 0 0,0 0 16,0 0-16,0 0 0,1 0 0,20 0 15,-21-22-15,0 1 0,0 21 16,1-21-16,-1 21 0,0-21 0,0 21 15,0-21-15,-21 0 16,21-1-16,-21 1 0,0 0 0,0 0 16,0 0-16,0 0 0,-21 21 15,0 0-15,0 0 0,0 0 16,0 0-16,-1 0 0,-20 0 0,21 21 16,0 0-16,-22 0 0,22 0 15,0 22-15,0-22 0,0 0 0,21 21 16,0-21-16,0 1 0,0-1 0,0 21 15,0-21-15,0 0 16,0 1-16,21-1 0,0-21 0,-21 21 16,21-21-16,0 0 0,1 0 15,-1 0-15,0 0 0,0 0 16,0 0-16,0 0 0,1 0 0,-1 0 16,0 0-16,0 0 0,0-21 0,0 21 15,1 0-15,-22-21 0,21 21 16,0 0-16,-21-22 0,21 22 0</inkml:trace>
  <inkml:trace contextRef="#ctx0" brushRef="#br0" timeOffset="68620.3">28236 5440 0,'0'0'0,"0"21"0,-21-21 78,0 0-62</inkml:trace>
  <inkml:trace contextRef="#ctx0" brushRef="#br0" timeOffset="127084.39">3662 9821 0,'0'-21'16,"0"0"-16,0 0 16,0 0-16,0 0 15,0-1-15,0 1 16,0 0-16,0 0 0,0 0 0,0 0 15,0-1-15,0 1 0,0 0 16,0 0-16,0 0 0,0 0 16,-21 42 31,21 0-32,0 21-15,0-21 0,0 22 0,-22-22 16,22 21-16,0 1 0,0-1 15,0 0-15,0 1 0,0-1 0,0 0 16,0 1-16,0-1 0,0-21 16,0 21-16,0 1 0,0-1 0,0 0 15,0 22-15,0-22 0,0 1 0,0-1 16,-21 0-16,21 1 0,0-1 16,0-21-16,0 21 0,0-20 0,-21-1 15,21 0-15,0 0 0,0 0 16,0 0-16,0-42 62,0 0-62,0 0 0,0-21 16,0 20-16,21 1 0</inkml:trace>
  <inkml:trace contextRef="#ctx0" brushRef="#br0" timeOffset="127598.06">4064 10308 0,'21'0'15,"0"0"-15,0 0 31,1 0-15,-1 0 0,0 0-16,-21-21 15,21 0-15,-21 0 16,0 0 0,0-1-1,0 1-15,-21 21 16,0 0-16,0 21 31,-1 1-31,22-1 16,0 0-16,0 0 15,22 0 1,-1-21 0,0 0-1,0 0 1,-21-21-16,0 0 15,0 0 1,-21 21 0,21-21-1,0-1 17</inkml:trace>
  <inkml:trace contextRef="#ctx0" brushRef="#br0" timeOffset="129829.16">7154 9292 0,'0'-21'0,"0"42"0,21-42 15,-21 0-15,22 0 0,-22 0 16,0-1-16,0 1 0,0 0 16,0 0-16,0 0 0,0 0 0,0-1 15,-22 1-15,1 0 0,0 0 16,0 21-16,0-21 0,0 0 0,-22 21 16,22 0-16,-21 0 0,-1 0 0,1 0 15,0 0-15,-1 0 0,1 21 16,-21 0-16,20 0 0,1 21 0,0-20 15,-1 20-15,1 0 16,0 1-16,20-1 0,-20 21 0,21-20 16,-21-1-16,20 22 0,1-1 0,0-21 15,21 22-15,0-1 0,0-20 16,0 20-16,0-20 0,0 20 0,0-21 16,0 1-16,0-1 0,21-21 15,0 22-15,22-22 0,-22 21 0,0-21 16,21 0-16,1 1 0,-1-22 0,0 21 15,1-21-15,-1 0 0,0 0 16,1 0-16,-1 0 0,0 0 0,1 0 16,-1 0-16,0 0 0,-20-21 0,20-1 15,-21 1-15,21 0 0,-20 0 16,20 0-16,-21 0 0,0-22 16,0 1-16,1 21 0,-1-22 15,0 1-15,0 0 0,0-1 0,0 22 16,-21-21-16,22 21 0,-22-22 0,21 22 15,-21 0-15,0 0 0,0 0 16,0 42 0,0 0-1,0 0-15,0 0 0,0 22 16,0-22-16,0 21 0,0-21 0,-21 22 16,21-1-16,-22-21 0,22 22 15,0-1-15,0-21 0,0 0 16,0 22-16,0-22 0,0 0 0,22 0 15,-1 0-15,-21 0 0,21 1 0,0-22 16,21 0-16,-20 21 0,-1-21 16,21 0-16,-21 0 0,22 0 0,-1 0 15,-21-21-15,21-1 0,1 1 0,-22 0 16,21 0-16,-21 0 0,1 0 16,-1-22-16,0 1 0,0 21 0,-21-22 15,21-20-15,-21 21 0,0-1 16,0 1-16,-21 0 0,0-1 0,-21 1 15,20 21-15,-20-22 0,0 22 16,-1 21-16,1 0 0,0 0 16,-1 0-16,1 0 0,0 0 0,-1 21 15,22 22-15,0-22 0,-21 21 0,42 1 16,-21-1-16,21 0 0,0 1 16,0-1-16,0 0 0,0 1 0,0-22 15,21 21-15,0-21 0,0 0 16,0 1-16,22-1 0,-1 0 0,0 0 15,1-21-15,20 0 0,-21 0 0,22 0 16,-22 0-16,22 0 0,-22 0 16,22 0-16,-22 0 0,0-21 15,1 0-15,-1 0 0,0-1 0,-21-20 16,1 21-16,-1-21 0,0 20 16,0-20-16,0 21 0,-21-21 0,21 20 15,-21 1-15,0 0 0,0 42 31,0 0-15,0 1-16,-21-1 0,21 21 0,-21-21 16,21 0-16,0 22 0,0-22 15,0 0-15,0 21 0,-21-20 0,21-1 16,0 0-16,0 0 0,-21 0 0,21 0 16,0 1-16,-21-1 15,21 0-15,0-42 31,0 0-31,0-1 16,0 1-16,0 0 0,0-21 16,0 21-16,0-22 0,21 22 0,0-21 15,0-1-15,-21 1 0,21 0 16,0-1-16,1 22 0,-1-21 0,0 21 16,0 0-16,0-1 0,0 22 0,1 0 15,-1 0-15,0 0 0,-21 22 16,21-1-16,0 21 0,-21-21 0,0 0 15,21 22-15,-21-1 0,22-21 16,-22 22-16,0-22 0,21 21 16,-21-21-16,0 0 0,0 1 0,0-1 15,0 0-15,0 0 0,21 0 0,-21 0 16,21-21-16,0 0 16,0 0-1,1 0-15,-22-21 0,21 0 0,0 0 16,0 0-16,0 0 0,0-1 15,1-20-15,20 0 0,-21 21 0,0-22 16,0 1-16,22 0 0,-22-1 0,0 22 16,21 0-16,-20 0 15,-22 0-15,21 21 0,0 0 0,-21 21 16,0 0-16,0 0 16,0 21-16,0-20 0,0-1 15,0 21-15,0-21 0,0 0 0,0 22 16,0-22-16,0 0 0,0 21 0,0-20 15,0-1-15,21 0 0,-21 0 16,21-21-16,0 21 0,1 0 0,-1-21 16,0 0-16,0 0 0,0 22 0,22-22 15,-22 0-15,0 0 0,0 0 16,21-22-16,-20 1 0,-1 0 0,0 21 16,0-21-16,0-21 0,0 20 0,1 1 15,-22-21-15,21 21 16,0-22-16,0 1 0,-21 21 0,0 0 15,21-22-15,-21 22 0,21 0 0,-21 0 16,0 42 15,-21 0-31,21 0 0,-21 1 16,21 20-16,-21-21 0,21 21 16,0-20-16,0 20 0,0 0 0,0 1 15,-21-1-15,21 0 0,0 22 0,0-22 16,0 22-16,0-1 0,-21 22 15,21-22-15,0 1 0,0 20 16,0 1-16,-22-21 0,1 20 0,0 1 0,0 0 16,0-1-16,21 1 0,-21 0 15,-1-1-15,1 1 0,0-22 16,0 22-16,0-21 0,0-1 0,-1 1 16,1-1-16,21-21 0,-21 1 0,0-1 15,0 0-15,21-20 0,0 20 0,-21-21 16,-1 0-16,22-42 31,0 0-31,0 0 0,0-22 16,0 1-16,22 0 0,-1-1 15,0-20-15,0-1 0,0 1 16,0-22-16,22 1 0</inkml:trace>
  <inkml:trace contextRef="#ctx0" brushRef="#br0" timeOffset="130172.96">9567 9991 0,'0'0'0,"-21"-21"0,21-1 0,0 1 0,0 0 16,21 0-16,0 0 16,1 0-16,-1-1 0,0 22 15,0-21-15,21 0 0,-20 21 0,20 0 16,-21 0-16,21 0 0,-20 0 15,20 0-15,-21 21 0,0 0 0,0 1 16,1-1-16,-22 0 0,0 21 0,0-21 16,0 1-16,-22 20 0,1-21 15,-21 0-15,21 0 0,-22 1 0,22-1 16,-21 0-16,21 0 0,-22-21 0,22 21 16,-21-21-16,21 0 0,0 21 15,-1-21-15,1 22 0,42-22 47,1 0-47,-1 0 0,21-22 16,-21 22-16,0-21 0</inkml:trace>
  <inkml:trace contextRef="#ctx0" brushRef="#br0" timeOffset="131012.48">10054 10160 0,'42'0'15,"-20"0"1,-1-21-16,-21 0 0,21 21 16,0-21-16,0-1 0,-21-20 0,21 21 0,1-21 15,-1-1-15,0 1 16,21 0-16,-21-22 0,1 22 0,-1-22 16,0 1-16,0-1 0,-21 22 0,21-22 15,0 22-15,-21 0 0,0 21 16,0-22-16,0 22 0,0 0 0,0 0 15,0 42 1,-21 0 0,0 0-16,21 0 0,-21 22 0,21-22 15,0 21-15,-21 22 0,0-22 16,21 22-16,-22-22 0,22 0 0,0 22 16,0-22-16,0 0 0,0 1 0,0-1 15,0 0-15,0-20 16,0 20-16,0-21 0,0 0 0,0 0 15,22-21-15,-1 22 0,0-22 0,0 0 16,21 0-16,-20 0 0,-1 0 16,21-22-16,-21 1 0,22 0 0,-22 0 15,21 0-15,-21 0 0,22-22 0,-22 1 16,0 0-16,0-1 0,0 22 16,0-21-16,-21-1 0,0 22 0,0 0 15,0 0-15,0 0 0,0 0 0,0 42 31,0 0-31,-21 0 0,21 0 0,-21 22 16,21-22-16,0 21 16,-21 0-16,21-20 0,0 20 0,0 0 15,0-21-15,0 22 0,21-22 0,0 0 16,0 21-16,1-20 0,20-1 16,0-21-16,1 21 0,-1 0 0,0-21 15,22 0-15,-22 0 0,22 0 0,-1 0 16,1 0-16,-22-21 0,21 0 15,-20 21-15,20-21 0,-20-22 0,-1 22 16,-21-21-16,21 21 0,-20-22 0,-1 1 16,0 0-16,0-1 0,0 1 15,-21 21-15,0-22 0,0 22 0,0-21 16,0 21-16,0 0 16,-21 21-16,-21 0 0,21 0 0,-1 0 15,1 21-15,0 0 0,21 0 16,-21 21-16,0-20 0,21 20 0,0 0 15,0-21-15,0 22 0,0-22 16,0 21-16,0-21 0,21 1 0,0-1 16,0 0-16,22 0 0,-22 0 0,0-21 15,21 0-15,-21 0 0,22 0 16,-1 0-16,0 0 0,1 0 16,-1 0-16,0 0 0,1-21 0,-1 0 0,-21 0 15,22 0-15,-22-1 0,0 1 16,0-21-16,-21 21 0,0-22 15,21 22-15</inkml:trace>
  <inkml:trace contextRef="#ctx0" brushRef="#br0" timeOffset="131352.28">11409 9165 0,'0'0'0,"-43"21"0,1 1 0,21-1 0,0 0 16,0 0-16,21 0 0,0 0 15,0 1-15,21-22 16,0 0-16,0 0 0,21 0 16,-20 0-16,20 0 0,-21 0 0,21 0 15,-20-22-15,20 1 0,-21 0 16,-21 0-16,0 0 0,0 0 0,0-1 15,0-20-15,0 21 0,0 0 0,-21 0 16,0-1-16,0 1 0,-1 21 16,1 0-16,0 0 0,0 0 0,0 0 15,0 21-15,-1 1 0,1-1 16,0-21-16,0 21 0,21 0 0,0 0 16,0 0-16,0 1 15</inkml:trace>
  <inkml:trace contextRef="#ctx0" brushRef="#br0" timeOffset="133098.39">13716 9843 0,'0'21'0,"21"-42"31,-21-1-31,21 1 16,-21 0-16,0 0 0,0 0 0,0-22 16,0 22-16,21-21 0,-21 0 0,22-1 15,-22 1-15,0 0 0,0-22 16,21 22-16,0-22 0,-21 1 0,21-1 15,-21 1-15,0-1 0,21 1 0,-21-1 16,0 22-16,0-22 0,0 22 16,0 21-16,0-21 0,0 20 0,0 1 15,-21 21 1,0 21 0,21 22-16,-21-1 0,0 0 15,21 22-15,-22-22 0,22 22 16,-21-1-16,0 1 0,21-1 0,-21 1 15,21-1-15,-21-20 0,21 20 0,0 1 16,0-22-16,0 0 0,0 1 16,0-1-16,0 0 0,0 1 0,21-22 15,0 21-15,-21-21 0,21-21 0,0 21 16,1 1-16,20-22 0,-21 0 16,0 0-16,22 0 0,-22 0 0,21-22 15,-21 1-15,22 0 0,-22 0 16,21 0-16,-21-22 0,22 22 15,-22-21-15,0 0 0,0-1 0,0 1 16,0 21-16,1-22 0,-22 22 0,0 0 16,0 0-16,0 0 0,0 0 15,-22 21 1,1 0-16,0 21 0,0 0 16,0 0-16,21 21 0,0-20 15,-21-1-15,21 21 0,0-21 0,0 22 16,0-22-16,0 21 0,0-21 0,0 0 15,0 1-15,21 20 0,0-21 16,0-21-16,21 21 0,-20 0 16,-1-21-16,21 0 0,0 0 0,-20 0 15,20 0-15,0 0 0,1-21 16,-1 0-16,-21 0 0,21 0 0,1-22 16,-22 22-16,0-21 0,21 0 0,-20 20 15,-1-20-15,-21 0 0,21-1 16,-21 22-16,21-21 0,-21 21 0,0 0 15,0-1-15,-21 44 32,0-1-32,21 0 0,-21 0 15,21 0-15,0 22 0,-22-1 16,1-21-16,21 21 0,-21-20 16,21 20-16,0 0 0,0-21 0,-21 1 15,21 20-15,0-21 0,0 0 0,0 0 16,0-42 15,21 0-15,-21 0-16,21-21 0,0 20 15,-21-20-15,22 0 0,-1-1 0,0 1 16,-21 21-16,21-21 0,0-1 16,0 22-16,1 0 0,-1 0 0,0 0 15,0 21-15,0 0 16,0 0-16,1 21 15,-22 0-15,0 0 0,21 0 16,-21 0-16,21 1 0,-21-1 0,21 21 16,-21-21-16,0 22 0,0-22 15,21 0-15,-21 0 0,21 21 0,-21-20 16,22-22-16,-22 21 0,0 0 0,21-21 16,0 0-16,0 0 15,0 0-15,0 0 0,1-21 16,-1 0-16,0-1 0,0 1 15,0 0-15,22-21 0,-22-1 0,21 22 16,0-21-16,-20 0 0,20-1 16,0 22-16,-21-21 0,22 21 0,-22-1 15,21 1-15,-21 0 0,1 0 16,-1 21-16,0 0 16,-21 21-16,0 0 15,0 0-15,0 1 0,0-1 16,-21 0-16,21 21 0,0-21 0,0 1 15,0 20-15,0-21 0,0 21 0,0-20 16,0 20-16,21-21 0,0 21 16,0-20-16,0-1 0,22 0 0,-1 0 15,-21-21-15,43 21 0,-22-21 16,0 0-16,1 0 0,20 0 16,-20 0-16,20 0 0,-21-21 0,22 0 15,-22 0-15,1-22 0,-1 22 0,0-21 16,-21 0-16,1 20 0,-1-20 15,0 0-15,-21-1 0,21 22 0,-21-21 16,0 21-16,0 0 0,0-1 0,0 1 16,-21 21-16,0 0 0,0 0 15,-1 0-15,1 0 0,0 21 0,0 1 16,0-1-16,0 0 0,21 21 16,0 1-16,0-22 0,0 21 15,0 0-15,0 1 0,21-1 0,0-21 16,0 22-16,0-22 0,0 0 0,22 0 15,-22 0-15,21 0 0,1-21 16,-1 0-16,0 0 0,1 0 0,-1 0 16,0 0-16,1 0 0,-1-21 0,0 0 15,-21 0-15,22 0 0,-1-22 16,-21 1-16,22 21 0,-22-21 0,0-1 16,0 1-16,0 21 0</inkml:trace>
  <inkml:trace contextRef="#ctx0" brushRef="#br0" timeOffset="133500.67">15282 8551 0,'0'0'0,"-21"0"0,0 43 31,42-43 1,0 0-32,0 0 0,1 0 15,-1-21-15,-21-1 16,0 1-1,0 0-15,-21 21 16,-1 0-16,1 0 0,0 0 16,0 0-16,0 0 15,0 0-15,21 21 32,0 0-1</inkml:trace>
  <inkml:trace contextRef="#ctx0" brushRef="#br0" timeOffset="133781.51">13885 8954 0,'0'0'0,"-42"21"0,0 0 16,-1 0-16,22-21 0,0 21 0,0 0 15,0-21-15,21 22 16,21-22 0,0 0-16,0 0 0,0 0 0,22 0 15,-1 0-15,0 0 0,1 0 0,-1 0 16,0 0-16,22-22 0,-22 22 16,22 0-16,-22 0 0,0-21 0,1 21 15,-1-21-15,-21 21 0,21 0 16,-20-21-16,-1 21 0,0 0 0,0-21 15,0 0-15,0-1 16</inkml:trace>
  <inkml:trace contextRef="#ctx0" brushRef="#br0" timeOffset="134504.09">19071 8573 0,'21'-22'15,"-42"44"-15,42-65 0,-21 22 0,0 0 0,0 0 16,0 0-16,0-1 0,0 1 0,21 0 15,-21-21-15,0 21 0,0-1 16,0 1-16,0 0 0,0 0 16,0 42-1,0 0 1,-21 0-16,21 22 0,-21-1 0,21 0 16,0 1-16,-21 20 0,0-20 15,21 20-15,0 1 0,0-1 0,-21 1 16,21-1-16,-22-21 0,22 22 15,-21-22-15,21 1 0,0-1 0,0 0 16,0-21-16,0 22 0,0-22 0,-21 0 16,21 0-16,0 0 0,0 1 15,0-1-15,0-42 47,0-1-47,0 1 16,0-21-16,0 21 0,0 0 0</inkml:trace>
  <inkml:trace contextRef="#ctx0" brushRef="#br0" timeOffset="134824.91">18944 8636 0,'0'0'0,"0"-21"0,-21-21 16,0-1-16,21 1 0,0 21 0,0-22 16,0 22-16,0-21 0,0 21 0,0 0 15,0-1-15,0 1 0,21 0 16,0 0-16,0 0 0,22 21 0,-1 0 15,0 0-15,1 0 16,-1 0-16,21 0 0,-20 21 0,20 0 16,-20 0-16,20 0 0,-42 22 0,22-22 15,-22 21-15,0 1 0,-21-1 16,0-21-16,0 21 0,-21-20 0,-22 20 16,1-21-16,0 21 0,-22-20 15,22 20-15,0-21 0,-22 0 0,22 0 16,21-21-16,-22 22 0,22-1 0,0-21 15,0 21-15,21 0 0,0 0 16,21-21 0,0 0-16,0 0 0,0 0 15,22 0-15,-22 0 0,21 0 16,-21 0-16</inkml:trace>
  <inkml:trace contextRef="#ctx0" brushRef="#br0" timeOffset="136146.15">19770 8721 0,'0'0'0,"21"-21"0,0 21 0,0-22 16,0 22-16,-21-21 16,-21 21-1,0 21-15,0-21 16,21 22-16,-21-1 0,-1 21 0,22-21 16,0 22-16,-21-1 0,21-21 0,-21 21 15,21 1-15,0-22 16,0 21-16,0-21 0,0 1 0,0 20 15,0-21-15,21 0 0,0 0 0,-21 1 16,22-22-16,-1 21 0,21-21 16,-21 0-16,0 0 0,1 0 0,20 0 15,-21 0-15,0 0 0,22-21 16,-22-1-16,0 1 0,0 0 0,0 0 16,0 0-16,1-22 0,-1 1 0,-21 21 15,21-21-15,-21-22 0,0 22 16,0-1-16,0 1 0,0 0 0,-21-1 15,0 22-15,-1 0 0,1 0 0,0 0 16,0 0-16,0 21 16,0 0-16,-22 0 0,22 0 0,0 21 15,-21 0-15,20 0 0,1 21 0,0-20 16,0 20-16,21-21 0,0 21 16,0 1-16,0-1 0,0-21 0,0 22 15,0-22-15,21 21 0,0-21 16,0 0-16,22 1 0,-22-22 0,0 21 15,21-21-15,1 0 0,-1 0 0,-21 0 16,22 0-16,20 0 0,-21 0 16,1-21-16,-1-1 0,0 1 0,22-21 15,-22 21-15,1-22 0,-22 1 0,21 0 16,0-22-16,-20 22 16,-1-22-16,21 22 0,-21 0 0,0-22 15,1 22-15,-1-22 0,-21 22 16,0 0-16,0-1 0,0 1 0,0 21 15,0 0-15,0 0 0,0-1 0,-21 22 16,-1 0-16,1 22 16,0-1-16,21 21 0,-21-21 0,0 22 15,21 20-15,-21-21 0,21 1 16,0-1-16,-22 0 0,22 22 0,-21-22 16,21 1-16,0 20 0,0-21 0,0 1 15,0-1-15,0 0 16,0-20-16,21 20 0,1-21 0,-1 0 15,0-21-15,0 21 0,0-21 0,0 22 16,1-22-16,20 0 0,-21 0 16,0 0-16,22-22 0,-22 1 0,21 0 15,-21 0-15,0 0 0,22 0 0,-22-22 16,0 22-16,21-21 0,-20 21 16,-1-22-16,0 22 0,-21 0 0,0 0 15,21 0-15,-42 42 31,21 0-31,-21 0 0,0 0 16,21 0-16,-22 22 0,22-22 0,-21 21 16,21-21-16,-21 1 0,21 20 15,0-21-15,0 0 0,0 0 0,0 1 16,0-1-16,21 0 16,0 0-16,1-21 0,-1 0 0,21 0 15,-21 0-15,22 0 0,-22 0 0,21 0 16,-21 0-16,22-21 0,-22 0 15,21 0-15,-21-1 0,0 1 0,1 0 16,-1-21-16,0 21 0,0-22 0,0 22 16,0-21-16,1 21 0,-1-1 15,0 1-15,-21 0 16,0 42 15,0 0-31,-21 1 0,0-1 0,-1 0 16,22 21-16,-21-21 0,0 22 15,0-1-15,0 0 0,0 1 0,-1-1 16,1 22-16,0-22 0,0 21 0,0-20 16,0 20-16,21 1 0,0 20 15,-22-20-15,1-1 0,21 22 0,-21-21 16,21 20-16,0-20 0,0 20 0,0-20 16,0 21-16,0-22 15,0 1-15,0-1 0,0 1 0,0-22 16,0 21-16,0-41 0,0 20 0,-21-21 15,-21 0-15,20 0 0,1 1 0,-21-22 16,0 0-16,-1 0 0,1-22 16,-22 1-16,22 0 0,-21 0 0,20-21 15,-20-1-15,20 1 0,-20 0 0,21-1 16,-1 1-16,22-22 0,0 22 16,0 0-16,21-22 0,0 22 0,0 0 15,0-1-15,21-41 0,0 20 16,21 22-16,-20-1 0,-1 1 15,21-21-15,0 20 0</inkml:trace>
  <inkml:trace contextRef="#ctx0" brushRef="#br0" timeOffset="137036.64">21950 8573 0,'0'0'0,"0"21"31,0 0-15,0 0-16,-21 0 0,21 0 0,-22 22 15,22-22-15,-21 21 16,21 1-16,0-22 0,0 21 0,-21-21 15,21 0-15,0 1 0,0-1 0,0 0 16,0 0-16,-21-21 0,21 21 16,0-42-1,0 0 1,0 0-16,0 0 16,0-1-16,0 1 0,0-21 0,0 21 15,0-22-15,0 1 0,0 21 0,21-21 16,0 20-16,0-20 0,1 21 15,-1 0-15,21 0 0,-21-1 16,0 22-16,1 0 0,-1 0 0,0 0 16,0 0-16,0 22 15,0-1-15,-21 0 0,22 0 0,-22 0 16,0 0-16,0 22 0,0-22 16,0 21-16,0-21 0,0 22 0,0-22 15,0 0-15,0 0 0,0 0 0,0 1 16,0-1-16,-22-21 0,22 21 15,-21-21 1,0-42 0,21 20-1,0 1-15,0 0 0,0-21 16,21 21-16,0-22 0,1 22 0,-1-21 16,0 21-16,21-22 0,-21 22 15,22-21-15,-1 21 0,0-1 0,1 1 16,-1 0-16,0 21 0,1 0 0,-1 0 15,-21 0-15,22 0 0,-22 21 16,0 0-16,-21 1 0,0-1 0,0 0 16,0 0-16,0 21 0,0-20 15,0-1-15,0 21 0,0-21 0,-21 0 16,0 1-16,-1-1 0,22 0 0,-21 0 16,0 0-16,21 0 0,-21-21 15,21 22-15,21-22 47,0-22-47,0 1 0</inkml:trace>
  <inkml:trace contextRef="#ctx0" brushRef="#br0" timeOffset="137477.39">23177 8467 0,'0'0'15,"0"-21"-15,0-1 0,-21 22 31,0 0-31,0 22 0,0-22 0,-22 21 16,22 0-16,0 0 16,0 21-16,0-20 0,0-1 0,-1 0 15,1 21-15,0-21 0,21 1 0,-21 20 16,21-21-16,0 0 0,0 0 16,0 1-16,0-1 0,21 0 15,0 0-15,0-21 0,1 0 0,20 0 16,-21 0-16,0 0 0,22 0 15,-22 0-15,21-21 0,-21 0 0,0 0 16,22-1-16,-22-20 0,0 21 0,0 0 16,0-22-16,1 22 0,-1-21 15,-21 0-15,21 20 0,-21-20 0,0 21 16,0-21-16,0 20 0,-21 1 16,0 21-16,-22-21 0,22 21 15,0-21-15,0 21 0,-22 0 0,22 0 16,-21 0-16,21 21 0,0 0 15,-1-21-15,-20 21 0,21 1 0,0-1 16,21 0-16,0 0 0,-21 0 0,21 0 16,0 1-16,0 20 15,0-21-15,21 0 0,0 0 0,0 1 16,0-1-16,0 0 0,1 0 16,-1-21-16,0 21 0,0 0 15</inkml:trace>
  <inkml:trace contextRef="#ctx0" brushRef="#br0" timeOffset="140368.74">23326 8954 0,'0'0'0,"21"0"0,0 0 16,0 0-16,0 0 15,0-22-15,1 1 16,-1 21-16,0-21 0,0 0 0,0-21 16,22 20-16,-22 1 0,21-21 15,-21 21-15,0-22 0,22 1 0,-22 21 16,0-21-16,0-1 0,0 22 15,-21-21-15,0 21 0,0-1 16,0 1-16,0 0 0,-21 21 16,0 0-16,0 0 15,21 21-15,-21 0 16,21 1-16,0-1 0,0 0 0,0 0 16,0 0-16,0 0 0,0 1 0,21-1 15,-21 0-15,0 0 0,21 21 16,-21-20-16,0 20 0,21-21 0,-21 0 15,0 22-15,0-22 0,21 21 0,1-21 16,-22 0-16,21 1 0,0-1 16,0-21-16,0 21 0,0 0 15,1-21-15,20 0 0,-21 0 0,21 0 16,-20 0-16,-1 0 0,21 0 16,-21-21-16,0 0 0,1 0 0,-1-1 15,0-20-15,0 0 0,0 21 0,0-22 16,1 1-16,-1 0 0,0-1 15,0 1-15,0 21 0,-21-22 0,21 22 16,-21 0-16,22 0 0,-22 0 0,0 0 16,0 42 15,-22 0-31,1 0 16,21 0-16,-21 0 0,0 1 15,21 20-15,-21 0 0,0 1 0,-1-1 16,22 21-16,-21-20 0,21 20 0,0-20 15,-21 20-15,21 1 0,-21-22 16,21 21-16,0-20 0,0 20 0,0-20 16,-21 20-16,0 1 0,21-1 0,-22-21 15,1 22-15,21-1 0,-21 1 16,0-1-16,-21 1 0,20-22 0,1 22 16,0-22-16,-21 22 0,21-22 0,-1 21 15,1-20-15,21-1 0,0-21 16,0 22-16,0-22 0,0 0 0,0 0 15,21-21 1,1-21 0,-1 0-16,-21 0 0,21-1 15,0-20-15,-21 21 0,21-21 0,0-1 16,1 1-16,-22-22 0,21 22 0,0-43 16,-21 22-16,0-22 0,21 22 15,0-22-15,-21 0 0,21 1 0,-21-22 16,0 21-16,0 1 0,22-1 0,-22 0 15,21 1-15,-21 20 0,0 1 16,0-1-16,0 1 0,0 20 0,0 1 16,0 0-16,21-1 0,-21 22 0,0 0 15,0-21-15,21 42 16,0-22-16,-21 1 0,21 21 0,1 0 16,-1 0-16,0 0 0,0 0 15,0 21-15,0 1 0,1-1 16,-1 0-16,-21 0 0,0 0 0,21 0 15,-21 1-15,21 20 0,-21-21 0,0 0 16,0 0-16,0 1 0,0-1 16,0 0-16,0 0 0,-21-21 0,0 21 15,0-21-15,21 21 0,-22-21 16,1 0-16,0 0 0,0 0 0,0 0 16,0 0-16,-1 0 0,22-21 15,-21 21-15,0 0 31,21 21-15,0 1-16,21-22 16,0 21-16,1-21 0,-1 0 0,0 21 15,0-21-15,21 0 0,-20 0 0,20 0 16,0 0-16,1 0 0,-1 0 16,0 0-16,1-21 0,-1 0 0,-21-1 15,21 1-15,1 0 0,-1 0 16,0-21-16,1-1 0,-22 22 15,21-21-15,-21-22 0,43-42 0,-43 64 16,0-21-16,0-1 16,1 1-16,-22-1 0,21 22 0,-21-1 15,0 1-15,0 0 0,0 21 0,0-1 16,0 44 0,-21 20-16,-1-21 15,1 21-15,21 1 0,-21-1 16,21 0-16,-21 1 0,0-1 0,21 0 15,-21 1-15,21 20 0,-22-20 0,1-22 16,21 21-16,0 0 0,-21 1 16,0-22-16,21 0 0,0 21 0,0-20 15,0-1-15,0 0 0,0 0 16,0 0-16,0-42 31,21 21-15,0-21-16,-21 0 0,21 0 0,1-1 15,-1 1-15,0 0 0,0-21 16,0 21-16,0-1 0,-21 1 0,22 21 16,-22-21-16,21 21 0,-21 21 31,0 0-15,0 1-16,21-1 0,-21 0 0,21 0 15,-21 0-15,21 0 16,0 1-16,1-22 0,-1 21 15,0 0-15,0-21 0,0 0 0,0 0 16,1 0-16,-1 0 0,0 0 16,21 0-16,-21 0 0,22-21 0,-22 0 15,0 21-15,0-22 0,22 1 0,-22 0 16,0-21-16,0 21 0,21-1 16,-20 1-16,-22-21 0,21 21 15,-21 0-15,21 21 0,-21-22 0,0 1 0,-21 21 31,0 21-31,-1 1 16,1-22-16,21 21 0,-21 0 16,0 0-16,21 0 0,0 0 15,0 1-15,0-1 0,0 0 16,0 0-16,0 0 0,0 0 16,21-21-16,0 0 0,0 22 15,1-22-15,-1 0 0,21 0 0,-21 0 16,22 0-16,-22 0 0,21 0 15,0-22-15,1 22 0,-22-21 0,21 0 16,-21 0-16,22 0 0,-22-22 0,21 22 16,-21-21-16,1 21 15,-1 0-15,0-22 0,0 22 0,-21 0 16,21 0-16,-21 0 0,-21 21 31,0 21-31,0-21 0,0 21 0,21 0 16,-22 0-16,22 0 0,-21 1 15,21-1-15,0 0 0,0 0 0,0 0 16,0 0-16,0 1 0,0-1 0,-21 0 16,21 0-16,0 0 0,0 0 15,0 1 1,-21-22 15,21-22-31,-21 1 16,0 0-16,-1 21 15,22-21 1,0 42 15,22-21-15,-22 21-16,21-21 0,0 0 16,0 21-16,0-21 0,0 0 15,1 0-15,-1 0 0,0 0 0,21 0 16,1 0-16,-22 0 0,0 0 0,21 0 15,-21 0-15,1-21 16,-1 0-16,21 21 0,-21-21 0,0-21 16,1 20-16,20 1 0,-21-21 0,0 21 15,0-22-15,1 22 0,-1 0 16,-21-21-16,21 21 0,-21-1 0,0 1 16,0 0-1,-21 42 1,0-21-16,21 21 0,-22 1 0,22-1 15,0 21-15,-21-21 0,21 0 16,-21 1-16,21-1 0,-21 0 0,21 0 16,0 0-16,0 0 0,0 1 15,-21-1-15,21 0 0,0 0 16,0 0-16,0-42 47,21 0-47,-21 0 0,21 0 15,0-1-15,-21 1 0,21-21 16,1 21-16,-1 0 0,0-22 0,21 22 16,-21-21-16,1 21 0,-1-1 15,0 1-15,0 0 0,21 21 16,-20 0-16,-1 0 0,0 0 0,-21 21 16,0 0-16,0 1 15,0-1-15,0 0 0,0 0 16,0 0-16,0 22 0,0-22 0,0 0 15,-21 0-15,21 0 0,-21 0 16,21 1-16,-22-1 0,22 0 0,0 0 16,22-42 15,-1 0-15,0 0-16,0-1 15,-21 1-15,21 0 0,0 0 16,1-21-16,-1 20 0,21-20 0,-21 0 15,0 21-15,22-22 0,-1 22 16,-21-21-16,22 21 0,-22 21 0,21-22 16,-21 22-16,0 0 0,1 0 15,-22 22-15,21-1 0,-21 0 16,0 0-16,0 0 0,0 0 16,0 22-16,0-22 0,0 0 0,0 21 15,0-20-15,0-1 0,0 0 0,0 0 16,0 0-16,0 0 0,0 1 15,0-1-15,0 0 0,0 0 16,0 0-16,21-21 47,0-21-47,0 21 16,-21-21-16,0 0 15,0 0-15,0-1 0,0 1 0,0-21 16</inkml:trace>
  <inkml:trace contextRef="#ctx0" brushRef="#br0" timeOffset="140593.12">26649 7747 0,'-21'0'0,"42"0"0,-64 21 16,65-21 31</inkml:trace>
  <inkml:trace contextRef="#ctx0" brushRef="#br0" timeOffset="141964.32">4085 12065 0,'0'0'0,"-85"-21"15,64 0 1,0 0-16,21-1 0,-21 22 0,21-21 15,-21 0-15,21 0 0,-21 0 16,21 0-16,0-1 0,0 1 16,21 0-16,0 0 15,0 21-15,21-21 0,-20 21 0,-1 0 16,0 0-16,21 0 0,-21 0 0,22 0 16,-22 0-16,0 21 0,21 0 15,-20 0-15,-1 0 0,0 22 0,-21-1 16,0 0-16,0 1 0,0-1 0,0 0 15,0 1-15,-21 20 0,-22-20 16,22-1-16,-21 0 0,21 1 16,-22-1-16,1 0 0,0 1 0,-1-22 15,1 21-15,0-21 0,-1 0 16,1 1-16,21-1 0,-21-21 0,20 0 16,-20 0-16,21 0 0,0 0 15,0 0-15,-1 0 0,1-21 0,0-1 16,0 1-16,21 0 0,0-21 0,0 21 15,0-22-15,0 1 0,0 0 16,0 20-16,0-20 0,0 0 0,0-1 16,0 22-16,21 0 0,0 0 15,0 0-15,1 21 0,-1 0 16,21 0-16,-21 21 0,0 0 16,1 0-16,-1 0 0,0 1 15,0-1-15,0 21 0,0-21 0,1 22 16,-1-22-16,-21 0 0,21 21 0,0-21 15,0 1-15,-21 20 0,0-21 16,21 0-16,1 0 0,-22 1 0,21-1 16,-21 0-16,21-21 15,0 21-15,0-21 16,0 0-16,1-21 0,-22 0 16</inkml:trace>
  <inkml:trace contextRef="#ctx0" brushRef="#br0" timeOffset="142164.21">4784 12256 0,'0'0'0,"0"-22"32,21 22-17,0 0 32,-21-21-47,21 21 16</inkml:trace>
  <inkml:trace contextRef="#ctx0" brushRef="#br0" timeOffset="142712.9">7260 11303 0,'0'-21'16,"0"42"-16,0-63 0,0 21 16,-21 42-1,21 0-15,-21 21 0,0-21 16,21 43-16,-22-22 0,1 22 0,21-1 16,-21 1-16,0-1 0,21 22 0,-21-22 15,0 22-15,21-21 0,-22 20 16,1-20-16,0-1 0,0-20 0,0 20 15,0-21-15,-1 1 0,22-1 16,-21-21-16,21 22 0,-21-22 16,21 0-16,0 0 0,21-42 31,0 21-31,-21-21 0,22 0 16</inkml:trace>
  <inkml:trace contextRef="#ctx0" brushRef="#br0" timeOffset="144140.07">6879 11875 0,'0'0'0,"0"-43"0,-21 1 16,0 0-16,21-1 0,0-20 0,0 20 15,0 1-15,0 0 16,0-1-16,0-20 0,0 21 0,21-22 16,0 22-16,0-1 0,22 1 0,-1 21 15,0-21-15,1 20 0,-1 22 16,0-21-16,1 21 0,20 0 0,-21 21 15,22 1-15,-22-1 0,22 21 16,-1 0-16,-20 1 0,-1 20 0,0-20 16,1-1-16,-22 21 0,0-20 0,-21-1 15,0 0-15,-21 1 0,-22-1 16,1 0-16,0 1 0,-1-1 0,1-21 16,-21 22-16,-1-1 0,22-21 0,-22 0 15,1 0-15,20 1 16,1-1-16,-21-21 0,41 0 0,-20 0 15,21 0-15,-21 0 0,20-21 0,22-1 16,0 1-16,-21 0 0,21 0 16,0 0-16,0 0 0,0-1 0,0 1 15,21 0-15,1 21 0,-1 0 16,0 0-16,21 21 0,-21-21 16,1 43-16,-1-22 0,0 0 0,0 21 15,0 1-15,0-1 0,1 0 16,-1 1-16,0-1 0,0-21 0,-21 21 15,21 1-15,0-22 0,-21 21 0,22-21 16,-22 1-16,21-1 0,0 0 16,0 0-16,0-21 0,0 0 15,1 0-15,-1 0 0,0 0 0,21 0 16,1 0-16,-22-21 0,21 0 16,0 21-16,1-21 0,-1-22 0,0 22 15,1 0-15,-22-21 0,21 20 0,-21-20 16,1 0-16,-1-1 0,0 1 15,0 0-15,-21-1 0,21 22 0,-21-21 16,0 21-16,0 0 0,0-1 0,0 44 31,0-1-31,-21 0 16,21 0-16,-21 21 0,21-20 16,0 20-16,0 0 0,0-21 15,0 22-15,0-22 0,0 21 0,0-21 16,0 22-16,0-22 0,0 0 0,0 0 15,21-21-15,0 21 0,0-21 16,1 0-16,20 0 0,-21 0 16,0 0-16,0 0 0,1 0 0,-1-21 15,21 21-15,-21-21 0,0 0 16,1 0-16,-1 0 0,0-22 16,0 22-16,0-21 0,0 21 0,-21-22 15,0 1-15,22 21 0,-22-22 16,0 22-16,0 0 0,0 0 0,0 0 15,0 0-15,0 42 32,0 0-32,-22 0 0,22 0 0,-21 22 15,21-22-15,0 21 0,0-21 0,0 22 16,0 84 0,0-106-16,0 0 0,21 0 15,-21 0-15,22 0 0,-1-21 0,21 0 16,-21 22-16,0-22 0,22 0 15,-1 0-15,-21 0 0,22-22 0,-1 1 16,0 21-16,1-21 0,-1 0 16,0 0-16,1-22 0,-22 22 15,21-21-15,-21 21 0,0-22 0,1 22 16,-1-21-16,0 0 0,-21-1 0,0 22 16,0 0-16,0-21 0,0 20 15,0 1-15,0 42 31,0 1-31,-21-1 0,21 0 16,-21 21-16,21-21 0,0 22 0,0-1 16,0-21-16,-22 22 0,22-22 0,0 21 15,0-21-15,0 0 0,0 22 16,0-22-16,0 0 0,0 0 16,0 0-16,0 1 15,0-44 16,0 1-31,0 0 0,0 0 16,22 0-16,-22 0 0,21-1 16,0-20-16,0 21 0,0-21 0,0-1 15,1 22-15,-1-21 0,-21 21 0,42-1 16,-21 1-16,0 0 0,1 21 16,-1 0-16,-21 21 15,21 22-15,-21-22 16,0 0-16,0 21 0,0-21 15,0 22-15,0-22 0,0 21 0,0-21 16,0 1-16,21 20 0,-21-21 0,21 0 16,0 0-16,1 1 15,-1-22-15,0 0 0,0 0 0,21 0 16,-20 0-16,-1 0 0,21-22 0,-21 1 16,22 0-16,-22 0 0,0 0 15,0 0-15,0-1 0,0 1 16,1-21-16,-22 21 0,0 0 0,0-22 0,0 22 15,0 0-15</inkml:trace>
  <inkml:trace contextRef="#ctx0" brushRef="#br0" timeOffset="145878.07">11451 11980 0,'0'64'16,"21"-64"0,-21 21-16,21-21 0,1 0 15,-1 0-15,0 0 0,0-21 16,-21 0-16,21 21 0,0-21 0,22-1 16,-22 1-16,0 0 0,0-21 15,22 21-15,-1-1 0,-21-20 16,21 0-16,1-1 0,-22 1 0,21-21 15,1-1-15,-22 22 0,0-43 0,21 22 16,-21-1-16,1 1 0,-22-1 16,0 22-16,0-22 0,0 22 0,0 21 15,0-22-15,-22 22 0,22 0 0,-21 0 16,0 21-16,0 0 0,-21 0 16,20 0-16,1 21 0,0 0 0,0 0 15,0 22-15,0-1 0,21 22 0,0-22 16,-22 21-16,22 1 0,-21-1 15,21 1-15,0-1 0,0 1 0,0-1 16,0 1-16,0-22 0,21 22 16,1-22-16,-1 0 0,0 1 15,21-1-15,-21-21 0,22 0 0,-22 1 16,21-1-16,1 0 0,-1-21 0,0 0 16,1 0-16,-1 0 0,0 0 15,1-21-15,-1 0 0,0 21 0,-21-43 16,22 22-16,-22 0 0,0 0 0,21-22 15,-20 22-15,-1-21 0,-21 0 16,0 20-16,21-20 0,-21 21 0,0-21 16,0 20-16,0 1 0,0 0 15,-21 21 1,0 21-16,21 0 16,0 1-16,-22-1 0,22 0 0,0 0 15,-21 0-15,21 0 0,0 1 16,0 20-16,0-21 0,0 0 0,0 0 15,0 22-15,21-22 0,1 0 0,-1 0 16,0 0-16,0-21 16,0 0-16,0 0 0,22 0 0,-22 0 15,0 0-15,21 0 0,-20 0 0,-1-21 16,21 0-16,-21 21 0,0-42 16,22 21-16,-22-1 0,0 1 0,0-21 15,0 21-15,1-22 0,-22 22 0,0 0 16,21-21-16,-21 21 0,0-1 15,0 1-15,-21 21 16,-1 0 0,1 21-16,21 1 0,-21-1 15,21 0-15,-21 0 0,21 0 16,0 0-16,-21 1 0,21-1 0,0 0 16,-21 0-16,21 0 0,0 0 0,0 1 15,0-1-15,0 0 0,0 0 16,0-42 15,21 21-15,-21-21-16,21 0 0,0-1 0,0 1 15,-21 0-15,21 0 0,1-21 0,-1 20 16,0 1-16,0-21 0,-21 21 16,21 0-16,0-1 0,1 1 0,-1 0 15,0 21-15,0 0 16,-21 21-16,0 0 15,0 1-15,0-1 0,0 0 16,0 0-16,0 0 0,0 0 0,0 22 16,21-22-16,-21 0 0,21 0 0,-21 0 15,0 1-15,22-1 0,-1 0 16,0 0-16,0-21 16,0 0-16,0 0 15,1 0-15,-1 0 16,0 0-16,-21-21 0,21 21 0,0-21 15,0 0-15,1-1 0,-1 1 0,0-21 16,0 21-16,0 0 0,0-22 0,22 22 16,-22-21-16,21 21 0,-21-22 15,1 22-15,20 0 0,-21 0 16,0 0-16,0 21 0,-21 21 31,0 0-31,0 0 16,0 0-16,-21 22 0,21-22 0,0 0 15,0 21-15,0-21 0,0 1 16,0-1-16,0 21 0,0-21 0,0 0 16,21 1-16,-21-1 0,22 0 0,-1 0 15,0 0-15,0 0 0,0-21 16,22 22-16,-22-22 0,0 0 0,21 0 16,-21 0-16,22 0 0,-22 0 0,21-22 15,-21 1-15,22 0 0,-22 0 16,21 0-16,-21 0 0,22-1 0,-22-20 15,0 21-15,0-21 0,0-1 16,1 22-16,-1-21 0,0-1 0,0 22 16,-21 0-16,0 0 0,0 0 15,-21 21 1,0 0-16,0 21 0,-1 0 0,22 0 16,-21 0-16,0 22 0,21-22 15,0 0-15,0 0 0,0 22 0,0-22 16,0 0-16,0 0 0,0 0 0,0 0 15,21 1-15,0-1 0,1 0 16,-1 0-16,0-21 0,0 21 0,21-21 16,-20 0-16,-1 0 0,0 0 15,21 0-15,-21 0 0,22 0 16,-22-21-16,21 0 0,-21 0 0,22 0 16,-1-1-16,-21 1 0,22 0 0,-22-21 15,0 21-15,21-22 0,-21 1 0,22 0 16,-22-1-16</inkml:trace>
  <inkml:trace contextRef="#ctx0" brushRef="#br0" timeOffset="146120.03">14245 10986 0,'0'0'0,"-42"0"0,21 0 15,-1 0-15,1 0 0,-21 0 0,21 0 16,0 0-16,-1 0 31,1 0-15,0 0 15,0 0-31,0 0 0,0 0 16</inkml:trace>
  <inkml:trace contextRef="#ctx0" brushRef="#br0" timeOffset="146335.9">12277 11324 0,'0'0'15,"-43"0"-15,22 0 0,-21 0 0,21 0 16,21 21-16,21-21 15,0 0-15,21 0 16,-21 0-16,43 0 0,-22-21 16,1 21-16,20 0 0,-21-21 0,22 21 15,-22-21-15,22 21 0,-1-21 16,-20 0-16,-1 21 0,21-22 16</inkml:trace>
  <inkml:trace contextRef="#ctx0" brushRef="#br0" timeOffset="146880.59">17230 11070 0,'0'0'0,"-22"-21"0,1 0 15,0-21 1,21 20-16,0 1 0,0 0 15,0 0-15,0 0 0,0 0 0,0-22 16,0 22-16,21 0 0,0-21 16,-21 20-16,22 1 0,-1-21 15,-21 21-15,21 0 0,-21-1 0,21 1 16,0 21-16,-21 21 16,0 1-16,0-1 15,0 21-15,0 0 0,0 1 0,0 20 16,0-20-16,0 20 0,0 1 15,-21-1-15,0 22 0,0-22 0,21 1 16,-21-1-16,-1 1 0,1-1 0,0 1 16,0-22-16,21 0 0,0 1 0,-21-1 15,21-21-15,0 22 0,0-22 16,0 0-16,0 0 16,21-42-1,-21 0 1,0 0-16,21-1 0,-21-20 0</inkml:trace>
  <inkml:trace contextRef="#ctx0" brushRef="#br0" timeOffset="147219.91">17166 10943 0,'0'0'0,"-21"-42"0,0 0 0,21-1 0,0 1 16,0 0-16,0-1 0,0 1 15,0 0-15,0-1 0,21 1 16,0 0-16,21-1 0,22 22 15,-1-21-15,1 21 0,-1-1 0,22 22 16,-21 0-16,20 0 0,-20 22 0,-1-1 16,1 21-16,-22 0 0,0 1 15,1-1-15,-43 0 0,0 1 0,0-1 16,-21 0-16,-1 1 0,1-1 0,0 0 16,-21-20-16,-1 20 0,1-21 15,0 0-15,-1 0 0,1 1 0,21-1 16,-21 0-16,20-21 0,-20 21 0,21 0 15,0-21-15,21 21 16,-21-21-16,21 22 16,21-22-1,0 0-15,0 0 16,0 0-16,0 0 0,1 0 0,-1 0 16,0 0-16,0 0 0</inkml:trace>
  <inkml:trace contextRef="#ctx0" brushRef="#br0" timeOffset="148525.19">18267 11049 0,'0'0'0,"21"0"0,-42 0 32,0 0-32,-1 21 15,1 0-15,0 1 0,0-1 16,0 21-16,0-21 0,-1 22 0,1-1 15,21-21-15,-21 21 0,21 1 16,-21-22-16,21 21 0,0-21 0,0 1 16,0-1-16,0 0 0,0 0 0,21 0 15,0 0-15,0-21 0,1 0 16,-1 0-16,0 0 0,21 0 0,-21 0 16,22 0-16,-22-21 0,21 21 15,1-21-15,-22 0 0,21 0 16,0 0-16,1-22 0,-22 22 0,21-21 15,-21-1-15,1 1 0,-1 0 0,0-1 16,-21 1-16,0 0 0,0-1 16,0 1-16,0 21 0,0-21 0,-21 20 15,21 1-15,-43 0 0,22 0 0,0 21 16,-21 0-16,-1 0 0,22 0 16,-21 0-16,0 21 0,-1 0 0,22 0 15,-21 1-15,21-1 0,-1 0 0,1 21 16,0 1-16,0-22 0,21 21 15,0 0-15,0 1 0,0-1 16,0-21-16,21 22 0,0-22 0,0 0 16,22 0-16,-22 0 0,21 0 0,1 1 15,-1-22-15,21 0 0,-20 0 16,-1 0-16,22 0 0,-1 0 0,-21 0 16,1-22-16,20 1 0,-20 0 0,-1 0 15,0 0-15,1-22 0,-22 1 16,21 0-16,0-1 0,-20 1 0,20-21 15,-21 20-15,0 1 0,0-22 0,1 22 16,-1 0-16,-21-1 0,0 1 16,0 21-16,0-21 0,0 20 0,-21 44 31,-1-1-15,1 0-16,21 21 0,-21 1 0,0-22 15,21 21-15,-21 0 0,0 1 0,21 20 16,-22-20-16,22-1 0,0 0 15,0 1-15,0-1 0,0-21 0,0 21 16,0-20-16,0 20 0,0-21 0,0 0 16,22 0-16,-1-21 0,0 0 15,0 22-15,0-22 0,22 0 0,-22 0 16,21 0-16,0-22 0,-20 1 0,20 0 16,0 0-16,1 0 0,-22 0 15,21-1-15,0-20 0,-20 21 16,-1-21-16,21 20 0,-21-20 0,0 21 15,1 0-15,-22 0 0,0 42 32,0 0-17,-22 0-15,22 0 0,-21 0 16,21 1-16,-21-1 0,21 0 0,0 0 16,0 0-16,0 0 0,0 1 0,0-1 15,0 0-15,0 0 0,21 0 16,0-21-16,1 21 0,-1-21 0,0 0 15,21 0-15,-21 0 0,22 0 0,-22 0 16,21 0-16,-21-21 16,22 21-16,-22-21 0,0 0 0,0-21 15,0 20-15,1 1 0,-1-21 0,0 21 16,-21-22-16,0 1 0,21 21 0,-21 0 16,0 0-16,21-1 0,-21 1 15,0 0-15,-21 21 16,0 0-16,0 21 15,21 0-15,0 1 16,-21-1-16,-1 0 0,22 21 0,-21-21 16,21 22-16,-21-1 0,21 0 0,0 1 15,0-1-15,0 0 0,0 1 16,0-1-16,0 22 0,0-22 16,0 0-16,0 22 0,0-1 0,0 1 15,0-1-15,0 1 0,0-1 16,0 1-16,0-1 0,0 1 0,0-1 15,0 1-15,0-1 0,-21 1 0,-21-1 16,20 1-16,-20-22 0,21 0 0,-21 1 16,-22-22-16,22 21 0,-22-21 15,22 1-15,-22-22 0,22 0 0,-21 0 16,20 0-16,1 0 0,-22 0 0,22 0 16,0 0-16,-1-22 0,1 1 15,21 0-15,-21 0 0,-1 0 16,22 0-16,0-22 0,0 1 0,21 21 15,0-22-15,0 1 0,0 0 0,42-22 16</inkml:trace>
  <inkml:trace contextRef="#ctx0" brushRef="#br0" timeOffset="149352.28">20256 11049 0,'0'0'0,"22"0"16,-22 21 0,0 0-1,0 1-15,0-1 0,0 0 16,0 21-16,0-21 0,0 1 16,0 20-16,0-21 0,-22 0 0,22 22 15,-21-22-15,21 0 0,0 0 0,0 0 16,-21-21-16,21 21 0,-21-21 15,0 0 1,21-21 0,0 0-1,0 0-15,0-21 0,0 20 0,0 1 16,21-21-16,0 0 0,0-1 0,0 22 16,1-21-16,-1-1 0,21 22 15,-21 0-15,22 0 0,-22 0 0,21 0 16,0 21-16,-20 0 0,-1 0 15,21 0-15,-21 21 0,0-21 0,1 21 16,-1 0-16,0 21 0,-21-20 16,0-1-16,0 21 0,0-21 0,0 22 15,0-22-15,0 0 0,0 0 0,0 0 16,0 0-16,0 1 0,0-1 16,-21-21-16,21 21 0,-21-21 15,-1 0-15,22-21 16,0 0-1,0-1-15,0 1 0,0 0 16,0 0-16,22-21 0,-1 20 0,0-20 16,0 21-16,21-21 0,-20 20 15,20-20-15,-21 0 0,21 21 0,1-1 16,-1 1-16,-21 21 0,0 0 0,22 0 16,-22 0-16,0 0 0,0 0 15,0 0-15,-21 43 0,0-22 0,0 0 16,0 21-16,0-21 0,0 22 0,0-22 15,0 21-15,0-21 0,-21 22 16,21-22-16,-21 21 0,0-21 0,0 1 16,21-1-16,-21-21 0,21 21 0,0 0 15,21-21 17,0 0-32,0-21 0,0 21 15</inkml:trace>
  <inkml:trace contextRef="#ctx0" brushRef="#br0" timeOffset="150445.16">21696 10922 0,'0'0'15,"0"-21"-15,0 0 0,-21 21 32,-22 0-32,22 0 0,0 0 0,-21 21 0,20 0 15,1 0-15,-21 0 0,21 22 16,0-22-16,-22 21 0,22 1 15,0-22-15,0 21 0,21 0 0,0-20 16,0 20-16,0-21 0,0 0 16,0 0-16,0 1 0,0-1 0,21 0 15,0-21-15,0 0 0,22 0 0,-22 0 16,21 0-16,0 0 0,-20 0 16,20 0-16,0-21 0,-21 0 0,22-1 15,-22 1-15,0 0 0,21 0 0,-20-21 16,-1-1-16,-21 22 0,0-21 0,0-1 15,0 22-15,0-21 0,0 0 16,0 20-16,0 1 0,-21 0 0,-1 0 16,1 0-16,0 21 0,0 0 15,-21 0-15,20 0 0,-20 0 16,21 0-16,-21 21 0,20 0 0,1 0 16,0 0-16,-21 1 0,21-1 0,21 0 15,-22 0-15,22 21 0,0-20 16,0 20-16,0-21 0,0 21 0,0-20 15,0-1-15,22 21 0,-22-21 0,21 22 16,0-22-16,0 0 0,0 0 16,0 0-16,1 0 0,20 1 15,-21-1-15,21-21 0,-20 21 0,-1-21 0,21 0 16,0 0-16,-20 0 16,20 0-16,-21 0 0,21 0 0,1-21 15,-22 0-15,21-1 0,-21 1 0,1 0 16,20 0-16,-21 0 0,0-22 15,0 1-15,1 0 0,-1-1 0,0 1 16,0 0-16,0-1 0,0 22 0,1-21 16,-22 0-16,0 20 0,0 1 0,0 0 15,0 42 1,0 0-16,-22 1 16,22-1-16,0 0 0,-21 0 15,21 21-15,0-20 0,-21 20 16,21-21-16,0 21 0,0-20 0,0 20 15,0-21-15,21 0 0,0 0 0,22 1 16,-22-1-16,21 0 0,-21-21 16,22 0-16,-22 0 0,21 0 0,-21 0 15,1 0-15,20 0 0,-21 0 0,0 0 16,22-21-16,-22 0 0,0-1 16,0 1-16,0 0 0,0-21 0,1 21 15,-1-22-15,-21 1 0,21 21 0,0-22 16,0 22-16,0-21 0,-21 21 15,0 0-15,0-1 0,22 1 16,-22 0-16,-22 42 31,1 0-31,0 1 0,0-1 0,0 0 16,21 21-16,-21 1 0,-1-22 0,1 21 16,0 0-16,0 22 0,21-22 15,0 1-15,0-1 0,-21 0 0,21 22 16,0-22-16,0 0 0,0 22 0,-21-22 15,21 1-15,-22 20 0,22-21 16,-21 22-16,0-1 0,0-20 0,0 20 16,0 1-16,21-22 0,-22 22 15,1-1-15,0-21 0,0 1 0,21-1 0,0 0 16,-21 1-16,21-22 16,-21 0-16,21 0 0,-22 0 0,22 1 15,0-44 1,0 1-1,22 0-15,-1 0 16,0 0-16,-21 0 0,21-22 0,0 22 16,0-21-16,1 21 0,-1-22 0,0-20 15,0 20-15,0-20 0</inkml:trace>
  <inkml:trace contextRef="#ctx0" brushRef="#br0" timeOffset="150743.98">22860 11388 0,'0'0'0,"63"-275"31,-41 232-31,-1 22 0,-21 0 0,21 0 16,0 0-16,0-1 0,0 1 15,1 21-15,-1 0 0,0 0 0,0 0 16,0 0-16,0 21 0,1-21 0,-22 22 16,21 20-16,-21-21 0,0 0 15,0 22-15,-21-22 0,-1 21 0,1-21 16,0 0-16,0 1 0,-21 20 0,20-21 15,-20 0-15,21-21 16,-21 21-16,20 1 0,-20-1 0,0-21 16,21 21-16,-22-21 0,22 21 0,0-21 15,0 0-15,0 21 0,-1-21 16,1 0-16,21 21 16,21-21-16,1 0 0,-1 0 15,0 0-15,21-21 0,1 0 16</inkml:trace>
  <inkml:trace contextRef="#ctx0" brushRef="#br0" timeOffset="151684.54">23770 10710 0,'0'0'0,"21"-42"0,-21 0 16,0 21-16,0-1 0,0 1 15,0 0-15,-21 0 0,0 21 0,0 0 16,0 0-16,-1 21 0,1 0 0,21 22 15,-21-22-15,0 21 0,0 0 16,0 1-16,21 20 0,-22-20 0,22-1 16,-21 21-16,0-20 0,21 20 0,-21-20 15,21-1-15,0 0 0,-21 1 16,21-1-16,0-21 0,-21 0 16,21 0-16,0 1 0,0-1 0,0-42 31,0-1-31,21 1 15,0 0-15,0 0 0,-21 0 0,21-22 16,0 1-16,1 21 0,-1-21 16,0-1-16,0 22 0,21-21 0,-20 21 15,-1-1-15,0 1 0,-21 0 0,21 21 16,0 0-16,-21 21 16,0 0-1,0 1-15,0-1 0,0 0 0,0 0 16,0 0-16,0 22 0,0-22 15,0 0-15,0 0 0,0 0 0,21 0 16,1 1-16,-1-1 0,0 0 0,-21 0 16,21-21-16,21 0 15,-20 21-15,-1-21 0,0 0 0,0 0 16,21 0-16,-20 0 0,-1-21 0,0 0 16,21 0-16,-21 0 0,1-1 15,-1 1-15,0 0 0,0-21 0,0 21 16,0-1-16,1 1 0,-1 0 0,-21 0 15,21 0-15,-21 0 0,-21 21 32,0 21-32,-1 0 15,22 0-15,-21-21 16,21 21-16,-21 22 0,21-22 0,-21 0 16,21 0-16,0 0 0,0 0 0,0 1 15,0-1-15,21 0 16,0 0-16,0-21 0,1 0 15,20 0-15,-21 0 0,0 0 0,0 0 16,22 0-16,-22 0 0,21 0 16,-21-21-16,22 0 0,-22 0 0,21-1 15,-21 1-15,22 0 0,-22-21 0,21 21 16,-21-22-16,1 22 0,-22-21 16,0 21-16,0-1 0,0 1 15,0 0-15,-22 21 0,1 0 16,0 0-16,0 0 0,0 0 15,0 0-15,-1 21 0,22 0 0,-21 1 16,21-1-16,-21 0 0,21 0 0,0 0 16,0 0-16,0 1 0,0 20 0,0-21 15,0 0-15,0 0 0,0 1 16,0-1-16,0 0 0,0 0 0,0 0 16,-21-21-1,0 0 1,0 0-16,21-21 15,-22 0-15,22 0 16,0 0 0,0-1-16,22 1 0,-1 0 0,0 0 15,21 0-15</inkml:trace>
  <inkml:trace contextRef="#ctx0" brushRef="#br0" timeOffset="152336.17">25294 10880 0,'0'0'0,"-21"0"32,0 21-32,0 0 15,21 0-15,-22 0 0,1-21 0,21 43 16,0-22-16,-21 0 16,21 0-16,-21 0 0,21 22 0,0-22 15,0 0-15,-21 0 0,21 0 0,0 1 16,0-1-16,0 0 15,0-42 17,0 0-32,0-1 15,0 1-15,21 0 0,-21-21 0,21 21 16,0-1-16,0-20 0,22 21 16,-22-21-16,21 20 0,-21-20 0,1 21 15,20 0-15,-21 0 0,0-1 0,22 22 16,-22 0-16,0 0 15,-21 22 1,0-1-16,0 0 0,0 0 0,0 0 16,0 0-16,0 1 0,0-1 0,0 21 15,-21-21-15,21 0 0,-21 22 16,21-22-16,0 0 0,0 0 0,0 0 16,0 1-16,0-44 46,0 1-46,21 0 0,0 0 16,0 0-16,0 0 0,22-1 0,-22 1 16,21-21-16,0 21 0,1 0 15,-1-22-15,0 22 0,22-21 0,-22 21 16,1-1-16,-1 22 0,-21 0 0,21 0 16,-20 0-16,-1 0 0,0 0 15,0 0-15,-21 22 0,0-1 0,0 0 16,0 0-16,0 0 0,0 22 15,0-22-15,0 0 0,0 0 0,-21 0 16,0 0-16,0 1 0,21-1 0,-22 0 16,1 0-16,0 0 0,0 0 15,0 1-15,0-22 16,-1 0-16</inkml:trace>
  <inkml:trace contextRef="#ctx0" brushRef="#br0" timeOffset="152560.01">25019 10626 0,'0'0'0,"-42"-21"0,20 21 0,1 0 16,0 0-16,0-22 0,21 1 15,0 0 17,0 0-17,0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01:55:27.4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3133 762 0,'0'0'0,"21"-21"16,-21 0-16,0 0 15,0-1-15,0 1 0,0 0 16,0 0-16,0 0 16,0 0-1,-21 21 1,21 21-16,-22 21 15,22-21-15,0 22 16,0-1-16,0 0 0,0 1 16,-21 20-16,21-21 0,0 22 0,0-1 15,-21-20-15,21 20 0,0-20 16,0 20-16,0-21 0,-21 1 0,21-1 16,0 0-16,-21-20 0,21 20 15,0-21-15,0 21 0,0-20 0,0-1 16,0 0-16,-21-42 47,21 0-47,0-1 0,-22 1 0,22 0 15</inkml:trace>
  <inkml:trace contextRef="#ctx0" brushRef="#br0" timeOffset="655.47">2667 847 0,'0'0'16,"-21"-21"-16,21-85 15,0 85-15,0-22 0,21 22 16,0-21-16,0 21 0,0-22 16,22 22-16,-1 0 0,0 0 15,1 0-15,-1-1 0,0 1 16,1 0-16,20 21 0,-20 0 0,20 0 15,-21 21-15,22 0 0,-22 1 16,1-1-16,-1 21 0,0 0 0,-21 1 16,1 20-16,-1-20 0,-21 20 15,0 1-15,0-1 0,-21 1 0,-1-22 16,1 21-16,0-20 0,0 20 16,0-20-16,0-22 0,-1 21 0,22-21 15,0 0-15,0 1 0,0-1 16,0-42 15,0-1-31,0 1 16,0-21-16,0 21 0,0 0 15,0-22-15,22 1 0,-1 0 16,0-1-16,-21-20 0,21-1 0,0 22 16,0-22-16,1 1 0,20 21 15,-21-22-15,21 22 0,-20-1 0,20 1 16,-21 21-16,21-21 0,1 20 15,-22 1-15,21 21 0,1 0 0,-1 0 16,-21 21-16,21 1 0,-20-1 16,20 21-16,-21-21 0,0 22 15,0-1-15,1 21 0,-22-20 16,21 20-16,-21 1 0,0-22 0,0 22 16,0-1-16,0-21 0,-21 22 15,-1-22-15,1 1 0,21-22 0,-21 21 16,21-21-16,-21 22 0,0-22 15,21 0-15,0 0 0,0-42 63,0 0-63,0 0 0,0-1 0,0 1 0</inkml:trace>
  <inkml:trace contextRef="#ctx0" brushRef="#br0" timeOffset="1071.24">4254 1207 0,'0'0'0,"64"0"16,-43 0-1,0 0-15,0 0 0,1-22 16,20 22-16,-21-21 0,0 0 0,22 21 15,-22-21-15,21 0 0,-21 0 16,22-1-16,-22-20 0,0 21 16,-21 0-16,0 0 0,0-1 0,0 1 15,0 0-15,0 0 0,-21 21 16,-22 0-16,22 0 16,-21 0-16,21 21 0,-22 0 0,22 0 15,-21 1-15,0 20 0,20-21 16,-20 21-16,21 1 0,0-1 0,0 0 15,-1-20-15,1 20 0,21 0 16,0-21-16,0 1 0,0-1 16,0 0-16,0 0 0,0 0 15,0 0-15,21 1 0,1-22 0,-1 0 16,21 0-16,-21 0 0,22 0 0,-22 0 16,21 0-16,0 0 0,1 0 15,-1-22-15,-21 1 0,22 0 0,-1 0 16,0 0-16</inkml:trace>
  <inkml:trace contextRef="#ctx0" brushRef="#br0" timeOffset="1363.39">5186 402 0,'0'0'0,"0"-21"0,0 0 15,0 0-15,0 42 31,0 0-31,0 21 0,0-20 16,0 20-16,-21 0 0,21 1 0,0 20 16,-22-21-16,22 22 0,0-22 15,0 22-15,-21-1 0,0 1 0,21-22 16,-21 22-16,21-22 0,-21 0 16,21 1-16,0-22 0,-21 21 0,21-21 15,0 0-15,0 1 0,0-1 0,0 0 16,21-42 15,0 21-31,-21-21 0,21-1 16,0 1-16</inkml:trace>
  <inkml:trace contextRef="#ctx0" brushRef="#br0" timeOffset="1879.09">5567 254 0,'0'0'0,"0"-21"16,0 42 0,0 21-16,0-20 0,0 20 15,0 0-15,0 1 0,0-1 16,0 0-16,-21 22 0,21-1 16,-22-20-16,1 20 0,21 1 0,-21-1 15,21 1-15,-21-1 0,0-21 16,21 22-16,-21-22 0,21 1 0,0-1 15,-22-21-15,22 21 0,0-20 16,-21-1-16,21 0 0,0-42 47,0 0-47,0-1 0,0-20 0,0 21 16,0-21-16,0 20 15,21-20-15,1 0 0,-1-1 0,0 1 16,0 0-16,0-1 0,22 1 15,-22 21-15,21 0 0,-21 0 0,22-1 16,-22 22-16,21 0 0,-21 0 16,0 0-16,22 22 0,-22-1 0,-21 21 15,21-21-15,-21 22 0,21-22 16,-21 21-16,0 0 0,0 1 0,0-22 16,0 21-16,0 1 0,-21-22 15,21 21-15,-21-21 0,21 0 0,-21 22 16,0-22-16,-1 0 0,1-21 31,0 0-15,0 0-16,21-21 15,0 0-15</inkml:trace>
  <inkml:trace contextRef="#ctx0" brushRef="#br0" timeOffset="2082.98">4974 931 0,'0'0'0,"0"-21"31,21 21-31,0-21 16,1 21-16,-1-21 0,21 21 16,-21-21-16,22 21 0,-1 0 15,0-21-15,1 21 0,-22 0 0,21 0 16,-21 0-16,0-22 0,1 22 15,-1 0-15</inkml:trace>
  <inkml:trace contextRef="#ctx0" brushRef="#br0" timeOffset="2586.69">6350 910 0,'0'0'16,"-21"0"-16,0 0 0,-1 0 0,1 21 15,0-21-15,0 22 0,-21-1 16,20 21-16,1-21 0,0 0 15,21 22-15,-21-22 0,0 21 16,21-21-16,-21 22 0,21-22 0,0 0 16,0 21-16,0-20 0,21-1 15,0 0-15,0-21 0,21 0 16,-20 0-16,-1 0 0,21 0 0,-21 0 16,22 0-16,-1 0 0,0-21 15,-21 0-15,22-1 0,-22 1 0,21 0 16,-21 0-16,-21 0 0,0 0 15,0-1-15,0 1 0,0-21 0,0 21 16,0-22-16,-42 22 0,21 0 16,0 0-16,0-21 0,-22 42 15,22-22-15,0 22 0,0 0 16,-22 0-16,22 0 0,0 0 0,0 0 16,0 22-16,0-22 0,21 21 0,-22 0 15,22 0-15,0 0 16,0 0-16,0 1 0,22-22 0,-1 0 15,21 0-15</inkml:trace>
  <inkml:trace contextRef="#ctx0" brushRef="#br0" timeOffset="3163.36">7112 889 0,'0'0'0,"-64"-21"16,43 21-16,0 0 16,0 0-16,0 0 0,0 0 0,-1 21 15,1 0-15,0 0 0,-21 1 16,21-1-16,-1 0 0,1 21 0,0-21 16,0 22-16,0-1 0,21-21 15,0 0-15,-21 22 0,21-22 0,0 0 16,0 0-16,0 0 0,0 1 0,0-1 15,21 0-15,0-21 16,0 0-16,0 0 0,0 0 0,22 0 16,-22 0-16,0 0 0,21 0 15,-20-21-15,-1 0 0,21-1 0,-21 1 16,0 0-16,1 0 0,20-21 16,-21-1-16,0 22 0,-21-42 0,21 20 15,1 1-15,-1-22 0,-21 22 16,0-21-16,21 20 0,-21-20 0,21-1 15,-21 22-15,0-22 0,0 22 16,0 0-16,0-1 0,0 1 0,0 21 16,0 0-16,0 0 0,0 42 15,-21 0 1,21 0-16,-21 21 0,0 1 0,21-1 16,0 22-16,-22-22 0,22 21 15,-21 1-15,21-1 0,0 1 0,0-1 16,0 1-16,0-22 0,0 1 15,0 20-15,0-21 0,0-20 0,0 20 16,0-21-16,21 0 0,-21 0 16,22 1-16,-1-1 0,0-21 0,0 0 15,21 0-15,1 0 16,-22 0-16,0 0 0,0-21 16,0-1-16</inkml:trace>
  <inkml:trace contextRef="#ctx0" brushRef="#br0" timeOffset="6135.61">8234 466 0,'0'0'0,"0"-21"0,0-1 16,0 1-16,0 0 0,21 21 16,-21-21-16,21 0 0,-21 0 15,0-1-15,0 1 16,0 42-1,-21 1-15,0-1 16,0 0-16,-1 21 0,22 1 16,-21-1-16,0 0 0,0 22 0,0-22 15,0 22-15,-1-1 0,1 1 16,0-22-16,0 21 0,0 1 16,0-1-16,21-20 0,0-1 0,0 0 15,0 1-15,0-1 0,0-21 16,0 0-16,0 22 0,21-22 0,0 0 15,0-21-15,0 21 0,0 0 16,22-21-16,-1 0 0,-21 0 0,22 0 16,-1 0-16,-21 0 0,21 0 15,1-21-15,-1 21 0,0-21 0,1 0 16,-1 0-16,0 0 0,-20-1 0,20 1 16,-21-21-16,0 0 0,0 20 15,1-20-15,-22-21 0,0 20 16,0 1-16,0-22 0,0 22 15,0-21-15,-22 20 0,1-20 0,0 20 16,0 1-16,0-21 0,-22 20 16,22 1-16,0 0 0,-21 20 0,21 1 15,-22-21-15,22 42 0,-21-21 16,21 21-16,-22 0 0,22 0 0,-21 21 16,21 0-16,-22 21 0,22 1 15,0-1-15,0 0 0,0 1 0,-1 20 16,22 1-16,0-1 0,0 1 15,0-1-15,0-20 0,0 20 0,0 1 16,0-22-16,22 0 0,-1 1 16,0-1-16,-21 0 0,21-21 15,21 22-15,-20-22 0,-1 0 0,0 0 16,0-21-16,21 21 0,-20-21 16,-1 0-16,21 0 0,-21 0 0,22 0 15,-22 0-15,21 0 0,0-21 0,-20 0 16,20 0-16,0 0 0,-21 0 15,22-1-15,-1 1 0,-21-21 0,0 21 16,22 0-16,-22-22 0,0 22 16,0 0-16,-21 0 0,21 0 15,-21 42 17,0 0-17,0 0-15,-21 21 0,21-20 16,-21-1-16,21 0 0,0 0 0,0 21 15,0-20-15,-21-1 0,21 0 16,0 0-16,0 0 0,0 0 0,0 1 16,21-1-16,0-21 15,0 0-15,1 0 0,-1 0 16,21 0-16,-21 0 0,0 0 0,1-21 16,20-1-16,-21 1 0,0 21 15,0-21-15,1-21 0,-1 21 0,0-1 16,0 1-16,-21-21 0,21 21 15,-21 0-15,21-1 0,-21 1 16,0 0-16,0 0 0,0 0 0,0 0 16,0 42 15,-21 0-15,0 0-16,21 0 0,0 0 15,0 1-15,0-1 0,0 0 16,0 0-16,0 0 0,0 0 0,0 1 15,0-1-15,0 0 0,0 0 16,0 0-16,21 0 0,0-21 16,1 0-16,-1 0 0,0 22 15,0-22-15,0 0 16,0 0-16,22 0 0,-22 0 0,21-22 16,-21 1-16,22 0 0,-22 21 0,0-21 15,0 0-15,22 0 0,-43-22 16,21 22-16,0 0 0,-21-21 0,0 20 15,0-20-15,0 21 0,0 0 16,0 0-16,0-1 0,0 1 0,-21 21 16,0-21-16,-1 21 15,1 0-15,0 0 0,0 0 16,0 21-16,0-21 0,21 21 0,-22 1 16,22-1-16,-21 0 0,21 0 15,0 21-15,0-20 0,0-1 0,0 0 16,0 21-16,0-21 0,0 1 15,21-1-15,1 0 0,-1-21 0,0 21 16,0 0-16,0-21 0,0 21 16,1-21-16,20 0 0,-21 0 0,0 0 15,22 0-15,-22 0 0,21 0 0,-21 0 16,22-21-16,-22 0 0,21 21 16,-21-21-16,0 0 0,1 0 0,-1-1 15,0 1-15,0-21 0,0 21 16,0 0-16,-21-1 0,22 1 15,-22 0-15,21 0 0,-21 42 32,0 0-17,0 0-15,0 1 16,0-1-16,0 0 0,0 0 0,21 0 16,-21 0-16,0 1 0,21-1 15,0 0-15,0-21 16,1 21-16,-1-21 0,0 0 15,0 0-15,0 0 16,0 0-16,1-21 0,-1 0 16,0 21-16,-21-21 0,21-1 0,0 1 15,0-21-15,-21 21 0,22-22 16,-1 1-16,0 0 0,0-22 0,-21 1 16,21 20-16,0-20 0,1-1 15,-1 22-15,-21-21 0,0 20 0,0 1 16,0 21-16,0-22 0,0 22 0,0 0 15,-21 21 1,-1 0-16,1 0 0,0 21 16,21 22-16,-21-22 0,21 21 15,-21-21-15,21 22 0,-21 20 0,21-21 16,0 1-16,0 20 16,0-20-16,0 20 0,0-21 0,0 1 15,0-1-15,0 0 0,0 1 0,0-22 16,0 21-16,21-21 0,0 1 15,-21-1-15,21 0 0,0 0 0,0-21 16,1 0-16,-1 0 0,0 0 16,0 0-16,21 0 0,-20 0 0,-1 0 15,0-21-15,0 21 0,0-21 0,0 0 16,1-1-16,-1 1 0,0 0 16,0 0-16,-21 0 0,0-22 0,21 22 15,0 0-15,-21 0 16,0 42 15,-21 0-31,0 0 0,21 1 16,-21-1-16,21 0 0,0 0 0,-21 0 15,21 0-15,0 1 0,0-1 16,0 0-16,0 0 0,0 0 0,0 0 16,21 1-16,0-22 0,0 21 15,0-21-15,1 0 16,20 0-16,-21 0 0,0 0 0,22 0 15,-22-21-15,0-1 0,21 1 0,-21 0 16,1 0-16,-1 0 0,0-22 16,0 1-16,-21 21 0,0-21 15,0-1-15,0 22 0,0-21 16,0 21-16,0-1 0,-21-20 0,0 42 16,0-21-16,-1 0 0,1 21 0,0 0 15,-21 0-15,21 0 0,-1 0 16,1 21-16,0 0 0,0-21 0,0 21 15,0 0-15,21 1 0,-22-1 16,22 0-16,0 0 16,0 0-1,22-21-15</inkml:trace>
  <inkml:trace contextRef="#ctx0" brushRef="#br0" timeOffset="7103.42">12107 1080 0,'21'0'125,"-21"-22"-94,22 22-15,-22-21-16,0 0 15,0 0 17,-22 21 15,1 0-32,21-21-15,-21 21 0,0 0 31,0 0-15,0 0 0,21-21 15,-22 21 0,1 0-15,0 0 15,0 0-31,0 0 31,0 0-15,-1 0 0,1 0 155</inkml:trace>
  <inkml:trace contextRef="#ctx0" brushRef="#br0" timeOffset="9531.65">12065 1164 0,'42'-42'31,"-42"21"-31,0 0 15,0-1-15,0 1 16,-21 21-16,0-21 0,0 21 16,0-21-16,-1 21 0,1 0 0,0 0 15,-21 0-15,21 0 0,-1 0 16,1 0-16,-21 21 0,21 0 16,0 0-16,-22 1 0,22-1 0,0 21 15,0 0-15,0-20 0,21 20 16,-22-21-16,22 21 0,-21-20 0,21 20 15,0-21-15,0 0 0,0 0 16,0 1-16,21-1 0,1-21 16,-1 0-16,0 0 0,0 0 15,0 0-15,0 0 0,22 0 16,-22-21-16,0 21 0,21-22 0,-20 1 16,-1 0-16,21 0 0,-21 0 15,0 0-15,1-1 0,-1 1 0,0-21 16,-21 21-16,0 0 0,21-1 15,-21-20-15,0 21 16,0 0-16,0 42 31,0 0-31,-21 0 0,21 0 16,0 22-16,0-22 0,0 0 16,0 0-16,0 22 0,0-22 0,0 0 15,0 0-15,0 0 0,0 0 0,21-21 16,21 22-16,-20-22 0,-1 0 15,21 21-15,-21-21 0,22 0 0,-1 0 16,-21 0-16,21 0 0,1 0 16,-1-21-16,-21 21 0,22-22 15,-22 22-15,21-21 0,-21 0 0,0 0 16,1 0-16,-1 0 0,0-1 16,-21-20-16,0 21 0,0-21 0,0 20 15,0-20-15,0 21 0,0 0 16,-21-22-16,0 43 0,-1-21 0,1 0 15,0 21-15,0 0 0,0 0 0,0 21 16,-1 0-16,-20-21 0,21 22 16,0 20-16,0-21 0,-1 0 0,22 0 15,-21 22-15,21-22 0,-21 0 16,21 0-16,0 0 0,0 1 0,0-1 16,0 0-16,0 0 0,21-21 15,-21 21-15,21-21 0,1 0 16,-1 0-16,0 0 0,0 0 0,0 0 15,0 0-15,22 0 0,-22 0 16,0-21-16,0 0 0,0 0 0,1 0 16,-1-1-16,0-20 0,-21 21 0,21-21 15,0-1-15,0 1 0,-21 0 16,22-22-16,-1 22 0,-21-22 0,0 1 16,21 20-16,-21 1 0,21 0 15,-21-1-15,0 1 0,0 21 0,0 0 16,0 0-16,0-1 0,0 44 31,0-1-31,-21 0 0,21 21 16,-21 1-16,21-1 0,0 21 15,0-20-15,0 20 0,-21-20 0,21 20 16,0 1-16,-22-22 0,22 0 16,0 22-16,0-22 0,0 0 0,0-20 15,0 20-15,0-21 0,22 0 16,-1 22-16,0-22 0,0 0 15,21-21-15,-20 0 0,-1 0 0,21 0 16,-21 0-16,22 0 16,-22 0-16,21-21 0,0 0 0,-20 21 0,20-22 15,-21 1-15,21-21 0,-20 21 16,-1 0-16,0-1 0,0-20 16,0 21-16,0 0 0,-21 0 0,0-1 15,0 1-15,0 42 31,-21 1-31,21-1 0,-21-21 16,21 21-16,-21 0 0,21 0 16,0 0-16,0 1 0,0-1 0,0 0 15,0 0-15,0 0 16,21-21-16,-21 21 0,21-21 16,0 0-16,1 0 0,-1 0 15,21 0-15,-21 0 0,0 0 16,1 0-16,-1-21 0,21 0 0,-21 0 15,0 0-15,1 0 0,-1-1 16,-21 1-16,21 0 0,-21 0 16,0 0-16,0 0 0,0 42 47,0 0-47,-21-21 0,21 21 15,0 0-15,0 0 0,-21 1 16,-1-1-16,22 0 0,-21 0 15,21 0 1,0-42 31,0 0-47,0 0 16,21 0-16,-21-1 0,22 1 15,-1 0-15,0 0 0,-21 0 0,21 0 16,0-1-16,22 1 0,-22 0 0,21 0 15,-21 0-15,22 21 0,-22 0 16,0 0-16,21 0 0,-21 0 16,1 21-16,-1 0 0,-21 0 15,0 0-15,0 1 0,0-1 0,0 0 16,0 0-16,0 0 0,0 0 0,0 1 16,0-1-16,0 0 0,0 0 15,0 0-15,0 0 0,0 1 16,21-22-16,0 0 0,0 0 15,0 0-15,1 0 0,20 0 16,0 0-16,-21 0 0,22 0 0,-1 0 16,0 0-16,1 0 0,-22-22 15,21 1-15,1 0 0,-22 0 0,0 0 16,0 0-16,0-1 0,0 1 16,-21-21-16,22 21 0,-22 0 15,0-22-15,0 22 0,0 0 0,0 0 16,-22 0-16,1 21 0,0-22 15,0 22-15,0 0 0,0 0 0,-22 0 16,22 0-16,0 0 0,-21 22 0,20-22 16,1 21-16,0-21 0,0 21 15,0 0-15,0 0 0,21 0 16,0 1 0,21-1-16,0-21 0,0 21 15,0-21-15,0 21 0,-21 0 0,22 0 16,-1 1-16,-21-1 15,0 0-15,0 0 0,21 21 0,-21-20 16,0 20-16,0 0 0,0 1 0,0-1 16,0 0-16,0 1 0,0-1 15,0 21-15,0-20 0,-21-1 0,0 22 16,21-22-16,-22 0 0,1 1 0,0-1 16,21-21-16,-21 21 0,0-20 15,21-1-15,-21 0 0,-1 0 0,1 0 16,0-21-16,0 0 0,0 0 0,0 0 15,-1 0-15,1 0 0,0 0 16,0 0-16,0 0 0,0 0 0,-1-21 16,1 0-16,0 0 0,0 0 15,21-1-15,-21 1 0,21 0 16,-21 0-16,21-21 0,-22 20 0,1-20 16</inkml:trace>
  <inkml:trace contextRef="#ctx0" brushRef="#br0" timeOffset="9758.52">13525 847 0,'0'0'0,"-21"0"0,21-21 0,0-1 31</inkml:trace>
  <inkml:trace contextRef="#ctx0" brushRef="#br0" timeOffset="11511.52">16573 593 0,'0'0'0,"0"-21"0,-21-1 15,0 1 1,21 0-1,-21 21-15,0 0 32,21 21-17,0 0-15,0 1 16,0-1-16,0 21 0,0-21 16,21 22-16,0-22 0,-21 21 0,0 0 15,0 1-15,21-1 0,-21 0 16,0 22-16,0-22 0,0 1 0,0-1 15,0 0-15,0 1 16,0 20-16,0-21 0,0 1 0,0-1 16,0 22-16,0-22 0,0 21 0,-21-20 15,21 20-15,0 1 0,0-1 16,0-20-16,-21 20 0,21 1 0,0-22 16,-21 21-16,21 1 0,0-22 15,0 22-15,0-22 0,0 22 0,0-1 16,-21 1-16,21-1 0,0-21 0,-22 22 15,22-1-15,0 1 0,0-1 16,0-20-16,0 20 0,-21-20 0,21 20 16,0 1-16,0-1 0,-21-21 15,21 22-15,0-1 0,0 1 16,0-22-16,0 22 0,0-1 0,-21-20 16,21 20-16,-21-21 0,21 22 15,0-1-15,0 1 0,-21-22 0,21 22 16,-22-1-16,22 1 0,0 20 0,0-20 15,-21-1-15,21 1 0,-21-1 16,21 1-16,-21-1 0,21 1 0,0 21 16,0-22-16,0 22 0,0-22 0,0 22 15,0-22-15,0 22 0,0-21 16,0 20-16,0-20 0,0-1 16,0 22-16,0-22 0,0 22 0,0-21 15,0 20-15,0-20 0,0 20 16,0-20-16,0 21 0,0-1 0,0 1 15,0 0-15,0-1 0,0-20 0,0 20 16,0 1-16,0 0 0,0-1 16,0-20-16,0 21 0,0-1 0,0 1 15,0 0-15,0-1 0,0 22 0,0-21 16,0-1-16,-21 1 0,21 0 16,-21-1-16,21 1 0,0 0 0,0-1 15,0 1-15,-22 0 0,22-1 0,0 1 16,0 0-16,0-1 15,0 1-15,0 0 0,0 21 0,0-22 16,0-20-16,0 20 0,0 1 0,0 0 16,0-1-16,0 1 0,0 21 15,0-21-15,0-1 0,0 1 0,0 0 16,0-22-16,0 22 0,0-1 0,0 1 16,0 0-16,0-1 0,0 1 0,0 0 15,0-1-15,0 1 0,0-21 16,0 20-16,0 1 0,0 0 0,0-1 15,0-20-15,22 20 0,-22 1 0,0 0 16,0-22-16,21 22 0,-21-22 16,21 22-16,-21 0 0,0-1 15,0-20-15,0 21 0,21-1 0,-21-20 16,0 20-16,21-20 0,-21-1 16,0 22-16,0-21 0,21 20 0,-21-20 15,22-1-15,-22 22 0,0-22 0,21 22 16,-21-21-16,21-1 0,-21 1 15,21-1-15,-21 1 0,0 20 0,0-20 16,21-1-16,-21 1 0,0 20 0,0-20 16,0-1-16,0 22 0,0-21 15,0-1-15,0 1 0,0 20 0,0-20 16,0 20-16,0-20 0,0 21 16,0-22-16,0 1 0,0 20 15,0-20-15,0-1 0,0 1 0,0-1 16,0 1-16,0 20 0,0-20 0,0-1 15,0 22-15,21-21 0,-21-1 16,0 1-16,0-1 0,0 1 0,0-1 16,0 1-16,0 20 0,0-20 0,0-1 15,0 1-15,0-1 0,0 1 16,0-1-16,0-20 0,0 20 0,0-21 16,0 22-16,0-22 0,0 1 0,0-1 15,0 0-15,22 1 0,-22-1 16,0 0-16,21-21 0,-21 22 15,0-1-15,0-21 0,0 0 16,0 22-16,0-22 0,0 0 0,0 0 16,0 0-16,0 1 0,0-1 15,-21-21 1,21-21 62,0-1-62,0 1-16,0 0 0,0 0 15,21-21-15,0 20 0</inkml:trace>
  <inkml:trace contextRef="#ctx0" brushRef="#br0" timeOffset="12783.15">17166 1397 0,'0'-21'15,"0"0"1,0 0-16,0-1 15,0 44 17,0-1-17,0 0-15,0 0 0,0 0 0,-21 22 16,21-1-16,0-21 0,0 21 16,0 1-16,0-1 0,-21 0 0,21-20 15,0 20-15,0 0 16,0-21-16,0 22 0,0-22 0,0 0 15,0 0-15,0 0 0,0 1 16,0-44 31,0 1-47,0 0 0,0 0 0,0 0 16</inkml:trace>
  <inkml:trace contextRef="#ctx0" brushRef="#br0" timeOffset="13359.17">16976 1291 0,'0'0'0,"0"-21"0,0-64 32,0 64-32,0 0 0,0 0 0,21 0 15,0-22-15,0 22 0,0 0 16,0 0-16,22 21 0,-1-21 0,-21 21 15,22 0-15,-1 0 0,0 21 16,1 0-16,-1 0 0,-21 22 0,21-1 16,-20-21-16,-1 43 0,0-22 15,0 0-15,-21 1 0,21-1 16,-21 0-16,0 1 0,0-1 16,0 0-16,0-21 0,0 22 0,0-22 15,-21 0-15,21 0 0,0 0 0,-21 1 16,21-44 15,0 1-31,0 0 0,0 0 16,0 0-16,0 0 0,0-22 0,21 1 15,0 21-15,-21-22 0,21 1 16,1 0-16,-1-1 0,0 1 0,0 0 16,0-22-16,22 22 0,-22 21 15,21-22-15,-21 22 0,0 0 16,22 0-16,-22 21 0,0 0 0,21 21 15,-20 0-15,-1 0 0,0 22 16,-21-22-16,21 21 0,-21 1 0,21-1 16,-21 21-16,0-20 0,0-1 15,0 0-15,0-20 0,0 20 0,0 0 16,-21 1-16,0-22 0,21 21 16,-21-21-16,21 22 0,-21-22 0,21 0 15,-22-21-15,22 21 0,22-42 47,-1 0-47,-21 0 16</inkml:trace>
  <inkml:trace contextRef="#ctx0" brushRef="#br0" timeOffset="13719.96">18246 1545 0,'0'0'0,"42"0"32,-21 0-32,0 0 0,0 0 0,1-21 15,-1 21-15,0-21 0,0 0 16,0 21-16,0-21 0,1 21 0,-1-22 16,-21 1-16,0 0 0,21 21 0,-21-21 15,0 0-15,0 0 0,0-1 16,0 1-16,-21 21 0,0 0 0,-1-21 15,1 21-15,-21 0 0,21 21 16,-22 0-16,1 1 0,21-1 0,-21 21 16,20-21-16,1 22 0,-21-22 15,21 21-15,42 43 0,-21-64 16,0 0-16,0 21 0,0-20 16,0-1-16,21 0 0,0 0 0,0-21 15,1 21-15,-1-21 0,21 0 16,-21 0-16,22 0 0,-22 0 0,21 0 15,-21-21-15,22 0 0,-22 21 16</inkml:trace>
  <inkml:trace contextRef="#ctx0" brushRef="#br0" timeOffset="13975.82">19029 931 0,'0'0'16,"0"-21"-16,0 0 0,-21 21 15,21 21 1,0 0-16,-22 22 0,1-1 0,21 0 16,-21 1-16,21-1 0,0 22 15,-21-22-15,0 21 0,0-20 0,21-1 16,0 0-16,0 1 0,-22-1 16,22-21-16,0 22 0,-21-22 0,21 0 15,0 0-15,0 0 0,0 0 0,0 1 16,21-22-1,1 0-15,-1-22 0,0 1 16,-21 0-16</inkml:trace>
  <inkml:trace contextRef="#ctx0" brushRef="#br0" timeOffset="14446.77">19367 931 0,'0'0'16,"0"43"-16,0-1 0,-21 0 0,21 1 16,-21-1-16,21 22 0,-21-22 0,21 0 15,0 1-15,0-1 0,-21 21 16,21-20-16,-21-22 0,-1 21 16,22 1-16,0-22 0,0 21 0,-21-21 15,21 0-15,-21 1 0,21-1 16,0 0-16,0-42 31,0 0-31,0-1 16,0 1-16,0-21 0,21 21 15,0 0-15,1-22 0,-1 22 0,0-21 16,0 21-16,0-22 0,22 22 0,-22 0 16,0 0-16,21 0 0,-21 21 15,22 0-15,-22 0 0,0 0 0,0 0 16,0 21-16,1 0 15,-22 0-15,0 0 0,0 22 0,0-22 16,0 0-16,0 21 0,0-21 0,0 1 16,0 20-16,0-21 0,0 0 15,-22 0-15,1-21 0,21 22 0,-21-1 16,21 0 0,-21-21-16,0 0 15,21-21-15,-21 0 16,21-1-16</inkml:trace>
  <inkml:trace contextRef="#ctx0" brushRef="#br0" timeOffset="14539.72">18902 1334 0,'-43'-22'0,"86"44"0</inkml:trace>
  <inkml:trace contextRef="#ctx0" brushRef="#br0" timeOffset="14618.68">18944 1291 0,'21'0'0,"22"0"0,-22 0 15,0 0-15,21 0 0,1 0 0,105 0 32,-106 0-32,0 0 0</inkml:trace>
  <inkml:trace contextRef="#ctx0" brushRef="#br0" timeOffset="15059.26">20087 1312 0,'-21'0'0,"42"0"0,-63 22 0,21-22 15,-1 21-15,1 0 0,0 0 0,0 0 16,21 0-16,-21 1 0,0-1 0,21 21 15,-22-21-15,22 0 16,0 1-16,0-1 0,0 0 0,0 0 16,0 0-16,22 0 0,-1-21 15,0 22-15,0-22 0,21 0 0,-20 0 16,-1 0-16,0 0 0,21 0 0,-21 0 16,22-22-16,-22 1 0,21 0 15,-21 21-15,1-21 0,-1-21 0,0 20 16,-21 1-16,0 0 0,0-21 15,0 21-15,0-1 0,0 1 0,-21 0 16,0 0-16,-1 0 0,1 21 16,-21 0-16,21 0 0,0 0 0,-1 0 15,-20 0-15,21 0 0,0 0 16,0 21-16,21 0 16,0 0-16,0 0 0,0 1 15,42-22-15</inkml:trace>
  <inkml:trace contextRef="#ctx0" brushRef="#br0" timeOffset="15559.98">20976 1334 0,'-42'-22'16,"21"22"-16,-1 0 0,1 0 15,-21 0-15,21 0 0,-22 22 16,1-1-16,21 0 0,-21 0 0,-1 0 16,1 0-16,21 22 0,0-22 15,-22 0-15,43 21 0,0-20 0,-21-1 16,21 21-16,0-21 0,0 0 16,21 1-16,-21-1 0,21-21 0,22 21 15,-22-21-15,0 0 0,21 0 16,-20 0-16,20 0 0,-21 0 0,21 0 15,1 0-15,-22-21 0,21 0 16,-21-1-16,22 1 0,-22-21 16,0 21-16,0-22 0,0 1 0,1 0 15,-22-1-15,21 1 0,0 0 16,-21-22-16,21 1 0,-21-1 0,21 1 16,-21 20-16,21-20 0,-21 21 15,0-1-15,0 22 0,0 0 0,0 0 16,0 42-1,-21 0-15,0 0 0,0 22 0,0-1 16,21 21-16,0-20 0,-21 20 16,21-20-16,-22 20 0,22-21 15,0 22-15,0-22 0,0 1 0,0-1 0,0 0 16,0 1-16,-21-1 16,21 0-16,0-21 15</inkml:trace>
  <inkml:trace contextRef="#ctx0" brushRef="#br0" timeOffset="15640.93">21823 1397 0,'127'-42'0</inkml:trace>
  <inkml:trace contextRef="#ctx0" brushRef="#br0" timeOffset="18938.84">22796 953 0,'0'0'0,"0"-22"15,0-105 1,0 106-16,0 0 16,0 0-16,0 0 15,-21 21-15,0 0 0,0 0 16,0 0-16,0 21 0,-22 0 16,22 21-16,0 1 0,-21-1 0,20 0 15,-20 22-15,21-1 0,0 1 16,-22-1-16,22 1 0,-21-1 0,21-20 15,-22 20-15,22-20 0,0 20 0,21-21 16,0 1-16,0-1 0,0 0 16,0-20-16,21-1 0,0 21 15,1-42-15,20 21 0,0-21 16,1 0-16,-1 0 0,0 0 0,22 0 16,-22-21-16,22 21 0,-22-21 0,21-21 15,-20 20-15,20 1 0,-20-21 16,-1 0-16,0-1 0,-21 1 0,1 0 15,-1-1-15,0-20 0,0-1 16,-21 22-16,0-22 0,0 1 0,0-1 16,0 1-16,0-1 0,-21 22 15,0 0-15,0-1 0,-1 1 0,-20 21 16,21 21-16,-21 0 0,20 0 16,-20 0-16,0 0 0,-1 0 15,1 42-15,0 1 0,-1-1 16,22 0-16,-21 22 0,21-1 0,-22-20 15,22 20-15,0 1 0,0-1 16,0-21-16,0 22 0,21-22 0,0 1 16,0-1-16,0 0 0,0 1 0,21-22 15,-21 21-15,42-21 0,-21 0 16,22-21-16,-1 22 0,0-22 0,1 0 16,-1 0-16,0 0 0,1 0 15,20-22-15,-21 1 0,1 0 0,-1 0 16,0 0-16,1 0 0,-1-1 15,-21-20-15,0 21 0,22 0 16,-22 0-16,0-1 0,-21 1 0,0 0 16,21 21-16,-21-21 15,21 21-15,-21 21 16,0 0 0,0 0-16,0 1 0,-21-22 0,21 21 15,-21 21-15,21-21 0,-21 0 16,21 1-16,0-1 0,0 0 0,0 0 15,0 0-15,0 0 0,0 1 0,0-1 16,0 0-16,21 0 16,0-21-16,0 0 0,1 0 15,-1 0-15,0 0 16,0-21-16,21 21 0,-20-21 0,-1 0 16,0-1-16,0 1 0,0 0 0,22 0 15,-22-21-15,0 20 0,0 1 16,0 0-16,0 0 0,-21 0 0,22 0 15,-1-1-15,-21 44 63,-21-1-63,-1 0 0,22 0 0,-21 0 16,21 0-16,0 1 15,-21 20-15,21-21 0,0 0 0,0 0 16,0 1-16,0-1 0,0 0 15,0 0-15,0 0 0,21-21 16,0 0-16,1 0 0,-1 0 0,0 0 16,0 0-16,21 0 0,-20 0 15,-1 0-15,21-21 0,-21 0 0,0 21 16,22-21-16,-22 0 0,0-1 16,0 1-16,-21-21 0,21 21 0,-21 0 15,22-1-15,-22-20 0,0 21 16,0 0-16,0 0 15,-22 21 1,1 0-16,0 0 16,0 0-16,21 21 0,0 0 0,-21 0 15,0 0-15,21 0 0,-22 1 16,22-1-16,-21 0 0,21 0 0,0 0 16,0 22-16,0-22 0,0 0 0,0 0 15,0 0-15,0 0 16,21-21-16,1 22 0,-1-22 0,0 0 15,0 0-15,0 0 0,0 0 16,1 0-16,20 0 0,-21 0 0,0 0 16,22-22-16,-22 22 0,0-21 15,0 0-15,0 0 0,0-21 16,1 20-16,-22 1 0,0 0 0,21-21 16,-21 21-16,0-1 0,0 1 15,0 0-15,0 0 0,0 0 16,-21 21-1,21 21 1,0 0-16,0 0 0,0 0 16,0 1-16,0-1 0,0 0 15,0 0-15,0 0 0,0 0 0,0 1 16,0-1-16,0 0 0,21 0 16,-21 0-16,21 0 15,-21 1-15,21-1 0,-21 0 16,21-21-16,0 0 0,1 21 15,-1-21-15,0 0 16,0 0-16,0 0 0,0 0 16,1-21-16,-1 0 0,0 21 15,0-21-15,-21-1 0,21-20 0,0 21 16,1 0-16,-1-22 0,0 22 16,-21 0-16,0 0 0,21-21 0,-21 20 15,21 1-15,-42 42 31,21 1-15,-21-22-16,21 21 0,-21 0 16,21 21-16,0-21 0,0 1 0,0-1 15,0 0-15,0 0 0,0 0 16,0 0-16,0 1 0,21-1 16,0-21-16,0 21 15,0-21-15,1 0 0,-1 0 16,0 0-16,0 0 0,0 0 0,0 0 15,1 0-15,-1-21 0,0 0 16,0 21-16,21-22 0,-42 1 0,22 0 16,-1 0-16,0 0 0,0 0 15,0-1-15,0 1 0,1 0 16,-1 21-16,-21-21 0,0 42 31,0 0-31,0 0 16,0 1-16,0-1 15,0 0-15,0 0 0,0 0 0,0 0 16,0 1-16,0-1 0,0 0 16,0 0-16,21-21 15,0 0-15,-21 21 0,21-21 0,0 0 16,1 0-16,20 0 16,-21 0-16,0 0 0,22 0 0,-22 0 0,0 0 15,21-21-15,-21 21 0,1-21 16,-1 0-16,0 0 0,-21-1 15,21 1-15,0 0 0,-21 0 0,21 0 16,-21 0-16,0-1 0,0-20 16,0 21-16,-21 0 0,0 21 15,0 0-15,0 0 16,0 0-16,-1 0 0,1 0 0,0 21 16,0 0-16,0 0 0,0 0 0,-1 1 15,22-1-15,-21 0 0,21 0 16,0 0-16,0 0 0,0 1 15,0-1-15,0 0 0,0 0 16,0 0-16,21-21 0,1 0 16,-22 21-16,21-21 0,0 0 0,0 0 15,0 0-15,0 0 16,1-21-16,-1 21 0,0-21 0,0 0 16,-21 0-16,21 0 0,0-22 15,-21 22-15,22-21 0,-1-1 0,-21 1 16,21 0-16,0-1 0,-21 1 0,21 0 15,-21-1-15,0 1 0,21 0 16,-21-1-16,-84 86 78,84-1-78,0-21 0,0 22 0,-21-1 16,21 0-16,0-21 0,0 22 15,0-1-15,0 0 0,0-20 0,0 20 16,21-21-16,-21 0 0,21 0 16,0 1-16,0-1 0,0 0 0,1-21 15,-1 21-15,21-21 16,-21 0-16,0 0 0,1 0 0,-1 0 16,0 0-16,0-21 0,21 0 15,-20 21-15,-1-21 0,0-1 16,0 1-16,-21 0 0,21 0 0,-21 0 15,21 0-15,-21-1 0,0 1 16,0 42 15,0 1-31,0-1 16,0 0-16,0 0 0,0 0 16,0 0-16,0 1 15,0-1 1,22-21-16,-1 0 15,0 0-15,0 0 0,0 0 16,0-21-16,1 21 0,-1-22 16,0 1-16,0 21 0,0-21 15,0 0-15,1 0 0,-1 0 0,0-1 16,0 1-16,0 0 0,-21 42 47,0 0-47,0 1 0,0-1 15,-21 0-15,21 0 0,0 0 0,0 0 16,0 1-16,0-1 16,0 0-16,0 0 0,0 0 0,21 0 15,0-21 1,1 0-16,-1 0 0,0 22 0,21-22 16,-21 0-16,22 0 0,-1 0 0,-21 0 15,22 0-15,-22-22 0,0 22 16,0-21-16,0 0 0,0 0 0,1 0 15,-22-22-15,21 22 0,-21-21 16,0 21-16,0-22 0,0 22 0,0 0 16,0-21-16,-21 21 0,-1-1 15,-20 22-15,21-21 0,0 21 0,0 0 16,-1 0-16,-20 0 0,21 0 16,0 21-16,0 1 0,-1-1 15,1 0-15,0 0 0,0 0 0,0 0 16,21 1-16,0-1 0,0 0 15,0 0-15,0 0 0,0 22 0,0-22 16,0 0-16,0 21 0,21-21 0,-21 1 16,21 20-16,0-21 0,-21 21 15,0-20-15,21 20 0,-21 0 0,22 1 16,-22-22-16,0 21 0,0 0 16,0 22-16,0-22 0,0 1 0,-22-1 15,1 0-15,0 1 0,21-1 0,-21 0 16,0 1-16,0-22 15,-1 21-15,1-21 0,-21 0 0,21-21 16,0 22-16,-1-1 0,1-21 0,0 0 16,0 0-1,0 0-15,21-21 16,0-1-16,0 1 16,0 0-16,0 0 0,0 0 0,0 0 15,-21-22-15,21 22 0,-22-21 0</inkml:trace>
  <inkml:trace contextRef="#ctx0" brushRef="#br0" timeOffset="19205.11">25527 1482 0,'0'0'0,"-21"0"0,21-21 0,-21 21 79,-1 0-64,1 0-15,0 0 16,0 0-16,0 0 15</inkml:trace>
  <inkml:trace contextRef="#ctx0" brushRef="#br0" timeOffset="19379">24828 1482 0,'0'0'0,"-21"21"31,0-21 1,0 0-32,0 0 0,0 21 15,-1 0-15</inkml:trace>
  <inkml:trace contextRef="#ctx0" brushRef="#br0" timeOffset="20619.3">3662 1947 0,'0'0'0,"-21"0"0,-106 0 15,84 0-15,22 0 16,0 0-16,0 0 0,0 0 0,-1 0 16,1 0-1,21 22 1,21-22-1,1 21-15,-1-21 16,21 0-16,0 0 0,1 21 0,20-21 16,1 21-16,-1-21 0,22 0 15,-22 21-15,22-21 0,-21 0 0,20 0 16,1 21-16,0-21 0,20 0 16,-20 0-16,21 0 0,0 0 0,0 0 15,-1 0-15,1 0 0,0 0 16,0 0-16,0 0 0,21 0 0,-21 0 15,21 0-15,0 0 0,0 0 16,-22 0-16,22 0 0,22 0 16,-22 0-16,21-21 0,0 21 0,21 0 15,-21-21-15,22 21 0,-1-21 16,0 21-16,1 0 0,-1-21 0,0 21 16,22 0-16,-22-21 0,1 21 15,20 0-15,-21-22 0,1 1 0,-1 21 16,22 0-16,-22-21 0,0 21 0,1 0 15,-1-21-15,0 21 16,-21-21-16,22 21 0,-22 0 0,21 0 0,-42-21 16,21 21-16,-21 0 0,0 0 15,0-22-15,-21 22 0,21 0 16,-42 0-16,0 0 0,-1 0 0,-20 0 16,-1 0-16,-20-21 0,-22 21 15,0 0-15,0 0 0,0 0 0,-42 0 47,0 0-31</inkml:trace>
  <inkml:trace contextRef="#ctx0" brushRef="#br0" timeOffset="21800.62">17716 2201 0,'-21'0'0,"0"0"0,0 0 16,0 0-16,0 0 0,-1 0 15,1 0-15,0 0 0,0 0 0,21-21 16,-21 21-16,0 0 16,-1 0-1,44 0 32,-1 0-47,21 0 16,0 0-16,-20 0 0,20 0 15,0 0-15,22 0 0,-22 0 0,22 0 16,-1 0-16,1 0 0,-1 0 16,1 0-16,20 0 0,22 0 0,-21 0 15,21 0-15,-1 0 0,1 0 0,0 0 16,21 0-16,0 0 0,0 0 15,21 0-15,0-21 0,1 21 0,-1 0 16,21 0-16,0 0 0,1 0 16,-1 0-16,22 0 0,-22 0 15,0 0-15,22 0 0,-1 0 0,-20 0 16,20 0-16,1 0 0,-1 0 16,1 0-16,-1 0 0,1 0 0,-1 0 15,1 0-15,-1 21 0,1-21 16,-1 0-16,-21 21 0,22-21 0,-1 22 15,1-22-15,-22 0 0,1 21 16,-1 0-16,0-21 0,1 21 0,-22-21 16,0 21-16,-21-21 0,0 0 0,0 0 15,-21 21-15,0 1 0,-22-22 16,1 0-16,0 21 0,-43-21 0,21 0 16,-20 0-16,-1 0 15,-21 21-15,0-21 0,1 0 0,-1 0 16,-42 0 31,-1 0-47,1 0 0,0-21 0,0 21 15,0-21-15,0 21 0,-1 0 16,1 0-16,0-22 16,0 22-16</inkml:trace>
  <inkml:trace contextRef="#ctx0" brushRef="#br0" timeOffset="23454.78">762 3387 0,'0'21'0,"-21"-21"15,0 0-15,-1 0 0,1 0 16,0 0-16,0 0 0,0 0 15,0 0-15,-22 0 0,22 0 16,0 0-16,0 0 0,-22 0 16,22 0-16,0 0 0,-21 0 0,21 0 15,21-21-15,-22 21 16,1 0 0,42 0 30,1 0-46,20 0 16,-21 0-16,21 0 0,1 0 0,-1 0 16,22 0-16,-1 21 0,-21-21 15,22 0-15,-1 0 0,1 0 0,-1 21 16,22-21-16,-21 0 0,20 0 16,-20 0-16,20 0 0,1 0 15,-21 0-15,20 0 0,-20 0 0,-1-21 16,1 21-16,-22-21 0,0 21 15,1 0-15,-1 0 0,-21 0 16,0 0-16,1 0 0,-1-21 16,-21-1 15,-21 22-31,-1 0 0,22-21 16,-21 21-16,0 0 0,0-21 15,0 21-15,0 0 0,-1-21 16,1 21-16,0-21 0,0 21 15</inkml:trace>
  <inkml:trace contextRef="#ctx0" brushRef="#br0" timeOffset="24015.46">1524 3027 0,'0'0'0,"-21"0"15,0-21-15,21 42 47,0 0-31,0 0-16,21-21 16,0 21-16,0-21 0,-21 22 15,21-22-15,0 21 0,1 0 16,-1-21-16,21 21 0,-21-21 0,0 21 15,22-21-15,-22 21 0,21-21 16,-21 22-16,1-22 0,20 21 0,-21-21 16,0 0-16,0 0 0,1 0 15,-1 21-15,0-21 0,-21 21 16,0 0 0,0 0-1,0 1-15,-21-22 0,0 21 16,-1 0-16,1 0 0,-21 0 0,21 0 15,-22 1-15,22-1 16,-21 0-16,0 0 0,-1 0 0,1 22 16,0-22-16,-1 0 0,1 0 15,21 0-15,-22 0 0,1 1 0,21-1 16,0 0-16,0 0 0,-1-21 16,22 21-16,-21-21 15,42 0 48,1-21-63,-1 0 15,0 21-15,0-21 16</inkml:trace>
  <inkml:trace contextRef="#ctx0" brushRef="#br0" timeOffset="27795.27">3323 3450 0,'-21'0'16,"0"0"31,0 0-31,21-21-1,-22 21 1,22 21 46,0 0-30,0 1 77,0-1-93,0 0-1,-21 0 1,21 0-16,0 0 15,-21-21-15,0 22 16,21-44 47,21 1-63,0 0 15,0 0-15,1 0 0,-1-22 16,0 1-16,0 0 0,21-1 0,-20 1 15,20 0-15,-21-22 0,21 22 16,1-22-16,-1 1 0,-21 21 0,22-22 16,-1 22-16,-21-22 0,0 22 15,0 0-15,1-1 0,-1 22 16,-21 0-16,0 0 0,0 0 0,-21 21 31,-1 0-31,1 21 0,-21 0 0,21 0 16,-22 0-16,22 22 0,-21-22 15,21 21-15,0-21 0,-1 22 0,1-22 16,21 21-16,0-21 0,0 22 16,0-22-16,0 0 0,21 21 0,1-21 15,-1 1-15,0-1 16,21 21-16,-21-21 0,22 0 0,-1 22 16,-21-22-16,22 0 0,-22 21 0,0-20 15,21-1-15,-21 0 0,1 0 16,-22 0-16,0 0 0,0 1 0,0-1 15,0 0-15,0 0 16,0 0-16,-22-21 0,1 0 0,0 0 16,0 0-16,0 0 0,0 0 15,-1 0-15,1 0 0,0-21 0,0 0 16,0 0-16,0 0 0,-1-1 16,1 1-16,21-21 0,-21 21 0,21-22 15,-21 22-15,21 0 0,0-21 16,0 21-16,0-1 0,0 44 31,0-1-15,0 0-16,21 0 0,0 21 0,0-20 15,-21 20-15,22-21 0,-1 21 16,0-20-16,0-1 0,0 0 0,0 21 16,1-21-16,-1 1 0,0-22 15,21 21-15,-21 0 0,22-21 0,-22 0 16,21 0-16,-21 0 0,22 0 0,-22 0 15,21 0-15,1-21 0,-1 0 16,0-1-16,1 1 0,-22 0 16,21 0-16,0 0 0,-20 0 15,-1-22-15,21 22 0,-42-21 0,0 21 16,21-22-16,-21 22 0,0-21 0,0 21 16,0-22-16,-21 22 0,0-21 15,0 21-15,0-1 0,-1 22 0,1-21 16,-21 21-16,21 0 0,0 0 15,-1 0-15,1 0 0,0 21 0,0 1 16,0-1-16,0 0 0,-1 21 0,1-21 16,0 22-16,21-1 0,-21 0 15,21 1-15,-21-22 0,21 21 0,0 1 16,0-22-16,0 21 16,0-21-16,0 0 0,0 1 0,21-22 15,0 21-15,0-21 0,0 0 0,1 0 16,-1 0-16,0 0 0,0-21 15,21 21-15,-20-22 0,-1 1 0,21 0 16,-21 0-16,0 0 0,1-22 16,-1 22-16,0 0 0,0-21 0,-21 21 15,0-22-15,0 22 0,0 0 16,0 0-16,0 0 0,0-1 0,0 1 16,-21 21-1,21 21-15,-21 1 16,21-1-16,0 21 0,0-21 15,0 0-15,0 22 0,0-22 16,0 21-16,0-21 0,0 1 0,0 20 16,0-21-16,21 0 0,0-21 0,0 21 15,0 1-15,1-22 0,-1 0 16,21 0-16,-21 0 0,0 0 0,22 0 16,-22-22-16,21 1 0,-21 21 15,22-21-15,-1 0 0,-21 0 0,0-22 16,1 22-16,-1 0 0,0-21 0,-21-1 15,21 22-15,-21-21 0,0 21 16,0-22-16,0 22 0,0 0 0,0 0 16,-21 42 15,21 0-31,0 0 0,-21 22 16,21-22-16,0 21 0,0-21 15,0 22-15,-21-22 0,21 21 0,0-21 16,-22 1-16,22 20 0,0-21 15,0 0-15,0 0 0,0 1 16,0-44 15,22 1-15,-22 0-16,21 0 0,-21 0 0,21-22 16,-21 22-16,0 0 15,21-21-15,0 21 0,0-22 0,-21 22 16,0 0-16,22-21 0,-1 20 15,-21 1-15,21 21 0,0-21 0,0 21 16,0 0-16,1 21 16,-22 0-16,0 1 15,21-1-15,-21 0 0,21 0 0,0 0 16,-21 0-16,0 1 0,21 20 16,-21-21-16,21 0 0,-21 0 15,0 1-15,0-1 0,22-21 0,-22 21 16,21-21-1,-21-21 1,21 0-16,0 21 16,-21-22-16,21 1 0,0-21 0,-21 21 15,22 0-15,-1-22 0,0 22 0,0-21 16,0 21-16,0-22 0,1 22 16,-1 0-16,0 0 0,0 0 0,0 21 15,0 0-15,-21-22 0,22 22 16,-1 22-1,-21-1-15,0 0 0,0 0 0,0 0 16,0 0-16,0 1 0,0 20 16,0-21-16,0 0 0,0 0 0,0 1 15,0 20-15,0-21 0,0 0 16,21 0-16,0-21 0,0 22 16,0-1-16,1-21 0,20 0 0,-21 0 15,0 0-15,22 0 0,-22 0 16,0 0-16,21 0 0,-21-21 0,1-1 15,20 22-15,-21-21 0,0 0 0,22 0 16,-22-21-16,0 20 0,0 1 16,-21-21-16,0 21 0,0 0 0,0-22 15,0 22-15,0 0 0,0 0 16,0 0-16,-21-1 0,0 22 16,0 0-16,-1 0 0,1 0 15,0 22-15,0-1 0,0 0 16,21 21-16,-21-21 0,21 22 0,-22-1 15,22 0-15,0-20 0,0 20 0,0 0 16,0-21-16,0 1 0,0-1 16,22 0-16,-1 0 0,0 0 0,0-21 15,21 0-15,-20 0 0,-1 0 0,0 0 16,21 0-16,-21 0 0,1-21 16,20 0-16,-21 0 0,21 0 0</inkml:trace>
  <inkml:trace contextRef="#ctx0" brushRef="#br0" timeOffset="28470.88">7916 2963 0,'0'0'16,"21"-21"-16,1 0 0,-1 0 0,-21 0 16,-21 42 15,21 0-31,-22 0 16,1 0-16,0 1 0,0 20 0,0-21 15,0 21-15,-1 1 0,1-1 16,21 0-16,-21 1 0,0-1 0,21 0 15,0 1-15,0-22 0,0 21 16,21-21-16,0 1 0,0-1 0,22-21 16,-1 0-16,0 0 0,1 0 0,-1 0 15,0 0-15,22 0 0,-22-21 16,22-1-16,-22 1 0,0-21 0,1 21 16,-1-22-16,0 22 0,-20-21 0,20 21 15,-42-22-15,0 1 16,0 0-16,0 21 0,-21-22 0,0 1 15,-1 21-15,-20-22 0,0 22 16,-1 0-16,1 0 0,0 21 0,-22 0 16,22 0-16,0 0 0,-22 0 0,22 0 15,-1 21-15,1 0 0,21 0 16,0 1-16,0 20 0,21-21 0,0 21 16,0 1-16,0-22 0,21 21 15,0-21-15,0 22 0,21-22 0,1 0 16,-1 0-16,0 0 0,1 1 0,20-22 15,1 0-15,-22 0 0,22 0 16</inkml:trace>
  <inkml:trace contextRef="#ctx0" brushRef="#br0" timeOffset="28803.69">8996 2963 0,'0'0'15,"0"-21"-15,0 0 0,0 0 0,-21 0 0,-1 0 16,1 21-16,0 0 15,0 0-15,0 21 0,0-21 16,21 21-16,0 21 0,-22-21 16,22 22-16,-21-1 0,21 22 0,0-22 15,0 21-15,0 1 0,0-1 0,0 22 16,0-21-16,0-1 16,0 22-16,0-22 0,0 22 0,0 0 15,0-1-15,-21 1 0,21 0 0,0-1 16,-21 1-16,0-22 0,21 22 15,0-21-15,-21 20 0,-1-20 0,22-1 16,-21-20-16,21 20 0,0-21 0,0 1 16,0-22-16,0 0 0,0 0 0,0-42 31,0 0-31,21 0 0,1-22 0,-1 1 16,0 0-16,0-22 0,0 22 0,0-22 15,1 1-15</inkml:trace>
  <inkml:trace contextRef="#ctx0" brushRef="#br0" timeOffset="29095.33">8996 3556 0,'0'0'0,"0"-63"0,0-1 0,-21 1 15,21-1-15,-22 22 0,22-1 0,0-20 16,0 21-16,0 20 0,0-20 0,0 21 16,22 0-16,-1 0 0,0-1 15,21 22-15,-21 0 0,22 0 0,-22 0 16,21 22-16,-21-1 0,22 0 0,-22 0 15,-21 21-15,0-20 0,0 20 16,0 0-16,0 1 0,-21-22 0,0 21 16,-1 0-16,-20-20 0,0 20 15,-1-21-15,1 0 0,0 0 16,-1 1-16,1-22 0,21 21 0,-21-21 16,20 0-16,44-21 31,-1-1-16,0 1-15,0 21 0,0-21 16</inkml:trace>
  <inkml:trace contextRef="#ctx0" brushRef="#br0" timeOffset="29739.96">9398 3344 0,'0'0'16,"0"-21"-16,21 21 0,21-21 15,-42 0-15,22 21 0,-1-21 0,0 0 16,0-1-16,-21 1 0,21 0 0,0 0 16,1-21-16,-22 20 0,0 1 15,0 0-15,0 0 0,-22 21 32,1 0-32,0 21 0,0 0 15,0 0-15,21 1 0,-21-1 0,-1 0 16,22 21-16,-21-21 0,21 1 15,0-1-15,0 21 0,0-21 0,0 0 16,0 1-16,0-1 16,21 0-16,1-21 0,-1 0 15,-21 21-15,21-21 0,0 0 0,0 0 16,22 0-16,-22 0 0,0 0 0,0-21 16,0 0-16,0 21 0,-21-21 15,22-1-15,-1 1 0,0-21 0,-21 21 16,21 0-16,0-22 0,-21 22 15,21 0-15,1-21 0,-1 20 0,0 1 16,0 0-16,0 21 0,0-21 0,1 0 16,20 21-16,-21 0 0,21 0 15,-20 0-15,20 0 0,0 0 16,-21 21-16,22 0 0,-22 0 0,0 22 16,0-22-16,0 21 0,-21-21 15,22 22-15,-22-1 0,0-21 0,0 21 16,0-20-16,-22-1 0,1 0 0,0 0 15,0 0-15,21 0 0,-21-21 16,0 0-16,-1 0 16,22-21-16,0 0 15,0 0-15,0 0 0,0 0 16,0-1-16,0-20 0,22 0 16,-1 21-16,0-22 0,-21 1 0,21 21 15,0-22-15,0 22 0,-21-21 16,22 21-16,-1 0 0,0-1 0,0 1 15,0 21-15,0 0 0,-21-21 16,22 21-16,-1 0 0,0 0 0,0 0 16</inkml:trace>
  <inkml:trace contextRef="#ctx0" brushRef="#br0" timeOffset="31638.97">11197 3239 0,'0'0'0,"21"0"0,-21-22 0,21 1 0,-21 0 16,0 0-16,0-21 0,0 20 16,0 1-16,0 0 0,0 0 15,0 0-15,0 0 0,-21-1 0,0 1 16,0 0-16,0 21 0,0 0 0,-1-21 15,-20 21-15,21 0 0,0 0 16,-22 21-16,22-21 0,-21 21 0,21 0 16,0 1-16,-1 20 0,1-21 15,-21 21-15,42-20 0,-21 20 16,0 0-16,21 1 0,0-1 0,-22-21 16,22 21-16,0-20 0,0-1 0,22 21 15,-1-21-15,0 0 0,0-21 16,21 22-16,-20-22 0,20 0 0,-21 0 15,21 0-15,-20-22 0,20 1 16,-21 21-16,21-21 0,-20 0 0,20-21 16,-21 20-16,0-20 0,0 21 0,-21-21 15,0-1-15,22 22 0,-22-21 16,0-1-16,0 1 0,0 21 16,0-21-16,0 20 0,0 1 0,-22 42 31,22 1-16,-21-1-15,21 0 0,0 0 0,0 21 16,-21-20-16,21 20 0,0 0 16,0-21-16,0 22 0,0-1 0,0-21 15,21 0-15,-21 22 0,21-22 0,1 0 16,-1-21-16,21 21 0,-21-21 16,0 0-16,22 0 0,-22 0 0,21 0 15,-21-21-15,22 0 0,-22 0 16,0 0-16,21-1 0,-20-20 15,-1 21-15,0-21 0,0-1 0,0 1 16,0-22-16,1 22 0,-22 0 16,21-22-16,-21 1 0,21 20 0,-21-20 15,0 21-15,0-1 0,0 1 0,0 0 16,0 20-16,0 1 0,0 0 16,-21 21-16,0 21 15,21 22-15,-22-22 0,1 21 16,21 0-16,0 1 0,-21-1 0,21 22 15,-21-22-15,21 0 0,0 1 0,0-1 16,0 0-16,0 22 0,0-22 16,0 0-16,0-20 0,0 20 15,21 0-15,-21-21 0,21 1 0,0-1 16,1 0-16,-1-21 16,0 0-16,21 0 0,-21 0 0,1 0 15,-1 0-15,0-21 0,21 0 0,-21-1 16,1 1-16,-1-21 0,0 21 15,0-22-15,0 22 0,0-21 0,1 21 16,-1-22-16,-21 22 0,0 0 0,0 0 16,0 42 15,0 0-31,0 0 16,0 1-16,0 20 15,-21-21-15,21 0 0,0 0 0,0 1 16,0-1-16,0 0 0,0 0 0,0 0 15,21 0-15,0-21 0,0 22 16,0-22-16,0 0 0,1 0 0,-1 21 16,21-21-16,-21 0 0,0 0 0,22 0 15,-22-21-15,0-1 0,0 1 16,0 0-16,1 0 0,-1 0 0,-21-22 16,0 22-16,21-21 0,0 21 15,-21-22-15,0 22 0,0 0 0,21 0 16,-21 0-16,0 0 0,21 21 0,-21 21 31,0 0-31,0 0 16,0 0-16,0 0 0,0 1 0,-21-1 15,21 21-15,-21-21 0,21 0 16,0 1-16,0 20 0,0-21 0,0 0 16,0 0-16,0 1 0,0-1 15,0 0-15,21-21 0,0 0 16,1 0-16,-1 0 0,0 0 15,21 0-15,-21 0 0,1-21 16,-1 21-16,0-21 0,-21-1 0,21 1 16,-21 0-16,0 0 0,0-21 0,0 20 15,0-20-15,0 21 16,0 0-16,0 0 0,-21-1 0,0 1 16,0 0-16,-1 21 0,1-21 0,0 21 15,0 0-15,0 0 0,0 0 16,-1 0-16,1 0 15,42 0 17,1 0-32,-1 0 15,21 0-15,-21 0 0,0 0 16,22 0-16,-22 0 0,21 0 16,-21-21-16,22 21 0,-22 0 0,0 0 15,21 0-15,-20 0 0,-1 0 16,0 0-16,0 21 15,-21 0-15,0 0 0,0 0 16,0 1-16,0-1 0,0 21 16,0-21-16,0 0 0,0 1 0,0-1 15,0 21-15,0-21 0,0 0 0,0 1 16,0-1-16,0 0 16,0-42 30,0 0-46,0-1 0,0 1 16,0 0-16,0 0 0,21 0 16,0 0-16,1-1 0,-1-20 15,0 21-15,21-21 0,-21 20 0,22-20 16,-22 21-16,21-21 0,-21 20 0,22 1 16,-22 0-16,21 21 0,-21 0 15,1 0-15,-1 0 0,0 0 0,0 21 16,-21 0-16,0 1 0,0-1 15,0 21-15,0-21 0,0 0 16,0 22-16,0-22 0,0 0 0,0 0 16,0 0-16,0 1 0,0-1 15,0 0-15,0 0 0,21-21 0,0 21 16,1-21-16,-1 0 16,0 0-16,0 0 0,0 0 15,0-21-15,1 0 16,-1 0-16,0 0 0,0-1 0,-21 1 15,21 0-15,-21 0 0,21 0 0,-21 0 16,0-1-16,0 1 0,0 0 16,0 0-16,0 0 0,0 0 0,0-1 15,0-20-15,-21 21 0,0 0 0</inkml:trace>
  <inkml:trace contextRef="#ctx0" brushRef="#br0" timeOffset="31875.29">12890 2477 0,'0'0'0,"-21"0"0,-21 0 31,21 0-31,0 0 16,42 0-1,0 21 17</inkml:trace>
  <inkml:trace contextRef="#ctx0" brushRef="#br0" timeOffset="32087.17">11493 2836 0,'0'0'0,"0"22"16,22-1 0,-1-21-16,0 0 15,0 0-15,21 0 0,-20 0 0,-1 0 16,21 0-16,-21 0 0,22 0 0,-22 0 15</inkml:trace>
  <inkml:trace contextRef="#ctx0" brushRef="#br0" timeOffset="32122.15">12044 2836 0,'21'0'16</inkml:trace>
  <inkml:trace contextRef="#ctx0" brushRef="#br0" timeOffset="33115.39">16933 3217 0,'0'0'0,"-21"0"0,0 0 0,0 0 15,0 0-15,-1 0 16,44 0 31,-1 0-47,21 0 0,0 22 15,22-22-15,-1 21 0,1-21 0,21 0 16,-1 0-16,22 21 0,-21-21 16,-1 0-16,1 0 0,21 0 0,-43 0 15,22 0-15,-21 0 0,-1 0 16,1 0-16,-22 0 0,-21 0 0,21 0 16,-20 0-16,-22-21 15,0 0-15,-22-1 16,1 22-16,-21-21 0,0 0 0,20 21 15,-20-21-15,0 21 16,21-21-16,-1 21 0,-20-21 0,21 21 16,0 0-16,0 0 0,-1 0 0,1 0 15,0 0-15,0 0 0,0 0 16,21-22 0,21 22-16,0 0 15,0 0-15,0 0 0,1 0 0,-1 0 16,0 0-16,0 0 0,21 0 0,-20 0 15,-1 0-15,21 22 0,-21-1 16,0-21-16,1 21 0,-1 0 0,0 0 16,-21 0-16,0 1 0,0-1 15,0 0-15,0 0 0,-21 21 16,0-20-16,-1 20 0,-20-21 0,0 0 16,21 22-16,-22-22 0,1 21 15,21-21-15,-22 0 0,22 1 0,0 20 16,-21-42-16,21 21 0,21 0 0,-22 0 15,22 1-15</inkml:trace>
  <inkml:trace contextRef="#ctx0" brushRef="#br0" timeOffset="34762.44">19219 3239 0,'-21'-22'16,"21"1"-16,0 0 15,0 0-15,0 0 0,0 0 0,0-1 16,0 1-16,0 0 0,0 0 15,0 0-15,21 0 0,0-1 0,1 1 16,-1 21-16,0-21 0,21 0 16,-21 21-16,1 0 0,20 0 0,-21 0 15,21 0-15,-20 21 0,20-21 16,-21 42-16,0-20 0,0-1 16,1 21-16,-1 0 0,-21 1 0,0-1 15,0 0-15,0 1 0,0-1 16,0 0-16,0-20 0,0 20 0,0 0 15,0-21-15,0 22 0,-21-22 0,-1 0 16,22 0-16,-21 0 0,0 1 16,21-1-16,-21-21 0,0 0 15,21-21 1,0-1-16,0 1 16,0-21-16,21 21 15,0-22-15,0 1 0,0 0 16,1-1-16,20 1 0,-21 0 0,21-1 15,-20 1-15,20 21 0,-21-21 0,21 20 16,-20-20-16,-1 21 0,0 21 16,0-21-16,0 21 0,0 0 0,-21 21 15,0 0-15,0 0 16,0 0-16,0 1 0,0 20 0,0-21 16,0 21-16,0 1 0,0-1 15,0-21-15,-21 22 0,21-22 16,0 21-16,0-21 0,0 0 0,0 22 15,0-22-15,0 0 16,0 0-16,21-21 0,1 0 0,-1 0 16,0 0-16,21 0 0,1 0 0,-22 0 15,21 0-15,22-21 0,-22 0 16,0 21-16,1-21 0,-1 0 0,0-22 16,1 22-16,-1 0 0,0-21 15,-21 20-15,1-20 0,-1 0 0,0 21 16,-21-22-16,0 22 0,0 0 0,0 0 15,0 0-15,-21 21 0,0-22 16,-1 22-16,1 0 0,0 0 16,0 0-16,0 22 0,-22-22 0,22 21 15,0 0-15,0 0 0,21 21 16,-21-20-16,0 20 0,21-21 0,-22 21 16,22-20-16,0 20 0,0-21 15,0 21-15,0-20 0,0-1 0,22 0 16,-1 0-16,0 0 0,0-21 0,0 21 15,0-21-15,1 0 0,20 0 16,-21 0-16,21 0 0,-20 0 0,20 0 16,-21-21-16,21 21 0,-20-21 15,-1 0-15,21 0 0,-21 0 0,0-22 16,1 22-16,-1-21 0,21 21 16,-42-22-16,21 1 0,0 21 15,1-22-15,-22 22 0,0 0 0,21 0 16,-21 0-16,0 42 31,-21 0-31,21 0 16,0 0-16,-22 22 0,22-22 15,-21 21-15,21-21 0,0 1 0,0 20 16,0-21-16,0 0 0,0 0 0,0 1 16,0-1-16,0 0 0,0 0 15,21-21-15,1 21 0,-1 0 16,0-21-16,0 0 0,0 0 15,0 0-15,1 0 0,-1 0 16,21 0-16,-21-21 0,0 0 0,1 0 16,-1 0-16,0 0 0,0-1 15,-21 1-15,21 0 0,0-21 0,1 21 16,-1-1-16,-21 1 0,0 0 0,21 0 16,-21 42 15,-21 0-31,0 0 15,21 1-15,0-1 0,-22 0 16,22 0-16,0 0 0,0 0 0,0 1 16,0-1-1,0 0-15,22-21 0,-1 0 16,0 0-16,-21 21 0,21-21 16,21 0-16,-20 0 0,-1 0 15,0 0-15,0-21 0,0 21 0,0 0 16,1-21-16,-1 0 0,0-1 0,-21 1 15,21 0-15,-21 0 0,0 0 16,0 0-16,0-1 0,0-20 0,0 21 16,0 0-16,-21 0 0,0-1 15,0 1-15,-1 0 0,1 0 0,0 21 16,0 0-16,0 0 0,21-21 0,-21 21 31,42 0-15,0 0-1,0 0-15,0 0 16,0 0-16,1 0 0,-1 0 0,0 0 16,0 0-16,0-21 0,0 21 15,1 0-15,-1-22 0</inkml:trace>
  <inkml:trace contextRef="#ctx0" brushRef="#br0" timeOffset="36531.43">23114 3006 0,'0'21'47,"0"0"-47,0 0 16,21-21-16,0 21 15,0-21 1,1 0-16,-1 0 0,0 0 0,0-21 15,0 21-15,22-21 0,-1 0 16,-21 21-16,0-21 0,22 0 0,-22-1 16,21-20-16,-21 21 0,0 0 0,1-22 15,-1 1-15,0 0 16,-21-1-16,0 1 0,0 0 0,0 21 16,0-22-16,0 22 0,0 0 15,0 0-15,-21 21 16,0 21-16,-1 0 0,22 0 15,-21 22-15,21-1 0,-21 21 0,0-20 16,21 20-16,0 1 0,0-22 0,-21 0 16,21 22-16,0-1 0,-21-20 15,21 20-15,0 1 0,0-22 0,0 22 16,0-22-16,0 0 0,0 1 16,0-1-16,0 0 0,0-21 0,0 1 15,0-1-15,-22 0 0,22 0 0,-21-21 16,0 0-16,0 21 0,-21-21 15,20 0-15,1 0 0,-21 0 0,0 0 16,20-21-16,-20 21 0,21-21 16,0 0-16,0 0 0,-1-1 15,1-20-15,21 21 0,-21 0 0,21 0 16,0-1-16,0 44 31,0-1-31,0 0 16,21-21-16,0 21 0,-21 0 15,22 0-15,-1 1 0,0-1 0,0 0 16,0-21-16,0 21 0,22-21 16,-22 0-16,21 21 0,1-21 15,-1 0-15,-21 0 0,21 0 0,1 0 16,-1 0-16,-21 0 0,22-21 16,-1 21-16,-21-21 0,21 0 0,-20 21 15,20-21-15,-21-22 0,0 22 0,0 0 16,1 0-16,-1-22 0,0 22 15,-21-21-15,0 21 0,0-22 0,21 22 16,-21 0-16,0 0 16,0 42-1,0 0-15,0 0 16,0 22-16,0-22 0,-21 0 16,21 0-16,0 22 0,0-22 0,-21 0 15,21 0-15,-21 0 0,21 0 16,-22 1-16,22-1 0,0 0 15,0-42 32,0 0-47,0-1 16,22 1-16,-1 0 0,-21 0 0,21 0 16,0 0-16,0-22 0,0 22 0,-21 0 15,22 0-15,-1 0 0,0-1 16,0 1-16,0 21 15,0 0-15,1 21 16,-22 1-16,21 20 16,-21-21-16,0 0 0,0 0 15,0 1-15,0-1 0,0 21 16,0-21-16,0 0 0,0 1 16,0-1-16,0 0 15,21-21 1,0 0-16,0 0 15,0-21-15,-21 0 16,22 21-16,-1-22 0,0 1 0,0 0 16,0 0-16,0 0 0,1-22 15,-22 22-15,21 0 0,0-21 16,0 21-16,0-1 0,-21 44 31,0 20-15,0-21-16,0 0 0,0 0 0,-21 1 15,21-1-15,0 0 0,0 0 16,0 0-16,0 0 0,0 1 0,0-1 16,0 0-16,21 0 0,0-21 0,1 21 15,-1-21-15,0 0 0,21 0 16,-21 21-16,1-21 0,20 0 0,-21 0 16,0 0-16,0-21 0,22 0 15,-22 0-15,0 21 0,0-42 16,0 20-16,-21 1 0,22-21 0,-1 21 15,0-22-15,-21 1 0,0 21 16,21-21-16,-21 20 0,21 1 0,-21-21 16,0 21-16,0 42 31,0 0-31,0 0 0,0 0 16,-21 22-16,0-22 0,0 21 15,21 1-15,-21-1 0,-1 0 0,1 1 16,21 20-16,-21-21 0,0 22 0,0-22 15,21 22-15,-21-1 16,-1 22-16,1-22 0,21 22 0,-21-21 16,21 20-16,-21-20 0,21 20 0,0 1 15,0-21-15,0 20 0,0 1 0,0-22 16,0 22-16,0-21 0,0-1 16,0-21-16,0 1 0,0-1 0,0-21 15,-21 0-15,21 1 0,-21-1 0,-1-21 16,1 0-16,21-21 15,0-1-15,0 1 16,0 0-16,0 0 0,0 0 0,0-22 16,21 22-16,-21-21 0,22 0 0,-1-22 15,-21 22-15,21-22 16,0 22-16,0-22 0,0 1 0,1-22 16</inkml:trace>
  <inkml:trace contextRef="#ctx0" brushRef="#br0" timeOffset="36839.26">24828 3408 0,'0'-64'0,"0"128"0,0-191 0,0 85 16,0 20-16,0-20 0,0 21 15,0 0-15,22 0 0,-1-1 16,0 22-16,21 0 0,-21 0 16,22 0-16,-1 0 0,0 0 0,1 0 15,-1 22-15,0-1 0,1 21 16,-22-21-16,0 22 0,0-1 0,0 0 15,-21 1-15,0-22 0,0 21 0,-21-21 16,0 0-16,0 22 0,0-43 16,-22 21-16,1 0 0,0-21 0,-1 0 15,1 21-15,21-21 0,-21 0 16,20 0-16,1 0 0,0 0 0,42 0 47,0 0-47,1 0 0,-1 0 0,0 0 15,0 0-15,0 0 0</inkml:trace>
  <inkml:trace contextRef="#ctx0" brushRef="#br0" timeOffset="40659.08">25294 3620 0,'0'0'0,"21"0"0,0 0 15,1 0-15,-1 0 0,21 0 16,-42-22-16,21 1 0,0 0 15,1 0-15,-1 0 0,21-22 16,-21 22-16,22-21 0,-22 0 0,0-1 16,0-20-16,0 20 0,0-20 0,1 21 15,-1-22-15,0 22 16,-21-1-16,0 1 0,0 0 0,0 21 16,0-1-16,0 1 0,0 0 15,-21 21-15,0 21 16,-1 0-16,1 22 15,0-22-15,0 21 0,0 1 0,0-1 16,-1 0-16,22 1 0,-21-1 0,21 21 16,0 1-16,0-22 0,0 22 15,0-22-15,0 0 0,0 1 16,21-1-16,1-21 0,-1 22 16,-21-22-16,21 0 0,0 0 0,21-21 0,-20 0 15,-1 0-15,0 0 0,21 0 16,-21 0-16,22 0 0,-1-21 15,-21 21-15,22-21 0,-22 0 0,0-22 16,21 22-16,-21 0 0,1-21 0,-1-1 16,0 1-16,-21 0 0,0 20 15,0-20-15,0 21 0,0 0 0,-21 21 32,0 0-32,-1 21 0,1 21 15,21-21-15,0 1 0,-21 20 16,21-21-16,0 0 0,-21 22 15,21-22-15,0 0 0,0 0 0,21 0 16,-21 0-16,21 1 0,0-1 16,1 0-16,20-21 0,-21 0 0,21 21 15,1-21-15,-22 0 0,21 0 0,1 0 16,-22-21-16,0 21 0,0-21 16,21 0-16,-20-1 0,-1-20 0,0 21 15,0-21-15,0 20 0,0-20 16,-21 0-16,0-1 0,22 22 0,-22 0 15,21 0-15,-21 0 0,0 0 16,0 42 0,0 0-16,0 0 15,0 21-15,-21-20 0,21-1 16,0 21-16,-22-21 0,22 22 0,0-22 16,0 0-16,0 21 0,-21-21 0,21 1 15,0-1-15,0 0 0,0 0 16,0 0-16,0-42 47,0 0-47,0 0 15,21-22-15,1 22 16,-1-21-16,0 0 0,-21-1 16,21 22-16,0-21 0,0-1 0,1 1 15,-1 21-15,0 0 0,0 21 16,0-21-16,22-1 0,-22 22 0,0 0 15,0 0-15,0 22 16,0-1-16,-21 0 0,22 21 0,-1-21 16,0 1-16,-21 20 0,0-21 0,0 21 15,0-20-15,0-1 0,0 0 16,0 0-16,0 0 0,0 0 0,0 1 16,0-1-16,0-42 46,21 21-30,-21-22-16,21 1 0,0 0 0,-21 0 16,22-21-16,-1 20 0,0-20 15,21 0-15,-21 21 0,1-22 0,20 1 16,-21 21-16,21 0 0,-20-1 16,-1 1-16,0 0 0,0 0 0,0 21 15,-21 21 1,0 0-16,0 0 0,0 1 15,0-1-15,0 0 0,0 21 0,-21-21 16,21 1-16,0-1 0,0 21 16,0-21-16,0 0 0,0 1 15,0-1-15,0 0 16,21 0-16,0-21 0,1 0 0,-1 21 16,0-21-16,0 0 0,0 0 0,22 0 15,-22 0-15,21 0 0,-21 0 16,22-21-16,-22 21 0,21-21 0,-21 0 15,22-22-15,-22 22 0,0-21 16,0 21-16,0-22 0,0 1 0,-21 21 16,0-21-16,0 20 0,0 1 15,-42 21 1,21 0-16,0 0 0,0 21 16,21 1-16,-22-1 15,1 21-15,0-21 0,21 0 0,-21 1 16,21 20-16,0-21 0,0 0 15,0 0-15,0 1 0,0-1 0,21-21 16,0 21-16,0 0 0,1-21 0,-1 0 16,0 21-16,0-21 0,21 0 15,-20 0-15,20 0 0,-21 0 0,0-21 16,22 21-16,-22-21 0,0 0 16,0 0-16,0-1 0,0 1 0,1-21 15,20 21-15,-42 0 0,0-22 16,21 22-16,0 0 0,-21 0 15,-21 21 1,0 21-16,0 0 16,21 0-16,-21 0 0,21 22 0,-22-22 15,1 0-15,21 0 0,0 0 16,0 1-16,-21-1 0,21 0 0,0 0 16,0-42 30,21 0-46,0 0 16,1-1-16,-1 1 0,0 0 16,0 0-16,0-21 0,0 20 15,1 1-15,-1 0 0,0 0 16,0 0-16,0 0 0,-21 42 16,0 0-1,0 0-15,0 0 0,0 0 0,0 22 16,0-22-16,0 0 0,0 21 15,0-20-15,0-1 0,21 0 0,-21 0 16,22 0-16,-1 0 0,0 1 16,0-22-16,0 0 0,0 0 15,1 0-15,-1 0 0,0 0 16,0-22-16,0 1 0,0 0 0,1 0 16,-1 0-16,0-22 0,0 22 15,0-21-15,-21 0 0,21-1 16,1-20-16,-1 20 0,0 1 0,21-21 15,-21 20-15,1-20 0,-1-1 16,0 22-16,0 0 0,-21-1 0,0 22 16,0-21-16,0 21 0,-42 21 31,21 21-31,-1 0 0,1 0 16,0 0-16,0 0 0,0 22 0,0-1 15,-1-21-15,1 22 0,0-1 16,21 0-16,-21 1 0,21-1 15,0 0-15,0 1 0,0-1 0,0 0 0,21-21 16,0 22-16,0-22 16,1 0-16,-1 0 0,0 0 0,0 1 15,21-22-15,-20 0 0,20 0 16,-21 0-16,0 0 0,0 0 0,22-22 16,-22 1-16,0 0 0,0 0 0,0 0 15,1-22-15,-1 22 0,-21-21 16,21 0-16,-21 20 0,0 1 0,0 0 15,0 0-15,0 0 16,-21 21-16,0 0 0,-1 0 16,1 21-16,0-21 15,0 21-15,0 0 0,0 22 0,21-22 16,0 0-16,-22 0 0,22 0 16,0 0-16,0 1 0,0-1 0,0 0 15,0 0-15,0 0 0,22-21 16,-1 0-1,0 0-15,0 0 0,0 0 16,0 0-16,1-21 16,-1 0-16,0 0 0,0 21 0,0-21 15,0-22-15,22 22 0,-22 0 16,0 0-16,-21 0 0,21-1 16,-21 44-1,0-1 1,0 0-16,0 21 0,-21-21 15,21 1-15,0-1 0,0 0 0,0 0 16,0 0-16,0 0 0,0 1 0,0-1 16,0 0-16,21-21 0,0 0 15,-21 21-15,22-21 0,-1 0 0,0 0 16,0 0-16,0-21 16,0 0-16,1 0 0,-1-1 15,-21 1-15,21-21 0,-21 21 16,21-22-16,-21 1 0,21 0 15,0-1-15,-21 1 0,22 0 16,-1-1-16,0-20 0,-21 21 0,21-1 16,0 1-16,-21 0 0,0-1 0,0 1 15,0 21-15,0 0 0,0-1 16,0 1-16,-21 21 16,0 21-1,0 1-15,0-1 0,-1 0 0,22 0 16,0 21-16,0-20 0,0 20 15,-21 0-15,21 1 0,0-1 0,0-21 16,-21 21-16,21 1 16,0 20-16,0-42 0,0 22 0,0-1 15,0-21-15,0 22 0,21-22 16,-21 0-16,21 0 0,-21 0 0,22 0 16,-1 1-16,0-22 0,0 21 0,0-21 15,0 0-15,1 0 16,20 0-16,-21 0 0,0 0 0,0-21 15,1-1-15,20 1 0,-21 0 16,0 0-16,0-21 0,1 20 0,-1-20 16,0 21-16,-21-21 0,0 20 15,21 1-15,-21 0 0,0 0 0,-21 42 47,21 0-47,0 0 0,-21 1 16,21-1-16,-21 21 0,21-21 0,0 0 15,-22 1-15,22-1 0,0 0 16,0 0-16,0 0 0,22 0 0,-1 1 16,0-1-16,0-21 15,0 0-15,0 0 0,1 0 16,-1 0-16,0 0 0,0 0 16,0 0-16,0-21 0,1-1 0,-1 1 15,0 0-15,0 0 0,0-21 16,0 20-16,1-20 0,-1 21 15,0 0-15,0 0 0,-21-1 16,0 44 15,0-1-15,-21 0-16,21 0 0,0 0 16,0 0-16,-21-21 0,21 22 0,0-1 15,0 0-15,0 0 16,21-21-1,0 21-15,0-21 0,0 0 16,1 0-16,-1 0 16,0 0-16,-21-21 15,0 0-15,0 0 16,0 0-16,0-1 0,0 1 0,0 0 16,0 0-16,0 0 0,0 0 15,-21-1-15,0 1 0,21 0 16,-22 21-16,1 0 15,21-21 1,21 21 0,1-21-1,-1 21-15,0 0 0,0-21 16,0 21-16,0 0 0,1 0 16,20 0-16,-21 0 0,0 0 15,0 0-15,1 0 0,-1 0 0,0 0 16,0 0-16,0 0 0,0 0 15,-21 21-15,0 0 16,0 0-16,0 0 0,0 0 16,0 1-16,0-1 0,0 0 0,0 0 15,0 0-15,0 0 0,0 1 16,0-1-16,0 0 0,-21-21 31,21-21 0,21 21-15,1-21-16,-22-1 0,21 22 16,0-21-16,0 0 0,21 0 0,-20 0 15,20 0-15,-21-1 0,21 1 16,1 0-16,-1 0 0,-21 0 16,22 21-16,-22-21 0,0 21 0,-21 21 31,0 0-31,0 0 0,-21 21 15,0 1-15,21-22 0,-22 21 16,22 1-16,0-22 0,0 21 0,0-21 16,0 22-16,0-22 0,0 0 15,0 0-15,0 0 0,22 0 16,-1-21-16,0 0 16,0 0-16,0 0 0,0 0 15,1 0-15,-1 0 0,0-21 16,0 21-16,0-21 0,0 0 0,1 0 15,-1 0-15,0-22 0,0 22 16,0 0-16,-21-21 0,21 20 0,1-20 16,-22 21-16,0-21 0,0 20 15,0 1-15,0 0 0,0 0 0,0 0 16,0 0-16,0-1 16,-22 1-16</inkml:trace>
  <inkml:trace contextRef="#ctx0" brushRef="#br0" timeOffset="40946.94">30988 2731 0,'-21'-22'0,"42"44"0,-63-44 0,42 1 16,0 0 0,0 0-1,21 21 1,-42 0-16,21 21 16,0 0-1,-43-21-15,1 21 16,0-21-16,20 0 0</inkml:trace>
  <inkml:trace contextRef="#ctx0" brushRef="#br0" timeOffset="41227.07">29887 2963 0,'0'0'0,"0"-21"15,21 21 1,1 0-16,-1 0 0,21-21 16,0 21-16,1 0 0,-1 0 15,0 0-15,1-21 0,20 21 0,-20 0 16,-1 0-16,0-21 16,1 21-16,-1 0 0,0 0 0,1 0 15,-22 0-15,0 0 0,0 0 16,-42 0-1,0 0-15,0 0 16,-22 0-16,1 0 0</inkml:trace>
  <inkml:trace contextRef="#ctx0" brushRef="#br0" timeOffset="41476.08">28892 2963 0,'-21'0'0,"42"0"0,-21 0 31,22 0-31,-1 0 16,21 0-16,-21 0 0,22 0 16,-1 0-16,0 0 0,1 0 0,-1 0 15,0 0-15,1 0 0,-22 0 16,21 0-16,0 0 0,-20 0 0,-1 0 15,0 0-15</inkml:trace>
  <inkml:trace contextRef="#ctx0" brushRef="#br0" timeOffset="42871.91">1439 5736 0,'0'0'0,"-21"0"16,-21 0-16,-1 21 0,1-21 0</inkml:trace>
  <inkml:trace contextRef="#ctx0" brushRef="#br0" timeOffset="44127.15">762 5440 0,'0'21'16,"-21"-21"-16,0 0 16,-1 0-16,1 21 0,0-21 0,0 0 15,-21 0-15,-1 0 0,1 0 16,0 0-16,-22 0 0,1 0 15,-1 0-15,1 0 0,-1 0 0,1 0 16,-1 0-16,43 0 16,21-21-16,42 21 62,1 0-62,41-21 0,-20 21 0,20 0 16,1 0-16,0 0 0,-1 0 15,1 0-15,0 0 0,-22-21 0,22 21 16,-22 0-16,22 0 0,-21 0 16,-1 0-16,1 0 0,-1 0 15,-21 0-15,1 0 0,-1 0 0,0 0 16,-20 0-16,-1 0 0,-21-21 31,-43-1-15,22 22-16,0 0 0,-21-21 15,21 21-15,-22-21 0,22 21 16,0-21-16,-21 21 0,20 0 0,1-21 16,-21 0-16,21 21 0,0-22 15,-1 22-15,1-21 0,21 0 16,-21 21-16,42 0 62,0 0-62,1 21 0,-1-21 16,0 0-16,0 21 0,0-21 16,22 0-16,-22 22 0,0-22 0,21 0 15,-21 0-15,1 21 0,20-21 16,-21 0-16,0 0 0,0 0 16,1 0-16,-22 21 31,-22-21-31,1 0 0,0 0 15,0 0-15,0 21 0,0-21 16,-1 0-16,1 21 0,0 0 0,0 1 16,0-22-16,0 21 0,21 0 15,-22 0-15,1-21 0,0 21 16,21 0-16,-21 22 0,0-22 16,21 0-16,-21 21 0,-1-20 0,22-1 15,-21 21-15,0-21 0,21 0 16,0 1-16,-21-1 0,21 0 15,-21 0-15,21 0 0,0 0 0,21-21 16</inkml:trace>
  <inkml:trace contextRef="#ctx0" brushRef="#br0" timeOffset="46805.25">3069 5228 0,'21'0'16,"-21"-21"-16,21 0 16,-21 0-16,0 0 15,0-1-15,0 1 0,0 0 0,0 0 16,0 0-16,0 0 0,-21-1 16,0 1-16,0 21 0,-21-21 0,-1 21 15,1 0-15,0 0 16,-22 0-16,22 0 0,-1 21 0,-20 0 0,21 1 15,-1 20-15,1-21 0,0 21 16,-1 1-16,22 20 0,0-20 16,0-1-16,0 0 0,21 22 15,0-22-15,0 0 0,0 1 0,0-1 16,0-21-16,21 22 0,0-22 16,0 0-16,0 0 0,22-21 0,-22 0 15,21 0-15,-21 0 0,22 0 16,-1 0-16,0-21 0,1 0 0,-22 0 15,21-1-15,0-20 0,1 21 16,-22-21-16,21-1 0,-21 1 16,1 0-16,20-1 0,-21-20 0,0 20 15,0-20-15,-21-1 0,0 1 16,22-1-16,-22 1 0,0-1 0,0 22 16,0-21-16,0 20 0,0 22 15,0-21-15,0 21 0,0-1 0,0 1 16,-22 21-16,22 21 15,-21 1-15,21-1 16,-21 21-16,21 0 0,-21 1 16,21-1-16,0 22 0,0-1 0,0 1 15,0-22-15,0 21 16,0 1-16,0-22 0,0 22 0,0-22 16,0 0-16,0-20 0,21 20 0,0 0 15,0-21-15,1 1 0,20-1 16,-21 0-16,21-21 0,-20 0 0,20 0 15,-21 0-15,21 0 0,1-21 16,-1 0-16,0-1 0,1 1 0,-1 0 16,-21 0-16,22 0 0,-1-22 15,-21 22-15,0 0 0,0-21 0,1 21 16,-22-22-16,0 22 0,0 0 16,0-21-16,0 20 0,0 1 0,0 0 15,-22 21-15,1 0 0,0 0 16,0 21-16,0-21 15,0 21-15,21 22 0,-22-22 16,1 0-16,0 21 0,21-20 16,0 20-16,0-21 0,0 0 0,0 22 15,0-22-15,0 21 0,0-21 16,0 0-16,0 22 0,21-22 0,-21 0 16,21 0-16,1 0 0,20-21 0,-21 0 15,0 0-15,0 0 0,22 0 16,-22 0-16,0 0 0,21 0 0,-20-21 15,-1 0-15,0 0 0,0 0 16,0 0-16,0-1 0,1 1 16,-1 0-16,-21-21 0,0 21 0,21-1 15,-21-20-15,21 21 0,-21 0 16,0 0-16,21-1 0,-21 1 0,0 0 16,0 42 15,0 0-31,0 1 0,0-1 15,0 0-15,21 0 0,-21 0 16,0 0-16,0 22 0,0-22 0,0 0 16,0 0-16,0 0 0,22 1 15,-22-1-15,21 0 0,0-21 0,-21 21 16,21-21-16,0 0 0,0 0 16,1 0-16,-1 0 15,0 0-15,0 0 0,0-21 0,0 21 16,1-21-16,-1 0 0,0-1 0,0 1 15,0 0-15,-21 0 0,21 0 16,1-22-16,-1 22 0,-21 0 0,0 0 16,0 0-16,21 0 0,-21-1 15,0 1-15,21 0 0,-21 42 47,0 0-47,0 1 0,0-1 16,0 0-16,0 0 15,0 0-15,0 0 0,0 1 0,0-1 16,0 0-16,0 0 0,0 0 0,21 0 16,0-21-16,1 22 0,-1-1 15,0-21-15,0 0 0,21 0 0,-20 0 16,20 0-16,-21 0 0,21 0 0,-20 0 16,20 0-16,-21-21 0,0-1 15,0 22-15,1-21 0,-1 0 0,0 0 16,-21 0-16,21 0 0,-21-1 15,21 1-15,-21 0 0,0 0 0,0-21 16,0 20-16,0 1 0,0 0 0,0 0 16,-21 0-16,0 0 15,0 21-15,0 0 16,-1 0-16,1 0 0,0 21 16,21 0-16,-21 0 0,21 0 15,0 22-15,-21-22 0,21 0 0,0 0 16,0 0-16,0 22 0,0-22 15,0 0-15,21 0 0,0 0 0,0 0 16,0-21-16,-21 22 0,22-1 0,-1-21 16,0 0-16,0 0 0,21 21 15,-20-21-15,-1 0 0,21 0 0,-21 0 16,0-21-16,22 0 0,-22-1 0,21 1 16,-21 0-16,1 0 15,-1 0-15,21 0 0,-21-22 0,0 1 16,1 21-16,-1-22 0,0-20 0,0 21 15,0-22-15,0 22 0,1-22 16,-1 1-16,-21 20 0,21-20 0,-21 21 16,21-1-16,-21 1 0,0 0 15,0 20-15,0 1 0,0 0 0,-21 21 32,0 21-32,21 22 0,-21-22 15,21 21-15,-22 22 0,22-22 0,0 21 16,0 1-16,-21-22 0,21 22 15,0-22-15,0 22 0,0-22 16,0 21-16,0-20 0,0-1 0,0 0 16,21 1-16,1-1 0,-22-21 15,21 22-15,0-22 0,0 0 0,21 0 16,-20 0-16,-1 0 0,0-21 0,21 0 16,-21 0-16,1 0 0,20 0 15,-21-21-15,0 0 0,22 0 0,-22 0 16,21 0-16,-21-1 0,0 1 0,1-21 15,-1 21-15,-21 0 0,21-1 16,0-20-16,-21 21 0,0 0 0,21 0 16,-21-1-16,0 1 15,0 42 1,0 1-16,0-1 16,0 0-16,0 0 0,0 0 0,0 0 15,0 1-15,0-1 0,0 0 16,0 0-16,0 0 0,0 0 0,0 1 15,21-22-15,-21 21 0,22-21 0,-1 0 16,0 0-16,0 0 0,0 0 16,0 0-16,1 0 0,20 0 0,-21 0 15,0-21-15,0-1 0,22 1 0,-22 21 16,0-21-16,0-21 0,0 21 16,-21-1-16,0 1 0,0-21 0,0 0 15,0 20-15,0 1 0,-21-21 16,0 21-16,0 0 0,-21-1 15,20 22-15,1 0 0,-21 0 0,21 0 16,0 0-16,-22 0 0,22 0 0,0 0 16,0 22-16,0-1 0,-1 0 15,22 0-15,-21 0 0,21 0 16,0 1-16,0-1 0,0 0 16</inkml:trace>
  <inkml:trace contextRef="#ctx0" brushRef="#br0" timeOffset="47315.95">7048 5186 0,'0'0'15,"0"-21"-15,22 0 0,-22-1 0,21 22 16,-21-21-16,0 42 31,0 1-31,0 20 0,0-21 16,0 21-16,0 1 0,0 20 0,0-20 15,0 20-15,-21 1 0,21-1 16,0 1-16,0-1 0,-22 1 16,1-1-16,21 22 0,-21-43 0,21 22 15,0-1-15,0 1 0,-21-1 16,21-21-16,0 22 0,-21-1 0,21-20 15,-21-1-15,21 0 0,0 1 0,0-1 16,0-21-16,0 0 0,0-42 31,0 0-31,0 0 16,0-21-16,21-1 0,-21 1 0,0 0 16,21-1-16,-21-20 0,0 20 15,0-20-15,0-1 0,0 1 0,0-22 16</inkml:trace>
  <inkml:trace contextRef="#ctx0" brushRef="#br0" timeOffset="48878.56">6985 5588 0,'0'0'16,"0"-42"-16,0-22 0,0 22 0,0 0 16,0 20-16,0-20 0,0 21 0,0-21 15,21 20-15,0 1 0,0 0 16,-21 0-16,22 0 0,-1 0 0,21 21 16,-21-22-16,0 22 0,22 0 0,-22 0 15,21 0-15,1 0 0,-22 0 16,21 0-16,-21 43 0,0-22 0,1 0 15,-1 21-15,-21-20 0,0 20 0,0-21 16,0 0-16,0 0 16,-21 22-16,-1-22 0,-20 0 0,21-21 15,0 21-15,0 0 0,-22 1 0,22-22 16,0 0-16,0 0 0,0 21 16,-1-21-16,1 0 0,0 0 15,42 0 16,0 0-15,1 0-16,-1 0 0,0 21 16,0-21-16,21 0 0,-20 0 15,-1 0-15,0 0 0,21 0 0,1-21 16,-1 21-16,-21-21 0,21-1 16,1 22-16,-22-21 0,21 0 15,-21 21-15,22-21 0,-22 0 0,0 0 16,0-1-16,-21 1 0,0 0 0,21 0 15,-21-21-15,0 20 0,0 1 16,0 0-16,0 0 0,0 0 0,0 0 16,0-1-16,0 44 15,0-1 1,0 0-16,0 21 0,-21-21 0,21 22 16,0-22-16,0 0 0,0 21 15,0-20-15,0-1 0,0 0 0,0 21 16,21-21-16,1 1 0,-1-22 15,21 0-15,-21 21 0,0-21 16,22 0-16,-22 0 0,21 0 0,1 0 16,-22 0-16,21-21 0,0 21 0,-20-22 15,20 1-15,-21 0 0,21 0 16,-20 0-16,-1 0 0,21-1 0,-42 1 16,42 0-16,-42 0 0,0-21 0,22 20 15,-22 1-15,0 0 0,0 0 16,0 0-16,-22 21 15,1 0-15,21 21 16,-21 0-16,21 0 16,0 0-16,0 1 0,-21 20 15,21-21-15,0 0 0,-21 0 0,21 1 16,0-1-16,0 0 0,0 0 16,0 0-16,0 0 0,0 1 15,0-44 16,21 1-15,0 21-16,-21-21 0,21 0 0,0 0 16,1 0-16,-22-1 0,21-20 15,0 21-15,21 0 0,-21 0 0,1-22 16,-1 22-16,0 21 0,0-21 0,0 21 16,0 0-16,1 0 15,-1 0-15,-21 21 0,0 0 16,0 0-16,0 1 0,0-1 0,0 0 15,0 0-15,0 0 0,0 0 16,0 1-16,0-1 0,0 0 16,0 0-16,0 0 0,21 0 15,0 1-15,0-22 0,0 0 16,22 0-16,-22 21 0,21-21 0,1 0 16,-22 0-16,21 0 0,0-21 0,1 21 15,-1-22-15,0 1 0,1 21 0,-22-21 16,21 0-16,-21 21 15,1-21-15,-1 0 0,0-1 0,-21 1 16,0-21-16,0 21 0,0 0 0,0-22 16,0 22-16,0 0 0,0 0 15,0 0-15,-21-1 0,0 22 0,-1 0 16,1 0-16,0 0 0,0 0 0,0 0 16,-22 22-16,22-22 0,0 21 15,-21 0-15,21 21 0,-1-21 0,1 1 16,21-1-16,0 0 0,-21 0 15,21 0-15,0 0 0,0 1 0,0-1 16,21-21-16,0 21 0,22-21 16,-22 0-16,0 0 0,0 0 15,0 0-15,22 0 0,-22 0 16,0 0-16,0 0 0,0-21 0,1 0 16,-1 21-16,0-22 0,-21 1 0,21 0 15,0 0-15,-21 0 16,0 0-16,0-1 0,21 22 31,-21 22-15,0-1-16,0 0 0,-21 0 15,21 0-15,0 0 0,0 22 0,-21-1 0,21 0 16,0-20-16,0 20 0,0 0 16,-21 1-16,21-1 0,0 21 15,-21-20-15,21-1 0,0 22 0,0-22 16,0 0-16,0 22 0,0-22 0,0 0 15,-21 1-15,21-1 0,0 0 16,0 22-16,0-22 0,0 1 0,-22-1 16,22 0-16,0 1 0,-21-1 0,0 0 15,21-21-15,-21 22 0,0-22 0,-22 0 16,22 0-16,0 0 0,-21-21 16,-1 22-16,22-22 0,-21 0 0,21 0 15,0 0-15,-22 0 0,22 0 0,0-22 16,21 1-16,-21 21 0,21-21 15,-21 0-15,21 0 0,0 0 0,0-1 16,0 1-16,0 0 0,0-21 16,0 21-16,0-22 0,0 1 0,0 21 15,0-22-15</inkml:trace>
  <inkml:trace contextRef="#ctx0" brushRef="#br0" timeOffset="49099.38">8001 4953 0,'0'0'0,"-21"-21"0,-43-21 32,43 42-32,21-22 0,0 44 31,0-1-16,21 0 1,0-21-16</inkml:trace>
  <inkml:trace contextRef="#ctx0" brushRef="#br0" timeOffset="51208.29">10541 4911 0,'0'0'0,"21"-21"0,0 21 16,0 0-16,-21-22 0,0 44 31,22-1-31,-22 0 0,0 0 0,0 0 16,0 0-16,0 22 0,0-22 0,0 21 15,0 1-15,0-22 0,0 21 16,0-21-16,0 0 0,-22 22 0,22-22 16,0 0-16,0 0 0,-21 0 15,21 1-15,-21-1 16,21-42 15,0-1-15,0 1-16,0 0 0,0 0 0,0-21 15,0-1-15,21 22 0,0-21 0,1-1 16,-1 1-16,0 0 0,0-1 16,0 1-16,0 21 0,22 0 0,-22 0 15,0 21-15,21 0 0,-20 0 0,-1 0 16,0 21-16,0-21 16,0 42-16,0-21 0,1 0 0,-22 22 15,0-1-15,21-21 0,-21 22 0,0-22 16,0 21-16,0 0 0,0-20 15,0-1-15,0 21 0,0-21 0,0 0 16,0 1-16,0-1 0,-21-21 47,21-21-47,0-1 16,0 1-16,0 0 0,0 0 15,0-21-15,21 20 0,0-20 0,0 0 16,0-1-16,0 22 0,1-21 15,20 0-15,-21-1 0,0 22 16,22-21-16,-22 42 0,0-21 0,21 21 16,-21 0-16,1 0 0,-1 0 0,-21 21 15,21 0-15,-21 21 0,21-21 16,-21 22-16,0-22 0,0 21 0,0-21 16,0 22-16,0-22 0,0 21 0,0-21 15,0 1-15,0-1 0,0 0 16,21 0-16,-21 0 0,21-21 0,1 0 15,-1 0-15,0 0 0,0 0 16,21 0-16,1-21 16,-22 0-16,-21 0 15,21 21-15,21-21 0,-20-1 0,-1-20 16,0 21-16,0 0 0,0-22 16,0 22-16,-21-21 0,22 21 0,-22-22 15,0 22-15,0 0 0,0-21 0,0 21 16,-22 42 15,1 0-31,21 0 0,0 21 16,-21-20-16,21 20 0,-21 0 0,21-21 15,0 22-15,0-22 0,0 21 0,0-21 16,0 1-16,0-1 0,0 0 16,42 0-16,-21 0 0,1-21 15,-1 0-15,21 0 0,-21 0 16,0 0-16,22 0 0,-22 0 0,0-21 15,21 21-15,-20-21 0,-1 0 16,0 0-16,0-1 0,0 1 0,0 0 16,1-21-16,-1 21 0,0-22 0,-21 22 15,21-21-15,-21-1 0,21 22 16,-21 0-16,0-21 0,0 21 0,0 42 31,0 0-15,0 21-16,0-21 0,-21 1 15,21 20-15,0 0 0,0-21 0,0 22 16,0-22-16,0 0 0,0 21 16,0-20-16,21-1 0,0 0 0,1 0 15,-1-21-15,0 21 0,0-21 0,0 0 16,0 0-16,1 0 0,-1 0 16,0 0-16,0 0 0,0 0 0,0-21 15,1 0-15,-1 0 0,0 0 0,0-1 16,-21 1-16,21 0 0,-21-21 15,21-1-15,1 1 0,-22 0 0,0-1 16,21-20-16,0 21 0,-21-1 0,21-20 16,-21 20-16,0 1 15,0 0-15,0-1 0,0 1 0,0 21 16,0 0-16,0 0 0,-21 21 16,0 0-16,0 21 15,21 0-15,0 0 0,0 21 0,-22-20 16,22 20-16,0 0 0,0 22 0,0-22 15,0 0-15,0 22 0,0-22 16,0 1-16,0-1 0,0 0 0,22 1 16,-22-1-16,21-21 0,0 21 0,0-20 15,0-22-15,0 21 0,1 0 16,-1-21-16,0 0 0,0 0 0,0 0 16,22 0-16,-22-21 0,0 21 15,21-21-15,-21-1 0,1 1 16,20-21-16,-21 21 0,0-22 0,0 1 15,1 0-15,-1-1 0,0-20 0,0 21 16,-21-22-16,21 1 0,0 20 16,-21 1-16,0-22 0,0 22 0,22 21 15,-22-21-15,0 20 0,0 1 0,-22 42 32,22 1-32,0-1 15,-21 21-15,21 0 0,-21 1 0,0-1 16,21 0-16,0 22 0,0-22 15,0 22-15,0-22 0,0 22 16,0-22-16,0 0 0,21 1 0,0-1 16,0-21-16,-21 21 0,22-20 15,-1-1-15,21 0 0,-21-21 0,0 21 16,1-21-16,20 0 0,-21 0 0,21 0 16,-20-21-16,-1 21 0,0-21 15,21 0-15,-21-1 0,1 1 0,-1 0 16,0-21-16,0 21 0,-21-22 0,21 22 15,-21-21-15,21-1 0,-21 22 16,22-21-16,-22 21 0,0 0 16,0 42-1,0 0-15,0 0 16,-22 0-16,22 22 0,-21-22 0,21 0 16,0 21-16,0-21 0,0 1 0,0 20 15,0-21-15,0 0 0,0 0 16,21 1-16,1-22 0,-22 21 0,42-21 15,-21 0-15,0 0 0,0 0 0,22 0 16,-1 0-16,-21 0 0,22 0 16,-22 0-16,0-21 0,21 21 0,-42-22 15,21 1-15,1 21 0,-22-21 0,21 0 16,-21 0-16,0 0 16,0-1-16,0 1 0,0 0 15,0 0-15,0 0 16,0 0-16</inkml:trace>
  <inkml:trace contextRef="#ctx0" brushRef="#br0" timeOffset="51523.11">13928 4657 0,'0'0'0,"0"-21"0,0-1 0,0 1 15,0 0 1,0 42 31,0 0-32,0 1 1,-22-1-16</inkml:trace>
  <inkml:trace contextRef="#ctx0" brushRef="#br0" timeOffset="51728.43">13166 4911 0,'-22'0'16,"44"0"-16,-22 0 31,21 0-31,0 0 0,0-21 0,21 21 16,-20 0-16,20 0 0,-21 0 0,21-22 15,1 22-15,-1-21 0,0 21 16,-20 0-16,20 0 0</inkml:trace>
  <inkml:trace contextRef="#ctx0" brushRef="#br0" timeOffset="52175.4">14330 4826 0,'0'0'0,"0"-21"0,-21 21 16,21-21-16,0 42 31,0 0-31,0 0 15,-22 0-15,22 22 0,0-1 0,0 0 16,0 1-16,0 20 0,0-20 16,0 20-16,0-21 0,0 1 0,0 20 15,0-20-15,0 20 0,0-21 16,0 22-16,0-22 0,0 22 16,0-22-16,0 0 0,-21 22 0,21-22 15,0 1-15,0-1 0,0-21 0,0 21 16,-21-20-16,21 20 0,-21-21 0,21 0 15,0 0-15,-21 1 16,0-22-16,21-22 31,21 22-31,-21-21 0,21 0 0,0 0 16,-21 0-16,21-22 0,0 22 16,-21-21-16,22 0 0,-1-1 15,0 1-15</inkml:trace>
  <inkml:trace contextRef="#ctx0" brushRef="#br0" timeOffset="52495.07">14436 5038 0,'0'0'0,"0"-64"0,0 22 0,0 0 15,-22-1-15,22 22 0,-21-21 0,21 21 16,0-1-16,0 1 0,0 0 0,21 0 16,1 21-16,-1-21 15,0 21-15,0 0 0,21 0 0,-20 0 16,-1 0-16,21 0 0,-21 0 15,0 0-15,1 21 0,-1 0 0,-21 0 16,0 0-16,0 22 0,0-1 16,0-21-16,0 22 0,0-1 0,0 0 15,-21-21-15,-22 22 0,22-22 16,0 0-16,0 0 0,-22 0 0,22 1 16,0-1-16,0-21 0,0 0 0,0 21 15,-1-21-15,22-21 31,0 0-15,22-1-16,-1 1 0,0 0 0,0 0 16,21 0-16,-20-22 0</inkml:trace>
  <inkml:trace contextRef="#ctx0" brushRef="#br0" timeOffset="52766.91">15049 4297 0,'0'0'15,"0"-21"-15,0 0 0,0-1 16,-21 22 0,0 22-1,21-1-15,-21 21 0,21 0 0,0-20 16,0 20-16,0 21 0,0-20 16,-21-1-16,21 0 0,0 1 15,0 20-15,0-20 0,0-1 0,0 0 16,0 1-16,0-22 0,0 21 0,0-21 15,0 22-15,0-22 16,0 0-16,21-21 0,0 0 16,0 0-16,0 0 15,-21-21-15,22 0 0,-1 21 16</inkml:trace>
  <inkml:trace contextRef="#ctx0" brushRef="#br0" timeOffset="53163.99">15155 4890 0,'0'21'16,"0"0"0,21-21-1,1 0-15,20 0 0,-21 0 16,0 0-16,22 0 0,-1 0 16,0 0-16,-21 0 0,22 0 0,-22-21 15,0 21-15,0-21 0,0-1 16,1 22-16,-22-21 0,0 0 0,0 0 15,0 0-15,0 0 0,0-1 0,-22 22 16,1 0 0,0 0-16,0 0 0,0 22 15,-22-1-15,22 0 0,-21 0 0,21 21 16,-22-20-16,22 20 0,21-21 16,0 21-16,-21-20 0,21-1 0,0 0 15,0 0-15,0 0 0,21 0 0,0 1 16,1-22-16,20 21 0,-21-21 15,21 0-15,-20 0 0,20 0 0,0 0 16,1 0-16,-22 0 0,21 0 0,0 0 16,-20 0-16,20 0 0,-21-21 15,0 21-15,0-22 0,1 1 16,-1 0-16,-21 0 16</inkml:trace>
  <inkml:trace contextRef="#ctx0" brushRef="#br0" timeOffset="54479.19">296 6943 0,'-21'-21'16,"21"-1"-16,-21 22 15,21-21-15,0 42 47,0 1-47,0-1 0,0 21 16,21-21-16,-21 22 0,0-1 0,0 0 15,0 1-15,0-22 0,0 21 16,0 0-16,0-20 0,0 20 16,0-21-16,0 0 0,0 0 0,0-42 47,0 0-32,0 0-15,0 0 0,0-22 0,0 22 16,0-21-16,21 21 0,0-22 15,-21 1-15,22 21 0,-1-21 0,0-1 16,-21 22-16,21-21 0,0 21 16,0-22-16,22 22 0,-22 0 0,0 21 15,0 0-15,0 0 0,1 0 16,-1 0-16,0 21 0,0 0 0,0 0 16,-21 22-16,0-22 15,21 21-15,-21-21 0,0 22 0,0-1 16,0 0-16,0-20 0,0 20 15,0-21-15,0 21 0,0-20 0,0-1 16,0 0-16,0-42 31,0 0-31,0-1 0,0 1 16,22 0-16,-22 0 0,21-21 16,-21 20-16,21-20 0,0 21 0,0-21 15,0-1-15,1 1 0,-1 21 16,0 0-16,21-22 0,-21 22 0,22 21 15,-22 0-15,21 0 16,-21 0-16,1 0 0,20 21 0,-21 0 16,0 22-16,-21-22 0,0 0 15,21 21-15,-21-20 0,0 20 0,0-21 16,0 21-16,0-20 0,0-1 16,0 0-16,0 0 0,0 0 0,22 0 15,-1-21 1,0 0-1,-21-21-15,21 0 0,-21 0 16,21 0-16,0 0 0</inkml:trace>
  <inkml:trace contextRef="#ctx0" brushRef="#br0" timeOffset="54854.97">1482 7006 0,'0'21'31,"21"-21"-31,0 0 0,0 0 16,0 0-16,0 0 0,1-21 15,20 0-15,-21 21 0,0-21 16,0 0-16,1 0 0,-1 21 16,0-22-16,0 1 0,0 0 0,-21 0 15,21 21-15,-21-21 0,0 0 16,-21 21-16,0 0 15,0 0-15,0 0 0,0 0 16,-1 21-16,1-21 0,0 42 0,0-21 16,21 0-16,-21 22 0,0-22 15,21 21-15,0 1 0,0-1 0,0-21 16,0 21-16,0-20 0,0 20 16,0-21-16,0 0 0,21 0 0,0-21 15,0 0-15,0 22 16,0-22-16,22 0 0,-22 0 0,21 0 15,1-22-15,-22 1 0,21 0 0,0-21 16,1 21-16,-1-1 0</inkml:trace>
  <inkml:trace contextRef="#ctx0" brushRef="#br0" timeOffset="55123.22">2392 6519 0,'0'0'0,"0"-42"0,0 0 31,-21 63-15,-1 0-16,22 21 0,0-20 16,0 20-16,-21 0 0,21 1 15,0-1-15,-21 0 0,21 1 0,-21-1 16,21 0-16,0 1 0,0-1 16,-21 0-16,21-21 0,-21 22 0,21-22 15,0 21-15,0-21 0,0 1 16,0-1-16,21-21 15,0-21 1,0 21-16,0-22 0,0-20 16,1 21-16,-1 0 0,0-22 0</inkml:trace>
  <inkml:trace contextRef="#ctx0" brushRef="#br0" timeOffset="55567.06">2561 6498 0,'0'0'0,"0"-21"0,0 42 31,0 0-31,0 1 0,0 20 0,0-21 16,21 21-16,-21 1 0,0-1 15,0 0-15,0 1 0,0-1 0,0 0 16,0 1-16,0-1 0,0 0 16,0 1-16,-21-22 0,21 21 0,0-21 15,-21 1-15,21-1 0,0 0 0,0 0 16,0-42-1,0 0 1,0 0-16,21-1 16,0 1-16,-21 0 0,0 0 0,21-21 15,1 20-15,-1-20 0,0 21 0,-21-21 16,21 20-16,0-20 0,0 21 16,1 0-16,-1 21 0,0 0 0,0 0 15,0 0-15,0 0 0,1 0 16,-1 21-16,-21 0 0,21-21 0,0 21 15,-21 22-15,21-22 0,-21 0 0,0 0 16,0 0-16,0 0 16,0 1-16,0-1 0,0 0 0,0 0 0,0 0 15,0 0-15,0 1 16,-21-22-16,21 21 0,-21-21 16,0 0-16,0 0 0,-1 0 15,1 0-15,0-21 16,0 21-16</inkml:trace>
  <inkml:trace contextRef="#ctx0" brushRef="#br0" timeOffset="55751.18">2095 6964 0,'0'0'16,"-21"0"-16,21-21 16,21 0-1,1 21-15,-1-22 0,0 22 16,21 0-16,-21 0 0,22-21 15,-1 21-15,-21 0 0,22 0 0,-1-21 16,0 21-16,1 0 0,-22 0 16,21-21-16,0 21 0,-20 0 0,20 0 15</inkml:trace>
  <inkml:trace contextRef="#ctx0" brushRef="#br0" timeOffset="56163.97">3217 6773 0,'-21'0'16,"42"0"-16,-63 0 0,21 22 0,0-1 16,-1 0-16,1 0 0,0 0 0,0 22 15,0-22-15,21 0 0,0 21 0,-21 1 16,21-22-16,0 21 0,0-21 15,0 22-15,0-22 0,21 0 0,0 0 16,0 0-16,0-21 0,0 0 16,1 0-16,-1 0 0,21 0 15,-21 0-15,0 0 0,1 0 0,20-21 16,-21 0-16,0 0 0,0 0 16,22-1-16,-22 1 0,-21 0 0,21 0 15,-21-21-15,0 20 0,0 1 0,0-21 16,0 21-16,0 0 0,-21-1 15,0 1-15,0 0 0,-1 0 0,-20 21 16,21 0-16,-21 0 0,20 0 0,1 0 16,0 0-16,0 21 15,21 0 1</inkml:trace>
  <inkml:trace contextRef="#ctx0" brushRef="#br0" timeOffset="56971.55">4149 6795 0,'0'0'0,"-22"0"0,1-22 16,0 1-16,0 21 0,0 0 15,0-21-15,-1 21 0,1 0 0,0 0 16,0 0-16,0 0 0,0 0 15,-1 0-15,1 21 0,-21 0 16,21 1-16,0-1 0,-22 0 0,22 21 16,0-21-16,21 22 0,0-22 0,0 21 15,0-21-15,0 1 0,0 20 16,0-21-16,0 0 0,0 0 0,21 1 16,-21-1-16,21 0 0,0-21 0,22 0 15,-22 0-15,0 0 0,21 0 16,-20-21-16,20 21 0,-21-21 0,21-1 15,-20 1-15,20 0 0,-21 0 16,0 0-16,0-22 0,1 22 0,-1-21 16,0 0-16,0-1 0,0 1 15,-21 0-15,0-1 0,0-20 0,0-1 16,0 22-16,0-22 0,0 22 16,0 0-16,0-1 0,0 1 0,0 21 15,0 0-15,-21 42 31,21 21-31,0 1 0,0-22 16,0 21-16,-21 22 0,21-22 16,0 0-16,0 22 0,0-22 0,0 0 15,0 1-15,0-1 0,0 0 16,0 1-16,0-22 0,21 21 16,0-21-16,0 1 0,-21-1 0,22 0 15,-1 0-15,21-21 0,-21 0 0,0 0 16,22 0-16,-22 0 0,21 0 15,-21 0-15,22-21 0,-22 0 0,21 21 16,-21-21-16,1-1 0,20-20 0,-21 21 16,0 0-16,0-22 0,1 22 15,-1-21-15,0 0 0,0 20 0,-21-20 16,0 21-16,0 0 0,0 0 16,0-1-16,-21 22 15,0 0-15,21 22 0,0-1 16,-21 0-16,21 0 0,0 0 15,0 0-15,0 1 0,0-1 16,0 0-16,21 0 0,0 0 0,-21 0 16,21 1-16,0-1 0,-21 0 0,0 0 15,21 0-15,1 0 16,-22 1-16,0-1 0,0 0 16,0 0-16,-22-21 0,1 21 15,0-21-15,0 0 0,0 0 16,0 0-16,-1 0 0,1 0 0,0 0 15,0 0-15,0 0 0,21-21 16</inkml:trace>
  <inkml:trace contextRef="#ctx0" brushRef="#br0" timeOffset="58838.86">6117 6689 0,'0'0'0,"0"-21"0,0-1 16,0 1-16,0 0 0,0 0 0,0 0 16,0 0-16,0-1 0,0 1 15,-21 21 1,21 21-1,-21 1-15,21 20 16,-21-21-16,21 21 0,0 1 0,0-22 16,-22 21-16,22 1 0,-21-1 15,21-21-15,0 21 0,0-20 0,-21-1 16,21 21-16,0-21 0,0 0 16,21-21 15,0-21-31,1 0 0,-1 0 15,0-21-15,0 20 0,0 1 16,0-21-16,1 21 0,-1 0 16,-21-22-16,21 22 0,-21 0 15,21 21-15,-21-21 0,0 42 16,21 0 0,-21 0-16,0 0 0,0 1 0,0-1 15,21 0-15,-21 0 0,0 0 16,0 22-16,0-22 0,22 0 0,-1 0 15,-21 0-15,21 0 0,0-21 16,0 0-16,0 0 0,1 0 16,-1 0-16,21 0 15,-21 0-15,0 0 0,1-21 0,-1 0 16,0 21-16,0-21 0,0 0 0,0 0 16,1-22-16,-1 22 15,0 0-15,-21-21 0,0 20 0,21-20 16,-21 21-16,0-21 0,0 20 0,0-20 15,0 21-15,0 0 16,0 42 0,0 0-16,0 0 0,0 0 15,0 1-15,0-1 0,0 21 16,0-21-16,0 0 0,0 22 0,0-22 16,0 0-16,0 21 0,21-20 0,-21-1 15,21 0-15,-21 0 0,22-21 16,-1 21-16,0 0 0,0-21 15,0 0-15,0 0 0,1 0 16,-1 0-16,21 0 0,-21 0 0,0-21 16,1 0-16,-1 21 0,21-21 15,-21 0-15,0 0 0,1-1 0,-22-20 16,21 21-16,0 0 0,-21-22 0,21 1 16,-21 21-16,0-21 0,0-1 15,0 22-15,0-21 0,0 21 0,0-1 16,0 1-16,0 0 0,0 42 31,0 0-31,0 22 0,0-22 0,0 0 16,-21 21-16,21-20 0,0 20 0,0-21 15,0 0-15,0 22 16,0-22-16,0 0 0,0 21 0,0-21 16,21 1-16,0-22 0,-21 21 0,21 0 15,1-21-15,-1 0 0,0 0 16,0 0-16,21 0 0,-20 0 0,-1 0 15,21 0-15,-21 0 0,0-21 0,1 0 16,20 21-16,-21-22 0,0-20 16,0 21-16,1 0 0,-1-22 0,0 22 15,0-21-15,-21 0 0,21-22 0,0 22 16,-21-22-16,22 22 0,-22 0 16,21-22-16,-21 22 0,21-1 0,-21 1 15,0 21-15,0-21 0,0 20 16,0 1-16,0 0 0,-21 21 15,0 0-15,-1 0 16,22 21-16,0 0 0,0 1 0,0 20 16,0-21-16,0 21 0,0 1 15,0-1-15,0 22 0,0-22 0,0 0 16,0 1-16,0-1 0,0 0 0,22 1 16,-1-22-16,0 21 0,-21-21 15,21 0-15,0 1 0,0-1 0,22 0 16,-22-21-16,0 0 0,0 0 0,0 0 15,22 0-15,-22 0 0,0-21 16,21 21-16,-20-21 0,-1-1 16,0-20-16,0 21 0,0 0 0,0-22 15,1 1-15,-22 0 0,0-1 0,21 1 16,-21-21-16,0 20 0,0 1 16,0 0-16,0-1 0,0 1 0,0 0 15,0 20-15,0 1 0,0 0 0,0 0 16,0 42-1,0 0-15,0 0 0,0 1 16,0-1-16,0 21 0,0-21 16,0 22-16,0-1 0,0 0 0,0 22 15,0-22-15,0 0 0,0 1 16,0-22-16,0 21 0,0 1 0,0-22 16,0 21-16,0-21 0,0 0 0,0 1 15,0-1-15,0 0 0,0 0 16,0-42 15,0 0-31,0 0 16,0-1-16,0 1 0,0 0 0,0 0 15,21-21-15,-21 20 0,21-20 0,0 0 16,0-1-16,1 22 16,20-21-16,-21 21 0,0-22 0,22 22 15,-22 21-15,21 0 0,-21 0 0,0 0 16,1 21-16,-1 1 0,0-1 0,-21 21 15,0-21-15,21 22 0,-21-1 16,0-21-16,0 21 0,0 1 0,0-22 16,0 0-16,0 21 0,0-20 0,-21-1 15,21 0-15,-21 0 0,21 0 16,-21-21-16,21 21 0,-22-21 0,22-21 31,-21 0-15,21 0-1,-21 0-15,21 0 0,0-1 0</inkml:trace>
  <inkml:trace contextRef="#ctx0" brushRef="#br0" timeOffset="59038.75">7916 6435 0,'0'0'0,"-21"0"0,-21 21 31,63-21-31,0 21 0,0-21 0,0 0 16,1 0-16,20 0 0,0 0 0,-21 0 16,22 0-16,-1 0 0,-21 0 15,22-21-15,-22 21 0,0 0 16,0 0-16,-21-21 0,0 0 0,0-1 16</inkml:trace>
  <inkml:trace contextRef="#ctx0" brushRef="#br0" timeOffset="59243.65">7345 6265 0,'-21'0'31,"42"0"-31,0 0 16,0 0-1,-21 22-15,21-22 0,0 0 16,1 0 0,-1 0-16,0 0 0</inkml:trace>
  <inkml:trace contextRef="#ctx0" brushRef="#br0" timeOffset="61490.76">10350 6816 0,'0'0'0,"-21"0"16,0 21-16,0-21 0,0 21 16,0-21-16,42-21 46,0 21-46,0-21 0,0 0 0,0-1 16,1-20-16,-1 21 0,0-21 16,0 20-16,0-20 0,0-21 0,22 20 15,-22 1-15,0-22 0,0 22 16,0 0-16,1-1 0,-1 1 0,-21 0 16,0-1-16,0 22 0,0-21 0,0 21 15,-21 21-15,-1 0 0,1 0 16,-21 0-16,21 0 15,0 21-15,-1 21 0,1-21 0,21 1 16,0 20-16,0 0 0,0 1 0,0-1 16,0 21-16,0-20 0,21-1 15,1 0-15,-1 22 0,0-22 0,0 1 16,0-1-16,0-21 0,1 21 0,-1 1 16,0-22-16,-21 0 0,0 0 15,0 0-15,0 1 0,0-1 0,0 0 16,-21-21-1,0 0-15,-1 0 0,1 0 16,0 0-16,0 0 0,0-21 16,0 0-16,-1-1 0,1 1 0,0 0 15,0 0-15,0 0 0,0 0 0,21-1 16,0-20-16,-22 42 0,22-21 16,-21 0-16,21 42 31,0 0-31,0 0 15,21 0-15,1 1 0,-1-1 0,-21 0 16,21 0-16,0 0 0,0 0 16,0 1-16,22-1 0,-22 0 0,21-21 15,1 21-15,-1-21 0,0 0 0,1 0 16,20 0-16,-21 0 0,1 0 16,20 0-16,-20 0 0,20-21 0,-21 21 15,1-21-15,-1 0 0,0-1 16,1 1-16,-1-21 0,-21 21 0,0-22 15,22 22-15,-43-21 0,0 0 0,0-1 16,0 1-16,0 0 0,0-1 16,0 1-16,-21 0 0,-1 20 0,1 1 15,0 0-15,0 0 0,0 21 0,0 0 16,-22 0-16,22 0 16,0 21-16,-21 0 0,20 0 0,1 22 15,-21-22-15,21 21 0,0 1 0,-1-1 16,1-21-16,0 21 0,21 1 15,-21-1-15,21 0 0,-21-20 0,21-1 16,0 21-16,0-21 0,0 0 0,0 1 16,21-1-16,0-21 0,0 21 15,22-21-15,-22 0 0,0 0 0,21 0 16,-21 0-16,22 0 0,-1 0 0,-21-21 16,22 0-16,-22-1 0,0 1 15,21 0-15,-21 0 0,1 0 0,-1-22 16,-21 22-16,0-21 0,0 0 15,0-1-15,0 22 0,0-21 0,0 21 16,0-22-16,0 22 0,0 0 16,0 42-1,0 0-15,-21 0 16,21 1-16,0-1 0,0 0 16,0 21-16,0-21 0,0 1 0,0-1 15,0 0-15,0 0 0,21 0 0,0 0 16,-21 1-16,21-1 0,0-21 15,0 21-15,1-21 0,-1 0 0,0 0 16,0 0-16,0 0 0,0 0 16,22 0-16,-22 0 0,0-21 15,0 21-15,0-21 0,1-1 0,-1 1 16,0 0-16,-21 0 0,21-21 0,-21 20 16,21 1-16,-21-21 0,0 21 15,0-22-15,0 22 0,0-21 0,0 21 16,0 0-16,0 42 31,0 0-31,0 21 0,0-21 0,0 1 16,-21 20-16,21-21 0,0 21 0,-21-20 15,21 20-15,0-21 0,0 0 0,0 0 16,0 1-16,0-1 16,0 0-16,0 0 15,0-42 16,0 0-15,0 0-16,0-1 0,21-20 16,0 21-16,-21 0 0,21-22 15,1 22-15,-22-21 0,21 21 16,0-22-16,0 22 0,0 0 0,-21 0 16,21 0-16,1 21 0,-1 0 0,0 0 15,-21 21-15,21-21 16,0 21-16,-21 0 0,0 0 15,0 22-15,21-22 0,-21 0 0,22 0 16,-22 0-16,0 1 0,0-1 16,0 0-16,21 0 0,-21 0 0,21 0 15,-21 1-15,21-22 16,0 0 0,0 0-1,-21-22 1,0 1-16,22 21 0,-22-21 0,21 0 15,0 0-15,-21 0 0,21-1 16,0 1-16,0-21 0,-21 21 0,22-22 16,-1 1-16,21 21 0,-21-21 15,0 20-15,1 1 0,-1 0 16,0 0-16,0 21 0,0 0 0,0 0 16,-21 21-1,0 0-15,0 0 16,0 22-16,0-22 0,0 0 0,0 21 15,0-20-15,0 20 0,0-21 0,0 0 16,0 22-16,0-22 0,0 0 0,0 0 16,0 0-16,22 0 0,-1 1 15,0-22-15,0 0 0,0 21 16,0-21-16,1 0 0,-1 0 16,0 0-16,0 0 0,21 0 15,-20 0-15,20-21 0,-21 21 0,21-22 16,-20 1-16,20 21 0,-21-21 0,0 0 15,22 0-15,-22 0 0,0-22 0,0 22 16,0 0-16,-21-21 0,0-1 16,21 22-16,-21-21 0,0 21 0,0-22 15,0 22-15,0 0 0,0 0 16,-21 21-16,0 0 16,0 0-16,0 21 0,0 0 15,21 0-15,0 0 0,-22 1 0,1-1 16,21 21-16,-21-21 15,21 22-15,0-22 0,0 0 0,0 0 16,0 0-16,0 0 0,0 1 0,0-1 16,0 0-16,0 0 0,0 0 15,21-21-15,0 0 16,1 0-16,-22 21 0,21-21 0,0 0 16,0 0-16,0 0 0,0 0 15,1 0-15,-1-21 16,0 21-16,0 0 0,0-21 0,0 0 15,1 21-15,-1-21 0,0 21 16,0-21-16,0 21 16</inkml:trace>
  <inkml:trace contextRef="#ctx0" brushRef="#br0" timeOffset="61699.64">13568 6668 0,'0'0'0,"-21"0"78,-1 21-62,1 0-16</inkml:trace>
  <inkml:trace contextRef="#ctx0" brushRef="#br0" timeOffset="67051.7">1122 8255 0,'0'0'0,"-21"-21"15,-1 21-15,22-21 16,-21 0-16,21-1 0,0 1 16,0 0-16,0 0 0,-21-21 15,21 20-15,0 1 0,0 0 0,0-21 16,0 21-16,0-1 0,0 1 16,0 0-16,0 0 15,0 0-15,21 21 16,-21 21-1,0 0-15,0 21 0,0-20 16,0 41-16,0-21 0,21 1 16,-21 20-16,22-20 0,-22 20 0,0 1 15,0-22-15,0 0 0,0 22 16,0-22-16,0 0 0,0 1 0,0-22 16,0 21-16,0-21 0,0 22 15,0-22-15,0 0 0,-22-21 16,22-21 15,0 0-31,0 0 0,0-1 0,0-20 16,0 21-16,0-21 0,22 20 15,-1-20-15,-21 21 0,21-21 16,0-1-16,0 22 0,0 0 16,22-21-16,-22 42 0,21-22 0,-21 22 15,22 0-15,-22 0 0,21 22 16,1-1-16,-22 0 0,21 0 0,-21 21 15,0-20-15,1 20 0,-1-21 16,-21 21-16,21-20 0,-21 20 0,0-21 16,0 21-16,-21-20 0,0 20 15,-1-21-15,-20 0 0,21 0 0,-21 1 16,20-1-16,-20-21 0,21 0 16,0 0-16,-22 0 0,22 0 0,0-21 15,0-1-15,-21 22 16,20-21-16,1 0 0,0 0 0,0 0 15,21 0-15,-21-1 16,42 44 15,0-1-31,0 0 0,0 0 16,1 0-16,-1 0 0,21 1 16,-21-1-16,0-21 0,22 21 0,-22-21 15,21 21-15,-21-21 0,22 0 16,-1 0-16,0 0 0,1-21 0,-22 0 15,21 0-15,1-1 0,-1 1 16,0-21-16,-21 21 0,22 0 16,-22-22-16,0 22 0,0-21 15,0 21-15,1-22 0,-22 22 0,21-21 16,-21-1-16,0 22 0,0-21 16,0 21-16,0 0 0,0 42 31,0 0-31,0 0 15,0 21-15,0-20 0,0-1 0,0 21 16,0-21-16,0 0 0,0 22 16,0-22-16,0 0 0,21 0 0,0 0 15,-21 1-15,21-1 16,0-21-16,1 0 0,20 0 0,-21 0 16,0 0-16,22 0 0,-22 0 0,21-21 15,-21-1-15,22 1 0,-22 21 16,21-21-16,-21-21 0,0 21 0,1-1 15,-1 1-15,0-21 0,-21 21 16,21-22-16,-21 22 0,0-21 0,0 21 16,0-22-16,0 22 0,0 0 15,0 0-15,-21 21 16,21 21 0,-21 0-16,21 0 0,0 22 15,0-22-15,0 21 0,0-21 0,0 22 16,0-22-16,0 21 0,0-21 15,0 22-15,21-22 0,-21 0 0,21 0 16,0 0-16,0 1 0,1-22 0,-1 0 16,0 21-16,0-21 0,0 0 15,22 0-15,-22 0 0,0-21 0,21-1 16,-21 1-16,1 0 0,20 0 16,-21 0-16,0 0 0,0-22 0,1 22 15,-22-21-15,0-1 0,21 1 0,-21-21 16,0 20-16,21-20 15,-21-1-15,0 22 0,0-22 0,0 22 16,0 0-16,0-1 0,0 22 0,0 0 16,0 0-16,0 42 15,0 0 1,0 0-16,0 22 0,-21-1 16,21 22-16,-21-22 0,21 21 0,0-20 15,0 20-15,0-20 0,0 20 0,0-21 16,0 1-16,0-1 0,0 0 15,0 1-15,0-22 0,0 21 0,0-21 16,0 1-16,21-1 0,0 0 0,0-21 16,0 0-1,0 0-15,1 0 0,-1-21 16,0 0-16,-21-1 16,0-20-16,0 21 0,21 0 15,-21 0-15</inkml:trace>
  <inkml:trace contextRef="#ctx0" brushRef="#br0" timeOffset="67238.59">2752 8276 0,'-22'0'0,"44"0"0,-65 0 16,43 21-16,21-21 31,1 0-31,-1 0 16,21 0-16,-21 0 0,0 0 0,22 0 15,-22 0-15,21 0 0,1-21 0,-22 21 16,0-21-16,21 21 0,1-21 16,-22 0-16</inkml:trace>
  <inkml:trace contextRef="#ctx0" brushRef="#br0" timeOffset="67854.74">4508 8213 0,'0'0'0,"-21"-43"15,21 22-15,-21-21 0,21 0 0,-21-1 16,21 1-16,0 0 0,0 20 16,0-20-16,0 21 0,21 0 0,0 0 15,0-1-15,1 1 0,-1 21 0,21 0 16,-21 0-16,22 0 0,-1 21 15,-21 22-15,21-22 0,1 42 0,-22-20 16,21 20-16,-21-20 0,1 20 16,-1 1-16,-21-1 0,0-21 0,0 22 15,0-22-15,0 1 0,0-1 0,0-21 16,0 21-16,0-20 0,0-1 16,0 0-16,0-42 31,0 0-31,0-22 15,21 22-15,0-21 0,-21-1 16,21 1-16,0 0 0,1-22 0,-1 22 16,-21-22-16,21 1 0,0-1 0,0 1 15,0-1-15,1 22 0,-1 0 16,0-1-16,-21 1 0,0 0 0,21 21 16,0-1-16,-21 44 31,0-1-31,0 21 15,0-21-15,0 0 0,0 22 16,0-22-16,0 21 0,21 1 0</inkml:trace>
  <inkml:trace contextRef="#ctx0" brushRef="#br0" timeOffset="70715.07">5651 8424 0,'85'-42'15,"-85"21"1,21 0-16,0 0 0,-21-1 16,0-20-16,0 21 0,0-21 0,0 20 15,0-20-15,0 0 0,0-1 16,-21 1-16,0 21 0,0-21 0,-21 20 16,20 1-16,1 0 0,-21 0 0,21 21 15,-22 0-15,22 0 0,-21 21 16,21 0-16,0 0 0,-22 22 0,22-1 15,0 0-15,0 22 0,0-22 0,-1 22 16,1-22-16,21 22 0,-21-22 16,21 0-16,0 1 0,0-1 0,0-21 15,0 21-15,21-20 0,0-22 0,1 21 16,-1-21-16,0 0 0,0 0 16,0 0-16,22 0 0,-22 0 15,21-21-15,-21-1 0,22 1 0,-1 0 16,-21 0-16,21 0 0,-20-22 15,20 22-15,-21-21 0,0 0 0,0-1 16,1 1-16,-1 0 0,-21-1 0,0 1 16,0 21-16,0-22 0,0 22 15,0 0-15,0 0 0,0 42 32,0 0-32,0 0 0,0 22 15,-21-22-15,21 21 0,0-21 0,0 22 16,0-1-16,0-21 0,0 22 0,0-1 15,0-21-15,0 0 16,0 22-16,0-22 0,0 0 0,21-21 16,-21 21-16,21 0 0,0-21 0,0 0 15,0 0-15,1 0 0,20 0 16,-21 0-16,0-21 0,0 0 0,22 21 16,-22-21-16,0 0 0,0-1 0,0-20 15,1 21-15,-1-21 0,0 20 16,-21-20-16,0 0 0,0-1 0,0 22 15,0-21-15,0 21 0,0 0 0,0-1 16,0 1-16,-21 21 16,0 0-16,21 21 15,0 1 1,0-1-16,0 0 0,0 0 0,0 0 16,0 0-16,0 1 0,0-1 15,21 21-15,-21-21 0,21 0 0,0 1 16,-21-1-16,21 21 0,0-21 0,-21 0 15,22 1-15,-1-1 0,0 0 16,0 0-16,0-21 0,0 21 0,1 0 16,-1-21-16,0 0 0,21 0 0,-21 0 15,22 0-15,-1 0 0,-21 0 16,22 0-16,-1-21 0,0 21 0,-21-21 16,22 0-16,-1 0 0,-21 0 15,0-22-15,1 22 0,20-21 0,-42 21 16,21-22-16,-21 1 0,21 0 15,-21-1-15,0 1 0,0 0 0,0 20 16,0 1-16,0 0 0,0 0 0,0 0 16,0 0-16,-21 21 15,0 0-15,21 21 16,-21 0-16,21 0 0,0 0 0,0 0 16,-21 1-16,21-1 0,0 0 15,-22 21-15,22-21 0,0 22 0,0-22 16,0 0-16,0 21 0,0-20 0,0-1 15,0 0-15,0 0 16,0 0-16,22-21 0,-1 21 0,-21 1 16,21-22-16,0 0 0,0 21 0,0-21 15,1 0-15,-1 0 0,0 0 16,0 0-16,0 0 0,0 0 16,1 0-16,-1 0 0,0-21 0,0-1 15,21 22-15,-20-21 0,-1 21 0,0-21 16,0 0-16,0 0 0,0 21 15,1-21-15,-1-1 0,21 1 0,-21 0 16,0 0-16,-21 0 0,22 0 0,-22-1 16,21 1-16,-21 0 15,0 0-15,0 0 0,0-22 0,0 22 16,0 0-16,-21 0 0,-1 21 0,1-21 16,0 0-16,0-1 0,0 22 15,0 0-15,-1 0 0,1 0 16,0 0-16,0 22 0,0-1 0,21 0 15,-21 0-15,-1 0 0,1 22 16,21-22-16,0 21 0,-21-21 0,21 22 16,-21-1-16,21-21 0,-21 21 0,21 1 15,0-22-15,0 0 0,0 0 0,0 0 16,0 1-16,0-1 0,21-21 16,0 0-16,0 21 0,0-21 0,1 0 15,-1 0-15,0-21 16,0 21-16,0-21 0,0-1 15,1 1-15,-1 0 0,0 0 0,0 0 16,-21 0-16,0-22 0,21 22 0,-21-21 16,21 21-16,-21-22 0,0 1 0,0 21 15,0 0-15,0-1 0,0 1 16,0 42 0,0 1-1,-21-1-15,21 0 0,0 21 16,0-21-16,0 1 0,0 20 0,0-21 15,0 0-15,0 22 0,0-22 0,21 0 16,1 0-16,-1 0 16,0 0-16,0-21 0,0 22 0,22-22 15,-22 0-15,21 0 0,-21 0 0,22 0 16,-1 0-16,-21 0 0,21 0 0,-20-22 16,-1 1-16,21 0 0,-21 0 15,0 0-15,1-22 0,-22 22 0,21-21 16,0 0-16,-21-22 0,21 22 0,-21-22 15,0 22-15,0-22 0,0 22 16,21 0-16,-21-1 0,0 1 16,0 0-16,21-1 0,-21 22 0,0 0 15,0 42 17,-21 0-32,21 22 0,-21-22 0,21 21 15,0 1-15,-21-1 0,21 0 16,0 1-16,0 20 0,0-21 0,0 1 15,0-1-15,0 0 0,0 1 0,0-1 16,0 0-16,0-20 0,0-1 16,21 21-16,0-21 0,0 0 15,1-21-15,-1 0 0,0 0 0,0 0 16,0 0-16,0 0 0,22 0 16,-22-21-16,0 21 0,0-21 15,0 0-15,1 0 0,-22 0 0,21-1 16,0-20-16,0 21 0,-21-21 0,0 20 15,21-20-15,-21 21 0,21 0 16,-21 0-16,0-1 0,0 1 0,0 42 31,0 1-31,0-1 16,0 0-16,-21 0 0,21 0 0,0 0 16,0 1-16,0 20 0,0-21 0,0 0 15,0 0-15,0 1 0,0-1 16,21 0-16,1 0 15,-1-21-15,0 0 0,0 0 16,0 0-16,0 0 0,1 0 16,20 0-16,-21-21 0,0 21 15,0-21-15,1 0 0,20 21 0,-21-22 16,0-20-16,0 21 0,1 0 0,-1 0 16,0-22-16,0 22 0,-21 0 15,0 0-15,21 0 0,-21-1 0,0 1 16,0 42 15,-21-21-31,21 22 0,-21-1 0,21 21 16,0-21-16,0 0 0,0 1 15,0-1-15,0 21 0,0-21 0,0 0 16,0 1-16,0-1 16,0 0-16,21-21 0,0 21 0,0-21 15,1 0-15,-1 0 0,0 0 0,0 0 16,0 0-16,0 0 0,1 0 15,-1 0-15,0-21 0,-21 0 16,21 0-16,-21-1 0,0 1 16,0 0-16,0 0 0,0 0 0,-21-22 15,0 22-15,0 0 0,-22 0 16,22 0-16,0 0 0,0-1 0,-22 1 16,22 21-16,0 0 0,0 0 15,0 0-15,0 0 0,42 0 31,0 0-15,0 0-16,0-21 0,22 21 16,-22-21-16,0 0 0,21 21 0,-21-21 15,22 21-15,-22 0 0,21-22 0,-21 22 16,1 0-16,-1 0 0,0 0 16,0 0-16,0 0 0,0 22 0,1-1 15,-22 0-15,0 21 0,21-21 16,-21 1-16,0-1 0,0 0 15,0 0-15,0 21 0,0-20 16,0-1-16,0 0 0,0 0 16,0 0-16,0 0 0,-21-21 0,21 22 15,0-1 1,0-42 15,0-1-15,0 1-16,21 0 0,0 0 0,-21 0 15,21-22-15,0 22 0,0-21 16,1 21-16,-1-22 0,0 22 0,0-21 16,0 21-16,0 0 0,1-1 15,-1 1-15,0 0 0,0 21 0,0 21 16,-21 0 0,0 1-16,0 20 0,0-21 15,0 21-15,0 1 0,0-1 0,0-21 16,-21 22-16,21-22 0,0 21 0,0-21 15,0 0-15,0 1 0,0-1 16,0 0-16,0 0 0,21-21 16,22 0-16,-22 0 0,0 0 0,0 0 15,21 0-15,-20 0 0,-1-21 0,0 21 16,0-21-16,0 0 16,22 21-16,-22-22 0,-21 1 0,21 0 15,0 0-15,-21 0 0,0 0 0,0-22 16,0 22-16,0-21 0,0 21 0,0-22 15,0 1-15,0 0 0</inkml:trace>
  <inkml:trace contextRef="#ctx0" brushRef="#br0" timeOffset="70930.97">9334 7578 0,'0'0'0,"-21"0"15,-21 0-15,42 21 47,-21-21-15,0 0-32,-1 0 15,1 0-15</inkml:trace>
  <inkml:trace contextRef="#ctx0" brushRef="#br0" timeOffset="71130.85">8361 7747 0,'0'0'16,"0"21"-16,21-21 31,0 0-15,0 0-16,0 0 0,1 0 15,-1 0-15,0-21 0,0 21 0,0-21 16,0 21-16,1 0 0,-22-21 16,0 0-16,-22-1 15</inkml:trace>
  <inkml:trace contextRef="#ctx0" brushRef="#br0" timeOffset="71335.74">7218 7641 0,'-21'0'78,"-1"0"-78,1 0 0</inkml:trace>
  <inkml:trace contextRef="#ctx0" brushRef="#br0" timeOffset="71478.75">6943 7726 0,'0'0'0,"0"21"0,21-21 31,0 0-16,0 0 1,0 0-16</inkml:trace>
  <inkml:trace contextRef="#ctx0" brushRef="#br0" timeOffset="72007.27">11366 7726 0,'0'0'0,"22"0"16,-22 21-16,0 0 15,0 0-15,0 1 0,0 20 16,0-21-16,0 0 0,0 0 0,0 22 16,0-22-16,0 0 0,0 21 15,-22-20-15,22-1 0,-21 0 0,21 0 16,0 0-16,-21 0 0,21-42 47,0 0-47,0 0 15,0 0-15</inkml:trace>
  <inkml:trace contextRef="#ctx0" brushRef="#br0" timeOffset="72191.17">11324 7662 0,'0'0'0,"0"-21"0,0 0 15,0 0-15,-21 21 0,0 0 16,21-21-16,-21 21 0,-1 0 16,22 21 15,22 0-31,-1-21 16,0 0-16,0 21 0,21-21 15,-20 21-15,-1-21 16,0 0-16</inkml:trace>
  <inkml:trace contextRef="#ctx0" brushRef="#br0" timeOffset="72679.89">11726 7684 0,'0'21'16,"0"0"-1,0 0-15,-21 0 16,21 0-16,0 1 0,0-1 0,0 0 15,0 0-15,0 21 0,0-20 0,0-1 16,0 0-16,0 21 16,0-21-16,0 1 0,0-1 0,0 0 15,0 0-15,0 0 0,0 0 16,-21-42 15,21 0-15,0 0-16,0 0 0,0 0 0,0-1 15,0 1-15,0-21 0,0 21 16,0-22-16,21 22 0,-21-21 16,42 0-16,-20 20 0,-1-20 0,21 0 15,0 21-15,-20-1 0,20 1 16,0 0-16,22 21 0,-22 0 0,0 0 16,-20 0-16,20 21 0,0 22 0,-21-22 15,22 0-15,-22 21 0,0-21 16,-21 22-16,0-1 0,0-21 0,0 22 15,0-1-15,0-21 0,0 21 0,0-20 16,-21 20-16,21-21 0,-21 0 16,0 0-16,-1 1 0,22-1 0,-21-21 15,21 21-15,-21-21 0,42 0 32,0-21-32,22 0 15,-22-1-15,21 1 0</inkml:trace>
  <inkml:trace contextRef="#ctx0" brushRef="#br0" timeOffset="72970.8">13441 7430 0,'0'0'15,"0"-22"-15,0 1 0,0 0 0,0 0 16,-21 21-1,-1 21-15,22 0 16,-21 22-16,21-1 0,0-21 0,0 43 16,-21-22-16,21 0 0,0 1 15,0-1-15,0 0 0,-21 1 0,21-1 16,0 0-16,0 1 0,0-22 0,0 21 16,0-21-16,0 0 0,0 1 0,0-1 15,0 0-15,0-42 31,0 0-31</inkml:trace>
  <inkml:trace contextRef="#ctx0" brushRef="#br0" timeOffset="73797.2">12890 7789 0,'0'0'15,"22"0"1,-1 0-16,21 0 15,-21 0-15,22 0 0,-1 0 16,21-21-16,-20 21 0,20 0 0,-20-21 16,20 0-16,1 21 0,-22-21 0,21 0 15,1 21-15,-22-22 0,1 1 16,20 0-16,-42-21 0,22 21 16,-1-1-16,-21-20 0,0 21 0,-21 0 15,0 0-15,0-22 0,0 22 16,0 0-16,0 0 0,-21 21 15,0 0-15,0 0 0,0 0 16,-1 0-16,1 0 0,21 21 16,-21 21-16,21-21 0,-21 22 0,21-22 15,-21 21-15,21 1 0,0-1 0,0 0 16,0 1-16,0-1 0,0 0 16,0 1-16,0-22 0,0 21 0,0 0 15,0-20-15,0 20 0,0-21 0,0 21 16,0-20-16,0-1 15,-21-21-15,21 21 0,-22-21 16,44-21 0,-22 0-1,21-1-15,-21 1 0,21-21 16,0 21-16,0-22 0,0 1 0,22 21 16,-22-21-16,0-1 0,21 1 0,1 21 15,-22 0-15,21-1 0,1 1 16,-1 0-16,-21 21 0,21 0 0,-20 0 15,20 21-15,-21 0 0,0 1 0,-21-1 16,0 0-16,0 0 0,0 21 16,0-20-16,0 20 0,0-21 15,0 21-15,0-20 0,21 20 0,-21-21 16,22 0-16,-1 0 0,0 1 0,0-1 16,0 0-16,22-21 0,-22 0 15,21 0-15,-21 0 0,22 0 0,-22 0 16,21 0-16,-21 0 0,22-21 0,-22 21 15,21-21-15,-21-1 0,0 1 16,1 0-16,-1 0 0,-21 0 0,0 0 16,21-1-16,-21-20 0,0 21 15,0 0-15,0 0 0,0-1 0,-21 22 16,0 0-16,-1 0 0,1 0 16,0 0-16,0 0 0,0 22 15,0-1-15,21 0 0,0 0 0,-22 0 16,22 0-16,0 1 0,0-1 15,0 0-15,0 0 0,22 0 0,-22 0 16,21-21-16,0 22 0,0-22 0,0 0 16,0 0-16,22 0 15,-22 0-15,0 0 0,0 0 0,0 0 16,1-22-16,-22 1 16</inkml:trace>
  <inkml:trace contextRef="#ctx0" brushRef="#br0" timeOffset="74707.03">3429 9673 0,'21'-21'16,"0"0"-16,0 0 0,-21 0 15,22-1-15,-22 1 16,0 0-16,0 0 0,-22 0 15,1 0 1,0 21-16,-21-22 0,-1 22 0,22 0 16,-21 0-16,0 0 0,-1 0 0,1 0 15,0 0-15,-1 22 0,1-1 16,21 0-16,-22 21 0,22-21 0,0 22 16,0-1-16,0 0 0,21 1 15,0-1-15,0 0 0,0 1 0,0-22 16,21 0-16,0 0 0,0 0 15,0 1-15,22-22 0,-22 0 0,0 0 16,21 0-16,-20 0 0,20 0 0,0-22 16,-21 1-16,22 0 0,-22 0 15,21 0-15,-21-22 0,22 22 16,-22 0-16,0-21 0,0 21 16,0-22-16,1 22 0,-22-21 0,0 21 15,0-1-15,0 1 0,0 0 0,0 0 16,0 42-1,0 0-15,0 0 16,0 1-16,0-1 0,0 0 16,0 21-16,0-21 0,0 22 0,0-22 15,0 0-15,21 0 0,0 0 0,0 1 16,-21-1-16,21 0 16,0-21-16,1 0 0,-1 21 0,0-21 15,0 0-15,0 0 0,0 0 0,1 0 16,-1 0-16,0-21 0,0 0 15,-21 0-15</inkml:trace>
  <inkml:trace contextRef="#ctx0" brushRef="#br0" timeOffset="75071.81">3873 9610 0,'0'0'16,"0"-21"-16,0-1 0,0 1 0,0 0 16,0 0-16,0 0 0,0 0 0,0-1 15,0 1-15,22 21 16,-1 0-16,0-21 0,0 21 0,0 0 15,0 0-15,1 0 16,20 0-16,-21 21 0,0-21 0,0 21 16,1 1-16,-1 20 0,0-21 15,-21 21-15,0-20 0,0 20 0,0-21 16,0 21-16,0-20 0,0-1 16,0 21-16,0-21 0,-21 0 0,21 1 15,-21-22-15,21-22 31,0 1-15,0 0-16,0-21 16,21 21-16,-21-1 0,21-20 15,-21 0-15,0 21 0,21-22 0,0 22 16,-21-21-16,21 21 0,1-22 0,-22 22 16,21 21-16,0-21 0,0 0 15,0 21-15,0 0 0,1 0 0,-1 0 16,0 0-16,21 21 0</inkml:trace>
  <inkml:trace contextRef="#ctx0" brushRef="#br0" timeOffset="78078.77">5016 9716 0,'0'0'0,"22"0"15,-1-22-15,0 22 16,0-21-16,0 0 0,0-21 15,-21 21-15,22-1 0,-22 1 0,0 0 16,0-21-16,0 21 0,0-22 16,0 22-16,-22 0 0,1 0 0,-21 0 15,21-1-15,-22 22 0,22 0 0,-21 0 16,0 0-16,-1 0 0,1 0 16,0 22-16,20-1 0,-20 0 0,0 0 15,21 0-15,-22 22 0,22-1 0,0-21 16,0 21-16,21 1 15,0-22-15,-21 21 0,21-21 0,0 22 16,0-22-16,0 0 0,21-21 0,0 21 16,0-21-16,21 21 0,1-21 15,-22 0-15,21 0 0,1 0 0,-1-21 16,0 0-16,1 21 0,-1-21 0,-21 0 16,21 0-16,-20 21 0,-1-22 15,0 1-15,0 0 0,-21 0 0,0 0 16,0 0-16,21-1 0,-21 1 15,0 0-15,0 0 0,0 0 32,-21 63-1,21-21-31,0 0 0,0 1 16,0-1-16,0 21 0,0-21 15,0 22-15,0-1 0,0 0 16,0 1-16,21-1 0,-21 0 0,21 22 15,-21-22-15,22 22 0,-1-22 0,0 21 16,0 1-16,-21-1 0,21 1 16,0 21-16,1-22 0,-22-21 0,0 22 15,21-1-15,-21 1 0,0-22 0,0 1 16,0 20-16,0-21 0,0 1 0,0-22 16,-21 21-16,-1 1 15,1-22-15,0 0 0,0 0 0,0 0 16,0 0-16,-22-21 0,22 0 0,0 0 15,-21 0-15,20-21 0,-20 0 0,21 0 16,0 0-16,0-22 0,-1 1 16,22 0-16,0-1 0,0 1 0,0-21 15,0-22-15,0 21 0,0-20 0,22-1 16,-1 0-16,0 1 0,21-1 16,-21-21-16,22 22 0,-1-1 0,0 0 15,22 1-15,-22-1 0,1 21 16,-1 22-16,0-21 0,-21 20 0,1 1 15,-1 21-15,-21 0 0,0-1 16,0 1-16,-21 21 16,-1 0-16,1 0 15,0 0-15,21 21 0,-21 1 16,21-1-16,0 0 0,0 0 16,0 0-16,21 0 0,-21 1 15,21-1-15,0 0 0,1 0 0,-1 0 16,0 0-16,0 1 0,-21-1 0,21 0 15,0 0-15,1-21 0,-22 21 16,0 0-16,21-21 16,0 0-16,0 0 15,0 0-15,0 0 16,1-21-16,-22 0 0,21 0 16,0 0-16,21 0 0,-21-1 0,1 1 15,-1-21-15,0 21 0,0-22 0,0 22 16,0-21-16,1 21 0,-22 0 15,0-1-15,0 1 0,0 0 0,0 42 47,0 0-47,0 1 0,0 20 16,0-21-16,0 0 0,0 22 0,0-22 16,0 21-16,0-21 15,0 0-15,0 22 0,0-22 0,0 0 16,0 0-16,21 0 0,0-21 15,0 0-15,0 0 16,0 0-16,1 0 0,-1 0 0,0 0 16,0 0-16,-21-21 0,21 0 0,0 0 15,1 0-15,-1 0 0,0-1 16,0 1-16,0-21 0,-21 21 0,0 0 16,21-22-16,-21 22 0,0 0 0,0 0 15,0 0-15,0-1 16,0 44 15,0-1-31,0 0 16,0 0-16,0 0 0,0 0 0,0 22 15,0-22-15,0 0 0,0 0 0,0 22 16,22-22-16,-1 0 0,0 0 16,0-21-16,0 21 0,22 0 0,-22-21 15,0 0-15,21 0 0,-21 0 0,22 0 16,-22 0-16,0 0 0,21 0 15,-20-21-15,20 0 0,-21 0 0,0 0 16,0 0-16,1-1 0,-22 1 0,0 0 16,21-21-16,-21-1 0,0 22 15,0-21-15,0 21 0,0-22 16,0 22-16,0 0 0,0 0 0,0 42 47,0 0-47,0 22 0,0-22 0,0 0 15,0 0-15,0 21 0,0-20 0,0 20 16,0-21-16,0 0 0,0 0 16,0 1-16,0-1 0,0 0 0,0 0 15,0 0-15,0 0 16,0-42 15,0 0-31,0 0 16,0-21-16,0 20 15,0 1-15,0-21 0,21 0 0,0 20 16,-21-20-16,21 21 0,-21-21 0,21 20 16,1 1-16,-22 0 0,21 0 15,0 0-15,42 21 32,-63 21-32,0 0 0,22 0 0,-22 0 0,21 22 15,-21-22-15,0 0 0,21 21 16,0-20-16,-21 20 0,21-21 15,-21 0-15,0 0 0,21 22 0,1-43 16,-22 21-16,21 0 0,-21 0 16,21 0-16,0-21 15,0-21 1,0 0 0,-21 0-16,0 0 0,22-22 15,-1 22-15,0-21 0,0 21 0,0-22 16,0 1-16,1 21 0,-1-21 15,0-1-15,0 22 0,0 0 0,0-21 16,1 42-16,-1-22 0,0 1 16,0 21-16,0 0 0,-21 21 15,0 1 1,0-1-16,0 0 0,0 0 0,0 0 16,0 0-16,0 22 0,0-22 0,0 21 15,0-21-15,21 22 0,-21-22 16,22 0-16,-22 0 0,21 0 0,0 1 15,21-1-15,-21-21 0,1 21 0,20-21 16,0 0-16,1 0 0,-22 0 16,21 0-16,0 0 0,1-21 0,-1 21 15,-21-21-15,22-1 0,-22 22 0,0-21 16,0-21-16,0 21 0,0 0 16,1-22-16,-22 22 0,0-21 15,21 21-15,-21-22 0,0 22 0,0 0 16,0 0-16,0 0 0,-21 21 15,-1 0-15,1 0 16,0 0-16,0 21 16,21 0-16,-21 0 0,21 0 15,0 0-15,0 1 0,0-1 0,0 0 16,0 0-16,0 0 0,0 0 0,0 1 16,21-1-16,0 0 0,0 0 15,0-21-15,1 0 0,-1 21 16,0-21-16,0 0 0,21 0 15,-20 0-15,-1 0 0,0-21 16,0 0-16,0 21 16,0-21-16,1 0 0,-1-1 0,0 1 15,0 0-15,0-21 0,0 21 0,-21-1 16,0 1-16,22 0 0,-22-21 16,0 21-16,0-1 0,-22 22 31,22 22-16,0-1-15,0 0 0,0 0 0,-21 0 16,21 0-16,0 1 0,-21 20 0,21-21 16,0 0-16,0 0 0,0 1 15,0-1-15,0 0 0,-21 0 16,21 0-16,0 0 0,0 1 16,-21-22-1,21-22 16,0 1-31,0 0 0,0 0 0,0 0 16,0 0-16,0-1 0,21-20 16,0 21-16,0-21 0,22 20 0,-22-20 15,0 21-15,0-21 0,21 20 0,-20 1 16,20 0-16,-21 0 16,0 21-16,22 0 0,-22 0 0,0 0 0,0 0 15,0 21-15,0-21 0,-21 21 16,0 0-16,22 1 0,-22-1 15,0 21-15,21-21 0,-21 0 0,0 1 16,0-1-16,0 0 0,0 0 0,0 0 16,0 0-16,21 1 0,0-1 15,0-21-15,0 0 16,1 0-16,-1 0 0,0 0 16,0 0-16,0 0 0,0 0 0,1-21 15,-1-1-15,0 1 0,0 0 16,0 0-16,-21 0 0,21 0 15,1-1-15,-22-20 0,21 0 0,-21 21 16,0-22-16,0 1 0,21 0 16,-21-22-16,21 22 0,-21-1 0,0 22 15,0-21-15,0 21 0,0-22 0,0 22 16,0 0-16,-21 21 16,21 21-16,-21 0 15,0 1-15,21 20 0,0-21 16,0 21-16,-22 1 0,22-1 0,0 0 15,-21 1-15,21-1 0,0 0 0,0-20 16,0 20-16,0 0 0,0-21 16,0 22-16,0-22 0,0 0 15,0 0-15,0 0 0,0 1 0,0-1 16,21 0-16,1-21 16,-1 0-16,0 0 15,0 0-15,0 0 0,0 0 0,1-21 16,-1 21-16,0-21 0,0-1 0,-21 1 15</inkml:trace>
  <inkml:trace contextRef="#ctx0" brushRef="#br0" timeOffset="78322.63">9292 9208 0,'0'0'0,"-21"0"0,0 0 0,0 0 0,42 0 31,0 0-31,0 0 16,0 0-16,22 0 0,-22 0 0,21 0 16,-21 0-16,22 0 0,-1 0 0,-21 0 15,21 0-15,-20 0 0,20 0 16,-21 0-16,0 0 0,0 0 0,1 0 16,-22-22 15</inkml:trace>
  <inkml:trace contextRef="#ctx0" brushRef="#br0" timeOffset="80154.47">11197 9165 0,'0'0'0,"42"-84"16,-20 62-16,-22 1 16,0 0-16,0-21 0,0 21 15,0-1-15,21-20 0,-21 21 16,0 0-16,0 0 0,21-1 0,-21 1 15,0 42 1,0 1 0,0-1-16,0 0 0,0 21 15,0 1-15,-21-1 0,21 21 0,-21-20 16,-1-1-16,22 22 0,-21-22 0,0 0 16,0 22-16,21-22 0,-21 0 0,0 1 15,-1-1-15,22 0 0,-21 1 16,0-22-16,21 0 0,0 21 15,-21-20-15,0-1 0,0-21 0,-1 21 0,1-21 16,0 0 0,0 0-16,0 0 0,21-21 0,-21 0 15,-1 21-15,1-43 0,21 22 0,0 0 16,0-21-16,0-1 0,0 1 16,0 0-16,0-1 0,0 1 0,0 0 15,0-1-15,0 1 0,21 0 0,1-1 16,-22 22-16,21 0 0,0 0 15,0 21-15,0 0 0,0 0 16,1 0-16,-22 21 0,0 21 0,21-21 16,0 1-16,-21 20 15,0-21-15,0 21 0,21 1 0,-21-22 16,21 21-16,0 1 0,-21-22 0,22 21 16,-1 0-16,0-20 0,-21-1 0,21 21 15,0-21-15,0 0 0,22 1 16,-22-22-16,0 21 0,21-21 0,-20 0 15,-1 0-15,21 0 0,-21 0 0,22 0 16,-22 0-16,0 0 0,21-21 16,-21-1-16,1 1 0,20 0 0,-21 0 15,0-21-15,0 20 0,1-20 0,-22 0 16,21 21-16,-21-22 0,21 22 16,-21 0-16,0-21 0,0 20 15,0 1-15,0 0 0,0 0 16,0 42 15,0 0-31,0 0 0,0 1 16,0-1-16,0 0 0,0 0 0,0 0 15,0 0-15,0 1 0,0-1 0,0 21 16,0-21-16,0 0 0,0 1 16,0-1-16,0 0 0,0 0 15,0 0-15,21-21 0,0 0 0,0 0 16,1 0-1,-1 0-15,21 0 0,-21 0 0,0-21 16,22 0-16,-22 0 0,21 0 0,1-1 16,-22 1-16,21 0 0,-21-21 0,22-1 15,-22 22-15,0-21 0,0 21 16,0-22-16,0 22 0,-21-21 0,0 21 16,0 0-16,0-1 0,0 44 31,-21-22-31,21 21 15,0 0-15,0 0 0,0 0 0,0 0 16,0 1-16,0-1 16,0 0-16,0 0 0,0 0 0,21 0 15,-21 1-15,0-1 0,0 0 0,0 0 16,0 0-16,22 0 0,-22 1 0,0-1 16,0 0-16,0 0 15,-22-21 1,1 0-16,0 0 0,0 0 15,0 0-15,0-21 16,-1 0-16,22 0 0,0-1 0,-21 1 16,0 21-16,21-21 0,0 0 0,0 0 15,0 0 1,-21 21-16,21 21 16,0 0-1,0 0-15,0 0 16,21 0-16,-21 1 0,21-22 15,0 21-15,1 0 0,-1-21 0,0 21 16,0-21-16,0 0 0,0 21 0,22-21 16,-22 0-16,21 0 0,-21 0 15,22 0-15,-1 0 0,0 0 0,-20 0 16,20-21-16,0 21 0,-21-21 0,1 0 16,20 21-16,-21-43 0,0 22 0,0 0 15,1 0-15,-1-21 0,0 20 16,-21-20-16,0 0 0,21-1 15,-21 1-15,0-21 0,0 20 0,0 1 16,21-22-16,-21 22 0,0 0 16,0-1-16,0 1 0,0 21 0,0 0 15,0 0-15,0-1 0,0 44 32,0-1-32,0 21 0,0-21 0,0 22 15,0-1-15,0-21 0,-21 21 0,21 1 16,-21-1-16,21 0 0,0 1 15,0-1-15,-21-21 0,21 22 0,0-22 16,-21 21-16,21-21 0,0 22 16,0-22-16,0 0 0,0 21 0,0-21 15,0 1-15,0-1 0,21-21 16,0 21-16,0 0 0,0-21 0,0 0 16,1 0-16,20 0 0,-21 0 0,21 0 15,1 0-15,-1 0 0,0 0 16,1-21-16,-1 0 0,0 0 0,1 21 15,-22-22-15,21 1 0,-21 0 0,1 21 16,-1-21-16,-21 0 0,0 0 16,0-1-16,0 1 15,0 0-15,-21 21 0,21-21 16,-22 0-16,22 0 0,-21 21 0</inkml:trace>
  <inkml:trace contextRef="#ctx0" brushRef="#br0" timeOffset="80359.35">12933 9144 0,'42'0'31,"-21"0"-31,0 0 0,1 0 16,-1 0-16,21 0 0,-21 0 0,22-21 15,-22 0-15,21 21 0,-21 0 0,0-21 16,1 21-16,-1 0 0,-21-22 15,-21 1 1,-22 21-16,22 0 0,-21-21 16</inkml:trace>
  <inkml:trace contextRef="#ctx0" brushRef="#br0" timeOffset="80555.03">12001 8911 0,'0'0'0,"0"21"0,0 1 31,-21-1-15,0-21-16,0 0 16,0 0-16,0 0 15</inkml:trace>
  <inkml:trace contextRef="#ctx0" brushRef="#br0" timeOffset="81907.63">16785 5122 0,'0'0'0,"-21"0"0,0 0 0,0 0 16,-1 0-16,1 0 0,0 0 15,0 0-15,0 0 0,0 0 0,42 0 47,0 0-47,0 0 0,21 0 16,1 22-16,-1-22 0,0 0 16,22 0-16,-1 0 0,1 0 0,-1 0 15,22 0-15,0 0 0,-22 0 0,22 0 16,0 0-16,-22 0 0,22 0 15,-22 0-15,-20 0 0,-1-22 0,0 22 16,1 0-16,-22 0 0,0-21 16,-21 0-1,-21 21-15,0-21 16,-1 0-16,-20 21 0,21-21 16,0 21-16,-22-22 0,22 22 0,0-21 15,-21 0-15,21 0 16,-1 21-16,22-21 0,0 0 0,0-1 15,22 22 1,-1-21-16,0 21 0,0 0 16,0 0-16,0 0 0,1 0 15,-1 21-15,0-21 0,0 22 0,0-1 16,-21 0-16,21 0 0,-21 21 0,0-20 16,0-1-16,0 21 0,0-21 15,0 22-15,-21-22 0,0 0 0,0 21 16,0-21-16,-22 1 0,22 20 15,0-21-15,0 0 0,0 0 16,0 1-16,-1-22 0,1 21 0,0 0 16,21 0-16,-21-21 15,42 0 1,0 0-16,0 0 16</inkml:trace>
  <inkml:trace contextRef="#ctx0" brushRef="#br0" timeOffset="85819.24">19367 5271 0,'0'21'16,"22"-21"-1,-22-21 16,0-1-31,0 1 16,0 0-16,0 0 0,0 0 16,-22 0-16,22-1 0,-21 1 15,21 0-15,-21 0 0,0 0 0,0 0 16,0-1-16,-1 22 0,1 0 16,0 0-16,0 0 0,0 0 15,0 0-15,-1 0 0,1 22 0,0-1 16,0 0-16,0 0 15,0 21-15,-1-20 0,1 20 0,21 0 16,-21 1-16,21-22 0,-21 21 0,21 0 16,0-20-16,-21 20 0,21 0 15,0-21-15,0 22 0,0-22 0,0 0 16,21 0-16,0 0 0,0 1 16,0-22-16,1 0 0,-1 0 0,0 0 15,21 0-15,-21 0 0,1 0 0,20-22 16,-21 22-16,21-21 0,-20 0 15,20-21-15,0 21 0,-21-1 0,22-20 16,-22 21-16,0-21 0,21-1 16,-20 1-16,-1 0 0,0-1 15,21-20-15,-21 20 0,1-20 0,-1-1 16,0 1-16,-21 21 0,21-22 16,0 22-16,-21-1 0,0 1 0,0 0 15,0-1-15,0 22 0,0 0 16,0 0-16,-21 42 31,0 0-31,21 22 0,-21-1 16,0 0-16,21 1 0,0-1 0,0 21 15,-22-20-15,22 20 0,-21 1 16,21-22-16,0 0 0,0 22 16,0-22-16,0-21 0,0 22 0,21-22 15,1 21-15,-1-21 0,0 1 16,21-22-16,-21 21 0,1-21 0,20 0 15,-21 0-15,21 0 0,-20 0 0,20 0 16,-21-21-16,21 21 0,-20-22 16,-1 1-16,21 0 0,-21 0 0,0 0 15,1 0-15,-1-1 0,-21 1 16,0 0-16,0-21 0,0 21 0,0-1 16,0 1-16,0 0 0,0 0 0,-21 0 15,-1 21-15,1 0 16,0 0-16,0 21 15,0 0-15,0 0 0,21 0 16,-22 1-16,22-1 0,-21 0 0,21 21 16,0-21-16,0 1 0,0 20 0,0-21 15,0 0-15,0 0 0,21 1 16,1-1-16,-1 0 0,0-21 0,0 21 16,0-21-16,22 0 0,-22 0 15,21 0-15,0 0 0,1 0 0,-1 0 16,0 0-16,1-21 0,-22 21 0,21-21 15,1 0-15,-22-1 0,0 1 16,21 0-16,-21 0 0,1 0 0,-22 0 16,21-1-16,0-20 0,-21 21 15,0 0-15,0-22 0,21 22 16,-21 0-16,0 0 0,0 42 31,0 0-31,0 0 0,0 1 16,0-1-16,0 21 0,0-21 0,0 0 15,0 1-15,0 20 0,0-21 16,0 0-16,0 0 0,0 1 0,0-1 16,0 0-16,21 0 0,-21 0 15,21-21-15,1 21 0,-1-21 0,0 0 16,0 0-16,0 0 0,0 0 16,1 0-1,-1-21-15,0 0 0,0 21 0,0-21 16,0 0-16,-21 0 0,22-22 0,-1 22 15,-21 0-15,21-21 0,0 20 16,-21-20-16,21 21 0,-21-21 0,21 20 16,-21 1-16,22 0 0,-22 0 15,0 42 17,0 0-32,0 0 0,0 1 15,0-1-15,0 21 0,0-21 0,0 0 16,0 1-16,0 20 0,0-21 15,0 0-15,0 0 0,21 1 16,0-1-16,0 0 0,0 0 16,0-21-16,1 0 0,20 21 15,-21-21-15,0 0 0,22 0 0,-22 0 16,0 0-16,21 0 0,1-21 0,-22 21 16,0-21-16,21 0 0,-21 21 15,1-21-15,-1-1 0,0-20 0,-21 21 16,0 0-16,21-22 0,-21 22 15,0 0-15,0-21 0,0 21 0,0-1 16,0 1-16,0 0 0,0 0 0,-21 21 16,0 0-1,0 0-15,-1 0 0,1 0 0,0 21 16,0 0-16,0 0 0,21 1 0,0-1 16,-21 21-16,21-21 0,0 0 15,0 22-15,0-22 0,0 0 0,0 0 16,0 0-16,21 1 0,0-1 0,0 0 15,-21 0-15,21-21 0,0 21 16,1-21-16,-1 0 0,21 0 0,-21 21 16,0-21-16,22 0 0,-22 0 15,21 0-15,-21 0 0,1-21 0,20 0 16,-21 0-16,0 21 0,0-42 0,1 20 16,-1 1-16,0-21 15,0 21-15,0-22 0,0 1 0,-21 0 16,22-22-16,-1 22 0,-21-22 0,0 22 15,21 0-15,-21-22 0,21 22 16,-21 0-16,0 20 0,0 1 0,0 0 16,0 0-16,0 0 0,0 42 31,-21-21-31,21 42 0,-21-21 0,21 22 16,0-1-16,-21 0 0,21 1 15,0-1-15,-22 0 0,22 22 0,0-22 16,0 1-16,0-1 0,0-21 15,0 21-15,0 1 0,0-22 16,0 21-16,0-21 0,0 1 0,0-1 16,22-21-16,-1 21 0,0 0 15,0-21-15,0 0 0,0 0 16,1 0-16,20 0 0,-21-21 0,0 0 16,0 21-16,1-21 0,-1-1 15,0 1-15,0 0 0,0 0 0,0 0 16,1 0-16,-1-22 0,0 22 0,-21 0 15,0 0-15,21 0 0,0-1 16,-42 44 0,0-1-1,21 0-15,-21 0 0,0 0 16,21 0-16,-22 1 0,22 20 0,0-21 16,0 0-16,0 0 0,0 1 15,0-1-15,0 0 0,0 0 0,0 0 16,0 0-16,22-21 0,-22 22 0,21-22 15,0 0-15,0 0 0,21 0 16,-20 0-16,20 0 0,-21 0 0,21 0 16,1 0-16,-22 0 0,21-22 0,-21 1 15,22 21-15,-22-42 0,0 21 16,21 0-16,-20-1 0,-1-20 16,-21 21-16,21-21 0,-21-1 0,0 22 15,0-21-15,0-1 0,0 22 16,-21 0-16,0 0 0,-1 0 0,-20 0 15,21 21-15,-21 0 0,-1 0 16,1 0-16,21 0 0,-22 21 0,1 0 16,21 0-16,0-21 0,-22 42 0,22-20 15,0-1-15,21 0 0,-21 0 16,21 0-16,-21 0 0,21 1 16,0-1-16,0 0 0,21 0 15,0-21-15,0 0 16,0 0-16</inkml:trace>
  <inkml:trace contextRef="#ctx0" brushRef="#br0" timeOffset="86259">23304 5038 0,'0'0'0,"-21"-43"31,21 22-31,0 42 31,0 1-31,0-1 0,-21 21 0,21 0 16,0-20-16,0 20 0,0 21 0,0-20 15,0-1-15,0 22 0,0-22 16,0 21-16,0 1 0,0-1 0,0 1 16,-21-1-16,21 1 0,0-22 15,-21 22-15,21-22 0,-21 0 0,-1 1 16,1-1-16,21 0 0,-21 1 16,0-22-16,21 21 0,-21-21 0,0 1 15,21-1-15,0 0 0,-22-21 16,22-21 15,0 0-31,22-1 16,-1 1-16,-21 0 0,21-21 0,0 21 15,-21-22-15,21 22 0</inkml:trace>
  <inkml:trace contextRef="#ctx0" brushRef="#br0" timeOffset="87939.08">23326 5292 0,'0'0'0,"0"-43"16,0 22-16,0 0 0,0 0 0,0 0 16,0 0-16,21-1 15,-21 1-15,21 21 0,0-21 0,0 0 16,0 21-16,22 0 0,-22-21 0,21 21 16,-21 0-16,22 0 0,-22 0 15,21 21-15,-21 0 0,1 0 0,-1 0 16,0 1-16,0 20 0,-21-21 15,0 0-15,0 22 0,0-22 0,0 0 16,-21 0-16,0 0 0,0-21 16,-1 21-16,-20 1 0,21-22 15,0 0-15,-22 0 0,22 21 0,-21-21 16,21 0-16,0 0 0,-22 0 0,22 0 16,0 0-16,0 0 0,0 0 15,42 0 16,0 0-31,0 0 16,0 21-16,0-21 0,22 0 0,-22 0 16,21 0-16,1 0 0,-1 0 0,0 0 15,1 0-15,-1 0 0,21 0 16,-20 0-16,-1 0 0,0 0 16,1-21-16,-1 21 0,-21-21 0,22-1 15,-22 22-15,0-21 0,21 0 16,-21 0-16,1 0 0,-22 0 0,21-1 15,-21-20-15,0 21 0,21 0 0,-21 0 16,0-1-16,-21 22 31,0 22-31,21-1 0,-22 0 16,22 0-16,0 0 0,0 0 0,-21 1 16,21-1-16,0 0 0,0 0 0,0 21 15,0-20-15,21-1 0,1-21 16,-22 21-16,21 0 0,0 0 15,0-21-15,0 0 0,0 21 0,1-21 16,20 0-16,-21 0 0,0 0 16,22 0-16,-22 0 0,0 0 0,21-21 15,-21 0-15,1 21 0,-1-21 0,0 0 16,0 0-16,0-1 0,0-20 16,1 21-16,-1-21 0,0 20 0,-21 1 15,0 0-15,0 0 0,0 0 16,0 0-16,0 42 15,0 0 1,0 0-16,0 0 0,-21 0 16,21 1-16,-21-1 0,21 0 15,-22 21-15,22-21 0,0 1 0,0-1 16,0 0-16,-21 0 16,21 0-16,0 0 0,0 1 31,0-44 0,21 1-31,1 0 0,-1 0 16,0 0-16,-21 0 0,21-1 15,0 1-15,22-21 0,-22 21 0,0 0 16,0-1-16,21 1 0,-20 0 16,-1 0-16,0 21 0,0 0 15,0 0-15,-21 21 31,0 0-31,0 0 0,0 1 0,0-1 16,0 0-16,0 0 0,0 0 0,21 0 16,-21 1-16,22-1 0,-1 0 15,0 0-15,0 0 0,0-21 16,0 21-16,1 1 0,-1-22 0,21 0 16,-21 21-16,0-21 0,1 0 15,20 0-15,-21 0 0,0 0 0,22 0 16,-22 0-16,0-21 0,0-1 0,0 1 15,22 21-15,-22-42 16,0 21-16,-21 0 0,21-1 0,0-20 16,-21 0-16,21 21 0,-21-22 0,0 22 15,0 0-15,0 0 0,0 0 16,-21-1-16,0 22 0,0 0 0,-21 0 16,20 0-16,1 0 0,0 22 15,0-1-15,-21 0 0,20 0 0,1 0 16,0 22-16,21-22 0,0 0 0,-21 0 15,21 0-15,0 0 0,0 1 16,0-1-16,0 0 0,0 0 16,21 0-16,0 0 15,0-21-15,1 0 0,-1 0 16,0 0-16,0 0 0,0 0 16,0 0-16,1 0 15,-22-21-15,0 0 0,21 21 16,-21-21-16,21 0 0,-21 0 0,0-1 15,0 1-15,21 21 0,-21-21 0,0 0 16,0 42 15,0 0-15,-21 0-16,21 1 0,0-1 16,-21 0-16,21 0 0,-21 0 0,-1 0 15,22 1-15,0 20 0,0-21 16,-21 21-16,21 1 0,0-1 15,0 0-15,0 22 0,0-22 0,0 22 16,0-22-16,0 22 0,0-22 0,0 21 16,0 1-16,21-1 0,-21 1 0,0-1 15,0 1-15,22-22 0,-1 22 16,-21-1-16,21 1 0,-21-22 0,21 22 16,-21-22-16,21 0 0,-21 1 0,0-1 15,0-21-15,0 21 0,0-20 16,0-1-16,-21 0 0,0-21 0,-21 0 15,20 21-15,-20-21 0,21 0 0,-21 0 16,20 0-16,1 0 0,0 0 16,0-21-16,0 0 0,0 21 15,21-21-15,0-1 0,-22 22 0,22-21 16,-21 0-16,21 0 0,-21 0 0,21 0 16,0-22-16,0 22 0,-21 0 15,21-21-15,-21-1 0,21 1 0,-21 0 16</inkml:trace>
  <inkml:trace contextRef="#ctx0" brushRef="#br0" timeOffset="88218.92">24172 5080 0,'0'-21'31,"0"0"0,0 0 0</inkml:trace>
  <inkml:trace contextRef="#ctx0" brushRef="#br0" timeOffset="91594.3">27199 5186 0,'-21'-21'15,"21"0"-15,0-1 16,0 1-16,0 0 0,0 0 16,0 0-16,0 0 0,0-1 15,0 1-15,0-21 0,21 21 0,0 0 16,-21-1-16,21 1 0,1 0 16,-1 21-16,0-21 0,0 21 0,0 0 15,0 0-15,1 21 0,-22 0 0,21 0 16,0 1-16,-21 20 0,0 0 15,0 1-15,0-1 0,0 0 0,0 1 16,0-1-16,0 0 0,0-21 16,0 22-16,0-22 0,0 21 15,0-21-15,0 1 0,0-1 0,0 0 16,0 0-16,-21 0 16,21-42 15,0 0-31,0 0 15,0 0-15,0-1 0,0 1 0,0-21 16,21 21-16,0-22 0,0 22 16,0-21-16,1 0 0,20-22 0,-21 22 15,0-1-15,22 1 0,-22 21 16,0-21-16,21 20 0,-21 1 0,-21 0 16,22 21-16,-22-21 0,21 21 0,0 0 31,-21 21-31,0 0 0,0 0 0,0 1 15,0-1-15,0 21 0,0-21 16,0 0-16,0 1 0,0 20 0,0-21 16,0 0-16,0 0 0,0 1 0,0-1 15,0 0-15,0 0 0,0 0 16,0 0-16,0 1 0,0-1 16,0 0-16,0 0 15,0 0-15,0 0 16,0 1-16,0-1 15,0 0-15,0-42 47,0 0-31,0-1-16,21 22 16,-21-21-16,21 0 0,-21 0 15,0 0-15,21 0 0,1-22 0,-1 22 16,-21-21-16,21 21 0,0-22 15,21 1-15,-20 0 0,-1 20 0,21-20 16,-21 21-16,0-21 0,1 20 16,20 22-16,-21 0 0,0 0 15,0 0-15,1 0 0,-1 22 0,0-1 16,0 0-16,-21 21 0,0 1 16,21-1-16,-21 0 0,21-21 0,-21 22 15,0-1-15,0-21 0,0 0 0,22 22 16,-1-22-16,0 0 15,0 0-15,0-21 0,0 0 0,1 0 16,-1 0-16,21 0 0,-21 0 16,22 0-16,-22 0 0,0 0 0,21-21 15,-21 0-15,22 21 0,-22-21 0,0 0 16,0-1-16,0 1 0,1-21 16,-1 21-16,-21-22 0,21 22 0,-21-21 15,0 0-15,0 20 16,0-20-16,0 21 0,0 0 0,-21 21 15,0 0-15,-1 0 0,1 0 0,0 0 16,21 21-16,-21 0 0,0 21 16,0-20-16,21 20 0,0-21 0,0 21 15,0-20-15,0 20 0,0-21 16,0 0-16,21 22 0,0-22 0,0 0 16,0 0-16,0-21 0,1 21 0,20-21 15,0 0-15,-21 0 0,22 0 16,-1 0-16,0 0 0,1 0 0,-1 0 15,0 0-15,-20 0 0,20-21 16,-21 0-16,0 0 0,0-22 16,1 22-16,-1-21 0,0 0 0,-21-1 15,0-20-15,21-1 0,0 22 16,-21-22-16,21 22 0,-21 0 0,0-1 16,0 1-16,0 21 0,0-21 15,-21 63 1,21 21-1,0 0-15,-21 1 0,0-1 0,21 0 16,0 1-16,0 20 0,0-20 0,0-1 16,0 0-16,0 1 0,0-1 15,21 0-15,0-21 0,0 1 16,1-1-16,20 0 0,-21 0 16,21 0-16,-20-21 0,20 0 0,-21 0 15,21 0-15,-20 0 0,-1 0 0,0 0 16,0-21-16,0 0 0,0 0 15,1 0-15,-1-1 0,0-20 0,0 0 16,0-1-16,0-20 0,1-1 16,-1 22-16,0-21 0,-21 20 0,21 1 15,0 0-15,-21-1 0,0 22 16,21 0-16,-42 21 16,0 21-1,0 0-15,0 22 0,21-1 16,-21 0-16,-1 1 0,22-1 0,-21 0 15,21 1-15,-21-1 0,21-21 16,-21 21-16,21 1 0,0-22 0,0 21 16,0-21-16,-21 1 0,21-1 15,0 0-15,0-42 47,0 0-47,21-1 0,0 1 0,-21 0 16,21 0-16,0-21 15,1 20-15,20-20 0,-21 21 0,0 0 0,0 0 16,1-1-16,-22 1 16,21 21-16,0 0 0,-21 21 15,0 1 1,0-1-16,0 0 0,0 0 0,0 0 16,0 22-16,0-22 0,0 0 0,21 0 15,-21 0-15,21 0 0,0 1 16,1-1-16,-1 0 0,0-21 0,0 21 15,0-21-15,0 0 0,22 0 16,-22 0-16,0 0 0,21 0 16,-20 0-16,-1 0 0,0 0 15,21 0-15,-21-21 0,1 0 0,-1 0 16,0-22-16,0 22 0,0-21 0,0 21 16,1-22-16,-22 1 0,21 21 15,-21-22-15,21 22 0,-21 0 0,-21 42 31,0 0-31,-1 1 16,22-1-16,-21 21 0,0-21 16,21 0-16,0 22 0,0-22 0,0 0 15,0 0-15,0 0 0,0 1 16,0-1-16,0 0 0,0 0 16,21 0-16,0 0 0,1-21 15,-1 0-15,0 0 0,0 0 16,0 0-16,0 0 0,1 0 0,-1 0 15,0 0-15,0-21 0,0 0 16,-21 0-16,21-21 0,-21 20 16,0-20-16,0 21 0,0-21 15,0-1-15,0 22 0,0-21 0,-21 21 16,0-1-16,0 1 0,0 0 16,0 21-16,-1 0 0,1 0 0,0 0 15,42 0 16,0 0-31,22 0 16,-22 21-16,21-21 0,1 0 0,-1 0 16,0 21-16,22-21 0,-1 0 15,1 0-15,-22 0 0,22 0 0,-1 0 16,-21 0-16,1 0 0,-1 0 16,-21 0-16,0 0 0,1 0 0,-44 0 31,1 0-16,-21 0-15,21 22 0,-22-1 16,22 0-16,-21 0 0,0 0 0,20 0 16,1 1-16,0-1 15,0 21-15,0-21 0,21 0 0,-21 1 16,21-1-16,0 0 0,0 0 16,0 0-16,21-21 15,0 21-15,0-21 0,0 0 0,0 0 16,1 0-16,20 0 0,-21 0 15,21 0-15,-20 0 0,20-21 0,-21 0 16,0 0-16,0 0 0,1 0 16,-1-22-16,0 22 0,0-21 15,0-22-15,0 22 0,1 0 0,-1-22 16,0 1-16,-21 20 0,21-20 0,0 20 16,-21 1-16,0 0 15,0 21-15,21-1 0,-21 1 0,0 0 16,0 42-1,-21-21-15,21 43 0,-21-22 16,0 21-16,21 0 0,-21 1 16,21-1-16,-21 22 0,21-22 0,0 0 15,0 1-15,0-1 0,0 0 16,0 1-16,0-1 0,0-21 0,21 21 16,0-20-16,-21-1 0,21-21 15,0 21-15,0-21 0,1 0 0,20 0 16,-21 0-16,21 0 0,-20 0 15,20 0-15,0 0 0,1 0 16,-22 0-16,21-21 0,-21 0 16,0-1-16,22-20 0,-22 21 0,0-21 15,-21 20-15,21-20 0,-21 21 16,0-21-16,0 20 0,0 1 0,-21 21 31,0 0-31,0 21 0,21 22 16,-21-22-16,21 0 0,0 0 15,0 22-15,0-22 0,0 0 16,0 0-16,0 0 0,0 0 0,0 1 16,0-1-16,0 0 15,0 0 1,-22-21-16,1 0 0,0 0 16,0 0-16,0 0 0,0 0 15,-1 0-15,1 0 0,0 0 16,0 0-16,0 0 0,-22-21 15,22 21-15,-21-21 0,0 0 0,-1-1 16</inkml:trace>
  <inkml:trace contextRef="#ctx0" brushRef="#br0" timeOffset="91863.04">29252 4847 0,'-42'0'0,"84"0"0,-105 0 16,84 0-1,21 0-15,-21-21 0,22 21 16,-1 0-16,0 0 0,1 0 16,-1-21-16,0 21 0,1 0 0,20 0 15,-20 0-15,-1 0 0,0 0 16,-21-21-16,1 21 0,-1 0 0,-42 0 31,-1 0-31,1 21 16,0-21-16</inkml:trace>
  <inkml:trace contextRef="#ctx0" brushRef="#br0" timeOffset="93918.74">16912 6689 0,'0'0'0,"0"-21"0,21-22 15,-21 22-15,0-21 0,0 21 16,0-1-16,0 1 0,0 0 0,0 42 31,0 22-15,0-1-16,0 0 0,0 1 15,0-1-15,0 0 0,0 1 16,0 20-16,-21-21 0,21 1 0,-21-1 16,0-21-16,21 22 0,0-22 0,-21 21 15,-1-21-15,22 0 0,-21 1 16,21-44 15,21 1-31,1 0 16,-22 0-16,21 0 0,0 0 0,-21-1 15,21 1-15,0-21 0,0 21 0,1 0 16,-22-22-16,21 22 0,0-21 16,0 21-16,-21-1 0,21 1 15,0 21-15,1 21 16,-22 22-1,0-22-15,0 0 0,21 0 0,-21 22 16,0-22-16,0 0 0,0 21 16,21-21-16,-21 1 0,21-22 0,-21 21 15,21 0-15,0-21 0,1 0 16,-1 0-16,0 0 0,0 0 0,0 0 16,0 0-16,1 0 0,-1-21 15,21 21-15,-21-21 0,0-1 0,1 1 16,-1 0-16,0 0 0,-21 0 15,0 0-15,21-22 0,-21 22 16,21-21-16,-21-1 0,0 22 0,0-21 16,0 21-16,0 0 0,0-1 15,0 1-15,0 42 16,0 1-16,0-1 0,-21 0 16,21 21-16,-21-21 0,21 22 15,0-1-15,0-21 0,0 22 0,0-22 16,0 0-16,0 21 0,0-21 0,0 1 15,21-1-15,0 0 0,0-21 16,1 21-16,-1-21 0,0 0 16,0 0-16,0 0 0,0 0 0,22 0 0,-22 0 15,0 0-15,21 0 16,-20-21-16,-1 0 0,0 0 0,0 21 16,0-22-16,-21-20 0,0 21 0,21 0 15,-21-22-15,22 22 0,-22-21 16,0 0-16,0 20 0,0 1 0,0-21 15,0 21-15,0 0 16,0 42 0,-22 0-16,22 0 0,-21 0 15,21 0-15,-21 22 0,21-22 16,0 21-16,0-21 0,0 1 0,0 20 16,0-21-16,0 0 0,21 0 15,0 1-15,1-1 0,-1-21 16,0 21-16,0-21 0,0 0 0,22 0 15,-22 0-15,21 0 0,0 0 0,1 0 16,-22-21-16,21 21 0,1-21 16,-1-1-16,-21 1 0,0 0 0,0-21 15,22 21-15,-22-22 0,-21 1 0,21 0 16,0-22-16,-21 22 0,21-22 16,-21 22-16,0-22 0,0 22 0,0 0 15,0-1-15,0 1 0,0 21 16,-21 42-1,0 0-15,21 22 0,-21-1 16,21 0-16,-21 1 16,21-1-16,0 21 0,0-20 0,0-1 15,0 22-15,0-43 0,0 21 0,0 0 16,0 1-16,21-22 0,0 0 16,0 0-16,22 0 0,-22 1 0,21-22 15,-21 0-15,22 0 0,-22 0 0,21 0 16,-21 0-16,0 0 0,22-22 15,-22 1-15,0 21 0,0-42 0,0 21 16,1 0-16,-1-22 0,-21 22 16,21-21-16,-21-1 0,21-20 15,-21 21-15,0-22 0,0 22 0,0-22 0,0 22 16,0 0-16,0 20 16,0 1-16,0 0 0,0 42 15,0 0-15,0 22 16,0-1-16,-21 0 0,21 1 15,-21-1-15,21 0 0,-21 1 0,21-1 16,0 0-16,0 1 0,-22-1 0,22-21 16,0 22-16,-21-22 0,21 0 15,0 0-15,0 0 0,0 0 16,0-42 15,0 0-31,21 0 16,1 21-16,-22-21 0,21 0 0,0-22 15,-21 22-15,21 0 0,0 0 16,0 0-16,1 21 0,-1 0 16,0 0-1,-21 21-15,0 0 0,0 0 0,0 0 16,0 0-16,0 1 0,21-1 0,0 21 16,-21-21-16,21 0 0,1-21 0,-1 22 15,0-1-15,0-21 0,0 0 16,22 21-16,-22-21 0,21 0 15,0 0-15,-20 0 0,20 0 0,0 0 16,1-21-16,-22 0 0,21 21 16,-21-22-16,0 1 0,-21 0 0,0 0 15,22 0-15,-22 0 0,0-1 0,0 1 16,0 0-16,-22-21 0,1 21 16,0-1-16,0-20 0,-21 21 0</inkml:trace>
  <inkml:trace contextRef="#ctx0" brushRef="#br0" timeOffset="94122.62">18627 6519 0,'0'0'0,"21"0"16,0 0-1,0 0-15,0 0 0,22 0 16,-22 0-16,0 0 0,21 0 0,-21 0 15,22-21-15,-22 21 0,0 0 0,0-21 16,0 0-16,-21 0 16,0 0-16,0-1 0</inkml:trace>
  <inkml:trace contextRef="#ctx0" brushRef="#br0" timeOffset="94315.52">18161 6287 0,'-42'0'0,"84"0"0,-106 21 16,43-21-16,0 0 0,0 21 16,21 0-1,0 0 17,21-21-32,0 0 0,0 0 0,1 0 15,-1 0-15,0 0 0,0 0 0,0 0 16</inkml:trace>
  <inkml:trace contextRef="#ctx0" brushRef="#br0" timeOffset="96261.88">20891 6985 0,'0'0'0,"-21"0"0,0 0 16,21 21-16,0 0 15,21-42 32,0 0-47,1 21 0,-1-21 16,21 0-16,-21 0 0,22-1 0,-22 1 15,21-21-15,-21 0 0,22 20 16,-1-20-16,0 0 0,-21-22 0,22 22 16,-22 0-16,0-22 0,-21 22 0,0 21 15,0-22-15,0 22 16,0 0-16,-21 0 0,0 21 0,0 0 15,-1 0-15,1 0 0,-21 0 0,21 21 16,0 0-16,-1 21 0,1-20 16,21 20-16,0 0 0,0 1 0,0-1 15,0 0-15,0 1 0,21-1 16,-21 0-16,22 1 0,-1-1 0,0-21 16,0 21-16,0-20 0,0 20 0,1-21 15,-1 0-15,-21 0 0,0 1 16,21-1-16,-42-21 31,0 0-31,-1 0 0,1-21 16,0 21-16,0-22 0,0 1 15,0 0-15,-1 0 0,1 21 0,21-21 16,-21 0-16,21-1 0,-21 22 16,21 22-1,0-1-15,0 0 16,0 0-16,21 21 15,0-20-15,0-1 0,22-21 0,-22 21 16,21 0-16,-21 0 0,22-21 0,-1 0 16,0 0-16,1 0 15,-1 0-15,22 0 0,-22 0 0,21 0 16,-20 0-16,-1-21 0,22 0 0,-43 0 16,21 0-16,0-1 0,-20 1 15,-1 0-15,0 0 0,-21-21 0,0 20 16,0-20-16,0 0 0,0-1 0,0 22 15,0-21-15,-21 0 0,0 20 16,-1 1-16,1 21 0,0 0 0,0 0 16,0 0-16,-22 21 0,22 1 15,0 20-15,-21-21 0,21 21 0,-1-20 16,1 20-16,0 0 0,0-21 0,21 22 16,0-22-16,0 21 15,0-21-15,0 1 0,0-1 0,42 0 16,-21 0-16,1-21 0,-1 0 0,0 21 15,21-21-15,-21 0 0,22 0 16,-22 0-16,0-21 0,21 21 0,-20-21 16,-1 0-16,0 0 0,0-1 0,-21 1 15,0 0-15,21 0 0,-21-21 16,0 20-16,0-20 0,0 0 0,0 21 16,0-1-16,0 1 0,0 0 0,0 42 31,0 0-31,0 1 15,0-1-15,0 21 0,0-21 16,0 0-16,0 1 0,0-1 16,21 0-16,1 0 0,-1 0 15,0 0-15,0-21 0,0 0 16,0 0-16,22 0 0,-22 0 0,0 0 16,21 0-16,-20 0 0,-1 0 0,0-21 15,0 0-15,0 21 0,0-21 0,1 0 16,-1-22-16,-21 22 0,0 0 15,21-21-15,-21 21 0,21-22 0,-21 22 16,0-21-16,0 21 16,0-1-16,0 44 15,0-1-15,0 0 16,0 0-16,-21 0 0,21 22 16,0-22-16,0 0 0,0 0 0,0 21 15,0-20-15,0-1 0,0 0 0,0 0 16,0 0-16,0 0 0,0 1 15,0-1-15,21-21 32,0 0-32,-21-21 15,21 21-15,-21-22 0,22 1 16,-22 0-16,21 0 0,0-21 16,0 20-16,-21-20 0,21 21 15,0-21-15,1 20 0,-1-20 0,0 42 16,0-21-16,0 0 0,0 21 0,1 0 15,-1 21 1,-21 0-16,0 0 0,0 0 0,0 1 16,0-1-16,0 21 0,0-21 0,0 0 15,21 22-15,-21-22 0,21 0 16,-21 0-16,21 0 0,-21 1 0,21-1 16,1 0-16,-1 0 0,0-21 0,0 0 15,0 0-15,0 0 16,1 0-16,-1 0 0,21 0 15,-21 0-15,0-21 0,1 21 0,-1-21 16,0 0-16,0-1 0,0 1 16,-21 0-16,21 0 0,1-21 0,-1 20 15,0-20-15,0 21 0,0-21 0,-21 20 16,21 1-16,1-21 0,-1 21 16,-21 0-16,0 42 31,0 0-31,0 0 0,0 0 0,0 0 15,-21 1-15,-1-1 0,22 21 0,0-21 16,-21 0-16,21 22 0,-21-22 0,21 0 16,0 0-16,0 0 15,0 1-15,0-1 0,21 0 0,22 0 16,-22-21-16,0 0 0,21 0 16,-21 0-16,22 0 0,-1 0 15,0 0-15,1-21 0,-1 0 0,0 21 16,1-21-16,-1-1 0,0-20 0,-20 21 15,-1 0-15,0-22 0,0 1 16,-21 21-16,0-21 0,0-1 0,0 22 16,0 0-16,-21 0 0,0 0 0,-22 21 15,22 0-15,-21 0 0,21 0 16,-22 21-16,22 0 0,0 0 0,-21 21 16,42-20-16,-21-1 0,21 21 15,0-21-15,0 0 0,0 22 16,0-22-16,21 0 0,-21 0 0,21 0 15,0-21-15,0 22 0,22-1 0,-22-21 16,0 0-16,0 0 0,0 0 16,22 0-16,-22 0 0,0 0 0,0 0 15,0 0-15,0-21 0</inkml:trace>
  <inkml:trace contextRef="#ctx0" brushRef="#br0" timeOffset="98029.82">25082 6625 0,'-42'-21'0,"84"42"0,-105-42 16,42 21-16,21-21 0,0 0 15,0 42 16,0 0-31,0 0 16,0 0-16,0 1 0,0 20 16,0-21-16,0 21 0,0-20 0,-21 20 15,-1-21-15,22 0 0,-21 22 16,0-22-16,0 0 0,21 0 16,-21-21-16,21 21 0,-21-21 0,21 21 15,0-42 1,21 0-1,0 0-15,0 0 0,-21 0 16,21-1-16,0 1 0,1-21 0,-1 21 16,0-22-16,0 1 0,21 21 15,-20-21-15,-1-1 0,0 1 0,0 21 16,21 0-16,-20-1 16,-1 22-16,0 0 0,0 22 15,-21-1-15,21 0 0,-21 0 0,0 21 16,21-20-16,1 20 0,-22 0 15,21-21-15,0 22 0,-21-22 0,21 0 16,0 0-16,0 0 0,1 1 0,-1-1 16,21 0-16,-21-21 0,22 0 15,-1 0-15,0 0 0,1 0 0,20 0 16,-21 0-16,1 0 0,-1 0 0,0-21 16,1 0-16,-1 21 0,-21-22 15,22 1-15,-22 0 0,-21-21 0,0 21 16,0-22-16,0 1 0,0 0 15,0-1-15,0 1 0,-21 21 16,-1-22-16,1 22 0,0-21 0,-21 42 16,21-21-16,-1 21 0,-20 0 15,0 21-15,21-21 0,-22 21 0,22 21 16,-21-20-16,-1 20 0,22 0 0,0-21 16,0 22-16,0-22 0,0 21 15,21-21-15,0 1 0,0-1 0,0 0 16,21 0-16,0 0 0,0 0 0,21-21 15,-20 0-15,20 22 0,0-22 16,1 0-16,-1 0 0,0 0 0,1 0 16,-1-22-16,-21 1 0,21 21 15,1-21-15,-22 0 0,0 0 16,0-22-16,0 22 0,1-21 0,-22 21 16,0-22-16,0 22 0,21-21 0,-21 21 15,0 0-15,0 42 16,-21-21-1,-1 21-15,22 21 0,0-21 16,0 1-16,0 20 0,0-21 0,0 0 16,0 0-16,0 1 0,0 20 0,22-42 15,-22 21-15,21 0 0,0 0 16,21-21-16,-21 0 0,1 22 0,20-22 16,0 0-16,-21 0 0,22 0 15,-22 0-15,0 0 0,21-22 16,-20 22-16,-1-21 0,0 0 0,0 0 15,0-21-15,-21 20 0,21 1 16,-21-21-16,22 21 0,-22-22 16,0 22-16,0 0 0,0 0 0,0 42 31,-22 0-31,22 0 16,0 22-16,-21-22 0,0 0 0,21 0 15,-21 22-15,21-22 0,0 0 0,0 0 16,0 0-16,0 0 0,0 1 15,-21-1 1,21-42 15,0-1-31,21 1 16,-21 0-16,21 0 0,0 0 16,0 0-16,1-22 0,-1 22 15,0-21-15,0 21 0,0-22 0,22 22 16,-22 0-16,0 21 0,0 0 15,0 0-15,-21 21 16,0 0-16,21 0 0,-21 1 16,0-1-16,0 0 0,0 21 0,0-21 15,0 1-15,0-1 0,0 0 16,22 0-16,-22 0 0,0 0 0,21 1 16,0-1-16,0 0 15,0-21-15,0 0 0,1 0 16,-1 0-16,0 0 0,0 0 15,0-21-15,0 0 16,1 21-16,-1-22 0,0 1 0,0 0 16,0 0-16,0-21 0,22 20 15,-22-20-15,0 21 0,21-21 0,-20 20 16,-1-20-16,0 21 0,0 0 0,0 0 16,-21-1-16,0 44 15,0-1 1,0 0-16,-21 0 0,21 0 0,-21 0 15,0 22-15,21-22 0,0 0 16,0 0-16,0 0 0,0 1 0,0-1 16,0 0-16,0 0 0,21 0 0,0 0 15,0-21-15,22 22 0,-22-22 16,21 0-16,0 0 0,-20 0 0,20 0 16,0 0-16,1 0 0,-1 0 0,0-22 15,1 1-15,-1 0 0,-21 21 16,21-42-16,-20 21 0,-1-1 15,0-20-15,0 21 0,0-21 0,-21-1 16,0 22-16,0-21 0,0 21 16,0-1-16,-21 1 0,0 21 0,0 0 15,0 0-15,-1 0 0,-20 21 16,21 1-16,0-1 0,0 0 0,-1 21 16,22-21-16,0 1 0,0 20 0,-21-21 15,21 21-15,0-20 0,0-1 16,0 0-16,0 0 0,0 0 0,21 0 15,1 1-15,-1-22 0,0 21 16,0-21 0,0 0-16,0 0 0,1 0 0,20 0 15,-21 0-15,0 0 0,0-21 0,22 21 16,-22-22-16,21 1 0</inkml:trace>
  <inkml:trace contextRef="#ctx0" brushRef="#br0" timeOffset="98939.04">29295 6604 0,'21'-21'0,"-42"42"0,63-42 0,0 0 16,-21 21-16,1-21 0,-1-1 15,-21 1-15,0 0 0,21 0 0,-21 0 16,0 0-16,0-1 0,0 1 0,0 0 15,0 0-15,-21 0 16,0 21-16,-22 0 0,22 0 16,0 0-16,0 21 0,-22 0 15,1 0-15,21 22 0,-21-22 0,20 21 16,1-21-16,-21 22 0,21-1 16,0-21-16,-1 21 0,22-20 0,0 20 15,0-21-15,0 0 0,0 22 0,0-22 16,0 0-1,22 0-15,-1-21 0,0 0 16,0 0-16,0 0 0,0 0 0,22 0 16,-22 0-16,0 0 0,0-21 15,0 0-15,1 0 0,-1-1 0,0 1 16,21-21-16,-21 21 0,1-22 16,-1 1-16,0 0 0,0-1 0,0 1 15,0 21-15,-21 0 0,0 0 16,22-1-16,-22 1 0,0 42 15,0 1-15,-22-1 16,22 0-16,0 0 0,-21 21 16,0-20-16,21-1 0,-21 21 15,21-21-15,0 22 0,0-22 16,0 0-16,0 21 0,0-21 0,0 1 16,0-1-16,21 0 0,0 0 0,0-21 15,1 21-15,-1-21 0,0 0 16,0 0-16,0 0 0,22 0 0,-22 0 15,0 0-15,21 0 0,1 0 16,-22 0-16,21-21 0,0 0 0,-20 0 16,20 0-16,0-22 0,1 22 15,-1-21-15,0-1 0,1 1 0,-22 0 16,21-22-16,-21 22 0,0 0 0,1-1 16,-22 22-16,0 0 15,0 0-15,-22 0 0,1 21 0,-21 0 16,21 0-16,-22 0 0,1 21 15,0-21-15,21 42 0,-22-21 0,22 0 16,0 22-16,21-22 0,0 21 16,0-21-16,0 22 0,0-22 0,21 21 15,21-21-15,-20 1 0,-1-1 0,21 0 16,0 0-16,-20 0 0,20 0 16,0-21-16,-21 22 0,1-22 0,-1 21 15,0-21-15,0 0 0,-21 21 16,-21-21-1,0 0-15,0 0 16,-1 0-16,1 0 0,0 0 16,-21 0-16,21 0 0,-1 0 0,1 0 15,0 0-15,0 0 0,0 0 16,0 0 0,-1 0-1,1 0 1</inkml:trace>
  <inkml:trace contextRef="#ctx0" brushRef="#br0" timeOffset="102842.82">17230 8890 0,'0'0'0,"-43"64"31,43-43-31,-21-21 16,21-21 15,0-1-31,21 1 0,-21 0 15,21 0-15,1 0 0,-1-22 0,0 1 16,21 21-16,-21-21 0,22-1 16,-22 1-16,21 0 0,1-22 15,-22 22-15,21-22 0,0 1 16,-20 20-16,-1-20 0,0 21 0,0-22 16,-21 43-16,0-21 0,0 20 0,-21 22 15,0 0-15,0 0 16,-22 0-16,1 22 0,0-1 0,20 0 15,-20 0-15,0 21 0,21-20 16,-1 20-16,22 0 0,0 1 0,0-1 16,0-21-16,0 21 0,22 1 15,-1-22-15,0 0 0,0 21 0,21-20 16,-20-1-16,-1 21 0,0-21 0,0 0 16,0 1-16,0-1 15,-21 0-15,22-21 0,-22 21 0,0 0 16,0 0-16,-22-21 15,1 0-15,0 0 0,0-21 16,0 21-16,0-21 16,21 0-16,-22 0 0,22 0 15,0-1-15,-21 22 0,21-21 0,0 0 16,0 42 15,21 0-15,1 1-1,-1-22-15,-21 21 0,21-21 16,0 0-16,0 21 0,0-21 16,1 0-16,-1 0 0,0 0 15,0 0-15,0 0 0,0 0 16,1 0-16,-1 0 0,0-21 0,0 21 16,0-21-16,0-1 0,1 22 15,-22-21-15,21 0 0,0 21 0,0-21 16,-21 0-16,21 0 0,-21-1 15,0 1-15,21 21 0,1-21 0,-22 0 16,0 0-16,0 42 31,0 0-15,0 0-16,0 0 0,0 1 16,0-1-16,0 0 0,0 0 15,0 0-15,0 0 0,21 1 16,0-1-16,0-21 0,0 0 15,0 21-15,1-21 0,-1 0 0,0 0 16,0 0-16,21 0 0,-20 0 0,20-21 16,0 21-16,-21-21 0,22-1 15,-1 22-15,-21-21 0,22 0 0,-22 0 16,0 21-16,0-21 0,0 0 0,-21-1 16,0 1-16,0 0 15,0 0-15,0 0 0,0 0 16,0 42-1,0 0 1,0 0-16,0 0 0,0 0 0,0 1 16,0-1-16,0 0 0,0 21 15,0-21-15,0 1 0,0-1 0,0 0 16,21 0-16,-21 0 0,22-21 0,-1 0 16,0 21-16,0-21 0,0 0 15,22 0-15,-22-21 0,21 21 16,-21-21-16,22 0 0,-22 0 0,21 0 0,-21-1 15,0 1-15,22 0 0,-22 0 16,0-21-16,0 20 0,0 1 16,1 0-16,-22 0 0,0-21 0,0 20 15,0 1-15,0 42 32,0 1-32,-22-1 0,22 21 15,0-21-15,-21 22 0,21-1 16,-21 21-16,21-20 0,-21 20 0,21 1 15,0-1-15,0 22 0,0-22 16,0 1-16,0-1 0,-21 1 16,21 21-16,0-22 0,0 1 0,0-1 15,0 22-15,0-22 0,0 1 0,0-22 0,0 22 16,0-22-16,0 0 16,0-21-16,0 22 0,0-22 15,0-42 1,0 0-16,0-1 15,0-20-15,21 0 0,-21-1 0,0 1 16,0-21-16,0-1 0,0 1 0,0-1 16,0 1-16,0-22 0,0 21 0,0-20 15,0-1-15,21 0 0,-21 1 16,21-1-16,0 0 0,-21 1 0,22 20 16,20-20-16,-21 20 0,0 22 15,22-1-15,-1 1 0,21 0 16,-20 21-16,-1-1 0,0 22 0,1 0 15,-1 0-15,0 0 0,-20 22 16,20-1-16,-21 0 0,-21 0 0,0 21 16,0-20-16,0-1 0,0 0 0,-21 21 15,0-21-15,-22 1 0,22-1 16,0-21-16,-21 21 0,-1 0 0,22-21 16,-21 0-16,21 0 0,-22 0 0,22 0 15,0 0-15,0 0 0,-21-21 16,20 0-16,1 21 0,21-21 15,-21 21-15,21 21 47,0 0-47,21 0 0,0 0 16,1 0-16,-1-21 0,0 22 16,0-1-16,0-21 0,22 0 0,-22 21 15,21-21-15,0 0 0,-20 0 0,20 0 16,0 0-16,1 0 0,-1 0 15,0 0-15,1-21 0,-22 0 0,21 21 16,-21-22-16,22 1 0,-22 0 16,0 0-16,0 0 0,0 0 0,-21-22 15,0 22-15,21 0 0,-21-21 16,0 20-16,22 1 0,-22 0 0,0 42 47,0 0-47,0 1 0,-22-1 0,22 0 15,-21 0-15,21 21 0,0-20 16,0-1-16,0 0 0,0 0 0,0 0 16,0 0-16,21-21 0,1 0 15,-1 0-15,0 0 16,0 0-16,0 0 0,22 0 16,-22 0-16,0-21 0,0 0 0,21 0 15,-20 0-15,20 0 0,-21-1 16,0 1-16,0 0 0,1 0 15,-1-21-15,0 42 0,-21-22 0,0 44 32,0-1-17,0 0-15,-21 0 0,21 0 0,-21 0 16,21 1-16,0-1 0,0 0 16,0 0-16,0 0 0,21-21 15,0 21-15,21-21 16,-21 0-16,1 0 15,20 0-15,0 0 0,1 0 0,-1 0 16</inkml:trace>
  <inkml:trace contextRef="#ctx0" brushRef="#br0" timeOffset="104623.32">21357 8530 0,'0'0'0,"-42"-63"16,21 42-16,21-22 0,0 22 16,0-21-16,0-1 0,0 1 15,0 0-15,0-22 0,21 22 0,0 0 16,0-1-16,21 1 0,-20 0 16,20 20-16,0 1 0,-21 21 0,22 0 15,-22 0-15,0 0 0,0 21 0,0 1 16,1-1-16,-22 0 0,0 21 15,0-21-15,0 1 0,0-1 0,0 0 16,0 21-16,0-21 16,0 1-16,0-1 15,-22-21-15,22-21 32,0-1-32,0 1 15,0 0-15,-21 0 0,21-21 16,0 20-16,-21 1 0,0 0 15,21-21-15,-21 42 0,0-21 0,-1-1 16,1 22-16,0 0 0,0 22 16,-21-1-16,20 0 0,1 0 15,0 21-15,0-20 0,0 20 0,0 0 16,-1 1-16,1-1 0,0 0 16,21 1-16,0-1 0,0-21 0,0 21 15,21-20-15,0 20 0,1-21 16,20 0-16,0 0 0,-21 1 0,22-1 15,-1 0-15,0-21 0,1 0 0,-1 0 16,0 0-16,1 0 0,-1 0 16,0 0-16,1-21 0,-1 0 15,-21-1-15,22 1 0,-22 0 0,0 0 16,0-21-16,0-1 0,0 1 0,1 0 16,-1-22-16,-21 22 0,0-22 15,21 1-15,0-1 0,-21 22 0,0-22 16,0 22-16,0 21 0,0 0 0,0 0 15,0-1-15,0 44 16,0 20-16,0-21 16,-21 21-16,0 1 0,21-1 15,0 0-15,0 1 0,-21 20 0,21-20 16,0-1-16,0 0 0,0 1 16,0-1-16,21 0 0,0 1 15,0-22-15,0 0 0,22 0 0,-22 0 16,21 0-16,0 1 0,1-22 0,-1 0 15,0 0-15,1 0 0,-1 0 16,0 0-16,1 0 0,-22 0 0,21-22 16,-21 22-16,1-21 0,-1 0 0,0-21 15,0 21-15,0-22 0,-21 22 16,0-21-16,0-1 0,0 1 16,0 21-16,0-21 0,-63-1 15,42 43 1,-22 0-16,22 21 0,0 1 0,-21-1 15,20 21-15,1-21 0,-21 22 0,21-1 16,0-21-16,21 21 0,0-20 16,0-1-16,0 21 0,0-21 0,0 0 15,0 1-15,0-1 0,21-21 0,-21 21 16,21-21-16,0 0 0,0 0 16,0 0-16,1 0 0,20 0 0,-21 0 15,0 0-15,0-21 0,1 0 0,-1 21 16,0-22-16,0 1 15,0 0-15,-21-21 0,21 21 0,1-1 16,-22-20-16,21 0 0,-21 21 0,0-22 16,0 22-16,0 0 0,0 0 15,0 42 1,0 0-16,-21 0 16,21 0-16,-22 22 0,1-22 15,21 0-15,0 0 0,0 22 0,0-22 16,0 0-16,0 0 0,0 0 15,0 0-15,21-21 0,22 22 0,-22-1 16,0-21-16,21 0 0,1 0 0,-1 0 16,0 0-16,1 0 0,-1 0 15,-21-21-15,22 21 0,-1-22 16,-21 1-16,21 0 0,-20 0 0,-1 0 16,0-22-16,0 22 0,0-21 0,-21 21 15,0-22-15,0 22 0,0 0 16,0 0-16,0 0 0,-21 42 31,0-21-31,21 21 0,0 0 0,-21 22 16,21-22-16,0 0 0,0 0 0,0 0 15,0 22-15,0-22 0,0 0 16,0 0-16,0 0 0,0 0 16,0 1-16,0-1 15,-21-21 16,21-21-31,-22-1 0,22 1 16,0 0-16,-21 0 16,21 0-16,-21 0 15,0 21 1,21 21 0,0 0-1,0 0-15,0 0 16,21 0-16,0 1 15,0-22-15,1 0 0,20 21 16,-21-21-16,21 0 0,1 0 0,-22 0 16,42 0-16,-20 0 0,-1 0 0,0 0 15,1 0-15,-1-21 0,22-1 16,-22 1-16,0 0 0,1 0 0,-1-21 16,0 20-16,-21-20 0,22 0 15,-22 21-15,0-22 0,-21 1 16,0 21-16,0-22 0,0 22 0,0 0 0,-21 21 15,0 0-15,0 0 16,-1 0-16,1 0 0,21 21 0,0 22 16,-21-22-16,21 0 0,0 21 0,0-21 15,0 1-15,0 20 16,21-21-16,0 0 0,-21 22 0,22-22 16,-1 0-16,-21 0 0,0 0 0,0 0 15,0 1-15,0-1 16,-21-21-16,-1 0 15,1 0-15,0 0 0,-21 0 0,21 0 16,-1 0-16,1 0 0,-21 0 16,21 0-16,0 0 0,-1-21 0</inkml:trace>
  <inkml:trace contextRef="#ctx0" brushRef="#br0" timeOffset="105330.94">25379 7938 0,'-43'-85'32,"43"64"-32,0 0 15,0-1-15,0 1 0,0 0 0,0 0 16,0 0-16,0 0 16,0 42-1,0 0-15,0 0 16,0 21-16,22 1 0,-22 20 0,0-20 15,0 20-15,0 1 0,0-1 0,0 1 16,0-22-16,0 21 0,0-20 16,0-1-16,0 22 0,-22-22 0,22-21 15,-21 21-15,21-20 0,-21-1 16,21 0-16,0 0 0,0 0 16,-21-21-16,0 0 15,21-21 1,0 0-16,0 0 0,0 0 15,0-1-15,0-20 0,0 21 0,0-21 16,21-1-16,0 1 0,0 0 0,22-1 16,-22 22-16,21-21 0,0 21 15,-20 21-15,20 0 0,0 0 0,1 0 16,-1 0-16,0 21 0,1 0 0,-22 0 16,21 0-16,-21 22 0,0-22 15,1 0-15,-22 21 0,0-21 16,0 1-16,0-1 0,-43 0 0,22 0 15,-21 0-15,-1-21 0,22 21 16,-21-21-16,0 0 0,20 22 0,-20-22 16,21 0-16,0 0 0,0 0 0,-1 0 15,1 0 1,21-22-16,0 1 16,21 21-1,1-21-15,-1 0 16,21 21-16,-21-21 0,0 21 15,22-21-15</inkml:trace>
  <inkml:trace contextRef="#ctx0" brushRef="#br0" timeOffset="106026.55">26204 8128 0,'0'0'0,"0"-21"0,21 0 16,-21 42-1,0 0-15,0 0 16,-21 0-16,21 22 0,0-22 15,-21 21-15,21-21 0,-21 22 0,21-22 16,0 0-16,-21 21 0,21-20 16,0-1-16,0 0 0,0 0 15,21-21-15,0 0 0,0 21 16,0-21-16,1 0 0,-1 0 16,0 0-16,0 0 0,0-21 15,0 21-15,1-21 0,-1 0 0,0 0 16,0-1-16,0 1 0,0-21 0,1 21 15,-1-22-15,0 1 0,0 21 16,0-21-16,-21 20 0,0 1 0,0 0 16,0 0-16,0 42 15,0 0-15,0 22 16,0-22-16,0 21 0,-21-21 16,21 22-16,-21-22 0,21 0 0,0 21 15,0-21-15,0 1 0,0-1 16,0 0-16,21 0 0,0-21 15,0 0-15,1 0 0,-1 0 0,0 0 16,21 0-16,-21 0 0,1 0 0,20 0 16,-21-21-16,21 0 0,-20 0 15,20-1-15,0 1 0,-21 0 0,22-21 16,-22 21-16,21-22 0,-21 1 0,1-22 16,-1 22-16,0 0 0,0-22 15,0 22-15,-21-22 0,0 22 0,0 21 16,0-21-16,0 20 0,0 1 15,-21 42 1,21 1-16,-21 20 16,0-21-16,0 21 0,-1 1 15,22 20-15,0-20 0,0-1 0,-21 0 16,21 1-16,0-1 0,0 0 0,0 1 16,0-1-16,0-21 0,0 0 15,21 22-15,-21-22 0,22 0 0,-1-21 16,0 21-16,0-21 0,0 0 0,0 0 15,1 0-15,-1 0 0,21 0 16,-21 0-16,0 0 0,1-21 0,-1 0 16,0 0-16,0-1 0,-21 1 15,0 0-15,0 0 0,0 0 16,0-22-16,0 22 0,0-21 0</inkml:trace>
  <inkml:trace contextRef="#ctx0" brushRef="#br0" timeOffset="106207.45">26987 8065 0,'43'0'31,"-22"0"-31,0 0 16,21 0-16,-20 0 0,20 0 0,-21 0 16,21 0-16,1 0 0,-1 0 15,-21-22-15,0 22 0,22 0 16,-22 0-16,0-21 0,0 21 0,0-21 15,1 0-15</inkml:trace>
  <inkml:trace contextRef="#ctx0" brushRef="#br0" timeOffset="107103.34">29104 8276 0,'0'0'0,"-21"21"0,0-21 0,0 0 16,-1 22-16,22-1 15,-21-21-15,21 21 16,21-21-1,1 0-15,-1 0 0,0 0 16,0 0-16,0 0 0,0 0 16,1 0-16,-1-21 0,0 0 15,0 21-15,-21-22 0,0 1 0,21 0 16,-21 0-16,0 0 0,0-22 16,0 22-16,0 0 0,0-21 0,-21 21 15,0-22-15,0 22 0,0 0 0,-1 0 16,1 21-16,-21 0 0,21 0 15,-22 0-15,1 21 0,0 21 0,-1-21 16,1 22-16,21-1 0,-21 0 16,20 1-16,1-1 0,0 0 0,21 1 15,0-1-15,0-21 0,0 22 0,0-22 16,0 0-16,21 0 16,0 0-16,1 0 0,20-21 0,-21 0 15,21 0-15,1 0 0,-1 0 0,0 0 16,1 0-16,20-21 0,-20 21 15,-1-21-15,0 0 0,1 0 0,-1 0 16,-21-22-16,0 22 0,0-21 0,1-1 16,-1 1-16,0-21 0,-21 20 15,21-20-15,-21 20 0,0-20 0,0 21 16,0-1-16,0 1 0,0 0 16,0 20-16,0 44 15,0-1-15,0 21 16,0-21-16,-21 43 15,21-22-15,-21 0 0,21 22 0,0-22 16,0 1-16,0-1 0,0 0 0,0 1 16,0-22-16,0 21 0,21-21 15,-21 0-15,21 1 0,0-22 0,0 21 16,22-21-16,-22 0 0,21 0 16,-21 0-16,1 0 0,20-21 0,-21 21 15,0-22-15,0 1 0,1 0 0,-1 0 16,0 0-16,0-22 0,0 22 15,0-21-15,-21 21 0,0 0 0,0-1 16,0 1-16,0 42 16,0 1-16,0-1 15,0 0-15,-21 0 0,0 21 16,0-20-16,21-1 0,0 0 16,0 0-16,-21 0 0,21 0 0,0 1 15,-21-1-15,21 0 16,21-21-1,0 0-15,0-21 16,0 21-16,0-21 0</inkml:trace>
  <inkml:trace contextRef="#ctx0" brushRef="#br0" timeOffset="107268.25">29972 8107 0,'0'0'16,"0"-42"-16,-42-43 15,42 64-15,0 0 16,-22 21-1,22 21 1,0 0-16,0 0 16,0 0-16,22-21 15,-1 21-15,0-21 0,0 22 0</inkml:trace>
  <inkml:trace contextRef="#ctx0" brushRef="#br0" timeOffset="109327.37">30141 8340 0,'0'0'0,"21"21"16,1-21-16,-1 0 16,0 0-16,0 0 0,21-21 15,-20 0-15,20 21 0,-21-22 16,21 1-16,-20 0 0,20 0 0,-21 0 16,21-22-16,-20 22 0,-1-21 0,0 21 15,0-22-15,-21 1 0,0 0 16,0-1-16,0 1 0,0 21 0,0-21 15,0 20-15,0 1 0,0 0 16,0 0-16,-21 21 0,0 21 16,0 0-16,21 0 15,-22 1-15,1 20 0,0 0 0,0 22 16,21-22-16,-21 22 0,0-1 0,-1 1 16,1-1-16,0 1 0,0-22 15,0 21-15,21 1 0,-21-1 0,-1 1 16,1 21-16,21-22 0,0 1 15,0 20-15,0-20 0,0-1 0,0 1 16,0-22-16,0 22 0,0-22 0,0 0 16,0 1-16,0-22 0,0 0 15,0 0-15,21 0 0,1-21 0,-1 0 16,0 0-16,0 0 0,0 0 0,0-21 16,1 0-1,-1 0-15,0 0 0,-21-22 0,0 1 16,21 21-16,-21-22 0,0-20 0,0 21 15,0-22-15,0 1 0,-21-1 16,0 1-16,21-1 0,-21 22 0,-22-1 16,43-20-16,0 21 0,0-1 0,-21 22 15,21 0-15,0 0 0,0 0 16,21-1-16,0 22 16,22-21-16,-22 21 0,0-21 15,21 21-15,1-21 0,-1 0 0,0 0 16,1-1-16,20 1 0,-20 0 0,-1-21 15,21 21-15,-20-22 16,-1 1-16,0 0 0,1-1 0,-22 1 16,21 0-16,-21-1 0,-21 22 15,0-21-15,0 21 0,0-22 0,0 22 16,0 0-16,-21 21 16,0 21-1,0 0-15,21 22 0,-21-1 16,0 0-16,-1 1 0,1 20 0,21 1 15,-21-1-15,0 1 0,21-1 0,-21 1 16,21-1-16,-21-21 0,21 22 16,-22-1-16,1-20 0,21 20 0,-21 1 15,0-22-15,0 22 0,21-22 16,0 21-16,-21-20 0,21-1 16,0 0-16,0 1 0,0-1 0,0-21 15,0 22-15,0-22 0,0 0 16,21 0-16,0-21 0,0 21 0,0-21 15,0 0-15,1 0 0,-1 0 0,0 0 16,0 0-16,21-21 0,-20 0 16,-1 0-16,0 0 0,21-1 0,-21 1 15,1-21-15,-22 0 0,21-1 0,-21 1 16,0-22-16,0 22 0,0-21 16,0-1-16,0 22 0,-21-22 0,-1 1 15,-20 20-15,21 1 16,-21 0-16,20 21 0,-20-1 0,21 1 15,0 0-15,0 0 0,-1 21 0,1 0 16,42 0 15,22 0-31,-22-21 16,0 21-16,21 0 0,1 0 0,-1-21 16,0 21-16,1-22 0,-1 22 15,0-21-15,-20 0 0,20 21 16,-21-21-16,21 21 0,-20-21 0,-1 0 15,-21-1-15,21 22 16,-21-21-16,21 21 0,-21 21 31,0 1-31,-21-1 16,21 0-16,-21 21 0,21-21 16,0 1-16,0-1 0,0 0 0,0 0 15,0 0-15,0 0 0,0 1 16,0-1-16,21-21 0,0 21 15,0-21-15,0 0 0,1 0 16,-1 0-16,0 0 0,0 0 16,0-21-16,0 0 0,1-1 0,-1 1 15,0 0-15,0 0 0,0 0 16,-21 0-16,0-1 0,21 1 16,-21 0-16,0 0 0,0 0 15,-21 21 1,0 21-1,21 0-15,-21 0 0,21 0 16,0 1-16,0-1 0,0 0 16,0 0-16,0 0 0,0 0 15,0 1-15,0-1 0,21-21 16,0 0-16,0 0 16,1 0-16,-1 0 0,21 0 15,-21 0-15,0 0 0,22 0 16,-22 0-16,21 0 0,-21-21 0,1-1 15,-1 1-15,0 0 0,0 0 16,0 0-16,0 0 0,-21-1 0,22 1 16,-22 0-16,0 0 0,-22 21 15,1 0 1,21 21-16,-21 0 0,0 0 16,21 1-16,-21-1 0,21 0 15,0 0-15,0 0 16,0 0-16,0 1 15,21-22 1,0 0 0,0 0-16,-21-22 0,21 22 0,1-21 15,-22 0-15,21 21 0,0-21 16,0 0-16,-21 0 0,21 21 0,0-22 16,1 22-16,-22 22 31,0-1-31,0 0 15,0 0-15,0 0 0,0 0 16,0 1-16,0-1 16,21 0-16,0-21 0,0 21 15,0-21-15,0 0 0,1 0 16,-1 0-16,0 0 0,0 0 0,0 0 16,0 0-16,1-21 15,-1 0-15,0 0 0,0-1 0,-21 1 16,21-21-16,0 0 0,1-1 15,-22 1-15,21-22 0,0 1 0,0-1 16,0 1-16,0 21 0,-21-22 16,0 22-16,22-1 0,-22 22 0,0-21 15,0 21-15,-22 21 16,1 0-16,0 21 16,0 0-16,0 21 0,0 1 15,21-1-15,0 0 0,-22 1 16,22 20-16,0-20 0,0 20 0,0-21 15,0 1-15,0-1 0,0 0 16,0 1-16,0-22 0,22 0 0,-1 21 16,-21-20-16,21-22 0,0 21 15,0-21-15,0 0 0,1 0 16,-1 0-16,0 0 0,0 0 16,0-21-16,0 21 0,-21-22 15,0 1-15,0 0 0,0 0 16,0 0-16,0-22 0,0 22 0</inkml:trace>
  <inkml:trace contextRef="#ctx0" brushRef="#br0" timeOffset="109527.26">32279 7895 0,'0'0'0,"21"0"15,0 0 1,22 0-16,-1 0 0,0-21 15,22 21-15,-22 0 0,22 0 0,-1 0 16,-20 0-16,20 0 0,-21 0 16,1-21-16,-1 21 0,-21 0 0,0 0 15,-42 0 1,-21 0-16</inkml:trace>
  <inkml:trace contextRef="#ctx0" brushRef="#br0" timeOffset="111659.23">16552 9610 0,'0'0'0,"21"-21"0,22 21 0,-22-22 0,21 1 16,-21 0-16,1 0 0,-1 0 15,0-22-15,0 22 0,-21 0 16,0-21-16,21 21 0,-21-22 0,0 22 15,0-21-15,0 21 0,0-22 16,0 22-16,-21 0 0,21 0 16,-21 21-16,0 21 15,21 21-15,0-21 0,0 22 16,0-1-16,0 0 0,0 22 0,0-1 16,0 1-16,0-22 0,0 22 15,0-1-15,0 1 0,0-22 16,0 22-16,0-22 0,0 0 0,0 1 15,0-22-15,0 21 0,0-21 0,0 0 0,0 1 16,0-1 0,-21-21-16,-1 0 15,1-21-15,0-1 0,0 1 16,0 0-16,0 0 0,-1 0 16,-20-22-16,21 22 0,0-21 0,0 0 15,-22 20-15,22-20 0,0 21 0,0 0 16,21 0-16,-21 21 15,21 21-15,0 0 16,0 21-16,0-21 0,21 22 0,0-1 16,0-21-16,0 22 15,22-22-15,-22 21 0,21-21 0,0 0 0,-20 1 16,20-1-16,0 0 0,1-21 16,-1 0-16,0 0 0,1 0 15,-1 0-15,-21 0 0,21 0 0,1-21 16,-22 21-16,21-21 0,-21-1 0,1 1 15,-1 0-15,0 0 0,0 0 16,0 0-16,-21-1 0,0-20 0,0 21 16,0-21-16,0 20 0,0 1 0,0 0 15,0 0-15,0 42 32,0 21-32,0-20 0,0-1 15,0 0-15,0 0 0,0 21 16,-21-20-16,21-1 0,0 0 0,0 0 15,0 0-15,0 0 0,-21-21 16,42 0 15,-21-21-31,0 0 0,21 21 16,0-21-16,-21 0 0,22 0 0,-1-1 16,-21-20-16,21 21 0,0 0 15,-21-22-15,21 22 0,0 0 16,1 42-1,-22 0 1,0 1-16,0-1 0,0 0 16,0 0-16,0 0 0,21 0 0,-21 1 15,0-1-15,21 0 0,-21 0 16,21-21-16,0 0 16,0 0-16,1 0 0,-1 0 15,0 0-15,0-21 16,-21 0-16,21 21 0,0-21 0,1-1 15,-1 1-15,-21 0 0,21 0 0,0 0 16,-21 0-16,0-1 0,0 1 16,21 0-16,-21 0 0,0 42 31,0 0-31,0 0 16,0 1-16,-21-1 0,21 0 0,0 21 15,0-21-15,0 1 0,0-1 0,0 0 16,0 0-16,21 0 0,0-21 0,1 21 15,-1-21-15,0 0 0,0 0 16,0 0-16,0 0 0,1 0 0,-1 0 16,21 0-16,-21 0 0,0-21 0,1 21 15,-1-21-15,0 0 0,-21 0 16,21 0-16,-21-1 0,21 1 0,-21 0 16,0 0-16,0-21 0,0 20 15,0 1-15,0-21 0,0 21 16,0 0-16,0-1 0,0 1 0,0 42 15,0 1 1,0-1-16,0 21 0,0 0 16,0 1-16,0-1 0,0 0 0,0 22 15,0-22-15,-21 22 0,21-1 0,0 1 16,0-22-16,0 22 0,0-1 0,0 1 16,0-1-16,0 1 0,0-1 15,21-21-15,-21 1 0,0-1 0,0 0 16,0 1-16,0-22 0,0 0 0,0 0 15,0 0-15,0 1 0,0-44 47,0 1-47,0 0 0,0 0 0,0 0 16,0-22-16,0 1 0,0 21 0,0-21 16,21-22-16,-21 22 0,0-22 15,0 22-15,0-22 0,0 1 0,22-1 16,-22 1-16,0-1 0,21 1 0,0-1 15,0 1-15,0-1 0,0 22 0,22-21 16,-22 20-16,0 1 0,21 0 16,-20 20-16,-1 1 0,21 0 0,-21 21 15,0 0-15,1 0 0,-1 0 16,0 21-16,0 0 0,-21 1 16,0 20-16,0-21 0,0 21 0,0-20 15,0 20-15,0-21 0,-21 21 0,0-20 16,-22-1-16,22 0 0,-21 0 15,0 0-15,20-21 0,-20 21 0,0-21 16,21 0-16,-22 22 0,22-22 0,0 0 16,0 0-16,0 0 15,21-22 1,0 1-16,21 21 0,0-21 0,0 0 16</inkml:trace>
  <inkml:trace contextRef="#ctx0" brushRef="#br0" timeOffset="115315.38">18732 10033 0,'0'21'16,"0"-42"-16,22 42 31,-1-21-31,0-21 0,0 21 0,0-21 16,0 0-16,1 0 0,-1-22 0,0 22 16,0-21-16,0-1 0,0 1 15,1 0-15,-1-1 0,0 1 0,0-21 16,0 20-16,-21 1 0,0-22 0,0 22 15,0 0-15,0-1 0,0 1 16,0 21-16,0-21 0,0 20 0,0 1 16,-21 21-16,0 0 15,0 0-15,0 21 0,-1 1 16,1-1-16,0 21 0,0 0 0,0 22 16,0-22-16,-1 22 0,22-1 0,-21-20 15,21 20-15,0 1 0,0-22 16,0 21-16,0-20 0,21-1 0,1-21 15,-1 22-15,0-22 0,0 0 0,21 0 16,-20 0-16,20-21 0,0 0 16,-21 0-16,22 0 0,20 0 0,-20 0 15,-1 0-15,0-21 0,1 0 0,-1 0 16,0 0-16,-21-1 0,22 1 16,-22 0-16,-21-21 0,0 21 15,21-22-15,-21 1 0,0 21 0,0-22 16,0 1-16,-21 21 0,0 0 15,0 21-15,-1 0 0,1 0 0,0 0 16,0 0-16,0 0 0,0 21 0,-1 0 16,1 0-16,0 0 0,21 22 15,0-22-15,0 21 0,0-21 0,0 22 16,0-22-16,0 0 0,0 21 0,21-20 16,0-1-16,1 0 0,-22 0 15,42-21-15,-21 21 0,0-21 0,0 0 16,22 0-16,-1 0 0,-21 0 0,22 0 15,-1 0-15,-21 0 0,21-21 16,-20 0-16,20 21 0,-21-21 16,0 0-16,0-1 0,1 1 0,-1 0 15,0-21-15,-21 21 0,0-1 0,0 1 16,0 0-16,0 0 0,0 0 16,0 42-1,0 0 1,0 0-16,-42 85 31,42-85-31,0 0 0,0 1 0,-22-1 0,22 0 16,0-42 31,0 0-47,22 21 0,-22-22 15,21 1-15,0 0 0,-21 0 16,21 0-16,-21-22 0,21 22 0,0-21 15,-21 21-15,0 0 0,22-1 0,-22 1 16,21 0-16,-21 42 16,21 0-1,-21 1-15,0-1 0,0 0 0,21 21 16,-21-21-16,0 1 0,0 20 16,0-21-16,21 0 0,-21 22 0,21-22 15,-21 0-15,22 0 0,-22 0 16,21 0-16,0-21 15,0 0-15,0 0 16,0 0-16,1-21 0,-22 0 16,21 0-16,0 21 0,-21-21 0,21-22 15,0 22-15,-21 0 0,21-21 16,1 21-16,-1-22 0,0 22 0,-21-21 16,21-1-16,0 22 0,0 0 0,-21 0 15,0 0-15,22 21 0,-1 0 16,-21 21-1,0 0-15,0 0 0,0 0 0,0 22 16,0-22-16,0 0 16,0 0-16,21 22 0,0-22 0,0 0 15,0 0-15,-21 0 0,43 0 0,-22 1 16,0-22-16,0 21 0,22-21 16,-22 0-16,21 0 0,-21 0 0,22 0 15,-22 0-15,21 0 0,-21 0 0,0 0 16,22 0-16,-43-21 0,21-1 15,0 1-15,-21 0 0,21 0 0,-21 0 16,0 0-16,0-1 0,0-20 16,0 21-16,0-21 0,0 20 15,0 1-15,0 0 0,-21 0 0,0 21 16,0 0-16,0 0 0,-1 21 16,22 0-16,-21 0 0,21 22 15,-21-22-15,21 21 0,0-21 0,0 22 16,0-22-16,0 0 0,0 21 0,0-20 15,0-1-15,21 0 0,0-21 16,1 21-16,-1-21 0,0 0 0,0 21 16,21-21-16,-20 0 0,20 0 0,-21 0 15,0 0-15,22 0 0,-22-21 0,0 21 16,21-21-16,-21 0 16,1 21-16,-1-21 0,0-1 0,0 1 15,0-21-15,0 21 0,1 0 0,-1-22 16,0 22-16,0 0 0,-21 0 15,0 0-15,0 42 16,-21 0 0,0 0-16,21 0 0,-21 0 15,21 1-15,0-1 0,0 0 0,0 0 16,-22 0-16,22 0 0,0 1 16,0-1-16,22-21 15,-1 0 1,0 0-16,-21-21 15,21-1-15,0 22 0,0-21 0,-21 0 16,22 0-16,-1 0 0,0 0 16,-21-1-16,21 1 0,0 0 0,-21 0 15,0 0-15,21 0 0,-21 42 32,0 0-32,0 0 0,0 0 15,0 0-15,0 1 0,0-1 0,0 0 16,0 0-16,0 0 0,0 0 15,22 1-15,-1-1 0,-21 0 0,21-21 16,0 0-16,0 21 0,0-21 0,22 0 16,-22 0-16,0 0 15,0 0-15,0 0 0,1-21 0,-1 21 16,-21-21-16,21 0 0,0-1 0,-21 1 16,21-21-16,0 21 0,-21-22 15,0 1-15,22 0 0,-1-1 0,-21-20 16,21 21-16,0-22 0,0 22 0,-21-1 15,21 1-15,-21 0 0,22 21 16,-22-1-16,0 1 0,0 42 16,-22 1-1,1-1-15,0 0 0,21 0 16,0 21-16,-21-20 0,21 20 0,0 0 16,0 1-16,0-1 0,0 0 15,0 1-15,0-1 0,0 0 16,21 1-16,0-1 0,0-21 0,1 0 15,20 22-15,-21-22 0,0 0 0,22-21 16,-1 21-16,0-21 0,-21 0 0,22 0 16,-1 0-16,-21 0 0,22 0 15,-22 0-15,0-21 0,21 0 0,-21 0 16,1-1-16,-1 1 0,0 0 16,-21 0-16,0-21 0,21-1 0,-21 22 15,0-21-15,0-1 0,0 22 0,-21-21 16,0 21-16,21 0 0,-21 21 0,-1 0 15,1 0-15,0 0 16,-21 0-16,21 21 0,-1 0 0,1 0 16,0 0-16,0 22 0,21-22 0,0 21 15,-21-21-15,21 22 0,0-22 16,0 21-16,0-21 0,0 0 0,0 1 16,0-1-16,21 0 0,0-21 0,-21 21 15,21-21-15,0 0 0,1 0 16,-1 0-16,0 0 0,0 0 0,0-21 15,0 21-15,1-21 0,-22 0 16,21-1-16,0 1 0,-21 0 16,0 0-16,0 0 0,21-22 0,-21 22 15,21 0-15,-21 0 0,0 0 16,0 0-16,0 42 31,0 0-31,0 0 0,-21 0 0,21 0 16,0 1-16,0-1 0,0 0 15,0 21-15,0-21 0,0 1 0,0-1 16,21 0-16,0 0 0,1-21 16,-1 0-16,0 21 0,0-21 15,0 0-15,0 0 0,1 0 0,-1 0 16,0 0-16,0 0 0,0-21 0,0 0 16,1 0-16,-22 0 0,21-1 15,0-20-15,0 21 0,-21-21 16,21-22-16,-21 22 0,21-22 0,1 1 15,-22 20-15,21-20 0,-21 21 0,0-22 16,0 43-16,0-21 0,0 20 16,0 1-16,0 0 0,-21 21 15,-1 21-15,1 0 16,21 1-16,0-1 0,-21 21 16,21 0-16,-21 1 0,21-1 0,0 0 15,0 1-15,-21-1 0,21 0 16,0 22-16,0-22 0,0-21 15,0 22-15,0-1 0,21-21 0,0 22 16,-21-22-16,21-21 0,-21 21 0,21 0 16,1-21-16,-1 0 0,0 0 15,0 0-15,0 0 0,0 0 0,1 0 16,-1-21-16,0 0 0,0 0 0,-21-1 16,21 1-16,0 0 0,1 0 15,-1 0-15,-21 0 0,0-1 0,21 1 16,-21 0-16,21 0 0,-21 0 0,0 42 31,0 0-31,0 0 16,0 0-16,0 1 0,0-1 15,-21 0-15,21 0 0,0 0 16,0 0-16,0 1 0,0-1 16,0 0-16,21 0 0,0-21 15,0 0-15,1 0 16,-1 0-16,0 0 0,0 0 0,0 0 15,0 0-15,1-21 0,-1 21 16,0-21-16,-21 0 0,21-1 16,0 1-16,0 0 0,1 0 0,-22 0 15,21 0-15,0-1 0,-21 1 16,21 21-16,-21 21 31,0 1-31,0-1 16,0 0-16,0 0 0,-21 0 0,21 0 15,0 1-15,0-1 16,0 0-16,0 0 0,21 0 16,0-21-16,0 0 15,1 0-15,-1 0 0,0 0 16,0 0-16,0 0 0,-21-21 16,21 21-16,-21-21 0,0 0 0,0 0 15,0-1-15,0-20 16,0 21-16,0 0 0,0 0 15,0-1-15,0 1 0,-21 21 0,0-21 16,0 21-16,0 0 0,0-21 16,-1 21-1,22-21 1,22 21-16,-1 0 16,0 0-16,21-21 0,1 21 0,-22 0 15,21 0-15,0 0 0,-20 0 0,-1 0 16,21 0-16,-21 0 0,0 0 15,-21 21-15,0 0 0,22-21 0,-22 21 16,0 0-16,0 0 0,0 1 0,0-1 16,0 0-16,0 0 0,0 0 15,-22 22-15,22-22 16,0 0-16,0 0 0,0 0 0,0 0 16,0-42 30,0 0-46,0 0 16,0 0-16,0 0 16,22-1-16,-1 1 0,0 0 0,0 0 15,0-21-15,22 20 0,-1-20 0,0 21 16,1-21-16,-1 20 0,0-20 16,-21 42-16,22-21 0,-22 21 15,21 0-15,-42 21 0,0 0 16,0 0-16,0 1 0,0-1 15,0 21-15,-21 0 0,0-20 0,0 20 16,21-21-16,-21 0 0,-1 0 0,1 1 16,21-1-16,0 0 0,-21 0 15,0-21-15,21 21 0,-21-21 16,21-21 0,0 0-1,0 0-15,0 0 16</inkml:trace>
  <inkml:trace contextRef="#ctx0" brushRef="#br0" timeOffset="115499.27">24553 9335 0,'-21'-22'0,"42"44"0,-63-65 0,42 22 16,-21 21-1,21 21 1,0 0-1,0 1 1</inkml:trace>
  <inkml:trace contextRef="#ctx0" brushRef="#br0" timeOffset="115703.16">23495 9483 0,'0'0'0,"-42"0"0,20 0 16,1 21-16,42-21 31,1 0-31,-1 0 0,0 0 0,21 0 16,1 0-16,-1 0 0,0 0 16,1 0-16,-1 0 0,0 0 0,1 0 15,20 0-15,-42 0 0,22 0 16,-22-21-16,0 0 0</inkml:trace>
  <inkml:trace contextRef="#ctx0" brushRef="#br0" timeOffset="115895.05">22204 9567 0,'0'0'16,"-21"22"-16,-22-1 0,22-21 0,42 21 15,22-21 1,-22 0-16,21 0 0,0 0 16,22-21-16,-22 21 0,22 0 15,-1-21-15,-20-1 0,20 22 0,-21-21 16,1 21-16</inkml:trace>
  <inkml:trace contextRef="#ctx0" brushRef="#br0" timeOffset="116354.31">26141 9589 0,'0'0'0,"21"-22"16,-21 44 15,0-1-31,0 0 16,0 0-16,0 21 0,0-20 15,0 20-15,0-21 0,0 21 0,0-20 16,0-1-16,0 0 0,0 0 0,0 0 16,0 0-16,0 1 0,-21-22 15,21-22 16,0 1-15,0 0-16</inkml:trace>
  <inkml:trace contextRef="#ctx0" brushRef="#br0" timeOffset="116507.43">26098 9567 0,'0'0'16,"0"-42"-16,0 0 0,-21 21 0,0-85 15,21 85 1,21 21-1,0 0 1,1 21-16,-1-21 0,-21 21 0,21 0 16,0-21-16,0 21 0,0-21 15,22 21-15</inkml:trace>
  <inkml:trace contextRef="#ctx0" brushRef="#br0" timeOffset="116942.41">26543 9525 0,'0'21'47,"0"0"-32,0 1-15,0-1 0,0 0 16,0 21-16,0-21 0,0 1 16,0-1-16,0 0 0,0 0 15,0 0-15,0 0 0,-21 1 16,21-1-1,-21-21-15,-1 0 16,22-21 0,0-1-16,0 1 15,0 0-15,0 0 0,22 0 0,-1-22 16,0 22-16,0-21 0,0 21 0,0-22 16,22 1-16,-22 21 0,21-21 15,1 20-15,-1 1 0,-21 0 16,21 21-16,1 0 0,-22 0 0,21 0 15,-21 0-15,1 21 0,-1 22 16,0-22-16,-21 21 0,21-21 0,-21 22 16,0-1-16,0-21 0,0 21 0,0-20 15,-21 20-15,0-21 0,0 0 16,21 0-16,0 1 0,-22-22 0,22 21 16,-21-21-16</inkml:trace>
  <inkml:trace contextRef="#ctx0" brushRef="#br0" timeOffset="118459.74">28173 9779 0,'0'0'0,"-21"21"0,-1-21 0,1 21 0,0 1 16,0-1-1,0-21-15,21 21 16,0-42 15,0 0-31,21 21 0,0-22 0,0 1 16,0 0-16,22-21 0,-22 21 0,0-22 15,21 1-15,-20 0 0,20-1 16,-21 1-16,21 0 0,-20-1 0,-1-20 16,0 20-16,-21 1 0,0 0 0,0-1 15,0 1-15,0 21 0,0-21 16,-21 42-16,0 0 0,-22 0 16,22 0-16,0 42 0,0-21 15,-22 21-15,43 1 0,-21-1 0,21 0 16,0 1-16,0-1 0,0 0 0,0 22 15,0-22-15,0 22 0,21-22 16,1 0-16,-22 1 0,0-22 16,21 21-16,-21-21 0,0 1 0,0-1 15,0 0-15,0 0 0,-21-21 16,-1 0-16,-20 0 16,21 0-16,0 0 0,-22 0 0,22-21 15,0 0-15,-21 0 0,21-1 16,-1 1-16,1 0 0,0 0 0,21 0 15,-21 21-15,21 21 32,0 0-32,21 0 0,0 0 15,0 1-15,1-22 0,-1 21 16,0 0-16,0-21 0,21 0 16,-20 21-16,20-21 0,-21 0 0,21 0 15,1 0-15,-1 0 0,-21 0 0,22-21 16,-1 0-16,0 21 0,-21-21 15,22-1-15,63-105 16,-85 85-16,0 21 16,-21-21-16,0 20 0,0-20 15,0 21-15,0-21 0,0 20 16,0 44 0,0-1-1,-21 0-15,0 21 0,-1-21 16,22 22-16,0-22 0,0 21 0,0 1 15,0-22-15,0 0 0,0 21 16,0-21-16,0 1 0,0-1 0,22 0 16,-1 0-16,0-21 0,0 0 15,0 0-15,0 0 0,1 0 16,20 0-16,-21 0 0,0-21 0,0 21 16,1-21-16,-1 0 0,0-1 0,0 1 15,0 0-15,0-21 0,1 21 16,-1-22-16,0 22 0,0-21 15,-21 21-15,0-1 0,21 1 0,-21 42 32,-21 1-32,21 20 15,0-21-15,-21 0 0,21 22 16,-21-22-16,21 0 0,0 21 0,0-21 16,0 1-16,0-1 0,0 0 0,0 0 15,21-21-15,0 21 0,-21 0 16,21-21-16,22 0 0,-22 0 0,0 0 15,0 0-15,21 0 0,-20 0 0,-1 0 16,0-21-16,0 21 0,0-21 16,0 0-16,-21 0 0,22 0 0,-1-1 15,-21 1-15,21-21 0,-21 0 16,0-1-16,21 1 0,-21 0 16,21-1-16,-21 1 0,0 0 0,0-1 15,0 1-15,0 0 0,0 20 16,0 1-16,0 42 15,0 1 1,0-1-16,0 21 0,-21-21 16,21 22-16,-21-1 0,21 0 0,0 1 15,0-1-15,0-21 0,-21 21 0,21 1 16,0-22-16,-21 21 0,21-21 16,0 1-16,0-1 0,0 0 15,0 0-15,0 0 0,-22-21 16,22-21 15,0 0-15,0 0-16,0 0 0,22-22 0,-1 22 15,0-21-15,0 21 0,0-1 0,22-20 16,-22 21-16,0 0 0,21 0 16,-21 21-16,22 0 0,-22 0 0,0 0 15,0 21-15,0 0 0,-21 0 0,22 21 16,-22-20-1,0-1-15,0 0 0,0 0 0,0 0 16,-22-21-16,1 21 0,0 1 0,0-1 16,0-21-16,0 21 0,-22-21 15,22 0-15,0 21 0,-21-21 0,20 0 16,1 0-16,0 21 0,0-21 16,0 0-16,42-21 31,0 0-16,0 21-15</inkml:trace>
  <inkml:trace contextRef="#ctx0" brushRef="#br0" timeOffset="119987.14">30353 9546 0,'0'0'0,"21"-21"0,-21-106 31,-21 127-31,0 0 16,0 21-16,-1 0 16,1 1-16,0-1 0,-21 21 0,21 0 15,-1 1-15,22-1 0,-21 0 0,21 1 16,0-1-16,0-21 0,0 22 16,0-1-16,21-21 0,-21 0 15,43 0-15,-22 1 0,0-1 0,21-21 16,-20 0-16,20 0 0,0 0 15,-21 0-15,22 0 0,-1 0 0,0-21 16,-20-1-16,20 1 0,-21 0 16,0 0-16,0-21 0,1-1 0,-1 1 15,0 0-15,0-22 0,0 1 0,0 20 16,1-20-16,-1-1 0,0 1 16,-21 20-16,21-20 0,-21 21 0,21-1 15,-21 22-15,0 0 0,0 0 16,0 42-1,-21 0-15,21 21 0,-21-20 16,0 20-16,0 0 0,21 1 16,-22-1-16,1 0 0,21 22 0,-21-22 15,21 0-15,0 1 0,0-1 16,0 0-16,0 1 0,0-1 0,21-21 16,0 22-16,22-22 0,-22 0 0,21 0 15,1 0-15,-1-21 0,0 0 16,1 0-16,-1 0 0,0 0 0,1 0 15,-1 0-15,0-21 0,1 21 16,-1-21-16,-21 0 0,21-22 0,-20 22 16,-1-21-16,0 0 0,-21-1 15,0 1-15,0 21 0,0-22 16,0 22-16,0 0 0,0 0 0,-21 21 16,0 0-16,-22 0 0,22 0 15,-21 0-15,-1 21 0,22 0 0,-21 0 16,0 1-16,20 20 0,1-21 15,0 21-15,0-20 0,21-1 0,0 21 16,0-21-16,0 0 0,0 1 16,0 20-16,21-42 0,0 21 0,0 0 15,1-21-15,-1 0 0,0 0 0,0 21 16,0-21-16,0 0 0,1 0 16,-1 0-16,0-21 0,0 21 15,0-21-15,0 0 0,1 0 16,-1 0-16,0-1 0,0-20 0,-21 21 15,21-21-15,-21 20 0,0 1 16,0 0-16,0 0 0,-21 21 16,0 21-1,0-21-15,0 21 0,21 0 16,0 1-16,-22-1 0,22 0 0,0 0 16,0 0-16,0 0 0,0 1 15,0-1-15,0 0 0,22 0 16,-1-21-16,0 0 15,0 21-15,0-21 0,0 0 16,1 0-16,-1 0 0,0 0 0,0-21 16,0 0-16,0 0 15,1 0-15,-1-1 0,0 1 0,0-21 16,0 21-16,0-22 0,1 1 16,-1 0-16,0-1 0,0 22 0,0 0 15,0 0-15,1 0 0,-22 42 31,21 0-31,-21 0 0,0 0 16,0 1-16,0 20 0,0-21 0,0 0 16,0 22-16,0-22 0,0 0 15,0 0-15,0 0 0,0 0 16,-21 1-16,-1-22 16,22 21-16,-21-21 15,0 0-15,0 0 16,21-21 15,0-1-31,0 1 16,0 42 31,21-21-32,-21 22-15,21-22 16,0 0-16,1 0 0,-1 0 0,0 0 15,0 0-15,21 0 0,1 0 0,-22 0 16,42 0-16,-20 0 0,-1 0 16,0 0-16,1-22 0,-1 1 15,0 0-15,-20 0 0,20-21 0,-21 20 16,0-20-16,0 0 0,1-1 16,-1 22-16,-21-21 0,0 0 0,0 20 15,0 1-15,0 0 0,0 0 16,-21 21-16,-1 0 0,1 0 0,0 21 15,0 0-15,0 0 16,0 1-16,21-1 0,0 21 0,0 0 16,0 1-16,0-1 0,0-21 15,0 22-15,0-1 0,0-21 0,0 0 16,0 22-16,0-22 0,0 0 16,0 0-16,0 0 0,-22-21 31,-20 0-31,21 0 15,0 0-15,-22 0 0,22 0 16,-21 0-16,0 0 0,-1-21 0,1 21 16</inkml:trace>
  <inkml:trace contextRef="#ctx0" brushRef="#br0" timeOffset="121563.39">762 12954 0,'0'0'0,"0"-21"15,-21 21-15,0 0 0,-1-21 16,1 21-16,0 0 0,0 0 0,-21 0 16,20 0-16,-20 0 0,0 0 15,-1 0-15,22 0 0,-21 0 0,21 0 16,-22 0-16,22 0 0,0 0 15,0 0-15,0 0 16,0 0-16,-1 0 16,44 0 15,20 0-31,0 0 16,1 0-16,41 0 0,-20 0 0,20 0 15,1 0-15,21-21 0,-21 21 16,20-22-16,1 1 0,0 0 0,0 21 15,0-21-15,-22 0 0,22 0 16,-21 21-16,-22-22 0,22 1 0,-21 21 16,-22-21-16,0 21 0,-21 0 15,22-21-15,-22 21 0,-21-21 16,0 0 0,0-1-16,-21 22 0,0-21 0,-1 21 15,1-21-15,-21 21 0,21-21 16,0 0-16,-1 21 0,1-21 15,-21 21-15,21 0 0,0-22 0,-22 22 16,22-21-16,-21 21 0,21 0 16,-1 0-16,-20 0 0,21 0 0,0 0 15,0 0 1,42 0 15,0 0-31,0 0 0,0 21 16,0-21-16,22 0 0,-1 0 15,-21 0-15,22 0 0,-1 22 0,0-22 16,-21 0-16,22 0 0,-22 21 16,21 0-16,-21-21 0,1 0 0,-1 0 15,0 21-15,0-21 0,-21 21 16,0 0 0,0 1-16,0-1 15,0 21-15,-21-21 0,-21 0 16,20 22-16,1-1 0,-21-21 15,21 22-15,-22-1 0,22 0 0,-21-21 16,0 22-16,20-22 0,1 21 16,-21-21-16,21 1 0,0-1 0,-1 0 15,1 0-15,0 0 16,0-21-16,0 21 0,21-42 31,0 0-15</inkml:trace>
  <inkml:trace contextRef="#ctx0" brushRef="#br0" timeOffset="123602.96">4085 11832 0,'0'0'0,"21"-42"0,0 21 16,1 0-16,-22-1 0,0 1 0,0 0 15,0 0-15,0 0 0,0 0 16,-22 21-16,-20 0 0,21 0 16,0 0-16,-22 0 0,22 0 0,-21 21 15,0-21-15,20 21 16,-20 0-16,0 0 0,-1 22 0,1-1 16,0 0-16,-1 1 0,22 20 0,-21-21 15,21 22-15,21-1 0,0 1 16,0-1-16,0 1 0,0-22 0,21 22 15,0-22-15,0 0 0,22-20 16,-1-1-16,-21 0 0,21 0 0,1 0 16,-1-21-16,-21 0 0,22 0 15,-1 0-15,0 0 0,-21 0 0,22-21 16,-22 21-16,21-21 0,-21 0 0,22 0 16,-1-1-16,-21 1 0,22 0 15,-22 0-15,0 0 0,0 0 16,0-22-16,0 22 0,-21 0 0,0 0 15,0 0-15,0-1 16,-21 44 0,0-1-1,21 0-15,-21 21 0,21-21 0,-21 1 16,21 20-16,0-21 0,-21 21 0,21-20 16,0 20-16,0-21 0,0 0 15,0 0-15,0 1 0,21-1 0,0-21 16,0 0-16,21 0 0,-20 0 15,20 0-15,0 0 0,-21 0 16,22-21-16,-1-1 0,-21 22 0,22-21 16,-1 0-16,-21 0 0,21-21 15,-20 20-15,-1 1 0,0 0 0,0 0 16,-21-21-16,0 20 0,0-20 0,0 21 16,0-21-16,-21 20 0,0-20 15,-22 21-15,22-21 0,-21 20 0,0 1 16,20 0-16,-20 0 0,0 21 15,-1 0-15,1 0 0,21 0 0,-21 21 16,20 0-16,1 0 0,0 22 0,0-22 16,21 21-16,0 1 0,0-1 15,0 0-15,0 1 0,0-1 0,21-21 16,0 21-16,0-20 0,1-1 16,20 0-16,0 0 0,-21 0 15,22-21-15,-1 0 0,0 0 0,1 0 16,20 0-16,-20 0 0,-1 0 15,0 0-15,1-21 0,-1 0 0,-21 0 16,21 0-16,-20-1 0,-1 1 0,21 0 16,-42 0-16,21 0 0,0-22 15,-21 22-15,0 0 0,0-21 0,0 21 16,0-22-16,0 22 0,0 0 0,0 0 16,0 42 15,0 0-31,0 0 15,0 22-15,22-22 0,-22 21 16,0-21-16,0 0 0,0 22 0,0-22 16,0 0-16,0 21 0,0-20 0,0-1 15,0 0-15,0 0 0,0 0 16,0 0-16,21-42 31,-21 0-15,0 0-16,0 0 0,21 0 15,-21-1-15,21 1 0,-21-21 16,0 21-16,0-22 0,21 1 16,-21 0-16,21 21 0,-21-22 0,0 22 15,22 0-15,-1 0 0,-21 0 16,21 21-16,0 0 16,0 21-16,-21 0 0,21 0 0,-21 0 15,0 0-15,22 22 0,-22-22 16,0 0-16,21 21 0,-21-20 0,0 20 15,0-21-15,0 0 0,0 0 0,0 1 16,21-1-16,0 0 0,-21 0 16,21 0-16,0 0 0,1-21 15,-1 0-15,0 0 0,0 0 16,0 0-16,0 0 0,1 0 16,-1 0-16,21-21 0,-21 0 0,0 0 15,1 0-15,-1 0 0,0-1 0,0-20 16,0 21-16,0 0 0,1-22 15,-22 22-15,21 0 0,-21 0 0,21 0 16,-21 0-16,0-1 0,0 44 31,0-1-31,0 0 16,0 0-16,0 0 0,0 0 0,0 1 16,0-1-16,0 0 0,21 0 15,0 0-15,-21 0 16,21-21-16,1 22 0,-1-22 0,0 0 15,0 21-15,0-21 0,22 0 16,-22 0-16,21 0 0,0 0 0,-20 0 16,20 0-16,-21 0 0,21 0 0,-20-21 15,-1 21-15,0-22 0,0 1 16,0 0-16,0 0 0,-21 0 0,0 0 16,0-1-16,0 1 0,0-21 15,0 21-15,0 0 0,0-1 0,0 1 0,0 0 16,0 0-16,0 42 31,0 0-15,0 0-16,0 22 15,0-22-15,0 21 0,-21-21 0,21 22 16,0-1-16,0 0 0,0 1 0,0 20 16,0-20-16,0 20 0,0-21 15,0 22-15,0-1 0,0 22 0,0-21 16,0-1-16,0 22 0,0-22 0,0 1 15,0 20-15,0-20 0,0 21 16,21-22-16,-21 22 0,22-22 0,-22 1 16,21-1-16,0 1 0,-21-22 0,0 0 15,21 1-15,-21-1 0,21-21 16,-21 0-16,0 1 0,0-44 31,0 1-31,0 0 0,0 0 16,0-21-16,0-1 0,0 1 15,0-22-15,0 22 0,0-43 0,0 22 16,0-22-16,0 22 0</inkml:trace>
  <inkml:trace contextRef="#ctx0" brushRef="#br0" timeOffset="124699.11">6667 12425 0,'0'0'0,"0"-42"15,0-1-15,0 1 0,0 0 0,0 20 16,0 1-16,0 0 0,22 0 15,-1 0-15,0 21 0,0 0 16,21 0-16,-20 0 0,20 0 16,0 0-16,1 0 0,-1 21 0,-21 0 15,21 0-15,-20 0 0,-1 22 0,0-22 16,-21 21-16,0-21 0,0 22 16,0-22-16,0 21 0,-21-21 0,0 1 15,-1-1-15,-20 0 0,0 0 0,21-21 16,-22 21-16,1-21 15,0 0-15,-1 0 0,1 0 0,21 0 16,0 0-16,-1 0 0,1 0 0,0 0 16,21-21-16,21 21 31,0 0-31,1 0 0,-1 0 0,21 0 16,-21 0-16,22 0 0,-1 0 0,0 21 15,1-21-15,-1 0 0,0 0 16,1 0-16,-1 0 0,0 0 0,1 0 15,-1 0-15,21 0 0,-20 0 0,-1-21 16,0 0-16,-20 0 0,20 0 16,-21-22-16,0 22 0,0-21 15,1-1-15,-22 1 0,0-21 0,0 20 16,0-20-16,0 20 0,0-20 16,0 21-16,0-22 0,-22 22 0,1-1 15,0 1-15,21 21 0,0 0 0,-21 0 16,21-1-16,-21 1 0,0 21 15,21 21-15,0 1 16,0-1-16,0 0 0,-22 21 16,22 1-16,0-1 0,0 21 0,0-20 15,0-1-15,0 22 0,0-22 0,0 0 16,0 22-16,0-22 0,22-21 16,-1 22-16,-21-22 0,21 21 15,0-21-15,0 0 0,0 1 0,1-1 16,-1-21-16,0 0 0,0 0 0,0 0 15,22 0-15,-22 0 0,21 0 16,-21 0-16,22-21 0,-22 21 0,21-22 16,-21 1-16,0 0 0,22 0 0,-22-21 15,-21 20-15,21 1 0,-21 0 16,21-21-16,-21 21 0,0-1 0,0 1 16,0 42-1,0 1 1,0-1-16,0 0 0,0 21 15,0-21-15,0 1 0,0-1 16,0 0-16,0 0 0,0 0 16,0 0-16,0 1 0,21-1 0,1 0 15,-1 0-15,0-21 16,0 21-16,0-21 0,22 0 16,-22 0-16,21 0 0,-21 0 0,22 0 15,-22 0-15,21 0 0,0-21 0,1 0 16,-1 21-16,-21-21 0,22 0 15,-22-1-15,21 1 0,-21-21 0,0 21 16,1-22-16,-1 1 0,-21 21 0,0-21 16,0-1-16,0 22 0,0-21 15,0 21-15,-21 21 16,-1 0-16,1 0 0,0 21 16,0 0-16,0 0 0,0 0 15,-1 0-15,22 22 0,0-22 0,0 21 16,0-21-16,0 22 0,0-22 0,0 0 15,0 0-15,0 0 0,22 1 16,-1-1-16,0-21 0,-21 21 0,21-21 16,0 0-16,0 0 0,1 0 0,-1 0 15,0 0-15,0 0 0,0 0 0,0 0 16,22-21-16,-22 0 16,0 21-16,0-22 0,0 1 0,-21 0 0,22 21 15,-22-21-15,0 0 0,21 0 16,-21-1-16,0 1 0</inkml:trace>
  <inkml:trace contextRef="#ctx0" brushRef="#br0" timeOffset="124910.99">8107 11811 0,'0'0'0,"-43"21"15,22 0 1,21 1-16,0-1 16,0 0-1,0 0-15,0 0 16,21-21-16,-21 21 0</inkml:trace>
  <inkml:trace contextRef="#ctx0" brushRef="#br0" timeOffset="126563.08">9673 12446 0,'0'21'31,"21"-21"0,0-21-31,1 21 0,-1-21 16,0 0-16,0 21 0,0-21 15,22-1-15,-22-20 0,21 21 0,0 0 16,-20-22-16,20 1 0,-21 0 0,21-1 16,-20-20-16,-1 21 0,0-1 15,0-20-15,0 20 0,-21 1 0,21 0 16,-21-1-16,0 1 0,0 0 0,0-1 16,0 22-16,0 0 0,0 0 15,0 0-15,-21 21 0,0 0 16,0 21-16,0 0 0,0 21 0,-1-20 15,1 20-15,0 0 16,0 1-16,0 20 0,21 1 0,-21-22 16,21 21-16,0 1 0,0-1 0,0-20 15,0 20-15,0-20 0,21-1 16,0 0-16,0-21 0,0 22 0,0-22 16,1 0-16,20 0 0,-21 0 0,21-21 15,1 0-15,-22 0 0,21 0 16,1 0-16,-22 0 0,21 0 0,0-21 15,1 0-15,-22 0 0,21 0 0,-21 0 16,1-1-16,20 1 0,-21-21 16,0 21-16,-21-22 0,21 1 0,-21 0 15,0 21-15,22-22 0,-22 22 16,0 0-16,0 42 31,0 21-31,-22-20 0,22-1 0,-21 21 16,21-21-16,0 22 0,0-22 15,0 21-15,0-21 0,0 0 0,0 1 16,0-1-16,0 0 0,0 0 0,21-21 16,1 0-16,-1 0 0,0 0 15,0 0-15,0 0 0,0 0 0,22 0 16,-22-21-16,21 21 0,-21-21 0,1 0 16,20-1-16,-21 1 0,0 0 0,0 0 15,1 0-15,-1 0 16,0-22-16,0 1 0,0 21 0,-21-22 15,0 1-15,21 21 0,-21-21 0,0 20 16,0 1-16,0 42 31,0 1-31,0 20 0,0-21 0,0 21 16,-21 1-16,21-22 0,0 21 16,0 1-16,0-22 0,0 21 0,0-21 15,0 0-15,0 1 0,0-1 0,0 0 16,0 0-1,0-42 1,0 0 0,0 0-16,21-1 15,-21 1-15,22 0 0,-1-21 0,-21 21 16,21-22-16,0 22 0,-21-21 0,21-1 16,0 1-16,-21 0 0,22-1 15,-22 22-15,21 0 0,0 0 0,-21 0 16,21 0-16,0 21 0,-21 21 15,21 0-15,1 0 0,-22 21 16,0-20-16,0 20 0,0-21 16,21 21-16,-21-20 0,21 20 0,-21 0 15,21-21-15,-21 22 0,0-22 16,21 0-16,-21 0 0,21 0 16,-21 1-16,0-1 0,22-21 0,-1 0 15,0 0-15,0 0 16,0 0-16,0 0 0,-21-21 15,22-1-15,-1 1 0,0 0 0,0 0 16,0-21-16,0 20 0,1-20 0,-1 0 16,21-1-16,-21-20 0,0 21 15,22-1-15,-22 22 0,21-21 0,-21 21 16,1-22-16,-1 43 0,0-21 0,0 21 16,-21 21-1,0 0 1,0 1-16,0 20 0,0-21 0,0 21 15,0 1-15,0-1 0,0-21 0,0 22 16,0-1-16,0 0 0,0-21 16,21 22-16,0-22 0,22 0 0,-22 21 15,0-20-15,21-1 0,1-21 0,-22 21 16,21 0-16,1-21 0,-1 0 16,-21 0-16,21 0 0,1 0 0,-22 0 15,21-21-15,1 0 0,-22 21 0,21-21 16,-21-1-16,22-20 0,-22 21 15,0-21-15,0-1 0,0 1 16,0 0-16,-21-1 0,0 1 0,0 0 16,0 20-16,0-20 0,0 21 0,0 0 15,-21 21-15,0 0 0,0 0 16,0 0-16,0 0 0,-22 21 0,22 0 16,21 0-16,-21 0 0,21 22 0,0-1 15,0-21-15,0 22 0,0-22 16,0 21-16,0-21 0,21 0 0,0 1 15,-21 20-15,43-21 0,-22-21 0,0 21 16,0 0-16,0-21 0,22 0 16,-22 0-16,21 0 0,0 0 0,-20 0 15,20 0-15,-21 0 0,21 0 16,-20 0-16,-1-21 0,0 0 0,0 0 16,0 0-16,0 0 0,-21-1 15,22-20-15,-22 21 0,0-21 0,0-1 16</inkml:trace>
  <inkml:trace contextRef="#ctx0" brushRef="#br0" timeOffset="126838.93">11557 11345 0,'0'0'0,"-21"0"16,0 0 0,21 22-16,0-1 47,0 0-32,0 0 1,-22-21-1,1 0-15,0 21 0</inkml:trace>
  <inkml:trace contextRef="#ctx0" brushRef="#br0" timeOffset="127087.3">10054 12002 0,'0'0'15,"0"21"-15,21-21 16,0 0-16,1 0 16,20 0-16,-21 0 0,21 0 15,1-21-15,-1 21 0,0 0 0,1-22 16,-1 1-16,0 21 0,1 0 0,-22-21 16,21 21-16,1 0 0,-22 0 15,21 0-15,-21-21 0,0 21 0,-21 21 31</inkml:trace>
  <inkml:trace contextRef="#ctx0" brushRef="#br0" timeOffset="127563.16">9038 13504 0,'0'-42'16,"0"84"-16,0-105 0,-21 21 0,0-1 16,0 1-16,21 0 0,0 20 0,-22-20 15,1 21-15,0-21 0,21 20 0,0 1 16,-21 21-16,21 21 16,0 1-16,0 20 15,0 0-15,0 1 0,0-1 0,0 0 16,0 22-16,21-1 0,-21 1 15,0-1-15,0 1 0,0-22 0,0 22 16,0-22-16,0 0 0,0 1 16,0-1-16,0 0 0,0-21 0,0 1 15,0-1-15,0 0 0,0 0 16,0-42 15,0 0-31,0 0 0,-21-1 16</inkml:trace>
  <inkml:trace contextRef="#ctx0" brushRef="#br0" timeOffset="127844">8742 13653 0,'0'-43'0,"0"86"0,0-128 0,0 43 0,0-1 15,0-20-15,0 20 0,21 1 16,0 0-16,0 21 0,0-22 0,22 22 16,-22 0-16,21 0 0,1 0 15,-1 21-15,0 0 0,1 0 16,-1 0-16,0 21 0,1 0 0,-22 0 15,21 0-15,-42 22 0,0-1 16,0-21-16,0 21 0,0 1 0,0-1 16,-21 0-16,0-20 0,0 20 0,-1 0 15,-20 1-15,21-22 0,-21 21 16,20-21-16,1 0 0,0 1 0,0-1 16,0 0-16,21 0 0,0 0 15,21-21 1,0 0-16,0 0 15,0-21-15,1 0 0,20 0 0,-21 21 16</inkml:trace>
  <inkml:trace contextRef="#ctx0" brushRef="#br0" timeOffset="129135.26">9673 13462 0,'21'-21'0,"-42"42"0,21-42 31,-21 42-16,0 0-15,21 22 0,-21-22 0,-1 21 16,1-21-16,21 22 0,0-1 0,-21-21 16,21 21-16,0 1 15,0-22-15,0 21 0,0-21 0,0 1 0,21-1 16,-21 0-16,21 0 0,1-21 16,20 0-16,-21 0 0,0 0 15,22 0-15,-22 0 0,21 0 0,-21 0 16,0-21-16,22 0 0,-22 0 0,0-1 15,0 1-15,0 0 0,1 0 16,-22-21-16,21 20 0,-21-20 0,0 0 16,0-1-16,0 22 0,-21-21 0,-1 0 15,1 20-15,0-20 0,-21 21 16,21 0-16,-22 21 0,22-21 16,-21 21-16,21 0 0,-22 0 0,22 0 15,-21 21-15,21 0 0,-1 0 16,1 0-16,0 22 0,21-22 0,0 21 15,-21 0-15,21 1 0,0-22 0,0 21 16,0 1-16,0-22 0,21 0 16,0 21-16,0-21 0,1 1 0,-1-22 15,21 21-15,-21 0 0,22-21 0,-1 0 16,0 0-16,1 0 0,-1 0 16,0-21-16,1 0 0,-1 21 0,0-22 15,1 1-15,-1-21 0,-21 21 0,21 0 16,-20-22-16,-1 1 15,0 0-15,0-1 0,-21 1 0,0-22 16,21 22-16,-21 0 0,0-1 0,21-20 16,-21 21-16,0 20 0,0-20 15,0 21-15,0 0 0,0 0 0,-21 42 32,21 0-32,-21 0 0,21 21 15,0-20-15,0 20 0,-21 0 0,21 1 16,0-1-16,-21 0 0,21 1 0,0-1 15,0 0-15,0 1 0,0-1 16,0 0-16,0 1 0,0-22 0,21 21 16,0-21-16,0 0 0,0 1 15,1-22-15,20 21 0,-21-21 16,0 0-16,22 0 0,-22 0 0,0 0 16,21-21-16,-21 21 0,1-22 0,20 1 15,-21 0-15,0 0 0,0 0 16,1-22-16,-1 22 0,0-21 0,-21 21 15,0-22-15,21 22 0,-21 0 0,0-21 16,0 21-16,0-1 16,0 44-1,0-1-15,-21 0 16,21 0-16,0 0 0,-21 22 16,21-22-16,0 0 0,0 0 15,0 0-15,0 0 0,0 1 0,0-1 16,21 0-16,0 0 0,0-21 0,0 21 15,1-21-15,-1 0 0,0 0 16,21 0-16,-21 0 0,1 0 0,-1 0 16,21-21-16,-21 21 0,0-21 0,1 0 15,-1 0-15,0-1 0,0 1 16,-21 0-16,0 0 0,0 0 0,0-22 16,21 22-16,-21 0 0,0 0 0,0 0 15,0 0-15,0-1 0,0 1 16,0 42-1,0 1 1,0-1-16,0 0 0,0 0 16,0 0-16,0 22 0,0-22 0,0 21 15,0 0-15,-21 1 0,21-1 0,0 0 16,0 22-16,0-22 0,0 22 16,0-22-16,21 22 0,0-1 0,1 22 15,-1-22-15,0 1 0,0 20 0,-21-20 16,21-1-16,0 22 0,1-21 15,-22-1-15,0 1 0,0-1 0,0 1 16,0-1-16,-22-21 0,1 1 0,0-1 16,-21 0-16,-1-20 0,1-1 0,0 0 15,-1 0-15,1-21 16,-21 0-16,20 0 0,1-21 0,-22 0 16,22 0-16,0-1 0,-1-20 0,1 21 15,0-21-15,21-1 0,-1 1 0,-20 0 16,21-22-16,0 22 15,21-1-15,0-20 0,0-1 0,0 22 0,0-21 16,0-1-16,0 22 0,0-22 0,21 1 16,0 20-16,0-20 0,0 21 15,22-22-15,-1 22 0</inkml:trace>
  <inkml:trace contextRef="#ctx0" brushRef="#br0" timeOffset="131386.97">11557 13441 0,'0'0'0,"0"21"31,0 0-31,0 0 0,0 1 16,0-1-16,0 21 0,0-21 0,0 22 15,0-22-15,0 21 0,0-21 16,0 22-16,0-22 0,0 0 0,0 0 15,0 0-15,0 0 0,0 1 0,0-1 16,0-42 15,0-1-15,0 1-16,0 0 16,0-21-16,0 21 0,0-1 0,0-20 15,0 0-15,0-1 0,21 22 0,0-21 16,0 0-16,-21 20 0,22 1 15,-1-21-15,21 42 0,-21-21 0,0 21 16,1-21-16,-1 21 0,0 0 0,0 0 16,0 21-16,0 0 0,1 0 15,-1 0-15,0 0 0,0 1 0,-21-1 16,0 21-16,21-21 0,-21 0 0,0 1 16,0-1-16,0 0 0,0 0 15,0 0-15,0 0 0,0 1 0,-21-1 16,21 0-1,-21-21-15,21-21 32,0 0-32,0-1 0,0 1 15,21 0-15,-21 0 0,21-21 16,0 20-16,1-20 0,20 21 0,-21-21 16,0 20-16,22 1 0,-22 0 0,21 0 15,-21 21-15,0-21 0,1 21 16,20 0-16,-21 0 15,0 0-15,0 21 0,-21 0 0,0 0 16,0 0-16,0 1 0,0-1 16,0 0-16,0 0 0,0 21 0,0-20 15,0-1-15,0 21 0,0-21 0,0 0 16,0 1-16,0-1 0,0 0 16,22 0-16,-1-21 0,0 0 15,0 0-15,0 0 0,0 0 0,1 0 16,-1 0-16,21 0 0,-21 0 15,0 0-15,1-21 0,20 21 0,-21-21 16,0 0-16,0-1 0,1 1 0,-1 0 16,-21 0-16,0 0 0,0 0 15,0-22-15,0 22 0,0 0 16,0 0-16,0 0 0,0-1 16,-21 22-1,21 22-15,0-1 16,0 0-16,-22 0 0,22 0 0,0 0 15,-21 1-15,21-1 0,0 0 0,0 21 16,0-21-16,0 1 0,0-1 16,0 0-16,21 0 0,1 0 15,-1-21-15,0 0 0,0 21 0,0-21 16,0 0-16,1 0 16,20 0-16,-21 0 0,0 0 15,0-21-15,1 0 0,-1 21 0,0-21 16,0 0-16,0 0 0,-21-1 15,0 1-15,0-21 0,0 21 0,0-22 16,0 22-16,0-21 0,0 0 0,-21 20 16,21-20-16,-21 21 0,-21 0 15,20 0-15,1-1 0,0 22 0,0 0 16,-21 0-16,20 0 0,1 0 0,0 0 16,-21 22-16,21-1 0,-1 0 15,22 0-15,-21 0 0,21 0 0,0 1 16,0-1-16,0 0 0,0 0 0,0 0 15,21 0-15,-21 1 16,22-22-16,-1 0 0,21 21 0,-21-21 16,0 0-16,22 0 0,-22 0 0,21 0 15,1 0-15,-1-21 0,-21-1 16,21 22-16,1-21 0,-1 0 0,-21 0 16,22 0-16,-22 21 0,0-21 0,0-1 15,0 1-15,0 21 0,-21-21 16,0 42-1,0 0 1,0 22-16,-21-22 0,21 0 16,-21 21-16,21-20 0,0 20 15,0-21-15,0 0 0,0 0 0,0 1 16,0-1-16,0 0 0,21 0 16,0-21-16,1 0 0,-1 0 0,0 0 15,0 0-15,21 0 0,1 0 0,-22 0 16,21-21-16,-21 0 0,22 0 15,-22 21-15,21-22 0,-21 1 0,1 0 16,-1-21-16,0 21 0,-21-1 0,21 1 16,-21 0-16,21-21 0,-21 21 15,0-1-15,-21 44 32,21-1-32,-21 0 0,21 0 15,0 0-15,0 0 0,0 1 16,0 20-16,0-21 0,0 0 0,21 0 15,0 1-15,0-1 0,1-21 16,-1 0-16,0 21 0,21-21 16,-21 0-16,1 0 0,-1 0 0,0 0 15,0 0-15,0-21 0,0 21 0,-21-21 16,22-1-16,-22 1 0,0 0 16,0 0-16,0 0 0,21 0 0,-21-1 15,0-20-15,21 21 0,-21 0 16,0 0-16,0-1 0,0 1 0,0 0 15,0 0-15,0 42 32,0 0-32,0 0 0,0 1 15,0-1-15,-21 21 0,21-21 0,-21 22 16,-1-1-16,22 0 0,-21 1 0,21-1 16,0 0-16,-21 22 0,21-22 15,-21 0-15,21 22 0,0-22 0,0 22 16,-21-1-16,21 1 0,0-1 0,0 1 15,0-1-15,0 1 0,0-1 0,0 1 16,0-1-16,0-20 0,0 20 16,0-21-16,0 1 0,21-1 0,-21 0 15,21 1-15,-21-22 0,0 0 16,0 0-16,0 0 0,0 1 0,0-44 31,0 1-31,0 0 16,0-21-16,0 21 0,0-1 15,0-20-15,0 21 0,0-21 0,0-1 16,0 1-16,0 0 0,21-22 16,-21 22-16,21-22 0,-21 1 0,0-22 15,0 22-15,0-1 0,0-21 0,0 22 16,0-1-16,0-20 0,0 20 16,-21 1-16,21-1 0,-21 1 0,21-1 15,0 1-15,0 20 0,0 1 16,21 0-16,0 21 0,1-22 15,-1 22-15,0 21 0,21-21 0,-21 21 16,1 0-16,20 0 0,-21 0 0,21 21 16,-20 0-16,-1 0 0,0 22 15,0-1-15,0-21 0,-21 22 0,0-1 16,0 0-16,0-21 0,0 22 0,-21-22 16,-21 21-16,21-21 0,-1-21 15,-20 22-15,21-1 0,-21-21 16,20 0-16,1 0 0,0 0 0,0 0 0,0 0 15,0 0-15,21-21 16,0-1 0,21 22-16,0-21 0,-21 0 0,21 0 15,21 0-15,-20 0 0</inkml:trace>
  <inkml:trace contextRef="#ctx0" brushRef="#br0" timeOffset="132251.47">14817 13208 0,'-22'21'32,"1"0"-32,0 1 0,21-1 15,-21 21-15,21 0 0,0 1 0,-21-1 16,21 0-16,-21 1 0,21 20 0,0-20 16,0-1-16,0 0 0,0-21 15,0 22-15,0-22 0,0 0 0,0 0 16,0 0-16,21-42 31,0 0-15,0 0-16,-21 0 0,21 0 0,0-22 15,-21 22-15,22 0 0,-1-21 16,0 20-16,-21 1 0,0 0 16,21 0-16,-21 42 15,0 0 1,0 0-16,0 1 0,0-1 0,0 0 15,21 0-15,-21 0 0,0 0 0,0 22 16,21-22-16,1 0 16,-22 0-16,21-21 0,0 21 0,0-21 15,0 0-15,0 0 0,1 0 0,20 0 16,-21 0-16,0 0 0,0 0 16,1-21-16,-1 0 0,0 21 0,0-21 15,0 0-15,-21 0 0,21-22 0,-21 22 16,22 0-16,-22 0 0,0 0 15,0-1-15,0 1 0,0 0 16,0 42 0,0 0-1,0 1-15,-22-1 0,22 0 0,0 0 16,0 0-16,0 0 0,0 1 0,0-1 16,0 0-16,0 0 15,22-21-15,-1 21 0,0-21 0,0 0 16,0 0-16,22 0 0,-22 0 0,21 0 15,-21 0-15,0 0 0,22 0 16,-22-21-16,21 21 0,-21-21 0,1 0 16,-1 0-16,-21-1 0,21 1 15,-21 0-15,21 0 0,-21 0 16,0 0-16,0-1 0,0 1 0,0 0 16,0 42-1,0 0 1,-21 1-16,21-1 0,0 0 15,0 0-15,0 0 0,0 0 0,0 1 16,-21-1-16,21 0 16,0 0-16,0 0 0,-21 0 15,-1-21 1,1 0 0,0 0-16,0 0 15,21-21 1,0 0-1,0 0 1,21 0-16,0 21 0,0-21 0,1 21 16,-1-22-16,-21 1 0,21 21 15</inkml:trace>
  <inkml:trace contextRef="#ctx0" brushRef="#br0" timeOffset="132879.1">15938 13547 0,'0'-21'0,"-63"126"0,126-189 0,-41 63 16,-22-1-16,0 44 15,0-1 1,0 0-16,-22 0 0,22 0 16,-21 0-16,21 1 0,0-1 0,0 0 15,0 0-15,0 0 0,-21 0 16,21 1-16,0-1 0,0 0 16,0 0-16,-21-21 0,21 21 15,0-42 16,0 0-15,21 0-16,0-22 16,-21 22-16,21 0 0,1-21 0,-1-1 15,0 1-15,0 21 0,0-21 16,0-1-16,22 22 0,-22 0 0,0 0 16,0 21-16,0 0 0,1 0 15,-1 0-15,0 21 0,0 0 0,-21 0 16,0 0-16,0 22 0,0-22 0,0 21 15,0-21-15,0 22 0,0-22 16,0 0-16,0 21 0,0-20 16,0-1-16,0 0 0,0-42 47,0 0-47,0-1 0,0 1 15,0 0-15,0 0 16,0-21-16,21 20 0,0-20 0,1 21 15,-1-21-15,21-1 0,-21 1 0,22 21 16,-22-22-16,21 22 0,-21 21 16,0-21-16,22 21 0,-22 0 0,-21 21 15,0 0-15,0 1 0,0 20 16,0-21-16,0 21 0,0 1 16,0-22-16,-21 21 0,21 1 0,-21-22 15,-1 0-15,1 21 0,0-21 16,21 1-16,0-1 15,-21-21-15,0 0 16,21-21 0,0-1-16,0 1 15</inkml:trace>
  <inkml:trace contextRef="#ctx0" brushRef="#br0" timeOffset="133098.99">15748 13166 0,'0'0'0,"-21"0"0,0 21 0,-1-21 0,1 0 15,0 21-15,0 0 16,21 0 15,21-21-31,0 0 16,0 0-16,1 0 15,-1-21-15,-21 0 16</inkml:trace>
  <inkml:trace contextRef="#ctx0" brushRef="#br0" timeOffset="133591.7">17843 12023 0,'0'0'0,"0"-21"0,43-1 0,-43 1 15,0-21-15,0 21 0,0 0 0,21-1 16,-21 1-16,21 0 0,-21 42 31,0 22-31,21-1 16,-21 21-16,0 1 0,21-1 15,-21 1-15,0-1 0,0 1 0,0-1 16,0 1-16,0-22 0,0 22 0,-21-22 16,0 0-16,0 1 15,21-1-15,-21 0 0,21-20 0,0 20 16,0-21-16,0 0 0,-21 0 16,21-42-1,0 0 1,0 0-16,0 0 0,0 0 0,0-22 15,-22 1-15,22 21 0</inkml:trace>
  <inkml:trace contextRef="#ctx0" brushRef="#br0" timeOffset="134874.72">17759 12383 0,'-21'-149'15,"21"86"-15,42 338 0,-63-338 0,-22-191 0,43 190 16,0 1-16,0 20 0,0-20 0,0 20 16,0 1-16,0 0 0,0-1 15,22 1-15,-1 21 0,0-21 16,21 20-16,-21 1 0,22 0 0,-1 21 15,22 0-15,-1 0 0,1 0 16,-1 21-16,22 22 0,-22-22 0,1 21 16,-22 0-16,0 1 0,1-1 0,-22 22 15,-21-22-15,0 21 0,0-20 16,-21 20-16,-22-20 0,1-1 0,0 0 16,-22 1-16,22-22 0,-22 21 0,22-21 15,-21 0-15,20-21 0,1 22 16,0-22-16,-1 0 0,1 0 0,21 0 15,-22 0-15,22-22 0,0 22 16,21-21-16,0 0 0,0 0 16,0 0-16,0 0 0,0-1 0,0-20 15,0 21-15,21 0 0,0 21 16,1 0-16,-1 21 16,-21 0-16,21 21 0,0-20 0,0 20 15,0 0-15,-21 1 0,22-22 16,-1 21-16,-21 0 0,0 1 0,21-22 15,0 21-15,0-21 0,-21 1 0,21-1 16,1 0-16,-1 0 0,0 0 16,0 0-16,0-21 0,22 0 15,-22 0-15,21 0 0,-21 0 0,22 0 16,-1-21-16,0 0 0,1 0 16,-1 0-16,-21 0 0,21-1 0,-20 1 15,-1-21-15,0 21 0,0-22 0,0 1 16,-21 21-16,21-21 0,-21 20 15,0 1-15,0 0 0,0 0 0,0 42 32,-21 0-32,0 22 15,0-22-15,21 0 0,-21 21 0,21-21 16,0 1-16,0 20 0,0-21 0,0 0 16,0 0-16,0 1 0,0-1 15,21 0-15,0 0 0,0-21 16,0 21-16,1-21 0,-1 0 0,0 0 15,0 0-15,0 0 0,0 0 16,22 0-16,-22-21 0,0 0 0,21 0 16,-20 0-16,-1-1 0,0 1 0,0 0 15,0 0-15,0-21 0,1 20 16,-22-20-16,0 21 0,21 0 0,-21 0 16,21-1-16,-21 1 0,0 0 0,0 42 31,0 0-31,-21 1 15,21-1-15,0 0 0,0 0 0,-21 21 0,21-20 16,0-1-16,0 0 16,0 0-16,0 0 0,0 0 0,0 1 15,21-1-15,0 0 0,0 0 16,0-21-16,0 0 0,1 0 16,-1 0-16,21 0 0,-21 0 0,22 0 15,-22 0-15,21-21 0,-21 21 0,22-21 16,-22 21-16,0-21 0,0-1 15,0 1-15,0 0 0,1 0 0,-1 0 16,-21-22-16,0 22 0,0 0 16,0-21-16,0 21 0,0-1 0,0 44 31,0-1-15,-21 0-16,21 0 0,-22 21 15,22-20-15,0-1 0,0 0 0,0 21 16,0-21-16,0 1 0,0-1 0,0 0 15,0 0-15,-21-42 63,21 0-63,0 0 0,0-1 16,0 1-16,0 0 0,21-21 15,-21 21-15,22-1 0,-1-20 0,21 0 16,-21 21-16,22-22 0,-1 1 15,0 21-15,1 0 0,-1-1 0,21 1 16,-20 21-16,-1 0 0,0 21 16,1 1-16,-1-1 0,-21 21 0,22-21 15,-22 22-15,0-1 0,-21 0 0,0 1 16,0-22-16,0 21 0,0 0 0,0 1 16,0-22-16,-21 21 0,0-21 15,21 1-15,-22-1 0,1 0 0,0-21 16,21 21-16,-21-21 0,0 0 15,0 0-15,-1 0 16,1 0-16,0-21 0,0 0 16,0 21-16,0-21 0,-1-1 0,1 1 15</inkml:trace>
  <inkml:trace contextRef="#ctx0" brushRef="#br0" timeOffset="135535.6">16129 12234 0,'0'0'15,"-21"0"-15,42 0 32,0 0-32,21 0 15,-20 0-15,20 0 0,21-21 16,1 21-16,-1 0 0,1 0 0,-1-21 16,22 21-16,-21 0 0,-1 0 15,22-21-15,-22 21 0,1 0 16,-1 0-16,-20 0 0,20-21 0,-21 21 15,-20-21-15,-1 21 0,0 0 0,-21-22 16,-21 22 0,0 0-16,-1-21 0,1 21 15,0 0-15,-21 0 0,21-21 16,-22 21-16,1 0 0,21 0 0,0 0 16,-22-21-16,22 21 0,0 0 15,21-21-15,0 0 16,21-1-1,0 22-15,0 0 0,1 0 16,-1 0-16,21 0 0,-21 0 16,22 0-16,-22 22 0,21-1 0,-21-21 15,0 21-15,1 0 0,-1 0 0,-21 0 16,21 1-16,-21-1 0,0 0 16,0 0-16,0 0 0,-21 0 0,0 1 15,-1-1-15,1-21 0,-21 21 0,21 0 16,0 0-16,-1 0 0,1 1 15,0-22-15,0 21 0,0 0 0,0 0 16,-1 0-16,22 0 0,0 1 16,0-1-1,22-21 1,-1 0-16,0 0 16,21 0-16</inkml:trace>
  <inkml:trace contextRef="#ctx0" brushRef="#br0" timeOffset="137326.98">21145 12510 0,'0'21'15,"22"-21"-15,-1 0 16,0 0 0,0 0-16,0 0 15,0 0-15,-21-21 0,22-1 0,-1 1 16,0 21-16,-21-21 0,21 0 0,0 0 16,-21-22-16,0 22 0,0 0 15,21-21-15,-21 21 0,0-22 0,0 1 16,0 0-16,0-1 0,0 1 0,0 0 15,-21-1-15,21 1 0,0 0 16,0-1-16,-21 1 0,21 21 0,-21-22 16,21 22-16,0 0 15,0 42 1,0 0-16,0 22 0,0-1 16,0 0-16,0 22 0,0-1 0,0 1 15,-21-1-15,21 22 0,0-21 16,0-1-16,0 1 0,0-22 0,0 21 15,0-20-15,21-1 0,0 0 0,0-20 16,0 20-16,1-21 0,-1 0 16,21-21-16,-21 21 0,22-21 0,-22 0 15,21 0-15,-21 0 0,0-21 16,22 21-16,-22-21 0,21 0 0,-21 0 16,1 0-16,20-1 0,-21-20 15,0 21-15,0-21 0,1-1 16,-1 22-16,-21-21 0,0-1 0,21 1 15,-21 21-15,21-21 0,-21 20 0,0 1 16,0 42 0,0 22-16,-21-22 15,0 0-15,21 21 0,-21-20 0,21 20 16,-22 0-16,22-21 0,-21 22 16,21-22-16,0 0 0,0 21 0,0-20 15,0-1-15,21 0 0,1 0 0,-1 0 16,0 0-16,0-21 0,0 0 15,0 0-15,1 0 0,-1 0 16,0 0-16,21 0 0,-21-21 0,1 0 16,20 0-16,-21 0 0,0 0 15,0-1-15,1 1 0,-1 0 0,-21-21 16,21-1-16,0 22 0,-21-21 0,0 0 16,21-1-16,-21 22 0,21-21 15,-21 21-15,0-1 0,0 44 16,0-1-1,-21 21-15,0-21 0,21 0 16,-21 22-16,21-1 0,0-21 0,-21 0 16,21 22-16,-21-22 0,21 21 0,0-21 15,0 1-15,0-1 16,0 0-16,0 0 0,0 0 0,0 0 16,0-42 15,0 0-31,0 0 15,21 0-15,0-22 0,0 22 16,-21-21-16,21 21 0,0-22 16,1 1-16,-1 0 0,0-1 0,0 1 15,0 21-15,0-21 0,1 20 0,-1 1 16,0 21-16,0 0 0,0 0 16,0 0-16,-21 21 15,0 1-15,0 20 0,0-21 16,22 0-16,-22 0 0,0 22 15,0-22-15,0 0 0,21 21 0,-21-20 16,0-1-16,0 0 0,21 0 16,-21 0-16,21 0 0,0 1 15,0-22-15,-21 21 0,22-21 16,-1 0 0,0 0-16,0-21 15,0-1-15,0 1 0,1 0 16,-1-21-16,0 21 0,0-22 15,0 1-15,0 21 0,22-22 0,-22 1 16,0 0-16,21-1 0,-20 1 16,-1 21-16,0 0 0,0 0 15,0-1-15,0 22 0,1 0 16,-22 22-16,0-1 0,0 0 16,0 0-16,0 0 0,0 22 15,0-22-15,0 0 0,0 21 0,0-21 16,0 1-16,0 20 0,0-21 0,0 0 15,0 0-15,0 22 0,0-22 16,0 0-16,21 0 0,0 0 0,0 1 16,0-22-16,0 21 0,22 0 15,-22-21-15,21 0 0,-21 0 0,22 0 16,-1 0-16,-21 0 0,22 0 16,-1 0-16,0-21 0,-21 0 0,22 21 15,-1-22-15,-21 1 0,0-21 16,22 21-16,-22 0 0,0-22 0,21 1 15,-20 21-15,-1-22 0,-21 1 0,0 0 16,21 21-16,-21-1 0,0 1 16,0 0-16,0 0 0,-21 21 0,0 0 15,-1 0-15,-20 21 0,21 0 16,0 0-16,0 22 0,-1-22 16,1 21-16,0-21 0,21 22 15,0-22-15,0 21 0,0-21 0,0 1 16,0-1-16,0 0 0,21 0 15,0 0-15,-21 0 0,43 1 0,-22-22 16,0 0-16,0 21 0,22-21 0,-22 0 16,21 0-16,-21 0 0,0 0 0,22 0 15,-22 0-15,0-21 0,0 21 16,22-22-16,-43 1 0,21 21 0,0-21 16,0 0-16,0 0 0,0-22 0,1 22 15,-22 0-15,0-21 0,21 21 16,-21-22-16,0 22 0,0-21 0</inkml:trace>
  <inkml:trace contextRef="#ctx0" brushRef="#br0" timeOffset="137618.81">23050 11642 0,'-42'-43'31,"21"43"0,0 0 16,0 22-31,-1-22-16,1 0 0</inkml:trace>
  <inkml:trace contextRef="#ctx0" brushRef="#br0" timeOffset="137859.68">21569 12065 0,'0'0'0,"-21"21"0,-1 0 0,44-21 31,-1 0-15,0 0-16,21 0 0,1 0 0,-1-21 15,0 0-15,1 21 0,-1 0 0,0 0 16,-21 0-16,1-21 15,-1 21-15,0 0 0,-42 0 32</inkml:trace>
  <inkml:trace contextRef="#ctx0" brushRef="#br0" timeOffset="144282.35">762 15896 0,'-21'0'15,"0"0"32,21 21-47,-22-21 16,22 22 31,22-22 0,-1 0-47,21 0 0,0 0 15,1-22-15,20 22 0,1 0 16,-1 0-16,22 0 0,0-21 0,-22 21 16,22 0-16,-1 0 0,1 0 15,0 0-15,-1 0 0,-20 0 16,-1 0-16,1 0 0,-1 0 15,-20 0-15,-1 0 0,0 0 0,-20 0 16,-1 0-16,0 0 0,-21-21 16,21 21-1,-21-21-15,0 0 16,-21 0 0,0-1-16,0 22 0,-1-21 15,1 21-15,0-21 0,-21 21 16,21-21-16,-22 21 0,22 0 0,-21-21 15,-1 21-15,1-21 0,21 21 16,-21 0-16,20 0 0,1 0 0,0 0 16,42 0 15,0 0-31,22 0 16,-22 0-16,0 21 0,0-21 15,0 0-15,22 0 0,-22 0 16,0 21-16,0-21 0,22 0 0,-22 0 15,0 0-15,0 0 0,0 0 16,0 0-16,1 21 0,-1-21 0,-21 21 16,21 0-16,-21 1 15,0-1-15,0 0 0,0 0 16,-21 0-16,0 0 0,-1 22 16,-20-22-16,21 21 0,-21-21 15,-1 22-15,1-22 0,0 0 16,-1 21-16,1-20 0,21-1 0,-22 0 15,22 0-15,-21 0 0,21-21 16,21 21-16,-21-21 0,42 0 31,0 0-31,21 0 16,-21-21-16,22 0 0,-1 0 16</inkml:trace>
  <inkml:trace contextRef="#ctx0" brushRef="#br0" timeOffset="147031.12">4339 15177 0,'0'0'0,"42"-149"31,-42 128-31,0 0 0,-21 21 16,0-21-16,0 0 0,0 21 0,0 0 16,-1 0-16,-20 0 0,21 0 15,-21 0-15,20 0 0,-20 0 16,0 21-16,-1 0 0,1 21 0,0 1 15,-1-1-15,1 0 0,0 1 16,-1 20-16,22 1 0,0-22 0,0 22 16,21-1-16,0-21 0,0 1 15,21 20-15,0-20 0,0-1 0,1-21 16,-1 21-16,21 1 0,-21-22 0,22 0 16,-22 0-16,21-21 0,0 0 15,1 21-15,-22-21 0,21 0 0,1 0 16,-22-21-16,21 21 0,0-21 15,1 0-15,-22 0 0,21 0 16,-21-1-16,22 1 0,-22 0 0,21 0 16,-21 0-16,1 0 0,-1-1 15,-21 1-15,0 0 0,21 0 0,-21 0 16,0 0-16,0-1 0,-21 44 31,21-1-15,-21 0-16,21 0 0,-22 0 0,1 22 15,21-22-15,0 0 0,0 21 0,0-21 16,0 1-16,0-1 0,0 21 16,0-21-16,21 0 0,22-21 0,-22 22 15,0-22-15,21 21 0,1-21 16,-22 0-16,21 0 0,1 0 16,-1-21-16,0-1 0,1 1 0,-1 0 15,-21 0-15,21 0 0,-20 0 16,-1-1-16,0 1 0,-21 0 0,0 0 15,0 0-15,0 0 0,0-1 0,0-20 16,0 21-16,-21 0 0,0 0 16,-1-1-16,-20-20 0,21 21 0,-21 21 15,20-21-15,-20 0 0,0 21 16,-1 0-16,22 0 0,-21 0 0,0 21 16,20-21-16,1 21 0,0 0 0,0 21 15,21-20-15,0-1 16,0 0-16,0 21 0,0-21 0,0 1 15,0-1-15,21 0 0,0 0 16,0 0-16,1 0 0,-1-21 0,0 22 16,21-22-16,-21 0 0,22 0 0,-22 0 15,21 0-15,-21 0 0,22 0 16,-1-22-16,-21 22 0,22-21 0,-1 0 16,-21 0-16,21 0 0,-20 0 0,-1-1 15,21 1-15,-42 0 0,21 0 16,0 0-16,-21 0 0,22 21 15,-22-22-15,-22 44 32,22-1-32,0 0 15,0 0-15,0 0 0,-21 22 16,21-22-16,0 0 0,0 0 16,-21 0-16,21 0 0,0 1 15,0-1-15,0 0 0,0 0 16,0-42 31,0 0-47,0 0 0,0-1 0,0 1 15,0 0-15,0 0 0,21 0 16,0 0-16,1-22 0,-22 22 16,42-21-16,-21 21 0,0-1 15,22 1-15,-22 0 0,21 0 0,-21 0 16,22 21-16,-22 0 0,21 0 0,-21 0 15,0 0-15,1 21 0,-1 0 16,0 0-16,-21 0 0,0 1 0,0-1 16,0 0-16,0 0 0,0 21 0,0-20 15,0-1-15,0 0 0,0 21 16,0-21-16,-21 1 0,21-1 0,0 0 16,0 0-16,21-21 15,0 0-15,0 0 0,0 0 0,22 0 16,-22 0-16,21 0 0,-21 0 15,22 0-15,-1-21 0,-21 0 16,22 21-16,-22-21 0,21-1 0,-21 1 16,22 0-16,-22 0 0,0-21 0,0 20 15,0 1-15,0-21 0,-21 21 16,22 0-16,-22-22 0,0 22 0,0 0 16,-22 21-16,1 0 15,0 0-15,0 21 16,21 0-16,-21 0 0,21 1 15,0-1-15,0 0 0,0 0 0,0 0 16,0 0-16,0 22 0,0-22 16,21 0-16,0 0 0,0 0 0,-21 1 15,21-22-15,1 21 0,-1 0 16,0 0-16,0-21 0,-21 21 0,0 0 16,-21-21 15,-64-42-16,64 21-15,0 0 0,0 21 16,0-21-16,-1 21 0,1-22 16,0 22-16,0 0 0,21 22 31,0-1-15,0 0-16,21-21 0,0 21 0,0 0 15,-21 0-15,22 1 0,-1-22 0,0 21 16,0-21-16,0 0 0,0 21 15,1-21-15,-1 0 0,0 0 0,0 0 16,21 0-16,-20 0 0,-1-21 0,0 21 16,21-21-16,-21-1 0,1 1 15,20 0-15,-21 0 0,21 0 0,-20 0 16,-1-22-16,0 22 0,0-21 16,0 21-16,0-22 0,1 1 15,-22 0-15,0-1 0,0 1 0,21 0 16,-21-1-16,0 1 0,0 0 15,0-1-15,0 1 0,0 0 0,-21-1 16,21 22-16,-22 0 0,22 0 0,-21 0 16,21-1-16,-21 22 15,0 22-15,21-1 16,0 21-16,0-21 0,0 22 0,0-1 16,-21 21-16,21-20 0,0 20 15,0-20-15,0 20 0,-21-21 0,21 1 16,0 20-16,0-20 0,0-1 0,0-21 15,0 21-15,0 1 16,0-22-16,21 21 0,0-21 0,0 1 16,0-1-16,0 0 0,1-21 0,20 0 15,-21 0-15,21 0 0,1 0 16,-1 0-16,-21 0 0,22-21 0,-1 0 16,-21-1-16,21 1 0,-20 0 15,-1 0-15,-21 0 0,0 0 0,21-22 16,-21 22-16,0 0 0,0-21 0,0 20 15,0 1-15,-21 0 16,0 21-16,-1 0 16,22 21-16,0 0 15,0 1 1,0-1-16,0 0 0,0 0 16,0 0-16,0 0 0,22 1 15,-1-22-15,-21 21 0,21 0 16,0 0-16,0-21 0,-21 21 15,21 0-15,1-21 0,-1 0 16,0 0 0,0 0-16,0 0 0,0-21 15,1 21-15,-1-21 0,0 0 16,-21 0-16,21 0 16,-21-1-16,21 1 0,-21 0 15,0 0-15,21 0 0,-21 0 0,22-1 16,-22 1-16,0 42 31,0 1-15,0-1-16,0 0 0,0 0 15,0 0-15,0 0 0,0 1 0,0-1 16,0 0-16,0 0 0,0 0 16,0 0-16,21 1 0,0-22 0,0 0 15,0 21-15,0-21 0,1 0 0,-1 0 16,0 0-16,0 0 0,0 0 15,0-21-15,1-1 0,-1 22 16,0-21-16,-21 0 0,21 0 0,0 0 16,0 0-16,-21-1 0,0-20 15,22 21-15,-22 0 0,21-22 0,-21 22 16,0 0-16,0 0 0,0 0 0,0 0 16,0 42-1,0 0-15,0 0 16,0 0-16,0 0 0,0 22 0,0-22 15,0 0-15,0 0 0,0 0 16,-21 1-16,21-1 0,0 0 0,0 0 16,0 0-16,0 0 15,21-21-15,0 0 16,0 0-16,0 0 0,0 0 0,1 0 16</inkml:trace>
  <inkml:trace contextRef="#ctx0" brushRef="#br0" timeOffset="148302.95">8276 15621 0,'0'-42'31,"0"21"-31,0-1 16,0 1-16,0 0 0,0 0 16,-21 21-16,0 0 15,0 0-15,-1 0 16,1 21-16,0 0 0,0 0 0,0 1 15,0 20-15,-1-21 0,22 0 16,0 22-16,-21-1 0,21-21 16,0 21-16,0-20 0,0 20 0,0-21 15,21 0-15,1 22 0,-1-22 0,0 0 16,21-21-16,-21 21 0,22-21 16,-1 0-16,0 0 0,1 0 0,-1 0 15,0 0-15,1 0 0,-1-21 16,0 0-16,1 0 0,20-1 0,-20 1 15,-22-21-15,21 21 0,0-22 0,-20 22 16,-1-21-16,0 0 0,0-1 16,-21 1-16,21 0 0,-21-22 0,0 22 15,0-22-15,0 22 0,0 0 16,0-1-16,0 1 0,-21 21 16,21 0-16,-21-1 0,0 44 15,0-1-15,21 0 16,-22 0-16,1 21 0,21 1 15,0-1-15,0 0 0,-21 22 0,21-22 16,0 1-16,0-1 0,0 0 16,0 1-16,0-1 0,0 0 0,0 1 15,21-22-15,0 21 0,1-21 0,-1 0 16,0-21-16,0 22 0,21-22 16,-20 0-16,20 0 0,-21 0 0,21 0 15,-20 0-15,20-22 0,-21 1 16,21 0-16,-20 0 0,-1 0 15,0 0-15,0-1 0,0 1 0,0 0 16,-21 0-16,22 21 0,-22-21 0,0 0 16,0 42 15,0 0-31,0 0 0,0 0 16,0 0-16,0 1 15,0-1-15,0 0 0,0 0 0,0 0 16,0 0-16,21 1 0,0-1 0,0 0 15,0-21 1,0 0-16,1 0 0,-1 0 0,0 0 16,0 0-16,21 0 0,-20-21 0,-1 0 15,0 21-15,0-22 0,-21 1 16,21 0-16,-21 0 0,21 0 0,-21 0 16,0-1-16,0-20 0,0 21 0,0 0 15,0-22-15,-21 22 0,0-21 16,0 21-16,0 0 0,0-1 0,-1 1 15,-20 21-15,21 0 0,-21 0 0,20 0 16,1 0-16,0 21 0,-21 1 16,21-1-16,-1 0 0,1 21 0,21-21 15,0 1-15,0 20 0,0-21 16,0 0-16,0 0 0,0 1 0,21-1 16,1 0-16,-1 0 0,0 0 15,21-21-15,-21 0 0,22 0 0,-22 0 16,21 0-16,-21 0 0,22-21 15,-22 21-15,21-21 0,-21 0 0,22 0 16,-22-1-16,0 1 0,0 0 0,0 0 16,1 0-16,-1 0 0,-21-1 0,0 1 15,21 0-15,-21 0 0,0 0 16,-21 42 0,21 0-1,0 0-15,0 0 16,0 1-16,0-1 0,0 0 0,0 0 15,0 0-15,0 0 0,0 1 0,0-1 16,0 0-16,0 0 16,21-21-16,0 0 0,0 0 15,0 0-15,1 0 16,-1 0-16,-21-21 0,21 21 16,-21-21-16,0 0 0,0-1 15,0 1-15</inkml:trace>
  <inkml:trace contextRef="#ctx0" brushRef="#br0" timeOffset="148534.82">9059 15325 0,'0'0'15,"-21"21"-15,0-21 0,42 0 31,0 0-31,0 0 0,22 0 16,-22 0-16,0 0 0,21 0 16,1 0-16,-22 0 0,21-21 15,-21 21-15,22-21 0,-22 21 0,0 0 16,0-22-16,-21 1 0,0 0 16</inkml:trace>
  <inkml:trace contextRef="#ctx0" brushRef="#br0" timeOffset="148770.68">6837 15325 0,'0'0'0,"-21"21"0,42-21 31,0 0-31,0 0 0,21 0 0,1 0 16,-1-21-16,22 21 0,-22-21 0,21 21 16,-20-22-16,20 22 0,-20-21 15,20 21-15,-21-21 0,1 21 0,-1 0 16,-21 0-16</inkml:trace>
  <inkml:trace contextRef="#ctx0" brushRef="#br0" timeOffset="150110.75">11536 15304 0,'0'0'0,"0"-22"0,0 1 15,0 0-15,0 0 0,0 0 16,0 0-16,-21-1 0,-1 1 0,1 21 16,0 0-16,0-21 0,-21 21 15,20 0-15,-20 0 0,21 0 0,-21 21 16,-1 0-16,22 1 0,-21 20 16,-1-21-16,22 21 0,-21 22 15,21-22-15,0 1 0,-22 20 0,43-21 16,-21 1-16,21 20 0,0-20 15,0-1-15,0 0 0,0 1 0,0-22 16,21 21-16,0-21 0,22 0 0,-1 1 16,0-22-16,1 0 0,-1 0 15,22 0-15,-22 0 0,21 0 0,-20 0 16,20-22-16,-20 1 0,20 21 0,-21-21 16,1 0-16,-1 0 0,-21 0 15,22-1-15,-22 1 0,-21 0 0,0 0 16,0 0-16,0 0 0,0-1 15,0 1-15,0 0 0,-21 0 16,-1 0-16,1 21 0,0-21 0,-21 21 16,21 0-16,-1 0 0,1 0 15,0 0-15,0 21 0,0 0 0,0 0 16,-1 0-16,1 0 0,0 1 0,21-1 16,-21 0-16,21 21 0,-21-21 15,21 1-15,0-1 0,0 0 0,0 0 16,0 0-16,21-21 0,0 0 15,0 0-15,0 0 16,22 0-16,-22 0 0,0 0 0,0-21 16,22 0-16,-22 0 0,0 21 0,0-21 15,0-1-15,0 1 16,1 0-16,-1 0 0,-21 0 0,0 0 16,0-1-16,0 1 15,-21 21 1,-1 21-16,22 1 15,-21-1-15,21 0 0,0 0 16,0 0-16,0 0 0,0 1 16,0-1-16,0 0 0,0 0 0,21 0 15,1-21-15,-1 21 0,0-21 0,0 0 16,0 22-16,0-22 0,22 0 16,-22 0-16,21 0 0,1 0 0,-22-22 15,21 22-15,-21-21 0,0 0 16,22 0-16,-22 21 0,0-21 15,-21 0-15,21-1 0,-21 1 0,0-21 16,0 21-16,0 0 0,0-1 0,0 1 16,0 0-16,0 0 15,-21 21-15,21 21 16,0 0 0,0 0-16,0 1 0,0-1 15,0 0-15,0 0 0,0 0 16,0 0-16,0 1 15,0-1-15,0 0 16,-21-21 31,21-21-47,0 0 16,0-1-16,0 1 15,0 0-15,0 0 0,0 0 0,21 0 16,0-22-16,0 22 0,1 0 0,-1 0 15,21 0-15,0-1 0,-20 1 16,20 21-16,0 0 0,-21 0 0,22 0 16,-22 21-16,21 1 0,-21-1 0,1 0 15,-1 0-15,0 0 16,0 22-16,-21-22 0,21 0 0,-21 0 16,0 0-16,0 0 0,0 1 0,0-1 15,0 0-15,-21 0 0,0 0 16,21 0-16,-21-21 0,0 22 15</inkml:trace>
  <inkml:trace contextRef="#ctx0" brushRef="#br0" timeOffset="151034.94">13462 15304 0,'0'0'0,"0"-43"0,0 22 0,0 0 0,-21-64 16,21 64-16,-21 0 15,21 0-15,0 0 0,-22-1 16,22 1-16,0 42 31,0 1-31,0-1 16,0 21-16,0 22 0,0-22 0,0 21 15,22-20-15,-1 20 0,-21-20 0,21 20 16,-21-21-16,0 1 0,0-1 16,0 0-16,0-20 0,0 20 0,0-21 15,0 0-15,0 0 0,0 1 0,-21-1 16,21-42 15,0-1-31,0 1 16,0 0-16,0-21 0,21 21 15,0-1-15,0 1 0,0-21 16,1 21-16,-1 0 0,0-1 0,0 22 16,0-21-16,22 21 0,-22 0 15,0 0-15,0 0 0,0 0 0,0 21 16,1 1-16,-1-1 0,0-21 0,-21 21 15,0 0-15,0 0 0,0 0 16,0 1-16,0-1 0,-21 0 16,0 0-16,-1 0 0,-20-21 0,21 21 15,0-21-15,0 22 0,-22-22 16,22 0-16,0 0 0,-21 0 16,20 0-16,1 0 0,0 0 0,0 0 15,0 0 1,21-22-1,21 22 1,0 0 0,0 0-16,0 0 0,1 0 0,-1 0 15,21 0-15,-21 0 0,22 0 0,-1 0 16,0 0-16,1 0 0,-1 0 16,21 0-16,-20 0 0,-1 0 0,22 0 15,-22-21-15,0 21 0,1 0 0,-1-21 16,0 0-16,1 21 0,-22-21 15,0 0-15,0 21 0,0-22 0,0 1 16,-21 0-16,0 0 0,0 0 16,0 0-16,0-22 0,0 22 15,0 0-15,-21 21 16,0 0-16,0 0 0,0 21 0,0-21 16,-1 21-16,1 22 0,0-22 15,21 0-15,0 0 0,0 0 0,0 22 16,0-22-16,0 0 0,0 0 15,21 0-15,22-21 0,-22 0 16,0 0-16,0 0 0,0 0 0,22 0 16,-22 0-16,21-21 0,-21 21 0,22-21 15,-22 21-15,21-21 0,-21 0 16,0-1-16,1 1 0,-1 0 16,0 0-16</inkml:trace>
  <inkml:trace contextRef="#ctx0" brushRef="#br0" timeOffset="154412.75">11663 16235 0,'0'0'0,"-21"0"0,-1-106 16,1 85 0,21 0-16,-21 0 0,21-1 0,-21 1 15,0 21-15,0 0 0,-1 0 16,1 21-16,0 1 15,21-1-15,-21 0 0,0 21 0,21-21 16,0 22-16,0-1 0,-21 0 16,21 22-16,0-22 0,0 1 0,0-22 15,0 21-15,0 0 0,21-20 0,-21 20 16,21-21-16,0 0 0,0 0 16,0 1-16,1-22 0,20 0 0,-21 0 15,0 0-15,22 0 0,-1-22 16,0 22-16,-21-21 0,22 0 15,-1-21-15,0 21 0,1-1 0,-1-20 16,-21 21-16,0 0 0,1-22 16,-22 1-16,0 21 0,0-21 0,0-1 15,0 22-15,-22-21 0,1-1 16,0 22-16,0-21 0,-21 21 0,20 0 16,-20-1-16,21 1 0,-21 21 0,-1 0 15,22 0-15,-21 21 0,21 1 16,-1-1-16,1 21 0,0 0 15,0 1-15,21-1 0,0 0 0,0 1 16,0-1-16,0 22 0,0-22 16,0 0-16,0 1 0,0-1 0,21-21 15,0 21-15,22-20 0,-22-1 16,0 0-16,21 0 0,-21-21 0,22 0 16,-1 0-16,0 0 0,1 0 0,-22-21 15,21 0-15,1 0 0,-1-1 16,0 1-16,1 0 0,-1 0 0,-21 0 15,0 0-15,22-22 0,-22 22 16,-21 0-16,21 0 0,-21 0 0,21 21 16,-21-22-16,0 44 31,0-1-15,0 0-16,0 0 0,0 0 15,0 0-15,0 1 0,0-1 16,21 0-16,0 0 0,1 0 15,-1-21-15,0 21 16,0-21-16,0 0 0,0 0 0,1 0 16,-1 0-16,0 0 0,0-21 0,0 21 15,0-21-15,1 0 0,-1 0 16,0 0-16,-21-1 0,0 1 16,0 0-16,0 0 15,0 0-15,0 0 16,0-1-16,0 44 31,0-1-31,0 0 16,0 0-16,0 0 0,0 0 15,0 1-15,0-1 16,0 0-16,21-21 0,0 21 0,0-21 16,1 21-16,-1-21 0,0 0 15,0 0-15,0 0 0,0 0 16,1 0-16,20 0 0,-21 0 15,21 0-15,-20-21 0,-1 0 16,0 21-16,0-21 0,0 0 0,0 21 16,-21-22-16,22 1 0,-22 0 0,0 0 15,0 0-15,0 0 16,-22-1-16,1 22 16,0 0-16,0 0 0,21 22 15,-21-22-15,21 21 16,-21 0-16,21 0 0,0 0 0,0 0 15,0 1-15,0-1 0,0 0 0,0 0 16,0 0-16,0 0 16,21 1-16,0-22 15,0 21-15,0-21 0,0 0 16,1 0-16,-1 0 0,0 0 16,0-21-16,0-1 0,0 1 15,1 0-15,-1 0 0,0 0 16,-21 0-16,21-1 0,0 1 0,-21 0 15,0 0-15,0 0 0,21 0 16,-21 42 15,0 0-31,0 0 0,0 0 16,0 0 0,0 1-16,22-1 0,-22 0 15,21-21-15,0 21 0,0-21 16,0 21-16,0-21 0,1 0 15,-1 0-15,0 0 0,21 0 0,-21 0 16,1 0-16,-1 0 0,21-21 0,-21 21 16,0-21-16,1 0 0,20 0 15,-21-1-15,-21 1 0,21 0 0,0 0 16,1-21-16,-22 20 0,0-20 16,0 21-16,0-21 0,0-1 0,0 22 15,0-21-15,0 21 0,0-1 0,0 1 16,0 0-16,0 42 31,-22 0-31,22 22 0,-21-22 0,21 21 16,-21 1-16,21-22 0,0 21 15,0 0-15,0 1 0,0-22 0,0 21 16,0-21-16,0 22 0,0-22 0,0 0 16,0 0-16,21 0 0,0 1 15,1-22-15,20 21 0,-21-21 0,21 21 16,-20-21-16,20 0 0,0 0 0,1 0 15,-1 0-15,0-21 0,-21 0 16,22 21-16,-1-22 0,-21 1 0,0 0 16,1 0-16,-1 21 0,0-21 15,-21 0-15,0-1 0,0 1 16,0 0-16,-21 21 47,21 21-47,-21 0 0,21 1 15,0-1-15,0 0 0,0 0 16,0 0-16,21 0 0,0-21 16,0 22-16,0-22 0,0 0 15,22 0-15,-22 0 0,0 0 16,21 0-16,1 0 0,-22 0 0,21-22 16,-21 1-16,1 21 0,-1-21 15,0 0-15,0 0 0,-21 0 16,21-1-16,-21 1 0,0 0 0,0 0 15,0 0-15,0 0 0,0-22 0,-21 22 16,0 0-16,0 0 0,0 21 16,-1-21-16,1 21 0,0 0 0,-21 0 15,21 0-15,-1 0 0,1 0 0,0 21 16,0 0-16,0 0 0,21 0 16,0 0-16,0 1 0,0 20 0,0-21 15,0 0-15,0 22 0,0-22 0,21 0 16,0 0-16,0 0 0,0 22 15,1-43-15,20 21 0,-21 0 16,21-21-16,1 0 0,-1 0 0,22 0 16,-22 0-16,0 0 0,22 0 15,-22 0-15,0-21 0,1 0 0,-1-1 16,-21 1-16,22 21 0,-22-21 16,0 0-16,0 0 0,0-22 0,-21 22 15,0 0-15,0 0 0,0 0 0,0 0 16,0-1-16,0 1 0,-21 0 15,0 0-15,-21 21 0,20 0 0,1 0 16,0 0-16,0 0 0,0 0 0,0 0 16,21 21-16,0 0 0,-22 0 15,22 1-15,0-1 0,0 0 16,0 0-16,0 0 0,0 0 0,22 1 16,-22-1-16,21-21 15,0 0-15,-21 21 0,21-21 0,0 0 16,0 0-16,1 0 0,-1 0 15,0 0-15,0 0 0,-21-21 16,0 0-16,21 21 0,0-22 0,-21 1 16,0 0-16,22 0 0,-22 0 15,0 0-15,0 42 47,0 0-31,21 0-16,-21 0 0,0 0 15,21 1-15,0-22 0,-21 21 0,21-21 16,0 0-16,1 21 0,-1-21 16,0 0-16,21 0 0,-21 0 0,1 0 15,20 0-15,-21 0 0,0 0 0,22-21 16,-22 21-16,0-21 0,0 21 16,-21-22-16,21 1 0,-21 0 0,21 21 15,-21-21-15,0 0 0,0 0 0,0-1 16,0 1-16,0 0 0,-21 0 15,0 21-15,0-21 0,0 21 16,0 0 0,-1 21-16,22 0 0,-21-21 0,21 21 15,-21 0-15,21 1 0,0-1 0,0 0 16,-21 0-16,21 0 0,0 0 16,0 1-16,0-1 0,0 0 15,21-21-15,0 0 0,0 0 16,1 0-16,-1 0 15,0 0-15,0 0 0,0-21 16,-21 0-16,21-1 0,-21 1 16,22 0-16,-22 0 0,0 0 15,0 0-15,0-1 0,21-20 0,-21 21 16,0-21-16,0 20 0,0-20 16,0 21-16,0-21 0,0 20 15,0 1-15,0 42 16,0 1-1,0 20-15,0-21 0,0 0 16,0 22-16,0-22 0,0 0 0,0 21 16,0-21-16,0 1 0,0 20 0,0-21 15,0 0-15,21 0 0,-21 1 16,21-22-16,0 21 0,0 0 16,1-21-16,-1 0 0,0 21 0,0-21 0,0 0 15,0 0-15,1 0 0,-1 0 16,0 0-16,0-21 0,0 21 15,-21-21-15,0 0 0,21 21 0,-21-22 16,22 1-16,-22 0 0,0 0 0,0 0 16,0 0-16,0-1 15,0 44 17,0-1-32,0 0 15,0 0-15,0 0 0,0 0 16,21 1-1,0-22 1,0 0 0,0 0-16,0 0 0,1 0 15,-1 0-15,0 0 16,0 0-16,0-22 0,0 22 16,1 0-16</inkml:trace>
  <inkml:trace contextRef="#ctx0" brushRef="#br0" timeOffset="154859.32">16806 16341 0,'0'0'16,"-21"0"-1,0 0-15,0 0 16,0 0-16,-1 0 0,1 0 16,0 21-16,0 0 0,0 0 15,0-21-15,21 21 0,0 1 0,0-1 16,0 0-16,0 0 15,21-21 1,0 0-16,0 0 16,0 0-16,0 0 0,1 0 15,-1 0-15,-21-21 0,21 0 16,0 21-16,-21-21 0,0-1 0,21 1 16,0 0-16,-21-21 15,0 21-15,22-22 0,-22 22 0,21-21 16,-21-1-16,21 1 0,-21 0 0,0 21 15,0-22-15,0 1 0,0 21 16,0 0-16,0-1 0,0 44 31,0 20-31,0-21 0,0 21 16,0-20-16,0 20 0,0 0 0,-21 1 16,21-22-16,0 21 0,0 0 15,-21-20-15,21-1 0,-22 21 0,22-21 16,0 0-16,0 1 0,0-1 15</inkml:trace>
  <inkml:trace contextRef="#ctx0" brushRef="#br0" timeOffset="155666.75">17145 15325 0,'0'0'0,"-21"0"16,0 0-16,-1 0 0,22-21 16,22 21 15,-1 0-31,21 0 0,0 0 0,1 21 15,20-21-15,22 0 0,-22 0 16,22 0-16,-21 21 0,20-21 16,-20 0-16,20 0 0,1 0 0,-21 0 15,-1 0-15,1-21 0,-1 21 0,1-21 16,-22 21-16,0-22 0,-21 22 16,1-21-16,-1 21 0,-21-21 0,0 0 15,-21 21-15,-1 0 0,1-21 16,-21 0-16,21 21 0,-22-22 15,1 22-15,21-21 0,-21 21 0,20 0 16,1-21-16,0 21 0,0 0 16,42 0 15,0 0-31,0 0 16,1 21-16,-1 0 0,0 1 0,0-1 15,0 21-15,-21-21 0,0 0 0,21 22 16,-21-1-16,0-21 0,0 22 15,0-22-15,-21 0 0,0 21 0,0-21 16,-21 1-16,20-1 0,1 0 0,-21 0 16,21 0-16,0 0 0,-22 1 15,22-22-15,0 21 0,0-21 0,0 0 16,-1 0-16,22-21 16</inkml:trace>
  <inkml:trace contextRef="#ctx0" brushRef="#br0" timeOffset="158143.26">20553 14923 0,'0'0'0,"0"-106"31,21 85-31,-21-1 0,0 1 0,0 0 15,21 0-15,-21 0 0,0 0 0,0-1 16,0 1-16,0 0 0,0 0 16,-21 21-16,0-21 0,0 21 0,-1 0 15,1 0-15,-21 0 0,21 0 0,0 0 16,-22 21-16,22 0 16,0 21-16,-21-20 0,20 20 0,1 0 15,0 1-15,0-22 0,0 42 0,0-20 16,21-1-16,0 0 0,0 1 15,0-1-15,0 0 0,0 1 0,0-1 16,21-21-16,0 21 0,0-20 16,0-1-16,22 0 0,-22-21 0,0 0 15,21 21-15,-21-21 0,22 0 0,-1 0 16,0-21-16,1 0 16,-1 21-16,-21-21 0,22-1 0,-1 1 15,0-21-15,-21 21 0,1-22 0,20 22 16,-21 0-16,-21-21 0,21 21 15,-21-1-15,0 1 0,21 0 0,-21 0 16,0 0-16,0 0 0,-21 21 16,21 21-1,-21 0-15,21 0 0,0 0 16,-21 22-16,21-22 0,0 0 16,0 21-16,0-21 0,0 1 0,21-1 15,-21 0-15,21 0 0,0 0 0,1 0 16,-1 1-16,21-22 15,-21 0-15,0 0 0,22 0 0,-22 0 16,21 0-16,-21-22 0,1 1 0,20 21 16,-21-21-16,0 0 0,0 0 15,1 0-15,-22-22 0,0 22 0,0 0 16,0-21-16,0 20 0,0 1 0,-22 0 16,1-21-16,0 21 0,0-1 15,0 1-15,0 0 0,-22 0 0,22 21 16,0 0-16,-21 0 0,20 0 0,1 0 15,0 21-15,0 0 0,0 0 16,21 1-16,0-1 0,0 0 0,0 0 16,0 21-16,0-20 0,0-1 15,21 0-15,0 0 0,0 0 16,22 0-16,-22-21 0,21 0 0,0 22 16,-20-22-16,20 0 0,0 0 0,1 0 15,-1-22-15,0 22 0,1-21 16,-1 0-16,0 0 0,-21 21 0,22-21 15,-22 0-15,0-1 0,0 1 0,-21 0 16,0 0-16,21 0 0,-21 0 16,0-1-16,0 44 31,0-1-31,0 0 16,0 0-16,0 0 0,0 0 15,0 1-15,0 20 0,0-21 0,0 0 16,0 0-16,0 1 0,0-1 15,0 0 1,0-42 0,22 0-1,-22-1-15,21 1 0,-21 0 16,21 0-16,0 0 0,-21 0 0,21-1 16,0-20-16,1 21 0,-1 0 15,0 0-15,0-1 0,0 1 0,0 0 16,-21 0-16,22 21 0,-1 0 15,-21 21 1,0 0-16,0 0 0,0 1 0,0-1 16,0 0-16,0 21 0,0-21 0,0 1 15,0 20-15,0-21 0,0 0 16,0 0-16,0 1 0,21-1 0,0-21 16,0 21-16,0-21 0,1 0 15,-1 0-15,0 0 0,0 0 0,0 0 16,0 0-16,1 0 0,-1-21 0,0 0 15,0-1-15,21 22 0,-20-21 16,-1-21-16,0 21 0,0 0 0,0-1 16,-21-20-16,0 21 0,0-21 0,0 20 15,0-20-15,0 21 16,0 0-16,0 0 0,0-1 0,-21 1 16,0 21-16,21 21 15,0 1-15,0-1 16,0 0-16,0 0 0,0 21 0,0-20 15,0-1-15,0 0 0,0 0 0,21 0 16,-21 0-16,21 1 0,-21-1 16,0 0-16,0 0 0,0 0 15,0 0 1,-21-21-16,0 0 16,0 0-16,0 0 0,-1 0 15,1-21-15,21 0 0,-21 21 16,21-21-16,0 0 15,21 21 1,0 21 0,1 0-16,-1-21 0,0 0 15,-21 21-15,21-21 0,0 0 0,0 21 16,22-21-16,-22 0 0,21 0 16,-21 0-16,22 0 0,-1 0 0,-21 0 15,22-21-15,-1 0 0,-21 21 0,0-21 16,22 0-16,-22 0 0,0-1 15,0 1-15,0 0 0,0-21 16,1 21-16,-22-22 0,21 1 0,-21 0 16,21-22-16,-21 22 0,0-22 15,21 1-15,-21-1 0,21 1 0,-21 20 16,0-20-16,0 21 0,0-1 0,0 22 16,0 0-16,0 0 0,-21 21 15,0 0-15,0 21 0,0 21 16,-1-21-16,22 22 0,0 20 15,-21-20-15,21 20 0,0 1 0,0-22 16,0 21-16,0-20 0,0 20 0,21-20 16,-21-1-16,22 0 15,-1 1-15,-21-22 0,21 21 0,0-21 16,0 22-16,0-22 0,1 0 0,-1-21 16,0 21-16,0-21 0,0 0 15,22 0-15,-22 0 0,0 0 0,0 0 16,21-21-16,-20 0 0,-1 0 0,0-1 15,0 1-15,0 0 0,-21 0 16,21-21-16,-21 20 0,22 1 0,-22-21 16,0 21-16,0-22 0,0 22 0,0 0 15,0 0-15,-22 21 0,1 0 16,21 21-16,0 0 16,-21 0-16,21 1 0,0-1 15,0 21-15,0-21 0,0 0 16,0 1-16,21-1 0,-21 0 0,21 0 15,-21 0-15,22-21 0,-1 21 0,0-21 16,0 0-16,0 0 0,0 0 16,1 0-16,-1 0 0,0 0 0,0 0 15,0 0-15,0 0 0,-21-21 16,22 0-16,-1 21 0,-21-21 16,0 0-16,0 0 0,21-1 0,-21 1 15,21 0-15,-21 0 0,0 0 0,0 42 47,0 0-47,0 0 0,0 0 16,0 1-16,0-1 0,0 0 15,0 0-15,0 0 0,21-21 0,0 21 16,-21 1-16,22-1 0,-1-21 0,0 0 16,0 21-16,21-21 0,-20 0 15,-1 0-15,0 0 0,0 0 0,0 0 16,-21-21-16,21 21 0,1-21 0,-1-1 15,-21 1-15,21 0 16,-21 0-16,21 0 0,-21 0 0,0-1 16,0 1-16,21 0 0,-21 0 0,0 0 15,0 42 17,0 0-32,0 0 0,0 0 15,-21 1-15,21-1 0,0 0 16,0 0-16,0 0 0,0 0 0,0 22 15,0-22-15,0 0 16,0 0-16,21-21 0,0 0 0,-21 21 16,22-21-16,-1 0 0,0 0 0,0 0 15,0 0-15,0 0 0,22-21 16</inkml:trace>
  <inkml:trace contextRef="#ctx0" brushRef="#br0" timeOffset="159275.24">24638 14880 0,'0'-42'0,"0"84"0,0-105 0,0 20 16,0 22-16,0 0 0,0 0 0,0 0 16,0 0-16,-21 21 15,0 0-15,-1 21 16,1 0-16,0 0 0,0 0 0,21 22 16,0-22-16,-21 0 0,21 21 15,-21-21-15,21 1 0,0 20 0,0-21 16,0 0-16,0 0 0,0 22 15,21-22-15,0 0 0,0 0 16,0 0-16,0 1 0,22-22 0,-1 21 0,0-21 16,1 0-16,-1 0 0,0 0 15,-20 0-15,20 0 0,0 0 16,-21 0-16,1-21 0,20-1 0,-21 1 16,0 0-16,0 0 0,1-21 0,-1 20 15,0-20-15,0 0 0,0-1 16,-21 1-16,21-21 0,-21 20 0,0-20 15,0-1-15,0 22 0,0-22 16,0 1-16,0 21 0,0-1 0,0 1 16,0 21-16,0 0 0,0-1 15,0 44 1,-21-1-16,21 0 0,0 21 0,0 1 16,0-1-16,0 0 0,0 22 15,0-22-15,0 22 0,0-22 0,0 21 16,0-20-16,0-1 0,0 0 0,0 1 15,21-1-15,1 0 0,-22 1 16,21-22-16,-21 21 0,21-21 0,0 1 16,0-1-16,0 0 0,1-21 0,-1 0 15,0 0-15,0 0 0,0 0 16,0 0-16,1 0 0,-1-21 0,0 0 16,0 21-16,0-22 0,0 1 15,-21 0-15,22 0 0,-1-21 16,0 20-16,-21 1 0,21 0 0,-21 0 15,21 21-15,-21-21 0,0 42 32,0 0-32,-21 0 0,21 0 15,0 1-15,0-1 0,0 0 0,0 0 16,0 0-16,0 0 0,0 1 16,0-1-16,21 0 0,0-21 15,1 21-15,-1-21 0,0 0 16,0 0-16,0 0 0,0 0 15,1 0-15,-1-21 0,0 21 16,-21-21-16,21 0 0,0-1 0,0 1 16,1 0-16,-22 0 0,0-21 15,21 20-15,-21-20 0,0 21 0,0-21 16,0 20-16,0-20 0,0 21 16,-21 0-16,-1 21 0,1-21 0,0 21 15,-21 0-15,21 0 0,-1 21 0,-20 0 16,21 0-16,0 21 0,0-20 15,-1-1-15,1 21 0,21-21 0,0 22 16,0-22-16,0 21 0,0-21 0,0 0 16,0 1-16,0-1 0,21-21 15,1 21-15,-1-21 0,0 0 16,0 0-16,0 0 0,22 0 0,-22 0 16,0 0-16,21-21 0,-21 21 15,1-21-15,20-1 0,-21 1 0,0 0 16,22 0-16,-22 0 0,0 0 0,21-1 15,-21 1-15,1 0 0,-1 0 16,0 0-16,0 21 0,0 0 0,-21 21 31,0 0-31,0 0 16,0 0-16,0 1 0,0-1 0,0 0 16,0 0-16,0 0 0,0 0 15,21 1-15,1-1 0,-1-21 16,0 21-16,-21 0 0,21-21 0,0 0 15,0 21-15,1-21 0,-1 0 16,0 0-16,0 0 0,0 0 16,-21-21-16,21 21 0,-21-21 0,22 0 15,-22 0-15,21-1 16,-21 1-16,21 0 0</inkml:trace>
  <inkml:trace contextRef="#ctx0" brushRef="#br0" timeOffset="159538.57">25506 14563 0,'0'0'0,"-64"0"0,22 0 0,0 0 16,-1 0-16,22 0 0,0 0 0,0-21 15,42 21 1,0 0-16,21 0 15,-20 0-15,20 0 0,0 0 0,1 0 16,-1 21-16,21-21 0,-20 0 0,-1 0 16,0 0-16,1 0 15,-22 0-15,0 0 0,0 0 0,0 0 16,-21-21 0,-21-1-16</inkml:trace>
  <inkml:trace contextRef="#ctx0" brushRef="#br0" timeOffset="159762.38">22945 14542 0,'0'0'0,"127"21"31,-85-21-31,-21 0 0,21 0 16,1 0-16,-1 0 0,0 0 0,1 0 15,-1 0-15,-21 0 0,22-21 0</inkml:trace>
  <inkml:trace contextRef="#ctx0" brushRef="#br0" timeOffset="162010.57">27961 14309 0,'0'0'0,"42"-21"0,22-22 31,-43 22-31,0 0 0,-21 0 0,0 0 16,0-1-1,0 1-15,-21 0 0,0 0 16,0 21-16,0 0 0,-1 0 0,1 0 16,-21 0-16,21 21 0,-22 0 15,1 0-15,21 1 0,-21 20 0,20 0 16,-20 1-16,21-1 0,0 21 0,0 1 16,-1-1-16,22-20 0,0 20 15,0-20-15,0 20 0,22-21 0,-1 1 16,0-1-16,21-21 0,1 22 15,-1-22-15,21 0 0,-20 0 16,20 0-16,1 0 0,-1-21 0,1 0 16,-1 0-16,1 0 0,-22 0 15,22 0-15,-22-21 0,0 0 0,1 21 16,-22-21-16,21 0 0,-21 0 0,0-22 16,1 22-16,-22 0 0,0-21 15,0 20-15,0-20 0,0 0 0,0-1 16,0 22-16,0-21 0,-22 21 0,1 0 15,0-1-15,0 22 0,0 0 16,-22 0-16,22 0 0,0 0 0,-21 22 16,21-1-16,-22 0 0,22 21 15,-21-21-15,21 1 0,-1 20 16,1-21-16,21 0 0,0 22 0,0-22 16,0 0-16,0 0 0,0 0 15,21 0-15,1-21 0,-1 22 0,21-22 16,-21 0-16,0 0 0,1 0 0,-1 0 15,21 0-15,-21 0 0,0 0 16,1-22-16,-1 1 0,0 0 16,-21 0-16,21 0 0,-21 0 0,0-1 15,0 1-15,0 0 16,0 0-16,0 0 0,0 0 0,0 42 47,-21 0-47,21 0 0,0 0 0,0 0 15,0 1-15,0-1 0,0 0 16,0 0-16,21 0 0,0 0 16,0-21-16,1 22 0,-1-22 0,0 0 15,0 0-15,21 0 0,-20 0 16,20 0-16,0 0 0,-21 0 0,22 0 16,-22-22-16,21 22 0,-21-21 0,1 0 15,-1 0-15,-21 0 0,21 0 16,0-1-16,-21 1 0,0-21 0,0 21 15,0-22-15,0 22 0,0 0 16,0 0-16,0 0 0,0 0 16,0 42-1,0 0-15,0 0 16,0 0-16,-21 22 0,21-22 0,-21 0 16,21 21-16,0-21 0,0 1 0,0-1 15,-21 0-15,21 0 0,0 0 16,-22 0-16,22 1 0,0-1 0,0 0 15,0-42 32,0 0-31,22-1-16,-22 1 0,21 0 16,0 0-16,0 0 0,0 0 0,0-22 15,22 22-15,-22 0 0,0-21 16,21 20-16,-20 1 0,-1 0 0,0 21 15,0 0-15,0 0 0,0 21 16,-21 0-16,0 1 16,0-1-16,0 0 0,0 21 0,0-21 15,0 1-15,0-1 0,0 21 16,0-21-16,0 0 0,0 1 16,0-1-16,0 0 0,22-21 0,-1 21 15,0 0-15,0-21 0,0 0 16,0 0-16,1 0 0,-1 0 0,0 0 15,0 0-15,0 0 0,0-21 16,1 0-16,-1 0 16,-21 0-16,21-1 0,-21 1 0,0 0 15,21-21-15,-21 21 0,21-1 0,-21 1 16,0 0-16,0 0 0,0 0 16,0 0-16,0 42 31,-21 0-31,21 0 15,-21 0-15,21 0 0,0 1 0,0-1 0,-21 0 16,21 0-16,-21-21 16,21 21-16,0 0 0,0 1 15,0-1 1,0-42 15,0-1-31,21 1 16,0 0-16,0 0 15,0 0-15,-21 0 0,21-1 0,1 1 16,20 0-16,-21 0 0,0 0 16,0 21-16,1-21 0,20 21 0,-21 0 15,0 0-15,0 21 0,1 0 16,-22 0 0,0 21-16,0-20 0,0-1 0,0 0 15,0 0-15,0 0 0,0 0 16,21 1-16,-21-1 0,21-21 0,0 21 15,0-21-15,22 21 0,-22-21 16,0 0-16,0 0 0,0 0 16,0 0-16,1 0 0,-1 0 0,0 0 15,0-21-15,0 21 0,0-21 16,1 0-16,-1-1 16,0 1-16,-21 0 0,0 0 0,21 0 15,0 0-15,-21-1 0,21 1 16,-21 0-16,0 0 0,22 21 15,-22 21 1,-22-21-16,22 21 16,-21 0-16,21 1 0,0 20 0,-21-21 15,21 0-15,0 0 0,0 1 16,0-1-16,0 0 0,21 0 16,0-21-1,1 0-15,-1 0 0,0 0 0,0 0 16,0 0-16,0 0 0,1 0 15,-1-21-15,0 21 0,0-21 16,0 0-16,-21-1 0,21 1 16,-21 0-16,0 0 0,0 0 15,0-22-15,0 22 0,0 0 0,0 0 16,-21 0-16,0 0 0,0-1 0,0 22 16,-22 0-16,22 0 0,0 0 15,-21 22-15,21-1 0,-22 0 0,22 0 16,-21 0-16,21 0 0,-1 22 15,1-22-15,21 0 0,0 0 0,0 0 16,0 1-16,0-1 0,0 0 0,21-21 16,1 0-16,-1 21 15,0-21-15,0 0 0,21 0 0</inkml:trace>
  <inkml:trace contextRef="#ctx0" brushRef="#br0" timeOffset="162298.42">31284 14393 0,'0'-63'16,"0"126"-16,0-147 0,0 41 0,0 22 15,0 0-15,0 0 0,-21 42 16,0 0-16,21 22 16,-21-22-16,0 42 15,-1-20-15,22-1 0,0 21 0,-21-20 16,21 20-16,-21-20 0,21-1 15,0 21-15,0-41 0,0 20 0,0 0 16,0-21-16,0 22 0,0-22 16,21 0-16,0 0 0,1-21 0,-1 0 15,0 21-15,0-21 0,0 0 0,0 0 16,1 0-16,20 0 0,-21-21 16,0 0-16,0 21 0,-21-21 0,0 0 15</inkml:trace>
  <inkml:trace contextRef="#ctx0" brushRef="#br0" timeOffset="162459.07">31136 14605 0,'0'0'0,"-42"-21"0,21 21 0,-1 0 0,1 0 15,0 0-15,42 21 32,0 0-32,22-21 0,-22 0 15,21 0-15,1 21 0,-1-21 0,0 0 16,1 0-16,20 0 0,-21 0 0,22 0 15</inkml:trace>
  <inkml:trace contextRef="#ctx0" brushRef="#br0" timeOffset="163223.04">32554 14203 0,'0'0'0,"-21"-21"0,0-22 0,0 22 0,0 21 16,-1 0-16,1 21 15,21 22-15,-21-22 16,21 42-16,-21-20 0,21 20 16,0 1-16,-21-1 0,21 1 0,-21-1 15,21 1-15,0-22 16,-22 0-16,1 1 0,0-1 0,21 0 0,-21 1 16,0-22-16,21 0 15,0 0-15,-21 0 0,-1-21 16,22-21-1,0 0 1,0 0-16,0 0 0,22 0 16,-1-1-16,21 1 0,-21-21 0,22 21 15,-22 0-15,21-22 0,0 22 16,1 0-16,-1 0 0,0 0 0,1-1 16,-1 22-16,-21 0 0,0 0 15,1 22-15,-1-1 0,0 0 0,0 0 16,-21 0-16,0 0 0,0 22 15,0-22-15,0 0 0,0 0 16,0 0-16,0 1 0,-21-1 16,-21-21-16,20 21 0,1-21 15,0 0-15,-21 21 0,21-21 0,-22 0 16,22 0-16,0 0 0,0 0 16,0 0-16,-1 0 0,1 0 0,21 21 31,21-21-16,1 0-15,20 0 0,-21 0 16,0 0-16,22 0 0,-22 0 0,21 0 16,-21 0-16,22 0 0,-1 0 15,0 0-15,-21 0 0,22 0 16,-1 0-16,0-21 0,1 0 16,-1 21-16,-21-21 0,22 0 0,-22-1 15,21 1-15,-21 0 0,22 0 16,-22 0-16,0 0 0,-21-1 15,0 1-15,0 0 0,-21 21 16,0 0-16,-22 0 0,22 21 16,-21 0-16,21 1 0,-22-1 0,22 0 15,0 21-15,0-21 0,21 1 16,0-1-16,0 21 0,0-21 0,0 0 16,0 1-16,0-1 15,21 0-15,0-21 0,21 0 16,-20 0-16,-1 0 0,21 0 15,-21 0-15,22 0 0,-22 0 0,21 0 16,-21 0-16</inkml:trace>
  <inkml:trace contextRef="#ctx0" brushRef="#br0" timeOffset="166527.25">23749 15600 0,'0'0'0,"0"-64"15,-21 64 17,0 0-32,-1 0 15,1 22-15,0-1 0,0 0 0,0 0 16,0 21-16,-22 1 0,22-1 15,0 0-15,0 22 0,0-1 0,-1-20 16,1 20-16,0 1 0,0-22 16,21 22-16,0-22 0,0 0 0,0-21 15,0 22-15,21-22 0,0 0 0,0 0 16,22-21-16,-1 0 0,0 0 16,1 0-16,-1 0 0,22 0 0,-1 0 15,1 0-15,-1-21 0,1 0 16,-1 0-16,-21-22 0,22 22 15,-22-21-15,-21 21 0,22-22 0,-22 1 16,-21-21-16,0 20 0,0 1 16,0-22-16,0 22 0,0-21 0,-21 20 15,-22 1-15,22 0 0,-21-1 16,21 1-16,-22 21 0,1 0 0,0-1 16,21 22-16,-22 0 0,1 22 0,0-1 15,20 0-15,-20 0 0,21 21 16,0 1-16,0 20 0,-1-20 0,1 20 15,0 1-15,21-1 0,0 1 0,0-22 16,0 0-16,0 22 0,0-43 16,21 21-16,0 1 0,22-22 15,-22 0-15,21 0 0,1-21 16,-1 0-16,0 0 0,1 0 0,20 0 16,-21 0-16,1 0 0,-1 0 0,0-21 15,1 0-15,-1 0 0,0-1 16,-20 1-16,20-21 0,-21 21 0,21-22 15,-20 22-15,-1-21 0,-21 21 16,21 0-16,-21-1 0,21 1 0,-21 0 16,0 42-1,0 0-15,0 1 16,-21-1-16,21 0 0,-21 21 0,21-21 16,-21 1-16,21-1 0,0 0 15,0 21-15,0-21 0,0 1 16,0-1-16,0 0 0,21-21 15,0 0-15,-21 21 0,21-21 16,0 0-16,0 0 0,1 0 0,20 0 16,-21-21-16,0 21 0,0-21 0,22 0 15,-22-1-15,0 1 0,0 0 16,0 0-16,1 0 0,-1-22 0,0 22 16,0-21-16,-21 21 0,0 0 0,21-1 15,-21 1-15,0 0 0,0 42 47,0 0-47,0 1 0,-21-1 0,21 21 16,0-21-16,-21 0 0,21 22 0,0-22 15,0 0-15,0 21 0,0-20 16,0-1-16,0 0 0,0 0 0,21 0 16,0-21-16,0 21 0,1 1 15,-1-22-15,21 0 0,0 0 0,-20 0 16,20 0-16,0 0 0,1 0 0,-22 0 15,21 0-15,0-22 0,-20 1 16,20 0-16,-21 0 0,21 0 0,-20 0 16,-1-1-16,0-20 0,-21 21 0,0-21 15,21 20-15,-21-20 16,0 21-16,0 0 0,0 0 0,0-1 16,-21 22-16,0 0 15,0 0-15,-1 0 16,22 22-16,-21-1 0,21 0 0,0 0 15,-21 0-15,21 0 0,-21 22 16,21-22-16,0 0 0,0 21 0,0-20 16,0-1-16,0 0 0,0 0 0,0 0 15,21 0-15,0 1 0,0-1 16,1 0-16,20-21 0,-21 0 16,21 0-16,-20 0 0,20 0 15,0 0-15,1 0 0,-1 0 16,0-21-16,-21 0 0,22-1 0,-22 1 15,0 0-15,21 0 0,-20 0 16,-22 0-16,0-22 0,21 22 0,-21-21 16,0 21-16,0-1 0,0 1 0,0 0 15,-21 0-15,-1 21 0,1 0 16,0 0-16,21 21 16,0 0-1,0 0-15,0 1 0,0-1 0,0 0 16,21 0-16,-21 0 0,21 0 15,-21 1-15,0-1 0,0 0 16,0 0-16,22-21 0,-22 21 0,0 0 16,0 1-16,0-1 0,21-21 15,0 0-15,0 0 0,0 21 16,0-21-16,1 0 0,-1 0 0,21 0 16,0 0-16,-20 0 0,20-21 15,0 21-15,-21-21 0,22-1 0,-22 22 16,21-21-16,-21 0 0,1 0 0,-1-21 15,0 20-15,0 1 0,0 0 16,-21-21-16,21 21 0,-21-1 16,0 1-16,0 0 0,0 42 31,0 0-31,-21-21 0,21 22 16,0-1-16,0 21 0,0-21 15,0 0-15,0 1 0,0-1 0,0 0 16,0 0-16,0 0 0,0 0 15,21-21-15,1 22 0,20-1 16,-21-21-16,0 0 0,22 0 16,-22 0-16,21 0 0,-21 0 0,0 0 15,22 0-15,-22 0 0,21-21 16,-21-1-16,1 1 0,20 0 16,-21 0-16,21 0 0,-20 0 15,-1-1-15,0 1 0,0 0 0,0 0 16,-21 0-16,21 0 0,-21 42 31,0 0-15,0 0-16,0 0 15,0 0-15,0 1 0,0-1 0,22 0 16,-22 0-16,21-21 0,0 21 0,0 0 16,21-21-16,-20 22 0,20-22 15,0 21-15,-21-21 0,22 0 0,-22 0 16,21 0-16,-21 0 0,22 0 0,-22 0 15,0-21-15,0-1 16,0 1-16,1 0 0,-1 0 0,0 0 16,-21 0-16,0-22 0,21 22 15,-21-21-15,0-1 0,0 22 0,0-21 16,0 0-16,-21 20 0,0 1 0,21 0 16,-21 0-16,-1 21 0,1 0 15,-21 0-15,21 0 0,0 21 0,-1 0 16,1 0-16,-21 22 0,42-22 0,-21 0 15,0 21-15,21 1 0,0-22 16,0 21-16,0-21 0,0 22 16,0-22-16,0 0 0,0 0 0,0 0 15,21 1-15,0-1 0,0-21 16,0 0-16,0 0 0,1 0 16,-1 0-16,0 0 0,21 0 15,-21-21-15,1-1 0,-1 1 0,0 0 16,21 0-16,-21-21 0,1 20 15,-1-20-15,0 0 0,0-22 0,0 22 16,-21 0-16,0-22 0,0 22 0,21-1 16,-21 1-16,22 0 0,-22 21 15,0-22-15,0 22 0,-22 42 32,1-21-32,21 43 15,-21-22-15,21 21 0,-21-21 0,21 22 16,0-1-16,0 0 0,0 1 15,0-1-15,0 0 0,0 1 0,0-1 16,0 0-16,21 1 0,0-22 0,0 21 16,1-21-16,-1 0 0,0 1 15,0-1-15,21-21 0,-20 21 0,20-21 16,-21 0-16,0 0 0,22 0 16,-22 0-16,0 0 0,0-21 0,21 21 15,-20-21-15,-1-1 0,0 1 0,0 0 16,-21 0-16,0-21 15,21 20-15,-21-20 0,0 21 0,0 0 16,0 0-16,0-1 0,0 1 16,-21 21-1,21 21-15,0 1 16,0-1-16,0 0 0,0 0 0,0 0 16,0 0-16,0 1 0,0-1 0,21 0 15,0 0-15,1 0 16,-22 0-16,21-21 0,0 22 0,0-22 15,0 0-15,22 21 0,-22-21 16,0 0-16,21 0 0,-21 0 0,1 0 16,20 0-16,-21 0 0,0 0 15,22-21-15,-22 21 0,21-22 16,-21 1-16,0 0 0,1 0 0,-1 0 16,0-22-16,0 22 0,-21 0 15,0-21-15,0 21 0,0-1 0,0 1 16,0 0-16,0 0 0,-21 21 15,0 0-15,0 0 0,-1 0 16,1 21-16,0 0 0,0-21 0,0 21 16,0 1-16,-1-1 0,22 0 15,0 0-15,-21 0 0,21 0 0,0 1 16,0-1-16,0 0 0,0 0 0,0 0 16,0 0-1,0 1-15,21-22 0,1 21 16,-1-21-16,0 0 0,0 0 15,0 0-15,85-85 32,-85 64-32,-21-21 0,21-1 15,1 1-15,-1 0 0,-21-1 0,21-20 16,-21 20-16,21-20 0,-21 21 0,0-22 16,0 22-16,21-1 0,-21 1 15,21 21-15,-21 0 0,0 0 0,0 42 31,0 21-15,0-21-16,0 22 0,0-1 0,0 0 16,0 1-16,0 20 0,0-21 15,0 22-15,0-22 0,0 1 0,22-1 16,-1 21-16,0-41 0,0 20 16,0 0-16,0-21 0,1 1 0,-1-1 15,0 0-15,0 0 0,0 0 16,0-21-16,1 0 0,-1 21 15,0-21-15,0 0 0,0 0 16,0-21-16,1 21 16,-22-21-16,21 0 0,0 21 0,-21-21 15,0 0-15,21 21 16,0-22-16,-21 1 0,0 0 0</inkml:trace>
  <inkml:trace contextRef="#ctx0" brushRef="#br0" timeOffset="166791.09">27072 15642 0,'0'0'0,"-21"0"0,0 0 0,0 21 0,-1-21 16,22 22-16,-21-22 16,21 21-16,0 0 15,21-21 1,1 0 0</inkml:trace>
  <inkml:trace contextRef="#ctx0" brushRef="#br0" timeOffset="167950.43">677 17357 0,'0'0'0,"-63"0"16,-1 21-16,22-21 0,-22 0 0,22 0 15,21 0-15,-21 0 0,84 0 32,0 0-32,1-21 0,20 21 15,1-21-15,20 21 0,-20-22 16,20 22-16,1-21 0,-21 21 0,20 0 16,1-21-16,-22 21 15,1-21-15,-1 21 0,-20 0 0,-1 0 16,0 0-16,-20 0 0,-1-21 15,-42 21 1,-1 0 0,-20-21-16,21 21 0,-21 0 15,-1 0-15,22 0 0,-21-22 0,-1 22 16,22 0-16,0 0 0,-21-21 16,42 0-1,21 21 1,0 0-16,21 0 15,-20 21-15,20 0 0,-21 1 16,0-1-16,22 0 0,-43 0 16,21 21-16,-21-20 0,0-1 15,0 21-15,0-21 0,-21 0 0,-1 22 16,1-22-16,0 0 0,0 0 16,21 0-16,-21 1 15,42-22 1,0-22-16</inkml:trace>
  <inkml:trace contextRef="#ctx0" brushRef="#br0" timeOffset="168826.93">2032 17124 0,'-21'21'15,"21"0"1,-21-21-16,21 21 0,0 1 16,0 20-16,0-21 0,-22 0 0,22 0 15,-21 1-15,21-1 0,0 0 16,-21 0-16,21 0 0,0 0 16,0 1-16,0-1 15,0-42 32,0-1-47,0 1 0,0 0 16,21 0-16,-21 0 0,21-22 15,1 22-15,-22 0 0,0 0 16,21 0-16,0 0 0,0-1 16,0 22-16,0 0 0,1 0 15,-1 22-15,0-1 0,0 0 16,-21 0-16,21 0 0,0 22 15,-21-22-15,0 0 0,0 0 0,22 21 16,-22-20-16,0-1 16,0 0-16,0 0 0,21 0 15,0-42 1,0 0 0,-21 0-16,21 0 0,0-1 15,1 1-15,-22 0 0,21 0 0,0 0 16,0-22-16,0 22 0,0 0 15,22 0-15,-22-21 0,0 20 0,-21 1 16,21 21-16,0-21 0,-21 42 16,0 0-1,0 1 1,0-1-16,0 0 0,0 21 0,0-21 16,0 1-16,0-1 0,22 0 15,-22 21-15,0-21 0,21 1 0,0-1 16,0-21-16,21 21 0,-20 0 15,-1-21-15,21 0 0,0 0 0,1 0 16,-1 0-16,0 0 0,1-21 16,-1 0-16,0 21 0,1-21 0,-22-1 15,21 1-15,-21 0 0,1 0 16,-1 0-16,0 0 0,-21-1 16,0 1-16,0 0 0,0 0 15,0-21-15,0 20 0,-21 1 0,0 21 16,21-21-16,-22 21 0,1 0 15,0 0-15,0 0 0,0 0 0,0 21 16,-1 0-16,22 22 0,0-22 16,-21 0-16,21 21 0,0 1 0,0-22 15,0 21-15,0-21 0,0 22 16,0-22-16,21 0 0,1 0 0,20 0 16,-21-21-16,21 0 0,1 0 15,-1 0-15,0 0 0,1 0 0,-1 0 16,0-21-16,22 0 0</inkml:trace>
  <inkml:trace contextRef="#ctx0" brushRef="#br0" timeOffset="169078.32">4000 17103 0,'0'0'0,"0"-43"0,0 22 0,0-21 16,0 21-16,0 0 0,0-1 0,-21 1 15,0 21-15,21 21 16,-21 1-16,21-1 0,0 0 15,0 21-15,0 1 0,-21-22 16,21 21-16,0 0 0,-21 1 0,21-1 16,0 0-16,0 1 0,0-22 0,0 21 15,0-21-15,0 1 16,0 20-16,0-21 0,0 0 16,21-21-1,0 0-15,0-21 0,0 0 16,0 0-16,-21 0 0,22-1 15</inkml:trace>
  <inkml:trace contextRef="#ctx0" brushRef="#br0" timeOffset="169483.09">4127 17124 0,'0'0'15,"0"-42"-15,0 20 0,0 1 0,0 0 16,0 0-16,0 0 0,0 42 16,0 0-16,0 21 15,0-20-15,0 20 16,0-21-16,0 21 0,0-20 0,0 20 15,0-21-15,0 21 0,0-20 16,0-1-16,0 21 0,0-21 0,0 0 16,0 1-16,-21-1 15,21-42 17,21-1-32,1 1 0,-22 0 15,21 0-15,0 0 0,0-22 16,0 22-16,0 0 0,22-21 0,-22 21 15,0-1-15,0 1 0,0 21 16,1 0-16,-1 0 16,0 21-16,-21 1 0,0-1 15,0 0-15,0 21 0,0-21 16,0 1-16,0-1 0,-21 0 0,21 0 16,-21 0-16,21 0 0,0 1 15,-22-1-15,22 0 0,0 0 16,22-21-1,-1 0-15,0 0 0,0-21 16,0 0-16,0 21 0,1-21 0</inkml:trace>
  <inkml:trace contextRef="#ctx0" brushRef="#br0" timeOffset="169858.87">4868 17166 0,'0'0'16,"-21"0"-16,0 0 15,0 0-15,0 21 16,-1 1-16,1-1 0,21 0 16,-21 0-16,0 0 0,0 22 15,0-22-15,21 0 0,0 0 0,0 21 16,0-20-16,0-1 16,0 0-16,0 0 0,21 0 0,0-21 15,0 21-15,0-21 0,0 0 16,1 0-16,-1 0 0,21 0 15,-21-21-15,0 0 0,1 0 0,-1 0 16,0 0-16,0-1 0,-21 1 16,0 0-16,21 0 0,-21 0 0,0 0 15,0-1-15,0-20 0,0 21 16,0 0-16,0 0 0,-21 21 0,0-22 16,0 22-16,0 0 0,-1 0 15,1 0-15,0 0 0,21 22 16,-21-22-16,21 21 15,0 0-15</inkml:trace>
  <inkml:trace contextRef="#ctx0" brushRef="#br0" timeOffset="170694.39">5842 17378 0,'-21'-42'16,"21"20"0,-21 1-16,21 0 0,-22 21 15,22-21-15,-21 0 0,0 0 16,21-1-16,-21 1 0,0 21 0,0-21 15,-1 0-15,1 21 0,0 0 16,0 0-16,0 0 0,0 0 0,-22 0 16,22 21-16,0 0 0,-21 0 15,20 1-15,1 20 0,0-21 0,0 21 16,0-20-16,0 20 0,21-21 16,0 21-16,0-20 0,0-1 15,0 0-15,0 0 0,21 0 0,0-21 16,21 0-16,-21 0 0,22 0 15,-1 0-15,-21 0 0,22-21 0,-1 0 16,0 0-16,1 0 0,-1-1 16,0 1-16,1 0 0,-22-21 0,21 21 15,-21-22-15,0 1 0,-21 0 16,22-1-16,-22 1 0,21 0 0,-21-1 16,0-20-16,0 20 0,0 1 0,0 0 15,0-1-15,0 22 0,0-21 16,0 21-16,-21 21 0,-1 0 15,22 42 1,-21-21-16,21 22 0,0-1 16,0 0-16,0 1 0,0-1 15,0 0-15,0 22 0,0-22 0,0 0 16,0 1-16,0-1 0,0-21 0,21 22 16,-21-1-16,22-21 0,-1 0 15,-21 0-15,21 1 0,0-1 0,0 0 16,0-21-16,22 0 0,-22 0 15,0 0-15,21 0 0,-20-21 0,20 0 16,-21-1-16,21 22 0,-20-21 16,20-21-16,-21 21 0,0 0 15,0-1-15,1-20 0,-1 21 0,-21 0 16,0 0-16,0-1 0,0 1 16,0 0-16,-21 21 0,-1 0 15,1 0-15,0 0 0,0 21 16,0-21-16,0 21 0,21 1 0,-22-1 15,22 0-15,0 0 0,0 0 16,0 0-16,0 1 0,0-1 0,0 0 16,0 0-16,0 0 0,22-21 0,-22 21 15,21-21-15,-21 22 16,0-1-16,-21-21 31,-1 0-31,1-21 0,0-1 16,0 22-16,-21-21 0</inkml:trace>
  <inkml:trace contextRef="#ctx0" brushRef="#br0" timeOffset="170955.24">4043 17082 0,'0'0'0,"-21"0"16,42 0 0,21 0-16,-21-22 15,22 22-15,-22 0 0,42-21 0,-20 21 16,20-21-16,-21 21 0,22-21 16,-1 21-16,1 0 0,-1-21 0,-20 21 15,20 0-15,-20 0 0,-1 0 0,-21-21 16,21 21-16,-20 0 0,-1 0 15</inkml:trace>
  <inkml:trace contextRef="#ctx0" brushRef="#br0" timeOffset="171447.47">7578 17124 0,'0'-21'0,"0"42"0,21-63 0,-21 20 0,0 1 16,0 0-16,0 0 15,-21 21-15,-1-21 0,1 21 16,0 0-16,0 0 0,-21 0 0,-1 21 16,22 0-16,-21 0 0,-1 0 15,22 22-15,0-22 0,-21 21 0,21 1 16,21-1-16,0-21 0,-22 21 15,22 1-15,0-1 0,0 0 16,0 1-16,22-1 0,-1-21 16,0 0-16,0 22 0,0-22 0,22-21 15,-1 21-15,-21 0 0,21-21 16,22 0-16,-22 0 0,1 0 0,20 0 16,-21-21-16,22 0 0,-22 21 0,1-21 15,20 0-15,-21-1 0,-20 1 16,20 0-16,-21 0 0</inkml:trace>
  <inkml:trace contextRef="#ctx0" brushRef="#br0" timeOffset="172207.03">8043 17441 0,'0'-21'16,"-42"-63"-16,84 189 16,-126-253-16,41 127 0,22 21 15,-21 0-15,21 0 0,-22 0 16,22 0-16,0 0 0,-21 0 0,20 21 16,1 0-16,0 22 0,0-22 15,0 0-15,21 21 0,-21-20 0,21-1 16,0 21-16,0-21 0,0 0 15,0 1-15,21-1 0,0 0 0,0-21 16,0 0-16,0 0 0,1 0 16,20 0-16,-21 0 0,21 0 0,-20-21 15,20 21-15,0-21 0,-21-1 16,22 1-16,-22 0 0,0 0 0,0 0 16,-21 0-16,0-1 0,0 1 15,0-21-15,0 21 0,0 0 16,0-1-16,-21 1 0,0 21 15,0 0-15,0 0 16,-1 21-16,22 1 16,0-1-16,0 0 0,0 0 15,0 21-15,0-20 0,22-1 16,-1 0-16,0 0 0,0-21 0,0 21 16,0 0-16,22-21 0,-22 0 15,0 0-15,0 0 0,0 0 0,1 0 16,-1 0-16,0 0 0,0-21 15,-21 0-15,21 0 16,-21 0-16,21 0 0,-21-1 0,0 1 16,0 0-16,0 0 0,0 0 15,0 0-15,0-1 0,0 44 32,0-1-17,0 0-15,0 0 0,0 0 16,-21 0-16,21 1 0,-21-1 15,21 0-15,0 0 0,0 0 16,0-42 31,0 0-47,0 0 16,21 0-16,0-1 0,1 1 0,-1 0 15,0 0-15,0 0 0,0 0 16,0-1-16,1 1 0,20 21 0,-21 0 15,0 0-15,0 0 0,22 0 16,-22 0-16,-21 21 0,21 1 0,-21-1 16,21 0-16,-21 21 0,0-21 15,0 1-15,0-1 0,0 0 0,0 0 16,0 0-16,0 0 0,0 1 0,-21-1 16,21 0-1,21-21 1,0 0-1,1-21-15</inkml:trace>
  <inkml:trace contextRef="#ctx0" brushRef="#br0" timeOffset="172974.62">9356 17082 0,'0'-22'0,"0"44"0,0-65 15,0 22-15,0 42 31,0 0-31,0 1 0,0 20 16,0-21-16,-22 21 0,22-20 16,-21 20-16,21 0 0,0-21 0,0 22 15,0-1-15,0-21 0,-21 22 16,21-22-16,0 21 0,0-21 0,0 0 16,0 22-16,0-22 0,0 0 15,0-42 16,0 0-15,0 0-16,21-1 16,-21 1-16,21-21 0,-21 21 0,22 0 15,-1-1-15,0 1 0,0 21 0,0-21 16,0 21-16,1 0 16,-1 0-16,0 0 0,0 0 15,0 21-15,0 0 0,-21 1 16,0-1-16,22 0 0,-22 0 15,0 0-15,0 0 0,0 1 0,0-1 16,-22 0-16,1-21 0,0 21 16,21 0-16,-21-21 0,0 21 0,0-21 15,-22 0-15,22 0 0,0 0 16,0 0-16,0 0 0,-1 0 16,22-21-1,22 21 1,-1-21-1,0 21-15,0 0 16,0 0-16,0 0 0,1 0 0,-1-21 16,0 21-16,21 0 0,-21 0 15,1-21-15,20 21 0,-21-21 0,21 21 16,-20-22-16,20 1 0,-21 21 16,21-21-16,1 0 0,-22 0 0,0 0 15,0-22-15,0 22 0,1 0 0,-22 0 16,0 0-16,0-1 15,0 1-15,-22 21 16,1 0-16,0 0 0,0 0 16,0 21-16,0 1 0,-1-1 0,1 0 15,21 0-15,0 0 0,-21 22 0,21-22 16,0 0-16,0 0 0,0 0 16,0 0-16,0 1 0,0-1 0,21-21 15,0 0-15,1 21 0,20-21 16,0 0-16,-21 0 15,1 0-15,-1 0 0,0 0 0,21-21 16</inkml:trace>
  <inkml:trace contextRef="#ctx0" brushRef="#br0" timeOffset="176977">10710 17251 0,'0'0'0,"0"-21"16,0 0-16,0-1 0,0 1 15,0 0-15,0 0 16,-21 21-16,0 0 16,0 0-1,0 21-15,-1 0 0,22 0 0,-21 22 16,21-1-16,-21 0 0,21 1 0,0-1 16,-21 0-16,21 1 0,0-1 15,0 0-15,0 1 0,0-1 0,0-21 16,21 22-16,0-22 0,0 0 15,1-21-15,-1 21 0,21-21 16,0 21-16,1-21 0,-1 0 16,0 0-16,1 0 0,20-21 0,-20 0 15,-1 0-15,21 0 0,-20-1 16,-1 1-16,0 0 0,-20-21 0,20 21 16,-42-22-16,21 1 0,-21 0 15,0-1-15,0 1 0,0 0 0,-21-22 16,0 22-16,0 21 0,-22-22 0,1 1 15,0 21-15,-1 0 0,1-1 16,0 22-16,-1 0 0,1 0 0,0 0 16,-1 0-16,1 22 0,0-1 15,-1 0-15,22 21 0,0-21 16,0 22-16,0-1 0,21 0 0,0 1 16,0-1-16,0 0 0,0 1 15,0-1-15,21 0 0,0-20 0,0 20 16,0-21-16,22 0 0,-1 0 15,0-21-15,1 0 0,20 0 0,-21 0 16,1 0-16,20 0 0,-20 0 16,-1 0-16,21-21 0,-20 0 0,-22 0 15,21 0-15,-21 0 0,1-1 16,-1 1-16,0 0 0,-21 0 0,0 0 16,0 0-16,0-1 0,0 1 15,0 42 16,-21 1-31,21-1 0,0 0 0,0 21 16,0-21-16,0 1 0,0 20 16,0-21-16,0 21 0,0-20 0,0-1 15,0 0-15,0 0 0,21 0 16,-21 0-16,21-21 0,0 0 0,0 0 16,22 0-16,-22 0 0,0 0 15,0 0-15,0 0 0,22-21 0,-22 0 16,0 0-16,0 0 15,0 0-15,1-1 0,-22-20 0,21 21 16,-21 0-16,0-22 0,21 22 16,-21 0-16,0 0 0,0 0 0,0 0 15,-21 21 1,21 21 0,-21 0-16,21 0 0,0 0 15,0 0-15,0 1 0,0-1 16,0 21-16,0-21 0,0 0 0,0 1 15,0-1-15,21 0 0,0-21 16,0 21-16,0 0 0,0-21 0,1 0 16,20 21-16,0-21 15,-21 0-15,22 0 0,-1 0 0,0 0 16,-20-21-16,20 21 0,0-21 0,-21 0 16,1 21-16,-1-21 0,0 0 15,0-1-15,-21 1 0,0-21 0,0 21 16,0 0-16,0-1 0,0 1 15,0 0-15,-21 0 0,0 0 0,0 21 16,-1 0-16,1 0 16,0 21-16,0-21 0,21 21 0,0 21 15,0-20-15,-21-1 0,21 21 0,0-21 16,0 0-16,0 22 0,0-22 16,0 0-16,0 0 0,0 0 15,0 1-15,21-1 0,0 0 16,0-21-16,0 21 0,1-21 15,-1 0-15,21 0 0,-21 0 16,0-21-16,1 21 0,-1-21 0,0 0 16,21-1-16,-21 1 0,1 0 15,-1 0-15,-21 0 0,21 0 0,0-22 16,0 22-16,0 0 0,-21 0 16,0 0-16,0 42 31,0 0-16,-21 0-15,21 0 16,0 0-16,0 1 16,0-1-16,0 0 0,0 0 15,21 0-15,1-21 16,-1 21-16,0-21 0,0 0 16,0 0-16,0 0 15,1 0-15,-1 0 0,0-21 16,0 21-16,-21-21 0,21 0 15,0 21-15,-21-21 0,22 0 16,-1-1-16,0 1 0,-21 0 0,0 0 16,21 0-16,-21 0 0,21-1 15,-21 1-15,0 0 0,0 0 16,0 0 0,-21 21 46,21 21-46,0 0-1,-21-21-15,21-21 63,0 0-48,0 0 1,0-1 0,0 1-1,-21 21 17,0 21-32,21 1 15,-22-1-15,22 0 0,0 0 0,0 21 16,0-20-16,0 20 0,0-21 15,0 21-15,0-20 0,0 20 16,0-21-16,0 0 0,0 22 0,0-22 16,22 0-16,-1 0 0,0-21 15,0 21-15,0 0 0,0-21 0,22 0 16,-22 0-16,0 22 0,0-22 16,22 0-16,-22 0 0,0 0 0,0 0 15,0-22-15,0 1 0,1 0 16,-1 0-16,-21 0 0,21 0 15,-21-1-15,0 1 0,0 0 0,21 0 16,-21 0-16,0 0 0,0 42 47,0 0-47,0 0 0,0 0 16,0 0-16,0 1 15,21-22-15,-21 21 0,21-21 0,1 21 16,-1-21-16,0 21 0,21-21 0,-21 0 15,22 0-15,-1 0 0,-21 0 16,22 0-16,-22 0 0,0 0 0,0 0 16,0 0-16,0 0 0,-21-21 15,22 0-15,-22 0 0,0-1 16,0 1-16,0 0 0,0-21 16,0 21-16,-22-1 0,1-20 0,0 21 15,-21 0-15,21 0 16,-1-1-16,-20 1 0,0 21 0,-1 0 15,22 0-15,-21 0 0,21 0 0,0 21 16,-1 1-16,1-1 0,0 0 16,21 0-16,0 21 0,0-20 0,0-1 15,0 0-15,0 21 0,21-21 16,0 1-16,1-22 0,-1 21 0,0 0 16,21-21-16,1 0 0,-1 21 15,21-21-15,-20 0 0,20 0 0,1 0 16,-1 0-16,-20 0 15,20 0-15,1-21 0,-22 21 0,0-21 0,1 0 16,-22-1-16,0 1 16,0 0-16,0 0 0,-21 0 0,0-22 15,0 22-15,0 0 0,0-21 0,0 21 16,-21-1-16,0 1 0,0 0 16,0 0-16,-1 21 0,1 0 0,0 0 15,0 0-15,0 0 0,21 21 16,0 0-16,-21 0 0,21 22 0,-22-22 15,22 0-15,0 21 0,0-20 16,0-1-16,0 0 0,0 0 16,22 0-16,-1 0 0,-21 1 0,21-1 0,0-21 15,0 0-15,0 0 16,1 0-16,-1 0 0,0 0 0,0 0 16,0 0-16,0 0 0,-21-21 15,22-1-15,-1 1 0,0 0 0,-21 0 16,0 0-16,21 0 0,-21-1 0,21 1 15,-21 0-15,0 0 0,0 0 16,0 0-16,0 42 31,0 0-31,0 0 0,0 0 16,0 0-16,0 1 0,21-1 16,1 0-16,-22 0 0,21 0 15,0 0-15,0 1 0,0-22 0,0 21 16,1-21-16,-1 21 0,21-21 0,0 0 15,1 0-15,-22 0 0,21 0 16,-21 0-16,1 0 16,-1 0-16,0 0 0,0-21 0,0 0 15,-21-1-15,0 1 0,0 0 0,0 0 16,0 0-16,0-22 0,0 22 16,-21 0-16,0 0 0,0 0 0,0 0 15,-1 21-15,1 0 0,0 0 16,0 0-16,0 0 0,21 21 15,-21 0-15,-1 0 0,22 0 0,-21 0 16,21 1-16,0 20 0,0-21 16,0 0-16,0 0 0,0 1 0,21-22 15,1 21-15,-1 0 0,0-21 16,0 0-16,0 0 0,0 0 0,22 0 16,-22 0-16,0 0 0,0 0 15,0 0-15,1-21 0,-1 0 16,0-1-16,0 1 0,-21-21 0,21 21 15,-21-22-15,21 1 0,-21 0 16,0-1-16,22 1 0,-1 0 0,0-1 16,0 22-16,0-21 0,0 21 15,-21 0-15,22-22 0,-1 43 16,0 0-16,-21 21 16,0 1-16,0-1 0,0 0 15,0 21-15,0-21 0,0 22 16,0-1-16,0-21 0,-21 22 0,21-1 15,0-21-15,0 21 0,0-20 16,0 20-16,0-21 0,0 0 0,0 0 16,0 1-16,21-1 0,0 0 15,0-21-15,0 0 0,1 0 16,20 0-16,-21 0 0,0 0 0,22 0 16,-22 0-16,0 0 15,0-21-15,21 0 0,-20-1 0,-1 1 16,-21 0-16,21 0 15,-21 0-15,0 0 0,0-1 0,0 1 16,0 0-16,-21 21 0,0 0 0,-1 0 16,1 0-16,0 0 15,0 0-15,21 21 0,0 0 16,0 1-16,0-1 16,0 0-16,0 0 0,0 0 0,21 0 15,0 1-15,0-22 0,1 21 16,-1-21-16,21 0 0,-21 0 0,0 0 15,1 0-15,20 0 0,-21 0 16,0 0-16,0 0 0,22 0 16,-22-21-16,0 21 0,0-22 0,0 22 15,-21-21-15,22 0 0,-1 0 16,-21 0-16,21 21 0,-21-21 16,0-1-1,0 44 1,0-1-1,0 0-15,0 0 16,0 0-16,0 0 0,0 1 16,0-1-16,21-21 15,0 0-15,0 0 16,1 0 0,-1 0-16,0 0 0,-21-21 15,21-1-15,-21 1 16,21 0-16,-21 0 0,0 0 0,0 0 15,21-1-15,-21-20 0,0 21 0,0-21 16,0 20-16,0-20 0,0 21 16,0 0-16,-21 0 0,0-1 0,0 22 15,0 0-15,0 0 16,21 22-16,-43-1 0,22 0 0,0 0 16,0 0-16,0 0 0,21 22 0,-22-1 15,22-21-15,0 22 16,0-22-16,0 21 0,0-21 0,0 22 15,0-22-15,0 0 0,22 21 16,-1-21-16,0-21 0,0 22 0,0-1 16,0-21-16,1 0 0,-1 0 0,0 0 15,0 0-15,0-21 16,0-1-16,1 1 0,-22-21 0,21 21 16,0-22-16,-21 1 0,21-21 15,0 20-15,0-20 0,-21 20 16,22-20-16,-1-1 0,0 1 0,0 21 15,0-1-15,0 1 0,-21 21 16,0 0-16,0-1 0,0 44 16,0-1-1,0 0-15,-21 0 0,0 0 0,0 22 16,21-1-16,-42 0 0,42 1 0,0-1 16,0 0-16,-22 1 0,22-1 15,0 0-15,0-21 0,0 22 0,0-1 16,0-21-16,0 22 0,22-22 15,-1 0-15,0 0 0,0 0 0,21 0 16,1 1-16</inkml:trace>
  <inkml:trace contextRef="#ctx0" brushRef="#br0" timeOffset="177526.69">18055 17717 0,'-21'0'0,"42"0"0,-63 0 0,21 0 15,-1 0-15,1-22 0,0 22 0,0 0 16,0 0 0,0 0-16,-1 0 0,1 22 31,21-1-31,21-21 15,1 0-15,20 0 0,-21 21 16,21-21-16,22 0 0,-22 0 16,22 0-16,-1 0 0,22 0 0,-22 0 15,1 0-15,21-21 0,-22 0 16,-21 21-16,22-22 0,-22 1 0,-21 21 16,1-21-16,-22 0 0,0 0 15,0 0-15,0-1 0,-22 1 0,1 0 16,0 0-16,0 0 15,-21 0-15,-1-1 0,22 1 0,-21 0 16,21 21-16,-1-21 0,1 21 0,42 0 31,1 0-15,-1 0-16,0 21 0,0 0 16,0 0-16,0 22 0,-21-22 0,22 21 15,-22 1-15,0-1 0,0 0 16,0 1-16,0-1 0,0 0 0,-22-21 15,1 22-15,-21-22 0,21 21 16,0-21-16,-1 1 0,1-1 0,0 0 16,0-21-16,21 21 0,21-21 31,0-21-31</inkml:trace>
  <inkml:trace contextRef="#ctx0" brushRef="#br0" timeOffset="180089.1">19748 17314 0,'0'0'0,"-21"0"0,0-21 15,-21 21-15,21 0 0,-1-21 0,22 42 31,0 0-15,0 1-16,0-1 0,0 21 16,0 0-16,-21 1 0,21-1 15,0-21-15,0 22 0,0-22 0,0 0 16,0 0-16,0 0 0,0 0 0,0 1 16,0-44 15,0 1-31,0 0 15,0 0-15,0 0 0,0 0 16,0-1-16,0-20 0,0 21 16,0-21-16,0 20 0,21 1 0,1-21 15,-22 21-15,21-22 0,0 22 0,0 0 16,-21 0-16,21 21 0,0 0 16,1 0-16,-22 21 15,21 0-15,-21 0 0,21 22 16,-21-22-16,21 21 0,-21 1 0,0-1 15,0-21-15,21 21 0,-21 1 0,0-22 16,0 21-16,0-21 0,0 1 16,0 20-16,21-42 0,1 21 0,-1-21 15,0 0-15,0 0 16,0 0-16,0 0 0,1 0 16,-22-21-16,21 0 0,0 0 0,0-1 15,0 1-15,0-21 0,1 21 16,-1-22-16,0 1 0,0 21 0,0-21 15,0-1-15,1 22 0,-1-21 16,-21 21-16,0-1 0,0 1 0,0 42 31,0 1-15,0-1-16,0 21 0,0-21 0,0 0 16,0 22-16,0-22 15,21 21-15,0-21 0,0 22 0,-21-22 16,21 0-16,1 0 0,-1 0 0,21 1 15,-21-1-15,22 0 0,-22 0 16,21-21-16,0 0 0,1 0 0,-1 0 16,0 0-16,22 0 0,-43 0 15,21-21-15,1 21 0,-22-21 0,0 0 16,0-1-16,0-20 0,-21 21 16,0-21-16,0 20 0,0-20 0,0 21 15,0-21-15,-21 20 0,0 1 16,0 0-16,0 0 0,0 21 0,-1 0 15,1 0-15,0 0 16,0 0-16,0 21 0,21 21 16,0-20-16,0-1 0,0 0 0,0 21 15,0-21-15,0 1 0,21 20 16,0-21-16,0 0 0,0 0 0,1 1 16,20-1-16,-21-21 0,21 21 15,-20-21-15,20 0 0,0 0 0,1 0 16,20 0-16,-21 0 0,1-21 15,-1 0-15,0 21 0,-20-43 0,20 22 16,-21 0-16,0-21 0,0-1 16,1 1-16,-1 0 0,-21-1 0,0 1 15,0 0-15,0-1 0,0 1 16,0 21-16,0-22 0,0 22 16,0-21-16,-21 21 0,-1 21 15,1 21-15,21 0 16,0 0-16,0 0 0,0 22 0,0-22 15,0 21-15,0 1 0,0-22 16,0 21-16,0 0 0,0-20 0,21 20 16,1-21-16,-1 21 0,0-20 0,0-1 15,21 0-15,-20 0 16,20 0-16,-21-21 0,21 0 0,-20 0 0,20 0 16,-21 0-16,0 0 15,0 0-15,1-21 0,-1 0 0,0 0 16,-21 0-16,0-1 0,21-20 15,-21 21-15,21-21 0,-21 20 0,0-20 16,0 21-16,0-21 0,0 20 0,0 1 16,0 0-16,0 42 31,0 0-31,-21 1 0,21-1 16,-21 0-16,21 21 0,0-21 0,0 22 15,0-22-15,-21 0 0,21 21 16,0-20-16,0-1 0,0 0 0,0 0 15,0 0 1,21-21 0,0 0-1,0-21-15,0 0 16,-21 0-16,0 0 0,22-1 0,-22 1 16,21-21-16,-21 21 0,0 0 15,21-1-15,-21 1 0,21 21 0,-21 21 31,0 1-31,0-1 16,0 21-16,0-21 0,0 0 16,21 22-16,-21-22 0,21 0 0,1 0 15,-22 0-15,21 1 16,0-1-16,0 0 0,0-21 0,22 21 16,-22-21-16,0 0 0,21 0 0,-21 0 15,22 0-15,-22 0 0,21-21 16,-21 21-16,1-21 0,-1 0 0,0-1 15,0 1-15,0-21 0,0 21 16,1 0-16,-1-22 0,-21 22 0,21-21 16,-21 21-16,0-1 0,0 1 15,-21 21 1,21 21-16,-21-21 16,21 22-16,-22-1 0,22 21 0,0-21 15,0 0-15,0 1 0,0-1 16,0 0-16,0 0 0,0 0 15,0 0-15,0 1 0,22-1 0,-1 0 16,0-21-16,0 0 0,-21 21 16,21-21-16,0 0 0,1 0 0,-1 0 15,0 0-15,0-21 0,0 0 16,0 21-16,-21-21 0,0-1 0,0 1 16,0 0-16,0-21 0,0 21 15,0-22-15,0 22 0,-21-21 0,0 21 16,0-22-16,0 22 0,0 0 0,-1 0 15,1 21-15,0-21 16,42 21 0,106 42-1,-84-21-15,-1 0 16,21-21-16,-20 21 0,-1 1 16,0-22-16,1 21 0,-1-21 0,22 0 15,-22 21-15,0-21 0,1 0 16,-1 0-16,-21 0 0,0 0 0,0 0 15,1 0-15,-22-21 16,-22 0 0,1 21-16,-21 0 0,21 0 0,0 0 15,-22 0-15,1 0 16,21 0-16,-22 0 0,22 0 0,-21 0 16,21 21-16,0 0 0,-1 0 15,22 0-15,0 0 0,0 22 0,0-22 16,0 0-16,0 21 0,0-20 15,22-1-15,-1 0 0,0 0 0,-21 0 16,21 0-16,0-21 0,0 0 16,1 0-16,-1 0 0,0 0 0,0 0 15,0 0-15,0 0 0,-21-21 16,22 0-16,-1 0 0,0 0 16,0 0-16,0-22 0,0 22 0,-21-21 15,22-1-15,-22 1 0,21 0 0,0-1 16,-21 1-16,0-21 0,21 20 15,-21 1-15,21 0 0,-21 20 16,0-20-16,0 21 0,0 0 0,21 0 16,-21 42-1,0 0-15,-21 21 0,21-21 16,0 22-16,0-22 0,0 21 0,0 1 16,0-1-16,0 0 0,0 1 15,0-1-15,0 0 0,0 1 0,21-1 16,1-21-16,-1 21 15,0-20-15,0-1 0,0 0 0,0-21 16,1 21-16,-1-21 0,0 0 0,0 0 16,0 0-16,0 0 0,1 0 15,-1-21-15,-21 0 0,21 0 0,0-1 16,0 1-16,0 0 0,-21 0 16,22 0-16,-1 0 0,-21-1 0,0 1 15,0 0-15,21 21 0,-21 21 31,0 0-15,0 1-16,0-1 0,0 0 0,-21 0 16,21 0-16,0 0 0,0 1 15,0-1-15,0 0 16,0 0-16,0 0 16,0-42 30,0 0-46</inkml:trace>
  <inkml:trace contextRef="#ctx0" brushRef="#br0" timeOffset="180399.06">21717 17251 0,'0'0'0,"-169"0"16,147 0-16,22-21 16,22 21-16,-1 0 15,0 0-15,21 0 0,-21 0 16,22 0-16,-1 0 0,0 0 15,1 0-15,-1 0 0,22 0 0,-22 0 16,0 0-16,1 0 0,-22 0 16,0-21-16,0 21 0,0 0 15,0-22-15,1 22 0,-1 0 16,-21-21-16</inkml:trace>
  <inkml:trace contextRef="#ctx0" brushRef="#br0" timeOffset="185686.89">25654 17166 0,'21'0'0,"-21"-21"0,21 0 15,0 21-15,-21-21 0,22 0 16,-22-1-16,0 1 0,0 0 16,0 0-16,0 0 0,0 0 15,0-1-15,-22 1 0,1 0 16,0 0-16,0 21 0,0-21 0,0 21 15,-22 0-15,22 0 0,-21 0 16,-1 0-16,22 21 0,-21 0 0,0 0 16,-1 0-16,22 22 0,-21-22 15,21 21-15,-1 1 0,1-1 0,0 0 16,21 1-16,0-1 0,0 0 16,0 1-16,0-1 0,0 0 0,21 1 15,22-1-15,-22-21 0,21 21 16,-21-20-16,22-1 0,-1 0 0,0 0 15,1 0-15,20-21 16,-21 0-16,1 0 0,20 0 0,-20 0 16,-1 0-16,0 0 0,1-21 15,-1 0-15,-21 21 0,21-21 0,-20 0 16,-22-1-16,0-20 0,21 21 16,-21 0-16,0 0 0,0-1 0,0-20 15,0 21-15,-21 0 0,-1 0 16,1-1-16,0 22 0,0-21 0,0 21 15,0 0-15,-22 0 0,22 0 16,0 0-16,0 0 0,0 21 0,-22-21 16,43 22-16,-21-1 0,0 0 15,21 0-15,-21 21 0,21-20 16,0-1-16,0 0 0,0 0 0,0 0 16,0 0-16,21 1 0,0-22 15,-21 21-15,42-21 0,-20 0 0,-1 0 16,0 0-16,21 0 0,-21 0 15,22 0-15,-22-21 0,0 21 0,0-22 16,0 1-16,1 0 0,-1 0 16,-21 0-16,21 21 0,-21-21 0,0-1 15,0 1-15,0 0 0,0 0 16,-21 21 0,0 0-16,-1 0 15,22 21-15,0 0 16,-21-21-16,21 21 15,0 1-15,0-1 0,21 0 16,1-21-16,-1 0 16,0 0-16,21 0 0,-21 0 15,1 0-15,-1 0 0,0 0 16,0 0-16,0 0 0,0 0 0,1-21 16,-1 0-16,-21-1 15,21 22-15,-21-21 0,0 0 0,0 0 16,0 42 15,0 0-15,-21 0-16,21 1 0,0-1 0,0 0 15,-21 0-15,21 0 0,-22 0 16,22 1-16,0-1 0,0 0 16,0 0-1,0-42 16,0 0-15,0 0-16,22 21 0,-1-22 16,-21 1-16,21 0 0,0 0 0,-21 0 15,21-22-15,0 22 0,1 21 16,-22-21-16,21 0 0,0 21 16,0 0-16,0 0 15,0 21-15,-21 0 0,0 0 0,22 22 16,-22-22-16,21 0 0,-21 21 15,0-20-15,0 20 0,0-21 0,0 0 16,0 0-16,0 1 0,0-1 16,0-42 31,21-1-47,0 1 15,0 0-15,0 0 0,22 0 16</inkml:trace>
  <inkml:trace contextRef="#ctx0" brushRef="#br0" timeOffset="186434.46">27157 17145 0,'21'-21'0,"-42"42"0,63-63 0,-21 21 0,0 21 16,1 0-16,-22 21 16,0 0-1,0 21-15,0-21 0,0 1 16,0 20-16,0 0 0,0-21 15,0 22-15,0-1 0,0 0 0,0 1 16,0-1-16,-22 0 0,22 1 16,-21-1-16,0-21 0,21 22 15,0-22-15,-21 0 0,21 0 0,-21 0 16,21 0-16,0-42 31,21 0-15,0 0-16,-21 0 0,21 0 0,0-22 15,1 22-15,20-21 0,-21 21 16,21-22-16,-20 22 0,20 0 16,-21 21-16,21-21 0,1 21 15,-22 0-15,21 0 0,-21 21 0,1-21 16,-1 21-16,21 0 0,-21 22 16,-21-22-16,0 0 0,21 0 0,-21 0 15,0 0-15,0 22 0,-21-43 16,0 21-16,0 0 0,0 0 0,-22-21 15,22 21-15,0 1 0,-21-22 16,21 0-16,-22 21 0,22-21 0,0 0 16,-21 0-16,20 0 0,1 0 15,0 0-15,42 0 32,0 0-32,1 0 15,-1 0-15,21 0 0,0 0 16,1 0-16,-1 0 0,0 0 15,1 0-15,20-21 0,1 21 0,-1-22 16,1 22-16,-1-21 0,22 0 16,-22 0-16,1 21 0,-1-21 0,-20-22 15,-1 22-15,0 0 0,-20-21 16,-1 21-16,0-22 0,-21 22 0,0 0 16,0 0-16,0 0 0,0-1 15,-21 22-15,0 0 0,-1 22 16,1-22-16,0 21 0,0 21 15,0-21-15,0 22 0,-1-22 16,1 21-16,21 0 0,0 1 16,0-22-16,0 21 0,0-21 0,0 1 15,0 20-15,21-21 0,1 0 16,-1-21-16,0 21 0,0-21 0,21 0 16,1 0-16,-1 0 0,0 0 15,22 0-15,-1-21 0,-20 0 0</inkml:trace>
  <inkml:trace contextRef="#ctx0" brushRef="#br0" timeOffset="188882.52">30353 17293 0,'-21'-21'0,"42"42"0,-63-42 0,20 0 16,1 21-16,0 0 0,21-21 15,0 0-15,-21 21 16,0 0-16,0 0 16,-1 0-16,1 21 15,0 0-15,0 0 0,0 0 16,-22 22-16,22-22 0,0 42 0,0-20 15,-21-1-15,20 21 0,1 1 16,21-22-16,0 22 0,-21-22 0,21 0 16,0 1-16,0-1 0,0-21 15,0 0-15,0 1 0,21-1 16,0 0-16,22-21 0,-1 0 0,0 0 16,1 0-16,20 0 0,1 0 15,-22 0-15,22 0 0,-1-21 0,-21 0 16,22-1-16,-22 1 0,1-21 15,-22 0-15,21-1 0,-42 1 16,0 0-16,0-22 0,0 1 16,0 20-16,0-20 0,-21-1 0,0 1 15,0 20-15,-22-20 0,1 21 16,21-1-16,-43 1 0,22 21 0,0 0 16,-1 21-16,1 0 0,0 0 15,-1 0-15,1 21 0,0 21 0,20 0 16,-20 1-16,21-1 0,21 0 15,0 22-15,0-22 0,0 22 0,0-22 16,21 22-16,0-22 0,0 0 16,1 1-16,20-1 0,0-21 15,1 21-15,-1-20 0,21-1 16,1 0-16,-1-21 0,1 0 16,-22 0-16,22 0 0,-1 0 0,1 0 15,-22 0-15,0 0 0,1-21 16,-1 0-16,-21-1 0,0 1 0,1 0 15,-1-21-15,-21 21 0,0-1 16,0 1-16,-21 42 31,-1-21-31,22 22 16,0-1-16,-21 0 0,21 0 0,0 0 16,0 0-16,0 1 0,0-1 15,0 0-15,0 0 0,21-21 16,-21 21-16,22-21 0,-1 0 15,0 0-15,0 0 0,0 0 0,0 0 16,1 0-16,-1 0 0,0-21 16,0 21-16,0-21 0,0 0 0,1 0 15,-1-1-15,0 1 0,-21-21 16,21 21-16,0 0 0,-21-22 16,21 22-16,-21 0 0,0 0 15,0 42 1,0 0-16,0 0 15,0 0-15,-21 1 0,21-1 0,0 0 16,0 0-16,0 0 0,0 0 16,0 1-16,0-1 0,0 0 15,21 0-15,1 0 0,-1-21 0,0 0 16,21 21-16,-21-21 0,1 0 16,20 0-16,-21 0 0,0 0 15,0-21-15,22 21 0,-22-21 0,-21 0 16,21 0-16,0 0 0,-21-1 15,0 1-15,0 0 0,0-21 16,0 21-16,0-1 0,0-20 0,0 21 16,-21 0-16,0 21 15,0 0-15,0 0 16,-1 0-16,22 21 0,0 0 16,0 0-16,0 0 0,0 1 0,0 20 15,0-21-15,0 0 0,0 0 16,0 22-16,0-22 0,22 0 15,-1-21-15,0 21 0,0 0 0,0-21 16,0 0-16,22 22 16,-22-22-16,0 0 0,0 0 0,0 0 15,-21-22-15,22 1 0,-1 21 16,0-21-16,-21 0 0,21 0 16,0-22-16,-21 22 0,0 0 15,21 0-15,-21 0 0,22 0 16,-22 42 15,0 0-31,0 0 0,0 0 16,0 0-16,0 1 15,0-1-15,21 0 16,0-21-16,0 0 0,0 21 16,0-21-16,1 0 15,-1 0-15,0 0 0,0 0 16,0 0-16,-21-21 15,21 21-15,-21-21 0,0 0 16,22 21-16,-22-22 0,21 1 0,-21 0 16,0 0-1,0 42 1,0 0 0,0 0-16,0 1 15,0-1 1,21 0-16,0-21 15,0 0-15,0 0 0,1 21 0,20-21 16,-21 0-16,21 0 0,1 21 16,-1-21-16,-21 0 15,22 0-15,-22 0 0,0 0 0,0 0 16,0 0-16,0 0 0,1 0 16,-1-21-16,0 21 0,-21-21 15,21 0-15,-21 0 0,21 21 0,-21-22 16,0 1-16,21 0 0,-21 0 15,0 0-15,0 0 16,0-1-16,-21 22 16,0 0-16,0 0 0,0 0 15,0 0-15,-1 0 0,1 22 16,0-22-16,0 0 0,0 0 0,0 21 16,21 0-16,0 0 31,0 0-16,0 0 1,21-21-16,0 22 16,0-22-1,0 0-15,0 0 0,1 0 16,-1 0-16,0 0 16,0-22-16,0 1 15,0 0-15,-21 0 0,0 0 16,22-22-16,-22 22 0,21-21 0,-21 0 15,21-1-15,-21 1 0,0 0 16,21-1-16,-21 1 0,21 0 16,0-1-16,-21 22 0,0 0 15,0 0-15,0 42 16,0 21-16,0-21 16,0 22-16,-21 20 0,0-20 15,21-1-15,0 21 0,0-20 0,0-1 16,0 0-16,0 1 0,0-1 15,21 0-15,0-20 0,1-1 16,-1 21-16,21-42 0,-21 21 0,22 0 16,-1-21-16,0 0 15,1 0-15,-1 0 0,-21 0 16,21 0-16,-20 0 0,-1-21 0,0 0 16,0 0-16,0 0 0,0 0 15,-21-1-15,22-20 0,-22 21 0,0 0 16,0 0-16,0-1 0,0 1 15,-22 21-15,1 0 0,0 0 16,0 0-16,21 21 0,0 1 0,-21-1 16,21 0-16,0 0 0,0 0 15,0 22-15,0-22 0,0 0 16,21 0-16,0-21 0,0 21 0,0 0 16,1-21-16,-1 0 15,0 0-15,0 0 0,21 0 0,-20 0 16,-1 0-16,0 0 0,0 0 15,21-21-15,-20 21 0,-1-21 16,0 0-16,-21 0 0,21 0 0,0 21 16,0-22-16,-21-20 0,0 21 15,0 0-15,0 0 0,0-22 0,0 22 16,0 0-16,-21 21 16,0 0-16,0 0 0,0 21 15,0 0 1,21 0-16,0 1 15,0-1 1,-22-21 0,1 0-1,-21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01:58:38.8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614 2138 0,'-21'0'0,"-1"0"0,1 0 15,-21 0-15,21 0 0,-22 0 0,22 0 16,-21 0-16,0 0 0,-1 0 16,22 0-16,0 0 0,-21 0 0,63 0 31,21 0-16,0 0-15,1 0 0,20 0 0,22 0 16,-22 0-16,1 0 0,21 0 16,-22 0-16,1 0 0,20 0 0,-20 0 15,20 0-15,-20 0 16,-1-21-16,1 21 0,-1 0 0,1-21 16,-1 21-16,-20 0 0,20 0 15,-20-22-15,-22 22 0,0-21 16,0 21-16,0 0 0,-21-21 15,0 0 1,-21 21-16,0 0 0,0-21 0,0 0 16,-1 21-16,-20-22 0,0 22 15,21-21-15,-22 21 0,1-21 0,0 21 16,20 0-16,-20-21 0,21 21 16,0 0-16,0 0 0,21-21 15,21 21 1,0 0-1,0 0-15,0 0 0,22 0 0,-1 0 16,0 0-16,1 0 0,-22 0 16,21 0-16,0 21 0,-20 0 0,20-21 15,-21 21-15,0 22 0,-21-22 16,0 0-16,0 21 0,0-21 16,0 22-16,-21-1 0,0-21 0,0 22 15,0-1-15,-22-21 0,1 21 16,21 1-16,-22-22 0,1 21 0,0-21 15,-1 22-15,1-22 0,0 0 16,21 0-16,-1 0 0,-20-21 16,21 22-16</inkml:trace>
  <inkml:trace contextRef="#ctx0" brushRef="#br0" timeOffset="859.59">2625 1842 0,'0'0'0,"0"-22"0,0 1 0,0 42 46,0 1-46,0 20 0,0-21 16,21 21-16,-21 1 0,0-22 0,0 21 16,0 1-16,0-1 0,0 0 15,0-21-15,0 22 0,0-22 0,0 21 16,0-21-16,0 1 0,0-1 16,0 0-16,0 0 0,-21 0 0,-1-21 15,1 0 1,0-21-16,0 0 15,21 0-15,-21 0 16,21-1-16,0 1 0,0-21 0,0 0 16,0 20-16,0-20 0,0 0 15,0-1-15,0 22 0,21-21 0,0 0 16,0 20-16,22 1 0,-22 21 16,21 0-16,-21 0 0,22 0 0,-1 0 15,0 21-15,-21 1 0,22-1 16,-22 21-16,21-21 0,-21 22 0,1-22 15,-1 21-15,-21-21 0,0 22 0,21-22 16,-21 0-16,0 0 0,0 0 16,0 0-16,0 1 0,0-1 15,0-42 17,0-1-17,0 1-15,0 0 0,0 0 0,21 0 16,0-22-16,0 1 0,1 0 15,-1-1-15,0 22 0,21-21 0,-21 0 16,1 20-16,20 1 0,-21 0 16,0 21-16,22 0 0,-22 0 0,0 21 15,0 0-15,0 1 0,-21 20 16,0-21-16,0 21 0,0 1 0,0-22 16,0 21-16,0-21 0,-21 22 15,0-22-15,21 0 0,-21 21 16,21-20-16,-21-1 0,21 0 0,0 0 15,21-21 1,0-21 0,0 0-16,0 0 0</inkml:trace>
  <inkml:trace contextRef="#ctx0" brushRef="#br0" timeOffset="1239.38">3768 2117 0,'84'0'31,"-63"0"-31,1 0 0,-1 0 0,0-21 16,0-1-16,21 22 0,-20-21 0,-1 0 16,0 0-16,0 0 0,0 21 15,0-21-15,-21-1 0,0 1 0,0 0 16,0 0-16,-21 0 15,0 0-15,0 21 0,0 0 0,-22 0 16,1 0-16,21 0 0,-21 21 16,-1 0-16,22 21 0,-21-21 15,21 22-15,-22-22 0,22 21 16,0 1-16,21-1 0,0-21 0,0 21 16,0 1-16,0-22 0,0 0 0,21 0 15,0 0-15,0-21 0,1 0 16,20 0-16,0 0 0,1 0 0,-1 0 15,0 0-15,1-21 0,-1 0 16,0 0-16,22 0 0,-22 0 0,0-22 16,1 22-16,-1-21 0</inkml:trace>
  <inkml:trace contextRef="#ctx0" brushRef="#br0" timeOffset="1476.24">4593 1566 0,'0'0'0,"0"-42"0,0 21 16,-21 21-1,-106 487 48,127-445-63,-21 22 0,21-43 0,-21 21 16,21 0-16,0-20 0,0-1 0,0 21 15,0-21-15,0 0 16,21-21-16,0 0 15,0 0-15,0-21 16,0 0-16,1 0 0,-1 0 0,0 0 16</inkml:trace>
  <inkml:trace contextRef="#ctx0" brushRef="#br0" timeOffset="1911.99">4911 1461 0,'0'0'0,"0"21"0,0 21 16,0 0-16,0 1 0,0 20 0,0-20 16,0 20-16,0-21 0,0 22 15,-22-22-15,22 1 0,0-1 16,-21 0-16,21 1 0,0-1 16,0-21-16,0 0 0,0 22 0,-21-22 15,21 0-15,-21-21 16,21-21 15,0 0-31,0-1 0,0-20 16,0 21-16,21 0 0,0-22 0,0 1 15,1 0-15,-1-1 0,0 1 0,21 21 16,-21-21-16,22 20 0,-22 1 16,21 21-16,-21 0 0,22 0 0,-22 0 15,0 21-15,21 1 16,-20-1-16,-22 21 0,21-21 0,-21 22 15,0-22-15,0 0 0,0 106 32,-21-106-32,-1 0 0,1 0 0,0 1 15,0-22-15,0 0 0,21 21 16,-21-21-16,-1 0 0,1 0 16,0 0-16,0-21 0</inkml:trace>
  <inkml:trace contextRef="#ctx0" brushRef="#br0" timeOffset="2095.88">4233 1842 0,'0'0'0,"0"-22"16,43 22-1,-22 0-15,21 0 16,0 0-16,1 0 0,-1 0 0,22 0 15,-22 0-15,21-21 0,-20 21 16,20-21-16,-20 21 0</inkml:trace>
  <inkml:trace contextRef="#ctx0" brushRef="#br0" timeOffset="2495.65">5736 1778 0,'-106'0'16,"85"21"-1,-21 0-15,21 1 0,-1-1 16,1 21-16,0-21 0,0 22 0,21-1 16,0-21-16,0 21 15,0 1-15,0-22 0,0 0 0,0 0 16,0 0-16,21 1 0,0-1 0,0-21 15,1 21-15,-1-21 0,21 0 16,-21 0-16,0 0 0,1 0 0,20 0 16,-21 0-16,0-21 0,0 21 0,1-21 15,-1-1-15,0 1 0,0 21 16,0-21-16,0 0 0,-21-21 0,0 20 16,0 1-16,0-21 0,0 21 15,0 0-15,-21-22 0,0 22 0,0 0 16,0 0-16,-22 21 0,22-21 15,0 21-15,0 0 0,-21 0 16,20 0-16,1 0 0,21 21 0,0 0 31</inkml:trace>
  <inkml:trace contextRef="#ctx0" brushRef="#br0" timeOffset="3008.19">6392 1884 0,'0'0'0,"0"-21"0,0 0 15,0-1-15,0 1 16,-21 21-16,0 0 0,0 0 16,0 0-16,-1 0 0,-20 0 15,21 21-15,0 1 0,0-1 16,-1 0-16,1 21 0,0-21 0,0 22 15,21-22-15,0 21 0,-21 1 16,21-22-16,0 21 0,0-21 0,0 0 16,0 1-16,0-1 0,21 0 15,0 0-15,0-21 0,0 0 0,1 0 16,-1 0-16,0 0 0,0 0 0,21 0 16,-20-21-16,20 0 15,-21 0-15,21-1 0,-20 1 0,20 0 16,-21-21-16,21 21 0,-20-22 0,-1 1 15,0 0-15,0-22 0,0 22 16,0-22-16,-21 1 0,22-1 0,-1 1 16,-21-1-16,0 22 0,0 0 15,0-1-15,0 1 0,0 21 0,-21 21 16,-1 21 0,1 0-16,0 21 0,0 1 0,0 20 15,0-20-15,-1 20 0,1 1 0,21-22 16,0 21-16,0 1 0,0-22 15,0 1-15,0-1 0,0 0 16,21 1-16,1-22 0,-1 0 16,0 0-16,0 0 0,0 0 0,0 1 15,1-22-15,-1 0 0,0 0 0,0 0 16</inkml:trace>
  <inkml:trace contextRef="#ctx0" brushRef="#br0" timeOffset="3495.93">8403 1651 0,'21'-85'15,"-21"43"-15,0 21 16,0-21-16,0 20 0,0 1 0,-21 0 15,0 0-15,0 21 0,0 0 16,-22 0-16,1 0 0,21 21 0,-22 0 16,1 0-16,0 1 0,-1 20 15,22 21-15,-21-20 0,0 20 0,20-20 16,1 20-16,-21 1 0,21-22 16,0 21-16,-1-20 0,22-1 0,0 0 15,0-20-15,0 20 0,22-21 0,-1 0 16,21 0-16,-21 1 0,22-1 15,-1-21-15,0 0 0,22 0 0,-22 0 16,22 0-16,-22 0 0,21 0 16,1 0-16,-1-21 0,1-1 15,-1 1-15</inkml:trace>
  <inkml:trace contextRef="#ctx0" brushRef="#br0" timeOffset="4299.47">8975 1947 0,'0'0'15,"0"-42"-15,0-43 16,0 43-16,-22 21 0,22 0 0,-21 0 15,-21 21-15,21 0 0,0 0 0,-1 0 16,-20 0-16,21 0 0,-21 21 16,20 0-16,1 0 0,-21 21 0,21 1 15,0-22-15,-1 21 0,1 1 16,0-22-16,0 21 0,21 0 16,0-20-16,0-1 0,0 21 0,0-21 15,21 0-15,0 1 16,0-22-16,1 0 0,20 0 0,-21 0 15,21 0-15,1 0 0,-22-22 0,21 22 16,1-21-16,-1 0 0,0 0 16,-21 0-16,22 0 0,-22-1 0,0-20 15,0 21-15,-21-21 0,0 20 16,0-20-16,0 21 0,0-21 0,0 20 16,0 1-16,-21 21 15,0 0-15,0 21 16,21 1-16,0-1 0,0 0 0,-21 0 15,21 0-15,0 22 0,0-22 16,0 0-16,0 0 0,0 0 0,0 0 16,0 1-16,21-1 0,0 0 0,0-21 15,0 0-15,0 0 0,1 0 16,20 0-16,-21 0 0,0 0 0,22 0 16,-22 0-16,21-21 0,-21 0 0,0 21 15,1-22-15,-1 1 0,0 0 16,0-21-16,-21 21 0,21-1 15,-21-20-15,0 21 0,0 0 16,0 0-16,0-1 0,0 44 16,0-1-1,0 0-15,0 21 16,0-21-16,-21 1 0,21-1 0,-21 21 16,21-21-16,-21 0 0,21 1 15,0-1-15,0 0 0,-21 0 16,-1-21-1,22-21 1,0 0-16,0 0 16,0-1-16,0 1 15,0 0-15,22-21 0,-1 21 16,0-22-16,0 22 0,21-21 0,-20 21 16,20-22-16,0 22 0,-21 0 15,22 21-15,-1 0 0,0 0 0,1 0 16,-22 0-16,21 21 0,1 0 0,-1 22 15,-21-22-15,0 21 0,0-21 16,-21 22-16,0-22 0,0 0 0,0 21 16,0-21-16,0 1 0,0-1 15,-21 0-15,0 0 0,0 0 0,0 0 16,0-21-16,21 22 0,-22-22 16,44 0-1</inkml:trace>
  <inkml:trace contextRef="#ctx0" brushRef="#br0" timeOffset="5175.49">11366 1355 0,'0'0'15,"-21"0"-15,0 0 16,21 21-16,0 0 0,-21 0 16,21 0-16,-21 22 0,0-1 0,21 0 15,-22 1-15,1 20 0,21-20 16,-21 20-16,0-21 0,0 22 0,21-22 16,-21 1-16,-1-1 0,1 0 0,0 1 15,0-22-15,21 21 0,-21-21 16,21 0-16,-21 1 0,21-1 0,0 0 15,21-42 17,0 21-32,-21-21 0,21-1 0,0 1 15,0 0-15,1-21 0,-1 21 16,0-22-16,0 1 0,0 0 16,22-1-16,-22 1 0,0 21 0,21-22 15,-21 22-15,22 21 0,-22 0 16,0 0-16,21 0 0,-20 0 0,-1 0 15,0 21-15,0 1 0,-21 20 0,21-21 16,-21 0-16,21 22 0,-21-22 16,0 0-16,0 0 0,0 0 0,0 22 15,0-22-15,0 0 0,-21 0 16,0-21-16,0 21 0,0 0 0,-22-21 16,22 22-16,0-22 0,0 0 15,0 0-15,-22 0 0,22 0 16,0 0-16,0 0 0,-21 0 0,20 0 15,-20-22-15,21 22 0,0-21 0,0 21 16,-1 0-16,1 0 16,42 0-1,1 0 1,-1 0-16,0 0 0,21 21 16,-21-21-16,1 0 0,20 0 0,0 0 15,-21 0-15,22 0 0,-1 0 0,0 0 16,1 0-16,-1 0 0,0 0 15,1-21-15,-1 0 0,22 21 16,-22-21-16,0 0 0,1 0 0,-1-1 16,0 1-16,1-21 0,-1 21 15,0-22-15,-21 1 0,22 21 0,-22-21 16,0 20-16,-21 1 0,0 0 16,0 0-16,-21 21 0,0 0 15,-22 21-15,22 0 0,-21 22 0,0-22 16,20 21-16,1 0 0,0-20 15,0 20-15,0-21 0,21 0 0,0 22 16,0-22-16,0 0 0,21 0 16,0-21-16,0 21 0,22-21 0,-1 0 15,0 0-15,1 0 0,-1 0 16,21 0-16,-20 0 0,20 0 0,-20 0 16,20 0-16,-21 0 0,1-21 15,-1 0-15,0 21 0,1-21 0</inkml:trace>
  <inkml:trace contextRef="#ctx0" brushRef="#br0" timeOffset="5987.8">2921 3641 0,'0'0'0,"21"-21"15,0 21 1,-21-22-16,21 22 0,1-21 15,-1 0-15,0 0 16,0 0-16,0 21 0,-21-21 0,0-1 16,21 1-16,-21 0 15,-21 21-15,0 0 16,-21 0-16,21 0 0,-22 21 16,1 0-16,0 1 0,-1-1 15,1 0-15,0 0 0,-1 21 0,22-20 16,0-1-16,21 0 0,0 0 15,0 0-15,21 0 0,0-21 0,22 22 16,-1-1-16,0-21 0,1 21 16,-1 0-16,21-21 0,-20 21 0,20 0 15,-20 1-15,-1-22 0,0 21 16,1 0-16,-1 0 0,-21 21 0,-21-20 16,0-1-16,0 0 0,0 0 15,-42 0-15,21 0 0,-22 1 0,1-22 16,-22 21-16,1 0 0,-1-21 15,1 0-15,-1 0 0,-20 0 16,20 0-16,-20 0 0,20-21 0,1 0 16,-1-1-16,22 1 0,-1 0 15,1 0-15,21 0 0,0-22 0,0 22 16,21-21-16,0 21 0,0-22 16,21 1-16,0 21 0,0-21 0,21 20 15,1-20-15,20 21 0,1 21 16,-1-21-16,1 21 0,-1 0 0,-20 0 15,20 0-15,-21 21 0,1-21 16,-22 21-16,21 0 0,-21-21 16,1 21-16,-1-21 0</inkml:trace>
  <inkml:trace contextRef="#ctx0" brushRef="#br0" timeOffset="6268.64">3514 3450 0,'0'0'16,"0"-21"-16,0 0 0,21-21 0,-21 20 0,0 1 16,0 0-16,0 42 31,0 22-31,0-22 0,0 21 0,-21 0 16,21 22-16,0-22 0,0 1 15,0-1-15,0 0 0,0 1 0,-22-1 16,22 0-16,0 1 0,0-22 15,0 21-15,0-21 0,0 22 0,0-22 16,0 0-16,0 0 0,0 0 16,22-21-16,-1 0 15,0-21-15,-21 0 16,0 0-16</inkml:trace>
  <inkml:trace contextRef="#ctx0" brushRef="#br0" timeOffset="6439.54">3154 3810 0,'-21'0'0,"42"0"0,-64 0 16,22 0-16,42-21 16,1 21-1,-1 0-15,21 0 0,0-21 0,1 21 16,-1 0-16,22 0 0,-1-21 16,1 21-16,-1 0 0,1-22 0,-1 22 15,-21-21-15,22 21 0,-1-21 16,-20 21-16,-1 0 0</inkml:trace>
  <inkml:trace contextRef="#ctx0" brushRef="#br0" timeOffset="6982.16">4212 3810 0,'0'0'0,"0"21"16,21-21-1,0 0 1,1 0-16,-1-21 0,0 21 0,-21-21 15,21 0-15,0 21 0,0-21 16,-21-1-16,0 1 0,0 0 0,0 0 16,0 0-16,0 0 0,0-1 15,-21 1-15,0 0 0,0 21 16,-21-21-16,20 21 0,-20 0 0,21 0 16,-21 0-16,-1 0 0,1 21 15,21 0-15,-22 0 0,1 22 0,21-22 16,-21 21-16,-1 1 0,22-1 15,0 0-15,0-21 0,21 22 0,0-1 16,0-21-16,0 22 0,0-22 0,21 0 16,0 0-16,0-21 0,22 0 15,-22 0-15,21 0 0,0 0 0,1 0 16,-1-21-16,0 0 0,1 0 16,-22-1-16,21 1 0,1 0 0,-1-21 15,-21 21-15,21-1 0,-20-20 16,-22 21-16,21-21 0,-21-1 15,0 22-15,0-21 0,0 21 0,0-22 16,0 22-16,0 0 0,0 0 16,-21 42-1,21 0-15,0 0 0,0 0 0,0 1 16,0 20-16,0-21 0,0 21 16,0 1-16,0-22 0,0 21 0,0-21 15,0 1-15,0 20 0,21-21 16,0 0-16,0 0 0,0-21 0,0 22 15,1-22-15,-1 0 0,0 0 16,0 0-16,0-22 0,22 22 16,-22-21-16</inkml:trace>
  <inkml:trace contextRef="#ctx0" brushRef="#br0" timeOffset="7836.12">4932 3302 0,'0'0'0,"0"-42"0,0-43 31,0 106-15,-21 22-16,21-1 0,0 0 0,-22 1 0,22 20 15,0-21-15,-21 22 0,21-22 16,0 22-16,0-22 0,0 0 16,0 1-16,0-1 0,0 0 0,0-20 15,0 20-15,0-21 0,0 0 16,21 0-16,1 1 0,-1-22 0,0 0 15,0 0-15,0 0 0,0 0 0,1-22 16,-1 22-16,0-21 0,0 0 16,0 0-16,0 0 0,1 0 0,-1-1 15,0-20-15,-21 21 0,0 0 0,21 0 16,-21-1-16,0 1 0,21 0 16,-21 0-16,0 42 31,0 0-31,0 0 0,0 22 15,0-22-15,0 0 0,0 0 0,0 0 16,0 22-16,0-22 0,0 0 16,0 0-16,0 0 0,0 1 0,21-1 15,1-21-15,-1 0 0,0 0 0,21 0 16,-21 0-16,1 0 0,20 0 16,-21 0-16,0-21 0,22-1 0,-22 1 15,21 0-15,-21 0 0,22 0 0,-22 0 16,0-22-16,0 22 0,0-21 15,22-1-15,-22 22 0,-21-21 0,21 0 16,0 20-16,0 1 0,0-21 16,-21 21-16,22 21 15,-1 21 1,-21 0 0,0 0-16,0 0 15,21-21 16,0-21-15,-21 0-16,0 0 16,0 0-16,0 0 15,0-1-15,0 1 16,-21 21-16,0 0 16,0 0-16,-1 0 0,1 21 15,0 1-15,0-1 0,0 0 0,21 21 16,0 1-16,-21-1 0,21-21 15,0 21-15,0-20 0,0 20 0,0-21 16,21 0-16,-21 0 0,21 1 0,0-1 16,21-21-16,-20 0 0,-1 0 15,0 0-15,21 0 0,-21 0 0,22 0 16,-22 0-16,21-21 0,-21-1 16,22 22-16,-22-21 0,0 0 0,0 0 15,0 0-15,-21 0 0,22-1 16,-22-20-16,0 21 0,21-21 15,-21 20-15,0-20 0,0 0 0,0-1 16</inkml:trace>
  <inkml:trace contextRef="#ctx0" brushRef="#br0" timeOffset="8011.05">5800 3027 0,'0'0'15,"-22"0"-15,-20 21 16,42 0-1,0 0-15,0 1 16,0-1 0,0 0-1</inkml:trace>
  <inkml:trace contextRef="#ctx0" brushRef="#br0" timeOffset="8184.94">4635 3514 0,'0'0'0,"0"21"0,0 0 15,22-21 1,-1 0-16,0 0 0,21 0 16,1 0-16,-1-21 0,21 0 0,1 21 15,-22-21-15,22-1 0,-1 1 16,1 0-16</inkml:trace>
  <inkml:trace contextRef="#ctx0" brushRef="#br0" timeOffset="9247.1">7387 3514 0,'0'0'0,"0"-21"0,0-1 0,0 1 0,-21 21 32,0 0-32,0 21 15,-1 1-15,1-1 0,0 21 16,21-21-16,-21 0 0,0 22 0,21-22 16,0 21-16,0-21 0,0 1 0,0-1 15,0 0-15,21 0 0,0 0 16,21 0-16,-20-21 0,-1 0 15,0 0-15,21 0 0,-21 0 0,1 0 16,20 0-16,-21 0 16,0-21-16,-21 0 0,0 0 0,0 0 15,-21 0-15,21-1 16,-42 1-16,21 0 0,-1 0 16,1-21-16,0 20 0,-21 1 0,42 0 15,-21-21-15,21 21 0,0-1 16,0 1-16,0 0 0,0-21 0,21 21 15,0-1-15,0 22 0,0-21 0,22 0 16,-1 21-16,0 0 0,1 0 16,-1 0-16,0 21 0,1 0 0,-1 1 15,0-1-15,1 21 0,-1-21 16,0 22-16,-21-22 0,1 21 0,-1-21 16,0 22-16,-21-1 0,0-21 15,0 0-15,0 22 0,0-22 16,-21 0-16,0 0 0,-1 0 0,1 0 15,0 1-15,0-1 0,0 0 0,0-21 16,21 21-16,-22-21 16,44-21 15,-1 0-15,-21 0-16,21-1 0,0 22 15,-21-21-15,0 0 16,0 0 171,0 0-155,-21 21 61</inkml:trace>
  <inkml:trace contextRef="#ctx0" brushRef="#br0" timeOffset="9663.28">7683 3493 0,'0'-22'0,"0"1"0,0 0 15,0 0-15,0 0 0,0 0 16,22 21-1,-1 0-15,0 21 16,0-21-16,0 21 16,0 0-16,1 21 0,20-20 0,-21 20 15,0-21-15,0 21 0,1-20 0,-1 20 16,-21-21-16,21 21 0,-21-20 16,0 20-16,0-21 0,0 0 0,-21 0 15,0 1-15,-1-1 0,22 0 0,-21-21 16,0 0-16,0 0 15,21-21 1,0 0-16,0-1 16,0 1-16,21 0 0,21-21 0,-20 21 15,-1-22-15,0 1 0,21 0 16,-21-22-16,22 22 0,-22-22 16,21 22-16,-21 0 0,22-1 0,-1 1 15</inkml:trace>
  <inkml:trace contextRef="#ctx0" brushRef="#br0" timeOffset="10315.36">9080 3366 0,'0'0'0,"22"-22"31,-1 22-31,-21 22 16,0-1-16,0 0 0,0 0 15,0 21-15,0-20 0,0 20 16,0 0-16,0-21 0,0 22 0,0-22 16,0 21-16,0-21 0,0 1 15,0-1-15,0 0 0,-21 0 0,21 0 16,-22-21-16,22-21 31,0 0-31,0 0 16,0-22-16,0 22 0,0 0 15,0-21-15,22-1 0,-1 1 16,0 0-16,0-1 0,0-20 0,22 21 16,-22-1-16,21 22 0,-21-21 0,22 21 15,-1 21-15,-21 0 0,21 0 16,1 0-16,-22 21 0,0 0 0,21 21 15,-20 1-15,-1-1 0,-21-21 16,0 21-16,0 1 0,0-1 0,0 0 16,0 1-16,-21-1 0,-1-21 0,1 22 15,0-22-15,21 0 0,-21 0 16,0 0-16,21 0 16,21-21-1,0-21 1,0 0-16,0 0 0,1 0 0</inkml:trace>
  <inkml:trace contextRef="#ctx0" brushRef="#br0" timeOffset="10944">10096 3387 0,'0'0'0,"0"-21"16,0-1-16,-21 22 16,0 0-16,0 22 15,0-1-15,0 0 0,-1 0 0,1 0 16,0 22-16,0-22 0,0 21 15,21-21-15,0 0 0,0 22 16,0-22-16,0 0 0,0 0 0,0 0 16,0 1-16,21-22 15,0 0-15,0 0 0,0 0 16,1 0-16,-1 0 0,0 0 16,-21-22-16,0 1 0,21 0 15,-21 0-15,0-21 0,0 20 16,0 1-16,0-21 0,0 21 0,0 0 15,0-22-15,0 22 0,0-21 16,0 21-16,0-1 0,21 1 0,-21 0 16,21 21-16,1 0 0,20 0 15,-21 0-15,0 0 0,0 0 16,1 21-16,-1 0 0,21 1 0,-42 20 16,21-21-16,0 0 0,1 22 15,-1-22-15,0 21 0,-21-21 0,0 22 16,21-22-16,-21 0 0,0 21 0,0-21 15,0 1-15,0-1 0,0 0 16,-21-21-16,0 0 16,0 0-16,21-21 31,0 0-31,0-1 0,21-20 0,0 21 16,0-21-16,0 20 0,0-20 15,1 0-15,20-22 0,-21 22 16,21 21-16,1-22 0,-22 22 0,21 0 15,-21 21-15,22 0 0,-22 0 0,0 21 16,-21 0-16,0 1 0,0 20 16,0 0-16,0-21 0,0 22 0,0-1 15,0-21-15,0 22 0,0-22 0,0 21 16,0-21-16,0 0 0,0 1 16,0-1-16,0 0 0,0 0 0,0 0 15,21-21 16</inkml:trace>
  <inkml:trace contextRef="#ctx0" brushRef="#br0" timeOffset="11168.17">11261 3598 0,'21'0'31,"0"0"-31,0 0 0,0 0 16,0 0-16,1 0 0,-1 0 0,0 0 15,0 0-15,0 0 0,0 0 16,1 0-16,-1 0 0,0-21 16,0 0-1</inkml:trace>
  <inkml:trace contextRef="#ctx0" brushRef="#br0" timeOffset="11779.82">12319 3429 0,'0'0'0,"0"-21"16,0 0-16,0 0 16,0-1-16,0 1 15,0 0-15,21 0 0,-21-21 0,21 20 16,0 1-16,1 0 0,-22 0 0,0-21 15,0 20-15,0 1 16,0 0-16,-22 21 16,1 0-16,-21 0 0,21 0 0,-22 21 15,1 0-15,-21 1 0,20 20 16,1-21-16,21 21 0,-22-20 0,22 20 16,0-21-16,21 21 0,0-20 15,0 20-15,0-21 0,0 0 0,21 0 16,22 1-16,-22-1 0,21 0 0,-21 0 15,22 0-15,-1 0 0,0 1 16,1-1-16,-22 0 0,21 0 0,-21 0 16,0 0-16,1 1 0,-22-1 15,0 0-15,0 0 0,-22 0 16,1-21-16,-21 0 16,0 21-16,-22-21 0,22 0 0,-22 0 15,1 0-15,-1 0 0,22 0 16,0 0-16,-22-21 0,22 21 0,21-21 15,-22 0-15,22 21 0,0-21 0,0 0 16,21-1-16,0 1 0,0 0 16,0 0-16,0 0 0,0 0 0,0-1 15,0 1-15,21 0 0,0 0 0,21 0 16,-20 0-16,20 21 0,0-22 16,1 1-16</inkml:trace>
  <inkml:trace contextRef="#ctx0" brushRef="#br0" timeOffset="12052.66">12869 2985 0,'0'0'0,"-21"0"16,21 21-1,-21 0-15,21 0 0,0 0 0,-21 22 16,21-1-16,-21 21 0,21-20 15,0-1-15,0 22 0,-22-22 16,22 21-16,0-20 0,0-1 0,0 0 0,-21 1 16,21-1-16,0-21 0,0 0 15,0 22-15,0-22 16,0 0-16,21-21 0,1 0 16,-1 0-16,0 0 0,0-21 15,0 0-15,0 21 0</inkml:trace>
  <inkml:trace contextRef="#ctx0" brushRef="#br0" timeOffset="12231.56">12636 3471 0,'0'0'0,"-21"0"0,0 0 0,42 0 47,0 0-47,1 0 0,20 0 15,-21 0-15,21 0 0,1 0 16,-1 0-16,0-21 0,1 0 0,-1 21 16,22 0-16</inkml:trace>
  <inkml:trace contextRef="#ctx0" brushRef="#br0" timeOffset="12772.25">13420 3514 0,'21'0'0,"0"0"16,0 0-16,0-21 0,0 21 15,-21-22-15,0 1 0,22 0 16,-1 0-16,-21 0 0,0 0 16,0-1-16,0 1 0,0 0 0,-21 0 15,-1 0-15,1 0 0,0-1 16,0 22-16,0 0 0,-22 0 0,1 0 15,21 0-15,-21 22 16,-1-1-16,22 21 0,-21-21 0,21 22 16,-1-1-16,-20 0 0,21 1 0,0-1 15,21 0-15,0 1 0,0-22 16,0 21-16,0-21 0,0 0 0,0 1 16,21-1-16,0-21 0,0 0 0,22 21 15,-22-21-15,21 0 0,0 0 16,1 0-16,-1 0 0,-21-21 0,22 0 15,-1 21-15,-21-22 0,0 1 0,0 0 16,1 0-16,-1-21 0,0 20 16,0 1-16,-21-21 0,0 0 0,0 20 15,0-20-15,0 21 0,0-21 16,0 20-16,0 1 16,0 42-1,0 1-15,0-1 0,0 0 16,0 0-16,0 21 0,-21-20 0,21-1 15,0 21-15,0-21 0,0 0 0,0 1 16,0-1-16,0 0 0,0 0 16,0 0-16,0 0 15,21-21-15,0 0 0,0 0 0,1 0 16,-1-21-16</inkml:trace>
  <inkml:trace contextRef="#ctx0" brushRef="#br0" timeOffset="13663.95">14076 3048 0,'0'0'0,"0"-42"0,21 21 0,-21-1 15,0 1-15,0 0 0,0 42 16,-21 0 0,0 1-16,21 20 0,0-21 0,-22 21 15,1 1-15,21 20 0,0-20 0,0 20 16,-21-21-16,21 22 0,-21-22 15,21 1-15,0-1 0,0 0 16,0 1-16,0-1 0,0-21 0,0 0 16,0 0-16,21 1 0,0-1 15,0 0-15,22-21 0,-22 0 0,0 0 16,21 0-16,-20 0 0,20 0 0,-21 0 16,21-21-16,-20 0 0,-1-1 15,21 1-15,-21 0 0,0-21 0,1 21 16,-22-22-16,21 22 0,0-21 15,-21 21-15,0-1 0,0 1 0,0 0 16,0 42 0,0 0-16,0 1 15,0-1-15,0 0 0,0 0 16,0 0-16,0 0 0,-21 22 0,21-22 16,0 0-16,0 0 15,0 0-15,0 1 0,21-22 0,-21 21 16,21-21-16,0 0 0,0 0 0,1 0 15,-1 0-15,0 0 16,0 0-16,0 0 0,0 0 0,-21-21 16,22-1-16,-1 1 0,0 0 0,0 0 15,0-21-15,0 20 0,1-20 16,-1 0-16,0-1 0,21 1 0,-21 0 16,1 21-16,-1-1 0,0 1 15,0 0-15,0 0 0,0 21 16,-21 21-1,0 0 1,0 0-16,0 1 16,0-44 31,0 1-32,0 0-15,0 0 16,0 0-16,0 0 0,0-1 15,0 1-15,0 0 16,-21 21-16,0 0 16,0 0-16,21 21 0,-21 0 15,0 1-15,-1-1 0,1 21 16,0-21-16,0 22 0,21-1 0,-21 0 16,21-21-16,-21 22 0,21-1 0,0-21 15,0 22-15,0-22 0,0 0 16,0 0-16,0 0 0,21 0 0,0 1 15,0-22-15,0 0 0,0 0 0,22 0 16,-22 0-16,21 0 0,-21 0 16,22 0-16,-22 0 0,21 0 0,-21 0 15,1-22-15,-1 1 0,0 0 16,0 21-16,0-42 0,0 21 16,-21-1-16,22 1 0,-22-21 0,0 0 15</inkml:trace>
  <inkml:trace contextRef="#ctx0" brushRef="#br0" timeOffset="13859.84">14901 2858 0,'0'0'0,"-21"0"0,0 0 16,0 0-1,0 0-15,-1 0 47,1 0-31,0 0-16</inkml:trace>
  <inkml:trace contextRef="#ctx0" brushRef="#br0" timeOffset="14063.72">13716 3154 0,'0'0'0,"-21"21"0,0 0 0,21 0 16,0 1 0,21-22-1,0 0-15,0 0 0,21 0 0,1 0 16,-1 0-16,22 0 0,-22 0 16,21-22-16,1 22 0,-1-21 0,-20 21 15,20-21-15,-20 21 0,-1-21 0,0 0 16,1 21-16</inkml:trace>
  <inkml:trace contextRef="#ctx0" brushRef="#br0" timeOffset="14744.33">18182 1249 0,'0'0'0,"0"-21"0,0-64 31,-21 64-31,21 0 0,-21 0 0,0 21 15,21-22-15,0 1 16,-22 21-16,1 0 0,21 21 16,0 1-1,-21-1-15,21 21 0,0 0 0,0 1 16,0-1-16,0 22 0,0-1 16,0 1-16,0-1 0,0 22 0,0-1 15,0 1-15,0 0 0,0-1 16,0 22-16,0 0 0,0 0 0,0 21 15,0 0-15,0 0 0,0 21 0,0 0 16,0-21-16,0 21 0,0 1 16,0-1-16,0 21 0,0-21 0,0 22 15,0-1-15,0 0 0,0 1 16,0-1-16,0-21 0,-21 21 16,0 1-16,-22-1 0,22-21 0,0 22 15,-21-22-15,21 0 0,-22 0 0,22-21 16,-21 21-16,21-21 0,-22-21 15,22 0-15,0 0 0,0-22 0,21-20 16,0 21-16,0-43 0,0 0 0,0 1 16</inkml:trace>
  <inkml:trace contextRef="#ctx0" brushRef="#br0" timeOffset="17979.25">19029 2286 0,'0'-21'15,"0"0"-15,-21 0 0,21-1 16,0 1-16,0 0 16,0 0-16,0 0 0,0 0 15,21 21-15,0 0 0,-21-22 0,21 22 16,0 0-16,0 0 15,1 22-15,-1-1 0,0 0 0,0 0 16,0 21-16,-21-20 0,21 20 16,1 0-16,-1 1 0,-21-1 0,0 21 15,0-20-15,0-1 0,0 0 16,0-20-16,0 20 0,0-21 0,0 0 16,0 0-16,-21 1 0,21-1 15,-22-21-15,1 0 16,0-21-16,21-1 0,0 1 15,0-21-15,0 21 0,0-22 16,0 1-16,0 0 0,21-1 0,22 1 16,-22 0-16,0 21 0,0-22 15,21 1-15,-20 0 0,20 20 0,-21 1 16,21 0-16,-20 0 0,20 21 16,-21 0-16,0 0 0,22 0 0,-22 21 15,0 0-15,0 0 0,0 1 0,0-1 16,-21 21-16,0-21 0,22 22 15,-22-1-15,0 0 0,0-21 16,0 22-16,0-1 0,0-21 16,0 0-16,0 22 0,0-22 15,0 0-15,21-21 16,-21-21 0,21 0-16,0 0 0,-21-22 15,21 22-15,0-21 0,-21-1 16,22 22-16,-1-21 0,0 0 0,0 20 15,0-20-15,0 0 0,22 21 16,-22-22-16,0 22 0,0 0 0,0 21 16,1-21-16,-1 21 0,0 0 0,0 0 15,0 21 1,0 0-16,1 21 0,-22-20 16,0-1-16,0 21 0,0-21 15,0 22-15,0-22 0,0 21 0,0 0 16,21-20-16,-21-1 0,0 0 0,21 0 15,-21 0-15,21 0 0,0 1 16,0-22-16,22 0 0,-22 0 0,21 0 16,1 0-16,-1 0 0,0 0 15,1 0-15,-1-22 0,0 1 0,1 21 16,-1-42-16,-21 21 0,21 0 0,-20-22 16,-1 22-16,0-21 15,0-1-15,-21 22 0,21-21 0,-21 21 16,0-22-16,0 22 0,0 0 15,-21 0-15,0 21 0,0 0 16,0 0-16,-1 0 0,1 0 16,0 21-16,0 0 0,0 0 0,0 1 15,-1 20-15,22 0 0,-21-21 0,21 22 16,-21-1-16,21 0 0,0 1 16,0-22-16,0 21 0,0-21 0,21 1 15,0-1-15,22 0 0,-22 0 16,21-21-16,-21 0 0,22 0 0,-1 0 15,0 0-15,1 0 0,-1 0 16,22 0-16,-22-21 0,0 0 16,1 0-16,-1-1 0,0 1 0,1-21 15,-22 0-15,21-1 0,-21 1 16,0 0-16,1-1 0,-1 1 0,0 0 16,0-1-16,-21 1 0,0 0 0,0-1 15,0 1-15,0 0 0,0 20 16,0 1-16,0 0 0,0 0 0,-21 21 15,0 0-15,0 21 16,-1-21-16,1 42 0,21-20 0,-21-1 16,0 21-16,21 0 0,-21 1 15,21-1-15,0 0 0,0 1 16,0-1-16,0 0 0,0 1 0,0-1 16,21 0-16,0 1 0,0-1 15,0-21-15,1 0 0,-1 1 0,21-1 16,-21-21-16,22 0 0,-1 0 15,0 0-15,1 0 0,-1 0 0,0 0 16,-21-21-16,22-1 0,-1 1 0,-21 0 16,0-21-16,1 21 0,-1-22 15,-21 1-15,21 0 0,-21-1 0,21 1 16,-21 0-16,21-22 0,-21 22 16,0-1-16,0 22 0,0-21 15,0 21-15,0 0 0,-21 21 16,0 21-1,21 0-15,-21 0 0,0 21 0,21-20 16,0 20-16,-22-21 0,1 21 16,21 1-16,-21-1 0,21 0 0,-21 1 15,21-1-15,0 0 0,0 1 16,0-1-16,-21-21 0,21 22 0,0-22 16,0 0-16,0 0 0,0 0 15,21-21 1,0-21-1,0 0-15,-21 0 16,21 0-16,1-1 0,-1 1 0,-21-21 16,21 21-16,0-22 0,-21 22 15,21 0-15,0 0 0,-21 0 0,0 0 16,22 21-16,-1 0 0,-21 21 16,0 0-1,0 0-15,0 0 0,0 0 0,0 22 16,0-22-16,0 0 0,0 0 15,0 0-15,0 1 0,21-22 16,0 21-16,0-21 0,0 0 0,1 0 16,-1 0-16,21 0 0,0 0 15,-20 0-15,20 0 0,-21 0 16,21 0-16,-20-21 0,20-1 16,-21 1-16,0 0 0,0 0 0,1 0 15,-1 0-15,0-22 0,-21 22 0,0-21 16,21 21-16,-21-1 0,21 1 15,-21 0-15,-21 42 32,0 0-32,0 22 0,0-22 15,21 21-15,-22-21 0,1 22 16,21-22-16,-21 21 0,21-21 0,0 1 16,0-1-16,0 0 0,0 0 0,21-21 15,0 21 1,1-21-16,-1 0 0,0 0 0,21 0 15,-21-21-15,22 21 0,-22-21 0,21 0 16,-21 21-16,1-21 0,-1-1 16,0-20-16,0 21 0,-21 0 0,0-22 15,0 22-15,21-21 0,-21 21 16,0 0-16,0-1 0,0 1 0,0 0 16,-21 0-16,0 21 0,0 0 15,0 0-15,-1 0 0,1 0 0,0 0 16,-21 21-16,21-21 0,-1 21 0,1 0 15,0 1-15,0-1 16,21 0-16,0 0 0,0 0 16,21-21-16</inkml:trace>
  <inkml:trace contextRef="#ctx0" brushRef="#br0" timeOffset="18551.91">23834 2286 0,'0'0'16,"0"-21"-16,0 0 0,0 0 0,-22-1 16,1 1-16,0 0 0,0 21 0,0 0 15,0-21-15,-1 21 16,-20 0-16,21 21 0,-21-21 0,-1 21 16,22 0-16,-21 22 0,-1-22 0,22 21 15,0-21-15,0 22 0,0-1 16,21 0-16,0 1 0,0-22 0,0 21 15,0-21-15,0 22 0,21-22 16,0 0-16,0 0 0,22-21 0,-22 0 16,0 0-16,21 0 0,-21 0 0,22 0 15,-22 0-15,21 0 0,-21-21 16,22 0-16,-22 0 0,0 0 0,21-22 16,-20 22-16,-1-21 0,0-1 15,0 1-15,-21 0 0,21-22 16,0 22-16,1-22 0,-22 22 0,21-21 15,-21 20-15,0-20 0,0 20 16,0 1-16,0 0 0,0 21 0,0-1 16,-21 22-1,21 22-15,-22 20 0,1-21 0,0 21 16,-21 1-16,21-1 0,-1 22 16,22-22-16,0 0 0,0 1 0,0 20 15,0-21-15,0 1 0,0-1 16,22 0-16,-1 1 0,0-1 0,0-21 15,0 22-15,0-22 0,22 0 0,-22-21 16,0 21-16,21-21 16,-20 0-16,-1 0 0,21 0 0,-21 0 15,0 0-15,22 0 0,-22-21 16,0 21-16,0-21 0,0 0 0,-21-1 16,22-20-16,-22 21 0,0-21 0,0-1 15,0 22-15,0-21 0</inkml:trace>
  <inkml:trace contextRef="#ctx0" brushRef="#br0" timeOffset="18820.29">21209 2117 0,'0'0'0,"-42"0"0,-1 21 32,64-21-32,1 0 0,-1 0 0,21 0 15,0 0-15,22 0 0,-1-21 0,1 21 16,-1-21-16,1 21 0,-1 0 16,1 0-16,-1 0 0,-20 0 15,-22 0-15,0 0 0,0 0 16</inkml:trace>
  <inkml:trace contextRef="#ctx0" brushRef="#br0" timeOffset="21443.39">20066 4360 0,'0'0'0,"-21"-21"16,21 0-16,0 0 0,0 0 15,0 0-15,0-1 0,0 1 0,21-21 16,0 0-16,0-1 0,0 22 16,22-42-16,-1 20 0,0 1 15,1 0-15,-1-22 0,22 22 16,-22-1-16,21-20 0,-20 21 0,-1-1 16,0 1-16,-20 0 0,-1-1 0,0 22 15,-21 0-15,0 0 0,-21 21 16,0 0-16,-22 21 0,1 0 15,0 21-15,-1-20 0,1 20 16,-22 0-16,22 1 0,21-1 0,0-21 16,0 21-16,21 1 0,0-1 15,0 0-15,0-20 0,21 20 0,21-21 16,-21 21-16,22-20 0,-1 20 0,0-21 16,1 0-16,-1 0 15,0 1-15,1-22 0,-1 21 0,-21-21 16,0 0-16,0 0 0,-21 21 0,-21-21 15,0 0 1,0 0-16,-21-21 0,-1 21 0,1-21 16,0-1-16,-22 22 0,22-21 15,-1 0-15,1 0 0,0 21 0,21-21 16,-1 21-16,1 0 0,0 0 16,21 21-16,0 0 15,0 0-15,21 0 0,0 1 0,22-1 16,-22 0-16,21 0 0,1 0 15,-1 0-15,21-21 0,-20 0 16,20 0-16,1 0 0,-1 0 0,-20 0 16,20 0-16,1 0 0,-1-21 15,1 0-15,-22 0 0,21-21 0,-20 20 16,20 1-16,-20-21 0,-22 0 16,21 20-16,-21-20 0,0 0 0,-21-1 15,0 1-15,0 0 0,0-1 0,0-20 16,0 21-16,0-1 0,0 1 15,0 21-15,0-22 0,0 22 0,0 0 16,0 42 0,-21 0-16,21 1 15,-21 20-15,21 0 0,0-21 0,0 22 16,-21-1-16,21 0 0,-21 1 16,21-1-16,0 0 0,0 1 0,0-1 15,-21 0-15,21 1 0,0-1 16,0-21-16,-22 22 0,22-22 0,0 0 15,0 0-15,0 0 0,22-42 32,-1 0-32,0 0 15,-21 0-15,21-1 0,0 1 16,0-21-16,1 21 0,-1 0 0,-21-22 16,21 22-16,0 0 0,0 21 15,-21-21-15,21 21 0,1 0 16,-22 21-1,0 0-15,0 0 16,0 0-16,0 1 0,0-1 0,0 0 16,21 0-16,-21 0 0,21 0 0,0 1 15,0-1-15,0 0 16,1-21-16,-1 0 0,0 0 16,0 0-16,21 0 0,-20 0 0,-1 0 15,21 0-15,-21-21 0,0 0 16,22-1-16,-22 1 0,0 0 0,0 0 15,0 0-15,1-22 16,-1 22-16,-21 0 0,0-21 0,21 21 16,-21-1-16,0 1 0,0 0 0,0 0 15,0 42 1,-21-21 0,21 21-16,-21 0 0,21 1 15,0-1-15,0 0 0,-22 0 0,22 0 16,0 0-16,0 1 0,0-1 0,0 0 15,0 0-15,22 0 0,-1 0 16,0 1-16,0-22 0,0 0 16,0 0-16,1 0 0,-1 0 15,0 0-15,0 0 16,0 0-16,0 0 0,1-22 0,-1 1 16,0 0-16,0 0 0,0 0 0,-21 0 15,0-1-15,0-20 0,0 21 16,0-21-16,0 20 0,0-20 0,0 21 15,0-21-15,-21 20 0,0 1 16,0 0-16,0 0 0,-1 0 0,1 21 16,0 0-16,0 0 0,0 0 0,0 0 15,-1 21-15,1 0 0,0 0 16,0 0-16,0 22 0,21-22 0,0 0 16,0 21-16,0 1 0,0-22 15,0 21-15,0-21 0,0 1 16,0 20-16,21-21 0,0 0 0,21 0 15,-20-21-15,20 22 0,0-22 16,22 0-16,-22 0 0,22 0 0,-1 0 16,-21 0-16,22 0 0,-22 0 0,1-22 15,-1 1-15,-21 21 0,21-21 16,-20 0-16,-1-21 0,-21 20 0,0 1 16,21 0-16,-21 0 0,0 0 15,0 0-15,0-1 0,0 44 31,0-1-31,-21 0 0,21 0 16,0 0-16,0 22 0,0-22 16,0 0-16,0 0 0,0 21 15,0-20-15,0-1 0,21 0 16,0-21-16,0 0 0,0 0 0,1 0 16,-1 0-16,0 0 0,21 0 15,-21-21-15,1 21 0,-1-21 0,0-1 16,21 1-16,-42 0 0,21 0 0,1 0 15,-1 0-15,0-1 0,-21-20 16,21 21-16,-21 0 0,21-22 0,-21 22 16,0 0-16,21 0 15,-21 42 1,0 0-16,0 0 0,-21 1 16,21-1-16,0 21 0,-21-21 15,21 0-15,0 22 0,0-22 0,0 21 16,0-21-16,0 1 0,0-1 0,0 0 15,21 0-15,0-21 0,1 0 16,-1 21-16,0-21 0,21 0 0,-21 0 16,1 0-16,-1 0 0,21-21 15,-21 0-15,0 0 0,1 0 0,-1-1 16,0 1-16,0-21 0,0 21 16,0-22-16,1 1 0,-22 0 0,21-1 15,0 1-15,0 0 0,-21-22 16,21 22-16,0-22 0,-21 22 0,0 0 15,22 21-15,-22-22 0,21 22 16,-21 42 0,-21 0-16,-1 22 15,1-22-15,0 21 0,21 1 0,-21-1 16,21 0-16,-21 1 0,21-1 16,0-21-16,0 21 0,0 1 0,21-1 15,0 0-15,0-20 0,0 20 0,22-21 16,-22 0-16,21 0 0,1 1 15,-1-1-15,0 0 0,1-21 16,20 0-16,-21 0 0,1 0 0,20 0 0,-20 0 16,-1-21-16,0 0 15,1-1-15,-22 1 0,21 0 0,-21-21 16,0 21-16,1-22 0,-1 1 0,0 0 16,-21 20-16,21-20 0,-21 0 15,0 21-15,0-1 0,-21 1 0,0 0 16,0 21-16,-1 0 0,1 0 15,-21 0-15,21 21 0,-22 0 0,22 1 16,-21-1-16,21 0 0,0 0 0,-1 0 16,1 22-16,0-22 15,21 0-15,0 0 0,0 21 0,0-20 16,0-1-16,0 0 0,0 0 0,21 0 16,0-21-16,1 21 0,-1-21 15,0 0-15,0 0 0,0 0 0,0 0 16,1 0-16,-1-21 0,21 0 15,-21 0-15,0 0 0,1 0 0,-1-22 16,0 22-16,-21-21 0,21-1 0,0-20 16,0 21-16,1-22 0,-22 1 15,21-1-15,0 1 0,-21-1 0,0 1 16,0 20-16,21 1 0,-21 0 16,0 20-16,0 1 0,-21 21 15,0 0-15,0 43 0,-1-22 16,1 21-16,0-21 0,0 22 15,21 20-15,0-21 0,-21 1 0,21-1 16,0 0-16,0-20 0,0 20 0,0 0 16,21 1-16,-21-22 0,21 21 15,0-21-15,0 22 0,1-43 0,-1 42 16,0-21-16,21 0 0,-21-21 16,1 21-16,-1 1 0,0-22 0,0 0 15,0 0-15,0 0 0,1 0 0,-1 0 16,0 0-16</inkml:trace>
  <inkml:trace contextRef="#ctx0" brushRef="#br0" timeOffset="22239.95">26479 3874 0,'0'0'0,"22"0"16,41 0-16,-42-22 0,22 1 16,-22 21-16,0-21 0,21 0 15,-21 0-15,1 0 0,-1-1 16,0 1-16,-21 0 0,0-21 0,0-1 15,0 22-15,0-21 0,-21 0 16,0-1-16,-22 22 0,22 0 0,0 0 16,-21 0-16,-1 21 0,1 0 0,21 0 15,-22 21-15,1 0 0,0 21 16,-1-21-16,1 22 0,21-1 0,0 0 16,-22 1-16,22-1 0,21 0 15,0 1-15,0-22 0,0 21 0,0-21 16,0 22-16,0-22 0,0 0 0,43 0 15,-22 0-15,0-21 0,21 0 16,1 22-16,-1-22 0,0 0 16,1 0-16,-1 0 0,0-22 0,1 1 15,-1 0-15,-21 21 0,21-21 16,-20-21-16,20 20 0,-21 1 0,0-21 16,22 0-16,-22-1 0,0-20 15,0-1-15,0 1 0,0-1 0,1 1 16,-22-1-16,0 22 0,21 0 0,-21-1 15,0 22-15,0 0 0,0 42 32,-21 0-32,-1 22 0,22-1 15,-21 0-15,0 22 0,0-22 0,21 22 0,0-22 16,0 0-16,-21 1 0,21-1 16,0 0-16,0-21 0,0 22 15,0-22-15,21 0 0,0 0 0,0 0 16,0 1-16,1-1 0,-1-21 15,0 0-15,0 0 0,0 0 16,0 0-16,1 0 0,-1 0 0,0-21 16,0 21-16,0-22 0</inkml:trace>
  <inkml:trace contextRef="#ctx0" brushRef="#br0" timeOffset="23076.09">27241 3704 0,'-21'0'0,"42"0"31,1 0-15,-1 0-16,0 0 0,0 0 15,0 0-15,22 0 0,-22 0 0,0 0 16,0 0-16,0-21 0,0 0 0,1 21 16,-22-21-16,21 0 15,-21-1-15,0 1 0,0 0 16,-21 21-1,-1 0-15,1 0 0,0 0 16,0 0-16,-21 21 0,20 0 16,1 1-16,0-1 0,0 0 15,0 0-15,0 21 0,21-20 0,0-1 16,0 0-16,0 0 0,0 0 16,21 0-16,0-21 0,0 0 15,21 22-15,1-22 0,-1 0 0,0 0 16,1 0-16,-1 0 0,0 0 15,22-22-15,-22 22 0,1-21 0,-1 0 16,0 0-16,1 0 0,-22 0 0,21-1 16,-21-20-16,0 21 15,1-21-15,-1-1 0,-21 1 0,21 0 16,-21-22-16,0 22 0,0-22 16,0 22-16,0 0 0,0-1 0,0 22 15,0-21-15,0 21 16,0 42-16,-21 0 15,21 21-15,-21 1 0,-1-1 0,22 21 16,0-20-16,-21 20 0,21 1 16,0-1-16,-21 1 0,21-1 0,-21 1 15,21-1-15,0 1 0,0 20 16,-21-20-16,21-1 0,0 1 0,0-1 16,-21 1-16,-1-1 0,1 1 0,21-1 15,-21 1-15,21-22 16,0 22-16,-21-1 0,21 1 0,0-22 15,0 22-15,0-22 0,0 21 0,21-41 16,0 20-16,0-21 0,1 0 0,20 0 16,-21 1-16,21-22 0,1 0 15,-1-22-15,0 1 0,1 21 0,-1-21 16,0-21-16,1 21 0,-22-22 0,21 1 16,-21 0-16,1-1 0,-22 1 15,0 0-15,0-22 0,0 1 0,0 20 16,-22-20-16,1-1 0,0 1 15,-21-1-15,-1 1 0,1 20 0,-21 1 16,20 0-16,22 21 0,-21-22 16,21 22-16,-1 0 0,1 21 15,21-21-15,0 0 16,21-1 0,1 1-16,-1 21 0,21-21 0,0 21 15,-20-21-15,20 21 0,0-21 0,1 0 16,-1-1-16,0 1 0,1 21 15,-1-21-15</inkml:trace>
  <inkml:trace contextRef="#ctx0" brushRef="#br0" timeOffset="24391.38">28744 3577 0,'0'-21'0,"0"42"0,0-63 0,0 21 0,0-22 16,0 22-16,-21 0 0,0 21 16,0-21-16,0 0 0,-1 21 0,1 0 15,0 0-15,-21 0 0,21 21 16,-1 0-16,-20 0 0,21 0 0,0 22 15,0-22-15,-1 21 0,22-21 16,0 22-16,0-22 0,0 0 0,0 0 16,0 0-16,0 22 0,22-43 15,-1 21-15,0 0 0,0-21 0,21 0 16,-20 0-16,20 0 0,-21 0 0,0 0 16,22 0-16,-22 0 0,0 0 15,21 0-15,-21-21 0,1 0 16,-1 0-16,0-1 0,0 1 0,-21 0 15,21-21-15,-21 21 0,21-1 16,-21 1-16,0 0 0,-21 42 31,0 0-31,21 1 16,-21-1-16,21 21 0,0-21 16,0 0-16,0 1 0,0-1 0,0 0 15,0 0-15,21 0 0,0 0 0,0 1 16,1-22-16,-1 0 15,21 0-15,-21 0 0,0 0 0,22 0 16,-22 0-16,0-22 16,0 1-16,22 21 0,-22-21 0,0 0 15,0 0-15,0 0 0,0-1 0,1-20 16,-1 21-16,0 0 0,0 0 16,0-1-16,-21 1 0,0 0 0,0 42 31,0 0-31,-21 1 15,21-1-15,0 21 0,0-21 16,0 0-16,0 1 0,0-1 16,0 0-16,0 0 0,0 0 15,21 0-15,0-21 0,1 0 16,-1 0-16,0 0 0,0 0 16,0 0-16,0 0 15,1-21-15,-22 0 0,21 0 16,0 0-16,-21 0 0,21-1 15,-21 1-15,0-21 0,21 21 0,-21 0 16,21-1-16,-21 1 0,0 42 31,0 1-15,0-1-16,-21 0 16,21 0-16,0 0 0,0 0 0,0 1 0,0-1 15,0 0-15,0 0 16,21-21-16,-21 21 0,22 0 0,-1-21 15,0 22-15,0-22 0,0 0 0,22 0 16,-22 0-16,0 0 0,0 0 16,0 0-16,0-22 0,1 1 15,-1 21-15,-21-21 0,21 0 16,-21-21-16,21 20 0,0-20 0,-21 0 16,21-1-16,1 1 0,-22-21 15,21 20-15,0-20 0,0 20 0,0 1 16,-21 0-16,21-1 15,-21 22-15,22 0 0,-22 0 0,0 42 32,-22 0-32,1 0 0,0 22 0,0-22 15,21 21-15,-21 22 0,21-22 0,-21 0 16,21 1-16,0-1 0,0 0 16,0 1-16,21-1 0,0-21 0,0 22 15,0-22-15,0 0 0,1 0 16,-1 0-16,0 0 0,0 1 15,21-22-15,-20 0 0,-1 0 0,0 0 16,0 0-16,0 0 0,-21-22 16,21 1-16,-21 0 15,22 0-15,-1 0 0,-21 0 0,21-22 16,0 1-16,-21 0 0,21-1 0,0-20 16,-21 20-16,22-20 0,-1-1 15,0 1-15,-21 21 0,0-22 16,21 22-16,-21 21 0,0-22 0,0 22 15,-21 21 1,0 21-16,21 0 16,-21 1-16,-1 20 0,1 0 15,21 1-15,0-1 0,0 21 0,0-20 16,0 20-16,0-20 0,0-1 16,0 21-16,21-41 0,1 20 15,-1 0-15,0-21 0,0 1 0,-21-1 16,21 0-16,0 0 0,1-21 15,-1 0-15,0 0 0,0 0 0,0 0 16,0 0-16,1 0 0,-1 0 16,0 0-16,0-21 0,0 0 0,0 21 15,-21-21-15,22-1 0,-1 1 16,0 0-16,-21 0 0</inkml:trace>
  <inkml:trace contextRef="#ctx0" brushRef="#br0" timeOffset="24652.23">30226 3450 0,'0'0'0,"0"21"0,21 1 16,0-22 0,22 21-16,-1-21 0,0 0 15,1 0-15,-1 0 0,0 0 0,1 0 16,20 0-16,-21 0 0,1 0 15,-1 0-15,0 0 0,1 0 0,-1 0 16,-21 0-16,22 0 0,-22 0 16,-42 0 15,-1 0-31,-20 0 0,0 21 0,-1-21 16,-20 21-16</inkml:trace>
  <inkml:trace contextRef="#ctx0" brushRef="#br0" timeOffset="26127.4">23072 4974 0,'0'0'0,"-22"-21"0,22 0 0,-21 0 0,0 21 15,0 0-15,0 0 16,0 0-16,-1 42 0,1-21 15,21 22-15,0-1 0,-21 0 16,21 1-16,0-1 0,0 0 0,0-21 16,0 22-16,0-1 0,0-21 0,0 22 15,0-22-15,0 0 0,0 0 16,0 0-16,0 0 0,0-42 47,0 0-47,0 0 0,0 0 15,0 0-15,0-1 0,0 1 0,0-21 16,21 21-16,-21-22 0,21 22 16,1-21-16,-1 0 0,0-1 0,0 22 15,0-21-15,0 21 0,1-1 16,-1 22-16,0 0 0,0 0 16,-21 22-16,21 20 15,-21-21-15,21 21 0,-21-20 0,0 20 16,0-21-16,0 21 0,0-20 15,0-1-15,0 21 0,22-21 0,-22 0 16,21 1-16,-21-1 16,21-21-16,0 0 15,0 0-15,0 0 16,1 0-16,-1-21 0,0 21 16,0-22-16,0 1 0,22 0 0,-22 0 15,0 0-15,0 0 0,0-1 16,0 1-16,-21-21 0,22 21 15,-1 0-15,-21-1 0,21 22 0,-21-21 0,0 42 32,0 1-32,0-1 0,0 0 15,0 0-15,0 0 0,0 0 0,-21 22 16,21-22-16,0 0 0,0 0 16,0 0-16,0 1 0,0-1 0,0 0 15,0 0-15,21-21 16,0 0-16,0 0 15,0 0-15,1 0 0,-1 0 0,0 0 16,0 0-16,0 0 0,0-21 0,1 0 16,-22 0-1,0-1-15,0 1 0,0 0 0,0 0 16,0-21-16,0 20 0,0 1 0,-22-21 16,1 21-16,0 0 0,0-1 15,0 1-15,0 0 0,21 0 16,-22 21-16,22-21 15,22 0 1,-1 21-16,0 0 0,21 0 16,-21 0-16,22 0 0,-1 0 15,-21-22-15,22 22 0,-1 0 0,-21 0 16,21 0-16,1 0 0,-22 22 16,0-1-16,0 0 0,22 0 15,-22 0-15,-21 22 0,21-22 0,-21 21 16,21-21-16,-21 22 0,0-22 15,0 0-15,0 0 0,0 21 0,0-20 16,0-1-16,0 0 0,0 0 16,-21-21-1,0 0 1,21-21 0,0 0-16,0 0 15,0-1-15,0-20 0,0 21 0,21 0 16,0-22-16,0 1 0,0 0 0,22-1 15,-1 1-15,-21 0 16,22 21-16,-1-22 0,21 22 0,-20 0 16,-1 0-16,0 21 0,1 0 0,-22 0 15,21 21-15,-21 0 0,1 0 16,-1 22-16,-21-22 0,0 21 0,0 0 16,0-20-16,0 20 0,0 0 15,0-21-15,-21 1 0,-1 20 0,22-21 16,0 0-16,-21 0 0,21 1 0,0-1 15,-21-21-15,21 21 16,21-21 0,22 0-16,-22 0 15,21 0-15,0 0 0</inkml:trace>
  <inkml:trace contextRef="#ctx0" brushRef="#br0" timeOffset="26899.96">25760 5398 0,'0'0'0,"0"-22"16,21 1 0,0 0-16,0 21 15,0-21-15,1 0 0,-1 0 0,0-1 16,21 1-16,-21 0 0,22 0 0,-22-21 15,0 20-15,0-20 0,0 21 16,-21-21-16,0 20 0,0-20 0,0 21 16,0-21-16,0 20 0,-21 1 15,0 21-15,0 0 0,0 0 16,0 0-16,-1 21 0,1 1 0,0-1 16,0 0-16,21 21 0,0 1 15,0-1-15,0-21 0,0 21 0,0 1 16,21-22-16,0 21 0,-21 1 0,21-22 15,1 0-15,-22 21 16,0-21-16,0 1 0,21-1 0,-21 0 16,0 0-16,0 0 0,-21-21 31,-1 0-31,1 0 16,0-21-16,0 21 0,21-21 15,0 0-15,-21 21 0,21-21 16,-21-1-16,21 1 15,21 21 1,0 0-16,0 21 16,21-21-16,-20 22 0,-1-22 15,0 0-15,21 0 0,-21 0 16,22 0-16,-1 0 0,0 0 16,1 0-16,-1 0 0,0 0 0,1 0 15,-22-22-15,21 1 0,-21 0 0,22 0 16,-22-21-16,0 20 0,0-20 15,0 0-15,-21-1 0,22-20 0,-22 21 16,21-22-16,-21 22 0,21-22 16,-21 22-16,0 21 0,0-22 0,0 22 15,0 0-15,-21 42 16,0 0-16,-1 1 0,22 20 16,-21 0-16,0 1 0,0 20 0,21-21 15,0 22-15,-21-22 0,0 22 16,21-22-16,0 0 0,0 1 15,0-1-15,0-21 0,0 22 0,0-22 16,21 0-16,0 0 0,0 0 0,0 0 16,0-21-16,1 22 0,-1-22 15,21 0-15,-21 0 0,22 0 0,-22 0 16,0 0-16,0-22 0,0 1 0,0 21 16</inkml:trace>
  <inkml:trace contextRef="#ctx0" brushRef="#br0" timeOffset="27103.84">26501 5017 0,'0'0'0,"21"0"32,0 0-32,0 0 15,0 0-15,0 21 0,22-21 0,-22 0 16,21 0-16,1 21 0,-1-21 15,0 0-15,-21 0 0,22 0 0,-1 0 16,-21 0-16,0 0 0,1 0 16,-1 0-16</inkml:trace>
  <inkml:trace contextRef="#ctx0" brushRef="#br0" timeOffset="28619.97">27453 5461 0,'42'0'32,"-20"0"-32,-1 0 15,-21-21-15,21 0 16,0 0-16,0-1 15,-21 1-15,0 0 0,0 0 0,21 0 16,-21 0-16,0-1 0,0 1 16,0-21-16,0 21 0,0 0 0,0-1 15,-21 1-15,0 0 0,0 21 0,-21 0 16,20 0-16,-20 0 0,21 0 16,-21 21-16,-1 22 0,1-22 0,0 0 15,-1 21-15,22 1 0,-21-22 16,21 21-16,-1-21 0,1 22 15,21-22-15,0 0 0,0 21 0,0-21 0,21 1 16,1-1 0,20-21-16,0 0 0,-21 0 0,22 0 15,-1 0-15,0 0 0,1 0 0,-1 0 16,-21-21-16,22 21 0,-1-22 16,-21 1-16,0 21 0,22-21 0,-43 0 15,21 0-15,0 0 0,0-22 0,-21 22 16,21 0-16,-21-21 0,0 20 15,0 1-15,0 0 0,21 0 0,-21 42 32,0 0-17,0 0-15,0 1 0,0-1 0,0 0 16,0 21-16,0-21 0,0 1 16,0-1-16,0 0 0,22 0 0,-22 0 15,21 0-15,21-21 0,-21 22 0,0-22 16,22 0-16,-1 0 0,0 0 15,1 0-15,-1 0 0,0 0 0,-20-22 16,20 22-16,0-21 0,-21 0 16,1 0-16,20 0 0,-21 0 0,0-22 15,-21 22-15,21-21 0,1-1 0,-1 1 16,-21 0-16,21-22 0,-21 1 16,21 20-16,-21-20 0,0 21 15,0-1-15,21 1 0,-21 0 16,0 20-16,0 44 15,-21-1-15,21 21 16,-21 0-16,21 1 0,-21-1 16,21 0-16,0 22 0,0-22 0,0 1 15,0-1-15,0 0 0,0 1 16,0-1-16,21 0 0,-21-21 0,21 1 16,0-1-16,0 0 0,-21 0 0,22 0 15,-1-21-15,0 0 0,0 0 16,0 0-16,0 0 0,1 0 0,-1 0 15,0-21-15,0 21 0,0-21 16,0 0-16,22 0 0,-22-1 16,0 1-16,0 0 0,0 0 0,1 0 15,-1 0-15,0-1 0,-21 1 16,21 21-16,-21 21 16,0 1-16,-21-1 15,21 0-15,-21 0 0,21 0 16,0 0-16,0 1 0,0-1 0,0 0 15,0 0-15,0 0 16,0 0-16,21-21 0,0 0 0,0 22 16,0-22-16,1 0 0,-1 0 0,0 0 15,0 0-15,0 0 16,0 0-16,1-22 0,-1 22 0,0-21 16,0 0-16,0 0 0,0 0 0,22 0 15,-22-1-15,0-20 0,0 21 16,22-21-16,-22 20 0,0-20 0,0 21 15,0-21-15,0 20 0,-21 1 16,-21 42 15,0-21-31,21 22 0,-21-1 16,0 0-16,21 0 0,0 0 16,21-21 15,0 0-16,-21-21-15,21 0 16,0 0-16,-21 0 0,0-1 16,0 1-16,0 0 15,0 0-15,0 0 0,0 0 16,0-1 0,-21 44-1,0-1-15,0 0 16,0 0-16,0 0 0,-1 0 0,-20 22 15,21-22-15,0 0 0,0 21 16,21-20-16,0-1 0,0 21 16,0-21-16,0 0 0,0 1 0,0-1 15,21 0-15,0 0 0,0-21 16,0 21-16,0-21 0,1 0 0,-1 0 16,0 0-16,21 0 0,-21 0 0,1 0 15,20 0-15,-21-21 0,0 21 16,0-21-16,1 0 0,-1 21 0,0-21 15,0-1-15,0 1 0,-21-21 16,21 21-16,-21 0 0,22-22 0,-22 22 16,0-21-16,0 21 0,0-22 0,0 22 15</inkml:trace>
  <inkml:trace contextRef="#ctx0" brushRef="#br0" timeOffset="28843.84">29273 4636 0,'0'0'0,"0"-22"15,0 44 79,-21-22-94,0 0 0</inkml:trace>
  <inkml:trace contextRef="#ctx0" brushRef="#br0" timeOffset="29055.72">28152 5059 0,'0'0'0,"0"21"0,0 0 15,21-21 1,0 0-16,0 0 0,21 0 0,-20 0 16,20 0-16,0 0 15,1 0-15,-22 0 0,21 0 0,0 0 16,1 0-16,-22-21 0,21 21 0,-21 0 16,1 0-16,-1 0 0,0 0 15,0 0-15,0 0 0,0 0 0,1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01:20:23.2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699 0,'0'0'0,"21"0"0,0 0 31,0 0-31,-21-22 15,21 22 1,1-21-16,-1 0 0,0 21 16,-21-21-16,21 0 15,-21 0-15,0-1 16,0 1-16,0 0 16,-21 21-1,0-21-15,0 21 0,-1 0 0,-20 0 16,21 0-16,-21 0 0,20 0 15,-20 0-15,21 0 0,-21 21 0,-1 0 16,22-21-16,-21 43 0,-1-22 16,1 0-16,21 21 0,-21 1 0,20-22 15,-20 42-15,21-20 0,0-1 16,-22 21-16,22-20 0,0-1 16,0 22-16,0-22 0,0 0 0,21 22 15,0-22-15,0 0 16,0 1-16,0-1 0,0-21 0,42 22 15,-21-22-15,0 21 0,22-21 16,-1 0-16,0 1 0,-21-1 0,22-21 16,-1 21-16,0-21 0,1 0 15,-1 0-15,0 0 0,-20 0 0,20-21 16,-21 21-16,0-21 0,0-1 16,22 22-16,-22-21 0,-21 0 15,21 0-15,0 21 0,0-21 0,1 0 16,-22-1-16,0 1 15,21 0-15,-21 0 16</inkml:trace>
  <inkml:trace contextRef="#ctx0" brushRef="#br0" timeOffset="508.7">1482 1143 0,'0'-21'15,"0"-43"1,0 43-16,-22 21 31,1 0-31,0 0 16,0 21-16,0 1 16,21-1-16,-21 0 0,-1 21 15,1-21-15,21 22 0,0-22 16,-21 21-16,21-21 0,-21 22 0,21-22 15,0 21-15,0-21 0,0 1 16,0-1-16,21 0 0,0-21 0,0 21 16,22 0-16,-22-21 0,0 0 15,21 0-15,-20 0 0,20 0 0,0 0 16,-21-21-16,22 0 16,-22 0-16,21 21 0,-21-21 0,1-1 0,-1 1 15,0-21-15,0 21 16,-21 0-16,0-22 0,0 22 0,0-21 15,0 21-15,0-22 0,-21 22 16,0-21-16,0 21 0,-1-22 16,1 22-16,0 0 0,0 21 0,0-21 15,0 21-15,-22 0 0,22 0 16,0 0-16,0 21 0,-22-21 0,22 21 16,0 0-16,0 0 0,0 1 15,0-1-15,-1 0 0,22 0 0,0 0 16,0 0-16,0 1 0,0-1 15,22-21-15,-1 0 16,21 0-16</inkml:trace>
  <inkml:trace contextRef="#ctx0" brushRef="#br0" timeOffset="1336.76">1968 1080 0,'0'0'15,"0"-22"-15,0 1 0,0 0 16,0 42 15,0 0-15,-21 1-16,21-1 16,0 0-16,0 0 0,0 0 15,0 0-15,0 22 0,0-22 0,0 0 16,0 0-16,0 0 0,0 1 15,0-1-15,0 0 0,0 0 0,0 0 16,0 0-16,0 1 16,0-44 31,0 1-47,0 0 0,0 0 15,0 0-15,0 0 0,0-1 16,0 1-16,0-21 0,0 21 15,0-22-15,0 22 0,0-21 0,0 21 16,21-22-16,1 22 0,-1-21 16,0 21-16,0 0 0,0-1 15,0 22-15,1-21 0,-1 21 0,21 0 16,-21 0-16,0 0 0,1 21 16,-1 1-16,21-1 0,-21 0 0,0 0 15,1 21-15,-1-20 0,-21 20 16,21-21-16,-21 21 0,21-20 0,-21-1 15,0 21-15,0-21 0,0 0 16,0 1-16,0-1 0,0 0 0,0 21 31,-21-42-31,0 0 16,21-21 0,0 0-1,0 0-15,0 0 16,0-1-16,0-20 0,0 21 0,0-21 15,0 20-15,21-20 0,0 0 16,21-1-16,-20 22 0,-1-21 0,21 21 16,0-22-16,1 22 0,-22 0 15,42 0-15,-20 0 0,-1 21 16,0 0-16,1 0 0,-22 0 16,21 21-16,-21 0 0,1 21 0,-1-20 15,0 20-15,-21-21 0,0 21 16,0 1-16,0-22 0,0 21 0,0-21 15,-21 22-15,0-22 0,21 0 16,-22 21-16,1-20 0,0-22 0,21 21 16,0 0-16,-21-21 0,0 21 15,21-42 17,21 0-17,0 0-15</inkml:trace>
  <inkml:trace contextRef="#ctx0" brushRef="#br0" timeOffset="1736.05">3387 868 0,'0'0'0,"0"-42"15,-22 63 16,22 0-31,-21 0 0,21 0 16,0 22-16,0-22 16,-21 21-16,21 0 0,-21 1 0,0-1 15,21 22-15,0-22 0,-21 0 16,-1 22-16,22-1 0,0-20 0,0 41 16,-21-20-16,21-1 0,-21 1 15,21 20-15,0-20 0,0 21 0,-21-22 16,21 1-16,0-1 0,0 1 15,0-1-15,0 1 0,0-1 0,0 1 16,0-22-16,-21 0 0,21 1 0,-21-22 16,21 0-16,0 0 0,0 0 15,0-42 1,0 0-16,0 0 16,21 0-16,0-1 0,0-20 15,-21 21-15,21-21 0,0-1 0,1 1 16,-1-22-16,0 22 0,-21-21 15</inkml:trace>
  <inkml:trace contextRef="#ctx0" brushRef="#br0" timeOffset="2105.11">3344 1164 0,'0'0'0,"-21"-21"15,0 0-15,0 0 0,0 0 16,21-1-16,0 1 0,0 0 0,0 0 15,0 0-15,0 0 0,21-1 16,0 22-16,0-21 0,21 0 0,-20 0 16,20 21-16,0 0 0,1-21 15,20 21-15,-21 0 0,1 0 0,-1 21 16,-21-21-16,22 21 0,-22 21 16,0-20-16,0-1 0,-21 21 0,0 0 15,0-20-15,0 20 0,-21 0 16,0-21-16,0 22 0,-22-22 0,1 0 15,0 21-15,-1-20 0,1-1 16,0 0-16,-1-21 0,1 21 16,0-21-16,20 0 0,1 0 0,0 21 15,0-21-15,21-21 32,21 21-32,0-21 0,0 21 15,1-21-15,20 0 0,-21-1 0,0 1 16,22 0-16</inkml:trace>
  <inkml:trace contextRef="#ctx0" brushRef="#br0" timeOffset="2644.23">4127 572 0,'0'0'0,"0"-22"15,0-20 1,0 21-16,-21 21 15,0 0-15,21 21 16,-21 0-16,21 0 16,-21 1-16,21-1 0,-21 21 15,21 0-15,0 1 0,-22-1 0,22 0 16,-21 1-16,0-1 0,21 22 16,0-22-16,0 0 0,-21 1 0,21-1 15,0 0-15,0 1 0,0-22 16,0 21-16,0-21 0,0 0 15,0 1-15,0-1 0,21-21 0,0 21 16,0-21-16,1 0 0,-1 0 16,0 0-16,0 0 0,21 0 0,-20-21 15,20 0-15,-21 21 0,21-22 16,-20 1-16,-1 0 0,21 0 0,-21 0 16,0-22-16,1 22 0,-1 0 15,-21 0-15,0-21 0,21 20 0,-21 1 16,0 0-16,0 0 0,0 0 15,0 0-15,0 42 32,-21 0-17,21 21-15,0-21 0,0 1 0,-21 20 16,21-21-16,0 0 0,-22 0 16,22 1-16,0-1 0,0 0 0,0 0 15,0 0-15,0 0 16,22-21 15,-22-21-31,21 0 0</inkml:trace>
  <inkml:trace contextRef="#ctx0" brushRef="#br0" timeOffset="2828.12">4508 741 0,'0'0'0,"-21"-21"31,0 21-31,21 21 31,21 0 1,0-21-32,1 0 15</inkml:trace>
  <inkml:trace contextRef="#ctx0" brushRef="#br0" timeOffset="3276.88">4699 1143 0,'0'21'15,"0"-42"-15,0 63 16,21-42-16,0 0 15,0 0-15,22 0 16,-22 0-16,0-21 0,0 21 0,0-21 16,22 0-16,-22 21 0,0-21 15,21 0-15,-20 21 0,-1-22 0,0 1 16,-21 0-16,0 0 0,21 21 16,-21-21-16,0 0 0,0-1 0,0 1 15,0 0-15,0 0 0,-21 21 16,0-21-16,0 0 0,-1 21 0,1 0 15,0 0-15,0 0 0,0 0 16,0 21-16,-22 0 0,22 0 0,0 0 16,21 22-16,-21-22 0,0 21 15,-1-21-15,22 22 0,0-22 16,0 21-16,0-21 0,0 22 0,0-22 16,0 0-16,0 0 0,22 0 15,-1 0-15,0-21 0,21 22 16,-21-22-16,1 0 0,-1 0 15,0 0-15,21 0 0,-21-22 0,1 22 16,-1-21-16,21 0 0,-21 0 0,0 0 16,1 0-16</inkml:trace>
  <inkml:trace contextRef="#ctx0" brushRef="#br0" timeOffset="4156.33">6286 1249 0,'0'-21'47,"0"0"-47,22-1 0,-22 1 16,0-21-16,21 21 0,-21 0 16,21-22-16,0 22 0,-21-21 15,21-1-15,-21 1 0,0 0 0,21-1 16,1 1-16,-22 0 0,21-1 15,-21 1-15,0 0 0,0-1 0,21 1 16,-21 21-16,0-21 0,0 20 16,0 1-16,0 0 0,0 0 0,0 42 31,0 0-15,0 0-16,0 1 15,0 20-15,0-21 0,0 21 0,0 1 0,0-1 16,0 0-16,0 22 0,0-22 15,0 1-15,0 20 0,0-21 16,0 1-16,0 20 0,0-20 0,0-22 16,0 21-16,0-21 0,0 22 15,0-22-15,0 0 0,21 0 0,0-21 16,0 21-16,1-21 16,-1 0-16,21 0 0,-21 0 0,22-21 15,-22 21-15,21-21 0,-21 0 0,22 0 16,-22-1-16,21 1 0,-21 0 15,0 0-15,1-21 0,-1 20 0,-21-20 16,0 21-16,0 0 16,0 0-16,0-1 0,0 1 0,0 0 15,0 42 1,0 0-16,0 1 16,0-1-16,0 0 0,-21-21 15,21 21-15,0 0 0,0 0 0,0 1 16,21-22 15,0 0-31,0-22 16,-21 1-1</inkml:trace>
  <inkml:trace contextRef="#ctx0" brushRef="#br0" timeOffset="4372.2">7091 508 0,'-21'0'16,"-1"0"15,22 21-15,-21-21 30</inkml:trace>
  <inkml:trace contextRef="#ctx0" brushRef="#br0" timeOffset="4572.09">6138 762 0,'0'0'16,"0"21"-16,0 0 15,21-21 1,1 0 0,20 0-16,-21 0 0,21 0 0,-20 0 15,20 0-15,0 0 0,1-21 16,-1 21-16,0 0 0,1 0 0,-1-21 16,0 21-16,1 0 0</inkml:trace>
  <inkml:trace contextRef="#ctx0" brushRef="#br0" timeOffset="5356.64">7281 847 0,'0'21'31,"0"0"-16,-21 0-15,21 0 0,-21 1 16,21-1-16,0 21 0,0-21 16,0 0-16,0 1 0,0 20 0,0-21 15,0 0-15,0 0 0,0 1 16,0-1-16,0 0 0,0 0 0,0 0 16,0 0-16,0-42 62,0 0-62,0 0 0,0 0 16,0 0-16,0-1 0,0 1 15,0-21-15,0 21 0,0-22 0,21 1 16,-21 0-16,21 21 0,0-22 16,1 22-16,20-21 0,-21 21 0,0-1 15,22 22-15,-22-21 0,0 21 0,0 0 16,0 0-16,22 0 0,-22 21 15,0 1-15,-21-1 0,21 0 0,0 21 16,-21-21-16,21 22 16,-21-22-16,0 21 0,0-21 0,0 1 15,0 20-15,0-21 0,0 0 0,0 0 16,0 1-16,-21-1 0,0 0 16,0-21-16,21 21 0,-21-21 15,0 0-15,21-21 31,0 0-31,0 0 16,0-1-16,0 1 0,0 0 16,21 0-16,0-21 0,0 20 0,0-20 15,0 21-15,22-21 0,-1 20 16,-21-20-16,22 21 0,-1 0 16,21 0-16,-20-1 0,-1 22 15,-21 0-15,22 0 0,-1 0 0,-21 22 16,0-1-16,0 0 0,1 21 15,-22-21-15,0 1 0,0 20 0,0-21 16,0 0-16,0 22 0,0-22 0,-22 0 16,1 0-16,0 0 0,21 0 15,-21-21-15,0 22 0,21-1 0,-21-21 16,21 21-16,0-42 31,21 0-15</inkml:trace>
  <inkml:trace contextRef="#ctx0" brushRef="#br0" timeOffset="5735.94">8340 1058 0,'0'0'0,"21"0"0,0 0 16,0 0-16,0 0 15,0-21-15,1 21 0,-1-21 0,21 21 16,-21-21-16,22 21 0,-22-21 16,21 0-16,-21-1 0,0 22 15,-21-21-15,0 0 0,22 0 0,-22 0 16,0 0-16,0-1 0,0 1 16,-22 0-16,1 0 0,0 21 0,0 0 15,0 0-15,0 0 0,-1 0 16,1 0-16,-21 0 0,21 21 0,0 21 15,-1-20-15,1-1 0,0 21 16,0 0-16,0-20 0,21 20 0,0 0 16,0-21-16,0 1 0,0 20 0,0-21 15,0 0-15,0 0 16,21 1-16,0-1 0,21-21 16,-20 0-16,-1 0 0,0 0 15,21 0-15,-21 0 0,1 0 0,-1 0 16,21-21-16,-21-1 0,0 22 0,1-21 15</inkml:trace>
  <inkml:trace contextRef="#ctx0" brushRef="#br0" timeOffset="6290.63">10308 635 0,'0'0'16,"0"-21"-16,-21 0 0,21 0 0,0-1 0,0 1 15,-21 0 1,21 42 0,0 0-16,0 22 0,0-22 15,0 21-15,0 22 0,0-1 0,0-20 16,0 20-16,0 1 16,0-1-16,0-21 0,-21 22 0,21-22 15,0 1-15,0-1 0,0 0 0,-22 1 16,22-22-16,0 0 0,0 0 15,0 0-15,0 0 0,0 1 16,0-44 15,-21 22-31</inkml:trace>
  <inkml:trace contextRef="#ctx0" brushRef="#br0" timeOffset="6636.43">10118 762 0,'0'0'0,"0"-42"0,-22-1 16,22 1-16,-21-106 16,21 106-16,0-1 15,0 1-15,0 21 0,21-22 0,1 1 16,-1 21-16,21 0 0,-21 0 16,22-1-16,-1 22 0,-21 0 0,21 0 15,1 22-15,-1-1 0,0 21 16,-20 0-16,20 1 0,-21 20 0,0-20 15,0 20-15,-21-21 0,0 22 0,0-1 16,0-20-16,-21 20 0,0 1 16,0-22-16,0 0 0,-22 1 15,1-1-15,21-21 0,-21 22 16,20-22-16,-20 0 0,21 0 0,0-21 16,0 21-16,-1-21 0,44-21 46,-1 21-30,-21-21-16,21 21 0</inkml:trace>
  <inkml:trace contextRef="#ctx0" brushRef="#br0" timeOffset="7048.19">10689 974 0,'0'21'16,"-21"0"-16,0 0 0,0 0 0,-1 1 16,1-1-16,21 0 0,-21 0 15,0 21-15,21-20 0,0-1 0,0 0 16,-21 0-16,21 0 0,0 0 0,0 1 16,0-1-16,0 0 15,21 0-15,0-21 0,0 0 16,0 0-16,1 0 0,-1 0 0,21 0 15,-21 0-15,22 0 0,-22 0 16,21-21-16,-21 0 0,22 0 0,-22-1 16,0 1-16,0 0 0,0 0 15,0 0-15,-21-22 0,0 1 0,0 21 16,0-21-16,0-1 0,0 1 0,-21 0 16,0 20-16,0-20 0,0 21 15,0 21-15,-22-21 0,22 21 0,0 0 16,-21 0-16,20 21 0,1 0 15,0 0-15,0 0 0,0 1 16,21-1-16,0 21 0,0-21 16,0 0-16,0 1 0,0 20 0,0-21 15,21 0-15,21 0 0,-21 1 16</inkml:trace>
  <inkml:trace contextRef="#ctx0" brushRef="#br0" timeOffset="8056.61">11134 1355 0,'21'0'0,"-21"-21"16,21 21-16,-21-22 0,0 1 16,0 0-16,21 0 15,-21-21-15,21 20 0,-21 1 0,0-21 16,21 0-16,1-1 0,-22 1 0,0 0 15,21-1-15,0 1 0,-21 0 16,21-1-16,-21 1 0,0 0 0,0-1 16,0 22-16,0 0 0,0 0 15,0 0-15,0 63 32,0-21-32,0 0 0,-21 22 15,21-1-15,-21 21 0,0-20 16,21 20-16,0-20 0,0 20 15,-22-21-15,22 22 0,0-22 0,-21 1 16,21-1-16,0-21 0,0 21 16,0-20-16,0 20 0,0-21 0,0 0 15,21-21-15,1 21 0,-1 1 0,0-22 16,0 0-16,0 0 16,0 0-16,22 0 0,-22 0 0,0-22 15,0 1-15,0 21 0,22-21 0,-22 0 16,0 0-16,0 0 0,0-1 15,1 1-15,-1 0 0,-21 0 0,0 0 16,21 0-16,-21-1 16,-21 22-1,0 22 1,21-1 0,0 0-16,0 0 0,-22-21 0,22 21 15,0 0-15,0 1 16,0-1-16,0 0 0,22 0 15,-1-21-15,0 0 16,0 0-16,0 0 16,0 0-16,22 0 0,-22 0 0,0 0 15,21-21-15,-20 21 0,-1-21 16,0 0-16,21 21 0,-21-22 16,-21 1-16,22 0 0,-1 0 0,-21 0 15,0 0-15,0-1 16,0 1-16,0 0 0,0 0 15,0 42 17,0 0-32,0 0 15,-21 1-15,21-1 0,-22 0 16,22 21-16,0-21 0,0 22 0,-21-22 16,21 21-16,-21 1 0,21-22 0,0 21 15,0 0-15,-21 1 16,21-1-16,0 22 0,0-22 0,0 0 15,0 1-15,0 20 0,0-21 0,0 1 16,0 20-16,0-20 0,0-1 16,0 0-16,0 1 0,0-1 0,0-21 15,0 21-15,0 1 0,0-22 0,-21 0 16,0 0-16,-1 0 0,-20-21 16,21 0-16,-21 0 0,20 0 0,-20 0 15,0 0-15,-1 0 0,22-21 0,-21 0 16,0 0-16,-1 0 0,1 0 15,0-1-15,20-20 0,-20 21 0,21 0 16,0-22-16,0 22 0,-1 0 16,22-21-16,0 21 0,0-1 0,0 1 15,0-21-15,22 21 0,-1 0 16,21-22-16,-21 22 0</inkml:trace>
  <inkml:trace contextRef="#ctx0" brushRef="#br0" timeOffset="8837.16">12255 995 0,'0'0'0,"0"21"31,0 0-31,0 0 0,0 1 16,0-1-16,0 0 0,0 21 0,0-21 15,0 1-15,0-1 0,0 0 16,0 0-16,0 0 0,0 0 0,0 1 16,0-1-16,0 0 15,0-42 32,0 0-47,0-1 0,0 1 16,0 0-16,22 0 0,-22 0 0,0 0 15,21-1-15,0 1 0,0-21 16,-21 21-16,21 0 0,0-22 0,1 22 16,-1 0-16,0 0 0,0 0 15,0 21-15,0-22 0,1 22 16,-1 0-16,0 0 0,0 0 15,0 22-15,0-1 0,1 0 0,-22 0 16,0 21-16,21-20 0,-21 20 16,21-21-16,-21 21 0,0-20 15,0-1-15,0 21 0,0-21 0,0 0 16,0 1-16,0-1 0,-21 0 16,0-21-16,-1 0 15,22-21 1,0 0-1,0-1-15,0 1 16,0 0-16,0 0 0,0-21 0,22 20 16,-1 1-16,0-21 15,0 0-15,21 20 0,-20-20 0,-1 21 16,21-21-16,0 20 0,-20 1 16,20 21-16,-21-21 0,21 21 0,-20 0 15,-1 0-15,21 21 0,-21 0 0,0 1 16,-21-1-16,22 21 0,-22-21 15,21 22-15,-21-22 0,0 21 0,0-21 16,0 22-16,0-22 0,-21 21 16,-1-21-16,22 0 0,-21-21 0,0 22 15,21-1-15,-21-21 0,21 21 16,21-42 15</inkml:trace>
  <inkml:trace contextRef="#ctx0" brushRef="#br0" timeOffset="9211.95">13483 931 0,'0'0'16,"0"-21"-16,-21 21 16,0 0-1,0 21-15,-1 1 0,22-1 0,-21 0 16,0 0-16,0 0 0,21 22 15,0-22-15,-21 21 0,21-21 16,-21 0-16,21 22 0,0-22 16,0 0-16,0 0 0,0 0 0,0 1 15,21-22-15,0 21 0,0-21 16,0 0-16,0 0 0,1 0 16,-1 0-16,21 0 0,-21 0 0,0-21 15,1-1-15,-1 1 0,0 0 0,0 0 16,0 0-16,0-22 0,-21 22 15,22-21-15,-22 0 0,0-1 0,0 1 16,0 21-16,0-22 0,0 1 16,0 21-16,-22 0 0,1 0 0,0-1 15,0 22-15,0 0 0,0 0 16,-1 0-16,-20 0 0,21 0 16,0 0-16,0 0 0,-1 0 0,22 22 15</inkml:trace>
  <inkml:trace contextRef="#ctx0" brushRef="#br0" timeOffset="9996.5">14012 1355 0,'21'0'15,"1"0"1,-1-21-16,0 21 16,0-22-16,0 22 0,0-21 15,1 0-15,20 0 0,-21 0 0,0 0 16,0-1-16,1-20 0,-1 21 0,0-21 15,-21 20-15,0 1 0,0-21 16,0 21-16,0 0 0,0-1 0,-21 22 16,0-21-16,-1 21 0,1 0 15,0 0-15,0 0 0,0 0 0,0 0 16,-1 21-16,22 1 16,0-1-16,0 0 0,0 0 15,0 0-15,0 0 0,0 1 16,22-1-16,-22 0 15,21 0-15,-21 0 0,0 0 0,0 1 16,0-1-16,0 0 16,0 0-16,0 0 0,0 0 15,0 1-15,21-22 32,0 0-32,0 0 15,0 0-15,1 0 16,-1 0-16,0 0 0,0-22 0,0 1 15,0 21-15,1-21 0</inkml:trace>
  <inkml:trace contextRef="#ctx0" brushRef="#br0" timeOffset="10320.31">14647 931 0,'0'0'0,"0"22"31,-21-1-31,21 21 0,0-21 15,-21 22-15,21-1 0,-21-21 16,21 43-16,0-22 0,0 0 0,0 1 16,-21 20-16,21-21 0,0 22 0,0-22 15,-22 22-15,22-1 0,0 1 16,0-1-16,0-20 0,-21 20 0,21-21 16,-21 22-16,21-22 0,-21 1 15,21 20-15,0-21 0,0 1 16,-21-1-16,21 0 0,-21-20 0,21 20 15,-22-21-15,22 0 0,0 0 0,0-42 47,0 0-47,0 0 0,0 0 0,22 0 16,-1-1-16,-21-20 0,21 21 16,0-21-16</inkml:trace>
  <inkml:trace contextRef="#ctx0" brushRef="#br0" timeOffset="10632.13">14605 1312 0,'0'0'0,"0"-42"0,0 0 0,0 21 15,0-1-15,0-20 0,0 21 16,0 0-16,0 0 0,0-1 0,21 1 16,0 0-16,0 0 0,1 0 15,20 21-15,-21 0 0,21 0 0,1 0 16,-22 0-16,21 0 0,1 21 15,-22 0-15,0 21 0,0-20 16,-21-1-16,0 21 0,0-21 0,0 22 16,-21-22-16,0 0 0,-22 0 15,22 0-15,-21 0 0,21 1 0,-22-22 16,22 21-16,0-21 0,0 0 16,0 21-16,0-21 0,-1 0 0,1 0 15,21-21 32,21 0-47</inkml:trace>
  <inkml:trace contextRef="#ctx0" brushRef="#br0" timeOffset="11364.71">15282 699 0,'0'0'0,"0"-22"0,0 1 16,0 42 15,0 1-31,0-1 0,0 0 16,-21 21-16,21 1 0,0-1 0,-21 0 16,21 1-16,0-1 0,0 0 15,-21 22-15,21-22 0,-21-21 16,21 22-16,0-1 0,-22-21 0,1 21 15,21-20-15,-21-1 0,21 0 16,0 0-16,0 0 0,-21-21 16,21-21 15,0 0-31,0 0 16,0 0-16,0-1 0,0 1 15,21-21-15,0 21 0,-21-22 0,21 1 16,1 21-16,-1-21 0,0-1 0,0 22 15,0 0-15,0 0 0,1 0 16,-1 21-16,0 0 16,0 0-16,-21 21 15,0 0-15,0 0 0,0 0 0,21 22 16,-21-22-16,0 21 0,0-21 16,0 22-16,0-22 0,0 0 0,21 0 15,-21 0-15,0 0 0,22 1 0,-1-1 16,-21 0-16,21-21 0,0 0 15,0 21-15,0-21 0,1 0 16,-1 0-16,0 0 0,0 0 0,-21-21 16,21 0-16,0 21 0,1-21 15,-22-1-15,21 1 0,-21 0 0,21 0 16,-21-21-16,0 20 16,21-20-16,-21 21 0,21 0 0,-21-22 15,0 22-15,0 0 0,0 42 31,0 0-31,0 1 16,0-1-16,0 0 0,0 0 16,-21 0-16,21 0 0,0 1 0,0-1 15,0 0-15,0 0 0,0 0 0,0 0 16,0-42 31,0 0-32</inkml:trace>
  <inkml:trace contextRef="#ctx0" brushRef="#br0" timeOffset="11544.61">15790 868 0,'0'0'0,"0"-21"15,-21 21 1,0 0-16,42 21 62,0-21-62,0 21 0</inkml:trace>
  <inkml:trace contextRef="#ctx0" brushRef="#br0" timeOffset="11996.35">16171 995 0,'21'-21'15,"-21"0"1,-21 21 0,0 0-1,0 0-15,0 0 0,0 0 16,-1 21-16,1 0 0,-21 0 0,21-21 15,21 21-15,-21 0 0,-1 1 16,22-1-16,-21 0 0,21 0 16,0 0-16,0 0 15,21-21-15,1 22 0,-1-22 16,0 0-16,0 0 0,0 0 0,22 21 16,-22-21-16,0 0 0,0 0 15,0 21-15,0-21 16,-21 21-16,22 0 0,-22 0 15,-22-21 1,1 0-16,0 22 0,0-22 16,-21 0-16,20 0 0,1 0 15,-21 21-15,21-21 0,0 0 0,-1 0 16,1 0-16,0 0 0,21-21 62,21 21-62,0-22 0</inkml:trace>
  <inkml:trace contextRef="#ctx0" brushRef="#br0" timeOffset="12757.91">16489 974 0,'-21'0'47,"21"21"-32,0 0-15,0 0 0,0 0 16,0 1-16,-22-1 0,22 0 0,0 0 16,0 0-16,0 0 0,0 1 15,0-1-15,0 0 0,0 0 0,0 0 16,0 0-16,0 1 15,-21-22 1,21-22 15,0 1-31,0 0 16,0 0-16,0 0 0,0-22 16,21 22-16,1 0 15,-22 0-15,21-21 0,0 20 0,0 1 16,0 0-16,0 0 0,22 0 15,-22 0-15,0-1 0,0 22 0,0 0 16,1 0-16,-1 0 0,0 0 16,-21 22-16,21-1 0,-21 0 0,21 0 15,-21 0-15,0 22 0,0-22 16,0 21-16,0-21 0,0 0 0,0 1 16,0-1-16,0 21 0,-21-21 15,21 0-15,-21-21 0,0 22 16,0-22-1,-1 0 1,22-22 0,0 1-16,0 0 15,0 0-15,0 0 0,0 0 16,22-1-16,-1 1 0,0-21 0,0 21 16,0-22-16,22 22 0,-22-21 15,0 21-15,21-22 0,-21 22 0,22 0 16,-22 0-16,21 21 0,-21 0 15,22 0-15,-22 21 0,0 0 0,21 0 16,-20 1-16,-22 20 0,21-21 16,-21 21-16,0 1 0,0-22 0,0 21 15,0-21-15,0 1 0,0-1 16,-21 0-16,21 0 0,-22 0 16,1 0-16,0 1 0,0-22 15,0 0-15,21 21 16,-21-21-16,-1 0 15,1 0-15,0 0 16</inkml:trace>
  <inkml:trace contextRef="#ctx0" brushRef="#br0" timeOffset="13925.24">1439 1842 0,'0'0'15,"-21"-22"-15,0 22 0,0 0 0,0 0 16,-1-21-16,1 21 0,0 0 16,0 0-16,0-21 0,0 21 0,-1 0 15,1 0-15,0 0 0,0 0 16,42 21 31,0-21-47,22 0 0,-22 0 0,21 21 15,0-21-15,1 0 16,20 0-16,-20 22 0,20-22 0,1 0 0,-1 0 16,1 0-16,-1 0 15,22 0-15,-1 0 0,1 0 0,21 0 16,0 0-16,21 0 0,0 0 15,0 0-15,0-22 0,0 22 0,0-21 16,0 21-16,21 0 0,-21-21 16,0 21-16,-21 0 0,21 0 0,-21-21 15,-22 21-15,1 0 0,0 0 16,-1 0-16,-20 0 0,-1 0 0,-20 0 16,-1 0-16,-21 0 0,0 0 15,0 0-15,1 0 0,-22-21 63,-22 21-63,22-21 15,0-1-15</inkml:trace>
  <inkml:trace contextRef="#ctx0" brushRef="#br0" timeOffset="14694.8">6371 1693 0,'-42'0'0,"84"0"0,-105 0 0,20 0 16,1 0-16,0 22 0,20-22 15,1 0-15,-21 0 0,21 0 16,42 0 0,21 0-1,-21 0-15,22 0 0,-1 0 16,22 0-16,-1 0 0,1 0 0,20 0 15,1 0-15,0 0 0,-1 0 0,22 0 16,-21-22-16,21 22 16,-22 0-16,1 0 0,21-21 0,-22 21 15,22-21-15,-21 21 0,0 0 16,-1 0-16,1-21 0,-22 21 0,1 0 16,-1 0-16,-20-21 0,-1 21 15,0 0-15,-20 0 0,-1 0 0,0 0 16,-21-21 46</inkml:trace>
  <inkml:trace contextRef="#ctx0" brushRef="#br0" timeOffset="15706.22">10626 1778 0,'0'0'0,"-170"0"32,128 0-32,21 21 15,0-21-15,-1 0 0,-20 0 16,21 0-16,0 0 0,0 0 15,-1 0-15,44 0 47,-1 0-31,0 0-16,21 0 0,-21 0 0,22 0 16,-22 0-16,21 0 0,22 0 0,-22 0 15,22 0-15,-1 0 16,1 0-16,-1 0 0,22 0 0,-1 0 15,1 0-15,0 0 0,-1 0 16,1 0-16,0 0 0,-1 0 0,22-21 16,0 21-16,0 0 0,-21 0 0,20-21 15,1 21-15,0 0 0,0-21 16,0 21-16,0-21 0,-1 21 0,1-22 16,0 22-16,0 0 0,0-21 15,0 21-15,21 0 0,-22 0 0,1 0 16,0 0-16,21 0 0,0 0 15,0 0-15,0 0 0,0 0 0,0 0 16,0 0-16,0 0 0,0 0 0,0 0 16,0 0-16,-21 0 0,21 0 15,0 0-15,-21 0 0,0 0 16,-22 0-16,22 0 0,-42 0 0,20 0 16,-20 0-16,-1 0 0,1 0 15,-1 0-15,1-21 0,-22 21 0,0 0 16,22-21-16,-22 21 0,-21 0 15,22-21-15,-1 21 0,-21 0 0,0 0 16,1-21-16,-1 21 0,0 0 0,0 0 16,0-22-1,-21 1 1,0 0 0</inkml:trace>
  <inkml:trace contextRef="#ctx0" brushRef="#br0" timeOffset="28744.7">741 3112 0,'-21'0'0,"-1"0"0,1 0 16,0 0-16,0 0 15,0-22-15,0 22 0,-1 0 16,1 0-16,0 0 0,0 0 0,0 0 15,0 0-15,-1 0 0,1 0 16,0 0-16,0 0 16,42 0 15,0 0-31,0 0 0,22 0 16,-1 0-16,22 0 0,-22 0 15,21 0-15,-20 0 0,20 0 0,1 0 16,-22 0-16,22 0 0,-1 0 15,-21 0-15,22-21 0,-1 21 16,-20 0-16,20 0 0,-20 0 0,20 0 16,-21-21-16,-20 21 0,20 0 15,-21 0-15,0 0 0,0 0 0,-42 0 32,0 0-17,-21 0-15,21 0 0,-1 0 16,-20 21-16,21-21 0,-21 0 15,20 0-15,-20 0 0</inkml:trace>
  <inkml:trace contextRef="#ctx0" brushRef="#br0" timeOffset="29088.41">825 3133 0,'-21'0'32,"21"21"-17,0 0-15,0 0 16,0 0-16,0 1 0,0 20 16,0-21-16,0 21 0,0 1 0,0-1 15,0 0-15,0 1 0,0-1 16,0 0-16,0 1 0,-21-1 0,21 0 15,-21 1-15,21-22 0,0 21 16,0-21-16,0 1 0,0 20 0,0-21 16,0 0-1,0-42 17,0 0-32,0 0 15,0 0-15</inkml:trace>
  <inkml:trace contextRef="#ctx0" brushRef="#br0" timeOffset="29691.9">1058 3133 0,'0'21'31,"0"0"-31,0 0 16,0 22-16,0-22 0,0 21 16,0-21-16,0 22 0,0-1 0,0 0 15,0 1-15,0-22 0,0 21 16,0 0-16,0-20 0,0 20 16,0-21-16,0 21 0,0-20 0,-21-1 15,21 0-15,0 0 16,-21 0-16,21 0 0,0 1 15,0-44 32,0 1-47,0 0 0,0 0 16,0 0-16,0 0 0,0-1 16,0 1-16,0-21 0,21 21 0,0 0 15,0-22-15,1 22 0,-1 0 16,21-21-16,-21 20 0,22 1 15,-22 0-15,21 21 0,-21 0 0,0 0 16,1 0-16,20 0 16,-21 0-16,0 21 0,0 0 0,-21 1 15,22-1-15,-22 0 0,0 21 16,21-21-16,-21 1 0,0 20 0,0-21 16,0 0-16,-21 22 0,-1-22 15,22 0-15,-21 0 0,0 0 0,21 0 16,-21 1-16,21-1 0,0 0 15,-21-21-15,21 21 0,0-42 47,0 0-47,21 21 16,-21-21-16,0-1 0,21 1 0,0 0 16</inkml:trace>
  <inkml:trace contextRef="#ctx0" brushRef="#br0" timeOffset="30184.73">1736 3662 0,'0'0'0,"0"21"15,21-21 32,0 0-47,-21-21 16,21 21-16,0-21 0,0 21 0,1-21 15,-1-1-15,0 22 0,0-21 16,0 0-16,0 0 0,-21 0 0,22 21 16,-22-21-16,21-1 0,-21 1 15,0 0-15,0 0 0,0 0 16,-21 21-1,-1 0-15,1 0 16,0 0-16,0 21 16,0 0-16,0 0 0,-1 0 0,1 1 15,0-1-15,0 21 0,21-21 16,-21 22-16,21-22 0,0 0 0,0 0 16,0 21-16,0-20 0,0-1 15,0 0-15,21 0 0,0-21 16,0 0-16,0 21 0,1-21 15,-1 0-15,0 0 0,0 0 0,0 0 16,0 0-16,1 0 0,-1 0 16,0 0-16,0-21 0,0 21 0,0-21 15,-21 0-15,22 21 0,-1-21 16,0-1-16,0 1 0</inkml:trace>
  <inkml:trace contextRef="#ctx0" brushRef="#br0" timeOffset="31364.14">3196 3408 0,'0'-85'15,"-21"85"1,21-21-16,0 42 31,0 0-15,0 1-16,21 20 0,0-21 15,-21 0-15,0 22 0,0-22 0,21 21 16,-21-21-16,0 0 0,0 22 16,22-22-16,-22 0 0,0 0 0,0 0 15,0 1-15,0-1 0,0 0 16,0-42 31,0 0-32,0-1-15,0 1 0,0 0 0,0 0 16,0 0-16,0-22 0,0 22 16,0-21-16,21 0 0,0 20 0,0-20 15,0 21-15,0-21 0,1 20 16,-1-20-16,0 21 0,21 0 0,-21 21 16,22-21-16,-22 21 0,0 0 15,0 0-15,22 0 0,-22 21 0,0 0 16,0 0-16,0 0 0,0 22 0,-21-22 15,0 21-15,22-21 0,-22 22 16,0-1-16,0-21 0,0 0 0,0 22 16,0-22-16,0 0 15,0 0-15,0 0 0,0 0 0,-22 1 16,1-22 0,0-22-1,21 1 1,0 0-16,0 0 0,0 0 15,0 0-15,0-1 0,0-20 0,21 21 16,0-21-16,-21-1 0,22 22 16,-1-21-16,0-1 0,0 22 15,21-21-15,-20 21 0,20 0 0,0-1 16,-21 1-16,22 0 0,-1 21 16,-21 0-16,22 0 0,-22 21 0,21 0 15,-21 1-15,0-1 0,1 0 16,-1 0-16,0 21 0,-21-20 0,0 20 15,0-21-15,0 0 0,0 22 16,0-22-16,0 0 0,0 0 0,-21 0 16,0 0-16,-1 1 0,22-1 0,-21 0 15,0-21 1,21-21 31,0 0-47,21-1 0,0 1 15</inkml:trace>
  <inkml:trace contextRef="#ctx0" brushRef="#br0" timeOffset="31832.87">4699 3450 0,'21'0'31,"0"0"-31,0 0 0,1-21 0,-1 21 16,0-21-16,0 0 0,0 21 0,0-21 16,22-1-16,-22 1 0,0 0 15,21 0-15,-20 0 0,-1 0 0,0-22 16,0 22-16,0 0 0,-21 0 15,0 0-15,0-1 16,-21 22-16,0 0 16,0 0-16,0 0 15,-1 22-15,1-22 0,0 21 16,0 0-16,0 0 0,0 21 16,21-20-16,-22 20 0,1-21 0,0 21 15,0 1-15,21-22 0,0 21 0,-21-21 16,21 22-16,0-22 0,-21 0 15,21 0-15,0 0 0,0 1 0,0-1 16,0 0-16,21-21 0,0 0 16,0 21-16,0-21 0,0 0 0,1 0 15,-1 0-15,21 0 0,-21 0 0,22-21 16,-22 0-16,21 0 0,-21-1 16,22 1-16,-22 0 0,21 0 0,-21 0 15</inkml:trace>
  <inkml:trace contextRef="#ctx0" brushRef="#br0" timeOffset="32132.63">5757 2836 0,'0'0'0,"0"-21"0,-21 21 16,0 0-16,0 21 15,0 1-15,21-1 16,0 0-16,0 0 0,-22 21 15,22-20-15,-21 20 0,21-21 0,0 21 16,-21 1-16,21-1 0,0 0 16,0 1-16,-21-1 0,21 0 15,-21-20-15,21 20 0,0 0 0,0-21 16,0 1-16,-21 20 0,21-21 16,0 0-16,0 0 0,21-21 46,-21-21-46,21 21 0,0-21 0,0-21 16,0 21-16</inkml:trace>
  <inkml:trace contextRef="#ctx0" brushRef="#br0" timeOffset="32667.9">5969 2858 0,'0'0'0,"0"21"15,0 0 1,0 0-16,0 0 0,0 22 16,0-22-16,0 21 0,0-21 15,0 22-15,0-1 0,-21 0 0,21 1 16,0-1-16,0 0 0,0 1 16,0-22-16,-21 21 0,21-21 15,0 22-15,-22-22 0,22 0 0,0 0 16,0 0-16,-21 0 15,21-42 17,0 0-17,0 0-15,0 0 0,0 0 0,0-1 16,0 1-16,0-21 0,0 21 16,0-22-16,0 1 0,21 21 0,1-21 15,-1-1-15,0 22 0,0-21 0,0 21 16,0-1-16,22 1 0,-22 0 15,0 21-15,21 0 0,-20-21 16,20 21-16,-21 0 0,21 0 0,-20 21 16,-1 0-16,0 0 0,0 1 15,0 20-15,0-21 0,-21 21 0,0-20 16,0 20-16,0-21 0,0 21 16,0-20-16,0 20 0,0-21 0,0 0 15,-21 0-15,21 1 0,-21-1 0,0 0 16,21 0-16,-21-21 0,21 21 15,-21-21 1,-1 0 0,22-21-1,0 0-15,-21 0 0</inkml:trace>
  <inkml:trace contextRef="#ctx0" brushRef="#br0" timeOffset="32908.44">5440 3217 0,'21'-21'32,"0"21"-32,0 0 15,0-21-15,1 21 0,-1 0 16,0 0-16,21 0 0,-21-21 15,1 21-15,-1 0 0,0 0 0,21 0 16,-21 0-16,1 0 0,-1 0 16,0-21-16,0 21 0,0 0 0</inkml:trace>
  <inkml:trace contextRef="#ctx0" brushRef="#br0" timeOffset="33470.12">6752 3112 0,'0'-22'15,"-21"22"1,0 0 0,0 0-16,21 22 15,-22-1-15,1 0 0,21 0 0,-21 0 16,0 0-16,21 1 0,-21 20 16,21-21-16,0 21 0,0-20 0,0-1 15,0 21-15,0-21 0,0 0 16,0 1-16,0-1 0,0 0 0,0 0 15,21-21-15,0 21 0,0-21 16,0 0-16,1 0 0,-1 0 16,0 0-16,0 0 0,0 0 0,0 0 15,1 0-15,-1-21 0,0 0 16,21 0-16,-21 21 0,1-21 0,-22-1 16,21-20-16,0 21 0,-21 0 15,21 0-15,-21-22 0,0 22 16,0-21-16,0 21 0,0-1 0,-21 1 15,0 0-15,0 0 0,-1 0 16,1 21-16,0 0 0,0 0 0,0 0 16,0 0-16,-1 0 0,-20 0 0,21 21 15,0-21-15,21 21 0,-21 0 16,21 0-16,0 1 16,21-22-1,0 21-15,0-21 0</inkml:trace>
  <inkml:trace contextRef="#ctx0" brushRef="#br0" timeOffset="34107.96">7620 3048 0,'0'-21'15,"0"42"-15,0-63 16,-21 42-16,0 0 16,-1 0-16,1 0 0,0 0 15,-21 0-15,21 21 0,-1 0 16,1-21-16,-21 21 0,21 0 0,0 1 16,-1-1-16,1 0 0,0 21 0,0-21 15,0 1-15,0 20 0,21-21 16,-22 0-16,22 22 0,0-22 0,0 0 15,0 21-15,0-21 0,0 1 0,0-1 16,0 0-16,0 0 16,22-21-16,-1 0 0,0 0 0,0 0 15,0 0-15,0 0 0,1 0 16,-1 0-16,0-21 0,0 21 16,0-21-16,0 0 0,1-1 15,-1 1-15,0 0 0,0-21 0,0-1 16,0 22-16,1-21 0,-1 0 15,0-22-15,0 22 0,0-1 0,0 1 16,1 0-16,-22-1 0,21 1 16,-21 0-16,21-1 0,-21 1 0,0 21 15,0 0-15,0 0 0,0-1 0,0 1 16,-21 21 0,0 21-16,-1-21 15,22 22-15,-21 20 0,21-21 16,-21 21-16,21 1 0,0-1 0,-21 0 15,21 1-15,-21-1 0,21 0 16,0 1-16,0-1 0,0 0 16,0 1-16,0-1 0,0 0 0,0-20 15,0 20-15,21-21 0,0 0 0,0 0 16,0-21-16,1 22 0,20-22 16,-21 0-16,0 0 0,0 0 0,22 0 15,-22 0-15,0-22 0,0 22 0,22-21 16,-22 0-16,0 0 0</inkml:trace>
  <inkml:trace contextRef="#ctx0" brushRef="#br0" timeOffset="35178.55">9758 3112 0,'0'21'0,"0"-42"47,0-1-32,0 1 1,0 0-16,-21 0 0,-1 21 16,22-21-16,-21 0 0,-21-1 15,21 22-15,0-21 0,-22 0 0,1 0 16,21 21-16,-22 0 0,1 0 15,0 0-15,21 0 0,-22 0 0,1 0 16,0 0-16,20 21 0,-20 0 0,21 0 16,0 1-16,0 20 0,-1-21 15,22 21-15,0-20 0,0 20 0,0 0 16,0-21-16,0 22 0,0-1 0,0-21 16,0 0-16,0 22 15,22-22-15,-1 0 0,0-21 0,0 21 16,0-21-16,0 0 0,1 0 0,-1 0 15,0 0-15,0 0 0,0 0 16,0 0-16,22 0 0,-22-21 0,0 0 16,0 0-16,0 0 0,1-1 15,-1-20-15,0 0 0,21 21 0,-21-22 16,1 1-16,-1 0 0,0-1 0,21 1 16,-21-22-16,-21 22 0,22 0 15,-1-22-15,-21 22 0,21 0 0,-21-22 16,0 22-16,0 21 0,0-22 15,0 22-15,0-21 0,0 21 16,-21 21-16,21 21 16,-21 0-16,-1 0 0,22 21 15,0 1-15,0-1 0,0 0 0,-21 22 16,21-22-16,0 1 0,0 20 16,0-21-16,0 1 0,0-1 0,0 22 15,0-22-15,21 0 0,-21-21 0,22 22 16,-22-1-16,0-21 0,21 0 15,0 1-15,-21-1 0,21 0 0,0 0 16,0-21-16,1 0 0,-1 0 16,0 0-16,0-21 15,0 21-15,22-21 0,-22 0 0,0-1 16</inkml:trace>
  <inkml:trace contextRef="#ctx0" brushRef="#br0" timeOffset="35568.33">10245 3069 0,'-22'0'0,"22"21"15,22-21 17,-1 0-17,0 0-15,0 0 0,-21-21 16,21 21-16,0 0 0,1-21 15,-1 21-15,-21-21 0,21 21 0,-21-21 16,21 21-16,-21-21 0,0-1 16,0 1-16,-21 21 15,0 0-15,0 0 16,-1 0-16,1 0 0,0 0 16,0 21-16,0 1 0,0-1 0,-1 0 15,22 0-15,-21 21 0,0-20 0,21 20 16,-21-21-16,21 21 15,0-20-15,0-1 0,0 21 0,0-21 16,0 0-16,21 1 0,0-1 0,0-21 16,1 0-1,20 0-15,-21 0 0,0 0 0,22 0 16,-1 0-16,0 0 0,1-21 0,-1-1 16</inkml:trace>
  <inkml:trace contextRef="#ctx0" brushRef="#br0" timeOffset="35892.14">11197 2836 0,'0'0'0,"-21"0"0,0 0 0,0-21 0,-1 21 16,1 0-16,0 0 0,0 0 15,0 0-15,-22 0 0,22 21 0,0-21 16,0 22-16,-21-1 0,20 0 15,1 21-15,0-21 0,0 1 0,0 20 16,0 0-16,-1-21 0,22 22 0,-21-1 16,21 0-16,0-20 0,0 20 15,0-21-15,0 0 0,0 0 0,21 1 16,1-1-16,20 0 0,-21 0 0,0-21 16,22 0-16,-22 0 15,21 0-15,0 0 0,-20 0 0,20 0 16,0-21-16,1 0 0,-1 21 0,0-43 15,1 22-15,-1 0 0,0-21 16,1 21-16,-1-22 0,-21 1 0,21 0 16</inkml:trace>
  <inkml:trace contextRef="#ctx0" brushRef="#br0" timeOffset="36140.87">11642 2709 0,'0'0'0,"0"-42"0,0-85 31,-22 127-31,1 21 16,0 0-16,0 1 15,21 20-15,0-21 16,0 21-16,-21 1 0,21-1 0,0 0 16,-21 1-16,21-1 0,0 0 0,0 1 15,0-1-15,0 0 0,0-20 16,0 20-16,0 0 0,0-21 0,0 1 16,0-1-16,0 0 0,0 0 0,0 0 15,0 0-15,21-21 16,0 0-16,0 0 15,0-21 1,0 0-16,1 0 0</inkml:trace>
  <inkml:trace contextRef="#ctx0" brushRef="#br0" timeOffset="36736.31">12234 2985 0,'0'-43'16,"0"22"-16,0 0 0,0 0 15,-21 0-15,21-1 0,-21 1 16,0 0-16,0 21 15,-1 0-15,1 0 16,0 0-16,0 0 0,0 0 0,0 21 16,-1 0-16,1 1 0,0-1 15,0 0-15,0 21 0,0-21 0,-1 22 16,22-1-16,-21-21 0,0 22 0,0-1 16,21-21-16,-21 21 0,21-20 15,0 20-15,0-21 0,0 0 0,0 0 16,0 1-16,21-22 0,0 21 15,0-21-15,0 0 0,1 0 16,-1 0-16,0-21 0,0-1 0,21 1 16,-20 0-16,-1 0 0,21 0 15,-21 0-15,0-1 0,1-20 16,-1 21-16,0-21 0,0 20 0,0-20 16,-21 0-16,0 21 0,0-1 0,0 1 15,0 0-15,0 0 0,0 0 16,0 42-1,0 0-15,0 0 0,-21 0 16,21 1-16,0-1 0,-21 21 0,21-21 16,0 22-16,0-1 0,0-21 0,0 21 15,0-20-15,0-1 16,0 21-16,0-21 0,21 0 0,0 1 16,-21-1-16,21-21 0,1 21 0,-1-21 15,0 0-15,0 0 0,21 0 16,-20 0-16,-1 0 0,21 0 0,-21-21 15</inkml:trace>
  <inkml:trace contextRef="#ctx0" brushRef="#br0" timeOffset="37132.08">12658 2963 0,'-22'-42'16,"22"21"-16,0 0 15,22 21 1,-1-21-16,0 21 0,0 0 16,21 0-16,-20 0 0,-1 21 15,0 0-15,0 0 0,0 0 16,22 0-16,-22 1 0,0 20 0,-21-21 16,21 21-16,0-20 0,-21 20 0,0-21 15,0 21-15,0-20 0,0 20 16,0-21-16,0 0 0,0 0 0,-21 1 15,0-22-15,0 21 0,0 0 16,-1-21 0,1 0-16,21-21 15,0 0-15,0-1 16,0 1-16,0-21 0,0 21 16,0 0-16,21-22 0,1 22 0,-22-21 15,21-1-15,0 22 0,0-21 0,0 21 16,0-22-16,1 22 0,-1-21 15,0 21-15,0 0 0,0-1 0,22 1 16,-22 21-16</inkml:trace>
  <inkml:trace contextRef="#ctx0" brushRef="#br0" timeOffset="37828.62">13822 3239 0,'0'-22'31,"21"1"-16,0 21-15,-21-21 0,0 0 16,21 21-16,0-21 0,-21 0 16,22 21-16,-22-22 0,0 1 0,0 0 15,0 0-15,0 0 0,0 0 0,0-1 16,0 1-16,-22 0 0,1 0 16,0 0-16,0 21 0,0 0 0,0 0 15,-22 0-15,22 0 0,-21 0 16,21 21-16,-1 0 0,-20 0 0,21 0 15,-21 1-15,20 20 0,1-21 0,0 21 16,0 1-16,0-1 16,21-21-16,0 22 0,0-1 0,-21-21 15,21 21-15,0-20 0,0-1 0,0 0 16,21 0-16,0-21 16,0 21-16,0-21 0,0 0 0,22 0 15,-22 0-15,0-21 0,0 21 0,0-21 16,22 0-16,-22 0 0,0-1 15,0 1-15,0-21 0,1 21 0,20 0 16,-21-22-16,-21 22 0,21-21 0,0 21 16,-21-22-16,22 22 0,-22 0 15,0 0-15,0 0 0,0 42 32,0 0-32,0 0 15,0 0-15,-22 0 0,22 22 0,0-22 16,0 21-16,0-21 0,0 22 0,0-22 15,0 0-15,0 0 0,22 22 16,-1-22-16,0-21 0,-21 21 0,21 0 16,21-21-16,-20 0 0,-1 0 15,0 0-15,21 0 0,-21 0 0,1 0 16,20 0-16,-21-21 0,0 21 0,0-21 16,1 0-16,-1-22 0</inkml:trace>
  <inkml:trace contextRef="#ctx0" brushRef="#br0" timeOffset="39208.48">14563 2477 0,'0'0'16,"-22"0"0,1 0-16,21 21 15,0 21-15,-21-21 0,21 22 0,-21-22 16,21 21-16,-21 0 0,21 1 15,0 20-15,0-20 0,0-1 0,0 0 16,0 1-16,0-1 0,0 0 16,0 22-16,0-22 0,0-21 15,0 22-15,0-1 0,0-21 0,21 21 16,-21-20-16,21-1 0,0 0 16,-21 0-16,21-21 0,1 0 0,-1 0 15,0 0-15,0 0 0,0 0 0,22 0 16,-22-21-16,0 21 0,0-21 15,0 0-15,0-1 0,1-20 0,20 21 16,-21-21-16,0 20 0,0-20 0,1 0 16,-1 21-16,0-22 0,0 22 15,0-21-15,-21 21 0,0-1 0,0 1 16,0 0-16,0 42 31,-21 0-31,21 1 16,-21-1-16,21 0 0,-21 21 0,21-21 15,0 1-15,0 20 0,0-21 16,0 0-16,0 0 0,0 22 0,0-22 16,0 0-16,0 0 0,0 0 0,0 1 15,21-22-15,0 0 16,0 21-16,0-21 0,1 0 0,-1 0 16,0 0-16,0 0 0,0-21 0,0 21 15,1-22-15,20 1 0,-21 0 16,0 0-16,22 0 0,-22 0 15,21-1-15,-21-20 0,0 21 0,22 0 16,-22-22-16,-21 22 0,21 0 16,-21 0-16,21 21 0,-21-21 0,0 42 31,-21-21-15,0 21-16,21 0 0,0 0 0,-21 1 15,21-1-15,-21 0 0,21 0 16,0 0-16,0 0 0,0 1 0,0-1 15,0 0-15,0 0 0,0 0 16,21-21 0,0 0-1,0 0-15,0 0 0,0-21 16,1 0-16,-1 0 16,-21-22-16,0 22 0,0 0 15,0 0-15,0-21 0,0 20 16,0-20-16,0 21 0,0 0 0,0 0 15,-21-1-15,21 1 0,0 0 0,-22 21 16,1-21-16,0 21 16,0 0-1,21-21 17,21 21-17,0 0-15,0 0 16,1-21-16,-1 21 0,0 0 0,21 0 15,-21-22-15,22 22 0,-22 0 0,0 0 16,21 0-16,-20 0 0,20 0 16,-21 0-16,0 0 0,0 0 0,1 0 15,-1 0-15,0 0 0,0 22 16,-21-1-16,0 0 0,0 0 16,0 0-16,0 0 0,0 1 0,0-1 15,0 0-15,0 0 0,-21 0 16,21 0-16,-21 1 0,21-1 15,0 0-15,-21 0 0,21 0 16,-22-21 0,22 21-16,-21-21 31,21-21-31,0 0 16,0 0-16,0 0 15,0 0-15,0-1 0,21 1 16,-21 0-16,22-21 0,-1 21 0,0-1 15,21-20-15,-21 0 0,22 21 16,20-22-16,-20 1 0,-1 21 16,0-22-16,22 22 0,-22 0 0,0 0 15,1 0-15,-1 21 0,-21 0 16,22 0-16,-22 0 0,0 21 0,-21 0 16,0 0-16,0 22 0,0-1 0,0-21 15,0 21-15,0 1 0,0-1 16,0 0-16,0 1 0,0-1 0,-21-21 15,21 22-15,-21-22 0,21 21 0,0-21 16,0 0-16,-22 1 0,22-1 16,0 0-16,-21-21 0,21-21 47,0 0-47,0-1 15,0 1-15</inkml:trace>
  <inkml:trace contextRef="#ctx0" brushRef="#br0" timeOffset="39440.99">15981 2371 0,'0'0'0,"-21"-21"0,-1 21 0,1 0 16,0 0-1,42 21 17,0-21-17,-42 21 17</inkml:trace>
  <inkml:trace contextRef="#ctx0" brushRef="#br0" timeOffset="39656.86">14351 2688 0,'-21'21'0,"42"-42"0,-42 64 0,21-22 16,21-21-1,0 0 1,0 0-16,22 0 0,-22 0 0,21 0 15,-21 0-15,22 0 0,-22 0 0,21 0 16,0 0-16,-20 0 0,-1 0 16,21 0-16,-21 0 0,0 0 0</inkml:trace>
  <inkml:trace contextRef="#ctx0" brushRef="#br0" timeOffset="40304.15">18690 2815 0,'0'0'0,"0"-21"0,0 0 16,0 0-16,0 0 15,0-1-15,0 44 47,-21 20-31,21-21-16,-21 0 0,21 22 0,0-22 16,0 21-16,0-21 0,-21 22 0,21-22 15,-22 21-15,1-21 0,21 22 16,-21-22-16,0 0 0,21 0 0,0 0 15,-21 0-15,0 1 0,21-1 16,0 0-16,21-21 31,21-21-31,-21 0 16,0-1-16</inkml:trace>
  <inkml:trace contextRef="#ctx0" brushRef="#br0" timeOffset="40741.15">19177 2794 0,'0'0'16,"42"-42"-16,1 21 0,-22-1 0,21 1 0,-21 21 16,-21-21-16,0 0 15,-42 21-15,21 0 16,0 0-16,-22 0 0,1 21 16,0-21-16,20 21 0,-20 0 0,0-21 15,21 22-15,-22-1 0,22 0 16,0 0-16,21 0 0,-21 0 15,21 1-15,0-1 16,21-21 0,0 21-16,0-21 15,0 0-15,22 0 0,-22 21 16,21-21-16,-21 21 0,22-21 0,-1 21 16,0-21-16,1 22 0,-1-1 0,-21-21 15,22 21-15,-22 0 0,0 0 16,0-21-16,-21 21 0,0 1 0,-21-1 15,0 0-15,-22-21 16,22 21-16,-21-21 0,0 21 0,-1-21 16,1 0-16,0 0 0,-1 21 15,22-21-15,-21 0 0,21 0 16,-1 0-16,1 0 0,0 0 0,0 0 16,0 0-16,0-21 0,21 0 15,0 0-15,-22 0 0,22 0 16,-21-22-16,21 22 15,0 0-15</inkml:trace>
  <inkml:trace contextRef="#ctx0" brushRef="#br0" timeOffset="40947.97">18648 2350 0,'0'0'0,"-21"0"0,21-22 32,21 22-1,0 0-31,0 0 16,0-21-16,0 21 0</inkml:trace>
  <inkml:trace contextRef="#ctx0" brushRef="#br0" timeOffset="41936.06">21103 2879 0,'21'0'16,"-21"-21"-16,21-1 0,-21 1 15,22 0-15,-1 0 0,-21 0 16,0 0-16,0-1 0,0-20 16,0 21-16,0 0 0,-21 0 0,-1 21 15,1-22-15,0 1 0,0 21 16,0 0-16,-22 0 0,22 0 15,-21 0-15,0 21 0,20 1 16,-20-1-16,0 0 0,21 0 0,-22 0 16,22 22-16,0-22 0,0 0 0,0 21 15,21-21-15,-22 1 0,22-1 16,0 0-16,0 0 0,0 0 0,0 0 16,22-21-16,-1 22 0,0-22 15,0 0-15,21 0 0,-20 0 0,20 0 16,0 0-16,-21 0 0,22 0 0,-1-22 15,0 1-15,1 0 0,-1 21 16,-21-21-16,22 0 0,-22 0 0,21-1 16,-21 22-16,0-21 15,-21 0-15,22 0 0,-22 0 0,21 0 16,-21-1-16,0 44 31,0-1-15,-21 21-16,21-21 15,0 0-15,0 1 0,0 20 0,-22 0 16,22-21-16,0 22 0,0-1 0,0 0 16,0 1-16,-21 20 0,21-20 15,0 20-15,0 1 0,0-1 0,0 1 16,0-1-16,0 1 0,0-22 16,0 21-16,0 1 0,0-1 15,0 1-15,0-1 0,0 1 0,0-22 16,-21 22-16,21-22 0,-21 0 0,0 1 15,21-1-15,-21-21 0,-1 0 16,1 1-16,0-1 0,0-21 0,0 0 16,0 0-16,-1 0 0,1-21 0,0-1 15,21-20-15,0 21 0,-21-21 16,21-22-16,-21 1 0,21 20 0,0-20 16,0-1-16,0 1 0,0-1 15,0 1-15,0-1 0,0 1 16,0 20-16,0-20 0,21 21 0,0-22 15,0 22-15,0-1 0,1 1 0,-1 0 16,21-1-16,-21 1 0,22 0 16,-1 21-16,0-22 0,-21 22 0,22-21 15,-1 21-15,0-1 0,1 1 16,-1 0-16,-21 0 0,0 0 0</inkml:trace>
  <inkml:trace contextRef="#ctx0" brushRef="#br0" timeOffset="42300.1">21632 2942 0,'0'0'0,"21"-21"47,1 21-47,-1-21 0,0 0 0,0 0 15,0 21-15,0-22 0,1 1 16,-1 0-16,0 0 0,0 0 0,0 0 15,-21-1-15,21 1 0,-21-21 0,0 21 16,0 0-16,-21-1 16,0 22-16,0 0 0,0 0 0,-22 0 15,22 0-15,0 0 16,-21 22-16,21 20 0,-1-21 0,1 0 16,0 22-16,0-22 0,0 21 0,21-21 15,0 22-15,0-22 0,0 0 16,0 21-16,0-21 0,0 1 0,21-22 15,0 21-15,21 0 0,-20-21 16,-1 0-16,0 21 0,21-21 0,-21 0 16,1 0-16,20 0 0,-21 0 0,0 0 15,22-21-15,-22 21 0,0-21 16</inkml:trace>
  <inkml:trace contextRef="#ctx0" brushRef="#br0" timeOffset="42588.93">22331 2265 0,'0'0'16,"0"-42"-16,21 42 0,-21-22 0,0 44 31,-21-1-31,21 0 0,0 0 16,-21 21-16,21 1 0,-22-1 15,1 0-15,21 22 0,0-22 0,0 1 16,-21 20-16,21-21 0,-21 1 15,21-1-15,0-21 0,-21 22 16,21-22-16,0 0 0,0 0 0,0 0 16,0 0-16,0 1 15,21-22 1,0 0-16,0 0 0,0-22 16,1 1-16,-1 0 0,0 0 15,0 0-15,0-22 0</inkml:trace>
  <inkml:trace contextRef="#ctx0" brushRef="#br0" timeOffset="43508.57">22606 2265 0,'0'-21'0,"0"42"0,0-63 15,0 63 17,-21 0-32,0 0 0,21 0 0,0 22 15,-22-1-15,1-21 0,21 43 16,-21-22-16,21 0 0,0 1 0,0-1 15,0 0-15,-21-21 0,21 22 0,0-1 16,0-21-16,0 22 0,0-22 16,0 0-16,0 0 0,0 0 0,21 0 15,0-21-15,-21 22 0,21-22 16,1 0-16,-1 0 0,0 0 16,0 0-16,0 0 0,0 0 0,22-22 15,-22 1-15,0 21 16,0-21-16,0 0 0,1 0 0,-1 0 15,0-1-15,0 1 0,-21 0 16,0-21-16,21 21 0,-21-1 0,0 1 16,21 21-16,-21-21 0,0 42 31,0 0-31,-21-21 0,21 22 0,-21-1 16,21 0-16,0 0 0,0 0 15,0 0-15,0 1 0,0-1 0,0 0 16,0 0-16,0 0 0,0 0 15,21-21 1,0 22-16,1-22 0,-1 0 16,0 0-16,0 0 0,0 0 15,0 0-15,1-22 0,-1 22 0,0-21 16,0 0-16,21 0 0,-20 0 0,-1 0 16,0-1-16,-21 1 0,21 0 15,0-21-15,0 21 0,-21-1 0,0 1 16,0 0-16,0 42 31,0 0-31,-21 1 16,21 20-16,0-21 15,-21 0-15,21 0 0,-21 1 0,21-1 16,-21 0-16,21 0 0,0 0 16,0 0-16,0 1 15,-21-22-15,21 21 16,0-42 15,0-1-15,0 1-16,0 0 0,0 0 0,0 0 15,0 0-15,21-1 0,-21-20 0,21 21 16,0-21-16,0 20 0,0-20 16,1 21-16,20 0 0,0-22 0,1 22 15,-1 21-15,0-21 16,1 21-16,-1 0 0,0 0 0,-21 21 15,22 0-15,-22 1 0,0-1 0,0 0 16,-21 21-16,0-21 0,0 22 16,0-22-16,0 21 0,0-21 0,0 1 15,0-1-15,-21 0 0,21 0 16,-21 0-16,21 0 0,-21-21 0,21 22 16,-21-22-16,21 21 0,0-42 46,21 21-46,21-22 16,-21 1-16</inkml:trace>
  <inkml:trace contextRef="#ctx0" brushRef="#br0" timeOffset="44180.19">24447 2731 0,'0'0'0,"0"-22"0,0 1 0,0 0 16,0 0-16,0 0 16,-21 21-16,0-21 0,0 21 15,0 0-15,0 0 0,-1 0 16,-20 0-16,21 21 0,0-21 16,-22 21-16,22 0 0,-21 0 0,21 0 15,0 1-15,-22-1 0,22 21 16,21-21-16,-21 0 0,21 1 0,-21-1 15,21 0-15,0 0 16,0 0-16,21-21 0,0 0 16,0 21-16,0-21 0,1 0 0,-1 0 15,0 0-15,0 0 0,21 0 16,-20 0-16,-1-21 0,0 21 0,0-21 16,0 21-16,0-21 0,1 0 15,-22 0-15,21 21 0,-21-22 0,21 1 16,0 0-16,-21 0 0,0 0 15,21 21-15,-21-21 16,0 42 15,0 0-31,0 0 0,-21 0 0,21 0 16,-21 1-16,21-1 0,0 0 0,0 21 16,-21-21-16,21 1 0,-21 20 15,21 0-15,-22-21 0,22 22 0,-21 20 16,21-20-16,-21-1 0,21 21 0,0-20 15,0 20-15,0-20 16,0 20-16,0-21 0,0 22 0,0-22 16,0 22-16,0-22 0,0 0 0,0 22 15,0-22-15,0 1 0,0-1 16,0 0-16,-21 1 0,0-1 0,0-21 16,21 21-16,-22-20 0,1-1 0,0 0 15,0 0-15,-21-21 0,20 21 16,1-21-16,-21 0 0,21 0 0,0 0 15,-1 0-15,-20 0 0,21 0 0,0 0 16,0 0-16,-1-21 0,1 21 16,0-21-16,0 0 0,0 0 0,0-1 15,-1-20-15,22 21 0,-21-21 16,21-1-16,-21 1 0</inkml:trace>
  <inkml:trace contextRef="#ctx0" brushRef="#br0" timeOffset="44473.53">23283 2307 0,'0'0'15,"-21"0"-15,0 0 16,0 0 47,0 0-48,-1 0-15,1 0 16</inkml:trace>
  <inkml:trace contextRef="#ctx0" brushRef="#br0" timeOffset="44728.38">22098 2646 0,'0'0'16,"-21"21"-16,42-21 31,0 0-15,0 0-16,22 0 0,-22 0 15,21 0-15,0 0 0,1 0 0,-1 0 16,22-21-16,-22 21 0,0 0 16,1 0-16,-1 0 0,0 0 15,-21 0-15,1 0 0,20-21 0,-21 21 16,0 0-16</inkml:trace>
  <inkml:trace contextRef="#ctx0" brushRef="#br0" timeOffset="45028.22">26014 2540 0,'-21'0'16,"42"0"-16,-64 0 0,1 0 0,21 0 15,0 0-15,21 21 16</inkml:trace>
  <inkml:trace contextRef="#ctx0" brushRef="#br0" timeOffset="46244.52">26162 2540 0,'21'0'156,"0"0"-62,-21-21-79,21 21-15,-21-21 16,0 0 0,0-1-16,0 1 0,0 0 15,0 0-15,22 21 0,-22-21 16,0 0-16,0-1 0,21 1 0,-21 0 15,0 0-15,0-21 0,0 20 16,0 1-16,21 0 0,-21 0 0,0 0 16,0 0-16,0-1 15,0 1-15,-21 42 32,0 1-32,21 20 0,0-21 0,-22 21 15,22 22-15,-21-22 0,21 22 16,-21-22-16,21 22 0,0-22 15,0 0-15,0 22 0,-21-22 0,21-21 16,0 22-16,0-1 0,0-21 16,0 0-16,0 0 0,0 1 0,-21-22 15,21 21-15,0-42 32,0-1-32,0 1 15,0 0-15,0 0 0,0 0 16,0 0-16,0-22 0,0 22 0,21-21 15,0 21-15,0-22 0,0 22 16,1-21-16,20 21 0,-21-22 16,21 22-16,-20 0 0,20 21 0,0 0 15,-21 0-15,22 0 0,-22 0 16,21 21-16,1 0 0,-22 0 0,0 1 16,0 20-16,0-21 0,-21 21 15,0-20-15,0 20 0,0-21 0,0 0 16,0 0-16,-21 1 0,0-1 0,-21 0 15,20-21-15,-20 21 0,21-21 16,-21 0-16,-1 0 0,22 0 0,-21 0 16,-1 0-16,22 0 0,-21 0 15,21 0-15,0 0 0,-22 0 0,22 0 16,0 0 0,21-21-16,0 0 15,0 0-15,21 21 0,0 0 16,0-22-16,1 22 0,20-21 15,-21 0-15,21 21 0</inkml:trace>
  <inkml:trace contextRef="#ctx0" brushRef="#br0" timeOffset="46464.4">26924 2455 0,'0'0'0,"21"0"0,0 0 0,-21 22 31,0-1-31,0 0 15,-21 0-15,21 0 0,-21 0 0,21 1 16,-21-1-16,21 0 0,0 0 0,0 0 16,-21 0-16,21 1 15,0-1 1,0-42 15</inkml:trace>
  <inkml:trace contextRef="#ctx0" brushRef="#br0" timeOffset="46652.04">26903 2307 0,'0'-21'0,"0"42"0,0-63 0,0 21 16,0 0-16,0-1 16,0 44 30,0-1-30,21-21-16,0 0 0,0 21 16,0-21-16,1 21 0</inkml:trace>
  <inkml:trace contextRef="#ctx0" brushRef="#br0" timeOffset="47108.3">27241 2392 0,'0'0'0,"0"21"0,0 0 16,0 0-16,0 1 0,0-1 0,0 0 16,0 0-16,-21 0 0,21 0 0,0 1 15,0-1-15,0 0 0,-21 0 16,21 0-16,0 0 0,0 1 16,0-1-1,-21-21 16,0-21-15,21-1-16,0 1 0,0 0 16,0 0-16,0 0 0,0 0 15,0-1-15,0-20 0,21 21 0,0-21 16,0-1-16,22 22 0,-22-21 16,21 21-16,0-22 0,1 22 0,-1 0 15,0 21-15,1 0 0,-1 0 16,0 0-16,1 0 0,-22 0 0,21 21 15,-21 0-15,22 22 0,-22-22 0,-21 21 16,0 0-16,0-20 16,0 20-16,0 0 0,0-21 0,0 22 15,-21-22-15,0 0 0,21 0 16,-22 0-16,1-21 0,0 22 0,21-1 16,-21-21-16,21 21 0</inkml:trace>
  <inkml:trace contextRef="#ctx0" brushRef="#br0" timeOffset="47904.54">28596 2413 0,'0'0'16,"-21"-21"-16,0 21 0,-22-21 0,22 21 16,0 0-16,0 0 0,0 0 0,-22 0 15,22 0-15,-21 0 0,21 0 16,-22 21-16,22-21 0,-21 42 0,21-21 16,0 1-16,-1 20 0,1-21 15,0 21-15,21-20 0,-21 20 16,21-21-16,0 21 0,0-20 0,0-1 15,0 0-15,21 0 0,0-21 16,0 21-16,1-21 0,-1 21 0,0-21 16,21 0-16,-21 0 0,1 0 15,-1 0-15,21 0 0,-21-21 0,0 0 16,1 0-16,-1 0 0,0 0 16,0-1-16,0 1 0,22-21 0,-22 21 15,0-22-15,0 1 0,0 0 0,-21-22 16,21 22-16,1 0 0,-1-1 15,-21 1-15,0 0 0,0 20 0,0-20 16,0 21-16,0 0 16,0 0-16,0 42 15,-21 0 1,-1 0-16,22 0 0,-21 22 0,21-1 16,0 0-16,0 1 0,0-1 0,0 0 15,0 1-15,0-1 0,0 0 16,0-21-16,0 22 0,0-1 0,21-21 15,1 0-15,-22 1 0,21-1 16,0 0-16,0-21 0,0 0 0,0 21 16,1-21-16,-1 0 0,0 0 15,0 0-15,21 0 0,-20-21 0,20 21 16,-21-21-16,21 0 0,-20-1 16,-1 1-16,21-21 0,-21 21 15,0-22-15,-21 22 0,0-21 0,22 0 16,-22 20-16,0 1 0,0 0 15,0 0-15,0 0 0,-22 21 16,1 0-16,21 21 16,-21 0-16,0 0 0,0 0 0,21 1 15,0 20-15,-21-21 0,21 0 16,-22 22-16,22-22 0,0 0 0,0 0 16,0 0-16,0 0 0,0 1 0,0-1 15,22 0-15,-1-21 16,0 0-16,0 21 0,21-21 15,-20 0-15,20 0 0,0 0 16,1 0-16,-1 0 0,0 0 0,1 0 16,20-21-16,-21 21 0,1-21 0</inkml:trace>
  <inkml:trace contextRef="#ctx0" brushRef="#br0" timeOffset="48484.21">29930 2350 0,'0'0'0,"-22"0"0,1 0 0,0-22 0,0 22 16,0 0-16,0 0 0,-22 0 16,22 0-16,0 0 0,-21 0 15,20 22-15,-20-1 0,21 0 16,0 0-16,0 0 0,-1 0 0,1 22 16,0-22-16,21 0 0,-21 21 15,21-20-15,0-1 0,0 0 0,0 21 16,0-21-16,0 1 0,0-1 0,0 0 15,0 0-15,21-21 16,0 0-16,-21 21 0,21-21 16,1 0-16,-1 0 0,0-21 15,0 0-15,0 21 0,0-21 16,1 0-16,-1-22 16,0 22-16,21-21 0,-21 21 0,1-22 15,-1 1-15,0 0 0,0-1 0,0 1 16,-21 0-16,21-1 0,1 1 15,-1 0-15,0-1 0,0 1 0,-21 21 16,0-22-16,0 22 0,21 0 16,-21 0-16,-21 42 15,21 0 1,-21 0-16,0 1 0,0 20 0,21 0 16,0-21-16,-22 22 0,22-1 15,-21 0-15,21 1 0,0-1 0,0 0 16,0 1-16,0-1 0,0-21 0,0 22 15,0-22-15,21 0 16,1 0-16,-1 0 0,0 0 0,0-21 16,0 22-16,0-22 0,1 0 15,20 0-15,-21 0 0,21 0 0,-20 0 16,-1 0-16,0 0 0,0 0 16,0 0-16,0 0 0,1 0 0,-1-22 15,0 1-15,0 0 0,0 21 16,0-21-16,1 0 0</inkml:trace>
  <inkml:trace contextRef="#ctx0" brushRef="#br0" timeOffset="48883.99">31962 1990 0,'0'0'0,"-22"-21"0,-41-64 32,63 64-32,-21 0 0,21-1 15,-21 22 1,21 22-1,-22-1-15,1 0 0,21 21 16,-21-21-16,21 22 0,-21-1 0,0 0 16,21 1-16,-21-1 0,21 0 15,0 1-15,-22-1 0,1-21 0,21 22 16,0-1-16,0-21 0,0 0 16,-21 22-16,21-22 0,0 0 15,0 0-15,21-42 47,0 0-47</inkml:trace>
  <inkml:trace contextRef="#ctx0" brushRef="#br0" timeOffset="49308.15">32131 2138 0,'0'0'0,"-21"0"31,0 21-31,-1 0 0,1-21 0,0 21 16,0 1-16,21-1 0,-21 0 15,0 0-15,-1 0 0,22 0 0,0 1 16,0-1-16,-21 0 0,21 0 16,0 0-16,0 0 0,21 1 15,1-22 1,-1 0-16,0 0 0,0 0 0,21 0 15,-20 0-15,20 0 0,-21-22 16,21 22-16,-20-21 0,20 0 16,-21 0-16,0-21 0,0 20 15,1 1-15,-22-21 0,0 21 16,0-22-16,0 22 0,0 0 0,0 0 16,0 0-16,-22 0 0,1-1 15,0 22-15,-21 0 0,21-21 0,-1 21 16,1 0-16,0 0 0,0 0 15,0 0-15,0 0 0,-1 0 16,22 21-16,-21-21 16,0 0-1,21 22-15</inkml:trace>
  <inkml:trace contextRef="#ctx0" brushRef="#br0" timeOffset="49588.01">31538 1969 0,'0'0'0,"21"0"0,1-22 0,-1 22 16,0 0-16,0 0 0,21-21 0,-20 0 15,20 21-15,0 0 0,1-21 16,-1 21-16,0 0 0,1-21 0,20 21 15,-21 0-15,1 0 16,-1 0-16,-21 0 0,22 0 0,-22 0 16,0 0-16,0 0 0,0 0 15,-21 21 17,-21-21-32,0 0 15,0 21-15,0-21 0</inkml:trace>
  <inkml:trace contextRef="#ctx0" brushRef="#br0" timeOffset="50967.96">1609 5186 0,'0'0'0,"0"-21"16,-22 21-16,22-21 0,-21-1 0,21 1 16,0 0-1,-21 21-15,21-21 0,-21 21 16,21 21 0,0 0-1,0 0-15,0 1 16,0-1-16,0 21 0,0-21 0,0 22 15,0-22-15,0 0 0,0 21 16,0-21-16,0 1 0,0-1 16,0 0-16,-21-21 0,21 21 0,0 0 15,-21-21-15,21-21 32,0 0-17,0 0-15,0 0 0</inkml:trace>
  <inkml:trace contextRef="#ctx0" brushRef="#br0" timeOffset="51352.75">1460 4678 0,'0'0'0,"-21"-21"0,0 21 0,0 0 0,0 0 15,0 0 1,21 21-16,0 0 0,0 0 0,0 0 15,0 1-15,0-1 0,0 0 16,0 0-16,0 0 16,21-21-16,0 0 0,0 0 0,0 0 15,0 0 1,1-21-16,-1 0 0,0 0 0,0 0 16,0-1-16,0 1 0,-21 0 15,0 0-15,0 0 0,0 0 0,0-1 16,-21 1-16,0 0 0,-21 0 15,21 21-15,-22-21 0,22 21 0,-21 0 16,21 0-16,-22 0 0,22 0 16,0 0-16,0 0 0,0 21 15,21 0-15,0 0 0,0 0 16,0 1-16,0-1 0,0 0 16,21 0-16,0 0 0,0-21 0,21 21 15,-20-21-15,20 0 16,-21 0-16,21 0 0</inkml:trace>
  <inkml:trace contextRef="#ctx0" brushRef="#br0" timeOffset="51684.55">1990 4360 0,'0'0'0,"0"-21"0,0-42 31,-22 63-15,22 21-16,0 21 16,0-21-16,0 22 0,0-1 0,0 0 15,0 1-15,0-1 0,0 0 16,0 1-16,0 20 0,0-20 0,-21 20 16,21-21-16,0 22 0,0-22 15,-21 1-15,21 20 0,-21-21 0,21 1 16,-21-22-16,21 21 0,0-21 15,0 1-15,0-1 0,0 0 0,0 0 16,0-42 15,21 0-31,0 0 16,-21-1-16,21 1 0</inkml:trace>
  <inkml:trace contextRef="#ctx0" brushRef="#br0" timeOffset="52152.61">2498 4784 0,'0'0'15,"21"-21"-15,-21-1 16,-21 22 0,-1 0-16,1 0 15,0 0-15,-21 22 16,21-1-16,-22 0 0,1 0 0,21 0 15,-22 0-15,22 1 0,0-1 16,0 0-16,0 0 0,0 0 0,21 0 16,0 1-16,0-1 0,0 0 15,21 0 1,0-21-16,21 0 16,-21 0-16,1 0 0,20 21 0,0-21 15,1 0-15,-22 0 0,21 21 16,0 1-16,-20-22 0,-1 21 0,0-21 15,0 21-15,-21 0 0,0 0 16,0 0-16,0 1 16,-21-22-16,0 21 0,0 0 0,-22-21 15,1 21-15,0-21 0,20 21 16,-20-21-16,0 0 0,21 0 0,-22 0 16,22 0-16,0 0 0,0 0 15,0 0-15,-1 0 0,22-21 31,0 0-31,0 0 16,0 0-16,0-1 0,0 1 16,0 0-16,0 0 0</inkml:trace>
  <inkml:trace contextRef="#ctx0" brushRef="#br0" timeOffset="52440.78">1905 4657 0,'0'0'0,"0"-21"31,21 21-15,0-22-16,0 22 0,1 0 0,-1-21 16,0 21-16,21 0 0,1-21 15,-22 0-15,21 21 0,0 0 0,1 0 16,-22-21-16,21 21 0,-21 0 15,1 0-15,-1 0 0,0 0 16,-21 21 31</inkml:trace>
  <inkml:trace contextRef="#ctx0" brushRef="#br0" timeOffset="53264.31">4106 5038 0,'0'0'15,"64"-43"1,-64 22-16,21 21 16,-21-21-16,0 0 15,0 0-15,0 0 0,0-1 16,0 1-16,-21 0 16,-106-42-1,84 41-15,22 22 0,-21 0 16,0 0-16,-1 0 15,1 0-15,0 22 0,20-1 0,-20 0 16,0 0-16,21 21 0,-22 1 16,22-22-16,0 21 0,0 1 0,21-1 15,0 0-15,0-21 0,0 22 0,0-1 16,0-21-16,0 0 0,0 1 16,21-1-16,0 0 0,0-21 0,0 0 15,1 21-15,20-21 0,-21 0 16,0 0-16,0 0 0,22-21 0,-22 21 15,0-21-15,0 0 0,22-1 16,-22 1-16,0 0 0,21-21 0,-21-1 16,1 1-16,-1 0 0,0-1 15,0 1-15,0-21 0,0 20 16,-21 1-16,0-22 0,0 22 0,0 0 16,22-22-16,-22 22 0,0 0 15,0-1-15,0 22 0,0-21 0,0 21 16,0-1-16,-22 22 0,1 22 15,21-1 1,0 0-16,0 0 0,0 21 0,0 1 16,0-22-16,0 21 0,0 22 15,0-22-15,0 0 0,0 1 0,0-1 16,0 0-16,0 1 0,0-1 0,21-21 16,-21 22-16,0-22 15,0 0-15,22 0 0,-1 0 0,0-21 16,0 0-1,0 0-15,0 0 0,1 0 0,-1-21 16,0 0-16,0 0 0</inkml:trace>
  <inkml:trace contextRef="#ctx0" brushRef="#br0" timeOffset="53680.93">4551 4720 0,'-21'43'32,"42"-43"-1,0 0-31,0 0 0,0-22 16,0 22-16,1-21 0,20 0 15,-21 21-15,0-21 0,0 21 0,-21-21 16,22 21-16,-22-21 0,0-1 15,-22 22 1,1 0-16,0 0 16,0 0-16,0 0 0,-22 0 15,22 22-15,0-1 0,-21 0 0,21 0 16,-1 21-16,1-20 0,0 20 0,21-21 16,-21 21-16,21 1 0,0-22 15,0 21-15,0-21 0,0 1 0,0-1 16,0 0-16,0 0 0,0 0 15,0 0-15,21-21 0,0 0 0,22 0 16,-22 0-16,0 0 0,0 0 0,21 0 16,-20 0-16,20-21 0,-21 0 15,21 21-15,1-21 0,-22 0 16,21 0-16,-21-1 0</inkml:trace>
  <inkml:trace contextRef="#ctx0" brushRef="#br0" timeOffset="54655.88">4995 5017 0,'0'0'16,"-21"21"-16,42-21 47,0-21-47,1 21 0,-1-22 0,0 1 15,0 0-15,0 0 16,0 0-16,1-22 0,-1 22 0,21 0 15,-21-21-15,0-1 0,22 22 16,-22-21-16,0 21 0,21-22 0,-20 1 16,-22 21-16,0 0 0,0-22 0,0 22 15,0 0-15,0 0 0,0 0 16,0 0-16,-22 21 0,1-22 16,0 22-16,0 0 15,0 22-15,21 20 16,0-21-16,-21 0 0,21 22 0,0-1 15,0 0-15,-22 1 0,22 20 16,0 1-16,0-1 0,0 1 16,0-1-16,0 22 0,0-22 0,-21 1 15,21 20-15,0-20 0,-21 21 16,21-1-16,0 1 0,0-22 0,-21 22 16,21 0-16,-21-22 0,21 1 0,0 20 15,0-20-15,0-1 0,0-20 16,0 20-16,0 1 0,0-22 0,0 22 15,0-22-15,21 0 0,0-21 0,0 22 16,0-22-16,1 0 0,-1 0 16,0-21-16,0 0 0,0 0 0,0 0 15,22 0-15,-22-21 0,21 0 0,1 0 16,-22 0-16,21-22 0,0 22 16,1-21-16,-1-1 0,0 1 15,-20 0-15,20-1 0,0 1 0,-21 0 16,1-22-16,-1 22 0,-21 0 0,0-22 15,0 22-15,0-22 0,-21 22 16,-1-22-16,-20 22 0,21-21 0,-21 20 16,-22 1-16,22 0 0,-22-1 0,22 22 15,-22 0-15,1 0 0,-1 0 16,22 21-16,-21 0 0,20 0 0,-20 0 16,20 0-16,22 0 0,-21 0 0,21 0 15,0 0-15,-1 0 16,44 0-1,-1 0-15,0-22 0,0 1 16,21 21-16,-20-21 0,20 0 16,0 0-16,1 0 0,-1-1 0,21 1 15,-20-21-15,20 21 0,1-22 16,-22 22-16,22-21 0,-22 0 0,0-1 16,1 1-16,-1 0 0,-21 20 0,0-20 15,0 21-15,1 0 0,-22 0 16,0-1-16,0 1 0,-22 21 15,1 0 1,0 0-16,0 0 16,21 21-16,0 1 0,-21-1 0,21 0 15,-21 0-15,21 21 0,0-20 16,0-1-16,0 0 0,0 21 0,0-21 16,0 1-16,0-1 0,0 0 0,0 0 15,0 0-15,21-21 31,0 0-31,-21-21 16,21 0-16,0 0 16,-21 0-16,0-1 0</inkml:trace>
  <inkml:trace contextRef="#ctx0" brushRef="#br0" timeOffset="54843.77">5905 4572 0,'0'0'0,"-21"0"15,0 0 1,0 0-16,0 0 16,21 21 31,21-21-47,0 0 0,0 0 15,0 0-15,1 21 16</inkml:trace>
  <inkml:trace contextRef="#ctx0" brushRef="#br0" timeOffset="56928.58">6181 4636 0,'0'21'0,"0"0"15,0 0-15,-22 0 16,22 0-16,0 1 0,0-1 15,0 0-15,0 0 0,0 0 16,0 0-16,0 1 0,0-1 16,0 0-16,0 0 0,0 0 0,0 0 15,0 1-15,0-1 16,0 0-16,0 0 16,0-42 15,0 0-16,0 0-15,0-1 0,0 1 16,0-21-16,0 21 0,22-22 16,-22 22-16,21-21 0,0 21 0,0-22 15,0 22-15,0 0 0,1 0 16,-1 0-16,0 0 0,21-1 16,-21 1-16,22 21 0,-22 0 0,0 0 15,0 0-15,0 0 0,1 21 16,-1 1-16,0-1 0,0 0 0,-21 0 15,21 21-15,-21-20 0,0 20 0,0-21 16,0 0-16,0 22 0,0-22 16,0 0-16,0 21 0,0-21 0,0 1 15,0-1-15,21-21 0,-21 21 0,22 0 16,-1-21-16,0 0 16,0 0-16,0 0 0,0 0 0,1 0 15,-1 0-15,21-21 0,-21 21 0,22-21 16,-22 0-16,0-1 15,21 1-15,-21-21 0,1 21 0,-1-22 16,0 22-16,-21-21 0,0 21 0,21 0 16,-21-22-16,0 22 0,0 0 15,0 0-15,0 0 0,0-1 0,0 1 16,0 42 15,-21-21-31,21 22 16,0-1-16,0 0 0,0 0 0,0 0 15,0 0-15,0 1 0,0 20 16,0-21-16,0 0 0,0 0 16,0 1-16,0-1 0,0 0 0,0 0 15,21-21-15,0 21 0,-21 0 16,21-21-16,1 0 0,-1 0 0,0 0 16,0 0-16,0 0 0,0 0 15,1-21-15,-1 0 16,0 0-16,0 0 0,-21 0 0,0-1 15,21-20-15,-21 21 0,21-21 16,-21 20-16,0-20 0,0 0 0,0-1 16,0 22-16,22-21 0,-22 0 0,0-1 15,21 22-15,-21-21 0,0 21 16,0-22-16,0 22 0,0 0 16,0 0-16,0 0 0,-21 21 31,21 21-16,-22 0-15,22 0 0,-21 21 0,21-20 16,0 20-16,0-21 0,0 21 16,0-20-16,0 20 0,0 0 0,0 1 15,0-22-15,0 21 0,0 0 16,0-20-16,0 20 0,0-21 0,0 0 16,21 0-16,1 1 0,-1-1 15,-21 0-15,21 0 0,0-21 16,0 0-16,0 0 0,1 0 0,-1 0 15,0 0-15,0-21 0,0 21 0,0-21 16,1 0-16,-1-1 0,0 1 16,0 0-16,0 0 0,0 0 0,1 0 15,-1-1-15,0-20 0,-21 21 0,0 0 16,0 0-16,21-1 0,-21 1 16,0 0-16,0 42 31,0 0-31,0 1 15,0-1-15,0 0 16,0 0-16,0 0 0,0 22 0,0-22 16,0 0-16,0 0 0,0 0 15,0 0-15,0 1 0,0-1 0,0 0 16,21 0-16,0-21 16,1 0-16,-1 0 0,0 0 15,0 0-15,21 0 0,-20 0 0,-1-21 16,0 0-16,21 0 0,-21-1 0,1 1 15,-1 0-15,0 0 16,0 0-16,0-22 0,-21 22 0,0 0 0,21 0 16,-21 0-16,0 0 0,0-1 0,0 1 15,0 42 17,-21-21-32,21 22 15,0-1-15,0 0 0,-21 0 16,21 0-16,0 0 0,0 1 0,0-1 15,0 0-15,0 0 0,0 0 0,21 0 16,0-21-16,1 0 16,-1 0-16,0 0 0,0 0 15,0 0-15,0-21 0,1 21 16,-1-21-16,-21 0 16,0 0-16,0 0 0,0-1 0,0 1 15,0 0-15,0 0 16,-21 0-16,-1 0 0,22-1 15,-21 22-15,0-21 0,0 0 0,0 21 16,0 0-16,-1-21 0,1 21 16,21-21-1,21 21 1,1-21 0,-1 21-16,21 0 0,-21 0 15,0-22-15,1 22 0,20 0 0,-21 0 16,0 0-16,0 0 0,1 0 15,-1 0-15,0 0 0,0 0 0,0 0 16,0 22-16,1-22 0,-22 21 16,21 0-16,-21 0 15,21 0-15,0 0 0,-21 1 16,0-1-16,0 0 0,0 0 0,0 0 16,0 0-16,0 1 15,0-1-15,0 0 0,0 0 16,-21 0-16,21 0 0,-21-21 15,0 0 17,-1-21-17,22 0-15,0 0 0,0 0 16,0 0-16,0-1 0,0 1 16,0-21-16,0 21 0,22-22 0,-1 1 15,0 0-15,21-1 0,-21 1 16,22 0-16,-1-1 0,0 1 0,1 0 15,-1 21-15,22-1 0,-22 1 0,0 21 16,-21 0-16,22 0 0,-22 21 16,0 1-16,0-1 0,-21 0 0,21 21 15,-21-21-15,0 22 0,0-1 0,0 0 16,0 1-16,0-1 0,0 0 16,0 1-16,-21-22 0,0 21 0,21-21 15,0 22-15,-21-22 0,0 0 0,21 0 16,-21 0-16,21 1 15,0-1-15,-22-21 16,22-21 15,0-1-31,0 1 0,0 0 0,0 0 16,0 0-16</inkml:trace>
  <inkml:trace contextRef="#ctx0" brushRef="#br0" timeOffset="57168.45">8551 4064 0,'0'0'0,"0"21"16,-21-21-16,0 0 15,0 0 48,0 0-48,-1 0-15,1 0 0</inkml:trace>
  <inkml:trace contextRef="#ctx0" brushRef="#br0" timeOffset="57376.36">7260 4339 0,'0'0'0,"0"21"0,0 1 31,21-22-31,0 0 16,1 0-16,-1 0 0,0 0 0,0 0 16,0 0-16,0 0 0,1 0 0,20-22 15,-21 22-15,0 0 0,-21-21 16,21 21-16,-21-21 15,0 0-15,0 0 0,-21 21 16</inkml:trace>
  <inkml:trace contextRef="#ctx0" brushRef="#br0" timeOffset="57548.07">6943 4191 0,'0'0'15,"-22"0"-15,1 0 0,0 0 0,0 0 0,42 0 78,0 0-78,0 0 0,1 0 16</inkml:trace>
  <inkml:trace contextRef="#ctx0" brushRef="#br0" timeOffset="58788.17">10880 5101 0,'21'0'0,"-21"-21"16,21 21-16,-21-21 15,21 0-15,-21 0 16,0-1-16,0 1 0,21 0 16,-21 0-16,0 0 0,0 0 0,0-1 15,0-20-15,0 21 0,-21 0 16,0 0-16,21-22 0,-21 22 0,-22 0 16,22 0-16,0 0 0,-21-1 0,21 1 15,-22 0-15,1 21 0,21 0 16,-22 0-16,1 0 0,21 0 0,-21 0 15,-1 0-15,22 0 0,-21 21 0,21 0 16,-1 1-16,1 20 0,0-21 16,0 21-16,0 1 0,0-22 0,21 21 15,-22 1-15,22-1 0,0 0 0,0-21 16,0 22-16,0-22 16,0 0-16,0 0 0,22 0 0,-1 1 15,0-1-15,0-21 0,0 0 16,0 0-16,1 0 0,-1 0 15,0 0-15,0-21 0,0-1 0,0 22 16,22-21-16,-22 0 0,21-21 16,-21 21-16,22-1 0,-22-20 0,0 21 15,21-21-15,-20-1 0,-1 22 0,0-21 16,0 21-16,-21-22 0,21 22 16,-21 0-16,21-21 0,-21 20 15,0 1-15,0 42 31,0 1-31,0-1 0,0 0 16,0 0-16,0 0 0,0 22 0,0-22 16,0 21-16,0-21 0,0 22 15,0-22-15,0 0 0,0 0 0,0 21 16,22-20-16,-1-22 0,0 21 0,0 0 16,0-21-16,0 0 0,1 0 15,-1 0-15,0 0 0,0 0 0,0 0 16,22 0-16,-22-21 0,0 0 0,21 21 15,-21-22-15,1 1 0,20-21 16,-21 21-16,0-22 0,0 22 16,1-21-16,-1 21 0,0-22 0,0 1 15,-21 21-15,0-21 0,21-1 16,-21 1-16,0 21 0,0-22 0,0 22 16,0-21-16,0 21 0,0 0 0,0-1 15,0 1-15,-21 21 31,21 21-31,0 1 16,0-1-16,0 0 0,0 0 16,0 0-16,0 22 0,0-22 0,0 21 15,0-21-15,0 22 0,0-1 16,0-21-16,0 21 0,0 1 0,0-22 16,0 21-16,0 1 0,21-22 15,0 0-15,-21 0 0,22 0 0,-1 0 16,-21 1-16,21-22 0,0 0 15,0 0-15,0 0 0,1 0 0,-1 0 16,0 0-16,0-22 0,0 1 16,0 21-16,1-21 0,-1-21 0,0 21 15,0-1-15</inkml:trace>
  <inkml:trace contextRef="#ctx0" brushRef="#br0" timeOffset="59009.04">11409 4614 0,'0'0'15,"21"0"1,0 0-16,0 0 16,0 0-16,1 0 0,-1 0 15,0 0-15,0 0 0,21 0 0,-20 0 16,20-21-16,-21 21 0,21 0 0,-20 0 15,-1-21-15,21 21 16,-21 0-16,22-21 0</inkml:trace>
  <inkml:trace contextRef="#ctx0" brushRef="#br0" timeOffset="59384.08">13568 4297 0,'0'0'16,"0"-21"-16,0 0 0,0-22 0,0 22 0,-21 0 15,21 0-15,-22 0 0,22-1 16,0 1-16,-21 64 15,21-22 1,-21 0-16,21 21 0,0 1 16,0-1-16,0 21 0,-21-20 0,21-1 15,-21 0-15,21 1 0,0-1 16,0 0-16,-21 1 0,21-1 16,-22 0-16,22-20 0,0 20 0,0-21 0,0 0 15,0 0-15,0 1 0,0-44 47,0 1-47</inkml:trace>
  <inkml:trace contextRef="#ctx0" brushRef="#br0" timeOffset="60036.71">12890 4614 0,'0'0'0,"-21"0"16,42 0-1,1 0-15,20 0 16,-21 0-16,21 0 0,1 0 16,-1 0-16,22 0 0,-22 0 0,21 0 15,1 0-15,-1-21 0,1 21 16,-22-21-16,22 21 0,-1-21 0,-20 0 16,-1 0-16,0 21 0,1-22 0,-1 1 15,-21 0-15,0 0 0,-21-21 16,0 20-16,0 1 0,0 0 0,0-21 15,0 21-15,0-1 0,0-20 0,-21 21 16,0 0-16,21 0 16,-21 21-16,0 0 0,-1 21 15,22 0-15,0 0 16,0 0-16,0 22 0,0-22 16,0 21-16,0 0 0,0 1 0,0-1 15,0 0-15,0 1 0,0-22 0,0 21 16,0 1-16,0-22 0,0 21 15,-21-21-15,21 22 0,0-22 0,-21 0 16,21 0-16,0 0 0,0 0 16,0 1-16,-21-22 15,21-22 1,0 1 0,0 0-16,0 0 0,21 0 0,-21-22 15,21 22-15,0 0 0,1-21 16,-1 21-16,0-22 0,21 22 15,-21 0-15,22-21 0,-22 42 0,21-22 16,1 1-16,-22 21 0,21 0 0,-21 0 16,22 0-16,-22 21 0,0 1 15,0-1-15,-21 0 0,21 0 0,-21 21 16,21-20-16,-21-1 0,0 0 0,0 0 16,0 0-16,0 0 0,0 22 15,0-22-15,-21 0 0,0-21 0,0 21 16,0 0-16,21 1 0,-21-22 15,21-22 17,21 1-17,0 0-15</inkml:trace>
  <inkml:trace contextRef="#ctx0" brushRef="#br0" timeOffset="60404.21">14457 4614 0,'106'0'31,"-85"0"-31,0 0 16,0 0-16,21 0 0,-20 0 0,-1-21 15,0 21-15,0-21 0,0 0 0,0 21 16,-21-21-16,0 0 15,0-1-15,0 1 0,-21 0 16,0 21-16,0 0 0,0 0 16,0 0-16,-1 0 0,1 0 0,0 0 15,0 21-15,0 0 0,-22 1 0,22-1 16,21 0-16,-21 21 0,0-21 16,21 1-16,0 20 0,-21-21 15,21 0-15,0 0 0,0 1 0,0-1 16,21 0-16,0-21 0,0 21 15,0-21-15,1 0 0,-1 0 0,0 0 16,0 0-16,0 0 0,0 0 0,1-21 16,-1 21-16,21-21 0,-21 0 0</inkml:trace>
  <inkml:trace contextRef="#ctx0" brushRef="#br0" timeOffset="61027.91">16531 4022 0,'0'0'15,"0"-21"-15,0-1 0,-42-83 32,21 83-32,-1 1 0,-20 0 0,0 21 15,-1-21-15,1 21 0,0 0 16,-1 0-16,-20 0 0,21 0 15,-1 21-15,-20 0 0,20 0 0,1 1 16,-21 20-16,20 0 0,22 1 16,-21 20-16,21 1 0,-22-22 0,22 21 15,21 1-15,0-22 0,0 22 0,0-22 16,0 0-16,0 1 0,0-1 16,0-21-16,21 22 0,0-22 0,1 0 15,20 0-15,-21 0 0,21 0 0,1-21 16,-1 0-16,0 0 0,1 0 15,-1 0-15,0 0 0,1 0 0,-1-21 16,0 0-16,1 21 0,-1-21 16,-21 0-16,22 0 0</inkml:trace>
  <inkml:trace contextRef="#ctx0" brushRef="#br0" timeOffset="61455.67">16552 4318 0,'0'0'0,"0"-21"0,-21 21 31,0 0-31,0 21 0,0-21 16,-1 21-16,1 0 0,0 1 0,21-1 16,0 21-16,-21-21 0,21 0 15,0 1-15,0 20 0,0-21 16,0 0-16,0 0 0,0 1 0,0-1 16,21-21-16,0 21 0,0 0 15,22-21-15,-22 0 0,0 0 16,0 0-16,0 0 0,1 0 0,-1 0 15,21 0-15,-21-21 0,0 21 16,1-21-16,-1 0 0,0-1 0,-21 1 16,0 0-16,0 0 0,0 0 15,0-22-15,0 22 0,0 0 16,0 0-16,-21 0 0,-22 0 0,22-1 16,0 22-16,-21-21 0,21 21 15,-22 0-15,22 0 0,0 0 16,-21 0-16,20 0 0,1 0 0,0 0 15,21 21-15,0 1 16,0-1 0,21-21-16,-21 21 0,21-21 15,22 0-15,-22 0 0,0 0 16,21 0-16,-20 0 0,20 0 0,-21 0 16,21-21-16,-20 0 0,20 21 15</inkml:trace>
  <inkml:trace contextRef="#ctx0" brushRef="#br0" timeOffset="62132.03">16997 4276 0,'0'21'31,"0"0"-31,0 0 0,0 0 16,-21 1-16,21-1 0,0 0 0,-22 0 16,22 0-16,0 0 0,0 1 15,0-1-15,0 0 0,0 0 0,0 0 16,0 0-16,0 1 15,-21-22-15,0 0 32,21-22-1,0 1-31,0 0 0,0 0 16,21 0-16,0 0 0,-21-22 0,22 22 15,-1 0-15,0-21 0,0 20 16,0 1-16,0-21 0,1 21 0,-1 0 15,0 21-15,21-22 0,-21 22 16,1 0-16,-1 0 0,0 0 0,21 0 16,-21 0-16,1 22 0,-1-1 0,0 0 15,0 0-15,-21 0 0,21 22 16,0-22-16,-21 0 0,0 0 0,0 0 16,0 0-16,0 1 0,0-1 0,0 0 15,0 0 1,0 0-16,-21 0 15,0-21 1,0 0-16,21-21 16,0 0-16,0 0 15,0 0-15,0 0 16,0-1-16,21 1 0,0-21 0,0 21 16,1 0-16,20-22 0,-21 22 0,21-21 15,-20 21-15,20-1 0,-21 22 16,21-21-16,-20 21 0,20 0 0,-21 0 15,0 0-15,0 0 0,1 21 16,-1 1-16,0-1 0,0 0 16,-21 21-16,0-21 0,0 1 0,0-1 15,0 21-15,0-21 0,0 0 0,0 1 16,0-1-16,0 0 16,-21-21-16,21 21 0,0 0 15,-21-21-15,21-21 47,21 0-47</inkml:trace>
  <inkml:trace contextRef="#ctx0" brushRef="#br0" timeOffset="62479.83">18351 4191 0,'0'0'0,"0"-21"15,-21 21-15,0 0 16,0 21 0,21 0-16,-21 0 0,21 1 15,0-1-15,-21 21 0,21 0 16,0-20-16,0 20 0,0 0 0,-22 1 16,22-1-16,0 0 0,-21 1 15,21 20-15,0-21 0,0 22 16,0-1-16,0 1 0,0-1 0,-21 1 15,0 21-15,21-22 0,-21 1 0,0-1 16,-1 1-16,1-1 0,-21 1 16,21-1-16,0-21 0,-1 22 0,1-22 15,0 1-15,21-1 0,-21-21 0,21 21 16,0-20-16,-21-22 0,21 21 0,21-42 31,0 21-31,0-22 0,0 1 16,1 0-16,-1-21 0</inkml:trace>
  <inkml:trace contextRef="#ctx0" brushRef="#br0" timeOffset="62852.53">18309 4636 0,'0'0'0,"-21"-43"0,21 1 15,0-22-15,-21 22 0,0 21 16,21-21-16,0-1 0,0 1 0,0 21 15,0-22-15,0 22 0,0-21 16,21 21-16,0 0 0,21 21 0,-21-22 16,22 1-16,-1 21 0,0 0 0,1 0 15,-1 0-15,-21 0 16,22 21-16,-1 1 0,-21-1 0,21 0 16,-20 21-16,-1-21 0,-21 22 0,0-22 15,0 21-15,0-21 0,0 1 16,-21 20-16,-22-21 0,22 0 0,-21 0 15,-1 1-15,1-1 0,0-21 16,-1 21-16,-20 0 0,21-21 0,-1 21 16,22-21-16,-21 0 0,21 0 0,-22 21 15,22-21-15,42 0 32,0 0-32,1 0 0,-1-21 15,21 0-15,-21 0 0,22 0 16,-1 0-16</inkml:trace>
  <inkml:trace contextRef="#ctx0" brushRef="#br0" timeOffset="63624.34">19071 3958 0,'0'0'0,"21"-21"0,-21-21 0,0 21 16,0-1-16,0 44 31,-21-1-16,21 0-15,0 0 0,0 21 0,0-20 16,0 20-16,-21 0 0,21 1 16,0-1-16,0 0 0,-21 1 15,21-1-15,0 0 0,0-21 0,0 22 16,0-22-16,0 0 0,0 21 16,0-20-16,0-1 0,21 0 15,0-21-15,0 0 0,0 0 16,1 0-16,-1 0 0,0 0 15,0 0-15,0 0 0,0-21 16,1 0-16,-1-1 0,0 1 16,0 0-16,0 0 0,0-21 0,1 20 15,-1 1-15,-21 0 0,21 0 0,-21 0 16,21 0-16,0-1 16,-21 44-1,0-1 1,0 0-16,0 0 15,0 0-15,0 0 0,0 1 0,0-1 16,0 0-16,0 0 0,0 0 0,0 0 16,0 1-16,21-1 0,1 0 15,-1-21-15,0 21 0,0-21 0,0 21 16,0-21-16,1 0 0,-1 0 0,21 0 16,-21 0-16,22 0 0,-22 0 15,21 0-15,0 0 0,-20 0 0,20-21 16,0 21-16,1-21 0,-22 0 0,21 0 15,-21-1-15,22 1 16,-22-21-16,0 21 0,0-22 0,0 22 16,0-21-16,-21 0 0,22 20 0,-22 1 15,0 0-15,0 0 0,0 0 16,-22 21-16,1 0 16,0 0-16,21 21 0,-21 0 15,0 0-15,0 0 0,21 22 0,-22-22 16,22 21-16,-21-21 0,21 22 0,0-22 15,0 0-15,0 0 0,0 0 16,0 1-16,0-1 0,21 0 16,-21 0-16,22-21 0,-1 0 0,0 21 15,0-21-15,0 0 0,22 0 16,-22 0-16,0 0 0,0 0 16,0 0-16,0-21 0,1 21 0,-1-21 15,0 0-15,0 0 0,-21-1 0,21 1 16,-21 0-16,21 0 0,-21 0 15,0-22-15,0 22 0,0 0 0</inkml:trace>
  <inkml:trace contextRef="#ctx0" brushRef="#br0" timeOffset="63864.66">19685 3916 0,'0'0'0,"-21"0"0,0 0 15,21-21-15,-22 21 79,44 0-33</inkml:trace>
  <inkml:trace contextRef="#ctx0" brushRef="#br0" timeOffset="65628.99">21505 4445 0,'0'0'0,"0"21"15,0-42 17,0 0-17,21 0-15,1 21 0,-22-21 16,21-1-16,-21 1 0,21 0 15,0 0-15,-21-21 0,21 20 0,0-20 16,-21 0-16,22 21 0,-1-22 0,0 1 16,-21 0-16,21-1 0,-21 1 15,21 0-15,-21 20 0,0-20 0,0 21 16,0 0-16,0 0 0,0-1 16,0 1-16,-21 21 15,0 0-15,0 0 16,21 21-16,-21 1 0,-1-1 15,22 0-15,0 21 0,0-21 0,0 22 16,0-1-16,0 0 0,0 1 16,0-1-16,0 0 0,0 1 0,0-1 15,0-21-15,0 22 0,0-22 0,22 0 16,-1 0-16,0 0 0,0 0 16,0-21-16,0 0 0,1 0 15,-1 0-15,0 0 0,0 0 0,0 0 16,0 0-16,1-21 0,-1 0 15,0 0-15,0 0 0,0 0 16,0-1-16,1-20 0,-22 21 16,21-21-16,-21 20 0,0-20 0,0 21 15,21-21-15,-21 20 0,0 1 0,0 0 16,0 42 15,0 0-31,-21 22 0,21-22 0,0 21 16,0-21-16,0 22 0,0-22 15,0 0-15,0 21 0,0-20 0,0-1 16,21 0-16,-21 0 0,21-21 16,0 21-16,0 0 0,1-21 15,-1 0-15,0 0 0,0 0 16,21 0-16,-20 0 0,-1-21 16,0 0-16,0 21 0,0-21 0,0 0 15,1 0-15,-1-1 0,0-20 0,0 21 16,-21-21-16,0 20 0,21-20 15,-21 21-15,21 0 0,-21 0 0,0-1 16,0 1-16,0 42 16,0 1-1,-21 20-15,21-21 0,-21 0 16,21 22-16,-21-22 0,21 0 16,0 0-16,0 21 0,-21-20 0,21-1 15,0 0-15,-21-21 0,21 21 16,0 0-16,0 0 15,0-42 17,0 0-32,0 0 15,0 0-15,0 0 0,0-1 0,0 1 16,21 0-16,0-21 0,0 21 16,0-22-16,0 1 0,1 21 0,-1 0 15,0-22-15,0 22 0,0 21 16,0-21-16,1 21 0,-1 0 0,0 0 15,0 0-15,0 0 0,0 21 0,1 0 16,-22 0-16,21 1 0,-21-1 16,21 21-16,-21-21 0,0 22 15,0-22-15,0 0 0,21 21 0,-21-21 16,0 1-16,0-1 0,21 0 16,-21 0-16,0 0 0,0-42 62,0 0-62,0 0 0,0 0 0,21-1 16,1 1-16,-1-21 0,-21 21 15,21-22-15,21 22 0,-21-21 0,1 0 16,20 20-16,-21-20 16,21 21-16,-20 0 0,20 0 0,-21 21 15,21 0-15,-20 0 0,-1 0 0,0 0 16,0 0-16,0 21 0,-21 0 15,0 21-15,0-21 0,0 1 0,0 20 16,0 0-16,0-21 0,0 22 0,0-22 16,0 21-16,0-21 0,0 1 15,0-1-15,0 0 0,21 0 0,1 0 16,-22 0-16,21-21 0,0 22 16,0-22-16,0 0 0,0 0 0,1 0 15,-1 0-15,21 0 0,-21 0 16,0 0-16,22-22 0,-22 22 15,21-21-15,1 0 0,-1 0 0,0 0 16,-21 0-16,22-1 0,-22 1 0,21-21 16,-21 0-16,1 20 0,-1-20 15,-21 0-15,0 21 0,0-22 0,0 22 16,0 0-16,0 0 0,-21 21 16,-1 0-1,1 0-15,0 0 0,21 21 0,-21 0 16,0 21-16,0-20 0,-1 20 15,22 0-15,0-21 0,0 22 0,0-1 16,0-21-16,0 0 0,0 22 16,0-22-16,22 0 0,-1 0 15,0-21-15,0 21 0,0 1 0,22-22 16,-22 0-16,21 0 0,-21 0 0,22 0 16,-22 0-16,0 0 0,21 0 15,-21 0-15,1 0 0,-1-22 0,0 1 16,0 0-16,0 0 0,0 0 0,1 0 15,-22-22-15,0 1 0,21 21 16</inkml:trace>
  <inkml:trace contextRef="#ctx0" brushRef="#br0" timeOffset="65896.42">23156 3535 0,'0'0'0,"-21"0"0,0 0 0,21-21 16,-21 21-16,0 0 0,-1 0 16,22-21-1,-21 21 48</inkml:trace>
  <inkml:trace contextRef="#ctx0" brushRef="#br0" timeOffset="66128.32">21907 3789 0,'0'0'0,"-148"42"16,127-21-1,63-21 1,-20 0 0,-1 0-16,0 0 0,21 0 0,-21 0 15,22 0-15,-22 0 0,21 0 16,-21 0-16,22 0 0,-22-21 0,0 21 15,21-21-15,-20 21 0,-1 0 0,21-21 16</inkml:trace>
  <inkml:trace contextRef="#ctx0" brushRef="#br0" timeOffset="66984.35">25506 3577 0,'0'0'0,"0"-21"15,0 0-15,0 0 0,21 21 0,-21-21 16,0-1-16,0 1 0,21 21 16,-21-21-16,0 42 31,0 0-31,0 22 0,0-1 0,0-21 16,0 22-16,0 20 0,0-21 0,0 1 15,0-1-15,0 22 0,0-22 16,0 0-16,0 1 0,0-1 0,0 0 15,0 1-15,-21-22 0,0 21 16,21-21-16,-21 0 0,21 1 0,0-1 16,-22-21-16,1 0 31,21-21-15,0-1-16,0 1 0,0 0 15,0 0-15,0 0 0,0 0 16,21-22-16,1 22 0,-1-21 0,0 21 15,0-22-15,21 22 0,1 0 0,-1 0 16,0 0-16,22-1 0,-22 1 16,22 21-16,-1 0 0,-20 0 0,20 0 15,-21 0-15,1 0 0,-1 21 16,0 22-16,-20-22 0,-1 0 0,0 21 16,-21 1-16,0-22 0,0 21 0,0 1 15,-21-22-15,0 0 0,-22 21 16,1-21-16,0 1 0,-22-1 15,1 0-15,20 0 0,-20-21 0,-1 21 16,22-21-16,-22 0 0,22 0 16,0 0-16,21 0 0,-22 0 0,22 0 15,0 0-15,0 0 0,21-21 16,0 0 0,21 0-16,0 21 15,21-21-15,-20 21 0,20-22 0,0 22 16,1-21-16,-1 0 15</inkml:trace>
  <inkml:trace contextRef="#ctx0" brushRef="#br0" timeOffset="68116.7">26839 4022 0,'0'0'16,"21"-21"-16,-21-1 0,0 1 0,0 0 0,0 0 15,0 0-15,0 0 0,0-1 16,-21 1-16,0 0 0,0 0 0,21 0 16,-21 21-16,0 0 15,21-21-15,-22 21 0,1 0 0,0 0 16,21 21-16,-21 0 0,0 0 0,0 0 16,-1 0-16,1 1 0,0 20 15,0 0-15,21-21 0,-21 22 0,0-1 16,21-21-16,-22 22 0,22-22 0,0 21 15,0-21-15,0 0 0,0 1 16,0-1-16,0 0 0,22-21 16,-1 0-16,0 0 15,0 0-15,0 0 0,0-21 16,22 0-16,-22-1 0,0 1 0,0 0 16,0 0-16,22 0 15,-22-22-15,0 22 0,0-21 0,0 0 16,1 20-16,-1-20 0,0 0 0,0 21 15,0-1-15,-21 1 0,0 0 16,0 42 0,0 0-1,0 22-15,0-22 16,0 0-16,0 21 0,0-20 0,0-1 16,0 21-16,0-21 0,0 0 15,0 1-15,0 20 0,21-42 0,1 21 16,-22 0-16,21 0 0,0-21 0,0 0 15,0 0-15,0 0 16,1 0-16,-1 0 0,0 0 0,0 0 16,21-21-16,-20 0 0,20 0 0,-21 0 15,21 0-15,-20-1 0,-1-20 16,21 21-16,-21-21 0,0 20 0,1 1 16,-1 0-16,-21 0 0,0 0 15,21 0-15,-21 42 16,0 0-16,0 21 15,0-21-15,0 1 16,0-1-16,0 0 0,0 21 0,0-21 16,0 1-16,0-1 0,0 0 15,0 0-15,0 0 16,0 0-16,0 1 16,-21-22-1,0 0 1,-1-22-16,1 1 15,0 21-15,21-21 0,-21 21 16,0-21-16,0 21 31,42 21 1,0-21-32,0 0 15,0 21-15,0-21 0,1 0 16,20 0-16,-21 0 0,0 0 15,22 0-15,-22 0 0,21 0 16,0-21-16,1 21 0,-1-21 0,0 21 16,1-21-16,-1 0 0,0 21 15,-20-22-15,-1 1 0,0 0 0,0 0 16,0 0-16,-21 0 0,0-1 0,0 1 16,0 0-16,0 0 0,0 0 15,0 0-15,-21 21 16,0 0-16,0 0 0,0 21 15,-1-21-15,1 21 0,0 21 16,0-21-16,21 1 0,0 20 0,0-21 16,0 0-16,0 22 0,0-22 15,0 0-15,0 0 0,0 0 0,0 0 16,21 1-16,0-22 0,0 21 0,22-21 16,-22 0-16,21 21 0,1-21 15,-1 0-15,21 0 0,-20 0 0,-1 0 16,22 0-16,-22 0 0,21-21 15,-20 0-15</inkml:trace>
  <inkml:trace contextRef="#ctx0" brushRef="#br0" timeOffset="68640.39">28850 4001 0,'0'-22'0,"0"44"0,0-86 0,0 43 16,0-21-16,0 20 16,-21 1-16,0 0 0,0 21 0,-1 0 15,1 0-15,0 0 0,0 0 0,0 0 16,0 0-16,-1 21 0,1 0 15,0 1-15,0-1 0,-21 0 0,42 21 16,-22-21-16,1 1 0,21 20 16,-21-21-16,21 0 0,0 22 0,0-22 15,0 0-15,0 0 0,0 0 0,0 0 16,21-21-16,0 22 0,1-22 16,-1 0-16,0 0 0,0 0 15,0 0-15,0 0 0,1 0 16,-1 0-16,0-22 0,0 1 15,0 0-15,0 0 0,1-21 0,-1 20 16,-21-20-16,21 0 0,0-1 16,0 1-16,0 0 0,-21-22 0,22 22 15,-1-22-15,0 22 0,-21-21 0,0-1 16,21 22-16,-21-1 0,0-20 16,0 42-16,0-22 0,0 22 0,0 0 15,0 0-15,0 42 16,-21 21-16,0-20 15,21 20-15,0 0 0,-21 22 0,-1-22 16,22 22-16,0-22 0,0 0 0,-21 22 16,21-22-16,0 0 0,0 22 15,0-22-15,0 1 0,0-22 16,0 21-16,0-21 0,0 22 0,0-22 16,0 0-16,21-21 0,-21 21 15,0 0-15,22-21 0,-1 0 0,0 0 16,0 0-16,0 0 0,0 0 15,1-21-15,-1 0 0,21 21 16,0-21-16,1 0 0,-1-1 0</inkml:trace>
  <inkml:trace contextRef="#ctx0" brushRef="#br0" timeOffset="69423.94">30289 3704 0,'0'0'0,"0"-21"0,0 0 16,-21 0-16,0 21 0,0 0 15,0 0-15,0 0 16,-1 0-16,1 21 0,0 0 0,0 0 16,0 0-16,0 1 0,21 20 0,0-21 15,-22 21-15,22-20 16,-21 20-16,21-21 0,0 21 0,0-20 15,0-1-15,0 0 0,0 0 16,0 0-16,0 0 0,21 1 0,1-22 16,-22 21-16,21-21 0,0 0 0,0 0 15,0 0 1,-21-21-16,21-1 0,-21 1 16,0-21-16,22 21 15,-22 0-15,0-22 0,0 22 0,0-21 16,0 21-16,21-22 0,0 1 15,-21 21-15,21-22 0,0 22 16,0-21-16,1 21 0,-1 0 0,0-1 16,21 1-16,-21 0 0,1 0 15,20 21-15,0 0 0,-21 0 16,22 0-16,-22 21 0,21 0 0,-21 0 16,1 1-16,20 20 0,-42-21 0,21 21 15,0 1-15,-21-22 0,0 21 16,0 1-16,0-22 0,0 21 0,0-21 15,0 0-15,0 1 0,0-1 16,0 0-16,0 0 0,-21-21 0,0 0 16,0 0-1,0 0 1,21-21-16,0 0 16,0 0-16,0-1 0,0-20 15,0 21-15,21 0 0,0-22 0,0 22 16,0-21-16,22 0 0,-1-1 15,0 1-15,22 0 0,-22-1 0,22 1 16,-22 21-16,21-22 0,-20 22 16,20 21-16,-20 0 0,-22 0 15,21 0-15,-21 21 0,0 1 0,-21-1 16,0 21-16,0 0 0,0 1 16,0-1-16,0 0 0,22 1 0,-22-1 15,0 0-15,0 1 0,0-1 16,0-21-16,0 0 0,0 1 15,-22-1-15,22 0 0,-21 0 0,21 0 16,-21 0-16,0-21 16,0 0-16,0 0 0,-1 0 15,1 0-15,0 0 16</inkml:trace>
  <inkml:trace contextRef="#ctx0" brushRef="#br0" timeOffset="70700.21">1863 6837 0,'21'0'16,"-21"-21"-16,0 0 16,0-1-1,0 1-15,0 0 16,0 0-16,0 0 15,0 0-15,0-1 0,0 1 0,0 0 16,0 0-16,0 0 0,0 0 16,0-1-16,-21 1 0,-1 0 0,1 0 15,0 0-15,0 0 0,-21 21 16,20-22-16,-20 22 0,0 0 16,-1 0-16,1 0 0,0 0 0,-1 22 15,1-1-15,0 0 0,-1 0 16,22 21-16,-21-20 0,0 20 15,20 0-15,1 1 0,21-1 16,0-21-16,0 21 0,0 1 0,0-1 16,0-21-16,0 22 0,21-22 15,1 0-15,20 0 0,-21 0 0,21-21 16,-20 0-16,20 0 0,-21 0 16,21 0-16,1 0 0,-22 0 0,21-21 15,1 0-15,-1 0 0,-21 0 16,21-1-16,1 1 0,-22 0 0,0-21 15,21 21-15,-20-1 16,-1-20-16,-21 21 0,0 0 0,21-22 16,-21 22-16,0 0 0,0 0 15,0 0-15,0 42 32,0 0-32,0 0 0,0 22 0,0-22 15,0 0-15,0 21 0,0-21 16,0 1-16,0 20 0,0-21 0,0 0 15,0 0-15,21 1 0,-21-1 16,0 0-16,21-21 16,-21 21-16,21-21 0,1 0 31,-1 0-31,0-21 16,-21 0-16</inkml:trace>
  <inkml:trace contextRef="#ctx0" brushRef="#br0" timeOffset="71060">2159 6879 0,'0'-21'31,"0"0"-15,21 0-16,0 0 15,0-1-15,1 1 0,-1 0 16,0 0-16,0-21 0,-21 20 0,21 1 15,0-21-15,1 21 0,-22 0 16,21-22-16,-21 22 0,0 0 0,0 0 16,0 0-16,-21 21 0,-1 0 15,1 0-15,0 0 0,0 0 0,0 0 16,0 21-16,-1 0 0,1 0 16,21 21-16,0-20 0,0-1 0,0 21 15,0-21-15,0 0 0,21 1 16,1-1-16,-1 21 0,0-42 0,0 21 15,0 0-15,0 1 16,1-1-16,-1 0 0,0-21 16,0 0-16,0 0 15,0 0-15,1 0 16,-1 0-16,0 0 0</inkml:trace>
  <inkml:trace contextRef="#ctx0" brushRef="#br0" timeOffset="73837.41">3090 6583 0,'0'0'0,"21"-21"0,-21 0 15,22-1-15,-22 1 0,21 0 16,-21 0-16,0 0 0,0 0 16,0-1-16,0 1 0,-21 21 0,-1 0 15,1 0-15,0 0 0,0 0 16,-21 0-16,20 21 0,1-21 0,-21 22 15,21 20-15,-22-21 0,1 21 16,21-20-16,-21 20 0,20-21 0,1 21 16,0-20-16,0 20 0,21-21 0,0 0 15,0 0-15,0 1 0,0-1 16,21-21-16,0 0 0,0 0 0,1 0 16,20 0-16,-21 0 0,21 0 15,-20-21-15,20 21 0,-21-22 16,21 1-16,-20 0 0,20 0 0,-21 0 15,0 0-15,0-1 0,1 1 16,-22 0-16,21 0 0,-21 0 16,0 0-16,0 42 47,0 0-47,0 0 0,0 0 0,0 22 15,0-22-15,0 21 0,0 0 0,0 1 16,21-1-16,-21 0 0,21 1 15,-21 20-15,21-20 0,0 20 0,-21 1 16,22-1-16,-1 1 0,0-1 16,0 1-16,0-1 0,0 1 15,-21-1-15,22 1 0,-22-1 0,21 1 16,-21-1-16,0 1 0,0-22 0,0 21 16,0-20-16,0-1 0,-21 0 15,-1 1-15,1-1 0,0-21 0,0 0 16,-21 1-16,20-22 0,1 0 0,0 0 15,0 0-15,-21 0 0,20-22 16,-20 1-16,21 0 0,-21-21 0,20-1 16,1 1-16,0 0 0,0-22 0,0 1 15,0 20-15,21-41 0,0 20 16,0 1-16,0-22 0,0 0 16,0 1-16,21-1 0,0 22 15,0-1-15,0 1 0,0-1 0,22 1 16,-22 20-16,21 1 0,1 0 0,-1-1 15,0 1-15,1 0 0,-1-1 16,0 22-16,1-21 0,-1 21 0,-21-22 16,21 22-16,-20 0 0,20-21 15,-21 20-15,-21 1 0,21 0 0,-21-21 16,0 21-16,0-1 0,0 1 16,0 0-16,0 0 0,-21 21 15,21-21-15,-21 21 0,0 0 16,0 0-1,-1 0-15,1 0 16,0 0-16,21 21 0,0 0 16,0 0-16,-21 0 15,21 1-15,0-1 0,0 0 16,0 0-16,0 21 0,0-20 16,0-1-16,0 0 0,0 0 0,0 0 15,21 0-15,0-21 0,-21 22 16,21-1-16,1-21 0,-1 0 0,0 21 15,0-21-15,0 0 0,0 0 0,1 0 16,-1 0-16,0 0 0,0 0 16,0 0-16,0 0 0,-21-21 15,22 21-15,-1-21 0,0 21 0,-21-22 16,0 1-16,21 0 16,-21 0-16,0 0 0,0 0 0,0-1 15,0 1-15,0 0 16,0 42 15,-21 0-31,21 22 16,0-22-16,0 0 0,0 0 15,0 0-15,0 22 0,0-22 16,0 0-16,0 0 0,0 0 0,0 1 16,0-1-16,21 0 15,0-21-15,0 0 0,1 0 16,-1 0-16,0 0 0,0 0 15,0-21-15,0 0 0,22-1 16,-22 1-16,0 0 0,0 0 16,0 0-16,1 0 0,-1-1 0,0-20 15,0 21-15,0-21 0,-21 20 16,21 1-16,-21 0 0,0 0 0,0 0 16,0 42 15,0 0-31,0 0 15,-21 22-15,21 62 16,0-83-16,0-1 16,0 21-16,0-21 0,0 0 0,21 1 15,-21-1-15,22-21 0,-1 21 16,0-21-16,0 0 0,0 0 0,0 0 16,1 0-16,20 0 0,-21 0 0,0 0 15,0 0-15,22-21 0,-22 0 16,0-1-16,0 22 0,0-21 0,1 0 15,-1 0-15,0-21 0,0 20 16,-21 1-16,0-21 0,21 21 16,-21 0-16,0-22 0,0 22 0,0 0 15,0 0-15,0 0 0,0 42 32,0 0-32,0 0 15,0 0-15,0 0 0,0 22 0,0-22 16,0 0-16,0 21 0,0-20 15,0-1-15,0 0 0,0 0 0,-21 0 16,21 0-16,0 1 0,0-1 0,0 0 16,0-42 31,0 0-47,0-1 0,0 1 15,0 0-15,21-21 0,0 21 16,-21-22-16,22 22 0,-1 0 15,0-21-15,0 20 0,-21-20 0,21 21 16,0 21-16,1-21 0,-1 0 0,0 21 16,0 0-16,0 21 15,-21 0-15,21-21 0,-21 42 16,22-21-16,-22 1 0,21-1 0,-21 21 16,21-21-16,0 0 0,-21 1 15,0 20-15,21-21 0,-21 0 16,21 0-16,-21 1 0,0-1 15,22-42 17,-22-1-17,21 1-15,-21 0 16,21 0-16,0 0 0,-21-22 0,21 22 16,0-21-16,1 21 0,-1-22 0,-21 22 15,21-21-15,0 21 0,0 0 16,0-1-16,1 1 0,-1 21 0,0 0 15,0 0-15,-21 21 32,0 1-32,0-1 0,0 0 0,0 0 15,0 21-15,0-20 0,0-1 0,0 0 16,0 0-16,0 21 0,21-20 16,-21-1-16,21 0 0,-21 0 0,22-21 15,-1 21-15,0 0 0,0-21 0,0 22 16,22-22-16,-22 0 0,21 0 0,-21 0 15,22 0-15,-22 0 0,21 0 16,-21 0-16,22 0 0,-22-22 0,21 1 16,-21 0-16,22 21 0,-22-21 0,0 0 15,-21 0-15,21-1 0,-21 1 16,21-21-16,-21 21 0,0 0 16,0-22-16,0 22 0,0 0 0,0 0 15,0-22-15,-21 22 16,0 0-16,0 21 0,0 0 15,21 21-15,-22-21 0,22 21 16,-21 1-16,21 20 0,0-21 16,0 0-16,0 22 0,0-22 0,0 0 15,0 21-15,0-21 0,0 1 0,0-1 16,0 0-16,0 0 0,21-21 16,1 21-16,-1-21 0,0 0 15,0 0-15,0 0 0,0 0 0,1 0 16,-1 0-16,0-21 15,0 0-15,0 21 0,0-21 0,22 0 16,-22-1-16,-21 1 0,21 0 0,0 0 16,0 0-16,1-22 0,-22 22 15,21-21-15,-21 21 0,21 0 0,-21-22 16,0 22-16,0 0 0,0 42 31,0 0-31,0 0 16,-21 1-16,21-1 0,0 0 15,0 0-15,-21 21 0,21-20 0,0-1 16,0 0-16,0 0 0,0 0 16,0 0-16,0 1 0,0-1 15,0 0-15,0-42 47,0 0-47,0-1 0,0 1 16,21 0-16,0 0 0,0 0 15,-21 0-15,21-22 0,0 22 0,1-21 16,20-1-16,-21 22 0,0-21 0,22 21 16,-1-22-16,-21 22 0,21 0 15,1 0-15,-22 21 0,21 0 16,-21 0-16,1 0 0,-1 0 0,0 0 16,0 21-16,-21 0 0,0 0 15,0 22-15,0-22 0,0 21 0,0-21 16,0 22-16,0-22 0,0 21 0,0-21 15,0 1-15,0-1 0,-21 21 16,21-21-16,0 0 0,-21-21 16,21 22-16,21-22 31,0-22-15,-21 1-16,21 0 15,0 0-15</inkml:trace>
  <inkml:trace contextRef="#ctx0" brushRef="#br0" timeOffset="74144.24">7535 5779 0,'0'0'0,"-21"0"0,0 0 15,21 21 1,-21 0-16,21 0 15,0 0-15,-21 22 0,21-1 16,0 0-16,0-21 0,0 22 0,-22-1 16,22 0-16,-21 1 0,0-1 15,21 0-15,-21 1 0,21-1 16,0-21-16,-21 22 0,21-22 0,-21 0 16,21 0-16,0 0 0,0 0 0,0 1 15,0-1-15,21-42 47,0-1-47,0 1 16</inkml:trace>
  <inkml:trace contextRef="#ctx0" brushRef="#br0" timeOffset="74524.02">7874 6160 0,'0'0'0,"0"-22"31,-21 22-31,0 0 16,-1 0-16,1 0 0,0 22 15,0-22-15,0 21 0,21 0 16,-21 0-16,21 0 16,0 0-16,0 1 15,21-22-15,0 21 16,0-21-16,0 21 0,0-21 15,1 0-15,-22 21 0,21-21 16,0 21-16,-21 0 0,21-21 16,-21 22-16,21-22 0,-21 21 0,0 0 15,0 0 1,-21 0-16,0-21 16,0 0-16,0 21 0,-1-21 15,1 0-15,0 0 0,0 0 16,0 0-16,0 0 0,-1 0 0,1 0 15,21-21 1,-21 0-16,21 0 16,0 0-16</inkml:trace>
  <inkml:trace contextRef="#ctx0" brushRef="#br0" timeOffset="74815.85">7197 5948 0,'0'0'0,"-22"0"31,22-21-31,22 0 16,-1 21-16,21-22 0,-21 22 15,0 0-15,22 0 0,-1-21 16,-21 21-16,22 0 0,-1 0 0,-21-21 15,21 21-15,-20 0 0,-1 0 0,0 0 16,0 0-16,0 0 0,0 0 16,1 0-1,-1 0-15,-21-21 16</inkml:trace>
  <inkml:trace contextRef="#ctx0" brushRef="#br0" timeOffset="74963.77">9652 6117 0,'0'0'0,"106"21"0,-22 22 15,1-22-15,-21 0 0</inkml:trace>
  <inkml:trace contextRef="#ctx0" brushRef="#br0" timeOffset="75432.5">9419 6223 0,'0'0'0,"0"-21"16,21-106-1,-21 106-15,21 0 0,-21-1 16,0 44 15,0-1-31,0 21 0,0-21 16,0 22-16,0-1 0,0 21 15,0-20-15,22 20 0,-22 1 0,0-1 16,0 1-16,0-1 0,0 1 0,0-1 16,0 1-16,0-1 0,0 1 0,0-1 15,0 1-15,-22-1 0,22 1 16,-21-1-16,0 1 0,21-1 0,-21 1 16,0-1-16,21-20 0,-21-1 0,-1 0 15,22 1-15,0-22 0,-21 21 0,21-21 16,0 0-1,0-42 1,0 0-16,21 0 16,-21-21-16,0 20 0,0-20 0,22 0 15,-22-1-15,21-20 0,-21 21 16,0-22-16,0 1 0</inkml:trace>
  <inkml:trace contextRef="#ctx0" brushRef="#br0" timeOffset="75776.3">9419 6498 0,'0'0'0,"0"-42"0,-21 0 16,21-1-16,-21 1 0,21 0 0,0 20 0,0-20 16,0 21-16,0-21 0,0-1 15,0 22-15,21-21 0,0 21 16,21-1-16,-20 1 0,20 0 0,-21 0 16,21 21-16,1 0 0,-1 0 15,0 0-15,22 21 0,-22 0 0,-21 0 16,22 1-16,-1-1 0,-21 21 0,0-21 15,1 22-15,-22-22 0,0 21 16,0 0-16,0 1 0,-22-22 0,-20 21 16,21-21-16,-21 22 0,20-22 0,-20 0 15,21 0-15,-21 0 0,20 1 0,-20-22 16,21 21-16,-21-21 16,20 0-16,1 0 0,0 0 0,0 0 15,0 0-15,21-21 31,0-1-31,21 22 0,0-21 16,0 0-16,22 21 0,-22-21 0,21 0 16,-21 21-16,22-21 0</inkml:trace>
  <inkml:trace contextRef="#ctx0" brushRef="#br0" timeOffset="77916.07">10647 6138 0,'0'0'16,"0"-21"-16,0 0 0,0 0 0,0 0 15,-21 0-15,-1-1 0,1 1 16,0 21-16,0 0 0,0 0 16,0 0-16,-22 0 0,22 0 0,0 21 15,0 1-15,-22-1 0,22 0 16,0 0-16,0 21 0,0-20 0,0-1 15,-1 21-15,1-21 0,21 22 16,0-22-16,-21 0 0,21 0 16,0 21-16,0-20 0,0-1 0,0 0 15,21 0-15,0-21 0,1 0 16,-1 0-16,0 0 0,0 0 0,0 0 16,0 0-16,1-21 0,-1 0 15,0 21-15,0-21 0,0-1 0,0 1 16,1 0-16,-1 0 0,0 0 0,0-22 15,0 22-15,-21 0 0,0 0 16,0-21-16,0 20 0,0 1 0,0 0 16,0 0-16,0 0 0,0 42 31,0 0-15,0 0-16,-21 0 0,21 1 0,-21 20 15,21-21-15,0 21 0,0-20 16,0 20-16,0-21 0,0 0 0,0 22 15,0-22-15,0 0 0,0 0 0,21 0 16,0 0-16,0-21 16,1 0-16,-1 0 0,21 0 15,-21 0-15,0 0 0,1 0 0,-1-21 16,0 0-16,21 0 0,-21 21 16,1-42-16,20 20 0,-21 1 0,21-21 15,-20 21-15,20-22 0,-21 22 16,21-21-16,-20 21 0,-1-22 0,0 22 15,-21 0-15,0 0 0,21 21 16,-21-21-16,0 42 16,-21 0-1,21 0-15,0 0 0,0 1 16,0-1-16,0 0 0,0 0 0,0 0 16,0 0-16,0 1 0,0 20 0,0-21 15,21 0-15,-21 0 0,21 1 16,0 20-16,1-21 0,-1 0 15,-21 0-15,0 1 0,21-22 16,-21 21-16,0-42 31,0-1-15,-21 22-16,21-21 0,-21 21 0,-1-21 16,22 0-16,-21 21 0,0-21 15,21 0-15,-21 21 0,0-22 16,0 22-16,-1 0 15,22 22 1,0-1-16,0 0 0,0 0 16,0 0-16,0 0 0,22-21 15,-22 22-15,21-22 0,0 0 16,0 21-16,0-21 0,22 0 16,-22 0-16,0 0 0,0 0 0,21 0 15,-20 0-15,-1 0 0,21-21 0,-21 21 16,22-22-16,-22 1 0,21 21 15,-21-21-15,22 0 0,-22 0 0,21-22 16,-21 22-16,22 0 0,-22-21 0,0 21 16,21-22-16,-21 22 0,1-21 15,-1 21-15,-21-22 0,0 22 0,0 0 16,0 0-16,0-22 0,0 22 16,-21 21-1,-1 0-15,1 21 0,0 1 16,21 20-16,0-21 0,0 0 15,0 22-15,0-22 0,0 21 16,0-21-16,0 22 0,21-22 0,-21 0 16,21 0-16,1 21 0,-22-20 0,21-1 15,0 0-15,-21 0 0,21-21 16,-21 21-16,0-42 31,-21 0-15,0 0-1,0 21-15,-1-21 0,1 21 16,0 0-16,0 0 0,0 0 16,0 0-16,21 21 15,0 0 1,0 0-16,0 0 0,21 0 16,0-21-16,0 22 0,0-22 15,0 0-15,1 0 0,20 21 16,-21-21-16,0 0 0,22 0 0,-22 0 15,21 0-15,-21 0 0,22-21 0,-22 21 16,21-22-16,0 22 0,-20-21 16,20 0-16,-21 0 0,21 0 15,1 0-15,-22-1 0,21 1 0,-21 0 16,22 0-16,-22-21 0,0 20 0,0 1 16,-21-21-16,0 21 0,0 0 15,0-22-15,0 22 0,0 0 0,0 0 16,-21 21-1,0 0-15,0 21 16,0 0-16,-1 0 0,1 0 0,0 1 16,21-1-16,0 0 0,0 0 0,0 21 15,0-20-15,0-1 0,0 0 0,0 0 16,0 21-16,0-20 0,0-1 16,21 0-16,0 0 0,1 0 15,-1-21-15,0 21 0,0-21 16,21 0-16,-20 0 0,20 0 0,0 0 15,-21 0-15,22 0 0,-1 0 16,0 0-16,1-21 0,-22 0 0,21 21 16,1-21-16,-1 0 0,-21 0 0,21-1 15,1 1-15,-22 0 0,21 0 16,-21-21-16,1 20 0,-1 1 0,0-21 16,0 21-16,-21 0 0,0-22 15,0 22-15,0 0 0,0 0 0,-21 0 16,0 21-16,0 0 0,-1 0 15,1 0-15,-21 0 0,21 0 16,0 21-16,-22-21 0,22 21 0,0 0 16,0 0-16,0 0 0,-1 1 15,1-1-15,0 0 0,0 0 0,21 0 16,-21 0-16,21 1 0,0-1 0,0 0 16,0 0-16,0 0 0,0 0 15,0 1-15,0-1 0,21-21 16,0 0-16,0 21 0,0-21 0,1 0 15,-1 0-15,0 0 0,0 0 16,0 0-16,0 0 0,1-21 0,-1 21 16,0-21-16,0-1 0,0 1 15,0 0-15,1 0 0,-1 0 0,0 0 16,0-22-16,-21 22 0,0-21 0,21-1 16,-21 22-16,21-21 0,-21 0 15,0-1-15,0 1 0,0 0 0,22-1 16,-22 1-16,0 0 0,0 20 15,0 1-15,0 0 0,0 0 0,0 42 32,-22 0-32,1 22 0,0-22 15,21 21-15,-21 0 0,0 1 0,0-1 16,-1 0-16,1 1 0,21-1 0,0-21 16,0 22-16,0-1 15,0 0-15,0-21 0,0 22 0,0-22 16,21 0-16,1 21 0,-1-20 0,0-22 15,21 21-15,-21 0 0,1-21 16,-1 0-16,0 0 0,0 0 0,0 0 16,22 0-16,-22 0 0,0-21 0,0 0 15,0 21-15,22-22 0</inkml:trace>
  <inkml:trace contextRef="#ctx0" brushRef="#br0" timeOffset="78439.77">14605 5588 0,'-21'0'16,"21"21"0,-21-21-16,21 21 0,0 1 0,-22-1 15,22 0 1,0 0-16,-21-21 0,21 21 0,0 0 15,0 1-15,0-1 16,0-42 31,0-1-47</inkml:trace>
  <inkml:trace contextRef="#ctx0" brushRef="#br0" timeOffset="78628.66">14732 5546 0,'0'0'0,"0"21"47,0 0-47,0 0 16,0 0-16,0 1 0,0-1 15,-21 0-15,21 0 0,0 0 16,0 0-16,0 1 0,-21-1 15,21 0-15,-22-21 0,22 21 0,0 0 16</inkml:trace>
  <inkml:trace contextRef="#ctx0" brushRef="#br0" timeOffset="79896.94">698 2371 0,'0'-21'16,"-21"42"31,21 0-47,-21 0 15,21 0 1,0 0-16,0 1 16,21-22 30,-21-22-46,21 1 0,-21 0 16,22 0-16,-22 0 16,0 0-1,-22 21 1,1 0-16,21 21 16,-21 0-16,21 0 15,-21 21-15,21-20 0,0-1 16,0 0-16,0 0 0,0 0 15,0 0-15,0 1 0,0-1 0,21 0 16,0-21 0,0 0-16</inkml:trace>
  <inkml:trace contextRef="#ctx0" brushRef="#br0" timeOffset="80264.72">1016 2434 0,'0'0'0,"0"21"32,21-42-1,0 21-16,-21-21-15,21 21 0,-21-21 0,0 0 16,0 0 0,0-1-16,-21 22 31,0 0-15,0 22-1,21-1-15,0 0 16,0 0-16,0 0 0,0 0 0,0 1 15,0-1-15,0 0 16,-21 0-16,21 0 0,0 0 0</inkml:trace>
  <inkml:trace contextRef="#ctx0" brushRef="#br0" timeOffset="101681">5588 9229 0,'0'0'0,"0"-21"47,0-1-16,0 1-15,0 0-16,-21 21 15,21-21 1,-21 21 0,21 21 46,0 0-62,0 0 0,0 1 16,21-1-16,-21 0 0,21 0 0,-21 21 15,0-20-15,21 20 0,0-21 16,-21 21-16,21-20 0,-21 20 16,0 0-16,0-21 0,0 22 0,0-1 15,0 0-15,0 1 0,0-22 16,0 21-16,0 1 0,0-1 0,0-21 16,0 21-16,0-20 0,0-1 0,0 21 15,0-21-15,0 0 0,0 1 16,22-1-16,-1-21 15,0 0 1,0-21 0,-21-1-16,0 1 15,0 0-15,0 0 0,0 0 16,0-22-16</inkml:trace>
  <inkml:trace contextRef="#ctx0" brushRef="#br0" timeOffset="102099.76">5546 9229 0,'0'0'16,"-22"0"-16,22-21 0,-21 21 0,21-22 16,-21 1-1,21 0-15,0 0 16,0 0-16,21 21 15,0-21-15,1 21 0,-1-22 0,21 22 16,-21-21-16,22 21 0,20 0 16,-21-21-16,22 21 0,-22 0 0,22 0 15,-22 0-15,0 0 0,1 21 16,-1 0-16,0 1 0,-20-1 0,-1 0 16,-21 0-16,0 0 0,0 0 0,0 22 15,0-22-15,-43 0 0,22 0 16,-21 22-16,21-22 0,-22 0 0,1 0 15,0 0-15,-1 0 0,1 1 16,0-1-16,21-21 0,-22 21 16,22-21-16,0 0 0,21 21 0,0-42 47,21 21-47,0-21 0,22 0 15,-22-1-15,0 1 0,0 21 16,0-21-16</inkml:trace>
  <inkml:trace contextRef="#ctx0" brushRef="#br0" timeOffset="102592.44">6329 9123 0,'0'0'15,"21"0"-15,-21 21 16,0 0-1,0 0-15,0 1 0,0-1 16,0 0-16,21 0 0,-21 0 0,0 0 16,0 1-16,0-1 0,0 0 15,0 0-15,0 0 0,0 0 0,0 1 16,0-1-16,21 0 0,0-21 16,-21 21-16,22-21 0,-1 0 15,0 0-15,0 0 0,0 0 16,-21-21-16,21 0 0,1 21 15,-1-21-15,0-1 0,0 1 16,-21 0-16,21 0 0,0 0 0,-21 0 16,0-1-16,22-20 0,-22 21 15,21 0-15,-21-22 0,0 22 0,21 0 16,-21 0-16,0 0 0,0 42 31,0 0-31,0 0 16,0 22-16,0-22 0,0 0 15,0 21-15,0-21 0,0 1 0,0 20 16,0-21-16,0 0 0,0 0 0,0 1 16,0-1-16,0 0 0,21-21 15,0 21-15,0-21 16,1 0-16,-1 0 0,0 0 0,0 0 16,0-21-16,0 0 0,1 21 15,-1-21-15,0-1 0,0 1 0</inkml:trace>
  <inkml:trace contextRef="#ctx0" brushRef="#br0" timeOffset="103160.81">7112 8954 0,'0'0'0,"0"-22"0,0 1 0,0 0 0,0 0 16,0 0-16,-21 21 0,0-21 16,21 42-1,0 0 1,0 0-16,0 0 0,0 0 0,0 22 15,0-22-15,0 21 0,0 1 16,0-1-16,0-21 0,0 21 0,0 1 16,0-22-16,0 21 0,0-21 0,0 22 15,0-22-15,0 0 0,-22 0 16,22 0-16,-21 1 0,21-1 0,0 0 16,0 0-16,0-42 31,0 0-16,0 0-15,0-1 0,0 1 16,0-21-16,0 21 16,0 0-16,21-1 0,1 1 0,-1 0 15,0 0-15,0-21 0,0 20 0,0 22 16,1-21-16,-1 0 0,21 21 16,-21 0-16,22 0 0,-1 0 0,-21 0 15,21 0-15,1 0 0,-1 21 16,-21 0-16,22 1 0,-22-1 0,0 0 15,0 0-15,-21 0 0,0 0 16,0 1-16,0-1 0,0 0 0,-21 0 16,-21 0-16,20 0 0,-20 1 15,21-1-15,-21 0 0,-1 0 0,22 0 16,-21-21-16,-1 21 0,22-21 16,0 0-16,-21 22 0,21-22 0,-1 0 15,1 0-15,0 0 0,0 0 16,0 0-16,21-22 15,-21 22-15,21-21 0,0 0 16,0 0-16,21 0 16,0 21-16,0-21 0,0-1 15</inkml:trace>
  <inkml:trace contextRef="#ctx0" brushRef="#br0" timeOffset="104196.16">7916 8827 0,'0'0'16,"-21"0"-16,0 0 16,0 0-16,21 21 0,0 0 15,0 0-15,0 0 0,0 0 16,0 22-16,0-22 0,0 0 15,0 21-15,0-20 0,0 20 0,0 0 16,0-21-16,0 22 0,0-22 0,0 0 16,0 21-16,0-20 0,0-1 15,0 0-15,0 0 0,0 0 0,0 0 16,21 1-16,0-22 0,0 21 0,0 0 16,1-21-16,-1 0 15,0 0-15,0 0 0,0 0 16,0-21-16,1 0 0,-1 21 0,0-22 15,-21 1-15,21 0 0,0 0 16,0 0-16,-21 0 0,0-1 16,22-20-16,-1 21 0,-21 0 0,0 0 15,0-1-15,0 1 0,21 0 16,-21 0-16,0 42 31,0 0-31,0 0 16,0 1-16,0-1 0,0 0 0,0 0 15,0 0-15,0 0 0,0 1 0,0-1 16,0 0-16,0 0 0,21 0 16,0-21-16,-21 21 0,21 1 0,1-22 15,-22 21-15,21-21 0,0 0 0,0 0 16,0 0 0,0 0-16,1 0 0,-1 0 15,0 0-15,0-21 0,0-1 0,0 1 16,-21 0-16,22 0 0,-1 0 15,0-22-15,0 22 0,0-21 0,0 21 16,1-22-16,-1 22 0,0 0 0,0 0 16,0 0-16,-21 0 0,21-1 15,1 22-15,-1 0 16,0 0-16,-21 22 16,0-1-1,0 0 1,0 0-1,0-42 32,0 0-31,0 0-16,-21 21 0,0-22 16,-1 22-16,1-21 15,0 21-15,0 0 16,0 0-16,0 0 15,21 21-15,0 1 0,-22-22 16,1 21-16,0 0 0,21 0 16,0 21-16,0-20 0,-21-1 0,21 0 15,-21 0-15,21 21 0,0-20 0,0-1 16,0 0-16,0 0 0,0 0 16,0 0-16,21 1 15,0-22-15,0 21 0,0-21 16,1 0-16,-1 0 0,0 0 15,0 0-15,0 0 0,0 0 0,1 0 16,-1 0-16,0-21 0,0 21 0,0-22 16,0 22-16,1-21 0,-22 0 15,21 21-15,0-21 0,-21 0 16,21 21-16,-21-21 0,0-1 0,0 1 16,0 0-16</inkml:trace>
  <inkml:trace contextRef="#ctx0" brushRef="#br0" timeOffset="104429.06">8234 8954 0,'-21'0'0,"42"0"0,-64 0 16,43-22-16,22 22 78</inkml:trace>
  <inkml:trace contextRef="#ctx0" brushRef="#br0" timeOffset="105048.69">10499 8954 0,'0'0'16,"-22"0"-16,22-22 0,0 1 15,0 0 1,-21 0-1,21 42 17,0 0-32,0 0 0,0 22 0,0-22 15,0 21-15,0 1 0,21-1 0,-21 0 16,0 1-16,0-22 0,0 21 16,22 0-16,-22-20 0,0 20 0,0-21 15,0 21-15,0-20 0,0-1 0,0 0 16,0 0-16,0 0 15,21-21-15,0-21 32,-21 0-32,21 21 15,-21-21-15,0-22 0,21 22 0,0 0 16</inkml:trace>
  <inkml:trace contextRef="#ctx0" brushRef="#br0" timeOffset="105304.06">10880 8805 0,'0'0'0,"0"22"16,0-1-1,0 0-15,-22 0 0,1 21 16,0-20-16,0-1 0,0 21 0,0 0 16,-22-20-16,22 20 0,0 0 15,0 1-15,-22-22 0,22 21 0,21-21 16,-21 22-16,0-22 0,21 0 0,-21 0 15,21 0-15,0 0 16,21-21 0,0 0-16,0 0 0,0 0 15,22-21-15,-22 0 0,21 0 16,-21 0-16</inkml:trace>
  <inkml:trace contextRef="#ctx0" brushRef="#br0" timeOffset="105771.8">11261 8932 0,'-22'0'31,"22"22"-31,-21-22 0,0 21 0,0 0 0,21 0 16,-21 0-16,0 22 0,-1-22 15,22 0-15,-21 0 0,21 21 0,-21-20 16,21-1-16,-21 0 0,21 0 0,0 21 15,0-20-15,0-1 16,0 0-16,21-21 16,0 21-16,0-21 0,1 0 0,-1 0 15,0 0-15,0 0 0,21 0 16,-20 0-16,20-21 0,-21 0 0,21 21 16,-20-21-16,-1-1 0,21 1 0,-21 0 15,0 0-15,1 0 0,-1 0 16,-21-1-16,0-20 0,0 21 0,0 0 15,0-22-15,0 22 0,0-21 0,-21 21 16,-1 0-16,1-22 0,0 43 16,0-21-16,-21 0 0,20 21 0,1 0 15,-21 0-15,21 0 0,0 0 16,-22 21-16,22 0 0,0 0 16,0 1-16,0-1 0,-1 0 0,1 0 15,21 21-15,-21-20 0,21-1 16,0 0-16,0 0 0,0 0 0,0 0 15,21 1-15,0-1 0,1 0 0,20-21 16,-21 0-16,21 0 0,-20 0 0,20 0 16,0 0-16</inkml:trace>
  <inkml:trace contextRef="#ctx0" brushRef="#br0" timeOffset="106036.64">11938 8869 0,'0'42'16,"0"-21"-1,0 1-15,-21-1 0,21 0 0,0 21 16,-21-21-16,21 1 0,0-1 0,0 0 16,0 0-16,-22 0 0,22 0 0,0 1 15,0-1-15,0 0 16,0-42 31,0 0-32,0-1-15</inkml:trace>
  <inkml:trace contextRef="#ctx0" brushRef="#br0" timeOffset="106204.55">11917 8700 0,'0'0'16,"21"0"31,0 0-31,0 0-16,0 21 0,1 0 15</inkml:trace>
  <inkml:trace contextRef="#ctx0" brushRef="#br0" timeOffset="106808.2">12721 8954 0,'0'0'0,"0"-22"0,0 1 0,0 0 16,0 0-1,0 0-15,0 0 0,0-1 16,0 1-16,-21 0 0,0 0 0,0 21 16,-1 0-16,1 0 0,0 0 15,0 0-15,0 0 0,-22 0 0,22 0 16,0 21-16,-21 0 0,21 0 16,-1 22-16,-20-22 0,21 21 0,0 1 15,21-22-15,-21 21 0,21 0 0,0-20 16,-22 20-16,22-21 0,0 0 15,0 22-15,0-22 0,0 0 0,22-21 16,-1 21-16,-21 0 0,21-21 0,0 0 16,0 0-16,0 0 15,1 0-15,-1 0 0,21 0 16,-21-21-16,0 21 0,1-21 0,-1 0 16,21 0-16,-21-1 0,0 1 0,1-21 15,-1 21-15,21-22 0,-21 1 16,0 0-16,1-1 0,-22-20 0,21 21 15,0-1-15,0 1 0,-21 0 0,0-1 16,0 1-16,0 0 0,0-1 16,0 22-16,0 0 0,0 0 0,-21 21 31,21 21-31,-21 0 16,21 0-16,0 22 0,-21-22 15,21 21-15,0 22 0,0-22 16,0 0-16,0 22 0,21-22 0,0 0 15,-21 1-15,21-1 0,0 0 0,0 1 16,1-22-16,-1 0 0,0 0 16,0 0-16,21 1 0,-20-22 0,20 0 15,-21 0-15,21 0 0,-20 0 0,20 0 16,-21 0-16,0 0 0</inkml:trace>
  <inkml:trace contextRef="#ctx0" brushRef="#br0" timeOffset="107620.25">14795 8932 0,'0'0'0,"0"-21"46,22 0-46,-22 0 16,21 21-16,-21-21 0,0 0 0,0-1 16,0 1-16,0 0 0,0 0 15,0 0-15,0 0 16,0-1-16,-21 1 0,-1 0 0,1 0 16,0 0-16,0 0 0,0 21 0,0 0 15,-1-22-15,1 22 0,0 0 16,-21 0-16,21 0 0,-1 22 0,1-1 15,-21 0-15,21 0 0,0 0 0,-1 22 16,22-1-16,0 0 0,0 1 16,0-1-16,0 0 0,0 1 0,0-1 15,0-21-15,0 21 0,0-20 0,22-1 16,-1 0-16,0 0 0,0 0 16,0-21-16,0 0 0,1 0 15,-1 0-15,21 0 0,-21 0 16,0-21-16,1 0 0,-1 21 15,0-21-15,0-22 0,0 22 0,0 0 16,1-21-16,20-1 0,-21 1 0,-21 0 16,21-1-16,0 1 0,1 0 15,-1-22-15,-21 22 0,0 0 0,0-1 16,0 1-16,0 0 0,0-1 0,0 1 16,0 0-16,0 20 0,0 1 15,0 0-15,0 42 16,-21 0-16,21 1 15,0-1-15,0 21 0,0-21 16,0 22-16,0-1 0,0 0 16,0 1-16,0-1 0,0 0 0,0 1 15,0-1-15,0-21 0,21 21 16,-21 1-16,0-22 0,0 0 0,21 21 16,0-20-16,-21-1 0,21-21 0,-21 21 15,21-21-15,1 0 0,-1 0 16,0 0-16,0 0 15,0 0-15</inkml:trace>
  <inkml:trace contextRef="#ctx0" brushRef="#br0" timeOffset="108020.02">15261 8869 0,'0'21'15,"21"-21"17,0 0-32,1 0 0,-1 0 0,0-21 15,0 21-15,0-21 0,0 0 16,1 21-16,-1-22 0,0 1 0,0 0 16,0 0-16,-21 0 15,21 0-15,-21-1 16,0 1-16,-21 21 15,0 0-15,0 0 0,0 0 0,0 0 16,-1 0-16,1 0 0,0 21 16,0 1-16,0-1 0,0 0 0,21 0 15,0 0-15,0 22 0,0-22 0,0 0 16,0 0-16,0 21 0,0-20 16,0-1-16,21 0 0,0 0 15,0 0-15,21-21 0,-20 0 0,-1 21 16,0-21-16,21 0 0,-21 0 15,22 0-15,-22 0 0,0-21 16,21 21-16,-20-21 0,20 0 0,-21 0 16,21 0-16</inkml:trace>
  <inkml:trace contextRef="#ctx0" brushRef="#br0" timeOffset="108724.62">15981 8594 0,'0'0'0,"-21"0"31,-1 21-31,22 0 16,-21 0-16,21 0 0,0 1 0,0-1 16,0 21-16,0-21 0,0 22 0,0-22 15,0 21-15,0-21 16,0 0-16,0 22 0,0-22 0,0 0 16,0 0-16,0 0 0,0 1 15,0-44 32,0 1-47,0 0 16,0 0-16,0-21 0,0 20 0,0 1 15,0-21-15,0 0 0,21 20 0,-21-20 16,22 21-16,-1-21 0,0 20 16,0-20-16,0 21 0,0 0 0,1 0 15,20-1-15,-21 22 0,21 0 16,-20 0-16,20 0 0,-21 0 15,0 22-15,22-22 0,-22 21 0,0 0 16,0 0-16,0 21 0,0-20 0,1-1 16,-1 21-16,-21-21 0,0 22 15,0-22-15,0 0 0,0 21 0,0-21 16,0 1-16,0-1 0,0 0 0,0 0 16,0 0-16,0 0 15,-21-21 1,21-21-1,0 0 1,0 0-16,0 0 0,0 0 16,0-1-16,21-20 0,-21 21 0,21-21 15,0-1-15,0 1 0,0 0 16,1 20-16,-1-20 0,21 21 0,-21-21 16,22 20-16,-22 22 0,21-21 0,-21 21 15,22 0-15,-22 0 0,0 0 16,0 21-16,0-21 0,-21 22 0,0-1 15,21 21-15,-21-21 0,22 0 0,-22 22 16,0-1-16,0-21 0,0 22 16,0-22-16,0 21 0,0-21 0,0 0 15,0 1-15,0-1 0,0 0 0,0 0 16,0 0-16,0 0 16,0-42 15</inkml:trace>
  <inkml:trace contextRef="#ctx0" brushRef="#br0" timeOffset="109184.35">17568 8530 0,'0'0'0,"-21"-21"16,0 21-16,0 0 15,0 21 1,-1 0-16,22 1 0,-21-1 0,0 0 16,0 21-16,0-21 0,0 22 0,21-1 15,-22-21-15,22 22 0,-21-22 16,21 21-16,0-21 0,0 0 0,0 1 16,0 20-16,0-21 0,21 0 15,1-21-15,-1 0 0,0 21 16,0-21-16,0 0 0,0 0 0,1 0 15,20 0-15,-21 0 0,0-21 0,22 21 16,-22-21-16,0 0 16,0 0-16,21 0 0,-20-1 0,-1-20 15,0 21-15,0-21 0,-21-1 0,0 22 16,21-21-16,-21-1 0,0 22 16,0-21-16,0 21 0,0-22 0,0 22 15,-21 21-15,0-21 0,0 21 0,0-21 16,-1 21-16,1 0 0,0 0 15,0 0-15,-21 21 0,20 0 0,1-21 16,0 21-16,0 1 0,0-22 0,0 21 16,21 0-16,-22 0 15,22 0-15</inkml:trace>
  <inkml:trace contextRef="#ctx0" brushRef="#br0" timeOffset="109531.15">18732 8340 0,'0'0'0,"-21"-21"0,0 21 16,0 0-16,0 0 0,0 0 15,-1 0-15,1 21 0,0-21 16,0 21-16,0 0 0,0 21 16,-1-20-16,1 20 0,0-21 0,0 21 15,0 1-15,0-1 0,-1 0 0,22 1 16,0-1-16,0 0 0,0 1 16,0-1-16,0 0 0,0-20 0,22 20 15,-22-21-15,21 0 0,21 0 0,-21 22 16,0-43-16,1 21 0,-1 0 15,21 0-15,-21-21 0,0 0 16,22 0-16,-22 0 0,0 0 0,21 0 16,-20 0-16,-1 0 0</inkml:trace>
  <inkml:trace contextRef="#ctx0" brushRef="#br0" timeOffset="109864.96">19473 8297 0,'0'0'0,"21"0"16,1 0-16,-1 0 0,0 0 15,0 22-15,0-1 0,0 0 16,1 0-16,20 0 0,-21 0 0,21 1 15,-20 20-15,-1-21 0,21 21 0,-21 1 16,0-1-16,-21 0 0,0 1 16,0-1-16,0 22 0,0-22 0,0 0 15,-21 1-15,0-22 0,0 21 0,-21-21 16,20 22-16,-20-22 0,21 0 16,-21 0-16,-1 0 0,22 0 0,0-21 15,-21 22-15,20-22 0,1 0 16,0 0-16,0 0 0,0 0 15</inkml:trace>
  <inkml:trace contextRef="#ctx0" brushRef="#br0" timeOffset="111196.23">14182 9885 0,'0'-64'31,"-22"64"-31,1 0 0,0 0 0,-21 0 16,21 22-16,-22-1 16,22-21-16,-21 21 0,-1 0 0,22 0 15,-21-21-15,0 21 0,20 1 0,1-1 16,0 0-16,0-21 0,0 21 15,21 0-15,-21 0 0,21 1 16,0-1-16,21 0 16,0 0-1,0-21-15,0 0 0,0 0 0,1 21 16,20 0-16,-21-21 0,0 0 0,22 22 16,-22-22-16,0 21 0,0-21 15,0 21-15,0-21 0,1 21 0,-1-21 16,-21 21-16,0 0 0,0 1 15,0-1-15,-21 0 16,-22-21-16,22 21 0,-21 0 0,21 0 16,-22 1-16,1-22 0,21 21 0,-22 0 15,22-21-15,0 21 0,-21-21 16,21 0-16,-1 21 16,22-42-1,22 0 1,-1 21-1,0-21-15,0 21 0,0-21 0,0 21 0,1 0 16,-1 0-16,0 0 0,0 0 0,0 0 16,0 0-16,-21 21 15,0 0-15,0 0 0,0 21 16,0-20-16,0 20 0,0-21 0,-21 21 16,21 1-16,-21-22 0,0 21 15,0 1-15,0-22 0,-1 21 0,1-21 16,0 0-16,21 22 0,0-22 0,-21 0 15,21 0-15,0 0 0,0 1 16,0-1-16,0 0 0,0 0 0,0 0 16,21-21-1,0 0-15,0 0 0,1 0 16,-1-21 0,0 21-16</inkml:trace>
  <inkml:trace contextRef="#ctx0" brushRef="#br0" timeOffset="112008.31">14520 14626 0,'0'0'0,"-21"0"0,21-21 0,0 0 0,-21 0 15,21 0-15,0-1 0,0 1 0,0 0 16,0 0-16,0 0 0,0 0 15,0-1-15,0 1 0,21 21 0,0-21 16,0 0-16,1 21 0,-1 0 16,0 0-16,0 0 0,0 0 0,0 0 15,1 0-15,-1 0 0,0 0 16,0 21-16,-21 0 0,0 0 16,0 22-16,0-22 0,0 0 15,-21 0-15,0 22 0,0-22 0,-22 0 16,22 21-16,-21-21 0,-1 22 15,22-22-15,-21 21 0,0-21 0,20 1 16,-20-1-16,21 0 0,0 0 16,0 0-16,21 0 0,0 1 0,0-1 15,0 0-15,0 0 0,21 0 16,0-21-16,0 21 0,21 1 16,-20-22-16,20 21 0,-21 0 0,21 0 15,-20 0-15,20-21 0,-21 21 16,21 1-16,-20-1 0,-1-21 15,0 21-15,0 0 0,0 0 0,0 0 16,-21 1-16,0-1 0,0 0 0,0 0 16,0 0-16,0 0 0,-21 1 15,0-1-15,-21 0 0,21-21 0,-1 21 16,-20 0-16,0 0 0,-1-21 0,1 22 16,0-22-16,-22 21 0,22-21 15,0 0-15,-22 0 0,22 0 0,-1 0 16,1 0-16,-21 0 0,20-21 0,22-1 15,-21 1-15,-1-21 0,1 21 0,0-22 16</inkml:trace>
  <inkml:trace contextRef="#ctx0" brushRef="#br0" timeOffset="113427.63">12150 12615 0,'0'0'0,"21"0"0,0 0 16,0 0-16,0-21 16,0 21-16,1 0 0,-1-21 15,0 0-15,0 21 0,-21-21 16,0 0-16,0-1 16,-21 22-1,0 0-15,0 0 0,-22 0 0,1 0 16,0 0-16,-1 0 0,-20 0 0,20 22 15,1-1-15,0 0 0,-1-21 16,1 21-16,0 0 0,21 0 0,-1 1 16,1-1-16,21 0 0,0 0 15,0 0-15,0 0 0,21-21 0,1 22 16,-1-1-16,21-21 0,0 21 0,1-21 16,20 21-16,-20-21 15,-1 21-15,21-21 0,-20 21 0,-1 1 16,0-22-16,1 21 0,-1 0 0,-21 0 15,0 0-15,-21 0 0,0 1 16,0-1-16,-21 0 0,-21 0 16,0 0-16,-1 0 0,1 1 0,-22-1 15,1-21-15,21 21 0,-22 0 16,1-21-16,20 0 0,-20 21 0,20-21 16,1 0-16,21 0 0,-21 0 0,20 0 15,1 0-15,21-21 16,0 0-16,0 0 0,0 0 15,0-1-15,21 1 16,1 0-16,-1-21 0,0 21 16,21-1-16,1 1 0,-1 0 0,0 0 15,1 0-15,20 0 0,-21-1 0,22 1 16</inkml:trace>
  <inkml:trace contextRef="#ctx0" brushRef="#br0" timeOffset="113860.38">12721 12594 0,'0'0'0,"0"21"31,0 1-31,-21-1 16,0 0-16,21 0 0,-21 0 15,21 22-15,0-22 0,-22 21 0,22-21 16,0 22-16,-21-1 0,21-21 0,0 0 15,0 0-15,0 22 0,21-22 16,1 0-16,-22 0 0,21-21 16,0 0-16,0 0 0,0 0 0,0 0 15,1 0-15,20 0 0,-21 0 16,0-21-16,0 21 0,1-21 16,-1 0-16,0 0 0,0-1 0,0-20 15,0 21-15,-21-21 0,0-1 16,0 1-16,0 21 0,0-22 0,0 1 15,-21 0-15,0 21 0,0-22 16,0 22-16,0 0 0,-22 0 0,22 21 16,0 0-16,0 0 0,-22 0 0,22 0 15,0 0-15,0 21 0,0 0 16,21 0-16,0 0 0,0 1 0,-21-1 16,21 0-16,0 21 0,0-21 0,0 1 15,21 20-15,0-21 0,0 0 16,0 0-16,0-21 0,1 22 15</inkml:trace>
  <inkml:trace contextRef="#ctx0" brushRef="#br0" timeOffset="114120.23">13610 12594 0,'0'-21'0,"0"42"0,0-63 0,0 21 16,0 42-1,0 0 1,0 0-16,0 0 0,0 22 0,0-22 16,0 21-16,0 1 0,0-1 15,0 0-15,0 1 0,0-1 16,0-21-16,0 21 0,0 1 0,0-22 16,0 0-16,0 21 0,0-20 0,0-1 15,0 0-15,0 0 16</inkml:trace>
  <inkml:trace contextRef="#ctx0" brushRef="#br0" timeOffset="114428.05">13589 12721 0,'-21'-21'0,"42"42"0,-63-84 0,42 42 0,0-1 16,0 1-16,0 0 0,0 0 0,0 0 15,21 21-15,0-21 0,0-1 16,0 1-16,22 21 0,-22 0 0,21-21 16,0 21-16,1 0 0,-1 0 15,0 0-15,-20 21 0,20 0 0,-21 1 16,21-1-16,-42 0 0,22 21 0,-22-21 16,0 1-16,0 20 15,0-21-15,-22 0 0,1 22 0,0-22 16,-21 0-16,21 21 0,-22-21 0,1 1 15,0-1-15,20 0 0,-20 0 16,21 0-16,-21-21 0,20 21 0,1-21 16,21-21-1,21 0 1,1 0-16</inkml:trace>
  <inkml:trace contextRef="#ctx0" brushRef="#br0" timeOffset="114780.85">15346 11938 0,'0'-21'15,"0"42"-15,0-63 0,-21 21 0,-1 21 16,1 0-16,0 0 0,0 0 15,0 21-15,-22 0 0,22 0 0,-21 0 16,21 22-16,-22-1 0,22 21 0,0-20 16,-21 20-16,21 1 0,-1-22 15,1 22-15,0-1 0,0 1 16,0-22-16,21 21 0,0 1 0,0-1 16,-21 1-16,21-22 0,0 22 15,0-22-15,0 0 0,0-20 0,21 20 16,0 0-16,0-21 0,0 1 0,0-1 15,1-21-15,20 21 0,-21-21 16,21 0-16,-20 0 0,20 0 0,0 0 16,1-21-16,-22 0 0,21 21 0</inkml:trace>
  <inkml:trace contextRef="#ctx0" brushRef="#br0" timeOffset="115043.7">15557 12256 0,'0'0'0,"-21"0"0,0 0 15,0 21-15,0 0 16,21 0-16,0 21 0,0-20 16,-21-1-16,21 0 0,0 0 0,0 0 15,0 0-15,0 1 16,0-1-16,0 0 0,21-21 15,0 0 17,0 0-32,0 0 0,0-21 15,-21 0-15,22-1 0</inkml:trace>
  <inkml:trace contextRef="#ctx0" brushRef="#br0" timeOffset="115208.6">15684 12298 0,'22'0'15,"-22"21"-15,0 0 0,0 0 16,0 1-16,0-1 0,-22 0 16,22 0-16,0 0 0,0 0 0,0 1 15,0-1-15,0 0 16,22-21 0,-1 0-1</inkml:trace>
  <inkml:trace contextRef="#ctx0" brushRef="#br0" timeOffset="115508.43">16341 12086 0,'0'0'0,"0"-21"0,0 0 0,0 0 0,0 0 15,-22 21-15,22 21 16,0 0-16,-21 0 15,21 21-15,0-20 0,-21 20 0,21 0 16,-21 1-16,21-1 0,0 0 0,0 1 16,-21-1-16,21 0 0,-21 1 15,21-1-15,0 0 0,-22-21 0,22 22 16,-21-1-16,21 0 0,-21-20 0,21 20 16,0-21-16,0 0 0,0 0 15,0 1-15,0-1 0,21-21 31,0 0-31,1 0 0,-1-21 16,0-1-16</inkml:trace>
  <inkml:trace contextRef="#ctx0" brushRef="#br0" timeOffset="115768.28">16785 12107 0,'0'-21'0,"0"42"0,0-84 0,21 42 16,-21 0-16,0 42 15,0 0 1,0 0-16,0 21 0,0 1 16,0-1-16,0 0 0,-21 1 0,21 20 15,-21-20-15,21-1 0,0 21 0,0-20 16,-21-1-16,21 0 0,-21 1 16,21-1-16,0-21 0,0 22 15,0-22-15,0 0 0,0 0 0,0 0 16,0 0-16,0 1 15,0-44 1,-22 1 0</inkml:trace>
  <inkml:trace contextRef="#ctx0" brushRef="#br0" timeOffset="115960.17">16192 12637 0,'0'0'0,"0"21"15,22-21 17,-1 0-32,21 0 0,-21 0 0,22 0 15,-22 0-15,21 0 0,0 0 0,1 0 16,-1 0-16,0-21 0,-20 21 16,20-22-16,0 22 0,1-21 0,-1 0 15,-21 21-15</inkml:trace>
  <inkml:trace contextRef="#ctx0" brushRef="#br0" timeOffset="116361.94">17103 12488 0,'0'22'0,"0"-1"31,21-21-31,0 0 15,0 0-15,0 0 0,22 0 0,-22 0 16,0-21-16,21-1 0,1 22 16,-22-21-16,0 21 0,21-21 0,-21 21 15,1-21-15,-22 0 0,0 0 16,0-1-16,0 1 16,0 0-16,0 0 0,0 0 0,-22 21 15,1-21-15,-21 21 0,21 0 16,0 0-16,-22 21 0,22 0 15,0 0-15,0 0 0,0 0 0,-1 22 16,1-22-16,21 21 0,0-21 16,0 22-16,0-22 0,0 0 0,0 21 15,0-20-15,0-1 0,21 0 0,1 0 16,-1 0-16,0 0 0,0-21 16,0 22-16,22-22 0,-22 0 0,0 0 15,21 0-15,1 0 0,-22 0 16,21 0-16,-21-22 0,0 1 15</inkml:trace>
  <inkml:trace contextRef="#ctx0" brushRef="#br0" timeOffset="116643.78">17928 11811 0,'0'0'0,"0"-21"16,0 42-1,0 0 1,0 0-16,0 22 0,0-1 16,0 0-16,-21 1 0,21 20 0,-21-20 15,21 20-15,0-21 0,-21 22 16,21-22-16,0 22 0,0-22 0,0 0 16,0 1-16,0-22 0,0 21 0,0-21 15,0 22-15,0-22 0,0 0 16,0 0-16,0 0 0,0 1 15,21-22 1,0-22-16,-21 1 16</inkml:trace>
  <inkml:trace contextRef="#ctx0" brushRef="#br0" timeOffset="116920.62">18351 11726 0,'0'0'0,"0"22"16,0-1-16,0 0 0,-21 0 15,21 21-15,-21 1 0,21-1 16,0 22-16,0-22 0,-21 21 0,21 1 16,0-1-16,0-20 0,0 20 0,-21-20 15,21 20-15,-21-21 0,21-20 16,0 20-16,0 0 0,0-21 15,-22 1-15,22 20 0,0-21 16,0 0-16,0 0 16,22-42-1,-1 21-15</inkml:trace>
  <inkml:trace contextRef="#ctx0" brushRef="#br0" timeOffset="117348.89">18775 12277 0,'-21'0'15,"-1"0"-15,1 0 16,21 21-16,-21 0 0,0-21 16,21 21-16,0 0 0,-21 22 0,21-22 15,-21 0-15,21 0 0,0 22 0,0-22 16,0 0-16,0 0 0,0 21 15,0-20-15,0-1 0,0 0 0,0 0 16,0 0-16,21-21 0,0 21 0,0 1 16,0-22-16,0 0 0,22 0 15,-22 0-15,0 0 0,0 0 16,0-22-16,1 22 0,-1-21 16,0 0-16,21 0 0,-21 0 15,1 0-15,-1-22 0,0 22 0,0-21 16,-21 21-16,21-22 0,-21 1 0,21 21 15,-21-22-15,0 22 0,0-21 16,0 21-16,0 0 0,-21-1 0,0 1 16,0 21-16,-21-21 0,20 21 0,1 0 15,0 0-15,-21 0 0,21 0 16,-1 0-16,1 0 16</inkml:trace>
  <inkml:trace contextRef="#ctx0" brushRef="#br0" timeOffset="117649.16">19304 11748 0,'-21'0'31,"0"0"-15,21 21-1,0 0 1,0 0 0,-22-21-1,22 21-15,0 0 16</inkml:trace>
  <inkml:trace contextRef="#ctx0" brushRef="#br0" timeOffset="117888.04">19452 11748 0,'0'0'0,"21"0"0,-21-22 16,21 22 15,-21 22-31,0-1 16,0 0-16,0 0 16,0 0-16,0 0 0,-21 1 15,21-1-15,-21-21 0,21 21 16,-21 0-16,21 0 0,0 0 0,0 1 15,0-1 1</inkml:trace>
  <inkml:trace contextRef="#ctx0" brushRef="#br0" timeOffset="118340.78">19791 11388 0,'0'0'16,"0"-21"-16,21 21 16,0 0-16,0 0 15,0 0-15,1 21 0,20 0 0,-21-21 16,0 21-16,22 0 0,-22 22 0,0-22 15,21 0-15,-21 0 0,1 21 16,20-20-16,0 20 0,-21 0 0,22-21 16,-1 22-16,-21-1 0,0 0 0,1 1 15,-1-1-15,-21 0 16,0 22-16,0-22 0,0 22 0,0-22 16,-21 0-16,-1 1 0,1 20 0,0-20 15,0-22-15,-21 21 0,20 0 16,-20 1-16,21-22 0,-21 0 0,-1 0 15,22 22-15,-21-22 0,-1-21 0,22 21 16,-21 0-16,21-21 0,0 21 16,-1-21-16,1 0 0,0 0 0,21-21 47,0 0-47,21 0 0,0 0 15,1-22-15,-1 22 0</inkml:trace>
  <inkml:trace contextRef="#ctx0" brushRef="#br0" timeOffset="118672.59">21061 11853 0,'-21'-21'16,"-1"21"46,22 21-46,-21 1-1,21-1-15,0 0 0</inkml:trace>
  <inkml:trace contextRef="#ctx0" brushRef="#br0" timeOffset="118964.42">21082 12467 0,'21'21'16,"-21"1"15,21-1-31,-21 0 15,0 0-15,0 0 0,0 22 16,0-22-16,0 0 0,0 0 16,-21 0-16,21 22 0,-21-22 15,0 0-15,0 21 0,-22-21 0,22 1 16,-21-1-16,-1 21 0,1-21 16,0 0-16,-1 1 0,1-22 0,0 21 15,-1 0-15,22 0 0</inkml:trace>
  <inkml:trace contextRef="#ctx0" brushRef="#br0" timeOffset="120311.65">21018 11896 0,'0'21'31,"0"0"-15,0 0-1,-21-21-15,21 21 0,0 1 32,21-22-17,1 0 1,-1 0-16,0 0 0,0 0 15,-21-22 1,21 22-16,-21-21 0,0 0 16,0 0-16,0 0 15,0 0-15,0-1 16,-21 22 15,0 0-15,21 22-1,-21-1-15,21 0 16,-21-21 0,21 21-16,0 0 15,21-21 1,0 0 0,0 0-16,0 0 15,0 0 1,-21-21-16,22 21 15,-22-21-15,0 0 16,0 0-16,0-1 16,0 1-1,0 0-15,-22 21 16,1 0 0,0 0-16,21 21 15,-21 0-15,0 1 16,21-1-16,0 0 15</inkml:trace>
  <inkml:trace contextRef="#ctx0" brushRef="#br0" timeOffset="121760.33">20574 8763 0,'0'0'0,"-21"0"15,0 0-15,42 0 32,21 0-17,0 0-15,1 0 0,-1 0 0,22 0 16,-1 0-16,1 0 0,-1 0 15,22 0-15,-1 0 0,-20 0 0,21 0 16,20 0-16,-20 0 0,0 0 16,-1 0-16,1 0 0,0 0 0,-1 0 15,-20 0-15,-1 0 0,1 0 0,-22 0 16,1 0-16,-1 0 0,-21 0 16,0 0-16,0 0 0,-21-21 15,-21 0 1,0 21-1,0 0-15,21-21 0,-21 21 16,0-22-16</inkml:trace>
  <inkml:trace contextRef="#ctx0" brushRef="#br0" timeOffset="122152.1">21992 8488 0,'-21'-21'31,"0"21"-31,42 0 31,0 21-31,0-21 16,0 21-16,1-21 0,-1 21 15,0-21-15,21 0 0,-21 21 0,1 1 16,20-22-16,-21 0 0,21 21 0,-20-21 16,-1 21-16,0-21 0,-21 21 15,0 0-15,0 0 0,0 22 16,-21-22-16,0 0 0,-1 0 16,-20 0-16,21 22 0,-21-22 15,-1 0-15,1 21 0,21-20 0,-22-1 16,1 0-16,0 0 0,-1 0 0,22 0 15,-21-21-15,21 22 0,0-1 16,-1-21-16,1 0 0,0 0 16</inkml:trace>
  <inkml:trace contextRef="#ctx0" brushRef="#br0" timeOffset="122664.81">23685 8065 0,'0'0'0,"22"-43"15,-1 22-15,21-21 32,-42 63-32,0 0 0,0 21 0,-21 1 15,0-1-15,-22 0 0,22 1 0,-21 20 16,0-20-16,20-1 0,-20 21 16,0-20-16,-1-1 0,22 0 0,-21 1 15,0-1-15,20-21 0,1 22 0,0-22 16,0 21-16,0-21 0,21 0 15,-21 1-15,21-1 0,21-42 32,0-1-32,0 1 15,0 0-15</inkml:trace>
  <inkml:trace contextRef="#ctx0" brushRef="#br0" timeOffset="122919.66">24003 7959 0,'0'0'0,"21"-21"0,-21-1 16,0 44 0,0-1-16,0 0 0,0 21 0,-21 1 15,0-1-15,0 0 0,-1 1 16,1 20-16,0-21 0,0 1 0,-21 20 16,20-20-16,1-1 0,-21 0 15,21 1-15,0-1 0,-22 0 16,22-21-16,0 22 0,0-22 0,0 21 15,-1-21-15,1 1 0,21-1 0,-21-21 16,21 21-16,21-21 16,0 0-1,1-21-15,-1 21 0,0-21 0</inkml:trace>
  <inkml:trace contextRef="#ctx0" brushRef="#br0" timeOffset="123523.94">24977 8467 0,'0'-21'0,"0"-22"16,0 22-1,0 0-15,0 0 0,-22 0 0,1-1 16,0 1-16,0 0 0,0 21 15,0 0-15,-1 0 0,1 0 0,-21 0 16,21 0-16,-22 21 0,22 0 0,-21 1 16,21-1-16,0 21 0,-22-21 15,22 22-15,0-22 0,0 21 16,0-21-16,-1 22 0,22-22 0,-21 0 16,21 0-16,0 21 0,0-20 15,0-1-15,21 0 0,1 0 16,-1-21-16,0 0 0,0 0 0,0 0 15,0 0-15,22 0 0,-22 0 16,0 0-16,21-21 0,-20 21 0,20-21 16,-21 0-16,21-1 0,-20-20 0,-1 21 15,0 0-15,21-22 0,-21 1 16,1 0-16,-1-1 0,0 1 0,-21-21 16,21 20-16,0-20 0,-21-1 0,0 22 15,0-22-15,0 22 16,0 0-16,0 21 0,0-1 0,0 1 15,0 0-15,-21 42 16,0 0-16,21 22 16,-21-1-16,0 0 0,21 1 0,-22 20 15,22-20-15,0-1 0,-21 21 16,21-20-16,0-1 0,0 0 0,0 1 16,0-1-16,0-21 0,0 22 0,0-22 15,0 0-15,0 0 0,21 0 16,1 0-16,-1-21 15,0 0-15,0 0 16,0 0-16,0 0 0,1-21 16,-1 0-16,0 21 0</inkml:trace>
  <inkml:trace contextRef="#ctx0" brushRef="#br0" timeOffset="123924.23">25379 8446 0,'0'0'0,"-21"21"15,21 0 1,0 0 0,21-21-1,0 0-15,0 0 16,0 0-16,0 0 0,1 0 16,-1 0-16,0-21 0,21 21 0,-21-21 15,1 21-15,-1-21 0,0-1 16,0 22-16,0-21 0,0 0 0,-21 0 15,22 0-15,-22 0 0,0-1 0,0 1 16,-22 21-16,1-21 16,0 21-16,0 0 0,0 0 0,0 21 15,-22 0-15,22 1 0,0-1 0,-21 0 16,20 0-16,1 21 0,0-20 16,0 20-16,21-21 0,0 0 15,0 0-15,0 1 0,0 20 0,0-21 16,0 0-16,0 0 15,0 1-15,21-22 0,0 21 0,0-21 16,1 0-16,20 0 0,-21 0 0,21 0 16,-20 0-16,20 0 0,0 0 15,1 0-15,-1-21 0,0-1 0,1 22 16</inkml:trace>
  <inkml:trace contextRef="#ctx0" brushRef="#br0" timeOffset="124475.91">26331 8340 0,'0'0'0,"0"-21"0,0-1 0,0 1 16,0 0-16,0 0 16,-21 21-16,0-21 0,0 21 15,0 0-15,-1 21 16,1 0-16,0 0 0,0 0 16,0 1-16,0 20 0,21-21 0,0 21 15,-22-20-15,22-1 0,0 21 16,0-21-16,0 0 0,0 22 0,0-22 15,0 0-15,0 0 0,22-21 0,-22 21 16,21 1-16,0-22 0,0 0 16,0 21-16,0-21 0,1 0 0,20 0 15,-21 0-15,0 0 0,0 0 16,22 0-16,-22-21 0,0-1 16,0 1-16,0 21 0,1-21 0,20-21 15,-21 21-15,0-1 0,0-20 0,-21 0 16,22-1-16,-1 1 0,0 0 15,-21-1-15,21-168 16,-21 168-16,0 1 0,0 0 16,0 21-16,0-22 0,0 22 15,0 0-15,0 0 0,0 42 32,0 0-32,0 21 15,0 1-15,0-1 0,0 0 16,0 1-16,-21 20 0,21-20 15,0 20-15,0-21 0,0 1 0,0-1 16,0 0-16,0 1 0,0-22 0,0 21 16,0-21-16,0 1 0,0 20 15,0-21-15,21-21 0,0 21 0,-21 0 16,21-21-16,1 0 0,-1 22 16,0-22-16,0 0 0,0 0 15,0 0-15,1-22 0,-1 1 16,0 21-16</inkml:trace>
  <inkml:trace contextRef="#ctx0" brushRef="#br0" timeOffset="125267.98">27390 8192 0,'0'0'0,"-22"-22"15,1 22-15,0 0 0,0 0 16,0 0-16,0 0 0,-1 22 15,1-1-15,0 0 0,0 0 0,21 0 16,-21 0-16,0 22 0,21-22 16,-22 21-16,22-21 0,0 1 0,0-1 15,0 21-15,0-21 0,0 0 0,0 1 16,22-1 0,-1 0-16,0-21 0,0 0 0,-21 21 15,21-21-15,0 0 0,1 0 0,-1 0 16,0 0-16,0 0 0,-21-21 15,21 0-15,0 21 0,-21-21 0,0-1 16,22 1-16,-1-21 0,-21 21 16,21 0-16,-21-22 0,0 22 0,0 0 15,21 0-15,-21 0 0,0-1 0,0 44 32,0-1-17,0 0-15,0 0 0,0 0 0,0 0 16,0 1-16,0-1 0,0 0 15,0 0-15,0 0 0,0 0 0,0 1 16,21-1-16,0 0 0,-21 0 0,22-21 16,-22 21-16,21-21 15,0 0-15,0 21 0,0-21 16,0 0-16,1 0 0,-1-21 16,0 21-16,-21-21 0,21 0 15,0 21-15,-21-21 0,21 0 0,1-1 16,-22-20-16,21 21 0,0 0 15,21-22-15,-21 22 0,1 0 0,20 0 16,-21 0-16,0 0 0,0-1 16,22 22-16,-22 0 0,0 0 15,0 0-15,-21 22 0,0-1 0,21 0 16,-21 0-16,0 0 0,0 0 0,0 22 16,0-22-16,0 0 0,0 0 15,0 22-15,0-22 0,0 0 0,0 0 16,-21-21-16,21 21 0,0 0 0,-21-21 31,21-21 0,0 0-31,0 0 16,0 0-16,0 0 0,21-1 16,-21 1-16,21 0 0,1 0 15,-1 0-15,0 0 0,0-1 0,0 1 16,0 0-16,1-21 0,-1 21 0,21 21 15,-21-22-15,0 1 0,1 21 16,-1 0-16,0-21 0,0 21 0,0 0 16</inkml:trace>
  <inkml:trace contextRef="#ctx0" brushRef="#br0" timeOffset="125784.68">28871 8424 0,'0'0'0,"21"-21"0,-21 0 16,0 0-16,22 0 15,-22 0-15,0-1 0,0 1 0,0 0 16,0 0-16,-22 21 0,1 0 16,0 0-16,0 0 0,-21 0 0,20 0 15,-20 0-15,0 21 0,21 0 0,-22 0 16,1 1-16,0-1 0,20 21 15,-20-21-15,21 22 0,21-22 0,0 21 16,-21-21-16,21 0 0,0 22 16,0-22-16,0 0 0,21 0 15,0 0-15,0 1 0,0-22 0,1 0 16,-1 21-16,0-21 0,0 0 16,0 0-16,0 0 0,1-21 0,-1-1 15,0 22-15,21-21 0,-21 0 0,22 0 16,-22 0-16,21-22 0,1 22 15,-1-21-15,-21 0 0,21 20 0,-20-20 16,20 0-16,-21 21 0,0-1 0,-21 1 16,0 0-16,-21 42 15,0 0 1,0 1-16,0-1 0,-1 0 16,22 0-16,0 21 0,0-20 15,0 20-15,0-21 0,0 0 0,0 0 16,0 1-16,0-1 0,0 0 15,0 0-15,22-21 0,-1 21 0,0-21 16,0 21-16,0-21 0,22 0 0,-22 0 16,0 0-16,0 0 0,21-21 15</inkml:trace>
  <inkml:trace contextRef="#ctx0" brushRef="#br0" timeOffset="127059.98">29697 7789 0,'0'0'0,"0"-42"16,0 63 15,0 22-31,0-22 0,-21 21 0,-1 0 16,22 22-16,-21-22 0,0 22 0,21-22 15,0 22-15,-21-22 0,21 21 16,-21-20-16,21-1 0,0 0 0,0 1 15,0-1-15,0-21 16,0 22-16,21-22 0,0 0 0,-21 0 16,21 0-16,0-21 0,1 0 15,-1 0 1,0 0-16,0-21 0,-21 0 0,21 21 16,0-21-16,1 0 0,-1-1 0,0-20 15,0 21-15,0 0 0,0 0 16,1-1-16,-22 1 0,0 0 0,21 21 15,-21 21 1,0 0 0,0 1-16,-21-22 0,21 21 15,0 0-15,0 0 0,0 0 16,0 0-16,0 1 0,0-1 0,0 0 16,0 0-16,0 0 15,21-21-15,0 0 0,0 0 16,0 0-16,0 0 0,1 0 15,-1 0-15,0 0 0,0-21 16,21 0-16,-20 0 0,20 21 0,-21-21 16,21-1-16,-20 1 0,-1-21 15,0 21-15,0 0 0,0-1 0,0 1 16,1 0-16,-22 42 31,0 0-31,-22 1 16,1-1-16,21 0 15,0 0-15,0 0 0,0 0 0,0 1 16,0-1-16,0 0 0,0 0 16,0 0-16,21-21 0,1 0 15,-1 21-15,0-21 0,0 0 16,0 0-16,0 0 16,1 0-16,-1 0 0,0-21 0,-21 0 15,21 21-15,0-21 0,-21 0 16,0 0-16,21 21 0,-21-22 0,22 1 15,-22 0-15,0 0 0,0 0 16,0 0-16,0-1 0,-22 22 16,1-21-16,0 21 0,-21 0 0,21 0 15,-1 0-15,-20 0 0,21 0 16,0 0-16,0 0 0,-1 0 16,22 21-1,22-21 1,-1 0-16,0 0 0,0 0 15,0 0-15,22 0 0,-22 0 0,21 0 16,-21 0-16,22 0 0,-22-21 16,21 21-16,0-21 0,-20 21 0,20 0 15,-21 0-15,0 0 0,0 0 0,1 0 16,-1 0-16,-21 21 16,0 0-16,0 1 0,0-1 15,0 21-15,0-21 0,0 0 16,0 1-16,0-1 0,0 0 0,0 0 15,0 0-15,0 0 0,-21-21 16,21 22-16,0-1 0,-22-21 0,1 0 47,21-21-47,0-1 16,0 1-16,0 0 0,0 0 15,21 0-15,-21 0 0,43-1 0,-22-20 16,0 21-16,21-21 0,-20 20 15,20-20-15,0 21 0,1-21 16,-1 20-16,-21 1 0,21 0 0,1 0 16,-22 21-16,0 0 0,0 0 15,0 21-15,1 0 0,-22 0 0,21 1 16,-21-1-16,0 21 0,0-21 16,-21 0-16,-1 22 0,1-22 0,0 21 15,0-21-15,21 1 0,-21 20 16,0-21-16,-1 0 0,1 0 0,0-21 15,21 22-15,-21-22 16,0 21-16,0-21 16,-1 0-1,22-21-15,0-1 0,0 1 16,0-21-16,-21 21 0</inkml:trace>
  <inkml:trace contextRef="#ctx0" brushRef="#br0" timeOffset="127259.87">31009 7874 0,'0'0'0,"-21"0"0,0-21 0,0 21 15,21-21 1,-22 21-16,1 0 0,0 0 31,0 0-15,0 0 15</inkml:trace>
  <inkml:trace contextRef="#ctx0" brushRef="#br0" timeOffset="127528.71">28998 7747 0,'0'0'0,"-21"0"0,21 21 0,21-21 16,0 0-16,22 21 15,-1-21-15,0 0 0,1 0 0,-1 0 16,22 0-16,-22 0 0,21 22 0,1-22 16,-22 0-16,1 0 0,20 0 15,-21 0-15,1 0 0,-1 0 0,-21 0 16,22 0-16,-22 0 0,0 0 15,0 0-15</inkml:trace>
  <inkml:trace contextRef="#ctx0" brushRef="#br0" timeOffset="128604.1">22542 12150 0,'-21'0'15,"42"0"-15,-63 0 0,21 0 0,0 0 16,42 0 15,21 0-31,1 0 16,-1 21-16,21-21 0,1 0 15,-1 0-15,22 21 0,-21-21 0,-1 0 16,22 0-16,-22 0 0,22 0 16,-22 0-16,1 0 0,21 0 0,-43 0 15,21 0-15,1 0 0,-22 0 0,1 0 16,-22-21-16,0 21 0,0-21 16,-21 0-16,0-1 15,-21 1-15,0 21 0,0-21 16,-1 21-16,-20-21 0,21 0 0,-21 21 15,20-21-15,-20 21 0,21-22 16,-21 1-16,20 21 0,1 0 16,0-21-16,0 21 15,21-21-15,21 21 16,0 0 0,0 0-16,1 0 0,-1 0 0,21 0 15,-21 0-15,0 21 0,1 0 16,-1 0-16,0 1 0,-21-1 0,0 0 15,0 21-15,0-21 0,0 22 0,-21-22 16,0 0-16,-22 21 0,1-20 16,0-1-16,-1 0 0,22 0 0,-21 0 15,-1 0-15,1 1 0,21-22 16,0 21-16,0 0 0,42-21 31,0 0-31,0-21 16,0 0-16</inkml:trace>
  <inkml:trace contextRef="#ctx0" brushRef="#br0" timeOffset="128895.93">24447 11451 0,'0'0'0,"-21"0"15,0 21 1,0 22-16,0-22 0,0 21 16,21 1-16,-22-1 0,1 0 0,0 1 15,0-1-15,0 0 0,21 1 16,-21-22-16,-1 21 0,1 0 0,0 1 16,0-22-16,0 21 0,21-21 0,-21 1 15,21-1-15,-22 0 16,22 0-16,22-21 15,-1 0 1,0-21-16,0 0 0,0 0 16,0-1-16</inkml:trace>
  <inkml:trace contextRef="#ctx0" brushRef="#br0" timeOffset="129144.79">24744 11494 0,'0'0'16,"0"-22"-16,21 22 0,-42 22 15,21-1 1,-21 21-16,-1-21 0,1 22 16,0-22-16,0 21 0,0 0 0,-22 1 15,22-1-15,-21 0 0,21-20 16,-22 20-16,22 0 0,-21 1 0,21-22 16,0 21-16,-1-21 0,1 0 15,21 1-15,0-1 0,0 0 0,-21 0 16,21 0-16,0 0 15,21-21-15,0 0 16,1 0-16,-1 0 0,0-21 0,0 0 16</inkml:trace>
  <inkml:trace contextRef="#ctx0" brushRef="#br0" timeOffset="129767.94">25506 11853 0,'0'0'0,"0"-21"0,0 0 16,21 21-16,-21-21 0,0-21 15,0 20-15,0-20 16,-21 21-16,21 0 0,-21 0 15,-1-1-15,1 1 0,0 21 0,0-21 16,-21 21-16,20 0 0,1 0 16,-21 0-16,21 21 0,0 0 0,-22 1 15,22-1-15,0 0 0,0 21 0,0 1 16,-1-22-16,1 21 0,0 0 16,0 1-16,21-1 0,-21 0 0,21-20 15,0 20-15,0-21 0,0 21 0,0-20 16,0-1-16,0 0 0,21 0 15,0-21-15,0 21 0,0-21 0,22 0 16,-22 0-16,0 0 0,0 0 16,22 0-16,-22-21 0,21 0 15,-21-21-15,22 20 0,-22-20 0,21 21 16,-21-21-16,0-22 0,22 22 0,-22-1 16,0-20-16,0 21 0,0-22 15,1 22-15,-1-22 0,0 22 0,0-22 16,0 22-16,0 21 0,-21-21 15,0 20-15,22 1 0,-22 64 16,0-22-16,0 21 0,-22-21 16,1 43-16,21-22 0,-21 0 15,21 1-15,-21-1 0,21 0 16,0 1-16,-21-1 0,21 0 0,0 1 16,0-1-16,0-21 0,0 0 15,0 1-15,0 20 0,0-21 16,21 0-16,0-21 0,0 0 15,0 0-15,22 0 0,-22 0 16,21 0-16,-21 0 0,22-21 0,-1 0 16</inkml:trace>
  <inkml:trace contextRef="#ctx0" brushRef="#br0" timeOffset="130144.24">26056 11853 0,'0'0'0,"-21"0"0,0 22 15,0-22-15,-1 21 0,1 0 16,21 0-16,21-21 31,22 0-31,-22 0 0,0 0 0,0 0 16,22 0-16,-22 0 0,0 0 0,21-21 16,-21 21-16,1-21 0,-1 0 15,0 21-15,0-22 0,0 1 16,0 0-16,-21 0 0,0 0 0,0 0 0,0-1 15,0 1-15,0 0 16,0 0-16,-21 21 16,0 0-16,0 0 0,0 0 0,0 21 15,-1 0-15,1 0 0,0 1 16,0 20-16,0-21 0,21 0 0,-21 22 16,21-22-16,-22 0 0,22 0 0,0 0 15,0 0-15,0 1 0,0-1 16,0 0-16,22 0 0,-1-21 0,21 21 15,-21-21-15,0 0 0,22 0 16,-1 0-16,0 0 0,1 0 16</inkml:trace>
  <inkml:trace contextRef="#ctx0" brushRef="#br0" timeOffset="132892.37">27072 11557 0,'0'0'0,"0"-42"0,0-1 0,0 1 15,0 21-15,0 0 0,0 0 16,0-1-16,-21 22 16,0 22-16,21-1 0,-21 21 15,-1 0-15,1 1 0,0-1 0,0 22 16,0-22-16,0 21 0,-1 1 0,22 21 16,-21-22-16,0 22 0,0-22 15,0 22-15,0-22 0,21 1 16,-22-1-16,1 1 0,0-1 0,0 1 15,0-1-15,0 1 0,-1-1 0,1 1 16,0-1-16,0-20 0,21 20 16,-21-20-16,21-1 0,0 0 0,0 1 15,0-1-15,0-21 0,0 21 0,0-20 16,21-1-16,0 0 0,0 0 16,0-21-16,1 0 0,20 0 0,-21 0 15,0 0-15,22 0 0,-22 0 0,0 0 16,21-21-16,-21 0 0,22 0 15,-22-1-15,0 1 0,21 0 16,-20-21-16,-1 21 0,0-22 0,-21-20 16,0 20-16,0-20 0,0 21 15,0-22-15,-21 1 0,0-1 0,-1 1 16,-20-1-16,0 22 0,-1-22 0,-20 22 16,21 0-16,-1-1 0,1 22 15,0 0-15,20 0 0,1 0 0,0-1 16,0 1-16,0 0 0,21 0 15,0 0-15,0 0 16,21 21-16,0-22 0,0 1 0,22 0 16,-22 0-16,21 0 0,0 0 0,22-1 15,-22 1-15,128-63 16,-107 62-16,-21 1 16,1 0-16,-1 0 0,0 0 0,1 0 15,-22 21-15,0-22 0,0 1 16,0 21-16,-21-21 0,-21 21 47,0 21-32,0 0-15,21 1 16,-21-1-16,21 0 0,0 0 0,0 0 16,0 0-16,0 1 0,0-1 15,0 0-15,21 0 16,0-21-16,0 21 0,0-21 0,1 0 15,-1 0-15,0 0 0,21 0 0,-21 0 16,1 0-16,20 0 0,-21 0 16,21-21-16,-20 0 0,-1 21 0,21-21 15,-21 0-15,0-1 0,-21 1 0,22 0 16,-22 0-16,21-21 0,-21 20 16,0 1-16,0 0 0,-21 21 31,-1 0-31,1 0 15,21 21-15,0 0 0,-21-21 16,21 22-16,-21-1 16,21 0-16,-21-21 0,21 21 0,0 0 15,0 0-15,0 1 0,0-1 16,0-42 31,0-1-32,0 1-15,21 0 0,0 0 16,0 0-16,0 0 0,1-1 16,-1 1-16,0 0 0,0 21 15,0-21-15,0 21 0,1 0 0,-1 0 16,0 0 0,-21 21-16,0 0 15,0 0-15,0 1 0,0-1 0,0 0 16,0 0-16,0 0 15,0 0-15,0 1 0,21-1 16,-21 0-16,21-21 0,0 0 16,1 0-16,-1 0 0,0 0 15,0 0-15,0 0 0,0 0 0,22 0 16,-22 0-16,0-21 0,0 21 16,0-21-16,1-1 0,-1 22 0,0-21 15,-21 0-15,21 0 0,0 0 16,0 0-16,-21-1 0,22-20 15,-22 21-15,21 0 0,-21 0 16,0-1-16,21 22 16,-21 22-1,0-1-15,-21 0 0,21 0 16,0 0-16,0 0 0,0 1 16,0-1-16,0 0 0,0 0 0,0 0 15,0 0-15,0 1 0,21-1 16,0-21-16,0 21 15,0-21-15,1 0 16,-1 0-16,0 0 0,0 0 16,0 0-16,0-21 0,1 21 0,-1-21 15,0-1-15,0 1 0,0 0 0,0 0 16,1 0-16,-1 0 0,0-22 16,0 1-16,0 21 0,0-22 0,22-20 15,-22 21-15,0-1 0,0-20 16,-21 20-16,21-20 0,-21 21 0,0-1 15,22 1-15,-22 0 0,0 20 0,0-20 16,0 21-16,-22 21 16,1 0-16,0 21 0,0 0 15,0 22-15,0-1 16,-1 0-16,22 1 0,0 20 0,-21-21 16,21 22-16,0-22 0,-21 22 0,21-22 15,0 0-15,0 1 0,0-1 16,0 0-16,0-20 0,0 20 0,21-21 15,0 0-15,-21 0 0,0 1 16,22-1-16,-1-21 0,-21 21 0,21-21 16,0 0-16,0 0 0,0 0 0,1 0 15,-1 0-15,0 0 0,0-21 16,0 21-16,0-21 0,1-1 0,-1 1 16,21 0-16,-21 0 0,0 0 15,1 0-15,20-1 0,-21 1 16,0 0-16,0 0 0,1 0 0,-1 21 15,-21 21 17,0 0-32,0 0 0,0 0 15,0 1-15,0-1 0,0 0 16,0 0-16,0 0 0,0 0 16,0 1-16,21-22 15,0 21 1,0-21-16,22 0 0,-22 0 15,0 0-15,0 0 0,0-21 0,22-1 16,-22 22-16,0-21 0,-21 0 16,21 0-16,0 0 0,0 0 15,1-1-15,-22 1 0,0 0 0,21 0 16,-21 0-16,21 21 0,-21-21 16,0-1-16,-21 22 15,0 22 1,-1-1-16,22 0 0,0 0 15,0 0-15,-21 0 0,21 1 16,0-1-16,0 0 16,0 0-16,0 0 15,21-21-15,1 0 16,-1 0 0,0 0-16,-21-21 15,21 21-15,-21-21 0,0 0 16,0 0-16,0-1 15,0 1-15,0 0 0,0 0 0,0 0 16,0 0-16,0-1 0,-21 1 16,0 0-16,0 21 15,-1 0 1,44 0 15,-1 0-31,0 0 16,0-21-16,0 21 0,0 0 15,1-21-15,-1 21 0,21 0 0,-21 0 16,0-21-16,1 21 0,-1 0 16,21-22-16,-21 22 0,0 0 0,22 0 15,-22 0-15,0 0 0,0 22 16,0-1-16,1 0 0,-22 0 16,0 0-16,0 0 0,0 1 15,0-1-15,0 0 0,0 0 16,0 0-16,-22-21 0,22 21 0,-21 1 15,21-1-15,0 0 16,-21 0-16,0 0 16,0 0-1,21-42 32,21 21-47,0-21 0,0 0 16,0 0-16,1 0 15,20-1-15,-21 1 0,21 0 16,1 0-16,-1 0 0,-21 0 0,22-1 16,-1 1-16,0 0 0,1 21 15,-1 0-15,0 0 0,1 0 0,-22 0 16,0 0-16,0 0 0,0 21 16,-21 0-16,0 1 0,0-1 0,0 21 15,0-21-15,-21 0 0,21 1 16,0-1-16,-21 0 0,0 0 0,21 0 15,-21 0-15,21 1 0,0-1 16,0 0-16,0 0 0,21-21 16,0 0-1,0 0-15,0 0 16,0-21-16,1 0 0,-1 0 0,0 21 16,0-22-16,21 1 15,-20 0-15,-1 0 0,0 0 0,0 0 16,0-1-16,0 1 0,22 0 15,-22-21-15,0 21 0,21-1 0,-20 1 16,-1 0-16,0-21 0,0 21 16</inkml:trace>
  <inkml:trace contextRef="#ctx0" brushRef="#br0" timeOffset="133200.39">30543 11049 0,'0'0'0,"-21"0"16,-85-42-1,85 42 1,21-21-16,0-1 31,-21 22 0,0 0-15,0 0-16,0 22 16,-1-22-16,1 0 0</inkml:trace>
  <inkml:trace contextRef="#ctx0" brushRef="#br0" timeOffset="133484.22">28787 11240 0,'0'0'0,"-64"21"15,85-21 1,0 0-1,1 0-15,-1 0 0,21 0 16,-21 0-16,22 0 0,-1 0 0,0 0 16,22 0-16,-22 0 0,0 0 15,1 0-15,-1 0 0,0 0 0,1 0 16,-22 0-16,21 0 0,-21-21 0,22 21 16,-22 0-16,0-22 0,0 22 15,0-21-15,1 21 0,-22-21 0,21 0 16</inkml:trace>
  <inkml:trace contextRef="#ctx0" brushRef="#br0" timeOffset="133744.18">28152 11134 0,'0'0'0,"-22"0"0,22 21 15,-21-21-15,42 0 47,1 0-31,-1 0-16</inkml:trace>
  <inkml:trace contextRef="#ctx0" brushRef="#br1" timeOffset="-191900.79">10096 9694 0,'22'0'79,"-22"-21"-48,21 21 0,-42 0 282,-1 0-235,1 0-78,0 0 15,0 0 1,0 0-16,0 0 16,-1 0-1,1 0-15,0 0 16,0 0-1,0 0 1,0 0 0,-1 0-16,1 0 15,0 0-15,0 0 16,0 0 0,0 0-16,-1 0 15,1 0-15,0 0 16,0 0-16,0 0 0,0 21 15,-1-21-15,1 0 0,0 0 16,0 22-16,0-22 0,0 0 16,-1 0-16,1 21 0,-21-21 0,21 21 15,0-21-15,-1 0 0,1 0 0,0 21 16,0-21-16,0 0 0,0 0 16,21 21-16,-22-21 0,1 0 0,0 0 15,0 21-15,0-21 16,0 0-16,21 22 15,-22-22-15,1 0 0,0 21 16,0-21-16,0 21 16,0-21-16,-1 21 15,1-21-15,0 0 0,0 21 16,0 0-16,0-21 0,-1 22 0,1-22 16,0 21-16,-21 0 0,21-21 15,-22 21-15,1 0 0,0-21 0,20 21 16,-20 1-16,0-22 0,21 21 0,-22 0 15,22 0-15,-21-21 0,21 21 16,-1 0-16,-20-21 0,21 22 0,0-22 16,0 21-16,-1-21 0,1 21 0,21 0 15,-21-21-15,0 21 0,0 0 16,0 1-16,-1-1 0,22 0 16,-21 0-16,0 0 0,0 0 0,0 1 15,0-1-15,-1 0 0,22 0 16,-21 0-16,0 0 0,0 1 0,0 20 15,0-21-15,-1 0 0,22 0 0,-21 1 16,0-1-16,21 0 0,-21 0 16,21 0-16,-21 0 0,0 1 0,21-1 15,-22 0-15,22 0 0,-21 0 0,0 0 16,21 1-16,-21-22 0,21 21 16,-21 0-16,21 0 0,-21 0 0,21 0 15,-22 1-15,22-1 0,0 0 16,-21 0-16,21 0 15,0 0-15,-21 1 0,21-1 0,0 0 16,0 0-16,0 0 0,0 0 16,-21 1-16,21-1 0,-21-21 15,21 21-15,-21 0 0,21 0 0,0 0 16,0 1-16,-22-1 0,22 0 16,0 0-16,0 0 0,0 0 15,0 1-15,0-1 0,-21 0 16,21 0-16,0 0 0,0 0 15,0 1-15,0-1 0,0 0 16,0 0-16,0 0 16,0 0-16,0 1 0,0-1 15,0 0-15,0 0 16,0 0-16,0 0 16,0 1-16,0-1 0,0 0 15,0 0-15,0 0 0,0 0 16,0 1-16,0-1 0,0 0 15,0 0-15,0 0 0,0 0 16,0 1-16,0-1 0,0 0 0,0 0 16,0 0-16,21-21 0,-21 21 0,22 1 15,-22-1-15,0 0 0,0 0 16,21-21-16,0 21 0,-21 0 16,21 1-16,0-1 0,0 0 15,-21 0-15,0 0 0,22-21 0,-22 21 16,21 1-16,0-1 0,-21 0 15,21 0-15,-21 0 0,21-21 16,-21 21-16,21 1 0,-21-1 0,22 0 16,-1 0-1,0 0-15,0-21 16,0 0-16,-21 21 0,0 1 16,21-22-16,1 0 0,-22 21 15,21-21-15,0 0 0,-21 21 16,21-21-16,0 21 15,0-21-15,22 42 16,-22-42 0,-21 22-16,21-22 15,0 21-15,0-21 16,1 21-16,-1-21 0,0 0 16,-21 21-16,21-21 0,0 0 15,0 0-15,1 21 16,-1-21-16,0 0 0,0 0 15,0 0-15,0 0 0,1 0 16,-1 0-16,0 0 0,0 0 16,0 21-16,0-21 0,1 0 15,-1 0-15,0 0 16,0 0-16,0 22 0,0-22 16,1 0-16,-1 0 0,0 0 15,0 0-15,0 0 0,0 0 0,1 0 16,-1 0-16,21 0 0,-21 0 15,0 0-15,1 0 0,-1 0 0,0 0 16,0 0-16,21 0 0,-20 0 0,-1 0 16,0 0-16,0-22 0,0 22 15,0 0-15,1 0 0,-1 0 0,0 0 16,0 0-16,0 0 0,0 0 0,1 0 16,-1 0-16,0-21 0,0 21 15,0 0-15,0 0 0,22 0 16,-22 0-16,0 0 0,21-21 0,-20 21 15,-1 0-15,21 0 0,-21 0 0,0 0 16,1 0-16,-1 0 0,21 0 0,-21-21 16,0 21-16,1 0 0,-1 0 15,0 0-15,0 0 0,0 0 0,22 0 16,-22 0-16,0 0 0,21-21 0,-21 21 16,1 0-16,20 0 0,-21 0 0,0 0 15,22 0-15,-22-21 0,0 21 16,21 0-16,-21 0 0,1 0 0,-1 0 15,0 0-15,0 0 0,0 0 16,0 0-16,1 0 16,-1-22-1,0 22-15,-21-21 16,21 21 0,0 0-16,0 0 15,1-21 1,-1 21 15,0 0-31,-21-21 16,0 0-1,0 0 1,0-1 0,-21 1-1,0 21-15</inkml:trace>
  <inkml:trace contextRef="#ctx0" brushRef="#br1" timeOffset="-187760.46">10308 12467 0,'-42'0'157,"275"318"-157,-424-636 0,170 339 15,42-21-15,0 22 0,0-1 16,1 0-16,-1-21 16,-21 21-16,21-21 0,-21 21 0,21-21 15,0 21-15,0-21 16,-21 22-16,22-22 15,-1 0-15,-21 21 0,21-21 16,-21 21-16,21-21 16,-21 21-1,21-21-15,0 21 16,1-21 0,-22 21-16,21-21 15,0 0 1,0 0-16,0 22 15,0-22-15,1 0 16,-22 21 47,-22-21-48,22 21-15,-21-21 0,0 21 16,0-21-16,0 21 0,0 0 15,-1-21-15,22 22 0,-21-22 16,0 21-16,0-21 0,21 21 0,-21-21 16,0 21-16,-1-21 0,22 21 0,-21-21 15,0 21-15,21 1 0,-21-1 16,0-21-16,0 21 16,-1 0-16,1-21 0,21 21 15,-21-21-15,0 21 0,21 1 0,-21-22 16,0 21-16,-1 0 15,1 0-15,0-21 0,21 21 16,-21-21-16,0 21 16,0 1-16,-1-1 15,1-21-15,0 21 16,21 0 0,-21-21-1,42-21 63,0 21-78,0-21 16,1 21-16,-1-21 0,0 21 16,0-22-16,-21 1 0,21 21 15,0-21-15,1 21 0,-1-21 16,0 0-16,0 21 0,-21-21 15,21 21-15,0-22 0,1 22 0,-22-21 16,21 21-16,0-21 0,0 0 0,-21 0 16,21 0-16,0-1 0,1 1 15,-1 0-15,-21 0 0,21 0 0,0 21 16,0-21-16,0-1 0,-21 1 0,22 0 16,-1 21-16,-21-21 15,0 0-15,21 21 0,0 0 16,-21-21-16,0-1 0,0 1 15,0 0 1,0 0 0,0 0 15,-21 21-15,0 0-16,0 0 15,-1 0 1,1 0-16,0-21 15,0 21 1,0-22 0,0 22-16,-1 0 0,1 0 15,21-21-15,-21 21 0,0 0 16,21-21-16,-21 21 16,0 0-16,21-21 0,-22 21 0,1 0 15,0 0 1,21-21-16,-21 21 0,0 0 15,0 0 1,42 0 62,0 0-78,-21 21 0,21-21 0,0 0 16,-21 21-16,21-21 0,1 0 15,-1 0-15,-21 21 0,21-21 0,0 0 16,0 0-16,0 21 0,1-21 0,-1 0 16,0 0-16,0 22 0,0-22 0,0 0 15,1 0-15,-22 21 0,21-21 0,0 21 16,0-21 0,-21 21-16,21-21 0,-21 21 15,0 0 1,21-21-1,-21 22-15,-21-1 63,0-21-63,21 21 16,-21-21-16,0 21 0,0-21 0,21 21 15,-22-21-15,1 21 16,0 1-16,0-22 0,21 21 0,-21 0 15,0-21-15,-1 21 0,1 0 0,0 0 16,0-21-16,0 22 0,21-1 0,-21-21 16,-1 21-16,1 0 0,0-21 15,0 21-15,21 0 0,-21-21 0,0 22 16,21-1-16,-22-21 0,1 21 0,0 0 16,0 0-16,0 0 0,21 1 15,-21-22-15,21 21 0,-22-21 16,22 21-16,-21 0 15,21 0 1,0-42 47,0 0-63,21 0 15,1 21-15,-1-21 0,0-1 0,0 1 16,0 0-16,0 0 0,1 0 0,-1 0 15,0-1-15,0 1 0,0 0 16,0 0-16,1 0 0,-1 0 0,0-1 16,0 1-16,21 0 0,-42 0 0,22 0 15,-1 0-15,0-1 0,-21 1 16,0 0-16,21 21 16,-21-21-16,21 21 0,-21-21 0,21 0 15,-21-1 1,0 1-1,-21 21 17,0 0-17,0 0-15,0 0 16,0 0-16,-1 0 0,1-21 16,0 21-16,0 0 0,0 0 15,0-21-15,-1 21 0,1 0 0,0 0 16,0 0-1,0-21-15,0 21 0,-1 0 16,1 0-16,0-21 0,0 21 16,0-22-16,0 22 0,21-21 15,-22 0-15,1 21 16,0-21-16,0 21 16,0-21-1,21 42 95,21-21-110,0 0 0,0 21 0,0-21 15,1 21-15,-1-21 0,0 21 16,0 1-16,21-22 0,-20 0 0,20 21 15,-21 0-15,21-21 0,1 21 0,-22-21 16,21 0-16,-21 21 0,22-21 0,-22 0 16,21 21-16,-21-21 0,1 0 15,-1 0-15,21 22 0,-21-22 0,0 0 16,-21 21-16,22-21 0,-1 0 16,0 0-16,0 0 0,-21 21 0,21-21 15,0 0-15,1 0 16,-22 21-16,21-21 15,-21 21 32,-21-21-31,-1 21-16,1-21 0,0 22 0,0-22 16,21 21-16,-21-21 0,-22 21 15,22-21-15,0 21 0,0-21 0,0 21 16,0-21-16,-1 21 0,1-21 15,0 22-15,0-22 0,0 21 0,0-21 16,-1 21-16,1 0 0,0-21 0,0 21 16,0-21-16,0 21 15,-1 1-15,1-1 0,0-21 16,0 0-16,0 21 0,0-21 0,-1 0 16,1 21-16,0-21 0,0 0 15,0 0-15,21 21 16,-21-21-16,-1 0 0,22 21 15,-21-21-15,0 0 16,0 0 0,42-21 46,0 21-62,0-21 16,1 0-16,-1 21 0,0-21 0,0 0 15,0-1-15,0 1 0,22 0 16,41-42 0,-41 41-16,-22-20 0,21 21 0,-21 0 15,22 0-15,-22-1 0,0 1 0,0 21 16,22-21-16,-22 0 0,0 21 0,0-21 16,0 0-16,0 21 0,1-22 15,-1 22-15,0-21 16,-42 21 31,21 21-47,-21-21 0,-1 0 15,1 22-15,0-22 16,0 21-16,0-21 16,0 21-16,-1-21 0,1 21 15,0 0-15,0-21 0,0 0 0,0 21 16,-22 1-1,43-1-15,-21-21 0,0 21 0,0-21 16,21 21-16,-21 0 0,-1-21 16,1 21-16,21-42 62,21 21-46,-21-21-16,22 21 0,-1-21 0,-21 0 15,21 21-15,-21-21 0,21-1 16,-21 1-16,0 0 16,0 0-16,0 0 15,0 0-15,-21-1 16,0 1-16,0 0 0,-1 21 0,1-21 16,0 0-16,0 0 0,-21 21 0,20-22 15,1 1-15,-21 0 0,21 0 16,-22 21-16,22-21 0,-21 0 0,21 21 15,0 0-15,-1-22 0,1 22 0,0 0 16,0 0-16,42 0 63,0 0-63,0 0 0,1 0 15,-1 0-15,21 0 0,-21 0 0,0 0 16,1 0-16,20 22 0,0-22 15,-21 0-15,22 21 0,-22-21 0,21 0 16,-21 0-16,22 21 0,-22-21 0,21 0 16,1 21-16,-22 0 0,21-21 0,-21 0 15,22 0-15,-22 21 0,0-21 0,0 0 16,21 22-16,-20-22 0,-1 0 16,0 0-16,-21 21 0,21-21 0,0 0 15,-21 21-15,21-21 0,-21 21 31,0 0-15,-21 0 15,0 1-31,0-1 0,0-21 16,21 21-16,-21 0 0,-1 0 16,1-21-16,21 21 0,-21 1 0,0-1 15,0 0-15,0 0 0,-1 0 16,1-21-16,0 21 0,21 1 15,-21-1-15,0-21 0,0 21 0,-1 0 16,1 0-16,0-21 0,21 21 16,-21 1-16,0-22 0,0 21 0,-1-21 15,22 21-15,-21-21 0,0 21 16,0 0-16,21 0 31,21-42 32,0 0-48,0 21-15,-21-21 0,22 0 16,-1 0-16,0-1 0,-21 1 16,21 0-16,0 0 15,0 0-15,-21 0 0,22-1 0,-22-20 16,0 21-16,21-21 0,0 20 0,0-20 15</inkml:trace>
  <inkml:trace contextRef="#ctx0" brushRef="#br1" timeOffset="-178676.98">1905 15028 0,'-21'22'16,"21"-1"-16,0 0 16,0 0-16,0 21 0,0-20 0,0 20 15,-21 0-15,21 22 16,0-22-16,-22 22 0,22-22 0,0 21 16,0-20-16,0-1 0,-21 22 15,21-22-15,-21 0 0,21 22 16,0-22-16,0 0 0,0-20 0,0 20 15,0-21-15,0 21 0,0-20 16,0-1-16,0 0 0,0-42 47,-21 21-47,21-43 0,-21 22 16,21 0-16</inkml:trace>
  <inkml:trace contextRef="#ctx0" brushRef="#br1" timeOffset="-177940.56">1460 15346 0,'0'0'0,"0"-21"0,0 0 0,0-1 16,22 1-16,-22 0 0,21-21 16,0 21-16,0-1 0,0-20 15,-21 21-15,43 0 0,-22-22 16,0 22-16,0 0 0,0 21 16,22-21-16,-22 21 0,0-21 0,0 21 15,21 0-15,-20 21 0,-1 0 16,0 0-16,0 22 0,0-22 0,0 21 15,1 0-15,-1 1 0,-21-1 16,0 0-16,21 22 0,-21-22 0,21 1 16,-21-1-16,0 0 0,21-21 15,-21 22-15,0-1 0,0-21 16,0 0-16,0 1 0,0-1 16,0 0-16,0 0 0,-21-21 31,21-21-16,-21 0-15,21 0 0,0-1 16,0 1-16,0-21 0,0 21 16,0-22-16,0 1 0,0 0 0,0-1 15,0 1-15,0 0 0,21-1 16,0 1-16,0 21 0,-21-21 0,22 20 16,-1-20-16,0 21 0,21 0 15,-21 21-15,1-21 0,-1 21 16,21 0-16,-21 0 0,0 0 15,22 0-15,-22 0 0,0 21 0,0 0 16,22 21-16,-22-21 0,0 22 16,0-1-16,-21 0 0,0 1 15,21-1-15,-21 0 0,0 1 0,0-1 16,0 0-16,0 1 0,-21-1 16,21-21-16,0 22 0,-21-1 0,21-21 15,-21 21-15,21-20 0,-21 20 16,21-21-16,0 0 0,0 0 0,0 1 15,0-1-15,-22 0 0,22 0 16,0-42 31,0 0-47,0 0 0</inkml:trace>
  <inkml:trace contextRef="#ctx0" brushRef="#br1" timeOffset="-177472.51">2857 15748 0,'0'0'0,"22"0"0,-1 0 0,0 0 15,0-21-15,0 21 16,0-21-16,-21 0 0,22-1 0,-1 22 16,0-21-16,-21 0 0,0 0 15,21 0-15,-21 0 0,0-1 0,0 1 16,0 0-16,0 0 16,-21 21-16,0 0 0,0 0 15,-1 0-15,1 0 16,0 21-16,0 0 0,0 0 0,21 1 15,-21-1-15,-1 0 16,22 0-16,-21 21 0,21-20 0,0-1 16,0 0-16,0 21 0,0-21 15,0 1-15,0 20 0,0-21 0,0 0 16,0 0-16,21 1 0,1-22 16,-22 21-16,21 0 0,0-21 0,0 0 15,0 0-15,0 0 16,22 0-16,-22 0 0,0-21 0,0 0 15,0 21-15,1-22 0,20 1 16,-21 0-16,0-21 0,0 21 0,22-1 16,-22 1-16</inkml:trace>
  <inkml:trace contextRef="#ctx0" brushRef="#br1" timeOffset="-177152.69">3535 15134 0,'0'-21'0,"0"42"0,0-21 32,0 21-32,0 1 0,0 20 15,0 0-15,-21-21 0,21 22 16,0-1-16,0 0 0,0 1 0,0-1 16,0 0-16,-22 1 15,22-1-15,0 0 0,0-20 0,0 20 16,0-21-16,0 0 0,0 22 15,0-22-15,0 0 0,0 0 0,0 0 16,0 0-16,0 1 0,0-1 16,0 0-1,22-21 1,-1 0-16,-21-21 16,21 0-16,0-1 0,-21 1 0,21-21 15,0 21-15,-21 0 16</inkml:trace>
  <inkml:trace contextRef="#ctx0" brushRef="#br1" timeOffset="-176608.58">3895 15092 0,'0'0'0,"0"21"31,0 0-31,0 0 0,0 22 15,0-1-15,0 0 0,0 1 0,0-1 16,0 0-16,0 1 0,0 20 16,0-20-16,0-1 0,0 0 15,0-21-15,-22 22 0,22-1 0,0-21 16,0 22-16,0-22 0,0 0 16,0 0-16,0 0 0,0 0 0,0 1 15,0-44 16,0 1-15,0 0-16,0 0 0,0 0 16,0 0-16,0-106 15,22 105-15,-1-20 16,0 21-16,0 0 0,0 0 0,-21-1 16,21 1-16,1 0 15,-1 21-15,0 0 0,0 0 0,0 0 16,-21 21-16,21 0 0,1 1 15,-22-1-15,0 0 0,21 0 0,-21 21 16,0-20-16,21-1 0,-21 21 16,0-21-16,0 0 0,0 1 0,0 20 15,0-21-15,0 0 0,0 0 16,0 1-16,0-1 0,-21 0 16,0-21 15,21-21-16,0 0-15,-22-1 16,22 1-16,-21 0 0,21-21 0</inkml:trace>
  <inkml:trace contextRef="#ctx0" brushRef="#br1" timeOffset="-176335.73">3556 15536 0,'0'0'0,"-21"0"0,0 0 16,-1 0-16,22-21 16,22 21-1,-1 0-15,21-21 16,-21 21-16,0 0 0,1-21 0,20 21 16,-21 0-16,21 0 0,-20 0 15,-1 0-15,0-21 0,21 21 0,-21 0 16,1 0-16,-1 0 15,0 0 1,0 0 0</inkml:trace>
  <inkml:trace contextRef="#ctx0" brushRef="#br1" timeOffset="-175832.02">4466 15515 0,'0'-21'16,"0"42"15,0 0-15,0 1-16,-21-1 0,21 0 15,-21 0-15,21 0 0,0 0 0,0 1 16,-21-1-16,21 0 0,0 0 16,0 21-16,0-20 0,0-1 0,0 0 15,0 0-15,0 0 16,21-21-16,-21 21 0,21-21 16,0 0-16,0 0 0,0 0 0,1 0 15,-1 0-15,0-21 0,0 21 16,0-21-16,0 0 0,1 0 0,-1 0 15,0-1-15,0 1 16,-21 0-16,0-21 0,0 21 16,0-1-16,0 1 0,0 0 0,0 0 15,-21 0-15,21 0 0,-21-1 16,0 22-16,-1-21 0,1 21 0,0 0 16,0 0-16,0 0 0,0 0 15,-1 0-15,1 0 16,0 0-16,21 21 15,0 1 1,0-1 0,21-21-16,0 0 0,1 0 15,-1 0-15</inkml:trace>
  <inkml:trace contextRef="#ctx0" brushRef="#br1" timeOffset="-175152.9">5270 15515 0,'0'-63'31,"-21"63"-15,0-21-16,0 21 0,21-22 0,-21 22 15,0 0-15,-1 0 0,1 0 16,0 0-1,0 22-15,0-1 16,0-21-16,21 21 0,-22 0 0,22 0 16,-21 0-16,21 1 0,-21-1 0,0 0 15,21 0-15,0 0 0,0 0 16,0 1-16,0-1 0,0 0 0,0 0 16,0 0-16,0 0 0,0 1 15,0-1-15,0 0 0,0 0 16,21-21-1,0 0-15,0 0 0,1 0 16,-1 0-16,0 0 0,0-21 16,0 0-16,0 21 0,1-21 15,-1-1-15,0 1 0,0 0 0,0 0 16,0 0-16,1 0 0,-1-1 16,0-20-16,0 21 0,0-21 0,0-1 15,1 1-15,-1 0 0,0-1 0,0 1 16,0-22-16,0 22 0,-21 0 15,0-1-15,22 22 0,-22-21 0,0 21 16,0 0-16,0-1 0,-22 22 16,1 0-16,0 0 15,0 22-15,0-1 16,21 21-16,-21-21 0,21 22 16,-22-1-16,22 0 0,-21 1 0,21-1 15,0 21-15,0-20 0,0-1 16,0 0-16,0 1 0,0-22 0,0 21 15,0-21-15,0 22 0,0-22 16,21 0-16,1 0 0,-1 0 0,0 1 16,0-1-16,0-21 0,0 0 15,1 0-15,20 0 0,-21 0 16,0 0-16,0 0 0,1 0 0,-1-21 16,0 21-16,0-22 0,0 1 0,0 21 15,-21-21-15,22 0 16</inkml:trace>
  <inkml:trace contextRef="#ctx0" brushRef="#br1" timeOffset="-172504.88">7429 14859 0,'0'0'0,"-21"0"0,0 0 16,0 21-16,0 0 0,-22-21 16,22 22-16,0 20 0,0-21 15,0 0-15,0 22 0,21-1 0,-22 21 16,1-20-16,0 20 0,0-20 15,21 20-15,-21-21 0,21 1 16,0 20-16,0-20 0,0-1 0,0-21 16,0 21-16,0 1 0,21-22 15,0 0-15,0 0 0,0 0 0,1 1 16,-1-1-16,0-21 0,21 0 16,-21 21-16,1-21 0,20 0 0,-21 0 15,21 0-15,-20 0 0,20-21 0,0 21 16,-21-21-16,22-1 0,-22 1 15,21 0-15,-21 0 0,22 0 0,-22-22 16,0 22-16,0-21 16,0 0-16,1-1 0,-1 1 0,-21 0 0,0-22 15,0 1-15,0 20 16,0-20-16,0 20 0,-21-20 0,-1 21 16,1-1-16,-21 1 0,21 21 0,0-22 15,-22 22-15,22 21 0,-21-21 16,-1 21-16,22 0 0,-21 0 0,21 0 15,-22 0-15,1 21 0,21 0 16,0-21-16,-22 43 0,22-22 0,0 21 16,0 1-16,0-1 0,0 0 15,21 22-15,0-22 0,0 22 16,0-22-16,0 0 0,0 22 0,0-22 16,0-21-16,0 22 0,21-1 15,-21-21-15,21 0 0,0 0 0,21 1 16,-20-1-16,-1-21 0,21 0 15,-21 0-15,22 0 0,-22 0 0,21 0 16,0 0-16,-20 0 0,20 0 0,-21 0 16,21-21-16,1 21 0,-22-22 15,21 1-15,-21 0 0,22 0 0,-22 0 16,21 0-16,-21-1 0,1 1 16,-1 0-16,0 0 0,0 0 0,-21 0 15,0-1-15,21 22 0,-21 22 47,0-1-47,0 0 0,0 0 16,0 0-16,0 0 0,0 1 0,-21-1 15,21 21-15,0-21 0,0 0 0,0 1 16,0-1-16,0 0 0,0 0 16,0 0-16,21-21 15,0 21-15,1-21 16,-1 0-16,0 0 0,0 0 15,0 0-15,0-21 0,1 21 0,-22-21 16,21 0-16,0 0 16,0 0-16,0-1 0,-21 1 0,21 0 15,1 0-15,-1 0 0,-21 0 16,0-1-16,21 1 0,-21 0 16,21 21-16,-21 21 46,0 0-30,0 1-16,0-1 0,0 0 16,0 0-16,0 0 0,0 0 15,0 1-15,0-1 0,0 0 16,0 0-16,21-21 16,0 21-16,1-21 15,-1 0-15,0 0 0,0 0 16,0 0-16,0 0 0,1 0 0,-1 0 15,0-21-15,0 21 0,21-21 16,-20 0-16,-1 21 0,0-21 0,0-1 16,0 1-16,0 0 0,-21 0 15,22 0-15,-1 0 0,-21-1 0,0-20 16,0 21-16,0 0 0,0 0 0,0-22 16,0 22-16,0 0 15,0 0-15,-21 21 16,-1 21-1,1 0-15,21 0 0,-21 0 16,21 1-16,-21-1 0,0 21 0,21-21 16,0 0-16,0 1 0,0-1 15,0 0-15,0 0 0,0 0 0,0 0 16,0 1-16,0-1 0,0 0 16,0 0-16,21-21 15,0 0-15,0 21 0,0-21 16,1 0-16,-1 0 0,0 0 15,0 0-15,0 0 0,22-21 0,-22 0 16,0 21-16,21-21 0,-21 0 16,22-1-16,-22 1 0,0 0 15,0 0-15,22 0 0,-22 0 0,-21-22 16,21 22-16,-21 0 0,21 0 16,-21-22-16,0 22 0,0 0 15,0 0-15,-21 21 0,0 0 0,0 0 16,-1 0-16,1 0 0,0 0 15,0 21-15,21 0 0,-21-21 0,21 21 16,0 1-16,0-1 0,0 0 16,0 0-16,0 0 0,0 0 15,21 1-15,0-1 0,0 0 16,0-21-16,-21 21 16,22 0-16,-1-21 0,0 21 0,0 1 15,0-22-15,-21 21 0,21-21 16,1 21-16,-1-21 15,-21 21-15,21 0 16,0-21-16,0 0 16,0 0-16,1 0 15,-1 0-15,0 0 0,0 0 16,0 0-16,-21-21 0,21 21 16,1-21-16,-1 0 0,0 0 0,0-1 15,0 1-15,0 0 0,22 0 16,-22-21-16,0-1 0,0 1 15,22 0-15,-22-1 0,0 1 0,0 0 16,0-1-16,0 1 0,1 0 0,-22-1 16,0 1-16,0 21 0,0 0 15,0-1-15,-22 1 0,1 21 16,0 0-16,0 0 16,0 0-16,0 21 0,-1 1 0,1-1 15,21 0-15,0 21 0,-21 1 0,21-1 16,-21 0-16,21 1 0,-21-22 15,21 21-15,0 0 0,0 1 0,0-1 16,0 0-16,0-20 0,0 20 16,0-21-16,0 21 0,0-20 15,21-1-15,0 0 0,-21 0 0,21 0 16,0-21-16,1 21 0,-1-21 16,0 0-16,0 0 0,0 0 0,22 0 15,-22 0-15,0 0 0,0 0 0,21 0 16,-20-21-16,-1 21 0,21-21 15,-21 0-15,0 0 0,1 0 0,-1-1 16,0 1-16,0 0 0,-21 0 0,0 0 16,21 0-16,-21-1 0,0 1 15,0 0-15,0 0 0,0 42 47,-21 0-47,21 0 0,0 1 0,0-1 16,0 0-16,0 0 0,-21 0 15,21 0-15,0 1 0,0-1 0,0 0 16,0 0-16,0 0 0,0 0 16,21-21-16,0 22 0,0-22 15,-21 21-15,22-21 0,-1 0 0,21 0 16,-21 0-16,0 0 0,1 0 0,-1-21 16,0-1-16,0 22 0,0-21 15,0 0-15,1 0 0,-22 0 16,21 0-16,-21-1 0,21 1 0,-21-21 15,0 21-15,0-22 0,0 22 16,0 0-16,0-21 0,-21 21 0,0-1 16,-1 1-16,1 0 0,0 21 0,-21 0 15,21 0-15,-1 0 0,1 0 16,0 0-16,0 0 0,0 21 0,0 0 16,-1-21-16,1 22 0,0-1 15,0 0-15,0 0 0,21 0 0,-21 0 16,21 1-16,0-1 15</inkml:trace>
  <inkml:trace contextRef="#ctx0" brushRef="#br1" timeOffset="-170300.11">11451 15452 0,'0'0'0,"-21"-21"15,0-1-15,0 22 0,-1-21 0,1 0 0,0 0 16,0 21-16,-21 0 0,-1 0 15,22 0-15,-21 0 0,21 0 16,-22 0-16,1 0 0,21 21 16,-22 0-16,22 0 0,0 22 0,0-22 15,0 0-15,0 21 0,21-20 0,-22 20 16,22-21-16,0 0 0,0 22 16,0-22-16,0 0 0,0 0 15,0 0-15,22 0 0,-1-21 0,0 22 16,0-22-16,0 0 15,0 0-15,1 0 0,-1 0 0,21 0 16,-21-22-16,0 22 0,1-21 16,-1 0-16,0 21 0,0-21 0,0 0 15,0 0-15,1-1 0,-1 1 16,0 0-16,-21 0 0,0-21 16,21 20-16,-21 1 0,0 0 0,0 0 15,0 0-15,0 0 0,0 42 31,0 0-15,0 0-16,0 0 16,0 0-16,0 1 0,0-1 0,0 0 15,0 0-15,21-21 0,0 21 16,-21 0-16,22 1 0,-1-1 16,0-21-16,0 21 0,0-21 0,22 0 0,-22 21 15,0-21-15,0 0 0,0 0 16,22 0-16,-22 0 0,0 0 15,21 0-15,-21-21 0,22 0 0,-22 21 16,0-21-16,0-1 0,0 1 16,1 0-16,-22 0 0,0 0 0,0 0 15,21-1-15,-21-20 0,0 21 0,0-21 16,0 20-16,0 1 0,-21 0 16,-1-21-16,1 42 0,21-21 0,-21-1 15,0 22-15,0 0 0,0 0 16,-1 0-16,1 0 0,0 22 15,0-1-15,0 0 0,21 0 0,-21 0 16,-1 0-16,22 22 0,-21-22 16,21 0-16,0 0 0,0 22 0,0-22 15,0 0-15,0 0 0,0 0 16,0 0-16,0 1 0,21-22 16,1 21-16,-1-21 15,0 0-15,0 0 0,0 0 16,0 0-16,1 0 0,-1 0 0,-21-21 15,21 21-15,0-22 0,0 1 0,0 0 16,1 0-16,-22 0 0,21 0 16,0-22-16,-21 22 0,21-21 15,-21-1-15,0 1 0,0 0 16,0-1-16,0-20 0,0 21 0,0-1 16,0 1-16,0 0 0,0 20 0,0-20 15,0 21-15,0 0 0,0 0 16,-21-1-16,21 1 0,-21 21 0,0 0 15,-1 21 1,22 1-16,-21-1 0,21 21 16,0-21-16,0 22 0,0-1 0,0 0 15,0 1-15,0 20 0,0-21 16,0 1-16,0-1 0,0 0 0,0 1 16,0-1-16,0 0 0,21-20 15,1 20-15,-22-21 0,21 0 16,-21 0-16,21 1 0,0-1 0,0 0 15,0-21-15,1 0 16,-1 0-16,0 0 0,0 0 16,0 0-16,0-21 15,1 21-15,-1-21 0,-21-1 16,21 22-16,0-21 0,-21 0 0,21 0 16,0 0-16,-21 0 0,22-1 15,-1 1-15,-21 42 47,0 1-47,0-1 16,0 0-16,0 0 0,0 0 15,0 0-15,0 1 16,0-1-16,21-21 16,0 21-16,0-21 15,0 0-15,1 0 16,-1 0-16,0 0 0,0-21 15,0 0-15,0-1 16,1 1-16,-1 0 0,0 21 0,-21-21 16,21 0-16,0 0 0,0-1 0,-21 1 15,0 0-15,22 0 16,-1 21-16,-21 21 31,0 0-31,0 0 16,0 1-16,0-1 0,0 0 15,0 0-15,0 0 0,0 0 16,0 1-16,0-1 0,0 0 16,21-21-16,-21 21 0,21 0 0,0-21 15,0 0 1,1 21-16,-1-21 0,0 0 0,0 0 0,0 0 16,22 0-16,-22 0 0,21 0 15,-21 0-15,22-21 0,-1 0 16,-21 21-16,21-21 0,-20 0 0,20 21 15,0-21-15,-21-1 0,1-20 0,-1 21 16,0 0-16,0-22 0,0 22 16,-21 0-16,0 0 0,0-21 0,0 20 15,0 1-15,-21 21 16,0 0-16,-21 0 0,20 0 0,-20 0 16,0 0-16,-1 0 0,22 21 0,-21 1 15,0-1-15,20-21 16,-20 21-16,21 0 0,21 0 0,0 0 15,0 1-15,0-1 0,0 0 16,0 0-16,21 0 16,0 0-16,0-21 0,1 22 0,-1-1 15,0-21-15,21 21 0,-21 0 16,22 0-16,-22 0 0,0-21 0,21 22 16,-20-1-16,-1 21 0,0-21 0,0 0 15,-21 1-15,0 20 0,21-21 16,-21 21-16,0-20 0,0 20 0,0-21 15,0 21-15,0-20 0,-21 20 0,0 0 16,0-21-16,0 22 16,-1-22-16,1 21 0,-21-21 0,21 22 15,0-22-15,-22 0 0,22 0 0,0 0 16,0 22-16,0-43 0,-1 21 16,22 0-16,-21 0 0,0-21 0,0 21 15,0-21-15,0 0 0,-1 0 16,1 0-16,0 0 15,0 0-15,0 0 0,0-21 16,-1 0-16,-20 0 0,42 0 16,-21 0-16,21-1 0,0 1 0,0 0 15,0-21-15,0 21 0,0-22 0,0 22 16,0-21-16,0-1 16,0 22-16,0-21 0</inkml:trace>
  <inkml:trace contextRef="#ctx0" brushRef="#br1" timeOffset="-169880.84">12742 14986 0,'0'0'15,"-21"0"-15,0 0 0,21 21 16,0 0 0,0 1-1,21-22-15,0 0 16,0 0-16,1 0 16,-1 0-16,0 0 0,-21-22 15,0 1-15,0 0 16,0 0-16,0 0 0,0 0 15,-21 21-15,0 0 0,-1-22 16,1 22 0,0 0-1,21 22 1,-21-22-16,21 21 0,0 0 16,-21-21-16,21 21 0,0 0 15,0 0 1,-21-21-16,-1 22 0,22-1 15,-21-21-15</inkml:trace>
  <inkml:trace contextRef="#ctx0" brushRef="#br1" timeOffset="-168984.97">2392 16658 0,'0'0'0,"-43"0"0,1-21 16,21 0-16,-21 21 0,-1 0 0,22 0 15,0 0-15,0 0 0,0 0 16,-1 0-16,1 0 15,42 0 17,1 0-32,20 0 0,-21 0 0,21 0 15,22 0-15,-22 0 0,22 0 16,20 0-16,1 0 0,0 0 0,-1 0 16,1 0-16,21 0 0,0 0 15,21 0-15,-21 0 0,42 0 16,-21 0-16,21 0 0,-21 0 0,21 0 15,0 0-15,-21 0 0,21 0 16,1-21-16,-1 21 0,-21-21 0,0 21 16,21 0-16,-21-22 0,0 22 15,0 0-15,0 0 0,-21 0 0,0-21 16,-22 21-16,1 0 0,0 0 16,-43 0-16,21 0 0,-20 0 0,-22 0 15,0 0-15,0 0 0,-42 0 31,0 0-15</inkml:trace>
  <inkml:trace contextRef="#ctx0" brushRef="#br1" timeOffset="-168373.31">7683 16383 0,'-21'0'0,"42"0"0,-63 0 0,21 0 15,0 0-15,0 0 0,-1 0 0,1 0 16,0 0-16,42 0 47,0 0-47,22 0 16,-22 0-16,21 0 0,1 0 15,-1 0-15,0 0 0,22 0 0,-1 0 16,1 0-16,-1 0 0,22 0 15,0 21-15,20 0 0,1-21 0,21 0 16,21 0-16,1 0 0,-1 0 16,0 0-16,21 0 0,1 0 0,-1 0 15,0 0-15,22 0 0,-22 0 0,22-21 16,20 21-16,1 0 0,-22 0 16,1 0-16,21 0 0,-22 0 0,22 0 15,-22 0-15,1 0 0,-1 0 16,1 0-16,-1 0 0,1 0 0,-22 0 15,0 0-15,-20 0 0,-1 0 0,0 0 16,0 0-16,-21 0 0,-21 0 16,0 0-16,0 0 0,-22 0 15,-20 0-15,-1 21 0,-20-21 16,-1 0-16,0 0 0,-21 22 0,-21-1 16,-21-21-1,0 0 1,-21 21-16,21-21 0,-22 0 0,1 0 15,-22 0-15,22 0 0,-21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01:24:48.64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1016 0,'0'-21'15,"-22"0"-15,22 0 16,0-1-1,-21 22-15,21 22 47,0-1-47,0 0 0,0 0 16,0 21-16,0 1 0,0-1 16,0 0-16,0 22 0,0-22 15,0 22-15,0-22 0,-21 22 0,0-1 16,21 1-16,-21-1 0,21-21 15,-21 22-15,-1-22 0,22 22 16,-21-22-16,21 0 0,-21-20 0,0 20 16,21-21-16,0 0 0,0 0 15,0 1-15,-21-22 32,21-22-32,0 1 0,0 0 15,0 0-15,0 0 16,0-22-16,0 22 0,0 0 15</inkml:trace>
  <inkml:trace contextRef="#ctx0" brushRef="#br0" timeOffset="460.35">1630 1101 0,'0'0'0,"0"-21"0,0-1 16,0 1-16,0 0 0,0 0 16,0 0-16,21 0 15,0-1-15,0 22 0,0-21 16,1 0-16,-1 21 0,0-21 15,21 21-15,-21 0 0,22 0 0,-22 0 16,21 0-16,-21 0 0,22 42 16,-22-21-16,21 22 0,-21-1 0,1 0 15,-22 1-15,0-1 0,0 0 16,0 1-16,0-1 0,0 0 16,-22-20-16,1 20 0,0-21 0,0 21 15,0-20-15,0-1 16,21 0-16,0 0 0,-22-21 0,1 21 15,0-21 17,21-21-17,0 0-15,0 0 16,0 0-16,0-1 16,0 1-16</inkml:trace>
  <inkml:trace contextRef="#ctx0" brushRef="#br0" timeOffset="1244.9">2413 910 0,'0'0'0,"0"-21"47,0 0-16,0 0 1,-21 21-17,0 21 1,21 0-16,0 0 0,0 22 15,0-22-15,0 21 0,0 0 0,0 1 16,0-1-16,0-21 0,0 22 16,0-1-16,0-21 0,0 21 0,0-20 15,0 20-15,0-21 0,0 0 16,0 0-16,21-21 0,0 22 0,0-22 16,0 0-16,0 0 15,1 0-15,-1 0 0,0 0 16,0 0-16,0 0 0,0-22 15,22 22-15,-22-21 0,0 0 16,21 0-16,-20 0 0,-1-22 0,0 22 16,0 0-16,0-21 0,0 21 15,-21-22-15,0 1 0,0 21 0,0-22 16,0 22-16,0 0 0,0-21 16,0 21-16,0-1 0,-21 44 31,0-1-31,21 0 0,-21 0 15,21 21-15,0-20 0,0 20 0,0-21 16,0 21-16,0-20 0,0 20 16,0-21-16,0 0 0,0 0 15,0 1-15,0-1 0,0 0 16,0 0-16,0 0 0,21-21 0,0 21 16,0-21-16,1 0 15,-1 0-15,0 0 0,0 0 0,0 0 16,0 0-16,1-21 0</inkml:trace>
  <inkml:trace contextRef="#ctx0" brushRef="#br0" timeOffset="1828.57">3323 741 0,'0'0'0,"-21"0"0,0 21 0,21 0 16,0 0-16,-21 1 0,21-1 16,-22 21-16,22-21 0,0 22 0,0-1 15,0 0-15,0-21 0,0 22 16,0-1-16,0-21 0,0 22 0,0-22 16,0 0-16,0 0 0,0 0 15,0 0-15,0 1 0,0-1 16,0 0-16,0-42 62,0 0-62,0-1 0,0 1 16,22 0-16,-1 0 0,0 0 16,-21 0-16,21-1 0,0 1 0,0 0 15,22 21-15,-22-21 0,0 21 16,21-21-16,-20 21 0,20 0 0,-21 0 15,21 0-15,-20 21 0,-1 0 16,0 0-16,0 0 0,0 1 0,0-1 16,1 0-16,-22 0 15,0 0-15,0 0 0,0 1 0,0-1 16,0 0-16,-22 0 0,-20 0 16,21 0-16,-21-21 0,20 22 0,-20-1 15,21-21-15,-21 0 0,-1 21 16,22-21-16,0 0 0,0 0 0,-22 0 15,22 0-15,0 0 0,0 0 16,0 0-16,0-21 16,21 0-16,0-1 15,0 1-15,21 21 16,0-21-16,0 0 0</inkml:trace>
  <inkml:trace contextRef="#ctx0" brushRef="#br0" timeOffset="2877.12">4000 635 0,'0'0'0,"-21"42"31,21-20-31,-21-1 0,21 21 16,0 0-16,0 1 0,0-1 16,0 0-16,0 1 0,0-1 0,0 0 15,0 1-15,0-1 0,0 0 16,0-20-16,0 20 0,0-21 0,0 0 16,0 22-16,21-22 15,0 0-15,1-21 0,-1 0 16,0 0-16,0 0 0,0 0 15,0 0-15,1 0 0,-1 0 0,0-21 16,0 0-16,0-1 0,0 1 16,1 0-16,-1 0 0,-21 0 15,21 0-15,-21-1 0,21 1 16,-21 0-16,0 0 0,0-21 0,0 20 16,0 1-16,0 0 15,0 42 16,-21 0-31,21 1 0,0-1 0,-21 0 16,21 0-16,0 0 0,0 22 16,0-22-16,0 0 0,0 0 0,0 0 15,0 0-15,21 1 16,-21-1-16,21-21 0,0 0 16,0 0-16,1 21 0,-1-21 0,0 0 15,0 0-15,0 0 0,0 0 16,1-21-16,-1 0 0,0 21 15,0-22-15,0 1 0,0 21 0,22-21 16,-22-21-16,0 21 0,0-1 16,0-20-16,1 21 0,20-21 0,-21 20 15,0-20-15,22 21 0,-22-21 16,0 20-16,0 1 0,0 0 0,0 21 16,1 0-16,-22 21 31,0 0-31,0 1 31,0-1-31,0-42 47,0-1-47,0 1 16,0 0-1,0 0-15,0 0 16,-22 21-1,1 0 1,0 0 0,21 21-16,-21-21 0,21 21 15,-21 0-15,21 0 0,-21 22 0,-1-22 16,22 0-16,-21 21 0,21-20 16,-21-1-16,21 21 0,0-21 0,0 0 15,0 1-15,0-1 0,0 0 16,0 0-16,0 0 0,0 0 0,21-21 15,0 22-15,1-22 0,-1 0 16,0 21-16,0-21 0,0 0 0,0 0 16,1 0-16,20 0 0,-21 0 15,0 0-15,0 0 0,1-21 0,-1 21 16,0-22-16,0 1 16,0 21-16,0-21 0,-21 0 0,0 0 15,0 0-15,22-1 16,-22 1-16,0 0 0,0 0 0,0 0 15</inkml:trace>
  <inkml:trace contextRef="#ctx0" brushRef="#br0" timeOffset="3109.14">4657 656 0,'0'0'15,"-22"0"-15,1 21 16,21 1 15,0-1-15,21-21 15</inkml:trace>
  <inkml:trace contextRef="#ctx0" brushRef="#br0" timeOffset="3688.21">6879 804 0,'0'0'15,"0"-21"-15,0 0 0,0 0 16,0 0-16,0 0 16,-21-1-16,0 22 0,0 0 15,-1 0-15,1 0 16,0 0-16,-21 0 0,21 22 15,-1-1-15,-20 0 0,21 0 16,0 21-16,0 1 0,-1-1 0,1 0 16,0 22-16,0-22 0,21 1 15,0-1-15,0 0 0,0 1 0,0-1 16,0-21-16,0 21 0,0-20 16,0-1-16,21 0 0,0-21 0,0 21 15,1-21-15,20 0 0,-21 0 0,21 0 16,-20 0-16,20 0 0,-21 0 15,21 0-15,1 0 0,-22-21 0,21 0 16,1 0-16,-22 21 16,21-22-16,-21-20 0,22 21 0,-22 0 15,0-22-15,0 22 0,0-21 16</inkml:trace>
  <inkml:trace contextRef="#ctx0" brushRef="#br0" timeOffset="3952.1">7218 593 0,'0'0'0,"0"-21"0,-21 21 16,-1 0 0,22 21-16,0 21 15,0-21-15,-21 22 0,21-22 16,0 21-16,0 22 0,0-22 16,0 0-16,0 1 0,0-1 0,0 0 15,0 1-15,0-22 0,0 21 16,0-21-16,0 22 0,0-22 0,0 0 15,0 0-15,0 0 16,21-21 15,1 0-31,-1-21 16,0 0-16</inkml:trace>
  <inkml:trace contextRef="#ctx0" brushRef="#br0" timeOffset="4520.29">7768 889 0,'0'0'16,"0"-21"-16,0 0 0,-21 0 15,0-1-15,0 22 0,-1-21 16,1 21-16,0 0 0,0 0 0,0 0 15,0 0-15,-1 0 16,1 21-16,0 1 0,0-1 16,0 21-16,21-21 0,-21 22 15,21-22-15,-22 21 0,22 0 0,0-20 16,0 20-16,0-21 0,0 0 16,0 0-16,0 22 0,0-22 15,0 0-15,0 0 0,22-21 16,-1 0-16,0 0 0,0 0 15,0 0-15,0 0 16,1-21-16,-1 21 0,0-21 0,0 0 16,0 0-16,0-1 0,1 1 15,-1 0-15,0 0 0,-21 0 0,0-22 16,21 22-16,-21-21 0,21 21 16,-21-22-16,0 22 0,0 0 15,0 0-15,0 0 0,0 42 31,0 21-31,0-21 16,0 1-16,0 20 0,0-21 16,0 21-16,0-20 0,0-1 0,0 21 15,0-21-15,0 0 0,0 1 16,0-1-16,0 0 0,0 0 0,0 0 16,21-21-16,1 0 15,-1 21-15,0-21 0,0 0 16,0 0-16,0 0 0,1 0 15,-1-21-15,0 21 0,-21-21 16,21 0-16</inkml:trace>
  <inkml:trace contextRef="#ctx0" brushRef="#br0" timeOffset="4984.21">8467 804 0,'0'0'0,"0"-21"16,-22 21 15,1 0-31,0 0 0,0 21 16,0 1-16,-22-22 0,22 21 0,0 0 15,0 0-15,0 0 0,0 0 16,-1 1-16,22-1 0,0 0 0,-21 0 16,21 0-16,0 0 15,0 1-15,21-22 16,1 0-16,-1 0 15,0 0-15,0 0 0,0 0 0,0 21 16,1-21-16,-1 0 0,0 0 16,0 21-16,0 0 0,0-21 0,-21 21 15,22 0-15,-22 1 16,0-1-16,0 0 16,-22 0-16,1 0 15,0-21-15,-21 0 0,21 21 16,-1-21-16,1 0 0,0 0 0,-21 22 15,21-22-15,-1 0 0,1 0 16,0 0-16,0 0 0,0 0 16,0 0-16,-1-22 0,22 1 31,0 0-15,0 0-16,22 0 15,-1 21-15,0-21 16</inkml:trace>
  <inkml:trace contextRef="#ctx0" brushRef="#br0" timeOffset="5468.07">9059 804 0,'-42'-21'31,"21"21"-31,0 0 0,-22 0 16,22 0-16,-21 21 0,21 1 15,-22-22-15,22 21 0,0 0 0,0 0 16,0-21-16,-1 21 0,1 0 16,0 1-16,21-1 0,0 0 15,0 0-15,21 0 16,0-21-16,1 0 0,-1 0 15,21 21-15,-21-21 0,22 0 16,-22 0-16,21 22 0,-21-22 0,22 0 16,-22 0-16,21 21 0,-21 0 0,0-21 15,1 0-15,-1 21 0,0-21 16,-21 21-16,0 0 16,-21-21-1,0 0-15,-22 22 0,22-22 0,0 21 16,-21-21-16,20 0 0,1 0 15,-21 0-15,21 0 0,0 0 0,-1 0 16,1 0-16,0 0 0,0 0 0,0 0 16,0 0-16,-1 0 0,1 0 15,0 0-15,0 0 16,21-21 0,0-1-16</inkml:trace>
  <inkml:trace contextRef="#ctx0" brushRef="#br0" timeOffset="6068.4">10731 677 0,'0'0'16,"0"-21"0,0 42-1,0 22-15,0-22 0,0 0 16,0 21-16,0 1 0,0-1 16,0 0-16,0 1 0,0-1 0,0-21 15,0 22-15,0-1 0,0-21 16,-21 21-16,21-20 0,0-1 0,-21 0 15,21 0-15,0 0 16,0-42 31</inkml:trace>
  <inkml:trace contextRef="#ctx0" brushRef="#br0" timeOffset="6476.68">10372 572 0,'0'0'0,"0"-22"0,0 1 0,42-63 31,-21 62-31,0 22 0,22 0 0,-1 0 16,0 0-16,22 0 0,-1 22 15,1-1-15,-1 0 0,1 0 0,-1 21 16,1-20-16,-22 20 0,22 0 16,-22 1-16,-21-1 0,0 0 0,0 1 15,-21-1-15,0 21 0,0-41 16,-21 20-16,0 0 0,-21 1 16,-1-1-16,-20-21 0,21 21 0,-1-20 15,-20-1-15,20 0 0,1 0 16,0 0-16,-1 0 0,1-21 0,21 0 15,0 0-15,0 22 0,-1-22 16,1 0-16,21-22 31,0 1-31,21 21 16,1 0-16,-1-21 0,0 21 0,0 0 16,0-21-16,0 0 15,22 21-15,-22-21 0</inkml:trace>
  <inkml:trace contextRef="#ctx0" brushRef="#br0" timeOffset="6856.52">11303 1207 0,'21'0'0,"-42"0"0,63 0 15,-21-22-15,1 22 0,-22-21 16,21 0-16,0 21 0,-21-21 15,0 0-15,21 21 0,-21-21 0,21-1 16,-21 1-16,0 0 0,0 0 16,0 0-16,0 0 0,0-1 0,-21 22 31,0 0-31,0 0 0,0 0 0,21 22 16,-22-1-16,1 0 0,0 0 0,21 0 15,0 0-15,-21 1 0,21 20 16,-21-21-16,21 0 0,0 0 0,0 1 15,0-1-15,0 0 0,0 0 16,21 0-16,0-21 16,0 0-16,0 0 0,1 0 15,-1 0-15,21 0 0,-21 0 16,0 0-16,1 0 0,-1-21 0,0 0 16,0 21-16,0-21 15,0 0-15,1-1 0,-1 1 0</inkml:trace>
  <inkml:trace contextRef="#ctx0" brushRef="#br0" timeOffset="7564.06">11726 910 0,'0'21'16,"0"1"0,0-1-16,0 0 0,0 0 15,-21 0-15,21 0 0,0 1 0,0-1 16,-21 0-16,21 0 0,0 0 15,0 0-15,0 1 0,0-1 16,0 0-16,0 0 0,0 0 16,-21-21 15,21-21-15,0 0-1,0 0-15,0 0 0,0-1 16,0 1-16,0-21 0,0 21 15,0 0-15,21-1 0,0-20 0,0 21 16,0 0-16,1 0 0,-1-1 16,0 1-16,21 0 0,-21 21 15,1 0-15,-1 0 0,21 0 16,-21 0-16,0 21 0,1 0 0,-1 1 16,0-1-16,-21 0 0,0 0 0,21 0 15,-21 0-15,0 22 0,0-22 16,0 0-16,0 0 0,0 0 0,0 1 15,0-1-15,0 0 16,0 0-16,-21-21 0,0 0 16,0 0-1,21-21 1,0 0 0,0 0-16,0-1 15,0 1-15,0 0 0,21 0 0,-21 0 16,21 0-16,0-22 0,0 22 15,0 0-15,1-21 0,-1 20 0,0 1 16,0 21-16,0-21 0,0 21 16,1 0-16,-1 0 0,0 0 0,0 21 15,-21 0-15,21 1 0,-21 20 16,21-21-16,-21 0 0,0 0 16,0 22-16,0-22 0,0 0 0,0 0 15,0 0-15,0 1 16,0-1-16,0 0 0,0 0 15,-21-21-15,21 21 0,0-42 47,21 21-47,-21-21 0,22 0 16</inkml:trace>
  <inkml:trace contextRef="#ctx0" brushRef="#br0" timeOffset="7995.81">12742 868 0,'-21'21'0,"21"0"16,-21 0-16,0 1 0,21-1 16,0 0-16,-21 0 0,-1 21 0,22-20 15,-21-1-15,21 0 0,0 21 0,-21-21 16,21 1-16,0-1 0,0 0 15,0 0-15,0 0 0,21-21 32,0 0-32,1 0 0,-1 0 0,0 0 15,0 0-15,0 0 0,0-21 0,1 0 16,-1 21-16,0-21 16,0 0-16,0-1 0,0 1 0,-21-21 15,22 21-15,-22 0 0,21-22 16,-21 22-16,0-21 0,0 21 0,0-1 15,0-20-15,-21 21 0,-1 21 16,1-21-16,0 21 0,0-21 0,0 21 16,0 0-16,-1 0 0,1 0 15,0 21-15,0-21 0,0 21 0,21 0 16,0 0-16,-21-21 0,21 21 0,0 1 16,0-1-16,0 0 15,21-21 1</inkml:trace>
  <inkml:trace contextRef="#ctx0" brushRef="#br0" timeOffset="8864.82">13674 656 0,'-22'0'31,"1"0"-31,0 0 16,0 0-16,0 0 16,0 21-16,-1-21 0,1 22 0,0-22 15,0 21-15,0 0 0,0-21 16,21 21-16,-22 0 0,1 0 16,21 1-16,0-1 15,0 0 1,21-21-16,1 0 15,-1 0-15,0 21 0,0-21 16,0 0-16,0 0 0,-21 21 0,22-21 16,-1 0-16,-21 21 0,0 1 15,21-22-15,0 21 0,-21 0 16,0 0-16,0 0 0,0 0 16,0 1-16,0-1 15,-21 0-15,0-21 0,0 21 0,-1 0 16,1-21-16,0 21 0,0-21 15,0 0-15,0 0 0,-1 22 16,1-22 0,42 0 15,1-22-15,-1 22-16,0 0 0,0 0 15,0 0 1,0 0-16,1 0 0,-22 22 15,0-1 1,0 0-16,0 0 16,0 0-16,0 0 0,0 1 15,0-1-15,-22 0 16,22 0-16,-21 0 0,0 0 0,21 1 16,0-1-16,0 0 0,-21 0 0,21 0 15,0 0-15,0 1 16,0-1-16,0 0 0,21-21 15,-21 21-15,21-21 16,0 0-16,1 0 16,-1 0-16,0 0 0,0 0 15,0-21-15,0 21 16,-21-21-16,22 21 16,-22-21-1</inkml:trace>
  <inkml:trace contextRef="#ctx0" brushRef="#br0" timeOffset="12080.07">4064 2625 0,'0'0'0,"0"-21"16,0-1-16,0 1 16,0 0-16,0 0 0,0 0 15,0 0-15,0-1 16,0 44 15,0 20-31,0-21 16,0 85-1,0-64-15,0 1 0,0-1 0,0 0 16,0 1-16,0 20 0,0-21 0,0 1 16,0-1-16,0 0 0,0 1 15,0-1-15,0 0 0,0 1 16,0-22-16,0 0 0,0 21 0,0-20 15,0-1-15,0-42 47,0-1-47,0 1 16,0 0-16,0 0 0,0 0 16</inkml:trace>
  <inkml:trace contextRef="#ctx0" brushRef="#br0" timeOffset="12468.38">3937 2582 0,'0'0'15,"0"-21"-15,21 0 0,0 0 0,0 21 16,1-21-16,-1 0 0,0-1 0,0 22 15,21 0-15,-20 0 0,-1 0 16,21 0-16,0 22 0,-20-22 0,20 21 16,-21 21-16,0-21 0,0 0 15,1 22-15,-22-22 0,0 21 0,0-21 16,0 22-16,0-22 0,-22 0 16,1 21-16,0-20 0,-21-1 0,21 0 15,-1 0-15,-20 0 0,21 0 16,0-21-16,0 22 0,-1-1 15,1-21-15,0 0 0,0 0 0,21-21 47,21 21-47,0 0 16,0-22-16,1 22 0,-1-21 16,0 21-16,0-21 0,-21 0 0</inkml:trace>
  <inkml:trace contextRef="#ctx0" brushRef="#br0" timeOffset="12952.16">4572 2625 0,'0'21'31,"-21"-21"-31,21 21 16,0 0-16,-21 0 0,21 22 15,0-22-15,0 0 0,0 0 0,0 0 16,0 22-16,0-22 0,0 0 16,0 0-16,0 0 15,0 1-15,0-1 16,21-21-16,0 0 0,0 0 16,0 0-16,0 0 0,1-21 15,-1 21-15,0-22 0,0 1 16,0 21-16,0-21 0,1 0 0,-22 0 15,21 0-15,0-1 0,0 1 0,-21 0 16,0 0-16,0 0 0,21 0 16,-21-1-16,0 1 0,0 0 0,0 0 15,0 0-15,0 42 32,0 0-32,0 0 0,0 0 15,0 1-15,-21-1 0,21 21 16,0-21-16,0 0 0,0 1 0,0-1 15,0 0-15,0 0 0,0 0 0,0 0 16,0 1-16,21-22 16,0 0-16,1 0 15,-1 0-15,0 0 0,0 0 16,0 0-16,0-22 0,1 22 0</inkml:trace>
  <inkml:trace contextRef="#ctx0" brushRef="#br0" timeOffset="13496.18">5207 2350 0,'0'0'0,"-21"0"16,21 21 0,0 0-16,0 0 15,0 21-15,0-20 0,0 20 0,0-21 16,0 21-16,0 1 0,0-1 0,0-21 15,0 22-15,0-22 0,0 0 16,0 21-16,0-21 0,0 1 16,0-1-16,0 0 15,0 0-15,-21-21 16,21-21 15,0 0-31,0 0 0,0-1 16,0 1-16,0 0 15,21 0-15,0 0 0,0 0 0,-21-1 16,21 22-16,22-21 0,-22 0 0,0 0 16,0 21-16,21 0 0,-20 0 15,-1 0-15,21 0 0,-21 0 0,0 21 16,1 0-16,-1-21 16,0 21-16,0 1 0,-21-1 0,0 0 15,0 0-15,0 0 0,0 0 0,0 1 16,-21-1-16,-21-21 0,20 21 15,1 0-15,-21 0 0,21 0 0,0-21 16,-22 22-16,22-22 0,0 0 0,0 21 16,0-21-16,-1 0 0,1 0 15,0 0-15,0 0 0,0 0 0,21-21 32,0-1-17,0 1-15,21 21 16,0-21-16,0 0 0</inkml:trace>
  <inkml:trace contextRef="#ctx0" brushRef="#br0" timeOffset="14500.23">5863 2392 0,'0'0'15,"0"-21"-15,0 0 0,0 42 47,0 0-47,0 0 0,-21 0 16,21 0-16,0 1 0,0 20 16,0-21-16,0 21 0,0 1 0,0-22 15,0 0-15,0 21 0,0-20 16,0 20-16,0-21 0,0 0 0,0 0 15,0 1-15,21-22 0,-21 21 0,0 0 16,21-21-16,0 0 0,1 0 16,-22 21-16,21-21 0,0 0 0,0 0 15,0 0-15,0-21 0,1 0 16,-1 0 0,0-1-16,-21 1 0,0 0 0,21 0 15,0 0-15,-21 0 0,21-22 16,-21 22-16,0 0 0,0 0 0,0 0 15,0-1-15,0 1 0,0 42 32,0 1-17,0-1-15,0 0 0,0 0 0,0 0 16,0 0-16,0 1 0,0-1 16,0 0-16,0 0 0,0 0 0,0 0 15,22 1-15,-1-1 16,0-21-16,0 0 15,0 0-15,0 0 0,1 0 16,-1 0-16,0 0 16,-21-21-16,21 21 0,0-22 0,0 1 15,1 0-15,-1 0 0,-21 0 0,21 0 16,0-1-16,0 1 0,0 0 16,1 0-16,-1 0 0,-21 0 0,21-1 15,0 1-15,0 21 0,-21-21 0,21 21 16,1 0-16,-22-21 15,0 42 17,0 0-17,0-42 32,0 0-16,0 0-31,-22 21 16,1 0 0,0 0-16,0 21 15,0-21-15,21 21 0,-21 0 16,21 0-16,-22 1 16,1-1-16,21 21 0,0-21 0,-21 0 0,21 1 15,-21 20-15,21-21 0,0 0 16,-21 0-16,21 1 0,0-1 15,0 0-15,0 0 0,21 0 0,0 0 16,0-21-16,-21 22 0,21-22 16,1 0-16,-1 0 0,0 0 0,21 0 15,-21 0-15,1 0 0,-1 0 0,0 0 16,0-22-16,21 22 0,-20-21 16,-1 0-16,0 21 0,0-21 0,-21 0 15,21 0-15,-21-1 0,21 1 16,-21 0-16,0 0 0,0-21 15</inkml:trace>
  <inkml:trace contextRef="#ctx0" brushRef="#br0" timeOffset="14749.22">6350 2350 0,'0'0'0,"-21"0"16,0 0-16,-1 0 15</inkml:trace>
  <inkml:trace contextRef="#ctx0" brushRef="#br0" timeOffset="15307.81">8107 2244 0,'0'0'0,"0"-21"0,0-1 16,0 1-1,0 42 1,0 1-16,0-1 16,0 0-16,0 21 0,0 1 15,0-1-15,0 0 0,0 1 0,0-1 16,21 0-16,-21 1 0,0-1 0,0 0 16,0 1-16,0-22 0,0 0 15,0 0-15,0 0 0,0 0 0,0 1 16,21-22-16,0 0 31,0 0-31,-21-22 16,22 1-16,-1 0 0,-21 0 15,0 0-15,21 0 0</inkml:trace>
  <inkml:trace contextRef="#ctx0" brushRef="#br0" timeOffset="15560.66">8403 2244 0,'0'0'0,"0"21"32,0 0-32,-21 0 15,21 0-15,-21 1 0,0 20 0,21-21 16,-22 21-16,1 1 0,0-1 0,21 0 16,-21-20-16,0 20 0,21-21 15,0 21-15,-21-20 0,21-1 0,0 0 16,0 0-16,0 0 0,0 0 15,21-21 1,0 0-16,0-21 16,0 21-16,0-21 15,1 0-15,-1 21 0,0-21 0</inkml:trace>
  <inkml:trace contextRef="#ctx0" brushRef="#br0" timeOffset="16008.24">8678 2350 0,'0'-22'16,"0"44"15,0-1-31,0 0 0,-21 0 0,21 0 16,0 22-16,0-22 0,0 21 15,-21-21-15,21 22 0,0-22 0,0 21 16,0-21-16,0 0 0,0 1 0,0-1 15,0 0-15,0 0 16,21-21-16,0 0 0,0 0 16,1 0-16,-1 0 0,0 0 0,0 0 15,0 0-15,0-21 0,1 0 16,-1 21-16,0-21 0,0-1 0,0 1 16,-21 0-16,21 0 15,-21 0-15,0 0 0,0-1 16,0-20-16,0 21 0,0 0 0,-21 0 15,0-22-15,21 22 0,-21 0 16,0 0-16,0 21 0,-1-21 0,1 21 16,0 0-16,0 0 0,0 0 0,0 0 15,-1 0-15,1 21 0,0 0 16,21 0-16,-21 0 0,21 0 16,0 1-16,0-1 0,0 0 15,0 0-15,0 0 16,21 0-16,0-21 0,0 0 15,1 0-15,-1 0 0</inkml:trace>
  <inkml:trace contextRef="#ctx0" brushRef="#br0" timeOffset="16276.85">9229 2413 0,'0'85'31,"0"-64"-31,-22 0 16,22 0-16,0 22 0,-21-22 15,21 0-15,0 0 0,0 0 0,0 0 16,0 1-16,0-1 0,-21 0 16,21 0-16,0 0 15,0-42 16,0 0-31,21 21 16,-21-21-16,0 0 0</inkml:trace>
  <inkml:trace contextRef="#ctx0" brushRef="#br0" timeOffset="16624.65">9207 2265 0,'-21'42'32,"21"-21"-17,21-21 1,1 0 0,-22-21-1,21 21-15,-21-21 0,21 21 0,-21-21 16,0 0-1,0 0 1,0-1-16,-21 22 16,0 0-16,-1 0 15,1 0 1,21 22-16,0-1 16,0 0-16,0 0 15,21 0-15,1-21 16,-22 21-16,21 1 0,0-22 0</inkml:trace>
  <inkml:trace contextRef="#ctx0" brushRef="#br0" timeOffset="17284.5">9864 2477 0,'0'0'0,"0"-43"31,0 22-31,-22 0 0,1 21 16,0-21-16,0 21 0,0 0 16,0 0-16,-1 0 15,1 0-15,0 0 0,0 21 0,0 0 16,0 0-16,-1 0 0,1 1 15,0-1-15,21 0 0,-21 0 0,21 21 16,-21-20-16,21-1 0,0 21 0,0-21 16,0 0-16,0 1 0,0-1 15,0 0-15,0 0 0,0 0 16,0 0-16,21-21 16,0 0-16,0 0 0,0 0 0,1 0 15,-1 0-15,0 0 0,0-21 0,21 0 16,-20 0-16,-1 21 0,0-21 15,0 0-15,0-1 0,-21 1 16,21-21-16,1 21 0,-1 0 0,-21-22 16,21 22-16,-21-21 0,0-1 15,0 1-15,21 21 0,-21-21 0,0-1 16,0 1-16,0 21 0,0-22 0,0 22 16,0 0-16,0-21 0,0 21 15,0-1-15,0 1 0,0 42 31,0 1-31,0 20 16,0-21-16,0 21 0,0 1 0,0-1 16,0 0-16,0 1 0,0-1 15,0 0-15,0-20 0,0 20 16,0 0-16,0 1 0,0-22 0,0 0 16,0 21-16,21-21 0,0 1 15,1-1-15,-1-21 0,0 0 16,0 21-16,0-21 0,0 0 0,1 0 15,-1 0-15,0 0 16,0 0-16,0-21 0,0 0 0,1 21 16</inkml:trace>
  <inkml:trace contextRef="#ctx0" brushRef="#br0" timeOffset="20007.95">11515 2540 0,'0'0'0,"0"21"0,0 0 0,0 1 15,0-1 1,0-42 31,0-1-32,21 1-15,-21 0 0,21 0 0,0 0 16,0 0-16,0-22 16,1 22-16,-1-21 0,0 21 0,0-1 15,0-20-15,22 21 0,-22-21 16,0 20-16,-21 1 0,0 0 0,21 0 16,-21 0-16,0 0 0,-21 21 15,0 0 1,0 0-16,21 21 0,-22 0 15,1 0-15,21 0 0,-21 0 16,21 1-16,0 20 0,0-21 0,0 0 16,0 22-16,0-22 0,0 0 0,21 21 15,0-21-15,1 1 0,-22-1 16,21 0-16,0 0 0,0 0 16,-21 0-16,21 1 0,-21-1 15,21 0-15,-21 0 0,0 0 16,-21-21-16,0 21 15,0-21-15,0 0 0,0 0 16,-1 0-16,1 0 0,-21 0 0,21 0 16,0 0-16,-1 0 0,1 0 15,0 0-15,0 0 0,0-21 0,21 0 32,21 21-17,0-21 1,0 0-16,0 21 0,1-21 0,20 21 15,-21-22-15</inkml:trace>
  <inkml:trace contextRef="#ctx0" brushRef="#br0" timeOffset="20791.5">12128 2519 0,'0'0'0,"22"0"0,-1 0 15,-21-21-15,21 21 0,0 0 16,-21-21-1,21-1-15,0 22 0,1-21 0,-1 0 16,0 0-16,0 21 0,0-21 16,0 0-16,-21-1 15,22 22-15,-22-21 0,0 0 0,21 21 16,-21-21-16,-21 21 16,-1 0-1,1 0-15,0 0 0,-21 21 0,21 0 16,-1 0-16,1 22 0,0-22 15,-21 0-15,21 21 0,-1 1 0,22-22 16,-21 21-16,21-21 0,0 1 0,0-1 16,0 21-16,0-21 0,21-21 15,1 21-15,-1 1 0,0-22 0,21 0 16,-21 0-16,22 0 0,-22 0 16,21 0-16,1 0 0,-1 0 15,-21-22-15,21 22 0,1-21 0,-22 0 16,21 0-16,-21 0 0,22 0 15,-22-1-15,0 1 0,-21 0 0,0 0 16,21 0-16,-21 0 0,0-1 16,0 1-16,0 0 0,0 0 0,-21 21 15,21 21 1,-21 0 0,21 0-16,-21 1 15,21-1-15,0 42 16,0-42-16,0 1 0,0-1 0,-21 0 15,21 0-15,0 0 16,-22-21-16,22-21 47,0 0-47,0 0 16,0 0-16,0-1 0,22 1 15,-1 0-15,0-21 0,0 21 16,0-1-16,0-20 0,22 21 0,-22 0 15,21 0-15,-21 21 0,22 0 16,-1 0-16,0 0 0,-20 0 0,20 0 16,-21 21-16,21 0 0,-20 0 0,-1 0 15,0 0-15,-21 22 16,0-22-16,0 0 0,0 0 0,0 0 16,0 22-16,0-22 0,-21 0 0,0 0 15,-1-21-15,1 21 0,0 1 16,0-1-16,0-21 15,42 0 17,0 0-32</inkml:trace>
  <inkml:trace contextRef="#ctx0" brushRef="#br0" timeOffset="21363.96">13822 2392 0,'0'0'0,"0"-21"0,0 0 0,0-1 15,0 1-15,-21 21 16,-1-21-16,1 21 0,0 0 16,0 0-16,0 0 0,0 0 15,-1 0-15,1 21 0,0 0 0,-21 1 16,21-1-16,-22 21 0,22-21 0,0 22 15,0-22-15,0 21 16,21-21-16,0 22 0,0-22 0,0 0 16,0 0-16,0 0 0,21 0 0,0 1 15,0-1-15,0-21 0,0 0 16,1 0-16,-1 0 0,21 0 0,-21 0 16,0 0-16,22 0 0,-22 0 15,0-21-15,21-1 0,-20 22 0,20-21 16,-21-21-16,0 21 0,0 0 0,1-22 15,20 22-15,-21-21 0,0-1 16,0 1-16,1 0 0,-22 21 0,21-22 16,-21 1-16,21 0 0,-21 20 15,0-20-15,0 0 0,0 21 16,0-1-16,0 1 0,0 42 31,-21 1-31,21-1 0,-21 21 0,-1 0 16,22 1-16,-21-1 0,0 0 0,21 1 15,-21-1-15,21 22 0,0-22 16,0 0-16,0 1 0,0-1 0,0 0 16,0-21-16,0 1 0,0 20 15,0-21-15,21-21 0,0 21 0,-21 0 16,21-21-16,1 0 0,-1 0 16,0 0-16,21 0 0,-21 0 15,1 0-15,20 0 0,-21-21 0,21 0 16,-20 21-16</inkml:trace>
  <inkml:trace contextRef="#ctx0" brushRef="#br0" timeOffset="21676.35">14944 2011 0,'0'0'0,"-22"-21"0,1 21 0,0 0 16,0 0-16,0 0 16,0 21-16,-1 0 15,22 0-15,0 0 0,-21 22 0,0-22 16,21 0-16,0 21 0,0 1 0,-21-22 16,21 21-16,0 1 0,0-1 15,0-21-15,0 21 0,0 1 0,0-22 16,0 21-16,0-21 0,21 1 15,-21-1-15,21 0 0,0 0 0,1-21 16,-1 21-16,0-21 0,0 0 16,21 0-16,-20 0 0,20 0 0,-21 0 15</inkml:trace>
  <inkml:trace contextRef="#ctx0" brushRef="#br0" timeOffset="22009.15">15579 1926 0,'0'0'0,"21"-21"16,21-21 0,-21 42-16,0 0 0,1 0 0,-1 0 15,0 0-15,0 21 0,0 0 16,0 0-16,1 0 0,-1 1 15,0 20-15,0-21 0,0 21 0,0-20 16,1 20-16,-1 0 0,0 1 16,-21-22-16,0 21 0,0 0 0,0 1 15,0-1-15,0 0 0,0 1 0,0-1 16,0 0-16,0 1 0,-21-22 16,0 0-16,-1 0 0,1 0 0,0 1 15,0-1-15,0 0 0,0-21 16,-1 0-16,1 21 15,0-21-15</inkml:trace>
  <inkml:trace contextRef="#ctx0" brushRef="#br0" timeOffset="23407.94">15684 2265 0,'0'0'0,"0"-21"0,-21 21 31,0 0-31,0 21 32,21 0-32,0 0 0,-21 0 0,21 22 15,0-22-15,0 0 0,0 0 0,0 22 16,0-22-16,-21 0 16,21 0-16,0 0 0,0 0 15,0 1-15,0-44 47,0 1-47,0 0 16</inkml:trace>
  <inkml:trace contextRef="#ctx0" brushRef="#br0" timeOffset="23748.75">15515 2117 0,'-21'21'16,"21"0"-1,21-21 1,0 0 0,0 0-16,1 0 0,-1 0 15,0 0-15,-21-21 16,0 0-16,21 21 15,-21-21-15,0-1 16,-21 22-16,0 0 0,0-21 16,-1 21-1,1 0-15,0 0 16,0 0-16,21 21 16,0 1-16,0-1 0,21-21 15,0 21-15,0-21 0,1 21 16,-1 0-16,0-21 0,0 21 0</inkml:trace>
  <inkml:trace contextRef="#ctx0" brushRef="#br0" timeOffset="24301.07">16023 2180 0,'0'0'0,"-21"0"31,0 0-31,0 0 16,21 21-16,-22 1 15,22-1-15,0 0 16,0 0-16,0 0 0,0 0 0,0 1 16,0 20-16,0-21 0,0 0 15,0 0-15,0 1 0,0-1 16,0 0-16,-21 0 15,21 0-15,0-42 47,0 0-47,0 0 16,0 0-16,0-1 0,0 1 0,0 0 16,0 0-16,21 0 0,-21 0 15,22-22-15,-1 22 0,0 0 0,21 0 16,-21-22-16,22 43 0,-22-21 0,21 0 15,1 21-15,-1 0 0,-21 0 16,21 0-16,-20 0 0,-1 21 16,0 0-16,0 1 0,0-1 15,-21 0-15,0 0 0,0 0 0,0 0 16,0 22-16,0-22 0,0 0 16,0 0-16,0 22 0,-21-22 0,0 0 15,21 0-15,0 0 0,-21 0 16,21 1-16,-21-22 0,21 21 15,0-42 17,0-1-32,0 1 15</inkml:trace>
  <inkml:trace contextRef="#ctx0" brushRef="#br0" timeOffset="24596.34">16764 1863 0,'0'106'32,"0"-85"-32,-21 21 0,21 0 0,0-20 15,0 20-15,-21 0 0,21 1 0,-22-1 16,22 0-16,0 1 0,-21-1 0,0 0 15,21 1-15,-21-22 16,21 21-16,-21-21 0,21 22 0,0-22 16,0 0-16,0 0 0,0 0 15,21-21 1,0-21 0,-21 0-16,21 0 0,0 0 15</inkml:trace>
  <inkml:trace contextRef="#ctx0" brushRef="#br0" timeOffset="24837.2">16510 2159 0,'0'0'0,"-21"0"0,0 0 0,42 0 31,0 0-31,0 0 0,21 0 16,-20 0-16,-1 0 0,21 0 15,-21 0-15,0 0 0,1 0 0,-1 0 16,21 0-16,-21-21 0,0 21 0,22 0 16,-22 0-16,0 0 0,0-21 15</inkml:trace>
  <inkml:trace contextRef="#ctx0" brushRef="#br0" timeOffset="25464.84">17865 2392 0,'21'-21'32,"-21"0"-32,21-1 15,0 1-15,-21 0 0,21 21 16,-21-21-16,0 0 0,0 0 16,0-1-16,0 1 0,0 0 15,0 0-15,0 0 0,0 0 16,-21-1-16,0 22 15,0 0-15,-22 0 16,22 0-16,0 22 0,-21-1 16,21 0-16,-22 0 0,1 0 0,21 0 15,-22 22-15,22-22 0,0 21 16,0-21-16,0 22 0,21-22 0,0 21 16,0-21-16,0 1 0,0-1 15,21 0-15,0 0 0,0 0 0,0-21 16,1 0-16,-1 0 0,21 0 15,-21 0-15,22 0 0,-22 0 0,21 0 16,-21-21-16,0 0 0,1 0 16,20 0-16,-21-1 0,0 1 0,-21 0 15,21 0-15,-21 0 0,22 0 16,-22-1-16,0 1 0,0 0 16,0 0-16,0 0 0,0 42 31,0 0-31,-22 0 15,22 0-15,0 22 0,0-22 16,0 21-16,0-21 0,0 22 0,0-22 16,0 0-16,22 21 0,-1-20 15,-21-1-15,21 0 0,21-21 0,-21 21 16,1-21-16,20 0 0,-21 0 0,0 0 16,22 0-16</inkml:trace>
  <inkml:trace contextRef="#ctx0" brushRef="#br0" timeOffset="25796.66">18881 1969 0,'0'0'15,"0"-22"-15,21 22 16,0 0-1,0 0-15,0 0 0,0 0 0,1 22 16,-1-1-16,0 0 0,0 0 16,0 21-16,22-20 0,-43 20 15,21-21-15,0 21 0,0 1 0,-21-1 16,0 0-16,0 22 0,0-22 16,0 1-16,0-1 0,0 21 0,0-20 15,-21-1-15,0 0 0,0-20 16,-22 20-16,22-21 0,0 21 0,-21-20 15,-1-1-15,1 0 0,21 0 16,-22-21-16,1 21 0,0 0 0,-1-21 16,1 0-16,0 22 0,-1-22 0</inkml:trace>
  <inkml:trace contextRef="#ctx0" brushRef="#br0" timeOffset="26852.05">7662 4128 0,'21'-22'0,"-42"44"0,64-65 0,-43 22 16,0 0-1,0 0-15,0 0 0,0-1 0,0 1 16,-22 0-16,1 21 15,0-21-15,0 21 0,0 0 0,0-21 16,-1 21-16,1 0 0,0 0 0,-21 0 16,21 0-16,-1 0 15,1 0-15,0 21 0,0-21 16,21 21-16,-21 0 16,21 0-16,0 1 15,-21-22-15,21 21 16,0-42 140,21 21-140,0 0-16,0 0 31,0 0-15,-21-22-16,21 22 31,1-21-31,-22 0 31,0 0 0,0 0 1,0 0-17,21 21-15</inkml:trace>
  <inkml:trace contextRef="#ctx0" brushRef="#br0" timeOffset="28304.21">20510 1926 0,'22'-21'0,"-44"42"0,44-63 16,-22 21-16,0 0 15,0-1-15,-22 22 0,1 0 16,0-21-16,-21 21 0,21 0 15,-22 0-15,1 0 0,0 0 0,-1 21 16,1-21-16,0 22 0,-1-1 16,22-21-16,-21 21 0,21 0 0,-1 0 15,22 0-15,-21-21 16,21 22-16,0-1 0,21 0 16,1 0-16,20 0 15,-21-21-15,0 21 0,22 1 16,-1-1-16,-21 0 0,0-21 15,22 21-15,-22 0 0,0 0 0,0 1 16,0-1-16,-21 0 0,0 0 16,0 0-16,-21 0 0,0 1 15,0-1-15,-22-21 0,22 21 0,0-21 16,-21 0-16,21 21 0,-1-21 16,1 0-16,0 0 0,0 0 0,0 0 15,21-21 1,21 0 15,0 21-31,0 0 0,0 0 16,1 0-16,-1 0 15,0 21-15,0-21 0,0 21 0,-21 0 16,0 22-16,21-22 0,-21 0 16,0 21-16,0-21 0,0 22 0,0-1 15,-21 0-15,0 1 0,0-22 0,-21 21 16,20 1-16,-20-22 0,21 21 15,-21-21-15,20 0 0,1 22 0,0-22 16,21 0-16,0 0 0,0 0 16,0 1-16,0-1 15,0 0-15,21-21 0,0 0 16,1 21-16,-1-21 0,0 0 16,0 0-16,0 0 0,0 0 0,22 0 15,-22 0-15,0 0 0,0 0 16,0-21-16,1 0 0,-1 21 0,0-21 15,-21-1-15,21 22 0,-21-21 16,-21 0 0,0 21-16,-22 0 0,22 0 15,-21 0-15</inkml:trace>
  <inkml:trace contextRef="#ctx0" brushRef="#br0" timeOffset="29584.48">7874 4001 0,'-21'0'15,"21"-22"-15,-21 22 16,21-21-16,-22 21 16,22-21-16,-21 21 15,0-21-15,0 21 0,21-21 16,-21 21-16,0 0 0,-1-21 16,1 21-16,0 0 0,0 0 0,0 0 15,-22 0-15,22 0 0,-21 0 16,21 0-16,-22 0 0,22 0 0,0 21 15,-21 0-15,21 0 0,-1-21 16,1 42-16,0-20 0,21-1 0,-21 0 16,21 0-16,0 21 0,0-20 15,0-1-15,0 0 0,21 0 16,0-21-16,0 21 0,1-21 0,-1 0 16,21 21-16,-21 1 15,22-22-15,-1 21 0,0-21 0,1 21 16,20 0-16,-21-21 0,-20 21 15,20 0-15,-21 1 0,0-1 0,0 0 16,-21 0-16,0 0 0,0 0 16,-21 1-16,0-1 0,-21 0 0,-1 0 15,1-21-15,0 21 0,-1 0 0,1 1 16,-21-22-16,20 0 0,22 0 16,-21 21-16,-1-21 0,22 0 0,0 0 15,-21 0-15,21-21 0,-1 21 0,1-22 16,0 1-16,0 0 15,21 0-15,-21 21 0,21-21 16,0 0-16,0-1 16,0 1-16,0 0 15,21 21-15,0 0 0,0-21 16,22 21-16,-22 0 0,0-21 16,21 21-16</inkml:trace>
  <inkml:trace contextRef="#ctx0" brushRef="#br0" timeOffset="30060.21">8467 3937 0,'0'0'0,"0"-21"15,-22 21-15,1 0 16,0 0-16,0 21 15,0 0-15,0 0 0,21 1 0,-22 20 16,1-21-16,0 21 0,21 1 0,-21-22 16,21 21-16,-21 1 0,21-22 15,0 21-15,0-21 0,0 22 0,0-22 16,0 0-16,0 0 0,0 0 16,21 0-16,0-21 15,0 0-15,0 0 0,1 0 0,20 0 16,-21 0-16,21-21 0,-20 0 15,20 0-15,0 0 0,1 0 0,-22-1 16,21 1-16,-21 0 0,0-21 16,1 21-16,-22-22 0,0 22 0,0-21 15,0 21-15,0-22 0,-22 22 0,-20 0 16,21 0-16,-21 0 0,20-1 16,-20 1-16,21 21 0,-21 0 0,20 0 15,1 0-15,-21 0 16,21 0-16,0 21 0,-1 1 15,22-1-15,0 0 0,0 0 16,0 0-16,22 0 16,-1 1-16,0-22 0,0 0 0,0 21 15,22-21-15,-22 0 0</inkml:trace>
  <inkml:trace contextRef="#ctx0" brushRef="#br0" timeOffset="30333.05">9334 3874 0,'0'63'16,"-21"-21"-16,21-20 16,0 20-16,-21 0 0,21-21 15,0 22-15,0-1 0,0 0 0,0 1 16,-21-1-16,21 0 0,-21-20 15,21 20-15,0-21 0,0 0 0,0 0 16,0 1-16,0-1 0,0 0 0,21-42 47,-21 0-31,21-1-16</inkml:trace>
  <inkml:trace contextRef="#ctx0" brushRef="#br0" timeOffset="30611.89">9292 3958 0,'0'0'0,"0"-21"15,21 0-15,0 21 0,1-21 0,-1 21 16,0 0-16,0 0 0,0 0 0,22 0 16,-22 0-16,21 0 0,-21 0 15,22 0-15,-22 21 0,0 0 0,0 0 16,0 0-16,-21 1 0,0-1 15,0 0-15,0 21 0,-21-21 16,0 1-16,-21-1 0,20 0 0,-20 0 16,21 0-16,-21 0 0,20 1 15,-20-1-15,21-21 0,0 21 0,0-21 16,21-21 15,21 0-31,0-1 0,21 1 16</inkml:trace>
  <inkml:trace contextRef="#ctx0" brushRef="#br0" timeOffset="31028.65">11155 3577 0,'-21'0'0,"42"0"0,-64 0 0,22-21 15,0 21-15,0 0 16,0 0-16,0 0 0,-1 0 0,1 0 16,0 0-16,0 21 15,0 0-15,0 1 0,-1-1 0,1 0 16,0 21-16,0-21 0,0 22 0,0-1 15,-1 0-15,1 1 0,0-1 16,0 22-16,0-22 0,0 0 0,21 22 16,0-22-16,0 0 0,0 1 15,0-22-15,0 21 0,0-21 0,0 22 16,21-22-16,0 0 0,0-21 0,21 21 16,-20 0-16,-1-21 0,21 0 15,-21 0-15,22 0 0,-22 0 16,21 0-16,-21 0 0,22 0 0,-1-21 0,-21 0 15,21 0-15,-20 0 16,-1 0-16,21-1 0,-21 1 0</inkml:trace>
  <inkml:trace contextRef="#ctx0" brushRef="#br0" timeOffset="31288.5">11430 3810 0,'0'0'0,"0"-21"31,0 42-15,0 0 0,0 0-16,0 1 0,0-1 0,0 21 15,0-21-15,0 22 16,0-22-16,0 21 0,0 0 0,0-20 16,-21-1-16,21 21 0,0-21 0,0 0 15,-21-21-15,21 22 0,0-1 16,21-21-1,0 0-15,0 0 16,0-21-16,0-1 16,-21 1-16</inkml:trace>
  <inkml:trace contextRef="#ctx0" brushRef="#br0" timeOffset="31736.24">11832 3768 0,'0'-21'15,"-21"21"17,21 21-32,-21 0 15,0 0-15,21 0 0,0 0 0,0 1 16,0 20-16,-22-21 0,22 0 0,0 149 31,0-149-31,0 0 0,22 0 16,-22 0-16,21 0 0,0-21 15,0 22-15,0-22 0,0 0 16,1 0-16,-1 0 0,0 0 0,21 0 16,-21 0-16,1 0 0,-1-22 15,0 1-15,0 21 0,0-21 0,0 0 16,1-21-16,-1 20 0,-21 1 0,21-21 16,-21 0-16,0 20 0,0-20 15,0 21-15,0-21 0,-21 20 0,0 1 16,-1-21-16,1 21 0,0 21 15,0-21-15,0 21 0,0 0 0,-22 0 16,22 0-16,0 0 0,0 0 16,0 0-16,-1 0 15,44 0 17,-1 0-17,0 0-15,0 0 0,0 0 0,0 0 16</inkml:trace>
  <inkml:trace contextRef="#ctx0" brushRef="#br0" timeOffset="32116.03">12509 3387 0,'0'0'0,"22"0"16,-1 21 0,0-21-16,0 21 0,0 0 0,0-21 15,22 21-15,-22 1 0,21-1 16,-21 21-16,22-21 0,-1 0 0,0 22 16,-20-22-16,20 21 0,-21 1 0,0-22 15,0 21-15,-21 0 0,0 1 16,0-1-16,0 0 0,0 1 15,0-1-15,-21-21 0,-21 22 16,21-22-16,0 21 0,-22-21 0,22 0 16,-21 1-16,21-1 0,-1 0 0,1-21 15,0 21-15,0-21 0,0 0 16,0 0-16,21-21 31,0 0-31,0 0 16,0-1-16</inkml:trace>
  <inkml:trace contextRef="#ctx0" brushRef="#br0" timeOffset="32568.77">13674 3747 0,'-22'0'16,"1"0"0,21 21 46,21-21-46,-21 21-1,0 0-15,0 0 16,0 0-16</inkml:trace>
  <inkml:trace contextRef="#ctx0" brushRef="#br0" timeOffset="32775.65">13674 4085 0,'0'0'0,"0"21"0,0 1 0,0-1 16,0 0-16,0 0 15,21 0-15,-21 0 16,0 1-16,0-1 0,0 0 16,0 0-16,-21 0 15,-1 0-15,1 1 16,0-22-16,0 21 0,-21-21 0,20 21 15,-20-21-15,0 0 0,-1 21 0,22-21 16,-42 0-16</inkml:trace>
  <inkml:trace contextRef="#ctx0" brushRef="#br0" timeOffset="33576.19">9948 5228 0,'0'0'0,"0"-21"16,0 0-1,0 0-15,0 0 16,0-1-16,21 22 0,1-21 15,-1 0-15,0 21 0,0 0 16,0-21-16,0 21 0,22 0 0,-22 0 16,0 0-16,0 0 0,0 0 15,-21 21-15,0 0 16,0 0-16,0 22 0,0-22 0,-21 0 16,-21 0-16,21 22 0,-22-22 15,1 0-15,0 21 0,21-21 0,-22 1 16,22-1-16,0 0 0,0 0 0,0 0 15,21 0-15,0 1 0,0-1 16,0 0-16,21-21 0,0 0 16,21 0-16,-21 0 0,1 0 15,-1 0-15,21 0 0,-21 0 16,0-21-16,1 21 0,-1 0 0,0-21 16,-21-1-16,21 22 0,-21-21 15,-21 21 1,0 0-16,0 0 15,-1 21-15,1 1 0,0-1 16,21 0-16,-21 0 0,21 21 16,0-20-16,0-1 0,0 0 0,0 0 15,0 21-15,0-20 0,0-1 0,21 0 16,-21 0-16,21 0 0,-21 0 16,0 1-16,0-1 0,0 0 15,0 0-15,-21-21 16,0 0-16,0 21 0,0-21 15,-1 21-15,1-21 0,-21 0 0,21 0 16,0 0-16,-22 0 0,22 0 0,0 0 16,0 0-16,0 0 15,-1 0-15,1-21 0,0 21 0,0 0 16,0 0-16,0 0 0,-1 0 0</inkml:trace>
  <inkml:trace contextRef="#ctx0" brushRef="#br0" timeOffset="34287.78">4487 6985 0,'0'0'0,"0"-21"0,0 0 0,0 0 16,0 63 15,0-21-16,0 0-15,0 22 0,0 20 0,0-21 16,0 22-16,0-1 0,0-20 16,0 20-16,0 1 0,0-1 15,0-20-15,0 20 0,0-21 0,0 1 16,0-1-16,0-21 0,0 22 16,0-22-16,0 0 0,0 0 0,0 0 15,0 0-15,0 1 0,0-44 31,0 1-15,0-21-16,0 21 0,0 0 16,0-22-16</inkml:trace>
  <inkml:trace contextRef="#ctx0" brushRef="#br0" timeOffset="34616.58">4276 7154 0,'0'0'0,"-22"-42"0,22 21 16,-21 0-16,21-22 0,0 22 15,0 0-15,0 0 0,0 0 16,21 0-16,1-1 0,20 1 16,-21 0-16,21 21 0,22-21 0,-22 0 15,22 21-15,-1 0 0,1 0 0,-1 0 16,-20 0-16,20 21 0,-21 0 16,-20 0-16,-1 22 0,-21-22 0,0 21 15,0-21-15,-21 22 0,-1-22 16,-20 21-16,0-21 0,-1 22 15,1-22-15,0 21 0,-1-21 0,1 0 16,0 1-16,-1-1 0,22 0 16,-21-21-16,21 0 0,0 21 0,21-42 31,21 0-15,21 0-16,-21-1 0,0 1 0,22 0 15,-22 0-15,21 0 0,1-22 16,-1 22-16</inkml:trace>
  <inkml:trace contextRef="#ctx0" brushRef="#br0" timeOffset="35060.33">5080 6922 0,'0'0'0,"21"0"0,0 0 15,0 0 1,-21 21-16,0 0 16,0 0-16,0 0 0,0 0 0,0 1 15,0-1-15,0 0 0,-21 0 16,21 21-16,-21-20 0,21-1 0,0 0 15,0 21-15,0-21 0,0 1 0,0-1 16,0 0-16,21-21 31,0 0-31,-21-21 16,22 21-16,-1-21 0,0-1 0,0 1 16,-21 0-16,21 0 0,0-21 0,1 20 15,-22 1-15,21-21 16,0 21-16,-21-22 0,0 22 0,21 0 15,-21 0-15,21 0 0,-21 0 0,0-1 16,21 22-16,-21 22 16,0-1-1,0 0-15,0 21 16,-21-21-16,21 1 0,0-1 0,0 21 16,0-21-16,0 22 0,0-22 0,0 21 15,0-21-15,0 0 0,0 1 16,0-1-16,21 0 0,-21 0 0,22-21 15,-1 0-15,0 0 0,0 0 16,0 0-16,0 0 0,1 0 16,20-21-16,-21 0 0,0 0 0,22-1 15,-22 1-15,0-21 0,21 21 0</inkml:trace>
  <inkml:trace contextRef="#ctx0" brushRef="#br0" timeOffset="35552.05">5863 6731 0,'0'-21'0,"0"42"0,0-63 15,0 63 17,0 0-32,0 0 0,0 22 15,0-22-15,0 21 0,0-21 0,0 22 16,0-1-16,0-21 0,0 21 16,0 1-16,0-22 0,0 21 0,0-21 15,0 22-15,0-22 0,-21 0 16,21 0-16,0 0 0,0-42 31,0 0-15,0 0-16,0 0 0,0-22 15,21 22-15,0 0 0,-21 0 0,21-21 16,1 20-16,-22 1 16,21 0-16,0 0 0,21 0 0,-21 21 15,1 0-15,-1 0 0,21 0 0,-21 0 16,0 0-16,22 0 0,-22 0 15,0 21-15,21 0 0,-20 0 0,-1 0 16,0 1-16,-21-1 0,0 0 0,0 0 16,0 0-16,0 0 0,-21 1 15,0-1-15,-1 0 0,-20 0 0,21 0 16,-21 0-16,20 1 0,-20-1 0,0 0 16,-1 0-16,1-21 0,21 0 15,-21 21-15,20-21 0,1 0 0,0 0 16,0 0-16,21-21 15,0 0-15,0 0 16,0 0-16,0-1 0,21 1 16,0-21-16,0 21 0,1 0 15,-1-1-15</inkml:trace>
  <inkml:trace contextRef="#ctx0" brushRef="#br0" timeOffset="36445.54">6562 6583 0,'0'21'31,"0"0"-31,0 0 16,0 1-16,0-1 0,0 21 0,0-21 16,0 22-16,0-22 0,0 21 15,0 0-15,0-20 0,0 20 0,0 0 16,0-21-16,0 22 0,0-22 15,0 0-15,0 0 0,0 0 0,0 1 16,0-1-16,21 0 0,0-21 0,0 0 16,0 0-16,0 0 15,1 0-15,-1 0 0,0 0 0,0-21 16,0 0-16,0-1 0,1 1 16,-1 0-16,0 0 0,0 0 15,-21-22-15,0 22 0,21 0 0,-21 0 16,0-21-16,0 20 0,0 1 15,0 0-15,21 21 16,-21 21 0,0 0-16,0 1 0,0-1 0,0 0 15,0 0-15,0 0 0,0 0 16,22 1-16,-22-1 0,21 0 0,0 0 16,0 0-16,-21 0 0,21-21 15,0 0-15,1 22 0,-1-22 16,0 0-16,0 0 0,0 0 15,0 0-15,1-22 0,-1 1 0,0 21 16,0-21-16,0 0 0,0 0 16,1 0-16,-1-1 0,0 1 0,0 0 15,-21 0-15,21 0 0,0-22 0,-21 22 16,22 0-16,-1 0 0,0 0 16,0 0-16,-21-1 0,21 22 0,0 0 15,-21 22 32,0-44 31,0 1-62,-21 21-16,0 0 15,0 0-15,0 21 16,0 1 0,21-1-16,-22 0 0,22 21 0,0-21 15,-21 1-15,21 20 0,-21-21 16,21 21-16,0-20 0,0 20 16,0-21-16,0 0 0,0 0 0,21 1 15,0-1-15,1-21 0,-1 21 16,0-21-16,0 0 0,0 0 0,0 0 15,1 0-15,-1 0 0,0 0 0,21 0 16,-21-21-16,1 21 0,-1-21 16,-21-1-16,21 1 0,0 0 0,0 21 15,-21-42-15,0 21 0,0-1 0,0 1 16,0 0-16</inkml:trace>
  <inkml:trace contextRef="#ctx0" brushRef="#br0" timeOffset="36640.43">7197 6604 0,'0'0'15,"-43"42"1,64-42 31,1 0-32</inkml:trace>
  <inkml:trace contextRef="#ctx0" brushRef="#br0" timeOffset="37284.06">9080 6668 0,'0'0'0,"0"-22"0,0 1 0,0 0 15,0 0-15,0 0 16,0 0-16,22 21 0,-1 0 0,0 0 15,0 0-15,0 0 16,0 21-16,1 21 0,-22-21 16,21 22-16,0-22 0,0 21 0,-21 0 15,0-20-15,21 20 0,-21 0 16,0-21-16,21 1 0,-21 20 0,0-21 16,0 0-16,0 0 0,0 1 0,0-1 15,0 0-15,0-42 47,0 0-31</inkml:trace>
  <inkml:trace contextRef="#ctx0" brushRef="#br0" timeOffset="37523.92">9525 6498 0,'-21'106'32,"0"-64"-32,21-20 0,-22 20 15,22-21-15,0 21 0,-21-20 0,21 20 16,-21-21-16,21 0 0,-21 0 0,21 22 16,0-22-16,0 0 15,0 0-15,0 0 0,21-21 47,0-21-47</inkml:trace>
  <inkml:trace contextRef="#ctx0" brushRef="#br0" timeOffset="37968.67">9821 6625 0,'21'-21'16,"-42"21"-1,0 0 1,21 21-16,0 0 0,-21 1 16,0-1-16,21 0 0,-21 0 15,21 21-15,0-20 0,-22-1 0,22 21 16,-21-21-16,21 0 0,0 1 16,0-1-16,0 0 0,0 0 0,0 0 15,21 0-15,1-21 0,-1 0 16,0 0-16,0 0 0,0 0 15,0 0-15,22 0 0,-22 0 16,0 0-16,0-21 0,0 21 0,22-21 16,-22 0-16,0 0 0,0 0 0,0-1 15,1 1-15,-22 0 0,0 0 16,0 0-16,0 0 0,0-22 0,0 22 16,0 0-16,0-21 0,-22 20 15,1 1-15,-21 0 0,21 21 16,0-21-16,-22 21 0,22 0 0,-21 0 15,21 0-15,-1 21 0,1-21 16,0 21-16,0 0 0,0 1 0,21-1 16,0 0-16,0 0 0,0 0 0,0 0 15,0 1-15,21-1 16,0 0-16,0-21 0,0 0 0,1 21 16,20-21-16,-21 0 0,0 0 0</inkml:trace>
  <inkml:trace contextRef="#ctx0" brushRef="#br0" timeOffset="38236.51">10456 6604 0,'0'0'0,"21"0"0,1 0 16,-22 21 0,0 0-1,0 22-15,-22-22 0,22 0 0,-21 21 16,21-20-16,-21-1 0,21 0 15,-21 21-15,21-21 0,0 1 0,0-1 16,0 0-16,0 0 0,0 0 16,0 0-1,0-42 17,0 0-17,0 0-15,0 0 16</inkml:trace>
  <inkml:trace contextRef="#ctx0" brushRef="#br0" timeOffset="38413.41">10414 6541 0,'0'0'15,"0"-22"-15,0 1 0,0 0 0,-21 0 16,21 0 0,0 42 15,0 0-16,21 0-15,0-21 0,-21 21 16,21 1-16,0-22 0,1 21 16,-1-21-16</inkml:trace>
  <inkml:trace contextRef="#ctx0" brushRef="#br0" timeOffset="39008.07">11091 6689 0,'0'-43'15,"0"22"-15,-21 0 0,0 21 16,21-21-16,-21 21 0,0 0 16,-1 0-16,1 0 0,0 0 0,0 0 15,0 21-15,0 0 0,-1 0 0,1 1 16,0-1-16,0 0 0,0 0 15,0 21-15,-1-20 0,22-1 0,0 21 16,-21-21-16,21 0 0,0 1 0,0-1 16,0 0-16,0 0 15,0 0-15,0 0 0,21-21 0,1 0 16,-22 22-16,21-22 0,0 0 0,0 0 16,0 0-16,22 0 0,-22 0 0,0 0 15,0-22-15,0 1 0,0 0 16,22 0-16,-22 21 0,0-42 0,0 20 15,0 1-15,22-21 0,-22 0 16,0 20-16,0-41 0,0 21 0,1-1 16,-22-20-16,21 20 0,0-20 0,-21 21 15,21-1-15,-21 1 0,0 21 16,0-22-16,0 22 0,0 0 16,0 0-16,0 42 31,-21 0-31,21 0 0,-21 1 0,21 20 15,0 0-15,0 1 0,0-1 0,0 21 16,0-20-16,0-1 0,0 22 16,0-22-16,0 0 0,0-21 0,0 22 15,0-1-15,0-21 0,21 0 0,-21 1 16,21-1-16,-21 0 0,21 0 16,0 0-16,1-21 0,-1 0 0,0 0 15,0 0-15,0 0 0,0 0 16,1 0-16,20 0 15,-21-21-15,0 0 0</inkml:trace>
  <inkml:trace contextRef="#ctx0" brushRef="#br0" timeOffset="39610.73">12785 6795 0,'-22'21'16,"1"-21"-1,21-21 1,0-1-16,21 1 15,-21 0-15,22 0 0,-1 0 0,-21 0 16,21-1-16,0-20 0,0 0 0,0-1 16,1 1-16,20 0 0,-21-1 15,0 1-15,0 21 0,1-21 0,-22-1 16,21 22-16,-21 0 0,0 0 16,0 0-16,0-1 0,-21 22 15,-1 0 1,1 22-16,0-22 0,0 21 0,0 0 15,21 21-15,-21-21 0,21 1 16,0 20-16,0 0 0,0-21 0,0 22 16,0-1-16,21-21 0,0 22 15,0-22-15,0 21 0,0-21 0,1 22 16,20-22-16,-21 0 0,0 0 0,-21 0 16,21 0-16,1 1 15,-22-1-15,0 0 16,-22-21-16,1 0 15,0 0-15,0 0 0,0 0 16,0 0-16,-22 0 0,22 0 0,0 0 16,0 0-16,0 0 0,-1-21 0,1 21 15,0 0-15,0-21 16,21-1-16,0 1 16,21 0-16,0 21 15,0-21-15,1 0 0</inkml:trace>
  <inkml:trace contextRef="#ctx0" brushRef="#br0" timeOffset="40440.25">13271 6625 0,'64'0'16,"-43"0"-16,0 0 15,0 0-15,1-21 0,-1 0 16,0 21-16,0-21 0,0 0 15,0-1-15,1 1 0,-1 0 0,-21 0 16,0 0-16,0 0 0,0-1 0,0 1 16,0 0-16,0 0 0,0 0 15,-21 21-15,-1 0 0,1 0 16,0 0-16,0 21 0,0-21 16,0 42-16,-1-21 15,22 1-15,0 20 0,-21 0 0,21-21 16,0 22-16,-21-1 0,21-21 0,0 22 15,0-22-15,0 0 0,0 0 16,0 0-16,21 0 0,0 1 0,1-22 16,-1 21-16,0-21 15,0 0-15,21 0 0,-20 0 0,-1 0 16,21-21-16,-21-1 0,0 22 0,22-21 16,-22 0-16,0 0 0,21 0 15,-20-22-15,-1 22 0,0 0 16,0-21-16,-21-1 0,0 22 0,21-21 15,-21 21-15,0-22 0,0 22 16,0 0-16,0 0 0,-21 42 31,21 0-31,0 22 16,0-22-16,0 0 0,0 21 0,-21-21 16,21 1-16,0 20 0,0-21 0,0 0 15,0 0-15,0 22 0,0-22 16,0 0-16,0 0 0,0 0 15,0 1-15,0-44 47,0 1-31,-21 0 0,21 0-16,0 0 0,0 0 0,0-22 15,0 22-15,0-21 0,21 21 0,0-22 16,-21 1-16,21 21 0,0-22 15,22 22-15,-22-21 0,0 21 0,21 0 16,1 21-16,-22-22 0,21 22 0,1 0 16,-1 0-16,-21 0 0,0 0 15,22 22-15,-22-1 0,0 21 0,-21-21 16,21 22-16,-21-22 0,0 21 16,0 0-16,0-20 0,0 20 15,0-21-15,0 0 0,0 22 0,-21-22 16,21 0-16,0 0 0,-21 0 15,0-21-15,21 21 0,-22-21 16,22 22-16,22-44 31,-1 22-15</inkml:trace>
  <inkml:trace contextRef="#ctx0" brushRef="#br0" timeOffset="41019.92">14901 6392 0,'0'-21'16,"0"42"-16,0-63 0,0 21 0,0 0 0,0 0 16,-21-1-16,0 1 0,0 21 15,0 0 1,-1 0-16,1 0 0,0 0 0,0 21 15,0 1-15,0-1 0,-1 0 0,-20 21 16,21 1-16,0-1 16,-22 0-16,22-21 0,0 22 0,21-1 15,0-21-15,0 22 0,0-22 0,0 0 16,0 0-16,0 0 0,0 0 16,21 1-16,0-22 0,1 0 15,-1 0-15,21 0 0,-21 0 0,0 0 16,1 0-16,-1-22 0,0 22 15,0-21-15,21 0 0,-20 0 0,-1 0 16,0-22-16,21 22 0,-21-21 0,1 0 16,-1-22-16,0 22 0,21-1 15,-42 1-15,21-21 0,1 20 0,-1 1 16,0 0-16,-21-22 0,0 22 16,0-1-16,21 22 0,-21-21 15,0 21-15,0 0 0,0-1 0,-21 22 31,0 22-31,0 20 0,21-21 16,-22 21-16,1-20 0,21 20 0,0 0 16,0 1-16,0 20 0,0-21 15,0 1-15,0 20 0,0-20 0,0-1 16,21 21-16,1-41 0,-22 20 0,21 0 16,0-21-16,0 1 0,0 20 15,22-42-15,-22 21 0,21 0 0,-21-21 16,0 0-16,22 0 0,-22 0 15,21 0-15,-21 0 0,1-21 16,20 0-16</inkml:trace>
  <inkml:trace contextRef="#ctx0" brushRef="#br0" timeOffset="41820.46">16870 5546 0,'0'0'0,"0"-21"0,21-43 31,-21 43-31,0 0 0,0 0 16,-21 21-1,0 0-15,-1 0 0,1 0 16,0 0-16,0 21 0,0 0 15,0 0-15,-1 0 0,1 22 0,0-1 16,0 0-16,0 22 0,0-22 16,-1 22-16,1-1 0,0-21 0,-21 22 15,21-1-15,-22 1 0,1-1 16,21 1-16,-22-1 0,22 1 16,0-1-16,0 22 0,0-21 0,21-1 15,0-21-15,0 22 0,0-1 0,0-20 16,21-1-16,0-21 0,21 22 15,1-22-15,-1 0 0,0 0 0,22 0 16,-22 0-16,22-21 0,-1 0 0,1 0 16,-22 0-16,22 0 0,-1-21 0,1 0 15,-1 0-15,1 0 0,-1 0 16,1-22-16</inkml:trace>
  <inkml:trace contextRef="#ctx0" brushRef="#br0" timeOffset="43524.48">17462 6075 0,'0'0'0,"22"-21"0,-1 21 0,0-21 15,0-1-15,0 22 0,0-21 16,1 0-16,-22 0 16,0 0-1,-22 21-15,1 0 16,0 0-16,-21 0 0,-1 0 0,1 21 16,0-21-16,-1 21 0,-20 0 15,21-21-15,20 21 0,-20 1 0,0-1 16,21 0-16,-1 0 0,1-21 15,21 21-15,0 0 0,0 1 16,0-1-16,21-21 0,1 21 0,-1-21 16,0 21-16,0-21 0,21 21 15,1-21-15,-22 21 0,21-21 0,1 22 16,-22-22-16,21 21 0,-21 0 0,22-21 16,-22 21-16,0-21 15,0 21-15,-21 0 0,0 1 0,0-1 16,-21 0-16,0-21 0,-22 21 15,1 0-15,-21 0 0,-1-21 16,22 22-16,-22-22 0,1 0 0,-1 21 16,22-21-16,0 0 0,-22 0 15,43 0-15,-21 0 0,20 0 0,-20 0 16,42-21-16,-21 21 0,21-22 0,-21 1 16,21 0-16,0 0 15,0 0-15,21 0 0,0-1 0,21 1 16,-20 0-16,-1 0 0,21 0 15,0 21-15,1-21 16,20-1-16,-20 1 0</inkml:trace>
  <inkml:trace contextRef="#ctx0" brushRef="#br0" timeOffset="43800.32">17801 5906 0,'0'0'0,"21"-22"0,-21 1 0,21 0 0,-21 42 31,0 0-15,0 1-16,0-1 0,0 21 0,0-21 15,0 22-15,0-22 0,0 21 16,0-21-16,0 22 0,0-1 16,-21-21-16,21 21 0,0-20 0,0 20 15,0-21-15,-21 21 0,21-20 16,0-1-16,0 0 0,0 0 0,0 0 15,21-21 1,-21-21 0,21 0-16,-21 0 15</inkml:trace>
  <inkml:trace contextRef="#ctx0" brushRef="#br0" timeOffset="43980.22">17632 6244 0,'21'-42'32,"0"42"-32,0 0 0,0 0 15,1-21-15,-1 21 0,0 0 0,0 0 16,0-21-16,22 21 0,-22 0 0,0 0 16,21-22-16,-21 22 0,22 0 15,-22 0-15,21 0 0</inkml:trace>
  <inkml:trace contextRef="#ctx0" brushRef="#br0" timeOffset="44356">18203 6181 0,'-21'-21'31,"21"-1"-31,21 22 0,-21-21 16,21 21-16,1 0 0,-1 0 15,0-21-15,0 21 0,0 0 0,0 0 16,22 0-16,-22 0 16,0 21-16,21 0 0,-20 1 0,-1-1 15,0 0-15,0 0 0,-21 0 0,0 0 16,0 1-16,0-1 0,0 0 16,0 0-16,0 0 0,-21 0 0,0 1 15,0-1-15,-1-21 0,1 21 0,0-21 16,0 0-1,21-21 1,0 0-16,0-1 0,0 1 16,0 0-16,0 0 0,0 0 15,0 0-15,0-1 0,0 1 0,21 0 16,0 0-16,0 21 0,1-21 16,-1 0-16,0-1 0,0 1 15,21 21-15,-20-21 0,-1 21 0</inkml:trace>
  <inkml:trace contextRef="#ctx0" brushRef="#br0" timeOffset="44575.88">19050 6054 0,'0'21'0,"0"-42"0,-21 63 16,21-21-16,-21 0 0,21 1 15,0-1-15,0 0 0,0 0 0,0 0 16,0 0-16,0 1 0,0-1 15,0 0-15,-22 0 16,22 0-16,0-42 47,0 0-47</inkml:trace>
  <inkml:trace contextRef="#ctx0" brushRef="#br0" timeOffset="44748.78">18944 5948 0,'0'0'0,"0"-21"0,0 0 16,-21 21-16,21 21 47,21-21-47,0 0 15,-21 21-15,21 0 0,1-21 16,-1 21-16,0-21 0</inkml:trace>
  <inkml:trace contextRef="#ctx0" brushRef="#br0" timeOffset="45212.51">19325 6054 0,'-21'0'15,"21"21"-15,0 0 0,0 0 16,-21 0-16,21 1 15,0-1-15,0 0 0,0 0 16,0 0-16,0 0 0,0 1 16,0-1-16,0 0 15,0 0-15,0 0 16,-21-21 15,21-21-31,0 0 16,0 0-16,0 0 15,0-1-15,0-20 16,21 21-16,0 0 0,0 0 0,21-1 16,-20-20-16,20 21 0,-21 0 0,21 0 15,1 21-15,20-22 0,-20 22 16,-1 0-16,0 0 0,1 0 0,-1 22 16,-21-22-16,21 21 0,-20 0 15,-1 0-15,0 0 0,0 0 0,-21 1 16,0-1-16,0 21 0,0-21 0,0 0 15,0 1-15,0-1 16,-21 0-16,0 0 0,0 0 16,-1 0-16,1-21 0,0 0 15,21 22 1,-21-22-16,21-22 16,0 1-16</inkml:trace>
  <inkml:trace contextRef="#ctx0" brushRef="#br0" timeOffset="45856.14">20341 6033 0,'0'0'0,"-85"-22"31,64 22-31,0 0 0,0 0 15,0 0-15,0 22 0,-1-1 16,22 0-16,-21 0 0,21 0 0,-21 0 16,21 1-16,0 20 0,-21-21 15,21 0-15,0 0 0,0 1 0,0-1 16,0 0-16,0 0 0,0 0 0,21 0 16,0-21-1,0 0-15,1 0 0,-1 0 0,0 0 16,0-21-16,0 21 0,0-21 0,1 0 15,-1 21-15,0-21 0,0 0 16,0-1-16,0 1 0,1 21 16,-22-21-16,0 0 0,21 0 0,-21 0 15,21-1-15,-21 1 16,0 42 15,0 1-31,0-1 0,0 21 16,0-21-16,0 0 0,-21 1 15,21 20-15,0-21 0,-21 21 0,21 1 16,0-1-16,0-21 0,0 22 16,0-1-16,0 21 0,0-20 0,0-1 15,0 0-15,0 1 0,0-1 16,0 0-16,0 22 0,0-22 16,0 1-16,0-1 0,0-21 0,-22 21 15,1 1-15,0-22 0,0 0 0,0 0 16,0 0-16,-22 1 0,22-22 0,0 0 15,-21 0-15,20 0 0,1 0 16,-21 0-16,21-22 0,-22 22 0,22-21 16,-21 0-16,21 0 0,-22 0 0,22 0 15,0-1-15,0 1 0,21 0 16,0-21-16,0 21 0,0-1 16,0 1-16,0 0 0,0-21 0,21 21 15,-21-22-15,21 1 0,22 0 0</inkml:trace>
  <inkml:trace contextRef="#ctx0" brushRef="#br0" timeOffset="46395.83">21357 5969 0,'0'21'0,"0"-42"0,0 0 0,0 0 0,0 0 0,0-1 16,0 1-16,-21 21 0,0-21 15,0 21-15,-1 0 0,1 0 0,0 0 16,0 0-16,0 0 0,0 0 16,-1 21-16,1 0 0,-21 1 0,21 20 15,0-21-15,-1 0 0,1 22 0,0-22 16,21 21-16,0-21 0,-21 0 15,21 1-15,0-1 0,0 0 0,0 0 16,0 0-16,21 0 16,0-21-16,0 0 15,1 0-15,-1 0 0,0 0 0,0 0 16,0-21-16,0 21 0,1-21 0,20 0 16,-21 21-16,0-21 0,0 0 15,1-1-15,-1 1 0,0 0 0,0-21 16,0 21-16,-21-1 0,0 1 0,0 0 15,0 42 17,0 22-32,0-22 15,0 0-15,0 0 0,0 0 0,0 0 16,0 1-16,0 20 0,0-21 16,0 0-16,0 0 15,21 1-15,1-1 0,-1-21 16,0 0-16,0 0 0,0 0 15,0 0-15,1 0 0,20 0 16</inkml:trace>
  <inkml:trace contextRef="#ctx0" brushRef="#br0" timeOffset="46593.72">21929 6202 0,'0'0'0,"0"21"16,0 0-16,0 0 0,0 1 15,0-1-15,0 0 16,0 0-16,0 0 0,0 0 0,-22 1 16,22-1-16,0 0 0,-21 0 15,0 0-15,21 0 0,-21-21 16,21 22-16,-21-22 0,0 0 16,-1 0-16</inkml:trace>
  <inkml:trace contextRef="#ctx0" brushRef="#br0" timeOffset="47112.42">22818 5842 0,'0'0'0,"0"21"0,0 0 16,0 1-16,0-1 0,0 0 15,0 0-15,0 0 0,0 0 16,0 1-16,0-1 0,0 0 0,0 0 16,0 0-16,0 0 15,0-42 32,0 0-47,0 0 16</inkml:trace>
  <inkml:trace contextRef="#ctx0" brushRef="#br0" timeOffset="47296.32">22818 5609 0,'-22'0'0,"44"0"0,-44-21 0,22 42 62,22-21-46,-1 0-16,-21 21 0</inkml:trace>
  <inkml:trace contextRef="#ctx0" brushRef="#br0" timeOffset="47756.05">23093 5715 0,'0'21'0,"0"-42"0,0 63 16,0-20-16,0-1 0,0 0 15,0 21-15,0-21 0,0 1 0,0 20 16,0-21-16,0 0 0,0 0 0,0 1 16,0-1-16,0 0 0,0 0 15,0 0-15,0 0 16,0-42 15,0 0-15,0 0-16,0 0 0,0 0 15,0-22-15,0 22 0,21 0 16,-21-21-16,21-1 0,0 22 0,22-21 16,-22 21-16,0-22 0,21 22 15,-21 0-15,22 0 0,-1 21 0,-21 0 16,22 0-16,-1 0 0,-21 21 0,0-21 15,22 21-15,-22 0 0,0 22 16,-21-22-16,21 0 0,-21 21 16,0-21-16,0 22 0,0-22 0,0 21 15,0-21-15,-21 1 0,21-1 16,-21 0-16,21 0 0,-21 0 0,21 0 16,-22 1-16,44-22 46</inkml:trace>
  <inkml:trace contextRef="#ctx0" brushRef="#br0" timeOffset="48039.89">24066 5440 0,'0'0'15,"-21"0"-15,0 21 16,21 0-16,-21 0 0,0 22 16,21-1-16,0 0 0,0 22 0,-21-22 15,21 1-15,-22 20 0,22-21 16,0 1-16,0-1 0,0-21 0,0 22 16,0-22-16,0 0 0,0 0 0,0 0 15,0 0-15,22 1 16,-1-22-16,0 0 15,0 0-15,0 0 0,0 0 16,-21-22-16,22 1 16,-1 0-16</inkml:trace>
  <inkml:trace contextRef="#ctx0" brushRef="#br0" timeOffset="48239.78">23812 5800 0,'0'0'0,"22"0"16,-1 0-16,0 0 16,21 0-16,-21 0 0,1 0 15,20 0-15,-21 0 0,21 0 16,1 0-16,-1-21 0,0 21 0,1 0 16,-1-22-16,22 22 0,-22-21 15,21 21-15,-20-21 0,-1 0 0,0 21 16,1-21-16</inkml:trace>
  <inkml:trace contextRef="#ctx0" brushRef="#br0" timeOffset="48768.47">24765 5419 0,'0'0'0,"0"-21"0,-21 21 0,0 0 31,-1 21-31,1 0 16,21 0-16,0 21 0,-21-20 0,21 20 15,-21 0-15,21 1 0,-21-1 16,21 0-16,0 1 0,0-1 0,0-21 16,-21 21-16,21-20 0,0 20 0,0-21 15,-22 0-15,22 0 0,0 1 16,0-1-16,0 0 0,0 0 16,0-42 30,0 0-46,0 0 16,22-1-16,-1 1 16,0 0-16,-21 0 0,21-21 0,0 20 15,22 1-15,-22 0 0,21 0 16,-21 0-16,22 0 0,-22-1 0,21 22 16,0 0-16,1 0 0,-22 0 0,21 0 15,-21 0-15,1 0 0,20 22 16,-21-1-16,0 0 0,-21 21 0,21-21 15,-21 1-15,0-1 0,0 21 16,0-21-16,0 0 0,-21 1 0,0-1 16,0 0-16,0-21 0,0 21 0,-22 0 15,1-21-15,0 21 0,20-21 16,-20 0-16,0 0 0,21 22 16,-22-22-16,22 0 0,0 0 0,0 0 15,0 0 1,21-22-1,0 1-15,0 0 0,21 0 16</inkml:trace>
  <inkml:trace contextRef="#ctx0" brushRef="#br0" timeOffset="49320.16">25273 5101 0,'0'0'0,"21"-21"0,0 21 16,0 0-16,1 0 0,20 21 15,-21 0-15,0 1 0,22-1 16,-22 0-16,21 21 0,0-21 15,1 22-15,20-1 0,-20 0 0,-1 22 16,0-1-16,1-20 0,-1 20 16,0 1-16,-21-1 0,-21 1 15,0-22-15,0 22 0,0-22 0,-21 21 16,-21-20-16,21-1 0,-22 0 0,1-20 16,0 20-16,-22-21 0,22 21 15,0-20-15,-1-1 0,1 0 0,0 0 16,-1 0-16,22-21 0,-21 21 0,21-21 15,-1 0-15,1 22 0,0-22 16,0 0 15,21 21-31,0-42 125</inkml:trace>
  <inkml:trace contextRef="#ctx0" brushRef="#br0" timeOffset="50916.24">26755 5122 0,'21'0'0,"0"0"15,0-21-15,0 21 0,0 0 16,-21-21-16,22 0 0,-22 0 16,-22 21-1,1-21-15,0 21 0,0 0 16,-21 0-16,-1 0 0,22 0 16,-21 0-16,-1 0 0,22 0 0,0 21 15,0-21-15,0 21 0,0-21 16,21 21-16,0 0 0,0 0 15,0 1-15,21-1 16,0-21-16,0 21 0,0 0 16,0 0-16,1 0 0,-22 1 0,21-1 15,0 0-15,0 0 0,-21 21 16,0-20-16,0-1 0,0 0 0,0 21 16,0-21-16,0 1 0,-21-1 0,0 0 15,0 0-15,-1 0 0,1 0 16,0 1-16,-21-22 0,21 0 0,-1 21 15,1-21-15,0 0 0,0 0 16,42 0 0,0 0-1,0 0-15,1-21 16,20 21-16,-21 0 0,0 0 0,0 0 16,1 0-16,-1 0 0,0 0 15,0 21-15,-21 0 0,0 0 16,0 21-16,0-20 0,0-1 0,0 21 15,0-21-15,-21 22 0,0-1 16,0 0-16,-1-21 0,-20 22 0,21-1 16,0 0-16,-22-20 0,22 20 0,0-21 15,21 21-15,0-20 0,0-1 16,0 0-16,0 0 0,0 0 16,0 0-16,21 1 0,0-22 15,1 0-15,-1 0 0,21 0 16,-21 0-16,0 0 0,1 0 0,20 0 15,-21-22-15,0 22 0,0-21 16,-21 0-16,22 21 0,-22-21 0,0 0 16</inkml:trace>
  <inkml:trace contextRef="#ctx0" brushRef="#br0" timeOffset="51959.64">9800 8149 0,'0'-21'31,"21"21"-31,0-21 16,-21 0-16,22 21 0,-1-21 16,0-1-16,-21 1 0,0 0 0,21 0 15,-21 0-15,0 0 0,0-1 16,0 1-16,-21 21 15,0 0-15,0 0 0,-22 0 0,22 0 16,-21 0-16,-1 0 0,22 0 0,-21 21 16,21 1-16,-22-1 15,22 0-15,0 0 0,0-21 0,0 21 16,21 0-16,0 1 0,0-1 0,0 0 16,0 0-16,21-21 0,0 21 15,0 0-15,22 1 0,-22-1 0,0 0 16,21 0-16,1 0 0,-22 0 0,21 1 15,0-1-15,-20 0 0,20 0 16,-21 0-16,0-21 0,0 21 0,1 1 16,-22-1-16,0 0 0,0 0 0,0 0 15,-22-21-15,1 21 0,-21 1 16,0-22-16,-1 21 0,1-21 0,0 0 16,-1 21-16,-20-21 0,20 0 15,1 0-15,21 0 0,-21 0 16,20 0-16,-20-21 0,21 0 0,0 21 15,21-22-15,-21 1 0,21 0 0,-22 0 16,22 0-16,0 0 16,0-1-16,0 1 0,0 0 0,0 0 15,22 0-15,-1 0 0,0-1 0,0 1 16,0 21-16,0-21 0,22 21 16,-22-21-16</inkml:trace>
  <inkml:trace contextRef="#ctx0" brushRef="#br0" timeOffset="52396.39">10329 8022 0,'-21'0'16,"-42"43"-1,41-22-15,1 21 0,0-21 16,21 0-16,-21 22 0,0-22 0,0 21 15,21-21-15,0 22 0,-22-22 0,22 21 16,0-21-16,0 1 16,0 20-16,0-21 0,0 0 0,22 0 15,-1-21-15,21 0 0,-21 0 16,22 0-16,-22 0 0,21 0 16,-21 0-16,22 0 0,-22 0 0,21-21 15,-21 0-15,22 0 0,-22 0 0,21 0 16,-21-1-16,0 1 0,1-21 15,-22 21-15,0-22 0,0 22 0,0-21 16,0 0-16,0-1 0,-43 22 0,22-21 16,0-1-16,0 22 0,0 0 15,-22 0-15,22 21 0,-21 0 0,21 0 16,-1 0-16,-20 0 0,21 0 0,0 21 16,21 0-16,-21 0 15,21 1-15,0-1 0,0 21 16,0-21-16,0 0 0,0 1 0,21-22 15,0 21-15,0 0 0,0-21 0,0 0 16</inkml:trace>
  <inkml:trace contextRef="#ctx0" brushRef="#br0" timeOffset="52664.24">11197 7938 0,'0'-22'0,"-42"22"16,21 22-16,21-1 0,-22 0 16,22 21-16,0-21 0,-21 22 15,21-1-15,0 0 0,-21 1 0,21-1 16,0 0-16,0 1 0,0-22 0,0 21 16,0 1-16,-21-22 0,21 21 15,0-21-15,0 0 0,0 1 0,0-1 16,0 0-16,21-21 15,0-21 1,0 0 0</inkml:trace>
  <inkml:trace contextRef="#ctx0" brushRef="#br0" timeOffset="52932.08">11091 7938 0,'0'0'0,"0"-43"0,0 22 15,21 0-15,1 21 0,20-21 0,-21 0 16,0 21-16,22-22 0,-1 22 16,-21 0-16,21 0 0,1 0 0,-1 0 15,-21 0-15,0 22 0,22-1 0,-22 0 16,0 0-16,-21 21 16,0 1-16,0-22 0,0 21 0,0 1 15,0-1-15,0-21 0,-42 21 0,21-20 16,-22-1-16,1 21 0,0-21 15,-1 0-15,1 1 0,0-1 0,-1-21 16,1 21-16,0-21 0,20 0 0,1 0 16,0 0-16,0 0 0,21-21 15</inkml:trace>
  <inkml:trace contextRef="#ctx0" brushRef="#br0" timeOffset="53528.74">13039 7641 0,'21'-21'0,"-42"42"15,42-63-15,-21 21 0,0 0 16,-21 21 0,-1 0-16,1 0 0,0 0 15,0 0-15,-21 0 0,20 21 16,-20 0-16,21 21 0,-21-21 0,20 22 15,-20-1-15,21 0 0,-21 22 0,20-22 16,1 22-16,0-1 0,-21 1 16,42-1-16,-21 1 0,-1-1 0,1 1 15,21-1-15,0 1 0,0-1 0,0 1 16,0-1-16,0 1 0,0-22 16,0 22-16,0-22 0,0 0 0,21 1 15,22-1-15,-22-21 0,21 0 0,1 0 16,-1 1-16,0-22 0,22 0 15,-1 0-15,1-22 0,-1 1 16,1 0-16,-1 0 0,22-21 0</inkml:trace>
  <inkml:trace contextRef="#ctx0" brushRef="#br0" timeOffset="54064.43">13081 7959 0,'0'0'0,"0"-21"15,0 42 17,0 0-17,0 0-15,0 0 0,0 0 16,0 1-16,0-1 0,0 0 15,0 0-15,0 0 16,21-21 0,0 0-1,0 0-15,1-21 0,-1 21 16</inkml:trace>
  <inkml:trace contextRef="#ctx0" brushRef="#br0" timeOffset="54236.33">13314 7938 0,'0'21'31,"0"0"-15,-21 0-16,21 0 0,0 0 15,-22 1-15,22-1 16,0 0-16,0 0 0,0 0 16,0 0-1,22-21-15,-1 0 0,0 0 0,0 0 16</inkml:trace>
  <inkml:trace contextRef="#ctx0" brushRef="#br0" timeOffset="54488.19">13843 7853 0,'-21'0'16,"0"21"-1,21 0-15,0 0 0,0 1 16,-22-1-16,22 0 0,-21 21 0,21-21 16,-21 22-16,21-22 0,0 21 0,0-21 15,0 1-15,-21 20 0,21-21 16,0 0-16,0 0 0,0 1 0,0-1 16,0 0-16,21-21 15,0 0 1,0 0-16</inkml:trace>
  <inkml:trace contextRef="#ctx0" brushRef="#br0" timeOffset="54761.04">14203 7789 0,'0'0'0,"0"-42"31,0 63-16,21 0-15,-21 1 0,0 20 0,0 0 16,0-21-16,0 22 0,0-1 16,0 0-16,0 1 0,0-1 15,-21 0-15,21 1 0,-21-1 0,21-21 16,-22 22-16,22-22 0,-21 0 0,21 0 16,0 0-16,0 0 0,0 1 15,0-44 16</inkml:trace>
  <inkml:trace contextRef="#ctx0" brushRef="#br0" timeOffset="54948.92">13864 8213 0,'0'0'0,"0"21"16,21-21-1,0 0-15,1 0 16,-1 0-16,21 0 16,-21 0-16,0 0 0,1 0 0,20 0 15,-21-21-15,21 21 0,-20-21 0,20-1 16,-21 22-16</inkml:trace>
  <inkml:trace contextRef="#ctx0" brushRef="#br0" timeOffset="55308.72">14436 8192 0,'0'0'0,"21"0"15,0 0-15,0 0 0,0 0 16,0 0-16,1 0 16,-1 0-16,0 0 0,0-22 0,0 22 15,0-21-15,1 0 0,-1 21 0,-21-21 16,21 0-16,0 21 0,-21-21 15,0-1-15,0 1 0,0 0 16,0 0-16,0 0 16,-21 21-16,0 0 15,0 0-15,-1 0 0,1 21 0,0 0 16,0 0-16,0 0 0,0 1 0,21 20 16,0-21-16,-22 21 0,22 1 15,-21-22-15,21 21 0,0-21 0,0 22 16,0-22-16,0 0 0,0 0 0,0 0 15,21 1-15,1-1 16,-1-21-16,0 0 0,0 0 0,0 0 16,0 0-16,1 0 0,-1 0 0,21-21 15,-21-1-15,0 1 0</inkml:trace>
  <inkml:trace contextRef="#ctx0" brushRef="#br0" timeOffset="55564.57">15049 7832 0,'0'0'16,"0"-21"-16,0-1 0,-21 22 31,21 22-31,0-1 0,-21 0 16,21 21-16,0-21 0,-21 22 0,21-1 16,0 0-16,0 1 0,-21-22 15,21 21-15,0 1 0,-21-1 0,21-21 16,0 21-16,0-20 0,0-1 0,0 0 15,-22 0-15,22 0 16,0 0-16,22-21 16,-1 0-1,-21-21-15,21 0 0,0 21 0,0-21 16</inkml:trace>
  <inkml:trace contextRef="#ctx0" brushRef="#br0" timeOffset="55816.43">15240 7832 0,'0'0'0,"0"-21"0,0-1 16,0 1-16,0 42 31,0 1-15,0-1-16,0 21 0,0-21 0,0 22 16,0-1-16,0 0 0,0 1 0,-21-1 15,21 0-15,0-21 0,0 22 16,-21-1-16,21-21 0,-22 0 0,22 22 15,-21-22-15,21 0 0,0 0 0,0 0 16,0 1 0,21-44 15,1 22-31</inkml:trace>
  <inkml:trace contextRef="#ctx0" brushRef="#br0" timeOffset="56264.17">15663 8192 0,'-21'0'0,"0"0"31,21 21-15,0 0-16,0 0 15,-21 0-15,0 0 16,21 1-16,0-1 0,0 0 16,-22 0-16,22 0 15,0 0-15,0 1 0,0-1 16,22-21-16,-1 0 16,0 0-16,0 0 15,0 0-15,0 0 0,1 0 16,-1-21-16,0-1 0,0 22 0,0-21 15,-21 0-15,21 0 0,-21 0 16,22 0-16,-22-22 0,0 22 16,0 0-16,0-21 0,0 20 0,0 1 15,0 0-15,0 0 0,-22 0 16,1 21-16,0 0 0,0 0 16,0 0-16,0 0 0,21 21 0,-22-21 15,1 21-15,0-21 0,21 21 16,0 0-16</inkml:trace>
  <inkml:trace contextRef="#ctx0" brushRef="#br0" timeOffset="56532.02">16065 7662 0,'0'22'31,"0"-1"-15,0 0-16,0 0 0,0 0 0,0 0 16,0 1-16,0-1 15,0 0 1</inkml:trace>
  <inkml:trace contextRef="#ctx0" brushRef="#br0" timeOffset="56723.91">16425 7599 0,'0'21'15,"0"0"1,0 0-16,-21 1 0,0-1 16,21 0-16,0 0 0,0 0 15,-21-21-15,21 21 16,0 1-16,0-1 16</inkml:trace>
  <inkml:trace contextRef="#ctx0" brushRef="#br0" timeOffset="57236.61">16954 8255 0,'-21'-21'31,"21"0"-31,0 42 31,0 0-15,0 0-1,0 0 1,0 1-16,-21-22 31,0 0-31,0 0 16,21-22 0,0 1-16,0 0 15,21 0-15,0 0 0,0 21 16,0 0-16,1-21 0,-1 21 15,0 0-15,0 21 16,-21 0-16,21 0 16,-21 0-16,0 0 0,0 1 15,0-1-15,-21 21 0,0-21 0,0 0 16,0 1-16,-1-1 0,1 0 16,-21 0-16,21-21 0,0 21 0,-22 0 15,22-21-15,0 0 0,-21 0 0,20 22 16</inkml:trace>
  <inkml:trace contextRef="#ctx0" brushRef="#br0" timeOffset="57992.18">17801 7726 0,'0'0'0,"0"-21"16,0 0-1,0-1-15,0 1 0,0 0 16,21 0-16,0 21 0,1-21 15,-1 0-15,0 21 0,0 0 16,0 0-16,0 0 0,1 0 0,20 0 16,-21 21-16,0 0 0,0 0 15,1 21-15,-22-20 0,0 20 16,21 0-16,-21 1 0,0-22 0,0 21 16,0 0-16,-21 1 0,-1-1 0,1 0 15,-21-20-15,21 20 0,-22-21 16,1 0-16,0 0 0,-1 1 0,22-22 15,-21 21-15,21-21 0,-22 0 0,22 0 16,0 0-16,0 0 0,21-21 16,-21-1-16,21 1 0,0 0 15,0 0-15,0-21 0,0 20 16,0-20-16,0 21 0,21-21 16,0 20-16,0 1 0,-21 0 0,21 0 15,1 0-15,-1 21 0,0 0 0,0 0 16,0 0-16,0 21 15,-21 0-15,22 0 0,-1 0 0,-21 22 16,21-22-16,0 0 0,0 0 16,-21 22-16,21-22 0,1 0 0,-1 0 15,-21 0-15,21 0 0,0-21 0,0 22 16,0-22-16,1 0 16,-1 0-16,0 0 0,0 0 15,0 0-15,0 0 0,1-22 16,-22 1-16</inkml:trace>
  <inkml:trace contextRef="#ctx0" brushRef="#br0" timeOffset="58387.95">18584 7789 0,'-21'22'31,"0"-1"-31,0 0 16,0 0-16,-1 21 0,22-20 15,-21-1-15,21 0 0,0 21 0,0-21 16,0 1-16,0-1 16,0 0-16,0 0 0,0 0 0,0 0 15,0 1-15,0-1 0,21-21 0,1 0 16,-1 0-16,21 21 0,-21-21 16,0 0-16,1 0 0,-1 0 0,21-21 15,-21 0-15,0 21 0,22-22 0,-22 1 16,0 0-16,0 0 0,0-21 15,1 20-15,-22 1 0,0-21 0,0 0 16,0 20-16,0-20 0,0 21 0,0 0 16,0 0-16,0-1 0,-22 1 15,1 21-15,0 0 0,0 0 0,0 0 16,0 0-16,-1 0 0,1 0 16,0 0-16,0 0 0,0 0 15</inkml:trace>
  <inkml:trace contextRef="#ctx0" brushRef="#br0" timeOffset="58752.74">18965 7197 0,'0'0'0,"21"0"0,1 0 0,-1 0 16,0 21-16,0 0 0,0 0 15,22 0-15,-22 22 0,0-22 0,0 21 16,0 1-16,0-1 0,22 0 16,-22 1-16,0-1 0,0 0 0,0 1 15,1-1-15,-1 0 0,-21-21 0,0 22 16,0-1-16,0 0 0,0-20 15,0 20-15,-21 0 0,-1 1 0,-20-22 16,21 21-16,0-21 0,-22 0 0,22 22 16,-21-22-16,0 0 15,20 0-15,-20-21 0,21 21 0,0 1 16,0-22-16,-1 0 0,1 21 0,0-21 16,21-21 15,0-1-31,0 1 0,21 0 0,0 0 15</inkml:trace>
  <inkml:trace contextRef="#ctx0" brushRef="#br0" timeOffset="58963.62">19960 7747 0</inkml:trace>
  <inkml:trace contextRef="#ctx0" brushRef="#br0" timeOffset="59180.5">20045 8086 0,'0'0'0,"0"21"0,0 0 16,0 0-16,0 0 0,0 1 15,0-1-15,0 0 16,-21 0-16,-1 0 15,1-21-15,21 21 16,-21-21-16,0 0 0,0 22 0,0-22 16,-1 0-16,-20 0 0,0 21 15,-1-21-15</inkml:trace>
  <inkml:trace contextRef="#ctx0" brushRef="#br0" timeOffset="60219.9">9377 9885 0,'0'0'0,"0"-21"0,21-43 15,0 43 1,0 0-16,0 0 16,1 0-16,-1-1 0,0 1 0,0 0 15,21 0-15,-20 21 0,20-21 0,0 21 16,-21 0-16,22 0 0,-1 0 15,-21 0-15,0 21 0,-21 0 0,0 0 16,0 22-16,0-22 0,-21 21 16,0 0-16,0-20 0,-21 20 0,-1 0 15,1-21-15,0 22 0,-22-1 0,22-21 16,-1 0-16,22 22 16,-21-22-16,21 0 0,0 0 0,-1 0 15,22 1-15,0-1 0,22-21 31,-1 0-31,0 0 0,0 0 16,0 0-16,22 0 0,-22 0 0,21 0 16,-21 0-16,22 0 0,-22-21 15,0 21-15,0 0 0,0 0 0,0 0 16,-42 21 15,0-21-31,21 21 16,-21 0-16,0-21 0,0 21 15,-1 0-15,22 1 0,0-1 16,-21 0-16,21 0 0,-21 0 0,21 0 16,0 1-16,0-1 0,0 0 0,0 0 15,0 0-15,21 0 0,0 1 16,1-1-16,-1 0 0,0 21 0,-21-21 16,21 1-16,0-1 0,-21 0 15,0 0-15,0 0 16,0 0-16,-21-21 15,0 0-15,0 0 0,0 0 0,-1 0 16,1 0-16,0 0 0,0 0 0,0 0 16,0 0-16,21-21 15,-22 21-15,1 0 0,0-21 16,0 21-16,0 0 0,0 0 16,-1 0-16,1 0 15</inkml:trace>
  <inkml:trace contextRef="#ctx0" brushRef="#br0" timeOffset="60925.49">5165 12086 0,'0'0'0,"0"-63"31,0 42-31,0-1 16,0 1-16,0 42 31,-22 1-31,22-1 0,0 21 16,0 0-16,0 1 0,0 20 0,0 1 15,-21-22-15,0 22 16,21-1-16,-21 1 0,0-1 0,21-21 0,0 22 16,-21-1-16,21-20 15,0-1-15,0-21 0,-22 22 0,22-22 16,0 0-16,0 0 0,0 0 0,0-42 47,0 0-47,0 0 15</inkml:trace>
  <inkml:trace contextRef="#ctx0" brushRef="#br0" timeOffset="61274.29">4699 12150 0,'0'0'0,"-21"-85"16,21 64-1,21 21-15,0-21 16,0 21-16,22-21 0,-1 21 0,0-22 16,1 22-16,20-21 0,-21 21 0,1 0 15,20 0-15,-20 21 0,20 1 16,-21-1-16,1 0 0,-1 0 0,-21 0 15,0 0-15,1 22 0,-22-22 16,0 21-16,0-21 0,-22 1 0,1 20 16,0-21-16,0 0 0,-21 0 0,20 1 15,-20-1-15,21 0 16,-21 0-16,20 0 0,-20-21 0,21 21 16,0-21-16,0 0 0,21-21 46,21 21-30,21-21-16</inkml:trace>
  <inkml:trace contextRef="#ctx0" brushRef="#br0" timeOffset="61827.98">6138 12298 0,'64'-85'31,"-64"64"-31,21 0 0,-21 0 16,21 21-16,-21-21 0,0-1 0,0 1 16,0 0-16,0 0 15,-42 21-15,21 0 0,-1 0 16,1 0-16,0 0 0,-21 21 0,-1 0 15,22 0-15,-21 1 0,0-1 16,-1 0-16,22 0 0,-21 21 0,21-20 16,-1-1-16,1 0 0,0 21 15,21-21-15,0 1 0,0-1 16,0 0-16,21 0 0,0-21 0,1 21 16,-1-21-16,0 0 0,21 21 15,1-21-15,-22 0 0,21 0 0,0 22 16,1-22-16,-22 0 0,21 21 0,1-21 15,-22 21-15,0-21 0,0 21 16,0-21-16,0 21 0,1 0 16,-22 1-16,0-1 15,-22 0-15,1-21 0,0 21 16,0-21-16,0 21 0,-22 0 0,1-21 16,0 0-16,-1 22 0,22-22 15,-21 0-15,0 0 0,-1 0 0,22 0 16,-21 0-16,21 0 0,-1 0 0,1 0 15,0-22-15,0 1 0,0 21 16,0-21-16,21 0 31,21 21-31,0 0 16,21-21-16,-21 0 0,22 21 16</inkml:trace>
  <inkml:trace contextRef="#ctx0" brushRef="#br0" timeOffset="62152.79">6731 12065 0,'0'0'0,"-21"0"15,21 21 1,0 0-1,0 1-15,0-1 0,0 21 16,21-21-16,0 22 0,0-22 0,0 21 16,1-21-16,-1 22 0,0-22 15,-21 21-15,21-21 0,0 22 0,-21-22 16,21 0-16,-21 0 0,0 0 0,0 0 16,22 1-16,-22-1 0,0 0 15,0 0-15,21-21 16,0 0-1,-21-21 1,21 0-16,-21 0 0</inkml:trace>
  <inkml:trace contextRef="#ctx0" brushRef="#br0" timeOffset="62403.65">7345 12023 0,'0'0'0,"21"-21"16,-21-1-16,-21 22 15,21 22 1,-21-1-16,-1 21 0,1-21 16,0 22-16,0-1 0,0-21 0,0 21 15,-1 1-15,1-1 0,21 0 16,-21-20-16,0 20 0,0 0 0,0-21 16,-1 1-16,1 20 0,0-21 15,21 0-15,-21 0 0,21 1 16,0-1-16,21-21 15,0 0 1,0 0-16,1-21 0,20-1 0</inkml:trace>
  <inkml:trace contextRef="#ctx0" brushRef="#br0" timeOffset="63172.2">7874 12002 0,'0'0'16,"-42"0"-1,42 21-15,-22 0 16,22 0-16,0 21 0,0-20 16,0 20-16,0-21 0,0 21 0,0-20 15,0 20-15,0-21 0,0 21 16,0-20-16,0 20 0,0-21 0,-21 0 15,21 22-15,0-22 0,-21-21 0,21 21 16,0 0-16,0 0 16,-21-21 15,21-21-31,0 0 16,0 0-16,0 0 0,0-22 15,0 22-15,0-21 0,0 21 0,0-22 16,0 1-16,0 0 0,21-22 15,0 22-15,0-1 0,22 1 0,-22 21 16,21-21-16,-21 20 0,1 1 16,20 21-16,-21 0 0,0 0 0,0 0 15,1 0-15,-1 21 0,0 1 0,0-1 16,-21 21-16,21 0 16,-21-20-16,21 20 0,-21 0 0,0 1 0,0-22 15,0 21-15,0-21 0,0 22 16,0-22-16,0 0 0,0 0 15,0 0-15,0 0 0,0-42 47,0 0-31,0 0-16,0 0 0,0-22 0,22 22 16,-1-21-16,0 0 0,0-1 15,0 1-15,0-22 0,1 22 0,20 0 16,-21-1-16,21 1 0,1 21 0,-1 0 15,-21 0-15,22 21 16,-22 0-16,0 0 0,0 21 0,0 21 16,0-21-16,1 22 0,-22-22 0,0 21 15,0 0-15,0 22 0,0-22 16,0 1-16,0-1 0,0 0 0,0 1 16,0-1-16,0-21 0,0 21 0,0-20 15,0 20-15,0-21 0,0 0 16,0 0-16,-22 1 0,22-1 15,0 0-15,22-42 32,-1 0-17</inkml:trace>
  <inkml:trace contextRef="#ctx0" brushRef="#br0" timeOffset="64304.56">11430 11599 0,'21'-42'15,"0"42"-15,-21-21 16,21 21-16,-21-21 0,22 0 0,-1 21 15,-21-22-15,0 1 0,21 0 0,0 0 16,-21 0-16,0 0 16,0-1-16,-21 22 15,0 0-15,0 0 0,-1 0 16,-20 0-16,0 0 0,21 0 16,-22 22-16,1-1 0,0 0 0,-1 0 15,1 0-15,0 0 0,20 22 0,-20-22 16,21 0-16,-21 21 0,20-20 15,22-1-15,0 0 0,0 0 0,0 0 16,0 0-16,0 1 0,22-22 16,-1 0-16,0 21 15,0-21-15,0 0 0,22 0 0,-22 0 16,21 0-16,-21 21 0,22-21 0,-22 0 16,21 21-16,-21-21 15,0 21-15,22-21 0,-22 21 0,0 1 16,-21-1-16,0 0 0,0 0 15,0 0-15,0 0 0,0 1 16,-21-1-16,0 0 0,-22 0 0,22 0 16,-21 0-16,21 1 0,-22-22 0,22 21 15,-21-21-15,21 0 0,0 21 16,-1-21-16,1 0 0,0 21 0,0-21 16,21-21-1,0 0 1,21 21-16,0-21 15,0 21-15,1 0 0,-1-22 16,0 22-16,0 0 0,0 0 16,0 0-16,1 0 0,-1 0 0,0 0 15,-21 22-15,21-1 16,-21 0-16,0 0 0,0 0 16,0 0-16,0 1 0,0-1 0,0 0 15,0 0-15,0 0 0,0 0 16,0 1-16,0-1 0,0 21 0,0-21 15,0 0-15,-21 22 0,21-22 0,-21 0 16,21 21-16,0-20 0,0-1 0,0 21 16,0-21-16,0 0 15,0 22-15,0-22 0,21 0 0,0 0 16,-21 0-16,21 1 0,0-1 0,1 0 16,-1-21-16,0 0 15,0 21-15,0-21 0,0 0 16,1 0-16,-1 0 0,0-21 15,-21 0 1,0 0-16,21-1 0,-21 1 16,21 0-16,-21 0 0,0 0 0,0 0 15,21-1-15</inkml:trace>
  <inkml:trace contextRef="#ctx0" brushRef="#br0" timeOffset="66184.48">6117 13653 0,'0'84'31,"0"-41"-31,0-1 0,0 0 0,0 1 16,0-1-16,0 0 0,0-21 15,0 22-15,0-1 0,0-21 0,-21 22 16,21-22-16,-21 21 0,21-21 15,0 0-15,0 1 0,0-1 16,0-42 15,0-1-31</inkml:trace>
  <inkml:trace contextRef="#ctx0" brushRef="#br0" timeOffset="66564.25">5800 13568 0,'0'0'0,"21"0"0,21-21 0,-21 0 16,22-1-16,-1 1 0,0 21 0,1-21 15,20 21-15,-21 0 0,1 0 16,20 0-16,1 21 0,-1 0 15,1 1-15,-1 20 0,1 0 0,-22 1 16,0-1-16,1 0 0,-22 22 0,0-22 16,-21 0-16,0 1 0,0-1 15,-21 0-15,0 1 0,-22-1 0,1 0 16,0-20-16,-1 20 0,-20 0 16,21-21-16,-1 22 0,-20-22 0,20 0 15,22 0-15,-21-21 0,0 21 0,20-21 16,1 22-16,0-22 0,0 0 15,0 0-15,21-22 16,0 1-16,0 0 16,0 0-16,0 0 0,0 0 15,21-1-15,0 1 0,0 0 0,0 0 16</inkml:trace>
  <inkml:trace contextRef="#ctx0" brushRef="#br0" timeOffset="66972.02">6921 14182 0,'0'0'0,"22"0"16,-1 0-16,0 0 15,0-21-15,0-1 16,0 1-16,1 0 15,-1 0-15,0 0 16,-21 0-16,21-1 0,-21 1 0,0 0 16,0 0-16,0 0 0,0 0 15,0-1-15,-21 22 16,0 0-16,0 0 16,-1 0-16,22 22 0,-21-22 15,0 21-15,21 21 0,-21-21 0,21 0 16,0 1-16,0 20 0,0-21 0,0 0 15,0 22-15,0-22 0,0 0 16,0 0-16,21 0 0,-21 0 0,21 1 16,0-1-16,1-21 0,-1 21 15,0-21-15,0 0 0,0 0 0,0 0 16,22 0-16,-22 0 0,0-21 0,0 0 16,22 21-16,-22-22 0,0 1 15</inkml:trace>
  <inkml:trace contextRef="#ctx0" brushRef="#br0" timeOffset="67632.64">7472 13970 0,'0'0'0,"0"-21"0,0 42 31,0 0-31,0 0 0,0 1 16,0-1-16,0 0 0,0 0 15,0 0-15,0 0 0,0 1 0,0-1 16,0 0-16,0 0 0,0 0 15,0 0 1,0-42 31,0 0-47,0 0 0,0 0 16,0 0-16,0-1 15,21 1-15,-21 0 0,0-21 0,21 21 16,0-1-16,-21 1 0,21 0 0,1 0 15,-1 0-15,0 21 0,0 0 16,0 0-16,0 0 0,1 0 0,-1 0 16,0 21-16,0 0 0,-21 0 15,21 0-15,0 22 0,-21-22 0,22 0 16,-22 0-16,0 22 0,0-22 0,0 0 16,0 0-16,0 0 15,0 0-15,0 1 0,0-1 16,0-42 15,0-1-15,0 1-16,0 0 15,0 0-15,0 0 0,0-22 0,21 22 16,0-21-16,0 21 0,0-22 0,22 22 16,-22-21-16,0 21 0,21 0 15,-21-1-15,1 22 0,-1 0 0,0 0 16,0 0-16,0 22 0,-21-1 15,21 0-15,-21 0 0,0 21 16,0-20-16,0-1 0,0 21 0,0-21 16,0 0-16,0 22 0,0-22 15,0 0-15,-21 0 0,21 0 0,0 1 16,0-1-16,0 0 0,0 0 16,21-42 15,1 21-31,-1-21 0,0 0 15,0-1-15</inkml:trace>
  <inkml:trace contextRef="#ctx0" brushRef="#br0" timeOffset="68016.42">8742 13949 0,'-21'0'0,"-22"63"15,43-41 1,-21-1-16,21 0 0,-21 0 0,0 0 15,21 0-15,0 1 0,0 20 0,-21-21 16,21 0-16,0 0 0,0 1 16,0-1-16,0 0 0,0 0 0,0 0 15,21-21-15,0 0 0,0 0 16,21 0-16,-20 0 0,-1 0 16,21 0-16,-21-21 0,22 0 15,-1 0-15,-21 0 0,21-1 16,-20 1-16,-1 0 0,0 0 0,0 0 15,-21-22-15,0 22 0,0 0 0,0-21 16,0 21-16,-21-1 0,0 1 16,0 0-16,-1 0 0,1 0 0,-21 0 15,21 21-15,0 0 0,-1 0 16,1 0-16,-21 0 0,21 21 16,0 0-16,21 0 0,-22-21 0,22 21 15,0 0-15,0 1 0,22-1 16,20 0-16,-21-21 15,0 21-15,22-21 0,-1 0 0,0 21 16</inkml:trace>
  <inkml:trace contextRef="#ctx0" brushRef="#br0" timeOffset="68600.09">10435 13970 0,'0'0'0,"0"-21"16,-42-43-1,21 43-15,-1 0 16,1 21-16,0 0 0,-21 0 0,21 0 16,-22 0-16,22 0 0,-21 0 15,21 0-15,-22 21 0,22 0 0,-21 1 16,21-1-16,-1 21 0,1-21 0,21 0 15,-21 22-15,21-22 0,0 21 16,0-21-16,0 22 0,0-22 0,0 0 16,21 21-16,0-20 0,1-1 15,-1-21-15,0 21 0,0-21 0,0 21 16,0-21-16,1 0 0,-1 0 16,21 0-16,-21-21 0,0 0 0,1 0 15,20 21-15,-21-22 0,0-20 16,0 21-16,1 0 0,-1-22 0,0 1 15,0 21-15,0-43 0,0 22 16,1 0-16,-1-22 0,-21-105 16,21 105-16,-21 22 0,0 0 15,0-1-15,0 1 0,0 21 16,-21 0-16,0 21 0,-1 0 16,1 21-16,0 0 0,21 0 15,-21 22-15,0 20 0,21-21 0,0 22 16,0-1-16,0-20 0,0 20 15,0-20-15,0 20 0,0-21 16,21 1-16,0-1 0,0-21 0,0 22 16,1-22-16,-1 0 0,0 0 0,0 0 15,0-21-15,22 0 0,-22 0 16,0 0-16,21 0 0,-21 0 0,22 0 16,-22 0-16,21-21 0,1 0 15,-1 0-15</inkml:trace>
  <inkml:trace contextRef="#ctx0" brushRef="#br0" timeOffset="68847.95">11451 13843 0,'-21'21'0,"21"0"15,21-21 1,0 0-16,0 0 15,1 0-15,-1 0 0,0 0 16,0 0-16,0 0 0,0 0 16,1 0-16,-1 0 0,0 0 15</inkml:trace>
  <inkml:trace contextRef="#ctx0" brushRef="#br0" timeOffset="68991.86">11557 14012 0,'42'-84'0,"-84"168"0,42-62 0,0-1 16,0 0-1,21-21 1,0 0-16,0 0 0,1 0 16,-1 0-16,0-21 15,-21 0-15,21 21 16,-21-22-16</inkml:trace>
  <inkml:trace contextRef="#ctx0" brushRef="#br0" timeOffset="69776.42">12763 13780 0,'0'0'0,"-21"-22"16,0 1-16,0 21 0,0-21 0,0 0 15,-1 0-15,1 0 0,21-1 16,0 1-16,0 0 0,0 0 0,0 0 15,0 0-15,0-1 0,0 1 0,21 21 16,1 0-16,-1 0 16,0 0-16,21 21 0,-21 22 0,22-22 15,-22 21-15,21-21 0,-21 22 16,1-1-16,-1-21 0,-21 22 0,0-22 16,0 21-16,0-21 0,0 22 0,0-22 15,0 0-15,0 0 0,-21 0 16,21 0-16,-22-21 0,1 0 15,0 0 1,0-21 0,21 0-16,0 0 15,0-21-15,0 20 0,0 1 16,0-21-16,21 0 0,0-1 0,-21 1 16,43 0-16,-22 20 0,21-20 0,-21 0 15,22 21-15,20-1 0,-21 22 16,1 0-16,20 0 0,-20 0 0,-1 0 15,-21 22-15,21-1 0,-20 0 16,-1 21-16,-21 1 0,0-22 0,0 21 16,0 0-16,0 1 0,0-1 0,-21-21 15,-1 22-15,1-22 16,0 21-16,21-21 0,-21 0 0,21 1 16,-21-1-16,21 0 15,21-42 16,0 0-31,0-1 0,0 1 0,1 0 16,-1 0-16</inkml:trace>
  <inkml:trace contextRef="#ctx0" brushRef="#br0" timeOffset="70164.19">13758 13758 0,'0'22'15,"0"-44"-15,-21 65 0,21-22 0,0 0 16,0 0-16,21-21 16,0 0-1,1 0-15,-1 0 0,0-21 0,0 0 16,0 0-16,0 0 0,1 21 0,-1-22 16,0 1-16,0 0 0,0 0 15,-21-21-15,0 20 0,0 1 0,0 0 16,0 0-16,0-21 0,0 20 0,0 1 15,-21 0-15,0 21 0,0 0 16,0 0-16,-1 0 16,1 0-16,0 21 0,0 0 15,0 22-15,21-22 0,-21 21 0,21 1 16,-22-1-16,22-21 0,0 21 0,0 1 16,0-22-16,0 21 0,0-21 15,0 1-15,0-1 0,0 0 0,22 0 16,-1-21-16,0 21 15,0-21-15,0 0 0,0 0 0,22 0 16,-22-21-16,21 0 0,1 0 0,-1 0 16,0-1-16</inkml:trace>
  <inkml:trace contextRef="#ctx0" brushRef="#br0" timeOffset="70676.89">14563 13526 0,'0'-22'0,"0"44"0,0-22 31,-22 21-31,22 21 16,-21-21-16,21 0 0,0 22 0,0-22 16,0 21-16,-21-21 0,21 1 15,0 20-15,0-21 0,0 0 0,0 0 16,0 1-16,21-22 31,0 0-15,1-22-16,-1 1 0,0 21 15,0-21-15,-21 0 0,21 0 16,0 0-16,1-1 0,-1 1 0,-21-21 16,21 42-16,-21-21 0,21 0 0,-21 42 31,0 0-31,21 21 0,-21-21 16,0 1-16,21-1 0,-21 21 15,22-21-15,-1 0 0,0 1 0,0-1 16,0 0-16,-21 0 0,43 0 15,-22-21-15,0 0 0,0 0 16,21 0-16,-20 0 0,20 0 0,-21 0 16,0 0-16,22-21 0,-22 21 0,0-21 15,0 0-15,0 0 0,-21-1 16,0-20-16,0 21 0,21 0 0,-21-22 16,0 22-16,0-21 0,0 0 0,-21-1 15,0 22-15,0-21 0,21-1 16,-21 22-16,0 0 0,-1 0 0,1 0 15,21 0-15,21 42 47</inkml:trace>
  <inkml:trace contextRef="#ctx0" brushRef="#br0" timeOffset="71148.63">16785 13123 0,'0'22'0,"0"-1"15,21 21-15,-21-21 0,0 22 16,0-22-16,0 21 0,0 0 16,0 1-16,0-1 0,0 0 0,0 1 15,0-1-15,-21 0 0,21-20 16,-21 20-16,21-21 0,0 0 0,0 0 16,0 1-16,0-1 0,0 0 15,0-42 16,0 0-31,0-1 16</inkml:trace>
  <inkml:trace contextRef="#ctx0" brushRef="#br0" timeOffset="71528.41">16489 13293 0,'0'0'0,"0"-21"0,-21-1 0,21 1 16,0 0-16,0 0 15,0 0-15,21 0 0,0-1 0,0 1 16,0 21-16,22-21 0,-1 0 0,0 21 16,1 0-16,-1 0 0,21 0 15,-20 21-15,20 0 0,1 0 0,-22 1 16,22 20-16,-22 0 0,0-21 16,1 22-16,-1-1 0,-21 0 15,-21-20-15,0 20 0,0 0 0,0 1 16,0-22-16,-21 21 0,0-21 15,0 22-15,-22-22 0,22 21 0,-21-21 16,-1 0-16,1 1 0,0-1 0,-1 0 16,1 0-16,0 0 0,21-21 15,-22 21-15,1-21 0,21 0 0,-22 0 16,22 0-16,0 0 0,0 0 16,0 0-16,0 0 0,21-21 31,21 21-31,0-21 15,0 0-15,21 0 0,-20 0 16,20-1-16,0 1 0,1 0 0</inkml:trace>
  <inkml:trace contextRef="#ctx0" brushRef="#br0" timeOffset="71900.2">17378 13631 0,'0'0'0,"0"22"0,21-22 16,0 0-1,0 0-15,0 0 16,1 0-16,-1 0 0,0-22 16,0 1-16,0 21 0,0-21 0,1 0 15,-22 0-15,0 0 16,21-1-16,-21 1 0,0 0 0,0 0 16,0 0-16,-21 21 15,-1 0-15,1 0 0,0 0 16,0 0-16,0 0 0,0 21 0,-1 0 15,1 0-15,0 22 0,0-22 16,21 21-16,0-21 0,0 22 0,0-22 16,0 0-16,0 21 0,0-21 0,0 1 15,0-1-15,21 0 16,0 0-16,0 0 0,1-21 0,-1 0 0,0 0 16,0 0-16,0 0 0,22 0 15,-22 0-15,21 0 0,-21 0 16,22-21-16,-22 0 0,21 0 0,0 0 15,-20-1-15,20 1 0,-21 0 0,0-21 16,0 21-16</inkml:trace>
  <inkml:trace contextRef="#ctx0" brushRef="#br0" timeOffset="72531.83">18013 13504 0,'0'-42'15,"0"84"-15,-21-84 16,-1 42 0,22 21-16,0 0 0,0 1 15,0-1 1,0 0-16,0 21 0,0-21 0,0 1 15,0-1-15,0 0 0,0 0 0,0 0 16,0 0-16,0 1 0,0-1 16,0 0-16,0 0 0,0 0 15,-21-21 17,21-21-17,0 0-15,0 0 16,0 0-16,0-22 0,0 22 0,21 0 15,-21-21-15,22 20 0,-1-20 0,0 21 16,-21 0-16,21-22 16,0 43-16,22-21 0,-22 0 0,0 21 15,0 0-15,0 0 0,0 0 0,1 0 16,-1 21-16,0 0 0,0 1 16,0-1-16,-21 0 0,21 21 0,-21-21 15,22 1-15,-22 20 0,0-21 0,0 0 16,0 0-16,0 1 0,0-1 15,0 0-15,-22-21 32,1 0-32,21-21 15,0 0-15,0-1 16,0 1-16,0 0 16,21 0-16,1 0 0,-22-22 0,21 22 15,0-21-15,21 21 0,-21 0 0,1-22 16,-1 22-16,21 0 0,-21 21 15,0 0-15,1 0 0,20 0 0,-21 0 16,0 0-16,0 21 0,-21 0 16,22 0-16,-22 22 0,0-22 15,0 0-15,0 0 0,0 22 0,0-22 16,0 0-16,0 0 0,0 0 16,0 0-16,0 1 0,-22-1 15,44-21 32,-1-21-47,0-1 0,0 22 16</inkml:trace>
  <inkml:trace contextRef="#ctx0" brushRef="#br0" timeOffset="72928.61">19262 13399 0,'0'0'0,"-22"0"31,1 0-31,0 21 0,0-21 16,21 21-16,-21 0 0,21 0 0,-21 0 16,-1 22-16,22-22 0,0 0 15,0 21-15,-21-20 0,21 20 16,0-21-16,0 0 0,0 0 0,0 1 16,0-1-16,0 0 0,0 0 0,21-21 15,1 21-15,-1-21 0,0 0 16,21 0-16,-21 0 0,1 0 0,20 0 15,-21 0-15,0 0 0,22-21 0,-22 0 16,0 0-16,0 0 0,0-1 16,-21-20-16,0 21 0,21-21 0,-21-1 15,0 22-15,0-21 0,0-1 0,0 22 16,0-21-16,-21 21 0,0 0 16,0-1-16,0 22 15,0 0-15,-22 0 0,22 0 0,0 0 16,0 22-16,0-1 0,-1 0 15,1-21-15,0 21 0,21 0 0,0 0 16,0 1-16,0-1 0,0 0 0,21 0 16,0-21-1,1 0-15</inkml:trace>
  <inkml:trace contextRef="#ctx0" brushRef="#br0" timeOffset="73216.44">20024 13250 0,'0'0'0,"0"-21"0,0 0 16,0 0-16,0 0 0,-22 21 15,1 0 1,0 0-16,0 42 16,0-21-16,0 0 0,-1 22 0,1-22 15,0 21-15,0 1 0,0-1 0,21 0 16,0-21-16,0 22 0,0-1 15,0 0-15,0-20 0,0 20 0,0-21 16,21 0-16,0 22 0,-21-22 0,21-21 16,0 21-16,1 0 0,-1-21 15,21 0-15,-21 0 0,0 0 16,1 0-16,-1 0 0,21 0 0,-21-21 16,22 0-16,-22 0 0</inkml:trace>
  <inkml:trace contextRef="#ctx0" brushRef="#br0" timeOffset="73512.28">20383 13293 0,'0'-21'16,"0"42"-16,0-64 0,0 22 0,0 0 15,22 21-15,-1-21 0,0 21 16,0 0-16,0 0 0,0 0 0,1 0 16,-1 0-16,0 0 0,21 0 0,-21 0 15,22 21-15,-22 0 16,0 0-16,0 22 0,0-22 0,1 0 15,-22 21-15,0 1 0,0-22 0,0 21 16,0 1-16,0-22 0,-22 21 16,1-21-16,0 22 0,21-22 0,-21 0 15,0 0-15,0 0 0,-1 0 0,1 1 16,0-22-16,0 21 0,0-21 16,0 0-16,-1 0 0,1 0 15,0 0-15,21-21 31,21-1-31</inkml:trace>
  <inkml:trace contextRef="#ctx0" brushRef="#br0" timeOffset="73760.13">21463 13208 0,'0'0'16,"-21"0"-16,0 0 16,21 21 15,0 0-15,0 1-1,0-1 1,0 0-1</inkml:trace>
  <inkml:trace contextRef="#ctx0" brushRef="#br0" timeOffset="74012.98">21675 13674 0,'0'0'0,"0"21"0,0 0 15,0 0 1,0 0-16,0 1 0,0-1 16,0 0-1,0 0-15,-22-21 0,1 21 0,21 0 16,-21 1-16,0-1 0,0 0 16,21 0-1,-21-21-15,-1 0 0,1 21 0,0-21 16,0 0-16,21 21 0,-42-21 15,20 0-15,1 0 0,-21 22 0</inkml:trace>
  <inkml:trace contextRef="#ctx0" brushRef="#br0" timeOffset="75168.32">10520 15367 0,'0'-21'16,"0"0"0,0 0-16,0-1 15,0 1-15,0 0 16,-21 0-16,-1 0 0,1 21 16,0-21-16,-21-1 0,21 1 0,-22 21 15,1 0-15,0 0 0,-1 0 0,22 0 16,-21 0-16,-1 0 0,1 21 15,0-21-15,21 22 0,-22 20 0,22-21 16,0 0-16,-21 22 0,20-1 16,22-21-16,0 21 0,-21-20 0,21 20 15,0-21-15,0 21 0,0-20 0,0-1 16,21 0-16,-21 0 0,22 0 16,20-21-16,-21 0 0,21 0 15,-20 0-15,20 0 0,0 0 0,1 0 16,-1 0-16,0-21 0,1 21 15,-22-21-15,21 0 0,0 0 0,-20-22 16,20 22-16,-21-21 0,0 21 16,0-22-16,1 1 0,-1 0 0,-21-1 15,0-20-15,0 20 0,0 1 0,0 0 16,0-22-16,0 22 0,0 21 16,0-22-16,0 22 0,0 0 0,0 0 15,0 0-15,0 42 16,0 0-1,0 0-15,0 22 0,0-22 16,0 21-16,0 0 0,0 1 16,0-1-16,0 22 0,0-22 0,0 0 15,0 1-15,0-1 0,0-21 0,0 21 16,21-20-16,-21-1 0,21 0 16,-21 0-16,0 0 0,0 0 0,21-21 15,0 22-15,1-22 16,-1 0-1,0 0-15,0-22 0,-21 1 0,21 21 16,0-21-16,-21 0 16,22 0-16,-1 0 0,0-22 0</inkml:trace>
  <inkml:trace contextRef="#ctx0" brushRef="#br0" timeOffset="75448.16">11218 15177 0,'0'-22'32,"0"1"-1,0 42 47</inkml:trace>
  <inkml:trace contextRef="#ctx0" brushRef="#br0" timeOffset="76936.31">11811 15431 0,'0'21'0,"-21"-21"16,42-21 15,0-1-31,0 1 16,0 21-16,1-42 0,-1 21 16,21 0-16,-21-22 0,22 1 15,-1 0-15,-21-1 0,21 22 0,1-21 16,-22-1-16,0 22 0,21-21 15,-42 21-15,22 0 0,-22-1 0,21 1 16,-42 21 0,-1 0-16,1 21 15,0 1-15,0-1 0,0 0 16,21 21-16,0-21 0,0 1 16,0 20-16,0-21 0,0 0 0,0 22 15,0-22-15,0 0 0,21 0 0,0 0 16,0 0-16,0 1 15,1-1-15,-1 0 0,0 0 0,0 0 16,-21 0-16,0 1 16,0-1-1,-21-21-15,0 0 0,0 0 0,-22 0 16,22 0-16,-21 0 0,21 0 16,-1 0-16,-20 0 0,21 0 0,0 0 15,0 0-15,-1-21 0,1 21 0,21-22 16,-21 22-16,21-21 15,0 42 1,0 1 0,0-1-16,0 0 0,21 0 15,-21 0-15,21-21 0,1 21 16,-1 1-16,0-22 0,0 0 16,0 21-16,22-21 0,-22 0 0,21 0 15,0 0-15,1 0 0,-1 0 0,0-21 16,1-1-16,-1 1 0,0 0 15,1 0-15,-1 0 0,-21 0 0,22-22 16,-22 22-16,21-21 0,-21 21 16,0-22-16,-21 1 0,0 21 0,0-22 15,0 1-15,0 21 0,0 0 0,0 0 16,0-1-16,0 1 0,-21 21 16,0 0-16,0 0 15,21 21-15,-21 1 0,21-1 16,0 21-16,0-21 0,0 22 15,0-22-15,0 21 0,0-21 0,0 22 16,0-22-16,0 0 0,0 0 16,21 0-16,0 0 0,-21 1 0,21-22 15,0 0-15,1 21 0,-1-21 0,21 0 16,-21 0-16,0 0 0,22 0 16,-22-21-16,21 21 0,-21-22 0,22 1 15,-22 0-15,0 0 0,0 0 0,0 0 16,1-22-16,-1 22 0,-21-21 15,0 21-15,0-1 0,0-20 16,21 21-16,-21 0 0,0 0 16,0 42-1,0 0-15,0 0 16,-21 21-16,21-20 16,0-1-16,0 0 0,0 0 0,0 0 15,-21 22-15,21-22 0,0 0 0,-22 0 16,22 0-16,-21 0 15,21 1-15,-21-22 16,0 0 15,21-22-15,0 1-16,0 0 0,0 0 16,0 0-16,0 0 0,0-1 0,0-20 15,21 21-15,0-21 0,-21 20 0,21-20 16,1 21-16,-1 0 0,0 0 15,0-1-15,0 22 0,0 0 0,1 0 16,-1 0-16,0 0 0,0 0 16,0 22-16,-21-1 0,0 0 0,21 0 15,-21 21-15,0-20 0,0-1 0,0 21 16,0-21-16,0 0 0,0 1 16,0-1-16,0 0 0,0 0 0,0 0 15,0 0-15,0 1 16,0-1-1,0-42 17,22 21-32,-1-22 15,0 1-15,0 21 0,21-21 0</inkml:trace>
  <inkml:trace contextRef="#ctx0" brushRef="#br0" timeOffset="77576.94">14076 15134 0,'-21'-106'32,"-1"85"-32,22 0 15,-21 0-15,0 21 0,0-21 16,0 21-16,0 0 0,-1 0 15,1 0-15,0 0 0,0 0 0,0 0 16,0 21-16,-1 0 16,1 0-16,0 22 0,21-22 15,0 0-15,0 21 0,0 1 0,0-22 16,0 21-16,0 0 0,0-20 16,0-1-16,0 21 0,0-21 0,0 0 15,21 1-15,0-1 0,1 0 16,-1-21-16,0 0 15,0 0-15,0 0 0,0-21 16,1 21-16,-1-21 0,0-1 16,0 1-16,0 0 0,0 0 0,1-21 15,-1 20-15,0-20 0,0 0 0,0-1 16,-21 1-16,21 0 16,1-1-16,-22 1 0,21 0 0,-21-1 15,21 1-15,-21 0 0,21-1 0,-21 1 16,0 21-16,0-21 0,0 20 15,-21 44 1,21-1 0,-21 0-16,0 0 0,21 21 0,-22 1 15,22-22-15,0 21 0,-21 1 0,21 20 16,-21-21-16,21 1 0,0-1 16,0 0-16,0 1 0,0-1 0,0-21 15,0 22-15,0-22 0,21 21 16,0-21-16,1 0 0,20-21 15,-21 22-15,21-22 0,1 0 0,-1 0 16,0 0-16,1 0 0,-1 0 16,0 0-16,1-22 0,-1 1 0,0 0 15,-20 0-15,20 0 0,0 0 0,-21-1 16,22-20-16,-22 21 0</inkml:trace>
  <inkml:trace contextRef="#ctx0" brushRef="#br0" timeOffset="78632.33">11261 15050 0,'0'0'0,"-22"0"31,22 21-31,-21-21 0,21 21 16,0 0-1,0 0 1,0-42 31,21 21-47,-21-21 15,0 0 1,0 0-16,-21 21 31,0 0-31,0 0 16,0 21-1,21 0-15,0 0 16,0 0-16,0 0 16,21-21 15,0 0-15,0 0-16,0 0 0,-21-21 15,0 0-15,22 0 16,-22 0-1,0 0-15,-22-1 16,1 22 0,0 0-1,21 22 17,21-1-17,0-21 1,1 21-16,-1-21 0,0 0 15,0 0-15</inkml:trace>
  <inkml:trace contextRef="#ctx0" brushRef="#br0" timeOffset="80516.25">15409 14711 0,'0'0'0,"21"0"141,-21-21-141,22 21 16,-22-21-1,21 21 1,0 0-1,-21-22-15,21 22 16,0 0 0,-21-21-16,21 21 125,1 0-110,-44 0 813</inkml:trace>
  <inkml:trace contextRef="#ctx0" brushRef="#br0" timeOffset="83437.58">11938 3916 0,'0'0'0,"0"-21"0,21 21 15,0 0-15,-21-21 16,0-1 0,0 1-1,0 0 1,-21 0-1,0 21-15,0 0 0,21-21 0,-21 21 16,-1 0-16,1 0 0,-21 0 16,21 0-16,0 0 0,-1 0 15,1 0-15,0 0 0,-21 0 16,21 0-16,-1 21 0,1-21 0,0 21 16,0 0-16,0-21 0,0 21 15,-1 1-15,1-1 0,21 0 16,0 0-16,-21 0 0,21 0 0,-21 22 15,21-22-15,0 21 0,0-21 0,0 1 16,0 20-16,0-21 0,0 21 16,0-20-16,0-1 0,0 0 0,21 0 15,0 0-15,-21 0 0,21 1 0,1-22 16,-1 0-16,0 0 0,0 0 16,21 0-16,-20 0 0,-1 0 0,21 0 15,-21 0-15,22-22 0,-22 1 16,21 0-16,-21 21 0,22-42 0,-1 21 15,-21-1-15,0 1 0,22 0 16,-22-21-16,0 21 0,0-22 16,0 22-16,0 0 0,1-21 0,-22 20 15,0 1-15,0 0 0,0 0 16,0 0-16,21 21 16,-21-21-16,0-1 31,-21 22 16,-1 0-16,1 0-31,0 0 16,21-21-16,-21 21 15,0 0-15,0 0 0,-1-21 0,1 21 16,-21 0-16,21 0 15,0 0-15,-1 0 0,-20 0 0,21 0 16,-21 0-16,20 0 0,-20 0 16,21 21-16,0-21 0,0 21 0,-22 1 15,22-1-15,0 0 0,0 21 16,21-21-16,-21 1 0,21-1 16,-22 21-16,22-21 0,0 22 15,0-22-15,0 0 0,0 0 0,0 21 16,0-20-16,0-1 0,0 0 15,0 0-15,0 0 0,22 0 16,-1-21-16,0 22 0,0-22 16,0 0-16,0 0 0,1 21 15,-1-21-15,0 0 0,0 0 16,0 0-16,0 0 0,1-21 16,-1-1-16,21 22 0,-21-21 0,0 0 15,1 21-15,-1-21 0,21 0 16,-21 0-16,0-1 0,1 1 0,-22-21 15,21 21-15,0 0 0,0-22 16,-21 22-16,0-21 0,21 21 0,-21-22 16,21 22-16,-21 0 0,0 0 15,0-22-15,0 22 0,0 0 0,0 0 16,0 0-16,-21 21 16,0 0-16,21-21 0,-21 21 0,0 0 15,0 0-15,-1 0 0,1 0 0,0 0 16,0 0-16,-21 0 0,20 0 15,1 0-15,0 0 0,-21 21 0,21-21 16,-1 21-16,1 0 0,-21-21 16,21 21-16,0 0 0,-1 1 15,1-1-15,0 21 0,0-21 0,0 0 16,0 1-16,21-1 0,-22 21 16,22-21-16,-21 0 0,0 1 0,21-1 15,0 0-15,0 0 0,0 0 16,0 0-16,0 1 0,0-1 15,0 0-15,0 0 16,0 0-16,21 0 0,0-21 16,1 22-16,-1-22 0,0 0 15,0 21-15,0-21 0,0 0 16,22 0-16,-22 0 0,21 0 16,-21 0-16,22-21 0,-22 21 15,21-22-15,1 1 0,-1 21 0,0-21 16,-21 0-16,22 0 0,-22 0 15,21-1-15,-21-20 0,22 21 0,-22 0 16,0-22-16,0 22 0,0-21 0,-21 21 16,0 0-16,0-22 0,22 22 15,-22 0-15,0-21 0,0 20 0,0 1 16,-22 0-16,22 0 16,-21 0-16,0 21 0,0 0 0,0 0 15,0 0-15,-1 0 0,1 0 0,0 0 16,0 0-16,0 0 15,0 0-15,-1 0 0,1 0 0,0 0 16,0 0-16,42 0 63,0 0-63,0 0 15,1 0-15,-1 0 0,0 0 16,0 0-16,0 0 15,0 0-15,1 0 16,-1 0-16,0 0 31,-21 21-31,0 0 16,21-21-16,-21 21 16,21-21-16,-21 21 0,0 1 15,0-1-15,21-21 0,-21 21 16,0 0-16,22 0 0,-22 0 15,0 1-15,0 20 0,0-21 16,0 0-16,0 0 0,0 22 0,0-22 16,0 0-16,0 0 0,21 22 15,-21-22-15,0 0 0,21 0 0,-21 0 16,0 0-16,21 1 0,-21-1 16,0 0-16,21 0 15,0 0-15,-21 0 0,22 1 16,-1-22-16,0 0 0,0 0 15,0 0-15,0 0 0,1 0 16,-1 0-16,0 0 0,0 0 0,0-22 16,0 1-16,1 0 0,-1 0 15,-21 0-15,21-22 0,21 22 0</inkml:trace>
  <inkml:trace contextRef="#ctx0" brushRef="#br0" timeOffset="84928.72">15706 14711 0,'21'-21'15,"0"21"-15,-21-21 16,0-1-16,0 1 16,-21 21-1,0 0-15,-1 0 0,1 0 16,0 0-16,0 21 0,0-21 15,-22 22-15,1-1 0,21 0 0,-21 21 16,-1-21-16,1 22 0,21-22 0,-22 21 16,22 1-16,-21 20 0,21-21 15,21 22-15,-21-1 0,21 1 0,-22-1 16,22 1-16,0-22 0,0 22 16,0-22-16,0 0 0,22 1 15,-1-22-15,21 21 0,-21-21 0,22 1 16,-22-1-16,21-21 0,0 21 15,1-21-15,-1 0 0,0 0 0,1 0 16,-1 0-16,0-21 0,1 0 0,-22 21 16,21-43-16,-21 22 0,22 0 15,-22 0-15</inkml:trace>
  <inkml:trace contextRef="#ctx0" brushRef="#br0" timeOffset="85416.44">15960 14923 0,'0'-22'0,"-22"22"16,22-21 0,0 0 31,0 42 15,0 0-62,0 1 16,0-1-16,-21 0 0,21 21 0,0 1 15,0-22-15,0 21 0,0 0 16,-21-20-16,21 20 0,0 0 0,-21-21 16,21 1-16,0-1 0,0 0 15,0 0-15,0 0 0,0 0 16,21-21-1,0 0-15,0 0 16,1-21-16,-1 0 0,0 0 16,0 0-16,0 0 0</inkml:trace>
  <inkml:trace contextRef="#ctx0" brushRef="#br0" timeOffset="85840.2">16468 14817 0,'-22'0'32,"1"0"-32,0 21 0,21 0 15,-21-21-15,0 21 0,0 0 0,21 22 16,-22-22-16,1 0 0,21 21 0,-21-20 16,21 20-16,0-21 0,0 21 15,0-20-15,0 20 0,0-21 0,0 0 16,0 0-16,21 1 15,-21-1-15,21-21 0,1 0 0,-1 0 16,21 0-16,-21 0 0,0 0 0,1-21 16,-1-1-16,21 1 0,-21 0 15,0 0-15,1 0 0,-1 0 16,-21-1-16,0-20 0,21 21 0,-21 0 16,0-22-16,0 22 0,0 0 15,0-21-15,-21 21 0,21-22 0,-21 22 16,21 0-16,-22 0 0,1 0 15,21-1-15,-21 1 16,0 21-16,0 0 16,0 0-16,-1 0 15,22 21-15,22-21 32</inkml:trace>
  <inkml:trace contextRef="#ctx0" brushRef="#br0" timeOffset="86207.99">16891 14478 0,'0'0'0,"-21"0"0,21-21 15,21 21 16,0 21-31,0 0 0,0 0 16,1 1-16,-22-1 0,42 0 0,-21 21 16,0-21-16,0 22 0,-21-22 0,22 21 15,-1 1-15,-21-1 0,21 0 16,-21 1-16,0-22 0,0 21 0,0 0 16,0 1-16,0-1 0,0 0 15,0 1-15,-21-22 0,0 21 0,-1 1 16,-20-22-16,21 0 0,0 21 0,0-21 15,-1-21-15,1 22 0,0-1 16,0 0-16,0-21 0,0 0 16,21-21 15,21 0-15</inkml:trace>
  <inkml:trace contextRef="#ctx0" brushRef="#br0" timeOffset="86507.81">17843 14796 0,'0'-22'15,"0"44"-15,0-65 0,0 64 79,0 1-64,0-1-15,0 0 16,-21 0-16,21 0 15,0 0-15,-21-21 0</inkml:trace>
  <inkml:trace contextRef="#ctx0" brushRef="#br0" timeOffset="86740.68">17843 15092 0,'0'42'16,"0"-21"-1,0 1 1,0-1-16,0 0 16,0 0-16,0 0 15,-21 0-15,0 1 0,0-22 16,0 21-16,-22 0 0,22 0 0,-21-21 16,21 21-16,-22 0 0,1-21 0,21 22 15,-21-22-15,-1 21 0,1-21 16,0 21-16</inkml:trace>
  <inkml:trace contextRef="#ctx0" brushRef="#br0" timeOffset="87728.11">8636 16150 0,'0'0'0,"-21"0"15,0-21 1,21 0-16,0 0 16,0 0-16,0-1 0,21 22 15,0-21-15,0 0 0,0 0 16,0 0-16,22 21 0,-1-21 0,-21 21 15,22 0-15,-22 0 0,21 0 16,-21 0-16,0 21 0,-21 0 0,0 0 16,0 0-16,0 22 0,0-22 15,0 21-15,-21-21 0,-21 22 0,21-22 16,0 21-16,-22 0 0,22 1 16,0-22-16,-21 21 0,20-21 0,22 22 15,0-22-15,-21 0 0,21 0 16,0 0-16,0 1 0,0-1 0,21-21 15,1 21-15,-1-21 0,21 0 0,-21 0 16,22 0-16,-22 0 16,21 0-16,-21-21 0,0 21 0,1-21 15,-1-1-15,0 1 0,-21 0 16,0 0-16,-21 21 16,0 0-16,-1 21 15,1 0 1,21 0-16,-21 1 0,21-1 0,0 21 15,0-21-15,0 22 0,0-22 16,0 21-16,0 0 0,0-20 16,0 20-16,0-21 0,0 0 0,-21 22 15,21-22-15,-21 0 0,0 0 16,-1 0-16,22 0 0,-21 1 0,-21-1 16,21-21-16,0 21 0,-22-21 15,22 0-15,-21 0 0</inkml:trace>
  <inkml:trace contextRef="#ctx0" brushRef="#br0" timeOffset="88432.71">7345 16955 0,'0'0'0,"-21"0"15,21-22-15,-22 1 0,22 0 16,0 0 0,0 0-16,0 0 0,0-1 15,22 1-15,-1 21 16,0 0-16,21 0 0,-21 0 0,1 0 15,-1 0-15,0 21 0,0 1 16,0-1-16,-21 0 0,0 0 16,0 21-16,0-20 0,0-1 15,-21 21-15,0-21 0,0 0 0,-22 22 16,22-22-16,0 0 0,0 0 16,0 0-16,0 1 0,-1-1 0,22 0 15,-21 0-15,21 0 16,0 0-16,0 1 15,21-22 1,1 0-16,-22 21 0,21-21 0,0 0 16,0 21-16,0-21 0,0 0 15,-21 21-15,22-21 0,-1 0 0,0 21 16,0-21-16,0 21 16,0 1-16,1-1 15,-22 0-15,0 0 16,0 0-16,0 0 0,0 22 0,0-22 15,-22 0-15,1 21 0,0-20 16,0-1-16,-21 21 0,20-21 0,1 0 16,0 1-16,-21-1 0,21 0 15,-22 0-15,22 0 0</inkml:trace>
  <inkml:trace contextRef="#ctx0" brushRef="#br1" timeOffset="100108.14">4678 3175 0,'0'0'0,"-21"0"0,-1 21 16,1-21-16,0 0 0,0 21 0,0-21 15,0 0-15,-1 22 0,1-22 16,42 0 31,1 0-47,-1 0 15,0 0-15,0 0 0,0 0 16,0 0-16,1 0 0,-1 0 0,21 0 16,-21 0-16,0 0 0,22 0 15,-22 0-15,21 0 0,-21 0 0,22 0 16,-22-22-16,21 22 0,-21 0 15,22 0-15,-22 0 0,21 0 0,-21 0 16,22 0-16,-1 0 0,-21 0 16,22 0-16,-1 0 0,0 0 0,22 0 15,-22 0-15,0 0 0,22 0 16,-22 0-16,22 0 0,-1 0 16,1 0-16,-1 0 0,1 0 0,-1 0 15,1 0-15,-1 0 0,1 0 16,-1 0-16,1 0 0,20 0 0,-20 0 15,21 22-15,-22-22 0,22 0 16,-22 0-16,22 0 0,-22 0 0,22 0 16,-21 0-16,20 0 0,-20 0 0,20 0 15,-20 0-15,21 0 0,-1 0 16,-20 0-16,20 0 0,1 21 16,0-21-16,-1 0 0,1 0 15,-21 0-15,20 0 0,-20 0 0,-1 0 16,1 0-16,-1 0 0,1 0 0,20 0 15,-20 21-15,-1-21 0,1 0 16,-1 0-16,22 0 0,-21 0 0,-1 0 16,22 0-16,-22 0 0,1 0 15,-1 0-15,1 0 0,-1 0 0,1 0 16,20 0-16,-20 0 0,21 0 16,-1 0-16,-20 0 0,20-21 0,1 21 15,-21 0-15,20 0 0,-20 0 0,20 0 16,-20-21-16,-1 21 15,1 0-15,-1 0 0,1 0 0,-1-22 16,1 22-16,21 0 0,-22 0 16,1-21-16,20 21 0,-20 0 0,-1 0 15,22 0-15,-22-21 0,1 21 0,-1 0 16,22 0-16,-21 0 0,-1-21 16,22 21-16,-22 0 0,22 0 0,-22 0 15,22 0-15,-21 0 0,20 0 16,-20 0-16,20 0 0,-20 0 0,-1 0 15,1 0-15,-1 0 0,1 0 0,21 0 16,-22 0-16,22 0 0,-22 0 16,22 0-16,0 0 0,-1 0 15,-20 0-15,20 0 0,1 0 16,-21 0-16,20 0 0,-20 0 0,20 0 16,-20 0-16,21 0 0,-1 0 0,-20 0 15,20 0-15,1 0 0,-21 0 16,20 0-16,-20 0 0,-1 0 0,22 0 15,-22 0-15,1 0 0,21 0 0,-22 0 16,1-21-16,20 21 0,1 0 16,0 0-16,-1-21 0,1 21 0,-22 0 15,22 0-15,0-22 0,-1 22 16,-20 0-16,21 0 0,-22 0 0,22 0 16,-22 0-16,22-21 0,0 21 15,-22 0-15,22 0 0,-1 0 16,-20 0-16,21 0 0,-22 0 0,1 0 15,-1 0-15,1-21 0,-1 21 16,1 0-16,20 0 0,-20 0 0,-1 0 16,1 0-16,-1 0 0,1-21 15,-1 21-15,-20 0 0,20 0 0,-21 0 16,1 0-16,-1 0 0,0-21 0,-20 21 16,20 0-16,0 0 0,-21 0 15,1 0-15,20 0 0,-21 0 16,0-21-16,0 21 0,1 0 0,-1 0 15,0 0 17,-42 0 15,0 0-32,-1 0-15,1 0 0</inkml:trace>
  <inkml:trace contextRef="#ctx0" brushRef="#br1" timeOffset="101592.37">5757 7535 0,'0'0'0,"-42"0"31,21 0-16,42 0 32,21-21-47,-21 21 0,1 0 16,-1 0-16,21 0 0,0-21 16,1 21-16,-22 0 0,21 0 0,1 0 15,20 0-15,-21 0 0,1 0 0,-1 0 16,0-21-16,22 21 0,-22 0 15,1 0-15,20 0 0,-21 0 16,22-21-16,-22 21 0,22 0 0,-1 0 16,-20 0-16,20-21 0,1 21 15,-22 0-15,21 0 0,1-22 0,-1 22 16,-20 0-16,20-21 0,1 21 0,-1 0 16,1-21-16,-1 21 0,22 0 15,-22-21-15,22 21 0,0-21 0,-1 21 16,1 0-16,-21-21 0,20 21 15,1-22-15,0 22 0,-1 0 0,1-21 16,0 0-16,-1 21 0,1 0 0,21-21 16,-22 21-16,1-21 15,21 21-15,-21 0 0,20 0 0,-20-21 16,0 21-16,21-22 0,-1 22 0,1 0 16,-21 0-16,21 0 0,0-21 15,-1 21-15,1 0 0,-21 0 0,21 0 16,0 0-16,-1 0 0,1 0 0,0-21 15,0 21-15,0 0 0,0 0 16,-1 0-16,1 0 0,-21 0 0,21 0 16,-22-21-16,22 21 0,-21 0 15,0 0-15,20 0 0,-20 0 0,0-21 16,-1 21-16,1 0 0,0 0 0,-1 0 16,-20 0-16,21-21 15,-1 21-15,1 0 0,21 0 0,-22 0 16,1 0-16,0 0 0,21 0 0,-22 0 15,-20-22-15,20 22 0,1 0 16,0 0-16,-1 0 0,-20 0 0,21 0 16,-1 0-16,1 0 0,0 0 0,-1 0 15,1 0-15,-22 0 0,1 0 16,-1 0-16,22 0 0,-43 0 0,22 0 16,-1 0-16,-20 0 0,20 0 0,-20 0 15,-1 0-15,0 0 0,-21 0 16,1 0-16,20 0 0,-21 0 0,0 0 15,0-21-15,1 21 16,-1 0-16,-42 0 47,-1 0-47,1 0 16,-21 0-16,0 0 0,-1-21 0</inkml:trace>
  <inkml:trace contextRef="#ctx0" brushRef="#br1" timeOffset="102780.2">635 2879 0,'0'0'16,"21"-21"-16,0-22 16,-21 64 15,-21 1-31,21-1 15,-21 21-15,0-21 0,0 22 16,-1-1-16,1 0 0,0 1 16,0-1-16,0 0 0,0 1 0,-22-1 15,22 0-15,0 1 16,0-22-16,0 21 0,21-21 0,0 0 16,-22 1-16,22-1 0,-21-21 15,21 21-15,0-42 31,21 21-31,1-21 0,-1-1 16,0 1-16,0-21 0,0 21 0</inkml:trace>
  <inkml:trace contextRef="#ctx0" brushRef="#br1" timeOffset="103012.07">847 2879 0,'0'0'16,"0"21"-1,0 0-15,-22 0 0,1 0 16,0 1-16,21-1 0,-21 21 16,0-21-16,0 22 0,-22-1 0,22 0 15,0-21-15,0 22 0,-22-1 16,22 0-16,0-20 0,0 20 0,0-21 16,0 0-16,21 0 0,0 1 15,-22-22-15,22 21 0,0-42 31,22-1-31</inkml:trace>
  <inkml:trace contextRef="#ctx0" brushRef="#br1" timeOffset="103616.72">1333 2985 0,'0'-22'15,"0"1"-15,0 0 16,0 0-16,0 0 16,-21 0-16,0 21 0,0-22 15,0 22-15,0 0 16,-1 0-16,1 0 0,-21 0 15,21 0-15,0 22 0,-1-1 0,1 0 16,0 0-16,21 21 0,-21-20 16,0-1-16,21 21 0,0-21 0,0 0 15,-21 22-15,21-22 0,0 0 16,0 0-16,0 0 0,0 1 16,21-22-1,0 0-15,0 0 0,0-22 16,0 1-16,22 0 0,-22 21 15,0-21-15,0-21 0,22 20 16,-22 1-16,0 0 0,21-21 0,-21 21 16,1-22-16,-1 1 0,0 0 15,-21-1-15,0 1 0,0 21 0,0-22 16,0 1-16,0 0 0,0-1 16,0 22-16,0 0 0,0 0 15,-21 21-15,0 21 16,21 0-16,0 22 15,0-22-15,0 21 0,0 22 0,0-22 16,0 0-16,0 1 0,0-1 16,0 0-16,0 1 0,0-1 0,0-21 15,0 21-15,0-20 0,0-1 16,21 0-16,0 0 0,0 0 0,0-21 16,0 0-16,1 0 15,20 0-15,-21-21 0,0 0 16,0 0-16</inkml:trace>
  <inkml:trace contextRef="#ctx0" brushRef="#br1" timeOffset="103992.51">1630 2879 0,'0'21'0,"0"-42"0,0 63 0,-21-42 16,21 21-16,21-21 31,0 0-31,0 0 0,0 0 16,0 0-16,1 0 0,-1-21 0,0 0 15,0 0-15,0 21 16,-21-21-16,21-1 0,-21 1 16,0 0-16,0 0 15,-21 21-15,0 0 16,0 0-16,0 0 0,0 0 15,-22 0-15,22 21 0,0 0 0,0 0 16,21 1-16,-21-1 0,21 0 16,0 0-16,0 0 0,0 0 15,0 1-15,0-1 0,0 0 16,0 0-16,21-21 0,0 0 16,0 21-16,0-21 0,0 0 0,1 0 15,20 0-15,-21 0 0,0 0 16,0-21-16</inkml:trace>
  <inkml:trace contextRef="#ctx0" brushRef="#br1" timeOffset="104512.21">2138 2731 0,'0'0'0,"-43"-43"31,22 43-31,0 0 16,0 0-16,21 21 15,0 1-15,-21-1 16,21 21-16,0-21 0,-21 0 0,21 1 16,0-1-16,0 21 0,0-21 15,0 0-15,0 1 0,0-1 16,0 0-16,21-21 16,0 0-16,0 21 0,0-21 15,0 0-15,1 0 0,-1 0 16,0 0-16,0-21 0,21 21 0,-20-21 15,-1 0-15,0-1 0,0 1 16,0 0-16,0-21 0,1 21 0,-22-22 16,0 1-16,21 0 0,-21-1 15,0-20-15,0 20 0,0 1 0,0-21 16,0 20-16,0 1 0,-21 0 16,-1-1-16,22 22 0,0 0 0,-21 0 15,21 0-15,-21 21 16,0 0-16,21 21 0,0 0 15,0 0-15,0 0 0,0 22 16,0-1-16,0 0 0,0 1 0,0 20 16,0-21-16,21 1 0,-21-1 15,21 0-15,-21 1 0,21-1 16,-21-21-16,0 22 0,22-22 0,-1 0 16,0 0-16,-21 0 0,21 0 15,0-21-15,0 0 16,1 0-16,-1 0 15,0-21-15,-21 0 0</inkml:trace>
  <inkml:trace contextRef="#ctx0" brushRef="#br1" timeOffset="105164.37">2794 2582 0,'0'0'15,"-21"0"1,0 0-16,-1 0 15,1 0-15,21 22 16,-21-22-16,21 21 0,-21 85 31,21-85-31,0 0 0,0 0 0,0 0 16,0 0-16,0 1 0,0-1 16,0 0-16,21-21 0,0 0 15,-21 21-15,21-21 16,1 0-16,-1 0 0,0-21 15,0 0-15,-21 0 16,0-1-16,0 1 16,0-21-16,0 21 0,0 0 0,0-1 15,0 1-15,0 0 0,0 0 16,21 21 0,0 0-1,-21 21-15,0 0 16,0 0-16,0 1 0,22-1 15,-22 0-15,0 0 0,21 0 16,0-21-16,-21 21 0,21-21 16,0 22-16,0-22 0,1 0 15,-1 0-15,0 0 0,0 0 16,0 0-16,-21-22 0,21 22 16,1-21-16,-22 0 0,21 0 0,-21 0 15,0 0-15,0-1 0,21 1 16,-21 0-16,0 0 0,0 0 0,0 0 15,0-1 1,0 44 15,0-1-31,21 0 16,-21 0-16,0 0 0,21-21 16,-21 21-16,0 1 0,0-1 0,21-21 15,-21 21-15,22-21 0,-1 0 16,-21 21-16,21-21 0,0 0 0,0 0 15,0 0-15,1 0 0,-1 0 16,0-21-16,0 0 0,0 21 0,0-21 16,1-1-16</inkml:trace>
  <inkml:trace contextRef="#ctx0" brushRef="#br1" timeOffset="105600.64">3577 2350 0,'0'0'0,"-21"0"15,0 0-15,0 0 16,-1 21-16,22 0 0,-21 0 16,0 0-16,21 0 0,0 1 0,-21-1 15,21 0-15,0 21 0,0-21 16,0 1-16,0-1 0,0 0 0,0 0 16,0 0-16,21 0 15,0-21 1,0 0-16,1 0 15,-22-21 1,21 0-16,-21 0 0,21 0 16,-21-22-16,0 22 0,0 0 15,0-21-15,0 21 0,0-1 0,0-20 16,0 21-16,21 0 0,-21 0 16,0 42 15,0 0-31,21 0 0,-21 0 0,0 0 15,0 1-15,21-1 0,-21 0 16,22 0-16,-1 0 0,-21 0 16,21-21-16,0 22 0,-21-1 0,21-21 15,0 0-15,-21 21 0,22-21 16,-1 0-16,0 0 0,0-21 16,-21 0-1</inkml:trace>
  <inkml:trace contextRef="#ctx0" brushRef="#br1" timeOffset="105870">3852 1926 0,'0'0'0,"-21"-21"0,21 0 0,-21 21 16,0 0-16,21 21 15,-21 0-15,21 0 0,0 1 16,-22-1-16,22 21 0,0-21 0,0 22 15,0-22-15,0 21 0,0 0 0,22-20 16,-1 20-16,-21-21 0,21 0 16,0 22-16,0-22 0,-21 0 0,21 0 15,1 0-15,-22 0 0,21 1 16,0-1-16,0 0 0,0-21 31,0 0-31,-21-21 16,22 0-16</inkml:trace>
  <inkml:trace contextRef="#ctx0" brushRef="#br1" timeOffset="106804.46">4170 2117 0,'0'0'0,"0"21"31,0 0-31,0 0 0,0 0 16,0 1-16,0-1 15,0 0-15,0 0 0,0 0 0,0 0 16,0 1-16,0-1 0,0 0 16,21 0-16,0-21 0,0 0 15,0 0-15,1 0 16,-1 0-16,0 0 0,0-21 16,0 0-16,0 0 15,1 21-15,-22-22 0,21 1 0,-21 0 16,21 0-16,-21-21 0,0 20 15,21 22-15,-21-21 0,0 0 0,0 42 47,0 0-31,0 1-16,0-1 0,0 0 16,0 0-16,0 0 15,21 0 1,0 1-16,1-22 0,-1 0 15,0 0-15,0 0 0,0 0 16,0 0-16,1 0 0,-22-22 16,0 1-16,0 0 0,0 0 15,0 0-15,0 0 16,-22 21-16,1-22 0,21 1 0,-21 21 16,0-21-16,0 21 15,21-21-15,0 0 31,0 0-15,21 21-16,0-22 0,21 22 16,-20 0-16,-1-21 0,0 21 15,0 0-15,0 0 0,22 0 0,-22 0 16,0 0-16,0 0 0,0 21 16,0 1-16,-21-1 0,22-21 15,-22 21-15,0 0 0,0 0 0,0 0 16,0 1-16,0-1 15,0 0-15,21 0 16,-21 0-16,0 0 16,0-42 15,0 0-15,0 0-16,0 0 0,21 0 15,-21-1-15,0 1 0,21 0 16,0-21-16,0 21 0,1-22 0,-1 22 15,0 0-15,21 0 0,-21 0 16,1-1-16,-1 22 0,0 0 0,0 0 16,0 0-16,0 22 0,-21-1 15,0 0-15,0 0 16,22 0-16,-22 22 0,0-22 0,0 0 16,0 0-16,0 0 0,0 0 15,0 1-15,0-1 0,0 0 0,0 0 16,0 0-1,-22-42 17,22 0-17</inkml:trace>
  <inkml:trace contextRef="#ctx0" brushRef="#br1" timeOffset="107012.35">4889 1842 0,'-21'0'0,"42"0"0,-63 0 16,21 0-16,0 0 15,0 0 1,-1 0 46</inkml:trace>
  <inkml:trace contextRef="#ctx0" brushRef="#br1" timeOffset="107256.2">3768 2032 0,'0'0'0,"-43"0"0,22 21 0,-21-21 15,21 0-15,42 0 32,0 0-32,21 0 0,-21 0 15,22 0-15,-1 0 0,-21-21 16,22 21-16,-1 0 0,0-21 0,1 21 16,-22 0-16,21-21 0,0 21 15,-20 0-15,-1 0 0,0 0 0,0 0 16,0 0-16</inkml:trace>
  <inkml:trace contextRef="#ctx0" brushRef="#br1" timeOffset="108488.5">5990 3768 0,'-63'0'32,"20"0"-32,22 0 0,-21 0 15,-1 21-15,1 0 0,0 0 16,-1 0-16,1 1 0,21-1 0,-21 0 16,-1 0-16,22 0 0,0 0 15,0-21-15,0 22 0,21-1 0,-22-21 16,22 21-1,22-21 1,-1 0-16,0 0 0,0 0 0,21 0 16,-20 0-16,20 0 0,0 0 15,-21 0-15,22 0 0,-1 0 0,-21 0 16,22 0-16,-22 21 0,0-21 16,21 21-16,-21 0 0,-21 1 0,0-1 15,22 0-15,-22 21 0,0-21 16,0 1-16,-22 20 0,1-21 0,-21 21 15,0-20-15,-1 20 0,1-21 16,0 21-16,-1-20 0,-20-1 0,20 0 16,1 0-16,21 0 0,-21 0 15,20-21-15,1 22 0,0-22 16,42 0 15,0-22-31,22 22 16,-22 0-16,0 0 0,0 0 15,0-21-15,1 21 0,-1 0 0,0 0 16,0 0-16,0 0 0,0 21 0,-21 1 16,22-1-16,-22 0 0,0 0 15,0 0-15,0 0 0,0 22 0,-22-1 16,1-21-16,0 43 0,0-22 16,-21 0-16,20 1 0,1-1 15,-21 0-15,21 1 0,0-1 0,-1 0 16,22 1-16,0-22 0,0 21 15,0-21-15,0 22 0,0-22 0,0 0 16,0 0-16,22-21 0,-1 21 16,0 1-16,0-22 0,0 0 0,22 0 15,-22 0-15,21 0 0,-21 0 0,22 0 16,-22 0-16,0-22 0,21 1 16,-21 21-16,1-21 0,-1 0 0,-21 0 15,0 0-15,0-1 0,0 1 16</inkml:trace>
  <inkml:trace contextRef="#ctx0" brushRef="#br1" timeOffset="109527.9">1609 5038 0,'0'-21'63,"0"-1"-48,0 1-15,-22 0 16,1 21-16,0 0 0,0-21 15,0 21-15,-22 0 0,22 0 16,0 0-16,0 21 16,0 0-16,0 0 0,-1 1 0,1-1 15,0 21-15,0-21 0,21 0 16,-21 22-16,21-22 0,0 21 16,0-21-16,0 1 0,0 20 0,21-21 15,0 0-15,0-21 16,0 0-16,1 0 0,-1 0 15,0 0-15,0 0 0,0 0 16,0 0-16,1-21 0,-1 0 0,0 0 16,21 0-16,-21-22 0,1 22 15,-1-21-15,0-1 0,-21 1 0,21 0 16,0-22-16,-21 22 16,21-22-16,-21 22 0,0-21 0,0 20 15,0 1-15,0 0 0,0-1 16,0 1-16,0 21 0,-21 0 15,0 21-15,21 21 16,0 0 0,0 21-16,0 1 0,0-1 0,0 0 15,0 1-15,0-1 0,0 21 16,21-20-16,-21-1 0,21 0 0,-21 1 16,0-1-16,22-21 0,-22 22 15,21-22-15,-21 0 0,0 0 0,21-21 16,0 21-16,0-21 15,0 0 1,1-21-16</inkml:trace>
  <inkml:trace contextRef="#ctx0" brushRef="#br1" timeOffset="109880.7">1926 4953 0,'21'0'16,"0"0"0,-21-21-16,22 21 0,-22-21 15,21 0-15,0-1 16,-21 1-16,0 0 0,0 0 16,0 0-16,0 0 15,0 42 16,-21 0-31,21 0 0,-21 0 0,-1 0 16,22 22-16,0-22 0,0 0 16,0 0-16,0 22 0,0-22 15,0 0-15,0 0 0,22 0 16,-1-21-16,0 0 0,0 0 16,0 0-16,0 0 15,1 0-15,20-21 0,-21 0 0,0 0 16,22 0-16,-22-1 0,0 1 15,0 0-15</inkml:trace>
  <inkml:trace contextRef="#ctx0" brushRef="#br1" timeOffset="110620.79">2455 4276 0,'0'-21'0,"0"42"0,0-64 0,-21 43 15,0 0 1,21 22-16,0-1 0,0 0 0,0 21 15,0-21-15,0 22 0,0-1 16,0 22-16,21-22 0,0 21 16,0 1-16,-21-1 0,0 1 15,0-1-15,22 1 0,-22-1 0,0 1 16,0-1-16,21 1 0,-21-1 0,0 1 16,0-1-16,0-20 0,0 20 15,0 1-15,0-1 0,0 1 0,0-1 16,21 1-16,-21 42 15,0-43-15,21-21 0,-21 1 0,0-22 16,0 21-16,21-21 16,0-21-16,-21 22 0,22-22 0,-1 0 15,0 0-15,0 0 16,0-22-16,-21 1 0,21 0 0,1 0 16,-1 0-16,-21 0 0,21-22 0,0 1 15,-21 0-15,0-1 0,0 1 16,0 0-16,0-1 0,0-20 0,0 20 15,-21 1-15,0 0 0,-22-1 16,1 1-16,0 0 0,-1-1 0,1 1 16,0 21-16,-1 0 0,1-22 15,0 22-15,-1 21 0,22-21 0,-21 0 16,21 21-16,0 0 16,21-21-16,0 0 15,0-1 1,21 1-16,0 21 0,0-21 0,0 0 15,0-21-15,22 20 0,-22 1 16,21-21-16,-21 21 0,22-22 0,-22 1 16,21 21-16,-21-21 0,1 20 15,-1 1-15,-21 0 0,21 0 16,-21 0-16,-21 21 31,21 21-15,-21 0-1,21 0-15,0 0 16,0 1-16,0-1 0,0 0 0,0 0 16,0 0-16,0 0 15,0 1-15,0-1 16,21-21-16,0 0 16,-21-21-16,21-1 15,0 1-15,-21 0 16,0 0-16,0 0 0</inkml:trace>
  <inkml:trace contextRef="#ctx0" brushRef="#br1" timeOffset="110788.21">2667 4509 0,'0'0'0,"0"21"47,0 0-47,0 0 31,21-21 1,0 0-32</inkml:trace>
  <inkml:trace contextRef="#ctx0" brushRef="#br1" timeOffset="111243.95">2857 4614 0,'0'0'0,"0"22"16,0-1-1,0 0-15,0 0 16,0 0 0,0 0-16,0 1 15,0-1-15,0 0 16,0 0 0,-21-21 15,21-21-16,0 0-15,0 0 16,0-1-16,0 1 16,0 0-16,0 0 0,0 0 0,21 0 15,1-1-15,-22 1 0,21 0 0,0 0 16,0 0-16,0 21 0,0 0 16,1 0-16,-1 0 0,0 0 15,0 0-15,-21 21 16,0 0-16,0 0 0,0 0 0,21 1 15,-21-1-15,0 0 0,0 0 16,0 0-16,0 0 0,0 1 16,0-1-16,0 0 15,0 0-15,0 0 16,0-42 15,0 0-31,0 0 0,0 0 16,21-1-16,-21 1 0</inkml:trace>
  <inkml:trace contextRef="#ctx0" brushRef="#br1" timeOffset="111475.81">3281 4424 0,'0'21'0,"0"0"16,0 0-16,0 1 15,0-1-15,0 0 0,-21 0 0,21 0 16,0 0-16,0 1 15,0-1-15,0 0 0,0 0 16,0 0-16,0 0 16,0 1-16,0-44 47,0 1-47,0 0 15</inkml:trace>
  <inkml:trace contextRef="#ctx0" brushRef="#br1" timeOffset="111804.63">3217 4360 0,'21'0'31,"1"0"-31,-1-21 16,-21 0-16,0 0 15,0 0-15,0 0 16,-21-1-16,-1 22 0,1-21 16,0 21-16,0 0 0,0 0 15,0 0-15,-1 21 16,22 1-1,0-1-15,0 0 0,0 0 0,0 0 16,22 0-16,-1 1 16,0-22-16,0 0 0,0 0 15</inkml:trace>
  <inkml:trace contextRef="#ctx0" brushRef="#br1" timeOffset="112123.96">3598 4022 0,'0'0'0,"0"21"0,0 0 0,0 0 16,0 0-16,0 1 0,0-1 15,0 21-15,0-21 0,0 22 0,0-22 16,0 21-16,0 0 0,0-20 15,0 20-15,0 0 0,0-21 16,0 22-16,0-22 0,21 21 16,-21-21-16,22 1 0,-22-1 0,0 0 15,21 0-15,0-21 16,0 0-16,0 0 16,0 0-1,1-21-15,-22 0 0,21 0 16,0-1-16,-21 1 0,0 0 0</inkml:trace>
  <inkml:trace contextRef="#ctx0" brushRef="#br1" timeOffset="113063.94">3916 4318 0,'0'42'16,"0"-20"-16,0-1 0,0 0 15,0 0-15,0 0 0,0 0 0,0 1 16,0-1-16,0 0 15,0 0-15,0 0 0,0 0 16,21-21 0,0 0-16,0 0 15,0 0 1,1-21-16,-22 0 16,21 0-16,-21 0 0,21 21 15,0-21-15,-21-1 0,0 1 0,21 0 16,-21 0-16,21 0 0,-21 0 15,22-1-15,-22 44 32,0-1-17,0 0-15,0 0 16,0 0-16,0 0 0,0 1 0,0-1 16,0 0-16,0 0 15,21-21 16,0 0-15,-21-21 0,21 21-16,-21-21 0,0 0 0,0-1 15,0 1-15,0 0 16,0 0-16,-21 0 0,21 0 16,-21 21-16,21-22 15,-21 22-15,-1 0 0,22-21 47,22 0-31,-1 21-16,0-21 0,0 21 0,0-21 15,0 21-15,1 0 0,-1-21 0,0 21 16,21 0-16,-21 0 16,1 0-16,-1 0 0,0 21 15,0 0-15,-21 0 0,0 0 16,0 0-16,0 1 0,0-1 15,0 0-15,0 0 0,0 0 0,0 0 16,0 1-16,0-1 16,0 0-1,0-42 17,-21 21-32,21-21 15,0-1-15,0 1 16,0 0-16,0-21 0,0 21 0,21-22 15,-21 22-15,21-21 0,0 21 16,1-22-16,-1 22 0,0 0 0,21 0 16,-21 0-16,1 21 0,-1 0 15,0 0-15,0 0 0,0 0 16,-21 21-16,21 0 0,-21 0 0,0 21 16,0-20-16,0-1 0,0 0 15,0 0-15,0 0 0,0 22 0,0-22 16,0 0-1,0 0-15,0 0 0,0 0 16,0-42 31</inkml:trace>
  <inkml:trace contextRef="#ctx0" brushRef="#br1" timeOffset="113280.32">4297 3916 0,'0'0'0,"-21"0"16,-1 0 46,1 0-62</inkml:trace>
  <inkml:trace contextRef="#ctx0" brushRef="#br1" timeOffset="113534.18">3556 4212 0,'21'0'31,"0"-21"-31,0 21 0,1-21 0,-1 21 16,21-21-16,-21 0 0,0 21 0,22-22 16,-22 22-16,0-21 0,0 21 15,0 0-15,22-21 0,-22 21 0,0 0 16,0 0-1,0 0-15,-21-21 0</inkml:trace>
  <inkml:trace contextRef="#ctx0" brushRef="#br1" timeOffset="114505.62">423 7091 0,'0'0'0,"0"21"32,0 0-32,-21 22 15,0-1-15,0-21 0,-22 21 16,22 22-16,0-22 0,-21 1 15,21-1-15,-22 21 0,1-20 0,21-1 16,-22 0-16,1 1 0,21-22 16,21 21-16,0-21 0,0 22 0,0-22 15,0 0-15,0 0 0,0 0 16,0-42 15,0 0-31,0 0 16,0 0-16,0 0 0,0-1 15</inkml:trace>
  <inkml:trace contextRef="#ctx0" brushRef="#br1" timeOffset="114796.45">720 7006 0,'0'21'0,"-22"-21"15,1 22-15,0 20 0,-21-21 16,21 21-16,-22 1 0,1-1 16,0 22-16,20-22 0,-20 21 0,0-20 15,-1 20-15,1-20 0,21 20 16,-21-21-16,20 1 0,-20-1 16,21 0-16,0-20 0,0 20 0,-1-21 15,22 0-15,-21 0 0,21 1 16,0-1-16,21-21 31,1 0-31,-1-21 16,-21-1-16,21 1 0,0 21 0</inkml:trace>
  <inkml:trace contextRef="#ctx0" brushRef="#br1" timeOffset="115404.1">889 7620 0,'0'0'0,"0"-21"0,0 0 16,0 0-1,0-1-15,0 1 16,-21 21-16,0 0 0,-1 0 15,1 0-15,0 0 0,0 0 16,0 0-16,0 21 0,-1-21 16,1 22-16,0-1 0,0 0 0,0 0 15,0 0-15,-1 22 0,1-22 16,21 0-16,-21 0 0,21 21 16,0-20-16,0-1 0,0 0 0,0 0 15,0 0-15,21-21 16,0 0-16,1 0 0,-1 0 0,0 0 15,0 0-15,0 0 0,22-21 16,-22 21-16,0-21 0,21 0 16,-21-22-16,1 22 0,20 0 0,-21-21 15,0 21-15,0-22 0,1 1 16,-1 0-16,0-1 0,-21 1 16,21-22-16,-21 22 0,21-21 0,-21 20 15,0 1-15,0 0 0,0-1 16,0 22-16,0 0 0,0 0 15,0 42 1,-21 0-16,21 0 16,0 22-16,-21-1 0,21 0 0,0 1 15,0-1-15,0 0 0,0 1 16,0-1-16,0 0 0,0 1 16,0-22-16,0 21 0,0-21 15,0 0-15,0 1 0,0-1 0,0 0 16,21-21-16,0 21 15,0-21-15,1 0 16,-1 0-16,-21-21 0</inkml:trace>
  <inkml:trace contextRef="#ctx0" brushRef="#br1" timeOffset="115787.88">1270 7557 0,'21'0'16,"0"0"-16,0 0 15,1-22-15,-1 1 16,0 21-16,0-21 0,0 0 16,-21 0-16,21 0 15,-21-1-15,-21 22 31,0 0-31,0 0 0,0 0 16,21 22-16,-21-1 0,-1 0 16,1 0-16,21 21 0,-21-20 15,0-1-15,21 0 0,-21 0 16,21 0-16,0 0 0,0 1 0,0-1 16,0 0-16,0 0 15,21-21-15,0 0 0,0 0 16,0 0-16,1 0 0,-1 0 15,21 0-15,-21 0 0,22 0 0,-22-21 16,21 0-16,0 0 0,-20 21 16,20-22-16</inkml:trace>
  <inkml:trace contextRef="#ctx0" brushRef="#br1" timeOffset="116033.74">1926 7324 0,'-85'42'31,"85"-21"-31,-21 0 0,0 1 16,0-1-16,21 0 0,0 0 15,0 0-15,-21 0 0,21 1 0,0-1 16,0 0-16,0 0 0,0 0 16,0 0-16,0 1 0,21-22 15,0 0-15,0 0 16,0 0-16,1 0 0,-1 0 15,0 0-15,0-22 0,0 22 16,0-21-16,1 0 0,-1 0 0,0 0 16</inkml:trace>
  <inkml:trace contextRef="#ctx0" brushRef="#br1" timeOffset="116291.6">2138 6879 0,'0'0'0,"0"-21"0,-21 42 31,21 0-31,0 1 16,-22 20-16,22-21 0,0 21 15,0 1-15,0-1 0,0 0 16,0 1-16,0-1 0,0 0 0,0 1 16,0-1-16,0-21 0,0 22 15,0-22-15,0 0 0,22 21 0,-22-21 16,21-21-16,-21 22 0,0-1 15,21-21-15,0 0 16,0 0 0,0 0-16</inkml:trace>
  <inkml:trace contextRef="#ctx0" brushRef="#br1" timeOffset="117021.18">2561 7281 0,'0'0'0,"0"-21"16,0 0-16,0 0 0,0 0 0,0 0 15,0-1-15,0 1 16,-21 21-16,0 0 16,0 0-16,-1 21 15,22 1-15,-21-1 0,21 0 0,0 21 16,-21-21-16,0 1 0,21 20 15,0-21-15,0 0 0,-21 0 16,21 22-16,0-22 0,0 0 16,0 0-16,0 0 0,21 1 15,0-22 1,0 0-16,0 0 16,-21-22-16,22 1 0,-1 21 0,-21-21 15,21 0-15,-21 0 0,0 0 16,0-1-16,21 1 0,-21 0 0,0-21 15,0 21-15,0-1 0,0 1 0,0 0 16,0 0-16,0 0 0,0 0 16,0 42 15,0 0-31,0 0 0,0 0 16,0 0-16,0 1 0,0-1 15,0 0-15,0 0 0,0 0 0,21 0 16,-21 1-16,21-1 0,-21 0 15,22-21-15,-22 21 0,21-21 16,0 21-16,0-21 0,0 0 16,0 0-16,1 0 15,-1-21-15,0 0 0,0 0 16,0 0-16,-21-1 0,0 1 16,0 0-16,21 0 0,-21-21 0,0 20 15,0 1-15,0 0 0,0 0 16,0 0-16,0 42 31,0 0-15,22 0-16,-22 0 0,0 1 0,0-1 15,0 0-15,0 0 0,0 0 16,0 0-16,21 1 0,-21-1 0,21 0 16,-21 0-16,21-21 0,0 0 15,0 21-15,1-21 16,-1 0-16,0 0 0,-21-21 15,21 21-15,0-21 0,0 0 16</inkml:trace>
  <inkml:trace contextRef="#ctx0" brushRef="#br1" timeOffset="117471.92">3323 7091 0,'0'0'0,"-21"0"16,0 0-16,0 0 15,-1 0-15,1 0 0,0 21 16,0 0-16,21 0 16,-21 1-16,21-1 0,0 0 0,0 0 15,0 21-15,0-20 0,0-1 16,0 0-16,0 0 0,0 0 16,0 0-1,21-21-15,0 0 16,0 0-16,0-21 15,1 21-15,-22-21 0,0 0 16,21 0-16,-21 0 0,21-1 0,-21 1 16,0 0-16,0-21 0,0 21 15,0-1-15,0 1 0,0 0 16,0 42 15,0 0-31,0 1 0,0-1 16,0 21-16,0-21 0,0 0 15,21 1-15,-21-1 0,0 0 0,21 0 16,-21 0-16,0 0 0,21-21 16,1 22-16,-1-22 15,0 0 1,0 0-16,-21-22 0,21 1 16,-21 0-16,21 21 0,-21-21 15</inkml:trace>
  <inkml:trace contextRef="#ctx0" brushRef="#br1" timeOffset="117781.22">3577 6562 0,'0'0'0,"0"-21"0,-21 21 31,21 21-31,-21 0 0,21 0 0,0 0 16,0 22-16,0-1 0,0-21 15,0 21-15,0 1 0,0-1 0,0 0 16,0 1-16,0-1 0,0 0 16,0 1-16,0-1 0,0-21 15,21 22-15,-21-1 0,0-21 0,0 21 16,0-20-16,0-1 0,21 0 16,-21 0-16,21 0 0,0-21 31,1 0-31,-1-21 15,0 0-15,0 0 0,-21 0 16,21-22-16,-21 22 0</inkml:trace>
  <inkml:trace contextRef="#ctx0" brushRef="#br1" timeOffset="118527.79">3810 7049 0,'0'21'31,"0"0"-31,0 0 0,-21 0 15,21 22-15,0-22 0,0 0 0,0 0 16,0 0-16,0 0 16,0 1-16,0-1 0,21 0 15,0-21-15,0 0 16,0 0-16,1 0 16,-1 0-16,0-21 0,0 0 15,0-1-15,-21 1 16,21 0-16,-21 0 0,22 0 15,-22 0-15,21-1 0,-21 1 0,0 0 16,0 0-16,0 42 47,-21 0-47,21 0 16,0 1-16,0-1 0,0 0 15,0 0-15,0 0 16,21-21-1,0 0 1,0 0 0,-21-21-16,21 21 0,0-21 15,-21 0-15,0 0 0,0-1 16,0 1-16,0 0 16,0 0-16,0 0 0,0 0 15,0-1 1,-21 22-16,0 0 15,0 0-15,42 0 63,0 0-47,0 0-16,1 0 15,-1-21-15,0 21 16,0 0-1,-21 21 1,0 1-16,0-1 16,0 0-16,0 0 15,0 0-15,0 0 0,0 1 16,0-1 0,0-42 30,0-1-46,0 1 16,0 0-16,-21 0 0</inkml:trace>
  <inkml:trace contextRef="#ctx0" brushRef="#br1" timeOffset="118736.67">4170 6731 0,'-21'0'15,"-1"0"1,22 21-16,0 0 47,-21-21-16,0 0-15</inkml:trace>
  <inkml:trace contextRef="#ctx0" brushRef="#br1" timeOffset="118944.55">3535 6879 0,'-21'0'0,"42"0"0,-21 0 46,21 0-46,0 0 0,0 0 16,0 0-16,1 0 0,-1 0 0,0 0 16,0-21-16,0 21 0,0 0 0,1 0 15,-1-21-15,0 21 0,0 0 16,0-21-16</inkml:trace>
  <inkml:trace contextRef="#ctx0" brushRef="#br1" timeOffset="120359.74">6477 8319 0,'21'0'0,"-42"0"0,42-22 0,-21 1 0,0 0 15,0 0-15,-21 0 32,0 21-32,0 0 15,-1 0-15,1 0 0,-21 0 16,21 0-16,0 21 0,-22-21 0,22 21 15,0-21-15,-21 21 0,20 0 0,1-21 16,0 22-16,0-1 0,0-21 16,0 21-16,-1-21 0,1 21 0,21 0 15,0 0 17,21-21-32,1 0 0,-1 0 0,0 22 15,0-22-15,0 0 0,22 0 0,-22 21 16,0 0-16,0-21 0,21 21 15,-20-21-15,-1 21 0,0 0 0,0-21 16,0 22-16,0-1 0,1 0 16,-22 0-16,0 0 0,0 0 0,0 1 15,0-1-15,0 0 0,0 21 0,-22-21 16,-20 1-16,21-1 0,0 21 16,0-21-16,-1 0 0,-20 1 0,21-1 15,-21 0-15,20 0 0,-20 0 0,21 0 16,0 1-16,0-22 15,-22 21-15,22-21 0,0 0 16,21 21-16,21-21 31,0-21-31,0 21 0,1-21 16,-1 21-16,21 0 0,-21-22 0,0 22 16,1-21-16,20 21 0,-21 0 15,0 0-15,0 0 0,1 21 16,-1 1-16,0-1 0,-21 0 15,0 0-15,0 0 0,0 22 16,0-22-16,0 0 0,-21 21 0,0-21 16,-1 22-16,22-22 0,-21 21 15,0 1-15,0-1 0,0 0 16,0 1-16,-1 20 0,1-21 0,0 1 16,0-1-16,0 0 0,0 1 0,-1-1 15,22 0-15,0 1 0,0-1 16,-21 0-16,21-20 0,0 20 0,0-21 15,0 0-15,0 22 0,0-22 0,0 0 16,0 0-16,21 0 0,-21 0 16,22 1-16,-1-22 0,0 0 15,0 0-15,21 0 0,-20 0 0,-1 0 16,21-22-16,-21 1 0,22 21 0,-22-21 16,21 0-16,-21-21 15,22 20-15,-22 1 0,0-21 0,0 21 16</inkml:trace>
  <inkml:trace contextRef="#ctx0" brushRef="#br1" timeOffset="121588.89">1587 9779 0,'22'21'0,"-1"-21"0,0 0 16,0 0 0,0 0-16,-21-21 0,21 21 0,1-21 15,-22 0-15,21 21 0,-21-21 16,0-1-16,0 1 0,21 21 0,-21-21 15,0 0-15,0 0 0,0 0 16,-21-1-16,0 22 0,-1-21 16,1 0-16,0 21 15,0 0-15,-21 0 0,20 0 0,-20 0 16,21 21-16,-21 0 0,20 1 16,-20-1-16,21 0 0,0 0 0,0 21 15,-1-20-15,22 20 0,0 0 16,0-21-16,0 1 0,0 20 0,0-21 15,0 0-15,0 0 0,0 1 16,22-22-16,-1 0 16,0 0-16,0 0 0,0 0 15,0 0-15,1-22 0,-1 1 16,0 21-16,0-21 0,0-21 16,-21 21-16,21-1 0,-21-20 15,22 21-15,-22-21 0,0-1 16,0 1-16,0 0 0,0-1 0,0 1 15,0-22-15,0 22 0,0 0 16,0-1-16,0 1 0,0 21 0,0-21 16,-22 20-16,22 1 0,-21 0 15,0 21-15,0 0 16,21 21-16,0 22 16,0-22-16,0 21 0,0-21 0,0 22 15,21-1-15,0-21 0,-21 21 16,21 1-16,1-1 0,-1 0 0,-21-20 15,21 20-15,0-21 16,0 0-16,0 0 0,1 1 0,-1-1 16,-21 0-16,21-21 0,0 0 15,0 0-15,0 0 0,1 0 0,-1 0 16,0-21-16,0 0 0,-21-1 16,21 1-16</inkml:trace>
  <inkml:trace contextRef="#ctx0" brushRef="#br1" timeOffset="121956.19">1968 9504 0,'22'0'62,"-1"-21"-62,0 21 16,-21-21-16,0-1 0,21 22 0,-21-21 15,0 0-15,21 21 0,-21-21 16,0 0-16,-21 21 16,0 0-16,0 0 15,0 0-15,-1 21 0,22 0 16,0 0-16,-21-21 0,21 21 16,0 1-16,0-1 0,0 21 0,0-21 15,0 0-15,0 1 16,0-1-16,21 0 0,1-21 15,-1 21-15,0-21 16,0 0-16,0 0 0,0 0 16,1-21-16,20 0 0,-21 21 0,0-21 15,22-1-15,-22 1 0,0 0 16,21 0-16,-21-21 0,1 20 0,-1-20 16</inkml:trace>
  <inkml:trace contextRef="#ctx0" brushRef="#br1" timeOffset="124599.94">2498 8932 0,'-22'-42'0,"44"338"0,-22-550 0,-43 212 16,43 21-16,-21 21 15,0 21-15,21 0 16,0 22-16,0-1 0,0 0 16,0 1-16,0-1 0,21 21 0,0 1 15,-21-1-15,0 1 0,21-1 16,-21 1-16,22-1 0,-22 1 0,0 21 15,0-22-15,0 22 0,21-22 16,-21 1-16,21 20 0,-21 1 16,21-21-16,0 20 0,-21 1 0,21-22 15,1 1-15,-22 21 0,21-43 16,0 21-16,0-20 0,-21-1 0,21 0 16,0-20-16,1-1 0,-1-21 0,0 0 15,0 0-15,0 0 16,0-21-16,-21-1 0,22 1 0,-1-21 15,0 0-15,-21-1 0,21 1 0,-21 0 16,21-22-16,-21 22 0,0-22 16,0 22-16,0 0 0,-21-22 0,0 22 15,-21-1-15,20 1 0,-41 0 0,21-1 16,-1 22-16,-20-21 16,-1 21-16,1-22 0,20 22 0,-20 0 15,21 0-15,-1 0 0,1 21 16,21-21-16,-22 21 0,43-22 15,0 1 1,22 21-16,-1-21 16,0 0-16,21 21 0,-21-21 0,22 0 15,-1-1-15,-21 1 0,22 0 16,-1 0-16,-21 0 0,0 0 0,22-1 16,-22 1-16,0-21 0,0 21 15,-21 0-15,0-1 0,0 1 16,0 0-16,0 0 0,0 0 15,0 0-15,-21 21 32,21 21-17,0 0-15,0 0 0,0 0 16,0 0-16,0 1 16,21-1-16,0 0 0,-21 0 0,21-21 15,1 21-15,-22 0 0,21-21 0,0 0 16,0 0-16,0 0 15,0 0-15,1 0 0,-1 0 0,0-21 16,0 21-16,0-21 16,0 0-16,-21 0 0,22 0 0,-22-1 15,21 1-15,-21 0 0,21 21 0,-21-21 16,0 0-16,0 0 0,0-1 16,0 1-16,0 42 31,0 1-16,0-1-15,0 0 0,0 0 16,0 0-16,0 0 16,0 1-16,0-1 0,0 0 0,0 0 15,0 0-15,0 0 16,0-42 15,0 0-15,21 21-16,-21-21 0,0 0 0,0 0 15,0-1-15,21 22 0,-21-21 16,0 0-16,0 0 0,21 0 16,1 21-1,-1 0 1,-21 21-16,21 0 16,-21 0-16,0 0 15,21-21-15,-21 22 0,21-1 0,0 0 16,-21 0-1,22-21-15,-1 0 0,-21 21 16,21-21-16,0 0 0,0 0 16,0 0-16,-21-21 15,22 21-15,-22-21 0,21 0 16,0 0-16,0-1 0,-21 1 16,0 0-16,21 0 0,-21 0 15,0 0-15,0-1 0,0 1 0,0 0 16,0 0-16,0 42 31,0 0-15,0 0-16,0 1 0,21-1 15,-21 0 1,0 0-16,22-21 0,-1 21 0,0-21 16,-21 21-16,21-21 15,0 0-15,0 0 0,1 0 16,-1 0-16,0 0 15,0 0-15,-21-21 0,21 21 16,0-21-16,-21 0 0,0 0 0,22 0 16,-22-1-16,0 1 0,21-21 0,-21 21 15,0-22-15,0 1 0,0 21 16,0-21-16,0-1 0,0 1 0,0 0 16,0-1-16,0 1 0,0 0 15,-21-1-15,21 22 0,-22 0 16,22 0-16,-21 0 0,21-1 0,-21 22 15,0 0 1,21 22-16,0-1 0,0 21 16,0-21-16,0 22 0,0-1 15,0 0-15,0 1 0,21-1 0,0 0 16,-21 1-16,0-1 0,21-21 0,1 21 16,-22 1-16,0-22 0,21 0 15,0 21-15,0-20 0,-21-1 0,21-21 16,0 21-16,1-21 15,-1 0-15,0 0 16,0 0-16,0 0 16,0 0-16,-21-21 0,22 0 15,-1 21-15,-21-22 0,21 1 16,-21 0-16,21 0 0,-21 0 0,0 0 16,0-1-16,21 1 0,-21 0 15,0 42 16,0 0-15,0 1-16,0-1 0,0 0 0,21 0 16,-21 0-16,0 0 15,22-21 1,-22 22-16,21-22 0,0 0 16,0 0-16,0 0 0,0 0 15,1 0-15,-1 0 0,0-22 16,0 22-16,-21-21 0,21 21 0,0-21 15,1 0-15,-22 0 0,21 0 0,-21-1 16,21 1-16,-21 0 0,21 0 16,-21 0-16,0 0 0,0-1 15,0 44 17,0-1-32,0 0 15,0 0-15,0 0 0,0 0 16,0 1-16,0-1 0,0 0 15,0 0-15,21 0 16,0-21-16,1 0 16,-1 0-16,0 0 15,0 0-15,0 0 0,0 0 16,1 0-16,-22-21 0,21 0 16,0 0-16,-21 0 15,0-1-15,0 1 0,0 0 16,0 0-16,-21 0 0,0 0 15,-1 21-15,1-22 0,0 22 16,0 0-16,0 0 0,0 0 16,-1 0-16,1 0 0,0 0 15,21 22 1,-21-22-16,21 21 0,21-21 47,0 0-47,0 0 0,1-21 15,-1 21-15,0-22 0,-21 1 16,21 21-16,0-21 0,0 0 0,1 21 16,-1-21-16,0 21 0,0 0 15,0-21-15,0 21 0,1 0 16,-1 0-16,0 0 16,-21 21-16,21-21 0,-21 21 15,21 0-15,0 0 16,-21 0-16,0 1 0,0-1 0,22 0 15,-22 0-15,21-21 0,-21 21 16,0 0 0,21-21-1,-21-21 32,0 0-47,0 0 0,0 0 16,0 0-16,21-1 0,-21 1 15,0-21-15,0 21 0,21 0 0,0-1 16,-21 1-16,22 0 0,-1 21 0,-21-21 16,21 21-16,0 0 0,0 21 15,-21 0-15,21 0 16,-21 1-16,0-1 0,0 0 16,22 0-16,-22 0 0,21 0 0,-21 1 15,0-1-15,21 0 0,0-21 16,0 0-16,0 21 15,1-21-15,-1 0 0,0 0 16,0 0-16,0-21 0,0 21 16,1-21-16,-22 0 0,21 21 15,-21-22-15,21 1 0,-21 0 16,0 0-16,0 0 0,0 0 16,0-1-16,0 1 0,-21 0 0,0 0 15,21 0-15</inkml:trace>
  <inkml:trace contextRef="#ctx0" brushRef="#br1" timeOffset="124844.31">4572 8573 0,'0'0'0,"-21"0"15,0 21-15,-1-21 16,1 0 47</inkml:trace>
  <inkml:trace contextRef="#ctx0" brushRef="#br1" timeOffset="125069.18">3937 8932 0,'0'22'31,"0"-44"-15,21 1-16,0 21 0,0-21 15,1 21-15,-1-21 0,0 21 16,0-21-16,0 21 0,0 0 16,-21-21-16,22 21 0,-1-22 15</inkml:trace>
  <inkml:trace contextRef="#ctx0" brushRef="#br1" timeOffset="125292.05">3641 8890 0,'-22'0'15,"1"0"16,0 0 1,0 0-32,0 0 0</inkml:trace>
  <inkml:trace contextRef="#ctx0" brushRef="#br1" timeOffset="125492.08">3027 9038 0,'-21'0'47,"21"21"-31</inkml:trace>
  <inkml:trace contextRef="#ctx0" brushRef="#br1" timeOffset="135780.14">20616 2413 0,'0'0'0,"-21"0"31,0 0 32,0 0-48,0 0-15,42 0 188,0 0-188,0 0 0,0 0 0,0 0 16,1-21-16,-1 21 15,0 0-15,0-21 0,0 21 0,0 0 16,1 0-16,-1 0 0,0 0 15,0 0-15,0 0 16,0 0-16,1 0 16,-1 0-16,0 0 15,0 0-15,0 0 0,0 0 16,1 0-16,-1 0 0,0 0 16,0 0-16,0 0 0,0 0 15,1 0-15,-1 0 16,0 0-16,0 0 15,0 0-15,0 0 0,1 0 16,-1 0-16,0 0 16,0 0-16,0 0 15,0 0 1,1 21-16,-1-21 0,0 21 0,21-21 16,-21 0-16,1 21 0,-1-21 15,0 0-15,0 0 0,0 21 0,0-21 16,1 0-16,-22 22 0,21-22 15,0 21-15,0-21 0,-21 21 0,21-21 16,0 21-16,1-21 0,-22 21 16,21 0-16,0-21 0,-21 22 0,21-1 15,0-21-15,-21 21 16,21-21-16,-21 21 0,22-21 16,-22 21-16,21-21 0,-21 21 0,0 1 15,21-1 1,-21 0-16,21 0 0,-21 0 15,0 0-15,21-21 0,-21 22 16,0-1-16,21 0 0,-21 0 16,0 0-16,0 0 0,0 1 15,0-1-15,0 0 16,0 0-16,0 0 0,0 0 16,0 1-16,0-1 15,-21 0-15,21 0 16,0 0-16,-21 0 0,21 1 0,0-1 15,0 0-15,-21-21 0,0 21 16,21 0-16,-21 0 0,-1 1 0,1-1 16,21 0-16,-21 0 0,0 0 0,0 0 15,0 1-15,-1-1 0,1 0 16,0 0-16,0 0 0,0 0 16,0-21-16,-1 22 0,1-1 15,0 0-15,0-21 0,0 21 0,0 0 16,-1-21-16,1 21 0,0 1 0,-21-22 15,21 21-15,-22 0 0,22-21 16,-21 21-16,21 0 0,-22 0 16,22-21-16,-21 22 0,-1-1 0,22-21 15,-21 21-15,0 0 0,-1-21 16,22 21-16,-21 0 0,-1-21 0,22 22 16,-21-1-16,0-21 0,20 21 15,-20-21-15,21 21 0,-21-21 0,-1 21 16,1-21-16,0 21 0,-1-21 0,1 22 15,0-22-15,-1 21 0,1-21 16,0 0-16,-1 21 0,1-21 0,0 0 16,-1 21-16,22-21 0,-21 0 0,-1 21 15,-20-21-15,21 21 0,-1-21 16,-20 0-16,20 22 0,-20-22 16,21 0-16,-22 21 0,1-21 15,-1 0-15,1 21 0,20-21 0,-20 0 16,-1 21-16,1-21 0,-1 0 0,22 21 15,-22-21-15,1 21 0,-1-21 16,22 0-16,-21 0 0,-1 22 0,1-22 16,20 0-16,-20 0 0,-1 21 0,22-21 15,-22 0-15,22 21 0,-21-21 16,20 0-16,1 21 0,-22-21 0,22 0 16,0 21-16,-22-21 0,22 21 15,0-21-15,-1 0 0,-20 0 0,20 22 16,-20-22-16,21 0 0,-22 0 15,1 21-15,20-21 0,-20 0 16,-1 0-16,22 0 0,-22 21 0,22-21 16,0 0-16,-22 0 0,22 0 0,0 21 15,-1-21-15,1 0 0,0 0 16,-1 0-16,1 21 0,0-21 0,-22 0 16,22 0-16,-1 0 0,-20 0 0,21 0 15,-22 21-15,22-21 0,-22 0 16,1 0-16,-1 0 0,1 0 0,20 0 15,-20 0-15,21 0 0,-1 0 0,1 0 16,0 0-16,-1 0 0,22 22 16,-21-22-16,21 0 0,-1 0 15,-20 0-15,21 0 0,-21 0 0,-1 0 16,1 0-16,0 0 0,-1 0 16,1 0-16,-22 0 0,22 0 0,0 0 15,-22 0-15,22 0 0,-22 0 0,22 0 16,0 0-16,-1 0 0,1 0 15,0 0-15,21 0 0,-22 0 0,22 0 16,0 0-16,0 0 0,0 0 0,-1 0 16,1 0-16,0 0 0,0 0 15,0 0-15,0 0 0,-1 0 0,1 0 16,0 0-16,0 21 0,0-21 16,0 0-16,-1 0 15,1 0-15,0 0 0,0 0 16,0 0-16,0 0 15,-1 0-15,1 21 16,0-21-16,0 0 0,0 0 16,0 0-16,-1 0 15,1 0 1,0 0 0,42 0 109,0 0-110,-21-21 1,22 21-16,-22-21 15,21 21-15,0-22 16,0 1-16,0 0 16,0 21-16,-21-21 0,22 21 15,-1-21-15,-21 0 0,21 21 0,0-22 16,0 1-16,0 0 16,1 0-16,-1 0 0,0 21 0,0-21 15,0-1-15,0 22 0,-21-21 0,22 0 16,-1 21-16,-21-21 0,21 21 15,-21-21-15,21 21 16,-21-21-16,21-1 0,-42 44 125,0-1-109,0-21-16,21 21 15,-21 0-15,-1-21 16,22 21-16,-21 0 16,0-21-16,21 22 0,-21-22 15,0 21-15,0 0 0,-1 0 16,1-21-16,21 21 0,-21 0 15,0-21-15,0 22 0,0-22 16,-1 21-16,1 0 0,0-21 0,0 21 16,0 0-16,0-21 0,-1 21 15,1 1-15,0-22 0,21 21 0,-21-21 16,0 21-16,0-21 0,-1 21 0,1-21 16,0 0-16,0 21 0,0-21 15,42 0 63,0 0-62,0 0-16,0 0 0,1 0 16,-1 0-16,0 0 0,0 0 0,0 0 15,0 0-15,1 0 0,-1 0 16,0 0-16,21 0 0,-21 0 0,1 0 15,20 21-15,-21-21 0,0 0 0,0 22 16,1-22-16,-1 21 0,0 0 16,0-21-16,0 21 0,0 0 0,1-21 15,-22 21-15,21 1 0,0-22 0,0 21 16,0-21-16,0 21 0,1-21 16,-1 21-16,0-21 15,0 21-15,0-21 0,0 0 16,1 0-1,-22 21 345,-22-21-345,1 0-15,21 22 0</inkml:trace>
  <inkml:trace contextRef="#ctx0" brushRef="#br1" timeOffset="141219.63">15854 15642 0,'0'21'15,"-21"-21"-15,-1 0 0,22 22 16,-21-22 0,0 0-1,0 0-15,42 0 63,0 0-48,22 0-15,-1 0 0,0 0 0,1 0 16,20 0-16,22 0 0,-22 0 16,22 0-16,0-22 0,-1 22 0,1-21 15,0 21-15,-22-21 0,22 21 0,-22-21 16,1 21-16,-1 0 0,-20 0 16,-1-21-16,0 21 0,-21 0 0,1 0 15,-1 0-15,-42 0 31,-1 0-31,1 0 16,0 0-16,0 0 0,0 0 16,0 0-16,-1 21 15,1-21-15,0 0 16,0 0-16,0 0 0,0 0 0,-1 0 16,1 21-16,-21-21 0,21 0 15</inkml:trace>
  <inkml:trace contextRef="#ctx0" brushRef="#br1" timeOffset="141640.39">15854 15812 0,'0'0'0,"-21"0"0,-22 21 15,22-21-15,0 0 0,0 21 16,0-21-16,21 21 0,-22-21 15,22 21 1,22-21 0,-1 0-16,0 0 15,21 0-15,-21 0 0,22 0 0,-1 0 16,0 0-16,22 0 0,-1 0 16,1-21-16,-1 21 0,1-21 0,-1 21 15,1-21-15,-1 21 0,1-21 0,-1 21 16,1 0-16,-1-22 0,-20 22 15,-1 0-15,22 0 0,-43-21 16,21 21-16,0 0 0,-20-21 16,-1 21-16,0 0 15,-42 0 17,0 0-17,-1 0 1,1 0-16,0 0 0,0 0 15,0 0-15,0 0 0</inkml:trace>
  <inkml:trace contextRef="#ctx0" brushRef="#br1" timeOffset="145230.14">16573 15812 0,'0'0'0,"-21"0"0,0 0 32,21-22-32,-21 22 15,21 22 48,0-1-63,0 0 0,0 0 15,0 0-15,21 0 16,0 1-16,-21-1 0,21-21 0,1 21 16,-1 21-16,0-21 0,0 1 0,0-1 15,22 0-15,-22 0 0,21 0 16,0 0-16,1 1 0,-1-1 0,0 0 16,1 0-16,-1 0 0,0 0 15,22 1-15,-22-22 0,1 21 16,20 0-16,1 0 0,-1 0 0,-21-21 0,22 21 15,-1 1-15,22-22 16,-21 21-16,-1-21 0,1 21 0,-1 0 16,22-21-16,-1 0 0,-20 21 0,21-21 15,-1 0-15,1 21 0,0-21 16,-1 0-16,1 0 0,-22 0 0,22 0 16,0 0-16,-22 0 0,22 0 15,-22 0-15,22 0 0,-21 0 0,20 0 16,-20 0-16,20 0 0,-20-21 0,21 0 15,-22 21-15,1-21 0,20 21 16,-20-21-16,-1 21 0,1-21 0,-1-1 16,22 22-16,-22-21 0,1 0 15,21 0-15,-22 21 0,22-21 16,-1 0-16,-20-1 0,21 1 0,-22 21 16,1-21-16,-1 0 0,1 0 15,-1 0-15,22-1 0,-22 1 0,1 21 16,-1-21-16,22 0 0,-22 0 0,22 0 15,-21-1-15,20-20 0,1 21 16,-22 0-16,22 0 0,0-1 0,-22-20 16,22 21-16,0 0 0,-1-22 15,1 22-15,21 0 0,-22 0 0,1-21 16,21 20-16,-21-20 0,-1 21 0,1-21 16,21-1-16,-22 1 15,1 0-15,0-1 0,21 1 0,-22 0 16,22-1-16,-21 1 0,-1 0 0,1-22 15,0 22-15,-1-1 0,1 1 16,0 0-16,-1-1 0,1 1 0,0-21 16,-1 20-16,1-20 0,0 20 0,-1-20 15,1 21-15,0-22 0,-1 1 16,1 20-16,0-20 0,-1 20 0,-20-20 16,21 21-16,20-22 0,-20 22 15,0-22-15,-1 22 0,1-22 0,0 1 16,-22 21-16,22-22 0,-22 1 15,22-1-15,-21 22 0,20-22 0,-20 22 16,20-22-16,-20 1 0,21 21 16,-22-22-16,22 1 0,-22-1 0,22 1 15,-22-1-15,1 1 0,-1-1 16,1 1-16,-1-1 0,1 1 0,-22-1 16,22 1-16,-1-1 0,1-21 0,-22 22 15,22-1-15,-1-20 0,-21 20 16,22 1-16,-22-22 0,22 22 0,-22-1 15,0 1-15,22-1 0,-22-21 0,1 22 16,-1-1-16,0-20 0,1-1 16,-1 22-16,0-1 0,1-21 15,-1 22-15,0-1 0,1-20 0,-1 20 16,0-20-16,1-1 0,-22 0 16,21 22-16,0-22 0,1 0 0,-1 22 15,0-22-15,-20 1 0,20 20 0,0-21 16,-21 1-16,1-1 0,20 0 15,-21 1-15,0 20 0,0-20 0,1-1 16,-1 21-16,0-20 0,0-1 0,0 0 16,0 1-16,1-1 0,-22 22 15,21-22-15,0 0 0,0 1 0,-21 20 16,0-21-16,21 1 0,-21-1 16,21 0-16,-21 1 0,0-1 15,0 22-15,0-22 0,0 0 0,0 1 16,0 20-16,0-21 0,0 1 0,0-1 15,-21 0-15,0 22 0,21-22 16,0 22-16,0-1 0,-21 1 0,0-22 16,0 22-16,21-1 0,0 1 15,-22-1-15,1-21 0,0 22 0,0-1 16,0 1-16,0-1 0,-1 1 0,-20-1 16,21 1-16,-21-1 0,-1 1 15,1-1-15,21 1 0,-43-1 16,22 1-16,0-1 0,-1 1 0,1-1 0,0 22 15,-22-21-15,22-1 16,-1 22-16,1-22 0,0 22 0,-22-22 16,22 1-16,0 21 0,-22-22 0,1 1 15,-1 20-15,1 1 0,-1-22 16,1 22-16,-1 0 0,1-22 0,-22 22 16,21 0-16,-20-1 0,20-20 0,-20 20 15,20 1-15,-21-21 0,22 20 16,-22-20-16,1 20 0,-1 1 0,0-21 15,-21 20-15,22 1 0,-1 0 16,0-1-16,1 1 0,-1 0 0,-21 20 16,22-20-16,-22 0 0,21-1 15,-21-20-15,0 21 0,1-1 0,-1 1 16,0 0-16,0-1 0,0 1 16,0 0-16,1-1 0,-1 1 0,-21 0 15,21-1-15,0 1 0,0 21 0,0-22 16,22 1-16,-22 0 0,0 21 15,0-22-15,22 1 0,-22 0 0,0-1 16,21 1-16,-21 21 0,22-22 16,-22 1-16,21 0 0,1-1 0,-22 1 15,21 21-15,-21-21 0,0-1 0,22 22 16,-22-21-16,0 21 16,21-1-16,-20-20 0,20 21 0,0-21 15,-21 20-15,22-20 0,-22 21 0,21-21 16,-21 20-16,22-20 0,-1 21 15,0-21-15,1-1 0,-1 22 0,22-21 16,-22 21-16,0-22 0,1 22 16,-1-21-16,21 21 0,-20-1 0,-1-20 15,0 21-15,1 0 0,-1 0 16,0-1-16,1-20 0,-1 21 0,0 0 16,1 0-16,-1-1 0,0 1 15,-20 0-15,20 0 0,0 0 0,1 21 16,-1-21-16,0-1 0,1 1 15,20 0-15,-21 21 0,22-21 0,-1 0 16,1 21-16,-1-21 0,1-1 16,-1 22-16,1 0 0,21-21 0,-22 21 15,22 0-15,-22 0 0,22-21 16,0 21-16,-1 0 0,1 0 0,0 0 16,-1 0-16,22 0 0,-21 0 15,21 0-15,-1 0 0,1 0 0,0 0 16,0 21-16,0-21 0,0 21 0,-1-21 15,22 22-15,-21-1 0,0-21 16,21 21-16,-21 0 0,0-21 0,0 21 16,21 0-16,-22-21 15,1 22-15,21-1 0,-21 0 0,0 0 16,0 0-16,21 0 0,0 1 16,-21-22-16,21 21 0,-22 0 15,22 0-15,-21-21 0,21 21 0,-21 0 16,21 1-16,0-1 0,0 0 15,-21 0-15,21 0 0,0 0 16,0 1-16,0-1 0,0 0 16,0 0-16,-21-21 15,21 21-15,0 0 0,0 1 16,0-1 15,-21-42 47,21-1-46,-22 22-32,22-21 0,-21 21 15,0-21-15,21 0 0,-21 0 0,0 0 16,0 21-16,21-22 0,-22 1 15,1 0-15,0 0 0,0 0 16,-21 0-16,20-1 0,1 1 16,0 21-16,0-21 0,0 0 0,0 21 15,-1-21-15,1 21 0,21-21 16,-21 21 0,21 21 15,0 0-31,21 0 0,0 0 15,-21 0-15,22 22 0,-22-22 16,21 0-16,-21 21 0,21-20 0,-21 20 16,21-21-16,0 0 0,-21 22 0,21-22 15,1 0-15,-22 0 16,21 0-16,0 0 0,-21 1 16,21-22-16,0 0 62,-21-22-62,0 1 16,0 0-16,21 21 0,-21-21 15,22 0-15,-1 0 16,0-1-16,0 1 0,0 0 16,0 0-16,1 0 0,-1 0 0,21-1 15,-21 1-15,43-21 16,-43 21-16,0 21 0,0-21 0,0 21 15,1 0-15,-1 0 0,0 0 16,-21 21 15,0 0-15,0 0 0,0 0 109,-21 0-110,0 1-15,-1-1 0,1 0 16,0 0-16,0-21 0,0 42 15,-22-20-15,22-1 0,-21 0 0,0 0 16,-1 0-16,1 0 0,-43 1 16,43-1-16,21 0 0,-22-21 15,22 21-15,0-21 0,0 0 16,0 0 0,0 0-1,21-21 1,0 0-16,0 0 15,0-1-15,0 1 0,0 0 0,0 0 16,0-21-16,0 20 0,0 1 0,0 0 16,0 0-16,0 0 0,0-22 15,0 22-15,0 0 0,0 0 16,0 0-16,0 42 31,21 0-15,0 0-16,-21 22 0,21-22 15,0 21-15,-21-21 0,0 22 0,21-1 16,1-21-16,-22 21 0,0-20 16,0-1-16,21 21 0,-21-21 0,21-21 15,-21 21-15,0 1 0,21-22 0,-21 21 16,21-21 15,-21-21-15,0-1-1,21 1-15,-21 0 0,0 0 0,0 0 16,0 0-16,22-22 0,-1 1 0,-21 0 16,21 20-16,0-20 0,0 21 15,0-21-15,1 20 0,-1 22 0,0-21 16,0 21-16,0 0 0,0 0 16,-21 21-16,22-21 0,-1 22 0,-21-1 15,0 0-15,0 0 0,21 0 0,-21 0 16,0 1-16,0-1 0,0 0 15,0 0-15,0 0 0,0 0 16,0 1 0,-21-22-1,21 21-15,0-42 32,-21 21-17</inkml:trace>
  <inkml:trace contextRef="#ctx0" brushRef="#br1" timeOffset="157832.63">17949 6837 0,'0'0'0,"-21"0"0,0 0 0,0 21 16,0-21 0,-1 0-16,44 0 93,-1 0-77,0 0-16,0 0 16,0 0-16,0 0 0,1 0 15,-1 0-15,0 0 0,21 0 16,-21 0-16,22 0 0,-1 0 16,0 0-16,1 0 0,20 0 0,-20-21 15,20 21-15,-21 0 0,22 0 16,-1 0-16,-20 0 0,20 0 0,1 0 15,-22-21-15,22 21 0,-22 0 16,0 0-16,22 0 0,-22 0 0,0 0 16,1 0-16,-1 0 0,22 0 15,-22 0-15,0 0 0,1 0 0,20 0 16,-21 0-16,22 0 16,-22 0-16,22-21 0,-22 21 0,22 0 15,-22 0-15,21 0 0,-20-22 0,-1 22 16,22 0-16,-22 0 0,21 0 15,1 0-15,-1-21 0,1 21 0,-1 0 16,1 0-16,21 0 0,-22 0 16,1 0-16,-1 0 0,1-21 0,20 21 15,-20 0-15,-1 0 0,1 0 16,-1 0-16,22-21 0,0 21 0,-1 0 16,1 0-16,0-21 0,20 21 15,-20 0-15,0 0 0,21-21 0,-22 21 16,1 0-16,21 0 15,-22-22-15,22 22 0,0-21 0,0 21 16,-21 0-16,20 0 0,-20 0 16,0 0-16,-1 0 0,1 0 0,0-21 15,-1 21-15,1-21 0,0 21 0,-1 0 16,1 0-16,0-21 0,-1 21 16,1 0-16,0 0 0,-22 0 0,22 0 15,-22-21-15,1 21 0,-1 0 16,1 0-16,-22 0 0,22 0 0,-22 0 15,22 0-15,-22 0 0,0 0 16,1 0-16,-1 0 0,0 0 0,-21 0 16,22 0-16,-1-22 15,-21 22-15,22 0 0,-22 0 0,0 0 16,0 0-16,0 0 0,0 0 16,1 0-16,-44 0 78,1 0-78,0 0 15,0 0-15,0 0 16,0 0-16,-1 0 0,-20 0 16</inkml:trace>
  <inkml:trace contextRef="#ctx0" brushRef="#br1" timeOffset="161244.26">17314 1503 0,'-21'0'0,"0"-21"16,0 0-16,21-1 15,0 1 1,0 42 46,0 1-46,0-1-16,0 0 16,21 0-16,-21 0 0,21 22 0,0-22 15,-21 21-15,0 0 0,21-20 16,1 20-16,-22 0 0,0-21 0,21 22 16,-21-22-16,21 21 0,-21-21 15,21 1-15,-21-1 0,0 0 16,0 0-16,21-21 0,-21 21 31,21-21-31,-21-21 31,22 0-31,-1 0 0,-21 0 16,21-1-16,0 1 0,0 0 16,0-21-16,22 21 0,-22-22 0,21 1 15,1 21-15,-1-22 0,0 1 16,1 21-16,-1-21 0,0 20 15,1 1-15,-1 0 0,-21 0 0,21 0 16,-20 21-16,-1 0 0,0 0 16,-21 21-1,-21 0 1,0-21-16,-1 21 0,1 0 0,0-21 16,0 22-16,0-22 0,0 21 15,-1 0-15,1-21 0,0 21 0,0-21 16,0 0-16,0 21 0,-1-21 15,1 0-15,0 0 0,0 21 0,0-21 16,0 0-16,-1 0 0,1 22 16,0-22-16,-21 0 0,21 0 0,-1 21 15,1-21-15,0 0 16,0 21-16,0-21 0,0 0 0,21 21 16,-22-21-16,1 0 0,0 21 15,0-21 1,0 0 15,21-21 0,0 0-31,0 0 16,0 0-16,0-1 0,21 1 16,-21 0-16,0 0 0,0 0 0,0 0 15,0-22 1,0 22-16,0 0 0,-21 0 0,21 0 15,-21-1-15,21 1 0,0 0 16,-22 0-16,1 21 31,21 21-15,-21 0 0,21 0-1,0 1-15,0-1 31,0-42 16,0 42 0,21-21-31,-21 21-16,21 0 0,-21 0 15,22 0-15,-1 1 0,-21 20 0,21-21 16,0 0-16,-21 0 0,21 1 0,0-1 16,1 0-16,-1 0 0,0 0 15,0-21-15,-21 21 16,21-21 0,0 0-16,-21-21 31,0 0-16,0 0-15,0 0 16,0 0-16,0-1 0,0 1 16,0 0-16,0 0 0,0 0 15,22 0-15,-1 21 16,-21-22-16,21 22 0,0-21 16,0 21-16,0-21 0,1 21 0,20 0 15,-21 0-15,0-21 0,0 21 16,1 0-16,-1 0 0,0 0 15,0 0-15,0 0 0,0 0 0,1 0 16,-1 0 0,-21 21-1,-21-21 1,-1 21-16,1-21 0,0 0 16,0 0-16,0 21 0,-22-21 15,22 0-15,0 0 0,-21 22 0,21-22 16,-1 0-16,-20 0 0,21 0 15,0 0-15,0 0 0,-1 0 16,1 0-16,42 0 31,1-22-15,-1 1-16,21 21 0,-21 0 0,0-21 16,22 21-16,-22 0 0,0-21 15,0 21-15,0 0 0,1 0 0,-1 0 16,0 0-1,-42 0 17,0 21-32,-1-21 0,1 0 15,0 21-15,-21 0 0,21-21 16,-1 22-16,1-22 0,0 21 16,0-21-16,0 21 0,0-21 0,21 21 15,-22-21-15,1 21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01:28:16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677 0,'0'-21'15,"0"0"1,0 0 0,0 0-16,0 0 31,0-1-16,0 44 32,0-1-47,0 0 0,0 0 16,-22 0-16,22 22 0,0-22 0,0 21 16,0 0-16,0 22 0,0-22 15,0 1-15,0 20 0,-21-21 0,21 1 16,0-1-16,0 0 0,0 1 15,0-1-15,0 0 0,0 1 0,0-22 16,0 21-16,0-21 0,0 1 16,0 20-16,0-21 0,0 0 15,0 0-15,0 1 0,0-1 16,0-42 31,-21-1-47,21 1 0,0 0 0,0 0 15,0 0-15,0 0 0</inkml:trace>
  <inkml:trace contextRef="#ctx0" brushRef="#br0" timeOffset="660.86">2011 783 0,'0'0'0,"-21"0"0,21-21 16,-22 0-16,1 0 0,21 0 15,-21-1-15,21 1 16,0 0-16,0 0 16,0 0-16,21 0 0,0-1 15,22 1-15,-1 0 0,0 21 16,22-21-16,-1 0 0,1 21 0,21-21 15,-1 21-15,1 0 0,-22 0 16,22 0-16,-21 21 0,-22-21 0,21 42 16,-41-21-16,20 0 0,-42 22 15,0-1-15,0 0 0,0 1 16,-21-1-16,0 0 0,-43 22 16,22-22-16,-22 1 0,1-1 0,-1 0 15,1 1-15,-1-1 0,1 0 16,20-21-16,-20 22 0,21-22 15,-1-21-15,1 21 0,0 0 0,-1-21 16,22 0-16,0 0 0,0 0 16,0 0-16,-1 0 0,22-21 15,0 0 1,0 0-16,22 0 16,-1 21-1,0 0-15,0 21 16,0-21-16,0 21 0,-21 0 15,22 0-15,-1 0 0,0 1 0,0-1 16,-21 21-16,21-21 0,0 0 16,1 1-16,-1-1 0,0 21 0,21-21 15,-21 0-15,1-21 0,20 22 16,-21-1-16,21-21 0,-20 0 0,20 0 16,0 0-16,-21 0 0,22 0 15,-22 0-15,0 0 0,0 0 0,0-21 16,1 21-16,-1-22 0,0 22 15,0-21-15,-21 0 0,21 0 16,-21 0-16,21 0 16,-21-1-16,22 1 0,-22 0 0</inkml:trace>
  <inkml:trace contextRef="#ctx0" brushRef="#br0" timeOffset="1664.42">2942 1164 0,'0'0'0,"21"-21"16,-21 0-1,0 42 1,0 0 0,-21 0-16,0 22 0,21-22 15,0 0-15,0 0 16,0 0-16,0 1 0,0-1 0,0 21 16,0-21-16,0 0 0,0 1 15,0-1-15,0 0 0,0 0 0,21 0 16,0 0-16,0-21 15,1 0-15,-1 0 0,0 0 0,0 0 16,0 0-16,0 0 0,1-21 16,-1 21-16,0-21 0,21 0 0,-21 0 15,1 0-15,-1-1 0,0-20 16,0 21-16,0-21 0,0 20 16,1-20-16,-22 21 0,0-21 15,21 20-15,-21-20 0,21 21 0,-21 0 16,0 0-16,0 42 31,0 0-31,0 0 16,-21 0-16,0 0 0,21 1 0,-22 20 15,22-21-15,0 0 0,0 22 16,0-22-16,0 0 0,0 21 0,0-21 16,0 1-16,0-1 0,22 0 15,-1 0-15,0-21 0,0 21 0,0 0 16,0-21-16,1 0 0,-1 0 15,21 0-15,-21 0 0,22 0 0,-22 0 16,0-21-16,21 0 0,-21 0 16,1 21-16,-1-21 0,0 0 15,0-1-15,0-20 0,0 21 0,-21 0 16,0 0-16,0-22 0,0 22 16,0-21-16,0 21 0,0-1 0,0 1 15,0 0-15,0 42 31,0 0-15,-21 1-16,21-1 0,0 0 0,0 0 16,0 21-16,0-20 0,0-1 0,0 0 15,0 0-15,0 0 16,0 0-16,0 1 0,0-1 0,0 0 16,0 0-1,0-42 32,0 0-47,0 0 16,0-1-16,0 1 0,0-21 0,0 21 15,0 0-15,21-22 0,-21 22 0,22-21 16,-1-1-16,0 22 0,21-21 16,-21 21-16,22 0 0,-22-1 0,21 1 15,1 0-15,-1 21 16,0 0-16,-21 0 0,22 0 0,-1 21 15,-21 0-15,0 1 0,1-1 16,-1 21-16,-21-21 0,21 22 0,-21-22 16,0 0-16,0 21 0,0-21 15,0 1-15,0-1 0,0 0 0,0 0 16,-21 0-16,21 0 0,-21 1 16,21-1-16,-22-21 0,22 21 0,-21 0 15,0 0 1,21-42 31,0 0-47,21 0 15</inkml:trace>
  <inkml:trace contextRef="#ctx0" brushRef="#br0" timeOffset="2460.11">5355 1397 0,'0'0'0,"-21"0"0,0 0 0,0 0 15,-1 0-15,1 0 16,21-21 15,0 0-31,0 0 16,0-1-16,0 1 0,0 0 16,0-21-16,0 21 0,21-22 15,1 1-15,-1 0 0,-21-1 16,0-20-16,21 20 0,0-20 15,-21 21-15,0-1 0,21-20 0,-21 20 16,0 1-16,0 0 0,0 21 16,21-1-16,-21 1 0,0 0 0,0 0 15,-21 42 1,21 0 0,-21 0-16,21 22 0,-21-22 0,21 21 15,0 1-15,0-1 0,-21 21 16,21-20-16,-21 20 0,21-20 0,0-1 15,0 21-15,0-20 0,0-1 16,0 0-16,0 1 0,0-1 16,0-21-16,0 0 0,0 22 15,21-22-15,0-21 0,0 21 0,0 0 16,0-21-16,1 0 0,-1 0 0,21 0 16,-21 0-16,22 0 0,-22 0 15,21-21-15,-21 0 0,0 0 0,22 0 16,-22-1-16,0 1 0,0-21 15,-21 21-15,21-22 0,-21 22 0,22-21 16,-22 21-16,0-22 0,0 22 16,0 0-16,0 0 0,0 42 31,0 0-15,0 0-16,0 22 0,0-22 0,0 0 15,0 21-15,0-20 0,0-1 16,0 0-16,0 0 0,21 0 0,-21 0 15,21 1-15,0-22 0,-21 21 16,21-21-16,0 0 0,1 0 0,-1 0 16,0 0-16,0 0 15,0 0-15,0-21 0,1-1 16,-1 1-16,-21 0 0,21 0 0,-21 0 16,0-22-16,21 22 15</inkml:trace>
  <inkml:trace contextRef="#ctx0" brushRef="#br0" timeOffset="2652">6054 677 0,'0'0'0,"-22"0"0,22-21 0,-21 21 16,0 0-16,0 0 16</inkml:trace>
  <inkml:trace contextRef="#ctx0" brushRef="#br0" timeOffset="2863.88">5143 995 0,'0'0'0,"-63"21"32,42-21-32,42 0 31,0 0-31,0 0 16,0 0-16,1 0 0,20 0 15,-21 0-15,21 0 0,-20-21 0,20 21 16,0-21-16,1 21 0</inkml:trace>
  <inkml:trace contextRef="#ctx0" brushRef="#br0" timeOffset="3664.41">6138 995 0,'0'21'47,"0"0"-31,-21 0-16,21 1 0,0-1 0,0 0 16,0 0-16,0 0 0,0 0 15,0 1-15,0-1 0,0 0 0,0 0 16,0 0-16,0 0 0,0 1 15,0-1 1,0-42 31,0-1-47,0 1 16,0 0-16,0 0 0,0 0 15,0-22-15,0 22 0,0-21 0,0 21 16,21-22-16,-21 22 0,21-21 15,1 21-15,-1 0 0,21-1 0,-21 1 16,0 0-16,1 21 0,-1 0 16,21 0-16,-21 0 0,0 21 0,1 0 15,-1-21-15,0 43 0,0-22 16,0 0-16,0 0 0,-21 22 16,22-22-16,-22 0 0,21 0 0,-21 21 15,0-20-15,0-1 0,0 0 16,0 0-16,0 0 0,0 0 15,-21 1-15,-1-22 16,1 0 0,0 0-1,0-22-15,21 1 16,0 0-16,0 0 0,0 0 16,0 0-16,0-1 0,0 1 15,0-21-15,21 21 0,0-22 0,0 22 0,1 0 16,20 0-16,-21-21 15,21 42-15,1-22 0,-1 1 0,0 21 16,-20 0-16,20 0 0,0 0 16,-21 21-16,22 1 0,-22-1 0,0 0 15,0 0-15,0 21 0,-21-20 0,0-1 16,0 21-16,0-21 0,0 0 16,0 1-16,0-1 0,0 0 0,0 0 15,0 0-15,-21 0 16,0-21-16,0 22 0,0-22 15,21-22 17,21 22-32,0-21 15</inkml:trace>
  <inkml:trace contextRef="#ctx0" brushRef="#br0" timeOffset="4049.19">7197 1080 0,'0'21'16,"21"-21"-1,0 0-15,0 0 16,0 0-16,-21-21 0,21 21 0,1-22 16,-1 1-16,0 21 0,0-21 0,0 0 15,0 21-15,-21-21 0,22 0 16,-1-1-16,-21 1 0,0 0 0,0 0 15,0 0-15,0 0 0,0-1 16,-21 22 0,-1 0-16,1 0 0,0 22 15,0-22-15,0 42 0,0-21 0,-1 0 16,1 22-16,0-22 16,21 21-16,-21-21 0,21 22 0,-21-22 15,21 21-15,0-21 0,0 0 0,0 1 16,0-1-16,0 0 0,21-21 15,0 21-15,0-21 0,0 0 16,22 0-16,-22 0 0,0 0 16,0 0-16,22 0 0,-22 0 0,0-21 15,21 0-15,-21 0 0</inkml:trace>
  <inkml:trace contextRef="#ctx0" brushRef="#br0" timeOffset="4660.41">9017 550 0,'0'0'0,"0"-21"16,0-21 0,0 21-16,0 0 0,0 42 31,0 0-16,0 21-15,0-21 0,0 22 0,0-1 16,0 0-16,0 1 0,0 20 16,-21 1-16,0-1 0,21 1 0,-22-1 15,1 1-15,21-1 0,-21-20 16,0 20-16,21-21 0,-21 22 0,21-22 16,-21 1-16,21-1 0,-22-21 0,22 21 15,-21-20-15,21-1 0,0 0 16,0 0-16,0-42 31,0 0-31,0 0 16,0-1-16,21 1 0,-21-21 0</inkml:trace>
  <inkml:trace contextRef="#ctx0" brushRef="#br0" timeOffset="4988.22">8699 889 0,'0'0'0,"-21"-42"0,0 21 0,-21-22 0,21 22 15,-1 0-15,22 0 0,0-22 16,0 22-16,0 0 0,0 0 0,0-21 16,22 20-16,-1 1 0,0 0 15,21 21-15,1-21 0,-1 0 16,21 21-16,1 0 0,-22 0 0,22 0 16,-1 0-16,1 21 0,-22 0 15,0 0-15,1 22 0,-1-22 0,-21 0 16,0 21-16,-21-21 0,0 22 15,0-22-15,-21 21 0,0 1 0,0-22 16,-21 21-16,-1-21 0,1 0 0,0 22 16,-1-22-16,1 0 0,0 0 15,-1 0-15,22-21 0,0 22 0,0-1 16,0-21-16,21 21 16,0 0-1,21-21-15,0 0 16,0 0-16,21 0 0,-20 0 0</inkml:trace>
  <inkml:trace contextRef="#ctx0" brushRef="#br0" timeOffset="5404.5">9440 1016 0,'0'-21'16,"0"42"15,-21 0-31,21 0 0,-21 1 16,21-1-16,0 0 0,-21 0 15,21 0-15,-21 22 0,21-22 0,0 0 16,0 0-16,0 0 0,0 0 16,0 1-16,0-1 0,21-21 15,0 0-15,0 0 0,0 0 16,0 0-16,1 0 0,20 0 0,-21 0 15,0-21-15,22-1 0,-22 1 0,0 21 16,0-42-16,0 21 0,0 0 16,1-22-16,-22 22 0,21-21 15,-21 21-15,0-22 0,0 1 0,0 21 16,0-22-16,-21 22 0,-1 0 16,1 0-16,0 0 0,0 21 0,-21 0 15,20 0-15,1 0 0,0 0 16,0 21-16,0-21 0,0 21 0,-1-21 15,1 21-15,21 0 0,0 1 16,0-1-16,0 0 16</inkml:trace>
  <inkml:trace contextRef="#ctx0" brushRef="#br0" timeOffset="6472.3">9906 1291 0,'0'0'0,"0"21"0,0-42 31,21 0-15,0 21-16,0-21 0,1 0 0,-22 0 15,42-1-15,-21-20 16,0 21-16,0-21 0,1-1 0,-1 1 16,0-22-16,-21 22 0,21-21 0,-21 20 15,21-20-15,-21 20 0,0-20 16,0 21-16,0-22 0,0 22 0,0-1 16,0 1-16,0 21 0,0-21 15,-21 42-15,21-22 0,-21 22 0,21 22 16,-21-1-16,21 0 15,-21 0-15,21 21 0,0 1 0,0-1 16,0 0-16,-22 22 0,22-22 16,0 22-16,-21-1 0,21-20 0,0 20 15,0 1-15,0-22 0,0 21 16,0-20-16,0-1 0,0 0 16,0 1-16,21-22 0,1 0 0,-22 0 15,21 0-15,0 1 0,0-22 0,0 0 16,22 0-16,-22 0 0,0 0 15,0 0-15,0 0 0,22-22 0,-22 1 16,0 0-16,0 0 0,0 0 16,-21 0-16,21-22 0,1 22 0,-1-21 15,-21 21-15,0-1 0,0 1 16,21 0-16,-21 0 0,0 0 0,0 42 31,0 0-15,0 0-16,0 0 0,0 1 15,0-1-15,0 0 0,0 0 16,0 0-16,0 0 0,0 1 0,0-1 16,0 0-16,0 0 0,21-21 0,-21 21 15,21-21-15,0 0 0,1 0 16,-1 0-16,0 0 0,0 0 16,0 0-16,0-21 0,1 0 15,-1 0-15,0 0 0,21-1 0,-21 1 16,1 0-16,-22-21 0,21 21 0,0-1 15,0-20-15,-21 21 0,0 0 16,21 0-16,-21-1 0,21 22 16,-21-21-16,0 42 31,0 1-31,-21-1 0,0 21 16,21-21-16,0 0 0,0 1 15,0 20-15,-21-21 0,21 21 0,0 1 16,0-1-16,-21 0 0,21 1 15,0-1-15,0 0 0,0 1 0,0-1 16,0 22-16,0-22 0,0 0 0,0 1 16,0 20-16,0-21 0,0 1 15,0 20-15,0-20 0,0-1 0,0 0 16,0 1-16,0-1 0,0 0 16,-21-21-16,-1 22 0,1-22 0,-21 0 15,21 0-15,-22-21 0,1 21 16,0-21-16,-1 22 0,1-22 0,0 0 15,-1 0-15,1 0 0,0-22 0,-22 1 16,22 0-16,-22 0 0,22 0 16,-21 0-16,20-1 0,1 1 0,21 0 15,0-21-15,-1 21 0,1-1 0,21 1 16,0 0-16,0 0 16,0 0-16,0-22 0,21 22 0,1 0 15,-1-21-15,0 21 0,21-22 0</inkml:trace>
  <inkml:trace contextRef="#ctx0" brushRef="#br0" timeOffset="7312.23">11218 995 0,'0'0'0,"0"-21"0,-21 21 31,21 21-15,-21 0-16,21 0 15,0 22-15,0-22 0,0 0 16,0 21-16,0-21 0,0 1 0,0 20 16,0-21-16,-21 0 0,21 0 15,0 1-15,-21-1 0,21 0 16,0 0-16,-22-21 16,1 0-1,21-21-15,0 0 16,0 0-16,0-1 0,0 1 15,0 0-15,0 0 0,0-21 16,0 20-16,21-20 0,1 21 0,-1-21 16,0 20-16,0-20 0,0 21 15,0 0-15,1 0 0,-1-1 0,21 22 16,-21 0-16,0 0 0,22 0 0,-22 0 16,0 0-16,0 22 15,22-1-15,-22 0 0,0 0 0,-21 0 16,21 22-16,-21-22 0,21 0 15,-21 0-15,0 21 0,0-20 0,0-1 16,0 0-16,0 0 0,0 0 0,0 0 16,0 1-16,-21-22 15,0 0-15,0 0 16,0-22 0,21 1-1,0 0-15,0 0 0,0 0 0,0-22 16,21 22-16,0-21 15,0 21-15,0-22 0,0 22 0,1 0 16,20 0-16,-21 0 0,21 0 16,1-1-16,-22 22 0,21 0 0,1 0 15,-22 0-15,0 22 0,21-22 0,-21 21 16,1 0-16,-22 0 0,0 0 16,0 22-16,0-22 0,0 0 0,0 0 15,0 21-15,-22-20 0,1-1 16,21 0-16,-21-21 0,0 21 0,0 0 15,0 0-15,21 1 0,-22-22 16,44 0 15,-1 0-31,0-22 16,0 1-16</inkml:trace>
  <inkml:trace contextRef="#ctx0" brushRef="#br0" timeOffset="7732.51">12361 889 0,'0'0'0,"-21"0"15,0 0 1,21 21-16,-21 0 0,0 1 0,-1-1 16,22 0-16,-21 0 0,0 0 15,0 22-15,0-22 0,21 0 16,-21 21-16,-1-21 0,22 1 0,0-1 15,0 0-15,0 0 0,0 0 0,0 0 16,0 1-16,22-22 16,-1 0-16,0 0 0,0 0 15,0 0-15,0 0 0,1-22 16,-1 1-16,21 0 0,-21 0 0,0 0 16,1 0-16,-22-1 0,21-20 0,0 21 15,-21-21-15,21-1 0,-21 22 16,0-21-16,0 21 0,0-1 0,0-20 15,0 21 1,-21 21-16,0 0 0,0 0 16,-1 0-16,1 21 0,0-21 0,-21 21 15,21 0-15,-1-21 0,22 22 16,-21-1-16,21 0 0,-21 0 0,21 0 16,0 0-16,0 1 15,0-1-15,21 0 0,0-21 16</inkml:trace>
  <inkml:trace contextRef="#ctx0" brushRef="#br0" timeOffset="8520.57">12615 1397 0,'0'0'0,"0"-21"32,0 0-17,21 0-15,1-1 0,-1 1 0,-21 0 16,21 0-16,0 0 0,0-22 0,0 22 16,-21-21-16,22 21 15,-22 0-15,21-1 0,-21-20 0,0 21 0,0 0 16,0 0-1,-21 21-15,-1 0 16,1 0-16,0 0 0,0 0 0,0 21 16,21 0-16,-21-21 15,21 21-15,0 0 0,0 0 0,0 1 16,0-1-16,0 0 16,0 0-16,21-21 0,0 21 0,-21 0 15,0 1-15,21-1 0,0 0 16,-21 0-16,0 0 15,0 0-15,21-21 16,-21 22-16,22-1 16,-1-21-16,0 0 15,0 0-15,0 0 0,0 0 16,1 0-16,20-21 0,-21-1 16,21 1-16,-20 21 0,20-21 0,-21 0 15,21 0-15,-20 0 0,20-22 0,-21 22 16,0 0-16,0-21 0,1 20 15,-22 1-15,0 0 0,0 0 0,21 0 16,-21 0-16,0-1 16,-21 22-1,-1 22 1,22-1-16,0 0 0,-21 0 16,0 0-16,0 22 0,21-22 0,-21 21 15,21 0-15,-21 1 0,-1-1 16,22 0-16,0 1 0,-21-1 0,21 0 15,-21 22-15,21-22 0,-21 22 0,21-22 16,0 22-16,0-1 0,-21-21 16,21 22-16,-21-1 0,-1-20 0,1-1 15,21 22-15,-21-22 0,21 0 0,0 1 16,-21-22-16,21 21 0,-21-21 0,21 0 16,0 1-16,0-1 0,21-21 31,0-21-31,0-1 15,0 1-15,1 0 0,-22 0 16,21-21-16,0-1 0,21 1 0</inkml:trace>
  <inkml:trace contextRef="#ctx0" brushRef="#br0" timeOffset="8844.37">13208 1143 0,'0'-42'0,"0"84"0,0-105 15,0 41-15,0 1 0,0 0 0,0 0 16,0 0-16,21 0 0,0 21 16,22-22-16,-22 22 0,0 0 0,21 0 15,1 0-15,-22 0 0,21 0 16,0 0-16,-20 0 0,20 22 0,-21-1 16,0 0-16,0 0 0,-21 0 15,0 0-15,0 22 0,0-22 0,0 0 16,-21 0-16,0 0 0,0 1 0,-21-1 15,20 0-15,-20 0 0,0-21 16,-1 21-16,22-21 0,-21 21 16,21-21-16,-22 0 0,22 0 0,0 22 15,0-22-15,42-22 32,0 22-17,0-21-15,22 0 0</inkml:trace>
  <inkml:trace contextRef="#ctx0" brushRef="#br0" timeOffset="9540.4">13970 677 0,'0'0'0,"-21"0"0,0 0 16,-1 0-16,1 0 0,0 0 15,0 22-15,21-1 0,-21 0 16,0 21-16,21-21 0,0 22 0,-22-1 16,22-21-16,-21 22 0,21-1 0,0 0 15,0 1-15,0-1 0,0 0 16,-21-21-16,21 22 0,0-22 0,0 0 16,0 21-16,0-20 15,0-1-15,0 0 0,0-42 47,0 0-47,0-1 0,21 1 16,-21 0-16,21 0 0,-21-21 0,22 20 15,-1 1-15,0-21 0,-21 21 16,21 0-16,0-1 0,0 1 0,22 0 16,-22 0-16,0 0 0,0 21 15,0 0-15,1 0 0,-1 0 0,0 21 16,0 0-16,-21 0 0,0 0 15,0 1-15,21-1 0,-21 21 16,21-21-16,-21 0 0,0 1 0,0-1 16,0 0-16,22 0 0,-1 0 0,0-21 15,-21 21-15,21-21 0,0 22 16,0-22-16,1 0 16,-1 0-16,0 0 0,0 0 0,0 0 15,0-22-15,1 1 0,-22 0 16,21 0-16,0 0 0,0 0 0,0-1 15,0 1-15,1-21 0,-22 21 16,21 0-16,0-1 0,-21 1 0,21 0 16,-21 0-16,0 42 31,0 0-31,0 0 0,0 1 0,0 20 16,0-21-16,-21 0 0,21 0 15,0 22-15,-21-22 0,21 0 0,0 0 16,0 0-16,0 1 15,0-1 1,0-42 0,0-1-1</inkml:trace>
  <inkml:trace contextRef="#ctx0" brushRef="#br0" timeOffset="9736.94">14605 847 0,'0'-21'16,"-21"21"-16,0 0 15,21 21 1,-22-21-16,22 21 16,0 0-1</inkml:trace>
  <inkml:trace contextRef="#ctx0" brushRef="#br0" timeOffset="10187.68">15176 910 0,'0'0'0,"0"-42"31,-21 42-31,0-21 0,0 21 0,0 0 16,0 0-16,-22 0 0,22 0 0,-21 0 15,-1 0-15,22 21 0,0 0 16,-21-21-16,21 21 0,21 0 0,-22 1 16,22-1-16,0 0 0,0 0 15,0 0-15,22 0 16,-1-21-16,0 0 0,0 22 15,0-22-15,22 0 0,-22 21 16,21-21-16,-21 0 0,0 21 0,22-21 16,-22 21-16,0-21 0,0 0 0,0 0 15,1 21-15,-22 0 0,21-21 16,-21 22-16,0-1 16,-21-21-16,-1 21 15,1-21-15,0 0 0,-21 0 0,21 21 16,-22-21-16,22 0 0,-21 0 0,21 0 15,-22 21-15,22-21 0,-21 0 16,21 0-16,-1 0 0,1 0 16,0 0-16,0 0 0</inkml:trace>
  <inkml:trace contextRef="#ctx0" brushRef="#br0" timeOffset="10968.33">15494 847 0,'0'0'16,"0"21"-1,-21-21 1,21 21-16,0 0 0,0 0 0,-21 22 16,21-22-16,-22 0 0,22 21 0,0-20 15,0-1-15,0 21 0,0-21 16,0 0-16,0 1 0,0-1 0,0 0 16,-21 0-16,21 0 15,-21-21 16,21-21-15,0 0-16,0 0 0,0 0 16,0-1-16,0 1 0,21 0 0,0 0 15,1-21-15,-1 20 0,0 1 16,0-21-16,21 21 0,-20 0 0,-1-22 16,21 22-16,-21 21 0,22-21 15,-22 0-15,21 21 0,-21 0 0,0 0 16,1 0-16,20 0 0,-21 0 0,0 21 15,0 0 1,-21 21-16,22-20 0,-22-1 0,0 0 0,0 21 16,0-21-16,0 1 0,0-1 15,0 0-15,0 0 0,0 0 16,-22 0-16,22 1 0,-21-22 0,21 21 16,-21-21-16,21 21 15,-21-21-15,0 0 16,21-21-1,0 0-15,0-1 16,0 1-16,0-21 0,21 21 16,0 0-16,0-1 0,0-20 15,1 21-15,20-21 0,-21-1 16,21 22-16,22-21 0,-22 21 0,1-1 16,20 1-16,1 0 0,-22 0 15,0 21-15,1 0 0,-1 0 0,0 21 16,-21 0-16,22 0 0,-43 22 0,21-22 15,-21 21-15,0 1 0,0-1 16,0 0-16,0-21 0,-21 22 0,0-1 16,21-21-16,-22 22 0,1-22 15,0 0-15,0 0 0,0 0 0,0 0 16,21 1-16,-22-1 0,1-21 16,21 21-16,-21-21 0,0 0 15</inkml:trace>
  <inkml:trace contextRef="#ctx0" brushRef="#br0" timeOffset="12084.12">1968 2074 0,'0'0'0,"-21"0"15,0 0 1,21 22-16,0-1 47,21-21-16,0 0-31,1 0 0,-1 0 16,21 0-16,-21 0 0,22 0 0,-1 0 15,21 0-15,1 0 0,-1 0 0,1 0 16,21 0-16,-1 0 0,22 0 16,-21 0-16,21 0 0,-1 0 15,1-21-15,21 21 0,21-22 0,1 22 16,20-21-16,0 0 0,22 0 15,20 21-15,-20-21 0,21 0 0,20-1 16,-20 1-16,0 0 0,-1 0 16,1 0-16,0 21 0,-1-21 0,-20-1 15,-1 22-15,1-21 0,-1 21 0,-20 0 16,-22 0-16,21-21 0,-21 21 16,1 0-16,-22 0 0,0 0 15,-22 0-15,1 0 0,-21 0 16,0 0-16,-22 0 0,1 0 0,-1 0 15,-21 0-15,1 0 0,-22 0 0,0 0 16,-21-21 31,0 0-31,-21 21-16</inkml:trace>
  <inkml:trace contextRef="#ctx0" brushRef="#br0" timeOffset="12992.75">9567 1757 0,'0'0'0,"-21"0"0,0 0 0,21 21 15,-21-21-15,0 0 0,-1 0 16,1 0-16,0 0 0,0 0 15,0 0-15,0 0 16,-1 0 0,1 0-16,0 0 0,0 0 15,0 0 1,42 0 31,0-21-47,21 21 0,-20 0 0,20 0 15,0 0-15,22-21 0,-22 21 16,43 0-16,-22 0 0,43 0 16,-21 0-16,21-21 0,-22 21 0,22 0 15,21 0-15,-21 0 0,21 0 16,0 0-16,21-22 0,0 22 0,0 0 16,1 0-16,20 0 0,0 0 0,1 0 15,-1 0-15,-21-21 0,21 21 16,1 0-16,-1 0 0,22-21 0,-22 21 15,0-21-15,1 21 0,-22-21 16,21 21-16,0-21 0,-20 21 0,-1-22 16,0 22-16,0 0 0,-21-21 0,0 21 15,0 0-15,0-21 16,-21 21-16,0-21 0,0 21 0,-22 0 16,22 0-16,-42 0 0,-1 0 0,1-21 15,-22 21-15,0 0 0,1 0 16,-22 0-16,0 0 0,0 0 0,0 0 15,-42 0 95,0 0-110,0 0 0,0 0 15</inkml:trace>
  <inkml:trace contextRef="#ctx0" brushRef="#br0" timeOffset="15486.32">1524 4064 0,'0'0'0,"-21"0"16,21-21 46,0 0-46,0 0-16,21 21 0,-21-22 15,21 1-15,-21 0 0,21 0 0,-21 0 16,0 0-16,21-1 16,-21 1-16,0 0 0,22 21 0,-22-21 15,0 0-15,0 0 16,0-1-16,0 1 16,0 42 30,0 1-30,0-1-16,0 0 0,0 0 16,0 0-16,0 0 0,0 22 15,0-22-15,0 0 0,0 0 16,0 22-16,0-1 0,0-21 16,0 21-16,0 1 0,0-1 0,0-21 15,0 22-15,0-1 16,0-21-16,0 21 0,0-20 0,0-1 15,0 21-15,0-21 0,0 0 16,0 1-16,0-1 0,0 0 16,0 0-16,0 0 15,0 0 1,-22-21-16,1 0 16,0 0-1,0 0-15,0 0 0,-22 0 16,22 0-16,0 0 0,-21 0 15,21 0-15,-22 0 0,1 0 0,21 0 16,-22 0-16,1 0 16,21 0-16,-21 0 0,20 0 0,-20 0 15,21 0-15,0 0 0,0 0 16,42 0 15,0 0-15,21 0-16,-21 0 15,1 0-15,20 0 0,-21 0 16,21 0-16,1 0 0,-1 0 0,0 0 16,1 0-16,-1 0 15,22 0-15,-22 0 0,0-21 0,1 21 0,-22 0 16,21 0-16,-21 0 16,22 0-16,-22 0 0,0-21 0,0 21 15,-21-21 110,-21 0-109</inkml:trace>
  <inkml:trace contextRef="#ctx0" brushRef="#br0" timeOffset="15980.34">2074 4149 0,'0'21'31,"0"0"-31,0 0 16,0 0-16,0 1 15,0-1 1,21-21 15,1 0-31,-1-21 16,-21-1-16,0 1 16,0 0-16,0 0 15,0 0 1,0 0-16,-21 21 15,-1 0 1,1 0-16,21 21 0,0 0 16,-21 0-16,21 0 15,-21-21-15,21 21 16,21-21 15,0 0-31,-21-21 16</inkml:trace>
  <inkml:trace contextRef="#ctx0" brushRef="#br0" timeOffset="17633.04">3281 3450 0,'0'0'0,"0"21"0,0 1 0,0-1 16,0 0-1,0 0-15,0 0 0,21-21 0,-21 21 16,0 1-16,21-22 0,0 21 16,0-21-16,1 0 0,-1 0 15,0 0-15,0 0 0,0 0 16,0 0-16,1 0 0,20 0 0,-21-21 16,0 21-16,0-22 0,1 1 15,-1 21-15,0-21 0,0 0 0,0 0 16,0 0-16,-21-1 0,0 1 0,22 0 15,-22 0-15,0 0 16,0 0-16,0-1 0,0 1 0,0 0 16,0 0-16,-22 0 15,1 21 1,21 21-16,-21 0 16,21 0-16,0 0 0,0 22 0,0-22 15,0 21-15,0 1 0,0-1 16,0 0-16,0 1 0,0-1 0,0-21 15,0 21-15,0 1 0,0-1 16,0 0-16,0 22 0,0-22 0,0 1 16,0-1-16,0 0 0,0 1 15,0-22-15,0 21 0,0 0 16,0-20-16,0-1 0,0 21 0,0-21 16,-21 0-16,21 1 0,-21-1 15,0-21-15,-1 0 0,1 0 16,0 0-16,0 0 15,0 0-15,0 0 0,-1-21 16,1-1-16,0 1 0,-21 0 16,21 0-16,-1 0 0,1 0 0,0-22 15,0 22-15,0 0 0,0-21 16,-1 20-16,1 22 0,21-21 0,-21 21 16,0 0-1,21 21 1,0 1-16,0-1 15,0 0-15,21 0 0,0 0 16,0 22-16,1-22 0,-1 0 0,0 0 16,0 0-16,0 0 0,0-21 15,1 22-15,-1-1 0,0-21 0,0 21 16,0-21-16,0 0 0,1 0 16,-1 0-16,21 0 0,-21 0 0,0 0 15,22 0-15,-22-21 0,21 21 16,-21-21-16,22-1 0,-1 1 0,-21 0 15,0 0-15,22-21 0,-22 20 16,0 1-16,0-21 0,0 21 16,1-22-16,-1 22 0,-21 0 0,0-21 15,0 21-15,0-1 0,0 1 16,0 0-16,0 0 0,0 0 16,0 42 15,0 0-31,0 0 0,0 0 15,0 1-15,0 20 0,0-21 16,0 0-16,0 22 0,0-22 0,0 21 16,0-21-16,0 0 0,0 1 0,0 20 15,0-21-15,0 0 16,0 0-16,0 1 0,0-1 16,0-42 30,0-1-46,0 1 16,0 0-16,0 0 0,0 0 0,0 0 16,0-1-16,0-20 0,0 21 15,0-21-15,21 20 0,-21-20 0,21 21 16,0 0-16,0-22 0,-21 22 16,22 0-16,-1 0 0,0 21 15,0-21-15,0 21 0,0 0 0,1 0 16,-1 0-16,-21 21 0,21 0 15,0 0-15,0 0 0,-21 22 0,0-22 16,21 21-16,-21-21 0,0 22 16,22-22-16,-22 21 0,0-21 0,0 1 15,0-1-15,21 0 0,-21 0 0,0 0 16,21-21-16,-21 21 0,21-21 31,0 0-15,-21-21-16,0 0 15,21 0-15,1 0 0,-22 0 16</inkml:trace>
  <inkml:trace contextRef="#ctx0" brushRef="#br0" timeOffset="19328.82">4868 3429 0,'0'0'0,"0"-21"0,-21 0 16,0 21-16,0 0 0,0 21 31,-1 0-31,22 0 0,0 0 0,-21 22 16,21-22-16,0 21 0,0 1 0,0-1 16,0 0-16,0 1 0,0-1 15,0 21-15,0-20 0,0-1 0,0 0 16,0 22-16,0-22 0,0 1 15,0-1-15,0 0 0,0-21 0,0 22 16,0-22-16,0 0 0,0 0 16,0 0-16,0 1 15,0-44 17,0 1-32,0 0 15,0 0-15,0 0 0,0 0 0,0-22 16,0 22-16,0-21 0,0 21 15,21-22-15,1 22 0,-1-21 0,-21 21 16,21-1-16,0-20 0,0 21 16,0 21-16,1-21 0,-1 0 0,0 21 15,0 0-15,0 0 0,0 0 0,1 0 16,-1 0-16,0 0 16,-21 21-16,21 0 0,-21 0 0,21 0 15,0 0-15,-21 1 0,0 20 16,0-21-16,22 21 0,-22-20 0,0-1 15,0 21-15,0-21 0,21 0 16,-21 22-16,21-22 0,-21 0 16,0 0-16,21 0 0,0 1 15,0-22-15,1 0 0,-1 0 16,0 0-16,0 0 16,0 0-16,0 0 0,22-22 0,-22 1 15,0 0-15,0 0 0,0 0 16,1 0-16,-1-1 0,0-20 15,-21 21-15,21-21 0,-21 20 0,21-20 0,-21 21 16,0-21-16,0 20 16,0 1-16,0-21 0,0 21 15,0 0-15,-21 21 0,0 0 16,0 0-16,0 0 16,-1 21-16,22 0 15,-21-21-15,21 21 0,0 21 16,0-20-16,0-1 0,0 0 0,0 0 15,0 21-15,0-20 0,0-1 0,0 0 16,0 0-16,0 0 0,0 0 16,21 1-16,-21-1 0,22 0 0,-1 0 15,0 0-15,0-21 0,0 0 16,0 0-16,1 0 0,-1 0 16,0 0-16,0 0 0,0 0 15,0-21-15,1 21 0,-1-21 0,0 0 16,21 0-16,-21-1 0,1 1 15,-1 0-15,0 0 0,0-21 0,-21 20 16,21-20-16,-21 21 0,21-21 16,-21 20-16,0 1 0,0 0 0,0 0 15,0 0-15,0 42 47,0 0-47,0 0 0,0 0 16,0 1-16,0-1 15,22 0-15,-22 0 0,21 0 0,0-21 16,-21 21-16,0 1 0,0-1 16,21 0-16,0 0 0,-21 0 15,21 0-15,1-21 16,-1 22-16,0-22 16,0 0-16,0 0 0,0 0 15,1 0-15,-1 0 0,0 0 16,0-22-16,0 22 0,0-21 15,-21 0-15,22 0 0,-1 0 0,0 0 16,-21-22-16,21 22 0,0 0 0,-21-21 16,21 20-16,-21-20 15,0 21-15,0 0 0,22 0 0,-22-1 16,21 1-16,-21 0 16,0 42-1,0 0 1,0 1-16,0-1 0,0 0 15,0 0-15,-21 21 0,21-20 0,0-1 16,0 21-16,0-21 0,0 0 0,0 1 16,0-1-16,0 0 0,0 0 15,0 0-15,0 0 0,21-21 0,0 22 16,0-22-16,0 0 0,0 0 0,1 0 16,20 0-16,-21 0 15,0 0-15,22 0 0,-22 0 0,0-22 16,0 1-16,0 21 0,0-21 0,22 0 15,-22-21-15,0 20 0,-21 1 16,21-21-16,0 0 0,1 20 0,-1-20 16,0 0-16,0-1 0,0 1 0,-21 0 15,0-1-15,21 1 0,-21 0 16,0-1-16,22 22 0,-22-21 0,0 21 16,0-22-16,0 22 0,0 0 15,0 0-15,-22 42 16,1-21-1,21 21-15,0 0 16,0 22-16,-21-22 0,21 0 0,-21 21 16,21 1-16,0-22 0,-21 21 15,21 1-15,0-1 0,0-21 0,0 21 16,0 1-16,0-22 0,0 21 0,0-21 16,0 22-16,0-22 0,0 21 15,0-21-15,0 1 0,0-1 0,0 0 16,21-21-16,-21 21 0,21 0 0,0-21 15,0 0-15,1 0 16,-1 0-16,0 0 0,0 0 16,0-21-16,0 0 0,1 21 15,-1-21-15,-21 0 16,21-1-16,0 1 0,-21 0 0,0 0 16,21 0-16,-21-22 0</inkml:trace>
  <inkml:trace contextRef="#ctx0" brushRef="#br0" timeOffset="19577.18">7091 3747 0,'21'0'16,"0"0"-16,0 0 15,0 0-15,1 0 0,-1 0 0,21 0 16,-21-22-16,0 22 0,22-21 0,-22 21 15,21 0-15,-21-21 0,1 21 16,-1 0-16,21-21 0,-21 21 0,0 0 16,1 0-16,-22-21 15,0 0 1,-22 21-16,1 0 16,0 0-16</inkml:trace>
  <inkml:trace contextRef="#ctx0" brushRef="#br0" timeOffset="19792.58">6858 3535 0,'-21'0'15,"0"0"1,21 21 15</inkml:trace>
  <inkml:trace contextRef="#ctx0" brushRef="#br0" timeOffset="22027.85">7810 4022 0,'0'0'0,"43"0"31,-22 0-31,0 0 0,0 0 16,0 0-16,1-21 16,-1 21-16,0-22 0,0 1 15,-21 0-15,21 21 0,-21-21 16,0 0-16,0 0 0,0-1 0,0 1 16,0 0-16,0 0 0,-21 0 15,0 0-15,0-1 0,0 1 0,-1 0 16,1 21-16,0 0 0,0-21 0,0 21 15,0 0-15,-1 0 16,1 0-16,0 0 0,0 21 0,0 0 16,-22-21-16,22 21 0,0 1 0,0-1 15,0 21-15,0-21 0,-1 0 16,22 22-16,0-22 0,-21 21 0,21-21 16,-21 22-16,21-22 0,0 0 15,0 0-15,0 0 0,0 1 0,0-1 16,21 0-16,0-21 0,1 0 0,-1 21 15,0-21-15,0 0 0,0 0 16,0 0-16,1 0 0,20-21 0,-21 21 16,0-21-16,22 0 0,-22-1 0,0 1 15,21 0-15,-21 0 16,1 0-16,-1-22 0,-21 22 0,21 0 16,-21 0-16,21-21 0,-21 20 0,0 1 15,0 0-15,0 0 16,0 0-16,-21 42 31,21 0-31,0 0 16,-21 0-16,21 1 0,0-1 0,0 0 15,0 0-15,0 0 0,0 22 16,0-22-16,0 0 0,21 0 0,0 0 16,-21 0-16,21-21 0,0 22 0,1-22 15,-1 0-15,0 0 16,0 0-16,0 0 0,0 0 0,1 0 15,-1 0-15,0 0 0,0-22 0,0 1 16,0 0-16,22 0 0,-43 0 16,21 0-16,0-1 0,0 1 0,0 0 15,-21-21-15,0 21 0,0-1 16,0 1-16,0-21 0,0 21 16,0 0-16,0 42 31,0 0-31,0 0 0,0 0 15,-21 0-15,21 1 0,-21-1 16,21 21-16,0-21 0,0 0 16,0 1-16,0 20 0,0-21 0,-21 0 15,21 0-15,0 1 16,0-1-16,0-42 31,0-1-15,0 1-16,0 0 0,0 0 0,21 0 15,-21 0-15,21-1 0,0 1 0,-21-21 16,0 21-16,22 0 0,-1-1 16,0-20-16,-21 21 0,21 0 0,0 0 15,-21-1 1,21 22-16,1 0 16,-22 22-16,0-1 0,21 0 15,-21 0-15,21 0 0,-21 0 0,21 1 16,-21 20-16,21-21 0,0 0 15,1 0-15,-1 1 0,0-1 0,0 0 16,0 0-16,0 0 0,1-21 16,-1 21-16,0-21 0,0 0 15,0 0-15,0 0 0,1-21 16,-22 0-16,21 21 16,-21-21-16,21 0 0,0 0 0,-21-1 15,21 1-15,0-21 0,1 21 16,-1 0-16,0-22 0,0 22 15,0 0-15,22-21 0,41-64 16,-63 106 0,1 0-16,-1 0 0,0 0 15,-21 21 1,0 0 0,0 0-16,0 0 0,0 1 15,0-1 1,0-42 46,0-1-62,0 1 16,0 0-16,0 0 0,-21 0 16,0 21-1,-1 0 1,1 0-16,0 0 0,0 0 15,21 21-15,-21-21 0,0 21 16,21 0-16,-22 0 0,1 1 0,21-1 16,0 0-16,-21 0 0,0 0 15,21 0-15,-21 1 0,21-1 16,0 21-16,0-21 0,0 0 0,0 1 16,0-1-16,0 21 0,21-21 15,0 0-15,0-21 0,0 22 0,22-1 16,-22-21-16,0 0 0,21 21 0,1-21 15,-22 0-15,0 0 0,21 0 16,1 0-16,-22 0 0,21-21 0,-21 0 16,22 21-16,-22-22 0,21 1 0,1 0 15,-22 0-15,0-21 0,21 20 16,-21 1-16,1-21 0,-1 21 0,0-22 16,0 22-16,-21 0 0,0-21 15,0 21-15,0-1 0,0 1 16,0 0-16,0 0 0,-21 21 15,0 21 1,0-21-16,-1 21 16,22 0-16,0 1 0,-21-1 0,21 0 15,-21 0-15,21 0 0,0 0 0,0 1 16,0-1-16,0 0 0,0 0 16,0 0-16,0 0 0,0 1 0,21-1 15,0 0-15,1 0 0,-1-21 16,0 0-16,0 0 0,0 21 15,0-21-15,1 0 0,-1 0 16,21 0-16,-21 0 0,0 0 0,1-21 16,20 0-16,-21 21 0,21-21 15,-20 0-15,20-1 0,-21 1 0,0 0 16,22 0-16,-22 0 0,21-22 16,0 22-16,-20-21 0,-1 21 0,0-22 15,0 1-15,0 21 0,-21-21 0,0 20 16,0 1-16,0 0 0,0 0 15,-21 21-15,0 0 0,0 0 0,0 0 16,-1 0-16,1 0 0,0 0 0,0 21 16,0 0-16,0 0 0,-1 1 15,22-1-15,0 0 0,0 0 16,0 21-16,0-20 0,0-1 0,0 0 16,0 0-16,22 0 0,-1 0 15,0 1-15,0-1 0,0-21 0,0 21 16,1-21-16,-1 21 0,0 0 15,0-21-15,-21 21 0,21-21 16,0 22-16,-21-1 31,-21-21-15,0 0-16,0 21 0,0-21 0,0 0 31,-1 0-31,1 0 16,0 0-16,0 0 15,0 0 1,0 0-16,-1 0 16,1-21-16</inkml:trace>
  <inkml:trace contextRef="#ctx0" brushRef="#br0" timeOffset="23348.09">1820 5736 0,'-21'0'0,"0"21"16,0-21-16,0 0 15,-1 0-15,1-21 16,21 0-16,-21 0 16,21 0-1,0 0-15,0-1 0,0 1 16,21 0-16,0 0 0,1 0 16,-1 0-16,0-1 0,0 22 15,0 0-15,0-21 0,1 21 16,-1 0-16,0 0 0,0 0 0,0 0 15,0 21-15,1 1 16,-22-1-16,0 0 0,21 0 0,-21 0 16,0 22-16,21-22 0,-21 0 15,0 21-15,0-21 0,0 22 0,0-22 16,-21 21-16,0-21 0,-1 1 16,22 20-16,-21-21 0,-21 0 15,21 0-15,0 22 0,-22-22 16,22 0-16,-21 0 0,-1 0 0,22 1 15,-21-1-15,0-21 0,-1 21 16,22-21-16,-21 0 0,21 0 0,-1 0 16,1 0-16,0 0 0,0 0 15,0 0-15,0-21 16,21 0-16,-22-1 16,22 1-16,0 0 0,-21 0 0,21 0 15,0 0-15,0-22 0,0 22 16,0 0-16,0 0 0,0 0 15,21-1-15,1 22 0,-22-21 16,21 0-16,0 21 0,0 0 0,0 0 16,0 0-16,1 0 0,-1 0 15,0 0-15,0 0 0,-21 21 16,21 0-16,0 22 0,1-22 0,-22 0 16,21 0-16,0 22 0,-21-22 15,21 0-15,0 0 0,-21 0 0,0 0 16,21 1-16,1-1 0,-22 0 15,21-21-15,-21 21 0,21-21 16,-21 21-16,21-21 16,0 0 31,-21-21-32,0 0-15</inkml:trace>
  <inkml:trace contextRef="#ctx0" brushRef="#br0" timeOffset="23747.86">2307 6033 0,'0'0'0,"0"21"0,21-21 47,0 0-47,1 0 16,-22-21-16,21-1 15,-21 1-15,0 0 16,0 0-1,-21 21 1,-1 0-16,1 0 16,0 0-1,21 21-15,-21 0 16,21 0 0,21-21 15,0 0-16</inkml:trace>
  <inkml:trace contextRef="#ctx0" brushRef="#br0" timeOffset="24768.27">3662 5694 0,'0'0'0,"-21"-21"0,21 0 16,-22 21-16,1 0 16,0 0-1,0 0 1,21 21-16,-21 0 0,21 0 0,0 0 16,0 0-16,0 22 0,-21-22 15,21 0-15,0 21 0,0-20 0,-22-1 16,22 0-16,0 0 0,0 0 0,0 0 15,-21 1-15,21-1 0,-21 0 16,0-42 31,21 0-47,0-1 16,0 1-16,0-21 15,0 21-15,0 0 0,0-22 0,0 22 16,21-21-16,-21 21 0,21-22 15,0 22-15,1 0 0,-1 0 0,0 0 16,0-1-16,0 1 0,22 21 16,-22 0-16,0 0 0,21 0 0,-21 0 15,1 0-15,-1 21 0,21 1 16,-21-1-16,0 0 0,1 0 0,-22 0 16,21 22-16,-21-22 0,21 0 0,-21 0 15,0 0-15,0 0 0,0 1 16,0-1-16,0 0 0,0 0 15,0 0-15,-21-21 16,0 0-16,-1 0 0,1 0 16,21-21-1,0 0-15,0 0 16,0-22-16,0 22 0,0 0 16,0-21-16,21 21 0,1-22 15,-1 22-15,0-21 0,0 21 0,0-22 16,22 22-16,-1 0 0,-21 0 15,21 21-15,-20 0 0,20 0 0,-21 0 16,21 0-16,-20 0 0,-1 21 16,0 0-16,0 0 0,0 0 15,0 22-15,-21-22 0,0 0 0,0 21 16,0-20-16,0-1 0,0 21 0,0-21 16,-21 0-16,0 1 0,21-1 15,-21 0-15,21 0 0,-21-21 16,21-21 15,21 0-31</inkml:trace>
  <inkml:trace contextRef="#ctx0" brushRef="#br0" timeOffset="25205.02">4635 5800 0,'0'0'0,"0"21"15,22-21-15,-1 0 0,0 0 16,0 0-16,0 0 0,0-21 16,1 0-16,-1 21 15,21-22-15,-21 1 0,0 0 0,1 0 16,-1 0-16,0 0 0,0-1 15,-21 1-15,0 0 0,0 0 0,0 0 16,0 0-16,0-1 0,0 1 0,-21 21 16,0 0-16,0 0 15,-22 0-15,22 0 0,0 0 0,0 0 16,-22 21-16,22 22 0,0-22 16,0 21-16,0-21 0,21 22 0,0-1 15,-21 0-15,21-20 0,0 20 0,0-21 16,0 21-16,0-20 0,0-1 15,0 0-15,0 0 0,21 0 16,0-21-16,0 0 0,0 0 0,22 0 16,-22 0-16,21 0 0,-21 0 15,22 0-15,-22 0 0,21-21 0,0 21 16,-20-21-16,20 0 0,-21 0 16,0-1-16,22 1 0</inkml:trace>
  <inkml:trace contextRef="#ctx0" brushRef="#br0" timeOffset="25484.86">5524 5207 0,'0'0'0,"0"-21"0,0 0 15,-21 21 1,21 21 0,-21 0-16,21 0 0,0 22 15,0-22-15,0 21 0,0 0 0,0-20 16,-21 20-16,21 0 0,0 22 0,-21-22 15,21 0-15,0 1 0,0-1 16,0-21-16,-21 22 0,21-1 0,0-21 16,-22 0-16,22 0 0,0 1 15,0-1-15,0 0 0,22-21 32,-1 0-17,0-21-15,0 0 0,0-1 0,0 1 16,1-21-16,-1 21 0</inkml:trace>
  <inkml:trace contextRef="#ctx0" brushRef="#br0" timeOffset="25993.09">5884 5249 0,'0'0'0,"0"-21"0,0 0 16,0 42 15,-21 0-31,21 1 16,0 20-16,0-21 0,0 21 0,-21-20 15,21 20-15,0 0 16,-21 1-16,21-1 0,0 0 0,0 1 16,-21-1-16,21-21 0,-22 21 0,22-20 15,0 20-15,0-21 0,0 0 16,-21 0-16,21 1 0,0-1 0,-21-21 16,21 21-16,0-42 31,0 0-16,0-1-15,0 1 16,0 0-16,0 0 0,0-21 0,21 20 16,0-20-16,-21 21 0,22-21 15,-1 20-15,0-20 0,0 0 16,0 21-16,0-1 0,22 1 0,-22 0 16,21 0-16,-21 21 0,22 0 0,-22 0 15,21 0-15,-21 0 0,1 21 16,-1 0-16,0 0 0,0 1 0,-21 20 15,0-21-15,0 21 0,0-20 16,0 20-16,0-21 0,0 0 0,0 0 16,0 22-16,0-22 0,-21-21 0,21 21 15,-21 0-15,0 0 16,-1-21 0,1 0-1,21-21 1,-21 0-16,21 0 15</inkml:trace>
  <inkml:trace contextRef="#ctx0" brushRef="#br0" timeOffset="26248.94">5186 5567 0,'21'-21'47,"0"21"-47,0 0 0,0 0 0,22-21 16,-22 21-16,21 0 0,1 0 0,-1 0 15,-21-22-15,21 22 0,1 0 16,-1 0-16,-21 0 0,0 0 0,1 0 16,-1 0-16,0 0 0,0 0 46,-21-21-46</inkml:trace>
  <inkml:trace contextRef="#ctx0" brushRef="#br0" timeOffset="26732.67">6540 5482 0,'-21'0'15,"0"0"1,0 0-16,0 0 0,0 21 16,-1 1-1,22-1-15,0 0 0,-21 0 16,21 21-16,0-20 0,0-1 0,0 21 15,0-21-15,0 0 0,0 22 16,21-22-16,-21 0 0,22 0 0,-1-21 16,0 21-16,21-21 0,-21 0 15,22 0-15,-22 0 0,21 0 0,-21 0 16,22 0-16,-22 0 0,21 0 0,-21-21 16,1 21-16,20-21 0,-21 0 15,0 0-15,0 0 0,1-1 0,-22 1 16,0 0-16,0-21 0,0 21 0,0-1 15,0-20-15,-22 21 0,1 0 16,0 0-16,-21-1 0,21 1 16,-1 21-16,1 0 0,-21-21 0,21 21 15,0 0-15,-22 0 0,22 0 16,0 0-16,0 0 0,0 21 0,21 0 16,0 1-1,0-1-15,21-21 16,0 21-16</inkml:trace>
  <inkml:trace contextRef="#ctx0" brushRef="#br0" timeOffset="27308.34">7535 5398 0,'0'0'0,"-21"0"0,0 0 0,0 0 0,0-22 16,-1 22-16,1 0 0,0 0 0,0 0 16,0 0-16,0 22 15,-1-1-15,1-21 0,0 21 0,21 0 16,-21 0-16,21 22 0,-21-22 0,21 0 16,-21 21-16,21-21 0,0 1 15,0-1-15,0 0 0,0 0 16,0 0-16,0 0 0,0 1 0,21-22 15,0 21-15,0-21 0,0 0 16,0 0-16,1 0 0,-1 0 16,0 0-16,0-21 0,0 21 0,22-22 15,-22 1-15,0 0 0,0 0 16,0 0-16,0-22 0,1 22 0,-1-21 16,0 21-16,0-22 0,0 1 0,-21 0 15,21-1-15,-21 1 0,22 0 16,-22-1-16,0-20 0,0 21 0,0-1 15,0 22-15,0-21 0,0 21 16,0-1-16,0 1 0,-22 21 16,1 0-16,21 21 0,0 1 15,0 20-15,-21 0 0,21 1 16,0-1-16,-21 0 0,21 1 0,0 20 16,0-21-16,0 1 0,0-1 0,0 0 15,0 22-15,0-43 0,0 21 16,0 1-16,0-22 0,21 21 0,0-21 15,0 1-15,1-1 0,-22 0 0,21-21 16,0 0-16,0 0 0,0 0 16,0 0-16,22 0 0,-22 0 15,0-21-15,0 0 0,0-1 0,1 1 0,-1 0 16</inkml:trace>
  <inkml:trace contextRef="#ctx0" brushRef="#br0" timeOffset="30944.42">9483 4847 0,'0'0'15,"0"-21"-15,0 0 0,0 0 0,-22 21 0,1-21 16,0 21-16,21-22 0,-21 22 16,0 0-16,0 0 0,-1 0 15,-20 22-15,21-1 0,0 0 0,0 0 16,-1 21-16,-20-20 0,21 20 16,0 21-16,0-20 0,21-1 0,-22 0 15,1 22-15,21-22 0,0 1 0,0-1 16,0 0-16,0 1 0,0-1 15,0-21-15,0 21 0,21-20 0,1 20 16,-1-21-16,0 0 0,21-21 16,-21 21-16,1-21 0,-1 0 0,21 0 15,-21 0-15,0 0 0,22 0 0,-22-21 16,0 0-16,21 0 0,1 0 16,-22 0-16,21-1 0,1-20 15,-1 21-15,0-21 0,1 20 0,-22-20 16,21 0-16,-21-1 0,0-20 15,-21 21-15,0-1 0,0-20 0,0 20 16,0-20-16,-21 21 0,-21-1 0,21 1 16,-22 21-16,1-22 0,0 22 15,-22 0-15,22 0 0,0 21 0,-22 0 16,22 0-16,-1 0 0,-20 0 16,21 0-16,-1 21 0,-20 0 0,20 0 15,1 22-15,21-1 0,-21 0 0,20 1 16,1 20-16,21-20 0,0 20 15,0-21-15,0 1 0,0 20 16,21-20-16,1-1 0,-1 0 0,0-21 16,21 22-16,-21-22 0,22 0 15,-1 0-15,-21 0 0,22-21 0,-1 0 16,-21 22-16,21-22 0,1 0 16,-1 0-16,-21 0 0,22-22 0,-1 22 15,0-21-15,1 0 0,-22 0 0,21 21 16,0-21-16,-20 0 0,-1-1 15,0 1-15,0 0 0,0 0 0,0 21 16,1-21-16,-22 0 0,0 42 47,0 0-47,0 0 16,0 0-16,0 0 15,21 1-15,-21-1 0,21 0 0,-21 0 16,0 0-16,0 0 0,21 1 15,0-1-15,0-21 16,1 0-16,-1 0 16,0 0-16,0 0 0,0 0 15,0-21-15,1-1 0,-1 22 0,0-21 16,0 0-16,0 0 0,0 0 0,1 0 16,-22-1-16,21-20 0,-21 21 15,21-21-15,-21 20 0,0 1 16,0 0-16,0 0 0,21 0 0,-21 0 15,0 42 17,0 0-32,21 0 15,-21 0-15,0 0 0,0 1 16,0-1-16,0 0 0,0 0 0,0 0 16,0 0-16,0 1 0,0-1 0,0 0 15,0 0-15,0 0 0,0 0 16,21-21-16,1 0 0,-1 22 15,0-22-15,0 0 16,0 0-16,0 0 0,1 0 16,-1 0-16,-21-22 0,21 22 0,0-21 15,0 21-15,0-21 0,1 0 0,-1 0 16,-21 0-16,21 21 0,-21-22 16,21 1-16,-21 0 0,0 0 0,0-21 15,0 20-15,0 1 0,0 0 16,0 0-16,0 0 15,-21 21 1,0 0-16,0 0 16,-1 21-16,22 0 15,-21 0-15,21 0 16,0 1-16,0 20 16,0-21-16,0 0 0,0 0 0,0 1 15,0-1-15,0 0 0,0 0 16,0 0-16,0 0 15,21-21-15,1 22 0,-1-22 16,0 0-16,0 0 16,0 0-16,0 0 15,1-22-15,-1 22 0,0-21 0,0 21 16,0-21-16,0 0 0,1 0 0,-1 0 16,0 21-16,0-22 15,0-20-15,0 21 0,-21 0 0,0 0 16,0-1-16,0 1 0,0 0 0,0 0 15,0 0-15,0 0 0,0-1 16,-21 22 0,0 0-16,21 22 31,0-1-31,0 0 0,0 0 16,0 0-16,21 0 0,-21 1 15,21-1-15,-21 0 16,0 0-16,22-21 0,-22 21 0,21 0 15,0 1-15,-21-1 16,21-21-16,-21 21 16,21-21-16,0 0 0,1 21 15,-1-21-15,0 0 16,0 0-16,0 0 16,0 0-16,1 0 0,-1 0 15,0-21-15,0 0 0,0 0 16,0 21-16,-21-22 0,0 1 15,22 0-15,-1 0 0,-21 0 0,0-22 16,21 22-16,0 0 0,-21 0 16,0-21-16,21 20 0,0 1 15,-21 0-15,0 42 32,0 0-32,-21 1 15,0-1-15,21 0 0,0 0 16,0 0-16,0 0 15,0 1-15,0-1 0,0 0 0,0 0 16,0 0-16,21 0 16,0-21-16,-21 22 0,22-22 15,-1 0-15,0 21 0,-21 0 0,21-21 16,0 0-16,0 0 0,1 0 16,-1 0-16,0 0 15,0 0-15,0 0 0,0 0 0,1-21 16,-1 21-16,0-21 0,0-1 0,0 22 15,-21-21-15,21 0 0,1 0 16,-22 0-16,21 0 0,-21-1 0,0 1 16,0 0-16,21 0 0,-21 0 15,0 42 17,0 0-32,0 0 15,0 0-15,0 1 16,0-1-16,0 0 0,0 0 15,21 0-15,-21 0 0,21-21 16,0 22-16,1-1 0,-1-21 16,0 0-16,21 0 0,-21 21 0,1-21 15,20 0-15,-21 0 0,21 0 0,1 0 16,-22 0-16,21-21 0,1 21 16,-22-21-16,21-1 0,-21 22 0,0-21 15,1 0-15,-1 0 0,0 0 0,0 0 16,-21-1-16,0-20 0,21 21 15,-21 0-15,0-22 0,21 22 0,-21-21 16,0 21-16,0 0 0,0-1 0,-21 1 16,0 21-16,0 0 15,0 0-15,0 0 16,-1 0-16,1 0 0,0 21 0,0 1 16,0-1-16,0 0 0,-1 0 15,1 0-15,0 22 0,0-22 0,21 0 16,-21 0-16,21 21 0,-21-20 15,21-1-15,0 0 0,0 0 0,0 0 16,0 0-16,0 1 0,21-1 16,0-21-16,0 21 15,0-21-15,0 0 0,1 0 0,-1 0 16,21 0-16,-21 0 0,0 0 0,1-21 16,-1 0-16,0 21 0,0-22 15,0 1-15,0 0 0,1 0 16,-1 0-16,-21-22 0,21 22 0,0-21 15,0-22-15,-21 22 0,0-21 16,21 20-16,-21-20 0,0-1 0,0 1 16,0 20-16,0-20 0,0 21 0,0-1 15,0 1-15,0 0 0,0 20 16,0 1-16,-21 0 0,21 0 0,0 0 16,-21 21-16,0 0 15,21 21 1,-21 0-16,21 21 0,0-20 15,0 20-15,0 0 0,0 1 16,0-1-16,0 0 0,0 1 16,0 20-16,0-21 0,0 22 0,0-22 15,0 1-15,0-1 0,0 0 16,0 1-16,21-1 0,-21-21 0,0 21 16,21-20-16,0-1 0,-21 0 0,21-21 15,1 21-15,-22 0 0,21-21 16,0 0-16,0 0 0,0 0 0,0 0 15,22 0-15,-22 0 0,0 0 0,0-21 16,22 0-16,-22 21 16,0-21-16,0 0 0,0-1 0,0 1 15,1-21-15,-1 21 0,-21 0 0,21-22 16,-21 22-16,0 0 0,0 0 16,0 0-16,-21 21 31,21 21-31,-21 0 0,21 0 15,-22 0-15,22 0 0,0 1 0,0 20 16,0-21-16,0 0 0,0 0 16,0 1-16,0-1 0,0 0 0,22-21 15,-22 21-15,21-21 0,0 0 0,0 21 16,0-21-16,0 0 0,22 0 16,-22 0-16,0 0 0,0 0 0,22-21 15,-22 21-15,0-21 0,0 21 16,0-21-16,0 0 0,1-1 15,-1 1-15,0-21 0,0 21 0,0-22 16,-21 22-16,21 0 0,-21-21 16,22 21-16,-22-1 0,0 1 0,0 0 15,0 42 1,-22 0 0,22 1-16,0-1 0,0 0 0,-21 0 15,21 0-15,-21 0 0,21 22 0,-21-22 16,21 0-16,0 0 15,0 0-15,0 1 0,-21-22 0,21 21 0,0 0 16,-21-21-16,21 21 16,0-42 15,0 0-15,0 0-16,0-1 15,0 1-15,0 0 0,0 0 0,21-21 16,0 20-16,-21-20 0,21 21 15,0 0-15,0-22 0,1 22 0,-1 0 16,0 0-16,42-21 16,-41 42-16,-1 0 0,0 0 0,0 0 15,0 0-15,0 21 0,1-21 0,-1 21 16,-21 0-16,0 0 0,0 22 16,0-22-16,0 0 0,0 21 15,0-21-15,0 1 0,0-1 0,0 0 16,0 0-16,0 0 0,0 0 0,-21 1 15,21-1-15,-22-21 16,1 21-16,21-42 47,0 0-47</inkml:trace>
  <inkml:trace contextRef="#ctx0" brushRef="#br0" timeOffset="31708.53">14647 5038 0,'0'0'0,"0"-21"0,0-85 31,-21 85-31,0-1 0,0 22 0,21-21 16,-21 21-16,-1 0 0,1 0 0,0 0 0,0 0 15,0 21-15,-22 1 0,22-1 16,0 0-16,0 0 0,-21 21 16,20-20-16,1 20 0,0 0 0,21-21 15,0 1-15,0 20 0,0-21 16,0 0-16,0 0 0,0 1 0,0-1 16,21-21-16,0 21 0,1-21 15,-1 0-15,0 0 0,0 0 0,21 0 16,-20 0-16,-1 0 0,0 0 0,21 0 15,-21-21-15,1 21 0,-1-21 16,21-1-16,-21 1 0,0 0 0,1 0 16,-22 0-16,21-22 0,0 22 0,-21-21 15,21 21-15,-21 0 16,0-22-16,0 22 0,0 0 0,0 0 16,0 42 15,0 0-31,-21 0 0,21 0 15,-21 1-15,21 20 0,-21-21 16,21 21-16,0-20 0,-22 20 0,1 0 16,21 1-16,-21-1 0,21 0 0,0 1 15,0-1-15,0 0 0,-21 1 16,21-1-16,0 21 0,0-20 0,0-1 16,0 22-16,0-22 0,0 0 15,0 1-15,0-1 0,0 0 0,0 22 16,0-43-16,0 21 0,0 1 15,0-1-15,0 0 0,0 1 0,0-1 16,0 0-16,0-21 0,0 22 0,0-1 16,0 0-16,0-20 0,0-1 15,0 21-15,-21-21 0,0 0 0,21 1 16,-22-1-16,1-21 0,21 21 0,-21 0 16,0-21-16,0 0 0,0 0 0,-1 0 15,1 0-15,0 0 0,0 0 16,0 0-16,0-21 0,-1 21 0,1-21 15,0 0-15,0 21 0,0-22 0,0 1 16,21 0-16,0 0 16,0 0-16,0 0 0,0-1 0,0 1 15,0 0-15,0 0 0,0 0 16,0 0-16,0-1 0,0-20 0,21 21 16,0 0-16,-21-22 0,0 22 0</inkml:trace>
  <inkml:trace contextRef="#ctx0" brushRef="#br0" timeOffset="32012.35">13674 4678 0,'0'0'0,"-22"0"0,22-21 0,-21 21 16,0 0 77,0 0-77,0 0-16</inkml:trace>
  <inkml:trace contextRef="#ctx0" brushRef="#br0" timeOffset="32244.22">11578 4741 0,'0'0'15,"-21"22"1,0-22-16,21 21 47,-21-21-47,-1 21 15</inkml:trace>
  <inkml:trace contextRef="#ctx0" brushRef="#br0" timeOffset="33364.73">1736 7557 0,'-22'0'0,"1"0"16,0-22-1,21 1 1,0 0-16,0 0 15,0 0-15,0 0 16,21-1-16,0 22 16,1-21-16,-1 21 0,0 0 0,21 0 15,-21 0-15,1 0 0,-1 0 16,0 0-16,0 0 0,0 21 0,-21 1 16,0-1-16,0 0 15,0 0-15,0 0 0,0 0 0,-21 22 16,0-22-16,-21 0 0,20 0 15,-20 0-15,21 1 0,-21-1 0,20 0 16,1 0-16,0-21 0,0 0 16,0 21-16,0-21 0,21-21 31,0 0-31,21 21 16,0-21-16,0 0 0,0 21 15,0-22-15,1 22 0,-1 0 0,21-21 16,-21 21-16,0 0 0,22 0 15,-22 0-15,21 0 0,-21 0 16,1 21-16,-1 1 0,0-22 0,0 21 16,0 0-16,-21 0 0,0 0 15,0 0-15,0 1 0,0-1 0,-21 0 16,0 0-16,0 0 0,0 22 16,-22-22-16,22 0 0,0 0 0,-21 0 15,-1-21-15,22 21 0,-21-21 16,21 0-16,-22 0 0,22 0 0,0 0 15,-21 0-15,20 0 0,1 0 16,0 0-16,0-21 0,-21 0 0,20 21 16,22-21-16,-21 0 15,0 21-15,21-21 0,-21-1 0,21 1 16,0 0 0,21 21-16,0 0 15,0 0-15,1 0 0,-1-21 16,0 21-16,0 0 0,0-21 0</inkml:trace>
  <inkml:trace contextRef="#ctx0" brushRef="#br0" timeOffset="33576.62">2349 7684 0,'22'0'78,"-1"0"-78,0 0 0,0-22 16</inkml:trace>
  <inkml:trace contextRef="#ctx0" brushRef="#br0" timeOffset="34368.76">4149 7027 0,'0'0'0,"0"-42"0,0 21 0,0 0 16,0 0-16,0-22 0,0 22 15,0 0-15,-22 0 0,22 0 16,0-1-16,-21 22 0,0 0 15,0 0-15,0 0 16,21 22-16,-21-22 16,21 21-16,0 0 0,0 21 15,0-21-15,0 22 0,0-1 0,0 0 16,0 1-16,0 20 0,0 1 0,0-1 16,0 1-16,0-22 0,0 22 15,0-1-15,21-21 0,0 1 0,-21-1 16,21 0-16,0-20 0,0-1 15,1 0-15,-1 0 0,0 0 16,21-21-16,-21 0 0,1 0 0,20 0 16,-21 0-16,21 0 0,-20-21 15,20 0-15,-21 0 0,21 0 0,-20-22 16,20 22-16,-21-21 0,21-1 0,-20 1 16,-1 0-16,0-22 0,0 22 15,0-22-15,-21 22 0,21 0 0,-21-22 16,0 22-16,0 0 0,0-1 0,-21 22 15,0-21-15,0 21 0,0-1 16,21 1-16,-21 0 0,-1 21 0,1-21 16,21 42 15,0 0-15,0 0-16,0 1 0,0-1 15,21 0-15,1 21 0,-22-21 0,21 1 16,0 20-16,0-21 0,-21 0 15</inkml:trace>
  <inkml:trace contextRef="#ctx0" brushRef="#br0" timeOffset="34728.14">4995 7345 0,'-21'0'31,"21"21"-31,0 0 0,0 0 16,0 1-16,-21-1 0,21 21 0,0-21 16,0 22-16,-21-1 0,21-21 15,0 43-15,0-22 0,0 0 0,0 22 16,0-22-16,0 22 0,0-1 0,0 1 16,0 20-16,0-20 0,0-1 15,0 22-15,0-22 0,0 1 0,0 21 16,0-22-16,0 1 0,0 20 15,0-20-15,0-1 0,0-20 16,0 20-16,0-21 0,0 1 0,0-1 16,0 0-16,0-20 0,0-1 0,0 0 15,0-42 17,0 0-32,0-22 0,0 22 15,0-21-15,0-1 0,0 1 0,0 0 16</inkml:trace>
  <inkml:trace contextRef="#ctx0" brushRef="#br0" timeOffset="35095.93">4932 7705 0,'0'0'0,"-85"-254"31,85 211-31,0 1 0,0 21 0,0-21 16,0 20-16,0 1 0,0 0 15,21 0-15,0 0 0,1 0 0,-1 21 16,0 0-16,21 0 0,1 0 16,-22 0-16,21 21 0,-21 0 0,0 0 15,1 0-15,-1 22 0,0-22 0,0 0 16,-21 21-16,0-21 0,0 22 16,0-22-16,0 0 0,-21 0 15,0 22-15,0-22 0,-1 0 0,-20 0 16,21 0-16,0 0 0,-22-21 15,22 22-15,0-1 0,0-21 0,0 21 16,0-21-16,-1 0 0,44-21 47,-1 0-31,0 21-16,0-22 0,0 1 15,0 0-15,1 21 0</inkml:trace>
  <inkml:trace contextRef="#ctx0" brushRef="#br0" timeOffset="35417.74">5715 7133 0,'0'0'16,"0"-21"-16,0 0 15,-21 21-15,0 0 16,-1 0-16,1 0 0,0 0 0,0 0 15,0 0-15,0 0 16,-1 0-16,-62 106 16,63-85-16,-1 21 15,22 1-15,-21-1 0,21 0 16,-21 1-16,21-1 0,0 0 16,0-21-16,0 1 0,0 20 0,0-21 15,21-21-15,0 21 0,1 0 0,-1-21 16,21 0-16,-21 0 0,22 0 15,-1 0-15,0 0 0,1 0 0,-1 0 16,0-21-16,-21 0 0,22 21 0,-1-21 16,-21 21-16,22-21 0,-22 0 15</inkml:trace>
  <inkml:trace contextRef="#ctx0" brushRef="#br0" timeOffset="35916.98">6350 7176 0,'0'0'0,"0"-22"0,0 1 0,0-21 16,-21 42-16,0-21 0,-1 0 0,22-1 16,-21 22-16,0 0 0,0 0 0,0 0 15,0 0-15,-1 0 16,1 22-16,21-1 0,-21 0 0,0 0 16,0 0-16,0 22 0,21-1 0,-22-21 15,1 21-15,21 1 0,0-1 16,-21-21-16,21 22 0,-21-22 15,21 0-15,0 0 0,0 0 0,0 0 16,0 1-16,21-22 16,0 21-16,0-21 0,1 0 15,-1 0-15,0 0 0,0-21 0,0 21 16,0-22-16,1 1 0,-1 21 16,0-21-16,0-21 0,-21 21 0,21-1 15,0-20-15,-21 21 0,0-21 0,0 20 16,0-20-16,22 21 0,-22 0 15,0 0-15,0-1 0,0 1 0,21 21 16,-21 21 0,0 1-1,0-1-15,0 0 0,0 0 0,0 0 16,0 22-16,0-22 0,0 0 0,0 21 16,0-21-16,0 1 0,0 20 15,0-21-15,21 0 0,-21 0 0,21 1 16,-21-1-16,21-21 15,0 0 1,1 0-16,-1 0 0,0 0 16,0-21-16,0-1 0,0 1 15</inkml:trace>
  <inkml:trace contextRef="#ctx0" brushRef="#br0" timeOffset="36404.98">7091 7070 0,'-21'-21'32,"-1"21"-32,1 0 0,0 0 15,-21 0-15,21 0 0,-1 0 0,1 21 16,-21 0-16,21-21 0,0 21 0,-22 0 16,22 0-16,0 1 0,0-1 15,0 0-15,21 0 0,0 0 0,0 0 16,0 1-16,0-1 0,0 0 0,0 0 15,21-21 1,0 0-16,0 0 0,21 0 16,-20 0-16,-1 0 0,21 0 0,-21 0 15,22 0-15,-22 0 0,0 0 0,21 0 16,-21 0-16,1 0 0,20 0 16,-21 0-16,0 21 0,0-21 15,-21 21-15,22 1 0,-22-1 16,0 0-16,0 0 15,-43-21-15,22 21 0,0 0 16,0-21-16,0 22 0,-1-22 0,1 0 16,0 21-16,0-21 15,0 0-15,-22 0 0,22 0 0,0 0 16,0 0-16,0 0 0,0 0 16,-1 0-16,1 0 0,0 0 15,0 0-15,21-21 16,-21 21-16,21-22 15,0 1 1,0 0-16,0 0 16</inkml:trace>
  <inkml:trace contextRef="#ctx0" brushRef="#br0" timeOffset="37649.15">7493 7514 0,'0'0'0,"-21"0"31,0 0-31,21-21 0,0 0 16,0 0-16,21 0 15,-21-1-15,21 1 0,0-21 16,-21 21-16,21-22 0,0 22 16,1-21-16,-22 0 0,21-1 0,-21 1 15,21 0-15,-21-1 0,0 1 16,0 0-16,0-1 0,0 1 0,0 0 16,0 20-16,0-20 0,0 21 0,0 0 15,0 0-15,-21 21 16,21 21-1,0 0-15,-21 0 16,21 21-16,0-20 0,0 20 0,0 0 16,0 1-16,0-22 0,0 21 0,0 0 15,0 22-15,0-22 16,0 1-16,0-1 0,0 0 0,0 1 16,0-22-16,0 21 0,0-21 0,0 22 15,0-22-15,21 0 0,0 0 16,0 0-16,0-21 0,0 0 15,1 0-15,-1 0 0,0 0 0,0 0 16,21 0-16,-20-21 0,-1 0 16,0 21-16,0-21 0,21 0 0,-20-1 15,-1 1-15,0-21 0,0 21 0,-21 0 16,21-22-16,-21 22 0,0-21 16,0 21-16,0-1 0,0-20 15,0 21-15,0 0 0,0 42 31,0 0-31,0 0 16,0 0-16,0 1 0,0 20 0,0-21 16,0 0-16,0 22 0,0-22 0,0 0 15,0 21-15,0-21 0,0 1 16,21-1-16,1 0 0,-1 0 16,0-21-16,0 0 0,0 0 15,0 0-15,1 0 0,-1 0 16,0 0-16,0-21 0,0 21 0,0-21 15,1 0-15,-1-1 0,0 1 16,0 0-16,-21-21 0,21 21 16,0-22-16,-21 22 0,0-21 0,0 21 15,0-22-15,0 22 0,0 0 0,0 0 16,0 0-16,0-1 0,0 44 31,0-1-31,0 0 16,0 0-16,0 0 15,0 22-15,0-22 0,0 0 0,0 0 16,0 0-16,0 0 0,0 1 16,0-1-16,0 0 0,0 0 0,0 0 15,0 0-15,0 1 16,0-44 31,0 1-47,-21 0 15,21 0-15,0 0 0,0-22 16,0 22-16,0 0 0,0-21 16,0 21-16,21-22 0,-21 22 0,22-21 15,-1 21-15,0-1 0,0-20 0,0 21 16,0 0-16,1 21 0,20-21 16,-21 21-16,21 0 0,-20 0 15,20 0-15,-21 21 0,0-21 0,0 21 0,1 0 16,-1 0-16,0 0 15,-21 1-15,21 20 0,-21-21 0,0 0 16,0 0-16,0 1 0,0 20 0,0-21 16,0 0-16,-21 0 0,21 1 15,-21-22-15,21 21 0,-21 0 0,21 0 16,0 0-16,-22 0 0,22 1 16,-21-22-1,21-22 32,21 1-47,1 21 16</inkml:trace>
  <inkml:trace contextRef="#ctx0" brushRef="#br0" timeOffset="38616.6">9610 7049 0,'0'0'0,"0"-22"0,0 1 0,0 0 15,0 0-15,0 0 0,-22 0 0,1-1 16,0 1-16,0 21 16,0 0-16,0 0 0,-1-21 0,1 21 15,0 0-15,0 0 0,0 21 0,0-21 16,-1 21-16,-20 1 0,21-1 15,0 0-15,0 0 0,-1 21 0,1-20 16,0-1-16,0 21 0,21 0 0,0-20 16,-21 20-16,21-21 0,0 0 15,0 22-15,0-22 0,0 0 0,21 0 16,0 0-16,0-21 16,0 0-16,1 0 15,-1 0-15,0 0 0,21 0 0,-21 0 16,1 0-16,-1-21 0,0 0 0,0 21 15,0-21-15,0 0 0,-21-1 0,22-20 16,-1 21-16,-21 0 0,21 0 16,-21-1-16,0-20 0,0 21 0,0 0 15,0 0-15,21 21 0,-21-22 0,0 1 16,0 0 0,0 42 15,0 0-31,0 1 15,0-1 1,0 0-16,0 0 0,0 0 0,-21 0 16,21 1-16,0 20 0,0-21 0,0 0 15,0 22-15,0-22 0,-21 21 16,21-21-16,0 22 0,0-22 0,-21 21 16,21-21-16,0 22 0,0-1 0,0-21 15,0 21-15,0 1 0,21-1 0,-21 0 16,21 1-16,0 20 0,-21-20 15,21 20-15,-21-21 0,21 22 0,-21-22 16,0 22-16,22-22 0,-22 22 0,21-1 16,-21-21-16,21 1 0,-21 20 0,0-20 15,0-1-15,0 21 16,0-20-16,0-1 0,0 22 0,0-22 16,0 0-16,0-21 0,0 22 0,0-1 15,0-21-15,0 0 0,-21 1 0,0-1 16,21 0-16,-22-21 0,1 0 15,0 0-15,0 0 16,0-21-16,0 0 16,-1-1-16,1 1 0,21 0 0,-21-21 15,0-1-15,0 1 0,0 0 0,-22-1 16,22-20-16,0 21 16,0-1-16,-22-20 0,43 20 0,-21 1 0,21 0 15,0-22-15,0 22 0,0 0 16,0-1-16,21 1 0,1 0 0,-1-22 15,0 22-15,0-1 0,0 1 16,0 0-16,1-1 0,-1 1 0,0 0 16,0-1-16,0 1 0,-21 0 0,21-1 15,1 1-15,-1 0 0,0-1 16,0 22-16,0-21 0,-21 21 0,21-22 16,1 22-16,-22 0 0,21-21 0,-21 21 15,0-1-15,0 1 0,0 0 16,0 0-16,-21 0 0,-1 0 0</inkml:trace>
  <inkml:trace contextRef="#ctx0" brushRef="#br0" timeOffset="39076.33">8403 6583 0,'21'0'16,"0"0"-1,-21-21-15,0 0 16,0-1-16,0 1 16,-21 21-1,0 0-15,0 0 16,0 0-1,0 0-15,21 21 16,0 1 0,0-1-16,0 0 0,0 0 15,-22 0 1,1-21 0</inkml:trace>
  <inkml:trace contextRef="#ctx0" brushRef="#br0" timeOffset="39388.16">7451 6943 0,'0'0'0,"-22"21"0,44-21 31,-1 0-15,0 0-16,21 0 0,-21 0 0,1-21 16,20 21-16,0 0 0,1-21 15,-22 21-15,21-22 0,0 22 16,1 0-16,-22 0 0,21 0 0,1 0 16,-22 0-16,0 0 0,0-21 0,0 21 15,0 0-15,1 0 16,-1 0-1,0-21-15,0 21 16</inkml:trace>
  <inkml:trace contextRef="#ctx0" brushRef="#br0" timeOffset="39692.01">10477 7281 0,'0'0'15,"22"22"-15,-1-22 63</inkml:trace>
  <inkml:trace contextRef="#ctx0" brushRef="#br0" timeOffset="130736.3">14901 10986 0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01:30:36.1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12573 2032 0,'0'-21'0,"0"0"16,0 0 0,0-1-1,0 1 1,0 0 0,0 0-1,-21 21 48,21 21-32,0 0-15,-21-21-16,21 21 0,0 1 0,-22-1 15,22 0-15,0 0 16,0 0-16,0 0 0,0 1 15,0-1-15,0 0 16,0 0-16,0 0 0,0 0 16,0 1-16,0-1 0,0 0 0,0 0 15,0 0-15,0 0 0,0 1 16,0-1-16,0 0 0,0 0 0,0 0 16,0 0-16,0 1 0,0 20 15,0-21-15,0 0 0,22 0 0,-22 1 16,0 20-16,21-21 15,-21 0-15,0 0 0,0 1 0,0-1 16,0 0-16,0 0 0,0 0 0,0 0 16,0 1-16,0-1 0,0 0 15,0 0-15,0 0 0,0 0 0,0 1 16,0-1-16,21 0 0,-21 0 16,0 0-16,0 0 0,0 1 15,0-1-15,0 0 0,0 21 0,0-21 16,0 1-16,0-1 0,0 0 15,0 0-15,0 0 0,0 0 0,0 1 16,0 20-16,0-21 0,0 0 16,0 0-16,0 1 0,0-1 15,0 0-15,0 0 0,0 21 0,0-20 16,0-1-16,0 0 0,0 0 16,0 0-16,0 0 0,0 1 0,0-1 15,0 0-15,0 0 0,0 0 0,0 0 16,0 1-16,0-1 0,0 0 15,0 0-15,0 0 0,0 0 0,0 1 16,21-1-16,-21 0 0,0 0 0,0 21 16,0-20-16,0-1 0,0 0 15,0 0-15,0 0 0,0 0 16,0 1-16,0-1 0,0 0 0,0 0 16,0 21-16,0-20 0,0-1 15,0 0-15,0 0 0,0 0 0,0 0 16,0 1-16,0-1 0,0 0 0,0 0 15,0 21-15,0-20 0,0-1 16,0 0-16,0 0 0,0 0 0,-21 0 16,21 1-16,0-1 0,0 0 0,0 0 15,-21 0-15,21 0 0,0 1 16,0-1-16,0 0 0,0 0 0,0 0 16,0 0-16,0 1 0,0-1 15,0 0-15,0 0 16,0 0-1,0 0-15,0 1 0,0-1 16,0 0-16,0 0 16,0 0-1,0-42 32,0 0-31,0 0-16,0 0 0,0-1 15,0-20-15,0 0 0,0 21 16</inkml:trace>
  <inkml:trace contextRef="#ctx0" brushRef="#br0" timeOffset="1423.58">12594 2011 0,'0'-21'15,"21"21"48,0 0-47,1 0-16,-1 0 0,0 0 15,0 0-15,0 0 16,22 0-16,-22 0 0,0 0 0,0 0 15,21 0-15,-20 0 0,20 0 16,-21 0-16,0 0 0,22 0 0,-22 0 16,21 0-16,-21 0 0,22 0 15,-22 0-15,21 0 0,-21 0 0,22 0 16,-1 0-16,-21 0 0,21 21 16,1-21-16,-22 0 0,21 0 15,1 0-15,-1 0 0,-21 0 0,21 0 16,1 0-16,-1 0 0,22 0 15,-22 0-15,21 0 0,1 0 0,-1 0 16,22 0-16,-21 0 0,-1 0 16,1 0-16,-1 0 0,1 0 0,-1 0 15,1 0-15,-1 0 0,-21 0 16,22 0-16,-1 0 0,-20 0 0,20 0 16,1 0-16,-1 0 0,1 0 0,-1 0 15,1 0-15,-1 0 0,1 0 16,-1 0-16,-20 0 0,20 0 0,1 0 15,-1 0-15,-21 0 16,22 0-16,-1 0 0,-20 0 0,20 0 16,1 0-16,-22 0 0,22 0 15,-1 0-15,1 0 0,-1 0 0,-21-21 16,22 21-16,-1 0 0,-20 0 0,20 0 16,1 0-16,-22 0 0,0 0 15,22 0-15,-22 0 0,22 0 0,-22 0 16,22 0-16,-22 0 0,21 0 15,-20 0-15,20 0 0,1 0 0,-1 0 16,1 0-16,-22 0 0,22 0 16,-1 0-16,-21 0 0,22 0 0,-22 0 15,22 0-15,-22 0 16,0 0-16,1 0 0,20 0 0,-20 0 16,-1 0-16,21 0 0,1 21 15,-22-21-15,22 0 0,-22 0 0,22 0 16,-22 0-16,21 0 0,-20 0 0,-1 0 15,0 0-15,1 0 0,-1 0 16,-21 0-16,22 0 0,-22 0 0,21 0 16,-21 0-16,0 0 0,22 0 15,-22 21-15,0-21 0,21 0 0,-20 0 16,-1 0-16,0 0 0,0 0 16,0 0-16,0 0 15</inkml:trace>
  <inkml:trace contextRef="#ctx0" brushRef="#br0" timeOffset="2295.64">19008 2074 0,'0'22'16,"0"-1"0,0 0-1,-22-21 1,22 21-16,0 0 0,0 0 0,-21 1 16,21-1-1,0 0-15,-21 0 0,21 0 16,0 0-16,0 22 15,0-22-15,0 0 0,-21 21 0,21-20 16,-21 20-16,21 0 0,0-21 16,0 22-16,-21-1 0,-1 0 0,22-20 15,0 20-15,-21 0 0,21-21 0,-21 22 16,21-1-16,-21-21 0,21 22 16,0-1-16,0 0 0,0-21 15,0 22-15,0-1 0,0-21 16,0 22-16,0-1 0,0-21 0,0 21 15,0 1-15,0-22 0,0 21 0,0-21 16,0 22-16,0-22 0,0 21 16,0-21-16,0 22 0,0-22 0,0 0 15,0 21-15,0-20 0,0-1 16,0 21-16,0-21 0,0 0 0,0 22 16,0-22-16,0 21 0,0-21 0,0 22 15,-21-22-15,21 21 0,0-21 16,0 22-16,-21-22 0,21 21 0,0-21 15,0 1-15,0 20 0,0-21 16,0 21-16,0-20 0,0-1 16,0 0-16,0 21 0,0-21 0,0 1 15,0-1-15,0 21 0,0-21 0,0 0 16,0 1-16,-22 20 0,22-21 16,0 0-16,0 0 0,0 1 0,0 20 15,0-21-15,0 0 16,0 0-16,0 1 0,0-1 0,0 0 15,0 0-15,0 0 16,-21-21-16,21 21 16,0 1-1,0-44 95,-21 22-110,21-21 0,-21 21 15,0 0-15,21-21 0</inkml:trace>
  <inkml:trace contextRef="#ctx0" brushRef="#br0" timeOffset="4305.52">12636 5207 0,'-21'0'16,"0"0"-16,42 0 109,0 0-109,1 0 0,-1 0 16,0 0-16,0 0 0,0 0 16,22 0-16,-22 0 0,21 0 0,0 0 15,-20 0-15,20 0 0,0 0 16,1 0-16,-1-21 0,0 21 0,1 0 16,-1 0-16,21-21 0,-20 21 15,-1 0-15,0 0 0,1 0 0,-1 0 16,0 0-16,1 0 0,-1-21 0,0 21 15,1 0-15,20 0 0,-20 0 16,20 0-16,1 0 0,-22 0 0,21 0 16,1 0-16,-1 0 0,-20 0 0,20 0 15,1-22-15,-22 22 0,22 0 16,-22 0-16,21 0 0,-20 0 16,-1 0-16,0 0 0,22 0 0,-22 0 15,1 0-15,-1 0 0,0 0 16,1 0-16,20 0 0,-21 0 0,1 0 15,20 0-15,-20 0 0,-1 0 16,21-21-16,-20 21 0,-1 0 0,22 0 16,-22 0-16,0 0 0,1 0 0,20 0 15,-21 0-15,1 0 0,-1 0 16,0 0-16,-20 0 0,20 0 0,0 0 16,1 0-16,-1 0 0,0 0 0,22 0 15,-22 0-15,0 0 0,1 0 16,-1 0-16,0 0 0,1 0 15,-1 0-15,0 0 0,1 0 0,-1 0 16,0 0-16,-20 0 0,20 0 16,-21 0-16,21 0 0,1 0 0,-22 0 15,21 0-15,-21 0 0,1 0 0,20 0 16,-21 0-16,21 0 0,-20 0 16,-1 0-16,21 0 0,-21 0 0,22 0 15,-22 0-15,0 0 0,21 0 16,-21 0-16,1 0 0,20 0 15,-21 0-15,0 0 0,22 0 0,-22 0 0,0 0 16,21 0-16,-21 0 0,22 0 16,-22 0-16,0 0 0,21 0 15,-20 0-15,-1 0 0,0 0 0,0 0 16,21 0-16,-20 0 0,-1 0 16,0 0-16,0 0 0,0 0 15,0 0-15,1 0 0,-1 0 0,0 0 16,0 0-16,0 0 15,0 0-15,1 0 16,-1 0-16,0 0 16,0 0-1,0 0-15,0 0 16,1 0-16,-1 0 16,0 0-16,0 0 15,0 0-15,0 0 16,1 0-16,-1 0 15,0 0-15,0 0 16,0 0-16,0 0 16,1 0-16,-1 0 0,0 0 15,0 0 1,0 0-16,0 0 16,1 0-1,-1 0 1,0 0-1,0 0-15,-21 21 16,21-21 0,0 0-16,1 0 15,-1 0 17,0 0-32,0 0 15,0 0 16,0 0-15,1 0 125,-22-21-1,-22 21-140</inkml:trace>
  <inkml:trace contextRef="#ctx0" brushRef="#br0" timeOffset="4487.93">18690 5122 0,'0'-21'62,"-21"21"-46,21-21-16,-21 21 15</inkml:trace>
  <inkml:trace contextRef="#ctx0" brushRef="#br0" timeOffset="7600.18">6244 8551 0,'0'-21'0,"-21"21"16,21-21 0,-21 21-16,21-21 15,-21 21-15,-1 0 16,22-21-16,-21 21 47,21 21-47,0 0 15,0 0-15,-21 0 0,21 22 16,0-22-16,0 0 16,0 0-16,0 22 0,0-22 0,0 21 15,0-21-15,0 22 0,0-1 0,21-21 16,-21 21-16,0 1 16,0-1-16,21-21 0,-21 22 0,0-1 15,0 0-15,0 1 0,0-22 0,0 21 16,0 0-16,0 1 0,0-1 15,0 0-15,0 1 0,0-1 0,-21 0 16,21 1-16,-21-1 0,21 0 0,0 1 16,-21-1-16,21 0 0,0 1 15,0-1-15,0 0 0,0 1 0,0-22 16,-21 21-16,21 1 0,0-22 0,0 21 16,-21-21-16,21 22 0,0-22 15,0 21-15,0 0 0,0-20 16,0 20-16,0 0 0,0-21 0,0 22 15,0-1-15,0-21 0,0 22 0,0-22 16,0 21-16,0-21 0,0 22 16,0-22-16,0 0 0,0 21 0,0-21 15,0 1-15,0 20 0,0-21 0,0 0 16,0 0-16,0 22 0,0-22 0,0 0 16,0 21-16,0-20 0,21 20 15,-21-21-15,0 0 0,0 22 0,0-22 16,0 0-16,0 0 0,0 0 0,21 0 15,-21 1-15,0-1 0,0 0 16,0 0-16,0 0 16,0 0-16,0 1 15,21-22 1,-21-22 15,0 1-15</inkml:trace>
  <inkml:trace contextRef="#ctx0" brushRef="#br0" timeOffset="8812">6202 8467 0,'-43'42'31,"43"-21"-15,0 0 0,0 1 15,22-22-15,-1 0-1,0 0-15,0 0 0,0 0 16,0 0-16,1 0 0,-1 0 15,0 0-15,0 0 0,21 0 0,1 0 16,-22 0-16,21 0 0,1 0 0,-1 0 16,21 0-16,-20 0 0,-1 0 15,0 0-15,22 0 0,-22 0 0,22 0 16,-1 0-16,-20 0 0,20 0 0,1 0 16,-1 0-16,1 0 15,-1 0-15,1 0 0,20 0 0,1 0 16,0 0-16,-1 0 0,1 0 0,21 0 15,-22 0-15,1 0 0,0 0 16,-1 0-16,1 0 0,21 0 0,-21 0 16,-1-22-16,1 22 0,0 0 0,-1 0 15,1 0-15,-22 0 0,1 0 16,-1-21-16,1 21 0,-1 0 0,1 0 16,-22 0-16,1 0 0,20 0 0,-21-21 15,1 21-15,20 0 0,-20 0 16,-1 0-16,21-21 0,1 21 0,-22 0 15,22 0-15,-1 0 0,1 0 16,-1 0-16,1 0 0,-22 0 16,22 0-16,-1 0 0,-21 0 0,22 0 15,-22 0-15,22 0 0,-1 0 0,-20 0 16,20 0-16,-21 0 0,22 0 16,-1 0-16,-20 0 0,20 0 0,1 0 15,-22 0-15,22 0 0,-1 0 0,-21 0 16,22 0-16,-1 0 0,1 0 15,-22 0-15,1 0 0,20 0 0,-21 0 16,1 0-16,-22 0 0,21 0 0,1 0 16,-1 0-16,-21 0 0,21 0 15,1 0-15,-22 0 0,21 0 0,-21 0 16,22 0-16,-22 0 0,0 0 0,0 0 16,22 0-16,-22 0 15,0 0-15,0 0 0,0 0 0,0 0 16,1 0-16,-1 0 0,0 0 0,0 0 15,0 0-15,0 0 0,1 0 32,-44 0-1</inkml:trace>
  <inkml:trace contextRef="#ctx0" brushRef="#br0" timeOffset="10399.98">12340 8530 0,'0'21'78,"0"1"-62,0-1-1,-21 0-15,21 0 0,-21 0 16,21 0-16,0 1 0,0 20 0,-21-21 16,21 0-16,-22 22 0,1-22 15,21 21-15,0-21 0,-21 22 16,21-1-16,-21-21 0,0 21 0,21-20 16,0 20-16,0-21 0,-21 21 15,21-20-15,-22 20 0,22-21 0,0 21 16,0 1-16,-21-22 0,21 21 0,0 1 15,-21-1-15,21 0 0,0 1 16,0-1-16,-42-21 0,42 21 0,0 1 16,0-1-16,0 0 0,0 1 0,0-1 15,42 0-15,-42 1 0,0-1 0,0 0 16,0 1-16,0-1 0,0 0 16,0 1-16,0-1 0,0 0 0,0 22 15,21-22-15,-21 1 0,21-1 16,-21 21-16,0-20 0,0-1 0,22 0 15,-22 1-15,21-1 0,-21 0 16,0-20-16,0 20 0,21 0 0,-21 1 16,21-1-16,-21-21 0,0 21 0,21 1 15,-21-1-15,21-21 0,-21 22 16,22-1-16,-22-21 0,0 21 0,0 1 16,21-22-16,-21 21 0,0-21 0,0 1 15,21 20-15,-21-21 0,0 0 0,0 0 16,0 1-16,0-1 15,0 0-15,0 0 32,-21-21-17,0 0 1,-1 0-16,1 0 16,0 0-16,0 0 0,0 0 15,0 0-15,-1 0 0,1 0 16,0 0-16,0 0 0,-21 0 0,20 0 15,-20 0-15,21 0 0,-21 0 0,-1 0 16,1 0-16,21 0 0,-22 0 0,1 0 16,0 0-16,-22 0 0,22 0 15,0 0-15,-1 0 0,-20 0 16,20 0-16,-20 0 0,21 0 0,-22 0 16,1 0-16,20 0 0,-20 0 15,-1 0-15,1 0 0,20 0 0,-20 0 16,-1 0-16,1 0 0,-1 0 0,1 0 15,-1 0-15,-20 0 0,20 0 0,-20 0 16,-1 0-16,0 0 0,22 0 16,-22 0-16,22 0 0,-1 0 0,-21 0 15,43 0-15,-21 0 0,-1 0 0,1 0 16,20 0-16,-20 0 0,-1 0 16,1 0-16,-1 0 0,1 0 0,-1 0 15,-20 0-15,20 0 0,-21 0 16,22 0-16,-1 0 0,1 0 0,-1 0 15,22 0-15,-21 0 0,20 0 16,22 0-16,-21-21 0,-1 21 0,22 0 16,-21 0-16,0 0 0,-1 0 0,1 0 15,0 0-15,-22 0 0,22 0 16,-22-21-16,22 21 0,-22 0 0,1 0 16,21 0-16,-1 0 0,1 0 0,0 0 15,-1 0-15,22-21 0,0 21 16,-21 0-16,20 0 0,1 0 0,0 0 15,0 0-15,-21 0 0,20 0 0,-20 0 16,21 0-16,-21 0 16,20 0-16,-20 0 0,0 0 0,21 0 15,-22 0-15,22 0 0,-21 0 0,21 0 16,-1 0-16,1 0 0,0 0 16,0 0-16,0 0 0,0 0 0,-1 0 15,1 0-15,0 0 0,0 0 0,0 0 16,-22 0-16,22 0 0,0 0 15,0 0-15,0 0 0,-22 0 0,22 0 16,0 0-16,0 0 0,0 0 16,0 0-16,-1 0 0,1 0 15,0 0-15,0 0 0,0 0 16,0 0 0,-1 0-16,1 0 15,0 0 1,0 0-16,0 0 31,0 0-31,-1 0 47,1 0-47,42 0 94,1-22-94,-1 1 0</inkml:trace>
  <inkml:trace contextRef="#ctx0" brushRef="#br0" timeOffset="11788.18">14880 8446 0,'0'0'0,"0"-22"0,0 1 16,0 0-1,0 42 79,0 0-94,0 1 16,0-1-16,0 0 0,0 0 15,0 21-15,0-20 0,0-1 16,0 21-16,0 0 0,0 1 0,0-1 16,0 0-16,0 22 0,0-22 15,0 1-15,0 20 0,0-21 16,0 1-16,21 20 0,0-20 0,1-1 15,-1 0-15,-21 22 0,21-22 16,0 0-16,0 22 0,0-22 0,-21 22 16,0-22-16,22 22 0,-22-22 0,0 21 15,21-20-15,-21-1 0,0 0 16,0 1-16,0-1 0,0 0 0,0 1 16,0-1-16,0 0 0,0 1 0,0-22 15,0 21-15,0 1 0,0-1 16,0 0-16,0 1 0,0-1 0,0 0 15,0-21-15,0 22 0,0-1 0,0-21 16,0 22-16,0-1 16,-21-21-16,21 21 0,0-20 0,-22-1 15,22 21-15,0-21 0,0 0 0,0 22 16,0-22-16,0 0 0,-21 21 0,21-20 16,0 20-16,0-21 0,0 21 15,0-20-15,0-1 0,0 21 0,0-21 16,0 0-16,0 22 0,0-22 0,0 0 15,0 0-15,0 22 0,0-22 16,0 0-16,0 0 0,0 0 0,0 0 16,0 1-16,0-1 0,0 0 15,0 0-15,0 0 0,0 0 32,0 1-32,0-1 15,21-21 16,-21-21-15,0-1-16,0 1 16,0 0-16,0-21 0,22-1 0,-22 1 15,21 0-15</inkml:trace>
  <inkml:trace contextRef="#ctx0" brushRef="#br0" timeOffset="14096.86">14817 8509 0,'0'-21'16,"0"0"-1,21 21 1,0 0-16,0 0 0,0-21 16,0 21-16,1 0 15,-1 0-15,0 0 0,21 0 0,1-22 16,-22 22-16,21 0 0,0 0 16,1 0-16,-1-21 0,0 21 0,1 0 15,20 0-15,-20 0 0,-1-21 0,0 21 16,22 0-16,-22 0 0,0 0 15,22 0-15,-1 0 0,-20-21 0,20 21 16,22 0-16,-22 0 0,22 0 16,0 0-16,-1 0 0,1-21 0,21 21 15,-21 0-15,-1 0 16,1 0-16,0 0 0,-1-21 0,1 21 16,0 0-16,20 0 0,-20 0 0,21 0 15,-21 0-15,20 0 0,1 0 16,-21 0-16,21 0 0,-22 0 0,22 0 15,0 0-15,0 0 0,0 0 16,0 0-16,-1 0 0,-20 0 0,0 0 16,-1 0-16,1 0 0,-21 21 15,20-21-15,-20 0 0,-1 0 0,1 0 16,-1 0-16,1 21 0,-1-21 0,1 0 16,20 0-16,-20 0 0,21 0 15,-22 0-15,1 0 0,20 0 16,-20 21-16,-1-21 0,22 0 15,0 0-15,-1 0 0,1 21 0,0-21 16,-1 0-16,1 0 0,-22 21 0,22-21 16,-21 0-16,-1 0 0,1 0 15,-22 22-15,0-22 0,1 0 0,-1 0 16,0 0-16,-21 0 0,22 0 16,-22 0-16,21 0 0,-21 0 0,1 0 15,20 0-15,-21 0 0,0 0 0,0 0 16,1 0-16,-1 0 0,0 0 15,0 0 1,-42 21 47,21 0-63,-21 0 0,21 0 15,0 0-15,0 1 16,-21-1-16,21 0 0,0 21 15,0-21-15,-22 22 0,22-22 16,0 21-16,0 1 0,0-1 0,0 0 16,0 1-16,0-1 0,0 0 0,0 1 15,0-1-15,0 21 0,0-20 16,0-1-16,0 0 0,0 1 16,0 20-16,0-20 0,0 20 0,0 1 15,0-22-15,0 21 0,0-20 16,0 20-16,0-20 0,0 20 0,0-21 15,0 1-15,0-1 0,0 0 0,0 1 16,0 20-16,0-20 0,0-1 16,0 0-16,0 22 0,0-22 0,0 0 15,0 22-15,0-22 0,0 1 0,0 20 16,0-21-16,0 1 0,0-1 16,0 0-16,0 1 0,0-1 0,0 0 15,0 22-15,-21-22 0,21 1 0,0-1 16,-21 0-16,21 1 15,0-1-15,0 0 0,-21 1 0,21-1 16,-21 0-16,0-21 0,21 22 0,-22-22 16,22 21-16,-21-21 0,21 1 15,-21-1-15,0 0 0,21 0 0,-21-21 16,0 21-16,-1 0 0,1-21 0,0 0 16,21 22-16,-21-22 0,0 0 0,0 0 15,-1 0-15,1 0 0,-21 0 16,21 0-16,0 0 0,-22 0 0,22 0 15,-21 0-15,-1 0 0,1 0 0,0 0 16,-1 0-16,1 0 0,-21-22 16,-1 22-16,22 0 0,-22 0 15,1-21-15,-1 21 0,1 0 0,-1 0 16,22 0-16,-22 0 0,1 0 0,-1 0 16,1 0-16,-1 0 0,1 0 15,-22 0-15,22 0 0,-22 0 0,0 0 16,1 0-16,-1 0 0,0 0 0,1 0 15,-1 0-15,0 0 0,22 0 16,-22 0-16,1 0 0,20 0 0,1 0 16,-22 0-16,21 0 0,1 0 0,-1 0 15,22 0-15,-21 0 0,-1 0 16,1 0-16,-1 0 0,22 0 0,-22 0 16,1 0-16,-1 0 0,1 0 15,-22 0-15,22 0 0,-1 0 0,-21 0 16,22 0-16,-1 0 0,-20 0 15,20-21-15,1 21 0,20 0 0,-20 0 16,21 0-16,-22 0 0,22 0 0,-1 0 16,-20 0-16,21 0 0,-1 0 15,-20 0-15,20 0 0,1 0 0,-21 0 16,20 0-16,-20 0 0,20 0 0,1 0 16,0 0-16,-1 0 0,1 0 15,0 0-15,-1 0 0,22-21 0,-21 21 16,0 0-16,20 0 0,-20 0 15,21 0-15,-21 0 0,-1 0 0,22 0 16,-21 0-16,-1 0 0,22 0 16,-21 0-16,21 0 0,-22 0 0,22 0 15,-21 0-15,21 0 0,-22 0 0,22 0 16,0 0-16,0 0 0,-21 0 16,20 0-16,1 0 0,0 0 0,0 0 15,0 0-15,0 0 0,-1 0 0,1 0 16,0 0-16,0 0 15,0 0-15,0 0 0,-1 0 16,1 0-16,0 0 0,0 0 0,0 0 16,0 0-1,21-21 32,0 0-31</inkml:trace>
  <inkml:trace contextRef="#ctx0" brushRef="#br0" timeOffset="15184.23">24215 8340 0,'0'0'0,"-22"-21"0,-20-1 16,42 1-16,-21 0 15,0 21-15,21-21 0,0 0 16,-21 21-16,21-21 0,-22 21 15,22-22 1,0 44 15,0-1-31,0 0 0,0 0 16,0 0-16,0 0 0,0 22 16,0-1-16,0-21 0,0 22 0,22-1 15,-1 0-15,-21 1 0,0-1 16,0 0-16,21 1 0,-21 20 15,21 1-15,-21-1 0,0-21 0,0 22 16,21-1-16,-21 1 0,21-1 0,-21 1 16,22-1-16,-22 1 0,0 21 15,0-22-15,0 1 0,0-1 0,21 1 16,-21 20-16,0-41 0,0 20 0,0 1 16,0-1-16,21 1 0,-21-22 15,0 21-15,0 1 0,0-1 0,0 1 16,0-1-16,0 1 0,0-1 0,0 1 15,0-22-15,0 22 0,0-1 16,0-20-16,0 20 0,-21 1 16,21-22-16,0 0 0,-21 22 0,21-22 15,0 0-15,0 1 0,0-1 0,-22 0 16,22 1-16,0-22 0,-21 0 16,21 21-16,0-20 0,-21-1 0,21 0 15,0 0-15,0 0 16,0-42 31,0 0-47,0 0 0,21 0 15,-21-1-15,0 1 0,0-21 0,21 0 16,1 20-16,-22-20 0</inkml:trace>
  <inkml:trace contextRef="#ctx0" brushRef="#br0" timeOffset="17695.79">24151 8213 0,'0'0'0,"-21"21"16,21 21 0,21-42 30,0 0-30,0 0-16,1 0 16,-1 0-16,0 0 0,0 0 15,0 0-15,0 0 0,1 0 0,20 0 16,-21 0-16,21 0 0,1 0 0,-1-21 16,0 21-16,1 0 15,-1-21-15,0 21 0,22 0 0,-22 0 16,22 0-16,-1 0 0,-20-21 15,20 21-15,1 0 0,-22 0 0,21 0 16,-20 0-16,20 0 0,1 0 16,-1 0-16,-20 0 0,41 0 0,-20 0 15,-1 0-15,1 0 0,-1 0 0,22 0 16,-22 0-16,1 0 0,-1 0 16,1 0-16,-1 0 0,1 0 0,-1 0 15,-20 0-15,20 0 0,1 0 16,-1 0-16,22 0 0,-22 0 0,1 0 15,21 0-15,-22 0 16,22 0-16,-22-21 0,1 21 0,20 0 16,-20 0-16,-22 0 0,22 0 0,-1 0 15,1 0-15,-22 0 0,22 0 16,-1 0-16,-21 0 0,22 0 0,-1-22 16,1 22-16,-1 0 0,-20 0 15,20 0-15,1 0 0,-22-21 0,22 21 16,-22 0-16,21 0 0,-20 0 15,20 0-15,-20 0 0,-1-21 0,21 21 16,-20 0-16,63 0 16,-64 0-16,0 0 0,22 0 0,-22 0 15,22-21-15,-22 21 0,21 0 16,-20 0-16,-1 0 0,0 0 16,1 0-16,-1-21 0,0 21 0,1 0 15,-22 0-15,21 0 0,-21-21 16,1 21-16,-1 0 0,0 0 0,0 0 15,0 0-15,0 0 0,1 0 16,-1 0 0,-21 21 31,0 0-47,0 0 0,0 0 15,0 0 1,0 1-16,0-1 15,0 0-15,0 0 0,0 0 16,0 0-16,0 1 0,0-1 0,0 0 16,0 21-16,0-21 0,0 1 0,0 20 15,0-21-15,0 21 0,0 1 16,0-22-16,0 21 0,0 1 0,0-1 16,0 0-16,0 1 0,0-1 15,0 0-15,0 22 0,0-22 0,0 0 16,0 1-16,0-1 0,21 22 15,-21-22-15,21 0 0,-21 1 0,0-1 16,0 0-16,21 22 0,-21-22 16,0 22-16,21-22 0,-21 21 15,0-20-15,0 20 0,0-20 0,0-1 16,0 21-16,0-20 0,0-1 0,0 0 16,0 1-16,22-1 0,-22-21 15,0 22-15,0-1 0,0 0 0,0 1 16,0-1-16,0 0 0,0-21 15,0 22-15,0-1 0,0-21 0,0 22 16,0-1-16,-22-21 0,22 0 0,-21 22 16,21-22-16,0 0 0,0 0 15,0 21-15,-21-20 0,21-1 0,0 0 16,0 0-16,0 0 0,0 0 16,0 1-16,0-1 0,0 0 0,0 0 15,0 0-15,0 0 0,0 1 16,0-1-16,0 0 0,0 0 15,0 0-15,0 0 0,0 1 0,0-1 16,0 0-16,0 0 16,0 0-16,0 0 0,0 1 15,-21-1 1,21 0-16,-21 0 16,0-21-1,21 21-15,-22-21 16,1 21-16,0-21 15,0 0 1,0 22-16,0-22 0,-1 0 16,1 0-16,0 0 0,0 0 0,0 21 15,-22-21-15,22 0 0,0 0 16,-21 0-16,-1 0 0,1 0 0,0 0 16,-1 0-16,1 0 0,0 0 0,-22 0 15,22 0-15,0 0 0,-22 0 16,22 0-16,-1 0 0,1 0 0,0 0 15,-1 0-15,1 0 0,0 0 0,-1 0 16,1 0-16,21 0 0,-21 0 16,-1 0-16,22 0 0,-21 0 15,-1 0-15,1 0 0,0 0 0,-1 0 16,1 0-16,0 0 0,-22 0 16,22 0-16,0 0 0,-1-21 0,1 21 15,0 0-15,20 0 0,-20 0 0,0 0 16,21-22-16,-22 22 0,22 0 0,0 0 15,-21 0-15,20 0 0,-20 0 16,0-21-16,-1 21 0,1 0 0,0 0 16,-1 0-16,1-21 0,-21 21 15,20 0-15,1 0 0,0 0 0,-1-21 16,1 21-16,0 0 0,20 0 0,1 0 16,-21 0-16,21 0 0,0 0 15,-1 0-15,1 0 0,0 0 0,0 0 16,0 0-16,-22 0 0,22 0 15,-21 0-15,21 0 0,-22 0 0,22 0 16,-21 0-16,0 0 0,-1-21 0,22 21 16,-21 0-16,21 0 0,-1 0 0,-20 0 15,21 0-15,0 0 0,-22 0 16,22 0-16,0 0 0,-21 0 0,21 0 16,-22 0-16,1 0 0,0 0 0,-1 0 15,1-21-15,0 21 0,-1 0 16,1 0-16,0 0 0,-1 0 15,1 0-15,21 0 0,-22 0 0,22 0 16,-21 0-16,21 0 0,0 0 0,-1 0 16,1 0-16,0 0 0,0 0 15,0 0-15,-22 0 0,22 0 0,0 0 16,0 0-16,0 0 0,-22 0 0,22 0 16,0 0-16,-21 0 0,21 0 0,-22 0 15,22 0-15,0 0 0,-21 0 16,20 0-16,-20 0 0,21 0 0,0 0 15,0 0-15,-1 0 0,-20 0 16,21 0-16,0 0 0,0 0 0,-22-22 16,22 22-16,-21 0 0,21 0 15,-22 0-15,22 0 0,0 0 0,0 0 16,0 0-16,-1 0 0,1 0 0,0 0 16,0 0-16,0 0 15,0 0-15,-1 0 16,1 0-1,0 0-15,0 0 16,0 0 0,0 0-16,-1 0 15,1-21 1,21 0 0,-21 21-16,21-21 0</inkml:trace>
  <inkml:trace contextRef="#ctx0" brushRef="#br0" timeOffset="19083.99">13547 5630 0,'0'0'0,"21"0"16,0-21-16,-21 0 15,21 21 1,-21-21 0,0 0 15,-21 21 0,0 0-31,0 0 16,-1 21-16,1-21 15,0 21-15,0 0 0,0 0 0,0 1 16,-22 20-16,1-21 0,21 0 16,-22 22-16,-20-22 0,21 21 0,-1 0 15,1-20-15,-22 20 0,22 0 16,-21 1-16,20-1 0,-20 0 0,20 1 16,-20-1-16,21 0 0,-22 1 15,22 20-15,-22-21 0,1 22 0,-1-1 16,1-20-16,-1 20 0,1-20 15,-1-1-15,1 21 0,-1-20 16,22-1-16,-22 0 0,1 1 0,21-1 16,-22 0-16,1 1 0,20-1 0,-20 0 15,20 22-15,-20-22 0,21 1 16,-22-22-16,22 21 0,-22 0 0,1-20 16,20 20-16,1-21 0,-21 21 0,20-20 15,1-1-15,0 0 0,-1 0 16,22 0-16,0-21 0,-21 21 0,20 1 15,1-22-15,0 0 16,21 21-16,-21-21 16,21-21-1,0-1 1,0 1-16,21 0 16,0 0-16,22 0 0,-22 0 15,21-1-15</inkml:trace>
  <inkml:trace contextRef="#ctx0" brushRef="#br0" timeOffset="20036.45">16912 5292 0,'0'21'78,"0"0"-62,0 0-16,0 0 0,0 1 15,0-1-15,0 0 0,0 0 16,0 21-16,0-20 0,0 20 16,0 0-16,-21 1 0,21-1 0,0 0 15,0 22-15,0-22 0,0 0 0,0 22 16,0-22-16,0 1 0,0 20 15,-21-21-15,21 22 0,0-1 0,0 1 16,0-1-16,0 1 0,0-1 16,0 1-16,0-1 0,0 1 0,0-22 15,0 22-15,0-22 0,0 22 0,0-22 16,0 0-16,0 22 0,0-22 16,0 0-16,0 22 0,0-22 0,0 1 15,0-1-15,0 0 0,0 1 16,0-1-16,0 0 0,0-21 15,0 22-15,0-22 0,0 0 0,0 0 16,0 0-16,0 22 0,0-22 16,0 0-16,0 0 0,0 0 0,0 1 15,0-1 1,0 0 0,0-42 46,0 0-62,21 21 16,0-22-16,0 1 0,-21 0 0,21 0 15,1 0-15</inkml:trace>
  <inkml:trace contextRef="#ctx0" brushRef="#br0" timeOffset="21255.75">19833 5080 0,'0'0'0,"0"21"62,21-21-62,0 0 0,1 21 0,83 22 31,-62-22-31,-22-21 0,21 21 0,1 0 16,20 0-16,-21 1 0,22-22 16,-22 21-16,22 0 0,-1 0 15,1 0-15,20 22 0,-20-22 0,-1 0 16,1 21-16,21-21 0,-22 22 15,1-1-15,-1 0 0,1 1 16,20-1-16,1 0 0,-22 1 0,22-1 16,0 22-16,-1-22 0,1 0 0,0 1 15,-1-1-15,1 0 0,0 1 16,-1 20-16,22-21 0,-21 1 0,21 20 16,0-20-16,-1 20 0,-20-21 15,21 22-15,0-22 0,-22 22 0,1-22 16,0 0-16,-22 1 0,22-1 15,-22 0-15,1 1 0,-1-1 16,1 0-16,-1-20 0,1 20 0,-22 0 16,22-21-16,-22 22 0,0-22 15,1 21-15,-1-21 0,0 1 0,-20-1 16,-1 0-16,21 0 0,-21 0 0,0 0 16,1-21-16,-1 22 0,0-1 15,0-21-15,-21 21 16,21-21-16,0 21 15,-21 0 17,0 0-17,22-21 17,-22-21 14,0 0-46,-22 0 16,22 0-16</inkml:trace>
  <inkml:trace contextRef="#ctx0" brushRef="#br0" timeOffset="22536.01">20151 4784 0,'21'0'0,"0"0"15,-21 21-15,0 0 32,-21-21-17,0 0-15,-1 21 16,1-21-16,0 0 16,0 0-16,0 21 0,-22-21 0,22 0 15,-21 0-15,0 22 0,-1-22 16,1 0-16,0 0 0,-1 21 0,1-21 15,0 0-15,-1 0 0,22 0 16,-21 21-16,21-21 0,-22 0 0,22 0 16,0 0-16,0 0 15,0 0-15,-1 0 0,1 0 0,0 0 0,0 0 16,21 21 0,-21-21-16,0 0 15,21 21 1,0 0-1,0 1 1,21-22-16,-21 21 16,21-21-16,-21 21 15,21-21-15,-21 21 0,21 0 0,0 0 16,-21 1 0,22-1-16,-1 0 0,0-21 0,-21 21 15,21 0-15,0 0 0,-21 1 0,21-1 16,1 0-16,-1 0 15,0 0-15,0 0 0,-21 1 0,21-1 16,0 0-16,1 0 0,-1 0 16,0 0-16,0 1 0,0-1 0,0 0 15,1 0-15,-1 0 0,-21 0 16,21 1-16,0-1 0,0-21 0,-21 21 16,21-21-16,1 0 15,-22 21-15,21-21 16,-42 0 31,-1-21-32,1 21-15</inkml:trace>
  <inkml:trace contextRef="#ctx0" brushRef="#br0" timeOffset="23736.32">16912 5334 0,'0'-21'0,"-21"21"63,0 0-63,21 21 15,-21-21-15,-1 21 0,22 0 16,-21-21-16,0 22 0,0-1 16,0 0-16,0 21 0,-1-21 0,1 1 15,0 20-15,-21-21 0,21 0 16,-1 0-16,1 22 0,0-22 0,0 0 15,0 0-15,21 0 0,0 1 16,-21-22-16,-1 21 0,1 0 16,21 0-1,0-42 48,0 0-63,21 0 15,1 21-15,-1-22 0,0 1 0,-21 0 16,21 0-16,0 0 0,0 0 16,1-22-16,-1 22 0,0 0 0,0-21 15,0 20-15,0 1 0,1-21 16,-1 21-16,0 0 0,-21-1 0,21-20 16,0 42-16,0-21 0,-21 0 15,22 0-15,-1 21 16,0 0-1,0 21 1,0-21-16,-21 21 16,0 0-16,21 0 15,1 0-15,-22 1 0,0-1 0,21 0 16,-21 0-16,21 21 0,0-20 16,-21-1-16,21 0 0,0 21 0,1-21 15,-22 22-15,21-22 0,0 0 16,0 0-16,-21 22 0,21-22 0,0 0 15,1 0-15,-1 0 16,-21 0-16,21 1 0,0-1 16,0-21 15,-21-21 0,0-1-31,0 1 0,0 0 16,0 0-1</inkml:trace>
  <inkml:trace contextRef="#ctx0" brushRef="#br0" timeOffset="25163.5">12954 5482 0,'0'0'0,"-21"0"15,0 0-15,-1 0 16,22 21 31,22-21-32,-1 0 1,0 0-16,0 0 0,0 0 16,22 0-16,-22 0 0,21 0 0,-21 0 15,22 0-15,20 0 0,-21 0 16,1 0-16,20 0 0,1 0 0,-22 0 15,22 0-15,-22 0 0,21-21 16,-20 21-16,20 0 0,-20 0 0,-1 0 16,-21-21-16,21 21 0,-20 0 0,-1 0 15,0 0-15,-42 0 47,0 0-47,-1 0 16,1 0-16,0 0 0,0 0 15,0 0-15,0 0 0,21 21 16,-22 0-16,1-21 0,21 22 16,-21-1-16,21 0 15,0 0-15,-21 21 0,21-20 0,0-1 16,-21 21-16,21-21 0,0 22 16,0-1-16,0-21 0,0 21 0,0 1 15,-21-22-15,21 0 0,-22 21 0,22-20 16,0-1-16,0 0 0,-21 0 15,21 0-15,-21 0 0,21 1 16,-21-1-16,21 0 0,0 0 16,-21 0-16,21 0 15,-21 1-15,21-44 110</inkml:trace>
  <inkml:trace contextRef="#ctx0" brushRef="#br0" timeOffset="38322.97">8805 15748 0</inkml:trace>
  <inkml:trace contextRef="#ctx0" brushRef="#br1" timeOffset="-132788.54">13229 2371 0,'0'-21'0,"0"-1"16,0 1-1,0 0-15,0 0 16,0 0-16,0 0 16,-21 21-1,21-22 1,-21 22 0,21 22-1,-21-22-15,21 21 0,-22 0 0,22 0 16,-21 0-16,21 0 0,0 22 15,-21-22-15,21 21 0,-21-21 0,21 22 16,0-1-16,-21-21 16,21 22-16,-21-1 0,21-21 0,0 21 15,0-20-15,0 20 0,0-21 16,0 0-16,0 0 0,0 1 0,21-1 16,0 0-16,-21 0 0,21-21 0,0 21 15,0-21-15,1 0 0,-1 21 16,0-21-16,0 0 0,0 0 0,0 0 15,1 0-15,-1 0 0,0 0 16,0 0-16,21 0 0,-20-21 0,-1 21 16,0 0-16,0-21 0,0 0 15,0 21-15,1-21 0,-22 0 16,21 21-16,-21-22 16,0 1-16</inkml:trace>
  <inkml:trace contextRef="#ctx0" brushRef="#br1" timeOffset="-132553.67">13229 2731 0,'-21'0'0,"42"0"0,-42-22 0,42 1 31,0 21-16,0 0-15,1 0 0,-1-21 16,0 21-16,0 0 0,0-21 0,0 21 16,1 0-16,-1-21 0,0 21 15,-21-21-15,0-1 16,0 1-16,0 0 16</inkml:trace>
  <inkml:trace contextRef="#ctx0" brushRef="#br1" timeOffset="-132309.81">13208 2328 0,'0'-21'32,"0"0"-17,21 21-15,0 0 16,0-21-16,1 21 0,-1 0 0,0 0 15,0-21-15,0 21 0,0 0 16,1 0-16,-1 0 31,0 0-31,-21 21 16,0 0-16</inkml:trace>
  <inkml:trace contextRef="#ctx0" brushRef="#br1" timeOffset="-131893.39">13758 2540 0,'21'0'0,"-42"0"0,64 0 15,-43-21-15,0 0 16,0 0 0,-22 21-1,1 0 1,0 0-16,0 0 0,0 0 0,0 0 16,21 21-16,-22 0 0,1 0 15,0 0-15,0 0 0,0 1 0,21 20 16,-21-21-16,21 0 0,-22 0 15,22 22-15,-21-22 0,21 0 0,0 0 16,0 0-16,0 1 0,0-1 16,0 0-16,0 0 15,21 0-15,1-21 0,-1 0 0,0 21 16,0-21-16,0 0 16,0 0-16,1 0 0,-1 0 0,0 0 15,0 0-15,0-21 0,0 0 0,1 21 16,20-21-16</inkml:trace>
  <inkml:trace contextRef="#ctx0" brushRef="#br1" timeOffset="-131453.64">14055 2561 0,'0'0'0,"-22"0"0,1 0 15,0 0-15,0 21 16,21 1-16,-21-1 0,0 0 0,-1 0 15,22 0-15,0 0 0,-21 1 0,21-1 16,-21 0-16,21 0 0,0 0 16,0 0-16,0 1 0,0-1 0,0 0 15,0 0-15,0 0 16,21-21-16,0 0 0,1 0 16,-1 0-16,0 0 15,0 0-15,0 0 0,0 0 0,1 0 16,-1 0-16,0-21 0,0 0 15,0 21-15,0-21 0,1 0 16,-22-1-16,0 1 0,0 0 0,0 0 16,0-21-16,0 20 0,0 1 0,0 0 15,0-21-15,-22 21 16,1-1-16,-21 22 0,21 0 16,0 0-16,-1 0 0,1 0 15,0 0-15,0 0 0,0 0 0,21 22 16,-21-1-16,21 0 0,-22-21 15,22 21-15,0 0 0,0 0 0,0 1 16,0-1-16,0 0 0,22-21 16,-1 0-1,0 0-15,0 0 0,0 0 0</inkml:trace>
  <inkml:trace contextRef="#ctx0" brushRef="#br1" timeOffset="-130733.03">14372 2625 0,'0'0'16,"-21"21"15,21 0-31,0 0 16,0 0-16,-21 1 0,21-1 15,0 0-15,0 0 0,0 0 16,0 0-16,0 1 0,0-1 15,0 0-15,0 0 16,-21-21 31,21-21-47,0 0 0,0 0 16,0-1-16,0 1 15,0 0-15,0 0 0,0 0 0,0 0 16,0-1-16,21 1 0,0 0 0,0 0 15,0 0 1,0 21-16,1 0 0,-1 0 16,0 0-16,0 0 15,0 0-15,-21 21 0,21 0 16,1 0-16,-22 0 0,0 1 16,0-1-16,0 0 0,0 0 15,0 0-15,0 0 0,0 1 16,0-1-16,-22 0 31,22-42 0,0 0-31,0-1 16,0 1-16,0 0 16,0 0-16,22 0 0,-1 0 0,0-1 15,0 1-15,0 0 0,0 0 0,-21 0 16,22 0-16,-1-1 0,0 22 15,0 0-15,0 0 0,0 0 0,1 0 16,-1 22 0,-21-1-16,21 0 0,-21 0 0,0 0 15,0 0-15,0 1 0,0-1 0,0 0 16,0 0-16,0 0 0,0 0 16,0 1-16,-21-22 0,21 21 15,-21-21-15,21 21 16,0 0-16,0-42 31</inkml:trace>
  <inkml:trace contextRef="#ctx0" brushRef="#br1" timeOffset="-130005.45">15028 2625 0,'-21'0'16,"21"21"0,0 0-16,0 0 0,0 0 15,0 1-15,0-1 16,0 0-16,0 0 0,0 0 0,0 0 16,0 1-16,-21-22 0,21 21 0,0 0 15,0 0-15,-21-21 16,21 21-1,-21-21 17,21-21-32,0 0 0,0 0 15,0 0-15,0-1 16,0 1-16,0 0 0,0 0 0,0 0 16,0 0-16,21-1 0,0 1 15,0 21-15,0-21 0,0 0 0,1 0 16,-1 21-16,0 0 0,0-21 0,0 21 15,0 0-15,1 0 0,-1 0 16,0 21-16,0 0 0,0-21 0,0 21 16,1 0-16,-22 0 0,21 1 15,-21-1-15,21 0 0,-21 0 0,0 0 16,0 0-16,0 1 0,0-1 16,0 0-16,0 0 15,-21-21-15,0 21 0,-1-21 16,1 0-1,0 0 1,21-21-16,0 0 16,0 0-16,0 0 15,21-1-15,0 1 0,1 0 0,-1-21 16,0 21-16,0-1 0,0 1 16,0 0-16,1 0 0,-1 21 0,0-21 15,0 21-15,0 0 0,0 0 16,1 0-16,-1 0 0,0 21 15,-21 0-15,0 0 0,0 0 16,0 1-16,0-1 0,0 0 16,0 0-16,0 0 0,0 0 0,0 1 15,0-1-15,-21-21 0,21 21 16,-21-21-16,21 21 16,0 0-16,-22-21 0,22-21 46,0 0-46</inkml:trace>
  <inkml:trace contextRef="#ctx0" brushRef="#br1" timeOffset="-129597.7">15727 2773 0,'21'-21'47,"0"21"-32,0-21-15,0 21 0,-21-22 16,22 22-16,-1-21 0,-21 0 16,-21 21 30,-1 21-46,1-21 16,0 21-16,21 1 0,-21-1 0,0 0 16,21 0-16,0 0 15,0 0-15,0 1 0,0-1 16,0 0-16,0 0 16,21-21-1,0 0-15,0 0 0,0 0 16,1 0-16,-1 0 15,0 0-15,0 0 0,0-21 0,0 0 16,1 0-16,-1-1 16</inkml:trace>
  <inkml:trace contextRef="#ctx0" brushRef="#br1" timeOffset="-129236.89">15981 2709 0,'0'0'0,"0"-21"0,21 21 15,-21-21-15,21 21 16,-21-21-16,21 21 0,0 0 0,1 0 15,-1 0-15,0 0 16,0 0-16,0 0 0,-21 21 16,21 0-16,1 0 15,-22 1-15,0-1 16,0 0-16,0 0 0,0 0 0,0 0 16,0 1-16,0-1 15,0 0-15,0 0 0,0 0 16,-22-21-16,1 0 15,21-21 17,0 0-17,0 0-15,0 0 0,0-1 16,21 1-16,-21 0 16,22 0-16,-22 0 0,21 0 15,0-1-15,-21 1 0,21 0 0,0 21 16,-21-21-16,21 0 0,1 21 15,-1-21-15,0 21 16,0 0-16</inkml:trace>
  <inkml:trace contextRef="#ctx0" brushRef="#br1" timeOffset="-128897.09">16658 2604 0,'0'-22'16,"-21"22"-16,0 0 16,0 0-16,-1 22 15,1-22-15,0 21 0,0 0 16,0 0-16,0 0 0,21 0 0,-22 1 15,22-1-15,-21 0 0,21 0 0,0 0 16,0 0-16,0 1 0,0-1 16,0 0-16,0 0 15,21-21-15,1 0 16,-1 0-16,0 0 0,0 0 16,0 0-16,0 0 0,1 0 0,-1 0 15,0 0-15,0-21 0,21 0 16</inkml:trace>
  <inkml:trace contextRef="#ctx0" brushRef="#br1" timeOffset="-127396.95">16806 2709 0,'21'0'31,"1"0"-15,-1 0-1,0 0-15,0-21 16,0 21-16,-21-21 16,0 0-1,0 0-15,-21 21 32,0 0-32,0 0 15,0 0-15,-1 0 0,1 21 0,0-21 16,0 21-16,21 0 0,-21 0 15,0 1-15,21-1 0,-22-21 0,22 21 16,0 0-16,0 0 0,0 0 16,0 1-16,22-22 15,-1 21-15,0-21 0,0 0 16,0 0-16,0 0 0,1 0 16,-1 0-16,0 0 0,0 0 15,0-21-15,0 21 0,1-22 0,-1 22 16</inkml:trace>
  <inkml:trace contextRef="#ctx0" brushRef="#br1" timeOffset="-116257.25">6816 8975 0,'-22'-21'16,"22"-1"-1,-21 1-15,0 21 16,21-21-16,0 0 16,-21 21-1,21 21 17,0 0-32,-21 0 0,21 1 0,0-1 15,0 21-15,0-21 0,0 22 0,0-22 16,0 21-16,0 0 0,0-20 15,0 20-15,0-21 0,0 21 0,0-20 16,0-1-16,0 21 0,0-21 0,0 0 16,0 1-16,0-1 15,0 0-15,0 0 16,0-42 15,0 0-15,0 0-16,0-1 15,0 1-15</inkml:trace>
  <inkml:trace contextRef="#ctx0" brushRef="#br1" timeOffset="-115605.62">6583 9081 0,'0'-22'0,"0"44"0,-21-44 16,21 1-16,0 0 15,0 0-15,0 0 0,0 0 0,0-1 16,0 1 0,21 21-16,0-21 0,-21 0 0,21 0 15,0 21-15,0-21 0,1 21 16,-1 0-16,0-22 0,0 22 0,0 0 16,22 0-16,-22 0 0,0 22 0,21-1 15,-21 0-15,22 0 0,-22 0 16,0 22-16,0-22 0,0 21 0,1 0 15,-22-20-15,0 20 0,0 0 16,0-21-16,0 22 0,0-22 16,0 0-16,0 0 0,0 0 0,0 1 15,0-1-15,0 0 0,0 0 16,0-42 15,0 0-15,0 0-16,0-1 0,0 1 15,0 0-15,0-21 0,0 21 0,21-22 16,-21 22-16,21-21 0,-21-1 16,0 22-16,21-21 0,0 0 0,-21 20 15,21 1-15,1-21 0,-1 21 16,0 0-16,0-1 16,0 22-16,0 0 0,1 0 15,-1 22-15,-21-1 0,21 0 16,-21 21-16,21-21 0,-21 22 0,0-22 15,0 21-15,21 1 0,-21-1 0,0-21 16,0 21-16,0-20 0,0 20 16,0-21-16,0 21 0,0-20 0,0-1 15,-21 0-15,21 0 0,0 0 0,-21 0 16,21 1-16,0-1 16,0-42 30,0-1-30,0 1-16,0 0 0</inkml:trace>
  <inkml:trace contextRef="#ctx0" brushRef="#br1" timeOffset="-114985.74">7535 9208 0,'0'0'0,"21"0"31,-21 21-15,0 0 0,0 0-16,0 0 15,0 0-15,0 1 16,0-1-16,0 0 0,0 0 16,0 0-16,22-21 15,-1 0 1,0 0-16,0 0 0,0 0 15,0-21-15,1 21 0,-1-21 16,0 0-16,0 0 0,0-1 16,0 1-16,-21 0 0,22 0 15,-22 0-15,0 0 0,0-1 0,0 1 16,0 0 0,0 42 15,0 0-16,0 1-15,0-1 0,0 0 16,0 0-16,0 0 0,0 0 16,0 22-16,0-22 0,0 0 0,0 21 15,0-20-15,0 20 0,0 0 0,0-21 16,0 22-16,0-1 0,0 0 16,0 1-16,0-22 0,0 21 0,0-21 15,0 22-15,0-22 0,0 0 0,0 0 16,0 0-16,0 1 0,0-1 15,-22-21 1,1 0-16,0 0 16,0 0-16,0 0 0,0 0 0,-1-21 15,-20 21-15,21-22 0,0 1 16,0 21-16,-1-21 0,1 0 0,-21 0 16,42 0-16,-21 21 0,0-22 0,21 1 15,-22 21-15,22-21 0,0 0 16,22 0-1,-1 0-15,0 21 0,0-22 16,0 22-16</inkml:trace>
  <inkml:trace contextRef="#ctx0" brushRef="#br1" timeOffset="-114457.05">8064 9271 0,'0'0'0,"-42"-21"32,42 42-1,0 0-31,0 0 16,0 1-16,0-1 15,0 0-15,0 0 0,0 0 0,0 0 16,0 1-16,0-1 0,0 0 15,0 0-15,0 0 16,0 0-16,0-42 31,0 0-15,0 0-16,0 0 0,0 0 16,0-1-16,0 1 0,0 0 15,0 0-15,0 0 0,0 0 0,21-22 16,0 22-16,1 0 0,-1 21 15,0-21-15,0 0 0,0 21 0,0 0 16,1-22-16,-1 22 0,0 0 16,0 0-16,0 0 0,0 22 0,1-22 15,-1 21-15,0 0 0,-21 0 16,0 0-16,0 0 0,0 1 0,0-1 16,0 0-16,0 0 0,0 0 0,0 0 15,0 1-15,0-1 0,0 0 16,-21 0-16,21 0 15,-21-21-15,21-21 32,0 0-32,21 0 15,0 21-15</inkml:trace>
  <inkml:trace contextRef="#ctx0" brushRef="#br1" timeOffset="-114142.23">8699 9038 0,'0'0'16,"0"-21"-16,-21 21 15,0 0 1,21 21 0,-21 0-16,21 1 0,-21 20 15,21-21-15,0 0 0,-21 0 0,21 22 16,0-22-16,0 0 0,0 21 15,0-20-15,-22-1 0,22 0 0,0 0 16,0 0-16,0 0 0,0 1 0,0-1 16,0 0-16,22-21 15,-1 0-15,0 0 16,0 0-16,0 0 0,0 0 16,1 0-16,-22-21 0,21 0 15,-21-1-15,21 1 0,0 0 16</inkml:trace>
  <inkml:trace contextRef="#ctx0" brushRef="#br1" timeOffset="-113941.34">8530 9250 0,'0'0'0,"-42"0"31,63 0 0,0 0-31,0 0 0,0-21 0,1 21 16,-1 0-16,0 0 0,0 0 16,0 0-16,0-21 0,1 21 15,20 0-15,-21 0 0,0-22 16,0 22-16,1 0 0</inkml:trace>
  <inkml:trace contextRef="#ctx0" brushRef="#br1" timeOffset="-113468.61">8996 9186 0,'0'0'0,"-21"0"0,-1 0 0,22-21 15,0 0 1,0 0-16,22 21 0,-1 0 15,0-21-15,0 21 0,0 0 0,0 0 16,22 0-16,-22 0 0,0 0 16,0 0-16,0 0 0,1 0 0,-1 21 15,-21 0-15,21-21 0,0 21 0,-21 0 16,21 1-16,-21-1 0,0 0 16,0 0-16,0 0 0,0 0 0,0 1 15,0-1-15,0 0 0,0 0 0,0 0 16,0 0-1,0-42 32,0 0-47,0 0 16,0 0-16,0 0 0,0-1 16,0-20-16,0 21 0,21 0 0,-21 0 15,22-1-15,-1 1 0,-21 0 16,21 0-16,0 0 0,0 0 15,0 21-15,1 0 0,-1 0 16,0 0 0,0 0-16</inkml:trace>
  <inkml:trace contextRef="#ctx0" brushRef="#br1" timeOffset="-112841.29">10245 9335 0,'0'-22'0,"0"44"0,0-65 16,0 22-16,0 0 15,0 0-15,0 0 0,0-1 0,0 1 16,0 0-16,0 0 0,0 0 15,-22 0-15,1-1 0,21 1 0,-21 0 16,0 0-16,0 21 0,0-21 16,-1 21-16,1 0 15,0 0-15,0 0 0,0 21 0,0 0 16,-22 0-16,22 0 0,0 1 0,0-1 16,0 0-16,-1 0 0,1 0 15,0 22-15,21-22 0,0 0 0,-21 21 16,21-21-16,0 1 0,0-1 15,0 0-15,0 0 0,0 0 16,21 0-16,0-21 0,0 0 16,1 0-16,-1 22 0,0-22 0,0 0 15,0 0-15,0 0 0,1 0 16,-1-22-16,0 22 0,0-21 0,0 0 16,0 21-16,1-21 0,-1 0 0,0 0 15,-21-1-15,0 1 0,21 0 16,-21 0-16,21 0 0,-21 0 0,0-22 15,0 22-15,0 0 0,0 0 16,0 0-16,0 42 31,0 0-31,0 0 0,-21 0 16,21 22-16,0-22 0,0 0 16,0 0-16,0 0 0,0 0 15,0 1-15,21-22 0,0 21 0,-21 0 16,22-21-16,-1 21 0,0-21 0,0 0 15,0 0-15,0 0 0,1 0 16,-1 0-16,0 0 0,0 0 0,0 0 16,0 0-16,1-21 0</inkml:trace>
  <inkml:trace contextRef="#ctx0" brushRef="#br1" timeOffset="-112025.29">16065 8678 0,'0'0'16,"0"-21"0,-21 21-16,0 0 0,0 0 15,21 21 1,-21 1-16,21-1 0,-21 21 0,21 0 15,-22 1-15,1-1 0,0-21 0,21 22 16,-21-1-16,0 0 0,0 1 16,21-22-16,-22 21 0,22-21 15,-21 22-15,21-22 0,0 0 16,0 0-16,0-42 47</inkml:trace>
  <inkml:trace contextRef="#ctx0" brushRef="#br1" timeOffset="-111765.39">15917 8678 0,'0'0'0,"21"0"0,43-42 16,-43 42-1,0 0-15,0 0 0,1 0 0,-1 0 16,21 21-16,-21 0 0,0 1 15,22-1-15,-22 21 0,0 0 0,0-20 16,-21 20-16,0 0 0,21 1 0,-21-1 16,0-21-16,0 21 0,0 1 15,0-22-15,0 0 0,-21 0 0,0 22 16,0-43-16,21 21 0,-21 0 16,0 0-16,-1-21 15,22 21-15,-21-21 0,0 0 16,0 0-16,0 0 0</inkml:trace>
  <inkml:trace contextRef="#ctx0" brushRef="#br1" timeOffset="-111568.5">15790 9165 0,'0'-21'0,"21"21"15,1-21-15,-1 21 16,0-21-16,21 21 0,-21 0 15,1-21-15,20 21 0,0-22 16,1 22-16,20-21 0,-21 21 0,22-21 16,-22 21-16,1-21 0,-1 21 15,0-21-15,-21 21 0,22-21 0,-22 21 16,0 0-16</inkml:trace>
  <inkml:trace contextRef="#ctx0" brushRef="#br1" timeOffset="-110901.55">16595 8890 0,'0'21'0,"0"0"16,0 1-16,0-1 15,0 0-15,0 0 0,0 0 16,0 0-16,0 1 0,0-1 0,0 0 16,0 0-16,0 0 0,0 0 15,0 1 1,0-44 31,0 1-47,0 0 15,0 0-15,0 0 0,0 0 16,0-1-16,0 1 0,0-21 0,0 21 16,21 0-16,0-1 0,0 1 15,0 0-15,0 0 0,1 21 16,-1-21-16,0 21 0,0 0 0,21 0 15,-20 0-15,-1 0 0,0 21 0,0 0 16,0-21-16,22 21 0,-22 0 16,-21 22-16,21-22 0,0 0 0,-21 0 15,0 0-15,0 1 0,0-1 0,0 0 16,0 0-16,-21 0 0,0 0 16,0 1-16,-1-22 15,22 21-15,0-42 31,0-1-15,0 1-16,0 0 16,22-21-16,-1 21 0,0-1 0,0-20 15,0 21-15,0 0 0,1-22 0,20 22 16,0 0-16,1 0 0,-1 21 16,0 0-16,1 0 0,-1 0 0,0 0 15,-21 0-15,22 21 0,-22 0 0,0 0 16,-21 1-16,0-1 0,0 21 15,0-21-15,0 0 0,0 1 0,0-1 16,0 0-16,0 21 0,-21-42 16,0 21-16,21 1 0,-21-1 15,-1-21-15,22 21 0,0 0 16,-21-21-16,21-21 31,21 21-31,-21-21 16</inkml:trace>
  <inkml:trace contextRef="#ctx0" brushRef="#br1" timeOffset="-110393.2">18055 8890 0,'0'0'16,"0"-21"-16,-21 21 15,0-21-15,0 21 0,-1 0 16,1 0-16,0 0 0,0 21 16,0-21-16,0 21 0,-1 0 15,1 0-15,0 1 0,0 20 0,0-21 16,0 21-16,-1-20 0,22-1 16,0 21-16,0-21 0,0 0 0,0 1 15,0-1-15,0 0 0,22-21 16,-1 21-1,0-21-15,0 0 0,0 0 16,0 0-16,1 0 0,-1-21 0,0 21 16,0-21-16,0 0 0,0-1 15,1 1-15,-1 21 0,0-21 0,-21-21 16,0 21-16,21-1 0,-21 1 0,0-21 16,21 21-16,-21 0 0,0-1 15,0 1-15,0 42 31,-21-21-31,21 22 16,-21-1-16,21 21 0,-21-21 0,21 0 0,0 1 16,0-1-16,0 21 0,0-21 15,0 0-15,0 1 16,0-1-16,0 0 0,21-21 16,0 21-16,0-21 0,0 0 15,1 0-15,-1 0 0,21 0 0,-21 0 16,0-21-16,22 0 0</inkml:trace>
  <inkml:trace contextRef="#ctx0" brushRef="#br1" timeOffset="-109777.54">18521 8932 0,'0'0'0,"-21"0"15,-1 0-15,22 22 31,22-22-15,-1 21-16,0-21 0,0 0 0,0 0 16,0 0-16,1 0 0,-1 0 15,21 0-15,-21 0 0,0-21 0,1 21 16,-1 0-16,-21-22 0,21 1 0,0 21 16,-21-21-1,0 0-15,-21 21 16,0 0-1,0 0-15,-1 21 16,1 0-16,0 0 0,0 1 0,0-1 16,0 0-16,-1 0 0,1 21 15,0-20-15,0-1 0,0 0 0,-22 21 16,22-21-16,0 1 0,0-1 0,0 0 16,0 0-16,-1 0 0,22 0 15,-21-21-15,21 22 0,-21-22 0,21-22 47,0 1-31,0 0-16,21 0 0,0 0 15,1 0-15,-22-1 0,21 1 0,0 21 16,-21-21-16,0 0 0,21 21 16,0 0-16,0 0 0,1 21 31,-1 0-31,-21 0 0,21 1 15,-21-1-15,0 0 0,21 0 16,0 0-16,22 0 16,-22-21-1,0 0-15,0 0 0,0 0 0,0 0 16,1 0-16,-1 0 0,0 0 16,0 0-16,0 0 0,0-21 15,1 21-15,-1-21 0,0 0 16</inkml:trace>
  <inkml:trace contextRef="#ctx0" brushRef="#br1" timeOffset="-109068.56">19219 8932 0,'0'0'16,"-21"0"0,0 0-16,0 22 0,21-1 0,-21-21 15,-1 21-15,1 0 0,21 0 16,-21 0-16,21 1 0,-21 20 0,21-21 15,0 0-15,0 0 0,0 1 0,0-1 16,0 0 0,0 0-16,21 0 15,0-21-15,0 0 16,1 0-16,-1 0 16,-21-21-1,0 0-15,0 0 16,0 0-16,0-1 0,0 1 15,0 0-15,0 0 0,0-21 0,0 20 16,0 1-16,21 0 0,-21 0 16,21 0-16,0 0 0,0 21 15,1-22-15,-1 1 0,0 21 0,0 0 0,0 0 16,0 0-16,1 0 0,-1 0 16,0 21-16,0 1 15,0-22-15,-21 21 0,21 21 0,-21-21 16,22 0-16,-1 1 0,-21-1 0,0 0 15,0 0-15,0 0 0,0 0 16,0 1-16,0-1 0,0 0 16,-21-21-1,-1 0 1,22-21 0,0 0-1,0-1-15,0 1 16,0 0-16,22 0 0,-1 0 0,0 0 15,0-22-15,0 22 0,0 0 0,22-21 16,-22 20-16,0 1 0,21 0 16,-20 21-16,-1 0 0,21-21 0,-21 21 15,0 0-15,1 21 0,-1-21 16,0 21-16,0 0 0,-21 1 0,21-1 16,-21 21-16,0-21 0,0 0 0,0 1 15,0-1-15,0 21 0,0-21 16,0 0-16,-21-21 0,0 22 15,21-1-15,-21 0 0,0 0 16,-1-21-16,1 0 0,21 21 16</inkml:trace>
  <inkml:trace contextRef="#ctx0" brushRef="#br1" timeOffset="-108360.48">25209 8869 0,'0'0'0,"0"-21"0,0 0 15,0-1-15,0 1 16,0 42 15,0 1-31,0 20 16,0-21-16,-21 21 0,21 1 0,-21-22 15,21 21-15,-21 1 0,21-1 16,0 0-16,-21 1 0,21-22 0,-21 21 16,21-21-16,0 0 0,0 1 0,0-1 15,0 0-15,0 0 0,0 0 16,21-21-1,0 0-15,-21-21 16,21 21-16,0-21 0</inkml:trace>
  <inkml:trace contextRef="#ctx0" brushRef="#br1" timeOffset="-108133.61">25252 8848 0,'0'0'0,"-21"-21"0,21-1 15,0 1 1,21 0 0,0 21-16,0 0 0,0 0 15,0-21-15,1 21 0,-1 0 16,0 0-16,0 0 0,21 0 0,-20 0 16,-1 0-16,0 0 0,0 0 15,0 0-15,0 0 0,-21 21 0,22-21 16,-22 21-16</inkml:trace>
  <inkml:trace contextRef="#ctx0" brushRef="#br1" timeOffset="-107957.71">25209 9038 0,'-21'21'16,"42"-42"-16,-42 64 0,0-22 0,21 0 0,0 0 15,21-21 1,0 0-1,1 0-15,-1 0 0,0 0 16,21 0-16,-21 0 0,22 0 0,-22 0 16,21 0-16,1-21 0,-1 0 15,-21 21-15,21-21 0</inkml:trace>
  <inkml:trace contextRef="#ctx0" brushRef="#br1" timeOffset="-107461.27">25908 8700 0,'0'0'16,"0"-22"-16,-21 22 15,0 0-15,-1 0 16,22 22 0,-21-1-16,0 21 0,21-21 15,-21 22-15,21-22 0,-21 21 16,21 0-16,0 1 0,0-1 0,-21-21 15,21 22-15,-22-1 0,22-21 0,0 21 16,0-20-16,0-1 0,0 0 16,0 0-16,0 0 0,22 0 0,-1-21 15,0 0-15,0 22 0,0-22 0,0 0 16,1 0-16,-1 0 0,0 0 16,0-22-16,0 1 0,22 21 0,-22-21 15,0 0-15,0 0 0,0 0 0,0-1 16,1 1-16,-1 0 15,-21 0-15,21 0 0,-21 0 0,0-22 0,0 22 16,21 0-16,-21 0 16,-21 42 15,21 0-31,-21 0 0,21 0 0,0 1 16,0-1-16,0 0 0,-21 0 15,21 0-15,0 0 0,0 1 16,0-1-16,0 0 15,21-21-15,0 0 16,0 0-16,0 0 16,-21-21-16</inkml:trace>
  <inkml:trace contextRef="#ctx0" brushRef="#br1" timeOffset="-107293.37">26247 8911 0,'0'-21'0,"0"42"0,0-63 15,0 21-15,0 0 16,-22 21 0,22 21 15,22-21-15,-22 21-16,21 0 15</inkml:trace>
  <inkml:trace contextRef="#ctx0" brushRef="#br1" timeOffset="-106993.54">26416 8911 0,'0'21'15,"0"1"1,0-1-16,-21 0 16,21 0-16,0 0 0,0 22 15,0-22-15,0 0 0,0 0 0,0 21 16,0-20-16,0 20 15,0-21-15,0 0 0,0 22 0,0-22 16,0 21-16,-21-21 0,21 22 0,0-1 16,-22-21-16,22 21 0,0-20 15,-21-1-15,21 0 0,0 0 0,0 0 16,0 0-16,0 1 0,0-44 47,0 1-47,0 0 0,0 0 15,0 0-15,0-22 0,21 22 16</inkml:trace>
  <inkml:trace contextRef="#ctx0" brushRef="#br1" timeOffset="-106713.7">26458 9059 0,'0'-21'0,"0"42"0,21-63 0,-21 21 15,22 0-15,-1 0 16,0-1-16,0 22 0,0-21 15,0 21-15,1 0 0,-1 0 0,0 0 16,0 0-16,0 0 0,0 21 16,1-21-16,-22 22 0,0-1 0,0 0 15,0 0-15,0 0 0,0 0 0,0 1 16,0-1-16,-22 0 0,1-21 16,0 21-16,0 0 0,-21-21 15,20 21-15,1-21 0,0 0 0,0 0 16,0 22-16,0-22 0,-1 0 31,22-22-15,22 1-16,-1 21 15</inkml:trace>
  <inkml:trace contextRef="#ctx0" brushRef="#br1" timeOffset="-106424.86">27072 8700 0,'0'0'0,"-21"-22"0,0 22 15,0 0 1,21 22 0,0-1-16,-22 0 0,22 0 15,0 21-15,0 1 0,0-22 0,0 21 16,0 1-16,-21-1 0,21-21 0,0 21 15,0-20-15,0 20 0,0-21 16,0 0-16,-21 0 0,21 1 0,0-1 16,21-21 15,0-21-15,1 21-16</inkml:trace>
  <inkml:trace contextRef="#ctx0" brushRef="#br1" timeOffset="-106028.28">27411 8678 0,'0'0'16,"-21"0"0,-1 0-16,1 22 0,-21-22 15,21 21-15,0-21 0,-22 21 0,22-21 16,-21 21-16,21-21 0,-1 21 15,-20-21-15,21 21 0,0 1 0,0-22 16,-1 21-16,1-21 0,21 21 16,0 0-1,21-21-15,1 0 16,-22 21-16,21-21 0,0 21 16,0-21-16,-21 22 0,21-22 0,0 21 15,1 0-15,-1 0 0,0 0 16,-21 0-16,21-21 15,0 22-15,-21-1 0,21-21 16,1 21-16,-1 0 0,0-21 16,0 0-16,-21 21 15,21-21-15,0 0 0,1 0 0,-1 0 16,0 0-16,0 0 0,0 0 16,0 0-16,1 0 0,-1 0 15,0 0-15,0-21 0,0 0 0</inkml:trace>
  <inkml:trace contextRef="#ctx0" brushRef="#br1" timeOffset="-105240.74">27728 8911 0,'0'0'0,"0"-21"15,0 0-15,0 0 0,0 0 16,-21 21-16,0 0 16,0 0-16,0 0 15,-1 0-15,1 21 0,0 0 0,21 0 16,-21 0-16,0 0 0,21 1 15,-21-1-15,21 0 0,-22 0 0,1 21 16,21-20-16,0-1 0,0 0 16,0 0-16,0 0 15,21-21 1,1 0-16,-1 0 0,0 0 16,0 0-16,0-21 15,0 21-15,1-21 0,-1 0 0,0 21 16,0-21-16,-21-1 0,21 1 15,0-21-15,-21 21 0,0 0 0,22-1 16,-22 44 15,0-1-31,0 0 16,0 0-16,-22-21 0,22 21 0,0 0 16,0 1-16,0-1 0,0 0 15,0 0-15,0 0 16,22-21-16,-1 0 15,0 21-15,0-21 16,0 0-16,0 0 0,1 0 0,-1 0 16,0 0-1,0-21-15,-21 0 0,0 0 16,0 0-16,0 0 0,0-1 16,0 1-16,0 0 15,0 0-15,21 0 16,0 21-16,-21-21 0,22-1 15,-1 22-15,0 0 16,0 0-16,0 0 0,0 0 0,1 0 16,-1 0-16,0 0 15,0 0-15,-21 22 0,21-1 16,-21 0-16,21 0 0,-21 0 16,0 0-16,0 1 0,0-1 15,0 0-15,0 0 0,0 0 16,0 0-16,-21-21 0,0 0 15,0 0-15,0 0 16,0 0 0,21-21-1,0 0 1,0 0-16,0 0 0,21 0 0,0-1 16,0 1-16,-21 0 0,21 0 15,0 0-15,1 0 0,-1-1 16,0 1-16,0 0 0,-21 0 0,21 21 15,0-21-15,1 21 0,-1-21 16,0 21-16</inkml:trace>
  <inkml:trace contextRef="#ctx0" brushRef="#br1" timeOffset="-104961.15">28638 8657 0,'0'0'0,"0"-21"15,0 0 1,-21 21-1,0 21-15,21 0 16,-21 0-16,21 1 0,0-1 16,-21 21-16,21 0 0,-21-20 0,21 20 15,-22 0-15,22-21 0,0 22 0,0-22 16,-21 21-16,21-21 0,0 1 16,0-1-16,0 0 0,0 0 0,0 0 15,0 0-15,0 1 0,21-22 16,1 0-1,-1 0-15,0 0 0,0 0 16,0 0-16,-21-22 0,21 22 16,-21-21-16,22 0 15,-22 0-15</inkml:trace>
  <inkml:trace contextRef="#ctx0" brushRef="#br1" timeOffset="-104769.27">28617 8827 0,'-21'-22'16,"42"22"0,-21-21-16,21 21 0,1 0 15,-1 0-15,0-21 16,0 21-16,0 0 0,0 0 0,1 0 16,-1 0-16,0 0 15,0 0-15,0 0 0,0 0 0,-21-21 16,22 21-16</inkml:trace>
  <inkml:trace contextRef="#ctx0" brushRef="#br1" timeOffset="-100353.39">14499 4043 0,'0'-21'0,"21"21"16,0 0 46,1 0-46,-1 0-16,0-21 16,0-1-1,0 22-15,-21-21 16,21 0-16,-21 0 0,0 0 15,0 0 1,0-1-16,-21 22 16,0 0-16,0 0 0,0 0 15,0 0-15,-1 0 0,-20 0 16,21 0-16,0 0 0,0 22 0,-22-22 16,22 21-16,0-21 0,0 21 15,21 0-15,-21 0 16,21 0-16,0 1 15,0-1-15,21-21 0,0 0 16,0 21-16,21 0 16,-20-21-16,-1 21 0,0-21 15,0 21-15,21-21 0,-20 22 0,-1-1 16,0-21-16,0 21 0,0 0 16,0-21-16,1 21 0,-1 0 0,-21 1 15,0-1-15,0 0 16,0 0-16,-21-21 15,-1 21-15,1-21 0,0 0 0,0 0 16,-21 0-16,-1 0 0,22 0 16,-21 0-16,-1 0 0,22 0 15,-21 0-15,21 0 0,-22 0 0,22 0 16,0-21-16,0 21 0,21-21 16,-21 0-16,21 0 0,-21-1 0,21 1 15,0 0-15,0 0 0,0 0 0,0 0 16,21-1-16,0 22 15,0 0-15,0-21 0,0 21 0,1 0 16,20-21-16,-21 21 0,21 0 16</inkml:trace>
  <inkml:trace contextRef="#ctx0" brushRef="#br1" timeOffset="-99757.03">15049 3810 0,'-21'-21'32,"0"21"-32,21-21 15,0 42 16,0 0-31,0 0 16,0 0-16,0 1 0,0-1 0,0 21 16,0-21-16,0 22 0,0-22 15,0 21-15,0-21 0,0 22 0,0-22 16,0 0-16,0 0 0,0 0 0,0 0 16,0 1-16,-21-22 0,21 21 15,0 0-15,-21-21 31,21-21-15,0 0-16,0-1 0,0 1 16,0 0-1,0 0-15,0 0 0,0 0 0,0-22 16,0 22-16,21 0 0,0 0 0,21 0 16,-20-1-16,-1 22 0,21-21 15,0 21-15,-20 0 0,20-21 0,-21 21 16,21 0-16,-20 0 0,20 0 15,-21 21-15,0-21 0,0 21 0,1 1 16,-22-1-16,0 0 0,0 0 0,0 0 16,0 0-16,0 1 0,0-1 15,0 0-15,0 0 0,-22 0 0,1 0 16,21 1-16,-21-1 0,0-21 16,21 21-16,-21-21 0,21 21 15</inkml:trace>
  <inkml:trace contextRef="#ctx0" brushRef="#br1" timeOffset="-99301.29">15790 3979 0,'0'-21'31,"-21"21"-31,0 0 16,0 0-16,0 21 15,21 1-15,-22-1 0,1-21 16,21 42-16,0-21 0,-21 0 0,0 1 16,21-1-16,0 0 0,0 0 0,0 0 15,0 0-15,0 1 0,0-1 16,0 0-16,0 0 0,21-21 15,0 0-15,0 0 16,1 0-16,-1 0 0,0 0 16,0 0-16,-21-21 0,42 21 0,-20-21 15,-1 0-15,0 21 16,-21-22-16,21 1 0,0 0 0,-21 0 16,21-21-16,-21 20 0,0 1 0,0 0 15,0 0-15,0 0 0,0 0 16,0-1-16,-21 1 0,0 21 0,0 0 15,0 0-15,0 0 0,-1 0 16,1 0-16,0 0 0,0 21 16,0-21-16,21 22 0,-21-22 0,21 21 15,0 0-15,0 0 16,21-21 0,0 0-16</inkml:trace>
  <inkml:trace contextRef="#ctx0" brushRef="#br1" timeOffset="-98981.06">16214 3979 0,'-22'-21'31,"22"42"-31,0 1 16,0-1-16,0 0 15,0 0-15,0 0 0,0 22 0,0-22 16,0 0-16,0 21 0,0-21 0,-21 22 16,21-1-16,-21-21 0,0 22 15,21-22-15,-21 21 0,21-21 0,0 22 16,-21-22-16,21 0 0,-22 0 0,22 0 16,0 0-1,22-21 16,-22-21-31,21 21 0,-21-21 16,0 0-16,21 0 0,0 0 0</inkml:trace>
  <inkml:trace contextRef="#ctx0" brushRef="#br1" timeOffset="-98677.24">16235 4149 0,'0'-21'0,"0"42"0,0-64 0,0 22 0,0 0 16,0 0-16,21 0 0,-21 0 15,21 21-15,-21-22 0,21 22 16,0 0-16,-21-21 0,22 21 0,-1 0 16,0 0-16,0 0 0,0 0 15,0 0-15,1 21 0,-1-21 16,-21 22-16,21-1 0,-21 0 16,0 21-16,0-21 0,0 1 15,0-1-15,-21 0 0,0 0 0,-1 0 16,1 0-16,0-21 0,0 22 15,0-1-15,0-21 0,-22 0 0,43 21 16,-21-21-16,0 0 0,0 0 16,21-21 15,21 21-31,0-21 0,0 21 16</inkml:trace>
  <inkml:trace contextRef="#ctx0" brushRef="#br1" timeOffset="-98372.41">16849 3895 0,'0'0'0,"-22"0"31,1 21-16,21 0-15,-21 0 0,21 0 0,0 22 16,0-22-16,0 0 16,-21 21-16,21-20 0,0-1 0,0 0 0,0 0 15,0 0-15,0 0 0,0 1 16,0-1-16,0 0 16,21 0-16,0-21 15,0 0-15,1 0 16,-1 0-16,0 0 0,0-21 15,-21 0-15,21 21 0,0-21 0</inkml:trace>
  <inkml:trace contextRef="#ctx0" brushRef="#br1" timeOffset="-98097.58">17272 3810 0,'21'0'16,"0"0"0,0 0-16,1 0 0,-22 21 15,21 0-15,0-21 0,-21 22 16,21-1-16,-21 0 0,0 0 0,0 0 16,0 22-16,0-22 0,0 0 0,0 21 15,0-21-15,0 1 0,-21-1 16,21 0-16,-21 0 0,0 0 15,-1 0-15,1 1 0,0-1 16,0 0-16,0-21 0,0 21 16</inkml:trace>
  <inkml:trace contextRef="#ctx0" brushRef="#br1" timeOffset="-96705.37">8086 10668 0,'0'0'0,"21"-21"16,0 21-16,-21-21 0,21 21 0,0-21 16,0 21-16,-21-22 0,0 1 0,22 21 15,-22-21-15,0 0 16,0 0 0,-22 21-16,1 0 0,0 0 0,0 0 15,-21 0-15,20 21 0,-20-21 16,21 21-16,-21-21 0,20 21 0,-20 0 15,21 1-15,-21-1 0,20-21 0,22 21 16,-21 0-16,21 0 0,0 0 16,0 1-1,21-22-15,1 0 0,-1 21 0,0-21 16,0 0-16,21 21 0,-20 0 16,20-21-16,-21 21 0,21-21 0,-20 21 15,20-21-15,-21 0 0,0 22 16,0-22-16,1 21 0,-1 0 0,-21 0 15,0 0-15,0 0 16,-21-21-16,-1 22 0,-20-1 0,21-21 16,-21 21-16,-1-21 0,1 0 15,0 21-15,-1-21 0,1 0 0,21 0 16,-22 0-16,22 0 0,-21 0 16,21-21-16,0 0 0,-1 21 0,1-21 15,0-1-15,21 1 16,-21 21-16,21-21 0,0 0 0,0 0 15,0 0 1,21-1-16,0 22 0,0-21 16,1 21-16,20-21 0,-21 21 0,0-21 15,22 21-15</inkml:trace>
  <inkml:trace contextRef="#ctx0" brushRef="#br1" timeOffset="-96165.68">8424 10456 0,'0'0'0,"0"22"32,0-1-32,0 0 15,0 0-15,0 21 0,0-20 16,0-1-16,0 0 0,0 0 0,0 21 15,0-20-15,0-1 0,0 0 16,0 21-16,0-21 0,0 1 16,0-1-16,0 0 0,0 0 0,0 0 15,0 0-15,0 1 0,0-44 63,0 1-63,0 0 15,0 0-15,0 0 0,0 0 0,21-1 16,-21 1-16,0 0 0,22 0 0,-1 0 16,0 0-16,0-22 0,0 22 15,0 21-15,1-21 0,-1 0 0,21 21 16,-21 0-16,0 0 0,1 0 16,-1 0-16,0 21 0,0 0 15,0 0-15,0 0 0,-21 1 0,0-1 16,0 0-16,0 0 0,0 0 15,0 0-15,0 1 0,0-1 0,-21 0 16,0 0-16,21 0 0,-21 0 0,21 1 16,-21-22-16,21 21 15,-21-21-15,42-21 32,0 21-32,-21-22 15</inkml:trace>
  <inkml:trace contextRef="#ctx0" brushRef="#br1" timeOffset="-95717.23">9207 10583 0,'0'0'15,"-21"0"-15,0 22 0,0-22 0,0 21 16,0 0-16,-1 0 0,1 0 0,0 0 15,21 1-15,-21 20 0,0-21 16,21 0-16,-21 0 0,21 1 0,0 20 16,0-21-16,0 0 0,0 0 15,0 1-15,21-22 16,-21 21-16,21-21 0,0 0 16,0 0-16,0 0 0,1 0 0,20 0 15,-21 0-15,0-21 0,0 21 16,1-22-16,-1 1 0,0 0 0,0 21 15,0-21-15,0 0 0,-21 0 0,0-1 16,0 1-16,0 0 0,0 0 16,0 0-16,0 0 0,0-1 0,0 1 15,-21 0-15,0 0 0,0 21 16,0 0-16,0-21 0,-1 21 0,1 0 16,0 0-16,0 0 0,0 0 15,21 21-15,-21-21 0,21 21 0,-22-21 16,22 21-16,0 0 0,0 1 15,0-1-15,0 0 16,22-21-16,-1 0 0,0 0 16,0 0-16,0 0 0</inkml:trace>
  <inkml:trace contextRef="#ctx0" brushRef="#br1" timeOffset="-95445.39">9631 10605 0,'0'0'0,"-21"0"32,21 21-32,-22-21 0,22 21 15,0 0-15,0 0 0,0 0 0,0 1 16,0-1-16,0 0 0,0 21 16,0-21-16,0 1 0,0 20 0,0-21 15,0 21-15,0-20 0,0 20 0,0-21 16,0 21-16,0-20 0,0-1 0,0 0 15,0 0-15,0 0 0,0 0 16,-21-21-16,21 22 0,0-44 47,0 1-47</inkml:trace>
  <inkml:trace contextRef="#ctx0" brushRef="#br1" timeOffset="-95145.55">9631 10732 0,'0'-22'0,"0"44"0,0-65 0,21 22 16,-21 0-16,21 0 15,0 0-15,0 21 0,1 0 16,-1 0-16,0 0 16,0 0-16,0 0 0,0 0 15,1 21-15,-1 0 0,0-21 16,-21 21-16,0 0 0,0 0 0,0 1 15,0-1-15,0 0 0,0 0 16,-21 0-16,0 0 0,-1 1 0,1-1 16,0-21-16,0 21 0,0 0 0,0-21 15,-1 21-15,1-21 0,0 0 0,0 0 16,21 21-16,21-42 47,0 21-47</inkml:trace>
  <inkml:trace contextRef="#ctx0" brushRef="#br1" timeOffset="-94852.72">10266 10520 0,'-21'0'16,"-1"21"-16,1 0 16,21 0-16,-21 1 15,21 20-15,-21-21 0,21 0 0,0 0 16,-21 1-16,21 20 0,0-21 16,0 0-16,0 0 0,0 1 15,0-1-15,0 0 0,21-21 0,0 0 16,0 21-16,0-21 15,1 0-15,-1 0 0,0 0 0,0 0 16,0 0-16,0-21 0,1 0 0,-1 21 16</inkml:trace>
  <inkml:trace contextRef="#ctx0" brushRef="#br1" timeOffset="-94597.87">10626 10393 0,'0'0'16,"21"0"-16,0 0 0,0 0 16,0 0-16,0 21 15,1-21-15,-22 21 0,21 0 0,-21 1 16,0 20-16,21-21 0,-21 0 0,21 22 16,-21-22-16,21 21 0,-21-21 15,0 0-15,0 22 0,0-22 0,0 0 16,-21 0-16,0 0 0,0 1 0,0-1 15,-1-21-15,1 21 16,0-21 0</inkml:trace>
  <inkml:trace contextRef="#ctx0" brushRef="#br1" timeOffset="-93499.2">17293 10774 0,'21'-21'32,"0"21"-32,1-21 15,20-1-15,-21 22 0,0-21 0,0 0 16,22 21-16,-22-21 0,0 0 15,0 21-15,-21-21 0,0-1 0,21 22 16,-21-21-16,-21 0 16,0 21-16,0 0 0,-21 0 15,-1 0-15,1 0 0,0 0 0,-22 0 16,22 0-16,-1 21 0,1-21 0,0 21 16,-1-21-16,22 0 15,0 22-15,0-22 0,21 21 16,0 0-16,21 0 15,21-21-15,-20 21 0,20 0 16,-21-21-16,21 22 0,1-22 0,-1 21 16,0 0-16,1 0 0,-1-21 15,0 21-15,-20 0 0,20 1 0,-21-22 16,0 21-16,-21 0 0,0 0 16,0 0-16,-21 0 0,-21-21 15,21 22-15,-22-22 0,1 21 0,-22 0 16,22-21-16,-21 0 0,20 21 0,-20-21 15,20 0-15,1 0 0,0 0 16,-1 0-16,22 0 0,-21 0 16,21 0-16,0-21 0,21 0 0,-22 0 15,22-1-15,0 1 16,0 0-16,0 0 0,0 0 0,0 0 16,0-1-16,0 1 0,22 0 0,-22 0 15,21 0-15,0 0 0,0 21 16,0 0-16,0-22 0,1 22 0,-1 0 15,21 0-15,-21 0 0</inkml:trace>
  <inkml:trace contextRef="#ctx0" brushRef="#br1" timeOffset="-92965.51">17759 10499 0,'0'0'0,"0"21"47,0 0-47,0 0 0,0 22 16,0-22-16,0 0 0,0 0 16,0 0-16,0 22 0,0-22 15,0 0-15,0 0 0,0 0 0,0 0 16,0 1-16,0-1 0,0 0 15,0 0-15,0 0 16,-21-21 15,21-21-15,0 0 0,0 0-16,0 0 0,0-1 15,0 1-15,21 0 0,0 0 0,0 0 16,0 0-16,0-1 0,1 1 15,-1 0-15,0 0 0,0 21 16,21 0-16,-20 0 0,-1 0 0,0 0 16,0 0-16,0 0 0,0 21 0,1 0 15,-1 0-15,-21 1 0,0-1 16,0 0-16,0 0 0,0 0 0,0 0 16,0 1-16,0-1 0,0 0 0,-21 0 15,-1 0-15,1 0 16,21 1-16,0-44 47,21 1-47,1 21 15</inkml:trace>
  <inkml:trace contextRef="#ctx0" brushRef="#br1" timeOffset="-92537.58">18478 10647 0,'-21'0'32,"0"0"-32,0 21 15,0-21-15,0 21 0,21 0 0,-22 1 16,1-1-16,21 0 0,-21 0 16,21 0-16,-21 0 0,21 1 15,0-1-15,0 0 0,0 0 0,0 0 16,0 0-16,21 1 15,0-22-15,0 0 16,1 0-16,-1 0 0,0 0 0,0 0 16,21 0-16,-20-22 0,-1 22 0,0-21 15,0 0-15,0 21 0,0-21 16,1 0-16,-1 0 0,-21-1 0,21 1 16,-21 0-16,0 0 0,0 0 0,0 0 15,0-1-15,-21 1 0,0 0 16,-1 0-16,1 0 0,0 21 15,-21 0-15,21 0 0,-1 0 0,1 0 16,0 0-16,-21 0 0,21 21 16,-1 0-16,1 0 15,21 0-15,0 1 0,0-1 16,21 0-16,1-21 16,-1 0-16,0 0 0,21 0 15,-21 0-15</inkml:trace>
  <inkml:trace contextRef="#ctx0" brushRef="#br1" timeOffset="-92269.73">18902 10626 0,'0'21'16,"0"0"-1,-21 0-15,21 0 0,-22 1 0,22 20 16,0-21-16,0 21 0,0-20 0,-21 20 15,21-21-15,0 21 0,0 1 16,0-22-16,0 21 0,0-21 0,0 22 16,0-22-16,0 21 0,0-21 0,0 1 15,0 20-15,0-21 16,0 0-16,0 0 0,21-21 31,-21-21-15,0 0-16,22 0 0</inkml:trace>
  <inkml:trace contextRef="#ctx0" brushRef="#br1" timeOffset="-91968.91">18859 10816 0,'-21'-21'0,"42"42"0,-42-63 0,21 21 0,0 0 16,0-1-16,0 1 15,21 0-15,1 0 0,-1 21 16,0-21-16,0 21 0,0 0 15,0 0-15,1-21 0,-1 21 16,0 0-16,0 0 0,0 0 0,0 21 16,-21 0-16,22 0 15,-22 0-15,0 0 0,0 1 0,0-1 16,0 0-16,0 0 0,-22 0 0,1-21 16,0 21-16,0 1 0,0-22 15,0 21-15,-1-21 0,22 21 0,-21-21 16,0 0-16,0 0 0,21 21 0,0-42 47</inkml:trace>
  <inkml:trace contextRef="#ctx0" brushRef="#br1" timeOffset="-91669.14">19579 10541 0,'-21'0'0,"42"0"0,-63 0 16,21 0-16,21 21 0,-22 0 0,1-21 16,0 22-16,0-1 0,0 0 15,21 0-15,0 0 0,-21 0 0,-1 1 16,22-1-16,0 21 0,-21-21 0,21 0 15,0 1-15,0-1 0,0 0 16,0 0-16,0 0 0,21-21 16,1 21-16,-1-21 0,0 0 0,0 0 15,0 0-15,0 0 16,1 0-16,-1 0 0,0 0 0,0 0 16,21 0-16,-20-21 0,-1 0 0</inkml:trace>
  <inkml:trace contextRef="#ctx0" brushRef="#br1" timeOffset="-91397.3">19918 10520 0,'0'0'0,"21"0"16,0 0-16,0 0 15,0 21-15,-21 0 16,0 0-16,22 1 0,-1-1 0,-21 0 15,0 0-15,21 0 0,-21 0 16,0 1-16,0 20 0,0-21 0,0 0 16,0 0-16,-21 1 0,0-1 0,-1 0 15,22 0-15,-21-21 0,0 21 16,21 0-16,-21 1 16,0-1-16,0-21 15</inkml:trace>
  <inkml:trace contextRef="#ctx0" brushRef="#br1" timeOffset="-90397.32">26225 10583 0,'0'-21'31,"22"0"-15,-1 21-16,0-21 0,0 21 15,0-21-15,0 0 0,1 21 16,20-22-16,-42 1 0,21 21 0,-21-21 15,0 0-15,0 0 16,-21 0-16,0 21 16,-22 0-16,1 0 0,0 0 0,-1 0 15,-20 0-15,21 21 0,-1-21 16,-20 21-16,20-21 0,22 21 0,-21-21 16,21 21-16,-22 0 0,43 1 15,0-1-15,0 0 16,22 0-16,-1 0 0,0-21 0,21 21 15,1 1-15,-1-1 0,0 0 16,1 0-16,-1 0 0,0 0 16,-21-21-16,22 22 0,-1-1 0,-21 0 15,0 0-15,1 0 0,-1-21 16,-21 21-16,0 1 0,0-1 0,0 0 16,-21-21-16,-1 0 0,-20 21 15,21-21-15,-21 0 0,-1 0 16,1 21-16,0-21 0,20 0 0,-20 0 15,0 0-15,-1 0 0,22 0 0,0-21 16,0 21-16,0-21 0,0 0 16,-1 21-16,22-21 0,0-1 15,0 1-15,0 0 0,0 0 0,0 0 16,0 0-16,0-1 0,22 1 16,-1 0-16,0 21 0,0-21 0,0 0 15,22 21-15,-1-21 0,-21-1 0,21 22 16,1 0-16</inkml:trace>
  <inkml:trace contextRef="#ctx0" brushRef="#br1" timeOffset="-89868.99">26691 10372 0,'0'21'31,"0"0"-15,0 0-16,0 22 0,0-22 16,0 0-16,0 21 0,0-21 0,0 1 15,0 20-15,0-21 0,0 21 0,0-20 16,0-1-16,0 0 0,0 21 16,0-21-16,-21-21 0,21 22 0,0-1 15,0 0-15,-21-21 0,21 21 16,-21-21-16,-1 0 31,22-21-31,0 0 16,0 0-16,0-1 15,0 1-15,0 0 0,0 0 0,0 0 16,22 0-16,-1-1 0,0-20 0,0 21 16,0 0-16,22 0 0,-1-1 15,-21 1-15,21 21 0,1 0 0,-22-21 16,21 21-16,1 0 0,-22 0 15,21 0-15,-21 21 0,0 0 0,1 1 16,-1-1-16,-21 0 0,0 0 16,0 0-16,0 22 0,0-22 0,0 0 15,0 0-15,-21 0 16,-1 0-16,22 1 0,-21-22 0,0 21 16,0 0-1,0-21-15,21-21 31,21 0-15</inkml:trace>
  <inkml:trace contextRef="#ctx0" brushRef="#br1" timeOffset="-89457.23">27474 10541 0,'-63'0'31,"42"0"-31,-1 21 0,1 0 0,0 1 16,21-1-16,-21 0 0,0 0 0,0 0 15,21 0-15,-22 1 0,22-1 16,0 0-16,0 0 0,0 0 0,0 0 16,0 1-16,22-1 0,-1-21 15,0 0-15,0 0 0,0 0 16,0 0-16,1 0 0,-1 0 0,0 0 15,21-21-15,-21 21 0,1-22 0,-1 22 16,0-21-16,0 0 16,0 21-16,-21-21 0,0 0 0,0 0 15,0-22-15,0 22 0,0 0 0,0 0 16,-21 0-16,0-1 0,0 1 16,0 0-16,-1 0 0,1 21 0,0 0 15,0 0-15,0 0 0,0 0 0,-1 0 16,1 21-16,0-21 0,21 21 15,-21 0-15,21 1 0,0-1 16,0 0-16,21-21 16,0 21-16,0-21 0,1 0 15,20 21-15</inkml:trace>
  <inkml:trace contextRef="#ctx0" brushRef="#br1" timeOffset="-88841.05">27919 10583 0,'-21'-21'16,"-1"21"-16,1 21 15,21 1 1,-21-1-16,21 0 0,0 0 16,-21 0-16,21 0 0,0 22 0,0-22 15,0 0-15,0 0 0,0 22 16,0-22-16,0 0 0,0 21 0,0-21 15,0 1-15,0-1 0,0 0 0,0 21 16,0-21-16,0 1 0,0-1 16,0 0-16,0 0 0,0 0 15,0-42 32,0 0-47,0 0 0,0 0 0,0-1 16,0-20-16,0 21 0,0-21 0,0 20 15,0-20-15,0 21 16,0-21-16,0-1 0,0 22 0,0-21 16,0-1-16,0 22 0,21 0 0,-21-21 15,21 21-15,-21-1 0,0 1 16,21 0-16,1 0 0,-1 21 0,0-21 16,-21 0-16,21 21 0,0 0 15,0 0-15,22 0 0,-22 0 0,0 0 16,0 0-16,0 0 0,1 21 0,-22 0 15,21 0-15,-21 0 0,0 0 16,0 1-16,0 20 0,0-21 0,0 0 16,0 0-16,-21 1 0,-1-1 0,1 0 15,0 0-15,0-21 16,-21 21-16,20-21 0,1 0 0,-21 21 16,21-21-16,0 0 0,-1 0 0,1 0 15,0 0-15,0 0 16,42 0 15,0 0-31,0 0 0,1-21 16,-1 21-16,0 0 0,21-21 0</inkml:trace>
  <inkml:trace contextRef="#ctx0" brushRef="#br1" timeOffset="-88549.18">28681 10414 0,'-21'-21'15,"-1"21"-15,1 21 16,0 0-16,0 0 0,21 1 16,-21-1-16,0 0 0,21 0 15,-22 0-15,22 22 0,-21-22 0,21 0 16,0 21-16,-21-21 0,21 1 0,0-1 15,0 0-15,0 0 0,0 0 16,0 0-16,21 1 16,0-22-16,1 0 0,-22 21 0,21-21 15,0 0-15,0 0 0,0 0 16,0 0-16,1 0 0,20 0 0,-21 0 16,0-21-16,0 21 0</inkml:trace>
  <inkml:trace contextRef="#ctx0" brushRef="#br1" timeOffset="-88265.16">29019 10372 0,'0'-21'32,"22"21"-17,-1 0-15,0 21 16,0 0-16,0-21 0,0 21 15,-21 0-15,22 0 0,-1 1 0,-21-1 16,21 0-16,-21 21 0,0-21 16,0 22-16,0-22 0,0 0 0,0 21 15,0-20-15,0-1 0,-21 0 0,21 0 16,-21 0-16,-1 0 0,1 1 16,0-22-16,0 21 0,0-21 15,0 21-15,-1-21 0,1 0 16,0 0-16</inkml:trace>
  <inkml:trace contextRef="#ctx0" brushRef="#br1" timeOffset="-56832.58">5313 9991 0,'0'0'0,"21"0"16,-21 21-1,-21-21 79,0 0-78,-1 0-16,1 0 15,0 0-15,0 0 16,0 0-16,0 0 16,-1 0-16,1 0 0,0 0 15,0 0-15,0 0 0,0 0 16,-1 0-16,1 0 15,0-21-15,0 21 0,0 0 0,0 0 16,-22-21-16,22 21 0,0-22 0,0 22 16,0-21-16,-22 21 0,22-21 15,0 21-15,0-21 0,-22 21 0,22-21 16,0 0-16,0 21 0,-21-22 0,20 1 16,1 21-16,-21-21 0,21 0 15,0 0-15,-22 0 0,22-1 0,0 1 16,-21 0-16,20 0 15,1 0-15,-21 0 0,21-1 0,0 1 16,-1 0-16,-20 0 0,21 0 0,0 0 16,0-1-16,-22 1 0,22 0 15,0-21-15,-21 21 0,20-1 0,1 1 16,-21-21-16,21 21 0,0-22 0,-22 22 16,22-21-16,0 0 0,-21-1 15,20 22-15,1-21 0,0-1 0,-21 1 16,21 0-16,-1-1 0,1 1 15,0 0-15,21-1 0,-21 1 0,0 0 16,0-1-16,-1 1 0,1 0 16,0-1-16,21 1 0,-21-21 15,0 20-15,0 1 0,21-22 0,-22 22 16,1 0-16,0-22 0,21 22 16,0 0-16,-21-1 0,0 1 0,21 0 15,-21-1-15,21 1 0,0 0 16,0-22-16,0 22 0,-22-1 0,22 1 15,0 0-15,0-22 0,-21 22 0,21 0 16,0-22-16,0 22 0,0-1 16,0 1-16,0 0 0,0-1 0,0-20 15,0 21-15,0-1 0,0 1 16,0 0-16,0-22 0,0 22 16,21-1-16,-21-20 0,22 21 15,-22-1-15,21-20 0,-21 20 0,0 1 16,21 0-16,0-1 0,0 1 0,-21 0 15,21-1-15,1 1 0,-1 0 16,0-1-16,0 1 0,0 0 0,0-1 16,1 1-16,-1-21 0,0 20 15,0 1-15,21 0 0,-20-1 0,-1 1 16,21 0-16,-21-1 0,0 1 16,22 0-16,-22-1 0,21 1 0,-21 0 15,22-1-15,-1 1 0,-21 0 16,22-22-16,-22 22 0,21-1 0,0 1 15,-20 0-15,20-1 0,-21 1 16,21 0-16,1-1 0,-1 1 16,0 0-16,1-1 0,20 22 0,-20-21 15,20 0-15,-21-1 0,22 22 0,-1-21 16,1-1-16,-1 1 0,1 0 16,-1 21-16,1-22 0,-1 1 0,1 0 15,-1-1-15,1 1 0,-1 21 16,1-22-16,21 1 0,-22 21 0,1-21 15,20 20-15,-20-20 0,-1 21 0,22 0 16,-22 0-16,1-22 0,-1 22 16,1 0-16,-22 0 0,22 0 15,-1-1-15,-20 1 0,20 21 16,1-21-16,-22 0 0,21 0 0,1 0 16,-1-1-16,1 22 0,-22-21 0,22 0 15,-1 0-15,1 0 0,-1 0 16,-20 21-16,20-22 0,-21 1 0,22 21 15,-22-21-15,22 0 0,-22 21 16,0-21-16,1 21 0,20 0 0,-20-21 16,-1 21-16,21 0 0,-20-22 0,-1 22 15,22 0-15,-22 0 0,21-21 16,-20 21-16,20 0 0,-20 0 0,20-21 16,1 21-16,-22 0 0,21 0 15,1-21-15,-1 21 0,1 0 16,-1 0-16,22 0 0,-21-21 0,20 21 15,1 0-15,0 0 0,-22 0 16,22 0-16,-1-21 0,1 21 0,-21 0 16,20 0-16,1 0 0,0 0 0,20 0 15,-20 0-15,0-22 0,21 22 16,-22 0-16,1 0 0,0 0 0,-1 0 16,1 0-16,-22 0 0,1 0 0,-1 0 15,-20 0-15,20 0 0,-20 0 16,-22 0-16,21 0 0,-21 0 15,0 0-15,1 0 0,-1 0 16,0 0 0,-21-21-16,21 21 15,0 0-15,0-21 32,1 21-32,-1 0 0,0 0 15,0 0-15,0 0 0,0 0 16,1 0-16,-1 0 0,0 0 15,0-21-15,21 21 0,-20 0 0,-1 0 16,21 0-16,-21 0 0,0 0 16,1 0-16,-1 0 0,0 0 15,0 0 1,-21-21-16,0 0 47,21 21-47,-21-22 15,0 1 1,0 0-16,0 0 16,0 0-1</inkml:trace>
  <inkml:trace contextRef="#ctx0" brushRef="#br1" timeOffset="-56225.1">11155 2582 0,'0'0'0,"-21"0"16,-1 0-1,1 0 1,21 22 0,0-1-16,21 0 15,1 0-15,-1 0 0,0 0 16,0 1-16,21-1 0,-20 0 16,20-21-16,-21 21 0,0 0 0,22 0 15,-22-21-15,21 22 0,0-22 16,-20 0-16,20 21 0,-21-21 0,21 0 15,-20 0-15,-1 0 0,21 0 0,-21 0 16,0 0-16,1 0 0,-1 0 16,0 0-16,0 0 15,-21-21 1,-21 21 0,0 0-1,0 0-15,-22 0 0,22 0 0,0 0 16,-21 21-16,20 0 0,-20-21 15,0 21-15,21 0 0,-1 0 0,-20 1 16,21-1-16,0 0 0,-22 0 0,22 0 16,0 22-16,0-22 0,0 0 15,0 21-15,-1-21 0,1 1 0,0-1 16,21 0-16,0 0 0,-21 0 16,21 0-16,-21-21 0,21 22 0,-21-22 31,-1 0 0,1 0-31,0-22 16</inkml:trace>
  <inkml:trace contextRef="#ctx0" brushRef="#br1" timeOffset="-55376.94">3006 2159 0,'0'0'0,"0"-21"0,-22 21 31,1 21-15,21 0-1,0 0-15,0 22 0,0-22 16,0 0-16,0 21 0,0-20 15,0 20-15,0 0 0,0-21 16,0 22-16,0-22 0,0 0 16,0 21-16,0-20 0,21-1 0,1 0 15,-1-21-15,0 21 0,0-21 0,0 0 16,22 0-16,-22 0 16,0 0-16,0 0 0,0-21 0,0 0 15,1 21-15,-1-21 0,0-1 16,0-20-16,0 21 0,0 0 0,1-22 15,-22 1-15,21 21 0,-21-21 16,0 20-16,0-20 0,0 21 0,0-21 16,0 20-16,0 1 0,0 0 15,0 0-15,0 42 78,21-21-78,0 0 0</inkml:trace>
  <inkml:trace contextRef="#ctx0" brushRef="#br1" timeOffset="-55017.14">3746 2074 0,'0'0'0,"-21"0"32,21 22-32,0-1 0,0 0 15,0 0-15,0 0 0,0 0 0,0 1 16,0-1-16,0 21 0,0-21 16,0 22-16,0-1 0,0 0 0,0 1 15,0-1-15,0 0 0,0 1 0,0-1 16,0 0-16,0 1 0,-21-22 15,21 21-15,0 0 0,-21-20 16,21 20-16,0-21 0,0 0 16,0 0-16,0 1 0,0-1 0,0 0 15,0 0-15,0-42 32,0 0-17,21 0-15,-21-1 0,21 1 16,-21 0-16,0 0 0</inkml:trace>
  <inkml:trace contextRef="#ctx0" brushRef="#br1" timeOffset="-54685.34">3662 2159 0,'0'0'0,"0"-21"0,0 0 0,0 0 0,0-1 15,0 1-15,0 0 16,21 0-16,0 21 0,0 0 15,22-21-15,-1 21 0,-21 0 16,21 0-16,1 0 0,-1 0 0,-21 21 16,22 0-16,-22 0 0,0 0 15,0 1-15,0-1 0,-21 21 0,0-21 16,0 0-16,0 1 0,-21-1 16,0 0-16,0 0 0,0 21 15,-22-42-15,22 22 0,-21-1 0,-1 0 16,22-21-16,-21 21 0,0-21 15,20 0-15,1 21 0,0-21 0,0 0 16,0 0-16,42-21 31,0 21-15,0-21-16,22 21 0</inkml:trace>
  <inkml:trace contextRef="#ctx0" brushRef="#br1" timeOffset="-54357.52">4487 2032 0,'0'0'0,"0"-21"0,0 0 16,0 0-1,-21 21-15,21-22 16,-21 22-16,0 0 15,0 0-15,-1 22 0,1-22 16,0 21-16,21 0 0,-21 0 16,0 0-16,0 0 0,-1 22 15,1-22-15,0 0 0,21 21 0,0-20 16,-21-1-16,21 0 0,0 0 16,0 0-16,0 0 0,0 1 0,0-1 15,0 0-15,0 0 0,21-21 16,0 21-16,0-21 0,1 0 0,-1 0 15,0 0-15,0 0 0,0 0 16,22 0-16,-22 0 0,21-21 0</inkml:trace>
  <inkml:trace contextRef="#ctx0" brushRef="#br1" timeOffset="-53837.82">4974 2032 0,'0'0'0,"0"-21"0,-85-21 16,64 42 0,0 0-16,0 0 0,0 0 0,0 0 15,-1 0-15,1 21 0,0-21 0,0 21 16,-21 0-16,20 0 0,1 0 16,0 22-16,0-22 0,21 0 0,-21 0 15,21 22-15,-21-22 0,21 0 16,0 0-16,0 0 0,0 22 15,0-22-15,0 0 0,21-21 16,0 0-16,-21 21 0,21-21 16,0 0-16,0 0 0,22 0 0,-22 0 15,0-21-15,0 21 0,0-21 16,22 0-16,-22-1 0,0 1 0,0 0 16,0 0-16,1 0 0,-1 0 0,-21-22 15,0 22-15,21-21 0,-21 21 16,0-1-16,21 1 0,-21 0 0,0 0 15,-21 21 17,0 21-32,21 0 15,0 0-15,-21 1 0,21-1 0,-22 0 16,22 0-16,0 0 0,0 0 0,0 1 16,0-1-16,0 0 0,0 0 15,0 0-15,0 0 0,0 1 16,22-1-1,-1-21-15,0 0 16,0 0-16,0 0 0,0 0 16,1-21-16,-1-1 15</inkml:trace>
  <inkml:trace contextRef="#ctx0" brushRef="#br1" timeOffset="-53305.13">5524 1969 0,'0'0'0,"0"-22"0,-21 22 15,0 0-15,0 0 16,0 0-16,0 0 0,-1 0 16,1 0-16,0 22 0,0-1 15,0-21-15,0 21 0,-1-21 16,1 21-16,0 0 0,0 0 15,21 1 1,0-1 0,21 0-1,0-21-15,0 0 16,1 0-16,-1 0 0,0 0 0,0 21 16,0-21-16,0 0 0,1 0 15,-1 0-15,0 0 0,0 0 0,0 21 16,0-21-16,1 0 0,-1 0 15,0 21-15,0-21 0,0 0 16,-21 22-16,21-22 0,-21 21 16,0 0-16,-21 0 15,0-21-15,0 0 16,0 21-16,-22-21 0,22 0 16,0 0-16,0 0 0,0 21 0,-22-21 15,22 0-15,0 0 0,-21 0 0,21 0 16,-1 0-16,1 0 0,0 0 15,-21 0-15,21 0 0,-1 0 0,1 0 16,0 0 0,21-21-16,0 0 31,21 21-31,0 0 0,1-21 16</inkml:trace>
  <inkml:trace contextRef="#ctx0" brushRef="#br1" timeOffset="-52057.41">5990 1524 0,'0'0'0,"-21"0"63,21 21-63,-21-21 0,21 43 15,-21-22-15,21 0 0,0 21 0,-22-21 16,22 22-16,-21-1 0,0 0 15,21 1-15,0-1 0,-21 0 0,0-20 16,21 20-16,-21 0 0,21-21 16,0 1-16,0 20 0,0-21 0,0 0 15,0 0-15,0 1 0,21-22 16,-21 21-16,21-21 16,0 0-16,0 0 15,0 0-15,1 0 0,-1 0 16,0 0-16,0 0 0,0-21 0,0-1 15,1 22-15,-1-21 0,0 0 0,0 0 16,0-21-16,0 20 16,1 1-16,-22 0 0,0 0 0,0 0 15,0 0-15,0-1 0,0 1 16,0 0-16,0 42 31,0 0-31,0 1 16,0-1-16,0 0 0,0 0 0,0 0 0,0 0 15,0 1-15,-22-1 0,22 0 16,0 0-16,0 0 16,0 0-16,22-21 15,-1 0-15,0 0 16,0 0-16,0 0 0,0 0 0,1-21 16,-1 21-16,0-21 0,0 0 15,0 21-15,0-21 0,-21 0 16,22-1-16,-22 1 0,21 0 0,-21 0 15,0 0-15,0 0 0,0-1 16,0 1-16,0 42 47,-21 1-47,21-1 0,0 0 16,-22 0-16,22 0 0,0 0 0,0 1 15,0-1-15,0 0 0,0 0 16,0 0-16,0 0 0,0 1 15,0-44 32,0 1-31,0 0-16,0 0 16,0 0-16,0 0 0,0-1 15,0 1-15,0-21 0,0 21 16,22 0-16,-1-1 0,0-20 0,21 21 15,-21 0-15,22 0 0,-22-1 16,21 22-16,1 0 0,-22 0 0,21 0 16,-21 0-16,22 0 0,-22 22 0,0-1 15,0 0-15,0 0 0,-21 0 16,0 0-16,0 1 0,0-1 0,0 0 16,0 21-16,0-21 0,-21-21 15,0 22-15,21-1 0,-21 0 0,0-21 16,-1 21-16,22 0 15,-21-21-15,42 0 63,-21-21-63,22 21 16</inkml:trace>
  <inkml:trace contextRef="#ctx0" brushRef="#br1" timeOffset="-51308.84">7493 1884 0,'0'0'0,"0"-21"0,0 0 15,0-1-15,0 1 0,0 0 16,0 0-16,0 0 0,-21 0 15,0 21-15,-1 0 16,1 0-16,0 0 0,0 0 16,0 0-16,0 21 0,-1 0 15,1 0-15,0 0 0,0 0 0,0 1 16,21-1-16,-21 21 0,21-21 16,-22 0-16,22 1 0,0-1 15,0 0-15,0 0 0,0 0 0,0 0 16,0 1-16,22-22 0,-1 0 15,0 21-15,0-21 0,0 0 0,0 0 16,1 0-16,-1 0 0,0-21 16,0 21-16,0-22 0,0 1 15,1 21-15,-22-21 0,21 0 0,0 0 16,-21 0-16,0-1 0,21 1 16,-21-21-16,0 21 0,21 0 0,-21-1 15,0 1-15,0 0 0,0 42 47,0 0-31,0 1-16,0-1 0,0 0 15,0 0-15,0 0 0,0 0 0,0 22 16,0-22-16,0 0 0,0 0 16,0 22-16,-21-22 0,21 21 0,0-21 15,0 22-15,0-1 0,0-21 0,0 21 16,0 1-16,0-1 0,0 0 15,0 1-15,0-1 0,0 0 0,0 1 16,0-1-16,0 0 0,0-20 0,0 20 16,0-21-16,0 0 15,0 0-15,0 1 0,0-1 0,0 0 16,-21 0-16,0-21 0,0 21 16,-1-21-16,1 0 15,0 0-15,0 0 0,0 0 0,-22 0 16,22 0-16,0 0 0,0 0 0,0 0 15,-22 0-15,22 0 16,0-21-16,0 21 0,21-21 0,-21 21 16,21-21-16,0 0 0,-21 21 0,21-22 15,0 1-15,0 0 0,0 0 16,0-21-16,0 20 0,0 1 0</inkml:trace>
  <inkml:trace contextRef="#ctx0" brushRef="#br1" timeOffset="-50937.29">6710 1291 0,'0'0'0,"-21"0"78,-1 0-62,22 21 0,0 1-1,0-1 1</inkml:trace>
  <inkml:trace contextRef="#ctx0" brushRef="#br1" timeOffset="-50593.46">5630 1799 0,'-21'0'0,"42"0"0,-42 21 15,42-21 1,0 0 0,1 0-16,-1 0 0,0 0 15,21 0-15,-21 0 0,1-21 0,-1 21 16,21 0-16,-21 0 0,0-21 0,1 21 16,-1 0-16,0 0 0,0 0 15,0-21-15,0 21 31,-42 0 1,21 21-32</inkml:trace>
  <inkml:trace contextRef="#ctx0" brushRef="#br1" timeOffset="-48357.63">2984 14097 0,'0'0'0,"-21"0"0,0 0 16,-21 0-16,21 0 0,-1 0 0,-20 0 16,21 0-16,0 0 0,0 21 15,-22-21-15,22 0 0,0 0 16,0 0-1,0 0-15,42 0 32,0 0-32,0 0 15,21 0-15,-20 0 0,20 0 16,21 0-16,-20 0 0,-1 0 0,22 0 16,-22 0-16,21 0 0,1 0 15,-1 0-15,1 0 0,-1 0 0,1 0 16,-1 0-16,1 0 0,-22 0 15,1 0-15,20 0 0,-21 0 0,1 0 16,-22 0-16,21 0 0,-21 0 16,1 0-16,-1 0 15,-42 0 48,-1 0-63,1 0 0,0 0 0,0 0 15,0 0-15,-22 0 0,22 0 16,-21 0-16,21 0 0,-22 0 0</inkml:trace>
  <inkml:trace contextRef="#ctx0" brushRef="#br1" timeOffset="-47896.89">2857 14182 0,'-21'0'0,"42"0"0,-63 0 15,21 0-15,0 0 0,0 0 16,-1 0-16,1 0 0,0 0 0,0 0 16,0 0-16,0 0 15,42 0 32,0 0-31,21 0-16,-21 0 0,22 0 15,-1 0-15,0 0 0,1 0 0,20 0 16,-20 0-16,20 0 0,1 0 16,-1 0-16,1 0 0,-1 0 0,1 0 15,-1 0-15,1 0 0,-22 0 16,21 0-16,-20 0 0,-1 0 0,0 0 15,1 0-15,-22 0 0,21 0 16,-21 0-16,1 0 0,-1 0 16,-21-21 46,0-1-46</inkml:trace>
  <inkml:trace contextRef="#ctx0" brushRef="#br1" timeOffset="-47326.03">3725 13885 0,'-42'-21'31,"84"42"-31,-84-63 0,21 42 0,0-21 0,21 42 47,0 0-31,21-21-16,0 21 0,0 1 0,0-1 16,0 0-16,-21 0 0,22 0 15,-1-21-15,21 21 0,-21 1 0,0-1 16,1-21-16,-1 21 0,0-21 15,0 0-15,0 21 0,0-21 16,1 0-16,-1 0 0,0 0 16,0 0-16,0 0 15,-21 21 17,-21-21-17,0 21-15,0 1 0,0-22 16,-22 21-16,22 0 0,0 0 15,0 0-15,-22 0 0,1 1 0,21-1 16,-21 0-16,-1 0 0,22 21 16,-21-20-16,-1-1 0,22 0 0,-21 21 15,21-21-15,0 1 16,-1-1-16,1 0 0,0 0 0,0-21 16,0 21-16,21 0 0,0 1 15,-21-22-15,21 21 0,-22-21 0,22 21 31,0-42 1,22 0-32,-1-1 15,0 22-15,0-21 0,21 0 0</inkml:trace>
  <inkml:trace contextRef="#ctx0" brushRef="#br1" timeOffset="-12641.09">5546 13970 0,'0'0'0,"21"0"16,-21-21-16,0 0 16,0 0-1,21 21-15,-21-22 0,21 1 0,-21 0 16,0 0-16,21 0 0,-21 0 15,21-1-15,-21 1 0,0 0 16,0 0-16,0 0 0,22 0 0,-22-22 16,0 22-16,21 0 0,-21 0 15,0 0-15,0-1 0,0 1 16,-21 21 15,-1 21-15,1 1-16,0-1 0,0 21 15,0 0-15,0 1 0,-1-1 0,1 0 16,0 1-16,0 20 0,0-20 16,0 20-16,21-21 0,0 1 0,-22-1 15,22 22-15,0-22 0,0 0 0,0 1 16,0-1-16,0-21 0,0 21 16,22-20-16,-1 20 0,0-21 15,0 0-15,0 0 0,0 1 0,22-22 16,-22 21-16,21-21 0,-21 0 15,22 0-15,-1 0 0,-21 0 0,22 0 16,-1 0-16,0 0 0,-21-21 16,22 21-16,-1-22 0,-21 1 0,0 0 15,22 0-15,-22 21 0,0-21 0,0 0 16,-21-1-16,0 1 0,21 0 16,-21 0-16,0 0 0,0 0 15,0-1-15,0 1 0,0 0 16,0 0-16</inkml:trace>
  <inkml:trace contextRef="#ctx0" brushRef="#br1" timeOffset="-12413.22">5736 14139 0,'0'0'0,"0"22"15,21-22 1,0 0-16,1 0 15,-1 0-15,0-22 0,21 1 16,-21 21-16,1-21 0,20 21 0,-21-21 16,21 21-16,-20-21 0,-1 21 15,0-21-15,0 21 0,0 0 16,0-22-16,-21 1 0,22 21 0,-22-21 16,0 0-16,0 0 15</inkml:trace>
  <inkml:trace contextRef="#ctx0" brushRef="#br1" timeOffset="-12165.36">5821 13758 0,'0'0'0,"-21"-21"32,21 0-32,21 0 15,0 21-15,0-21 0,0 0 16,0 21-16,22-22 0,-22 1 0,21 0 15,-21 21-15,22-21 0,-1 0 16,-21 21-16,0-21 0,1 21 0,-1-22 16,0 22-16,-21 22 31,0-1-15,0 0-16,0 0 15</inkml:trace>
  <inkml:trace contextRef="#ctx0" brushRef="#br1" timeOffset="-8784.95">6816 14012 0,'21'0'0,"-42"0"0,63 0 0,-21-21 15,-21 0 1,0 0-16,0 0 16,0 0-1,-21 21-15,0 0 0,0 0 16,-1 0-16,1 0 0,0 21 16,0-21-16,0 21 0,-22 0 15,22 0-15,0 0 0,-21 1 0,21-1 16,-1 21-16,1-21 0,21 0 0,0 22 15,-21-22-15,21 21 0,0-21 16,0 22-16,0-22 0,0 0 0,0 0 16,0 0-16,21 1 0,0-22 15,1 21-15,-1-21 0,0 0 0,21 0 16,-21 0-16,22 0 0,-1 0 16,-21-21-16,22 21 0,-1-22 15,0 1-15,1 0 0,-1 0 0,-21 0 16,21 0-16,-20-1 0,-1 1 0,0-21 15,0 21-15,0 0 0,0-1 16,-21 1-16,22 0 0,-22 0 0,0 0 16,0 0-16,0-1 0,-22 22 31,1 22-15,0-1-16,0 0 0,21 0 15,0 0-15,-21 0 0,21 1 16,-21-1-16,21 0 0,0 0 15,0 0-15,0 0 0,0 1 0,0-1 16,0 0-16,21-21 0,-21 21 16,21-21-16,0 0 0,0 0 0,0 0 15,1 0-15,-1 0 0,0 0 0,21 0 16,-21-21-16,1 0 0,-1 0 16,0 21-16,0-22 0,0 1 0,0 0 15,1 0-15,-1 0 0,-21 0 0,21-22 16,-21 22-16,0 0 0,0 0 15,0 0-15,0-1 0,-21 1 0,0 0 16,-22 0-16,22 21 0,0 0 16,0 0-16,-22 0 0,22 0 15,-21 0-15,21 0 0,-22 21 0,22 0 16,-21 0-16,21-21 0,0 43 16,-1-22-16,1 0 0,21 0 0,0 0 15,0 22-15,0-22 0,0 0 0,0 0 16,21 0-16,1 1 0,-1-1 15,0 0-15,0-21 0,0 0 0,0 0 16,22 0-16,-22 0 0,0 0 0,21 0 16,-20 0-16,-1-21 0,21 0 15,-21 21-15,22-22 0,-22 1 0,0 0 16,0 0-16,0 0 0,0 0 0,-21-1 16,22 1-16,-22 0 15,0 0-15,0 0 0,0 0 16,0 42 15,0 0-31,0 0 16,-22 0-16,22 0 0,0 1 0,0-1 15,0 0-15,-21 0 0,21 0 16,0 0-16,0 1 0,0-1 16,0 0-16,0 0 15,0-42 16,0 0-31,0 0 0,0-1 16,0 1-16,0 0 0,0 0 16,0 0-16,0 0 0,0-1 0,0 1 15,0-21-15,21 21 0,-21 0 0,22 21 16,-1-22-16,-21 1 0,21 21 16,0 0-16,0 0 0,0 0 15,1 21 1,-1 1-16,-21-1 0,0 0 0,21 0 15,-21 0-15,21 0 0,0 1 16,-21-1-16,0 0 0,21-21 0,1 21 16,-22 0-16,21 0 0,0 1 15,0-22-15,0 0 16,0 0-16,1 0 16,-1 0-16,0 0 0,0-22 0,0 1 15,0 0-15,1 0 0,-22 0 16,0 0-16,21-1 0,0-20 15,-21 21-15,0 0 0,21 0 0,-21-1 16,0 1-16,0 0 0,0 0 0,-21 21 31,21 21-15,-21 0-16,21 0 0,0 1 0,-21-1 16,21 0-16,0 21 0,0-21 15,0 1-15,0-1 0,0 0 16,0 21-16,0-21 0,0 1 0,0-1 15,0 0-15,0 0 16,0 0-16,0-42 31,0 0-15,0 0-16,0 0 0,0-1 0,0 1 16,0 0-16,0 0 0,0-21 15,0 20-15,0 1 0,0 0 16,0 0-16,0 0 0,0-22 0,21 22 15,0 0-15,0 21 16,0 0-16,0 0 16,1 0-16,-1 21 15,0 0-15,-21 1 0,0-1 16,0 0-16,0 0 0,21 0 0,-21 0 16,0 1-16,0-1 0,0 0 15,0 0-15,0 0 16,0 0-16,0 1 15,0-44 17,0 1-32,0 0 0,0 0 15,0 0-15,0 0 0,21-1 16,-21 1-16,0 0 0,21 0 16,-21 0-16,22 21 0,-22-21 0,0-1 15,21 1-15,-21 0 0,21 21 0,0-21 16,0 21-16,0-21 15,1 21-15,-1 0 0,0 0 16,0 0-16,0 0 16,-21 21-16,21-21 0,-21 21 15,0 0-15,0 0 0,0 1 0,0-1 16,22 0-16,-22 0 0,0 0 0,0 0 16,0 1-16,0-1 0,0 0 15,0 0-15,0 0 0,21 0 16,-21 1-16,0-1 0,21-21 15,0 0 1,0 0-16,0 0 16,1 0-16,-22-21 0,21 21 15,0-22-15,-21 1 0,21 0 0,0 0 16,0 0-16,1 0 0,-1-1 0,0 1 16,0 0-16,-21 0 0,21 0 15,0 0-15,1 21 0,-22-22 16,0 1-16,21 0 0,-21 42 47,0 0-32,0 1-15,-21-1 16,21 0-16,-22 0 0,22 0 0,0 0 16,0 1-16,-21-1 0,21 0 0,0 0 15,0 0-15,0 0 16,0 1-16,0-1 0,0 0 15,21-21-15,1 0 0,-1 0 0,0 0 16,0 0-16,0 0 0,22 0 16,-22 0-16,0 0 0,0-21 0,21 21 15,-20-21-15,-1-1 0,0 1 16,0 0-16,0 0 0,0 0 16,1 0-16,-22-1 0,0 1 0,0 0 15,21 0-15,-21 0 0,0 0 0,0-1 16,0 1-16,0 0 0,0 0 15,-21 21 1,-1 0-16,1 0 16,21 21-16,-21 0 0,21 0 0,-21-21 15,0 22-15,21-1 0,0 0 0,0 21 16,0-21-16,0 1 0,0-1 16,0 0-16,0 0 0,0 0 15,0 0-15,0 1 16,21-22-16,0 21 0,0-21 15,0 0-15,1 0 0,-1 0 16,0 0-16,0 0 0,0 0 0,0-21 16,1-1-16,-1 1 15,0 21-15,0-21 0,-21 0 0,21 0 16,0 0-16,1-1 0,-1 1 0,-21 0 16,21 0-16,0 0 0,0 0 15,-21-1-15,21 1 0,1 0 16,-22 42 31,0 0-47,0 1 0,0-1 15,0 0-15,0 0 16,0 0-16,0 0 0,0 1 16,0-1-16,0 0 15,21-21-15,0 21 0,0-21 16,0 0-16,0 0 0,1 21 15,-1-21-15,0 0 0,0 0 0,0 0 16,0 0-16,1 0 0,-1 0 16,0-21-16,0 21 0,-21-21 15,21 0-15,0 0 0,1-1 16,-1-20-16,-21 21 0,21 0 16,0 0-16,0-1 0,0 1 0,-21 0 15,22 0-15,-1 0 0,0 21 0,0-21 16,0 21-16,0 0 15,1 0-15,-22 21 32,0 0-32,0 0 15,0 0 1,0-42 31,0 0-32,0 0 1,0 0-16,0-1 16,-22 22 15,1 0-31,21 22 0,-21-22 16,21 21-16,0 0 0,-21 0 15,0-21-15,21 21 0,-21 0 0,21 1 16,0-1-16,0 0 0,0 0 15,0 0-15,0 0 0,0 1 16,0-1-16,0 0 16,0 0-16,21 0 0,0 0 0,21-21 15,-21 22-15,22-22 0,-1 0 16,-21 21-16,22-21 0,-22 0 0,21 0 16,0 0-16,-20 0 0,20 0 0,-21-21 15,21 21-15,-20-22 0,-1 1 16,0 21-16,0-21 0,0 0 0,0 0 15,1-22-15,-22 22 0,21 0 0,-21 0 16,21-21-16,-21 20 0,0 1 16,0 0-16,0 0 0,0 0 15,-21 21-15,0 0 16,-1 0-16,1 21 16,21 0-16,-21 0 0,0-21 0,21 21 15,-21 22-15,21-22 0,0 0 0,0 0 16,0 0-16,0 1 0,0-1 15,0 0-15,0 0 0,0 0 16,21 0-16,0-21 0,0 0 16,0 0-16,1 0 15,-1 0-15,0 0 0,0 0 0,0 0 16,0-21-16,1 21 0,-22-21 0,21 21 16,0-21-16,0 0 0,0 0 15,0 21-15,1-22 0</inkml:trace>
  <inkml:trace contextRef="#ctx0" brushRef="#br1" timeOffset="-7456.71">12213 13843 0,'-21'0'16,"21"-21"-16,0 0 15,0 0 1,0-1-16,0 1 15,0 0-15,0 0 16,21 0-16,0 21 16,0 0-16,-21-21 0,22 21 0,-1 0 15,0 0-15,0 0 0,0 0 16,0 21-16,1 0 0,-1 0 16,0 0-16,-21 0 0,0 1 0,21 20 15,-21-21-15,0 21 0,0-20 16,0-1-16,0 0 0,0 21 0,0-21 15,0 1-15,0-1 0,0 0 16,-21 0 0,21-42 15,0 0-15,0 0-16,0-1 0,0 1 0,0 0 15,0-21-15,0 21 0,0-22 0,0 22 16,0-21-16,0 21 0,21-1 15,0-20-15,0 21 0,-21 0 0,22 0 16,-1 21-16,0 0 0,0 0 0,0 0 16,0 0-16,1 0 0,-1 21 15,0 0-15,0 0 0,0 0 0,-21 22 16,21-22-16,1 0 0,-22 0 16,0 21-16,21-20 0,-21-1 15,21 0-15,-21 0 0,0 0 0,0 0 16,0 1-16,0-1 15,-21-21 17,0-21-17,-1-1-15,22 1 16,0 0-16,0 0 0,-21-21 0,21 20 16,0 1-16,0 0 0,0-21 0,0 21 15,21-1-15,1 1 0,-1 0 16,21 0-16,-21 0 0,22 0 15,-1 21-15,0 0 0,1 0 0,-1 0 16,0 0-16,1 0 0,-1 0 16,-21 21-16,21 0 0,-20 0 0,20 0 15,-21 0-15,0 22 0,-21-22 0,0 0 16,0 0-16,0 22 0,0-22 16,0 0-16,0 0 0,0 0 0,0 0 15,-21 1-15,21-1 0,-21 0 0,0 0 16,0 0-1,-1-21 1,22-21 15,22 0-31</inkml:trace>
  <inkml:trace contextRef="#ctx0" brushRef="#br1" timeOffset="-7093.92">14224 13801 0,'21'0'47,"0"0"-47,0 0 16,1 0-16,-1-21 0,0 21 0,21 0 15,-21 0-15,1 0 0,20 0 16,-21 0-16,0 0 0,0 0 0,1 0 16,-1 0-16,0 0 0,0 0 31,-42 0 0,0 0-31,0 0 16,-1 0-16,1 0 0</inkml:trace>
  <inkml:trace contextRef="#ctx0" brushRef="#br1" timeOffset="-6838.07">14139 13928 0,'0'0'0,"-21"0"0,21 21 0,21-21 47,0 0-47,1 0 16,20 0-16,-21 0 0,0 0 0,0 0 16,1 0-16,-1 0 0,0 0 15,0 0-15,0 0 0,0 0 0,1 0 16,-1 0-16,-21-21 31,21 21-31,0 0 16</inkml:trace>
  <inkml:trace contextRef="#ctx0" brushRef="#br1" timeOffset="-5248.98">15557 13885 0,'-21'0'63,"21"-21"-63,-21 21 16,21-21-1,0 0 16,0 0-15,0 0 0,21-1-16,0 1 15,1 0-15,-1 0 16,0 21-16,0-21 16,0 0-1,0 21-15,1 0 16,-1 0-16,0 0 15,0 21-15,0 0 0,-21 0 16,21 0-16,1 22 0,-22-22 16,21 21-16,-21-21 0,21 0 0,-21 22 15,0-22-15,0 21 0,0-21 0,0 1 16,0-1-16,0 0 0,0 0 16,0 0-16,0 0 0,0 1 0,0-1 15,0 0 1,-21-21-16,0 0 15,-1 0 1,22-21 0,-21 21-16,21-21 0,-21-1 0,21 1 15,0 0-15,0 0 16,0 0-16,0 0 0,0-1 0,0-20 16,0 21-16,0 0 0,21-22 15,0 22-15,1 0 0,-1-21 0,21 21 16,-21-1-16,22-20 0,-1 21 0,0 0 15,22 21-15,-22-21 0,0 21 16,1 0-16,-1 0 0,0 0 0,1 0 16,-22 21-16,0 0 0,0 0 15,0 0-15,1 0 0,-22 22 16,0-22-16,0 21 0,0-21 0,0 1 16,0 20-16,0-21 0,0 0 0,0 22 15,0-22-15,0 0 0,-22 0 16,22 0-16,-21-21 0,21 21 0,0 1 15,0-1-15,-21 0 16,21-42 62,0 0-78,0-1 16,0 1-16,0 0 15,0 0-15</inkml:trace>
  <inkml:trace contextRef="#ctx0" brushRef="#br1" timeOffset="-3881.76">16700 13928 0,'0'0'0,"0"21"16,0 0-16,22-21 15,-22 21-15,21-21 0,0 0 16,0 0-16,0 0 15,0 0-15,1 0 0,-1 0 16,0 0-16,0-21 0,0 0 0,0 21 16,1-21-16,-1 0 0,0-1 15,0 22-15,-21-42 0,0 21 16,21 0-16,-21 0 0,0-22 0,0 22 0,0 0 16,0-21-16,-21 20 0,0 1 15,0 21-15,0-21 0,-1 21 16,1 0-16,-21 0 0,21 0 0,-22 0 15,22 21-15,0 0 0,0 1 16,-21-1-16,20 0 0,1 21 0,21-21 16,-21 22-16,21-1 0,-21-21 15,21 22-15,0-22 0,0 21 0,0-21 16,0 22-16,0-22 0,0 0 0,21 0 16,0 0-16,0 0 0,1-21 15,-1 22-15,0-22 0,0 0 0,0 21 16,0-21-16,1 0 0,-1 0 15,21 0-15,-21 0 0,22 0 0,-22-21 16,21-1-16,0 22 0,1-21 16,-1 0-16,-21 0 0,22-21 0,-1 20 15,0 1-15,-21-21 0,22 21 0,-22-22 16,0 22-16,0 0 0,0-21 16,1 21-16,-22-1 0,21 1 0,-21 0 15,0 0-15,-21 21 31,21 21-31,-22 0 0,1 0 16,21 1-16,0 20 0,-21-21 0,21 0 16,-21 22-16,21-22 15,-21 21-15,21-21 0,0 0 0,0 1 0,0-1 16,0 0-16,0 0 0,0 0 16,0 0-16,0 1 15,21-22-15,0 0 0,0 0 16,0 0-16,1 0 0,-1 0 0,0 0 15,0 0-15,0-22 0,0 1 16,1 0-16,20 0 0,-21 0 0,0-22 16,0 22-16,1-21 0,-1 21 0,0-22 15,0 22-15,0-21 0,-21 21 16,0 0-16,21-1 0,1 1 16,-22 42 15,0 1-31,0-1 0,0 0 0,-22 0 15,22 0-15,-21 0 0,0 1 0,21 20 16,0-21-16,0 0 0,0 0 16,0 1-16,0-1 0,0 0 0,0 0 15,0 0-15,21 0 0,0-21 16,1 0-16,-1 0 0,0 0 16,0 0-16,21 0 0,-20 0 0,-1 0 15,21 0-15,-21-21 0,22 0 0,-22 21 16,0-21-16,21-21 0,-21 20 15,1 1-15,-1-21 0,0 0 16,0 20-16,-21-20 0,0 0 0,0-1 16,0 22-16,0-21 0,0 21 0,-21 0 15,-21-1-15,20 1 0,1 21 16,0 0-16,0 0 0,0 0 0,0 0 16,-1 0-16,1 0 0,21 21 31,21 1-16,1-22-15,-1 0 0,0 0 16,0 0-16,0 0 0,22 0 0,-22 0 16,0 0-16,0 0 0,0 0 15,0 0-15,1 0 0,-1 0 0,0 0 16,0 0 31</inkml:trace>
  <inkml:trace contextRef="#ctx0" brushRef="#br1" timeOffset="-3324.07">19960 13420 0,'0'-21'0,"0"42"0,0-64 0,0 22 0,0 0 16,0 0-16,0 0 0,0 0 15,-21 21-15,0 0 16,21 21-16,0 21 16,0-21-16,0 22 0,0-1 15,0 0-15,0 1 16,0 20-16,0-21 0,0 1 0,0 20 16,0-20-16,0-1 0,0-21 0,0 21 15,0-20-15,0 20 0,0-21 16,0 0-16,-21 0 0,21 1 0,-22-1 15,1-21 17,0 0-32,0-21 15,0 21-15,21-22 0,-21 1 0</inkml:trace>
  <inkml:trace contextRef="#ctx0" brushRef="#br1" timeOffset="-2136.56">19537 13695 0,'0'0'0,"-21"-21"0,-1 0 0,1-22 15,0 22-15,21 0 0,-21-21 0,21 20 16,-21 1-16,21 0 0,0 0 0,0-21 16,0 20-16,42 1 0,-21 0 15,0 0-15,22 0 0,-1 0 0,0-1 16,1 22-16,-1-21 0,22 21 16,-22 0-16,21 0 0,-20 0 0,-1 21 15,22 1-15,-22-1 0,0 21 0,1 0 16,-22 1-16,0-1 0,21 0 15,-42 1-15,21-1 0,-21 0 16,22 22-16,-22-22 0,0-21 0,0 22 16,0-1-16,0-21 0,0 0 15,0 1-15,0-1 0,0 0 0,0 0 16,-22 0 0,1-21-1,21-21-15,0 0 0,0 0 16,0 0-16,0-1 0,0 1 0,0-21 15,0 0-15,0-1 0,21-20 16,1 20-16,20-20 0,-21 21 16,0-22-16,22 22 0,-1-1 0,0 1 0,1 0 15,-1-1-15,0 22 16,1 0-16,-1 0 0,0 0 0,1 21 16,-22 0-16,21 0 0,0 21 0,-20 0 15,20 0-15,-21 0 0,0 22 16,-21-1-16,0 0 0,0 1 0,0 20 15,0-20-15,0 20 0,0-21 0,0 22 16,-21-22-16,21 22 0,-21-22 16,0 0-16,0-20 0,21 20 0,-22-21 15,22 21-15,-21-20 0,0-1 0,21 0 16,0 0-16,21-21 62,-21-21-62,21 0 0,1 21 0,-1-21 16,0-1-16,21 1 0,-21 0 0,1 0 16,-1 0-16,21 0 0,-21-1 15,0 1-15,22-21 0,-22 21 0,0 0 16,-21-1-16,21 1 0,-21 0 0,21 21 16,-21-21-16,0 42 31,-21 0-31,21 0 15,-21 1-15,21-1 0,0 0 16,0 0-16,0 0 0,-21 0 16,21 1-16,0-1 0,0 0 0,0 0 15,0 0-15,0 0 16,21 1-16,0-22 16,0 0-16,1 0 0,-1 0 15,21 0-15,-21-22 0,0 1 16,22 21-16,-22-21 0,0 0 0,21 0 15,-20 0-15,-1-22 0,-21 22 0,21 0 16,0 0-16,-21 0 16,21-1-16,-21 1 0,0 0 0,0 0 0,0 42 47,0 0-47,-21 0 0,21 1 15,0-1-15,-21 21 0,0-21 0,21 0 16,-21 22-16,21-22 0,0 21 15,-22 1-15,22-1 0,0 0 0,0 1 16,0-1-16,0 21 0,0 1 0,0-1 16,0 1-16,22-22 0,-1 22 15,-21-1-15,21 1 0,-21-22 0,21 0 16,-21 1-16,21-1 0,-21 0 16,0 1-16,0-22 0,0 0 0,0 21 0,-21-20 15,0-1-15,0-21 16,0 21-16,-1 0 0,1-21 0,-21 0 15,21 0-15,-22 0 0,22 0 0,-21 0 16,0 0-16,-1-21 0,1 21 0,0-21 16,-1 0-16,1-1 0,0 22 15,-1-21-15,1 0 0,21 0 0,-22 0 16,22 0-16,0-1 0,21 1 0,0 0 16,-21 0-16,21 0 0,0-22 0,0 22 15,0-21-15,21 21 0,0-22 16,0 1-16,22 0 0,-22-1 15</inkml:trace>
  <inkml:trace contextRef="#ctx0" brushRef="#br1" timeOffset="-1609.01">21717 13864 0,'0'0'0,"21"-21"0,0-21 0,-21 21 15,21-1-15,-21 1 0,0 0 16,22 0-16,-1 21 31,-21 21-31,0 0 16,0 0-16,0 1 0,0-1 15,0 0-15,0 0 0,0 21 0,0-20 16,0-1-16,0 0 0,0 0 16,0 0-16,0 0 0,0 1 15,0-1-15,0 0 16,-21-42 15,21 0-31,-22 21 0,1-22 0,21 1 16,0 0-16,0-21 0,0 21 15,0-22-15,0 22 0,0-21 0,0 21 16,0-22-16,21 22 0,1-21 16,20 21-16,-21-1 0,0 1 15,22 0-15,-1 21 0,-21-21 0,21 21 16,-20 0-16,20 0 0,-21 0 15,0 21-15,0 0 0,1 0 0,-1 1 16,-21-1-16,0 0 0,0 21 0,0-21 16,0 22-16,0-22 0,0 0 15,0 21-15,0-20 0,0-1 0,0 0 16,0 0-16,0 0 0,0 0 16,0 1-1,0-44 16,0 1-31,21 0 16,0 0-16,0 0 0,0 0 0</inkml:trace>
  <inkml:trace contextRef="#ctx0" brushRef="#br1" timeOffset="-1333.17">22606 13314 0,'0'0'0,"0"-21"0,0-43 31,-21 64-31,0 0 15,-1 0-15,22 21 0,-21 1 16,0-1-16,21 0 0,0 0 16,-21 21-16,0 1 0,21-22 0,-21 21 15,21 1-15,0-1 0,0 0 16,0 1-16,0-1 0,0 0 16,0 1-16,0-22 0,0 21 0,0-21 15,0 0-15,0 1 0,21-1 16,0-21-16,0 0 0,0 0 15,0 0-15,1 0 0,-1 0 0,0 0 16,0 0-16,0-21 0,0-1 0,1 22 16,-1-21-16,0 0 0,0 0 15,0 0-15</inkml:trace>
  <inkml:trace contextRef="#ctx0" brushRef="#br1" timeOffset="-1137.28">22352 13610 0,'-21'0'0,"42"0"0,-63 0 0,20 0 0,1 0 16,21-21-1,21 21 1,1-21-16,-1 21 0,0-21 16,21 21-16,-21-21 0,22 21 15,-1 0-15,0-22 0,-20 22 0,20 0 16,0 0-16,1-21 0,-1 21 0</inkml:trace>
  <inkml:trace contextRef="#ctx0" brushRef="#br1" timeOffset="-665.55">22987 13589 0,'0'0'0,"-21"0"16,21-21-16,0 0 15,0 0-15,0-1 0,0 1 16,21 21-16,0-21 0,0 0 16,0 21-16,1 0 0,-1-21 0,0 21 15,0 0-15,0 0 0,0 0 0,1 0 16,-1 0-16,0 21 16,-21 0-16,0 0 0,21 0 0,-21 22 15,21-22-15,-21 0 0,0 21 0,0-20 16,0 20-16,0-21 0,0 21 15,0-20-15,0-1 0,0 0 0,0 0 16,0 0-16,0 0 0,0 1 16,-21-22-16,0 0 15,21-22 1,0 1 0,0 0-16,0 0 0,0 0 15,0-22-15,21 22 0,-21-21 0,21 21 16,0-22-16,1 22 15,-1-21-15,-21 21 0,21 0 0,0-1 16,-21 1-16,21 0 0,0 21 16,1 0-16,-1 0 15,0 0-15,0 0 16,0 0-16,0 21 0,1-21 16,-1 21-16,0-21 0,0 22 15</inkml:trace>
  <inkml:trace contextRef="#ctx0" brushRef="#br1" timeOffset="-137.04">24215 13674 0,'0'0'0,"21"-85"32,0 64-32,-21 0 0,0 0 0,0-22 15,0 22-15,0 0 0,0 0 0,0 0 16,0-1-16,-21 1 0,0 0 15,-1 21-15,1 0 0,-21 0 16,21 0-16,0 0 0,-1 0 0,-20 21 16,21 0-16,-21 22 15,20-22-15,-20 21 0,21-21 0,-21 22 16,20-1-16,1-21 0,0 22 0,0-1 16,0-21-16,21 21 0,0-20 15,0-1-15,0 21 0,0-21 16,21 0-16,0-21 0,0 0 0,0 0 15,22 0-15,-22 0 0,0 0 16,21 0-16,-20 0 0,-1 0 0,21-21 16,-21 0-16,0 0 0,1 0 0,-1 0 15,0-1-15,0-20 0,0 21 16,-21-21-16,0 20 0,21 1 0,-21 0 16,0 0-16,0 0 0,0 42 31,0 0-16,-21 0-15,21 0 0,0 1 16,0-1-16,0 0 0,0 0 0,0 0 16,0 0-16,0 1 0,0-1 0,0 0 15,0 0-15,21-21 0,1 21 16,-1-21-16,0 0 0,0 0 16,0 0-16,0 0 0,1 0 0,-1 0 15,0 0-15,0 0 16,0 0-16,0-21 0,1 21 0</inkml:trace>
  <inkml:trace contextRef="#ctx0" brushRef="#br1" timeOffset="174.78">25061 13335 0,'0'0'0,"0"-21"0,0 0 16,-21 21-1,0 0-15,0 0 16,0 0-16,-1 0 16,22 21-16,-21 0 0,0 0 0,0 22 15,0-22-15,0 21 0,21-21 16,-22 22-16,1-1 0,21-21 16,-21 21-16,21-20 0,0 20 0,0-21 15,0 0-15,0 22 0,0-22 0,0 0 16,21-21-16,0 21 0,1 0 15,-1-21-15,0 0 0,0 21 0,0-21 16,22 0-16,-22 0 0,0 0 0,0 0 16,21 0-16,-20 0 0,20-21 15,-21 21-15,21-21 0,-20 21 0</inkml:trace>
  <inkml:trace contextRef="#ctx0" brushRef="#br1" timeOffset="522.58">25633 13314 0,'0'0'0,"0"-21"0,21 21 31,0 0-15,0 0-16,0 21 15,1 0-15,-1 0 0,-21 0 16,21 1-16,0-1 0,-21 0 15,0 21-15,0-21 0,0 1 0,0 20 16,0-21-16,0 21 0,0-20 16,0-1-16,0 0 0,-21 0 0,21 0 15,-21 0-15,0 1 0,-1-1 0,22 0 16,-21-21-16,0 21 0,0-21 16,0 0-16,21 21 15,-21-21-15,21-21 31,0 0-15,21 21-16,0-21 0,0 0 0,21 21 16</inkml:trace>
  <inkml:trace contextRef="#ctx0" brushRef="#br1" timeOffset="818.41">26585 13399 0,'0'0'15,"0"-22"-15,0 1 0,-21 21 0,0 0 16,21-21-16,-21 21 94,21 21-79,-21-21-15,21 21 16,0 1-16</inkml:trace>
  <inkml:trace contextRef="#ctx0" brushRef="#br1" timeOffset="1106.77">26501 13907 0,'0'0'0,"0"21"16,0 0-1,0 0-15,0 0 16,0 0-16,0 1 0,0-1 16,-22 0-1,1 0-15,0 0 0,0 0 0,21 1 16,-42-22-16,20 21 0,1 0 0,-21 0 16,21-21-16,-22 0 0,1 21 0,21-21 15,-21 0-15,-1 0 0,22 0 16,0 0-16,0 0 0</inkml:trace>
  <inkml:trace contextRef="#ctx0" brushRef="#br1" timeOffset="1798.31">26437 13420 0,'0'21'47,"0"0"-15,21-21-17,-21 21-15,21-21 16,1 0-1,-1 0-15,0 0 16,0 0-16,0-21 16,-21 0-16,0 0 15,0 0-15,0-1 16,-21 22 0,0 0-16,0 0 15,0 0-15,-1 0 16,1 22-16,21-1 15,0 0-15,0 0 16,21-21 15,1 0-31</inkml:trace>
  <inkml:trace contextRef="#ctx0" brushRef="#br1" timeOffset="2759.11">26501 13970 0,'-22'0'31,"44"0"48,-22-21-64,0 0 1,-22 21 15,22 21-31,-21 0 0,21 0 31,0 0-31,0 1 16,21-22 31,1 0-47,-22-22 0,21 22 15,-21-21-15,0 0 0,0 0 16,0 0-16,0 0 16,0-1-16,-21 22 31,21 22-15,-22-22-16,22 21 0,0 0 31</inkml:trace>
  <inkml:trace contextRef="#ctx0" brushRef="#br1" timeOffset="7658.74">15854 14923 0,'0'0'0,"-21"0"0,-1-22 0,-20 22 16,21 0-16,0 0 0,0 0 16,-1 0-16,1-21 0,0 21 0,0 0 15,0 0-15,0 0 0,-1 0 0,22-21 16,-21 21-16,0 0 15,42 0 32,0 0-47,22 0 16,-22 0-16,0 0 0,0 0 16,0 0-16,1 0 0,-1 0 15,0 0-15,21 0 0,-21 0 0,1 0 16,20 0-16,0 0 0,-21 0 0,22 0 15,-1 21-15,0-21 0,1 0 16,-1 0-16,22 0 0,-22 21 0,21-21 16,1 0-16,-22 0 0,22 0 0,-1 0 15,1 0-15,-1 0 0,1 0 16,-1 0-16,1 0 0,-1 0 0,1 0 16,-1 0-16,1 0 0,-1 0 15,1 0-15,-1 0 0,22 0 0,-22 0 16,1 0-16,-1 0 0,22 0 15,-21 0-15,-1 0 0,1 0 0,20 0 16,-20 0-16,20 0 0,-20 0 0,21 0 16,20 0-16,-20 0 0,21 0 15,-21 0-15,20 0 0,1 0 0,0 0 16,21-21-16,-21 21 0,21 0 0,0 0 16,0 0-16,21 0 0,-21 0 15,0 0-15,0 0 0,21 0 0,-21 0 16,21 0-16,1 0 0,-22 0 0,21 0 15,-21 0-15,21 0 16,0 0-16,0 0 0,0 0 0,1-21 16,-1 21-16,21 0 0,-21 0 0,22 0 15,-1-21-15,0 21 0,-21 0 16,22 0-16,-22 0 0,21-21 0,-21 21 16,22 0-16,-22 0 0,0 0 0,0 0 15,-21-21-15,21 21 0,-21 0 16,0 0-16,0 0 0,0 0 0,-21 0 15,-21-22-15,21 22 0,-43 0 16,22 0-16,-22 0 0,1-21 0,-1 21 16,-20 0-16,-22 0 0,21 0 0,-21-21 15,1 21 1,-1 0 0,-42-21 30,-1 21-46,1-21 16,0 21-16,0-21 0,0 21 0,0-22 16,-1 22-16,1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01:47:33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5673 6604 0</inkml:trace>
  <inkml:trace contextRef="#ctx0" brushRef="#br0" timeOffset="1141.33">5440 6414 0,'0'0'0,"-21"-22"0,21 1 0,0 0 16,0 0-16,0 0 0,0 0 15,-22 21-15,22-22 0,0 1 0,0 0 16,-21 21-16,21-21 0,0 0 16,0 0-16,0-1 0,-21 1 15,21 0-15,-21 21 16,21-21-16,0 0 0,0 0 16,-21 21 15,0 21 16,21 0-32,0 0-15,0 0 0,0 22 0,0-22 16,0 21-16,21-21 0,0 22 0,-21 20 16,21-21-16,-21 1 0,21 20 15,-21-20-15,21 20 0,-21 1 0,0-22 16,22 21-16,-22-20 0,21 20 15,0 1-15,-21-1 0,0 1 0,0-1 16,21 1-16,-21-1 0,0 1 0,21 20 16,-21-20-16,0-1 0,0 1 15,0-1-15,0 1 0,0-1 16,0 1-16,0-22 0,0 22 0,0-22 16,0 22-16,0-22 0,0 0 15,0 1-15,21-1 0,-21-21 0,0 0 16,22 0-16,-22 1 0,0-1 0,0 0 15,0-42 17,0 0-32,0-22 15,0 22-15,0-21 0,0-1 0</inkml:trace>
  <inkml:trace contextRef="#ctx0" brushRef="#br0" timeOffset="2463.58">5334 6117 0,'0'-21'31,"21"21"31,0 0-62,0 0 0,1 0 16,20 0-16,0 0 0,-21 0 16,43 21-16,-22-21 0,22 0 15,-22 0-15,22 0 0,-1 0 16,22 21-16,-22-21 0,1 0 0,20 0 16,1 0-16,0 0 0,-1 0 0,22 0 15,0 22-15,0-22 0,21 0 16,0 0-16,0 0 0,0 0 0,21 0 15,0 0-15,0 0 0,22 0 16,-22 0-16,21 0 0,1 0 0,-1 0 16,-21 0-16,21 0 0,1 0 0,-1 0 15,0 0-15,22 0 0,-22 0 16,1 0-16,20 0 0,-21 0 16,1 0-16,-22 0 0,21 0 0,1 0 15,-1 0-15,-21 0 0,0 0 16,-21 0-16,21 0 0,-21 0 0,0 0 15,-21 0-15,0 21 0,0-21 16,-21 0-16,-1 0 0,1 0 0,-22 0 16,1 0-16,-22 21 0,1-21 0,-1 0 15,-21 0-15,0 0 0,0 0 16,-21 21 0,0 0 15,0 0-31,-21 1 15,21-1-15,-21 0 16,21 0-16,0 21 0,0-20 16,0-1-16,-21 21 0,21-21 0,0 22 15,0-1-15,0-21 0,0 21 0,0 1 16,0-1-16,0 0 0,0-20 16,0 20-16,0 0 0,0 1 0,0-1 15,0 21-15,0-20 0,0-1 0,0 0 16,0 22-16,0-22 0,0 22 15,0-22-15,0 22 0,0-22 0,0 0 16,0 1-16,0-1 0,0 0 0,0 1 16,0-1-16,0 0 15,0-21-15,0 22 0,0-22 0,0 21 16,-21-21-16,21 1 0,-21 20 0,21-21 16,-22-21-16,1 21 0,0 0 0,0 1 15,0-22-15,-22 0 16,22 0-16,0 0 0,-21 21 0,21-21 15,-22 0-15,1 0 0,0 0 0,-1 0 16,1 0-16,0 0 0,-22 0 16,22 0-16,-1 0 0,-20 0 0,21 0 15,-22 0-15,22 0 0,-43 0 0,22 0 16,-22 0-16,0 0 0,1 0 0,-22 21 16,0-21-16,0 0 15,0 0-15,0 21 0,-21-21 0,22 0 16,-1 21-16,-21 0 0,0-21 0,21 0 15,-21 22-15,0-22 0,21 0 16,-21 0-16,21 0 0,-21 21 0,0-21 16,-21 0-16,21 0 0,0 0 0,-21 0 15,21 0-15,-21 0 0,0 0 0,-1 0 16,1 0-16,21 0 0,-21 21 16,21-21-16,21 0 0,-21 0 0,0 0 15,21 0-15,-21 21 0,0-21 16,22 0-16,-22 0 0,21 21 0,-21-21 15,0 0-15,0 21 0,0-21 16,0 22-16,0-22 0,0 21 0,21-21 16,0 0-16,0 21 0,22-21 15,-1 0-15,21 0 0,22 0 0,0 0 16,-1 0-16,22 0 0,0 0 0,0 0 16,42 0 30,0-21-46</inkml:trace>
  <inkml:trace contextRef="#ctx0" brushRef="#br0" timeOffset="3296.1">11515 1693 0,'0'-21'0,"0"42"0,0-63 16,-22 21-16,22 0 0,0 0 15,0-1-15,-21 22 31,21 22-31,0-1 0,0 21 0,0-21 16,0 22-16,0 20 0,0-21 16,0 22-16,0-1 0,21 1 0,-21-1 15,0 1-15,22-1 0,-22 22 0,21-21 16,-21 20-16,0 1 0,0 0 16,0-22-16,0 22 0,0-22 0,0 1 15,0-1-15,0 1 0,0-22 16,0 22-16,0-22 0,0 0 15,0 1-15,0-1 0,0-21 0,0 21 16,0-20-16,0-1 0,0 0 0,0 0 16,0-42-1,0 0 1,0-22-16,0 22 0,0-21 16,0 0-16,0-1 0</inkml:trace>
  <inkml:trace contextRef="#ctx0" brushRef="#br0" timeOffset="4344.74">11578 1693 0,'-21'0'16,"42"0"15,0 0-31,0 0 16,1 0-16,20 0 0,0 0 0,1 0 16,20 0-16,1 0 0,20 0 15,1-21-15,21 21 0,-22-21 0,22 0 16,0 21-16,0-21 0,21 21 15,21-21-15,0-1 0,0 22 0,1-21 16,-1 21-16,21-21 0,0 21 16,1 0-16,20-21 0,-20 0 0,-1 21 15,21 0-15,1-21 0,-1 21 16,-20 0-16,-1-22 0,0 22 16,-20-21-16,20 21 0,-21-21 0,0 21 15,-21 0-15,0 0 0,0-21 16,-21 21-16,21 0 0,-21 0 0,0-21 15,0 21-15,-22-21 0,22 21 16,-21 0-16,-1 0 0,-20-22 0,21 22 16,-43 0-16,21 0 0,-41 0 15,20 0-15,-21 0 0,0 0 0,0 0 16,1 0 15,-22 22-31,0-1 0,21 0 16,-21 0-16,0 0 15,0 0-15,0 1 0,21-1 0,-21 21 16,21-21-16,-21 22 0,0-22 16,21 21-16,-21 0 0,21 1 0,1-1 15,-22 0-15,0 1 0,0 20 16,21-20-16,0-1 0,-21 0 0,21 1 16,-21-1-16,0 0 0,21 1 0,-21-1 15,21 21-15,-21-20 0,0-1 16,0 22-16,22-22 0,-22 0 0,0 1 15,21-1-15,-21 0 0,0 1 16,0-1-16,0 0 0,0-21 0,0 22 16,0-22-16,0 21 0,0-21 15,-21 1-15,-1-1 0,1 0 16,0-21-16,0 21 0,-21 0 0,20-21 16,1 0-16,-21 21 0,0-21 0,-1 0 15,1 0-15,-22 22 0,22-22 16,-21 0-16,-1 0 0,1 0 0,-22 0 15,21 0-15,-20 0 0,-1 0 0,0 0 16,-20 0-16,20 0 0,-42 0 16,21 0-16,-21 0 0,0 0 0,0 0 15,-21 0-15,21 0 0,-21 0 0,0 0 16,-1 0-16,1 0 0,21 0 16,-21 0-16,0 0 0,21 0 15,-21 0-15,0 0 0,-1 21 0,22-21 16,-21 0-16,0 0 0,0 0 15,0 21-15,0-21 0,-1 0 0,22 21 16,-21-21-16,21 21 0,21-21 0,1 0 16,-1 21-16,0-21 0,0 0 15,21 22-15,22-22 0,-22 0 0,22 0 16,20 21-16,-20-21 0,42 0 16,-22 0-16,22 0 0,0 0 0,0 0 15,42-21 16,0 21-31,0-22 0,1 1 16</inkml:trace>
  <inkml:trace contextRef="#ctx0" brushRef="#br0" timeOffset="4939.89">12425 2371 0,'-43'0'32,"43"21"-32,0 0 0,-21 0 0,21 22 15,0-22-15,0 21 0,0 0 16,0 1-16,0-1 0,0 0 0,0 22 15,0-22-15,0 1 0,0-22 0,0 21 16,0-21-16,0 22 0,0-22 16,0 0-16,21 0 0,1-21 15,-1-21 17,-21 0-32,21 0 0,-21-1 15,21 1-15,-21-21 0,0 21 0,0-22 16,21 1-16,-21 0 0,21-1 15,-21 1-15,0 0 0,22 21 0,-1-22 16,-21 22-16,21 21 0,0 0 16,0 0-16,-21 21 15,0 0-15,0 22 0,21-22 0,-21 21 16,22-21-16,-22 22 0,21-1 16,-21-21-16,0 22 0,0-22 0,21 21 15,-21-21-15,21 0 0,-21 1 0,21-1 16,0-21-16,1 21 15,-1-21-15,0 0 0,0 0 16,0 0-16,0-21 0,1 0 0,-1-1 16,21 1-16,-21 0 0,0-21 15,1 21-15,-22-22 0,21 1 0,-21 0 16,0-22-16,21 22 0,-42-22 0,42 1 16,-21 20-16,0 1 0,42 0 15,-42-1-15,21 1 0,-21 21 0</inkml:trace>
  <inkml:trace contextRef="#ctx0" brushRef="#br0" timeOffset="5043.97">13144 2582 0,'0'22'16</inkml:trace>
  <inkml:trace contextRef="#ctx0" brushRef="#br0" timeOffset="5388.06">13271 2858 0,'0'0'15,"43"0"1,-22 0-16,-21-22 16,21 1-16,0 0 0,0 0 15,1 0-15,-1 0 0,0-1 0,0 1 16,0 21-16,-21-21 0,0 0 15,-21 0-15,0 21 16,0 0-16,63 0 16,-63 0-16,-21 21 0,20-21 15,1 21-15,-21 0 0,21 0 16,0 1-16,21-1 0,-22 0 16,22 0-16,0 0 0,0 0 0,0 1 15,0-1-15,22 0 16,-1 0-16,0-21 15,0 0-15,0 0 0,0 0 0,1 0 0,-1 0 16,0 0-16,0 0 16,0-21-16,0 0 0,1 21 0,-1-21 15,0-1-15,0 22 0,0-21 0</inkml:trace>
  <inkml:trace contextRef="#ctx0" brushRef="#br0" timeOffset="5896.87">13843 2180 0,'0'0'0,"-21"0"16,0 0-1,21 21-15,-22 1 0,22-1 0,0 0 16,0 0-16,0 0 16,0 22-16,0-22 0,0 21 0,0 0 15,0-20-15,0 20 0,0 0 16,0 1-16,0-1 0,0-21 0,-21 21 15,21-20-15,0 20 0,0-21 0,0 0 16,-21 0-16,21-42 63,0 0-63,0 0 0,0 0 0,0 0 15,0-1-15,0 1 0,0 0 0,21-21 16,0 21-16,1-1 0,-1 1 15,0 0-15,0 0 0,0 21 0,22 0 16,-22-21-16,0 21 0,21 0 16,-21 0-16,1 0 0,20 21 0,-21 0 15,0 0-15,0 0 0,1 1 0,-22-1 16,0 0-16,0 0 0,0 0 16,0 0-16,-22 1 0,1 20 0,0-42 15,0 21-15,-21 0 0,-1 0 0,22 1 16,-21-22-16,21 21 15,-1-21-15,1 0 0,0 0 0,0 0 16,0 0-16,21-21 31,0-1-31,21 1 0,0 0 0,0 0 16,0 0-16</inkml:trace>
  <inkml:trace contextRef="#ctx0" brushRef="#br0" timeOffset="6171.71">14541 2011 0,'0'0'0,"-21"0"16,0 21-16,21 0 0,-21-21 16,21 21-16,-21 1 0,0-1 15,21 21-15,-22-21 0,22 22 0,0-1 16,0 0-16,0 1 0,-21-1 0,21 0 15,0 1-15,-21-1 0,21 0 16,0 1-16,0-22 0,0 21 0,0-21 16,0 0-16,0 1 0,0-1 15,0 0-15,21-21 16,0 0-16,-21-21 16,22 0-16</inkml:trace>
  <inkml:trace contextRef="#ctx0" brushRef="#br0" timeOffset="6504.52">14414 2244 0,'0'0'0,"-42"-21"0,-64-64 31,85 85-31,21-21 0,0 0 0,0-1 16,21 22 0,0-21-16,1 21 0,20 0 15,0 0-15,1 0 0,-1 0 0,0 0 16,1 0-16,-1 0 0,21 21 15,-20 1-15,-1-1 0,22 0 16,-22 21-16,0-21 0,1 22 0,-22-22 16,0 21-16,0 1 0,-21-22 15,0 21-15,0 0 0,-21 1 0,0-1 16,0-21-16,-22 22 0,1-1 16,0-21-16,-1 21 0,1-20 0,0-1 15,20 0-15,-20 0 0,0 0 0,21-21 16,-1 0-16,1 21 0,42-21 31,-21-21-31,22 21 16,-1-21-16,21 21 0,-21-21 15</inkml:trace>
  <inkml:trace contextRef="#ctx0" brushRef="#br0" timeOffset="6889.11">15049 2455 0,'0'-42'16,"0"84"-16,0-105 15,0 42-15,22 21 0,-22-21 16,21 21-16,0 0 0,0 0 0,0 0 16,0 0-16,1 0 0,-1 0 0,21 0 15,-21 21-15,0 0 16,1 0-16,20 0 0,-21 22 0,0-22 15,-21 0-15,0 0 0,21 21 0,-21-20 16,0-1-16,0 0 0,0 0 16,0 0-16,-21 0 0,21 1 0,-21-22 15,0 0-15,21 21 0,-21-21 16,0 0-16,-1 0 16,22-21-16,0-1 15,0 1-15,0 0 0,0 0 16,0-21-16,0 20 0,0 1 0,22-21 15,-1 21-15,0 0 0,0-1 0,0 1 16,0 0-16,1 0 0,-1 0 16,0 21-16,0-21 15,0 21-15,0 0 0</inkml:trace>
  <inkml:trace contextRef="#ctx0" brushRef="#br0" timeOffset="7084">15642 2371 0,'0'0'0,"0"21"15,0 0-15,0 0 0,0 0 16,-21 1-16,21-1 0,-21 0 0,21 21 16,0-21-16,0 1 0,0-1 15,0 0-15,0 0 0,0 0 16,0 0 0,21-21 15,-21-21-31,21 0 0,-21 0 15</inkml:trace>
  <inkml:trace contextRef="#ctx0" brushRef="#br0" timeOffset="7239.91">15642 2307 0,'0'0'0,"-21"-21"0,21 0 0,0 0 16,0 0-16,-21 21 15,21 21 16,21-21-31,0 21 16,0-21-16,-21 21 0,21-21 16,1 0-16</inkml:trace>
  <inkml:trace contextRef="#ctx0" brushRef="#br0" timeOffset="8076.8">15938 2392 0,'-21'0'16,"0"21"-16,21 0 16,0 0-16,0 1 15,0-1-15,0 21 0,0-21 0,0 0 16,0 1-16,0-1 0,0 0 0,0 0 16,0 0-16,21 0 0,0 1 15,1-22-15,-1 21 0,0-21 16,0 0-16,0 0 0,0-21 15,-21-1-15,22 22 16,-1-21-16,-21 0 0,21 0 0,-21-21 16,21 20-16,0-20 15,-21 21-15,21-21 0,1 20 0,-22-20 0,21 21 16,0 0-16,-21 0 0,0-1 16,21 22-16,-21-21 15,21 21-15,-21 21 16,0 1-16,0-1 0,0 0 15,0 0-15,0 0 0,-21 0 16,21 1-16,-21 20 0,21-21 0,0 0 16,0 0-16,0 1 0,0-1 0,0 0 15,0 0-15,21 0 16,0-21-16,0 0 16,1 0-16,-1 0 0,0 0 15,21 0-15,-21-21 0,1 0 16,-1 21-16,21-21 0,-21 0 0,0-1 15,1 1-15,-1 0 0,0 0 16,0 0-16,-21-22 0,0 22 0,0 0 16,0 0-16,0 0 0,0 0 0,0-1 15,-21 22 1,0 0-16,0 22 16,21-1-16,-22 0 0,1 0 0,21 0 15,-21 0-15,21 1 0,0 20 16,0-21-16,-21 0 0,21 0 15,0 1-15,0-1 0,0 0 0,0 0 16,21 0-16,0-21 0,0 21 16,22-21-16,-22 0 0,0 0 0,21 0 15,-20 0-15,-1 0 0,21-21 0,-21 21 16,0-21-16,22 0 0,-22 0 16,0 21-16,0-43 0,0 22 0,1 0 15,-22 0-15,21 0 0,-21 0 0,21-1 16,-21 1-16,0 0 0,0 42 31,0 0-15,0 1-16,0-1 15,0 0-15,0 0 0,0 0 0,0 0 16,0 1-16,0-1 16,0 0-16,21-21 0,0 0 15,-21 21 1</inkml:trace>
  <inkml:trace contextRef="#ctx0" brushRef="#br0" timeOffset="8776.4">14457 6244 0,'0'0'0,"-43"-84"32,22 84-32,0-22 0,0 22 15,21 22 1,0 20-1,0-21-15,0 43 0,0-22 0,21 21 16,0 22-16,0-21 0,-21 20 0,22 1 16,-1 0-16,0 20 0,-21-20 15,21 0-15,-21-1 0,21 1 0,-21 0 16,0-22-16,0 22 0,0-22 0,0 1 16,0-1-16,0-20 0,0-1 15,0 0-15,0 1 0,21-1 16,-21-21-16,0 0 0,22 1 0,-22-1 15,21-21 1,-21-21 0,21-1-16,-21 1 0,0 0 0,0-21 15,0-1-15,21 22 0,-21-21 0,0-22 16,0 22-16,0-21 0</inkml:trace>
  <inkml:trace contextRef="#ctx0" brushRef="#br0" timeOffset="9619.92">14499 6223 0,'0'0'16,"-21"-21"-16,21 0 0,-21 0 0,0 21 15,21-22-15,-22 22 0,44 0 32,-1 0-17,0 0-15,21 0 0,-21 0 0,22 0 16,20 0-16,-20 0 0,20 0 15,22 0-15,-22-21 0,43 21 0,0 0 16,0 0-16,0 0 0,21-21 0,0 21 16,21-21-16,21 21 0,0 0 15,1 0-15,-1 0 0,22-21 16,20 21-16,-20 0 0,20 0 0,-20 0 16,21 0-16,-22 0 0,22 0 15,-22 0-15,1 0 0,-22 0 0,0-21 16,1 21-16,-22 0 0,0 0 15,0 0-15,-21 0 0,0 0 0,0-22 16,-21 22-16,-21 0 0,-1 0 0,1-21 16,0 21-16,-22 0 0,1 0 15,-22 0-15,0-21 0,1 21 0,-22 0 16,0 0-16,0 0 0,-21 21 31,0 0-31,0 1 0,0-1 16,0 21-16,0-21 0,0 0 15,0 1-15,0 20 0,21-21 0,-21 21 16,0 1-16,0-1 0,22 0 0,-22 22 16,0-22-16,0 1 0,0 20 15,0-21-15,0 22 0,0-22 0,0 1 16,0-1-16,0 0 0,0 1 0,0-1 16,0 0-16,0 1 0,21-22 15,-21 21-15,0-21 0,0 22 0,0-22 16,0 21-16,0-21 0,-21 0 15,21 1-15,-22-22 0,1 21 0,0 0 16,-21-21-16,21 21 0,-22-21 16,22 0-16,-21 21 0,-1-21 0,1 0 15,-21 21-15,20-21 0,-20 22 0,-1-22 16,1 0-16,-22 21 0,0-21 16,1 21-16,-1-21 0,-21 21 0,0 0 15,-21-21-15,0 21 0,0-21 0,-21 22 16,-21-22-16,0 21 0,-22-21 0,1 0 15,-22 21-15,0-21 0,-21 0 16,1 21-16,-1-21 0,21 21 0,-21-21 16,43 21-16,-1-21 0,1 0 15,20 22-15,22-22 0,0 21 0,21-21 16,0 0-16,0 21 0,21-21 16,22 21-16,-22-21 0,21 0 0,22 21 15,-1-21-15,1 0 0,20 0 0,22 0 16,-21 0-16,63 0 31,0 0-31,0-21 0,22 21 16,-1-21-16,0 0 0</inkml:trace>
  <inkml:trace contextRef="#ctx0" brushRef="#br0" timeOffset="10431.87">22839 5906 0,'-21'-85'31,"21"64"-31,-22 21 0,22-21 15,-21 21 1,21 21 0,0 21-1,0 0-15,0 1 0,0-1 0,0 0 16,0 22-16,-21-1 0,21 1 0,-21 21 16,21-22-16,0 1 0,0 20 15,-21-20-15,21 20 0,-21-20 0,21-1 16,0-20-16,0 20 0,0-20 15,-22 20-15,22-21 0,0-20 0,-21 20 0,21 0 16,0-21-16,0 1 16,0-1-16,0 0 0,0 0 0,21-21 31,-21-21-31,22 0 16,-22 0-16,21-1 0,-21-20 0,21 21 15,0-21-15,0-1 0</inkml:trace>
  <inkml:trace contextRef="#ctx0" brushRef="#br0" timeOffset="11225.23">22902 5990 0,'0'0'0,"0"-21"0,0 0 0,-21 0 16,21 0-16,0-1 0,0 1 16,0 0-16,0 0 15,42 21-15,-20 0 16,20-21-16,0 21 0,22-21 15,-1 21-15,1 0 0,20-22 0,1 22 16,21 0-16,0 0 0,0-21 16,21 21-16,0 0 0,0 0 0,21-21 15,0 21-15,0 0 0,21-21 0,1 21 16,-22 0-16,21-21 16,-21 21-16,1-21 0,20 21 0,-42-22 15,21 22-15,-21-21 0,0 0 0,-21 21 16,-21-21-16,20 21 0,-20 0 15,0-21-15,-1 21 0,-20 0 0,-1 0 16,1 0-16,-1 0 0,-20 0 16,-1 0-16,0 0 0,1 21 0,-1 0 15,0-21-15,-20 21 0,-1 0 16,0-21-16,0 22 0,0-1 0,0-21 16,-21 21-16,22 0 0,-22 0 15,0 0-15,0 1 0,0 20 0,0-21 16,0 0-16,0 22 0,0-1 15,0 0-15,0 1 0,0-22 16,0 42-16,0-20 0,0-1 0,0 0 16,-22 22-16,22-1 0,-21-20 15,21 20-15,-21 1 0,21-1 0,-21 1 16,21-22-16,0 21 0,0 1 0,-21-22 16,21 22-16,0-1 0,0 1 15,0-22-15,0 22 0,0-1 0,0-21 16,0 1-16,0 20 0,0-20 15,0-1-15,0-21 0,0 21 0,0-20 16,0-1-16,0 0 0,-21 0 0,-1-21 16,1 0-16,0 21 0,0-21 15,-21 0-15,-1 0 0,1 0 16,-22 0-16,1-21 0,-1 21 0,-20-21 16,-1 0-16,0 0 0,-20 21 0,-22-22 15,0 1-15,0 21 0,0-21 16,-22 0-16,1 21 0,-21 0 0,0 0 15,-1-21-15,1 21 0,-22 0 0,1 0 16,-1 0-16,1 0 0,-1 0 16,1 0-16,-1 0 0,22 0 0,0 0 15,21 0-15,-1 0 0,22 0 0,22 21 16,-1-21-16,21 21 0,22-21 0,-1 0 16,22 0-16,21 0 0,-22 0 15,43 21-15,21-21 31</inkml:trace>
  <inkml:trace contextRef="#ctx0" brushRef="#br0" timeOffset="11256.21">22458 7451 0,'-21'0'15</inkml:trace>
  <inkml:trace contextRef="#ctx0" brushRef="#br0" timeOffset="11821.58">8107 6900 0,'0'-21'15,"21"0"-15,-21 0 0,0-21 16</inkml:trace>
  <inkml:trace contextRef="#ctx0" brushRef="#br0" timeOffset="11992.48">7937 6731 0,'-21'21'16,"0"0"-16,-127 149 31,148-128-31,0 0 0,0 22 16,0-22-16,0 22 0,0-1 0,0-20 16,0 20-16,0-21 0,21 1 15,0-1-15,0 0 0,1 1 0,20-22 16,-21 0-16,21 0 0,1 0 0,-22-21 15,21 0-15,1 0 0,-1 0 16,0 0-16,-21-21 0,22 0 0,-1 0 16,-21 0-16</inkml:trace>
  <inkml:trace contextRef="#ctx0" brushRef="#br0" timeOffset="12451.56">8615 6816 0,'-43'21'31,"22"-21"-31,21 21 0,0 0 16,0 22-16,0-22 0,0 21 0,0 0 15,0 1-15,0-1 0,0 0 0,0 1 16,0-1-16,0 22 0,0-22 16,0-21-16,0 21 0,0 1 15,0-22-15,0 0 0,0 0 16,-21 0-16,21 1 0,0-44 31,0 1-15,0 0-16,0 0 0,0-21 0,0 20 15,0-20-15,0 0 0,21-1 16,0 1-16,1 21 0,-1-21 0,0 20 16,0 1-16,0 0 0,22 0 0,-1 21 15,-21 0-15,21 0 0,-20 0 16,20 21-16,-21 0 0,0 0 0,22 1 15,-43 20-15,21-21 0,-21 21 16,0-20-16,0-1 0,0 21 0,0-21 16,0 0-16,0 1 0,0-1 15,-21 0-15,21 0 0,0 0 0,-22 0 16,44-42 15,-1 21-15,-21-21-16,21 0 0,0 0 0</inkml:trace>
  <inkml:trace contextRef="#ctx0" brushRef="#br0" timeOffset="12828.35">9123 7239 0,'0'-21'0,"0"-64"16,0 64-16,0 0 15,0 0-15,21 0 0,0 21 16,-21-22-16,21 22 0,0 0 15,1 0-15,-1 0 0,0 0 0,0 0 16,0 0-16,22 22 0,-22-22 0,0 42 16,0-21-16,0 0 0,0 0 15,-21 22-15,0-22 0,22 21 0,-22-21 16,0 1-16,0 20 0,0-21 0,0 0 16,0 0-16,0 1 0,0-1 15,-22-21-15,22 21 16,-21-21-16,0 0 15,21-21-15,0 0 0,0-22 16,0 22-16,0 0 16,0 0-16,0-22 0,0 22 0,0-21 15,0 21-15,0 0 0,21-1 0,-21 1 16,21 0-16,1 21 0,-1-21 16,-21 0-16,21 21 0,0-21 0,0 21 15,0-22-15,1 22 0,20 0 0,-21-21 16,0 0-16,22 21 0</inkml:trace>
  <inkml:trace contextRef="#ctx0" brushRef="#br0" timeOffset="13891.85">9969 6943 0,'0'0'0,"-21"0"0,0 0 16,0 21-16,0 0 0,0 0 16,-1 0-16,1 1 0,0 20 0,21-21 15,0 21-15,-21-20 0,21 20 16,0 0-16,0-21 0,0 22 0,0-22 15,0 0-15,0 21 0,0-20 0,21-1 16,0-21-16,0 21 0,1-21 16,-1 0-16,0 0 0,0 0 0,21 0 15,-20 0-15,-1 0 0,0 0 0,0-21 16,21 21-16,-42-21 0,22-1 16,-22 1-16,21 0 0,-21-21 15,0 21-15,0-1 0,0-20 0,-21 0 16,-1 21-16,1-1 0,0-20 0,0 21 15,-21 0-15,20 0 0,1 21 16,21-22-16,0 1 0,-21 21 0,21-21 16,0 0-16,21 21 15,0 0-15,1-21 0,-1 21 16,21-21-16,-21 21 0,22 0 0,-1 0 16,-21 0-16,21 0 0,-20 21 0,-1 0 15,21-21-15,-21 21 0,0 0 16,1 0-16,-1 1 0,0-1 15,0 21-15,-21-21 0,0 0 0,0 22 16,0-22-16,0 0 0,0 21 0,0-20 16,0-1-16,0 0 0,0 0 15,0 0-15,0-42 47,0 0-47,0 0 0,0 0 16,0-1-16,0-20 0,0 21 0,21-21 15,0 20-15,1-20 0,-22 21 16,21 0-16,0 0 0,0-1 16,21 1-16,-20 0 0,-1 21 0,0 0 15,0 0-15,0 0 0,0 0 0,1 0 16,-22 21-16,0 0 0,21-21 16,0 22-16,-21-1 0,0 0 0,0 0 15,21 0-15,-21 0 0,0 22 0,21-22 16,-21 0-16,0 0 0,0 0 0,0 1 15,0-1-15,0 0 16,-21-21 0,21-21-1,0 0 1,0-1-16,0 1 0,21 0 16,0-21-16,1 21 0,-1-22 0,21 1 15,0 21-15,-20-22 0,41 22 0,-21 0 16,1 0-16,-1 0 0,0 0 15,-20 21-15,-1 0 0,21 0 0,-21 0 16,-21 21-16,21 0 0,-21 0 0,0 0 16,0 0-16,0 1 0,0-1 15,0 21-15,0-21 0,0 0 0,0 22 16,0-22-16,0 0 0,0 0 16,0 0-16,0 1 0,0-1 15,22-21-15,-1 0 0,0 0 16,0 0-16,0 0 0,0 0 0,22-21 15,-22-1-15,0 1 0,21 21 0,-20-21 16,20-21-16,-21 21 0,0-1 16,0 1-16,1 0 0,-22 0 0,0 0 15,0 0-15,0-1 0,-22 22 16,1 0 0,0 22-16,0-22 0,0 21 15,0 0-15,-1 21 0,1-21 0,0 1 16,21 20-16,-21-21 0,21 21 15,0-20-15,0-1 0,0 0 16,0 0-16,0 0 0,21 0 0,21 1 16,-20-22-16,-1 0 0,21 0 0,-21 0 15,22 0-15,-1-22 0,-21 1 0,21 0 16</inkml:trace>
  <inkml:trace contextRef="#ctx0" brushRef="#br0" timeOffset="14519.95">16065 6541 0,'0'0'0,"0"-22"0,-21 1 15,21 0-15,-21 0 16,21 0-16,0 0 0,0-1 15,0 1 1,0 42 0,-21 1-16,21-1 0,0 0 0,0 21 15,0 1-15,0-1 0,0 21 16,0-20-16,0-1 0,0 22 0,0-22 16,0 0-16,0 1 0,0-1 0,0-21 15,0 21-15,0-20 0,0 20 0,0-21 16,0 0-16,0 0 0,0 1 15,21-22 1,0-22 0,0 22-1,-21-21-15,0 0 0,22 0 0,-1-21 16,0 20-16</inkml:trace>
  <inkml:trace contextRef="#ctx0" brushRef="#br0" timeOffset="14735.94">16108 6477 0,'0'0'0,"0"-21"16,-21 21-16,21-21 16,0 0-16,0-1 15,21 22-15,0-21 0,21 21 16,-21 0-16,1-21 0,20 21 16,-21 0-16,21 0 0,-20 0 0,20 0 15,-21 0-15,0 0 0,0 0 16,1 0-16,-1 0 0,0 21 15,-21 0-15,0 1 0,0-1 16,-21 0 0</inkml:trace>
  <inkml:trace contextRef="#ctx0" brushRef="#br0" timeOffset="14924.83">16129 6837 0,'0'0'0,"0"21"0,0 0 16,0 0-16,0 1 15,21-22 1,0 0-16,0 0 16,1 0-16,20 0 0,-21 0 15,0 0-15,0-22 0,1 22 0,-1-21 16,21 21-16,-21-21 0,0 21 16,22-21-16,-22 0 0,21 21 0,-21-21 15</inkml:trace>
  <inkml:trace contextRef="#ctx0" brushRef="#br0" timeOffset="15587.73">16870 6816 0,'-21'-21'15,"21"-1"-15,-22 22 16,22 22-1,0-1-15,0 0 0,0 0 16,0 0-16,0 0 0,0 1 0,0-1 16,0 0-16,0 0 15,0 0-15,0 0 0,0 1 0,0-1 16,0 0-16,0 0 16,0-42 15,0 0-16,0 0-15</inkml:trace>
  <inkml:trace contextRef="#ctx0" brushRef="#br0" timeOffset="15752.63">16764 6583 0,'21'0'31,"0"0"-15,-21 21-16,21-21 0,1 0 16,-1 21-16,0-21 0,0 0 0,-21 21 15</inkml:trace>
  <inkml:trace contextRef="#ctx0" brushRef="#br0" timeOffset="16110.43">17060 6731 0,'0'-21'15,"0"0"1,0 0 0,21 21-16,1 0 15,-1 0-15,0 0 16,0 0-16,0 21 0,0-21 0,1 21 16,-1 21-16,0-21 0,-21 1 0,0-1 15,21 21-15,-21-21 0,0 0 0,0 1 16,0-1-16,0 0 0,0 0 15,0 0-15,0 0 0,-21-21 16,21 22-16,-21-22 0,0 0 31,21-22-31,0 1 0,0 0 16,0 0-16,0 0 0,0 0 16,21-22-16,-21 22 0,21 0 15,0 0-15,0 0 0,0-1 0,1 1 16,20 0-16,-21 21 0,0-21 0,22 21 15,-22 0-15,0 0 0,0 0 16,0 0-16,0 0 0</inkml:trace>
  <inkml:trace contextRef="#ctx0" brushRef="#br0" timeOffset="16428.25">17568 6795 0,'0'0'0,"0"21"0,0 0 0,0 0 15,21-21 1,1 0-1,-1 0-15,0 0 0,0-21 0,21 0 16,-20 0-16,-1 21 0,0-22 0,0 1 16,0 0-16,-21 0 15,21 0-15,-21 0 16,-21 21 0,0 0-16,0 21 15,0 0-15,0 0 0,-1-21 0,1 42 16,21-20-16,0-1 0,-21 0 15,21 0-15,0 0 0,0 0 16,0 1-16,0-1 16,21-21-16,0 21 0,22-21 15,-22 0-15,0 0 0,0 0 16,22 0-16,-22 0 0,21-21 0,-21 0 16,22 21-16,-1-22 0,0 1 0,1 0 15,-22 0-15</inkml:trace>
  <inkml:trace contextRef="#ctx0" brushRef="#br0" timeOffset="17496.12">18373 6435 0,'0'0'0,"21"-43"0,-21 22 16,-21-42-1,-1 63-15,1 21 16,21 0 0,-21 21-16,21-20 0,-21 20 15,21 0-15,0 1 0,0-1 0,0 21 16,-21-20-16,21 20 0,0-20 0,0 20 15,0 1-15,0-1 0,0 1 16,0 20-16,0-20 0,0-1 0,0 22 16,0-22-16,0 1 0,0-1 0,21-20 15,-21 20-15,0-20 0,0-1 0,0 0 16,0-21-16,21 1 0,-21-1 16,21-21-16,0 0 15,1 0-15,-1 0 0,0-21 16,0 21-16,0-22 0,0 1 15,1-21-15,-1 21 0,-21-22 16,21 22-16,0-21 0,-21-22 0,21 22 16,-21-21-16,0 20 0,0-20 0,0-1 15,-42 22-15,21-22 0,0 22 0,-1 0 16,-20-1-16,0 22 0,21 0 16,-22 0-16,1 0 0,21 0 0,0 21 15,-1 0-15,22-22 16,22 1 15,-1 21-31,0 0 0,0-21 0,21 21 16,-20-21-16,20 0 0,0 21 15,1-21-15,-1-1 0,0 1 0,-21 0 16,22 21-16,-1-21 0,-21 0 0,0 0 16,1 21-16,-1-22 0,0 22 15,0 0-15,-21 22 16,0-1-1,-21 0-15,0 0 16,0 21-16,-1-20 0,22-1 0,0 0 16,-21 0-16,21 21 0,-21-20 15,21-1-15,0 0 0,0 0 16,0 0-16,0 0 0,21-21 16,0 0-16,1 0 15,-1 0-15,0 0 0,0 0 16,0-21-16,-21 0 0,0 0 15,0 0-15,0 0 0,0-1 16,0-20-16,0 21 0,0 0 16,0 0-16,0-22 0,0 22 0,-21 21 15,21-21-15,0 0 0,0 0 16,0-1-16,21 22 16,0 0-16,1 0 15,-1 0-15,0 0 0,0 0 0,0 22 16,0-1-16,1-21 0,-1 21 15,-21 0-15,0 0 0,21 0 0,-21 1 16,0-1-16,0 0 0,0 0 16,0 0-16,0 0 0,0 1 15,0-1-15,-21-21 16,21 21-16,0-42 31,0 0-31,21-1 16,0 22-16,-21-21 0,21-21 15,0 21-15,1-22 0,-1 22 0,0-21 16,0 21-16,0-22 0,0 22 16,1 0-16,-1 0 0,-21 0 0,0 42 15,0 0 1,0 0-16,0 0 0,-21 1 16,21 20-16,0-21 0,0 21 0,0-20 15,-22 20-15,22-21 0,0 0 0,0 0 16,0 1-16,0-1 0,22 0 15,-1-21-15,0 21 0,0-21 16,21 0-16,-20 0 0,-1 0 0,0-21 16,21 21-16,-21-21 0</inkml:trace>
  <inkml:trace contextRef="#ctx0" brushRef="#br0" timeOffset="18051.8">23537 6244 0,'43'-106'31,"-43"85"-31,0 42 32,0 22-32,0-22 0,-22 21 15,22 1-15,-21-1 0,21 21 16,-21-20-16,21-1 0,-21 22 0,0-22 15,21 0-15,-21 1 0,21-1 0,0 0 16,0-21-16,0 1 0,0 20 16,0-21-16,0 0 15,0 0-15,21-21 16,0-21 0,0 21-16,-21-21 15,0 0-15</inkml:trace>
  <inkml:trace contextRef="#ctx0" brushRef="#br0" timeOffset="18300.66">23283 6773 0,'0'0'0,"-21"22"0,0-22 0,0 21 15,0-21-15,21 21 16,0 0-16,21-21 16,0 21-16,0-21 0,0 0 15,22 0-15,-1 0 0,-21 0 0,21 0 16,1 0-16,-1 0 0,0 0 15,1 0-15,-1 0 0,0 0 0,1-21 16,-1 21-16,-21-21 0,22 0 0,-22 21 16,0-21-16,0 21 0,-21-22 15,0 1-15,0 0 0,0 0 0,0 0 16,0 0-16,0-1 0,0 1 0,-21 0 16,0 0-16,0 0 0,-22 0 15</inkml:trace>
  <inkml:trace contextRef="#ctx0" brushRef="#br0" timeOffset="18471.75">23410 6308 0,'0'0'0,"-21"-21"0,-21-22 16,42 22-1,21 21-15,0 0 0,0 0 16,0-21-16,22 21 0,-1 0 0,0 0 16,1-21-16,-1 21 0,0 0 0,22 0 15,-22-21-15,1 21 0,-1 0 16,0 0-16,1-22 0,-1 22 0,-21 0 15,21 0-15,-20-21 0,-1 21 0,0 0 16</inkml:trace>
  <inkml:trace contextRef="#ctx0" brushRef="#br0" timeOffset="18772.34">24680 6138 0,'0'0'0,"-21"22"16,0-22-16,0 21 15,0 0-15,-1-21 0,1 21 16,0 0-16,0 0 0,0 22 0,0-22 16,-1 21-16,1 1 0,0-1 0,21 0 15,0-21-15,0 22 0,0-1 16,0 0-16,0-20 0,0 20 0,0-21 16,0 0-16,0 0 0,21 1 15,0-22-15,1 21 0,-1-21 0,0 0 16,21 0-16,-21 0 0,1 0 15,20 0-15,-21 0 0,0 0 0,0 0 16,22-21-16,-22 21 0,21-22 0,-21 1 16,22 21-16,-22-21 0,0 0 15,0 0-15,0 0 0,-21-1 0,0 1 16,0 0-16</inkml:trace>
  <inkml:trace contextRef="#ctx0" brushRef="#br0" timeOffset="18984.21">24574 6477 0,'0'0'0,"-42"0"0,21 0 0,0 0 0,0 21 16,-1-21-16,44 0 31,-1 0-15,0 0-16,21 0 0,-21 0 0,1 0 16,20 0-16,-21 0 0,0-21 0,22 21 15,-22 0-15,21-21 0,-21 21 16,0 0-16,1-21 0,-1 0 0,0 21 15,0-22-15,0 22 0,-21-21 0,0 0 16,0 0-16,0 0 16</inkml:trace>
  <inkml:trace contextRef="#ctx0" brushRef="#br0" timeOffset="19232.07">24384 6075 0,'0'0'0,"-42"-21"0,20 21 0,22-21 16,43 21-16,-22 0 15,21 0-15,1 0 0,-1-22 16,21 22-16,1 0 0,-1 0 0,1-21 16,-1 21-16,1 0 0,-22 0 0,22-21 15,-22 21-15,0-21 0,1 21 16,-22 0-16,0 0 0,-21-21 0,0 0 31,-42-1-15,-1 1-16,1 21 0,-21 0 15,-1-21-15,-21 21 0,-20-21 16,20 21-16,-42 0 0,0-21 0</inkml:trace>
  <inkml:trace contextRef="#ctx0" brushRef="#br0" timeOffset="19924.43">12594 4487 0,'21'-42'0,"-42"84"0,85-126 16,-22 41-16,0 1 0,1-21 16,-1 20-16,0 1 0,22 0 0,-22-1 15,22 1-15,-22 0 16,21 20-16,-20 1 0,-1 0 0,-21 0 15,22 0-15,-22 0 0,-42 21 32,-22 21-32,22 0 0,-42 21 15,-1 1-15,1 20 0,-22 1 16,-21-1-16,21 22 0,-42 21 0,0-1 16,-21 1-16,-21 21 0,0 0 0,-22 0 15,1 21-15,-22 1 0,21-1 16,-20 0-16,-1 0 0,22-21 0,20 0 15,1 0-15,21 0 0,0-21 16,42-21-16,21-1 0,0 1 16,22-22-16,21-20 0,20-1 0,1-21 15,21 0-15,0 1 0,21-22 16,1-22-16,20 1 0,0 0 16,22-21-16,-1-1 0,22-20 0,-22 21 15</inkml:trace>
  <inkml:trace contextRef="#ctx0" brushRef="#br0" timeOffset="20444.18">16595 3641 0,'0'-106'16,"0"85"-1,0-22-15,0 1 0,21 0 0,-21 21 16,0-22-16,0 22 0,0-21 15,0 21-15,0-1 0,0 1 16,21 21 0,-21 21-1,0 22-15,21-1 0,-21 22 16,0-1-16,0 22 0,0-1 0,21 1 16,0 21-16,-21 0 0,22 21 0,-22-21 15,21 21-15,0 0 0,0 0 16,0-22-16,-21 22 0,21 0 0,-21-21 15,22 0-15,-22-21 0,0 21 16,0-22-16,0-20 0,0-1 16,0 1-16,0-1 0,0-20 0,0-1 15,0-21-15,0 21 0,0-20 0,21-44 32,0-20-17,0 21-15,-21-21 0,21-1 0,22 1 16</inkml:trace>
  <inkml:trace contextRef="#ctx0" brushRef="#br0" timeOffset="20984.27">17843 2836 0,'0'-21'15,"0"-21"1,0 63 31,43-21-47,-22 21 0,42 0 0,-20 22 15,20-22-15,22 0 0,21 21 16,21 1-16,-21-1 0,42 0 0,0 22 16,0-1-16,43 1 0,-1 21 15,1-22-15,20 22 0,22-22 0,21 43 16,0-21-16,0 21 0,0-1 0,21-20 16,0 21-16,1 0 0,-1 0 15,0-22-15,-21 22 0,0-21 0,0 21 16,-21-22-16,-22-20 0,-20 20 15,-1-20-15,-20-1 0,-1-20 0,-21 20 16,-21-42-16,0 22 16,0-22-16,-21 0 0,-21 0 0,-1 0 15,-20-21-15,-1 0 0,-20 0 0,-1 0 16,-21 0-16,0 0 0,-21-21 16,0 0-1,0 0 1,-21 21-16,0 0 15,0 0-15,0-21 0,-22 21 0,22 0 16,-21 0-16,-22 0 0</inkml:trace>
  <inkml:trace contextRef="#ctx0" brushRef="#br0" timeOffset="22428.01">6054 7451 0,'0'21'0,"-22"-21"16,1 0-16,0 0 0,0 0 16,21 21-16,-21-21 0,0 0 15,-22 21-15,22-21 0,-21 21 0,21-21 16,-22 22-16,-20-22 0,20 21 0,-20 0 16,-1-21-16,1 21 0,-1 0 15,1-21-15,-1 21 0,-20-21 0,20 0 16,-20 22-16,20-22 0,-21 0 15,1 0-15,20 0 0,-20 0 0,-1 0 16,0-22-16,22 22 0,-22-21 16,0 0-16,22 0 0,-22 0 15,22-22-15,-22 22 0,0-21 0,22 0 16,-22-1-16,1 1 0,-1-22 0,0 22 16,-21-21-16,22-1 0,-1 22 15,0-22-15,-20 1 0,20-1 0,-21 1 16,21-22-16,-20 0 0,-1 22 15,21-22-15,-21 1 0,22-1 0,-1 0 16,21-21-16,-20 22 0,20-22 16,1 0-16,-1 21 0,1-20 0,20-1 15,1 0-15,0 0 0,21-21 16,-1 21-16,22 0 0,0-21 16,0 22-16,0-1 0,22 0 15,-1 0-15,21 0 0,22 0 0,-22 22 16,21-22-16,1 21 0,21 1 15,-1-1-15,1 0 0,42 1 0,-21-1 16,0 0-16,21 1 0,0 20 16,0-21-16,21 22 0,0-1 0,0 1 15,0-22-15,22 22 0,-1-1 16,21 1-16,1-1 0,21 1 0,-1-1 16,22 1-16,-21-1 0,21 1 15,-22 20-15,22 1 0,0 0 16,0-1-16,0 1 0,-22 0 0,22-1 15,0 22-15,-21-21 0,-1 21 16,1-22-16,0 22 0,-22 0 0,1 0 16,-1 0-16,1 21 0,-43 0 0,0-21 15,0 21-15,-21 0 0,0 0 16,-21 0-16,0 0 0,-22 0 0,1 21 16,-21-21-16,-1 21 0,1-21 15,-22 0-15,-21 21 0,0-21 0,0 0 16,1 0-16,-22 21 15,21-21-15,-42 0 47,-1 0-31,-20 0-16,21 0 0,-21 0 16,20 0-16,-20 0 0,21 0 0,-21 0 15,20 0-15</inkml:trace>
  <inkml:trace contextRef="#ctx0" brushRef="#br0" timeOffset="22943.79">9737 1630 0,'0'0'0,"-22"-21"0,1 0 0,21-1 0,0 1 16,-21 0-16,21 0 0,-21 21 15,0 0 1,21 21 15,0 0-31,0 0 16,21 1-16,21-1 0,-21-21 15,22 21-15,-1 0 0,22 0 0,-1-21 16,1 21-16,-1-21 0,1 0 0,-1 0 16,1 0-16,-1 0 15,1 0-15,-1 0 0,1 0 0,-22 0 16,0 0-16,1 0 0,-1 0 15,-21 0-15,-42 0 32,0 0-32,0 22 0,-22-1 0,1 0 15,0 21-15,-22-21 0,22 22 16,-22-1-16,1 0 0,-1 22 0,1-22 16,-1 1-16,1-1 0,20 21 0,-20-20 15,21-1-15,-22 0 0,22 1 16,21-1-16,-22 0 0,22 1 15,0-22-15,0 21 0,0-21 0,21 1 16,-22-1-16,22 0 0,0 0 16,0 0-16,0 0 15,22-21-15,-1 22 16,0-22 0,0 0-16,0 0 0,0 0 15,-21-22-15,22 1 16,-1 21-16</inkml:trace>
  <inkml:trace contextRef="#ctx0" brushRef="#br0" timeOffset="25352.46">5376 10689 0,'0'0'0,"0"-42"0,-21 21 16,21 0-16,0-1 0,0 1 0,-21-21 16,21 21-16,-21 21 0,21-21 15,-21-1-15,21 44 16,0-1 0,0 21-16,0 0 0,0 1 15,0 20-15,0-20 0,0 20 0,0 1 16,0-1-16,0 22 0,0-22 0,0 22 15,0-22-15,0 22 0,0-21 16,-22-1-16,22 1 0,-21-1 0,21-21 16,0 1-16,0-22 0,0 21 15,0-21-15,0 1 0,0-44 16,21 1 0,-21 0-16,22 0 15,-1 0-15,0-22 0,0 1 0,0 0 16,0-22-16,1 1 0,-1-1 0,0 22 15,0-22-15,0 1 0,0-1 16,1 22-16,-1 0 0,21-1 0,-21 22 16,-21 0-16,21 0 0,1 21 15,-1 0-15,-21 21 0,0 0 16,21 0-16,0 1 0,0 20 0,0 0 16,-21 1-16,22-1 0,-1 0 15,0 1-15,-21-1 0,21 0 0,0 1 16,0-1-16,-21 0 0,22-21 15,-1 22-15,0-22 0,0 0 16,0 0-16,0 0 0,1-21 0,-1 0 16,0 0-16,21 0 0,-21 0 15,1-21-15,20 0 0,-21 0 0,21 0 16,-20-22-16,-1 1 0,21 0 0,-21-22 16,0 22-16,1-22 0,-1 1 15,0-1-15,-21 1 0,0-1 0,21 22 16,-21-21-16,0-1 0,0 22 0,0-1 15,0 1-15,0 21 0,0 0 16,-21 0-16,21-1 0,-21 44 16,21-1-1,-21 0-15,21 21 0,-22-21 0,22 22 16,0-1-16,0 22 0,0-22 0,0 0 16,0 22-16,0-1 0,0 1 15,0-22-15,0 22 0,0-1 0,0-21 16,22 1-16,-1-1 0,21 0 0,-21 1 15,22-22-15,-1 0 0,0 0 16,1-21-16,20 0 0,-21 0 0,1 0 16,20 0-16,-20 0 0,-1-21 15,0 0-15,1-21 0,-1 20 0,0 1 16,1-21-16,-22 0 0,0-1 0,0 1 16,0 0-16,-21 20 15,0-20-15,0 0 0,0-1 0,0 22 16,0-21-16,-21 21 0,0 21 0,0 0 15,0 0-15,-1 0 16,1 0-16,0 21 0,0 0 0,0 0 16,0 22-16,21-22 0,0 21 0,0 0 15,0 1-15,0-1 0,0-21 16,0 22-16,0-22 0,21 21 0,0-21 16,0 0-16,0 1 0,0-1 0,1-21 15,-1 0-15,0 21 0,0-21 16,21 0-16,-20 0 0,20 0 0,-21-21 15,21 0-15,-20-1 0,20 1 16,-21 0-16,21 0 0</inkml:trace>
  <inkml:trace contextRef="#ctx0" brushRef="#br0" timeOffset="25835.8">7853 10605 0,'0'0'0,"0"-43"0,0 22 16,-21 21-16,-1-21 0,1 21 15,0 21-15,0 0 16,21 0-16,-21 22 0,21-1 0,0 0 16,0 1-16,0-1 0,0 22 15,0-22-15,0 0 0,0 22 0,0-22 16,0 22-16,0-22 0,0 21 16,0-20-16,0-1 0,0 0 0,21-20 15,-21-1-15,0 0 0,21 0 16,-21 0-16,0-42 31,0 0-31,0 0 0,0 0 16,0-22-16,0 1 0,0 0 0,21-1 15,-21 1-15,21 0 0,22 20 0,-22-20 16,21 0-16,1 21 16,-1-1-16,0 1 0,1 0 0,20 21 15,-21 0-15,1 0 0,-1 0 0,0 0 16,1 21-16,-22 0 0,0 1 15,0-1-15,0 0 0,-21 21 0,0-21 16,0 22-16,-21-1 0,0 0 0,-21 1 16,-1-22-16,1 21 0,0 1 15,-1-1-15,-20-21 0,21 0 0,-1 0 16,1 1-16,0-1 0,20-21 0,1 0 16,0 0-16,0 0 15,21-21-15,21-1 16,0 1-16,0 0 0,1-21 15,20-1-15,-21 1 0</inkml:trace>
  <inkml:trace contextRef="#ctx0" brushRef="#br0" timeOffset="26112.64">8848 10541 0,'-22'-21'16,"44"42"-16,-65-63 0,22 42 15,0 0-15,21 21 0,-21 0 16,21 21-16,0 1 0,0-1 0,0 0 16,0 1-16,0 20 15,-21-20-15,21 20 0,-22 1 0,22-1 16,0-21-16,0 22 0,-21-22 0,21 22 16,-21-22-16,21 0 0,0-20 15,0 20-15,0-21 0,0 0 16,21-21-1,-21-21-15,0 0 16,21 0-16,-21 0 0,0-22 0,0 22 16</inkml:trace>
  <inkml:trace contextRef="#ctx0" brushRef="#br0" timeOffset="26392.49">8509 10837 0,'0'0'16,"0"-42"-16,0-21 0,0 20 0,0 1 15,0 0-15,0-1 0,21 1 16,0 21-16,22-22 0,-1 43 0,0-21 15,1 21-15,20 0 0,1 21 0,-1-21 16,1 43-16,-1-22 0,1 21 16,-1 1-16,1-1 0,-22 0 0,0 1 15,-21 20-15,1-21 0,-1 1 0,-21 20 16,0-20-16,0-1 0,-21 21 16,-1-20-16,1 20 0,-42-20 0,20-1 15,-20 0-15,-1 1 0,1-1 0,-1-21 16,1 21-16,-1-20 0,22-1 15,-21-21-15,41 0 0,-20 21 16,21-21-16,0 0 0,0 0 0,21-21 16,0 0-16,21-1 0,0 1 15,0 0-15,0 0 0,22 0 16</inkml:trace>
  <inkml:trace contextRef="#ctx0" brushRef="#br0" timeOffset="26792.84">9461 11113 0,'0'0'0,"-63"-85"31,63 64-31,0 0 16,0-1-16,21 1 0,21 21 15,-20 0-15,-1 0 0,0 0 16,21 0-16,-21 0 0,22 0 0,-1 21 15,-21 1-15,0-22 0,22 21 0,-22 21 16,0-21-16,0 0 0,-21 1 0,0 20 16,0 64-1,-21-85-15,21 0 0,-21-21 16,0 21-16,0 0 0,-1-21 16,1 0-16,0 0 15,21-21-15,-21 0 0,21 0 16,0 0-16,0-22 0,0 22 15,0-21-15,0 21 0,0-22 16,21 22-16,0-21 0,-21 21 0,21 0 16,1-22-16,-1 22 0,0 0 0,0 0 15,0 21-15,0-21 0,1 21 16,20 0-16,-21 0 0,0-22 0,0 22 16,1 0-16,-1 0 0</inkml:trace>
  <inkml:trace contextRef="#ctx0" brushRef="#br0" timeOffset="26939.76">10202 10837 0,'-21'0'31,"21"-21"-15</inkml:trace>
  <inkml:trace contextRef="#ctx0" brushRef="#br0" timeOffset="27897.23">10245 10880 0,'0'0'0,"0"21"47,0 0-31,0 0-16,0 0 0,0 1 0,0-1 16,0 21-16,0-21 0,0 22 0,0-22 15,0 0-15,0 0 0,0 21 16,0-20-16,0-1 0,0 0 15,0-42 17,21 0-17,-21-1-15,0 1 0,0 0 16,0 0-16</inkml:trace>
  <inkml:trace contextRef="#ctx0" brushRef="#br0" timeOffset="28047.82">10245 10859 0,'0'0'0,"0"-22"0,-22 1 0,1 0 15,0 0-15,21 0 0,-21 21 16,21-21-16,-21 21 0,42 0 31,0 0-15,0 0-16,0 21 0,22-21 16,-22 0-16,21 21 0,-21 0 0,22-21 15</inkml:trace>
  <inkml:trace contextRef="#ctx0" brushRef="#br0" timeOffset="28875.94">10604 10880 0,'-21'0'15,"21"-21"-15,-21 21 16,21 21 15,21 0-15,0 0-16,-21 0 0,22 22 15,-1-22-15,-21 0 0,0 0 0,21 21 16,0-20-16,-21-1 0,21 0 16,-21 21-16,0-21 0,0 1 0,0-1 15,0 0-15,0 0 16,21-21 0,1-21-16,-22 0 15,0 0-15,21-1 0,0 1 0,0 0 16,0-21-16,-21 21 0,21-22 0,1 22 15,-1-21-15,0 21 16,0-22-16,0 22 0,0 0 0,1-21 16,-1 20-16,-21 1 0,0 42 31,0 1-31,0-1 16,0 0-16,0 0 0,-21 0 0,-1 22 15,22-22-15,0 0 0,0 0 16,0 21-16,0-20 0,0-1 0,0 0 15,0 0-15,0 0 0,22 0 0,-1-21 16,0 0-16,0 22 0,0-22 16,0 0-16,22 0 0,-22 0 0,0 0 15,21-22-15,-20 1 0,20 0 16,-21 21-16,0-21 0,0-21 0,1 20 16,-1 1-16,0 0 0,0 0 15,0 0-15,-21-22 0,0 22 0,0 0 16,0-21-16,0 21 0,0-1 0,0 1 15,-21 21-15,0 0 16,0 0-16,0 0 0,-1 0 0,1 21 16,0-21-16,21 43 0,0-22 0,-21 0 15,21 0-15,0 22 16,0-22-16,0 21 0,0-21 0,0 0 0,0 22 16,21-22-16,-21 0 0,21 0 15,0-21-15,1 21 0,-1-21 0,0 0 16,0 0-16,21 0 0,-20 0 15,-1-21-15,0 0 0,0 21 0,21-21 16,-20 0-16,-1-22 0,0 22 0,0 0 16,0 0-16,0-21 0,1 20 15,-1 1-15,0 0 0,-21 0 0,0 0 16,21 21-16,0 0 16,-21 21-1,0 0-15,0 0 0,0 0 16,0 22-16,21-22 0,-21 0 0,0 0 15,0 0-15,0 1 0,22-1 16,-1 0-16,0-21 16,0 0-16,0 0 0,0 0 15</inkml:trace>
  <inkml:trace contextRef="#ctx0" brushRef="#br0" timeOffset="29580.53">14393 10795 0,'0'0'0,"0"-21"16,0 0-1,0 0-15,0-1 16,21 1-16,-21 0 0,0 0 0,0-21 16,0 20-16,0 1 15,0-21-15,0 21 0,-21-22 0,0 22 16,0 0-16,-21 0 0,-22 0 0,22 21 15,-22 0-15,22 0 0,-22 0 16,22 21-16,-21 0 0,20 21 0,1 1 16,21-1-16,-22 0 0,22 22 0,0-22 15,0 22-15,21-22 0,-21 0 16,21 1-16,0-1 0,0 0 0,0 1 16,21-22-16,0 0 0,0 0 0,0 0 15,1 1-15,20-22 0,-21 0 16,21 0-16,1 0 0,-1-22 0,0 22 15,1-21-15,-1 0 0,0-21 16,1 21-16,-1-22 0,0 1 0,1 0 16,-1-1-16,0 1 0,-20-22 15,20 1-15,-21-1 0,0-20 0,-21 20 16,0 1-16,0-1 0,0 1 0,0-1 16,-21 22-16,21 0 0,-21-1 15,0 22-15,0 0 0,-1 21 0,1 0 16,0 0-16,-21 21 0,21 0 0,21 22 15,-22-1-15,22 0 0,0 1 16,0 20-16,0 1 0,0-1 0,0 1 16,22-1-16,-22-21 0,21 22 0,0-22 15,0 1-15,0-1 16,0-21-16,22 21 0,-22-20 0,0-1 16,21 0-16,-20 0 0,20-21 0,0 0 15,-21 0-15,22 0 0,-1 0 16,-21 0-16,22-21 0,-1 0 0,0 0 15</inkml:trace>
  <inkml:trace contextRef="#ctx0" brushRef="#br0" timeOffset="29796.41">15409 10456 0,'0'0'0,"0"22"16,0-1-16,0 0 0,21-21 15,1 21-15,-1-21 16,0 0-16,0 0 0,21 0 0,-20 0 16,-1 0-16,21 0 0,-21 0 0,0 21 15,1-21-15,-1 0 0,0 0 16,0 0-16,-42 0 16,0 21-16</inkml:trace>
  <inkml:trace contextRef="#ctx0" brushRef="#br0" timeOffset="29928.33">15473 10689 0,'0'0'0,"-21"21"0,-1 1 0,1-1 16,0-21-16,0 21 0,21 0 16,0 0-16,21-21 15,0 0-15,0 0 0,1 0 16,20 0-16,-21 0 0,21 0 16,1-21-16,-22 21 0,21-21 0,1 0 15,-22 0-15</inkml:trace>
  <inkml:trace contextRef="#ctx0" brushRef="#br0" timeOffset="31251.57">17018 10266 0,'0'0'0,"-42"0"0,20-21 0,1 0 0,0-1 15,21 1-15,-21 0 16,21 0-16,0 0 0,21 21 16,0 0-16,0 0 15,22 0-15,-22 0 0,21 0 16,-21 21-16,22 0 0,-22 0 0,21 0 16,-21 22-16,1-1 0,-1-21 0,0 22 15,-21-1-15,0 0 16,0 1-16,0-22 0,0 21 0,0-21 15,0 22-15,-21-22 0,0 0 0,21 0 16,-22 0-16,1-21 16,0 0-16,21-21 15,0 0 1,0 0-16,0 0 0,0-1 16,0-20-16,21 21 0,0-21 0,1-1 15,-1 1-15,0 0 0,21-1 0,-21 1 16,22 0-16,-22 20 0,21 1 15,-21 0-15,1 0 0,20 21 0,-21 0 16,0 21-16,-21 0 16,21 22-16,-21-22 0,0 21 15,0-21-15,0 22 0,0-1 0,0 0 16,0 1-16,0-1 0,0 0 0,0-21 16,22 22-16,-22-22 0,21 0 15,0 0-15,0 0 0,21 1 16,-20-22-16,-1 0 0,0 0 0,0 0 15,21 0-15,-20-22 0,20 1 16,0 0-16,-21 0 0,22 0 0,-1 0 16,-21-22-16,22 1 0,-22 21 0,21-22 15,-21-20-15,0 21 16,1-1-16,-22 1 0,0 21 0,0-22 16,0 22-16,0-21 0,-22 21 15,1 21-15,0 0 0,0 0 16,0 0-16,0 21 0,-1 0 0,-20 0 15,21 22-15,21-22 0,-21 21 0,0 0 16,21 1-16,-22-1 0,22 0 16,0 1-16,0-1 0,0-21 0,0 22 15,22-22-15,-1 0 0,0 0 0,0 0 16,21-21-16,-20 0 0,20 0 16,0 0-16,1 0 0,-1 0 15,0 0-15,1 0 0,-1-21 0,0 0 16,1 0-16,-1 0 0,-21-22 0,21 22 15,-20-21-15,20-1 0,-21 1 16,0 21-16,0-21 0,-21-1 0,0 22 16,22 0-16,-22 0 0,-22 21 31,1 0-31,0 21 0,21 0 0,-21 0 16,0 22-16,0-22 0,21 21 0,0 0 15,-22-20-15,22 20 0,0 0 16,0-21-16,0 1 0,0 20 15,0-21-15,0 0 0,22 0 16,-1-21-16,0 0 0,0 0 16,0 0-16,0 0 0,1 0 0,20 0 15,-21-21-15,0 0 0,0 0 0,22 0 16,-22 0-16,0-1 0,0 1 16,0 0-16,1-21 0,-1 21 0,0-1 15,0 1-15,0 0 0,-21 0 0,0 42 31,0 0-31,0 0 16,-21 1-16,21-1 0,0 0 0,0 21 16,0-21-16,0 1 15,0-1-15,0 0 0,0 0 0,21-21 16,-21 21-16,21 0 0,1-21 0,-1 0 16,0 0-16,21 0 0,-21 0 15,1 0-15,20 0 0,-21 0 0,21 0 16,-20-21-16,20 0 0,-21 0 0,21 0 15,-20 0-15,-1-1 0,0 1 16,0-21-16,0 21 0,-21-22 0,0 1 16,0 0-16,0-1 0,0 22 0,-21-21 15,0 21-15,0 0 0,0-1 16,-22 1-16,22 21 0,0 0 0,-21 0 16,20 0-16,1 0 0,21 21 15,0 1 16,21-22-31,1 0 0,-1 0 0,0 0 16,21 0-16,-21 0 0,22 0 0,-1-22 16,0 22-16,1-21 0,-1 0 15</inkml:trace>
  <inkml:trace contextRef="#ctx0" brushRef="#br0" timeOffset="31747.92">21632 9885 0,'0'0'0,"0"-21"0,0 0 16,0-22-16,-21 22 0,21-21 16,0 21-16,0-22 0,0 1 0,-21 21 15,0-22-15,0 22 0,21 0 0,-22 0 16,1 0-16,0 21 0,-21 0 15,21 0-15,-22 0 0,22 21 0,-21 21 16,-1-21-16,1 22 0,0 20 16,21 1-16,-22-22 0,22 22 0,0-1 15,0 1-15,0-1 0,-1-21 0,22 22 16,0-22-16,0 22 0,0-22 16,0 0-16,0 1 0,22-22 15,-1 21-15,0-21 0,0 1 0,0-1 16,22-21-16,-1 0 0,0 0 15,1 0-15,-1 0 0,0 0 0,1-21 16,20-1-16,1 1 0,-22-21 0,21 21 16,1-22-16,-22 1 0,22 0 0</inkml:trace>
  <inkml:trace contextRef="#ctx0" brushRef="#br0" timeOffset="33560.76">22225 9356 0,'0'0'0,"0"-43"0,0 1 0,0 21 15,0-21-15,-21 42 16,0 0-16,-1 0 0,22 42 16,0-21-16,-21 21 0,21 1 0,-21 20 15,21 1-15,-21-1 0,21 22 16,0-22-16,0 22 0,0-21 0,-21-1 16,21 1-16,0-22 0,-21 21 0,21-20 15,0-22-15,0 21 0,0-21 16,0 22-16,-22-22 0,22 0 15,0-42 1,0 0 0,0 0-16,0-1 0,22 1 15,-1 0-15,0-21 0,-21-1 0,21 22 16,0-21-16,0 0 0,1-1 0,-1 1 16,0 21-16,0 0 0,0-1 15,-21 1-15,21 21 0,1 0 0,-1 21 16,-21 1-16,0-1 15,0 21-15,0-21 0,0 22 0,0-1 16,0-21-16,0 21 0,0 1 0,0-22 16,0 21-16,0-21 0,0 1 15,0-1-15,21 0 0,0 0 0,0-21 16,22 0-16,-22 0 0,0 0 16,0 0-16,21 0 0,-20-21 15,20 21-15,0-21 0,1 0 16,-22-1-16,21 1 0,0-21 0,-20 21 15,-1-22-15,21 22 0,-21-21 0,-21 0 16,21-1-16,-21 1 0,0 0 16,0-1-16,0 22 0,0-21 0,-21 21 15,0 21 1,0 0-16,0 0 0,0 21 0,-1 0 16,22 0-16,0 0 0,-21 0 0,21 22 15,0-22-15,0 21 0,0-21 16,0 1-16,0-1 0,21 0 0,1 0 15,-1 0-15,0 0 0,21 1 16,-21-22-16,22 21 0,-22-21 16,21 0-16,1 0 0,-22 0 0,21 0 15,0 0-15,-20 0 0,20-21 0,-21-1 16,21 22-16,-20-21 0,-1 0 0,0-21 16,21 21-16,-21-1 0,1-20 15,-22 21-15,21-21 0,-21 20 0,0 1 16,0 0-16,0 0 0,-21 42 31,21 0-31,-22 22 0,1-22 0,21 0 16,-21 21-16,21-21 0,0 22 15,0-22-15,-21 21 0,21-21 16,0 1-16,0-1 0,0 0 0,21 0 16,-21 0-16,21 0 0,0-21 0,1 0 15,-1 0-15,0 0 0,0 0 16,21 0-16,-20 0 0,-1-21 0,0 0 15,0 21-15,21-21 0,-42 0 0,22 0 16,-1-1-16,-21-20 0,0 21 16,0-21-16,0-1 0,0 22 0,0-21 15,-21-1-15,-1 22 0,1-21 0,-21 21 16,21 0-16,0 21 0,-1 0 16,1-22-16,0 22 0,0 0 0,0 0 15,0 0-15,21 22 16,0-1-1,21-21-15,0 0 0,21 0 16,-21 0-16,1 0 0,20 0 0,-21 0 16,21 0-16,1 0 0,-22 0 15,21 21-15,-21-21 0,22 0 0,-1 21 16,-21 0-16,22-21 0,-22 21 0,21 1 16,-21-1-16,0 0 0,-21 0 15,0 0-15,0 0 0,0 1 0,0-1 16,0 0-16,0 0 0,0 0 15,0 0-15,0 1 0,-21-1 16,0-21 0,0 0-1,21-21 1,0-1-16,0 1 16,0 0-16,21 0 0,-21-21 0,21 20 15,0-20-15,1 21 0,-1-21 16,21-1-16,-21 22 0,0-21 0,1 21 15,-1-1-15,0 1 0,0 21 16,0 0-16,-21 21 16,0 1-16,0-1 0,0 0 15,0 0-15,0 21 0,0-20 0,0 20 16,0-21-16,0 21 16,0-20-16,0-1 0,21 0 0,-21 0 15,0 0-15,22 0 0,-22 1 0,21-22 16,0 0-1,0 0-15,0-22 16,0 22-16,-21-21 0,22 0 16,-1 0-16,21 0 0,-21 0 0,0-1 15,22-20-15,-22 21 16,21-21-16,1 20 0,-22-20 0,21 0 0,0 21 16,-20-1-16,-1 1 0,21 0 15,-21 21 1,-21 21-16,0 0 15,0 1-15,0-1 0,-21 0 16,0 0-16,21 21 0,0-20 0,-21-1 16,21 0-16,-21 0 0,21 21 0,0-20 15,0-1-15,21 0 16,0 0-16,0-21 0,0 0 0,22 0 16,-22 0-16,21 0 0,0 0 0,-20 0 15,20 0-15,0 0 0,1-21 16,-1 21-16,-21-21 0,21 0 15,1-1-15,-1-20 0,0 21 0,-20-21 16,20-1-16,-21 1 0,0 0 0,0-1 16,1 22-16,-22-21 0,0 21 15,0-1-15,0 1 0,-22 0 0,1 21 16,0 0-16,0 0 0,-21 0 0,20 0 16,1 21-16,-21 0 0,21 1 15,0-1-15,-22 21 0,43-21 0,-21 22 16,21-1-16,0-21 0,0 21 15,0-20-15,0-1 0,0 21 0,0-21 16,21 0-16,-21 1 0,21-1 0,1 0 16,-1-21-16,0 21 0,0-21 15,21 0-15,-20 21 0,-1-21 16,21 0-16,-21 0 0,22 0 0,-1 0 16,0 0-16,1-21 0,-1 21 0,21-21 15,-20 0-15,20 0 0</inkml:trace>
  <inkml:trace contextRef="#ctx0" brushRef="#br0" timeOffset="33823.54">26755 9356 0,'0'0'0,"0"-21"0,-22-1 16,1 1-16,21 0 0,-21 21 16,0 0-16,0 0 0,0 0 15,-1 0-15,1 21 16,21 0-16,0 1 0,-21-1 0,21 21 15,0 0-15,-21 1 0,21-1 0,0 22 16,0-22-16,0 0 0,0 1 16,0-1-16,0 0 0,21 1 0,0-1 15,0-21-15,-21 0 0,22 22 0,20-22 16,-21-21-16,0 21 0,0 0 16,22-21-16,-22 0 0,21 0 0,1 0 15,-22 0-15,21 0 0,0-21 0,22 21 16,-22-21-16,22 0 0</inkml:trace>
  <inkml:trace contextRef="#ctx0" brushRef="#br0" timeOffset="34104.39">27707 9144 0,'0'0'0,"0"-21"0,0 0 0,0 0 15,0-1-15,21 22 0,0 0 0,1 0 16,-1 0-16,0 0 0,0 22 0,21-1 15,-20 0-15,20 0 0,-21 21 16,21 1-16,-20-1 0,-1 0 0,0 1 16,-21 20-16,0-20 0,0 20 0,0-21 15,0 22-15,-21-22 16,0 22-16,-1-22 0,1 0 0,0 1 16,0-22-16,-21 21 0,20-21 0,1 1 15,0-1-15,0 0 0,0-21 16,63-21 15,-21 0-31</inkml:trace>
  <inkml:trace contextRef="#ctx0" brushRef="#br0" timeOffset="34331.96">29019 9186 0,'0'-21'0,"22"21"63,-22 21-63,0 1 16,0-1-1,0 0 1,0 0-1,21 0-15</inkml:trace>
  <inkml:trace contextRef="#ctx0" brushRef="#br0" timeOffset="34579.82">29612 10012 0,'0'0'0,"-106"85"31,85-64-31,0 0 0,0 21 0,0-21 0,-1 22 16,1-22-16,0 21 15,-21 1-15,21-1 0,-22-21 0,22 21 16,-21 1-16,-1-1 0,1 0 0,0-20 16,-1 20-16,1-21 0,0 21 15,-1-20-15,1-1 0,0 0 0,-1-21 16,22 21-16,-21-21 0,21 0 0,-22 0 15</inkml:trace>
  <inkml:trace contextRef="#ctx0" brushRef="#br0" timeOffset="36755.62">21251 10097 0,'0'0'0,"-21"0"15,0 0-15,0 0 0,0 0 16,-1 0-16,1 0 0,0 0 0,0 0 16,0 0-16,0 21 0,-1-21 15,1 0-15,0 0 16,0 0-16,42 0 31,0 0-31,0 0 0,22 0 16,-22 0-16,21 0 0,1 0 15,20 0-15,1-21 0,-1-1 0,1 22 16,20-21-16,1 21 0,21-21 0,0 0 16,-1 0-16,22 0 15,22-1-15,-1 1 0,21 0 0,0 0 16,22 0-16,-1 0 0,1-1 16,21-20-16,-1 21 0,1 0 0,21 0 15,0-1-15,-1 1 0,1 0 0,0-21 16,21 21-16,-21-1 0,-21 22 15,-1-21-15,1 0 0,0 0 0,-22 0 16,1 0-16,-22 21 0,-21-22 16,0 1-16,-21 21 0,-21-21 0,0 21 15,-21-21-15,-22 21 0,1-21 0,-22 21 16,0 0-16,1-21 0,-22 21 16,0-22-16,0 22 15,0-21-15,-63 21 63,21 21-63,-22-21 15,1 22-15</inkml:trace>
  <inkml:trace contextRef="#ctx0" brushRef="#br0" timeOffset="37252.17">22119 11303 0,'0'0'0,"0"-21"0,0 0 15,-21-22-15,0 22 0,21 0 16,-21-21-16,21 21 0,0-1 0,0 1 15,-22 21-15,22-21 0,0 42 32,0 22-32,0-22 0,0 42 0,0-20 15,0 20-15,0 1 0,0-22 16,0 21-16,0 1 0,0-22 0,0 22 16,0-22-16,0 0 0,22 1 0,-22-1 15,0 0-15,0-20 16,0-1-16,0 21 0,0-21 15,21-21-15,-21-21 16,0 0 0,21 0-16,-21 0 0,21-22 0,-21 22 15</inkml:trace>
  <inkml:trace contextRef="#ctx0" brushRef="#br0" timeOffset="37472.04">22140 11282 0,'0'0'0,"-21"-64"0,21 43 16,0 0-16,-21 0 0,0 0 15,21 0-15,0-1 32,0 1-17,21 21-15,0-21 0,0 0 0,0 21 16,1-21-16,20 21 0,-21 0 0,21-21 16,-20 21-16,-1 0 0,0 0 15,0 0-15,0 0 0,-21 21 16,0 0-1,-42 0-15,21 0 0,0 22 16</inkml:trace>
  <inkml:trace contextRef="#ctx0" brushRef="#br0" timeOffset="37627.94">21992 11557 0,'0'0'0,"-21"21"0,21 0 16,-21 1-16,21-1 0,0 0 0,0 0 15,0 0-15,0 0 16,21-21-16,0 0 15,0 0-15,0 0 0,1 0 0,-1 0 16,0-21-16,21 0 0,-21 21 16,1-21-16,20 0 0,-21 0 0,21 21 15</inkml:trace>
  <inkml:trace contextRef="#ctx0" brushRef="#br0" timeOffset="37831.83">22691 11409 0,'0'21'31,"0"0"-31,0 0 0,0 1 16,-22-1-16,1 21 0,21-21 0,-21 0 15,21 22-15,0-22 0,0 0 16,0 0-16,-21 0 0,21 1 0,0-1 16,0 0-16,0 0 0,21-21 31,0 0-16,0-21-15</inkml:trace>
  <inkml:trace contextRef="#ctx0" brushRef="#br0" timeOffset="38011.73">22754 11345 0,'0'0'16,"0"-21"-16,0-21 0,-21 21 15,0 0-15,21-1 0,-21 22 0,-1-21 16,44 21 15,-1 21-15,21-21-16,-21 22 0,0-1 15,1 0-15,-1-21 0</inkml:trace>
  <inkml:trace contextRef="#ctx0" brushRef="#br0" timeOffset="38359.53">23029 11536 0,'0'-21'16,"0"0"-16,0-1 16,0 1-16,21 0 15,-21 0-15,22 21 0,-1 0 16,0 0-16,0 0 0,0 0 16,0 21-16,1 0 15,-1 0-15,-21 1 0,0-1 0,0 0 16,0 21-16,0-21 0,0 1 0,0-1 15,0 0-15,0 0 0,0 0 16,0 0-16,-21-21 0,21 22 0,-22-22 16,22-22 15,0 1-31,22 21 0,-1-21 16,-21 0-16,21 0 0,0-22 0,-21 22 15,21 0-15,0-21 0,1 21 16,-22-22-16,21 22 0,0-21 0,0 21 15,0-1-15,0 1 0,1 21 16</inkml:trace>
  <inkml:trace contextRef="#ctx0" brushRef="#br0" timeOffset="38686.35">23453 11494 0,'0'0'16,"0"21"-16,0 42 15,0-42-15,21-21 16,0 0-16,0 0 0,0 0 15,0 0-15,22 0 0,-22 0 0,21-21 16,1 0-16,-1 21 0,-21-21 0,21 0 16,-20 0-16,20-1 0,-21 1 15,0-21-15,-21 21 0,0 0 16,0-1-16,0 1 0,0 0 16,-21 21-1,0 0-15,0 21 0,0 0 0,-1-21 16,-20 22-16,21 20 0,0-21 0,0 0 15,21 0-15,0 1 0,-22 20 16,22-21-16,0 0 0,0 0 0,0 1 16,0-1-16,22 0 0,-1-21 15,0 0-15,0 0 0,21 0 16,-20 0-16,20 0 0,0 0 0,1 0 16,-1-21-16,0 0 0,1-1 0,-1 1 15,0-21-15</inkml:trace>
  <inkml:trace contextRef="#ctx0" brushRef="#br0" timeOffset="39851.69">24680 10880 0,'0'-21'0,"0"42"0,0-64 0,-21 43 32,0 22-32,0-1 15,21 0-15,-21 21 0,21 1 16,-22-1-16,1 0 0,21 22 0,-21-1 15,0 1-15,0-1 0,0 22 16,-1-22-16,1 22 0,0 0 16,0-1-16,0 1 0,21 0 0,-21-1 15,21 22-15,-22-21 0,22 21 0,-21-22 16,21 1-16,0 0 0,0 21 16,0-22-16,0 1 0,0-22 0,21 22 15,1-43-15,-1 22 0,0-43 0,-21 21 16,42-42-16,-21 0 0,1 0 0,-1 0 15,0 0-15,21-21 0,1-21 16,-22 0-16,21-1 0,0 1 0,-20 0 16,20-22-16,-21 1 0,0 20 0,0-20 15,-21-1-15,0 1 0,0-1 16,-21 1-16,0-1 0,-21 22 16,-1-22-16,1 1 0,-21 21 0,-1-1 15,1 1-15,20 0 0,-20 20 0,-1-20 16,22 21-16,0 0 0,-43-43 31,85 43-31,0 0 0,21 0 16,21 0-16,-20-1 15,20 1-15,0 0 0,1 0 0,-1 0 16,21 0-16,1-1 0,-1 1 16,1 0-16,-1 0 0,1 0 0,-1 0 15,1-1-15,-22 1 0,1-21 16,-1 21-16,-21 0 0,0-1 0,0 22 15,-21-21-15,0 0 0,-21 21 32,0 0-32,0 0 0,0 21 15,0 0-15,-1 1 0,1-1 16,0 0-16,0 0 0,21 0 0,0 0 16,-21 1-16,21-1 0,0 0 0,0 0 15,0 0-15,0 0 0,0 1 16,21-1-16,0-21 0,0 0 15,0 21-15,1-21 0,-1 0 16,0 0-16,0 0 0,0 0 0,0 0 16,1 0-16,-1-21 0,0 0 15,-21-1-15,0 1 16,0 0-16,0 0 0,0 0 0,-21 0 16,0-1-16,-1 1 0,1 0 15,21 0-15,-21 0 0,21 0 16,0-1-16,0 1 15,21 21-15,0-21 16,1 21-16,-1-21 0,21 21 0,-21 0 16,0 0-16,1 0 0,20 0 15,-21 0-15,0 0 0,0 21 16,1-21-16,-1 21 0,0 0 0,-21 1 16,0-1-16,0 0 0,0 0 0,0 0 15,0 0-15,0 1 0,0-1 16,0 0-16,-21 0 0,0 0 0,21 0 15,-22 1-15,1-22 16,21 21-16,21-42 31,1 21-31,-1-22 0,0 1 16,0 0-16,0-21 0,0 21 16,1-22-16,20 22 0,-21 0 15,0-21-15,0 20 0,1 1 0,-1 0 16,0 0-16,-42 42 31,21 0-31,-21 0 16,-1 1-16,1-1 0,21 0 0,0 0 15,-21 21-15,21-20 0,0-1 16,0 0-16,0 0 0,0 0 0,0 0 16,0 1-16,21-22 0,-21 21 15,21-21-15,1 0 0,-1 0 16,0 0-16,21 0 0,-21 0 0,22 0 15,-1 0-15,0 0 0,1-21 16,-1-1-16,0 1 0</inkml:trace>
  <inkml:trace contextRef="#ctx0" brushRef="#br0" timeOffset="40096.07">26501 11197 0,'0'0'16,"0"-21"-16,0-21 0,0 21 0,0-22 0,0 22 15,0 0-15,0 0 16,-22 21-1,1 0-15,21 42 0,0-21 16,-21 0-16,0 22 0,21-1 16,-21-21-16,21 22 0,0-1 0,0 0 15,0 1-15,0-22 0,0 21 0,0-21 16,0 0-16,0 22 16,21-22-16,0 0 0,-21 0 15,21-21-15,0 0 0,1 0 16,-1 0-16,0 0 0,0 0 15,0-21-15,0 0 0,1 0 0,-1 0 16</inkml:trace>
  <inkml:trace contextRef="#ctx0" brushRef="#br0" timeOffset="40303.94">27030 11091 0,'0'0'16,"42"-42"-16,-21 0 0,22 21 0,-22-1 0,21 1 16,-21 0-16,22 21 0,-22 0 15,0 0-15,0 0 0,0 0 16,0 21-16,1 0 0,-22 1 0,0 20 15,0-21-15,0 21 0,0 1 0,0-1 16,0-21-16,0 22 0,0-1 16,-22-21-16,1 21 0,21-20 0,-21 20 15,0-21-15,0 0 0,0 0 0,21 1 16,-22-1-16</inkml:trace>
  <inkml:trace contextRef="#ctx0" brushRef="#br0" timeOffset="40540.85">28617 11070 0,'-42'-21'16,"42"0"-16,-21 21 0,21 21 62,0 0-46,0 0-16,0 1 0,0-1 16</inkml:trace>
  <inkml:trace contextRef="#ctx0" brushRef="#br0" timeOffset="40732.74">28871 11515 0,'0'0'0,"0"21"0,0 0 0,0 0 15,-21 0-15,21 1 0,-21-1 0,0 21 16,0-21-16,21 0 0,-22 22 0,1-22 16,21 0-16,-21 21 15,0-20-15,0 20 0,0-21 0,-22 0 16,22 22-16,0-22 0,-21 0 0,-1 0 15,1 0-15,-22 0 0,1 1 0,-1-1 16,-20-21-16,-1 21 0</inkml:trace>
  <inkml:trace contextRef="#ctx0" brushRef="#br0" timeOffset="41267.94">22521 11663 0,'0'0'0,"-21"0"16,0 0-16,21 21 16,-21-21-16,0 0 0,21 21 31,42 0-15,-21-21-16,21 0 15,22 22-15,-1-22 0,22 0 16,0 0-16,21 0 0,21 0 0,0-22 15,21 1-15,21 21 0,22-21 0,-1 0 16,43 0-16,0 0 0,0-1 16,21 1-16,0 0 0,21 0 0,-21 0 15,21 0-15,-21-1 0,-21 1 16,0 0-16,-43 0 0,-21 0 16,-20 21-16,-22-21 0,-22-1 0,-41 22 15,-1-21-15,-20 21 0,-1 0 0,-21-21 16,0 21-16,-21-21 15,-21 42 17,0 0-17,0 0-15,-43 1 0,22-1 0,-21 0 16</inkml:trace>
  <inkml:trace contextRef="#ctx0" brushRef="#br0" timeOffset="41711.86">23707 13272 0,'0'0'0,"0"-22"0,0 1 0,0-21 15,-22 21-15,22 0 0,0-1 0,0 1 16,0 0-16,-21 21 0,21 21 15,0 0 1,0 1-16,0 20 0,0-21 0,0 21 16,0 1-16,0-22 0,0 21 15,0 1-15,0-1 0,0 0 0,0-21 16,0 22-16,0-1 0,0-21 16,0 22-16,0-22 0,0 0 15,0 0-15,0 0 0,0 0 0,0 1 16,0-1-16</inkml:trace>
  <inkml:trace contextRef="#ctx0" brushRef="#br0" timeOffset="41935.75">23410 13907 0,'-21'21'16,"42"-42"-16,-63 42 0,42 0 0,0 0 0,0 0 15,0 0-15,0 1 0,0-1 16,21-21-1,21 0-15,-20 0 0,20 0 0,0 0 16,1 0-16,-1 0 0,21 0 16,-20-21-16,-1 21 0,22-22 0,-43 1 15,21 21-15,0-21 0,-20 0 0,-1 21 16,-21-21-16,0 0 0,0-1 16,0 1-16,0 0 0,0 0 15,0 0-15,0-22 0,-21 22 0</inkml:trace>
  <inkml:trace contextRef="#ctx0" brushRef="#br0" timeOffset="42115.76">23537 13314 0,'0'0'0,"-21"0"15,0-42 1,42 20 0,0 22-16,0-21 0,1 21 15,-1-21-15,21 0 0,0 21 16,1-21-16,-1 0 0,22 21 0,-1-22 15,-21 1-15,22 21 0,-1-21 16,1 0-16,-1 0 0,-20 21 0,20-21 16,1 21-16</inkml:trace>
  <inkml:trace contextRef="#ctx0" brushRef="#br0" timeOffset="42380.62">24807 12975 0,'0'64'31,"-21"-43"-31,21 0 0,-21 21 15,0-20-15,21 20 0,0 0 0,0 1 16,-21-1-16,21 0 0,0 1 16,0-1-16,0 0 0,0 1 0,0 20 15,0-42-15,21 22 0,-21-1 0,21-21 16,0 21-16,0-20 0,0-1 16,22 0-16,-22-21 0,0 21 0,0-21 15,22 0-15,-22 0 0,0 0 0,21 0 16,-21 0-16,1-21 0,-1 0 15,21 0-15,-21-1 0,0 1 16,-21 0-16,22 0 0,-22 0 0,21 0 16,-21-1-16,0 1 0,0-21 15,0 21-15</inkml:trace>
  <inkml:trace contextRef="#ctx0" brushRef="#br0" timeOffset="42568.02">24786 13441 0,'0'0'16,"-21"0"-16,21 21 0,21-21 15,0 0-15,0 0 16,1 0-16,-1 0 0,21 0 0,-21 0 16,22 0-16,-22-21 0,21 0 15,0 21-15,1-21 0,-22-1 0,21 22 16,-21-21-16,22 0 0,-22 0 16,-21 0-16,0 0 0,0-1 15,0 1-15,0 0 0,-21 0 0,0-21 16,-22 20-16</inkml:trace>
  <inkml:trace contextRef="#ctx0" brushRef="#br0" timeOffset="42691.69">24998 13060 0,'-64'-21'16,"22"21"-16,254 42 0,-318-63 0,-64 0 0,149 0 0,-21 21 0,21 0 16,0 0-16,42 0 15,0 0 1,21 0-16,1 0 0,20 21 0,-21-21 16,22 0-16,-1 0 15,1 0-15,-1 0 0,1 0 0,-1 0 16,1 0-16</inkml:trace>
  <inkml:trace contextRef="#ctx0" brushRef="#br0" timeOffset="42936.55">26416 12848 0,'0'0'16,"-21"0"0,0 0-1,-1 21-15,1 1 0,0 20 0,0-21 16,0 21-16,0 1 0,-1-22 15,22 21-15,0 1 0,-21-1 16,21 0-16,0 1 0,0-22 0,0 21 16,0 0-16,0 1 0,0-22 15,0 21-15,21 1 0,1-22 0,-1 21 16,0-21-16,0 0 0,0 1 0,22-22 16,-22 0-16,21 0 0,0 0 15,-20 0-15,20 0 0,0-22 0</inkml:trace>
  <inkml:trace contextRef="#ctx0" brushRef="#br0" timeOffset="43192.4">26924 13060 0,'0'0'0,"21"-42"0,-21-1 0,0 1 16,0 21-16,0-22 0,21 22 16,0 0-16,1 0 0,-1 0 0,0 21 15,0 0-15,0 0 0,0 0 16,22 0-16,-22 21 0,0 21 0,0-21 15,22 22-15,-22-1 0,0 0 0,-21 1 16,0 20-16,0-20 0,0-1 16,0 0-16,-21 1 0,0-1 0,-1 0 15,1 1-15,-21-22 0,21 21 0,0-21 16,-1 0-16,-20 1 0,42-1 16,-21-21-16,21-21 31,21 21-31</inkml:trace>
  <inkml:trace contextRef="#ctx0" brushRef="#br0" timeOffset="43420.27">27982 12933 0,'0'-42'31,"0"63"16,0 0-47,0 0 15,0 0-15,0 0 16,0 1-16,-21-22 16,21 21-16,-21-21 0</inkml:trace>
  <inkml:trace contextRef="#ctx0" brushRef="#br0" timeOffset="43608.16">28236 13314 0,'21'21'0,"-21"0"0,0 0 15,0 1-15,0-1 0,0 0 0,0 0 16,0 21-16,0-20 0,0-1 16,0 21-16,0-21 0,-21 0 15,0 22-15,0-22 0,-21 0 0,-1 0 16,1 0-16,0 22 0,-22-22 0,1 0 15,-22 0-15,21 0 0,-20 1 16,-1-1-16,-21-21 0,22 21 0</inkml:trace>
  <inkml:trace contextRef="#ctx0" brushRef="#br0" timeOffset="48076.49">17505 11091 0,'0'-21'16,"-21"21"0,-1 0-16,22-21 15,0 42 32,0 0-47,0 1 16,0-1-16,0 0 15,22 0-15,-1 0 0,0-21 0,0 21 16,0 1-16,0-1 0,1-21 0,-1 21 16,0 0-16,0-21 15,21 0-15,-20 21 0,-1-21 0,21 0 16,-21 0-16,22 0 0,-1 0 16,0 0-16,22-21 0,-1 0 0,1 21 15,-1-21-15,22 0 0,0-1 0,-22 1 16,22 0-16,-1 0 0,-20 0 15,21 0-15,-22 21 0,22-22 0,-1 1 16,1 0-16,0 0 0,21 0 16,-22 0-16,22-1 0,0 1 0,0 0 15,-22 0-15,22 0 0,0 0 16,0-1-16,0 1 0,21 0 0,-21 0 16,-1 0-16,1 0 0,0-1 15,-21-20-15,21 21 0,-22 0 16,1 0-16,0-1 0,-1 1 0,1 0 15,0 0-15,-1 0 0,1 0 16,0-1-16,-22 1 0,22 0 0,-22 0 16,22 0-16,0 0 0,-22-1 0,22 1 15,-1 0-15,22 21 0,-21-21 16,21 0-16,0 0 0,-1 21 0,1-22 16,0 22-16,-21 0 0,21-21 15,-1 21-15,1 0 0,21-21 0,-21 21 16,21 0-16,-21 0 0,0-21 0,0 21 15,-1 0-15,22 0 16,-21-21-16,0 21 0,21 0 0,-21 0 16,0-21-16,21 21 0,-43-22 15,22 22-15,0 0 0,-21 0 0,-1-21 16,1 21-16,-21 0 0,20-21 0,-20 21 16,20-21-16,-20 21 0,-1-21 15,1 21-15,-1-21 0,1 21 0,-1-22 16,1 22-16,-22-21 0,22 21 15,-22-21-15,22 21 0,-22 0 0,0 0 16,22 0-16,-22-21 0,0 21 16,1 0-16,-1 0 0,-21 0 0,22 0 15,-22 0-15,21 0 0,-21 0 16,0 0-16,1 0 0,-1 0 16,-42 0 15,-22 0-31,1 0 0,0 0 0</inkml:trace>
  <inkml:trace contextRef="#ctx0" brushRef="#br0" timeOffset="48880.03">19050 12023 0,'0'0'0,"-106"0"31,85 0-31,0 0 0,0 21 16,-1-21-16,22 21 0,0 0 16,0 0-1,0 1-15,0-1 0,0 0 16,22-21-16,-1 0 16,0 21-16,0-21 0,0 0 15,22 0-15,-1 0 0,0 0 0,1 0 16,20 0-16,1-21 0,-1 21 15,1-21-15,-1 21 0,22-21 0,-22-1 16,22 22-16,-22-21 0,22 0 0,0 0 16,-22 0-16,43 0 0,-21 21 15,21-22-15,-1 1 0,1 0 0,21 0 16,0 0-16,0 0 0,0 21 0,21-22 16,1 1-16,20 0 0,-21 0 15,21 21-15,-20-21 0,20 0 16,0 21-16,1 0 0,-22-22 0,21 22 15,-21 0-15,-21 0 0,21 0 16,-21 0-16,0-21 0,-21 21 0,0 0 16,0 0-16,0 0 0,-22-21 0,1 21 15,-21-21-15,-1 21 0,1 0 16,-22-21-16,0 21 0,1 0 0,-1 0 16,-21-21-16,21 21 0,-20-22 15,-1 22-15,0 0 0,0 0 0,0 0 16,-21-21-16,-21 21 31,0 0-15,0 0-16,0 0 0,-1 0 0,-20 21 15,21-21-15</inkml:trace>
  <inkml:trace contextRef="#ctx0" brushRef="#br0" timeOffset="49903.75">21082 14034 0,'0'0'0,"-106"0"31,85 0-31,0 21 15,0-21-15,-1 0 0,-20 0 0,21 0 16,0 21-16,0-21 0,-1 0 16,1 0-16,0 21 0,0-21 0,0 0 15,0 21-15,-1-21 0,1 0 0,0 0 16,0 0-16,0 0 16,0 0-16,-1 0 15,1 0-15,0-21 16,0 0-16,0 21 15,0 0-15,-1 0 16,1 0-16,0 0 16,21-21-16,-21 21 15,0-21-15,0 21 0,-1 0 16,1 0-16,0 0 16,0 0-16,0 0 0,0 0 15,-1 0-15,1 0 16,0 21-1,21 0-15,21-21 16,22 0-16,-22 0 16,21 0-16,22 0 0,-1 0 0,1 0 15,41 0-15,-20 0 0,21 0 16,0 0-16,21 0 0,0 0 16,21 0-16,0 0 0,21-21 0,-20 21 15,20-21-15,0 21 0,1-22 16,-1 1-16,0 21 0,22-21 0,-43 0 15,21 0-15,-21 0 0,1-1 0,-1 1 16,-21 0-16,0 21 0,0-21 16,-21 0-16,-22 21 0,1-21 0,-22 21 15,1 0-15,-22 0 0,1-22 0,-1 22 16,0 0-16,-21 0 0,1 0 16,-1 0-16,0 0 0,-21-21 0,21 21 15,0 0-15,0 0 16,1 0 15,-22-21-15,21 21-16,0 0 31,-21-21-31,21 21 0</inkml:trace>
  <inkml:trace contextRef="#ctx0" brushRef="#br0" timeOffset="107841.04">10943 14478 0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01:49:26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1185 0,'0'0'0,"0"-21"0,0 0 0,21 21 16,-21-21-16,0 0 0,0 0 15,21-1-15,-21 1 0,0 0 16,0 0-16,0 0 0,0 0 16,-21 42 31,21 0-47,-21 21 0,0-21 15,21 22-15,0-1 0,0 0 16,-22 1-16,22 20 0,-21-20 15,0-1-15,21 21 0,-21-20 0,0 20 16,0 1-16,21-22 0,-22 22 16,1-22-16,0 21 0,21-20 0,0-1 15,-21 0-15,21-20 0,-21-1 16,21 21-16,0-21 0,-21 0 16,21-42 15,0 0-16,0-21-15,0 21 0,21-22 0,-21 1 16,21-22-16,0 22 0,-21-21 16,21-1-16,-21 1 0,21-1 0,1 1 15,-1-1-15,0-21 0,0 22 16,0-1-16,-21 1 0,21-1 0,1 22 16,-1 0-16,0 21 0,-21-22 15,0 22-15,0 0 0,21 21 16,0 0-16,-21 21 15,0 0-15,21 22 16,1-1-16,-1 0 0,-21 1 0,21-1 16,-21 0-16,21 22 0,-21-22 15,0 22-15,21-22 0,-21 21 0,0-20 16,0 20-16,0-20 0,0-1 16,21 0-16,-21 1 0,0-1 0,0-21 15,0 21-15,0-20 0,0-1 16,0 0-16,0 0 0,22-21 15,-22-21 17,0 0-17,0 0-15,0-1 16,0 1-16,0 0 16,0 0-16,0 0 0,0 0 15</inkml:trace>
  <inkml:trace contextRef="#ctx0" brushRef="#br0" timeOffset="1280.15">3217 1609 0,'-21'0'31,"42"0"63,0 0-94,1 0 0,-1 0 15,0 0-15,0 0 0,0 0 16,22-21-16,-22 21 0,0 0 0,21 0 15,-21-22-15,1 22 0,-1 0 16,0 0-16,0 0 31,-42 0 1,0 0-32,42 0 31,0 0-31</inkml:trace>
  <inkml:trace contextRef="#ctx0" brushRef="#br0" timeOffset="1872.21">3979 1545 0,'0'0'16,"21"0"-16,-21-21 0,22 21 0,-1 0 0,-21-21 16,21 0-1,0 21-15,-21-21 0,21 21 16,-21-22 0,-21 22-1,0 0 1,0 0-16,0 0 0,-1 0 0,1 0 15,-21 0-15,21 22 0,0-22 16,-22 21-16,22-21 0,0 21 0,0 0 16,-22-21-16,43 21 0,-21-21 15,21 21-15,0 1 16,21-22 0,1 21-16,-1-21 15,0 0-15,21 0 0,-21 21 16,22-21-16,-22 0 0,0 21 0,21 0 15,-20-21-15,20 21 0,-21 1 16,0-22-16,0 21 0,1 0 0,-22 0 16,0 0-16,0 0 15,0 1-15,0-1 0,0 0 0,-22-21 16,1 21-16,-21 0 0,21 0 16,0-21-16,-22 22 0,22-22 0,-21 21 15,21-21-15,-1 0 0,1 0 16,0 0-16,0 0 0,0 0 0,0 0 15,-1 0-15,1 0 0,21-21 16,-21 21 0,21-22-16,0 1 31,21 0-31,0 21 16,1 0-16,-1-21 0</inkml:trace>
  <inkml:trace contextRef="#ctx0" brushRef="#br0" timeOffset="2419.59">4741 1545 0,'0'0'0,"21"0"0,1-21 16,-1 0-16,0 0 0,-21 0 15,0-1-15,0 1 16,0 0-16,-21 21 15,-22 0-15,22 0 0,0 0 0,0 0 16,-21 0-16,20 0 0,-20 21 16,21 0-16,-21-21 0,20 22 0,-20-1 15,21-21-15,0 21 0,0 0 16,21 0-16,0 0 0,0 1 16,0-1-16,0 0 15,21-21-15,0 0 0,0 21 16,0-21-16,22 0 0,-22 21 0,21-21 15,0 0-15,-20 21 0,20-21 16,0 22-16,1-22 0,-22 21 0,21-21 16,-21 21-16,0 0 0,1-21 15,-1 21-15,-21 0 0,0 1 16,0-1-16,-21 0 16,-22 0-16,22 0 0,-21 0 0,-1 1 15,22-22-15,-21 21 0,0-21 16,20 0-16,-20 0 0,21 21 0,-21-21 15,20 0-15,1 0 0,0 0 16,0-21-16,0 21 0,21-21 16,-21 21-16,21-22 0,0 1 15,-22 21-15,22-21 16,0 0 0,22 21 15,-1 0-31,-21-21 15,21 21-15,0 0 0,0 0 0</inkml:trace>
  <inkml:trace contextRef="#ctx0" brushRef="#br0" timeOffset="2739.4">5249 1545 0,'0'0'16,"0"-21"-16,0 42 31,0 0-15,0 1-16,0-1 0,0 0 16,0 0-16,0 21 15,0-20-15,0-1 0,0 21 0,0-21 16,0 0-16,0 1 0,0-1 0,0 0 15,-21 0-15,21 0 0,0 0 16,0 1 0,0-44 15,0 1-31,0 0 16,0 0-16</inkml:trace>
  <inkml:trace contextRef="#ctx0" brushRef="#br0" timeOffset="3111.71">5313 1228 0,'0'0'0,"-21"-21"0,-1 21 0,1 0 16,0 0 0,21 21 15,21-21-16,0 0 1,1 0-16,-1 0 0,0 0 16,-21-21-1,0-1 1,0 1-16,0 0 16,-21 21-16,0-21 15,-1 21-15,1 0 16,0 0-16,0 21 15,21 0 1,-21-21-16,21 21 0,0 1 16,0-1-16,0 0 15,21-21 1,0 21-16,0-21 16</inkml:trace>
  <inkml:trace contextRef="#ctx0" brushRef="#br0" timeOffset="4299.68">5969 1566 0,'0'0'0,"21"0"16,0-21-1,-21 0-15,21 21 16,-21-21-16,22 21 0,-22-21 0,0 0 16,21 21-16,-21-22 0,21 1 15,-21 0-15,0 0 16,0 0-16,-21 21 16,0-21-16,-1 21 0,1 0 0,0 0 15,0 0-15,0 0 0,-22 0 0,22 0 16,0 21-16,0 0 0,-21-21 15,20 21-15,1 0 0,0 0 0,0 1 16,0-1-16,21 0 0,-21 21 16,21-21-16,0 1 0,0-1 0,0 0 15,0 0-15,0 0 16,21-21-16,0 21 0,0-21 0,0 0 16,0 0-16,1 0 0,-1 0 15,0 0-15,0 0 0,21 0 0,-20 0 16,-1 0-16,0 0 0,0-21 0,0 0 15,0 0-15,-21 0 16,22 21-16,-22-21 0,0-1 0,0 1 16,0 0-1,21 21-15,-21-21 0,0 0 16,0 0 0,21 42 46,-21 0-46,0 0-16,0 0 15,0 0-15,0 1 0,21-1 16,-21 21-16,0-21 0,21 0 0,-21 22 16,0-22-16,0 21 0,0 1 0,0-1 15,0 0-15,0 1 0,0-1 16,0 0-16,0 1 0,0-1 15,0 0-15,0 22 0,0-22 0,0 22 16,0-1-16,0 1 0,21-1 16,-21 1-16,0-1 0,0 1 0,22-22 15,-1 21-15,-21 1 0,21-22 16,0 22-16,0-1 0,-21-20 0,21 20 16,1 1-16,-22-22 0,0 21 15,21-20-15,-21-1 0,0 22 0,0-43 16,0 21-16,0 0 0,-21-20 0,-1 20 15,1-21-15,0 0 0,0 0 16,0 1-16,-22-22 0,22 21 0,-21-21 16,0 0-16,-1 0 0,1 0 0,-22 0 15,22 0-15,-21-21 16,-1-1-16,1 1 0,-1 0 0,1-21 16,20-1-16,-20 1 0,20 0 0,1-22 15,0 1-15,-1-1 0,22-20 16,0 20-16,0-21 0,21 22 0,-21-22 15,21 22-15,0-22 0,0 0 16,0 22-16,0-22 0,21 22 0,0-1 16,0 22-16,0-22 0,22 22 0,-22 0 15,0 21-15,21-22 0,-20 22 16,20-21-16,-21 21 0,21-1 0,-20 1 16,-1 21-16,21-21 15,-21 21-15,0 0 0,1-21 0,-1 21 16,0 0-1,0 0 110,0 0-125</inkml:trace>
  <inkml:trace contextRef="#ctx0" brushRef="#br0" timeOffset="5707.9">6583 1482 0,'0'-21'0,"0"-1"16,-21 22-16,-1 0 15,22-21-15,-21 21 16,0 21-1,21 1 1,0-1-16,0 0 0,0 0 0,0 0 16,0 22-16,0-22 0,0 21 15,0 0-15,0-20 0,0 20 0,0-21 16,0 21-16,0-20 0,0-1 16,0 0-16,0 0 0,0 0 15,0 0-15,-21-21 31,21-21-15,-21 21-16,21-21 0,0 0 16,0 0-16,0 0 0,0-1 0,0 1 15,0-21-15,0 0 16,0 20-16,0-20 0,21 21 0,0-21 16,0 20-16,-21-20 0,43 21 15,-22 0-15,0 0 0,21-1 0,-21 22 16,22-21-16,-22 21 0,21 0 15,1 0-15,-1 0 0,0 0 0,-21 21 16,22 1-16,-22-1 0,0 0 16,0 0-16,0 0 0,1 22 0,-22-22 15,0 0-15,0 21 0,0-21 0,0 1 16,0 20-16,0-21 0,0 0 16,0 0-16,-22-21 0,22 22 0,-21-1 15,0-21 1,21 21-16,0-42 31,0 0-15,0-1-16,0 1 0,21 0 15</inkml:trace>
  <inkml:trace contextRef="#ctx0" brushRef="#br0" timeOffset="7512.21">7302 1503 0,'0'0'0,"0"-42"31,0 63 0,0 0-31,0 0 16,0 0-16,0 0 0,0 1 16,0-1-16,0 21 0,0-21 0,0 0 15,0 22-15,0-22 0,0 0 16,0 0-16,-21 0 0,21 1 0,0-1 15,0 0-15,-21-21 0,21 21 16,0-42 15,-21 0-31,21 0 16,0-1-16,0 1 0,0 0 16,0-21-16,0 21 0,0-22 0,0 22 15,0-21-15,0 21 0,0-1 16,21-20-16,0 21 0,0 0 0,-21 0 15,22-1-15,-1 1 0,0 21 16,0-21-16,0 21 0,22 0 0,-22 0 16,0 0-16,0 0 0,0 21 15,0 0-15,1 1 0,-1-1 0,0 0 16,0 21-16,-21-21 0,0 1 16,0 20-16,0-21 0,0 21 0,21-20 15,-21-1-15,0 0 0,0 0 0,0 0 16,0 0-16,0 1 15,0-44 32,0 1-47,0 0 0,0 0 0,21 0 16,85-191 15,-85 170-31,22 21 0,-22-1 16,0 1-16,0 0 0,0 21 15,1-21-15,-1 21 0,0 0 0,0 0 16,0 0-16,0 21 16,-21 0-16,22 0 0,-22 1 15,0-1-15,0 21 0,0-21 16,0 22-16,0-22 0,0 21 0,0-21 16,0 22-16,0-22 0,0 0 15,0 0-15,21 0 0,0 0 0,0-21 16,0 22-16,0-22 0,1 0 15,-1 0-15,0 0 0,0 0 0,21 0 16,-20 0-16,-1 0 0,21 0 0,0-22 16,-20 1-16,20 0 15,-21 0-15,21 0 0,-20 0 0,-1-1 16,0-20-16,-21 21 0,21 0 0,-21-22 16,21 22-16,-21 0 0,0 0 15,0 0-15,0 0 0,0-1 0,0 1 16,-21 21-16,0 0 15,0 0-15,0 0 0,-1 0 16,1 0-16,21 21 0,-21 1 16,0-1-16,21 0 0,-21 0 0,21 0 15,0 0-15,0 22 0,0-22 0,0 0 16,0 0-16,0 0 0,0 1 16,21-1-16,0-21 0,0 21 15,0-21-15,1 0 0,-1 0 16,0 0-16,0 0 0,0 0 0,0 0 15,1 0-15,-1 0 0,0 0 0,21-21 16,-21 0-16,1-1 0,-1 1 16,0 0-16,0 0 0,-21 0 0,21-22 15,0 22-15,-21 0 0,22 0 16,-22 0-16,0 0 0,0-1 0,0 1 16,0 42 15,-22-21-31,22 22 0,-21-1 15,21 0-15,-21 0 0,21 0 16,-21 22-16,21-22 0,0 0 16,0 0-16,0 0 0,0 0 0,-21 1 15,21-1-15,0 0 0,0 0 16,0 0-16,0 0 0,0-42 62,0 0-62,0 0 0,21 0 16,-21-22-16,0 22 0,21 0 0,0-21 16,0-1-16,1 22 0,-1-21 15,0 21-15,0 0 0,21-22 16,-20 22-16,20 0 0,-21 0 0,0 0 16,22 21-16,-22 0 0,0-22 15,0 22-15,0 0 0,0 0 0,-21 22 16,22-1-16,-22 0 15,0 0-15,0 0 0,0 0 0,0 1 16,0 20-16,0-21 0,0 21 0,0-20 16,0 20-16,0-21 0,0 0 15,0 0-15,0 1 0,0 20 0,21-42 16,-21 21-16,0 0 0,0 0 16,21-21-16,0 0 0,0 22 0,0-22 15,1 0-15,-1 0 16,0 0-16,0 0 0,21-22 15,-20 1-15,-1 0 0,0 0 0,21 0 16,-21 0-16,1-22 0,-1 1 0,0 21 16,21-22-16,-21 1 0,1 0 15,-1-22-15,0 22 0,0 0 0,-21-1 16,0 1-16,0 0 0,0-1 16,0 1-16,0 0 0,0 20 0,0-20 15,0 21-15,0 0 0,0 0 16,0-1-16,0 1 15,0 42 1,-21-21-16,21 22 16,-21 20-16,21-21 0,0 21 0,0-20 15,-21 20-15,21 0 0,-22 1 16,22-1-16,-21 0 0,21 1 0,0-1 16,0 0-16,-21 1 0,21-1 15,0 0-15,-21 1 0,21-22 0,0 21 16,0-21-16,0 0 0,0 22 0,0-22 15,0 0-15,21 0 16,0-21-16,0 21 0,1-21 16,-1 0-16,0 0 0,0 0 0,0 0 15,0 0 1,1 0-16,-1-21 0,0 21 0,0-21 16,0 0-16,0 0 0,-21 0 15,22-1-15,-1 1 0,-21 0 0</inkml:trace>
  <inkml:trace contextRef="#ctx0" brushRef="#br0" timeOffset="7791.99">9610 1270 0,'21'0'16,"0"0"-16,21-21 16,-21 21-16,22 0 0,-22 0 0,21 0 15,1 0-15,-1 0 0,0-21 0,1 21 16,-1 0-16,0 0 0,-21 0 16,22 0-16,-22 0 0,0 0 0,0 0 15,0 0-15</inkml:trace>
  <inkml:trace contextRef="#ctx0" brushRef="#br0" timeOffset="8691.1">3387 2540 0,'0'0'16,"21"0"30,0 0-30,0 0-16,0 0 0,0 0 16,1 0-16,20 0 0,-21 0 15,21 0-15,1 0 0,20 0 0,-20 0 16,20 0-16,1 0 0,-1 0 16,1 0-16,20 0 0,1 0 0,0 0 15,-1 0-15,22 0 0,0 0 16,0 0-16,0 0 0,21 0 0,-22-21 15,22 21-15,0 0 0,0 0 0,0-21 16,22 21-16,-22 0 0,0-21 16,21 21-16,-21-22 0,21 22 0,0-21 15,0 21-15,0 0 16,-21-21-16,22 21 0,-22 0 0,0-21 16,21 21-16,-21 0 0,0 0 0,-21-21 15,21 21-15,-22 0 0,-20 0 16,21-21-16,-21 21 0,-1 0 0,1-22 15,-22 22-15,1 0 0,-1 0 16,1 0-16,-22 0 0,1 0 0,-1 0 16,-21 0-16,0 0 0,0 0 0,-42 0 62,0 0-46,0 0-16,21 22 15,-21-22-15,0 0 16,-1 0-16,1 0 16</inkml:trace>
  <inkml:trace contextRef="#ctx0" brushRef="#br0" timeOffset="8827.61">8996 2455 0,'0'0'0,"0"22"15,21-22-15,-21 21 32,21-21-32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01:53:25.1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9356 3408 0,'0'-21'31</inkml:trace>
  <inkml:trace contextRef="#ctx0" brushRef="#br0" timeOffset="1258.33">11197 2773 0,'0'-21'0,"0"0"15,0-1 1,-21 22-16,21-21 16,-21 21-16,21-21 15,0 0 1,-21 21-16,-1 0 31,22 21-15,0 0-16,0 22 15,0-22-15,0 0 0,0 0 16,0 21-16,0-20 0,0 20 16,0-21-16,0 21 0,0 1 0,22-1 15,-22 0-15,0 22 0,0-22 0,0 22 16,0-1-16,0-20 0,0 20 16,0 1-16,0-1 0,0 1 0,-22-1 15,22-21-15,-21 22 16,21 21-16,0-22 0,-21 1 0,0-1 15,21 22-15,-21-22 0,21 1 0,0-1 16,-21 1-16,21-1 0,-22 1 16,22-1-16,0-20 0,0 20 0,0-21 15,-21 22-15,21-22 0,0 1 0,0-1 16,0 0-16,-21 1 0,21-22 16,0 0-16,0 0 0,0 0 0,0-42 31,0 0-16,0 0-15,0-22 0,0 1 0,0 0 16,21-22-16,0 22 0</inkml:trace>
  <inkml:trace contextRef="#ctx0" brushRef="#br0" timeOffset="3538.37">11155 2604 0,'0'0'0,"0"-64"32,-21 64-32,21-21 15,21 21 63,0 0-78,0 0 16,21 0-16,-20 0 0,-1 0 0,21 0 16,-21 0-16,22 0 0,-1 0 15,0 0-15,1 0 0,20 0 0,1 0 16,-1 0-16,22 0 0,-1 0 15,1 0-15,21 0 0,0 0 0,-22-21 16,22 21-16,0 0 0,0 0 16,21 0-16,-21 0 0,21-21 15,0 21-15,0 0 0,0 0 16,0 0-16,0 0 0,21 0 0,-21 0 16,21 0-16,0 0 0,-21 0 15,0 0-15,21 0 0,-21 0 0,22 0 16,-1 0-16,0 0 0,-21 0 0,0 0 15,0 0-15,-21 0 0,21 21 16,-21-21-16,-1 0 0,1 0 0,-21 0 16,21 0-16,-22 0 0,1 0 15,0 0-15,-1 0 0,-20 0 0,-22 0 16,22 0-16,-22 0 0,0 0 16,1 0-16,-22 0 0,21 0 15,-21 0-15,1 0 0,-1 0 16,0 0-16,0 0 0,0 0 0,0 0 15,-21-21 1,22 21-16,-22 21 47,0 0-47,0 0 0,0 0 16,0 0-16,-22 1 0,22-1 15,0 21-15,0-21 0,-21 0 16,21 22-16,0-22 0,0 21 15,0 1-15,0-22 0,-21 21 0,21 0 16,0-20-16,-21 20 0,21 0 0,0 1 16,0-1-16,0 21 0,0-20 15,0 20-15,0-20 0,0 20 0,0-21 16,0 22-16,0-22 0,-21 1 16,21 20-16,0-21 0,0 1 0,0 20 15,-21-20-15,-1 20 0,22 1 0,-21-22 16,21 21-16,-21 1 0,21-1 15,-21-20-15,0 20 0,21-20 0,0 20 16,0-21-16,-21 22 0,21-22 16,-22 1-16,22-1 0,-21 21 15,21-20-15,0-1 0,0 0 0,0 1 16,-21-1-16,21 0 0,0 1 16,-21-22-16,21 21 0,0-21 0,0 1 15,-21-1-15,0 0 0,21 0 0,-22-21 16,22 21-16,0 0 0,-21-21 15,0 0-15,0 0 0,21 22 0,-21-22 16,0 0-16,-1 0 0,1 0 16,0 0-16,-21 0 0,21 0 15,-22 21-15,22-21 0,-21 0 0,-1 0 16,-20 0-16,21 0 0,-1 0 16,-20 0-16,-1 0 0,22 0 15,-22 0-15,1 0 0,21 0 0,-22 0 16,1 0-16,-1 0 0,1 0 0,-22 0 15,21 0-15,-20 0 0,-1 0 16,22 0-16,-22 0 0,21 0 0,-20 0 16,20 0-16,-20 0 0,20 0 0,-21 0 15,22 0-15,-22 0 0,22 0 16,-22 0-16,0 0 0,1 0 0,-1 0 16,0 0-16,1 0 0,20 0 0,-20 0 15,20 0-15,1 0 0,-22 0 16,21 0-16,1 0 0,-1 0 15,1 0-15,-22 0 0,22 0 0,-1 0 16,-20 0-16,20 21 0,1-21 16,-22 0-16,21 0 0,22 0 0,-21 0 15,-1 0-15,22 0 0,-1 0 0,1 0 16,0 0-16,-1 0 0,1 0 16,0 0-16,-1 0 0,1 0 0,0 0 15,-1 0-15,1 0 0,0 0 0,21 0 16,-22 0-16,1 0 0,21 0 15,-22 0-15,22 21 0,0-21 0,0 0 16,-21 0-16,20 0 0,1 0 16,0 0-16,0 0 0,0 0 15,0 0-15,-1 0 0,1 0 0,0 0 16,0 0-16,0 0 0,0 0 16,-1 0-16,1 0 0,0 0 0,0 0 15,0 0-15,0 0 16,-1 0-1,1 0-15,0 0 16,0 0 0,0 0-1,0 0-15,-1 0 16,1 0 0,0 0-16,0 0 15,0 0-15,0 0 16,-1 0-16,1 0 47,0 0 15,0 0 1,21-21-48,-21 0 17,21 0-17,0-1 1,-21 22-1,21-21-15,0 0 79,0 0 30,0 0-93,0 0-16,0-1 15,0 1 16,-22 21-15,1 0 0,0 0-16</inkml:trace>
  <inkml:trace contextRef="#ctx0" brushRef="#br0" timeOffset="8986.42">3069 8424 0,'0'0'0,"0"-21"0,0 0 0,0 0 16,0 0-16,0 0 0,0-1 0,21-20 16,-21 21-16,0 0 0,0 0 15,0-1-15,0-20 0,0 21 0,0 0 16,0 0-16,0 42 31,0 0-15,0 0-16,0 21 0,0 1 15,0-1-15,0 22 0,0-22 0,21 21 16,-21-20-16,0 20 16,0 1-16,0 20 0,22-20 0,-22 21 15,0-1-15,21 1 0,-21 0 0,0-1 16,0 1-16,0 0 0,0-1 16,0 22-16,0-21 0,0-1 0,0 1 15,0 0-15,0-1 0,0 1 0,0 0 16,0-1-16,0 1 0,0-21 15,0 20-15,0-20 0,0-1 0,0 1 16,0-22-16,21 22 0,-21-22 0,0 0 16,21-21-16,-21 1 0,0-1 15,0 0-15,21 0 0,0-21 16,1 0 0,-22-21-16,21 0 15,-21 0-15,0-1 0,0 1 0,0-21 16,0 0-16,0-1 0,0 1 0,21-22 15,-21 1-15</inkml:trace>
  <inkml:trace contextRef="#ctx0" brushRef="#br0" timeOffset="10241.46">3344 8297 0,'0'0'0,"0"-21"0,-21 21 16,21-21-16,0 0 31,0 0-16,21 0 1,0 21-16,1 0 16,20 0-16,-21 0 0,21 0 15,1 0-15,-1 0 0,0 0 0,22 0 16,-22 0-16,22 0 0,-22 0 16,22 0-16,-1 0 0,22 0 0,-22 0 15,22 0-15,21 0 0,0 0 0,-1 0 16,22 0-16,0 0 0,-21 0 15,21 0-15,21 0 0,-21 0 0,22 0 16,-1 0-16,0 0 0,0 0 0,0 0 16,0 0-16,1-22 0,-1 22 15,21 0-15,-21 0 0,0-21 0,1 21 16,-1 0-16,0 0 0,0-21 16,0 21-16,22-21 0,-22 21 15,0 0-15,0 0 0,0-21 0,0 21 16,1 0-16,-22 0 0,21 0 0,-21 0 15,-21 0-15,-1 0 0,1 0 16,0 0-16,-21 0 0,-1 0 0,-20 0 16,21 0-16,-22 0 0,-21 0 0,22 0 15,-22 0-15,1 21 0,-22-21 16,0 21-16,0-21 0,0 21 0,-21 0 16,0 1-16,0-1 0,0 0 15,0 0-15,0 0 0,0 0 16,-21 1-16,0 20 0,0-21 15,21 0-15,-21 0 0,-1 22 0,22-22 16,-21 0-16,21 21 0,-21 1 16,0-22-16,21 21 0,0 22 0,-21-22 15,0 0-15,21 1 0,-22 20 0,22-20 16,-21 20-16,21-21 0,0 22 0,0-22 16,0 22-16,0-1 0,0-20 15,0 20-15,0-21 0,0 22 0,21-1 16,-21-20-16,22 20 0,-1-20 0,-21 20 15,0-21-15,21 22 0,0-22 16,-21 22-16,21-22 0,-21 22 16,0-22-16,0 0 0,0 1 0,0-1 15,0 21-15,0-20 0,0-1 0,0 0 16,0 1-16,0-1 0,0 0 0,0-20 16,0 20-16,0-21 0,0 21 0,-21-20 15,0-1-15,0 0 0,21 0 16,-21-21-16,-1 21 0,1 0 0,0-21 15,0 0-15,0 22 0,-22-22 0,22 0 16,0 0-16,-21 0 0,21 0 0,-22 0 16,1 0-16,0 0 0,-1 0 0,1 21 15,0-21-15,-1 0 16,1 0-16,-22 0 0,1 0 0,-1 0 16,1 0-16,-22 0 0,1 0 0,-1 0 15,-21 0-15,0 0 0,0 0 0,1 0 16,-1 0-16,0 21 0,-21-21 0,21 0 15,0 0-15,-21 21 0,21-21 16,1 0-16,-1 0 0,-21 21 0,21-21 16,-21 0-16,21 0 0,-21 0 0,-21 0 15,21 0-15,0 0 0,-21 0 0,21 0 16,-21 0-16,-1 0 0,1 0 0,0 0 16,21 0-16,0 0 0,21 0 15,0 0-15,1 0 0,-1 0 16,0 0-16,21 0 0,-21 0 0,22 0 15,-1 0-15,0-21 0,1 21 0,-1 0 16,0 0-16,22-21 0,-22 21 16,22 0-16,-1 0 0,22 0 0,0 0 15,-1 0-15,1 0 0,21 0 0,0 0 16,21-21 31,21 21-47,0 0 0,21-21 0,-21 21 15,22-22-15</inkml:trace>
  <inkml:trace contextRef="#ctx0" brushRef="#br0" timeOffset="11046.47">12763 8107 0,'0'0'0,"-21"-21"0,21 0 0,-21-1 0,0 1 15,0 0-15,21 0 16,-21 21-16,-1-21 16,1 21-16,21 21 15,-21-21-15,0 42 0,21-21 16,-21 1-16,21 20 0,0 0 0,0 22 16,0-22-16,0 22 0,0-22 0,0 21 15,0 1-15,0 21 0,0-22 16,0 22-16,21-1 0,0 22 0,-21-21 15,21 0-15,-21-1 0,21 22 0,-21-21 16,0 21-16,22-22 0,-22 1 16,0 0-16,0-1 0,0 1 0,0 0 15,0-22-15,0 22 0,-22-22 16,22 1-16,-21-1 0,0 1 0,0-1 0,0 1 16,21-22-16,0 0 0,-21 1 15,21-22-15,0 21 0,-22-21 16,22 1-16,0-1 0,0-42 31,22 21-31,-22-22 0,21 1 16,-21 0-16,0-21 0,0 21 0,21-22 15,-21 1-15,21 0 0,-21-22 16</inkml:trace>
  <inkml:trace contextRef="#ctx0" brushRef="#br0" timeOffset="12169.83">12806 8192 0,'21'21'47,"0"-21"-47,0 0 0,0 0 16,22 0-16,-1 0 0,0 0 0,22 0 15,-22 0-15,22 0 0,20 0 16,-20 0-16,-1 0 0,1 0 0,21 0 15,-22 0-15,22 0 0,-1 0 0,22 0 16,-21 0-16,21 0 0,0 0 16,-1 0-16,1-21 0,0 21 0,21-22 15,0 22-15,0 0 0,0-21 16,0 21-16,21 0 0,0-21 16,-21 21-16,22 0 0,-1 0 0,0 0 15,0-21-15,0 21 0,-21 0 16,0 0-16,21 0 0,-42 0 0,21 0 15,0 0-15,-21 0 0,21-21 0,-21 21 16,0 0-16,-22 0 0,1 0 16,0-21-16,-1 21 0,-20-22 0,-1 22 15,-20 0-15,20 0 0,-20-21 0,-1 21 16,-21 0-16,21 0 0,-20 0 16,-1 0-16,0 0 15,0 0-15,-21 21 31,0 1-31,0-1 0,0 0 16,0 0-16,0 0 0,0 22 16,0-22-16,0 0 0,0 21 0,0 1 15,0-22-15,0 21 0,0 0 0,21 1 16,-21-1-16,0 0 0,21 1 16,-21 20-16,0 1 0,0-1 0,0 1 15,0-1-15,0 1 0,0-1 0,0 1 16,0-1-16,0 1 0,0-1 15,0 1-15,0-1 0,0 1 0,0-1 16,0 1-16,0-1 0,0 1 0,-21-1 16,0 1-16,21-22 0,-21 22 15,21-22-15,-21 0 0,0 1 16,21-1-16,-22 0 0,1 1 0,21-22 16,-21 21-16,0-21 0,0 0 0,21 1 15,-21-1-15,-1 0 0,1-21 0,0 21 16,0-21-16,0 0 0,0 0 15,-22 21-15,22-21 0,-21 0 0,-1 0 16,22 0-16,-21 0 0,-22 0 0,22 0 16,-21 21-16,-1-21 0,1 0 0,-1 0 15,-21 0-15,1 0 0,-1 0 0,0 0 16,-20 22-16,-1-22 0,0 0 16,-21 0-16,0 0 0,0 0 15,-21 0-15,21 0 0,-21 0 0,-1 0 16,22 0-16,-21 0 0,0 0 0,21 0 15,0 0-15,0 0 0,0 0 16,0 0-16,0 0 0,0 0 0,0 0 16,0 0-16,0 0 0,0 0 0,21 0 15,-21 0-15,21-22 0,1 22 0,20 0 16,-21 0-16,43-21 0,-22 21 16,21 0-16,1 0 0,21 0 0,-1-21 15,1 21-15,21 0 0,0 0 0,-1 0 16,1 0-16,42 0 47,22 0-32,-22-21-15,21 0 0,1 21 0,-1-21 16</inkml:trace>
  <inkml:trace contextRef="#ctx0" brushRef="#br0" timeOffset="12925.39">21082 8128 0,'0'-21'0,"0"42"0,0-63 16,0 21-16,-21 21 16,21-22-16,0 1 0,-21 21 15,21 21 1,0 1 0,-22-1-16,22 21 0,0-21 15,0 43-15,0-22 0,0 22 0,0-1 16,0 1-16,0-1 0,0 22 0,0-1 15,0 1-15,-21 21 16,21-21-16,0 20 0,0-20 0,0 21 16,0 0-16,0-22 0,0 1 0,0 21 15,0-21-15,0-1 0,0 1 0,0-22 16,0 1-16,-21 21 0,0-43 16,21 21-16,-21 1 0,21-22 0,0 1 15,-21-1-15,-1 0 0,22 1 0,0-22 16,0 0-16,0 0 0,0 0 0,0-42 31,0 0-15,0 0-16,0 0 0,0-1 0,22-20 15,-22 21-15,21-21 0,-21-1 16,21 1-16,-21 0 0</inkml:trace>
  <inkml:trace contextRef="#ctx0" brushRef="#br0" timeOffset="13361.15">21124 8107 0,'0'0'16,"-21"0"-16,0 0 15,42 0 32,0 0-31,22 0-16,-22 0 0,21 0 0,22 0 15,-22 0-15,21 0 0,22 0 16,0 0-16,-1 0 0,22 0 16,-21 0-16,21 0 0,21 0 0,-21 0 15,42 0-15,0 0 0,-21 0 16,42 0-16,-21 0 0,1 0 0,-1 0 16,21 0-16,0 0 0,1 0 15,-1 0-15,-21 0 0,22 0 0,-1 0 16,-21 0-16,21 0 0,-20 0 0,-1 0 15</inkml:trace>
  <inkml:trace contextRef="#ctx0" brushRef="#br0" timeOffset="14157.69">26120 8128 0,'0'0'0,"84"0"0,297 0 32,-338 0-32,-1 0 0,0 0 15,1 0-15,-1 21 0,-21-21 0,0 0 16,0 0-16,1 0 0,-1 0 15,-21 21 1,0 1 0,0-1-16,0 0 15,0 0-15,0 0 16,0 0-16,0 1 16,0-1-16,0 21 0,0-21 0,0 0 15,0 1-15,0 20 0,0-21 0,0 21 16,-21 1-16,21-22 15,-22 42-15,22-20 0,0-1 0,-21 22 16,21-1-16,-21-21 0,0 22 0,21-1 16,-21 1-16,21-22 0,-21 22 15,21-1-15,-22-20 0,22 20 0,-21 1 16,0-1-16,21 1 0,-21-1 0,21 1 16,-21-22-16,0 21 0,21 1 15,0-22-15,-22 1 0,22-1 0,-21 21 16,21-20-16,-21-22 0,21 21 0,0 1 15,0-1-15,0-21 0,-21 21 0,21-20 16,-21 20-16,21-21 0,-21 0 16,21 0-16,0 1 0,-22-1 15,1 0-15,0 0 0,21 0 0,-21-21 16,0 21-16,0-21 0,-1 0 16,1 22-16,0-22 0,0 0 0,-21 0 15,20 0-15,-20 21 0,0-21 0,-1 0 16,1 0-16,0 0 0,-1 0 0,1 0 15,-21 0-15,-1 21 0,1-21 16,-1 0-16,1 0 0,-1 0 0,1 0 16,-1 0-16,-21 0 0,1 0 0,-1 0 15,0 0-15,1 0 0,-22 0 16,21 0-16,-21 0 0,1 0 0,-1 0 16,0-21-16,-21 21 0,21 0 15,-21 0-15,21 0 0,0 0 0,-21-21 16,22 21-16,-1 0 0,0 0 0,0 0 15,-21 0-15,21 0 0,-21 0 16,21 0-16,-21-22 0,0 22 0,22 0 16,-22 0-16,0 0 0,0-21 0,0 21 15,0 0-15,0 0 0,21 0 16,0 0-16,21 0 0,1 0 0,20 0 16,1 0-16,20 0 0,1-21 0,0 21 15,-1 0-15,1 0 0,21 0 0,-22 0 16,22 0-16,0 0 0,0-21 15,0 21-15,21-21 16,0 0-16,0-1 16,0 1-16,21 0 0,0 0 15,21 0-15</inkml:trace>
  <inkml:trace contextRef="#ctx0" brushRef="#br0" timeOffset="15069.17">24807 8149 0,'21'0'62,"1"0"-62,-1 0 0,0 0 16,21 0-16,1 0 0,-1 0 0,21 0 16,-20 0-16,20 0 0,1 0 0,-1 0 15,22 0-15,-22 0 0,22 0 16,-21 0-16,20 0 0,1 0 16,0 0-16,-22 0 0,22 0 0,-22 0 15,1 0-15,-1 0 0,-20 0 16,20 21-16,-42-21 0,22 0 0,-22 0 15,0 0-15,0 0 0,0 0 0,-42 0 63,0 0-47,0 0-16,0-21 0</inkml:trace>
  <inkml:trace contextRef="#ctx0" brushRef="#br0" timeOffset="16062.72">8763 7853 0,'0'0'0,"-21"0"0,0 0 0,-1 0 0,1 0 16,0 0-16,0 0 0,0 0 15,-22 0-15,22 0 0,0 21 0,0-21 16,0 0-16,0 21 0,-1-21 0,1 0 15,21 21-15,21-21 47,1 0-47,20 0 16,-21-21-16,43 21 0,-1-21 0,1 0 16,-1 0-16,22 0 0,-1-1 0,22 1 15,-21-21-15,21 0 0,0-1 16,-1 1-16,44-22 0,-22 1 0,21-1 15,0 1-15,0-1 0,21 1 0,1-1 16,20 1-16,-20-1 0,20 1 16,1-22-16,-1 22 0,1-1 15,-22 1-15,21-1 0,-20 1 0,-22-1 16,0 1-16,21 20 0,-20-20 0,-22 21 16,21-1-16,-42 1 0,21 0 15,-22 20-15,-20-20 0,-21 21 0,20 0 16,-41-22-16,20 22 0,-42 21 15,0-21-15,1 0 0,-1 21 16,-42 0 0,-1 0-1,1 0-15,0 0 16</inkml:trace>
  <inkml:trace contextRef="#ctx0" brushRef="#br0" timeOffset="16522.12">14753 5694 0,'0'0'0,"0"-21"0,0-22 31,0 65-15,0-1-1,0 0-15,0 21 0,0 1 16,0-1-16,0 0 0,0 22 0,0-1 15,0 1-15,0-1 0,0 22 0,0 21 16,0 0-16,0-1 0,-21 1 16,21 0-16,-21 0 0,0 21 0,21-21 15,0-22-15,0 22 0,-22-21 0,22 21 16,-21-43-16,21 22 0,0-22 16,0 1-16,0-1 0,-21-20 15,21-1-15,0 0 0,-21 1 0,21-22 16,0 21-16,-21-21 0,21 1 15,0-44 1,0 1 0,0-21-16,21 21 0</inkml:trace>
  <inkml:trace contextRef="#ctx0" brushRef="#br0" timeOffset="17114.04">16849 5461 0,'0'0'0,"-22"0"0,44 0 47,-1 21-47,0 0 0,0-21 16,43 22-16,-22-1 0,21 21 16,1-21-16,-1 0 0,22 22 0,0-1 15,21-21-15,-22 22 0,1 20 16,21-21-16,21 1 0,-21 20 0,42-20 15,0 20-15,0-21 0,0 43 0,22-21 16,-1-1-16,21 22 0,1-1 16,-1 1-16,1-21 0,-1 20 0,22 1 15,-21 0-15,-1-1 0,1 1 0,-22 0 16,0-1-16,1 1 0,-22 0 16,0-22-16,0 1 0,-21-1 15,-21 1-15,0-1 0,-22 1 0,1-22 0</inkml:trace>
  <inkml:trace contextRef="#ctx0" brushRef="#br0" timeOffset="17205.99">22479 8192 0,'-21'-22'16,"0"1"-1,-1 21-15</inkml:trace>
  <inkml:trace contextRef="#ctx0" brushRef="#br1" timeOffset="24393.23">12298 2773 0,'0'-42'31,"0"20"-31,-21 22 16,-1-21-16,22 0 0,-21 21 15,0 0 1,0 21 0,21 0-16,0 1 0,-21 20 0,21-21 15,-21 21-15,21 1 16,-22-1-16,1 0 0,21 1 0,-21-1 15,0 0-15,0 1 0,0 20 16,-22-20-16,22-1 0,0 0 0,-21 1 16,20-1-16,1-21 0,0 0 0,0 0 15,21 1-15,-21-22 16,0-22 0,21 1-16,0 0 0,0 0 0,0 0 15,-22 0-15,22-22 0,0 22 16,0-21-16,0 21 0,0-22 0,0 22 15,0 0-15,0 0 0,0 0 16,0-1-16,0 1 0,22 21 16,-1 0-16,0 21 15,0 1-15,0-1 16,-21 0-16,21 0 0,1 0 0,-1 0 16,0 1-16,-21 20 0,21-21 15,0 0-15,0 0 0,1-21 0,-1 22 16,-21-1-16,21 0 0,0-21 0,0 0 15,0 0-15,1 0 0,-1 0 16,21 0-16,-21 0 0,0 0 0,1 0 16,-1-21-16</inkml:trace>
  <inkml:trace contextRef="#ctx0" brushRef="#br1" timeOffset="24881.73">12573 3048 0,'0'-21'15,"0"42"-15,0-63 0,0 21 16,-21 21-16,0 0 16,-1 0-16,1 0 15,0 21-15,0-21 0,21 21 16,-21 0-16,0 0 0,21 22 0,0-22 16,-22 0-16,22 21 0,-21-21 0,21 1 15,-21 20-15,21-21 0,0 0 16,0 0-16,0 1 0,0-1 15,0 0-15,0 0 0,21-21 16,0 0-16,1 0 16,-1 0-16,0-21 0,0 21 0,0-21 15,0 0-15,1-1 0,-1 1 16,0 0-16,0 0 0,-21-21 0,21 20 16,-21 1-16,21-21 0,-21 21 0,0 0 15,0-1-15,0 1 16,0 42 15,0 1-15,0-1-16,0 0 0,0 0 15,0 0-15,0 0 0,0 1 16,0-1-16,0 0 0,0 0 16,0 0-16,22 0 15,-1-21-15,0 0 0,0 0 16,0 0-16,0-21 0,1 0 15,20 21-15,-21-21 0,0 0 16,0 0-16,1-1 0</inkml:trace>
  <inkml:trace contextRef="#ctx0" brushRef="#br1" timeOffset="25321.48">12975 3048 0,'-21'0'31,"0"21"-15,21 0-16,-21-21 0,21 22 0,0-1 15,0 0-15,0 0 0,0 0 16,0 0-16,0 1 0,0-1 0,0 0 16,0 0-16,0 0 0,0 0 15,0 1-15,0-44 47,0 1-47,0 0 16,0 0-16,0 0 15,0 0-15,0-1 0,0 1 0,21 0 16,0 0-16,0 0 0,0 0 16,0-1-16,1 1 0,20 0 0,-21 0 15,21 0-15,-20 21 0,20 0 16,0 0-16,-21 0 0,22 0 0,-22 0 16,0 21-16,0 0 0,-21 0 0,0 0 15,0 1-15,0-1 0,0 0 16,0 0-16,0 21 0,0-20 0,0-1 15,0 0-15,-21 0 0,0 0 16,21 0-16,0 1 0,-21-22 16,0 21-16,-1-21 0,22 21 15,22-21 17,-1-21-32,21 0 0</inkml:trace>
  <inkml:trace contextRef="#ctx0" brushRef="#br1" timeOffset="25970.11">14055 3069 0,'0'0'16,"0"-42"-1,-22 21-15,1 21 16,0 0-16,0 0 0,0 0 0,0 0 15,-1 0-15,-20 0 0,21 0 0,-21 21 16,20 0-16,1 0 0,0 0 16,-21 1-16,21-1 0,21 0 0,0 21 15,-22-21-15,22 1 0,0-1 0,0 0 16,22-21-16,-1 0 16,0 0-16,0 0 0,0 0 0,0 0 15,1 0-15,20 0 0,-21 0 16,0-21-16,0 21 0,22-21 15,-22-1-15,0 22 0,-21-21 0,21 0 16,0 0-16,-21 0 0,22 21 16,-22-21-16,0-1 0,0 1 0,0 0 15,0 42 17,-22-21-17,22 21-15,-21 1 0,21-1 0,-21 0 16,21 21-16,0-21 0,0 22 15,0-22-15,0 21 0,0 1 0,0-22 16,0 21-16,0 0 0,0 1 16,0-1-16,0 0 0,0-20 15,0 20-15,0 0 0,0-21 0,0 22 16,0-22-16,0 0 0,-21 21 0,21-20 16,-21-1-16,0 0 0,-1-21 15,1 21-15,0 0 0,0 0 0,0-21 16,-22 0-16,22 0 0,-21 0 0,21 0 15,-22 0-15,22 0 0,-21 0 16,0-21-16,20 0 0,-20 0 0,21 0 16,0 0-16,0-1 0,-1-20 15,1 21-15,21 0 0,0-22 0,0 22 16,0-21-16,0 21 0,21 0 16,1-22-16,-1 22 0,0 0 0,0 0 15,0 0-15,22-1 0,-22 1 16,21 0-16</inkml:trace>
  <inkml:trace contextRef="#ctx0" brushRef="#br1" timeOffset="26489.66">14330 3069 0,'0'-21'15,"0"42"32,0 0-47,0 1 16,0-1-16,0 0 0,0 0 0,0 0 15,-21 0-15,21 1 0,0 20 16,0-21-16,0 0 0,0 0 16,0 1-16,0-1 15,21-21-15,0 0 0,0 0 16,0 0-16,0-21 0,1 21 15,-1-22-15,0 1 0,0 0 0,0 0 16,-21 0-16,21 0 0,1-1 16,-1-20-16,0 21 0,-21 0 15,21-22-15,0 22 0,-21 0 0,0 0 16,21 0-16,-21 0 16,0 42-1,0 0-15,0 0 16,0 0-16,0 0 0,0 1 15,0 20-15,0-21 0,0 0 0,-21 0 16,21 1-16,0-1 0,0 0 16,0 0-16,0 0 0,0 0 0,21-21 15,1 22-15,-1-22 0,0 0 0,0 0 16,0 0-16,0 0 16,1 0-16,20 0 0,-21 0 0,21 0 15,-20-22-15,20 1 0,0 21 0,-21-21 16,22 0-16,-22 0 0,21 0 15,-21-1-15,22 1 0</inkml:trace>
  <inkml:trace contextRef="#ctx0" brushRef="#br1" timeOffset="27315.19">15282 3112 0,'0'0'0,"0"-22"16,0 1-16,0 0 0,0 0 0,0 0 15,0 0-15,-21 21 0,21-22 0,-21 1 16,0 21-16,0 0 0,-1 0 16,-20 0-16,21 0 0,0 0 0,0 0 15,-22 0-15,22 21 0,0-21 16,0 22-16,0-1 0,-1 0 15,1 21-15,21-21 0,-21 1 0,21-1 16,0 21-16,0-21 0,0 0 0,0 1 16,0-1-16,0 0 0,0 0 15,0 0-15,21-21 0,0 21 16,1-21-16,20 0 0,-21 0 0,0 0 16,0 0-16,22-21 0,-22 0 15,0 0-15,0 21 0,22-21 0,-22 0 16,0-1-16,-21 1 0,21-21 15,0 21-15,-21 0 0,0-1 16,21 1-16,-21 0 0,0 0 0,0 0 16,-21 42 15,21 0-15,0 0-16,0 0 15,-21 1-15,21 20 0,0-21 0,0 0 16,0 0-16,0 1 0,0-1 0,21 0 15,0 0-15,22 0 16,-22-21-16,0 0 0,21 0 0,1 0 16,-22 0-16,21 0 0,1 0 15,-1 0-15,0-21 0,1 21 16,-1-21-16,-21 0 0,0 21 0,22-21 16,-22-1-16,0-20 0,-21 21 15,21 0-15,-21 0 0,21-22 0,-21 22 16,0 0-16,0 0 0,0 0 0,0-1 15,0 1-15,-21 21 16,0 0-16,0 0 0,0 0 0,-1 0 16,-20 0-16,21 0 0,0 21 15,0 1-15,-22-22 0,22 21 0,0 0 16,21 0-16,0 0 0,-21 0 0,21 1 16,0-1-16,0 0 0,0 0 15,0 0-15,21-21 0,-21 21 16,21 1-16,0-1 0,-21 0 0,21-21 15,1 21-15,-1 0 0,-21 0 16,21 1-16,0 20 0,-21-21 0,21 0 16,-21 22-16,0-1 0,0-21 0,0 21 15,0 1-15,0-1 0,0 0 16,0 1-16,0-22 0,-21 21 0,21 1 16,-21-1-16,-21 0 0,20 1 15,1-1-15,-21-21 0,21 21 0,-22-20 16,22-1-16,-21 0 0,21 0 0,0-21 15,-1 0-15,22-21 32,0 0-32,0 0 15,0-1-15,22 1 0,-1 0 0,0-21 16,0-1-16,0 22 0,22-21 16,-22 0-16</inkml:trace>
  <inkml:trace contextRef="#ctx0" brushRef="#br1" timeOffset="27685.97">16108 3175 0,'-21'0'16,"-1"0"-16,44 0 31,-1 0-16,0 0-15,0 0 0,0 0 0,0 0 16,1 0-16,-1-21 0,0 21 16,0 0-16,0-21 0,0 0 0,1 21 15,-22-22-15,0 1 0,0 0 16,-22 21 0,1 0-16,0 0 15,-21 0-15,21 0 0,-1 0 0,-20 21 16,21 0-16,0 1 15,0 20-15,-1-21 0,1 0 0,21 22 16,-21-22-16,21 0 0,0 0 0,0 0 16,21 0-16,0-21 0,1 0 15,20 0-15,-21 0 0,21 0 0,-20 0 16,20-21-16,0 21 0,1-21 16</inkml:trace>
  <inkml:trace contextRef="#ctx0" brushRef="#br1" timeOffset="28774.7">12023 4445 0,'42'-21'16,"-42"42"31,0 0-47,0 0 15,0 1-15,0-1 0,0 0 0,0 0 16,0 0-16,0 0 16,0 1-16,0-1 0,0 0 15,0 0 1,0-42 15,0 0-15,0 0-16,0-1 15,0 1-15,0 0 0,0 0 0,0 0 16,21 0-16,-21-22 0,21 22 16,0 0-16,1 0 0,-1 0 0,0-1 15,0 1-15,21 21 0,-20 0 16,-1 0-16,0 0 0,0 0 16,21 0-16,-20 21 0,-1 1 0,0-1 0,0 0 15,0 0-15,0 0 0,-21 22 16,22-22-16,-22 0 0,0 0 15,0 0-15,0 0 0,0 1 0,0-1 16,0 0-16,0 0 0,-22-21 31,1-21-15,21 0-16,0 0 16,0-1-16,0 1 15,0 0-15,0 0 0,21 0 16,1 0-16,-22-1 0,21 1 0,0-21 0,0 21 15,0 21-15,0-21 16,1 21-16,20 0 0,-21 0 0,0 0 16,22 0-16,-22 0 0,0 21 0,0 0 15,0 0-15,0 0 0,-21 0 16,0 1-16,0 20 0,0-21 0,0 0 16,0 0-16,0 1 0,-21-1 0,21 0 15,0 0-15,-21-21 16,21 21-16,21-42 47,0 0-47,1 21 0</inkml:trace>
  <inkml:trace contextRef="#ctx0" brushRef="#br1" timeOffset="29182.42">13314 4382 0,'0'0'0,"-21"0"15,-22 0 1,22 0-16,0 0 0,0 21 16,0 0-16,-1-21 0,1 21 0,0 0 15,0 0-15,0 1 0,21-1 0,0 0 16,-21 0-16,21 0 0,0 0 16,0 1-16,0-1 0,0 0 15,21 0-15,0 0 0,0-21 16,0 0-16,0 21 0,1-21 15,20 0-15,-21 0 0,21 0 0,-20 0 16,-1 0-16,21-21 0,-21 0 0,0 21 16,1-21-16,-1 0 0,0 0 15,-21-1-15,0 1 0,0 0 0,0 0 16,0 0-16,0-22 0,-21 22 0,0 0 16,-1 0-16,1 0 0,0 0 15,-21 21-15,21 0 0,-1 0 16,-20 0-16,21 0 0,0 0 0,-22 0 15,22 21-15,0 0 0,0 0 16,21 0-16,0 0 0,0 1 16,0-1-16,0 0 0,0 0 0,21-21 15,0 21-15,0-21 0,1 0 16,-1 0-16,21 0 0,-21 0 0</inkml:trace>
  <inkml:trace contextRef="#ctx0" brushRef="#br1" timeOffset="29417.29">13610 4445 0,'0'0'0,"0"-21"0,0 0 16,21 21-16,0 21 31,-21 0-31,0 0 16,0 0-16,0 1 0,0-1 0,0 0 15,22 0-15,-22 0 0,0 0 0,21 1 16,-21-1-16,0 0 15,21 0-15,0-21 0,-21 21 16,21-21-16,0 0 16,1 0-16,-1-21 15,-21 0-15</inkml:trace>
  <inkml:trace contextRef="#ctx0" brushRef="#br1" timeOffset="29650.15">13991 4339 0,'0'0'16,"-21"21"0,0 1-1,0-1-15,-1 0 0,1 21 16,0-21-16,0 1 0,0-1 0,0 0 16,-1 0-16,1 0 0,21 0 15,0 1-15,-21-1 0,21 0 0,-21 0 16,21 0-16,0 0 0,0 1 15,21-22 1,0 0 0,0 0-16,-21-22 0,43 1 0</inkml:trace>
  <inkml:trace contextRef="#ctx0" brushRef="#br1" timeOffset="29893.05">14160 4445 0,'0'-21'15,"0"42"-15,0-21 16,-21 21 0,21 0-16,-21 1 15,0-1-15,21 0 0,0 0 16,0 0-16,0 0 0,0 1 0,0-1 16,0 0-16,0 0 15,0 0-15,0 0 0,21-42 47,-21 0-31</inkml:trace>
  <inkml:trace contextRef="#ctx0" brushRef="#br1" timeOffset="30065.94">14203 4360 0,'0'-21'31,"0"0"-31,0 42 47,21-21-31,-21 21-16,21-21 0,0 0 0,-21 22 16,21-22-16</inkml:trace>
  <inkml:trace contextRef="#ctx0" brushRef="#br1" timeOffset="30429.73">14414 4551 0,'0'0'15,"22"0"1,-1 0 0,0 0-16,0 0 0,0 0 15,0 0-15,1 0 0,-1-21 0,0 21 16,0-21-16,0 21 0,0-22 15,-21 1-15,22 21 0,-22-21 0,21 21 16,-21-21-16,0 0 0,0 0 16,-21 21-1,-1 0-15,1 0 16,0 0-16,0 0 0,0 21 0,0 0 16,-22-21-16,22 21 0,0 0 15,0 0-15,21 1 0,-21-1 0,21 0 16,0 0-16,-22 0 0,22 0 0,0 1 15,0-1-15,22 0 16,-1 0-16,0-21 0,0 21 0,0-21 16,0 0-16,22 21 0,-22-21 0,0 0 15,21 0-15,-20 0 16,20 0-16,-21 0 0,21-21 0</inkml:trace>
  <inkml:trace contextRef="#ctx0" brushRef="#br1" timeOffset="30689.58">15388 4276 0,'0'0'0,"-21"-21"31,0 21-31,0 0 0,-1 0 0,1 0 0,21 21 16,-21 0-16,0 0 0,0 0 15,0 0-15,21 1 0,0 20 0,0-21 16,-22 0-16,22 22 0,0-22 0,0 0 15,0 0-15,0 0 0,0 0 16,0 1-16,0-1 0,22 0 16,-1 0-16,0-21 0,0 0 15,0 0-15,0 0 0,22 0 0,-22 0 16,0 0-16,0 0 0,0-21 16,22 21-16</inkml:trace>
  <inkml:trace contextRef="#ctx0" brushRef="#br1" timeOffset="30929.44">15854 4212 0,'-21'0'0,"42"0"0,0 0 16,0 0 0,0 0-16,0 0 15,1 0-15,-1 21 0,0 1 16,0-1-16,0 0 0,-21 0 15,21 0-15,-21 0 0,0 1 0,0 20 16,0-21-16,0 21 0,-21-20 0,0-1 16,0 21-16,0-21 0,-22 0 15,1 1-15,21-1 0,-21 0 16,-1 0-16,1 0 0,21 0 0</inkml:trace>
  <inkml:trace contextRef="#ctx0" brushRef="#br1" timeOffset="31861.52">4149 8361 0,'0'0'0,"0"-21"16,0 42 15,0 0-31,-22 21 0,22-20 16,-21 20-16,21 0 0,-21 1 0,0-1 15,21 21-15,0 1 0,0-22 16,-21 22-16,21-22 0,0 0 0,0 1 15,0-1-15,0 0 0,0-20 0,21-1 16,0 0-16,0 0 0,0-21 16,1 0-16,-1 0 0,21 0 0,-21 0 15,22 0-15,-1-21 0,-21 21 16,21-21-16,1 0 0,-1-1 16,0 1-16,-20 0 0,20 0 0,-21 0 15,0 0-15,0-1 0,-21 1 16,0 0-16,0 0 0,0 0 0,-21 0 15</inkml:trace>
  <inkml:trace contextRef="#ctx0" brushRef="#br1" timeOffset="32041.41">4127 8784 0,'0'0'0,"0"21"0,22-21 15,-1 0 1,0 0-16,0 0 0,0-21 15,0 0-15,22 21 0,-22-21 0,21 21 16,1-21-16,-22 0 0,21 21 16,-21-22-16,0 1 0,1 21 0,-22-21 15,0 0-15,0 0 0</inkml:trace>
  <inkml:trace contextRef="#ctx0" brushRef="#br1" timeOffset="32225.52">4191 8467 0,'0'-21'16,"21"21"-16,0-22 15,0 22-15,1 0 0,-1 0 16,21-21-16,-21 21 0,64-21 16,-64 21-16,21 0 0,-20 0 0,20 0 15,-21 0-15,21 0 0,-20 0 16,-1 0-16,0 0 0</inkml:trace>
  <inkml:trace contextRef="#ctx0" brushRef="#br1" timeOffset="32701.25">4932 8657 0,'0'21'0,"0"1"15,0-1-15,0 0 0,0 0 16,0 0-16,0 0 16,0 1-16,0 20 0,0-21 0,0 0 15,0 0-15,0 1 0,-21-1 16,21 0-16,0 0 16,0 0-16,0 0 15,-22-21 1,22-21-1,0 0-15,0 0 0,0 0 16,0 0-16,0-1 0,0 1 16,22-21-16,-1 21 0,0-22 0,0 22 15,0 0-15,0 0 0,1-21 0,-1 42 16,21-22-16,-21 1 0,0 21 16,22 0-16,-22 0 0,0 0 0,0 0 15,0 21-15,1 1 0,-1-1 16,-21 0-16,21 0 0,-21 0 15,0 0-15,0 1 0,0-1 0,0 21 16,0-21-16,0 0 0,-21 1 0,0-1 16,21 0-16,-22-21 0,22 21 15,0 0-15,22-42 32</inkml:trace>
  <inkml:trace contextRef="#ctx0" brushRef="#br1" timeOffset="33353.74">5990 8678 0,'-42'-21'31,"21"21"-31,-22 0 0,22 0 0,0 0 0,0 0 16,-22 0-16,22 0 0,0 0 0,-21 21 15,21 1-15,-1-22 0,-20 21 16,21 21-16,0-21 0,0 0 0,-1 1 16,22 20-16,0-21 0,0 0 15,0 0-15,0 1 0,0-1 0,22 0 16,-1-21-16,0 0 0,21 21 16,-21-21-16,1 0 0,20 0 0,-21 0 15,21 0-15,-20-21 0,20 0 16,-21 21-16,0-21 0,0-1 0,22 1 15,-22 0-15,0 0 16,-21 0-16,21 0 0,-21-1 0,0 1 16,0 0-16,0 0 0,0 0 15,0 42 17,0 0-32,0 0 0,0 22 15,0-22-15,-21 21 0,21-21 16,0 22-16,0-1 0,0 0 15,0 1-15,0-1 0,0 0 0,0 1 16,0-1-16,0 0 0,0 22 0,0-22 16,0 0-16,0 22 0,0-22 15,0 22-15,0-22 0,0 0 0,0 1 16,0-1-16,0 0 0,-21-20 0,0 20 16,0-21-16,-1 0 0,1 0 15,0 1-15,-21-1 0,21-21 0,-1 0 16,-20 0-16,21 0 0,-21 0 0,-1 0 15,1 0-15,0-21 0,-1-1 0,1-20 16,21 21-16,-22-21 0,22 20 16,0-20-16,0-21 0,0 20 15,21 1-15,0-22 0,0 22 0,0-21 16,0 20-16,0-20 0,0 20 16,21 1-16,0 0 0,0-1 0,22 22 15,-22-21-15,21 0 0,0 20 0,1-20 16,-1 21-16,0-21 0</inkml:trace>
  <inkml:trace contextRef="#ctx0" brushRef="#br1" timeOffset="33841.46">6392 8488 0,'0'-21'16,"0"42"-16,-21-42 15,0 42 1,21 0-16,-21 0 16,21 0-16,-21 22 0,21-22 0,0 21 15,0 1-15,-22-1 0,22 0 16,-21 1-16,21-1 0,0 0 0,0-21 16,0 22-16,0-22 0,0 21 15,0-21-15,0 1 0,21-1 16,1 0-16,-1-21 0,0 0 15,0 0-15,0 0 0,0 0 16,1-21-16,-1 0 0,0-1 16,0 22-16,0-21 0,0 0 0,1 0 15,-1-21-15,0 20 0,0 1 0,-21 0 16,0 0-16,0-21 0,21 42 16,-21-22-16,0 1 0,0 42 15,0 1 1,0-1-16,0 0 15,0 0-15,-21 0 0,21 22 16,0-22-16,-21 0 0,21 0 16,0 0-16,0 0 15,0-42 32,0 0-47,21 0 0,-21 0 16</inkml:trace>
  <inkml:trace contextRef="#ctx0" brushRef="#br1" timeOffset="34013.43">6689 8657 0,'0'0'15,"0"-21"-15,0 0 16,0 42 46,21 0-62,0-21 16,0 0-16,0 21 0</inkml:trace>
  <inkml:trace contextRef="#ctx0" brushRef="#br1" timeOffset="34442.18">7281 8700 0,'-42'-22'32,"21"22"-32,0 0 0,-1 0 15,-20 0-15,21 0 0,0 0 16,-22 22-16,22-1 0,0-21 0,0 21 16,0 0-16,0 0 0,21 0 15,0 1 1,21-22-16,0 0 0,0 0 15,0 0-15,0 21 0,22-21 0,-22 0 16,0 0-16,0 0 16,22 0-16,-22 0 0,0 21 0,0-21 15,0 21-15,0 0 16,-21 0-16,0 1 16,0-1-16,-21 0 0,0-21 15,0 21-15,0-21 0,0 21 0,-22 0 16,22-21-16,0 22 0,-21-22 15,20 0-15,-20 0 0,21 21 0,-21-21 16,20 0-16,1 0 0,0 0 0,0 0 16,21-21-1,0-1-15,0 1 16,21 21-16,0-21 16,22 0-16,-22 0 0</inkml:trace>
  <inkml:trace contextRef="#ctx0" brushRef="#br1" timeOffset="34918.91">7535 8424 0,'0'0'0,"0"-21"0,-21 21 16,0 0-16,0 0 31,21 21-31,0 1 0,-21-1 15,21 0-15,0 21 0,0-21 0,0 22 16,0-22-16,0 21 0,0 1 16,0-1-16,0-21 0,0 21 0,0 1 15,0-22-15,0 21 0,0-21 0,0 1 16,0-1-16,0 0 0,0 0 16,0 0-16,0 0 0,-22-42 46,22 0-46,0 0 16,0 0-16,0 0 0,0-1 0,0-20 16,22 21-16,-1 0 0,0-22 15,0 22-15,0 0 0,0 0 16,22 0-16,-22 0 0,21 21 0,1 0 16,-22 0-16,21 0 0,-21 0 0,22 0 15,-22 21-15,0 0 0,0 0 16,0 0-16,0 0 0,-21 22 0,0-22 15,0 0-15,0 21 0,0-20 0,0-1 16,-21 0-16,0 0 0,0 0 16,0 0-16,0 1 0,-1-1 0,1-21 15,0 21-15,0-21 0</inkml:trace>
  <inkml:trace contextRef="#ctx0" brushRef="#br1" timeOffset="35857.37">5715 10266 0,'0'21'32,"0"0"-17,0 0-15,0 1 0,21 20 0,-21-21 16,0 0-16,0 0 0,0 1 0,21-1 15,-21 0-15,0 0 0,0 0 16,0 0-16,0 1 16,0-44 15,-21 1-31,21 0 0,0 0 16,0 0-16,0 0 0,0-1 0,0-20 15,0 21-15,21 0 16,0 0-16,-21-22 0,22 22 0,-1 0 15,0 0-15,0 0 0,21-1 0,-20 22 16,-1 0-16,21 0 0,-21 0 0,0 0 16,1 0-16,20 0 0,-21 22 15,0-22-15,0 21 0,1 21 0,-1-21 16,-21 0-16,0 1 0,0 20 0,0-21 16,0 0-16,0 0 0,0 1 15,0-1-15,0 0 0,0 0 0,-21 0 16,-1-21 15,22-21-15,0 0-16,0 0 0,0 0 0,22-1 15,-22 1-15,21-21 0,0 21 16,0-22-16,0 22 0,0-21 0,1 21 16,-1 0-16,21-22 0,-21 22 0,22 21 15,-22-21-15,0 21 0,0 0 16,21 0-16,-20 0 0,-1 0 0,-21 21 15,21 0-15,-21 0 0,0 1 0,0 20 16,0-21-16,0 21 0,0-20 16,0 20-16,0-21 0,-21 0 15,0 22-15,21-22 0,0 0 0,-22 0 16,22 0-16,0 0 0,-21-21 16,42 0-1,1-21 1,-1 21-16,0-21 0,0 0 0,0 0 15</inkml:trace>
  <inkml:trace contextRef="#ctx0" brushRef="#br1" timeOffset="36250.14">7006 10181 0,'-21'0'15,"0"0"-15,0 0 16,-1 21-16,1-21 0,0 22 0,0-1 15,0 0-15,21 0 0,-21 0 16,-1 22-16,22-22 0,-21 0 0,21 21 16,0-21-16,0 1 0,0-1 0,0 0 15,0 0-15,21 0 0,1-21 16,-1 21-16,0-21 0,0 0 0,0 0 16,0 0-16,1 0 0,-1 0 0,0 0 15,0-21-15,0 0 16,0 21-16,1-21 0,-1 0 0,-21 0 15,21-1-15,-21 1 0,0 0 0,0-21 16,0 21-16,0-1 0,-21 1 16,0 0-16,-1 0 0,1 0 0,0 0 15,0 21-15,0 0 0,0 0 0,-1 0 16,1 0-16,0 0 0,0 0 0,0 0 16,21 21-16,0 0 15,0 0-15,0 0 0,0 0 16,0 1-16,21-22 0,0 0 0,0 0 15,0 0-15,22 0 0,-22 0 16</inkml:trace>
  <inkml:trace contextRef="#ctx0" brushRef="#br1" timeOffset="36509.96">7366 10139 0,'0'0'0,"21"0"47,-21 21-47,0 0 16,21 0-16,-21 1 0,21-1 15,-21 0-15,0 0 0,0 0 0,0 0 16,22 1-16,-22-1 0,21 0 16,-21 0-16,0 0 0,21-21 31,0 0-16,-21-21-15,21 0 0,0 21 16,-21-21-16,22 0 0</inkml:trace>
  <inkml:trace contextRef="#ctx0" brushRef="#br1" timeOffset="36721.83">7705 10139 0,'0'0'0,"21"-21"0,-21 0 16,-21 21-1,-1 0 1,1 21-16,21 0 0,-21-21 15,0 21-15,0 0 0,0 0 16,-1 1-16,22-1 0,-21 0 0,0 21 16,0-21-16,21 1 0,0-1 0,-21 0 15,21 0-15,-21 0 16,21 0-16,21-21 16,0 0-16,0 0 15,0 0-15,0-21 0,1 0 16,-1 21-16</inkml:trace>
  <inkml:trace contextRef="#ctx0" brushRef="#br1" timeOffset="36949.71">7937 10139 0,'0'21'31,"0"0"-31,-21 0 16,0 1-16,21-1 0,0 0 15,-21 0-15,21 0 0,-21 0 16,21 1-16,0-1 0,0 0 0,0 0 16,0 0-1,0-42 17,0 0-32,21 21 0,0-21 15</inkml:trace>
  <inkml:trace contextRef="#ctx0" brushRef="#br1" timeOffset="37129.61">8022 10012 0,'-21'0'31,"0"0"-31,21 21 31,0 0-31,0 0 16,21-21-1,0 0-15,0 0 16,0 0-16</inkml:trace>
  <inkml:trace contextRef="#ctx0" brushRef="#br1" timeOffset="37477.41">8234 10266 0,'0'0'0,"21"0"31,0 0-31,0 0 16,0-21-16,1 0 15,-1 21-15,-21-22 16,21 22-16,0-21 0,-21 0 0,0 0 16,0 0-16,-21 21 31,0 0-31,0 0 15,-1 0-15,1 21 0,0 0 0,0 0 16,0 0-16,0 1 0,-1-1 16,22 0-16,-21 21 0,21-21 0,0 1 15,0-1-15,0 0 0,0 0 16,0 0-16,0 0 0,21-21 0,1 22 16,-1-22-16,0 0 15,0 0-15,0 0 0,0 0 0,1 0 16,-1 0-16,21-22 0,-21 22 0</inkml:trace>
  <inkml:trace contextRef="#ctx0" brushRef="#br1" timeOffset="37717.26">8869 10097 0,'0'0'16,"0"-22"-16,-21 22 15,-1 0-15,1 0 16,0 0-16,0 0 0,21 22 15,-21-1-15,0 0 0,21 0 16,0 0-16,-22 0 0,1 1 0,21-1 16,-21 0-16,21 21 0,0-21 0,0 1 15,0-1-15,0 0 0,0 0 0,0 0 16,0 0-16,21-21 0,0 22 16,22-22-16,-22 0 0,0 0 0,21 0 15,-20 0-15,20 0 0,0 0 0,-21-22 16</inkml:trace>
  <inkml:trace contextRef="#ctx0" brushRef="#br1" timeOffset="37962.12">9292 10033 0,'0'0'0,"0"-21"0,0 0 31,21 21-31,0 0 0,1 0 0,-1 0 16,0 21-16,0 0 0,-21 0 15,21 0-15,0 1 0,1-1 16,-22 0-16,21 21 0,-21-21 0,21 22 16,-21-22-16,0 21 0,0-21 0,0 22 15,0-22-15,-21 21 0,-22-21 16,22 1-16,0-1 0,-21 0 16,21 0-16,-22 0 0,22 0 0,-21-21 15,21 0-15,-22 0 0,22 0 0</inkml:trace>
  <inkml:trace contextRef="#ctx0" brushRef="#br1" timeOffset="38617.87">13631 8403 0,'0'21'31,"0"1"-31,0-1 16,0 0-16,0 0 0,-21 0 0,21 22 16,0-22-16,-21 21 0,21 0 0,0 1 15,0-22-15,0 21 0,0 1 0,-21-1 16,21-21-16,0 0 0,0 22 16,0-22-16,0 0 0,0 0 15,21-21 1,0 0-16,-21-21 15,21 21-15,0-21 0,1 0 0</inkml:trace>
  <inkml:trace contextRef="#ctx0" brushRef="#br1" timeOffset="38969.68">14076 8467 0,'0'0'16,"42"-21"-16,-21-1 0,-42 22 31,0 22-31,0-1 0,-22 0 0,1 0 15,0 0-15,-1 0 0,1 1 0,0-22 16,-1 21-16,22 0 16,-21 0-16,21 0 0,-22-21 0,43 21 15,-21-21-15,0 0 16,42 0 0,0 0-1,1 0-15,-1 0 0,0 22 16,0-1-16,0-21 0,0 21 15,1 21-15,-22-21 0,21 1 0,0 20 16,0-21-16,-21 0 0,21 22 0,0-22 16,-21 0-16,22 0 0,-1 0 0,0 0 15,0 1-15,21-22 16,-20 0-16,20 0 0,0 0 0,1 0 0,-1 0 16,0 0-16,22-22 0,-22 22 15,0-21-15,1 0 0,20 0 16,-20 0-16</inkml:trace>
  <inkml:trace contextRef="#ctx0" brushRef="#br1" timeOffset="39389.81">14753 8721 0,'0'-21'0,"0"42"0,0-64 0,0 22 15,-42 21-15,21 0 0,-1 0 16,-20 0-16,21 0 0,0 0 16,-22 0-16,22 21 0,-21 1 0,0-1 15,20 21-15,-20-21 0,21 22 0,0-22 16,0 21-16,-1-21 0,22 0 15,0 1-15,0 20 0,0-21 16,0 0-16,0 0 0,22-21 16,-1 0-16,0 0 0,0 0 15,21 0-15,-20 0 0,-1 0 16,21-21-16,-21 0 0,22 0 0,-22 21 16,0-21-16,0-22 0,0 22 0,0 0 15,1 0-15,-22 0 0,0-22 16,0 22-16,0 0 0,0 0 15,0 0-15,0 42 16,0 0 0,-22-21-16,1 21 0,21 22 15,-21-22-15,21 0 0,0 21 0,0-21 16,0 1-16,0-1 0,0 0 16,0 0-16,0 0 0,0 0 0,21 1 15,0-22-15,1 21 0,-1-21 16,0 0-16,0 0 0,0 0 0,0 0 15,1-21-15,-1-1 0,21 1 16,-21 21-16,22-21 0,-22 0 0,21 0 16</inkml:trace>
  <inkml:trace contextRef="#ctx0" brushRef="#br1" timeOffset="39814.36">15113 8742 0,'21'-21'16,"-42"42"-16,42-63 0,-21 20 15,-21 22 1,21 22-16,-21-1 15,21 0-15,-21 0 0,-1 0 0,22 0 16,-21 1-16,21-1 0,0 0 16,-21 21-16,21-21 0,-21 1 0,21-1 15,0 0-15,0 0 0,0 0 16,-21-21-16,21 21 16,0-42-1,0 0 1,0 0-16,0 0 15,0 0-15,0-1 0,0 1 16,0 0-16,21 0 0,0-21 0,0 20 16,0-20-16,1 21 0,-1 0 0,21 0 15,-21 21-15,22-22 0,-22 22 16,21 0-16,-21 0 0,0 0 0,1 0 16,-1 22-16,0-1 0,0 0 0,0 0 15,0 21-15,-21-20 0,0-1 16,0 0-16,0 21 0,0-21 0,0 1 15,0-1-15,0 0 0,0 0 0,-21 0 16,0 0 0,0-21-16,21-21 31,21 21-31,0-21 16,22 0-16</inkml:trace>
  <inkml:trace contextRef="#ctx0" brushRef="#br1" timeOffset="40277.06">15811 8721 0,'-21'21'15,"0"0"1,0 0-16,21 0 16,0 1-16,0-1 0,-21 0 0,21 0 15,-21 0-15,21 22 0,0-22 0,0 0 16,-22 0-16,22 0 0,0 0 15,0 1-15,0-1 16,-21-21 0,21-21-1,0-1 1,0 1-16,0 0 0,0 0 16,0 0-16,21 0 0,1-1 15,-22-20-15,21 21 0,0 0 0,0-22 16,0 22-16,0 0 0,1 21 15,-1-21-15,0 0 0,21 21 16,-21 0-16,1 0 0,-1 0 0,0 0 16,0 21-16,0 0 0,-21 0 0,21 0 15,1 1-15,-22-1 0,21 0 16,-21 0-16,0 21 0,0-20 0,0-1 16,0 0-16,0 0 0,-21-21 0,-1 21 15,22 0-15,-21-21 0,0 22 16,0-22-16,21 21 0,-21-21 15,42-21 1,0-1 0,21 22-1</inkml:trace>
  <inkml:trace contextRef="#ctx0" brushRef="#br1" timeOffset="40708.81">16573 8742 0,'0'0'15,"0"-21"-15,0 0 16,-21 21-16,0 0 16,0 0-16,0 0 0,0 0 0,-1 0 15,1 21-15,0-21 0,0 21 0,-21 0 16,20 0-16,1 22 16,21-22-16,-21 0 0,0 21 0,21-21 15,-21 1-15,21-1 0,0 0 0,0 0 16,0 0-16,0 0 0,0 1 15,21-22-15,0 0 0,0 0 16,0 0-16,1 0 0,-1 0 0,0 0 16,0 0-16,0-22 0,0 22 15,1-21-15,-1 0 0,0 0 0,0 0 16,-21 0-16,21-1 0,0 1 0,-21 0 16,0 0-16,22-21 0,-22 20 15,21 1-15,-21 0 0,0 42 31,0 0-15,0 1-16,0-1 0,0 0 0,-21 0 16,21 21-16,0-20 0,0-1 0,0 0 15,0 0-15,0 0 0,21-21 16,-21 21-16,21-21 0,0 22 0,0-22 16,22 0-16,-22 0 0,0 0 0,0 0 15,21 0-15,-20 0 0</inkml:trace>
  <inkml:trace contextRef="#ctx0" brushRef="#br1" timeOffset="41561.32">17208 8805 0,'0'-21'0,"0"42"0,0-63 0,0 21 0,0 0 16,-21 21-16,0 0 0,0 0 0,0 0 16,0 0-16,-1 0 0,1 0 15,0 0-15,0 21 0,0 0 0,0-21 16,-1 21-16,1 0 0,0 1 0,21-1 15,0 0-15,-21 0 0,21 0 16,0 0-16,0 1 0,0-1 0,0 0 16,0 0-16,21-21 15,0 0-15,0 0 0,1 0 16,-1 0-16,0 0 0,0 0 0,0-21 16,0 21-16,1-21 0,-22 0 15,21-1-15,0 1 0,0 0 16,-21 0-16,21-21 0,-21-1 0,21 22 15,1-21-15,-22-1 0,0 1 0,0 21 16,21-21-16,-21-1 0,21 22 0,-21 0 16,0 0-16,0 0 0,0-1 15,-21 44 1,0-1-16,-1 21 16,22-21-16,0 0 0,-21 22 15,21-22-15,0 21 0,-21 1 0,21-22 16,0 21-16,0 0 0,0-20 15,0 20-15,0-21 0,0 0 16,21 0-16,0 1 0,1-1 0,-1 0 16,0-21-16,0 0 0,21 21 0,-20-21 15,20 0-15,-21 0 0,21 0 16,1 0-16,-22-21 0,21 21 0,-21-21 16,22 0-16,-22-1 0,0 1 0,0 0 15,0 0-15,1 0 0,-22 0 16,21-22-16,-21 22 0,0 0 0,0 0 15,0 0-15,0-1 0,-21 22 16,-1 0-16,1 0 16,0 0-16,0 0 0,0 22 15,0-1-15,-1 0 0,1 0 0,0 0 16,0 0-16,21 1 0,0-1 16,-21 0-16,21 0 0,0 0 0,0 0 15,0 1-15,0-1 0,21-21 16,0 0-1,0 0-15,0 0 0,1 0 16,-1-21-16,0 21 0,0-22 16,0 1-16,-21 0 0,21 21 0,1-21 15,-1 0-15,-21 0 16,21 21-16,-21-22 0,0 44 16,0-1-1,0 0-15,0 0 16,0 0-16,0 0 0,0 1 0,0-1 15,0 0-15,0 0 0,21 0 16,0-21-16,0 0 0,1 0 16,20 0-16,-21 0 0,21 0 0,-20 0 15,20 0-15,0 0 0,-21 0 0,1 0 16,-1-21-16,0 21 0,0 0 16</inkml:trace>
  <inkml:trace contextRef="#ctx0" brushRef="#br1" timeOffset="42485.85">13356 10054 0,'0'0'0,"0"21"47,0 1-47,0-1 0,0 0 16,0 0-16,0 0 0,0 0 0,0 22 15,0-22-15,0 0 0,0 0 16,-21 0-16,21 1 0,0-1 16,0 0-16,0-42 31,0 0-31,0-1 16,0 1-16,0 0 0,0 0 15,0 0-15,0 0 0,0-1 16,21 1-16,0-21 0,0 21 0,1 0 15,-1-22-15,0 22 0,0 0 16,0 0-16,0 21 0,1-21 0,-1 21 16,0 0-16,0 0 0,0 0 15,0 0-15,1 21 0,-22 0 0,21 0 16,0 0-16,-21 0 0,0 1 0,0-1 16,21 0-16,-21 0 0,0 0 15,0 0-15,0 1 0,0-1 0,0 0 16,0 0-16,-21-21 15,21 21-15,-21-21 16,21-21 0,0 0-16,0 0 15,0 0-15,0-1 16,21 1-16,0 0 0,0 0 16,0 0-16,1-22 0,-1 22 0,0 0 15,0 21-15,0-21 0,0 0 0,1 21 16,-1 0-16,0 0 0,0 0 0,0 21 15,0 0-15,-21 0 16,22 0-16,-22 1 0,0-1 0,0 0 16,0 21-16,0-21 0,0 1 0,0-1 15,-22 0-15,22 0 0,0 0 16,-21-21-16,0 21 0,21 1 0,-21-22 16,42 0-1,0-22 1,0 1-16,1 0 0,-1 21 15,0-21-15</inkml:trace>
  <inkml:trace contextRef="#ctx0" brushRef="#br1" timeOffset="42865.63">14499 9906 0,'0'0'0,"0"21"15,-21 0-15,0-21 0,0 22 16,-1-1-16,1 0 0,0 0 15,0 0-15,0 0 0,21 22 0,-21-22 16,21 0-16,-22 0 0,22 0 16,0 1-16,0-1 0,0 0 15,0 0-15,0 0 0,22-21 0,-1 0 16,0 0-16,0 0 0,0 0 16,22 0-16,-22 0 0,0 0 0,0 0 15,21-21-15,-20 21 0,-1-21 0,0 0 16,0 21-16,0-21 0,-21-1 0,0 1 15,0 0-15,0 0 0,0-21 16,0 20-16,0 1 0,-21 0 16,21-21-16,-21 42 0,0-21 0,-22-1 15,22 22-15,0 0 0,0 0 16,0 0-16,0 0 0,-1 0 0,1 22 16,21-1-16,-21 0 0,21 0 15,0 0-15,0 0 16,21 1-16,0-22 0,1 0 15,-1 0-15,0 0 0</inkml:trace>
  <inkml:trace contextRef="#ctx0" brushRef="#br1" timeOffset="43105.49">14944 9948 0,'0'-21'16,"0"42"15,0 1-31,0-1 16,0 0-16,0 0 0,0 0 0,0 0 15,21 1-15,-21-1 0,0 0 0,0 0 16,21 0-16,-21 0 0,0 1 16,21-22 15,0-22-31,0 1 15</inkml:trace>
  <inkml:trace contextRef="#ctx0" brushRef="#br1" timeOffset="43314.37">15240 9906 0,'0'0'0,"-21"0"31,0 21-31,21 0 0,-22 1 0,1-1 0,0 0 16,0 0-16,0 0 0,0 0 15,21 1-15,-22-1 0,1 0 0,0 0 16,21 0-16,0 0 0,0 1 16,0-1-16,21-21 31,0 0-31,1 0 0,-1 0 16,0-21-16</inkml:trace>
  <inkml:trace contextRef="#ctx0" brushRef="#br1" timeOffset="43521.25">15409 10012 0,'0'0'0,"0"-21"0,0 42 31,0 0-31,0 0 0,-21 0 16,21 1 0,-21-1-16,21 0 0,-21 0 0,21 0 15,0 0-15,0 1 16,-21-22-16,21 21 0,21-42 47,-21-1-47</inkml:trace>
  <inkml:trace contextRef="#ctx0" brushRef="#br1" timeOffset="43677.17">15515 9843 0,'0'0'16,"0"-43"-1,-21 43 1,0 0-16,0 0 31,21 21-31,21-21 16,-21 22-16</inkml:trace>
  <inkml:trace contextRef="#ctx0" brushRef="#br1" timeOffset="44057.95">15769 10033 0,'0'0'0,"0"21"0,-21-21 16,42 0 15,0 0-31,0 0 0,-21-21 15,43 0-15,-22 21 0,0 0 0,0-21 16,0 21-16,1-21 0,-1 21 16,0-22-16,0 1 0,-21 0 15,-21 21 1,-21 0 0,20 0-16,1 0 0,0 21 0,-21 0 15,21 1-15,-1-1 0,-20 0 0,21 0 16,0 0-16,0 0 0,21 1 15,0-1-15,0 0 0,0 0 0,0 0 16,0 0-16,0 1 0,21-22 16,0 0-16,0 21 0,21-21 15,-20 0-15,-1 0 0,21 0 0,-21 0 16,22 0-16,-1-21 0,0 21 0</inkml:trace>
  <inkml:trace contextRef="#ctx0" brushRef="#br1" timeOffset="44298.81">16616 9906 0,'-64'21'31,"43"-21"-31,0 21 0,0 1 16,0-1-16,21 0 0,0 0 15,0 0-15,-22 0 0,22 1 0,0-1 16,0 0-16,0 0 0,0 0 0,0 0 15,0 1-15,22-22 0,-22 21 16,21-21-16,0 0 0,0 21 0,0-21 16,0 0-16,1 0 0,-1 0 15,0 0-15,0 0 0,0 0 0,0-21 16</inkml:trace>
  <inkml:trace contextRef="#ctx0" brushRef="#br1" timeOffset="44497.7">17081 9927 0,'0'0'0,"43"-21"0,63-21 32,-85 42-32,-21 21 15,0 0-15,0 0 0,0 0 0,0 22 16,0-22-16,0 0 0,0 0 0,0 22 16,0-22-16,0 0 0,0 0 15,0 0-15,-21 0 0,-1 1 16,1-1-16,0 0 0,0-21 0,-21 21 15,20-21-15,1 0 0,0 0 0,0 0 16</inkml:trace>
  <inkml:trace contextRef="#ctx0" brushRef="#br1" timeOffset="45181.34">21505 8488 0,'0'0'0,"21"-21"0,-21-22 32,0 65-17,0 20 1,0-21-16,0 0 0,0 22 0,0-1 15,0 0-15,0 1 0,-21-1 16,0-21-16,21 21 0,0 1 0,-21-1 16,21-21-16,0 0 0,0 1 0,0-1 15,0 0-15,0 0 0,21-21 16,0 0-16</inkml:trace>
  <inkml:trace contextRef="#ctx0" brushRef="#br1" timeOffset="45421.21">21907 8636 0,'0'0'0,"0"-21"0,22 0 0,-22-22 15,21 22-15,-21 0 0,0 42 32,0 0-32,0 22 15,0-22-15,0 21 0,0-21 0,0 22 16,0-1-16,0-21 0,0 22 0,0-22 15,0 21-15,0-21 0,0 0 16,-21 1-16,21-1 0,-22 0 0,22 0 16,-21-21-16,0 21 0,0-21 15,0 0-15,0 0 0,-1 0 16</inkml:trace>
  <inkml:trace contextRef="#ctx0" brushRef="#br1" timeOffset="45750.02">21484 8975 0,'-21'0'15,"42"0"-15,-21 0 16,21 0-16,0 0 0,22 0 16,-22 0-16,21-21 0,1 21 0,20 0 15,-21 0-15,1-22 0,20 22 0,1-21 16,-1 21-16,-20-21 0,20 21 16,1-21-16,-22 0 0,0 21 0,1-21 15,-1 21-15,0-22 0,-21 22 0,1-21 16,-22 0-1,-22 21 1,1 21 0,0 0-16,0-21 0,21 22 15,0-1-15,-21 0 0,21 0 0,-21 0 16,21 0-16,0 1 0,0-1 16,0 0-16,0 0 0,0 0 15,0-42 32</inkml:trace>
  <inkml:trace contextRef="#ctx0" brushRef="#br1" timeOffset="45917.92">22373 8657 0,'0'0'0,"0"-21"0,0 0 15,0 0-15,0 42 63,21 0-63,0-21 0,1 0 15,-1 21-15,0-21 0,0 0 0</inkml:trace>
  <inkml:trace contextRef="#ctx0" brushRef="#br1" timeOffset="46353.67">22902 8721 0,'0'21'0,"0"-42"0,0 63 0,0-21 16,0 0-16,0 1 0,-21-22 15,21 21-15,0 0 0,0 0 16,-21 0-16,21 0 0,-21 1 0,21-1 16,0 0-16,-21 0 0,21 0 15,0 0-15,-22-21 16,1 0 15,21-21-15,0 0-16,0 0 15,0-21-15,21 20 0,1 1 16,-1 0-16,0-21 0,0 21 16,21-22-16,-20 22 0,20 0 0,0 0 15,1 0-15,-1 21 0,0 0 16,-21 0-16,22 0 0,-1 0 0,-21 0 15,22 21-15,-22 0 0,0 0 0,0 0 16,-21 22-16,0-22 0,0 0 16,0 0-16,0 0 0,0 0 0,0 1 15,-21-1-15,0 0 0,0 0 16,-1 0 0,44-21 15,-1-21-31,0 21 0</inkml:trace>
  <inkml:trace contextRef="#ctx0" brushRef="#br1" timeOffset="47049.27">24045 8742 0,'0'0'0,"0"-21"0,0 0 0,-21 21 16,0 0-16,0 0 0,0 0 15,-1 0-15,1 0 0,-21 0 0,21 0 16,0 21-16,-22 0 0,22 0 0,-21 0 16,21 0-16,-1 1 0,-20 20 15,21-21-15,0 0 0,0 22 0,-1-22 16,22 0-16,0 0 0,0 21 0,0-20 16,0-1-16,22 0 15,20-21-15,-21 0 0,0 0 16,22 0-16,-22 0 0,21 0 0,0 0 15,-20 0-15,20-21 0,-21 21 16,21-21-16,-20-1 0,20 1 16,-21 0-16,0-21 0,0 21 0,1-22 15,-1 1-15,0 0 0,0-1 0,-21 1 16,0 0-16,21-1 0,0 1 16,-21 0-16,0-1 0,0 22 0,0 0 15,22 0-15,-22 0 0,0 42 31,-22 0-31,22 0 0,-21 21 16,0-20-16,21 20 0,-21 0 16,0 1-16,21-1 0,0 0 15,-21 1-15,21-1 0,0 0 0,0-21 16,0 22-16,0-22 0,0 21 0,21-21 16,0 1-16,0-1 0,0-21 15,0 0-15,1 21 0,20-21 0,-21 0 16,21 0-16,-20 0 0,20 0 0,-21-21 15,21 0-15,-20 21 0,20-22 16,-21 1-16,21 0 0,-20 0 0,20-21 16,-21 20-16,0 1 0,0-21 0,-21 21 15,0 0-15,22-1 0,-44 22 32,22 22-32,-21-1 15,21 0-15,0 0 0,0 0 16,0 0-16,0 1 0,0-1 0,0 0 15,0 0-15,0 0 0,0 0 0,0 1 16,21-22-16,1 0 16,-1 0-16,0 0 0,0 0 15,0 0-15,0 0 0,1-22 16,-1 1-16</inkml:trace>
  <inkml:trace contextRef="#ctx0" brushRef="#br1" timeOffset="47221.56">24871 8573 0,'0'0'0,"-21"-22"16,-22 1-1,43 42 32,0 1-47,0-1 16</inkml:trace>
  <inkml:trace contextRef="#ctx0" brushRef="#br1" timeOffset="48058.19">22352 10139 0,'0'-64'15,"0"43"-15,-21 0 0,0 21 32,21 21-17,0 0-15,0 1 0,0-1 16,0 0-16,0 0 16,0 0-16,0 0 0,0 1 0,0-1 15,0 0-15,0 0 16,-22-21-1,1 0 1,21-21 0,0 0-16,0 0 15,0-1-15,0 1 0,0 0 0,0 0 16,21-21-16,1 20 0,20-20 0,-21 21 16,0 0-16,22 0 0,-22-1 15,21 1-15,-21 0 0,22 21 0,-22 0 16,21 0-16,-21 0 0,22 0 0,-22 21 15,21 0-15,-21 1 0,0-1 16,1 0-16,-1 0 0,-21 21 16,0-20-16,0-1 0,0 0 0,0 0 15,0 0-15,0 0 16,0 1-16,-21-22 0,-1 0 16,1 0-16,0 0 0,0 0 15,21-22 1,0 1-16,0 0 15,21 0-15,-21 0 0,42 0 16,-20-1-16,20 1 0,-21 0 16,21 0-16,1 0 0,-1 0 0,0 21 15,1 0-15,-22 0 0,21 0 0,-21 0 16,1 0-16,-1 0 16,0 21-16,-21 0 0,21 0 0,-21 0 15,0 0-15,0 1 0,0-1 0,0 0 16,-21 0-16,0 0 0,0 0 0,21 1 15,-22-22-15,1 21 0,21 0 16,-21-21-16,42 0 31,0 0-31,1 0 16,-1-21-16,0 0 0,0 21 0</inkml:trace>
  <inkml:trace contextRef="#ctx0" brushRef="#br1" timeOffset="48445.97">23601 9970 0,'0'-22'0,"-21"22"16,-1 0-1,1 22-15,0-22 0,0 21 0,0 0 16,0-21-16,-1 21 0,1 0 0,0 0 16,0 1-16,21-1 0,0 0 15,0 0-15,0 0 0,0 0 0,0 1 16,21-1-16,0-21 0,0 21 15,1-21-15,-1 0 0,0 0 16,0 0-16,0 0 0,22 0 0,-22 0 16,0 0-16,0 0 0,21-21 15,-20 21-15,-1-21 0,0-1 0,0 1 16,0 0-16,-21 0 0,21 0 16,-21 0-16,0-1 0,0-20 0,0 21 15,0 0-15,0 0 0,-21-1 0,0 22 16,0 0-16,0-21 0,-22 21 15,22 0-15,0 0 0,0 0 0,-21 0 16,20 21-16,22 1 0,-21-1 16,21 0-16,21 0 15,1-21-15,-1 0 16,0 21-16,21-21 0,-21 0 0,1 0 16,20 0-16</inkml:trace>
  <inkml:trace contextRef="#ctx0" brushRef="#br1" timeOffset="48857.73">24045 9991 0,'0'0'16,"43"-43"0,-43 65-1,0-1 1,0 0-16,0 0 0,0 0 0,0 0 16,0 1-16,0-1 0,0 0 0,0 0 15,21-21-15,-21 21 0,0 0 16,21 1-16,0-22 15,0 0 1,0 0-16,1 0 16,-1 0-16,0-22 15,0 1-15,-21 0 16,0 0-16,21-21 0,-21 20 16,21 1-16,-21 0 0,0 0 15,0 0-15,22 0 0,-22-1 0,0 1 16,0 0-16,0 42 31,0 0-31,-22-21 0,1 22 0,21-1 16,-21 21-16,0-21 0,21 0 15,-21 1-15,21-1 0,-21-21 16,21 21-16,0 0 0,-22 0 0,22 0 16,22-21-1,-1 0-15,0 0 16,0 0-16,0 0 0,0-21 15</inkml:trace>
  <inkml:trace contextRef="#ctx0" brushRef="#br1" timeOffset="49065.64">24744 9970 0,'-43'21'31,"22"0"-31,0-21 0,0 21 16,21 0-16,-21 0 0,0-21 0,-1 22 15,22-1-15,-21 0 0,0 0 16,21 0-16,0 0 16,0 1-16,21-22 31,0 0-15</inkml:trace>
  <inkml:trace contextRef="#ctx0" brushRef="#br1" timeOffset="49241.54">24680 9843 0,'0'0'0,"0"-22"0,0 1 15,0 0-15,-21 0 0,0 21 16,0 0 0,21 21-1,0 0 1,21-21-1,0 21-15</inkml:trace>
  <inkml:trace contextRef="#ctx0" brushRef="#br1" timeOffset="49653.3">25019 10075 0,'21'0'32,"0"0"-17,22 0-15,-22 0 16,0 0-16,0-21 0,0 21 0,22-21 16,-22 21-16,0 0 0,-21-21 0,21 0 15,-21 0-15,0-1 16,-21 22-1,0 0-15,0 0 0,-22 0 0,22 0 16,0 22-16,-21-22 0,20 42 16,-20-21-16,21 0 0,0 0 0,0 1 15,21 20-15,0-21 0,0 0 0,0 0 16,0 1-16,21-1 0,-21 0 16,42-21-16,-21 21 0,0 0 0,22-21 15,-1 21-15,0-21 0,1 0 16,-1 0-16,0 0 0,1 0 15,-1 0-15,0 0 0,1 0 0,-22-21 16,21 21-16,-21-21 0,1 21 0,-1-21 16,0 0-16,-21 0 0,21 21 15</inkml:trace>
  <inkml:trace contextRef="#ctx0" brushRef="#br1" timeOffset="50901.06">26120 9758 0,'0'0'0,"0"-21"0,0 0 15,-22 21 17,1 0-32,0 0 15,0 21-15,0 0 0,0 0 0,-1 0 16,1 22-16,0-22 0,0 0 16,21 21-16,0-21 0,0 1 0,-21 20 15,21-21-15,0 0 0,0 0 16,0 1-16,0-1 0,0 0 0,0 0 15,21-21-15,0 21 0,0 0 0,0-21 16,1 0-16,-1 22 0,0-22 16,0 0-16,21 0 0,-20 0 0</inkml:trace>
  <inkml:trace contextRef="#ctx0" brushRef="#br1" timeOffset="51152.92">26458 9737 0,'0'0'0,"21"0"15,-21 21 1,22-21-16,-22 21 0,21 0 16,-21 0-16,0 22 0,0-22 15,21 0-15,-21 0 0,0 22 0,0-22 16,21 0-16,-21 0 0,0 21 15,0-20-15,0-1 0,0 0 16,0 0-16,-21 0 0,0 0 0,0 1 16,-1-1-16,1-21 0,0 21 0,-21 0 15</inkml:trace>
  <inkml:trace contextRef="#ctx0" brushRef="#br1" timeOffset="52514.05">2815 9144 0,'0'21'0,"0"0"16,0 1-1,0-1 1,-21-21 0,0 0-16,0 0 15,-1 0-15,1 0 0,0 0 16,0 0-16,-21 0 0,20 0 15,1 0-15,-21 0 0,0-21 0,20 21 16,-20-22-16,0 1 0,-1 0 0,1 0 16,0-21-16,-1 20 0,1-20 15,0 0-15,-1-1 0,-20-20 0,21-1 16,-1 22-16,1-21 0,0-22 16,-1 21-16,22-20 0,-21-1 0,21 0 15,-22 1-15,22-22 0,0 21 16,21 1-16,0-22 0,0 0 0,0 0 15,0 0-15,0 0 0,0 1 16,0 20-16,21-21 0,0 0 16,0 0-16,22 1 0,-1-1 0,22 0 15,-22 21-15,43-21 0,-1 1 16,1 20-16,21-21 0,21 0 0,0 0 16,0 22-16,21-22 0,0 21 15,21 1-15,1-22 0,-1 21 0,22 0 16,-1 1-16,22-1 0,-22 0 15,22 1-15,0 20 0,-1 1 0,22-1 16,-21 22-16,21 0 0,-22-1 0,1 1 16,21 21-16,0-22 15,-1 22-15,-20 0 0,21 0 0,0 0 16,0 0-16,-1-1 0,-20 1 16,21 0-16,-21 21 0,-1-21 0,1 0 15,0 0-15,-1-1 0,1 22 0,-22-21 16,1 21-16,-1 0 0,-20-21 15,-22 21-15,0 0 0,-21 0 0,0 0 16,-21 0-16,-21 0 0,-22 0 16,1 0-16,-22 0 0,0 0 0,-21 0 15,1 0-15,-1 0 0,-42 0 63,-1 0-48,1 0-15,0-21 0,0 21 16,0-21-16</inkml:trace>
  <inkml:trace contextRef="#ctx0" brushRef="#br1" timeOffset="53017.32">10668 3704 0,'0'0'0,"-21"0"31,21 21-15,0 1-16,0-1 15,21 0-15,-21 0 0,21 0 0,-21 0 16,21 1-16,0-1 0,1 0 16,-1 0-16,0 0 0,21-21 15,-21 21-15,22 1 0,-1-1 0,0-21 16,1 21-16,-1-21 0,0 0 16,1 0-16,-1 21 0,0-21 0,1 0 15,-22 0-15,21 0 0,-21 0 0,1 0 16,-1 0-16,0 0 0,-42 0 31,0 21-31,-22 0 16,1 1-16,0-1 0,-1 21 0,-20 0 15,-1 1-15,1-1 0,-1 22 16,1-22-16,-1 21 0,-20 1 0,20-22 16,1 22-16,20-1 0,-20 1 15,20-22-15,1 0 0,0 22 0,21-22 16,-1-21-16,1 22 0,21-22 15,-21 0-15,21 0 0,0 0 0,0 1 16,0-1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01:54:34.7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10858 1651 0,'0'0'0,"0"-21"0,22 21 16,-22-21-16,0 0 0,0-1 0,0 1 15,0 42 32,0 22-47,0-1 0,0 0 16,0 1-16,0 20 0,0 1 15,0-1-15,0 1 0,0-1 0,0 22 16,0-22-16,0 43 0,0-21 0,0 21 16,0 0-16,0-1 0,0-20 15,-22 21-15,1 21 0,0-21 0,21 21 16,0-21-16,0-1 0,-21 22 0,21-21 16,0 0-16,-21 21 15,21-21-15,0 0 0,-21 0 0,21-22 16,0 22-16,0-21 0,-22-1 0,22-20 15,-21-1-15,21 1 0,0-1 16,0-20-16,-21-22 0,21 0 0,0 0 16,0-42-1,0 0-15,0 0 0,0-22 16,0-20-16,0 21 0,0-22 0,0 1 16,21-22-16,-21 21 0</inkml:trace>
  <inkml:trace contextRef="#ctx0" brushRef="#br0" timeOffset="1175.3">10985 1693 0,'0'0'0,"0"-21"31,0 0 0,22 21-31,20 0 0,-21-21 16,0 21-16,22 0 0,-1-21 16,0 21-16,22 0 0,-22 0 0,43 0 15,-22 0-15,22 0 0,21 0 16,0 0-16,42 0 0,-21 0 0,21-21 16,0 21-16,21 0 15,1 0-15,20-22 0,-20 22 0,20 0 16,-21 0-16,43-21 0,-21 21 15,-1 0-15,1 0 0,-1 0 0,1 0 16,-1 0-16,1 0 0,-1 0 0,-21 0 16,1 0-16,-1 0 0,-21 0 15,22 0-15,-22 0 0,0 0 0,-21-21 16,0 21-16,0 0 0,-21 0 16,0 0-16,-22 0 0,-20 0 0,20 0 15,-41 0-15,20-21 0,-42 21 16,22 0-16,-22 0 0,0 0 15,0 0-15,-21 21 16,0 0 0,0 0-16,0 1 0,0-1 0,0 0 15,0 21-15,0 1 0,0-22 16,0 21-16,0 0 0,-21 1 0,21 20 16,-21-20-16,21-1 0,-21 21 15,21-20-15,0 20 0,0 1 0,0-1 16,-21 1-16,21 20 0,0-20 15,-22 21-15,22-1 0,0-20 0,0 20 16,0-20-16,0 21 0,0-22 16,0 22-16,0-1 0,0 1 15,0-21-15,0 20 0,0-20 0,0 20 16,0-20-16,0-1 0,0 1 0,0 21 16,0-22-16,0 1 0,0-1 15,0 1-15,-21-22 0,21 21 0,-21-20 16,0-1-16,21 0 0,-21 1 15,0-22-15,-1 21 0,1-21 0,-21 1 16,21-22-16,-22 21 0,1 0 0,0-21 16,-1 0-16,1 0 0,-21 21 15,20-21-15,-20 0 0,-22 0 0,22 21 16,-22-21-16,0 0 0,1 0 16,-1 0-16,0 21 0,1-21 15,-22 0-15,0 0 0,0 22 0,0-22 16,-21 0-16,0 0 0,0 21 0,0-21 15,0 0-15,0 0 0,-21 21 16,21-21-16,-21 0 0,0 0 0,0 21 16,-22 0-16,22-21 0,0 0 0,-21 21 15,20-21-15,22 22 0,-21-1 16,42-21-16,-21 21 0,22-21 0,-1 21 16,21-21-16,-21 0 0,0 0 0,22 21 15,-22-21-15,21 0 16,-21 0-16,22 21 0,-1-21 0,0 0 15,1 0-15,20 0 0,-20 22 0,20-22 16,22 0-16,-1 0 0,1 0 16,0 0-16,21 0 0,-22 0 0,22 0 15,0 0-15,0 0 0,0 0 16,-1 0-16,1 0 0,0 0 16,0 0-16,0 0 0,0 0 15,-1 0-15,44 0 31</inkml:trace>
  <inkml:trace contextRef="#ctx0" brushRef="#br0" timeOffset="1803.39">4974 7493 0,'0'0'0,"-21"-42"0,0 21 0,21-1 0,-21-20 15,-1 21-15,1-21 0,21 20 16,-21 1-16,21-21 0,-21 42 0,21-21 16,0 0-16,-21 21 15,21 42 1,0 0-16,0 1 0,0-1 15,0 43-15,0-22 0,0 22 16,0-1-16,0 1 0,0 21 16,0-21-16,0 20 0,0 1 0,0 21 15,0-21-15,0 0 0,-21 21 16,21-21-16,-22 21 0,22-21 0,0 21 16,-21-22-16,21 22 0,-21 0 0,0 0 15,21-21-15,0 0 0,-21 0 0,0 0 16,21-22-16,-22 22 0,22-21 15,22 0-15,-22-22 16</inkml:trace>
  <inkml:trace contextRef="#ctx0" brushRef="#br0" timeOffset="1863.36">4678 10816 0,'0'-63'15,"21"20"-15,-21 1 16,0 0-16,0-22 16</inkml:trace>
  <inkml:trace contextRef="#ctx0" brushRef="#br0" timeOffset="2747.86">4805 7620 0,'0'0'16,"0"-21"-16,-21 0 0,-1 0 0,22-1 15,0 1-15,-21 21 0,21-21 16,-21 0-16,42 21 16,0 0-16,22 0 15,-1 0-15,0 0 0,22 0 16,-1 0-16,22 0 0,0 0 0,21 0 16,21-21-16,0 21 0,0 0 15,21-21-15,21-1 0,0 1 0,1 21 16,20-21-16,1 0 0,-1 0 0,-20 0 15,20-1-15,1 1 0,-22 0 16,0 21-16,1-21 0,-22 0 0,-21 0 16,0 21-16,0-22 0,-21 22 15,-22 0-15,1 0 0,0 0 16,-22 0-16,-21 0 0,1 0 0,-22 0 16,21 22-16,-21-22 0,1 21 0,-22 0 15,0 0-15,21 0 0,-21 0 16,0 22-16,0-22 0,0 21 0,0 1 15,0-1-15,0 0 0,0 1 0,0-1 16,0 21-16,0-20 0,0-1 16,0 22-16,0-22 0,0 21 0,0 1 15,0-1-15,0 1 0,0-1 0,21 1 16,-21-1-16,21 1 0,0-1 16,0 1-16,-21-1 0,0 1 15,22 21-15,-22-22 0,0 1 0,0 20 16,0-20-16,0 20 0,0-20 0,0-1 15,0 1-15,0-1 0,-22 1 0,22-1 16,-21-20-16,21 20 0,0 1 16,0-22-16,-21 22 0,21-22 0,-21 0 15,21 1-15,0-1 0,-21 0 0,0 1 16,-1-1-16,22-21 0,-21 0 0,0 22 16,0-22-16,-21 0 0,20 0 15,-20 0-15,21 0 0,-21 1 16,20-1-16,-20 0 0,0 0 0,-1 0 0,1 0 15,0-21-15,-22 22 0,22-1 16,-22 0-16,1 0 0,-1-21 0,-20 21 16,-1 0-16,-21 1 0,0-22 15,-21 21-15,0 0 0,-21-21 0,0 21 16,0-21-16,-21 21 0,20 0 0,-20 1 16,42-22-16,-21 21 0,21-21 0,0 0 15,0 0-15,21 0 0,-21 0 0,0 21 16,0-21-16,0 0 0,0 0 15,0 0-15,0 0 0,21 0 0,0 21 16,1-21-16,41 0 0,1 0 16,-1 0-16,22 0 0,21 0 0,-1 0 15,44 0 1,-1-21-16,21 0 0,0 0 16,1-1-16,-1-20 0</inkml:trace>
  <inkml:trace contextRef="#ctx0" brushRef="#br0" timeOffset="3351.02">12023 7493 0,'0'0'0,"0"-42"0,21-212 31,-21 211-31,0 22 0,0 0 16,0 0-16,0 42 31,0 0-31,0 43 0,0-22 0,0 22 15,0 20-15,0 1 0,0 0 16,21-1-16,-21 22 0,0 21 0,0-21 16,0 21-16,0 0 0,0-21 15,0 21-15,-21 0 0,0 0 0,-1 0 16,22 0-16,-21-21 0,0 21 16,0-22-16,0 1 0,0 0 0,21 0 15,0-21-15,-22-1 0,22 1 0,-21-22 16,21 1-16,-21-1 0,21-20 0,0-1 15,-21-21-15,21 0 0,0 1 0,0-44 32,21 1-32,0 0 0,0-21 15,1-1-15,-1-20 0,0-1 0,21 1 16</inkml:trace>
  <inkml:trace contextRef="#ctx0" brushRef="#br0" timeOffset="4203.56">12001 7345 0,'0'0'16,"0"-21"-16,0 0 0,-21-1 0,21 1 15,0 0-15,0 0 0,0 0 16,21 21-16,1-21 0,-1 21 0,21-22 15,0 22-15,1-21 16,-1 21-16,22-21 0,-1 0 0,22 21 16,-22-21-16,22 21 0,21-21 0,0 21 15,21-22-15,0 22 0,21-21 16,-21 0-16,21 21 0,0-21 0,21 21 16,1-21-16,-22 21 0,21 0 0,1-21 15,20 21-15,-21-22 0,1 22 16,20 0-16,-20 0 0,-1 0 0,0 0 15,-21-21-15,22 21 0,-1 0 16,-21 0-16,0-21 0,-21 21 0,0-21 16,-21 21-16,21 0 0,-42-21 15,21 21-15,-22-21 0,1 21 16,-21 0-16,-1 0 0,-21 0 0,1 0 16,-22 0-16,0 21 0,0 0 0,-21 0 15,0 0-15,0 0 0,0 1 16,0 20-16,0-21 0,0 21 0,0 1 15,-21-1-15,21 0 0,0 1 16,0 20-16,-21 1 0,21-1 0,0 1 16,-21-1-16,21 22 0,0-22 0,0 22 15,0-21-15,-21 20 0,21 1 16,-22 0-16,22-1 0,0 1 16,-21 0-16,21-1 0,-21-20 0,0 20 15,0 1-15,21 0 0,-21-1 0,-1 1 16,1 0-16,-21-22 0,21 22 15,0-22-15,-22 1 0,22-1 0,-21 1 16,21-1-16,-22 1 0,1-1 0,0 1 16,-1-1-16,1-20 0,0 20 15,-22-20-15,22-1 0,-22 0 0,1 1 16,-1-22-16,-20 21 0,20-21 0,1 0 16,-22 1-16,0-1 0,22 0 15,-22 0-15,0-21 0,1 21 0,-22-21 0,21 21 16,-21-21-16,-21 0 15,22 22-15,-22-22 0,0 0 0,0 0 16,0 21-16,-22-21 0,22 0 0,-21 0 16,0 21-16,0-21 0,-21 21 0,20-21 15,-20 0-15,0 21 0,-1-21 0,22 0 16,-21 21-16,42-21 0,-21 0 16,21 0-16,0 22 0,21-22 0,0 0 15,21 0-15,1 0 0,20 0 0,1 0 16,-1 0-16,22 0 0,21-22 0,0 1 15,-1 21-15,22-21 0,0 0 16,22 0-16,-1-22 0,0 22 16,21-21-16,22 21 0,-1-22 0</inkml:trace>
  <inkml:trace contextRef="#ctx0" brushRef="#br0" timeOffset="4843.18">19981 7239 0,'0'0'0,"0"-42"0,0 21 0,0-22 16,21 22-16,-21-21 0,22 21 0,-22-1 15,0 1-15,21 21 16,0 0 0,-21 21-16,0 1 0,0 20 15,0 21-15,21 1 0,-21-1 0,0 22 16,0 0-16,0 21 0,0-1 0,0 1 15,0 0-15,0 21 0,0-21 16,0 21-16,0-21 0,0 21 16,0 0-16,0 0 0,-21-21 0,0 21 15,21-22-15,-21 1 0,-1 0 0,22 0 16,-21-21-16,0 20 0,0-20 16,0-21-16,-22 20 0,22-20 0,0-1 15,0-20-15,0-1 0,0 0 0,-1 1 16,22-22-16,0 0 0,-21 0 0,21-42 31,0 0-31,21 0 16,1-22-16,-1 1 0,-21 0 0,21-1 15,0-20-15,0-1 0</inkml:trace>
  <inkml:trace contextRef="#ctx0" brushRef="#br0" timeOffset="5743.19">20193 7260 0,'0'0'0,"0"-42"0,0 21 0,0-22 16,0 22-16,0 0 0,0 0 0,0 0 15,21 21-15,0-21 0,0-1 0,22 22 16,20-21-16,1 21 15,-1-21-15,22 21 0,0-21 0,20 21 16,1-21-16,0 21 0,0 0 0,21-21 16,0 21-16,21 0 0,-21-22 15,21 22-15,0 0 0,1 0 0,20 0 16,0 0-16,1-21 0,-1 21 16,-21 0-16,21-21 0,1 21 0,20 0 15,-20 0-15,-1 0 0,0 0 0,1 0 16,20 0-16,-21 0 0,22 0 15,-22 0-15,-21 0 0,22 0 0,-22 0 16,-21 0-16,21 0 16,-21 0-16,-21 21 0,0-21 0,0 0 15,-1 0-15,-20 0 0,-21 21 16,-1-21-16,-21 22 0,1-22 0,-1 0 16,-21 21-16,0-21 0,1 21 0,-22 0 15,0 21-15,0-20 16,0 20-16,0 0 0,0 22 0,0-22 15,0 22-15,0-1 0,0 1 16,-22 20-16,1-20 0,21-1 0,-21 22 16,0 0-16,21-1 0,0 1 0,-21 0 15,21-1-15,-21 1 0,21 0 16,-22-1-16,22 22 0,0-21 16,0-1-16,-21 1 0,0 0 0,21-1 15,-21 1-15,21 0 0,-21-1 16,21-20-16,0 21 0,0-1 0,-21-20 15,-1 20-15,1-20 0,21 21 0,-21-22 16,0 1-16,21-1 0,-21-21 16,0 1-16,-1 20 0,1-20 0,0-1 15,0-21-15,-21 21 0,20-20 0,-20 20 16,0-21-16,-1 0 0,-20 0 16,21 1-16,-22-22 0,1 21 0,-22-21 15,0 0-15,1 21 0,-1-21 0,-21 0 16,0 0-16,0 21 0,-21-21 15,22 0-15,-22 0 0,0 0 16,0 0-16,-22 0 0,22 0 0,-21 0 16,0 0-16,0 0 0,0 21 0,0-21 15,-22 0-15,22 0 0,-21 0 0,21 21 16,-1 1-16,1-22 0,0 21 16,-21-21-16,21 21 0,-1 0 0,1-21 15,0 21-15,-21 0 0,21-21 0,-1 22 16,1-1-16,21 0 0,-21-21 0,42 21 15,0-21-15,1 21 0,20-21 16,0 0-16,1 0 0,20 0 0,1 0 16,20 0-16,1 0 0,0 0 15,-1 0-15,22-21 0,0 0 0,0 0 16,0 0-16,-1-1 0,1 1 16,0-21-16</inkml:trace>
  <inkml:trace contextRef="#ctx0" brushRef="#br0" timeOffset="6467.77">11642 5144 0,'0'0'0,"-22"-22"0,1 22 0,21-21 16,-21 21-16,0 0 0,0 0 0,-22 0 15,22 0-15,-21 21 0,-22-21 0,1 43 16,-1-22-16,-41 21 0,20 1 16,-21 20-16,-21 1 0,-21-1 0,0 22 15,-22 21-15,1-22 0,-21 22 16,20 0-16,-20 0 0,-1 0 16,22-1-16,-22 1 0,43 0 0,-21-21 15,42-1-15,0-20 0,21 21 0,0-43 16,22 21-16,-1-20 0,21-22 15,22 21-15,0-21 0,21 1 0,-1-22 16,44 0-16,-1-22 16,42 1-16,-20-21 0,20 21 15,1-22-15,20 1 0</inkml:trace>
  <inkml:trace contextRef="#ctx0" brushRef="#br0" timeOffset="6896.11">14838 4953 0,'0'0'16,"0"-21"-16,-21-21 0,21-1 15,0 22-15,-22 0 0,22 0 0,0 0 16,0-1-16,0 44 16,0 20-16,-21 0 15,0 1-15,0 20 0,21 22 0,-21-1 16,21 22-16,-21-21 0,-1 21 15,1 0-15,21 21 0,-21-22 0,0-20 16,21 21-16,-21-21 0,0 20 0,-1-20 16,22 0-16,0-1 0,-21-20 15,21-1-15,-21 1 0,21-22 0,0 1 16,0-1-16,0-21 0,-21 21 16,21-20-16,21-22 15,0 0-15,0-22 16</inkml:trace>
  <inkml:trace contextRef="#ctx0" brushRef="#br0" timeOffset="7311.89">16552 4720 0,'0'0'0,"0"-21"0,0 0 0,0-43 32,21 64-32,1 0 0,-1 22 15,21-1-15,0 21 0,1-21 16,20 22-16,1 20 0,20-21 0,1 22 15,21-1-15,0 1 0,21-1 0,0 1 16,0-1-16,21 22 0,0-21 16,21 20-16,1 1 0,20 0 15,1-22-15,-1 22 0,1-1 0,20 1 16,-20 0-16,21-1 0,-22 1 16,1 0-16,-22-1 0,21 1 0,-41 0 15,-1-22-15,0 1 0,-21-1 16,-21-20-16,-22-1 0,-20 0 0,-1 1 15,1-22-15,-43 21 0,0-42 0,-21 21 16</inkml:trace>
  <inkml:trace contextRef="#ctx0" brushRef="#br1" timeOffset="12255.88">12319 2180 0,'0'0'0,"0"-21"63,0 0-63,0 0 15,21 21-15,-21-21 0,21-1 16,-21 1-16,0 0 15,0 0-15,0 0 0,0 0 16,0-1-16,0 1 0,-21 21 0,0-21 16,0 21-16,0 0 0,-22 0 15,22 0-15,-21 0 0,21 0 0,-22 21 16,1 0-16,21 22 0,-22-22 16,22 21-16,-21-21 0,21 22 0,0-1 15,-1 0-15,1 1 0,0 20 0,21-20 16,-21-1-16,21 0 0,0 1 15,0-1-15,0 0 0,0 1 0,21-22 16,0 0-16,0 0 0,1 0 16,-1 0-16,0-21 0,21 0 15,-21 0-15,22 0 0,-1 0 0,-21 0 16,22 0-16,-1 0 0,-21-21 16,21 0-16,-20 0 0,-1 0 0,21 0 15</inkml:trace>
  <inkml:trace contextRef="#ctx0" brushRef="#br1" timeOffset="12640.66">12552 2286 0,'0'0'0,"0"-63"31,-21 63 1,21 21-32,-22 0 0,22 0 15,0 0-15,0 0 0,0 1 0,-21 20 16,21-21-16,-21 21 0,21-20 15,0-1-15,0 21 0,0-21 0,0 0 16,0 1-16,0-1 0,0 0 16,21-21-16,0 0 0,1 0 0,-1 0 15,0 0-15,0 0 0,0 0 0,0 0 16,1-21-16,-1 0 0,0-1 16,0 1-16,0 0 0,-21 0 0,0 0 15,0-22-15,0 22 0,0-21 0,0 21 16,0-22-16,0 22 0,-21 0 15,0 0-15,0 0 16,-22 21-16,1 0 16,21 0-16,0 0 0,0 21 15,-1-21-15,22 21 0,-21 0 0,21 0 16,0 1-16,0-1 16,0 0-16,0 0 0,21 0 15,1-21-15,-1 0 0</inkml:trace>
  <inkml:trace contextRef="#ctx0" brushRef="#br1" timeOffset="13540.14">12975 2265 0,'0'0'0,"21"-21"0,-21 0 0,0-22 16,0 64 15,0 1-16,0-1-15,0 0 0,-21 21 16,21-21-16,-21 1 0,21-1 0,0 21 16,0-21-16,0 0 0,0 1 0,0-1 15,0 0-15,0 0 16,0 0-16,21-21 0,0 0 0,0 0 16,1 0-16,-1 0 15,0 0-15,0 0 0,0-21 16,-21 0-16,21 21 0,1-21 0,-1 0 15,0-1-15,-21-20 0,21 21 16,-21 0-16,0-22 0,21 22 0,-21 0 16,21 0-16,-21 0 0,22 21 15,-22-21-15,0 42 32,0 0-32,0 0 0,0 0 0,0 0 15,-22 1-15,22-1 16,-21 0-16,21 0 0,0 21 0,0-20 15,0-1-15,0 0 16,21 0-16,1-21 0,-1 0 0,0 0 16,0 0-16,0 0 0,22 0 0,-22 0 15,0 0-15,0 0 0,0-21 16,0 0-16,1 0 0,-1-1 0,0 1 16,0 0-16,-21 0 0,21 0 0,-21 0 15,0-22-15,0 22 0,0 0 16,0 0-16,0 0 0,0-1 15,0 44 17,0-1-32,0 0 0,0 0 15,0 0-15,0 0 0,0 1 0,-21-1 16,21 0-16,0 0 0,-21 0 16,21 0-16,0 1 0,0-1 15,0-42 32,0-1-47,0 1 16,0 0-16,0 0 0,0 0 15,0 0-15,0-1 0,0-20 0,21 21 16,0 0-16,-21 0 16,21-1-16,22 1 0,-22 0 0,0 21 15,21 0-15,1-21 0,-22 21 0,21 0 16,-21 0-16,22 21 0,-22 0 15,0 0-15,0 1 0,0-1 0,-21 0 16,0 0-16,0 0 0,0 0 16,0 22-16,0-22 0,-21 0 0,0 0 15,21 0-15,-21 1 0,21-1 0,-21 0 16,0-21-16,21 21 16,0-42 15,0 0-31,21 21 15,0-21-15</inkml:trace>
  <inkml:trace contextRef="#ctx0" brushRef="#br1" timeOffset="13788.16">14414 1905 0,'0'-21'0,"0"42"0,0-63 0,0 63 31,-21 0-16,0 0-15,21 22 0,-21-22 16,21 21-16,0-21 0,-21 22 0,0-1 16,-1 0-16,22-21 0,-21 22 15,0-1-15,21-21 0,0 22 16,0-22-16,-21 0 0,21 0 0,0 0 16,0 0-16,21 1 15,0-22-15,0 0 0,1 0 16,-1-22-16,0 22 0,-21-21 15</inkml:trace>
  <inkml:trace contextRef="#ctx0" brushRef="#br1" timeOffset="13983.02">14160 2223 0,'-21'0'0,"42"0"0,-63 0 16,42-22-1,21 22 1,0-21-16,1 21 0,-1 0 16,0 0-16,21-21 0,-21 21 0,22-21 15,-1 21-15,-21 0 0,22-21 16,-22 21-16,21 0 0</inkml:trace>
  <inkml:trace contextRef="#ctx0" brushRef="#br1" timeOffset="14387.65">14732 2138 0,'0'0'0,"-21"0"0,-22 0 31,43-21-15,0 0-1,22-1-15,-1 22 0,0 0 16,0 0-16,0-21 0,0 21 0,22 0 15,-22 0-15,0 0 0,0 0 16,0 21-16,1 1 0,-1-1 0,0-21 16,-21 21-16,0 0 0,0 0 15,0 0-15,0 1 0,0 20 16,0-21-16,0 0 0,-21 0 16,21 1-16,-21-1 0,-1-21 0,1 0 15,21 21-15,-21-21 0,0 0 16,0 0-16,21-21 15,0 0 1,0-1-16,0 1 0,0 0 16,21 0-16,0 0 0,0-22 15,0 22-15,1 0 0,20 0 16,-21 0-16,21 0 0,-20-1 0,20 1 16,-21 21-16,21-21 0,1 21 15,-22 0-15,21-21 0</inkml:trace>
  <inkml:trace contextRef="#ctx0" brushRef="#br1" timeOffset="14983.3">15473 2011 0,'-21'63'15,"21"-41"-15,-22-22 0,1 21 16,21 0-16,0 0 0,-21 0 16,21 0-16,0 1 0,0-1 0,0 0 15,0 0-15,0 0 16,21 0-16,0-21 0,1 0 15,-1 22-15,0-22 0,0 0 0,0 0 16,22 0-16,-22 0 0,21 0 0,-21 0 16,0-22-16,1 1 0,-1 21 15,0-21-15,0 0 0,0 21 0,0-21 16,1 0-16,-1-22 0,-21 22 16,21 0-16,-21 0 0,21 0 0,-21-1 15,0 1-15,0 0 0,0 42 47,0 0-31,0 1-16,-21-1 0,21 0 0,-21 0 15,21 0-15,0 0 0,0 1 16,0-1-16,0 0 16,0 0-16,0 0 15,0 0 1,0 1-16,21-22 31,-21-22 125,-21 22-140</inkml:trace>
  <inkml:trace contextRef="#ctx0" brushRef="#br1" timeOffset="17688.2">15917 2096 0,'0'21'63,"0"0"-63,0 0 15,0 21-15,0-20 0,0 20 0,0-21 16,0 21-16,-21 1 0,21-1 16,0 0-16,0 1 0,0-1 0,0-21 15,0 22-15,0-22 0,0 21 0,0-21 16,0 22-16,0-22 15,0 0-15,0 0 0,0 0 16,0 0-16,0-42 31,-21 0-15,21 0-16,0-21 0,0 20 16,0-20-16,0 0 0,0-1 15,0 1-15,0 0 0,0-22 0,21 22 16,0 0-16,22-22 0,-22 22 15,21 21-15,0-22 0,1 22 0,-1-21 16,22 21-16,-22 21 0</inkml:trace>
  <inkml:trace contextRef="#ctx0" brushRef="#br1" timeOffset="20211.87">12658 3598 0,'0'-21'15,"0"0"1,0 0 0,21 0-16,0 21 0,0-21 0,-21-1 15,21 1-15,-21 0 0,21 0 0,-21 0 16,22 0-16,-1-1 0,-21 1 16,0 0-16,0 0 0,0 0 15,0 42 1,-21 0-1,21 0-15,-22 22 0,1-1 0,21 0 16,-21 22-16,0-1 16,21 1-16,0-1 0,-21 1 0,0 20 15,21 1-15,-22-21 0,22 20 0,-21 1 16,21-22-16,-21 1 0,0-1 16,21-20-16,0-1 0,0 0 0,0 1 15,0-22-15,0 0 0,0 0 0,21-21 16,0 0-1,0 0-15,1 0 0,-1-21 0,21 0 16,-21 0-16,0 0 0,1-1 0,-1 1 16,0 0-16,-21 0 0,0-21 15,0 20-15,0-20 0,0 0 0,0 21 16,0-22-16,-42 1 0,20 21 0,1-22 16,-21 22-16,21 0 15,-22 0-15,22 0 0,-21 21 0,21 0 16,0-21-16,-1 21 0,1 0 0,21-22 31,21 22-31,1-21 16,-1 21-16,0 0 0,0-21 15,21 21-15,1-21 0,-1 21 0,0-21 16,1 0-16,-1-1 0,0 1 0,22 0 16,-22 0-16,1 0 0,-1-22 15,0 22-15,1-21 0,-1 21 0,-21-22 16,21 22-16,-20-21 0,-1 0 0,-21 20 15,0-20-15,0 21 16,0 0-16,0 0 0,0-1 0,-21 22 16,-1 0-16,1 0 0,0 22 15,0 20-15,21-21 16,0 21-16,-21-20 0,21 20 0,-21 0 16,-1-21-16,22 22 0,0-1 0,0-21 15,0 22-15,0-22 0,0 0 16,0 0-16,0 21 0,0-20 0,22-1 15,-1 0-15,0-21 0,0 0 16,0 0-16,22 0 0,-22 0 16,21 0-16,-21 0 0,0 0 15,22-21-15</inkml:trace>
  <inkml:trace contextRef="#ctx0" brushRef="#br1" timeOffset="20983.01">13716 3704 0,'0'-63'31,"-21"63"-31,0 0 0,-1 0 16,1 0-16,0 0 15,0 21-15,0 0 0,0-21 0,-1 21 16,22 0-16,-21 1 0,21-1 0,-21-21 16,21 21-16,-21 0 0,21 0 15,0 0-15,0 1 16,0-1-16,21-21 15,0 0-15,0 0 0,1 0 16,-1 0-16,0 0 0,0 0 16,0-21-16,0 21 0,1-22 0,-1 1 15,0 21-15,0-21 0,-21 0 0,21 0 16,0 0-16,-21-1 16,22 1-16,-22 0 15,0 42 1,-22 0-16,1 1 15,21-1-15,-21 0 16,21 0-16,0 0 0,0 0 0,0 1 16,0-1-16,0 0 15,21-21-15,0 0 0,1 21 0,-1-21 16,0 0-16,0 0 0,21 0 0,1 0 16,-22 0-16,21 0 0,1 0 15,20-21-15,-21 0 0,1 21 0,-1-21 16,0-1-16,1 22 0,-22-21 0,0 0 15,0 0-15,0 0 0,-21 0 16,0-1-16,0 1 0,0 0 16,-21 0-16,0 21 0,0-21 0,0 21 15,-22 0-15,1 0 0,0 0 16,21 0-16,-22 0 0,1 0 0,0 0 16,20 21-16,-20 0 0,21-21 0,21 21 15,-21-21-15,21 21 16,21 1-16,0-22 15,0 0-15,0 0 0,1 21 0,20-21 16,-21 21-16,21-21 0,-20 21 16,20 0-16,-21-21 0,0 21 0,0 1 15,1-1-15,-1 0 0,-21 21 0,0-21 16,0 22-16,0-22 0,0 21 16,0 1-16,-21-22 0,-1 21 15,1 0-15,0 1 0,0-22 0,-21 21 16,20 1-16,1-22 0,-21 21 15,21-21-15,0 0 0,-1 1 0,1-1 16,0 0-16,0-21 0,42-21 31,0 0-31,0-22 16,22 22-16</inkml:trace>
  <inkml:trace contextRef="#ctx0" brushRef="#br1" timeOffset="21247.86">14986 3493 0,'0'-22'0,"0"44"0,-21-44 0,0 22 0,-1 0 16,1 0-16,0 0 0,0 22 15,0-1-15,0 0 0,-1 0 16,1 0-16,0 22 0,21-22 0,-21 21 15,21-21-15,-21 22 0,21-22 16,0 21-16,0-21 0,0 0 0,0 1 16,0-1-16,0 0 0,0 0 15,21-21-15,0 21 0,21-21 16,-20 0-16,-1 0 0,21 0 16,-21-21-16,22 0 0</inkml:trace>
  <inkml:trace contextRef="#ctx0" brushRef="#br1" timeOffset="21479.72">15367 3408 0,'21'-21'16,"-21"0"-16,21 21 0,0 0 0,1 0 16,-1 0-16,0 21 15,0 0-15,21 0 0,-20 0 16,-1 0-16,0 22 0,0-22 0,0 21 15,0-21-15,1 22 0,-22-1 0,0-21 16,0 22-16,0-22 0,0 21 16,-22-21-16,1 22 0,-21-22 0,0 0 15,-1 21-15,-20-21 0,20 1 0,-20 20 16,21-21-16</inkml:trace>
  <inkml:trace contextRef="#ctx0" brushRef="#br1" timeOffset="22767.04">5588 7789 0,'0'0'0,"0"-21"16,0 0-16,-21 0 15,21 0-15,0 0 0,0-1 16,0 1-16,-21 21 15,-1 21 1,22 1-16,0-1 16,0 0-16,0 0 0,0 21 0,0 1 15,0-1-15,-21 0 0,21 1 16,0 20-16,-21-20 0,21-1 0,0 21 16,0-20-16,0-1 0,0 22 0,0-43 15,0 21-15,0 0 0,0-20 16,0 20-16,21-21 0,0 0 0,1 0 15,-1-21-15,0 0 0,0 22 16,0-22-16,22 0 0,-22 0 0,21 0 16,0-22-16,-20 1 0,20 0 15,0 0-15,1 0 0,-1 0 0,-21-22 16,21 1-16,-20 0 0,20-1 0,-21 1 16,0-22-16,-21 22 0,0-21 0,21 20 15,-21-20-15,0 20 0,0-20 16,0 21-16,0 20 0,0-20 0,0 21 15,0 0-15,0 0 0,0-1 0,-21 22 32,21 22-17,0-1-15,0 0 16,0 0-16,21 0 16,1 0-16,-1-21 0,0 22 15,0-22-15,0 0 0</inkml:trace>
  <inkml:trace contextRef="#ctx0" brushRef="#br1" timeOffset="23195.8">6921 7747 0,'0'0'0,"22"0"0,20-21 0,-21 21 16,0-21-16,-21 0 0,0-1 16,0 1-1,-21 21-15,0 0 16,0 0-16,0 0 0,-22 21 15,22 1-15,-21-22 0,-1 21 0,22 0 16,-21 0-16,21 21 0,0-20 0,-1-1 16,1 0-16,0 0 0,21 0 15,0 0-15,0 1 0,0-1 0,0 0 16,0 0-16,0 0 0,21-21 0,0 21 16,1 1-16,-1-22 0,21 21 0,-21-21 15,22 21-15,-1-21 16,-21 21-16,0 0 0,22-21 0,-22 21 0,0 1 15,0-1-15,0-21 0,0 21 16,-21 0-16,0 0 16,0 0-16,-21 1 0,-21-1 15,21-21-15,-22 0 0,22 21 0,-21-21 16,0 0-16,-1 0 0,1 0 0,0 0 16,20 0-16,-20 0 0,21 0 15,-21 0-15,20 0 0,1-21 0,0 0 16,0 21-16,21-22 15</inkml:trace>
  <inkml:trace contextRef="#ctx0" brushRef="#br1" timeOffset="24247.21">5651 9546 0,'0'0'0,"-21"0"0,0 0 0,21 21 16,0 1-16,-21-22 0,21 21 0,-21-21 15,21 21-15,21-21 31,0 0-31,21 0 0,-20 0 16,-1 0-16,21 0 0,0-21 0,-20 0 16,20 21-16,0-22 0,-21 1 0,22 0 15,-22 0-15,21 0 0,-21 0 16,1-1-16,-22 1 0,0 0 16,0 0-16,0 0 0,0 0 0,0-1 15,0 1-15,-22 21 0,1-21 16,0 21-16,0 0 0,0 0 0,0 0 15,-1 0-15,1 21 0,0-21 0,0 21 16,0 22-16,0-22 0,-1 21 16,22 1-16,-21-1 0,0 0 15,21 22-15,-21-1 0,0 1 0,0-1 16,21-20-16,-22 20 0,1 1 0,0-1 16,0 1-16,21-1 0,0 1 15,-21-22-15,21 21 0,0 1 0,0-22 16,0 22-16,0-22 0,0 0 0,0 1 15,0-1-15,0-21 0,0 0 0,21 1 16,0-22-16,0 0 0,0 0 16,1 0-16,-1 0 0,0-22 0,21 1 15,-21-21-15,1 21 0,-1-22 0,21 22 16,-21-21-16,0 0 0,-21-22 16,0 22-16,0-1 0,0 1 15,0 0-15,0-1 0,0 1 0,-21 0 16,-21-1-16,21 1 0,-22 21 0,1 0 15,0 0-15,-22-1 0,22 22 0,0 0 16,-1 0-16,22 0 0,-21 0 16,21 0-16,-1 0 0,1 0 0,21 22 15,43-22 1,-22 0-16,0 0 16,21 0-16,-21-22 0,22 1 0,-1 21 15,0-21-15,1 0 0,-1 0 0,0 0 16,1-1-16,20 1 0,-20 0 15,-1-21-15,0 21 0,-21-22 16,22 1-16,-1 21 0,-21-22 0,22 1 16,-22 21-16,0-21 0,-21 20 0,0 1 15,0 0-15,0 0 0,-21 21 32,0 21-32,-1-21 0,1 21 15,0 22-15,21-22 0,-21 21 16,21-21-16,-21 22 0,21-1 0,0-21 15,0 21-15,0-20 0,0 20 0,0-21 16,0 0-16,0 22 0,0-22 0,0 0 16,21-21-16,-21 21 15,21 0-15,0-21 0,0 0 16,1 0-16,-1 0 0,0 0 16,0-21-16,0 21 0</inkml:trace>
  <inkml:trace contextRef="#ctx0" brushRef="#br1" timeOffset="25031.57">6667 9610 0,'0'0'0,"0"-43"15,0 22 1,-21 21-16,0 0 16,0 0-16,0 0 0,0 0 15,-22 0-15,22 21 0,0 1 16,0-1-16,0 0 0,-1 0 0,1 0 15,0 22-15,0-22 0,0 0 0,21 0 16,-21 0-16,21 0 0,0 43 16,21-64-1,0 0-15,0 0 0,0 0 16,0 0-16,1 0 0,-1 0 0,21-21 16,-21 0-16,22-1 0,-22 1 15,21 0-15,-21 0 0,0 0 0,1 0 16,-1-22-16,0 22 0,-21 0 0,0 0 15,0 0-15,0-1 16,0 44 0,0-1-1,-21 0-15,21 0 0,-21 0 16,21 22-16,0-22 0,0 0 0,0 0 16,0 0-16,0 0 0,0 1 15,21-1-15,0 0 0,0-21 16,0 0-16,0 0 0,1 0 0,20 0 15,0 0-15,1 0 0,-1 0 16,0-21-16,1 21 0,-1-21 0,-21-1 16,21 1-16,-20 0 0,20 0 0,-21 0 15,0 0-15,-21-1 0,0-20 16,0 21-16,0 0 0,0 0 16,0-22-16,0 22 0,-21 21 0,0-21 15,0 0-15,0 21 0,-1 0 0,1 0 16,0 0-16,-21 0 0,21 21 0,-1-21 15,1 21-15,0 0 0,0 0 16,0 1-16,0-1 0,21 0 0,0 0 16,0 0-16,0 0 0,0 1 15,21-1-15,0 0 16,0 0-16,0 0 0,0 0 16,1 1-16,-1-1 0,0 0 0,0 21 15,0-21-15,0 1 0,-21 20 0,0 0 16,22-21-16,-22 22 0,0-22 0,0 21 15,0 1-15,0-1 0,0 0 16,-22 1-16,1-22 0,0 21 0,0 0 16,0 1-16,0-22 0,-1 21 0,1-21 15,0 1-15,0-1 0,0-21 0,21 21 16,-21-21-16,21-21 16,0 0-16,0-1 15,21 1-15,0 0 0,0-21 16,-21-1-16,21 1 0,0 0 0</inkml:trace>
  <inkml:trace contextRef="#ctx0" brushRef="#br1" timeOffset="25271.44">7726 9419 0,'0'0'0,"-21"0"0,-43 0 16,43 0-16,0 0 15,21 21-15,-21 1 0,-1-1 0,22 0 16,-21 21-16,21-21 16,0 22-16,-21-22 0,21 21 0,0-21 15,0 22-15,0-22 0,0 0 0,0 0 16,0 0-16,0 1 0,21-22 0,0 0 16,1 0-16,-1 0 0,0 0 15,0 0-15,0 0 0,0 0 0,1-22 16</inkml:trace>
  <inkml:trace contextRef="#ctx0" brushRef="#br1" timeOffset="25515.29">8128 9356 0,'21'0'0,"0"0"15,0 21 1,1 0-16,-22 0 15,0 0-15,0 22 0,21-22 16,-21 0-16,0 21 0,0-20 0,0 20 16,0-21-16,0 21 0,0-20 0,0 20 15,-21-21-15,-1 0 0,1 22 0,0-22 16,0 0-16,0 0 0,-22-21 16,22 21-16,0-21 0,0 0 0,0 0 15,0 0-15,-1 0 0</inkml:trace>
  <inkml:trace contextRef="#ctx0" brushRef="#br1" timeOffset="26195.6">12827 7684 0,'0'0'0,"21"-22"0,-21 1 15,0 42 17,0 1-32,-21-1 0,21 0 15,-21 21-15,0-21 0,21 22 16,-22-1-16,1 0 0,21 1 0,0 20 16,-21-20-16,21-1 0,-21 0 0,21-21 15,0 22-15,0-1 0,0-21 16,0 0-16,0 1 0,0-1 0,21 0 15,0-21-15</inkml:trace>
  <inkml:trace contextRef="#ctx0" brushRef="#br1" timeOffset="26415.48">12552 8255 0,'0'0'0,"0"21"0,0 0 0,-21 1 15,-1-1-15,22 0 0,0 0 16,0 0-16,22-21 16,-22 21-16,21-21 0,0 0 15,0 0-15,21 0 0,-20 0 16,20 0-16,-21 0 0,21-21 0,1 0 16,-1 21-16,0-21 0,22 0 15,-22 0-15,-21-1 0,22 1 0,-22 0 16,0 0-16,0 0 0,-21 0 0,0-1 15,0-20-15</inkml:trace>
  <inkml:trace contextRef="#ctx0" brushRef="#br1" timeOffset="26611.37">12700 7684 0,'0'0'0,"0"-22"31,21 1-16,0 21-15,22-21 0,-22 21 16,21 0-16,0 0 0,1-21 0,-1 21 16,0 0-16,1 0 0,-1 0 0,0 0 15,1 0-15,-1 0 0,0 0 16,1 0-16,-22 21 0,21-21 0</inkml:trace>
  <inkml:trace contextRef="#ctx0" brushRef="#br1" timeOffset="27055.11">13631 8065 0,'0'0'0,"0"21"0,0 0 0,0 0 16,0 0-16,0 0 0,-21 1 0,21-1 16,-21 0-16,21 0 0,0 0 0,-21 0 15,21 1-15,-21-1 16,-1 0-16,22 0 15,0 0-15,-21-21 0,0 0 16,0 0 0,21-21-1,-21 21-15,21-21 16,0 0-16,0 0 0,0-1 16,0-20-16,21 21 0,0-21 15,0 20-15,0-20 0,1 21 0,-1-21 16,21 20-16,-21 1 0,22 0 0,-22 21 15,21 0-15,0 0 0,-20 0 16,20 0-16,-21 0 0,21 21 0,-20 0 16,-1 1-16,0-1 0,-21 0 0,0 21 15,0-21-15,0 1 0,0-1 0,0 0 16,0 0-16,0 0 0,0 0 16,0 1-16,-21-1 0,0-21 15,21 21-15,0 0 0,-22-21 16,44 0 15,-22-21-31</inkml:trace>
  <inkml:trace contextRef="#ctx0" brushRef="#br1" timeOffset="27783.24">14563 7959 0,'0'0'0,"-64"-43"32,43 43-32,-21 0 0,20 0 0,1 0 15,-21 0-15,21 0 0,-22 0 0,22 22 16,-21-1-16,21 0 0,0 0 0,-1 21 16,1-20-16,0 20 0,21-21 15,0 21-15,0-20 0,0 20 0,0-21 16,0 0-16,0 0 0,21 1 0,0-1 15,1-21-15,-1 21 0,0-21 16,21 0-16,-21 0 0,1 0 0,20 0 16,-21 0-16,0 0 0,22-21 0,-22 0 15,0 21-15,0-22 0,0 1 16,0-21-16,1 21 0,-22-22 0,21 22 16,-21-21-16,21 0 0,0-1 15,-21-20-15,0 20 0,0 1 0,0 0 16,21-1-16,-21 1 0,0 0 15,0 21-15,0-22 0,0 22 0,0 0 16,0 42 0,0 0-1,-21 0-15,0 22 0,21-22 0,0 21 16,0 1-16,-21-1 0,21 0 0,-21 1 16,21-1-16,0 0 0,0 1 15,0-1-15,0 0 0,0-21 16,0 22-16,0-22 0,21 0 0,0 0 15,-21 0-15,21 1 0,0-22 0,0 0 16,1 0-16,-1 0 0,0 0 16,0 0-16,0 0 0,0 0 0,1 0 15,-1-22-15,-21 1 0,21 0 0,0 0 16,0 0-16,0-22 0,-21 22 0,22 0 16,-1-21-16,-21 21 0,0-1 15,21 1-15,-21 0 0,21 0 0,-21 42 31,0 0-31,0 0 16,0 1-16,0-1 16,0 0-16,-21 0 0,21 0 0,0 0 15,0 1-15,0-1 0,0 0 0,0 0 16,0 0-16,21-21 16,0 21-16,0-21 0,1 22 15,20-22-15,-21 0 0,0 0 0,0 0 16,22 0-16,-22 0 0</inkml:trace>
  <inkml:trace contextRef="#ctx0" brushRef="#br1" timeOffset="28255.97">15642 7959 0,'0'0'0,"0"-21"0,0-85 31,-21 85-31,0 21 0,0 0 16,-1 0-16,-20 0 15,21 0-15,0 21 0,0 0 0,-1 0 16,1 0-16,0 0 0,0 1 0,0 20 16,21-21-16,0 21 0,-21-20 15,21-1-15,0 21 0,0-21 0,0 0 16,0 1-16,0-1 0,0 0 0,21 0 16,0-21-16,0 0 0,0 21 0,0-21 15,1 0-15,-1 0 16,0 0-16,0 0 0,0-21 15,0 0-15,1 21 0,-1-21 0,-21 0 16,21-1-16,0-20 0,-21 21 16,21 0-16,-21-22 0,0 22 0,21-21 15,-21 21-15,0 0 0,0-1 0,0 44 47,0-1-47,0 21 0,0-21 0,0 0 16,0 1-16,0-1 0,0 21 0,0-21 15,0 0-15,0 1 0,0-1 16,0 0-16,22 0 0,-1-21 16,0 0-16,0 21 15,21-21-15,-20 0 0,-1 0 0,21 0 16,-21-21-16,0 21 0,1-21 16,-1 0-16,0 0 0,0-1 0,0 1 15</inkml:trace>
  <inkml:trace contextRef="#ctx0" brushRef="#br1" timeOffset="28478.97">15494 7620 0,'0'0'0,"-21"0"16,21-21-16,-21 21 15,21 21 17,0 0-17,0 0-15,0 1 0,0-1 16</inkml:trace>
  <inkml:trace contextRef="#ctx0" brushRef="#br1" timeOffset="29536.44">13187 9610 0,'0'0'16,"21"0"-1,0 0 1,0-21-16,0 21 0,22-22 0,-22 22 16,21-21-16,-21 0 0,22 21 0,-1-21 15,22 0-15,-22 0 0,0-1 0,1 1 16,-1 0-16,-21 0 0,21 0 16,-20 0-16,-1-1 0,0 1 15,-21-21-15,0 21 0,0 0 0,0-1 16,0 1-16,0 0 0,0 0 15,-21 0-15,0 21 0,-1 0 0,1 0 16,0 0-16,0 0 0,0 21 16,21 0-16,-21 21 0,-1-20 15,22 20-15,-21 0 0,0 1 0,21-1 16,-21 21-16,0-20 0,21 20 0,0 1 16,-21-1-16,21 1 0,-22-1 15,22-20-15,0 20 0,0 1 0,0-22 16,0 21-16,0-20 0,0-1 0,0 22 15,0-22-15,0 0 0,0 1 16,0-22-16,22 21 0,-22-21 0,21 0 16,0 1-16,-21-1 0,21-21 0,0 0 15,0 0-15,1 0 0,-1 0 16,0-21-16,0-1 0,0 1 0,22 0 16,-22 0-16,0-21 0,0 20 0,0-20 15,0 0-15,1-1 0,-22 22 0,0-21 16,0 0-16,0-1 0,0 1 15,-43 0-15,22-1 0,0 1 0,-21 0 16,-1-1-16,1 1 0,0 21 0,-1 0 16,22-1-16,-21 1 0,-1 21 0,22 0 15,0 0-15,0-21 16,0 21-16,42 0 16,0-21-1,0 21-15,22 0 0,-22-21 16,21 21-16,0-21 0,1-1 0,-1 22 15,0-21-15,1 0 0,20 0 0,-20 0 16,-1 0-16,21-22 0,-20 22 0,-1-21 16,0 21-16,1-22 0,-22 22 15,21-21-15,-21 21 0,-21-1 0,0-20 16,0 21-16,0 0 0,0 0 0,0-1 16,-21 22-1,21 22 1,-21-22-16,0 21 0,21 21 0,0-21 15,0 0-15,-21 22 0,21-22 0,-21 21 16,21 1-16,0-22 0,0 21 16,0 0-16,0-20 0,0 20 0,0-21 15,0 21-15,0-20 0,0-1 0,0 0 16,0 0-16,21 0 16,0 0-16,0-21 0,0 0 0,0 0 15,1 0-15,-1 0 0,0 0 16,0 0-16,0-21 0,22 0 0,-22 0 15</inkml:trace>
  <inkml:trace contextRef="#ctx0" brushRef="#br1" timeOffset="30515.88">14753 9335 0,'0'0'0,"0"-43"16,0 22-1,-21 21-15,21-21 0,-21 21 16,0 0-16,-1 0 0,1 0 0,0 0 15,0 21-15,0-21 0,0 21 16,-1 0-16,1 22 0,0-22 16,21 0-16,0 21 0,-21-20 0,21-1 15,0 21-15,0-21 0,0 0 0,0 1 16,0 20-16,0-21 0,21 0 16,0 0-16,0-21 0,22 0 15,-22 0-15,0 0 0,0 0 16,0 0-16,1-21 0,-1 0 15,0 0-15,0 0 0,0-22 16,0 22-16,-21 0 0,0 0 0,22-21 16,-22 20-16,21 1 0,-21 0 0,0 0 15,0 0-15,0 0 16,0 42 0,0 0-1,0 0-15,0 0 0,0 0 16,0 1-16,0-1 0,0 0 15,0 0-15,0 0 0,0 0 16,0 1-16,0-1 0,21-21 0,0 21 16,0-21-16,0 0 15,22 0-15,-22 0 0,21 0 0,-21 0 16,22 0-16,-1 0 0,0 0 0,1-21 16,-1 21-16,-21-21 0,22-1 0,-1 1 15,-21 0-15,0 0 0,0 0 16,1 0-16,-22-1 0,21 1 15,-21 0-15,0 0 0,0 0 0,-21 21 16,-1-21-16,1 21 0,0 0 16,0 0-16,0 0 0,-22 0 15,22 0-15,0 21 0,0 0 0,0-21 16,0 21-16,-1-21 0,1 21 0,21 0 16,0 1-16,0-1 15,0 0-15,21-21 16,1 0-16,-1 0 15,0 0-15,0 0 0,0 0 16,0 0-16,1 0 0,-1-21 0,0 21 16,-21-21-16,21 21 0,0 0 15,-21-22-15,21 22 0,-21-21 16,0 42 15,0 1-31,0-1 16,0 0-16,0 0 0,0 0 0,0 0 15,-21 22-15,21-22 0,0 21 16,0 1-16,0-1 0,0 0 0,0-21 16,0 22-16,0-1 0,0 0 0,0 1 15,0-22-15,-21 21 0,21 1 16,-21-22-16,21 21 0,-21-21 0,0 0 16,21 1-16,-22-1 0,1 0 15,0 0-15,0 0 0,21 0 0,-21 1 16,0-22-16,-1 21 0,1-21 0,0 0 15,-21 21-15,21-21 0,-1 0 16,1 0-16,0 0 0,0 0 0,-21 0 16,20 0-16,1-21 0,0 0 0,0 21 15,21-22-15,0 1 0,-21 0 0,21 0 16,0 0-16,0 0 0,0-1 16,0-20-16,21 21 0,-21 0 0,21-22 15,0 22-15,0-21 0</inkml:trace>
  <inkml:trace contextRef="#ctx0" brushRef="#br1" timeOffset="30843.19">15896 9229 0,'-21'0'0,"42"0"0,-63 0 16,42-21-16,-21 21 16,-1 0-16,1 0 15,21 21-15,0 0 0,-21-21 16,21 21-16,-21 21 0,21-20 0,0-1 16,0 0-16,-21 0 0,21 0 0,0 22 15,0-22-15,0 0 0,0 0 16,0 0-16,0 0 0,0 1 0,0-1 15,0 0-15,21 0 0,0-21 16,0 0-16,0 0 16,1 0-16,-1 0 0,0 0 0,0 0 15,0-21-15</inkml:trace>
  <inkml:trace contextRef="#ctx0" brushRef="#br1" timeOffset="31139.63">16277 9144 0,'0'0'0,"0"-21"0,0 0 0,21 21 47,0 0-47,1 21 16,-1 0-16,-21 0 0,0 0 0,21 22 15,0-22-15,-21 0 16,0 0-16,0 22 0,0-22 0,0 0 15,0 0-15,0 21 0,0-20 0,0-1 16,0 0-16,-21 0 0,0 0 16,0 0-16,21 1 0,-22-22 0,1 21 15,0 0-15,21 0 0,-21-21 16,0 0-16,21 21 0,-21-21 0,-1 0 31,1 0-31</inkml:trace>
  <inkml:trace contextRef="#ctx0" brushRef="#br1" timeOffset="31919.95">15875 9229 0,'0'0'0,"-21"0"47,0 0-32,-1 0 1,1 21-16,21 0 16,-21 0-16,21 0 0,0 1 15,0-1-15,0 0 0,0 0 0,-21 0 16,21 0-16,0 1 0,0-1 0,0 0 15,0 0-15</inkml:trace>
  <inkml:trace contextRef="#ctx0" brushRef="#br1" timeOffset="33059.87">22204 7218 0,'0'0'0,"0"-21"15,0 0-15,21-1 0,0 1 16,-21 0-16,0 0 16,0 42 15,0 0-31,-21 0 0,21 22 0,-21-22 15,0 42-15,21-20 0,0 20 16,0-20-16,-22 20 0,22-21 0,-21 22 16,21-22-16,-21 1 0,21 20 15,0-21-15,0-20 0,0 20 0,0 0 16,0-21-16,0 22 0,21-22 0,22 0 16,-22 0-16,21-21 0,-21 0 15,22 0-15,-1 0 0,0 0 0,1 0 16,-1 0-16,0-21 0,1 0 15,-1 0-15,0 0 0,-21-1 0,22 1 16,-22-21-16,21 21 0,-21-22 0,1 1 16,-1 0-16,-21-1 0,21 1 15,-21 0-15,21-1 0,-21-41 16,0 41-16,0 1 0,0 21 0,0-21 16,0 20-16,0 1 0,0 42 46,0 1-30,0-1-16</inkml:trace>
  <inkml:trace contextRef="#ctx0" brushRef="#br1" timeOffset="33339.72">23389 7218 0,'0'0'0,"0"-21"0,0 63 32,0-21-32,0 0 15,0 22-15,0-1 16,0 0-16,0 1 0,0-1 0,0 0 16,0 1-16,0-22 0,-21 21 0,21 1 15,-21-22-15,21 0 0,-21 0 16,21 0-16,0 0 0,0 1 0,0-1 15,0 0-15,0 0 16,0-42 0,21 0-1,0 21-15</inkml:trace>
  <inkml:trace contextRef="#ctx0" brushRef="#br1" timeOffset="33791.73">23855 7303 0,'0'21'32,"-21"-21"-32,-1 21 0,1 0 0,0 0 15,-21 0-15,21 1 0,-22-1 16,22 0-16,-21 0 0,-1 0 0,1 0 16,0-21-16,-1 22 0,22-1 0,-21-21 15,21 21-15,0-21 0,21 21 16,-22-21-16,44 0 47,-1 0-32,0 21-15,-21 0 0,21-21 0,0 22 16,-21-1-16,21 0 0,1 0 0,-1 0 16,-21 22-16,21-22 0,0 0 15,0 0-15,0 0 0,1 0 0,-1 1 16,0-22-16,21 21 0,-21-21 0,1 0 15,20 0-15,-21 0 0,0 0 16,22 0-16,-22 0 0,21 0 0,-21-21 16,0-1-16,1 22 0,20-21 0,-21 0 15,0 21-15,0-21 0,-21 0 16,22 0-16,-1-1 0,-21 1 16,0 0-16,21 0 0,-21 0 15,21 21-15,-21 21 31</inkml:trace>
  <inkml:trace contextRef="#ctx0" brushRef="#br1" timeOffset="34847.12">21590 9504 0,'21'0'31,"0"0"-31,0 0 0,1 0 16,-1 0-16,0-21 0,0 21 15,21-21-15,1-1 0,-1 1 0,-21 21 16,22-21-16,-1 0 0,0 0 0,-21 0 15,22-1-15,-22 1 0,0-21 16,0 21-16,0 0 0,1-1 16,-22-20-16,0 21 0,0-21 0,0 20 15,0 1-15,0-21 0,0 21 0,0 0 16,-22 21-16,1 0 16,0 0-16,0 21 0,0 0 15,21 21-15,-21-21 0,-1 22 0,22-1 16,-21 22-16,21-22 0,-21 0 15,0 22-15,21-1 0,0 1 0,0-1 16,-21 1-16,21-1 0,0 1 0,-21-1 16,21 1-16,0-1 0,0 1 15,0-1-15,0-20 0,0 20 0,0-21 16,0 1-16,0-1 0,0 0 16,0 1-16,0-22 0,0 0 0,0 0 15,0 0-15,21-21 16,0 0-16,0 0 0,0-21 15,0 0-15,22 0 0,-22 0 0,0-22 16,0 22-16,0-21 0,1 0 0,20 20 16,-42-20-16,21-21 0,0 20 15,-21 1-15,0-22 0,0 22 0,0-21 16,0-1-16,-21 22 0,0-1 0,0 1 16,0 0-16,-1 21 0,1-22 0,-21 22 15,21 21-15,0-21 0,-1 21 16,1 0-16,0 0 0,0 0 15,0 0-15,21-21 32,21 21-32,0-21 0,0 21 15,0 0-15,1-22 0,-1 22 0,0-21 16,21 0-16,1 21 0,-22-21 0,21 0 16,0 0-16,22-1 0,-22 1 15,1 0-15,20 0 0,-21 0 0,1-22 16,-1 22-16,0-21 0,-20 21 0,20-22 15,-21 22-15,0 0 0,-21 0 16,0 0-16,0 0 0,0-1 0,-21 22 31,0 22-31,0-1 16,0 0-16,21 21 0,-22-21 0,22 22 16,-21-1-16,0-21 0,21 22 0,0-1 15,-21 0-15,21-21 0,-21 22 16,21-1-16,0-21 0,0 0 0,0 22 15,0-22-15,0 0 0,0 0 0,0 0 16,21 1-16,0-1 0,0-21 0,0 0 16,1 0-16,-1 0 0,0 0 15,21 0-15,-21 0 0,22 0 0</inkml:trace>
  <inkml:trace contextRef="#ctx0" brushRef="#br1" timeOffset="35667.48">23262 9335 0,'0'0'0,"0"-22"0,0 1 0,0 0 16,0 0-16,-21 21 16,0 0-16,0 0 15,-22 0-15,22 0 0,0 0 0,0 21 16,-22 0-16,22 0 0,-21 1 16,21-1-16,0 0 0,-22 0 0,22 0 15,0 0-15,0 22 0,21-22 16,0 0-16,0 0 0,0 22 0,0-22 15,0 0-15,21 0 16,0 0-16,0-21 0,0 0 0,1 0 16,-1 0-16,21 0 0,-21 0 0,0 0 15,22 0-15,-22 0 0,21-21 16,-21 0-16,1-21 0,20 20 0,-21 1 16,0 0-16,0-21 0,1 21 0,-1-22 15,0 22-15,-21 0 0,0 0 0,0 0 16,0-1-16,-21 44 31,21-1-31,0 0 16,-21 0-16,-1 0 15,22 22-15,0-22 0,0 0 16,0 0-16,0 0 0,0 0 0,0 1 16,0-1-16,0 0 0,22-21 0,-1 21 15,0 0-15,0-21 16,21 21-16,-20-21 0,20 0 0,-21 0 15,21 0-15,1 0 0,-1 0 0,0-21 16,1 0-16,-1 21 0,0-21 16,1 0-16,-1 0 0,-21-1 0,0-20 15,1 21-15,-1 0 0,-21-22 16,0 22-16,0 0 0,0 0 0,0 0 16,-21 21-16,-1 0 0,1-21 0,-21 21 15,21 0-15,-22 0 0,1 0 16,0 0-16,21 21 0,-22 0 0,22-21 15,-21 21-15,21 0 0,-1-21 0,22 21 16,0 1-16,0-1 16,0 0-16,0 0 0,22 0 15,-1 0-15,0 1 16,0-22-16,0 21 0,0 0 16,1 0-16,-22 21 0,21-20 0,-21-1 15,21 21-15,-21-21 0,0 22 16,21-1-16,-21-21 0,0 21 0,0 1 15,0-22-15,0 21 0,0 1 16,0-22-16,0 0 0,0 21 0,-21-21 16,0 1-16,0-1 0,-1 0 0,22 0 15,-21 0-15,0 0 0,0 1 0,0-22 16,0 0-16,21 21 0,-22-21 16,22-21-1,0-1 1,0 1-16,22 21 0,-22-21 0,21 0 15,0-21-15</inkml:trace>
  <inkml:trace contextRef="#ctx0" brushRef="#br1" timeOffset="35939.9">24617 9292 0,'0'0'0,"-21"-42"31,-1 42-31,1 0 0,0 0 16,0 21-16,0 0 0,0 0 0,21 22 15,-22-22-15,1 21 0,0-21 0,21 22 16,0-22-16,0 21 0,0 1 0,-21-22 16,21 21-16,0-21 15,0 0-15,0 1 0,0-1 0,21 0 16,0-21-16,0 21 0,1-21 0,-1 0 15,0 0-15,0 0 0,21 0 0,-20 0 16,20-21-16,-21 21 0</inkml:trace>
  <inkml:trace contextRef="#ctx0" brushRef="#br1" timeOffset="36188.76">25146 9123 0,'85'-21'16,"-170"42"-16,191-42 16,-85 21-16,0 0 15,0 0-15,0 21 0,1 0 0,-1 0 16,0 0-16,0 1 0,0 20 0,22 0 16,-43-21-16,21 22 0,-21-1 0,0 0 15,0-20-15,0 20 0,0 0 16,0 1-16,-21-22 0,-1 21 0,1-21 15,0 0-15,0 22 0,0-22 0,-22 0 16,22 0-16,-21 0 0</inkml:trace>
  <inkml:trace contextRef="#ctx0" brushRef="#br1" timeOffset="37468.26">4149 9356 0,'42'0'0,"64"0"31,-127 0 0,-22 0-31,22 0 16,-21 0-16,21 0 0,-22 0 0,-20 0 15,20-21-15,-20 21 0,-1 0 0,1-22 16,-22 22-16,22-21 0,-22 0 16,22 0-16,-22 0 0,0 0 0,22-22 15,-1 22-15,-20-21 0,20-22 16,-21 22-16,22-22 0,-22 1 15,22-1-15,-22 1 0,22-22 0,-22 22 16,21-22-16,1-21 0,-1 0 0,1 22 16,21-22-16,-22-21 0,22 21 15,21-21-15,-22 0 0,22 0 0,0 0 16,0 0-16,21 0 0,0 0 16,0-21-16,0 21 0,21 0 0,0-21 15,21 21-15,1-21 0,-1 21 0,22-22 16,20 1-16,1 21 0,0-21 15,20 0-15,1 0 0,21 21 0,0-21 16,0 21-16,0 0 16,21 0-16,1 0 0,-1 0 0,21 21 15,-21 0-15,43 0 0,-1 0 0,1 0 16,-1 22-16,22-22 0,0 21 16,-1 1-16,22-1 0,-21 21 0,21-20 15,-1 41-15,22-20 0,-21 21 16,0-22-16,0 22 0,21-1 0,-21 22 15,0-21-15,-1 21 0,1 0 0,-21-1 16,21 22-16,-22-21 0,1 21 16,0 0-16,-1 0 0,1 0 0,-21 0 15,-1 0-15,1 0 0,-22 0 16,0 0-16,1 0 0,-22 0 16,-21 21-16,0-21 0,-21 0 0,-1 22 15,-20-22-15,0 21 0,-22-21 16,1 0-16,-22 0 0,0 0 0,-20 0 15,-1 21-15,0-21 0,0 0 0,-21-21 32,0 0-17,0-1-15</inkml:trace>
  <inkml:trace contextRef="#ctx0" brushRef="#br1" timeOffset="37904.46">11493 2201 0,'-21'64'31,"21"-43"-31,21 0 16,1 0-16,-1-21 0,0 22 0,21-1 15,1 0-15,-1 0 0,0-21 16,22 21-16,-1 0 0,1 1 0,-1-22 16,1 21-16,-1-21 0,1 0 15,-22 21-15,22-21 0,-22 0 0,0 21 16,-21-21-16,1 0 0,-1 0 15,-64 21 1,22-21-16,0 21 16,-21 1-16,-1-1 0,1 21 0,0 0 15,-1-20-15,1 20 0,21 0 0,-21 22 16,-1-22-16,1 0 16,0 1-16,-1-1 0,1 0 0,0 1 15,-1-1-15,1 0 0,0 1 0,-1-1 16,1 0-16,0 1 0</inkml:trace>
  <inkml:trace contextRef="#ctx0" brushRef="#br1" timeOffset="40991.61">10562 2011 0,'0'0'0,"21"21"94,0 0-78,1 0-16,-1 1 15,0-1-15,0 0 0,0-21 0,22 21 16,-22 0-16,21 0 0,0 1 16,1-22-16,-1 21 0,0-21 0,1 21 15,-1-21-15,0 0 0,1 0 16,-22 21-16,21-21 0,-21 0 0,1 0 16,-22 21-1,0 0 1,0 1-16,-22-1 0,1 21 15,0 0-15,-21 1 0,-1 20 0,-20 1 16,-1-1-16,1 1 0,-1-1 0,-20 1 16,20-1-16,-20 1 0,-1-1 15,0 1-15,1-1 0,20 1 16,-21-22-16,22 0 0,21-20 0,-1-1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9969-BC3A-4D1E-8575-3F5867F7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F2C60-5A46-467B-879E-F0607B437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449B-F86C-4FE5-B97E-889AD41B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85A-6CBB-4B58-97D2-E9A7F53E8571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D9BC-10BB-47A4-8892-1AD7CB7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31DF-C567-4279-B098-1A05E3D5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718-C88B-4CB4-BFD2-103D7702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47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A81B-38E5-4A43-B9B5-F2268E15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6F08E-4C6E-4DD1-B892-1376ADA0C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11C3-637F-46DE-8417-B18AEF4E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85A-6CBB-4B58-97D2-E9A7F53E8571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03E8-52E5-4246-B71E-377EC8D5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476A-2678-475D-A9C3-8B82E5D8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718-C88B-4CB4-BFD2-103D7702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2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CE661-CEA1-4606-B611-687421C3B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86C77-DF54-4158-A8D6-A2249F3D9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9B30-3B85-4FF8-91F7-B418ABFC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85A-6CBB-4B58-97D2-E9A7F53E8571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1233-B22F-441E-B3BD-A0B829BB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22C57-46B8-4048-A5E8-61590B7E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718-C88B-4CB4-BFD2-103D7702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06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795-B4DE-4B1D-A384-1C577233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052E-1B2A-4B1D-89E4-3209600D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34C6B-4CB4-4845-99B2-80A12248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85A-6CBB-4B58-97D2-E9A7F53E8571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2F0E7-6042-4258-B50C-5EBB9449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B0C1-008F-4874-9737-4EFF3ABE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718-C88B-4CB4-BFD2-103D7702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4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A0B5-BFD6-4BFF-85FF-49F4CB8F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7691C-9F72-40D3-90F6-C02EE29A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9614-CA04-4B57-8A65-271CB236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85A-6CBB-4B58-97D2-E9A7F53E8571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5D66-BE68-43CA-867B-E1D430C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0F694-54F8-452A-B21F-E1AE50F8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718-C88B-4CB4-BFD2-103D7702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2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699C-20EA-420C-9CD1-BF21FCDE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C7FF-EFC3-4AC0-81F6-FAA394E82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921F2-1703-4DC4-8A7A-8F0E3B1A9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222E7-9B98-47CC-B25F-8E1172A8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85A-6CBB-4B58-97D2-E9A7F53E8571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78D4B-B2E1-4D65-87F6-779EBF99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EC6AE-5F2C-4AB7-BBEE-D68A1D5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718-C88B-4CB4-BFD2-103D7702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99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1DAA-F114-4537-901B-4D05E80E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55D2F-7388-464D-957E-3457402D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831A4-B6EF-437E-A064-15646A7E3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91D52-A36E-4CD3-AE06-5053D33AD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E142D-50BC-4279-82D4-44F6AB8E2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DB725-4495-4C0C-B35A-BA492496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85A-6CBB-4B58-97D2-E9A7F53E8571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E9BE1-A06F-4C10-88FB-1E6A5FBC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017B3-07E9-4B3B-A6ED-4B57E57C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718-C88B-4CB4-BFD2-103D7702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5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BF1E-1777-4509-9793-432AAF75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C1A3D-9684-43B1-A55B-CBAAF2A6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85A-6CBB-4B58-97D2-E9A7F53E8571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F01D-D093-4705-9671-AFD75AD0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6E001-D2C5-4AAF-80CB-393197E3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718-C88B-4CB4-BFD2-103D7702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84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8A2A5-EF76-4436-93C9-CD5DAF46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85A-6CBB-4B58-97D2-E9A7F53E8571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B5790-8442-42A2-B2EC-6C4E2B6D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1194E-08BE-4AA6-9D1E-887E702E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718-C88B-4CB4-BFD2-103D7702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3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043-65E4-4CF0-9821-378C9CA6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9E28-F20B-43C2-A2DD-39584CDD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54446-2997-47EC-847A-9AE37525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7E247-1C3F-4B9E-BC16-0E2812E9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85A-6CBB-4B58-97D2-E9A7F53E8571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1B36C-D429-49D2-A908-C74A272C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0B2EA-37A5-47DE-AB44-D9097BA3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718-C88B-4CB4-BFD2-103D7702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61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FF43-A3A1-49DA-B181-380B87F3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DE65F-2E75-4C0F-BCAB-9B4005AFB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8FBDA-C011-4AFC-979C-C9185E98C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D14CB-ED15-4DC1-A9F2-8093F3E2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85A-6CBB-4B58-97D2-E9A7F53E8571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FFDF7-9ED8-4992-9205-CE5EB4C4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4924D-D250-40F8-A69C-0E2C607A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718-C88B-4CB4-BFD2-103D7702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24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6E2B5-4F84-46C9-9C51-BFC1307F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EE85-1E42-4E80-B843-CE8E6A12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F6990-69CB-4A1F-99BD-B8485868E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5985A-6CBB-4B58-97D2-E9A7F53E8571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2DEEF-481F-4D29-A7A8-58F938250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5319-0DB3-43B3-85AA-A662E860B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88718-C88B-4CB4-BFD2-103D7702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47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F137-0FE7-40E2-8361-17E92AABA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C7AC1-4BB8-4A78-B193-F711A3269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045555-85F2-4A76-B928-9518E7E13FD7}"/>
                  </a:ext>
                </a:extLst>
              </p14:cNvPr>
              <p14:cNvContentPartPr/>
              <p14:nvPr/>
            </p14:nvContentPartPr>
            <p14:xfrm>
              <a:off x="388440" y="160200"/>
              <a:ext cx="1104948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045555-85F2-4A76-B928-9518E7E13F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50840"/>
                <a:ext cx="1106820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36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F137-0FE7-40E2-8361-17E92AABA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C7AC1-4BB8-4A78-B193-F711A3269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F3066E-814D-4F0F-9E6D-1A95595FE518}"/>
                  </a:ext>
                </a:extLst>
              </p14:cNvPr>
              <p14:cNvContentPartPr/>
              <p14:nvPr/>
            </p14:nvContentPartPr>
            <p14:xfrm>
              <a:off x="76320" y="373320"/>
              <a:ext cx="11079720" cy="221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F3066E-814D-4F0F-9E6D-1A95595FE5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363960"/>
                <a:ext cx="11098440" cy="22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639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F137-0FE7-40E2-8361-17E92AABA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C7AC1-4BB8-4A78-B193-F711A3269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9388C8-4C28-420E-AB8F-DDFA75EC0C32}"/>
                  </a:ext>
                </a:extLst>
              </p14:cNvPr>
              <p14:cNvContentPartPr/>
              <p14:nvPr/>
            </p14:nvContentPartPr>
            <p14:xfrm>
              <a:off x="137160" y="60840"/>
              <a:ext cx="1150668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9388C8-4C28-420E-AB8F-DDFA75EC0C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51480"/>
                <a:ext cx="1152540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07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F137-0FE7-40E2-8361-17E92AABA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C7AC1-4BB8-4A78-B193-F711A3269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89E6D1-7DC7-4539-B5F9-7C09A8859E6D}"/>
                  </a:ext>
                </a:extLst>
              </p14:cNvPr>
              <p14:cNvContentPartPr/>
              <p14:nvPr/>
            </p14:nvContentPartPr>
            <p14:xfrm>
              <a:off x="0" y="152280"/>
              <a:ext cx="1067580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89E6D1-7DC7-4539-B5F9-7C09A8859E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1069452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406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F137-0FE7-40E2-8361-17E92AABA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C7AC1-4BB8-4A78-B193-F711A3269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2E92C3-8E69-4D02-9F2B-B8F3CB56B647}"/>
                  </a:ext>
                </a:extLst>
              </p14:cNvPr>
              <p14:cNvContentPartPr/>
              <p14:nvPr/>
            </p14:nvContentPartPr>
            <p14:xfrm>
              <a:off x="350640" y="106560"/>
              <a:ext cx="5639040" cy="384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2E92C3-8E69-4D02-9F2B-B8F3CB56B6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97200"/>
                <a:ext cx="5657760" cy="38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99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F137-0FE7-40E2-8361-17E92AABA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C7AC1-4BB8-4A78-B193-F711A3269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BBA5E7-5343-43A7-A16A-1E3BE33A47BC}"/>
                  </a:ext>
                </a:extLst>
              </p14:cNvPr>
              <p14:cNvContentPartPr/>
              <p14:nvPr/>
            </p14:nvContentPartPr>
            <p14:xfrm>
              <a:off x="945000" y="464760"/>
              <a:ext cx="9784440" cy="520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BBA5E7-5343-43A7-A16A-1E3BE33A47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455400"/>
                <a:ext cx="9803160" cy="52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66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F137-0FE7-40E2-8361-17E92AABA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C7AC1-4BB8-4A78-B193-F711A3269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EE3EEC-DEA5-463C-AFFF-C65E3CDECF15}"/>
                  </a:ext>
                </a:extLst>
              </p14:cNvPr>
              <p14:cNvContentPartPr/>
              <p14:nvPr/>
            </p14:nvContentPartPr>
            <p14:xfrm>
              <a:off x="571320" y="472320"/>
              <a:ext cx="10089360" cy="474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EE3EEC-DEA5-463C-AFFF-C65E3CDECF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462960"/>
                <a:ext cx="10108080" cy="47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23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F137-0FE7-40E2-8361-17E92AABA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C7AC1-4BB8-4A78-B193-F711A3269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20C6BD-9EA6-4213-A7EF-FBE3EE899988}"/>
                  </a:ext>
                </a:extLst>
              </p14:cNvPr>
              <p14:cNvContentPartPr/>
              <p14:nvPr/>
            </p14:nvContentPartPr>
            <p14:xfrm>
              <a:off x="1082160" y="312480"/>
              <a:ext cx="2598480" cy="104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20C6BD-9EA6-4213-A7EF-FBE3EE8999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800" y="303120"/>
                <a:ext cx="2617200" cy="10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493483-BCA7-44F1-8CEB-A10DF681BB70}"/>
                  </a:ext>
                </a:extLst>
              </p14:cNvPr>
              <p14:cNvContentPartPr/>
              <p14:nvPr/>
            </p14:nvContentPartPr>
            <p14:xfrm>
              <a:off x="594360" y="891720"/>
              <a:ext cx="9091080" cy="3048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493483-BCA7-44F1-8CEB-A10DF681BB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000" y="882360"/>
                <a:ext cx="9109800" cy="30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81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F137-0FE7-40E2-8361-17E92AABA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C7AC1-4BB8-4A78-B193-F711A3269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15CD0B-44DB-4432-9FED-AA57BC5C61B2}"/>
                  </a:ext>
                </a:extLst>
              </p14:cNvPr>
              <p14:cNvContentPartPr/>
              <p14:nvPr/>
            </p14:nvContentPartPr>
            <p14:xfrm>
              <a:off x="723960" y="541080"/>
              <a:ext cx="8816760" cy="335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15CD0B-44DB-4432-9FED-AA57BC5C6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531720"/>
                <a:ext cx="8835480" cy="33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695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F137-0FE7-40E2-8361-17E92AABA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C7AC1-4BB8-4A78-B193-F711A3269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4B6FD2-F0CD-4771-9F36-4756F4191778}"/>
                  </a:ext>
                </a:extLst>
              </p14:cNvPr>
              <p14:cNvContentPartPr/>
              <p14:nvPr/>
            </p14:nvContentPartPr>
            <p14:xfrm>
              <a:off x="0" y="83880"/>
              <a:ext cx="1218456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4B6FD2-F0CD-4771-9F36-4756F4191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1220328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21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2021-07-16T01:12:10Z</dcterms:created>
  <dcterms:modified xsi:type="dcterms:W3CDTF">2021-07-16T01:59:48Z</dcterms:modified>
</cp:coreProperties>
</file>