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1:40:49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2561 1143 0</inkml:trace>
  <inkml:trace contextRef="#ctx0" brushRef="#br0" timeOffset="60.96">2603 910 0,'22'-21'31</inkml:trace>
  <inkml:trace contextRef="#ctx0" brushRef="#br0" timeOffset="100.94">2371 3747 0,'0'0'0,"0"-403"0,0-41 0</inkml:trace>
  <inkml:trace contextRef="#ctx0" brushRef="#br0" timeOffset="265.83">2625 1122 0,'-22'21'0,"-126"43"31</inkml:trace>
  <inkml:trace contextRef="#ctx0" brushRef="#br0" timeOffset="393.77">2561 1143 0,'0'-21'0</inkml:trace>
  <inkml:trace contextRef="#ctx0" brushRef="#br0" timeOffset="2272.03">2011 677 0,'0'0'0,"0"-21"0,0 0 16,21 0-16,-21 0 16,0 0-16,0-1 15,0 1-15,0 0 0,21 21 0,-21-21 16,0 0 0,0 42-1,0 0 1,0 0-16,0 0 15,-21 22-15,21-22 0,0 21 0,-21 1 16,0-1-16,-1 0 0,22 22 16,-21-22-16,21 22 0,0-22 0,-21 21 15,21-20-15,-21-1 0,21 0 16,0 1-16,0-1 0,0 0 16,0-20-16,-21 20 0,21-21 15,0 0-15,0 0 0,0 1 16,0-44 15,0 1-15,0 0-16,0 0 0,0 0 15,0 0-15,0-22 0</inkml:trace>
  <inkml:trace contextRef="#ctx0" brushRef="#br0" timeOffset="2672.8">2053 593 0,'0'0'0,"21"0"0,0-21 16,1-1-16,-1 1 0,0 0 15,0 21-15,0 0 16,0-21-16,1 21 0,-1 0 15,0 0-15,0 0 0,0 0 0,22 21 16,-22-21-16,0 42 0,0-20 16,0-1-16,0 21 0,1 0 15,-22 1-15,21 20 0,-21-20 16,0 20-16,0-21 0,0 22 0,0-22 16,0 1-16,-21-1 0,21 21 15,-22-20-15,1-22 0,21 21 0,0 1 16,-21-22-16,0 21 0,21-21 0,-21 0 15,21 1-15,0-1 16,0 0-16,-21-21 0,21-21 31,0 0-15,0-1-16,-22 1 16,22 0-16,0 0 0</inkml:trace>
  <inkml:trace contextRef="#ctx0" brushRef="#br0" timeOffset="2964.49">2011 1164 0,'21'0'31,"0"0"-31,0 0 0,22 0 0,-22-21 15,0 21-15,21-21 0,1 21 16,-1-21-16,0 21 0,-21 0 16,22-21-16,-1 21 0,-21 0 0,0 0 15,1 0-15,-1 0 0,0 0 16</inkml:trace>
  <inkml:trace contextRef="#ctx0" brushRef="#br0" timeOffset="3903.95">3238 1164 0,'22'0'0,"-44"0"0,44-21 0,-22 0 0,21 21 15,-21-21-15,0 0 0,0-1 16,0 1-16,0 0 0,0 0 16,0 0-16,0 0 0,-21-1 15,21 1-15,-22 21 0,1 0 16,0-21-16,0 21 0,0 0 15,-22 0-15,22 0 0,0 21 0,-21 0 16,21 1-16,-22-1 0,22 0 16,-21 21-16,21-21 0,-22 22 0,22-22 15,0 21-15,0-21 0,0 22 16,21-22-16,0 21 0,-22-21 0,22 1 16,0-1-16,0 0 0,0 0 15,22 0-15,-1-21 0,0 0 16,0 0-16,0 0 0,0 0 0,1 0 15,20-21-15,-21 0 0,21 21 16,-20-21-16,20 0 0,-21-1 16,21 1-16,-20 0 0,-1 0 15,0 0-15,0-22 0,0 22 0,0 0 16,1 0-16,-22 0 0,0 0 16,0-1-16,21 1 0,-21 0 15,0 42 16,0 0-15,0 1-16,0-1 0,-21 0 16,21 21-16,0-21 0,0 22 15,-22-1-15,22 0 0,0 1 0,0-1 16,0 22-16,0-1 0,0 1 16,0-1-16,0 1 0,0-1 0,0 22 15,0-22-15,0 1 0,0 20 16,0-20-16,0-1 0,-21 22 0,0-21 15,21-1-15,-21 1 0,0-1 0,0 1 16,21-1-16,-22 1 0,1-1 16,0-21-16,0 1 0,0-1 0,0 0 15,-22 22-15,22-22 16,0-21-16,0 1 0,0-22 16,-1 21-16,1-21 0,-21 0 0,21 0 15,0-21-15,-22 21 0,1-22 16,21-20-16,-22 21 0,1-21 0,21-1 15,-21-20-15,20 20 0,1-20 16,0-22-16,0 22 0,21-1 0,0-20 16,0 20-16,0 1 0,0-1 15,0 1-15,21-1 0,-21 1 0,21-1 16,0 1-16,22 20 0,-22-20 16,21 20-16,-21-20 0,22 21 0,-1-1 15,-21 1-15,22 0 0,-1 20 16,-21-20-16,21 21 0,-20 0 15,-1 0-15,0 21 0,-21-22 0,21 22 16,0 0-16,0-21 16,1 21-1,-1 0 1,-21-21-16</inkml:trace>
  <inkml:trace contextRef="#ctx0" brushRef="#br0" timeOffset="4812.42">3408 1228 0,'-21'0'0,"42"0"47,-21-21-32,21 21-15,0-22 0,0 1 0,0 21 16,1-21-16,-1 0 0,0 21 16,0-21-16,-21 0 0,21-1 15,-21 1-15,-21 21 32,0 0-32,0 0 15,0 0-15,-1 0 0,1 21 0,0-21 16,0 22-16,0-1 0,0 21 15,-1-21-15,22 0 0,0 1 0,-21-1 16,21 21-16,0-21 0,0 0 0,0 1 16,0-1-16,0 0 15,21 0-15,1-21 0,-1 0 0,0 0 16,0 0-16,0 0 0,0 0 16,1 0-16,20 0 0,-21 0 0,0 0 15,0 0-15,1-21 0,20 21 16,-21-21-16,0 0 0,0-1 15,22 1-15,-22 0 0,0 0 16,0 0-16,0 0 0,1-22 0,-1 22 16,-21 0-16,0 0 0,21 0 0,-21-1 15,0 1-15,0 42 47,0 1-47,0-1 0,-21 0 16,21 0-16,0 0 0,0 0 15,-21 22-15,21-22 0,-22 0 16,22 0-16,0 0 0,0 1 16,-21-1-16,21 0 0,-21 0 15,21 0-15,0-42 47,0 0-31,0 0-16,0 0 0,21-1 0,0-20 15,1 21-15,-1 0 0,0-22 16,0 22-16,0 0 0,0-21 0,1 21 16,-1-1-16,0 1 0,0 21 15,21-21-15,-20 21 0,-1 0 0,0 0 16,0 0-16,0 0 16,0 21-16,1 0 0,-22 1 0,0-1 15,0 21-15,21-21 0,-21 0 16,0 1-16,0 20 0,0-21 0,0 0 15,0 0-15,0 1 0,0-1 0,0 0 16,0 0-16,-21-21 16,21-21 46,0 0-62</inkml:trace>
  <inkml:trace contextRef="#ctx0" brushRef="#br0" timeOffset="5500.55">4953 1101 0,'0'0'0,"0"-21"16,21 21-16,-21-22 0,0 1 0,0 0 15,0 0-15,0 0 16,0 0-16,-21-1 0,0 1 0,0 0 16,-1 0-16,1 21 15,0 0-15,0 0 16,0 0-16,0 21 0,-1 0 16,1 0-16,0 22 0,0-22 15,0 0-15,0 21 0,-1 1 0,1-22 16,0 21-16,21-21 0,-21 22 15,21-22-15,-21 0 0,21 0 0,0 0 16,0 1-16,0-1 0,0 0 16,21-21-1,0 0-15,0 0 0,0 0 0,1 0 16,-1 0-16,0 0 0,21-21 16,-21 21-16,1-21 15,-1-22-15,0 22 0,21 0 0,-21-21 16,1-1-16,-1 1 0,-21 0 0,21-1 15,0 1-15,0-22 0,-21 22 16,0-21-16,21 20 0,1 1 0,-22 0 16,0-1-16,0 22 0,0-21 0,21 21 15,-21-22-15,0 22 0,0 0 16,0 0-16,0 0 0,0-1 0,0 44 31,0-1-31,0 0 0,0 0 16,0 21-16,0 1 0,0-1 15,-21 0-15,21 22 0,-22-22 16,22 64-16,-21-42 16,21-22-16,-21 0 0,21 1 0,0-1 15,0 0-15,0-21 0,0 22 0,0-22 16,0 0-16,0 0 0,21-21 16,0 21-16,-21 1 0,22-22 0,-1 0 15,0 0-15,0 0 16,0 0-16,0 0 0,1 0 15,-1 0-15,0 0 0,0 0 0,0 0 16,0-22-16,1 1 0,-1 21 0,21-21 16,-21 0-16</inkml:trace>
  <inkml:trace contextRef="#ctx0" brushRef="#br0" timeOffset="6092.09">5778 995 0,'0'0'0,"22"0"0,-1-85 16,-21 64-16,0 0 16,0 0-16,0 0 0,0-1 15,-21 22-15,-1 0 0,1 0 16,0 0-16,0 0 16,0 0-16,0 0 0,-22 0 15,22 22-15,0-1 0,0 0 0,0 21 16,-1-21-16,1 1 0,0 20 15,0-21-15,0 21 0,21-20 0,0 20 16,0-21-16,0 0 0,0 22 16,0-22-16,0 0 0,0 0 15,0 0-15,21-21 0,0 0 16,0 0-16,0 0 16,1 0-16,-1 0 0,0-21 15,0 0-15,0 21 0,0-21 16,1-22-16,-22 22 0,21 0 0,0-21 15,0 21-15,-21-22 0,21 22 16,-21-21-16,21 21 0,1-22 16,-1 22-16,-21-21 0,0 21 0,0-1 15,21 22-15,-21-21 0,21 21 32,-21 21-17,0 1-15,0-1 0,0 21 16,0-21-16,0 22 0,-21-1 0,21-21 15,0 21-15,0 1 0,0-1 16,0-21-16,0 22 0,0-22 16,0 0-16,0 0 0,0 0 0,21 0 15,0 1-15,22-22 16,-22 0-16,21 0 0,0 0 0,-20 0 16,20 0-16,0 0 0,-21 0 0,22-22 15,-22 1-15,0 21 0,21 0 16,-20-42-16,-22 21 0,21 0 15,0 21-15</inkml:trace>
  <inkml:trace contextRef="#ctx0" brushRef="#br0" timeOffset="7276.41">1693 1736 0,'0'0'0,"-21"0"15,0 0 1,0 0-16,0 0 15,-1 0-15,1 0 16,0 0 0,0 0-1,42 0 32,0 0-47,0 0 16,1 0-16,-1 0 0,0 0 0,0 0 15,0 0-15,22 0 16,-22 0-16,21 0 0,0 0 0,1 0 16,-1 0-16,0 0 0,1 0 15,20 0-15,1-21 0,-1 21 0,1-22 16,-1 22-16,22 0 0,-22 0 16,22-21-16,0 21 0,-1 0 0,-20 0 15,21 0-15,-1 0 0,1-21 16,0 21-16,-1 0 0,1 0 0,0 0 15,-22 0-15,22 0 0,-1-21 16,1 21-16,0 0 0,-1 0 0,1 0 16,-21 0-16,20 0 0,1 0 15,0 0-15,-22 0 0,22 0 16,-1 0-16,-20 0 0,21 0 0,-22 0 16,22 0-16,-22 0 0,1 0 15,-1-21-15,1 21 0,-1 0 0,1 0 16,-22 0-16,22 0 0,-1 0 0,1-21 15,-1 21-15,1 0 0,-22 0 16,21 0-16,-20 0 0,20 0 0,-20 0 16,-1-22-16,0 22 0,1 0 15,-1 0-15,0 0 0,-21 0 0,1 0 16,20 0-16,-21 0 0,0 0 0,0 0 16,1-21-1,-1 21-15,0 0 16,-21-21 46,-21 21-46</inkml:trace>
  <inkml:trace contextRef="#ctx0" brushRef="#br0" timeOffset="7400.34">6181 1524 0,'0'21'16,"-43"-21"0</inkml:trace>
  <inkml:trace contextRef="#ctx0" brushRef="#br0" timeOffset="7436.32">6032 4530 0,'0'-424'0,"0"848"0,0-1334 15,-21 507-15</inkml:trace>
  <inkml:trace contextRef="#ctx0" brushRef="#br0" timeOffset="8964.26">2392 3112 0,'0'-22'15,"0"1"1,-21 21 0,21 21 15,0 1-15,0-1-16,0 21 15,0-21-15,0 22 0,0-1 0,-22 0 16,22 1-16,0-1 0,-21 0 15,21 1-15,-21-22 0,21 21 16,0 0-16,0 1 0,-21-22 16,21 0-16,0 21 0,0-20 0,0-1 15,0 0-15,0 0 16,0-42 46</inkml:trace>
  <inkml:trace contextRef="#ctx0" brushRef="#br0" timeOffset="9640.87">2836 3514 0,'0'21'0,"0"0"16,0 0 0,21-21 15,1 0-31,-1 0 16,0 0-1,-21-21-15,21 0 0,0 21 16,-21-21-16,0 0 15,0-1-15,0 1 0,0 0 16,0 0 0,-21 0-16,0 21 15,0 0-15,0 0 16,21 21-16,-22 0 16,22 0-16,0 0 15,0 1-15,0-1 16,22-21-1,-22 21-15,21-21 16,0 0-16,0 0 16,-21-21-1,21 21-15,-21-21 16,0-1 0,-21 22-1,0 0 1,0 0-1,21 22 1</inkml:trace>
  <inkml:trace contextRef="#ctx0" brushRef="#br0" timeOffset="10124.6">4339 4382 0,'0'0'0,"0"-360"0,0 42 16,42-401-1,-20 613-15,-22 42 0,0 22 16,-22 0-16,22-1 0,0 22 0,-21 0 15,-21 0-15,21 21 0,21 21 0,0 0 16,0 21-16,0 1 0,-21-1 0,-1-21 16</inkml:trace>
  <inkml:trace contextRef="#ctx0" brushRef="#br0" timeOffset="10308.37">4254 3408 0,'0'0'0,"0"-21"15</inkml:trace>
  <inkml:trace contextRef="#ctx0" brushRef="#br0" timeOffset="10872.05">4149 2836 0,'0'0'0,"0"-21"16,-43 0 0,657 254 140,-635-212-141,0 0-15,0 0 16,-1-21-16,1 22 0,-21-22 16</inkml:trace>
  <inkml:trace contextRef="#ctx0" brushRef="#br0" timeOffset="11005.97">4508 3090 0</inkml:trace>
  <inkml:trace contextRef="#ctx0" brushRef="#br0" timeOffset="12204.53">4381 2731 0,'0'0'0,"0"-22"0,-21 22 0,0 0 0,21-21 15,0 0-15,0 0 16,-21 21-16,21-21 0,0 0 16,0-22-16,0 22 15,0 0-15,0 0 0,21 0 16,0-1-16,0 1 0,-21 0 0,22 0 16,20 21-16,-21-21 0,0 0 15,43-1-15,-22 22 0,0-21 16,1 21-16,-22 0 0,21 0 15,1 0-15,-1 0 0,-21 0 16,21 0-16,-20 0 0,-1 21 0,0 1 16,0-1-16,-21 0 0,21 21 15,-21 1-15,0-1 0,0-21 0,-21 21 16,0 1-16,0-1 0,0 0 16,-22-20-16,22 20 0,-21-21 0,21 0 15,-22 22-15,1-22 0,21-21 16,-22 21-16,22 0 0,-21-21 0,21 0 15,0 21-15,-1-21 0,1 0 0,0 0 16,0 0-16,0 0 16,0 0-1,42 0 48,0 0-63</inkml:trace>
  <inkml:trace contextRef="#ctx0" brushRef="#br0" timeOffset="13216.67">5334 3133 0,'42'0'15,"-21"0"-15,-21-21 16,22-1-16,-1 22 16,-21-21-16,21 0 0,-21 0 0,0 0 15,0 0-15,21-1 16,-21 1-16,0 0 0,0-21 0,0 21 15,0-1-15,0 1 0,-21 0 16,0 0-16,21 0 0,-21 0 16,-1 21-16,1 0 0,0 0 0,0 0 15,0 0-15,0 0 0,-1 0 16,-20 21-16,21 0 0,0-21 0,0 21 16,-1 21-16,1-20 0,0-1 15,0 21-15,0-21 0,21 22 0,0-22 16,-21 21-16,21 0 0,-22-20 0,22 20 15,0-21-15,0 21 0,0-20 16,0 20-16,0-21 0,0 0 0,22 0 16,-1-21-16,0 22 0,0-22 15,0 0-15,0 0 0,1 0 16,-1 0-16,0 0 16,0-22-16,0 1 0,0 0 15,1 0-15,-1 0 0,0 0 0,0-1 16,0 1-16,0-21 0,1 21 0,-22-22 15,21 22-15,0-21 0,-21 21 16,0 0-16,63-64 16,-63 64-1,0 42 17,0 0-17,0 0-15,0 0 0,0 1 0,0-1 16,0 0-16,0 0 15,0 21-15,0-20 0,0 20 0,0-21 16,0 0-16,0 0 0,0 22 0,0-22 16,0 0-16,0 0 0,0 0 15,22-21-15,-22 22 0,21-22 0,0 0 16,0 0-16,0 0 16,0 0-16,1 0 0,-1 0 0,21 0 15,-21-22-15,0 1 0,1 0 0,20 0 16,-21 0-16,0 0 0,0-22 15,1 22-15,-1 0 0,0-21 0,0 20 16,0-20-16,-21 21 0,0 0 0,21 0 16,-21-22-16,0 22 15,0 0-15,-21 21 16,0 0 0,0 21-1,21 0-15,0 0 0,0 1 16,0-1-16,0 0 0,0 0 15,0 0-15,0 0 0,0 1 16,21-1-16,-21 0 0,0 0 0,0 0 16,0 0-16,0 1 0,0-1 15,21-21-15,-21 21 0,0 0 0,0 0 16,21-21 0,1 0-1,-1 0 1,0-21-16,0 21 15,0-21-15</inkml:trace>
  <inkml:trace contextRef="#ctx0" brushRef="#br0" timeOffset="14740.81">6689 2985 0,'0'0'0,"0"-106"31,0 85-15,-22-1-1,1 22-15,0 0 16,0 0-16,0 0 0,0 0 0,-1 0 16,1 22-16,0-1 0,-21-21 15,21 21-15,-1 0 0,1 0 0,0 22 16,0-22-16,21 0 0,-21 21 0,21-21 15,-21 1-15,21 20 0,-22-21 16,22 0-16,0 22 0,0-22 16,0 0-16,0 0 0,0 0 0,0 0 15,0 1-15,22-22 16,-1 21-16,0-21 0,0 0 0,0 0 16,0 0-16,1 0 0,-1 0 15,0-21-15,0-1 0,21 1 0,-20 0 16,-1 0-16,21 0 0,-21 0 0,0-1 15,1-20-15,-1 21 0,0-21 16,0 20-16,0 1 0,0-21 0,-21 21 16,22-22-16,-22 22 0,21 0 15,-21 0-15,0 0 0,0 0 16,0 42 31,0 0-47,0 0 0,0 0 15,-21 0-15,21 1 0,0-1 0,-22 0 16,22 0-16,0 21 0,0-20 0,-21-1 16,21 21-16,0-21 0,0 0 15,0 1-15,0-1 0,0 0 0,0 0 16,21 0-16,1-21 0,-1 21 0,0-21 16,0 0-16,0 0 15,0 0-15,1 0 0,20 0 0,-21 0 16,0 0-16,0-21 0,1 0 15,20 0-15,-21 0 0,0 0 16,0-22-16,1 22 0,-1-21 0,0 21 16,0-22-16,0 1 0,-21 0 15,21-1-15,1-20 0,-1 20 0,-21 1 16,0-21-16,21 20 0,-21 1 0,21 0 16,-21-1-16,0 1 0,0 21 15,0-22-15,0 22 0,0 0 16,0 42-1,0 0-15,0 1 16,0-1-16,0 21 0,0 0 16,0 1-16,-21-1 0,21 0 0,-21 1 15,21-1-15,0 0 0,0 1 16,0-1-16,-21-21 0,21 22 16,0-22-16,0 21 0,0-21 0,0 22 15,0-22-15,0 0 0,0 0 16,0 0-16,0 0 0,21-21 0,-21 22 15,21-22-15,0 0 0,0 0 16,0 0-16,1 0 0,-1 0 16,0 0-16,0-22 0,21 1 0,-20 21 15,-1-21-15,0 0 0,0 0 0,0-22 16,0 22-16,1-21 16,-1 21-16,0-22 0,0 1 0,0 0 15,0-22-15,1 22 0,-1 0 16,0-22-16,0 22 0,0-22 0,-21 22 15,0 0-15,0 20 0,0-20 0,0 21 16,0 0-16,0 0 0,0-1 16,0 44 15,-21-1-31,21 0 16,0 21-16,-21-21 0,21 22 0,-21-1 15,0 0-15,21 1 16,-22-1-16,22 0 0,-21 1 0,0-1 15,21 0-15,-21 1 0,0-22 16,21 21-16,0 1 0,0-22 0,0 21 16,0-21-16,0 0 0,21 1 0,0-1 15,0 0-15,0 0 0,1 0 16,-1-21-16,0 0 0,0 0 0,0 0 16,22 0-16,-22 0 0,0 0 15,21 0-15,-21 0 0,1-21 0,-1 21 16,21-21-16,-21 0 0,0 21 0,1-21 15,-1-1-15,0 1 0,0 0 16,0 0-16,0 0 16,-21 0-16,0-22 0,0 22 0,0 0 15,0 0-15,0 0 16,0-1-16,-21 22 16,0 0-16,0 0 15,21 22-15,-21-1 0,21 0 16,-21 0-16,-1 0 0,22 0 0,0 22 15,0-22-15,0 21 16,0-21-16,0 1 0,0-1 0,0 0 16,0 0-16,0 0 0,22 0 0,-22 1 15,21-1-15,0-21 0,0 21 16,0-21-16,0 0 0,1 0 16,-1 0-16,21 0 0,-21 0 0,22 0 15,-22 0-15,21 0 0,0 0 16,-20-21-16,20 0 0,-21-1 0,21 1 15,-20 0-15,-1 0 0,0 0 16,21-22-16,-21 22 0</inkml:trace>
  <inkml:trace contextRef="#ctx0" brushRef="#br0" timeOffset="14768.79">9038 2646 0,'0'-21'0</inkml:trace>
  <inkml:trace contextRef="#ctx0" brushRef="#br0" timeOffset="15012.65">9144 2180 0,'-21'0'31,"21"21"-31,-21-21 0,21 22 16,0-1-16,-22 21 0,1-21 0,21 22 16,-21-1-16,21 0 0,-21 22 0,0-22 15,21 22-15,-21-1 0,-1 1 16,22-22-16,-21 21 0,21-20 0,-21 20 16,21-20-16,0-22 0,0 21 0,0 0 15,0-20-15,0-1 0,0 0 16,0 0-16,0 0 0,21-21 0,0 0 15,1 21-15,-1-21 16,0 0-16,0 0 0,0 0 0,-21-21 16,21 21-16,1-21 0,-22 0 15,0-21-15</inkml:trace>
  <inkml:trace contextRef="#ctx0" brushRef="#br0" timeOffset="15833.18">9779 2519 0,'63'-21'31,"-41"21"-31,20 0 0,-21 0 16,21 0-16,1-21 0,-1 21 0,-21-22 15,22 22-15,-22-21 0,21 0 0,-21 0 16,0 21-16,1-21 0,-1 0 16,-21-1-16,0 1 0,0 0 0,0 0 15,0 0-15,0 0 0,0-1 16,0 1-16,-21 21 0,-1 0 0,1-21 15,0 21-15,0 0 0,0 0 0,-22 0 16,22 0-16,-21 21 0,21 0 16,-22 1-16,1-1 0,21 0 0,-21 0 15,20 21-15,1-20 0,-42 20 0,63-21 16,0 0-16,-21 22 0,21-22 16,0 21-16,0 0 0,0-20 0,0-1 15,0 0-15,0 21 0,21-21 16,0 1-16,0-22 0,0 21 15,22 0-15,-22-21 0,0 0 0,21 21 16,-21-21-16,1 0 0,20 0 0,-21 0 16,0 0-16,0 0 0,1 0 15,-22-21 1,-22 21 0,1 0-1,-21 0-15,21 0 0,-22 21 16,22-21-16,-21 0 0</inkml:trace>
  <inkml:trace contextRef="#ctx0" brushRef="#br0" timeOffset="16280.13">10414 2900 0,'63'-64'16,"-41"22"-1,-1 21-15,21 0 0,-21-22 0,22 22 16,-1 0-16,-21 0 0,21 21 16,1-21-16,-22 21 0,21 0 0,-21 0 15,1 0-15,-1 21 0,0 0 0,0 0 16,-21 0-16,0 22 0,0-22 15,0 21-15,0-21 0,0 22 0,0-22 16,0 21-16,0-21 0,0 1 0,0 20 16,-21-21-16,0 0 0,21 0 15,-21 1-15,-1-1 0,1-21 16,0 21-16,21-42 94,0 0-79,0-1-15,0 1 16</inkml:trace>
  <inkml:trace contextRef="#ctx0" brushRef="#br0" timeOffset="16832.81">9991 2836 0,'0'0'0,"21"0"0,-21-21 0,0 0 16,0 0-1,0 0 1,-21 21-16,-1 0 16,1 0-16,0 0 15,0 0-15,-21 21 0,20 0 0,1 0 16,0 0-16,0 22 0,0-22 15,0 21-15,-1-21 0,1 1 0,21 20 16,-21-21-16,21 0 0,0 22 0,0-22 16,0 0-16,0 0 0,0 0 15,21 0-15,0 1 0,1-22 16,20 0-16,-21 0 0,0 0 0,22 0 16,-1 0-16,0 0 0,1-22 15,-22 22-15,21-21 0,0 21 16,1-21-16,-22 0 0,21 0 0</inkml:trace>
  <inkml:trace contextRef="#ctx0" brushRef="#br0" timeOffset="19451.93">10816 2646 0,'0'0'0,"21"-21"31,0 21-31,1-21 16,-1 21-16,0-22 0,0 22 0,0 0 0,0 0 16,1 0-16,-1 0 0,0 0 15,0 0-15,-21 22 0,21-22 16,-21 21-16,21 0 0,-21 21 0,0-21 15,0 1-15,0 20 0,0-21 16,0 21-16,-21-20 0,0 20 0,0-21 16,0 0-16,0 22 0,-1-22 0,1 0 15,0 0-15,0 0 0,21 0 16,-21-21-16,0 22 0,-1-1 16,1-21-16,21-21 62,21-1-62,-21 1 16,22 21-16,-1-21 0,0 0 0,0 0 15,0 0-15,22-1 0,-22 1 0,0-21 16,21 21-16,-21 0 0,22-22 16,-22 1-16,0 21 0,0-22 0,0 22 15,1 0-15,-1 0 0,0 0 0,-21 0 16,0-1-16,0 1 0,-21 21 47,21 21-47,-21 1 0,-1-1 15,22 0-15,-21 0 0,21 21 16,-21-20-16,0 20 0,21-21 16,-21 21-16,21-20 0,-21 20 0,21-21 15,0 21-15,0-20 0,0-1 0,0 0 16,0 0-16,0 0 0,0 0 15,21 1-15,0-22 0,0 0 16,0 0-16,0 0 0,1 0 0,20 0 16,-21 0-16,0 0 0,22 0 15,-22 0-15,21 0 0,-21-22 0,22 1 16,-22 0-16,21 21 0,-21-21 16,22 0-16,-22 0 0,0-1 15,0-20-15,0 21 0,0 0 0,1 0 16,-22-22-16,0 22 0,0 0 0,0 0 15,0 0-15,0-1 0,0 1 16,-22 21-16,1 0 0,0 0 16,0 0-16,0 0 15,0 21-15,-1-21 0,1 22 0,0 20 16,21-21-16,0 0 0,-21 0 0,21 22 16,0-22-16,0 0 0,0 0 15,0 22-15,0-22 0,0 0 0,0 0 16,21 0-16,0 0 15,0 1-15,1-22 0,-1 0 0,0 21 16,21-21-16,-21 0 0,1 0 16,-1 0-16,0 0 0,0 0 0,0 0 15,0-21-15,1-1 0,-1 1 16,0 21-16,0-21 0,0-21 0,-21 21 16,21-1-16,1 1 0,-1-21 0,0 0 15,0 20-15,-21-20 0,21 21 16,0-21-16,1 20 0,-1 1 0,-21 0 15,21 21-15,-21-21 0,21 21 16,0 0 0,0 0-16,1 0 15,-22 21-15,0 0 0,0 0 16,21 1-16,-21-1 16,0-42 46,0-1-62,0 1 16,0 0-16,0 0 0,0 0 15,0 0-15,-21 21 16,21-22-16,-22 22 16,1 0-16,0 0 0,0 0 15,21 22-15,-21-1 0,0-21 16,-1 21-16,1 21 0,0-21 0,21 1 15,-21 20-15,0-21 0,21 0 0,0 22 16,0-22-16,-21 21 0,21-21 16,0 0-16,0 1 0,0 20 0,0-21 15,21-21-15,-21 21 0,21 0 16,0 1-16,21-22 0,-20 21 0,-1-21 16,21 0-16,-21 0 0,22 0 15,-1 0-15,-21 0 0,21 0 0,-20 0 16,20 0-16,-21-21 0,21-1 15,-20 22-15,-1-21 0,0 0 0,0 0 16,21-43-16,-20 43 16,-1-21-16,0 21 0,-21-22 0,0 22 15,0 0-15,0 0 0,0 0 0,0 0 16,0-1-16,0 44 31,0-1-15,-21 0-16,21 0 0,0 0 15,-21 0-15,21 1 0,0-1 0,0 21 16,0-21-16,0 0 0,0 1 16,0-1-16,0 0 15,0 0-15,0 0 0,21-21 16,0 0-16,0 0 16,0 0-16,0 0 15,1 0-15,-1 0 0,0-21 0,0 0 16,0 0-16,0 0 15,1-1-15,-1 1 0,0-21 0,0 0 16,0-1-16,-21 22 16,21 0-16,-21 0 0,0 0 0,0-1 15,0 1-15,0 42 32,0 1-17,0-1-15,-21 21 0,21-21 0,-21 0 16,21 22-16,-21-22 0,21 0 15,0 21-15,0-20 0,0-1 0,0 0 16,0 0-16,0 0 0,0 0 0,21 1 16,0-1-16,0 0 0,22-21 15,-22 21-15,21-21 0,-21 0 0,22 0 16,-22 0-16,21 0 0,1 0 0,-22 0 16,21-21-16,-21 0 0,0 0 15,1-1-15,-1 1 0,0 0 0,0-21 16,0 21-16,0-22 0,1-20 15,-22 20-15,21-20 0,-21 21 16,21-22-16,-21 1 0,21-1 0,0 1 16,-21-1-16,0 22 0,0-22 0,21 22 15,-21 0-15,22-1 0,-22 1 16,21 21-16,-21 0 0,-21-1 0,21 1 16,-22 21-16,22 21 15,0 1 1,0-1-16,0 0 0,-21 21 0,0 1 15,21-1-15,-21 0 0,21 22 0,-21-22 16,21 22-16,-21-1 16,21 1-16,-22-22 0,22 85 15,0-85-15,0 1 0,0-1 0,0 0 16,0 1-16,0-22 0,0 21 0,22 0 16,-1 1-16,-21-22 0,21-21 15,0 21-15,0 0 0,0-21 16,1 0-16,-1 0 0,0 0 0,0 0 15,0 0-15,0-21 0,22 0 16,-22 0-16,0 0 0,21-1 0,-20 1 16,-1 0-16,0-21 0,0 21 0,0-22 15,0 1-15,1 0 0,-1 20 16,0-20-16,-21 21 0,0-21 16,21 20-16,-21 1 0,0 0 15,0 42 1,0 0-1,-21 1-15,21-1 0,0 0 16,-21 21-16,0-21 0,21 1 0,-22 20 16,22-21-16,0 0 0,0 0 0,0 1 15,0-1-15,0 0 0,0 0 16,64 21-16,-64-20 0,21-22 16,0 0-16,0 0 0,1 0 0,-1 0 15,0 0-15,0 0 0,0 0 0,0-22 16,1 1-16,20 21 15,-21-21-15,0 0 0,0 0 0,1 0 16,-1-1-16,0 1 0,0-21 0,0 21 16,-21 0-16,21-1 0,-21 1 15,22 0-15,-22 0 0,0 0 0,0 42 47,0 0-47,-43 0 0,43 0 16</inkml:trace>
  <inkml:trace contextRef="#ctx0" brushRef="#br0" timeOffset="20108.57">14457 3027 0,'0'0'0,"0"21"16,0 0-16,0 0 16,21 1-1,0-22-15,0 0 16,0 0-16,1 0 0,-1 0 16,0 0-16,0-22 0,0 1 15,0 0-15,-21 0 0,0 0 16,22 0-16,-22-1 0,0 1 0,0-21 15,0 21-15,0 0 0,0-22 0,0 22 16,0 0-16,-22 0 0,22 0 16,-21-1-16,0 22 0,0 0 15,21-21-15,-21 21 0,0 0 0,-1 0 0,1 0 32,0 21-32,21 1 15,21-22 1,0 0-1,1 0-15,-1 0 0,0 0 16,21 0-16,-21 0 0,1-22 0,20 1 16,-21 21-16,21 0 0,-20-21 0,-1 21 15,21-21-15,-21 21 0,22 0 0,-22-21 16,0 21-16,0 0 0,0 0 16,0 0-16,1 0 0,-1 0 15,-21 21-15,0 0 16,0 0-16,0 0 15,0 1-15,0-1 0,0 0 0,0 0 16,0 0-16,0 22 0,0-22 0,0 0 16,0 0-16,0 0 0,0 0 15,-21 1-15,21-1 0,0 0 0,0 0 16,0 0-16,-22-21 0,22 21 16,0-42 30,0 0-46,0 0 0,0 0 16,22 0 0,-1-1-16,0-20 0,0 21 0,0-21 15,22 20-15,-1-20 0,-21 0 0,21-1 16,1 1-16,-1 21 0,0-21 16,-20 20-16,20 1 0,-21 0 0,0 21 15,0 0-15,1 0 0,-22 21 16,0 0-16,0 22 15,0-22-15,0 21 0,0-21 0,-22 22 16</inkml:trace>
  <inkml:trace contextRef="#ctx0" brushRef="#br0" timeOffset="20268.48">15579 3027 0,'42'0'16,"-21"0"-16,0 0 16,0 0-16,1 0 0,-1 0 15,0 0-15,0-21 0,0 0 16,0 21-16,1-22 0,-1 1 15,0 0-15,0 0 0,-21-21 0,21 20 16,0-20-16,-21 21 0,0-21 16,22 20-16,-22-20 0,21 0 0,-21-1 15,0 22-15,0-21 0</inkml:trace>
  <inkml:trace contextRef="#ctx0" brushRef="#br0" timeOffset="20544.32">14732 1990 0,'21'0'47,"-21"21"-15</inkml:trace>
  <inkml:trace contextRef="#ctx0" brushRef="#br0" timeOffset="20757.2">12912 2625 0,'0'0'16,"21"0"-16,0-21 0</inkml:trace>
  <inkml:trace contextRef="#ctx0" brushRef="#br0" timeOffset="20884.12">13377 2561 0,'21'0'0,"-42"0"0,64 0 0,-22 0 16,21 0-16,0 0 0,1 0 15,-1-21-15,-21 21 0,22 0 16,-1 0-16,-21 0 0,0 0 0,0 0 15,1 0-15,-1 0 0</inkml:trace>
  <inkml:trace contextRef="#ctx0" brushRef="#br0" timeOffset="22592.16">2011 5271 0,'0'-22'31,"0"1"-31,0 0 15,0 0-15,0 0 16,21 0-16,0-1 0,0 22 16,0-21-16,1 21 15,-1 0-15,0 0 0,0 0 16,0 0-16,0 21 16,-21 1-16,22-1 15,-22 21-15,21-21 0,-21 22 16,0-22-16,0 21 0,0 0 0,0 1 15,0-22-15,0 21 0,0 1 16,0-1-16,0 0 0,-21 1 0,-1-1 16,1 0-16,0 1 0,0-1 15,0-21-15,0 21 0,-22-20 0,22-1 16,0 0-16,0 0 0,-22 0 0,22 0 16,0-21-16,-21 0 0,21 0 15,-1 0-15,1 0 0,0 0 16,0 0-16,0 0 0,0-21 0,21 0 15,0 0-15,-22 0 0,22 0 16,-21-22-16,21 22 0,0-21 16,0 21-16,0-22 0,0 22 0,0 0 15,0-21-15,21 20 0,1 22 16,-22-21-16,21 0 0,0 21 0,0 0 16,0 0-16,0 0 15,1 0-15,-1 21 0,0 0 16,0 1-16,0-1 0,0 0 15,-21 21-15,22-21 0,-1 1 0,0 20 16,0-21-16,-21 0 16,21 0-16,0 1 0,1-1 0,-1 0 15,0-21-15,0 21 0,0-21 16,0 0-16,-21 21 0,22-21 0,-1 0 16,0 0-16,0 0 15,-21-21-15,21 21 16,0-21-16,-21 0 0,22 0 0</inkml:trace>
  <inkml:trace contextRef="#ctx0" brushRef="#br0" timeOffset="22793.04">2879 5609 0,'0'0'15,"-22"-21"64</inkml:trace>
  <inkml:trace contextRef="#ctx0" brushRef="#br0" timeOffset="22834.02">2879 8255 0,'0'-402'16,"0"804"-16,0-1227 0,21 422 0</inkml:trace>
  <inkml:trace contextRef="#ctx0" brushRef="#br0" timeOffset="23252.78">4212 5779 0,'0'0'0,"0"-22"47</inkml:trace>
  <inkml:trace contextRef="#ctx0" brushRef="#br0" timeOffset="24216.23">4170 5694 0,'0'-21'63,"0"0"-48,0-1-15,21 1 0,-21 0 16,21 0-16,0 0 0,0 0 0,1-22 16,-1 22-16,0-21 0,0-1 15,21 1-15,-20-21 0,-1 20 16,21-20-16,0-1 0,-20 1 0,147-234 31,-148 255-31,-21 0 0</inkml:trace>
  <inkml:trace contextRef="#ctx0" brushRef="#br0" timeOffset="24676.96">4678 5271 0</inkml:trace>
  <inkml:trace contextRef="#ctx0" brushRef="#br0" timeOffset="25924.77">4805 4763 0,'0'0'0,"0"-22"0,0 1 15,-21 0 1,21 0-16,0 0 16,0 0-16,-22 21 15,22-22 1,-21 1-16,0 21 47,21 21-47,0 22 15,0-22-15,0 0 16,0 21-16,0 1 0,0-1 0,0 22 16,0-22-16,0 21 0,0-20 0,0 20 15,0 1-15,0-1 0,0-20 16,0 20-16,0-21 0,0 22 0,0-22 16,0 1-16,-21-1 0,21 0 0,0 1 15,0-22-15,0 0 0,0 0 16,0 0-16,0 0 0,0 1 15,-21-22 17,0 0-17,21-22-15,0 1 16,-22 0-16,22 0 0,-21 0 16,21 0-16</inkml:trace>
  <inkml:trace contextRef="#ctx0" brushRef="#br0" timeOffset="26237.59">4339 5355 0,'0'0'0,"21"-21"47,0 21-47,1-21 0,-1 21 16,21 0-16,-21-21 0,22 21 0,-1 0 15,-21-21-15,21 21 0,1-22 0,-22 22 16,0 0-16,21 0 0,-20 0 16,-1 0-1</inkml:trace>
  <inkml:trace contextRef="#ctx0" brushRef="#br0" timeOffset="26873.22">5461 5249 0,'21'0'0,"64"-63"31,-64 42-31,0 0 16,-21-1-16,0 1 15,0 0-15,0 0 16,0 0 0,-21 21-16,0 0 0,0 0 15,-22 0-15,22 0 0,-21 0 0,21 21 16,-22-21-16,22 21 0,-21 0 16,21 0-16,-1 1 0,1-1 0,0-21 15,0 21-15,21 0 0,0 0 0,0 0 16,0 1-1,0-1-15,21 0 16,0 0-16,0-21 0,1 0 16,-1 21-16,0-21 0,0 0 15,0 21-15,22 1 0,-22-22 0,0 0 16,21 21-16,-21-21 0,1 21 0,-1-21 16,0 21-16,0-21 0,0 21 15,0-21-15,-21 21 0,0 1 16,0-1-16,0 0 15,-21 0-15,-21-21 0,21 21 16,-22 0-16,22-21 0,-21 22 0,0-22 16,-1 21-16,22-21 0,-21 0 0,21 0 15,-22 0-15,22 0 0,0 0 16,0 0-16,0 0 0,-1 0 0,1-21 16,0-1-16,21 1 0,-21 21 15,21-21-15,0 0 16,0 0-16,0 0 15,21-1-15,0 22 0,0-21 0,1 21 16,-1-21-16,0 0 16,0 21-16</inkml:trace>
  <inkml:trace contextRef="#ctx0" brushRef="#br0" timeOffset="27459.91">6329 5207 0,'0'0'0,"0"-21"0,21 21 16,-21-21-16,0 0 16,21 21-16,-21-22 0,0 1 15,21 21-15,-21-21 0,0 0 0,0 0 16,0 0-1,-21 21-15,0 0 16,0 0-16,0 0 0,-1 0 16,1 0-16,0 21 0,0-21 15,0 21-15,0 0 0,-1 0 0,22 0 16,0 1-16,-21-1 0,21 0 16,-21 0-16,21 0 0,0 0 15,0 1-15,0-1 0,0 0 16,21-21-16,0 21 15,1-21-15,-1 0 0,-21 21 16,21 0-16,0-21 0,0 0 0,0 22 16,1-1-16,-1-21 0,-21 21 15,0 0-15,0 0 16,0 0-16,0 1 16,0-1-16,-21-21 0,-1 21 0,1-21 15,0 21-15,0-21 0,-21 0 16,20 21-16,1-21 0,0 0 15,0 0-15,0 0 0,0 0 0,-1 0 16,1 0-16,0-21 0,0 0 16,0 0-16,0 0 15,21-1 1,0 1-16,0 0 16,21 21-1,0 0-15,0 0 0,0 0 0,0-21 16,1 21-16,-1 0 0,21 0 0</inkml:trace>
  <inkml:trace contextRef="#ctx0" brushRef="#br0" timeOffset="27583.84">6773 5376 0,'0'0'0,"0"-21"0,-21 0 0</inkml:trace>
  <inkml:trace contextRef="#ctx0" brushRef="#br0" timeOffset="27856.69">6858 5271 0,'21'-22'16,"-21"1"0,21 21-16,0-21 0,-21 0 15,22 0-15,-22 0 0,21-1 0,-21 1 16,0 0-16,-21 21 31,-1 0-31,1 21 16,0-21-16,0 21 0,-21 22 15,-1-22-15,43 21 0,-21-21 16,-21 22-16,84-22 0,-42 21 0,0-21 16,-21 1-16,21-1 0,0 0 15,0 0-15,0 0 0,0 0 16,21-21 0,0 22-16,0-22 0,1 0 0,-1 0 15,21 0-15,-21 0 0,0 0 0,22 0 16,-22-22-16,0 22 15,0-21-15,0 21 0,1-21 0,-1 0 16</inkml:trace>
  <inkml:trace contextRef="#ctx0" brushRef="#br0" timeOffset="27966.62">7218 5101 0,'0'0'16,"21"-63"-1</inkml:trace>
  <inkml:trace contextRef="#ctx0" brushRef="#br0" timeOffset="28288.47">7472 5165 0,'63'63'16,"-42"-42"-16,-21 1 0,22-1 15,-1 0-15,-21 0 0,0 43 16,0-43-16,0 0 0,0 0 15,0 0-15,-21-21 16,-1 0 0,1 0-16,21-21 15,0 0-15,0 0 16,0 0-16,0-1 0,0-20 16,0 21-16,0 0 0,0-22 15,21 1-15,1 21 0,-22-21 16,21 20-16,0-20 0,-21 21 0,21-21 15,0 20-15,0 1 0,1 21 0,-22-21 16,21 0-16,0 21 0,0 0 16,0 0-16,0 0 0,1 0 15,-1 0-15,0 0 16,-21 21-16</inkml:trace>
  <inkml:trace contextRef="#ctx0" brushRef="#br0" timeOffset="28732.21">7324 5122 0,'0'-21'16,"0"0"-16,21 21 31,0 0-15,-21 21-16,0 0 0,21-21 15,0 22-15,-21-1 0,21 0 0,-21 21 16,0-21-16,22 1 0,-22-1 16,21 0-16,-21 0 0,0 0 15,0 0-15,0 1 0,0-1 0,21 0 16,0-21-1,0 0 1,0 0-16</inkml:trace>
  <inkml:trace contextRef="#ctx0" brushRef="#br0" timeOffset="28977.07">7959 5461 0</inkml:trace>
  <inkml:trace contextRef="#ctx0" brushRef="#br0" timeOffset="30555.84">8043 5419 0,'64'-85'16,"-43"64"-1,0 0-15,0-22 0,-21 1 16,21 0-16,1-1 0,-1 1 0,0-21 15,0 20-15,0-20 0,-21-1 0,21 22 16,1-22-16,-1 22 0,-21-21 16,0 20-16,21 1 0,-21 0 0,0 20 15,0 1-15,0-21 0,0 21 16,0 0-16,-21 42 31,21 0-31,0 0 0,0 0 0,-21 22 16,21-22-16,-22 21 0,22 0 15,-21-20-15,21 20 0,0 21 0,-21-20 16,0-1-16,21 0 0,-21 22 0,21-22 16,0 1-16,0-1 0,-21 0 15,21 1-15,0-1 0,0-21 0,0 21 16,0-20-16,0 20 0,0-21 0,0 0 16,0 0-16,0 1 0,0-1 15,0 0-15,0 0 16,21-21-16,0 0 0,0 0 0,0 0 15,0 0-15,1 0 0,-1-21 16,0 0-16,0 21 0,21-21 16,-20-1-16,-1 1 0,0 0 0,0 0 15,0 0-15,0 0 0,1-1 0,-1-20 16,0 21-16,0-21 0,-21 20 16,0 1-16,21 0 0,-21 0 0,0 0 15,0 0-15,0-1 0,0 1 16,0 42 15,0 1-31,0-1 0,0 0 0,0 0 16,0 21-16,0-20 0,0 20 15,0-21-15,0 21 0,0-20 16,0-1-16,0 21 0,0-21 0,0 0 16,0 1-16,0-1 0,21 0 15,-21 0-15,22-21 0,-1 0 0,0 21 16,0-21-16,0 0 0,0 0 0,1 0 15,-1 0-15,0 0 0,21-21 0,-21 0 16,1 21-16,-1-21 0,0 0 16,0-1-16,0 1 0,0 0 0,1-21 15,-1 21-15,0-1 0,-21 1 16,0 0-16,21 0 0,-21 0 16,21 0-16,-21-1 0,0 1 0,0 0 15,0 42 16,0 0-31,0 1 16,0-1-16,-21 0 0,21 0 16,-21 0-16,21 0 0,0 22 0,0-22 15,0 0-15,0 0 0,0 0 0,0 1 16,0-1-16,0 0 0,21 0 16,0-21-16,0 21 0,1-21 15,-1 0-15,0 0 16,0 0-16,0 0 0,0 0 0,1-21 15,-1 21-15,0-21 0,0 21 0,0-21 16,0 0-16,1-1 0,-1 1 16,0 0-16,-21-21 0,0 21 0,0-22 15,0 22-15,0-21 0,0 21 0,0-22 16,0 22-16,0-21 0,-21 21 16,0-1-16,-1 1 0,1 0 0,0 21 15,0-21-15,0 21 0,0 0 16,-1 0-16,22 21 0,-21-21 15,0 21-15,0 0 0,0 1 0,21-1 16,-21 21-16,21-21 0,-22 22 16,22-22-16,0 21 0,0-21 0,0 0 15,0 22-15,0-22 0,0 0 0,22 0 16,-1 0-16,0 1 0,0-22 16,0 21-16,0-21 0,22 0 15,-22 0-15,21 0 0,1 0 0,-1 0 16,0 0-16,1 0 0,20 0 0,-21 0 15,1 0-15,-1-21 0,0-1 0,43 1 16,-64 0-16,0 0 16,22-21-16,-22 20 0,0 1 0,0 0 15,0 0-15,-21 0 0,22 0 0,-22-1 16,21 1-16,-21 0 0,0 0 16,0 42 30,0 0-46,0 0 0,0 22 16,0-22-16,-21 0 0,21 21 0,-22-20 16,22-1-16,0 21 0,0-21 0,0 0 15,0 1-15,0 20 0,0-21 16,0 0-16,0 0 0,0 1 16,0-1-16,0-42 46,0-1-46,0 1 16,0-21-16,0 21 0,0 0 16,22-1-16,-1-20 0,-21 0 15,21 21-15,0-22 0,0 1 0,0 0 16,22 20-16,-22-20 0,0 21 0,0-21 16,0 20-16,1 1 0,-1 21 15,21-21-15,0 0 0,-20 21 16,-1 0-16,0 21 0,0 0 15,0 0-15,-21 1 0,0-1 16,21 0-16,-21 0 0,22 21 0,-22 1 16,0-1-16,0-21 15,0 0-15,0 22 0,0-22 0,0 21 16,0-21-16,0 1 0,0-1 16,21 0-16,-21 0 0,-21-21 0</inkml:trace>
  <inkml:trace contextRef="#ctx0" brushRef="#br0" timeOffset="30984.59">11028 5376 0,'21'-21'16,"0"0"-16,0 0 15,-21 0-15,43 0 0,-22-22 0,0 1 16,0 0-16,0 20 0,0-20 0,1 0 16,-22-1-16,21 22 0,-21-21 15,21 21-15,-21 0 0,0-1 16,0 1-16,0 0 0,-21 21 15,0 0-15,-1 21 16,1 22-16,0-22 16,21 0-16,0 0 0,-21 43 15,21-22-15,0-21 0,0 0 0,0 0 16,0 1-16,0-1 0,0 0 16,21 0-16,-21 0 0,21 0 0,0 1 15,1-22-15,-1 21 0,-21 0 16,21-21-1,-21 21-15,0 0 16,0 0-16,-21-21 16,0 22-16,-1-22 0,1 21 0,0-21 15,0 0-15,0 21 0,0-21 16,-1 0-16,1 21 0,0-21 0,0 0 16,21 21-16,-21-21 0,0 0 15,-1 0-15,22-21 16,0 0-1,-21 0-15,21 0 0,-21-1 16,21-20-16</inkml:trace>
  <inkml:trace contextRef="#ctx0" brushRef="#br0" timeOffset="31404.36">9842 4318 0,'0'0'0,"0"21"31,0 0-15,0 1-16,22-22 16,-1 0-1,0 0-15,0 0 16,0 0-16,0 0 16,-21-22-1,0 1-15,0 0 16,-21 21 15,0 0-15,21 21-16,0 0 15,-21 1 1,0-22-16</inkml:trace>
  <inkml:trace contextRef="#ctx0" brushRef="#br0" timeOffset="32772.57">8149 4720 0,'21'0'62,"0"0"-46,22 0-16,-22 0 0,21-21 0,1 21 16,-1 0-16,0-21 0,22 21 15,-22 0-15,22-21 0,-22 21 0,21 0 16,-20-21-16,20 21 0,-20 0 0,-1 0 16,0 0-16,1 0 15,-22 0-15,0 0 0,0 0 0,0 0 16,0 0-16,-21 21 62</inkml:trace>
  <inkml:trace contextRef="#ctx0" brushRef="#br0" timeOffset="33331.91">11070 5440 0,'-21'0'47,"0"0"-31,0 21-16</inkml:trace>
  <inkml:trace contextRef="#ctx0" brushRef="#br0" timeOffset="36737.01">1736 7197 0,'0'21'47,"-22"-21"-47,1 0 16,0 0-1,21-21 17,0 0-17,21-1-15,0 1 16,1 21-16,-1-21 16,0 21-16,0 0 0,0 0 15,0-21-15,1 21 16,-1 0-16,0 0 0,0 0 0,0 0 15,-21 21-15,21-21 0,1 21 16,-22 0-16,0 1 0,21-1 0,-21 0 16,0 21-16,0-21 0,0 1 0,0 20 15,0-21-15,-21 21 0,-1 1 16,-20-22-16,21 21 0,-21 1 0,20-22 16,-20 21-16,0-21 0,21 0 15,-1 1-15,1-22 0,0 21 0,0-21 16,0 0-1,0 0-15,21-21 32,0-1-32,0 1 15,21 0-15,0 21 0,-21-21 16,85-21 0,-64 42-16,21 0 0,-21 0 15,0-22-15,1 22 0,20 0 16,-21 0-16,0 0 0,0 0 15,1 0-15,-1 0 0,0 22 0,0-22 16,0 21-16,0 0 0,1 0 0,-1 0 16,-21 22-16,0-22 0,0 0 15,0 0-15,0 0 16,0 0-16,0 1 0,-21-1 0,-1 21 16,1-21-16,0 0 0,-21 1 15,21-1-15,-1 0 0,-20 0 0,0 0 16,-1-21-16,22 0 0,-21 0 15,21 0-15,-22 0 0,22 0 16,-21 0-16,21 0 0,-22 0 0,22-21 16,0 0-16,-21 0 0,21 21 15,-1-21-15,1-1 0,0 1 0,0 0 16,21 0 0,-21 21-16,21-21 0,0 0 15,21-1 1,0 22-16,0 0 15,0 0-15,1-21 0,-1 21 16,21-21-16,-21 21 0</inkml:trace>
  <inkml:trace contextRef="#ctx0" brushRef="#br0" timeOffset="37157.12">2328 7535 0,'0'22'15,"0"-1"1,-21-21-16,21 21 0,21-42 47,0 0-32,-21-1 1,0 1-16,0 0 16,-21 21-1,21-21-15,-21 21 0,0 0 16,0 0-1,0 0 1,21 21-16,0 0 16,21-21-1,0 0 1,0 0-16</inkml:trace>
  <inkml:trace contextRef="#ctx0" brushRef="#br0" timeOffset="39436.42">2857 6964 0,'43'-42'31,"-22"20"-31,0 22 0,0-21 16,0 21-16,1 0 0,-1 0 15,0 0-15,0 0 16,0 0-16,0 0 0,1 21 16,-1 1-16,-21-1 0,21 0 0,-21 0 15,21 0-15,-21 0 0,0 1 0,0 20 16,0-21-16,0 21 0,0-20 15,-21 20-15,0 0 0,0-21 0,-1 22 16,1-22-16,-21 21 0,21-21 16,-22 1-16,22-1 0,0 0 0,-21 0 15,21 0-15,-1 0 0,1-21 0,0 22 16,0-22-16,0 0 0,0 0 16,-1 0-1,22 21 32,22-21-47,-1 21 16,-21 0-16,21-21 0,0 21 15,0 0-15,-21 1 0,0-1 16,21 0-16,1 0 0,-1 0 0,-21 0 16,0 1-16,21 20 0,0-21 15,-21 0-15,21 0 0,22 43 16,-22-43-16,0 0 0,0 0 0,0 1 15,0-22-15,1 21 0,-1-21 16,21 0-16,-21 0 0,22 0 0,-1 0 16,0 0-16,1 0 0,-1-21 15,0-1-15,1 1 0,-1 0 0,0 0 16,1 0-16,-1 0 0,-21-1 0,21-20 16,-20 21-16,-1 0 0,0-22 15,0 22-15,-21 0 0,0-21 0,0 21 16,0-1-16,0 1 0,0 0 0,0 0 15,0 0-15,0 0 0,0-1 16,-21 22-16,0 0 0,0 0 16,-1 0-16,1 0 15,0 0-15,21 22 0,-21-1 16,21 0-16,-21 0 0,21 0 0,-21 0 16,21 1-16,0-1 0,0 21 0,0-21 15,0 0-15,0 22 0,0-22 16,0 0-16,0 0 0,0 0 0,0 1 15,21-1-15,0 0 0,0 0 0,0 0 16,0-21-16,1 21 16,20-21-16,-21 0 0,0 0 0,0 0 15,1 0-15,-1-21 0,21 21 0,-21-21 16,0 0-16,1 0 16,-1 0-16,0-1 0,0 1 0,0 0 0,0 0 15,1 0-15,-1 0 0,0-22 16,0 22-16,0 0 0,0 0 15,1 0-15,-1-1 0,-21 1 0,21 21 16,-21-21-16,21 21 0,-21 21 31,0 0-31,0 1 16,0-1-16,0 0 0,0 0 16,0 0-16,0 22 0,0-22 15,0 0-15,0 0 0,0 0 16,0 0-16,0 1 0,0-1 0,0 0 15,0 0-15,21 0 0,0-21 0,1 0 16,-1 0-16,0 0 16,0 0-16,0 0 0,22 0 0,-22 0 15,0-21-15,21 21 0,-21-21 0,22 0 16,-22 0-16,0-1 0,21 1 16,-20 0-16,-1 0 0,0 0 0,0-22 15,0 22-15,-21 0 0,21-21 0,1 21 16,-1-1-16,-21 1 0,0 0 15,21 0-15,-21 0 0,21 0 0,-21-1 16,0 44 15,0-1-15,0 0-16,-21 0 0,21 0 0,0 22 16,-21-22-16,21 0 0,0 0 0,0 0 15,0 22-15,0-22 0,0 0 16,0 0-16,0 0 0,0 0 0,0 1 15,21-22-15,0 21 0,0-21 16,0 0-16,1 0 0,-1 0 16,21 0-16,-21 0 0,0 0 0,1-21 15,20 21-15,-21-22 0,0 1 0,0 0 16,1 21-16,-1-21 0,0 0 16,0 0-16,0-22 0,0 22 15,-21 0-15,22-21 0,-22 20 0,21 1 16,-21 0-16,0-42 0,0 41 15,21 22-15,-21-21 0,0 0 16,0 42 0,0 0-1,0 1-15,0-1 0,0 0 16,0 0-16,0 0 0,0 0 0,0 22 16,0-22-16,-21 0 0,21 21 0,0-20 15,0-1-15,0 0 0,0 21 16,0-21-16,0 1 0,0-1 15,0 0-15,0 0 0,21-21 16,0 0-16,0 0 0,0 0 0,1 0 16,20 0-16,-21 0 0,21 0 0,1-21 15,-22 0-15,21 0 0,1-1 16,-1 1-16,-21 0 0,21 0 0,-20 0 16,20 0-16,-21-22 0,21 22 0,-20-21 15,20 21-15,-21-1 0,0-20 16,-21 21-16,21 0 0,-21 0 15,0-1-15,0 44 47,0-1-47,0 0 0,0 0 0,0 0 16,0 0-16,22 1 0,-22-1 0,0 0 16,0 0-16,21 0 0,-21 0 0,21 1 15,-21-1-15,21 0 16,-21 0-16,21 0 0,-21 0 15,0-42 32,0 0-47,0 0 0,-21 0 16,21 0-16,0-1 0,-21 22 16,0-21-16,0 21 0,21-21 15,0 0 1,-22 0-16,86 21 0,-64 21 15,0 0 1,0 0-16,0 0 0,0 1 16,0-1-16,0 0 15,21 0-15,0-21 0,-21 21 16,21-21-16,1 21 0,-1-21 0,0 0 16,0 22-16,0-22 0,0 0 15,1 0-15,20 0 0,0 0 0,-21 0 16,22 0-16,-1 0 0,22-22 0,-22 22 15,0-21-15,22 21 0,-22-21 16,0 0-16,1 0 0,-1 0 0,-21-1 16,22 1-16,-22 0 0,0-21 15,0 21-15,0-1 0,0 1 0,1 0 16,-22-21-16,0 21 0,21-1 0,-21 1 16,0 0-16,-21 0 15</inkml:trace>
  <inkml:trace contextRef="#ctx0" brushRef="#br0" timeOffset="39669.29">7027 7599 0,'0'42'16,"0"1"-16,0-22 16,0 0-16,0 21 0,0 1 15,0-22-15,21 0 0,-21 0 0,22 0 16,-1-21-16,0 21 0,0 1 16,0-22-16,0 0 0,1 0 15,20 0-15,-21 0 0,0 0 0,0-22 16,22 22-16,-22-21 0,0 21 0,21-21 15,-20 0-15,-1 0 0,0 21 16,0-21-16,0-1 0,0 1 0,1 0 16,-1 0-16,0 0 0,-21 0 15,0-1-15,0 1 0,0 0 0,0 0 16,0 0-16,0-22 0,-21 22 16</inkml:trace>
  <inkml:trace contextRef="#ctx0" brushRef="#br0" timeOffset="40068.08">5948 6985 0,'-43'0'31,"22"0"-31,0 0 0,0 0 16,0 0-16,0 0 0,-1 0 0,1 0 16,0 0-16,0 0 0,21 21 15,-21-21-15,21 21 0,-21-21 16,21 22-16,0-1 0,0 0 16,21-21-1,0 0-15,0 0 0</inkml:trace>
  <inkml:trace contextRef="#ctx0" brushRef="#br0" timeOffset="40988.41">7197 7641 0,'0'0'0,"21"0"0,-21-21 16,21 21-16,0-21 15,-21 0-15,21 0 16,0-1-16,-21 1 16,0 0-16,0 0 0,0 0 15,0 0-15,0-1 0,0 1 16,0 0-16,-21 21 15,0 0-15,0 0 16,0 0-16,0 0 0,-1 0 16,1 21-16,0-21 0,0 21 15,0 1-15,21-1 0,-21 0 0,21 0 16,-22 21-16,22-20 0,0-1 0,0 0 16,0 0-16,0 0 15,0 0-15,0 1 0,0-1 16,22-21-16,-1 21 0,0-21 15,-21 21-15,21-21 0,0 0 16,0 0-16</inkml:trace>
  <inkml:trace contextRef="#ctx0" brushRef="#br0" timeOffset="44260.34">10350 6710 0,'0'-21'0,"-21"21"16,0 0 0,0 0-16,0 0 0,-22 0 15,22 0-15,0 0 0,-21 0 16,21 0-16,-22 21 0,1-21 16,21 0-16,-22 21 0,22-21 0,0 0 15,21 21 1,21-21-1,0 0-15,22 0 0,-1 0 0,0 0 16,1 0-16,-1 0 0,0 0 16,22 0-16,-22 0 0,22 0 0,-1 0 15,1 0-15,-1 0 0,1 0 0,-1-21 16,1 21-16,-1 0 0,1 0 16,-1 0-16,1-21 0,-22 21 15,0 0-15,-20 0 0,20 0 0,-21 0 16,-42 0-1,0 0 1,0 0-16,-1 0 0,1 0 16,0 0-16,0 21 0,-21-21 0,20 0 15</inkml:trace>
  <inkml:trace contextRef="#ctx0" brushRef="#br0" timeOffset="44580.69">10583 6773 0,'-21'0'31,"0"22"-15,21-1-16,-21-21 0,21 21 0,0 0 15,0 21-15,0-20 0,0-1 16,-21 21-16,21 0 0,-22 1 0,22-1 15,0 0-15,0 1 0,-21-1 0,21 22 16,-21-22-16,21 0 16,-21 1-16,21-1 0,-21-21 0,21 21 15,0-20-15,0 20 0,0 0 16,-21-42-16,21 21 0,0 1 16,0-1-16,0-42 31</inkml:trace>
  <inkml:trace contextRef="#ctx0" brushRef="#br0" timeOffset="45036.43">10964 7281 0,'0'22'16,"21"-22"0,1 0-1,-1 0-15,0 0 0,21 0 0,-21-22 16,1 22-16,20-21 0,-21 0 0,21 21 16,-20-21-16,20 0 15,-21 21-15,21-21 0,-20-1 0,-1 1 0,0 0 16,0 21-16,-21-21 0,0 0 0,0 0 15,0-1-15,0 1 16,-21 21-16,0-21 16,0 21-16,-1 0 0,1 0 0,0 0 15,0 21-15,-21-21 0,20 21 16,1 1-16,0 20 0,0-21 0,0 21 16,0 1-16,-1-1 0,1 0 0,0-20 15,0 20-15,21 0 0,0 1 16,0-22-16,0 21 0,0-21 0,0 0 15,0 1-15,0-1 0,0 0 0,21-21 16,-21 21-16,21-21 0,0 0 16,1 0-16,-1 0 0,0 0 0,0 0 15,0 0-15,0 0 0,1 0 16,20-21-16,-21 21 0,21-21 0</inkml:trace>
  <inkml:trace contextRef="#ctx0" brushRef="#br0" timeOffset="45548.14">12150 7133 0,'0'0'0,"42"-21"0,21-42 31,-63 41-15,-42 22-16,21 0 15,0 0-15,-22 0 0,1 22 16,21-22-16,-21 21 0,-1 0 15,22 0-15,0-21 0,-21 21 0,20 0 16,1 1-16,21-1 0,0 0 0,-21 0 16,21 0-16,0 0 0,0 1 15,21-22-15,0 21 16,1-21-16,20 0 0,-21 0 16,0 0-16,22 0 0,-22 0 0,21 0 15,-21 0-15,22 0 0,-22 0 0,0 0 16,0 0-16,0 21 0,0-21 15,1 21-15,-1-21 0,0 21 0,-21 0 16,21 1-16,-21-1 16,0 0-16,0 0 15,-21-21-15,0 21 0,0 0 16,-1-21-16,-20 22 0,0-1 0,-1-21 16,22 21-16,-21-21 0,0 0 0,-1 21 15,1-21-15,0 0 0,20 0 16,-20 0-16,21 0 0,0 0 0,0 0 15,-1 0-15,1 0 0,0 0 0,0 0 16,21-21 0,-21 21-16,21-21 0,0 0 15,0-1-15,0 1 16,21 0 0,0 21-16,0-21 0</inkml:trace>
  <inkml:trace contextRef="#ctx0" brushRef="#br0" timeOffset="45952.9">12890 6689 0,'0'0'15,"0"-21"-15,-21 21 0,0 0 16,0 0-16,21 21 16,-21 0-16,21 0 0,-21 0 0,-1 0 15,22 22-15,0-22 0,0 21 0,-21 1 16,0-1-16,21 0 0,-21 1 16,21 20-16,0-21 0,0 1 0,0 20 15,-21-20-15,21-1 0,0 0 0,0 1 16,0-1-16,0-21 15,0 21-15,0-20 0,0-1 0,0 0 16,0 0-16,21 0 0,-21 0 0,21-21 16,0 22-16,0-22 0,1 0 15,-1 0-15,0 0 16,0 0-16,0 0 0,0 0 0,1-22 16,-1 1-16,0 21 0,0-21 15,-21 0-15,21-21 0,0 20 0,-21-20 16,0 21-16</inkml:trace>
  <inkml:trace contextRef="#ctx0" brushRef="#br0" timeOffset="46157.79">12594 7239 0,'-21'0'0,"42"0"0,-21 0 47,21 0-47,0 0 0,1 0 15,20 0-15,-21 0 0,0-21 16,22 21-16,-22 0 0,21-21 0,0 21 16,-20 0-16,20-21 0,0 21 15,1 0-15,-22-22 0,21 1 0,-21 21 16,22 0-16</inkml:trace>
  <inkml:trace contextRef="#ctx0" brushRef="#br0" timeOffset="46521.58">13822 6731 0,'0'0'0,"0"-42"16,0 63 15,0 0-31,0 0 0,-21 22 16,-1-22-16,22 21 0,0 0 15,0 1-15,-21-1 0,0 0 0,21 22 16,-21-22-16,21 22 0,-21-22 0,21 0 16,0 22-16,0-22 0,-21 1 15,21-1-15,0 0 0,-22-21 0,22 22 16,0-22-16,0 0 0,0 0 0,0 0 15,0 1-15,22-22 16,-1 0 0,0 0-1,-21-22-15,21 1 0,0 0 0</inkml:trace>
  <inkml:trace contextRef="#ctx0" brushRef="#br0" timeOffset="46848.39">13991 6858 0,'0'0'0,"0"-42"0,0 21 0,0-1 0,0 1 16,0 0-16,21 21 15,-21-21-15,21 21 16,1 0-16,-1 21 0,0 0 0,0 0 16,0 1-16,0-1 15,1 0-15,-1 21 0,21-21 0,-21 22 16,0-1-16,22 0 0,-22 1 0,21-1 15,-21 0-15,1 1 0,-1 20 16,21-20-16,-42-1 0,21-21 0,0 21 16,1 1-16,-1-22 0,-21 0 15,0 21-15,21-42 0,-21 22 0,21-1 16,-21 0-16,21-21 31,-21-21-15,0 0-16,0-1 0,21-20 15,-21 21-15,0-21 0</inkml:trace>
  <inkml:trace contextRef="#ctx0" brushRef="#br0" timeOffset="47180.2">15071 6414 0,'0'-22'0,"-22"44"31,1-1-31,0 21 0,21-21 16,-21 22-16,0-1 0,0 21 0,-1-20 16,22 20-16,-21 1 0,0-22 15,0 22-15,21-1 0,0 1 0,-21-1 16,21-21-16,-21 22 0,21-22 0,-22 22 15,22-22-15,0-21 0,0 22 16,0-22-16,0 21 0,0-21 0,0 0 16,0 1-16,0-1 0,22-21 31,-1 0-31,0 0 0,-21-21 16,21 21-16,0-22 0,0 1 15</inkml:trace>
  <inkml:trace contextRef="#ctx0" brushRef="#br0" timeOffset="48076.69">16404 6604 0,'0'0'0,"-21"-42"16,0 21-16,0-1 0,-1 22 15,22-21-15,-21 21 0,0 0 0,0 0 16,0 0-16,0 21 0,-22 1 16,22 20-16,0-21 0,-21 21 0,20 1 15,-20-1-15,0 0 0,21 22 0,-22-22 16,22 1-16,-21 20 0,21-21 15,-22 22-15,22-22 0,21 22 16,0-22-16,-21 0 0,21 1 0,0-1 16,0 0-16,0 1 0,21-1 15,0-21-15,0 0 0,1 1 0,-1-1 16,21 0-16,-21 0 0,64-21 16,-64 0-16,21 0 0,1 0 15,-1 0-15,0 0 0,1 0 0,-22-21 16,21 0-16,1 0 0,-22-22 0,21 22 15,-21-21-15,0 21 0,1-22 16,-22 22-16,0-21 0,0 21 0,0-22 16,0 22-16,-22 0 0,22 0 0,-42 0 15,21 21-15,0 0 0,-22-22 16,1 22-16,21 0 0,-21 0 16,-1 0-16,22 0 0,0 0 0,0 0 15,0 0-15,21 22 0,-22-22 0,22 21 16,22-21-1,-1 0-15,0 0 16,0 0-16,0 0 0,0 0 16,1 0-16,-1 0 0,0 0 0,0 0 15,0-21-15,0 21 0,1 0 16,-1 0-16,-21-22 0,21 22 16,-21-21-16,21 21 0,-21 21 46,0 1-46,0-1 16,0 0-16,0 0 0,0 21 0,-21-20 16,0 20-16,0 0 0,21 1 0,-22-1 15,1 0-15,21 1 0,0 20 16,-21-21-16,21 1 0,-21-1 0,21 0 16,-21 1-16,21-1 0,0 0 0,0 1 15,0-22-15,0 21 0,0 1 16,0-22-16,0 21 0,0-21 0,-21 0 15,21 1-15,0-1 0,-22 0 0,22 0 16,0 0 0,0-42 31,0 0-47,0 0 15,0 0-15,0-1 16,22 1-16</inkml:trace>
  <inkml:trace contextRef="#ctx0" brushRef="#br0" timeOffset="48240.15">16277 8086 0,'-21'0'62,"0"0"-46,21-21-16,-21 21 0</inkml:trace>
  <inkml:trace contextRef="#ctx0" brushRef="#br0" timeOffset="49112.61">8869 6922 0,'0'0'16,"21"0"-16,-21-22 0,0 1 15,0 42 1,0 1-1,0-1-15,-21 0 0,21 0 16,-21 21-16,21 1 0,0 20 0,0-20 16,0 20-16,-22 1 0,22-22 15,-21 21-15,21 1 0,0-22 16,0 1-16,0-1 0,0-21 0,0 21 16,0-20-16,0-1 0,0 0 0,0 0 15,0 0 1,21-21-16,1 0 15,-1 0-15,-21-21 0,21 21 16,0-21-16,-21 0 0,21 21 0</inkml:trace>
  <inkml:trace contextRef="#ctx0" brushRef="#br0" timeOffset="49436.42">9271 7366 0,'0'21'16,"0"22"0,21-43-1,0 0-15,0 0 16,1 0-16,-1-22 16,-21 1-1,0 0-15,0 0 0,0 0 16,0 0-1,-21 21 1,-1 0-16,1 0 16,21 21-16,0 0 15,0 0-15,0 0 16,0 0 0,21 1-1</inkml:trace>
  <inkml:trace contextRef="#ctx0" brushRef="#br0" timeOffset="50284.41">8636 8784 0,'0'-21'15,"0"0"1,21 0-1,0 21-15,-21-21 0,21 21 0,1-22 16,-1 1-16,0 21 0,0-21 16,0 21-16,0 0 0,1 0 15,-1 0-15,0 0 0,0 0 0,0 0 16,0 0-16,1 0 0,-22 21 16,21 0-16,0 1 0,0 20 0,-21-21 15,0 21-15,0 1 0,0-22 0,0 21 16,0 1-16,0-1 0,0 21 15,-21-20-15,0-1 0,-22-21 0,22 22 16,-21-1-16,21 0 0,-22-21 0,1 22 16,0-22-16,-1 0 15,1 21-15,0-20 0,-1-22 0,1 21 16,21-21-16,-43 0 0,43 0 16,0 0-16,0 0 0,0 0 15,0-21-15,21-1 0,0 1 16,0-21-16,0 21 0,0 0 0,0-22 15,0 22-15,0-21 0,0 21 16,0-22-16,0 22 0,21-21 16,-21 21-16,21-1 0,0 1 0,0 21 0,0 0 15,-21-21-15,22 21 0,20 0 16,-21 0-16,0 21 0,22 0 0,-22-21 16,0 22-16,21-1 0,-21 21 15,22-21-15,-22 0 0,0 1 16,0-1-16,22 0 0,-22 0 0,0 0 15,-21 0-15,21 1 0,0-1 0,0 0 16,1-21-16,-22 21 0,21-21 0,0 21 16,0-21-1,0 0-15,0 0 16,1-21-16</inkml:trace>
  <inkml:trace contextRef="#ctx0" brushRef="#br0" timeOffset="50468.31">9483 9186 0,'0'0'0,"0"-21"32,21 0-1</inkml:trace>
  <inkml:trace contextRef="#ctx0" brushRef="#br0" timeOffset="50917.05">10499 8573 0,'0'0'0,"0"-22"16,0 44 15,0-1-31,0 0 0,0 21 16,0 1-16,0-1 0,0 0 0,0 1 15,0 20-15,0-21 0,0 22 16,0-22-16,0 1 0,0-1 0,-22 0 15,22 1-15,0-1 0,-21-21 16,21 0-16,0 0 0,0 1 0,0-1 16,0 0-16,0-42 31,0 0-15</inkml:trace>
  <inkml:trace contextRef="#ctx0" brushRef="#br0" timeOffset="51295.83">10223 8700 0,'0'0'0,"-21"-43"15,0 43-15,0-21 0,0 0 16,21 0-16,0 0 16,0-1-16,21 22 15,21 0-15,-21-21 0,22 21 16,-1 0-16,0 0 0,22 0 0,-1 0 15,-20 0-15,41 0 0,-20 21 0,-1 1 16,22-1-16,-21 0 0,-1 0 16,-21 0-16,22 22 0,-43-1 0,21 0 15,-20 1-15,-22-1 0,0 0 0,0 1 16,-22-22-16,-20 21 0,0 0 16,-1 1-16,-20-22 0,-1 21 15,1-21-15,-1 1 0,1-1 0,21 0 16,-22 0-16,22 0 0,-1-21 0,1 0 15,0 21-15,21-21 0,-1 0 16,1 0-16,0 0 0,0 0 16,21-21-16,42-21 31,-21 42-31,1-21 0,-1 0 16,0 21-16</inkml:trace>
  <inkml:trace contextRef="#ctx0" brushRef="#br0" timeOffset="51828.54">11620 8954 0,'0'-22'16,"0"44"-16,0-65 0,0 22 0,0 0 15,0 0-15,0 0 0,0-1 0,-21 1 16,0 21-16,0-21 0,0 21 0,0 0 15,-1 0-15,1 0 0,-21 0 16,21 0-16,-22 42 0,22-20 0,0-1 16,-21 21-16,21 0 0,-22 1 15,22-1-15,0-21 0,0 22 0,0-1 16,21 0-16,-22-21 0,22 22 16,0-22-16,0 0 0,0 0 0,0 0 15,22 1-15,-1-22 0,0 0 16,0 21-16,0-21 0,0 0 0,1 0 15,20 0-15,-21 0 0,0-21 0,0-1 16,22 1-16,-22 21 0,21-84 16,-21 62-16,1-20 15,-22 21-15,21-21 0,-21-1 0,0 1 16,21 0-16,-21-1 0,21 22 0,-21-42 16,21 63-16,-21-22 15,0 44 1,0-1-16,0 0 15,0 0-15,0 0 0,0 22 0,0-22 16,0 21-16,0 0 0,0-20 16,0-1-16,0 21 0,0-21 0,0 0 15,0 1-15,21-1 0,-21 0 0,22 0 16,-22 0-16,21-21 16,0 0-16,0 0 15,0 0-15,0 0 16,1-21-16</inkml:trace>
  <inkml:trace contextRef="#ctx0" brushRef="#br0" timeOffset="52112.38">12128 8467 0,'0'0'0,"0"-21"15,0 42 1,0 0-1,0 0-15,0 21 0,0-20 0,0 20 16,0 0-16,0 1 0,0-1 16,-21 0-16,21 22 0,0-22 0,0 0 15,0 22-15,-21-22 0,21-21 16,0 22-16,0-1 0,-21-21 0,21 0 16,0 22-16,0-22 0,0 0 0,0 0 15,0 0-15,21-21 31,0 0-31,-21-21 0,21 0 16,1 0-16,-1 0 0</inkml:trace>
  <inkml:trace contextRef="#ctx0" brushRef="#br0" timeOffset="52620.09">12679 8805 0,'0'0'0,"0"-21"0,0 0 16,0 0-16,0 0 0,-21 21 16,-1 0-16,1-21 0,0 21 0,0 0 15,0 0-15,0 0 0,-1 21 0,1 0 16,0 0-16,0 0 0,0 0 16,0 22-16,-1-22 0,1 21 0,0-21 15,21 22-15,0-22 0,0 21 16,0-21-16,0 1 0,0-1 15,0 0-15,0 0 0,21-21 16,0 0-16,1 0 16,-1 0-16,0 0 0,0 0 15,0 0-15,0-21 0,-21 0 16,22 0-16,-1-1 0,0 1 0,0-21 16,0 21-16,0-22 0,-21 1 0,22 21 15,-1-21-15,0-1 0,-21 22 16,21 0-16,-21 0 0,21 21 0,-21 21 31,0 0-31,0 21 16,0-20-16,0 20 0,-21-21 0,21 21 15,0 1-15,0-1 0,0 0 16,0-20-16,0-1 16,0 0-16,21 0 0,0 0 15,1-21-15,-1 0 0,0 0 0,0 0 16,0 0-16,0 0 0,1 0 15,-1 0-15,0-21 0,-21 0 0,21 0 16,0 0-16,-21-1 0,0 1 0,0-21 16</inkml:trace>
  <inkml:trace contextRef="#ctx0" brushRef="#br0" timeOffset="52868.95">11938 8509 0,'-42'0'16,"84"0"-16,-106 21 0,86-21 31,-1 0-31,21 0 16,-21 0-16,22 0 0,-22 0 0,21 0 15,0 0-15,1 0 0,-1 0 16,0 0-16,1 0 0,-1 0 15,-21 0-15,22 0 0,-1-21 0,-21 21 16,0 0-16,0 0 0</inkml:trace>
  <inkml:trace contextRef="#ctx0" brushRef="#br0" timeOffset="53388.65">13843 8530 0,'0'0'0,"0"-21"0,0 0 0,0 0 16,0 0-16,0-1 0,0 1 15,-21 21-15,0 0 16,21 21-16,0 1 16,0 20-16,0-21 15,0 21-15,0 1 0,0-1 0,0 22 16,0-22-16,0 21 0,0 1 0,-22-22 16,22 22-16,-21-22 0,21 0 15,0 1-15,0-1 0,0-21 0,0 0 16,-21 22-16,21-22 0,0 0 15,0-42 17,0 0-17,0 0-15</inkml:trace>
  <inkml:trace contextRef="#ctx0" brushRef="#br0" timeOffset="53798.41">13420 8636 0,'-22'-21'0,"44"42"0,-65-63 15,1 21-15,21-1 0,21 1 16,-21 0-16,21 0 0,0 0 16,0 0-16,21-1 0,0 1 15,0 0-15,21 0 0,1 0 16,-1 21-16,0-21 0,22-1 0,-22 22 16,22 0-16,-1 0 0,22 0 15,-22 0-15,1 0 0,21 22 0,-22-1 16,22 0-16,-22 21 0,1 1 0,-22-22 15,22 21-15,-22 0 0,-21 22 16,21-22-16,-20 22 0,-22-22 0,0 22 16,0-1-16,0-21 0,-22 22 0,1-22 15,-21 1-15,0-1 0,-1 0 16,1 1-16,-22-22 0,1 0 16,21 21-16,-22-21 0,22-21 0,-22 22 15,-20-1-15,41-21 0,1 0 16,21 0-16,-22 0 0,22 0 15,0 0-15,0 0 0,21-21 16,0-1 0,0 1-16,21 0 15,0 0-15,0 21 0,22-21 16,-22 0-16,21 21 0,1-22 0,-1 1 16,0 0-16</inkml:trace>
  <inkml:trace contextRef="#ctx0" brushRef="#br0" timeOffset="54248.15">14690 8911 0,'0'-21'16,"0"42"-16,21-63 0,-21 21 0,0 0 15,0-1-15,0 1 0,0 0 16,21 0-16,-21 0 0,21 21 0,-21-21 15,21 21-15,0 0 16,1 0-16,-1 0 0,0 21 16,0 0-16,0 0 0,0 0 0,1 0 15,-1 22-15,0-22 0,0 21 16,0-21-16,0 22 0,1-22 0,-1 21 16,-21-21-16,0 1 0,0-1 15,0 0-15,0 0 0,0 0 16,0 0-16,-21-21 15,-1 0 1,22-21-16,0 0 16,0 0-16,0 0 0,0 0 0,0-1 15,0 1-15,0-21 0,22 21 16,-1-22-16,-21 1 0,21 21 16,-21-21-16,21 20 0,0 1 0,-21 0 15,21 0-15,1 0 0,-1 0 16,0 21-16,0 0 0,0-22 15,0 22-15,1 0 0,-1 0 0,0 0 16,0 0-16,0 0 16</inkml:trace>
  <inkml:trace contextRef="#ctx0" brushRef="#br0" timeOffset="54468.03">15600 8678 0,'0'0'0,"0"22"16,0-1-1,0 0-15,0 0 16,0 21-16,0-20 0,0-1 0,0 0 16,0 21-16,0-21 0,0 1 0,0-1 15,0 0-15,0 0 0,0 0 16,0 0-16,0-42 47,0 0-32</inkml:trace>
  <inkml:trace contextRef="#ctx0" brushRef="#br0" timeOffset="54648.93">15557 8530 0,'-21'-21'16,"42"42"-16,-42-63 0,0 21 0,21 0 15,0-1-15,0 1 16,21 42 15,0-21-15,1 0-16,-22 22 0,21-22 0,0 21 15,0 0-15</inkml:trace>
  <inkml:trace contextRef="#ctx0" brushRef="#br0" timeOffset="55032.7">15938 8636 0,'0'42'15,"0"-20"-15,0-1 16,0 0-16,0 0 0,0 0 0,0 22 16,0-22-16,0 21 0,0-21 15,0 22-15,0-22 0,0 0 0,0 0 16,0 0-16,22 0 0,-22 1 15,0-1-15,21 0 0,0-21 32,0 0-17,-21-21-15,0 0 0,21 21 0,-21-22 16,21-20-16,1 21 0,-22 0 0,21-22 16,0 22-16,-21-21 0,21 0 15,0-1-15,0 22 0,1-21 0,-1 21 16,0-1-16,-21 1 0,21 21 0,0-21 15,0 21-15,1 0 16,-1 0-16,0 0 16,0 0-16,-21 21 31,0 0-31</inkml:trace>
  <inkml:trace contextRef="#ctx0" brushRef="#br0" timeOffset="55368.51">16425 8954 0,'0'0'16,"21"0"-16,1 0 0,-1 0 0,0 0 15,0 0-15,0 0 0,22-22 0,-22 22 16,21-21-16,-21 21 0,22-21 16,-22 0-16,0 0 0,0 0 15,0-1-15,0 1 0,-21 0 0,0 0 16,0 0-1,-21 21-15,0 0 16,0 0-16,0 0 0,0 21 0,-1-21 16,1 21-16,0 0 0,0 22 15,21-22-15,-21 0 0,21 21 0,-21-21 16,21 1-16,0 20 0,-22-21 0,22 0 16,0 0-16,0 1 0,0-1 15,22 0-15,-1-21 0,0 0 16,0 0-16,0 0 0,0 0 0,22 0 15,-22 0-15,21 0 16,1-21-16,-22 0 0,21 21 0,0-22 16</inkml:trace>
  <inkml:trace contextRef="#ctx0" brushRef="#br0" timeOffset="55816.25">17251 8657 0,'0'-21'0,"0"42"0,0-63 15,-21 42 1,-1 21-1,22 0-15,-21 0 0,21 1 0,-21 20 16,0-21-16,21 21 0,0-20 0,0 20 16,0-21-16,-21 21 0,21-20 15,0 20-15,-21-21 0,21 0 16,0 0-16,0 1 0,0-1 0,0 0 16,-22 0-1,1-21 1,21-21-1,0 0-15,0 0 0,0-22 16,0 22-16,0 0 0,0-21 16,21-1-16,1 1 0,-1 0 0,21-1 15,0 1-15,1 0 0,-1-1 16,22 22-16,-22-21 0,21 21 0,-20 21 16,-1 0-16,0 0 0,1 0 0,-1 0 15,0 21-15,-20 0 16,-1 0-16,0 0 0,0 22 0,-21-1 15,0-21-15,0 21 0,0 1 0,0-1 16,-21 0-16,0 1 0,0-22 16,-1 21-16,1-21 0,21 22 0,-21-22 15,0 0-15,0 0 0,0-21 0,-1 21 16,1-21-16,0 22 0,0-22 16,0 0-16,0 0 15,-1 0-15,1 0 0</inkml:trace>
  <inkml:trace contextRef="#ctx0" brushRef="#br0" timeOffset="56861.71">8826 10287 0,'0'0'0,"-21"0"0,0 0 16,0 0-16,0-21 15,21 0 1,0 0-16,0-1 16,21 22-16,0 0 0,0-21 15,0 21-15,1 0 0,20 0 0,-21 0 16,0 0-16,22 0 0,-22 0 16,0 0-16,21 21 0,-21 1 0,1-1 15,-1 0-15,0 0 0,0 21 0,-21-20 16,0 20-16,0-21 0,0 21 15,0-20-15,-21 20 0,0-21 0,0 0 16,-22 0-16,1 1 0,21-1 16,-22 0-16,22 0 0,-21-21 15,21 0-15,-22 21 0,22-21 0,0 0 16,0 0-16,21-21 16,0 0-1,0 0-15,21 0 0,0-1 16,0 1-16,1 21 0,20-21 0,-21 0 15,21 21-15,-20-21 0,20 21 16,0 0-16,1 0 0,-1 0 0,-21 0 16,21 21-16,1-21 0,-1 21 0,-21 0 15,0 0-15,22 1 0,-43-1 16,21 0-16,-21 0 0,0 21 16,0-20-16,0-1 0,-21 0 0,0 0 15,-1 0-15,1 22 0,-21-22 0,21 0 16,-22-21-16,1 21 0,0 0 15,-1-21-15,1 0 0,0 21 0,-1-21 16,1 0-16,0 0 0,-1 0 0,1 0 16,0 0-16,-1-21 0,22 0 15,-21 21-15,21-21 0,-22 0 0,22 0 16,0 21-16,21-22 0,-21 1 16,21 0-16,-21 0 0,21 0 0,0 0 15,0-1-15,21 22 16,0-21-1,21 21-15,-20-21 0,-1 21 16,21 0-16,0-21 0</inkml:trace>
  <inkml:trace contextRef="#ctx0" brushRef="#br0" timeOffset="57083.58">9800 10541 0,'21'0'0,"-42"0"0,42-21 0,-21 0 16,0 0 0,-21 21-1,42 0 32,0 0-47,1 0 0,-1 0 0,0-22 16,0 22-16,0 0 0,22 0 0</inkml:trace>
  <inkml:trace contextRef="#ctx0" brushRef="#br0" timeOffset="57396.4">10922 10097 0,'0'0'0,"0"-22"0,-21 22 32,21 22-17,0-1-15,0 0 0,-21 0 16,21 21-16,0-20 0,0 20 0,-22-21 16,22 21-16,0 1 0,0-1 15,0 0-15,0 1 0,0-1 0,0 0 16,0 1-16,0-22 0,0 21 0,0-21 15,0 22-15,0-22 0,0 0 16,0 0-16,0 0 16,22-21-1,-1 0-15</inkml:trace>
  <inkml:trace contextRef="#ctx0" brushRef="#br0" timeOffset="57744.2">10689 10245 0,'-21'-21'0,"42"42"0,-63-64 0,21 22 0,21 0 15,0 0-15,0 0 0,0 0 16,21-1-16,0 1 0,0 0 16,21 21-16,-20-21 0,20 21 15,0 0-15,1 0 0,20 0 0,-21 0 16,1 0-16,41 0 0,-41 21 15,-1 0-15,-21 0 0,0 1 16,1-1-16,-1 21 0,-21-21 0,0 0 16,0 1-16,0 20 0,0-21 0,-21 0 15,-1 22-15,-20-22 16,21 0-16,-21 0 0,20 0 0,-20 0 0,0 1 16,21-22-16,-22 21 0,22-21 0,0 0 15,0 0-15,0 21 16,-1-21-16,22-21 15,0 0 1,22 21-16,-1-22 16</inkml:trace>
  <inkml:trace contextRef="#ctx0" brushRef="#br0" timeOffset="58235.92">11959 10139 0,'0'0'16,"-21"0"-1,0 21-15,0 0 0,-1 0 16,1 1-16,0 20 0,0 0 0,-21-21 16,20 22-16,1-1 0,-21 0 0,21 1 15,0-1-15,-1 0 0,1-20 16,21 20-16,-21-21 0,21 21 0,0-20 15,0-1-15,0 0 0,0 0 0,21 0 16,0-21-16,1 21 16,-1-21-16,21 0 0,-21 0 0,0 0 15,22 0-15,-1 0 0,-21 0 0,22 0 16,-22-21-16,21 0 0,-21 21 0,22-21 16,-22 0-16,0 0 0,21-1 15,-42-20-15,21 0 0,1 21 0,-22-22 16,0 1-16,0-22 0,0 22 0,0 0 15,0-1-15,0 1 0,-22 0 16,1 21-16,0-22 0,0 22 0,0 21 16,0-21-16,-22 21 0,22 0 0,-21 0 15,21 0-15,-22 0 0,22 0 16,0 0-16,0 21 0,21 0 16,-21 0-16,21 1 0,-22-1 15,22 0-15,0 0 16,0 0-16,22 0 0,-1-21 15,0 22-15,0-22 0,21 0 16,-20 0-16</inkml:trace>
  <inkml:trace contextRef="#ctx0" brushRef="#br0" timeOffset="58532.75">12488 10118 0,'0'21'32,"0"0"-32,0 0 15,0 22-15,0-22 0,21 21 0,-21 0 16,0-20-16,22 20 0,-22 0 16,0 1-16,0-1 0,0-21 0,0 21 15,0-20-15,0-1 0,0 0 0,0 0 16,0 0-16,0 0 0,21-21 47,-21-21-32,0 0-15,0 0 0,0 0 16,0-22-16,0 22 0</inkml:trace>
  <inkml:trace contextRef="#ctx0" brushRef="#br0" timeOffset="58776.73">12531 10181 0,'0'0'0,"0"-21"0,0 0 0,0 0 15,21 21-15,0 21 16,-21 0 0,21 0-16,0-21 0,-21 43 15,21-22-15,1 0 0,-1 0 0,-21 21 16,21-20-16,0-1 0,0 21 0,0-21 16,1 0-16,-1 1 15,21-1-15,-42 0 0,21-21 0,0 21 16,1-21-16,-1 0 15,0 0-15,0 0 16,-21-21-16,0 0 16,21 0-16,0-1 0,1 1 15,-22 0-15,21-21 0,0 21 0,21-1 16</inkml:trace>
  <inkml:trace contextRef="#ctx0" brushRef="#br0" timeOffset="59278.83">13398 10033 0,'0'0'0,"-21"0"16,0 0 0,0 0-16,0 0 0,0 0 0,-1 21 15,-20 0-15,21-21 0,0 22 16,-22-1-16,22 0 0,-21 0 0,0 21 16,20-20-16,-20-1 0,21 0 0,0 0 15,0 0-15,-1 0 0,1 1 16,21-1-16,0 0 0,0 0 0,21-21 31,1 0-31,-1 0 16,0-21-16,0 21 0,0-21 15,0 0-15,22-1 0,-22 1 0,0 0 16,21 0-16,-20 0 0,-1 0 16,0-1-16,21-41 0,-21 42 15,1 0-15,-22-1 0,21 1 0,-21 0 16,21 0-16,-21 0 15,0 42 1,0 0-16,0 0 0,0 0 16,0 22-16,0-22 0,0 21 0,0-21 15,0 22-15,0-1 0,0 22 16,0-22-16,0 0 0,0 1 16,0-1-16,0 0 0,0 1 0,21-22 15,-21 21-15,0-21 0,21 0 0,-21 22 16,0-22-16,0 0 15,0 0-15,21-21 32,-21-21-32,0 0 15,0-21-15,0 20 0,0 1 16</inkml:trace>
  <inkml:trace contextRef="#ctx0" brushRef="#br0" timeOffset="64840.01">1630 12383 0,'0'-22'0,"0"1"16,0 0-16,0 0 16,0 0-16,0 0 15,0-1-15,0 1 0,21 21 16,-21-21-16,0 0 16,0 0-16,0 0 0,0-1 15,0 1-15,0 0 16,0 0-16,0 42 47,0 0-32,0 0-15,0 1 0,0 20 0,0-21 16,0 21-16,0 1 0,0-1 16,0 0-16,0 1 0,-21-1 0,0 0 15,-1 1-15,22-1 0,-21 0 16,0 22-16,0-43 0,21 21 15,-21 1-15,0-22 0,21 21 16,-22-21-16,22 1 0,0-1 16,-21-21-1,0 0 1,21-21-16,0-1 0,0 1 0,0 0 16,0 0-16,0 0 0,0 0 15,0-1-15,0 1 0,21 0 0,0 0 16,1 0-16,-1 0 15,0-1-15,0 22 0,0 0 0,22 0 16,-22 0-16,21 0 0,-21 0 16,22 0-16,-22 0 0,21 0 15,-21 0-15,22 0 0,-22 0 16,0 0-16,21 0 0,-21 0 0,1 0 16,-1 0-16,0-21 0,0 21 0,0 0 15,0 0-15,1-21 0,-1 0 16,-21 0-16,0 0 15,0-1-15,0 1 16,0 0-16,0 0 0,0 0 16,-21 21-16,21-21 0,-22 21 15,1 0 1,0 0 0,21 21-16,0 0 0,0 0 0,-21 0 0,21 0 15,0 22-15,-21-22 16,21 21-16,0-21 0,0 22 0,0-22 15,-21 21-15,21 1 0,0-22 16,-22 21-16,22-21 0,0 22 0,0-22 16,0 0-16,0 0 0,0 0 15,-21 0-15,21 1 0,0-1 16,0-42 31,0-1-47,0 1 15</inkml:trace>
  <inkml:trace contextRef="#ctx0" brushRef="#br0" timeOffset="65210.79">2603 12721 0,'0'21'0,"0"-42"47,0 0-47,22 21 15,-22-21-15,0 0 0,0 0 16,-22 21 15,1 0-31,0 0 16,0 0-1,21 21 1,0 0 0,21-21 15,0 0-31</inkml:trace>
  <inkml:trace contextRef="#ctx0" brushRef="#br0" timeOffset="65796.46">3810 12107 0,'-21'0'0,"42"0"0,-63 0 0,20 0 15,1 0-15,0 0 16,0 0-16,0 0 31,42 0-15,0 0-16,0 0 0,22 0 0,-1 0 15,0 0-15,22 0 0,-1-21 16,-20 21-16,20-21 0,1 21 0,-1 0 16,22 0-16,-22-21 0,1 21 15,-1 0-15,1 0 0,-22 0 16,22 0-16,-22 0 0,-21 0 0,21 0 15,-20 0-15,-1 0 0,-64 0 32,22 0-32,0 0 15,0 0-15,0 0 0,-22 21 16,22-21-16,0 0 0,-21 0 0,21 21 16,-22-21-16</inkml:trace>
  <inkml:trace contextRef="#ctx0" brushRef="#br0" timeOffset="66108.28">4212 12129 0,'-21'-22'16,"0"22"0,0 22-1,21-1-15,0 0 16,0 0-16,-22 0 0,22 22 0,0-22 15,0 21-15,0 0 0,-21 1 0,21-22 16,0 21-16,0 1 0,0-1 16,0 0-16,0 1 0,0-1 0,0-21 15,0 21-15,0 1 16,0-22-16,0 0 0,0 0 0,0 0 16,0 1-16,0-1 15,0-42 1,0-1-1,0 1-15,0 0 0,0 0 0,21 0 16</inkml:trace>
  <inkml:trace contextRef="#ctx0" brushRef="#br0" timeOffset="66524.03">4614 12552 0,'0'0'0,"43"21"16,-22-21-1,0 0-15,-21-21 0,21 21 16,0-21-16,0 21 0,-21-21 0,22-1 16,-1 22-16,0-21 0,-21 0 0,0 0 15,0 0-15,0 0 16,0-1-16,0 1 0,0 0 0,0 0 15,0 0-15,-21 21 0,0 0 16,-1 0 0,1 0-16,0 0 0,0 0 0,0 21 15,0 0-15,-1 0 0,1 0 0,0 1 16,21 20-16,0-21 0,-21 0 16,21 22-16,-21-22 0,21 0 0,0 0 15,0 21-15,0-20 0,0-1 16,0 0-16,0 0 0,0 0 0,21 0 15,0-21-15,-21 22 0,21-22 0,0 0 16,1 21-16,-1-21 16,0 0-16,21 0 0,-21 0 15,1-21-15,-1 21 0,21-22 0,-21 1 16</inkml:trace>
  <inkml:trace contextRef="#ctx0" brushRef="#br0" timeOffset="67016.27">5546 12277 0,'-22'0'15,"1"0"1,0 0-16,-21 0 0,21 0 16,-22 0-16,22 21 0,0 0 0,-21 0 15,20-21-15,1 21 0,0 1 16,0-1-16,21 0 0,-21 0 15,21 0-15,0 0 0,0 1 16,21-22 0,0 0-16,0 0 0,0 0 15,1 0-15,20 0 0,-21 0 16,0 0-16,22 0 0,-22 0 0,0 0 16,21 0-16,-21 0 0,1 0 0,-1 0 15,0 0-15,0 21 0,0 0 16,-21 0-1,0 0-15,0 0 0,0 1 16,-21-1-16,0 0 0,0 0 16,-22-21-16,22 21 0,-21 0 15,0-21-15,20 22 0,-20-1 0,0-21 16,-1 0-16,22 0 0,0 0 16,-21 0-16,21 0 0,-1 0 0,1 0 15,0 0-15,0 0 16,21-21-16,0-1 15,0 1-15,0 0 16,21 21-16,0-21 16,0 0-16,1 21 0,-1-21 15,21 21-15</inkml:trace>
  <inkml:trace contextRef="#ctx0" brushRef="#br0" timeOffset="67352.08">6138 12065 0,'0'0'0,"0"-42"0,0 21 0,0-1 15,0 1-15,0 0 16,0 0-16,0 42 16,0 21-1,0-20-15,-21-1 16,21 21-16,-21 0 0,21 1 0,0-22 15,0 21-15,-21 1 0,0-1 0,-1 0 16,22 1-16,0-1 0,0-21 16,-21 21-16,21 1 0,0-22 0,0 21 15,0-21-15,0 1 0,0-1 0,0 0 16,0 0-16,0 0 0,0 0 16,21-21-16,1 0 15,-1 0-15,0 0 0,0-21 16,0 21-16,-21-21 0,0 0 15,21 0-15,-21 0 0,22 21 16</inkml:trace>
  <inkml:trace contextRef="#ctx0" brushRef="#br0" timeOffset="67539.97">5863 12446 0,'0'0'0,"-42"0"0,21 0 31,42 0-16,0 0-15,0 0 0,0 0 0,0 0 16,22 0-16,-22 0 16,21-21-16,-21 21 0,22 0 0,-22 0 15,21-21-15,-21 0 0,22 21 0,-1-22 16,-21 22-16,22-21 0,-1 0 16</inkml:trace>
  <inkml:trace contextRef="#ctx0" brushRef="#br0" timeOffset="67833.81">7048 12023 0,'-63'0'32,"42"21"-32,0 0 0,-1 0 0,1 0 15,0 1-15,0-1 0,0 21 0,0-21 16,-1 22-16,1-1 0,21 0 15,-21 1-15,0-22 0,0 21 0,21 0 16,0-20-16,0 20 0,-21-21 0,21 0 16,0 22-16,0-22 0,0 0 15,0 0-15,0 0 0,21-21 32,0 0-17,-21-21-15,21 21 0,-21-21 0,21 0 16,-21 0-16,0-1 0</inkml:trace>
  <inkml:trace contextRef="#ctx0" brushRef="#br0" timeOffset="68080.66">6773 12129 0,'0'0'0,"0"-22"0,0 1 16,0 0-16,21 21 16,1 0-16,-1 0 15,0 21-15,-21 0 0,21 1 0,0 20 16,0-21-16,1 21 0,-1 1 15,21-22-15,-21 21 0,0 1 0,1-1 16,20 0-16,-21-21 0,0 22 0,0-22 16,1 0-16,-1 0 15,0 22-15,0-22 0,-21 0 16,21 0-16,0-21 0,-21 21 16,22-42-1,-22 0 1,21 0-16</inkml:trace>
  <inkml:trace contextRef="#ctx0" brushRef="#br0" timeOffset="68357.5">7493 11896 0,'0'0'0,"0"-21"0,0-1 16,0 44 15,-21-1-31,0 0 0,21 21 0,-22-21 16,1 22-16,21-1 0,-21 22 0,0-22 15,0 21-15,0-20 0,21-1 16,-22 22-16,1-22 0,0 0 0,21 1 16,0-1-16,0-21 0,-21 21 0,21-20 15,0 20-15,-21-21 0,21 0 16,0 0-16,21-21 15,0 0 1,0 0-16</inkml:trace>
  <inkml:trace contextRef="#ctx0" brushRef="#br0" timeOffset="69056.1">8382 12065 0,'0'0'0,"0"-21"0,0 0 0,0 0 15,0-1-15,0 1 16,0 0-16,-21 21 16,0 0-16,-1 0 0,1 0 0,0 21 15,0 0-15,0 1 0,0-1 16,-1 21-16,-20 0 0,21 1 0,0-1 15,0 0-15,-1 1 0,1-1 0,0 0 16,21 1-16,0-1 0,-21 0 16,21 1-16,0-22 0,0 21 0,0-21 15,0 22-15,0-22 0,21 21 0,0-21 16,0 1-16,1-1 0,20-21 16,-21 21-16,21-21 0,-20 0 15,20 0-15,-21 0 0,21 0 0,-20 0 16,20-21-16,-21 0 0,21-1 0,-20 1 15,-1 0-15,0 0 0,0 0 16,-21 0-16,0-1 0,0 1 0,0 0 16,0 0-16,-21 0 0,0 21 0,0 0 15,-22 0-15,22 0 0,-21 0 16,21 0-16,-22 0 0,22 0 0,0 0 16,0 0-16,0 21 0,-1-21 0,1 0 15,21 21 1,21-21-1,1 0-15,-1 0 0,0 0 16,21 0-16,-21 0 0,1-21 0,-1 21 16,0 0-16,0 0 0,0 0 15,0 0-15,1 21 0,-22 0 16,21 0-16,-21 22 0,0-22 0,0 0 16,0 21-16,0 1 0,0-1 15,0 0-15,-21 22 0,-1-22 0,22 1 16,-21-1-16,0 0 0,0 1 0,0-1 15,0 0-15,-1 1 0,1-1 16,21-21-16,0 21 0,-21 1 0,21-22 16,0 0-16,-21 0 0,21 0 15,0 1-15,0-1 0,0-42 47</inkml:trace>
  <inkml:trace contextRef="#ctx0" brushRef="#br0" timeOffset="70005.56">10520 12594 0,'0'0'0,"-21"0"0,-22 0 0,1 0 16,21 0-16,-22 0 15,1-21-15,21 21 0,0 0 0,0 0 16,-1-21-16,1 21 0,0 0 0,0 0 16,0 0-16,-22 0 0,22-21 15,0 21-15,-21 0 0,21 0 0,-22 0 16,1 0-16,0 0 0,-1 0 0,1-21 16,21 21-16,-22 0 0,22 0 0,0 0 15,0 0-15,0 0 16,63 0-1,-21 0-15,22 0 0,-1 0 16,0 0-16,22 0 0,-1 0 0,1 0 16,20 0-16,1 0 0,-21 0 15,20 0-15,1 0 0,-22 0 0,22 0 16,0 0-16,-1 0 0,-20 0 16,21 0-16,-22 0 0,1 0 0,-1 0 15,-21 0-15,22 0 0,-43 0 0,21 0 16,-20 0-16,-1 0 0,0 0 15,-21-22 1,0 1 0,-21 21-16,0 0 0,-1-21 15,22 0-15,-21 21 0,0-21 0,0 21 16,0-21-16,0-1 0,-1 22 0,1-21 16,0 0-16,0 21 0,0-21 15,0 21-15,-1 0 0,1 0 16,0 0-16,21 21 47,21-21-47,0 0 0,22 0 0,-22 0 15,21 21-15,-21-21 0,22 0 16,-1 0-16,-21 0 0,22 0 0,-22 0 16,21 0-16,-21 0 0,0 0 0,1 0 15,-1 0-15,-21 21 16,0 1-1,-21-1 1,-1 0-16,1 0 0,0-21 16,0 21-16,21 22 0,-42-22 15,20 0-15,1 0 0,0 21 0,0-20 16,-21-1-16,20 21 0,-20-21 0,21 22 16,0-22-16,0 0 0,-1 0 15,22 0-15,0 0 0,0 1 16,22-22-1,-1 0 1,0-22-16,0 1 0,21 0 0,-20 0 16,20 0-16,-21 0 0</inkml:trace>
  <inkml:trace contextRef="#ctx0" brushRef="#br0" timeOffset="71537.67">12298 12531 0,'0'0'15,"0"21"-15,21-21 32,0 0-32,0-21 15,0 0-15,1 21 0,20-22 16,-21 1-16,21 0 0,1 0 0,-1 0 15,-21 0-15,22-1 0,-22 1 16,21-21-16,-21 21 0,0-22 0,-21 22 16,0-21-16,0 0 0,0-1 0,0 22 15,0-21-15,0 21 0,0-1 16,-21 1-16,0 0 0,21 0 0,-21 21 16,0 0-16,0 0 0,-1 0 15,1 21-15,21 0 0,0 0 16,0 22-16,-21-1 0,21 0 0,-21 1 15,21-1-15,0 0 0,0 22 16,0-22-16,0 22 0,0-1 0,0-20 16,-21 20-16,21 1 0,0-1 15,0 1-15,0-1 0,-21 22 0,21-22 16,0 1-16,-22-1 0,22-20 0,0 20 16,-21 1-16,0-1 0,21-21 0,-21 22 15,0-22-15,0 22 0,21-22 16,-22 0-16,1 1 0,0-1 0,0 0 15,21 1-15,-21-22 0,21 21 0,-21-21 16,21 1-16,0-1 16,21-21-1,0 0-15,0 0 0,0 0 0,0-21 16,1-1-16,20 1 0,-21 0 0,21 0 16,1 0-16,-22-22 0,21 22 15,1 0-15,-22-21 0,21-1 0,-21 1 16,22 0-16,-22 21 0,0-22 0,0-20 15,0 20-15,-21 1 0,0 0 0,0-1 16,0-20-16,0 21 0,0-1 16,-21-20-16,0 20 0,0 1 0,-22 0 15,22-1-15,-21 22 0,0 0 16,20-21-16,-20 42 0,21-21 0,-21 21 16,20-22-16,1 22 0,0 0 0,-21 0 15,21 0 1,21-21-1,21 21-15,0-21 16,0 0-16,0 21 0,22-21 0,-22 0 16,21-1-16,-21 1 0,22 0 0,-1 0 15,0 0-15,1 0 0,-1-1 16,0 1-16,22-21 0,-43 21 16,21 0-16,-21-1 0,1 1 15,-22 0-15,21 0 0,0 0 16,-21 0-1,0 42 17,0 0-32,0 0 0,0 0 15,0 0-15,0 1 0,0-1 0,21 21 16,-21-21-16,21 0 0,-21 1 16,0-1-16,21 0 0,1-21 0,-22 21 15,21 0-15,0-21 0,0 0 16,0 0-16,0 0 0,1 0 15,-1 0-15,-21-21 16,21 0-16,0 0 16,0 0-16,-21-1 0,21 1 0,1-21 15,-22 21-15,21 0 0,0-22 16,0 22-16,0-21 0,22 21 0,-22-1 16,0 1-16,0 0 0,21 0 15,-20 21-15,-1 0 0,0 0 0,0 0 16,0 0-16,0 0 0,1 0 0,-1 21 15,-21 0-15,0 0 0,0 22 16,0-22-16,0 0 0,0 21 16,0-20-16,0-1 0,0 21 0,0-21 15,0 0-15,0 1 0,0-1 0,-21 0 16,-1 0-16,1 0 16,21 0-16,-21-21 15,21 22-15,0-44 31,0 1-31,0 0 16,21 0-16,0 0 0,1 0 16,-1-22-16,0 22 0,0-21 0,0 21 15,0-22-15,1 1 0,-1 0 16,21 20-16,-21-20 0,0 21 0,1 0 16,-1 0-16,0-1 0,-21 1 0,21 21 15,-42 21 16,21 1-31,-21-1 16,0 21-16,-1-21 0,22 22 16,0-22-16,-21 21 0,21 0 0,0-20 15,0 20-15,0-21 0,0 21 0,0-20 16,0-1-16,21 21 0,1-21 16,-1-21-16,0 21 0,-21 1 0,42-22 15,-21 0-15,1 0 0,-1 0 0,21 0 16,-21 0-16,22 0 0,-22 0 15,21-22-15,-21 22 0,0-21 0,22 0 16,-22 0-16,0 0 0,0 0 0,0-1 16,1 1-16,-1 0 0,0-21 15,-21 21-15,0-1 0,21-20 16,-21 21-16,0 0 0,0 0 0</inkml:trace>
  <inkml:trace contextRef="#ctx0" brushRef="#br0" timeOffset="71956.44">13081 11663 0,'-21'0'0,"42"0"0,-63 21 0,20-21 0,1 21 15,0 0-15,21 1 0,0-1 16,0 0 0,21-21-16,0 0 15,1 0-15,-1 0 0,0 0 16,0 0-16,0 0 0,0 0 0,1 0 15,-1-21-15,0 21 0,-21-21 16,0-1-16,0 1 16,0 0-16,-21 0 15,0 21-15,-1 0 0,1 0 16,0 0 0,0 0-16,0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58:13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635 0,'0'21'46,"-21"-21"-30,-1 21 0,1-21-16,0 0 15,0 0 1,0 0-16,0 0 16,-1 0-1,1 0-15,21-21 16,-21 0-16,21 0 15,0 0-15,0 0 16,0-1 0,21 1-16,0 21 0,-21-21 0,22 21 15,-1 0-15,0-21 0,0 21 16,21 0-16,-20 0 0,-1 0 16,0 0-16,0 0 0,0 0 0,0 0 15,1 0-15,-1 21 16,0-21-16,0 21 0,-21 0 0,0 1 15,0-1-15,0 0 0,0 21 16,0-21-16,0 1 0,-21 20 0,21 0 16,-21 1-16,0-1 0,-22-21 15,22 21-15,0 1 0,-21-1 16,20 0-16,-20 1 0,21-1 0,-21 0 16,-1 1-16,22-22 0,-21 21 15,-1-21-15,22 22 0,-21-22 0,21 0 16,-22 0-16,22 0 0,0-21 15,21 22-15,-21-22 16,21-22 15,21 1-31,0 0 16,0 0-16,1 0 16,-1 0-16,0-1 15,0 1-15,0 21 0,-21-21 16,21 21-16,1 0 0,-1-21 15,0 21-15,0 0 16,0 0-16,0 0 0,-21 21 16,22 0-16,-1-21 0,-21 21 15,0 1-15,21-1 0,0-21 16,0 21-16,-21 0 0,21-21 16,-21 21-16,22-21 0,-1 0 15,-21 21-15,21-21 0,0 0 0,0 0 16,0 0-16,1 0 15,-1 0-15,0 0 0,0 0 16,-21-21 0,0 0-1,0 0 1,0 0 0,21 0-1</inkml:trace>
  <inkml:trace contextRef="#ctx0" brushRef="#br0" timeOffset="511.22">1841 1122 0,'-21'0'16,"0"0"-1,42 0 63,0 0-62,-21-21-16,0 0 16,0-1-1,0 1 1,-21 21-16,0 0 16,0 0-16,0 0 15,0 0 1,21 21-16,-22 1 0,22-1 15,0 0 1,0 0-16,0-42 78</inkml:trace>
  <inkml:trace contextRef="#ctx0" brushRef="#br0" timeOffset="1867.61">3217 677 0,'0'0'0,"21"0"16,-21-21-16,0 0 15,0 0 1,0 0-1,0 0 1,0 42 47,-21 0-63,21 0 0,-21 21 0,21 1 15,0-1-15,0 22 0,0-1 16,-21 1-16,21-1 0,-21 1 15,21-1-15,-21 1 0,21-1 16,0 1-16,-22-1 0,22 1 0,-21-1 16,0 22-16,21-22 0,0 1 15,0 20-15,-21-20 0,21-1 0,0 1 16,-21-22-16,21 22 0,0-1 16,0-20-16,0-1 0,0 0 0,0 1 15,0-1-15,0-21 0,0 21 16,0-20-16,0-1 0,0 0 0,0 0 15,0 0 1,0-42 0,0 0-16,0 0 0,0 0 15,0-1-15,0-20 16,0 21-16,0-21 0,0-1 0,0 1 16,0-22-16,0 22 0</inkml:trace>
  <inkml:trace contextRef="#ctx0" brushRef="#br0" timeOffset="2355.94">3006 1164 0,'0'0'0,"0"-21"16,-22 21-16,1-21 0,21 0 0,0 0 15,-21 21-15,0-22 0,21 1 16,0 0-16,0 0 15,0 0-15,0 0 0,0-1 16,0 1-16,0 0 0,0 0 0,0 0 16,21 0-16,0-1 0,0 22 15,22-21-15,-22 0 0,0 0 0,21 21 16,1-21-16,-1 21 0,0-21 16,22 21-16,-22-22 0,22 22 0,-22 0 15,0 0-15,22 0 0,-22 22 16,1-1-16,-1 0 0,-21 0 0,21 21 15,-20-20-15,-1 20 0,-21 0 16,0 1-16,0-1 0,0 0 16,-21 1-16,-1-1 0,-20 0 15,0 1-15,-1-1 0,1 0 0,-21-21 16,20 22-16,-20-22 0,20 0 16,1 0-16,-21 0 0,41 1 0,-20-22 15,0 21-15,21-21 0,-1 0 16,1 0-16,21 21 0,-21-21 15,42 0 32,0-21-47,1 21 0,-22-21 16,21 21-16,0-22 16</inkml:trace>
  <inkml:trace contextRef="#ctx0" brushRef="#br0" timeOffset="2903.64">3852 1143 0,'0'0'0,"0"-21"0,21 21 0,-21-21 16,0 0-16,22-1 0,-22 1 16,21 0-16,0 0 15,0 0-15,0 0 16,0 21-16,1 0 0,-1 0 16,0 0-16,21 0 0,-21 0 15,1 0-15,-1 21 0,0 0 16,0 0-16,0 0 0,0 0 0,1 22 15,-1-22-15,-21 21 16,0-21-16,0 22 0,0-22 0,0 21 16,0-21-16,0 22 0,0-22 15,-21 0-15,21 0 0,-22 0 0,1-21 16,21 22-16,-21-22 16,0 21-16,0-21 15,21-21-15,0-1 16,0 1-16,0 0 15,0-21-15,0 21 0,0-1 16,0 1-16,0-21 0,21 0 16,0 20-16,0-20 0,-21 21 15,21 0-15,1 0 0,-1-1 16,0 1-16,0 0 0,0 0 0,0 21 16,1 0-16,-22-21 0,21 21 15,21 0-15,-21 0 0,0 0 16,1 0-16</inkml:trace>
  <inkml:trace contextRef="#ctx0" brushRef="#br0" timeOffset="3204.46">4889 974 0,'0'-21'15,"0"42"17,0 0-32,0 0 15,0 21-15,0-20 0,-21-1 0,21 21 16,0-21-16,0 22 0,0-22 16,0 21-16,0-21 0,0 0 0,-21 1 15,21-1-15,0 0 0,0 0 16,0 0-16,-21-21 15,21 21-15,0-42 32,0 0-17,0 0-15</inkml:trace>
  <inkml:trace contextRef="#ctx0" brushRef="#br0" timeOffset="3634.22">4805 593 0,'0'0'16,"-21"0"0,-1 21-16,1 0 15,21 0-15,0 0 16,0 1-16,0-1 0,0 0 15,0 0-15,21 0 16,1-21-16,-1 0 16,0 0-16,0 0 0,0 0 15,0 0-15,-21-21 0,22 0 16,-1 0-16,-21 0 0,21 21 16,-21-22-16,0 1 0,0 0 15,0-21-15,0 21 0,0-1 16,-21 22-16,21-21 15,-21 21-15,-1 0 0,1 0 16,0 0-16,0 0 16,0 21-16,21 1 0,0-1 15,-21 0-15,21 0 0,0 0 16,0 0-16,0 1 0,0-1 16,0 0-16,0 0 0,0 0 15,21-21-15,-21 21 0</inkml:trace>
  <inkml:trace contextRef="#ctx0" brushRef="#br0" timeOffset="4251.85">5482 931 0,'-42'0'16,"21"22"-1,21-1-15,0 0 16,-22 0-16,1 0 0,0 0 0,21 1 16,-21 20-16,0-21 0,21 21 15,-21-20-15,21 20 0,-22-21 0,22 21 16,-21-20-16,21-1 0,0 0 16,0 0-16,0 0 0,0 0 0,0 1 15,0-1-15,21-21 0,1 21 16,-1-21-16,0 0 0,0 0 15,0 0-15,0 0 0,22 0 16,-22 0-16,0 0 0,21 0 0,-20 0 16,-1-21-16,21 0 0,-21-1 0,0 22 15,1-21-15,-1-21 0,0 21 16,-21 0-16,0-22 0,21 22 0,-21-21 16,0-1-16,0 1 0,0 0 15,0-1-15,0 22 0,0-21 0,0 21 16,-21 0-16,0-1 0,0 1 15,-1 21-15,1 0 0,0 0 0,-21 0 16,21 0-16,-1 0 0,1 0 16,0 21-16,0 1 0,0-22 15,21 21-15,0 0 0,0 0 16,0 0-16,0 0 0,0 1 16,0-1-16,21-21 0,0 0 15,0 0-15</inkml:trace>
  <inkml:trace contextRef="#ctx0" brushRef="#br0" timeOffset="4783.26">6054 1080 0,'0'-22'0,"-22"1"0,22 0 15,0 0 1,0 0-16,22 0 31,-1 21-31,0 0 0,0 0 16,0 0-16,0 0 16,1 0-16,-1 21 0,0 0 15,0 0-15,0 0 0,-21 0 16,0 1-16,21 20 0,-21-21 15,22 0-15,-22 22 0,0-22 0,0 0 16,0 21-16,0-21 0,0 1 16,0-1-16,0 0 0,0 0 0,0 0 15,0 0-15,-22 1 16,1-22-16,21 21 0,-21-21 31,21-21-15,0-1-16,0 1 0,0 0 15,0-21-15,0 21 16,0-1-16,21-20 0,0 21 16,-21-21-16,22 20 0,-1-20 15,-21 21-15,21 0 0,-21 0 0,21-1 16,0 1-16,-21 0 0,21 21 16,-21-21-16,22 21 0,-22-21 0,21 21 15,0 0-15,0 0 16,0 0-1</inkml:trace>
  <inkml:trace contextRef="#ctx0" brushRef="#br0" timeOffset="5099.49">6900 931 0,'21'0'32,"-21"22"-32,0-1 0,0 0 15,0 21-15,0-21 0,0 1 16,0 20-16,-21-21 0,21 21 0,-21-20 16,21-1-16,0 21 0,0-21 15,0 0-15,0 1 0,0-1 16,0 0-16,0 0 0,0 0 15,0 0-15,0 1 0,0-44 47,0 1-31,0 0-16</inkml:trace>
  <inkml:trace contextRef="#ctx0" brushRef="#br0" timeOffset="5492.26">7006 572 0,'0'0'0,"-21"0"0,0 21 15,0-21-15,21 21 0,0 0 0,-22 0 16,22 0-1,0 1-15,0-1 0,22-21 16,-1 0-16,0 0 16,0 0-16,0 0 0,0 0 0,1 0 15,-1-21-15,0 21 16,0-22-16,-21 1 0,0 0 16,21 0-16,-21 0 0,0 0 0,0-1 15,0 1-15,0 0 0,0 0 16,0 0-16,-21 21 15,0 0-15,0 0 16,0 0-16,-1 21 16,1-21-16,21 21 0,-21 0 15,21 0-15,0 1 0,0-1 16,0 0-16,0 0 16</inkml:trace>
  <inkml:trace contextRef="#ctx0" brushRef="#br0" timeOffset="6510.2">7556 402 0,'0'0'16,"0"21"-1,0 1-15,0-1 16,0 0-16,-21 21 16,21-21-16,0 1 0,-21 20 15,21 0-15,-21-21 0,0 22 16,21-1-16,0 22 0,-21-22 0,-1 0 16,22 22-16,-21-22 0,21 22 15,0-22-15,0 0 0,0 1 0,0-1 16,0 0-16,0-21 0,0 22 15,0-22-15,0 21 0,21-21 0,1 1 16,-1-22-16,0 21 0,0-21 0,0 0 16,0 0-16,1 0 0,20 0 15,-21 0-15,0 0 0,22-21 0,-22-1 16,0 1-16,21 0 0,-21 0 16,22-21-16,-22 20 0,0-20 15,21 21-15,-20-21 0,-1-1 16,0 22-16,0 0 0,-21-21 0,0 20 15,0 1-15,0 0 0,0 0 16,-21 42 15,0 0-31,21 0 16,-21 1-16,21-1 0,0 0 0,0 0 16,-22 0-16,22 22 0,0-22 15,0 0-15,0 0 0,0 0 16,0 0-16,22-21 15,-1 22-15,0-22 16,0 0-16,0 0 0,22 0 0,-22 0 16,0 0-16,0-22 0,0 22 15,22-21-15,-22 21 0,0-21 0,0 0 16,0 0-16,-21 0 0,21 21 16,-21-22-16,0 1 0,0 0 0,0 0 15,22 21-15,-22-21 16,-22 42 15,22 0-15,0 0-16,-21 0 0,0 22 15,21-22-15,-21 0 0,21 21 16,0-20-16,0 20 0,-21 0 0,21 1 16,0-1-16,0 0 0,0 1 15,0 20-15,0-21 0,0 22 0,0-22 16,0 22-16,0-22 0,0 22 0,0-1 15,0-21-15,0 22 0,0-1 16,0-20-16,-21 20 0,21 1 0,0-22 16,0 22-16,-22-22 0,1 0 15,21 22-15,-21-22 0,21 0 0,0-20 16,0 20-16,-21-21 0,21 21 16,-21-20-16,21-1 0,-21 0 0,-1 0 15,1-21 1,0 0-16,0 0 15,0 0-15,0 0 0,-1-21 16,1 0-16,0 0 0,0-1 16,0-20-16,0 21 0,-1-21 15,22 20-15,0-20 0,0 21 0,0-21 0,0 20 16,0-20-16,0 21 0,0 0 16,0-22-16,0 22 0,0-21 0,0 21 15,0-22-15,0 22 0</inkml:trace>
  <inkml:trace contextRef="#ctx0" brushRef="#br0" timeOffset="6901.22">7260 889 0,'-21'0'16,"21"-21"-16,0 0 16,21 21-1,0-21-15,0 21 0,22-22 0,-1 22 16,0-21-16,22 21 0,-22 0 15,22-21-15,-1 21 0,1 0 0,-1 0 16,-20-21-16,20 21 0,1-21 16,-22 21-16,0 0 0,1 0 0,-1 0 15,0 0-15,-21 0 16,1 0-16,-1 0 0,0 0 0,0 0 16,-42 0 15,0 21-31,0 0 0</inkml:trace>
  <inkml:trace contextRef="#ctx0" brushRef="#br0" timeOffset="7801.04">3111 2053 0,'0'0'0,"-21"0"0,21-21 0,-21 21 15,0 0-15,21-21 16,-21 21-16,42 0 62,0 0-62,21 0 16,-20 0-16,-1 0 0,21 0 16,0 0-16,1 0 0,20 0 0,1 0 15,-1 0-15,22 0 0,0 0 16,-1 0-16,1 0 0,0 0 16,20 0-16,1 0 0,0-21 0,0 21 0,0 0 15,0 0-15,21 0 0,-22 0 16,22 0-16,-21 0 0,21 0 15,-21 0-15,21 0 0,-21-21 16,21 21-16,-21 0 0,0 0 0,21-22 16,-22 22-16,1-21 0,21 21 0,-21-21 15,21 21-15,-21-21 0,21 21 16,-21 0-16,0-21 0,21 21 0,-43 0 16,22-21-16,0-1 0,0 22 15,-22 0-15,1-21 0,21 21 0,-21-21 16,-1 21-16,-20 0 0,20-21 0,-20 21 15,21-21-15,-22 21 0,1 0 16,-1-21-16,-21-1 0,22 22 0,-22 0 16,22 0-16,-22-21 15,0 21-15,-20 0 0,20 0 0,-21 0 16,0 0-16,0 0 0,1 0 0,-1-21 16,-21 0 30</inkml:trace>
  <inkml:trace contextRef="#ctx0" brushRef="#br0" timeOffset="7959.72">8742 1672 0,'0'0'0,"-21"0"0,-1 21 16,1 1-16,21-1 31,-21-21-15,0 0-1</inkml:trace>
  <inkml:trace contextRef="#ctx0" brushRef="#br0" timeOffset="11144.9">3006 3747 0,'0'-22'0,"0"1"0,0 0 16,0 0-16,0 0 16,0 0-1,0 42 17,0 0-32,0 0 15,0 0-15,0 0 0,0 22 0,0-1 16,0 0-16,0 1 0,0-1 15,0 22-15,0-22 0,0 0 16,0 22-16,-22-22 0,22 0 0,0 1 16,0-1-16,0 0 0,0-20 15,-21 20-15,21-21 0,0 0 0,0 0 16,0 1-16,0-1 16,0-42-1,0-1 1,0 1-16</inkml:trace>
  <inkml:trace contextRef="#ctx0" brushRef="#br0" timeOffset="11620.31">2752 3747 0,'0'0'0,"-22"-22"0,22 1 15,0 0 1,0 0 0,22 0-16,-1 21 0,-21-21 15,21-1-15,21 22 16,-21 0-16,1-21 0,20 21 0,0 0 16,-21 0-16,22 0 0,-1 0 15,22 0-15,-22 0 0,21 21 0,-20-21 16,20 43-16,1-22 0,-22 0 0,22 21 15,-22-20-15,0 20 0,-21 0 16,22 1-16,-22-1 0,0 0 0,-21 22 16,0-22-16,0 0 0,-21 1 15,-21-1-15,20 0 0,-20 1 0,0-1 16,-1-21-16,1 22 0,0-22 0,-1 0 16,1 21-16,-21-42 0,20 21 15,1 1-15,21-22 0,-22 0 16,1 0-16,21 0 0,0 0 15,-22 0-15,22 0 0,0 0 0,0 0 16,0 0-16,21-22 0,0 1 16,0 0-1,0 0 1,21 21-16,0-21 0,0 21 16,0-21-16,1-1 0,-1 22 0</inkml:trace>
  <inkml:trace contextRef="#ctx0" brushRef="#br0" timeOffset="12093.03">3937 4149 0,'-21'21'15,"0"-21"-15,-1 0 16,44 0 15,-1-21-15,0 21-16,0-21 0,0 21 16,0-22-16,1 1 0,-1 21 15,0-21-15,0 0 0,0 0 0,0 21 16,-21-21-16,22-1 0,-22 1 15,0 0 1,-22 21-16,1 0 0,0 0 16,0 0-16,0 0 0,-22 0 15,22 0-15,0 21 0,0 0 0,0 1 16,21-1-16,-21 0 0,-1 0 16,22 0-16,-21 22 0,21-22 0,0 0 15,0 0-15,0 0 0,0 0 0,0 1 16,0-1-16,21 0 15,1-21-15,-1 21 16,0-21-16,0 0 0,0 0 0,0 0 16,1 0-16,-1 0 0,0-21 15,0 0-15,0 21 0,0-21 16,1-1-16</inkml:trace>
  <inkml:trace contextRef="#ctx0" brushRef="#br0" timeOffset="12687.69">4657 3556 0,'-43'-85'32,"22"64"-32,0 21 0,0 0 15,0 21 1,21 1-16,-22 20 0,22-21 15,0 21-15,-21 1 0,21-1 16,0 22-16,0-22 0,0 21 0,-21 1 16,21-1-16,-21 1 0,0-1 0,21 22 15,-21-21-15,21-1 0,-22 22 16,1-22-16,21 1 0,-21 20 0,0-20 16,21 21-16,-21-1 15,0-20-15,21 20 0,-22 1 0,1-21 16,21-1-16,-21 1 0,21-1 0,0 1 15,0-22-15,0 0 0,0 1 16,0-22-16,0 0 0,0 0 0,21 0 16,0-21-16,22 0 0,-22 0 15,0 0-15,21-21 0,-20 0 0,20 0 16,0 0-16,-21-22 0,22 22 16,-1-21-16,0-22 0,-20 22 15,20 0-15,-21-22 0,21-42 16,-42 43-16,0-1 0,0 1 15,0 20-15,-21-20 0,0 21 0,0-22 16,-21 22-16,-1-1 0,1 22 0,-22-21 16,22 0-16,0 20 0,-1 1 15,1 0-15,0 0 0,21 0 16,-22 0-16,22 21 0,0 0 0,21-22 16,0 1-1,21 21 1,0 0-16,0 0 0,1-21 15,-1 21-15,21 0 0,-21-21 16,0 0-16,22 21 0,-1-21 16,0-1-16</inkml:trace>
  <inkml:trace contextRef="#ctx0" brushRef="#br0" timeOffset="14288.02">5249 3789 0,'0'0'15,"0"-21"-15,-21 21 0,0-21 0,0 21 16,0 0-16,-1-22 0,1 22 0,0 0 16,0 0-16,0 0 0,0 0 15,-1 0-15,1 22 0,0-1 0,0-21 16,0 42-16,0-21 0,-1 0 15,1 22-15,21-22 0,0 21 0,-21-21 16,21 22-16,0-22 0,0 21 0,0-21 16,0 1-16,0-1 0,0 0 15,0 0-15,21-21 0,0 0 0,1 21 16,-1-21-16,0 0 0,21 0 0,-21 0 16,1 0-16,-1-21 0,21 21 15,-21-21-15,0 0 0,1 0 0,-1-1 16,0 1-16,0 0 0,0 0 15,0-21-15,-21 20 0,0 1 16,22 0-16,-22 0 0,0 0 0,21 0 16,-21-1-16,0 1 0,0 0 15,0 42 17,-21 0-17,21 1-15,0-1 0,-22 21 0,22-21 16,0 0-16,0 1 0,0 20 15,0-21-15,0 0 0,0 0 0,0 1 16,0-1-16,0 0 0,0 0 0,22-21 16,-1 21-16,0-21 15,0 0-15,0 0 0,0 0 16,1 0-16,-1 0 0,0 0 0,0 0 16,0-21-16,0 0 0,22 0 15,-22 0-15,0-1 0,0 1 0,0 0 16,-21 0-16,22-21 0,-1 20 0,0 1 15,0-21-15,0 21 0,-21 0 16,21-1-16,-21 1 0,22 0 0,-22 0 16,0 0-1,0 42 1,0 0-16,-22 0 16,22 0-16,-21 1 0,21-1 15,-21 0-15,21 0 0,0 21 16,0-20-16,0-1 0,0 0 0,0 0 15,0 0-15,0 0 0,0 1 16,0-1-16,21 0 0,0-21 16,1 21-16,-1-21 0,0 0 15,0 0-15,0 0 0,0 0 16,1 0-16,-1-21 0,0 0 16,0 21-16,0-21 0,0-1 0,1-20 15,-1 21-15,0 0 0,0 0 0,0-22 16,0 22-16,-21 0 0,22-21 15,-22 20-15,21 1 0,-21 0 0,0 0 16,0 0 0,0 42-1,0 0 1,0 0-16,-21 0 16,21 1-16,0-1 0,0 0 0,0 0 15,0 0-15,0 0 0,0 1 0,0-1 16,0 21-16,0-21 0,0 0 15,0 1-15,21-22 0,-21 21 0,21 0 16,0-21-16,0 0 0,0 0 16,1 0-16,20 0 15,-21 0-15,0 0 0,0 0 0,1-21 16,-1 21-16,21-21 0,-21-1 0,0 1 16,22-21-16,-22 21 0,0-22 15,0 22-15,22-21 0,-22 0 0,0-1 16,-21 1-16,21 0 0,0 20 15,0-20-15,1 0 0,-22-1 0,0 22 16,0-21-16,0 21 0,0 0 16,0-1-16,-22 22 31,22 22-31,0-1 16,-21 0-16,21 21 0,-21-21 15,21 22-15,-21-22 0,21 21 0,0 1 16,0-22-16,0 21 0,0 0 0,0 1 15,0-1-15,0-21 0,0 22 16,0-22-16,0 21 0,0-21 0,0 0 16,21 1-16,-21-1 0,21 0 0,0-21 15,1 21-15,20-21 0,-21 0 16,0 0-16,22 0 0,-22 0 0,21 0 16,-21 0-16,22-21 0,-22 0 0,21 0 15,-21-1-15,22 1 0,-22-21 16,0 21-16,0-22 0,21 1 15,-42 0-15,22-1 0,-1 1 0,0 0 16,0-1-16,-21 1 0,0 0 16,0-1-16,0 22 0,21-21 0,-21 21 15,0 0-15,0-1 0,0 1 16,0 0-16,-21 21 16,21 21-1,-21 0-15,21 22 0,-21-22 16,21 21-16,0-21 0,0 22 0,0-1 15,0 0-15,-21 1 0,21-1 16,0 0-16,0 1 0,-22-1 0,22 0 16,0-20-16,0 20 0,0-21 15,0 21-15,0-20 0,0-1 0,0 0 16,0 0-16,0 0 0,22-21 16,-1 0-16,0 0 0,0 0 15,0 0-15,0 0 0,1 0 0,-1-21 16,0 21-16,-21-21 0,21 0 15,0 0-15,0-1 0</inkml:trace>
  <inkml:trace contextRef="#ctx0" brushRef="#br0" timeOffset="14535.87">7175 3810 0,'0'0'0,"22"0"32,-1 0-17,0 0-15,0 0 0,21 0 16,-20 0-16,-1 0 0,0-21 0,0 21 16,21 0-16,-20 0 0,-1 0 0,0 0 15,0 0-15,0-21 0,0 21 16,-21-21-16,22 21 0,-22-22 15</inkml:trace>
  <inkml:trace contextRef="#ctx0" brushRef="#br0" timeOffset="15168">9186 3493 0,'0'0'0,"0"-22"0,0 1 0,0 42 32,0 1-17,0 20-15,0 0 0,0 1 0,0-1 16,0 21-16,0-20 0,-21 41 15,21-20-15,-21 21 0,21-22 16,0 22-16,-42 63 0,42-63 16,-22-22-16,1 1 0,0 20 0,21-20 15,-21-1-15,0-20 0,21 20 16,0 1-16,-21-22 0,-1 0 0,1 1 16,21-1-16,0 0 0,0-21 0,0 1 15,-21-22-15,21 21 0,0-42 31,0-1-31,0 1 0,0-21 0</inkml:trace>
  <inkml:trace contextRef="#ctx0" brushRef="#br0" timeOffset="15544.36">8869 3895 0,'0'0'0,"-21"-43"0,21 22 15,-22 0-15,22 0 0,-21-21 0,21 20 16,0 1-16,0 0 0,0 0 16,0 0-16,21-22 0,1 22 15,20 0-15,-21 0 0,21 0 0,1 0 0,-1-1 16,22 22-16,-22 0 0,0-21 16,1 21-16,20 0 0,-21 0 15,1 0-15,-1 21 0,0 1 0,-20-1 16,20 0-16,-21 0 0,0 0 15,-21 22-15,0-22 0,0 21 0,-21-21 16,0 22-16,0-22 0,0 0 0,-22 21 16,22-21-16,-21 1 15,21-1-15,-22 0 0,22 0 0,-21-21 0,21 21 16,-1 0-16,1-21 0,0 0 16,42 0 15,0-21-31,1 0 0,-1 21 15,0-21-15,0 0 0,0 21 16</inkml:trace>
  <inkml:trace contextRef="#ctx0" brushRef="#br0" timeOffset="15952.22">9800 3598 0,'0'0'16,"0"-21"-16,0 0 16,21 21-16,0-21 0,1 21 15,-1-21-15,0 21 0,0 0 16,21 0-16,-20 0 0,20 0 0,-21 0 16,21 0-16,-20 21 0,-1 0 15,21 0-15,-21 0 0,0 1 0,1-1 16,-22 0-16,0 21 0,0-21 0,0 1 15,0-1-15,0 0 0,0 0 16,0 0-16,-22 0 0,1 1 16,0-22-16,0 21 0,0-21 0,0 0 15,-1 0 1,22-21 0,0-1-16,0 1 15,22 0-15,-1 0 0,0 0 16,0 0-16,0-1 0,0 1 0,-21 0 15,22 0-15,-1 0 0,0 0 0,0-1 16,0 1-16,0 0 0,1 21 16,-1-21-16,0 21 0,0-21 0,0 21 15</inkml:trace>
  <inkml:trace contextRef="#ctx0" brushRef="#br0" timeOffset="16172.1">10710 3450 0,'0'64'16,"0"-43"-16,0 0 16,0 0-16,0 0 0,0 1 0,0-1 15,0 0-15,0 0 0,-21 0 0,21 0 16,0 1-16,0-1 0,0 0 16,0-42 30,0 0-46</inkml:trace>
  <inkml:trace contextRef="#ctx0" brushRef="#br0" timeOffset="16351.33">10710 3281 0,'0'0'0,"0"-21"0,0 0 0,0-1 16,-21 22-16,0 0 15,42 22 32,0-22-47,-21 21 0,21-21 16,1 21-16</inkml:trace>
  <inkml:trace contextRef="#ctx0" brushRef="#br0" timeOffset="16795.73">11197 3366 0,'-42'21'16,"21"-21"-16,21 21 0,-22 0 0,1 0 15,-21 22-15,21-1 16,0-21-16,21 21 0,-22-20 0,1 20 15,0-21-15,21 21 0,0-20 16,0-1-16,0 0 0,0 0 0,0 0 16,0 0-16,0 1 15,21-1-15,0-21 0,1 0 0,-1 21 16,0-21-16,0 0 0,0 0 0,22 0 0,-22 0 16,0 0-16,21-21 0,-21 0 15,1 21-15,-1-22 0,21 1 0,-21 0 16,-21 0-16,21-21 0,-21 20 0,22-20 15,-22 21-15,0-21 0,0-1 16,0 1-16,0 21 0,0-22 0,-22 1 16,1 21-16,0 0 0,0-22 15,-21 43-15,20-21 0,1 21 16,-21-21-16,21 21 0,0 0 0,-1 0 16,1 21-16,0-21 0,0 21 0,21 1 15,-21-1-15,21 0 16,0 0-16,0 0 0,21 0 15,0-21-15,0 22 0,0-22 16</inkml:trace>
  <inkml:trace contextRef="#ctx0" brushRef="#br0" timeOffset="17243.47">11684 3450 0,'0'0'0,"0"-21"16,0 0 0,0 0-16,0 0 15,21 21-15,0 0 16,0 0-16,1 0 0,-1 0 0,0 0 16,21 0-16,-21 0 0,1 21 0,-1 0 15,0 0-15,0 0 16,-21 22-16,21-22 0,-21 0 0,0 21 15,0-21-15,0 22 0,0-22 0,0 0 16,-21 0-16,0 22 0,21-22 16,-21-21-16,0 21 0,-1 0 0,1-21 15,21 21-15,-21-21 0,21-21 47,21 0-47,-21 0 16,21 0-16,1-1 0,-22 1 15,21 0-15,0-21 0,-21 21 0,21-1 16,0-20-16,0 21 0,-21 0 16,22 0-16,-1-1 0,0 1 15,0 0-15,0 21 0,-21-21 16,21 21-16,1 0 0,-1-21 16,0 21-16</inkml:trace>
  <inkml:trace contextRef="#ctx0" brushRef="#br0" timeOffset="17495.71">12594 3366 0,'0'21'0,"-21"0"16,21 0-16,-21 0 15,21 0-15,0 1 0,0-1 16,-21 0-16,21 0 0,-22 0 0,22 22 15,0-22-15,0 0 0,0 0 0,0 0 16,0 0-16,-21 1 0,21-1 16,0 0-16,0 0 0,-21-21 15</inkml:trace>
  <inkml:trace contextRef="#ctx0" brushRef="#br0" timeOffset="17889.23">12594 3027 0,'0'0'0,"-21"0"0,21 21 16,0 0-16,0 0 15,0 1-15,0-1 16,0 0 0,21-21-1,0 0-15,0 0 16,1 0 0,-1-21-16,-21 0 15,0-1-15,0 1 0,0 0 16,0 0-16,0 0 15,0 0-15,0-1 0,0 1 16,-21 21-16,-1 0 16,1 0-16,0 0 15,0 0-15,0 21 0,21 1 16,0-1 0,0 0-16,0 0 0,0 0 0,0 0 15,0 1-15</inkml:trace>
  <inkml:trace contextRef="#ctx0" brushRef="#br0" timeOffset="18816.91">13250 2858 0,'0'21'47,"0"0"-47,-21 0 0,21 0 0,0 22 15,-21-22-15,0 21 0,0 0 16,21-20-16,-22 41 0,1-21 0,21 1 16,-21-1-16,0 22 0,21-22 0,0 0 15,-21 1-15,21-1 0,-21 0 16,21 1-16,0-22 0,0 21 0,0-21 15,0 22-15,21-22 0,-21 0 0,21 0 16,0-21-16,0 21 0,0-21 16,1 0-16,20 0 15,-21 0-15,0 0 0,0 0 0,22-21 16,-22 0-16,21 0 0,-21 0 16,22-1-16,-22 1 0,0-21 0,21 0 15,-20 20-15,-1-20 0,0 0 0,0 21 16,0-22-16,-21 22 0,21 0 15,-21 0-15,0 0 0,-21 42 47,0 0-47,21 0 0,-21-21 0,21 21 0,0 22 16,-21-22-16,21 0 0,0 0 16,-21 0-16,21 0 0,0 1 15,0-1-15,0 0 0,0 0 16,0 0-16,21-21 15,-21 21-15,21-21 0,0 0 0,0 0 16,0 0-16,1 0 0,20 0 0,-21 0 16,0 0-16,22-21 0,-22 0 15,0 21-15,0-21 0,0 0 0,0 0 16,1-1-16,-1 1 0,-21 0 0,0 0 16,0 0-16,0 0 0,0-22 15,0 22-15,0 0 0,0 0 16,0 0-16,-21 21 31,21 21-15,0 0-16,-22 0 0,1 0 0,21 22 15,0-22-15,-21 21 0,21 0 16,-21 1-16,21-1 0,-21 0 0,21 1 16,0 20-16,0 1 0,0-22 0,0 22 15,0 20-15,0-20 0,21-1 16,0 1-16,-21-1 0,21 1 0,-21-1 15,0-20-15,21 20 0,1 1 0,-22-22 16,0 21-16,0-20 0,0-1 16,21 0-16,-21 1 0,0-22 15,0 21-15,0-21 0,0 1 0,-21-1 16,-22 21-16,22-42 0,0 21 16,0 0-16,0-21 15,-1 0-15,1 0 16,0 0-16,0-21 0,21 0 15,-21 21-15,21-21 0,0 0 16,0 0-16,0-1 0,-21-62 16,21 63-16</inkml:trace>
  <inkml:trace contextRef="#ctx0" brushRef="#br0" timeOffset="19131.62">12933 3344 0,'0'0'0,"0"-21"16,21 21-1,0-21-15,0 21 0,0 0 0,1 0 0,20 0 16,-21 0-16,21 0 15,1 0-15,-1 0 0,0 0 0,1 0 16,-1 0-16,0 0 0,1 0 0,-1 0 16,0 0-16,1 0 0,-1 0 15,-21 0-15,0 0 0,22 0 0,-22 0 16,0 0-16,0 0 16,-21 21-1</inkml:trace>
  <inkml:trace contextRef="#ctx0" brushRef="#br0" timeOffset="19828.55">15113 3514 0,'0'0'0,"-21"-21"0,0 21 0,-43 0 15,43-22-15,0 22 0,0 0 16,42 0 0,0 22-16,0-1 15,21-21-15,22 0 0,-1 0 0,1 21 16,21-21-16,-22 0 0,43 0 15,-21 21-15,-1-21 0,22 0 16,0 0-16,0 0 0,0 21 16,-1-21-16,-20 0 0,21 0 0,-21 0 15,-1 0-15,-20 0 0,-1 0 0,1 21 16,-1-21-16,-20 0 0,-1 0 16,0 0-16,-21 0 0,1 0 0,-1 0 15,-21-21 16,-21 21-31,-1 0 16,22-21-16,-21 0 0,21 0 16,-21 21-16,0-21 0,0 21 15</inkml:trace>
  <inkml:trace contextRef="#ctx0" brushRef="#br0" timeOffset="20339.43">16595 3196 0,'0'0'0,"-22"-21"0,1 21 0,0 0 15,0 21 1,21 0-16,0 1 16,0-1-16,21 0 15,0 0-15,0 0 0,1 0 16,20 1-16,0-1 0,1 0 0,-1-21 15,0 21-15,1 0 0,-1 0 16,0-21-16,1 22 0,-1-22 0,0 0 16,1 0-16,-1 0 0,-21 0 15,0 0-15,22 0 0,-22 0 0,0 0 16,0-22-16,0 1 16,-21 0-16,0 0 15,0 0-15,0 0 16,-21 21-16,0 0 15,0 0-15,0 0 0,-1 21 16,1 0-16,0 0 0,0 0 16,0 0-16,-22 22 0,22-1 15,-21 0-15,0-20 0,-1 20 0,1 0 16,0 1-16,-1-22 0,1 21 16,21 0-16,-22-20 0,22-1 0,-21 21 15,21-21-15,0 0 0,21 1 0,-22-1 16,22 0-1,0-42 17,0 0-32,22 21 15,-22-22-15,21 1 0,0 0 16</inkml:trace>
  <inkml:trace contextRef="#ctx0" brushRef="#br0" timeOffset="21201.22">18161 2921 0,'0'0'0,"-21"0"16,0 0-16,-1 0 16,44 0 15,20 0-31,-21 0 0,21 0 0,1 0 16,-1 21-16,22-21 0,-22 0 15,21 0-15,-20 0 0,20 0 0,-20 0 16,-1 0-16,21 0 0,-20 0 15,20-21-15,-20 21 0,-1-21 0,0 0 16,1 21-16,-1-21 0,0-1 16,1 22-16,-22-21 0,0 0 15,0 0-15,0 21 0,-21-21 0,0 0 16,0-1 0,-21 22-1,0 0-15,0 0 0,0 0 16,-1 0-16,1 22 0,0-1 0,0 0 15,-21 21-15,20-21 0,-20 22 16,0-1-16,-1 0 0,1 22 16,0-22-16,-22 22 0,22-22 0,-22 22 15,1-22-15,21 21 0,-22-20 0,22-1 16,-22 0-16,22 1 0,0-22 16,20 21-16,1-21 0,-21 1 15,21-1-15,21 0 0,-21-21 0,21 21 16,-22-21-16,22-21 31,22 0-15,-1 0-16,0-1 0,-21 1 15,42 0-15,-21-21 0,1 21 0,-1-22 16,21 22-16,-21-21 0,22 21 16,-22-1-16,21 1 0,-21 0 0,0 0 15,1 21-15,-1 0 0,0 0 16,0 0-16,0 21 0,-21 0 15,21 0-15,-21 1 0,22 20 0,-22-21 16,0 0-16,21 22 0,0-22 16,0 0-16,-21 0 0,21 0 0,0 0 15,1 1-15,-1-1 0,0-21 16,0 0-16,0 0 0,0 0 16,1 0-16,-1 0 0,0 0 0,21 0 15,-21 0-15,1 0 16,-22-21-16,21 21 0,0-22 0,-21 1 15,0 0-15,21 0 0,-21 0 16,21 21-16,0-21 0,-21-1 16,0-20-16,22 42 0,-1-21 0,0 0 15</inkml:trace>
  <inkml:trace contextRef="#ctx0" brushRef="#br0" timeOffset="21624.35">19219 3281 0,'21'21'31,"1"-21"-31,-1 0 16,0 0-16,0 0 16,0 0-16,0 0 0,1-21 15,-22 0-15,21 21 0,0-21 0,0-1 16,0 22-16,-21-21 0,0 0 15,0 0-15,0 0 0,0 0 0,0-1 16,0 1 0,-21 21-16,0 0 15,0 0-15,0 0 0,-1 21 0,1-21 16,-21 22-16,21 20 0,0-21 16,-1 21-16,1-20 0,0 20 0,0 0 15,21-21-15,0 22 16,0-1-16,0-21 0,0 0 0,0 22 15,0-22-15,0 0 0,0 0 16,0 0-16,21 1 0,0-22 16,0 0-16,1 0 0,20 0 0,0 0 15,1 0-15,-1 0 0,0 0 16,1 0-16,-1 0 0,-21-22 0,21 1 16,-20 21-16,-1-21 0,0 0 15</inkml:trace>
  <inkml:trace contextRef="#ctx0" brushRef="#br0" timeOffset="22140.06">19875 3217 0,'0'0'0,"0"-21"0,0 0 15,0 0-15,0 0 16,22 21-1,-1 0-15,0-21 0,0 21 16,0 0-16,0 0 0,-21-22 0,22 22 16,-1 0-16,0 0 0,0 0 0,0 0 15,0 0-15,1 0 0,-22 22 0,21-1 16,-21 0 0,21 0-16,-21 21 0,0-20 0,0-1 15,0 21-15,0-21 0,0 22 16,0-22-16,0 21 0,0-21 0,0 22 15,0-22-15,0 0 0,0 0 0,0 0 16,0 0-16,-21-21 0,21 22 16,-21-22-16,-1 0 15,1 0 1,21-22 0,0 1-16,0 0 0,0 0 15,0 0-15,0-22 0,21 22 16,1 0-16,-1-21 0,-21 21 15,21-22-15,0 22 0,0-21 0,-21 21 16,21-1-16,1 1 0,-1 0 16,-21 0-16,21 0 0,0 21 0,-21-21 15,21 21-15,0-22 0,1 22 16,-1 0-16,0-21 0,0 21 16,0 0-16,0-21 0,1 21 15</inkml:trace>
  <inkml:trace contextRef="#ctx0" brushRef="#br0" timeOffset="22712.24">20976 2985 0,'0'-22'16,"-21"22"-1,21 22 1,-21-1-16,0-21 0,21 21 0,-22 0 16,1 0-16,0 0 0,21 1 15,-21-1-15,0 0 0,21 0 0,0 0 16,-21 22-16,21-22 0,-22 0 15,22 0-15,0 0 0,0 22 0,0-22 16,0 0-16,0 0 0,0 0 16,0 0-16,0 1 0,22-1 15,-1 0-15,0 0 0,21-21 0,-21 21 16,1-21-16,-1 0 0,0 21 16,21-21-16,-21 0 0,1 0 15,-1 0-15,0 0 0,0 0 16,0-21-16,0 0 0,1 21 0,-1-21 0,0 0 15,0 0-15,0-1 0,-21-20 16,21 21-16,22-64 16,-43 64-16,0-21 0,0-1 15,21 1-15,-21 21 0,0-21 0,0 20 16,0 1-16,0 0 0,0 0 0,-21 0 16,21 0-16,-21-1 0,-1 22 0,22-21 15,-21 0-15,0 21 0,0 0 16,0 0-1,0 0-15,-1 0 16,1 21-16,21 0 0,-21 1 16,0-1-16,0-21 0,0 21 15,21 0-15,-22-21 0</inkml:trace>
  <inkml:trace contextRef="#ctx0" brushRef="#br0" timeOffset="33179.51">3217 6096 0,'-21'0'62,"0"0"-46,0 0-16,21-21 31,0 0-15,0 0-16,0-1 0,0 1 15,0 0-15,0 0 16,21 0-16,-21 0 0,21-1 0,0 1 16,0 0-16,1 21 0,-1-21 0,21 0 15,-21 0-15,0 21 0,22 0 16,-22 0-16,0 0 0,0 0 0,0 0 15,1 0-15,-1 21 0,0 0 16,-21 21-16,0-21 16,0 1-16,0 20 0,0-21 0,0 21 15,0-20-15,-21 20 0,0 0 16,-1-21-16,1 22 0,0-1 0,0 0 16,0 1-16,0-1 0,-22 0 15,22 1-15,0-1 0,-21 0 0,20-20 16,1 20-16,0-21 0,0 0 0,0 22 15,0-22-15,-1 0 0,1-21 16,21 21-16,-21 0 0,21 0 16,-21-21-1,21-21 32,0 0-47,21 21 0,-21-21 16,21 0-16,0 0 0,-21-22 15,22 22-15,-1 0 0,0 0 0,0 0 16,0-1-16,22 1 0,-22 0 0,0 0 16,0 21-16,0 0 0,0 0 15,1 0-15,-1 0 0,0 21 16,0 0-16,-21 0 16,0 1-16,21-1 0,-21 0 0,21 0 15,1 0-15,-1 0 16,0 1-16,0-1 0,0-21 15,0 21-15,1-21 0,-1 0 16,0 0-16,0 0 0,0 0 16,0 0-16,1-21 0,-1 21 15,-21-21-15,0-1 0,0 1 16,0 0-16,0 0 16,0 0 15,21 21 0,-21-21-31,21 21 0</inkml:trace>
  <inkml:trace contextRef="#ctx0" brushRef="#br0" timeOffset="33563.83">4699 5906 0,'-21'0'0,"42"0"0,-85 0 15,43-22-15,0 22 0,0 0 16,0 0-16,0-21 0,21 0 15,21 21 1,0 0-16,21 0 0,1 0 16,-1 0-16,21 0 0,1 0 0,-22 0 15,22 0-15,-1 0 0,1 0 0,-1 0 16,-20 0-16,20 0 0,-21 0 16,22 0-16,-22 0 0,1 0 0,-1 0 15,-21 0-15,0 0 0,0 0 16,-21 21-16,0 0 15,-21-21-15,0 0 16,-21 22-16,21-22 0,-22 0 16,22 0-16</inkml:trace>
  <inkml:trace contextRef="#ctx0" brushRef="#br0" timeOffset="33856.67">5016 5927 0,'-21'0'16,"21"21"-16,0 0 16,-21-21-16,21 21 0,0 0 15,-21 1-15,21-1 16,0 21-16,0-21 0,-21 22 0,21-22 16,-21 21-16,21 0 0,-22 1 0,22-1 15,-21 0-15,0 1 0,21-22 16,0 21-16,-21 1 0,21-22 0,0 0 15,0 0-15,0 0 0,0 0 0,0 1 16,0-1-16,21-42 47,0 21-47,0-22 0,-21 1 16</inkml:trace>
  <inkml:trace contextRef="#ctx0" brushRef="#br0" timeOffset="34288.43">5228 6414 0,'0'21'16,"21"-21"15,0 0-31,1 0 0,-1-21 15,0 21-15,0-22 0,0 1 0,0 0 16,1 0-16,-1 21 0,0-21 16,0 0-16,0-1 0,0 1 0,-21 0 15,0 0-15,0 0 16,-21 21 0,0 0-16,-21 0 0,21 0 15,-1 21-15,1-21 0,-21 21 16,21 0-16,0 0 0,-1 1 0,1 20 15,0-21-15,0 21 0,0-20 0,0 20 16,-1-21-16,22 21 0,0-20 16,0-1-16,0 0 0,0 0 15,0 0-15,0 0 0,0 1 0,0-1 16,22-21-16,-1 0 0,0 0 16,0 0-16,0 0 15,0 0-15,1 0 0,-1 0 0,21-21 16,-21-1-16,22 1 0,-22 0 0,21 0 15,0 0-15</inkml:trace>
  <inkml:trace contextRef="#ctx0" brushRef="#br0" timeOffset="34723.23">6138 6202 0,'0'0'0,"0"-21"0,-21 21 16,0 0-1,0 0-15,0 0 0,-1 0 16,1 0-16,0 0 0,0 0 0,0 21 16,-22-21-16,22 21 0,0 0 0,0 0 15,21 1-15,-21-1 16,21 0-16,0 0 16,21 0-16,0-21 15,0 21-15,0-21 0,1 0 16,-1 22-16,0-22 0,0 0 15,0 21-15,0-21 0,1 21 0,-22 0 16,21-21-16,0 21 0,-21 0 16,0 1-16,0-1 15,0 0-15,0 0 16,-21-21-16,0 21 0,-22-21 16,22 0-16,-21 21 0,-1-21 15,22 0-15,-21 0 0,0 0 0,20 0 16,-20 0-16,21 0 0,-21 0 0,20 0 15,1 0-15,0 0 16,21-21 0,21 0-1,0 21-15,1-21 16,-1 0-16</inkml:trace>
  <inkml:trace contextRef="#ctx0" brushRef="#br0" timeOffset="35066.03">6710 5673 0,'0'0'0,"-21"0"31,21 21-31,-22 0 0,1 0 0,21 0 15,0 22-15,-21-1 0,21-21 16,-21 22-16,21-1 0,-21 0 0,21 22 16,-21-22-16,-1 0 0,22-20 0,0 20 15,-21 0-15,21 1 0,-21-1 16,21 0-16,0 1 0,0-22 0,0 21 16,0-21-16,0 0 0,0 1 0,21-1 15,0-21-15,1 0 16,-1 0-16,0 0 15,0 0-15,0 0 0,0-21 0,1-1 16,-1 1-16,0 0 0,0 0 16,0 0-16</inkml:trace>
  <inkml:trace contextRef="#ctx0" brushRef="#br0" timeOffset="35261.92">6329 6181 0,'0'0'0,"-21"0"0,-1 0 0,44 0 32,-1 0-32,0 0 15,21 0-15,-21 0 0,22 0 0,-1 0 16,0 0-16,1 0 0,-1 0 0,0 0 16,1-21-16,-1 21 0,0-22 15,1 1-15,-1 21 0,0-21 0</inkml:trace>
  <inkml:trace contextRef="#ctx0" brushRef="#br0" timeOffset="35639.69">7895 5821 0,'0'-21'0,"0"42"0,0-63 15,0 20-15,0 1 16,0 0-16,0 0 0,0 0 16,-21 0-16,0 21 0,0 0 0,-1 0 15,1 0-15,0 0 0,0 0 16,0 0-16,0 21 0,-22 0 0,22 0 16,0 0-16,0 22 0,0-22 15,-1 21-15,-20 0 0,21 1 16,0 20-16,21-20 0,-21-1 0,-1 0 0,22 1 15,-21 41-15,21-63 16,0 22-16,0-1 0,0-21 16,0 0-16,0 1 0,21-1 0,1 0 15,-1 0-15,0 0 0,0-21 0,21 0 16,-20 0-16,20 0 0,-21 0 16,21 0-16,1 0 0,-1 0 15,0 0-15,1-21 0,20 0 0,-20 0 0,-1 0 16</inkml:trace>
  <inkml:trace contextRef="#ctx0" brushRef="#br0" timeOffset="36955.94">8403 6181 0,'0'0'0,"0"-85"31,0 64-31,0 0 16,-21 21-16,0 0 15,0 0-15,-1 0 0,1 0 16,0 0-16,0 21 0,-21 0 0,20-21 15,1 21-15,0 0 0,0 22 16,0-22-16,0 0 0,-1 21 0,1-20 16,0 20-16,0-21 0,21 21 0,0-20 15,0-1-15,0 21 0,0-21 16,0 0-16,0 1 0,0-1 16,0 0-16,21-21 0,0 0 15,0 0-15,1 0 0,-1 0 16,0 0-16,0-21 0,0 0 0,0-1 15,1 1-15,-1 0 0,-21-21 16,21 21-16,0-22 0,-21 1 0,21 21 16,-21-22-16,21 22 0,-21-21 0,0 21 15,0 0-15,22-1 0,-22 1 16,0 0-16,0 42 31,0 0-15,0 1-16,-22-1 0,22 0 0,0 0 15,0 0-15,0 0 0,0 22 0,0-22 16,0 0-16,0 0 0,0 22 0,0-22 16,0 0-16,0 0 0,22-21 15,-1 21-15,0-21 0,0 0 16,0 0-16,0 0 0,22 0 0,-22 0 16,0-21-16,21 0 0,-20 0 15,20 0-15,-21-22 0,21 22 0,-20 0 16,-1-21-16,21 20 0,-21-20 0,0 21 15,1-21-15,-22 20 0,0 1 0,21 21 16,-21-21-16,0 42 31,-21 0-31,21 1 16,0-1-16,0 0 0,0 0 16,0 0-16,0 0 0,0 1 0,0-1 15,0 0-15,21 0 0,0 0 16,-21 0-16,0 1 0,0-1 15,0 0 1,-21-21 0,0-21-1,-1 0-15,1 21 16,21-22-16,-21 1 0,0 21 16,21-21-16,-21 0 0,0 21 15,-1 0-15,22 21 31,0 0-31,0 0 0,0 1 16,0-1-16,22 0 16,-1 0-16,0-21 0,-21 21 15,21-21-15,0 0 0,0 0 0,1 21 16,-1-21-16,0 0 0,0 0 0,0 0 16,0 0-16,22-21 0,-22 0 0,21 21 15,-21-21-15,22 0 0,-22-22 16,21 22-16,-21 0 0,1 0 15,20-21-15,-21 20 0,0 1 0,0 0 16,1 0-16,-22 0 0,0 0 16,0-1-16,0 1 15,-22 21 1,1 0-16,21 21 0,-21-21 16,0 22-16,21-1 0,0 0 15,-21 0-15,21 0 0,-21 0 0,21 1 16,-22-1-16,22 0 0,0 0 0,0 0 15,0 0-15,0 1 16,0-1-16,22 0 0,-1-21 16,0 0-16,0 0 0,0 0 15,0 0-15,22 0 0,-22 0 0,21 0 16,1-21-16,-1 0 0,0-1 16,1 22-16,-1-21 0,-21 0 0,21 0 15,-20 0-15,-1 0 0,0-22 0,0 22 16,0 0-16,-21 0 0,0 0 15,0-1 1,-21 22-16,0 0 0,0 0 16,0 0-16,21 22 0,0-1 15,0 0-15,0 0 0,0 0 16,0 0-16,0 1 0,0-1 0,0 0 16,21 0-16,-21 0 0,21 0 15,-21 1-15,0-1 0,0 0 16,-21-21-1,0 21-15,-1-21 0,1 0 16,0 0-16,0 0 0,0 0 0,0 0 16,-1-21-16,1 0 0,0 0 15,21-1-15</inkml:trace>
  <inkml:trace contextRef="#ctx0" brushRef="#br0" timeOffset="37772.55">11366 6181 0,'0'0'0,"0"-21"0,22 21 15,-1-22-15,-21 1 16,21 21-16,-21-21 0,21 0 16,-21 0-16,21 0 0,-21-1 15,0 1-15,0 0 0,0 0 0,0-21 16,0-1-16,0 22 0,-21 0 15,21 0-15,-21 0 0,0 21 16,0 0-16,-22 0 0,22 0 0,-21 0 16,21 21-16,-22 0 0,1 0 15,0 0-15,20 22 0,-20-1 0,0-21 16,-1 21-16,1 1 0,0-1 0,21 0 16,-1 1-16,-20-1 0,42-21 0,0 22 15,-21-22-15,21 0 16,0 0-16,0 0 0,21-21 15,0 0-15,0 0 0,1 0 0,20 0 16,0 0-16,-21-21 0,22 21 16,-1-21-16,0 0 0,-20 0 0,20-1 15,0 1-15,-21-21 0,22 21 0,-22 0 16,0-22-16,0 22 0,0-21 16,1 21-16,-22-1 0,0-20 0,0 21 15,0 0-15,0 42 31,0 0-31,0 0 0,0 0 16,0 1-16,0-1 0,0 21 0,0-21 16,0 0-16,0 22 15,0-22-15,0 0 0,0 0 0,0 0 16,21-21-16,0 22 0,0-1 0,0-21 16,0 21-16,1-21 15,-1 0-15,0 0 0,0 0 16,0-21-16</inkml:trace>
  <inkml:trace contextRef="#ctx0" brushRef="#br0" timeOffset="38163.32">11663 6054 0,'0'0'0,"0"-21"0,0-1 0,0 1 16,0 0-16,0 0 15,21 0-15,0 21 0,-21-21 16,21 21-16,0 0 0,1 0 15,-1 0-15,0 0 0,21 0 0,1 0 16,-22 0-16,21 21 0,0 0 0,-20 0 16,-1 0-16,21 0 0,-42 22 15,0-22-15,21 0 0,-21 21 0,0-20 16,0-1-16,-21 0 0,0 0 0,0 0 16,0 0-16,-1 1 0,1-1 15,0-21-15,21 21 0,-21-21 16,21-21-1,0 0 1,0-1-16,21 1 0,0 0 16,0 0-16,1 0 0,-1-22 0,0 22 15,0 0-15,0-21 0,0 21 0,22-22 16,-22 22-16,0 0 0,0 0 16,0 0-16,1 21 0,-1-22 0,0 22 15,0 0-15,0 0 0,0 0 16,1 0-1</inkml:trace>
  <inkml:trace contextRef="#ctx0" brushRef="#br0" timeOffset="38520.06">12467 6117 0,'0'21'0,"0"-42"0,21 42 0,-21 1 0,21-22 15,1 0 1,-1 0-16,0 0 0,0 0 15,0 0-15,0 0 0,1-22 16,-1 22-16,0-21 0,0 0 16,0 21-16,0-21 0,1 0 15,-22 0-15,0-1 0,0 1 0,0 0 0,0 0 16,0 0-16,0 0 16,-22-1-16,1 22 0,0 0 0,0-21 15,0 21-15,0 0 0,-22 0 16,22 21-16,0 1 0,0-1 15,0 0-15,21 0 0,0 0 0,-22 22 16,22-22-16,0 0 0,0 0 0,0 0 16,0 0-16,0 1 0,0-1 15,22 0-15,-1-21 0,-21 21 0,21-21 16,0 0-16,0 0 0,0 0 0,1 0 16,-1 0-16,21 0 0,-21 0 15,0 0-15,1 0 0,-1-21 0,0 21 16,0-21-16</inkml:trace>
  <inkml:trace contextRef="#ctx0" brushRef="#br0" timeOffset="41474.57">13652 6160 0,'0'0'0,"0"21"0,0-42 31,22-1-15,-1 1-16,0 0 0,0 0 16,0 0-16,0 0 0,22-22 0,-22 1 15,21 0-15,-21-1 0,22 1 16,-22-22-16,0 22 0,0-21 0,0-1 15,1 22-15,-1-22 0,-21 22 0,0-22 16,0 22-16,0 0 0,0-1 16,0 22-16,-21-21 0,-1 21 0,1 0 15,0 21-15,0 0 0,0 0 0,0 21 16,-1-21-16,1 42 16,21-21-16,0 22 0,0-1 15,0 0-15,0 1 0,0 20 0,0-21 16,0 22-16,0-1 0,0-20 15,0 20-15,-21-20 0,21 20 0,0-21 16,0 1-16,0-1 0,0-21 16,0 22-16,0-22 0,0 0 0,0 0 15,0 0-15,0 0 0,21-21 32,-21-21-17,21 0-15,1 0 0,-22 0 16,0 0-16,21-1 0,0 1 0,0 0 15,-21 0-15,0 0 16,21 21-16,-21-21 0,21 21 0,1 0 31,-1 21-31,-21 0 16,0 0-16,21 0 0,0 0 16,0 1-16,0-1 0,1 0 15,-1 0-15,0-21 16,0 0-16,43 21 0,-43-21 15,42 0-15,-20 0 0,-1 0 16,-21 0-16,21 0 0,1 0 16,-1-21-16,0 21 0,1-21 0,-1 0 15,-21 0-15,22-1 0,-22 1 16,0 0-16,21 0 0,-42 0 16,21-22-16,-21 22 0,22-42 15,-22 20-15,0 22 0,0 0 0,-22 0 16,1 0-16,0 21 0,0-21 15,0 21-15,0 0 0,-1 0 0,-20 0 16,21 0-16,0 21 0,-22 0 0,22 0 16,0 0-16,0 22 0,-21-22 15,20 0-15,1 21 0,21-21 0,0 22 16,-21-22-16,21 0 0,0 21 0,0-20 16,0-1-16,0 0 15,21 0-15,0-21 0,1 0 16,-1 21-16,0-21 0,0 0 0,0 0 15,0 0-15,1 0 0,-1 0 16,21-21-16,-21 21 0,0-21 0,1 0 16,-1 21-16,0-21 0,-21-22 0,21 22 15,0 0-15,-21 0 0,0-22 16,21 22-16,-21 0 0,22 0 0,-22 0 16,0 0-16,0-1 0,0 44 31,0-1-16,0 0-15,0 0 0,0 0 0,0 0 16,0 1-16,0-1 16,0 21-16,0-21 0,0 0 0,0 1 15,0-1-15,0 0 0,21 0 16,0-21-16,0 21 16,0-21-16,0 0 0,1 0 0,-1 0 15,0 0-15,21 0 0,-21 0 0,22 0 16,-22 0-16,21-21 0,-21 0 15,1 0-15,-1 0 0,0-1 0,0 1 16,0 0-16,0-21 0,1 21 0,-1-1 16,-21-20-16,0 21 0,21 0 15,-21 0-15,21-1 0,-21 1 16,0 42 15,0 1-31,0-1 0,0 0 16,-21 21-16,21-21 0,0 1 0,0-1 15,0 0-15,0 0 0,0 0 16,0 0-16,0 1 0,0-1 0,0 0 16,21-21-16,0 21 0,0-21 0,1 0 15,-1 0-15,0 0 0,0 0 16,21 0-16,-20 0 0,-1 0 0,0 0 16,0-21-16,0 21 0,0-21 0,22 0 15,-22-1-15,-21 1 0,21 0 16,0 0-16,0 0 0,1-22 15,-1 22-15,-21 0 0,21-21 0,0 21 16,-21-1-16,0 1 0,21 0 16,0 21-16,-21-21 0,0 42 31,0 0-15,0 0-16,-21 1 0,0-1 15,21 0-15,0 0 0,0 21 0,-21-20 16,21-1-16,0 0 15,0 0-15,0 0 0,0 0 0,0 1 16,0-1-16,21-21 0,0 21 0,0-21 16,1 0-16,-1 21 15,21-21-15,-21 0 0,22 0 0,-22 0 16,21 0-16,-21 0 0,22 0 0,-1-21 16,0 21-16,-21-21 0,22 0 15,-1-1-15,-21 1 0,0 0 0,22 0 16,-22 0-16,0 0 0,-21-22 0,0 22 15,21 0-15,-21 0 0,0-22 16,0 22-16,0 0 0,0 0 16,-21 21-1,0 0 1,0 0-16,21 21 0,-21 0 0,21 22 16,-22-22-16,22 0 0,-21 0 15,21 0-15,0 0 0,0 22 16,0-22-16,0 0 0,0 0 0,0 0 15,0 1-15,0-1 0,21-21 16,1 21-16,-1-21 0,0 0 16,21 0-16,-21 0 0,22 0 0,-22 0 15,21 0-15,1 0 0,-1 0 0,0 0 16,1-21-16,-1 0 0,-21 21 16,21-22-16,1 1 0,-22-21 0,21 21 15,1-22-15,-22 1 16,0 21-16,-21 0 0,0 0 15,0-1-15,0 1 0,-21 21 32,0 21-32,-1 1 15,22-1-15,-21 0 0,21 21 0,0-21 16,-21 1-16,0-1 0,21 0 0,0 0 16,0 0-16,-21 0 0,21 1 15,-21-22-15,21 21 0,0 0 16,-22-21-16,22-21 47,0 0-47,0-1 0,22 1 15,-1 0-15,0 0 0,-21 0 16,21 0-16,0-22 0,0 22 0,1 0 16,-1 0-16,0 0 0,0-1 0,0 1 15,0 0-15,1 21 0,-1 0 16,0 0-16,21 0 0,-21 0 0,1 0 15,-1 21-15,-21 0 0,0 1 16,21-1-16,-21 0 0,0 0 16,0 0-16,0 0 0,0 1 0,0 20 15,0-21-15,21 0 0,0 0 16,0 1-16,1-1 16,-1-21-16,0 0 0,0 0 15,21 0-15,-20 0 0,-1 0 0,21 0 16,0 0-16,-20 0 0,20 0 15,0 0-15,-21 0 0,22-21 0,-1-1 16,0 1-16,-20 0 0,20 0 0,-21-21 16,0 20-16,0-20 0,22-21 15,-43 20-15,21 1 16,-21 21-16,0-22 0,0 22 0,0 0 0,0 0 16,-21 0-16,0 0 0,-22 21 15,22 0-15,0 0 0,-21 0 0,20 0 16,1 0-16,-21 21 0,21 21 15,-22-21-15,22 22 0,0-22 16,0 21-16,0 0 0,0-20 0,-1 20 16,22 0-16,0-21 0,0 1 0,0-1 15,0 0-15,0 0 0,0 0 16,22 0-16,-1-21 0,0 0 0,0 0 16,0 0-16,22 0 0,-22 0 15,0 0-15,21 0 0,-21 0 0,1-21 16,-1 21-16,21-21 0,-21 0 15,-21 0-15,21 0 0,1-1 0,-1 1 16,-21 0-16,0 0 0,0 0 0,0 0 16,0-1-1,0 44 1,0-1-16,0 0 16,-21 0-16,-1 0 0,22 22 0,-21-22 15,0 0-15,0 21 0,21-21 0,-21 22 16,0-22-16,21 21 0,-22 1 15,22-1-15,0 0 0,0 1 0,0 20 16,0-21-16,0 85 0,0-84 16,0 20-16,22-20 0,-22 20 15,21-21-15,-21 1 0,0 20 16,0-20-16,0-1 0,0 0 0,0-21 16,-21 22-16,-1-1 0,1-21 0,0 0 15,0 22-15,0-22 0,0-21 16,-1 21-16,1 0 0,0-21 0,0 0 15,0 0-15,0 0 0,-1 0 0,22-21 16,-21 0 0,21 0-16,0 0 0,-21-1 15,21 1-15,0-21 0,0 21 0,0-22 16,0 1-16</inkml:trace>
  <inkml:trace contextRef="#ctx0" brushRef="#br0" timeOffset="41703.94">16976 5546 0,'0'0'15,"-22"-21"-15,1-1 0,0 22 63,0 0-63,0 22 15</inkml:trace>
  <inkml:trace contextRef="#ctx0" brushRef="#br0" timeOffset="42596.19">6540 7641 0,'0'0'16,"0"21"-16,-21-21 0,21 22 31,21-44-16,1 22-15,-1-21 16,0 0-16,0 21 0,21-21 16,-20 0-16,-1 0 0,0-1 0,0 1 15,0 0-15,-21 0 0,0 0 16,0 0-16,0-1 0,-21 1 16,0 21-16,-21 0 0,20 0 0,1 0 15,-21 0-15,0 0 0,-1 0 16,1 21-16,0-21 0,-1 22 0,1-1 15,21 0-15,-22 0 0,1 0 0,21 0 16,0 1-16,0-1 0,21 0 16,0 0-16,0 0 0,0 0 15,0 1-15,0-1 0,21 0 16,0 0-16,0-21 0,21 21 16,-20 0-16,20 1 0,0 20 0,22-21 15,-22 0-15,0 0 0,-20 1 0,20 20 16,0-21-16,-21 0 0,1 0 0,-22 22 15,0-22-15,0 0 0,0 0 16,-22 0-16,1 1 0,-21-1 0,0 0 16,-1 0-16,1 0 0,0 0 0,-1-21 15,-20 22-15,20-22 0,1 0 16,-21 0-16,20 0 0,1 0 0,0 0 16,-1-22-16,1 22 0,0-21 0,20 0 15,-20 0-15,21 0 0,0 0 0,0-22 16,-1 22-16,1-21 15,21 21-15,0-1 0,-21-20 0,21 21 16,0 0-16,0 0 0,0-1 0,0 1 16,21 21-16,0-21 0,1 21 15,20 0-15,0 0 0,-21 0 0,22 0 16,-1 0-16</inkml:trace>
  <inkml:trace contextRef="#ctx0" brushRef="#br0" timeOffset="43145.29">7133 7938 0,'21'0'0,"-42"0"0,63 0 0,-42-22 16,22 22-16,-22-21 16,0 0-16,0 0 0,0 0 15,0 0-15,0-1 16,-22 1-16,22 0 0,-21 21 0,0-21 15,0 0-15,0 21 0,0 0 16,-1 0-16,1 0 0,0 0 0,0 0 16,0 0-16,0 21 0,-1 0 0,1 0 15,0 0-15,0 22 16,0-1-16,0-21 0,21 22 0,-22-1 16,1 0-16,21 1 0,-21-22 0,21 21 15,0-21-15,0 0 0,0 1 16,0-1-16,21 0 0,0-21 0,1 0 15,-1 0-15,0 0 0,0 0 0,0 0 16,22 0-16,-22-21 0,21 0 0,-21-1 16,0 1-16,22 0 0,-22 0 15,0 0-15,0-22 0,0 22 0,-21-21 16,0 21-16,22-22 0,-22 22 0,0-21 16,21 21-16,-21 0 0,0-1 15,0 44 1,0-1-1,0 0-15,0 0 0,0 0 0,0 0 16,0 22-16,0-22 0,0 0 16,0 21-16,0-20 0,0-1 0,0 0 15,0 0-15,0 0 0,21 0 16,0-21-16,0 0 0,0 0 16,1 0-16,20 0 0,-21-21 15,0 0-15,22 0 0,-22 0 0,21 0 16,-21-1-16</inkml:trace>
  <inkml:trace contextRef="#ctx0" brushRef="#br0" timeOffset="43791.92">7726 7705 0,'0'0'0,"-21"0"16,-1 0-16,22 21 16,-21 0-16,21 0 0,0 0 0,0 1 15,0-1-15,0 21 0,-21-21 0,21 0 16,0 22-16,0-22 0,-21 0 15,21 0-15,0 0 0,0 1 0,0-1 16,0 0-16,0 0 16,0-42 15,0 0-31,0 0 16,0-1-16,0 1 0,0-21 0,0 21 15,0 0-15,0-22 0,0 22 16,21-21-16,0 21 0,0-22 0,1 22 15,-1 0-15,0 0 0,21 0 0,-21-1 16,22 22-16,-22 0 0,21 0 16,1 0-16,-22 0 0,0 22 0,21-1 15,-21 0-15,1 0 0,-1 0 0,0 0 16,-21 1-16,21 20 0,-21-21 16,21 0-16,-21 22 0,0-22 0,0 0 15,0 0-15,0 0 0,0 0 0,-21 1 16,0-1-16,0 0 15,21-42 17,0 0-32,0-1 0,0 1 15,0 0-15,0 0 0,0 0 0,21-22 16,-21 22-16,21-21 0,0 21 16,0-22-16,22 1 0,-22 21 0,0 0 15,21-22-15,1 22 0,-1 21 0,0-21 16,1 21-16,-1 0 0,0 0 15,1 21-15,-1-21 0,0 21 0,-20 1 16,-1 20-16,-21-21 0,0 43 16,0-43-16,0 0 0,0 21 15,0-21-15,-21 1 0,-1-1 16,1 0-16,21 0 0,-21-21 0,21 21 16,-21-21-16,21 21 15,0-42 1,21 21-16,0-21 15,0 0-15,1 0 0,-22 0 0</inkml:trace>
  <inkml:trace contextRef="#ctx0" brushRef="#br0" timeOffset="44155.71">9059 7789 0,'0'22'0,"0"-44"0,21 44 16,-21-1-1,22-21-15,-1 0 0,0 0 16,0 0-16,0 0 0,0 0 0,1 0 16,20 0-16,-21-21 0,21 21 0,-20-22 15,-1 1-15,0 21 0,0-21 16,0 0-16,0 21 0,-21-21 0,0 0 16,0-1-16,0 1 0,0 0 15,0 0-15,-21 21 0,0 0 16,0 0-16,0 0 0,-22 0 15,22 0-15,-21 21 0,21 0 0,0 0 16,-22 1-16,22 20 0,0-21 0,0 0 16,0 22-16,21-22 0,0 0 15,0 21-15,0-21 0,0 1 0,0-1 16,21 0-16,0 0 0,0-21 0,0 21 16,0-21-16,1 0 0,20 0 0,-21 0 15,21 0-15,-20 0 0,-1-21 16,0 21-16,21-21 0,-21 0 0,1 0 15</inkml:trace>
  <inkml:trace contextRef="#ctx0" brushRef="#br0" timeOffset="44690.2">10901 7514 0,'0'0'0,"-21"-21"16,21 0-16,0 0 0,0 0 0,-22-1 16,22 1-16,0 0 0,0 0 0,0 0 15,0 0 1,0 42-16,0 0 16,0 0-16,0 0 0,0 22 0,22-1 15,-22 0-15,0 1 16,0 20-16,0-21 0,0 22 0,0-1 15,0 1-15,0-1 0,0 1 0,0 21 16,0-22-16,0 1 0,-22 20 0,1-20 16,21-1-16,-21 22 0,0-22 15,0 1-15,21-1 0,-21 1 16,-1-22-16,22 22 0,-21 20 0,21-62 16,-21 20-16,21-21 0,0 0 0,-21-21 15,21-21 1,0 0-16,0 0 15,0-22-15,0 1 0,21 0 0,0-22 16,0 1-16,22-128 16</inkml:trace>
  <inkml:trace contextRef="#ctx0" brushRef="#br0" timeOffset="45000.02">10753 7832 0,'0'-43'0,"0"86"0,-22-128 0,1 43 15,21-1-15,-21 22 0,21-21 16,0 0-16,0-1 0,0 22 0,0-21 15,0-1-15,0 22 0,21-21 0,22 21 16,-22-22-16,21 22 0,0 0 16,22 21-16,-22-21 0,22 21 0,-1 0 15,1 0-15,-1 0 0,1 0 0,-22 21 16,0 0-16,22 0 0,-43 22 16,21-22-16,-42 21 0,0 1 15,0-22-15,0 21 0,0-21 0,-21 22 16,0-22-16,-21 21 0,-1-21 0,1 0 15,0 1-15,-1-22 0,-20 42 16,21-42-16,20 0 0,1 0 16,21-21-1,21 0-15,1 21 16,-1-22-16,0 22 0,21-21 16,-21 0-16,22 21 0,-22-21 0,21 0 15</inkml:trace>
  <inkml:trace contextRef="#ctx0" brushRef="#br0" timeOffset="45367.81">11599 7451 0,'21'0'0,"-21"-43"31,0 22-31,22 21 0,-1-21 16,0 0-16,0 21 0,0 0 0,0 0 15,1-21-15,20 21 0,-21 0 16,21 0-16,-20 0 0,20 0 0,0 21 15,-21 0-15,1 0 0,20 0 0,-42 1 16,21-1-16,-21 21 0,0-21 0,0 22 16,0-22-16,0 0 15,0 0-15,-21 0 0,0 0 0,0 1 16,-1-1-16,1-21 0,21 21 0,-21-21 16,0 0-16,21-21 31,0 0-31,0-1 0,0 1 0,0 0 15,0 0-15,0 0 0,0 0 0,21-1 16,0 1-16,-21-21 0,21 21 16,1 0-16,-1-1 0,0 1 0,21 0 15,-21 0-15,1 21 0,-1-21 16,0 21-16,0-21 0,0 21 16,22 0-16,-22 0 0</inkml:trace>
  <inkml:trace contextRef="#ctx0" brushRef="#br0" timeOffset="45568.69">12636 7281 0,'0'22'0,"0"62"15,0-63-15,0 1 16,-21 20-16,21-21 0,-21 0 16,21 0-16,0 22 0,0-22 15,0 0-15,-21 0 0,21 0 0,0 1 16,-21-1-16,21 0 15,0-42 17</inkml:trace>
  <inkml:trace contextRef="#ctx0" brushRef="#br0" timeOffset="45747.91">12594 7176 0,'-21'-22'0,"42"44"0,-42-65 0,0 43 15,21-21-15,-21 21 16,-1 0 0,22 21 15,0 0-15,0 1-16,22-22 0,-22 21 15</inkml:trace>
  <inkml:trace contextRef="#ctx0" brushRef="#br0" timeOffset="46175.45">12954 7239 0,'0'21'31,"0"0"-31,-21 1 0,0-1 0,-1 21 15,22-21-15,-21 0 0,0 22 16,21-22-16,0 21 0,-21-21 0,21 1 16,-21-1-16,21 0 0,0 0 0,0 0 15,0 0-15,0 1 0,21-1 16,0-21-16,0 0 0,0 21 0,22-21 16,-22 0-16,21 0 0,-21 0 0,22 0 15,-1 0-15,-21-21 0,22 21 16,-22-21-16,0-1 0,21 1 15,-21 0-15,-21 0 0,0-21 0,22 20 16,-22-20-16,0 0 0,0 21 0,0-22 16,0 1-16,-22 0 0,1 20 15,0-20-15,0 21 0,0 0 0,0 21 16,-1-21-16,1 21 0,0 0 0,0 0 16,0 21-16,0 0 15,21 0-15,0 0 0,0 0 16,0 1-16,21-1 0,0 0 15,0-21-15,0 21 0,0 0 0,22-21 16,-22 21-16</inkml:trace>
  <inkml:trace contextRef="#ctx0" brushRef="#br0" timeOffset="46536.25">13525 7387 0,'0'-21'15,"0"42"-15,0-63 0,22 42 0,-22-21 16,21 0-16,-21-1 15,21 22-15,0 0 0,0-21 0,0 21 16,1 0-16,20 0 0,-21 0 0,0 0 16,22 0-16,-22 21 0,0 1 15,21-1-15,-21 0 0,1 0 0,-22 0 16,0 22-16,0-22 0,0 0 16,0 21-16,0-21 0,0 1 0,0 20 15,0-21-15,-22 0 0,1 0 16,0 1-16,21-44 47,0 1-47,0 0 0,0 0 15,21 0-15,0 0 0,-21-1 0,22 1 16,-1-21-16,0 21 0,-21 0 16,21-22-16,0 22 0,0 0 0,1 0 15,-1 0-15,21 21 0,-21-22 0,0 1 16,1 21-16,-1 0 0,0 0 15,0 0-15</inkml:trace>
  <inkml:trace contextRef="#ctx0" brushRef="#br0" timeOffset="46763.64">14563 7260 0,'0'21'0,"0"1"0,0-1 16,0 0-16,0 0 15,0 0-15,-22 0 0,22 1 16,-21-1-16,21 0 0,0 0 0,0 21 16,0-20-16,0-1 0,0 0 15,0 0-15,0 0 16,0-42 15,0 0-15</inkml:trace>
  <inkml:trace contextRef="#ctx0" brushRef="#br0" timeOffset="46947.53">14584 7006 0,'0'0'0,"0"-21"16,0 0-1,0 42 16,21-21-15,0 0 0,0 0-16</inkml:trace>
  <inkml:trace contextRef="#ctx0" brushRef="#br0" timeOffset="47757.07">15113 6837 0,'0'-21'0,"0"42"47,0 0-47,-21 0 0,21 0 16,0 1-16,-21 20 0,-1-21 0,1 21 15,21-20-15,-21 20 0,0 0 16,0 1-16,0-1 0,21 0 15,0 1-15,-22-1 0,22 0 0,0-21 0,0 22 16,0-22-16,0 0 0,0 21 16,22-42-16,-1 22 0,0-1 15,21-21-15,-21 0 0,1 0 16,20 0-16,-21 0 0,0 0 0,22-21 16,-22-1-16,0 1 0,21 0 15,-21 0-15,1 0 0,-1 0 0,0-22 16,0 22-16,0 0 0,-21 0 0,0 0 15,21-1-15,-21 44 32,0-1-32,-21 0 0,0 0 15,21 0-15,0 0 0,0 1 16,0-1-16,0 0 16,0 0-16,0 0 0,0 0 15,21-21-15,0 0 0,1 0 0,-1 0 16,0 0-16,21 0 0,1 0 15,-22 0-15,21 0 0,0 0 0,-20 0 16,-1-21-16,21 0 0,-21 0 0,22-21 16,-22 20-16,-21-20 15,21 21-15,-21 0 0,21 0 0,-21-1 16,0 1-16,0 0 0,0 0 0,0 42 47,0 0-47,-21 0 15,0 22-15,21-22 0,-21 21 0,-1-21 16,1 22-16,21-1 0,-21 0 16,0 1-16,21-1 0,0 0 0,0 22 15,0-22-15,0 22 0,0-22 0,0 22 16,0-1-16,0-21 0,0 22 16,0-22-16,0 22 0,0-22 0,0 0 15,0 22-15,0-22 0,0-21 0,0 22 16,0-1-16,0-21 0,0 0 0,0 1 15,-21-1-15,0 0 0,-1-21 16,1 0-16,0 0 0,0 0 16,0 0-16,0 0 0,-1 0 15,1-21-15,21 0 16,0-1-16,0 1 0,0 0 16,0 0-16,0 0 0,0 0 15,0-1-15,0 1 0</inkml:trace>
  <inkml:trace contextRef="#ctx0" brushRef="#br0" timeOffset="47979.34">14965 7197 0,'0'0'0,"0"-21"0,0-1 16,21 1-1,0 21-15,21 0 0,-20 0 0,20 0 16,21 0-16,-20 0 0,-1 0 16,0 0-16,22 0 0,-22 0 0,1 0 15,-22 0-15,21 0 0,-21 0 0,0-21 16,1 21-16,-1-21 0</inkml:trace>
  <inkml:trace contextRef="#ctx0" brushRef="#br0" timeOffset="48827.72">18838 6096 0,'0'0'15,"-21"0"-15,0 0 0,0 0 16,0 0-16,21 21 16,21-21-1,21 21-15,-21-21 16,0 0-16,22 0 0,-1 0 0,22 22 16,-22-22-16,21 0 0,1 0 15,-1 0-15,22 0 0,-21 0 0,20 0 16,-20 0-16,-1 0 0,1 0 15,-1 0-15,-20 0 0,-1 0 0,-21 0 16,21 0-16,-20 0 0,-22-22 16,-22 1-1,1 21-15,0-21 16,0 0-16,-21 21 0,20-21 16,1 21-16,0-21 0,-21 21 0,21 0 15,-1-22-15,44 22 31,20 0-31,-21 0 16,0 0-16,22 0 16,-22 0-16,21 0 0,-21 22 0,22-22 15,-22 21-15,0 0 0,0 0 0,0 0 16,-21 0-16,0 1 0,0-1 16,0 0-16,-21 0 0,0 0 0,0 22 15,-22-22-15,22 0 0,-21 21 0,0-21 16,-1 1-16,1-1 0,21 0 15,-22 0-15,22-21 0,0 21 0,0-21 16,42 0 0,0 0-16,0-21 15</inkml:trace>
  <inkml:trace contextRef="#ctx0" brushRef="#br0" timeOffset="49340.43">21272 5525 0,'0'0'0,"-21"-22"0,0 22 0,0 0 16,0 0-16,0 22 0,-1-1 0,1 0 16,0 21-16,0 1 0,0-1 0,0 0 15,-1 1-15,1 20 16,0 1-16,-21-22 0,21 21 0,-1-20 15,1 20-15,0-20 0,0-1 0,0 0 16,0-21-16,-1 22 0,22-22 16,0 0-16,-21 0 0,21 0 0,0 1 15,21-44 1,1 1 0,-22 0-16,21 0 0,0-21 0,0 20 15,21-20-15,-20 0 0,-1-1 16,0-20-16,21 21 0,-21-22 15,1 1-15,-1 20 0,0-20 0,0 20 0,0 1 16,0 0-16,1 21 16,-22-1-16,21 22 0,-21 22 15,0-1-15,0 0 0,21 21 16,-21-21-16,0 22 0,0-1 16,0 22-16,0-22 0,0 0 0,0 1 15,0-1-15,0-21 0,0 21 0,0-20 16,0 20-16,0-21 0,0 0 15,0 0-15,0 1 0,0-1 0,-21 0 16,0-21 0,-1 0-16,1 0 0,0-21 15,0 21-15</inkml:trace>
  <inkml:trace contextRef="#ctx0" brushRef="#br0" timeOffset="49512.78">20532 6117 0,'-22'0'0,"44"0"0,-65 0 0,22 0 15,42 0 1,22 0-16,-22 0 16,21 0-16,0 0 0,1 0 0,-1 0 15,0 0-15,22 0 0,-1-21 0,-20 21 16,20-21-16,1 21 0,-22-21 16,22 0-16,-22-1 0,21 1 15,1 0-15,-22 0 0,22-21 0,-22 20 16</inkml:trace>
  <inkml:trace contextRef="#ctx0" brushRef="#br0" timeOffset="50016.22">21653 5779 0,'85'-64'0,"-233"149"0,211-106 0,107-106 16,-149 105-16,0 1 0,0 0 16,-21 0-16,0 0 15,-21 21 1,0 21-16,0 0 16,21 0-16,-21 22 0,-1-22 0,1 21 15,0 0-15,0 1 0,0-1 0,0 0 16,-1 1-16,1 20 0,0-20 15,21-1-15,0-21 0,0 21 16,0 1-16,0-22 0,0 21 0,0-21 16,21 1-16,0-1 0,1 0 15,-1 0-15,0-21 0,21 0 0,22 21 16,-22-21-16,0 0 0,1 0 16,-1-21-16,-21 0 0,22 0 15,-22 0-15,0-1 0,21 1 0,-21 0 16,1-21-16,-22 21 0,21-1 15,-21 1-15,21 0 0,-21 0 0,0 0 16,0 42 15,0 0-31,-21 21 16,21-20-16,-21 20 0,-1 0 0,22 1 16,-21-1-16,0 21 0,21 1 15,-21-22-15,21 22 0,-21-1 0,0 1 16,21-1-16,-22 1 0,1-1 0,21 1 15,-21-1-15,0 1 0,21-22 0,0 22 16,-21-22-16,0 21 0,21-20 16,0-1-16,0 0 0,-22-20 0,22 20 15,0-21-15,0 0 0,-21-21 0,21 21 16,0-42 0,0 0-16,21-21 15,1 21-15,-22-22 0,21 22 16</inkml:trace>
  <inkml:trace contextRef="#ctx0" brushRef="#br0" timeOffset="50321.05">22119 6350 0,'0'0'16,"0"-42"-16,0-1 0,0 1 0,0 0 16,0-1-16,0 1 0,0 21 0,0 0 15,0-22-15,21 22 0,-21 0 0,43 0 16,-22-21-16,0 42 0,21-22 15,1 22-15,-1 0 0,0 0 0,1 0 16,-22 0-16,21 0 0,-21 22 16,0-1-16,-21 0 0,0 21 15,0-21-15,0 1 0,-21-1 0,0 21 16,-21-21-16,21 0 0,-22 1 0,1-22 16,21 21-16,-22 0 0,22-21 15,-21 0-15,21 21 0,0-21 0,-1 0 16,22-21 15,22 21-31,-1-21 16,0 0-16,21-1 0</inkml:trace>
  <inkml:trace contextRef="#ctx0" brushRef="#br0" timeOffset="53391.77">22839 5546 0,'21'-21'0,"-42"42"0,42-64 15,-21 65 17,0-1-32,0 0 0,-21 21 0,0 1 15,-1-1-15,1 0 0,0 1 0,0-1 16,0 0-16,21 1 0,-21-1 16,-1-21-16,1 21 0,0 1 0,21-22 15,0 0-15,-21 0 0,21 0 16,0 1-16,0-1 15,21-21 1,0 0-16,0-21 16,1-1-16,-1 22 0,0-21 15,0-21-15,0 21 0,0 0 0,1-1 16,-1-20-16,0 21 0,0 0 0,0 21 16,0-21-16,-21-1 0,0 44 31,0-1-31,0 0 15,0 0-15,0 0 0,22 0 16,-22 1-16,0-1 0,0 0 16,21 0-16,0-21 0,0 21 0,0 0 15,0-21-15,1 22 16,-1-22-16,21 0 0,-21 0 0,0 0 16,22 0-16,-22 0 0,21 0 15,1 0-15,-22-22 0,0 1 0,21 21 16,-21-21-16,1-21 0,-1 21 0,-21-1 15,0-20-15,21 0 0,-21 21 16,0-22-16,0 22 0,0-21 0,0 21 16,-21-1-16,0 1 0,-1 0 0,1 21 15,0 0-15,0 0 0,0 0 16,0 0-16,-22 21 0,22 0 16,0 1-16,0-1 0,0 0 0,21 21 15,-22-21-15,22 22 0,-21-22 16,21 0-16,0 0 0,0 0 0,0 1 15,0-1-15,0 0 0,21 0 16,1-21-16,-1 0 16,0 0-16,0 0 0,0 0 0,0 0 15,1 0-15,-1-21 16,-21 0-16,21 21 0,0-21 0,-21-22 16,21 22-16,-21 0 0,21-21 0,-21 20 15,0 1-15,22-21 0,-22 21 16,0 0-16,0 42 31,0 0-31,-22 0 16,22 0-16,0 22 0,-21-22 0,21 0 15,-21 21-15,21-21 0,-21 1 0,21-1 16,0 0-16,0 0 0,0 0 16,0 0-16,0 1 0,21-1 15,0-21-15,0 0 0,1 0 0,20 0 16,-21 0-16,21 0 0,-20 0 15,20 0-15,0-21 0,-21-1 0,22 1 16,-1 0-16,-21-21 0,0-1 16,22 1-16,-22 0 0,21-1 15,-21-20-15,1-1 0,-1 22 0,0 0 16,21-22-16,-21 22 0,-21 21 0,22-22 16,-1 22-16,-21 0 0,21 0 15,-21 0-15,0 42 16,0 0-1,-21 21-15,0-20 0,-1 20 16,22 0-16,-21 1 0,0-1 0,0 0 16,0 1-16,0-1 0,21 0 15,-22 1-15,22-1 0,-21 0 0,21-21 16,0 22-16,0-22 0,0 0 16,0 0-16,0 0 0,0 1 15,21-22-15,1 0 0,-1 0 16,0 0-16,0 0 0,0 0 15,0-22-15,1 1 0,-1 0 16,-21 0-16,21 0 0,0 0 0,-21-1 16,0 1-16,21 0 0,-21 0 15,21 21-15,-21-21 16,0 0-16,22 21 31,-1 0-31,0 0 16,0 0-16,0 0 15,0 0-15,1 0 0,-1 0 0,0 0 16,21 0-16,-21-22 0,1 22 16,20-21-16,-21 21 0,0-21 0,0 0 15,1 0-15,-1 0 0,-21-1 16,0 1-16,0 0 0,0 0 16,-21 0-1,-1 21-15,1 0 0,0 0 16,0 0-16,0 21 0,0-21 15,21 21-15,-22 0 0,1 0 0,21 1 16,0 20-16,-21-21 0,21 0 16,-21 0-16,21 22 0,0-22 0,0 21 15,0-21-15,0 1 16,0-1-16,21-21 0,0 21 0,0-21 16,1 0-16,20 21 0,-21-21 15,21 0-15,1 0 0,-1 0 16,0 0-16,1-21 0,-1 0 0,-21 0 15,22-1-15,-1 1 0,-21-21 0,21 0 16,1-1-16,-22-20 0,21 20 16,-21-20-16,1 21 0,-1-22 15,0 22-15,0-1 0,-21 1 0,21 0 16,-21 21-16,0-22 0,0 22 0,0 0 16,0 0-16,0 0 15,-21 21 1,21 21-16,-21 0 15,21 0-15,-21 0 0,21 0 0,0 22 16,0-22-16,-21 21 0,21 1 16,-22-1-16,22 0 0,0 1 0,0-1 15,0 0-15,-21 1 0,21-1 0,0 0 16,0 1-16,0-22 0,0 21 16,0-21-16,0 0 0,0 1 15,0-1-15,21 0 0,1-21 16,-1 0-16,0 0 15,0 0-15,0 0 0,0 0 16,1-21-16,-1 0 0,-21-1 0,21 1 16,0-21-16,0 21 0,0 0 15,-21-22-15,0 22 0,22 0 0,-1 0 16,-21 42 15,-21 0-31,21 0 0,0 0 16,0 1-16,0-1 0,0 0 0,0 0 15,0 0 1,0 0-16,0 1 0,21-1 16,0-21-16,21 0 15,-21 0-15,1 0 0,-1 0 16,0 0-16,0 0 0,0-21 0,0-1 16,1 22-16,-1-21 0,0-21 0,0 21 15,0 0-15,0-1 0,-21-20 16,22 21-16,-1 0 0,-21-22 0,0 22 15,21 0-15,0 21 16,-21 21 31,0 0-31,0-42 46,0 0-46,-21 21 15,21 21-31,-21-21 0,0 21 0,-1 1 16,22-1-16,-21-21 0,0 21 15,21 0-15,0 0 16,-21 0-16,21 1 0,0-1 15,0 0-15,0 0 0,0 0 16,0 0-16,21-21 16,0 0-16,0 22 0,1-22 0,-1 0 15,0 0-15,0 0 0,0 0 16,22 0-16,-22 0 0,21 0 0,-21-22 16,22 1-16,-1 21 0,-21-21 0,21 0 15,1 0-15,-1 21 0,-21-21 0,0-1 16,22 1-16,-22 21 0,0-21 15,0 21-15,-21-21 0,0 0 0,0 0 16,0-1-16,0 1 16,-21 21-1,0 0-15,0 0 16,0 0-16,-1 21 0,1-21 16,0 22-16,0-1 0,0 0 0,0 0 15,-1 0-15,1 0 0,0-21 0,21 22 16,0-1-16,-21 0 0,21 0 15,0 0-15,0 0 16,21-21-16,0 0 16,0 0-16,1 0 15,-1 0-15,0 0 0,0-21 16,0 21-16,0-21 0,1 0 16,-22 0-16,21 0 0,0-1 15,0 1-15,-21 0 0,0 0 0,21 21 16,-21-21-16,21 0 15,-21 42 1,-21 0-16,0 0 0,21 0 16,0 0-16,-21 1 15,21-1-15,0 0 0,0 0 0,0 0 16,0 0-16,0 1 0,21-1 16,0-21-16,0 0 15,1 21-15,20-21 0,-21 0 16,0 0-16,0 0 0,1 0 15,-1-21-15,0 0 0,0 21 16,-21-22-16,21 1 0,0-21 0,1 21 16,-1-22-16,0 22 0,-21-21 15,21 0-15,0-22 0,0 22 0,-21-1 16,22 1-16,-22 0 0,21-1 0,-21 1 16,0 0-16,21 21 0,-21-22 15,0 1-15,0 21 0,0 0 0,0-1 16,0 1-16,0 0 0,-21 21 31,0 21-31,-1-21 0,22 21 16,-21 22-16,21-22 0,-21 0 15,0 21-15,21-20 0,-21 20 0,0 0 16,21 1-16,-22-1 0,1 0 0,21 1 16,0-1-16,0 0 0,-21 1 15,21-1-15,0-21 0,0 21 0,0-20 16,0-1-16,0 0 0,0 0 15,0 0-15,0 0 0,0 1 0,21-22 16,0 21-16,1-21 16,-1 0-16,0 0 0,0 0 15,0 0-15,0 0 16,1 0-16,-1 0 0,0-21 0,0 21 16,-21-22-16,0 1 0,21 21 15,-21-21-15,21 0 0,-21 0 16</inkml:trace>
  <inkml:trace contextRef="#ctx0" brushRef="#br0" timeOffset="53639.65">26120 5313 0,'0'0'0,"-43"0"0,22-21 15,0 21-15,0 0 16,0 0 47,21 21-63,-22-21 15,1 0-15,0 0 16</inkml:trace>
  <inkml:trace contextRef="#ctx0" brushRef="#br0" timeOffset="53852.11">24871 5461 0,'0'0'15,"-21"0"-15,-1 0 0,44 0 31,20 0-31,-21 0 0,21 0 16,-20 0-16,20 0 0,0 0 0,22 0 16,-22 21-16,0-21 0,1 0 0,20 0 15,-20 0-15,-22 21 0,21-21 16,-21 0-16,22 0 0</inkml:trace>
  <inkml:trace contextRef="#ctx0" brushRef="#br0" timeOffset="54579.82">23347 7112 0,'0'0'0,"0"-85"32,0 64-32,-21 21 0,-1 0 15,1 0-15,0 0 16,21 21-16,-21-21 0,0 22 0,0-1 15,21 21-15,-22-21 0,1 22 16,21-1-16,-21 0 0,21 1 0,-21-1 16,0-21-16,21 21 0,0 1 15,0-22-15,0 21 0,0 1 16,0-1-16,0-21 0,0 0 16,0 0-16,21 1 0,0-22 15,0 0-15,0 0 0,1 0 0,-1 0 16,21 0-16,-21 0 0,22 0 15,-1-22-15,0 1 0,1 0 0,-1-21 16,-21 21-16,21-22 0,1 1 0,-22 0 16,21-22-16,-42 1 0,21 20 15,-21-20-15,0 20 0,0 1 0,-21 0 16,0 21-16,-21-1 0,21 1 0,-22 0 16,22 0-16,-21 21 0,21 0 15,-22 0-15,22 0 0,0 21 16,0 0-16,0 0 0,21 1 0,-22-22 15,22 42-15,0-21 0,0 0 16,0 0-16,22 1 0,-1-1 0,0 0 16,21-21-16,-21 21 0,22 0 0,-1-21 15,0 0-15</inkml:trace>
  <inkml:trace contextRef="#ctx0" brushRef="#br0" timeOffset="55004.61">24172 7239 0,'0'-21'16,"21"21"-1,1 0-15,-1 0 16,0 0-16,0 0 0,0 0 16,0 0-16,1 0 0,-1 21 0,0 0 15,0-21-15,0 21 0,0 1 0,-21-1 16,22 0-16,-22 21 15,0-21-15,0 1 0,0-1 0,-22 0 16,22 0-16,-21 0 0,0 0 0,0 1 16,0-1-16,0-21 0,-1 21 15,1-21-15,0 21 16,21-42 0,0 0-1,0 0-15,0-1 0,0 1 16,0 0-16,21 0 0,0 0 0,-21-22 15,22 22-15,-1-21 0,0 0 16,-21 20-16,21-20 0,0 21 0,0 0 16,1 0-16,-22-1 0,21 1 0,0 21 15,-21-21-15,21 21 16,0 0-16,0 0 0,1 0 0,-1 0 16,0 0-16,0 21 0,0 0 15</inkml:trace>
  <inkml:trace contextRef="#ctx0" brushRef="#br0" timeOffset="55599.89">25294 7430 0,'0'-22'0,"0"1"15,0 0-15,0 0 0,0 0 16,0 0-16,0-1 0,0-20 0,0 21 15,-21 0-15,21 0 0,-21 21 0,0-22 16,-1 22-16,22-21 0,-42 21 16,21 0-16,0 0 0,-22 21 15,22 1-15,-21-1 0,0 0 0,-1 0 16,1 0-16,0 22 0,20-22 16,-20 21-16,21-21 0,-21 22 0,42-22 15,0 21-15,-22-21 0,22 0 0,0 1 16,0 20-16,22-21 0,-1-21 15,0 21-15,0 0 0,0-21 0,0 0 16,43 22-16,-43-22 0,21 0 16,-20 0-16,-1 0 0,0-22 15,21 1-15,-21 0 0,1 0 16,-1 0-16,21-22 0,-21 1 0,0 0 0,22-1 16,-22 1-16,0-21 15,21-1-15,-20 22 0,20-22 0,-21 22 16,0 0-16,0-22 0,1 22 15,-1 21-15,-21-22 0,0 22 0,0 0 16,0 0-16,0 0 0,0 42 16,0 0-16,-21 0 15,21 0-15,-22 22 0,1-1 16,0 0-16,0 1 0,0-1 0,0 21 16,21-20-16,-22 20 0,22-20 15,0-1-15,0 0 0,0 1 0,0-1 16,0-21-16,22 21 0,-1-20 0,0-1 15,-21 0-15,21 0 0,0-21 16,22 0-16,-22 21 0,0-21 16,0 0-16,0 0 0,0 0 0,1 0 15,-1 0-15,0-21 0,0 0 0,0 21 16,0-21-16</inkml:trace>
  <inkml:trace contextRef="#ctx0" brushRef="#br0" timeOffset="55963.68">25802 7430 0,'0'0'0,"0"21"15,21-21 17,0 0-32,1 0 0,-1 0 0,0 0 15,0 0-15,0 0 0,0-21 0,1 21 16,-1-22-16,0 1 0,0 21 15,-21-21-15,0 0 0,0 0 0,0 0 16,0-1-16,0 1 16,-21 21-16,0 0 15,-22 0-15,22 0 0,0 0 16,0 0-16,0 21 0,0 1 16,-1-22-16,1 21 0,21 0 0,0 0 15,0 0-15,0 22 0,-21-43 0,21 21 16,0 0-16,0 0 0,0 0 15,0 0-15,21 1 0,0-22 16,1 21-16,-1-21 0,0 0 16,0 0-16,0 0 0,0 0 15,1 0-15,20 0 0,-21 0 0</inkml:trace>
  <inkml:trace contextRef="#ctx0" brushRef="#br0" timeOffset="56379.58">26331 7345 0,'0'-21'0,"0"42"0,0-63 16,21 42 0,-21-22-16,0 1 0,22 21 15,-1 0-15,0 0 0,0 0 16,0 0-16,0 0 0,1 0 16,-1 21-16,0-21 0,-21 22 0,0-1 15,21 0-15,-21 0 16,0 0-16,0 0 0,0 1 0,0 20 15,0-21-15,-21 0 0,21 0 16,-21 1-16,0-1 0,21 0 0,-22 0 16,1 0-16,0 0 15,0-21 1,21-21 15,0 0-31,0 0 0,21 0 16,0 0-16,0-1 0,1-20 15,-1 21-15,0-21 0,21 20 16,-21-20-16,22 21 0,-22-21 0,21 20 16,-21 1-16,22 0 0,-22 0 15,0 0-15,-21 0 0,-21 21 47,0 0-47,0 21 0</inkml:trace>
  <inkml:trace contextRef="#ctx0" brushRef="#br0" timeOffset="59131.76">3979 10266 0,'-21'0'16,"0"0"0,0 0-1,0 0 1,-1 0-16,1 0 16,0 0-16,0 0 15,21 21-15,-21-21 16,0 0-16,-1 0 0,1 0 15,0 0 1,0 0-16,21 21 63,42-21-48,-21 0 1,22 0-16,-1 0 0,0 0 0,1 0 15,20 0-15,-20 0 0,20 0 0,1 21 16,-1-21-16,22 0 0,-22 0 16,1 0-16,20 22 0,-20-22 0,-1 0 15,1 0-15,-22 0 0,22 21 0,-1-21 16,-20 0-16,-1 0 0,0 0 16,1 0-16,-1 0 0,0 0 15,-21 0-15,1 0 0,-1 0 0,0 0 31,-42 0 32,21-21-47,-21 21-16,21-22 0</inkml:trace>
  <inkml:trace contextRef="#ctx0" brushRef="#br0" timeOffset="59780.39">5397 10097 0,'0'0'15,"-21"-22"-15,21 1 0,-21 0 0,21 0 16,0 0-16,0 0 16,0-1-16,0 1 15,21 21-15,-21-21 0,21 21 16,1 0-16,-1 0 16,0 0-16,0 0 0,0 21 0,0 0 15,1 1-15,-1-1 0,0 0 0,0 0 16,0 21-16,0-20 0,1-1 0,-1 21 15,0 0-15,0-20 0,-21 20 16,0 0-16,21 1 0,-21-1 0,21 0 16,-21-21-16,0 22 0,0-1 0,0-21 15,0 0-15,22 22 0,-22-22 16,0 0-16,0 0 0,21 0 16,-21-42 15,0 0-16,0 0-15,0 0 0,0 0 0,0-1 16,0-20-16,21 0 0,-21-1 0,21 1 16,0 0-16,-21-1 0,21 1 15,1-21-15,-1 20 0,0 1 0,0 0 16,0 20-16,0-20 0,1 21 0,-1 0 16,0 0-16,-21-1 0,21 1 15,0 21-15,-21-21 0,21 21 31,1 0-15,-22 21 47,21 0-48,0-21 1,-21 22-1</inkml:trace>
  <inkml:trace contextRef="#ctx0" brushRef="#br0" timeOffset="60260.11">6498 10287 0,'0'0'0,"-21"21"0,21 0 0,0 1 16,21-22 15,0-22-15,0 1-16,1 21 0,-1-21 0,21 21 15,-21-21-15,0 0 0,1 21 16,20-21-16,-21-1 0,0 1 0,0 0 16,1 0-16,-22 0 0,21 0 0,-21-1 15,21 1-15,-21 0 0,0 0 16,0 0-16,0 0 0,0-1 15,0 1-15,-21 0 16,0 21-16,-1 0 0,1 0 16,0 0-16,0 0 0,0 21 15,-22 0-15,22-21 0,0 22 0,0-1 16,0 0-16,0 0 0,-1 21 0,1-20 16,0-1-16,21 21 0,0-21 15,-21 22-15,21-22 0,0 21 0,-21 0 16,21-20-16,0 20 0,0-21 0,0 21 15,0-20-15,21-1 0,0 0 16,0 0-16,-21 0 0,21 0 0,22-21 16,-22 0-16,0 22 0,21-22 15,-20 0-15,20 0 0,-21 0 0,21 0 16,1-22-16,-22 1 0,21 21 16,-21-21-16,22 0 0,-22 0 0,0 0 15,0-22-15,0 22 0,1 0 0</inkml:trace>
  <inkml:trace contextRef="#ctx0" brushRef="#br0" timeOffset="61095.64">8975 10160 0,'0'0'0,"-43"0"0,22-21 0,0 21 15,0 0-15,-22 0 0,22 0 16,0 0-16,0 0 0,21-21 16,21 21-1,0 0-15,22 0 16,-1 0-16,0 0 0,22 0 0,-1 0 15,1 0-15,20 0 0,1 0 16,0 0-16,-1 0 0,22 0 16,0 0-16,0 0 0,0 0 0,0 0 15,-22 0-15,22 0 0,-21 0 0,-22 0 16,22 0-16,-22 0 0,22 0 16,-43-21-16,22 21 0,-22 0 0,-21 0 15,1 0-15,-1 0 0,-21-22 16,-21 1-1,-22 21-15,22-21 0,0 21 0,-21-21 16,20 21-16,1-21 0,-21 21 16,21-21-16,-22 21 0,1 0 0,21-22 0,0 22 15,-22 0-15,22 0 0,-21 0 16,21 0-16,0 0 0,-1 0 16,44 0 15,-1 0-31,0 0 0,0 0 0,21 0 15,1 0-15,-1 0 0,0 0 16,1 0-16,-1 0 0,0 0 0,1 22 16,-1-22-16,0 0 0,-20 21 0,-1-21 15,0 21-15,-21 0 0,0 0 0,0 0 16,0 1-16,0-1 0,-21 0 0,-22 21 16,22-21-16,0 1 15,-21 20-15,-1-21 0,22 21 0,0-20 16,-21 20-16,21-21 0,-1 0 0,1 0 15,0 22-15,21-22 16,-21 0-16,21 0 0,21-21 31,0 0-31,0 0 0,1-21 16,-1 21-16</inkml:trace>
  <inkml:trace contextRef="#ctx0" brushRef="#br0" timeOffset="61572.36">11620 9779 0,'0'0'0,"0"-21"0,0 0 16,0 0-16,0-1 0,0-20 16,0 21-16,22 0 0,-1 0 0,0-1 15,-21 1-15,21 0 0,0 0 0,22 21 16,-22 0-16,21 0 0,-21 0 0,22 0 15,-22 0-15,21 21 0,-21 21 16,0-20-16,1 20 0,-1 0 0,0 1 16,0-1-16,-21 21 0,0-20 0,0-1 15,0 0-15,0 1 16,21-1-16,-21 0 0,0 1 0,21-1 16,-21-21-16,0 0 0,0 22 15,0-22-15,0 0 0,0-42 31,0 0-15,0 0-16,0-1 0,0-20 0,0 21 16,0-21-16,22-22 0,-1 22 0,0-22 15,-21 22-15,21-22 0,0 1 16,0 21-16,1-22 0,-1 22 0,-21-1 16,21 22-16,0 0 0,-21 0 0,0 0 15,21 0-15,0 21 16,1 0-16,-1 0 15,0 0-15,0 0 16,0 21-16,0 0 16,-21 0-16,0 0 0</inkml:trace>
  <inkml:trace contextRef="#ctx0" brushRef="#br0" timeOffset="63400.31">12827 10118 0,'0'0'16,"0"21"-16,21-21 0,0 0 16,0 0-1,1 0-15,-1-21 0,-21 0 0,21 21 16,0-22-16,-21 1 0,21 0 0,0 0 16,-21 0-16,22 0 0,-22-1 15,0 1-15,0-21 0,0 21 0,0-22 16,0 22-16,0 0 0,-22 0 0,1 0 15,0 21-15,-21 0 0,21 0 16,-1 0-16,-20 0 0,0 0 0,21 21 16,-22 0-16,22 21 0,0-20 15,-21 20-15,20 0 0,1-21 0,21 22 16,0-1-16,0 0 0,0-20 16,0 20-16,0-21 0,0 0 0,0 0 15,0 1-15,0-1 0,21 0 0,1-21 16,-1 0-16,0 0 0,0 0 0,0 0 15,0 0-15,1 0 0,-1 0 16,0-21-16,0 0 0,0-1 0,0 1 16,1 0-16,-22 0 0,21 0 0,0-22 15,0 1-15,0 0 0,0-1 16,1 1-16,-22 21 0,0-21 0,21-1 16,-21 22-16,0 0 0,0 0 0,0 0 15,0 42 1,-21 0-16,21 0 15,-22 0-15,22 22 0,-21-22 16,0 21-16,21 0 0,0-20 0,0 20 16,0-21-16,0 21 0,0-20 0,0 20 15,0-21-15,0 0 0,21 0 0,0 1 16,1-1-16,20 0 0,0 0 16,1-21-16,-1 0 0,-21 0 0,21 0 15,1 0-15,-1 0 0,0 0 16,-20-21-16,20 0 0,-21 0 0,21-22 15,-20 22-15,-1-21 0,0-1 16,0 1-16,0 0 0,0-22 0,1 22 16,-1-22-16,-21 1 0,0-1 0,21-63 15,-21 85-15,21 0 16,-21-1-16,0 1 0,0 21 0,0 0 16,0 0-16,0-1 0,0 44 31,0-1-31,0 0 0,-21 0 0,21 21 15,-21 1-15,21-1 0,-21 0 0,21 1 16,0 20-16,-22-20 0,1 20 0,21-21 16,0 1-16,0-1 0,0 22 15,0-43-15,0 21 0,0 0 16,0-20-16,0 41 0,0-42 16,21-21-16,-21 21 0,22 1 0,-1-22 15,0 0-15,0 0 0,0 0 16,0 0-16,1 0 0,-1 0 0,0-22 15,0 1-15,0 0 0,0 0 0,1 0 16,-1 0-16,0-22 0,0 22 0,0 0 16,0-21-16,1 20 15,-1 1-15,0 0 0,0 0 0,-21 0 0,0 0 16,21 21-16,-21-22 0,21 22 16,-21 22-1,0-1-15,0 0 0,0 0 16,0 0-16,0 0 0,0 1 0,0-1 15,0 0-15,0 0 0,0 21 16,0-20-16,0-1 16,0 0-16,0 0 0,0 0 15,22-21-15,-1 0 0,0 0 0,0 0 16,0 0-16,0 0 0,1 0 16,-1 0-16,0-21 0,0 0 15,0 0-15,0 0 0,22-1 16,-22-20-16,0 21 0,-21-21 0,21 20 0,0-20 15,1 21-15,-1 0 0,-21 0 16,0-1-16,21 1 0,-21 0 0,21 21 16,-21-21-16,0 42 31,0 0-31,0 0 16,0 1-16,0 20 0,0-21 15,0 0-15,0 0 0,0 1 0,0-1 16,0 0-16,0 21 0,0-21 0,0 1 15,21-1-15,0 0 16,1 0-16,-1-21 0,0 0 0,0 21 16,21-21-16,-20 0 0,20 0 0,-21 0 15,21 0-15,-20 0 0,-1-21 16,21 0-16,-21 21 0,0-21 16,1 0-16,20-22 0,-42 22 0,21 0 15,0-21-15,-21-1 0,21 22 0,-21-21 16,0-1-16,0 22 0,0 0 0,0-21 15,0 21-15,0-1 16,-21 22-16,0 0 16,0 22-16,0-22 0,0 21 15,-1 21-15,22-21 0,-21 0 16,0 1-16,21 20 0,-21-21 0,21 0 16,0 22-16,0-22 0,0 0 0,0 21 15,0-21-15,0 1 16,21-1-16,0 0 0,0 0 15,1-21-15,-1 21 0,0-21 0,21 0 16,-21 0-16,1 0 0,20 0 0,-21 0 16,21 0-16,-20 0 0,20 0 15,-21-21-15,21 0 0,-20 21 0,20-42 16,0 20-16,1 1 0,-1-21 0,-21 0 16,21-1-16,-20 1 0,20-22 15,-21 22-15,0 0 0,0 21 0,1-22 16,-22 22-16,0 0 0,0 0 0,0 0 15,-22 21 1,1 0-16,0 0 0,0 21 16,-21-21-16,20 21 0,1 0 0,0 21 15,0-20-15,0-1 0,21 21 0,0-21 16,0 0-16,0 22 0,0-22 16,0 0-16,0 0 0,21 0 0,0 1 15,0-1-15,0 0 0,-21 0 0,22 0 16,20-21-16,-21 21 0,0 1 15,0-22-15,-21 21 0,22-21 16,-22 21-16,0 0 0,0 0 16,-22-21-16,1 21 15,0-21-15,0 0 0,0 0 16,21 22-16,-43-22 16,22 0-16,0 21 0,0-21 0,0 0 15,0 0-15,-1 0 0,1 0 0,0 0 16,0 0-16,-21 0 0</inkml:trace>
  <inkml:trace contextRef="#ctx0" brushRef="#br0" timeOffset="64463.83">2138 12213 0,'0'-21'0,"0"42"0,0-84 0,0 42 0,0-22 15,0 22-15,-21-21 0,21 21 0,-22-22 16,22 22-16,-21-21 0,21 21 15,0-1-15,0 1 16,0 42 0,0 1-1,0 20-15,0 0 0,0 1 0,0 20 16,0 1-16,0-22 0,21 21 16,-21 1-16,22-1 0,-22-20 0,0 20 15,0-20-15,0-1 0,0 0 16,0 1-16,0-22 0,0 21 0,0-21 15,0 0-15,0 1 0,0-1 16,-22-21 0,1 0-1,21-21-15,0-1 16,-21 1-16,21 0 0,0 0 0,0 0 16,0 0-16,0-22 0,0 22 0,0 0 15,21-21-15,0 20 0,22 1 16,-1 0-16,0 0 0,1 0 0,20 0 15,1-1-15,-22 22 0,22 0 16,-22 0-16,21 22 0,-20-1 16,-22 0-16,21 0 0,-21 0 0,-21 0 15,0 22-15,0-22 0,0 21 0,-21-21 16,-21 22-16,21-22 0,-22 21 0,-20-21 16,21 22-16,-1-22 15,1 0-15,0 0 0,-1 0 0,1 1 16,0-22-16,20 0 0,1 21 0,0-21 15,0 0-15,21-21 16,0-1 0,21 1-16,0 0 0,0 0 15,1 0-15,20 21 0,-21-21 0</inkml:trace>
  <inkml:trace contextRef="#ctx0" brushRef="#br0" timeOffset="64888.58">2963 12425 0,'0'0'0,"21"0"0,1-21 16,-1 21-1,-21 21 1,0 0-16,-21 0 16,-1 0-16,1 1 0,21-1 15,0 21-15,-21-21 0,0 0 0,21 22 16,-21-22-16,21 0 0,0 0 0,0 22 15,0-22-15,0 0 16,0 0-16,21-21 16,0 0-16,0 0 0,0 0 0,1 0 15,-1-21-15,0 0 16,21 21-16,-21-21 0,1-1 0,-1 1 16,0 0-16,0-21 0,-21 21 0,0-1 15,0 1-15,0-21 0,0 21 16,0 0-16,-21-22 0,0 22 0,-22 0 15,22 0-15,0 21 0,0-21 16,0 21-16,0 0 0,-1 0 0,1 0 16,0 0-16,0 0 0,0 21 15,21 0 1,0 0-16,21-21 16,0 0-16,0 0 0,0 0 0,1 0 15,20 0-15,-21 0 0,21 0 16</inkml:trace>
  <inkml:trace contextRef="#ctx0" brushRef="#br0" timeOffset="65168.42">3514 12150 0,'0'0'0,"0"-21"0,0-1 0,0 1 0,0 0 16,0 0-16,0 0 16,0 0-16,0 42 31,0 0-31,0 0 0,0 0 15,0 22-15,0-1 0,0 0 0,0 1 16,0-1-16,0 0 0,0 1 0,0-1 16,0 0-16,0 1 0,0-1 15,0-21-15,-22 21 0,22 1 0,-21-22 16,21 21-16,0-21 0,0 1 16,0-1-16,21-21 15,1 0 1,-1-21-16,0-1 15,0 1-15,0 0 0,0 0 0,1-21 0</inkml:trace>
  <inkml:trace contextRef="#ctx0" brushRef="#br0" timeOffset="65608.17">3852 12044 0,'0'0'16,"0"-42"-16,0 20 0,0 1 0,0 42 31,0 1-31,0 20 0,0-21 15,0 21-15,0 1 0,0-1 16,0 0-16,0 1 0,0-1 0,0 0 16,0 1-16,-21-1 0,21-21 0,0 22 15,-21-22-15,21 21 0,0-21 16,0 0-16,0 1 16,0-1-16,0-42 31,0-1-16,0 1-15,0 0 0,0 0 0,0 0 16,21 0-16,-21-1 0,21 1 16,0 0-16,1-21 0,-1 21 0,0-1 15,0 1-15,0 0 0,0 21 0,1 0 16,-1 0-16,0 0 0,0 0 16,0 21-16,0-21 0,1 21 0,-22 1 15,0-1-15,21 0 0,-21 0 0,0 21 16,0-20-16,0-1 0,0 0 15,0 0-15,0 0 0,0 0 16,0 1-16,-21-22 0,21 21 0,-22-21 16,1 0-1,0-21 1,21-1-16</inkml:trace>
  <inkml:trace contextRef="#ctx0" brushRef="#br0" timeOffset="65876">3302 12277 0,'0'0'0,"-21"0"0,0 0 0,42 0 32,21 0-17,-21 0-15,22 0 0,-1-21 0,0 21 16,1-22-16,20 22 0,-21-21 15,1 21-15,20 0 0,-20-21 0,-1 21 16,0 0-16,-21 0 0,22-21 0,-22 21 16,0 0-16</inkml:trace>
  <inkml:trace contextRef="#ctx0" brushRef="#br0" timeOffset="66379.72">6075 12256 0,'0'0'0,"21"0"47,0 0-47,0 0 0,0 0 16,1 0-16,-1 0 0,21 0 0,-21 0 15,22 0-15,-1 0 0,-21 0 0,21 0 16,-20 0-16,20 0 0,-21 0 16,0 0-16,0 0 0,1 0 15</inkml:trace>
  <inkml:trace contextRef="#ctx0" brushRef="#br0" timeOffset="66800.48">6837 12002 0,'0'0'0,"21"-22"31,-21 44-31,0-1 16,21-21-16,0 42 0,-21-21 15,21 0-15,-21 22 0,0-1 0,0-21 16,22 64-16,-22-43 0,0 1 16,0-22-16,0 21 0,0 0 15,0-20-15,0-1 0,0 0 0,0 0 16,0 0-16,0 0 0,21-21 16,0 0-1,0 0-15,0-21 0,0 0 16,1 0-16,-1 0 0,-21-22 15,21 22-15,0 0 0,0-21 16,0-1-16,1 1 0,-1 0 16,0-1-16,0 1 0,0 0 0,0-1 15,1 1-15,-22 0 0,21 21 0,0-1 16,0 1-16,-21 0 0,0 0 0,21 21 16,0 0-16,1 21 15,-22 0-15,0 0 16,0 1-16,0-1 15,0 0-15,0 0 0,21-21 16,-21 21-16</inkml:trace>
  <inkml:trace contextRef="#ctx0" brushRef="#br0" timeOffset="67169.27">7662 12361 0,'0'0'0,"21"0"0,1 0 0,-1 0 16,0 0-1,0 0-15,0 0 0,0-21 16,1 0-16,20 21 0,-21-21 16,0 0-16,0 0 0,1-1 0,-1 1 15,0 21-15,0-42 0,-21 21 16,0 0-16,21-1 0,-21 1 0,0 0 16,0 0-16,0 0 0,-21 0 15,0 21-15,0 0 16,0 0-16,-1 0 0,1 0 0,-21 21 15,21-21-15,0 21 0,-22 21 0,22-21 16,0 1-16,0 20 0,0 0 16,21-21-16,0 22 0,0-1 0,0-21 15,0 0-15,0 22 0,0-22 0,0 0 16,21 0-16,0 0 0,0-21 0,0 22 16,0-22-16,1 0 0,20 0 15,-21 0-15,0 0 0,22 0 0,-22 0 16,21 0-16,-21-22 0,0 22 15,22-21-15,-22 0 0,0 0 0,0 0 16</inkml:trace>
  <inkml:trace contextRef="#ctx0" brushRef="#br0" timeOffset="68808.92">10096 12361 0,'0'0'16,"-21"0"-16,0 0 15,21-21 1,0 0-16,0 0 16,21 0-16,-21 0 0,21-1 15,-21 1-15,22 0 0,-22-21 0,0 21 16,0-22-16,0 22 15,0-21-15,0-1 0,0 22 0,-22-21 16,1 0-16,0 20 0,0 1 0,-21 0 16,20 0-16,-41 0 0,42 21 15,-22 0-15,22 0 0,-21 0 16,0 21-16,20 0 0,-20 21 0,21-20 16,-21 20-16,20 0 0,1 1 15,0-1-15,0 0 0,0 22 0,21-22 16,0 0-16,0-20 0,0 20 15,0-21-15,0 21 0,21-42 0,0 22 0,21-1 16,-20-21-16,20 0 16,0 0-16,1 0 0,-1 0 0,0 0 15,1 0-15,20-21 0,-21-1 0,1 1 16,-1 0-16,-21 0 0,22 0 0,-1 0 16,-21-22-16,0 22 0,0-21 15,1 21-15,-22-22 0,0 1 0,0 21 16,0 0-16,0-22 0,0 22 15,0 0-15,0 42 16,0 0 0,0 0-16,-22 22 0,22-22 15,-21 21-15,21-21 0,0 22 0,-21-22 16,21 21-16,0-21 0,0 22 0,0-22 16,0 0-16,21 0 0,0 0 15,1-21-15,20 22 0,-21-22 0,0 0 16,0 0-16,22 0 0,-22 0 15,21 0-15,1 0 0,-22 0 0,21 0 16,-21-22-16,22 1 0,-22 0 16,21 0-16,-21 0 0,0 0 0,-21-1 15,0 1-15,22-21 0,-22 21 0,0 0 16,0-1-16,0 1 0,0 0 0,0 42 31,-22-21-31,1 43 16,21-22-16,-21 0 0,21 0 15,-21 0-15,21 22 0,0-22 0,0 0 16,-21 0-16,21 0 0,-21 0 16,21 1-16,0-1 0,0 0 15,21-21 17,0-21-32,0 21 0,0-21 15,0-1-15,1 1 0,-1 0 16,0 0-16,0 0 0,0 0 0,0-22 0,1 22 15,-1 0-15,-21 0 0,21 0 16,0 21-16,-21-22 0,0 1 16,0 42-1,21 1-15,-21-1 16,0 0-16,0 0 0,0 0 16,21 0-16,-21 1 0,0-1 0,0 0 15,22 0-15,-1 0 0,0 0 0,0 1 16,0-22-16,0 21 0,1 0 15,41-21-15,-21 21 0,1-21 16,-1 0-16,-21 0 0,22 0 0,20 0 16,-21 0-16,1 0 0,-1-21 0,0 21 15,1-21-15,-1 0 0,0-1 16,1 1-16,-22 0 0,0 0 16,0 0-16,0-43 0,-21 43 15,0 0-15,0-21 0,0 20 0,0 1 16,-21 0-16,0 0 0,0 0 15,0 0-15,0-1 0,-1 22 0,1 0 16,0 0-16,0 0 0,-21 0 0,20 22 16,1-1-16,-21 0 0,21 0 0,0 21 15,-1-20-15,1 20 0,0-21 16,21 21-16,0-20 0,0 20 0,0-21 16,0 0-16,0 0 0,0 1 0,21-1 15,-21 0-15,21-21 0,1 0 16,-1 21-16,0-21 0,0 0 15,21 0-15,-20 0 0,-1 0 0,21-21 16,-21 21-16,0-21 0,22 0 0,-22-1 16,0 1-16,0 0 0,0-21 15,1 21-15,-1-22 0,0-20 0,0 20 16,0-20-16,-21 21 0,21-22 0,1 22 16,-22-22-16,21 22 0,0 0 0,-21-22 15,21 43-15,0-21 0,-21 20 16,0 1-16,0 0 0,0 42 15,0 0 1,0 22-16,0-22 0,0 21 0,-21 1 16,0-1-16,21 0 15,-21 22-15,21-22 0,0 22 0,-21-22 16,21 0-16,0 1 0,0-1 0,0 0 16,0-21-16,0 22 0,0-22 0,21 0 15,0 0-15,0 0 0,0 1 16,0-22-16,1 0 0,-1 0 0,0 0 15,21 0-15,-21 0 0,22-22 0,-22 22 16,64-42-16,-64 21 0</inkml:trace>
  <inkml:trace contextRef="#ctx0" brushRef="#br0" timeOffset="69297.69">13991 11832 0,'0'-21'0,"0"42"0,0-63 0,0 21 16,0 0-16,0-22 0,0 22 0,0 0 16,21 21-16,-21-21 0,0 63 46,0-21-46,0 0 0,0 22 0,0-1 16,0 0-16,0 1 0,0-1 16,0 0-16,-21 1 0,21-1 15,0 0-15,0 1 0,0-1 0,-21-21 16,21 22-16,0-22 0,0 0 0,0 0 16,0 0-16,0 0 15,0-42 16,0 0-31,0 0 16</inkml:trace>
  <inkml:trace contextRef="#ctx0" brushRef="#br0" timeOffset="69515.22">13695 12065 0,'-21'0'15,"42"0"-15,-64 0 0,43-21 16,22 21-1,-1 0-15,0 0 16,0 0-16,21 0 0,-20 0 0,20 0 16,0 0-16,1 0 0,-1 0 15,0 0-15,1-21 0,-1 21 0,0 0 16,1 0-16,-1 0 0,0 0 0,1-21 16,-22 21-16,0 0 0,0 0 15,0-22-15,0 22 0</inkml:trace>
  <inkml:trace contextRef="#ctx0" brushRef="#br0" timeOffset="69948.39">14668 11790 0,'0'0'0,"0"-21"0,0 0 0,0-1 15,22 22-15,-1 0 16,0 0-16,0 0 15,0 22-15,0-1 16,-21 0-16,0 0 0,0 21 16,22-20-16,-22 20 0,0 0 15,21 1-15,-21-22 0,0 21 0,0 0 16,0-20-16,0 20 0,0-21 0,0 0 16,0 0-16,0 1 0,21-1 15,0-21 1,0 0-1,-21-21-15,21-1 0,-21 1 16,22 0-16,-1 0 0,-21 0 0,21-22 16,0 1-16,0 21 0,-21-21 0,21-1 15,1 1-15,-1 0 0,-21 20 16,21-20-16,0 0 0,0 21 16,-21-1-16,0 1 0,21 0 0,1 21 15,-22-21-15,21 21 16,0 0-16,0 0 15,0 0-15,0 21 16,-21 0-16,22 0 16,-1 1-16</inkml:trace>
  <inkml:trace contextRef="#ctx0" brushRef="#br0" timeOffset="70400.5">15600 12086 0,'0'0'0,"21"21"0,0-21 16,0 0-16,0 0 0,1-21 15,-1 21-15,0-21 16,0 21-16,0-21 0,22 0 0,-22 0 16,0 21-16,21-22 0,-21 1 0,1 0 15,-1 0-15,0 0 0,0 0 16,-21-1-16,0 1 0,0 0 0,0 0 15,0 0-15,0 0 0,-21 21 16,21-22-16,-21 22 16,0 0-16,-1 0 0,-20 0 0,21 0 15,0 0-15,0 22 0,-1-22 16,1 21-16,0 0 0,0 21 0,0-21 16,21 22-16,-21-22 0,21 21 0,-22-21 15,22 22-15,0-1 0,0-21 16,0 22-16,0-22 0,0 0 0,0 0 15,22 0-15,-1 0 0,0 1 0,0-22 16,0 21-16,22-21 0,-22 0 16,21 0-16,-21 0 0,22 0 0,-1 0 15,0 0-15,1 0 0,-1 0 16,-21-21-16,0 21 0,22-22 0,-22 1 16,0 21-16,0-21 0,0 21 15,-21-21-15,21 21 0,1-21 16</inkml:trace>
  <inkml:trace contextRef="#ctx0" brushRef="#br0" timeOffset="70580.41">16700 12213 0,'0'0'15,"0"21"16,-21-21 1,0 0-17</inkml:trace>
  <inkml:trace contextRef="#ctx0" brushRef="#br0" timeOffset="71759.07">5863 13526 0,'0'0'0,"-21"0"15,21-22 1,0 1-16,0 0 16,0 0-1,21 21 1,-21 21 0,21 0-1,-21 0-15,0 1 0,0-1 16,21 0-16,1 0 0,-22 0 0,21 22 15,0-22-15,-21 21 0,21-21 0,0 22 16,-21-22-16,21 21 0,-21-21 16,0 0-16,22 22 0,-22-22 0,0 0 15,0 0-15,21 0 0,0 1 16,-21-1-16,21-21 0,0 0 16,0 0-16,1 0 0,-1 0 15,21-21-15,-21-1 16,22 1-16,-22-21 0,42 21 0,-20-22 15,20 1-15,1 0 0,-1-1 16,22 1-16,-1-21 0,1 20 0,0 1 16,-1 0-16,1-1 0,0 22 0,-22-21 15,1 21-15,-1-1 0,1 1 16,-22 21-16,-21-21 0,0 21 0,1 0 16,-1 0-16,0 0 0,0 0 15,0 0 110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59:52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635 0,'0'-21'31,"-21"21"-15,-1 0 0,22-21-1,-21 21-15,21-21 16,0-1 0,0 1-1,21 21-15,-21-21 0,22 21 16,-1 0-16,0 0 0,0-21 15,21 21-15,-20-21 0,20 21 0,-21 0 16,21 0-16,1 0 0,-1 0 16,0 0-16,1 21 0,-1 0 15,-21-21-15,0 21 0,1 0 0,-22 1 16,0-1-16,0 0 0,0 0 16,-22 21-16,-20-20 0,0-1 0,-1 21 15,1-21-15,0 0 0,-1 1 16,-20-1-16,21 0 0,-1 0 15,22-21-15,-21 0 0,21 21 0,-1-21 16,1 0-16,0 0 0,21-21 16,0 0-1,21 0 1,0 21-16,1-21 0,20-1 16,-21 22-16,0 0 0,22-21 0,-22 21 15,21 0-15,0 0 0,-20 0 16,20 0-16,0 0 0,1 0 0,-22 21 15,21 1-15,-21-22 0,0 42 16,1-21-16,-1 0 0,-21 0 16,0 22-16,0-22 0,0 21 0,-21-21 15,-1 22-15,-20-22 0,21 0 0,-21 21 16,-1-20-16,22-1 0,-21 0 16,-1-21-16,1 21 0,21 0 0,-21-21 15,20 0-15,-20 0 16,0 0-16,21 0 0,-22 0 0,22 0 15,-21 0-15,21-21 0,-22 21 16,22-21-16,0 21 0,21-21 0,0 0 16,0-1-1,0 1 1,21 21-16,0 0 16,0-21-16,1 21 0,-1 0 15</inkml:trace>
  <inkml:trace contextRef="#ctx0" brushRef="#br0" timeOffset="327.81">2815 974 0,'0'21'0,"21"-21"31,0 0-31,1 0 16,-1 0-16,-21-21 0,21 21 0,0-21 15,-21-1-15,0 1 16,0 0 0,0 0-16,-21 21 15,0 0-15,0 0 16,-1 0-16,1 0 15,21 21-15,-21-21 0,21 21 0,0 0 16,0 1 0</inkml:trace>
  <inkml:trace contextRef="#ctx0" brushRef="#br0" timeOffset="366.78">2921 3577 0,'0'0'16,"0"-402"-16,21-21 0,0 42 0</inkml:trace>
  <inkml:trace contextRef="#ctx0" brushRef="#br0" timeOffset="881.49">4847 1101 0,'0'-21'16,"0"42"-16,0-64 0,0 22 0,21 0 15,-21 0-15,0 0 16,0 0-16,0-1 0,0 44 47,0-1-47,0 0 16,0 0-16,0 21 0,0-20 15,0 20-15,0 0 0,-21 1 16,21-22-16,0 21 0,-21 0 0,21-20 15,-21 20-15,21-21 0,-21 21 16,21-20-16,0-1 0,0 0 0,0 0 16,0 0-16,0 0 0,0 1 15,0-44 32,0 1-47</inkml:trace>
  <inkml:trace contextRef="#ctx0" brushRef="#br0" timeOffset="1284.26">4974 614 0,'0'0'0,"-21"-21"31,0 21-31,0 0 0,-1 0 15,22 21-15,0 0 16,0 0-16,0 0 0,0 1 16,0-1-16,85 0 31,-64-21-31,0 0 0,1 0 16,-1 0-16,0 0 0,0 0 0,0-21 15,0 21-15,-21-21 0,0-1 16,0 1-16,0 0 0,0 0 15,-21 0-15,0 0 0,0-1 16,0 22-16,0-21 0,-1 0 0,-20 21 16,21 0-16,0 0 0,0 0 15,-1 0-15,1 21 16,21 0-16,0 1 0,0-1 16,0 0-16,0 0 15,21 0-15,-21 0 0,22 1 0,-1-22 16,0 21-16,0 0 0,0 0 15,22 0-15</inkml:trace>
  <inkml:trace contextRef="#ctx0" brushRef="#br0" timeOffset="1881.84">5397 1016 0,'-21'0'32,"21"21"-17,-21-21 1,21 21-16,-21 1 0,21-1 0,-21 0 16,21 0-16,0 0 0,0 0 15,-21 1-15,21-1 0,0 0 0,-22 0 16,22 21-16,0-20 0,0-1 15,0 0-15,0 0 0,0 0 16,-21 0-16,21 1 16,0-44 31,0 1-47,0 0 15,0 0-15,0 0 0,0 0 0,0-1 16,0-20-16,21 0 0,-21 21 15,22-22-15,20 1 0,-21 21 0,0-22 16,22 22-16,-1 0 0,0-21 16,1 21-16,-1 21 0,21-22 0,-20 22 15,-1 0-15,0 0 0,1 0 16,-1 22-16,0-1 0,-20 0 16,-1 0-16,0 21 0,0-20 15,-21 20-15,21-21 0,-21 21 0,0-20 16,0-1-16,0 21 0,0-21 0,-21 0 15,21 1-15,-21-1 0,0 0 16,21 0-16,-21 0 0,-1-21 16,22 21-16,0-42 47,0 0-32,22 0-15</inkml:trace>
  <inkml:trace contextRef="#ctx0" brushRef="#br0" timeOffset="2331.6">6392 1016 0,'0'0'0,"0"-21"16,0 42 15,21 0-31,-21 0 0,22 1 16,-22-1-16,21 0 0,-21 0 15,0 0-15,0 22 0,0-22 16,0 0-16,0 0 0,0 21 0,21-20 16,-21-1-16,0 0 0,0 0 15,0 0-15,0 0 0,21 1 16,0-22-1,0 0 1,1-22-16,-1 1 0,0 0 16,0 0-16,0 0 0,0 0 15,1-22-15,-22 1 0,42 21 0,-42-22 16,42 1-16,-42 21 0,21-21 16,1 20-16,-1 1 0,-21 0 15,0 0-15,0 0 0,0 42 47,0 0-31,0 0-16,0 0 15</inkml:trace>
  <inkml:trace contextRef="#ctx0" brushRef="#br0" timeOffset="2807.33">7408 995 0,'0'0'0,"0"-21"0,0 0 15,-21 21 17,0 0-32,0 0 15,0 0-15,-1 21 0,1 0 16,0 0-16,21 0 0,-21 0 0,0 22 15,0-22-15,-1 21 0,1-21 16,0 22-16,0-22 0,0 21 16,21-21-16,0 22 0,0-22 15,0 0-15,0 0 0,0 0 0,0 1 16,21-22-16,0 21 0,0-21 0,0 0 16,1 0-16,20 0 0,-21 0 15,21 0-15,-20 0 0,20 0 0,-21 0 16,21-21-16,1-1 0,-22 1 15,0 0-15,0 0 0,0-21 0,1 20 16,-1-20-16,-21 0 0,21-1 16,-21 1-16,0 0 0,0 21 0,0-22 15,-21 1-15,0 21 0,-1 0 16,1-1-16,0 1 0,0 21 16,0 0-16,-22 0 0,22 0 0,0 0 15,0 21-15,0-21 0,0 22 16,21-1-16,0 0 0,-22 0 0,22 0 15,0 0-15,0 1 16,0-1-16,22 0 0</inkml:trace>
  <inkml:trace contextRef="#ctx0" brushRef="#br0" timeOffset="3175.12">8382 1058 0,'0'0'16,"0"-21"-16,0 0 0,0 0 15,0 0-15,0 0 0,-21-1 16,0 22-16,-1 0 16,1 0-16,0 0 15,0 0-15,0 0 16,21 22-16,-21-1 0,-1 0 0,1 0 15,0 21-15,0-20 0,0 20 0,-22-21 16,22 21-16,0 1 16,0-22-16,0 21 0,0-21 0,21 22 15,0-22-15,0 0 0,0 21 16,0-20-16,0-1 0,0 0 0,21 0 16,21 0-16,-21-21 0,0 21 0,22-21 15,-1 0-15,0 0 0,1 0 16,-22 0-16,21 0 0,1 0 0,-22 0 15,21-21-15,-21 0 0</inkml:trace>
  <inkml:trace contextRef="#ctx0" brushRef="#br0" timeOffset="3225.09">8678 1249 0,'43'-21'16</inkml:trace>
  <inkml:trace contextRef="#ctx0" brushRef="#br0" timeOffset="4097.59">9271 1207 0,'21'-22'47,"-21"1"-47,0 0 16,0 0-16,0 0 15,0 0-15,0-1 0,0 1 16,0 0-16,-21-21 0,0 21 16,0-1-16,-1 1 0,1 0 0,-21 21 15,21-21-15,-22 21 0,22 0 16,-21 0-16,0 21 0,-1 0 16,22 0-16,-21 1 0,-1 20 15,1 0-15,21 1 0,-21-1 0,20 0 16,-20 1-16,21-1 0,21 0 0,-21 1 15,21-1-15,0-21 0,0 21 16,0-20-16,0-1 0,0 0 0,21 0 16,0-21-16,0 21 0,0-21 15,22 0-15,-22 0 0,21 0 0,-21 0 16,22 0-16,-1-21 0,0 21 0,1-21 16,-1 0-16,0 0 0,1-22 15,-1 22-15,-21-21 0,22 21 16,-22-22-16,0 1 0,0 0 15,0-1-15,-21 1 0,0 0 0,21 20 16,-21-20-16,0 21 0,0 0 16,0 42-1,0 21-15,0-21 16,0 22-16,0-22 0,0 21 0,0 1 16,0-22-16,0 21 0,0-21 0,0 22 15,0-22-15,0 0 0,0 0 16,22 0-16,-1-21 0,-21 21 0,21 1 15,0-22-15,0 0 16,0 0-16,1 0 0,-1 0 0,0 0 16,0 0-16,21-22 0,-20 1 15,-1 0-15,21 0 0,-21 0 16,0-22-16</inkml:trace>
  <inkml:trace contextRef="#ctx0" brushRef="#br0" timeOffset="5411.37">10075 402 0,'0'0'0,"0"-21"0,0 0 0,0 0 0,0 0 15,-21 21 1,21 21-16,0 0 16,0 0-16,-21 43 0,21-22 15,0 0-15,0 22 0,0-1 16,0-20-16,0 20 0,0 22 0,0-22 15,-21 1-15,21-1 0,-21 1 16,21-22-16,0 22 0,0-22 0,0 0 16,0 1-16,0-22 0,0 0 15,0 21-15,0-21 0,0 1 0,0-1 16,21-21-16,0 0 0,0 0 16,0 0-16,0 0 15,1 0-15,-1-21 0,0 21 0,21-22 0,-21 1 16,1 0-16,-1-21 15,0 21-15,0-22 0,0 22 0,0-21 16,1-1-16,-1 22 0,0-21 0,-21 21 16,0 0-16,21-1 0,-21 1 15,0 42 1,0 1 0,0-1-16,0 0 0,-21 0 0,21 0 15,0 22-15,0-22 0,-21 0 16,21 21-16,0-21 0,0 1 0,0-1 15,0 0-15,0 0 0,0 0 16,0 0-16,21 1 0,0-22 16,0 0-16,0 0 15,22 0-15,-22 0 0,21 0 0,-21 0 16,22 0-16,-1-22 0,0 1 16,1 0-16,-22 0 0,21-21 0,1 20 15,-1 1-15,-21-21 0,0 0 16,22 20-16,-22-20 0,0 21 0,-21 0 15,0 0-15,21-1 0,-21 1 16,0 42 0,0 1-16,-21 20 15,21-21-15,-21 0 16,21 0-16,-21 1 0,21 20 16,0-21-16,-22 0 0,22 0 15,0 1-15,0-1 0,0 0 0,0 0 16,22-21-1,-1 0-15,0 0 16,0 0-16,0 0 0,0 0 0,1 0 16,-1-21-16,0 0 0,0 0 15,-21-1-15,0 1 0,0 0 0,0 0 16,0-21-16,0 20 0,0 1 0,0 0 16,-21-21-16,0 21 0,0 21 15,-1-22-15,1 1 0,0 21 0,0 0 16,21-21-1,0 0 1,21 21-16,0-21 16,0 21-16,22-21 0,-22-1 0,21 22 15,-21-21-15,22 21 0,-22-21 16,21 21-16,1 0 0,-1 0 0,-21 0 16,21 0-16,1 0 0,-22 21 0,0 0 15,21 1-15,-20-1 0,-1 21 16,0-21-16,0 0 0,0 22 0,0-22 15,1 21-15,-22-21 0,0 1 16,0 20-16,0-21 0,0 0 0,0 0 16,0 1-16,0-1 0,0 0 15,0 0-15,0 0 0,-22-21 16,22 21-16,-21-21 0,21 22 0,-21-22 16,0 0-1,0 0 1,21-22-1,0 1-15,0 0 0,0-21 16,0 21-16,0-22 0,21 22 0,0-21 16,0-22-16,0 22 0,1-22 15,20 22-15,-21-21 0,43 20 0,-22 1 16,21 0-16,1 20 0,-1 1 0,1 21 16,-1 0-16,-20 0 15,20 0-15,1 21 0,-22 22 0,0-22 16,1 21-16,-22 1 0,0-1 15,0 0-15,0 1 0,-21-1 0,0-21 16,0 21-16,0 1 0,-21-1 0,0-21 16,21 22-16,-21-22 0,0 0 15,0 0-15,-1 0 0,1 0 0,21 1 16,-21-22-16,21 21 16,0-42-1,0-1 1,0 1-16,0 0 0,0 0 15,-21 0-15</inkml:trace>
  <inkml:trace contextRef="#ctx0" brushRef="#br0" timeOffset="5627.24">11663 572 0,'0'0'0,"-64"-43"32,43 43-32,0 0 15,0 0 1,0 0-16,-1 0 16,1 0-1,0 0-15</inkml:trace>
  <inkml:trace contextRef="#ctx0" brushRef="#br0" timeOffset="5847.12">10266 699 0,'-85'21'15,"64"-21"-15,0 0 0,42 0 31,0 0-31,0 0 0,22-21 16,-1 21-16,0-22 0,1 22 16,-1 0-16,21-21 0,1 21 0,-1-21 15,1 0-15,21 21 0,-22-21 16,22 21-16</inkml:trace>
  <inkml:trace contextRef="#ctx0" brushRef="#br0" timeOffset="6246.89">14160 741 0,'0'0'0,"43"-21"0,-22 0 0,0-1 15,-21 1-15,0 0 0,0 0 0,0 0 16,0 0-16,0-22 0,-21 22 0,0 0 15,0 0-15,-22 0 0,1-1 16,0 22-16,-1 0 0,1 0 0,0 0 16,-1 0-16,1 0 0,0 22 15,-1-1-15,1 0 0,0 0 0,-1 43 16,-20-22-16,20 0 0</inkml:trace>
  <inkml:trace contextRef="#ctx0" brushRef="#br0" timeOffset="6367.82">13293 1312 0,'0'22'0,"0"-44"0,21 65 15,0-22-15,0-21 0,0 21 16,22 0-16,-22 0 0,21 1 0,-21-22 16,22 0-16,-1 21 0,0-21 0,1 0 15,-1 0-15,21 0 0,-20 0 16,-1-21-16,22-1 0,-1 1 0,-21 0 16,22 0-16,-1-21 0</inkml:trace>
  <inkml:trace contextRef="#ctx0" brushRef="#br0" timeOffset="8033.3">14541 1037 0,'0'0'0,"0"-21"16,0 0-16,0 0 0,0 0 16,-21 21-1,0 21-15,0 0 16,0 0-16,0 0 0,-22 22 0,22-22 16,0 0-16,-21 21 0,20-21 15,1 22-15,21-22 0,0 0 0,0 21 16,0-20-16,0-1 0,0 0 15,0 0-15,21 0 0,1-21 0,-1 21 16,21-21-16,0 0 0,-20 22 0,20-22 16,0 0-16,1 0 15,-1 0-15,-21 0 0,21-22 0,-20 22 16,20-21-16,-21 0 0,0 0 0,0-21 16,1 20-16,-22-20 0,0 0 15,0-1-15,0 1 0,0 0 0,0-1 16,-22 1-16,1 0 0,0 21 15,0-1-15,0 1 0,-22 0 0,22 21 16,0 0-16,-21 0 0,21 21 16,-22 0-16,22 1 0,0-1 0,0 21 15,-22-21-15,43 22 0,-21-22 16,0 21-16,21-21 0,-21 0 0,21 22 16,0-22-16,0 0 0,0 0 15,0 0-15,0 1 0,0-1 16,21 0-16,0-21 0,0 21 0,1 0 15,-1-21-15,21 0 0,-21 21 0,22-21 16,-22 0-16,21 0 0,0 0 16,-20 0-16,20 0 0,0 0 15,1-21-15,-1 0 0,-21 0 0,21 21 16,1-42-16,-1 20 0,-21 1 0,22-21 16,-22 21-16,21-22 0,-21 1 0,22 21 15,-22-21-15,0 20 0,-21 1 16,21 0-16,-21 0 0,21 21 15,-21 21 1,-21 0 0,0 0-16,0 1 0,0-1 0,-1 21 15,1-21-15,21 0 0,-21 22 16,21-22-16,-21 0 0,21 0 0,0 0 16,0 1-16,0-1 0,0 0 15,21 0-15,0-21 0,22 0 16,-22 21-16,21-21 0,-21 0 0,22 0 15,-1 0-15,0 0 0,-21 0 16,22-21-16,-1 21 0,-21-21 0,22 0 16,-22 0-16,21-1 0,-21-20 15,0 21-15,1-21 0,-22 20 16,21-20-16,-21 21 0,21 0 0,-21 0 16,0-1-16,0 44 46,0-1-46,-21 0 0,0 0 0,21 0 16,0 22-16,-22-22 0,22 0 0,-21 0 16,21 0-16,0 0 0,0 1 15,0-1-15,0 0 0,21 0 16,1 0-16,-1-21 0,0 0 16,21 21-16,-21-21 0,22 0 15,-22 0-15,21 0 0,-21 0 0,22 0 16,-22-21-16,0 0 0,21 0 15,-20 0-15,-1-22 0,0 22 0,0-21 16,0 21-16,0-22 0,-21 22 0,0-21 16,22 21-16,-22 0 0,0-1 15,-22 44 1,1 20 0,0-21-16,21 0 0,-21 0 15,0 1-15,21 20 0,0-21 0,-21 0 16,-1 0-16,22 1 15,-21-1-15,21 0 0,0 0 0,0 0 16,0 0-16,0 1 16,-21-22-16,21-22 31,0 1-31,0 0 16,0 0-16,0-21 0,21 20 15,0 1-15,1-21 0,-1 0 16,0-1-16,0 1 0,0 0 0,22 20 15,-22-20-15,21 21 0,0 0 0,-20 0 16,20-1-16,0 22 0,-21 0 16,1 0-16,-1 0 0,0 22 15,0-1-15,0 0 0,-21 21 0,0-21 16,0 1-16,0 20 0,0-21 16,0 0-16,0 22 0,0-22 0,0 0 15,0 21-15,0-21 0,0 1 16,21-1-16,1 0 0,-1-21 0,0 21 15,0 0-15,0-21 0,0 0 16,22 0-16,-22 0 0,0 0 0,21 0 16,-20 0-16,-1-21 15,0 0-15,0 0 0,-21 0 16,21-22-16,0 1 0,1 0 0,-1-1 0,0-20 16,21-1-16,-21 1 15,1-1-15,20 1 0,-21-1 0,0 22 16,0-22-16,-21 22 0,0 0 0,0-1 15,0 22-15,0-21 0,0 21 16,0 0-16,-21 21 0,0 0 16,0 0-16,0 0 15,0 21-15,21 0 0,-22 21 0,1-21 16,21 22-16,-21-1 0,0 0 16,0 1-16,21-1 0,-21 0 0,21 22 15,0-22-15,0 22 0,0-22 16,-22 0-16,22 1 0,0-1 0,0 0 15,0-20-15,0 20 16,0-21-16,22 0 0,-22 0 0,21 1 16,0-1-16,0-21 0,0 0 0,0 21 15,1-21-15,-1 0 0,21 0 16,-21 0-16,0 0 0,22-21 0,-22 21 16,21-21-16,-21-1 0,1 22 15,20-21-15,-21 0 0,0-21 0,22 21 16,-22-1-16,0 1 0,0-21 15,-21 21-15</inkml:trace>
  <inkml:trace contextRef="#ctx0" brushRef="#br0" timeOffset="8292.15">16912 804 0,'-21'0'0,"42"0"0,-63 0 16,21 0-16,21-21 0,21 21 31,0 0-31,21 0 0,-21 0 16,22 0-16,20 0 0,-20 0 0,-1 0 15,21 0-15,-20 0 0,20 0 16,-20-21-16,-1 21 0,21 0 16,-20 0-16,-22 0 0,21 0 0,1 0 15,-22 0-15,0 0 0,0 0 16,0 0-16,-21-21 15,-42 21-15,21 0 0</inkml:trace>
  <inkml:trace contextRef="#ctx0" brushRef="#br0" timeOffset="9067.7">13610 550 0,'42'-21'16,"-20"0"-1,-1 21 1,-21-21-16,-21 21 94,-1 0-79,1 0-15,0 0 0,21 21 16,-21-21-16,0 21 0,0 0 0,-1 1 16,1-1-16,-21 0 0,21 0 15,-22 0-15,1 22 0,21-1 0,-21-21 16,20 21-16,1 1 0,0-1 16,0 0-16,21 1 0,0-1 0,0-21 15,0 22-15,21-1 0,0-21 16,0 0-16,1 22 0,20-22 0,0 0 15,1-21-15,-1 21 0,0 0 0,1-21 16,-22 0-16,21 0 0,0 0 16,1 0-16</inkml:trace>
  <inkml:trace contextRef="#ctx0" brushRef="#br0" timeOffset="10475.75">5101 1842 0,'-63'0'15,"41"0"1,1 0-16,0 0 0,0 0 0,0 0 15,-22 0-15,22-22 0,-21 22 16,21 0-16,-22 0 0,22 0 0,-21 0 16,21 0-16,0 0 0,-1 0 0,1 0 15,0 0-15,0 0 16,0 0 0,21 22-1,21-22-15,0 0 16,0 0-16,22 0 0,-22 0 0,21 0 15,22 0-15,-22 0 0,0 0 16,22 0-16,-1 0 0,1 0 0,-1 0 16,1 0-16,-1 0 0,1 0 15,20 0-15,1 0 0,-21 0 0,20 0 16,1 0-16,0 0 0,-1 0 16,1 0-16,21 0 0,-22 0 0,22 0 15,0 0-15,21 0 0,0 0 16,-21 0-16,21 0 0,-21 0 15,21 0-15,-21 0 0,-1 0 0,1 0 16,21 0-16,-21 0 0,0 0 16,-21 0-16,20 0 0,1 0 0,-21 0 15,21 0-15,-22 0 0,22 0 16,0 0-16,0 0 0,0 0 0,21 0 16,-21 0-16,-1 0 0,1 21 0,0-21 15,21 0-15,-21 0 0,21 0 16,-21 0-16,21 21 0,-21-21 0,21 0 15,-22 0-15,1 0 0,21 0 16,-21 21-16,21-21 0,0 0 16,0 0-16,0 21 0,21-21 0,-21 21 15,0-21-15,21 0 0,-21 22 16,22-22-16,-1 0 0,-21 21 16,0-21-16,0 0 0,0 0 0,0 21 0,-21-21 15,21 0-15,-22 0 0,22 0 16,-21 21-16,0-21 0,0 0 0,-21 0 15,20 0-15,-20 0 0,21 0 0,0 0 16,-22 0-16,22 0 0,-21 0 16,21 0-16,-22 0 0,1 0 0,0 0 15,-22 0-15,22 0 0,-22 0 16,1 0-16,-1 0 0,1 0 16,21 0-16,-22 0 0,1 0 0,-1 0 15,1 0-15,-1 0 0,1 0 16,-1 0-16,1 0 0,-22 0 0,21 0 15,1 0-15,-22 0 0,22 0 0,-22 0 16,0 0-16,22 0 0,-22 0 16,1 0-16,-1 0 0,21 0 15,-20 0-15,-1 0 0,0 0 0,1 0 16,-1 0-16,0 0 0,1 0 16,-1 0-16,0 0 0,-20 0 0,20 0 0,-21 0 15,0 0-15,0 0 0,1 0 16,-1 0-16,0 0 0,0 0 15,0 0 1,0 0 0,-42 0 15,0-21-31</inkml:trace>
  <inkml:trace contextRef="#ctx0" brushRef="#br0" timeOffset="12707.66">3090 2540 0,'0'-21'0,"0"0"31,-21 21-16,21-21 1,-21 21-16,21-22 16,-21 22-1,0-21 1,-1 21 0,1 0 77</inkml:trace>
  <inkml:trace contextRef="#ctx0" brushRef="#br0" timeOffset="13163.4">2942 2434 0,'0'21'125,"0"1"-125,0-1 16,0 0-16,0 21 0,0 1 0,0-22 16,0 42-16,0-20 0,0-1 15,-21 21-15,21-20 0,0 20 0,-21-20 16,21 20-16,-21-21 0,-1 22 0,22-22 16,-21 22-16,21-22 0,-21 0 15,0 1-15,21-1 0,0-21 0,0 22 16,-21-22-16,21 0 0,0 0 15,0 0-15,-21-21 16,21-21 31,0 0-31,0 0-1,0 0-15,0-1 0,0 1 16,0 0-16,0 0 15,0 0-15</inkml:trace>
  <inkml:trace contextRef="#ctx0" brushRef="#br0" timeOffset="13928.98">2900 2561 0,'0'0'16,"0"-21"-16,0 0 0,0 0 16,0 0-16,0-1 15,21 1-15,0 21 0,0-21 0,0 21 16,1-21-16,-1 21 0,21-21 16,-21 21-16,22 0 0,-1 0 0,0 0 15,1 0-15,-1 21 0,0 0 16,-21 21-16,22-20 0,-22 20 0,-21 0 15,0-21-15,0 22 0,-21-1 16,0 0-16,-22 1 0,1-1 16,0 0-16,-1-20 0,-20 20 15,20-21-15,1 0 0,21 0 0,-21 1 16,20-22-16,1 0 0,0 21 16,0-21-16,42-21 15,0 21-15,0-22 16,1 1-16,-1 21 0,21-21 15,0 0-15,1 21 0,-1-21 0,0 21 16,22 0-16,-22 0 0,22 0 16,-22 0-16,22 0 0,41 21 15,-62 0-15,-1 0 16,-21 0-16,0 1 0,1-1 0,-22 0 16,0 0-16,0 21 0,0-20 15,0 20-15,-22-21 0,-20 21 0,21-20 16,-21 20-16,-22-21 0,22 21 0,-1-20 15,-20-1-15,21 0 0,-22 0 16,22-21-16,-1 21 0,1-21 0,0 0 16,-1 0-16,22 0 0,0 0 15,-21 0-15,21 0 0,-1-21 0,1 0 16,0 21-16,21-21 0,0 0 16,-21-1-16,21 1 0,0 0 15,0 0-15,0 0 16,21 21-16,0-21 15,0 21-15,1 0 0,-1 0 16,21-22-16,-21 22 0</inkml:trace>
  <inkml:trace contextRef="#ctx0" brushRef="#br0" timeOffset="14663.48">3979 2985 0,'21'0'0,"-21"-22"16,0 44 0,0-1-1,0 0-15,0 0 0,-21 0 0,21 0 16,-21 1-16,0-1 0,21 0 16,-21 21-16,21-21 0,0 1 0,0-1 15,0 21-15,0-21 16,0 0-16,21 1 0,0-22 0,0 0 15,0 0-15,1 0 0,20 0 16,0 0-16,-21-22 0,22 1 0,-1 21 16,0-21-16,1 0 0,-1-21 0,0 20 15,1 1-15,-22 0 0,0-21 16,0 21-16,0-1 0,1 1 16,-1-21-16,-21 21 0,0 0 15,0-1-15,0 1 0,-21 21 31,-1 21-15,22 1-16,0 20 16,-21-21-16,21 0 0,-21 22 15,21-1-15,0 0 0,0 1 16,0-1-16,-21 0 0,21 22 0,0-22 16,0 22-16,0-22 0,0 21 0,0 1 15,0-1-15,0-20 0,0 41 0,0-20 16,0-1-16,0 1 15,0 21-15,21-22 0,-21 1 0,0 20 16,0-20-16,0-1 0,0 1 0,0 20 16,0-20-16,-21-1 0,0 1 15,0-1-15,-1 1 0,22-22 0,-21 1 16,-21-1-16,21-21 0,0 0 0,-1 0 16,1 1-16,-21-22 0,21 0 15,0 0-15,-1-22 0,-20 1 0,21-21 16,-43-43-16,22 22 15,21-1-15,0 1 0,0-22 0,-1 0 16,22 1-16,0-1 0,0 0 0,0-20 16,0 20-16,0 0 15,22 1-15,-1-1 0,0 21 0,0-20 16,0 20-16,0 1 0,22 20 0,-22-20 16,21 21-16,-21-1 0,22 1 15,-1 0-15,22 20 0,20-20 16,-20 0-16,-22 21 0,0 21 15,1-22-15,-1 1 0</inkml:trace>
  <inkml:trace contextRef="#ctx0" brushRef="#br0" timeOffset="18508.04">7175 3154 0,'-21'0'0,"0"0"16,42-21 30,0 21-46,-21-21 16,22-1-16,-1 1 0,-21 0 16,0 0-16,0 0 15,0 0-15,0-1 0,-21 22 16,-1-21-16,1 0 0,0 21 16,-21 0-16,21 0 0,-22 0 0,22 0 15,-21 21-15,-1 0 0,22 1 16,-21-1-16,0 21 0,-1-21 0,22 22 15,-21-1-15,21 21 0,-1-20 0,1-1 16,21 0-16,0 1 0,0-1 16,0-21-16,0 22 0,21-22 0,1 0 15,-1 0-15,21 0 16,0-21-16,-20 0 0,20 0 0,0 0 16,1 0-16,-1 0 0,0 0 15,1-21-15,-1 0 0,0 0 0,1 0 16,-1-22-16,0 1 0,-21 0 0,22-1 15,20-63-15,-20 43 16,-22 21-16,0-22 0,0 1 0,0-1 16,0 1-16,-21-1 0,22 1 15,-22-1-15,0 22 0,0-1 0,0 22 16,0 0-16,0 0 0,-22 21 16,1 0-16,0 21 0,0 0 15,0 22-15,0-1 0,-1 0 16,1 1-16,21 20 0,-21-21 0,21 22 15,-21-22-15,21 22 0,0-22 16,0 22-16,0-22 0,0 0 0,0 1 16,0-1-16,0 0 0,21-21 0,0 1 15,0-1-15,1 0 0,-1 0 16,0 0-16,0-21 0,21 0 0,-20 0 16,-1 0-16,0 0 0,21-21 15,-21 0-15,1 0 0</inkml:trace>
  <inkml:trace contextRef="#ctx0" brushRef="#br0" timeOffset="18910.81">7895 3196 0,'0'0'16,"-21"0"-16,21 21 0,21-21 31,0 0-31,0 0 15,22 0-15,-22 0 0,0-21 0,21 0 16,-20 0-16,20 21 0,21-42 16,-41 20-16,-1 1 0,0 21 15,-21-21-15,0 0 0,0 0 16,0 0-16,0-1 0,-21 1 16,0 21-16,-1 0 15,1 0-15,-21 0 0,21 21 16,-22 1-16,22-1 0,-21 0 0,21 21 15,-22-21-15,22 22 0,0-22 16,21 21-16,0 1 0,0-22 0,0 21 16,0-21-16,0 0 0,0 1 15,21-1-15,0 0 0,1 0 16,20-21-16,-21 0 0,0 0 0,22 0 0,-22 0 16,21 0-16,0 0 0,-20 0 15,20-21-15,-21 21 0,21-21 0,1 0 16,-22-22-16,21 22 15,1-21-15,-22-1 0</inkml:trace>
  <inkml:trace contextRef="#ctx0" brushRef="#br0" timeOffset="19440.5">8805 2709 0,'21'-42'16,"-42"84"-16,64-105 0,-43 21 0,0 20 16,0 1-16,0 0 0,-22 42 31,1 0-31,0 22 0,21-22 15,-21 21-15,0 1 0,0 20 16,21-21-16,-22 22 0,1-22 0,0 22 16,0 20-16,0-20 0,0-1 15,-1 22-15,1-21 0,-21 20 16,21-20-16,0-1 0,21 22 0,-22-22 16,22 22-16,-21-21 0,21 20 0,-21 1 15,21-22-15,0 22 0,0 0 16,0-22-16,0 1 0,0-1 0,0 1 15,0-1-15,0 1 0,0-22 16,0 0-16,0 1 0,21-22 0,0 21 16,1-21-16,-1-21 0,0 0 15,0 0-15,0 0 0,0-21 16,1 0-16,20 0 0,-21 0 0,21 0 16,-20-22-16,20 1 0,-21 0 15,21-1-15,-20 1 0,20-22 16,-21 1-16,0-1 0,0 1 0,-63-255 31,0 255-31,-1 21 0,-20-22 16,21 22-16,-22-1 0,1 1 0,-1 21 15,1-21-15,20 20 0,-20 1 16,20 21-16,22-21 0,-21 21 0,21-21 16,42 21 15,0 0-31,21 0 0,1 0 0,-1 0 0,0 0 15,1 0-15,20-21 16,1 21-16,-22-21 0,22-1 0,-1 22 16,1-21-16</inkml:trace>
  <inkml:trace contextRef="#ctx0" brushRef="#br0" timeOffset="20871.68">9356 3090 0,'0'-21'0,"0"-42"31,0 42-31,-22 21 0,22-22 16,-21 22-16,0 0 0,0 0 15,0 0-15,0 0 0,-1 0 16,1 22-16,0-1 0,-21 0 0,21 0 16,-1 21-16,-20-20 0,21 20 15,0 0-15,0 1 0,-1-1 0,1 0 16,21 1-16,0-1 0,0-21 0,0 0 15,0 0-15,0 1 0,21-1 16,1 0-16,-1-21 0,0 0 0,21 0 16,-21 0-16,22 0 0,-22 0 15,21 0-15,-21-21 0,1 0 0,20-1 16,-21 1-16,0 0 0,0-21 16,-21 21-16,22-22 0,-22 1 15,21 21-15,-21-22 0,21 22 0,-21 0 16,0 0-16,0 0 0,0 0 15,0 42 1,0 0-16,0 0 16,0 0-16,-21 0 0,21 22 0,-21-22 15,21 21-15,-22-21 0,22 22 0,0-22 16,0 21-16,0-21 0,0 1 16,0-1-16,0 0 0,0 0 15,22-21-15,-1 21 0,0-21 16,0 0-16,0 0 15,22 0-15,-22-21 0,0 0 0,21 0 16,-21 0-16,22-1 0,-22 1 16,21-21-16,1 0 0,-22-1 0,21 1 15,-21 0-15,22-1 0,-22 22 16,-21-21-16,21 21 0,-21-1 0,21 22 16,-21-21-16,-21 42 31,0 1-31,21-1 0,-21 21 0,-1-21 15,1 22-15,0-22 0,21 21 16,0 0-16,0-20 0,0 20 16,0-21-16,0 21 0,0-20 0,0-1 15,21 0-15,0 0 16,22-21-16,-22 0 0,21 0 0,1 0 16,-1 0-16,0 0 0,1 0 15,-22-21-15,21 0 0,0 0 0,-20-1 16,-1 1-16,0-21 0,0 21 0,0-22 15,-21 1-15,0 21 0,21-21 16,-21-1-16,0 22 0,0 0 16,22 0-16,-22 0 0,0 42 31,-22 0-31,22 21 16,-21-21-16,21 22 0,-21-22 15,21 21-15,0-21 0,0 22 0,0-22 16,0 21-16,0-21 0,0 1 0,0 20 15,21-21-15,0 0 16,1 0-16,20-21 0,-21 0 0,21 0 16,1 0-16,-22 0 0,21 0 15,1 0-15,-1-21 0,0 0 0,1 0 16,-22 0-16,21-22 0,0 22 0,-20-21 16,20-22-16,-21 22 0,0 0 15,0-22-15,1 22 0,20-85 16,-21 85-16,0-1 0,-21-20 15,0 20-15,21 1 0,1 0 16,-22 21-16,21-1 0,-21 1 0,0 0 16,0 42-1,0 0-15,-21 1 0,-1 20 0,1 0 16,0 1-16,0-1 0,0 0 16,0 1-16,-1-1 0,22 21 0,-21-20 15,21-1-15,-21 22 0,21-22 0,0 0 16,0 1-16,0-1 15,0-21-15,0 21 0,21-20 0,0-1 16,1 0-16,-22 0 0,42-21 0,-21 0 16,0 0-16,0 0 0,22 0 15,-22 0-15,21-21 0,-21 21 0,22-42 16,-22 20-16,21 1 0,-21-21 16,1-22-16,20 22 0,-21 0 0,0-22 15,0 1-15,1 20 0,-1-20 0,0-1 16,0 1-16,0 21 0,0-1 15,-21-20-15,0 42 0,0-22 0,0 22 16,22 0-16,-22 0 0,0 0 16,-22 42-1,1 0-15,21 0 0,-21 0 16,0 22-16,0-1 0,0 0 16,-1 1-16,22 20 0,-21-21 0,0 1 15,21 20-15,-21-20 0,21-1 16,0 21-16,0-20 0,0-1 0,0 0 15,0 1-15,0-22 0,0 21 16,0-21-16,0 1 0,0-1 0,0 0 16,21-21-16,0 0 0,-21 21 0,21-21 15,1 0-15,-1 0 0,0 0 16,-21-21-16,21 21 0,0-21 16,0 0-16,1-1 0,-22-20 0,21 21 0</inkml:trace>
  <inkml:trace contextRef="#ctx0" brushRef="#br0" timeOffset="21075.57">11409 3069 0,'0'0'0,"-21"0"0,-1 0 0,1-21 16,42 21 15,1 0-31,-1 0 0,0 0 0,0 0 16,0 0-16,22 0 0,-22-21 0,0 21 15,21 0-15,-21 0 0,1 0 16,-1-21-16,0 21 0,0 0 0,0 0 16,-21-21-16,0-1 15</inkml:trace>
  <inkml:trace contextRef="#ctx0" brushRef="#br0" timeOffset="21751.18">14203 2646 0,'0'0'0,"0"-21"16,0 0 0,-21 42 15,21 21-31,-22 0 0,1-20 16,0 20-16,21 21 0,-21-20 0,0-1 15,0 22-15,21-22 0,-22 21 16,1-20-16,21 20 0,-21-20 0,21-1 15,0 0-15,-21 1 0,21-1 16,0-21-16,-21 0 0,21 0 0,0 1 16,0-1-16,0 0 15,0-42 17,0 0-32,0-1 15,0 1-15</inkml:trace>
  <inkml:trace contextRef="#ctx0" brushRef="#br0" timeOffset="21979.05">13695 3366 0,'0'0'15,"0"21"-15,0 0 0,-21 0 0,21 0 16,0 0-16,0 1 0,0-1 0,0 0 16,0 0-16,21 21 15,0-42-15,0 22 0,0-22 16,22 21-16,-22-21 0,21 0 0,0 0 15,22 0-15,-22 0 0,1 0 16,-1 0-16,0-21 0,1-1 0,-1 22 16,0-21-16,1 0 0,-22 0 0,0-21 15,0 20-15,-21-20 0,0 21 16,0-21-16,0-22 0,0 22 0</inkml:trace>
  <inkml:trace contextRef="#ctx0" brushRef="#br0" timeOffset="22178.94">13906 2794 0,'0'0'0,"-42"0"0,0-21 16,21 21-16,-22-21 16,22 21-16,0-43 0,21 22 15,0 0 1,0 0-16,21 0 0,0 21 0,22-21 16,-22-1-16,21 22 0,0-21 15,22 21-15,-22 0 0,1 0 0,-1 0 16,0 0-16,1 0 0,-1 0 15,-21 21-15,21 1 0,-20-22 0,-1 21 16,0 0-16,0 21 0</inkml:trace>
  <inkml:trace contextRef="#ctx0" brushRef="#br0" timeOffset="22663.66">14711 3048 0,'0'0'0,"0"21"0,0 0 16,-21-21-16,-1 22 0,22-1 16,-21 0-16,0 0 0,21 0 15,0 22-15,0-22 0,-21 0 16,21 21-16,0-21 0,0 1 0,-21 20 0,21-21 16,0 0-16,0 0 15,0 22-15,0-22 0,0 0 0,0 0 16,0 0-1,0-42 17,0 0-32,0 0 0,0 0 15,0 0-15,0-22 0,0 1 0,0 21 16,0-22-16,21 1 0,0 0 0,0-1 16,0 1-16,1 21 0,41-43 15,-21 43-15,1 0 0,-22 21 16,21 0-16,1 0 0,-1 0 15,0 0-15,-21 0 0,1 21 16,20 0-16,-42 22 0,21-22 0,-21 21 16,0-21-16,0 22 0,0-22 15,0 21-15,0-21 0,0 22 0,-21-22 16,0 0-16,21 0 0,-21 0 16,21 1-16,-22-22 0,22 21 0,22-21 46,-1-21-46</inkml:trace>
  <inkml:trace contextRef="#ctx0" brushRef="#br0" timeOffset="23007.46">15430 3090 0,'0'0'16,"0"-21"-16,0 0 0,0 42 46,0 0-46,0 22 0,0-22 0,0 21 16,0-21-16,0 22 0,0-1 16,0-21-16,0 22 0,0-1 0,0-21 15,0 0-15,0 0 0,0 1 0,0-1 16,0 0-16,22-21 16,-1 0-16,0 0 15,0 0-15,0 0 0,0 0 0,1 0 16,-1-21-16,0-22 0,0 22 15,0 0-15,0-21 0,-21 21 0,22-22 16,-22 1-16,21 0 0,-21 20 16,0-20-16,0 21 0,0 0 0,0 0 15,0-1-15,21 22 16,0 0 15</inkml:trace>
  <inkml:trace contextRef="#ctx0" brushRef="#br0" timeOffset="23411.23">16108 3006 0,'-43'0'31,"22"0"-31,0 21 0,0 0 16,0 21-16,0-20 0,-1 20 0,1-21 15,0 21-15,21 1 0,-21-1 16,21-21-16,-21 22 0,21-22 0,0 21 16,0-21-16,0 0 0,0 1 15,0-1-15,21 0 0,0-21 16,43 21-16,-22-21 0,-21 0 16,21 0-16,1 0 0,-1 0 0,0-21 15,-20 0-15,20 0 0,0-1 16,-21-20-16,22 0 0,-22 21 0,0-22 15,-21 1-15,0 0 0,0-1 16,0 1-16,0 0 0,0 20 0,-21 1 16,0 0-16,-22 0 0,22 0 15,-21 21-15,0 0 0,-1 0 16,22 0-16,-21 0 0,21 0 0,-22 21 16,22 0-16,0-21 0,21 21 0,0 0 15,0 1-15,0-1 0,0 0 16,21 0-16,0 0 15,0-21-15,1 21 0</inkml:trace>
  <inkml:trace contextRef="#ctx0" brushRef="#br0" timeOffset="23699.37">17060 3006 0,'-21'0'0,"42"0"0,-63 0 0,21-21 15,0 21-15,-1 0 0,1 0 16,0 0-16,-21 21 0,21 0 16,-1-21-16,-20 21 0,0 21 0,21-20 15,-22 20-15,22 0 0,-21-21 16,21 22-16,-1-1 0,22 0 0,0-20 16,0 20-16,0 0 0,0-21 15,22 1-15,-1 20 0,0-21 0,21 0 16,-21-21-16,22 21 0,-1 1 15,0-22-15,1 0 0,-1 0 0,22 0 16,-22 0-16,21 0 0,1-22 0,-22 22 16,22-21-16,-22 0 0</inkml:trace>
  <inkml:trace contextRef="#ctx0" brushRef="#br0" timeOffset="24136.73">17568 3175 0,'0'-21'0,"0"42"0,0-63 0,0 21 0,-21-1 16,0 22-16,0 0 15,-22 0-15,22 0 0,0 0 0,-21 22 16,21-22-16,-22 21 0,22 0 16,-21 21-16,21-21 0,-22 22 0,22-22 15,0 0-15,0 21 0,0-20 16,-1 20-16,22-21 0,0 0 0,0 22 16,0-22-16,0 0 0,22 0 15,-1 0-15,0-21 0,21 0 16,-21 0-16,1 0 0,20 0 15,-21 0-15,0 0 0,22-21 16,-22 21-16,0-21 0,21-21 0,-21 20 16,1-20-16,-1 21 0,0-21 0,0-1 15,0 1-15,0 0 0,-21-1 16,0 1-16,22 21 0,-22 0 0,21-1 16,-21 1-16,0 42 15,0 1 1,0 20-16,0-21 0,-21 21 15,21-20-15,-22 20 0,22 0 16,-21-21-16,21 22 0,0-22 0,0 21 16,0-21-16,0 1 0,0-1 15,0 0-15,0 0 0,0 0 16,21-21-16,1 0 0,-1 0 16,0 0-16,0 0 0,0 0 0,0-21 15,1 0-15,-1 21 0,0-21 0</inkml:trace>
  <inkml:trace contextRef="#ctx0" brushRef="#br0" timeOffset="25347.04">18161 2625 0,'0'0'0,"0"-43"31,0 65-15,-21-1-16,21 0 0,-21 0 15,21 21-15,0 1 0,-22-1 0,22 0 16,-21 1-16,0-1 0,0 0 16,21 22-16,-21-22 0,0 22 0,-1-22 15,1 22-15,0-22 0,0 0 16,0 1-16,21-1 0,0 0 0,-21 1 16,21-22-16,0 0 0,0 0 15,0 0-15,0 0 0,21-21 0,0 0 16,-21 22-16,21-22 0,0 0 0,0 0 15,1 0-15,-1-22 16,0 22-16,0-21 0,0 0 0,0 0 16,22 0-16,-22-22 0,21 1 15,1 21-15,-22-21 0,0-1 0,21 22 16,-21 0-16,1 0 0,-22 0 16,0 42-1,-22 0-15,1 0 16,0 0-16,0 0 0,21 1 15,-21 20-15,0-21 0,21 0 0,0 0 16,0 1-16,0-1 0,0 0 16,0 0-16,0 0 15,0 0-15,42-21 16,-21 0-16,21 0 0,1 0 16,-1 0-16,-21 0 0,22 0 0,-1 0 15,0-21-15,-21 0 0,22 0 16,-22 0-16,21 0 0,-21-1 15,1-20-15,-1 21 0,0 0 0,0 0 0,-21-1 16,21 22-16,-21 22 31,-21-1-31,0 0 16,0 0-16,21 0 0,0 0 0,0 1 16,-21-1-16,21 0 15,0 0-15,-22-21 0,22 21 0,0 0 16,22-21-1,-1 22-15,0-22 0,0 0 16,0 0-16,0 0 0,1 0 0,-1 0 16,-21-22-16,0 1 15,0 0-15,0 0 0,0 0 16,0 0-16,0-1 0,0-20 0,0 21 16,0 0-16,0 0 0,-21-1 15,21 1-15,0 0 0,0 0 0,0 0 16,0 0-1,21 21-15,0 0 0,0-22 16,0 22-16,0 0 0,1-21 16,20 21-16,-21-21 0,0 21 0,22 0 15,-22 0-15,0 0 0,0 0 16,0 0-16,0 0 0,1 0 0,-1 21 16,-21 0-16,0 1 0,0-1 15,0 0-15,0 0 0,0 0 0,0 0 16,0 22-16,0-22 0,0 0 15,0 0-15,0 22 0,0-22 16,0 0-16,0 0 0,0 0 0,21-21 16,-21 21-16,0-42 47,0 0-47,0 0 15,0 0-15,0 0 0,0-22 0,21 22 16,-21-21-16,21-1 0,0 1 15,22 0-15,-22-1 0,0 1 0,21 0 16,-20 21-16,20-1 0,-21-20 16,21 42-16,1-21 0,-22 21 0,0 0 15,21 0-15,-20 0 16,20 0-16,-21 21 0,0-21 0,0 21 16,1 22-16,-22-22 0,0 0 0,0 21 15,0-21-15,0 22 0,0-1 16,-22-21-16,1 22 0,0-22 0,0 21 15,0-21-15,-22 0 0,22 1 16,0-1-16,0 0 0,0-21 0,0 21 16,-1-21-16,22 21 0,-21-21 15,0 0 1,21-21-16</inkml:trace>
  <inkml:trace contextRef="#ctx0" brushRef="#br0" timeOffset="25562.94">19346 2709 0,'0'0'0,"-21"-21"0,-21 0 0,21 21 16,-22 0-16,43-21 0,-21 21 16,0 0-16,0 0 15,21 21 16</inkml:trace>
  <inkml:trace contextRef="#ctx0" brushRef="#br0" timeOffset="25773.82">17865 2921 0,'0'0'0,"0"21"16,21-21-16,0 0 15,0 0-15,21 0 0,-20 0 0,20 0 16,0 0-16,22 0 16,-22 0-16,22-21 0,-22 21 0,21-21 15,-20 21-15,-1 0 0,0-21 16,1 21-16,-1 0 0</inkml:trace>
  <inkml:trace contextRef="#ctx0" brushRef="#br0" timeOffset="26495.41">20934 2858 0,'0'0'0,"0"-22"0,21 22 16,-21-21-16,0 0 0,0 0 15,0 0-15,0 0 0,0-1 0,0 1 16,-21 0-16,0 21 0,-1-21 16,-20 0-16,21 21 0,-21 0 0,-1 0 15,1 21-15,-22 0 0,22 0 16,0 22-16,-22-1 0,22 0 16,0 1-16,-1-1 0,1 21 15,0 1-15,20-22 0,-20 22 0,21-1 16,0-20-16,0-1 0,-1 21 0,22-20 15,-21-1-15,21 0 0,0-20 16,0 20-16,21-21 0,1 0 16,20 0-16,-21-21 0,21 22 0,1-22 15,-1 0-15,0 0 0,22 0 0,-22 0 16,22 0-16,-22 0 0,0 0 16,1-22-16,-1 1 0,0 21 0</inkml:trace>
  <inkml:trace contextRef="#ctx0" brushRef="#br0" timeOffset="26891.18">21103 3196 0,'0'0'0,"0"-21"16,0 0-16,-21 21 31,0 21-31,0 0 0,-1 22 16,1-22-16,0 21 0,-21-21 15,21 22-15,-22-1 0,22-21 0,0 0 16,0 22-16,0-22 0,21 0 0,0 0 15,0 0-15,0 0 0,21-21 16,0 22-16,21-22 0,-21 0 0,22 0 16,-22 0-16,21 0 0,1 0 15,-1 0-15,-21 0 0,21 0 16,1 0-16,-1-22 0,-21 1 16,0 0-16,1-21 0,-1 21 0,-21-22 0,0 22 15,0-21-15,0-1 0,0 1 16,-21 0-16,-1-1 0,1 22 15,0-21-15,0 21 0,0 21 0,0 0 16,-1 0-16,1 0 0,0 0 16,-21 0-16,42 21 0,-21 0 0,-1 0 15,1 22-15,21-22 0,-21 21 16,21-21-16,0 0 0,0 1 0,0-1 16,0 0-16,0 0 0,21-21 15,0 0-15,22 0 0,-22 0 16,21 0-16</inkml:trace>
  <inkml:trace contextRef="#ctx0" brushRef="#br0" timeOffset="28040.32">21653 3133 0,'0'0'0,"22"-43"0,-1 43 0,0-21 0,-21 0 16,21 21-16,-21 21 15,0 0 1,0 1-16,0 20 0,-21 0 0,0-21 15,21 22-15,-21-1 0,21 0 16,-22-20-16,22 20 0,0-21 16,0 0-16,0 0 0,0 1 15,0-1-15,0 0 0,22-21 0,-1 0 16,21 0-16,-21 0 0,0 0 16,22 0-16,-22 0 0,21 0 0,-21-21 15,22 21-15,-22-21 0,0-1 0,0-20 16,0 21-16,1-21 0,-1 20 15,0-20-15,0 0 0,0-1 0,-21 22 16,0-21-16,0 21 16,0 0-16,21-1 0,-21 44 31,-21 20-31,0-21 16,21 0-16,0 22 0,-21-1 0,21-21 15,-21 21-15,21-20 0,0-1 16,0 21-16,0-21 0,0 0 0,0 1 15,21-1-15,0 0 16,0-21-16,0 0 0,1 0 0,-1 0 16,21 0-16,0 0 0,-20 0 15,20 0-15,0-21 0,1 0 0,-22-1 16,21 1-16,-21 0 0,22-21 16,-22-1-16,0 22 0,0-21 0,0 0 15,-21 20-15,0 1 0,0 0 16,21 0-16,-21 0 0,-21 42 15,0 0 1,21 0-16,-21 0 0,0 1 16,21 20-16,-21-21 0,-1 21 0,22-20 15,0 20-15,-21-21 0,21 0 0,-21 0 16,21 1-16,-21-1 0,21 0 16,0 0-16,0-42 46,0 0-46,21 0 16,0-1-16,0 1 0,1-21 0,-1 21 16,0-22-16,0 1 0,0 0 15,0 21-15,22-22 0,-22 22 16,0 0-16,21 0 0,-20 21 0,-1 0 16,21 0-16,-21 0 15,0 21-15,-21 0 0,22 0 0,-22 22 16,0-22-16,0 21 0,0 0 15,0-20-15,0 20 0,0-21 0,0 0 16,0 0-16,0 22 0,0-22 16,0 0-16,21-21 0,0 21 15,0-21-15,0 0 16,0 0-16,1 0 16,-1-21-16,0 0 0,0 0 15,-21 0-15,21-1 0,0-20 16,1 21-16,-22-43 0,21 22 0,0 0 15,0-22-15,0 22 0,22 0 0,-22-22 16,0 22-16,0-22 0,0 22 16,22-22-16,-1-20 0,0 41 15,-21 22-15,-21 0 0,22 0 16,-22 0-16,0 42 16,0 0-16,0 0 0,-22 22 15,1-1-15,21 0 0,-21 1 0,-21-1 16,21 21-16,-1-20 0,-20 20 15,21 1-15,0-1 0,0-20 16,-1-1-16,1 21 0,0-20 16,21-1-16,-21-21 0,21 22 0,0-22 15,0 21-15,0-21 0,0 0 0,0 1 16,21-22-16,0 21 0,0-21 16,1 0-16,-1 21 0,21-21 0,-21 0 15,0 0-15,1 0 0,-1 0 16,21 0-16,-21-21 0,0 0 15,1 21-15,-22-22 0</inkml:trace>
  <inkml:trace contextRef="#ctx0" brushRef="#br0" timeOffset="28269.19">23220 3090 0,'-21'0'0,"42"0"0,-64 0 15,65 0 17,-1 0-32,0 0 0,21 0 15,-21 0-15,1 0 16,20 0-16,-21 0 0,21 0 0,-20 0 16,-1 0-16,0 0 0,0 0 0,0 0 15,0 0-15,1 0 16,-1-21-16</inkml:trace>
  <inkml:trace contextRef="#ctx0" brushRef="#br0" timeOffset="28952.53">24405 3196 0,'0'0'0,"-21"0"31,42 0-15,0 0-16,22 0 0,-1-21 16,0 21-16,1 0 0,20 0 0,-21 0 15,22 0-15,-22 0 0,22 0 16,-22 0-16,22 0 0,-22 0 0,21 0 15,-20 0-15,20 0 0,-20-21 16,-1 21-16,-21 0 0,21 0 16,-20-21-16,-1 21 0,-21-21 15,0-1-15,0 1 16,-21 0 0,-1 21-16,1-21 0,-21 21 15,21-21-15,0 21 0,-22-21 0,22 21 16,0 0-16,0-22 0,0 22 15,-1-21-15,1 21 0,0 0 0,0 0 32,42 21-1,0-21-31,0 0 16,1 22-16,20-22 0,0 0 0,-21 21 15,22-21-15,-22 0 0,0 0 16,21 0-16,-20 0 0,-1 21 15,0-21 1,-21 21-16,0 0 16,-21-21-16,0 21 0,-1 1 15,1-1-15,0 0 0,0 21 0,21 1 16,-21-22-16,0 21 0,-1 0 0,1 1 16,0-22-16,0 21 0,21-21 15,-21 22-15,0-22 0,-1 0 0,22 0 16,-21 0-1,21 1-15,-21-22 0,42-22 32,0 22-17</inkml:trace>
  <inkml:trace contextRef="#ctx0" brushRef="#br0" timeOffset="29666.68">25929 3154 0,'0'0'0,"0"-21"16,21 0-16,0-1 0,1 1 16,-22 0-16,21 21 0,0-21 15,-21 0-15,21 0 0,0-1 0,0 1 16,1 0-16,-22 0 0,21 0 15,-21 0-15,21 21 0,-21-22 16,21 22-16,-21 22 31,0-1-31,0 0 16,-21 0-16,21 0 0,-21 0 16,0 22-16,21-22 0,-22 21 0,22-21 15,-21 22-15,0-1 0,21-21 16,-21 22-16,0-1 0,0 0 0,-1-21 15,22 22-15,-21-1 0,21-21 16,-21 22-16,21-22 0,0 0 0,0 0 16,0 0-16,0 0 0,0 1 15,0-1-15,0 0 0,0 0 16,0 0 0,-21-21 15,0 0-16,0 0-15,-1 0 0,1-21 16,-21 21-16,21 0 0,0 0 16,-1 0-16,1 0 0,0 0 0,0 0 15,0 0-15,42 0 32,0 0-32,0 0 0,22 0 15,-22 0-15,21 0 0,0 0 16,1 0-16,-1-21 0,0 21 0,1 0 15,-1 0-15,0 0 0,1 0 0,-1 0 16,0 0-16,1 0 0,-22 0 16,21 0-16,-21 0 0,1 0 15,-1-21 1,-42 21 46,-1 0-62</inkml:trace>
  <inkml:trace contextRef="#ctx0" brushRef="#br0" timeOffset="34591.26">4085 5821 0,'0'21'16,"0"0"15,0 0 0,21-21 1,0 0-32,1-21 15,-22 0-15,21 0 0,0 21 16,-21-21-16,0 0 0,0-1 15,0 1-15,0 0 0,0 0 16,0 0-16,0 0 0,0-1 16,-21 1-16,0 21 0,-1 0 15,1 0-15,-21 0 0,21 0 16,0 0-16,-1 21 16,-20 1-16,21-1 0,0 0 0,0 0 15,-22 0-15,22 22 0,0-22 16,0 0-16,21 21 0,0-21 0,0 1 15,0-1-15,0 0 0,0 0 0,0 0 16,0 0-16,21-21 16,0 22-16,0-22 0,0 21 0,1 0 15,-1-21-15,0 21 0,0-21 16,0 21-16,0 0 0,22 1 0,-22-22 16,0 21-16,0 0 0,0 0 15,-21 0-15,22 0 16,-22 1-16,0-1 0,0 0 0,0 0 15,0 0-15,-22 0 0,1 1 0,0-1 16,-21 0-16,21-21 0,-22 21 16,1 0-16,0-21 0,-1 0 0,22 0 15,-21 0-15,-1 0 0,22 0 16,-21-21-16,21 21 0,0-21 0,-1 0 16,1 0-16,0-1 0,0-20 0,0 21 15,0 0-15,21 0 0,0-1 16,0 1-16,0 0 0,0 0 0,-22 0 15,22 0 1,22 21 0,-1 0-16,0 0 0,0 0 15,0 0-15,0 0 0,22 0 16</inkml:trace>
  <inkml:trace contextRef="#ctx0" brushRef="#br0" timeOffset="36079.41">4741 6244 0,'0'0'0,"21"0"16,-21-21-16,22 21 0,-22-21 0,0 0 15,0 0-15,0-1 16,21 1-16,-21 0 0,0 0 15,0 0-15,0 0 0,0-1 0,-21 1 16,-1 0-16,22 0 0,-21 21 16,-21-21-16,21 21 0,0 0 0,-1 0 15,1 0-15,-21 0 0,21 21 16,-22 0-16,22 0 0,-21 0 0,21 1 16,0-1-16,-22 21 0,22-21 0,0 22 15,0-22-15,0 0 16,21 21-16,0-21 0,-22 22 0,22-22 15,0 0-15,0 0 0,0 0 0,0 1 16,22-1-16,-22 0 0,21-21 16,0 0-16,0 0 0,21 0 0,-20 0 15,-1 0-15,21 0 0,-21 0 16,22-21-16,-22 0 0,21-1 0,0 1 16,-20 0-16,20 0 0,-21 0 0,21 0 15,-20-22-15,-1 22 0,0 0 16,0 0-16,-21-22 0,0 22 0,21-42 15,-21 42 1,-21 21 15,21 21-31,-21 0 0,21 0 16,-21 0-16,0 22 0,21-22 16,-22 0-16,22 0 0,-21 0 0,21 22 15,0-22-15,0 0 0,0 0 16,0 0-16,0 0 0,21 1 0,1-22 15,-1 21-15,0-21 0,21 0 0,-21 0 16,1 0-16,20 0 0,-21 0 16,21-21-16,-20-1 0,20 1 0,-21 0 15,0 0-15,22 0 0,-22 0 0,0-1 16,-21 1-16,21-21 16,0 21-16,-21 0 0,0-1 0,0-20 15,0 21-15,0 0 0,0 0 0,21 21 16,-21-22-16,0 44 31,0-1-31,0 0 0,-21 0 16,21 0-16,-21 0 0,21 1 0,0-1 15,0 0-15,-21 0 0,21 0 0,-21 0 16,21 1-16,0-1 0,0 0 16,0 0-16,0 0 0,-21 0 15,21 1-15,0-44 47,0 1-47,0 0 16,0 0-16,0 0 0,0 0 15,0-1-15,21-20 0,-21 21 0,21-21 16,0 20-16,0 1 0,0 0 0,1-21 16,-1 42-16,0-21 0,0-1 15,21 22-15,-20 0 0,-1 0 0,0 0 16,0 0-16,21 0 0,-20 22 15,-1-22-15,-21 21 0,21 0 0,0 0 16,-21 21-16,0-20 0,0-1 0,0 0 16,0 0-16,0 0 0,0 0 15,0 1-15,0-1 0,0 0 16,0 0-16,0 0 0,0 0 16,0-42 15,0 0-31,0 0 15,21 0-15,0 0 0,-21-1 16,22-20-16,-1 21 0,0 0 0,0-22 16,0 1-16,22 21 0,-22-21 0,0 20 15,21 1-15,-21 0 0,22 0 16,-1 21-16,-21 0 0,22 0 16,-22 0-16,0 0 0,0 21 0,0 0 15,-21 0-15,0 1 0,0-1 16,0 0-16,0 21 0,0-21 0,0 1 15,0-1-15,0 21 0,0-21 0,0 0 16,0 1-16,0-1 0,0 0 16,0 0-16,21 0 0,1 0 0,-1 1 15,0-22-15,0 0 0,0 0 0,22 0 16,-22 0-16,21 0 0,0 0 16,-20 0-16,20-22 0,0 1 0,1 21 15,-22-21-15,21 0 0,-21-21 0,0 20 16,1 1-16,-1 0 15,-21-21-15,21 21 0,-21-1 0,0-20 16,0 21-16,0 0 0,-21 0 16,0 21-16,-1 0 0,1 0 15,0 0-15,-21 21 0,21 0 0,-1 0 16,1 0-16,21 0 0,-21 1 0,21-1 16,0 21-16,-21-21 0,21 0 15,0 1-15,0-1 0,0 0 0,21 0 16,0 0-16,0-21 0,1 21 0,-1-21 15,0 0-15,0 0 16,0 0-16,0 0 0,1 0 0,20 0 0,-21-21 16,0 0-16,22 0 0,-22 21 15,0-21-15</inkml:trace>
  <inkml:trace contextRef="#ctx0" brushRef="#br0" timeOffset="36743.29">8297 5821 0,'0'-21'0,"21"21"15,-21-21-15,0-1 0,22 22 16,-1-21-16,0 0 0,-21 0 16,0 0-16,21 0 0,0-1 0,-21 1 15,21 0-15,-21 0 0,0 0 0,0 0 16,0-1-16,0 1 0,0 0 16,-42 21-16,21-21 0,0 21 15,0 0-15,-1 0 0,-20 0 0,0 0 16,-1 21-16,22 0 0,-21 0 15,0 1-15,-1-1 0,1 0 0,21 0 16,-22 21-16,22-20 0,0 20 0,21-21 16,0 0-16,0 22 0,0-22 15,0 0-15,0 0 0,21 21 16,0-20-16,1-1 0,20 0 0,-21 0 16,21 0-16,1 0 0,-22 1 15,21-1-15,-21 0 0,22 0 0,-22 0 16,0 0-16,0 1 0,0-1 0,1-21 15,-22 21-15,21 0 0,-21 0 16,0 0-16,0 1 0,-21-1 16,-1-21-16,-20 21 0,0 0 0,21-21 15,-43 0-15,22 21 16,-1-21-16,1 0 0,-21 0 0,20 0 16,1 0-16,0-21 0</inkml:trace>
  <inkml:trace contextRef="#ctx0" brushRef="#br0" timeOffset="36872.22">7641 6033 0,'42'-43'32,"-20"43"-32,-1 0 15,0 0-15,0 0 16,0 0-16,0 0 0,1 0 0,20 0 16,-21 0-16,21 0 0</inkml:trace>
  <inkml:trace contextRef="#ctx0" brushRef="#br0" timeOffset="37767.16">8805 5842 0,'0'-21'15,"0"42"-15,0-63 0,0 21 16,-21 42 15,21 0-15,-21-21-16,21 21 0,-21 0 15,0 22-15,21-22 0,-22 0 0,1 21 16,21-21-16,0 1 0,-21 20 16,21-21-16,-21 0 0,21 0 0,0 1 15,0-1-15,0 0 0,0 0 16,0 0-16,0 0 0,0 1 15,0-1-15,21-21 0,0 0 0,0 0 16,1 0-16,-1 0 0,0 0 0,0 0 16,21 0-16,-20 0 0,-1 0 15,21-21-15,-21-1 0,22 1 16,-22 21-16,21-21 0,-21 0 0,22-21 16,-22 20-16,21 1 0,-21 0 0,0-21 15,1 21-15,-22-1 0,0-20 16,0 21-16,0 0 0,0 0 0,0-1 15,0 1-15,0 0 0,-22 21 0,1 0 16,0 0-16,0 0 16,0 0-16,0 0 0,-1 21 0,22 0 15,0 1-15,0-1 0,0 0 16,0 0-16,0 0 16,0 0-16,22-21 0,-1 22 0,-21-1 15,21 0-15,-21 0 16,21 0-16,-21 0 0,0 1 15,0-1-15,0 0 16,0 0 0,21-21-16,0 0 15,1 0-15,-1 0 0,0 0 16,0 0-16,0 0 0,0 0 16,1 0-16,-1 0 0,-21-21 0,21 21 15,0-21-15,0 21 0,0-21 16,-21-1-16,22 1 0,-1 0 15,-21 0-15,0 0 0,21 0 16,-21-1-16,21 1 0,-21 0 0,21 21 16,-21-42-16,0 63 47,0 0-47,0 0 0,0 0 15,0 1-15,-21-1 0,21 0 0,0 0 16,-21 0-16,21 0 0,0 1 15,0-1-15,0 0 0,0 0 16,21 0 0,0-21-16,0 0 0,1 0 15,-1 0 1,0 0-16,0 0 0,0 0 0,0 0 16,1 0-16,-1-21 0,0 0 0,0 21 15,-21-21-15,21 0 0,0-1 0,-21 1 16</inkml:trace>
  <inkml:trace contextRef="#ctx0" brushRef="#br0" timeOffset="38135.94">9694 5482 0,'0'0'0,"-21"0"16,-21 0-16,21 21 0,-1-21 15,1 22-15,21-1 0,0 0 0,-21-21 16,21 21-16,0 0 0,0 0 16,21-21-16,0 22 15,1-22-15,-1 0 0,0 0 0,0 0 16,21 0-16,-20 0 0,20-22 16,-21 22-16,21-21 0,-20 0 0,-1 0 15,0 21-15,-21-21 0,0 0 0,0-1 16,0 1-16,-21 0 15,0 0-15,-1 21 0,1 0 0,0 0 16,-21 0-16,21 0 0,-1 0 16,-20 0-16,21 0 0,0 0 15,0 21-15,-1 0 0,1-21 0,0 21 16,21 1-16,-21-1 0,0 0 16,21 0-16,0 0 0,0 0 15,0 1-15,-21-22 0</inkml:trace>
  <inkml:trace contextRef="#ctx0" brushRef="#br0" timeOffset="38707.75">7937 6054 0,'43'0'16,"-43"-21"-16,0-1 15,21 22-15,-21-21 0,0 0 16,0 0-16,0 0 15,-21 21 1,0 0-16,-1 0 16,1 0-16,0 0 0,0 21 15,0-21-15,0 21 0,-22 0 16,43 22-16,-21-22 0,0 0 0,0 21 16,0-21-16,21 22 0,0-22 15,0 21-15,0-21 0,0 22 0,0-22 16,0 0-16,0 0 0,21 0 0,0 1 15,21-1-15,22 0 16,-22-21-16,0 0 0,1 0 0,20 0 16,1 0-16,-1-21 0,1 21 0,-1-21 15,22-1-15</inkml:trace>
  <inkml:trace contextRef="#ctx0" brushRef="#br0" timeOffset="39284.46">10096 5990 0,'0'0'0,"0"-21"0,0 0 16,0 0-16,0 0 16,-21 21-1,21 21 32,-21 0-47,21 0 0,-21 21 0,21-20 16,-21 20-16,21 0 0,0-21 0,-21 22 15,21-1-15,-22 0 0,1 22 16,21-22-16,-21 1 0,21 20 16,-21-21-16,0 22 0,0-1 0,21-20 15,-22 20-15,1 1 0,21-22 0,-21 22 16,0-1-16,0-21 0,0 22 16,-1-1-16,1-20 0,0 20 0,0-20 15,21 20-15,-21-21 0,0-20 0,21 20 16,-22-21-16,22 0 0,0 0 15</inkml:trace>
  <inkml:trace contextRef="#ctx0" brushRef="#br0" timeOffset="39364.41">9737 7345 0,'42'-106'16</inkml:trace>
  <inkml:trace contextRef="#ctx0" brushRef="#br0" timeOffset="39723.19">9948 6202 0,'0'-21'16,"0"42"-16,0-63 0,0 20 0,0 1 0,0 0 16,0 0-16,0 0 0,0 0 0,0-1 15,0 1-15,43 0 16,-22 0-16,0 21 0,21-21 0,-21 21 15,22 0-15,-1-21 0,0 21 16,1 0-16,-1 0 0,-21 0 16,22 0-16,-1 0 0,-21 21 0,0-21 15,0 21-15,-21 0 0,0 0 0,0 22 16,0-22-16,-21 0 0,0 0 16,0 0-16,0 22 0,-22-22 0,1 0 15,21-21-15,-21 21 0,-1 0 0,22-21 16,-21 21-16,21-21 0,-1 22 15,1-22-15,0 0 0,0 0 16,42-22 0,0 1-16,0 21 15,1-21-15,-1 0 16,0 21-16,21-21 0</inkml:trace>
  <inkml:trace contextRef="#ctx0" brushRef="#br0" timeOffset="40056.01">10922 5503 0,'0'0'0,"0"-21"0,21 21 15,-21-21-15,0 0 0,21 21 16,-21 21 15,0 0-15,-21 22-16,0-22 0,0 21 0,21 0 15,-21-20-15,-1 20 0,22 0 0,-21 22 16,0-22-16,0 0 0,21-20 16,-21 20-16,21 0 0,-21 1 0,21-22 15,-22 0-15,22 21 0,0-21 0,0 1 16,0-1-16,22 0 16,-1 0-16,0-21 0,0 0 0,0 0 15,0 0-15,1 0 0,-1 0 0,0 0 16,0 0-16,21-21 0,-20 0 0,-1 0 15,0-1-15,0 1 0,0 0 16,0-21-16</inkml:trace>
  <inkml:trace contextRef="#ctx0" brushRef="#br0" timeOffset="40146.96">10710 5842 0,'0'0'0</inkml:trace>
  <inkml:trace contextRef="#ctx0" brushRef="#br0" timeOffset="40267.46">10731 5842 0,'0'0'16,"22"0"-16,-1 0 0,0 0 16,0 0-16,0 0 0,0 0 0,1 0 15,20 0-15,-21 0 0,21-21 0,-20 21 16,-1 0-16,0 0 16,0 0-16,0 0 0,0 0 0,1 0 15,-22-21-15,0 0 16</inkml:trace>
  <inkml:trace contextRef="#ctx0" brushRef="#br0" timeOffset="41250.89">12573 5863 0,'0'0'0,"-21"-21"0,21 0 0,0 0 16,0 0-16,0-1 0,0 1 16,0 0-16,0 0 15,21 21 1,0 0-1,0 0-15,0 21 0,1 0 16,-1 0-16,-21 1 0,21 20 0,0-21 16,-21 0-16,21 22 0,-21-22 15,0 21-15,0-21 0,0 22 16,0-22-16,0 0 0,0 0 0,0 0 16,-21 0-16,21 1 0,-21-1 0,0-21 15,21 21-15,-21-21 16,-1 0-1,22-21 1,0 0 0,0-1-16,0 1 0,0-21 0,0 21 15,22-22-15,-1 1 0,0 21 0,0-21 16,0-1-16,22 1 0,-1 21 16,-21-22-16,21 22 0,1-21 0,-1 42 15,0-21-15,-20 0 0,20 21 16,0 0-16,-21 0 0,1 21 15,-1 0-15,0 0 0,0 0 0,0 22 16,-21-22-16,0 21 0,0-21 0,0 22 16,0-22-16,0 21 0,0-21 15,0 22-15,0-22 0,-21 0 0,21 0 16,0 0-16,0 0 0,-21-21 16,21-21 15,0 0-16,0 0-15,0 0 0,0 0 16,21-22-16,-21 22 0,21 0 16,0-21-16,1 20 0,-1-20 0,0 21 15,0-21-15,0 20 0,0 1 16,22 0-16,-22 0 0,0 21 0,0 0 16,22 0-16,-22 0 0,0 0 0,0 21 15,0 0-15,0 0 0,1 1 16,-22 20-16,0 0 0,0-21 15,0 22-15,0-22 0,0 0 0,0 0 16,0 0-16,-22 1 0,22-1 16,-21 0-16,0-21 15,21 21-15,21-42 47,0 21-47</inkml:trace>
  <inkml:trace contextRef="#ctx0" brushRef="#br0" timeOffset="41671.65">14055 5630 0,'0'0'0,"-22"0"32,22 22-32,-21-1 15,0 0-15,0 0 0,21 0 0,-21 22 16,0-22-16,-1 0 0,1 21 15,21-21-15,-21 22 0,21-22 16,-21 0-16,21 0 0,0 0 0,0 1 16,0-1-16,0 0 0,21 0 15,0-21-15,0 0 0,1 0 16,-1 0-16,0 0 0,21 0 0,-21 0 16,22 0-16,-22 0 0,21-21 0,-21 21 15,1-21-15,20 0 0,-21-1 0,0 1 16,-21 0-16,0-21 0,21 21 15,-21-22-15,0 1 0,0 21 0,0-22 16,0 1-16,-21 21 0,0 0 16,0 0-16,0-1 0,0 1 15,-1 21-15,-20 0 0,21 0 0,0 0 16,0 0-16,-22 0 0,22 21 16,0 1-16,0-1 0,0 0 0,-1-21 15,1 21-15,21 0 0,0 0 0,0 1 16,0-1-16,0 0 15,21 0-15,1-21 0,20 21 0,0-21 16</inkml:trace>
  <inkml:trace contextRef="#ctx0" brushRef="#br0" timeOffset="42103.4">14520 5736 0,'0'0'15,"-21"-21"-15,0 21 0,21-21 16,0 0-16,0 0 16,21 21-16,0 0 15,0 0-15,22 0 0,-22 0 16,0 0-16,0 0 0,0 21 0,1 0 16,-22 0-16,21 0 0,-21 22 15,21-22-15,-21 0 0,0 21 0,0-21 16,0 1-16,0 20 0,0-21 15,0 0-15,-21 0 0,21 1 0,-21-22 16,21 21-16,0 0 16,-22-21-16,22-21 31,0 0-31,0-1 16,0 1-16,0 0 0,0 0 0,22 0 15,-22-22-15,21 22 0,-21-21 0,0 21 16,21-22-16,-21 22 0,21 0 15,-21 0-15,21 0 0,-21 0 0,0-1 16,21 22-16,1 0 16,-1 0-16,0 0 15,0 0-15,0 0 16,0 22-16,-21-1 0</inkml:trace>
  <inkml:trace contextRef="#ctx0" brushRef="#br0" timeOffset="42468.34">15049 5906 0,'0'0'0,"0"21"0,22-21 16,-1 0-1,0 0-15,0 0 0,0 0 16,0 0-16,1-21 16,20-1-16,-21 22 0,0-21 0,0 0 15,1 0-15,-1 0 0,0 0 16,0-1-16,-21 1 0,0 0 0,0 0 15,0 0-15,0 0 16,-21 21-16,-21 0 16,20 0-16,1 0 0,0 0 0,-21 21 15,21 0-15,-1 0 0,1 0 16,-21 22-16,21-22 0,0 0 0,21 21 16,0-21-16,-22 1 0,22 20 0,0-21 15,0 0-15,0 0 0,0 1 16,22-1-16,-1 0 0,0-21 15,0 0-15,0 21 0,0-21 16,22 0-16,-22 0 0,21 0 16,-21 0-16,22 0 0,-22 0 0,21-21 15,-21 0-15,1 0 0,-1 21 16,21-22-16</inkml:trace>
  <inkml:trace contextRef="#ctx0" brushRef="#br0" timeOffset="43027.55">17018 5334 0,'0'-42'15,"0"21"1,-21 21 0,21 21-16,0 0 15,-21 0-15,21 0 0,-22 0 16,22 22-16,0-1 0,0 0 15,-21 1-15,21 20 0,-21-20 0,0-1 16,21 0-16,0 22 0,-21-22 16,21-21-16,-21 22 0,21-1 0,0-21 15,0 0-15,0 0 0,-22 1 0,22-1 16,0 0-16,0 0 16,-21-21-16,0-21 15,21 0 1,-21 0-16</inkml:trace>
  <inkml:trace contextRef="#ctx0" brushRef="#br0" timeOffset="43695.22">16446 5779 0,'0'0'0,"-21"0"16,42 0 15,22 0-31,-22 0 0,0 0 15,21 0-15,1 0 0,-1 0 16,22 0-16,-22 0 0,21 0 0,1-22 16,-1 1-16,1 21 0,-1-21 0,1 0 15,-1 0-15,1 0 16,-22-1-16,1 1 0,-1-21 0,0 21 0,-21 0 16,22-22-16,-43 1 0,0 21 15,0-22-15,0 22 0,0-21 16,0 21-16,0 0 0,0-1 0,0 1 15,-21 21 1,-1 0-16,1 21 16,21 1-16,-21-1 0,21 21 0,-21 0 15,21-20-15,0 20 0,0 0 16,-21 1-16,0 20 0,21-21 0,-22 1 16,1-1-16,21 0 0,-21 1 0,0-22 15,0 21-15,21 1 0,-21-22 16,21 0-16,-22 0 0,22 0 0,-21 0 15,21 1-15,0-1 16,0-42 15,0-1-15,0 1-16,21 0 0,1 0 0,-1 0 16,0-22-16,0 22 0,21-21 0,-20 21 15,20 0-15,0-22 0,1 22 16,-1 0-16,0 0 0,1 21 0,-1 0 15,-21 0-15,21 0 0,1 0 0,-22 0 16,0 21-16,0 0 0,0 0 16,-21 0-16,0 1 0,0 20 15,0-21-15,0 0 0,-21 0 0,0 22 16,0-22-16,0 0 0,0 0 16,-1-21-16,1 21 0,21 1 0,-21-22 15,0 21-15,21-42 47,21 21-47,0-22 16,0 1-16</inkml:trace>
  <inkml:trace contextRef="#ctx0" brushRef="#br0" timeOffset="44691.66">18478 5715 0,'0'-21'0,"0"42"0,0-63 0,0 21 15,0-1-15,0 1 0,-21 0 16,0 0-16,0 21 0,0-21 16,0 21-16,-1 0 0,1 0 0,-21 0 15,21 0-15,-22 0 16,22 0-16,-21 21 0,0 0 0,20 0 15,-20 0-15,21 22 0,-21-22 0,20 21 16,22-21-16,-21 22 0,21-22 16,-21 21-16,21-21 0,0 1 0,0-1 15,0 0-15,0 0 0,21 0 16,0 0-16,1-21 0,-1 0 0,0 0 16,21 0-16,-21 0 0,22 0 0,-1 0 15,0 0-15,-20 0 0,20-21 16,0 21-16,-21-21 0,22 0 0,-22-21 15,21 20-15,-21 1 0,1-21 0,-1-22 16,0 43 0,-21-21-16,0 21 0,21 0 0,-21-1 15,-21 22 1,0 22 0,0-1-16,21 0 0,-22 0 0,1 0 15,21 0-15,-21 22 0,21-22 16,0 0-16,0 21 0,0-20 0,0-1 15,0 0-15,0 0 0,0 0 16,21 0-16,0-21 16,1 0-16,-1 0 0,21 0 0,-21 0 15,0 0-15,22 0 0,-1 0 0,-21 0 16,22-21-16,-22 21 0,0-21 16,0 0-16,21 0 0,-20 0 15,-1-22-15,-21 22 0,21 0 0,-21-21 16,21 20-16,-21 1 0,0 0 15,0 0-15,0 42 32,0 0-32,-21-21 0,21 21 15,-21 1-15,21-1 0,-21 0 16,21 0-16,0 0 0,0 0 0,-22 1 0,22-1 16,-21 0-16,21 0 0,-21 0 15,21 0-15,0 1 16,-21-22-1,21-22 17,0 1-32,0 0 15,0 0-15,0 0 0,0 0 16,21-22-16,0 22 0,0-21 0,1 21 16,-1-22-16,21 22 0,-21 0 0,0-21 15,22 20-15,-22 22 0,21-21 16,-21 21-16,22 0 0,-22 0 0,21 21 15,-21-21-15,22 22 0,-22 20 16,21-21-16,-21 0 0,1 0 0,-22 22 16,0-22-16,0 0 0,0 0 15,0 0-15,0 1 0,0-1 0,0 0 16,0 0-16,0 0 0,-22 0 16,1-21-16,21 22 0,-21-22 0,0 0 15,0 21-15,0-21 16,-1 0-1,22-21 17,0-1-32</inkml:trace>
  <inkml:trace contextRef="#ctx0" brushRef="#br0" timeOffset="46841.43">20786 5419 0,'0'-21'16,"0"42"-16,21-64 0,-21 22 0,0 0 15,0 0-15,0 0 16,0 0-16,-21 21 16,-1 0-1,1 0-15,0 0 16,-21 0-16,21 21 0,-22 0 0,22 21 16,-21-21-16,-1 22 0,22-1 0,-21 0 15,21 1-15,-22 20 0,22-20 16,21 20-16,0-21 0,0 1 0,0-1 15,0 0-15,0 1 0,0-22 0,21 21 16,22-21-16,-22 1 0,21-1 16,-21 0-16,22-21 0,-1 21 0,0-21 15,1 0-15,-1 0 0,0 0 16,1 0-16,-22 0 0,21 0 0,1-21 16,-22 0-16,21 0 0,-21-1 15,0 1-15,22-21 0,-22 0 0,0-1 16,0 1-16,0 0 0,1-22 15,-1 22-15,-21-22 0,0 1 0,0 20 16,0-20-16,0 21 0,0-1 16,0 1-16,-43 0 0,22 20 0,0-20 15,-21 21-15,21 0 0,-22 21 16,1 0-16,21 0 0,-22 0 0,-20 0 16,21 21-16,-1 0 0,1 0 0,-22 22 15,22-1-15,0 0 16,-1 1-16,1 20 0,21-21 0,-21 22 15,20-22-15,22 22 0,0-22 0,0 0 16,0 1-16,0-1 0,22 0 16,-1 1-16,21-22 0,-21 0 0,22 21 15,20-42-15,-21 22 0,22-1 0,-22-21 16,22 0-16,-1 0 0,1 0 16,-22 0-16,22 0 0,-22 0 0,21 0 15,-20-21-15,20-1 0,-20 1 0,-1 0 16,0 0-16,1-21 0,20-22 15,-21 43-15,-20-21 0,-1 20 16,-21-20-16,0 21 0,21 0 16,-21 0-16,0-1 15,0 44 1,-21-1-16,21 0 16,-21 0-16,21 0 0,-22 0 0,1 22 15,0-22-15,21 0 0,-21 21 0,0-20 16,21-1-16,-21 21 0,21-21 15,-22 0-15,22 1 0,-21-1 0,21 0 16,0 0-16,0-42 63,21 0-63,1 21 0,-22-21 15,21-22-15,0 22 0,0 0 0,0-21 16,0 20-16,1 1 0,-1-21 0,0 21 15,21 0-15,-21-1 0,1 1 16,-1 0-16,0 0 0,0 21 0,0 0 16,0 0-16,1 0 0,-1 0 15,-21 21-15,0 0 0,0 0 0,0 22 16,0-22-16,0 0 0,0 21 0,21-20 16,-21-1-16,0 0 0,21 0 15,-21 21-15,0-20 0,21-22 16,0 21-16,1 0 0,-1 0 0,0-21 15,0 21-15,0-21 16,0 0-16,1 0 0,-1 0 16,0 0-16,0-21 0,-21 0 15,21 0-15,0 0 0,1-1 16,-1 1-16,0 0 0,0-21 0,0 21 16,0-22-16,22 22 0,-22-21 0,21 21 15,1-22-15,-22 22 0,21 21 16,-21-21-16,0 0 0,1 21 0,-1 0 15,0 0-15,-21 21 16,0 0-16,0 0 16,0 0-16,0 1 0,0-1 15,-21-21-15,21 21 0,-21 0 16,21 0 0,0-42 15,0 0-31,21 0 15,-21 0-15,0-1 0,21 1 16,-21 0-16,0 0 0,0 0 16,0 0-16,0-1 0,0 1 15,-21 21 1,21 21 0,-21 1-16,-1-1 0,1 0 0,0 0 15,0 21-15,-21-20 0,20 20 16,1-21-16,0 0 0,0 22 0,21-22 15,0 0-15,-21 0 0,21 0 0,0 0 16,0 1-16,0-1 0,0 0 16,0 0-16,21-21 0,0 0 15,0 21-15,22-21 0,-22 0 0,21 0 16,0 0-16,1 0 0,-1 0 16,0 0-16,43 0 15,-43-21-15,-20 0 0,20 0 0,-21 0 16,21-1-16,-20 1 0,-1 0 15,0 0-15,-21-21 0,0 20 0,21 1 16,-21 0-16,21 0 16,-21 0-16,21 21 47,1 0-32,-1 0-15,0 0 16,0 0-16,0 0 0,0 0 15,1-21-15,-1 21 0,0-22 16,0 22-16,0-21 0,-21 0 16,21 0-16,-21 0 0,22 21 15,-22-21-15,0-1 0,0 1 0,0 0 16,0 0-16,0 0 16,-22 21-16,1 0 0,0 0 15,0 0-15,-21 21 0,20 0 0,1 0 16,0 0-16,-21 1 0,21 20 15,-1-21-15,1 21 0,0-20 16,0 20-16,0-21 0,0 21 0,21-20 16,-22 20-16,22-21 0,0 0 0,0 0 15,0 1-15,0-1 0,43 0 16,-43 0-16,21-21 0,0 0 16,0 0-16,0 0 0,1 21 15,20-21-15,-21 0 0,0 0 0,0 0 16,1 0-16,-1 0 0,0 0 15,-21-21-15,21 21 0,0-21 16,-21 0 0,0 0-1</inkml:trace>
  <inkml:trace contextRef="#ctx0" brushRef="#br0" timeOffset="46971.36">23410 6096 0,'-21'0'16</inkml:trace>
  <inkml:trace contextRef="#ctx0" brushRef="#br0" timeOffset="47031.32">23347 6160 0,'0'-22'0,"0"1"16</inkml:trace>
  <inkml:trace contextRef="#ctx0" brushRef="#br0" timeOffset="56284.64">1905 10456 0,'0'0'0,"0"-21"15,21 21-15,0-21 0,0 0 0,-21 0 16,22 21-16,-1-21 0,-21-1 16,21 1-16,0 0 0,0 0 0,0 0 15,-21 0-15,22-1 0,-1 1 16,-21 0-16,0 0 0,0 0 0,0 0 15,0-1-15,0 1 0,0 0 16,0 0-16,0 0 0,0 0 16,0-1-1,-21 22 1,-1 0 0,22 22-16,-21-1 15,21 0-15,0 21 0,-21-21 16,0 43-16,21-22 0,-21 22 0,0-22 15,-1 43-15,22-22 0,-21 1 16,0-1-16,0 1 0,0-1 0,0-20 16,-1-1-16,1 0 0,0 1 15,0-1-15,21-21 0,0 0 0,-21 0 16,21-42 15,0 0-31,0 0 0,0 0 0,21 0 16,0-1-16,-21-20 15,21 21-15,0-21 0,1 20 0,-1 1 16,0 0-16,-21 0 0,21 0 0,0 21 16,0 0-16,1-21 0,-1 21 15,0 0-15,0 0 0,0 0 0,0 0 16,1 0-16,-1 0 0,0 0 16,0 0-16,0 0 0,0 0 0,1 0 15,20 0-15,-21 0 0,0 0 0,0 0 16,1 0-16,-1 0 15,0-22-15,-21 1 0,21 0 16,-21 0-16,21 0 0,-21 0 16,0-1-16,0 1 0,0 0 15,0 0-15,0-21 0,-21 20 16,0 22 0,0 0-16,0 0 0,21 22 0,-22-1 15,1 0-15,0 0 0,0 21 16,21 1-16,-21-1 0,0 0 0,-1 22 15,1-22-15,21 1 0,-21-1 16,0 0-16,21 1 0,0-1 0,-21-21 16,0 21-16,21-20 0,0 20 0,0-21 15,0 0-15,0 0 0,0 1 16,0-1-16,21-21 47,0-21-47,-21-1 15,21 1-15</inkml:trace>
  <inkml:trace contextRef="#ctx0" brushRef="#br0" timeOffset="56636.44">3111 10816 0,'0'0'0,"0"21"16,0 1 0,22-22-1,-1 0-15,0-22 16,0 22 0,0-21-16,-21 0 0,0 0 0,0 0 15,0 0-15,0-1 16,0 1-16,0 0 0,0 0 15,-21 21-15,0 0 16,0 0-16,0 0 0,-1 21 16,1 0-16,0-21 0,0 21 15,0 1-15,0-1 16,21 0 0,21-21-1,0 0-15,0 0 0,0 0 0</inkml:trace>
  <inkml:trace contextRef="#ctx0" brushRef="#br0" timeOffset="57558.91">6329 10118 0,'21'0'0,"-21"21"47,21-21 0,0 0-47,0 0 0,1 0 16,-1 0-16,0-21 0,21 0 15,-21 21-15,22-22 0,-22 1 0,21 0 16,-21 0-16,1 0 0,20 0 0,-21-1 15,-21 1-15,0 0 0,0 0 16,0 0-16,0 0 0,0-1 0,0 1 16,-21 0-16,0 21 0,0 0 0,-22 0 15,22 0-15,-21 0 16,-1 0-16,22 0 0,-21 21 0,0 0 16,-1 1-16,1-1 0,0 0 0,20 0 15,-20 21-15,21-20 0,0-1 16,21 0-16,0 0 0,0 21 0,0-20 15,0-1-15,0 0 0,21 0 16,0 0-16,0 0 0,0 1 0,22-1 16,-1 0-16,0 0 0,1 0 15,-1 22-15,0-22 0,1 0 0,-22 0 16,21 21-16,-21-20 0,1-1 0,-1 21 16,-21-21-16,0 0 0,0 1 15,0 20-15,-21-21 0,-1 0 16,1 0-16,-21 1 0,0-22 0,-22 21 15,22 0-15,-1-21 0,-20 0 16,21 0-16,-1 0 0,1 0 0,0 0 16,-1 0-16,1 0 0,21-21 0,-22 0 15,22-1-15,0 1 0,-21 0 16,21-21-16,-1-1 0,1-20 16,0 21-16,21-1 0,-21 1 0,21 0 15,0 20-15,0-20 0,0 21 16,0 0-16,0 0 0,0-1 15,21 22-15,0 0 0,0-21 16,22 21-16,-22 0 0,21 0 16</inkml:trace>
  <inkml:trace contextRef="#ctx0" brushRef="#br0" timeOffset="58475.38">7239 9885 0,'0'0'0,"0"-21"0,0 0 0,0 42 47,0 21-47,-21-21 15,21 22-15,0-22 0,-43 148 16,22-105-1,0-22-15,0 0 0,0 22 0,0-22 16,-1 0-16,1 22 0,0-22 0,21 1 16,-21-22-16,0 21 0,0-21 15,21 22-15,-22-22 0,22 0 0,0 0 16,22-21 0,-1-21-1,0 0-15,0 0 0,-21-1 16,21-20-16,0 0 0,1 21 15,20-22-15,-21 1 0,0 0 0,0-1 16,1 1-16,-1 21 0,0-22 16,0 22-16,21 0 0,-20 0 0,-1 0 15,0 21-15,0 0 0,0 0 0,0 0 16,1 0-16,-22 21 16,0 0-16,0 0 15,0 0-15,-22 1 0,1-22 16,0 21-16,0 0 0,0 0 15,0-21-15,-1 21 0,1 0 0,0-21 16,0 0-16,0 0 0,0 0 0,-1 0 16,1 0-1,21 22 32,0-1-47,0 0 0,0 0 16,0 0-16,0 0 0,0 1 0,0-1 15,0 0-15,0 0 0,0 0 16,0 0-16,21 1 0,1-1 16,-1-21-16,0 21 0,0-21 15,0 0-15,0 0 0,1 0 0,-1 0 16,21 0-16,-21 0 0,22 0 0,-1 0 0,-21-21 16,21 0-16,1-1 15,-1 1-15,-21 0 0,22 0 0,-1-21 16,-21 20-16,0-20 0,22 21 0,-22-21 15,0-1-15,-21 22 0,21-21 16,-21 21-16,21-1 0,-21 1 0,0 0 16,0 0-16,0 42 15,0 0 1,-21 0-16,0 1 0,21-1 0,-21 21 16,21-21-16,-21 22 0,-1-22 15,22 21-15,0-21 0,0 0 0,0 1 0,0-1 16,0 0-16,0 0 15,0 0-15,0 0 0,22-21 16,-1 0 0,0 0-16,0 0 0,0 0 15,0-21-15,-21 0 0,22 0 0,-1 0 16,0 0-16,0-1 0</inkml:trace>
  <inkml:trace contextRef="#ctx0" brushRef="#br0" timeOffset="58823.22">8064 9970 0,'0'0'0,"-21"0"0,0 0 0,0 0 0,0 0 15,0 0-15,-1 0 16,1 0-16,0 21 0,0-21 0,21 21 16,0 0-16,-21-21 0,21 21 0,0 0 15,21-21 1,0 0-16,0 0 0,0 0 15,22 0-15,-22 0 0,0 0 0,21 0 16,-20-21-16,-1 0 0,0 21 0,0-21 16,-21 0-16,0 0 15,0-1-15,0 1 0,0 0 16,0 0-16,-21 21 0,0 0 0,0 0 16,-22 0-16,22 0 15,0 0-15,-21 0 0,20 0 0,1 21 16,0 0-16,0-21 0,0 21 0,21 1 15,0-1-15,0 0 0,0 0 16,0 0-16,0 0 0,0 1 0,0-1 16,0 0-16,21 0 0,0 0 0</inkml:trace>
  <inkml:trace contextRef="#ctx0" brushRef="#br0" timeOffset="59183.01">8361 10266 0,'-21'21'31,"21"0"-31,-22 0 0,22 1 16,0 20-16,-21-21 0,0 21 16,21 1-16,-21 20 0,0-20 0,21-1 15,-21 21-15,-1-20 0,1 20 0,0-20 16,0 20-16,21-21 0,-21 22 0,0-1 15,-1 1-15,1-22 0,21 22 0,-21-1 16,0 1-16,0-22 16,21 0-16,0 22 0,-21-43 0,-1 21 15,22 1-15,0-22 0,0 0 0,0 0 16,0 0-16,0-42 31,0 0-31,0 0 0,0 0 16,0-22-16,0 1 0,0 0 0,22-1 15,-1-20-15,0-1 0,0 1 16,-21-1-16,21-20 0,0 20 0</inkml:trace>
  <inkml:trace contextRef="#ctx0" brushRef="#br0" timeOffset="59447.87">8170 10626 0,'0'0'0,"0"-43"0,21-20 16,-21 21-16,0-1 16,22 1-16,-22 0 0,21-1 0,0 22 15,0-21-15,-21 21 0,21-1 0,0 1 16,22 0-16,-22 21 0,0 0 15,21-21-15,1 21 0,-22 0 0,21 0 16,1 0-16,-1 21 0,0 0 0,-21 0 16,1 1-16,-1 20 0,0 0 15,-21-21-15,0 22 0,0-1 0,-21 0 16,0 1-16,-1-22 0,-20 21 16,0-21-16,-1 22 0,1-22 0,0 0 15,-1 0-15,1 0 0,21 1 0,-21-22 16,20 21-16,-41-21 15,42 0-15,0 0 16,21-21 0,0-1-16</inkml:trace>
  <inkml:trace contextRef="#ctx0" brushRef="#br0" timeOffset="60007.54">9821 9737 0,'21'-21'0,"-42"42"0,42-64 0,-21 22 16,22 0-16,-22 0 0,0 0 15,0 0-15,0-1 0,0 1 0,0 0 16,0 0-16,-22 21 0,1 0 16,0 0-1,0 21-15,21 0 0,-21 0 16,21 22-16,-21-1 0,-1 22 0,22-22 16,-21 21-16,0-20 0,0 20 15,21-20-15,-21 20 0,0 1 0,-1-22 16,1 21-16,0-20 0,0-1 15,0 0-15,21 1 0,-21-1 0,21-21 16,0 0-16,0 1 0,0-1 16,0 0-16,21-21 15,0 0-15,0 0 0,0 0 16,22-21-16,-22 0 0,21-1 16,-21 1-16,0-21 0,22 21 0,-22-22 15,21 22-15,-21-21 0</inkml:trace>
  <inkml:trace contextRef="#ctx0" brushRef="#br0" timeOffset="60219.41">9546 9991 0,'0'0'0,"-21"0"0,42 0 46,0 0-46,0 0 0,1 0 0,-1 0 16,21 0-16,-21 0 0,22 0 0,-1 0 16,0 0-16,-21 0 0,22 0 15,-1-21-15,-21 21 0,22 0 0,-1-22 16</inkml:trace>
  <inkml:trace contextRef="#ctx0" brushRef="#br0" timeOffset="60601.2">10308 10012 0,'0'42'31,"21"-42"1,0-21-32,1 21 15,-1-21-15,0 0 16,0 21-16,0-21 0,0-1 0,-21 1 15,22 0-15,-22 0 16,-22 21 0,1 0-1,0 0-15,0 0 0,0 21 0,-22 0 16,22 0-16,0 1 0,0 20 0,0-21 16,0 0-16,-1 22 0,1-22 0,21 0 15,0 21-15,0-21 0,0 1 16,0-1-16,0 0 0,0 0 0,0 0 15,0 0-15,21-21 0,1 22 0,-1-22 16,0 0-16,21 0 0,-21 0 16,1 0-16,-1 0 0,21 0 0,-21-22 15,22 1-15,-22 21 0,21-21 16,0 0-16,-20 0 0</inkml:trace>
  <inkml:trace contextRef="#ctx0" brushRef="#br0" timeOffset="60962.99">11070 9948 0,'21'0'0,"-42"0"0,63-21 15,-20 0-15,-22 0 16,-22 21 0,1 0-16,0 0 0,-21 0 0,21 0 15,-22 0-15,1 0 16,0 21-16,20-21 0,1 21 0,-21-21 16,42 21-16,-21 1 0,21-1 15,0 0 1,21-21-16,0 0 0,0 21 0,22-21 15,-22 21-15,21-21 0,0 21 0,-20-21 16,20 22-16,-21-1 0,21-21 0,-20 21 16,-1 0-16,0-21 0,-21 21 15,0 0-15,0 1 0,0-1 16,0 0-16,-21-21 0,0 21 0,-1 0 16,1-21-16,-21 0 0,0 0 15,-1 21-15,22-21 0,-21 0 16,-1 0-16,22 0 0,-21 0 0,21 0 15,0 0-15,-1 0 0,1 0 0,0-21 16,21 0-16,0 0 16,0 0-16,0 0 0,0-1 15,0 1-15,21 0 0</inkml:trace>
  <inkml:trace contextRef="#ctx0" brushRef="#br0" timeOffset="61275.81">11642 9462 0,'0'0'0,"21"-22"0,-21 1 0,0 0 0,0 0 16,0 42 15,0 0-31,0 0 0,0 1 0,-21 20 16,-1 0-16,1 1 0,21 20 15,-21-21-15,0 22 0,0-22 0,0 1 16,-1 20-16,1-21 0,0 1 0,21-1 16,-21 0-16,21-20 0,0 20 15,0-21-15,0 0 0,0 0 0,0 1 16,21-1-16,0 0 16,0-21-16,1 0 0,41 0 15,-21 0-15,-20-21 16,-1 0-16,0 21 0,0-22 0</inkml:trace>
  <inkml:trace contextRef="#ctx0" brushRef="#br0" timeOffset="61473.69">11451 9864 0,'0'0'0,"-21"0"0,0 0 0,21 21 16,-21-21-16,42 0 31,0 0-31,0 0 16,21 0-16,-20 0 0,20 0 0,-21 0 15,21-21-15,1 0 0,-1 21 0,0-22 16,-20 22-16</inkml:trace>
  <inkml:trace contextRef="#ctx0" brushRef="#br0" timeOffset="61787.51">12636 9525 0,'-63'-63'31,"63"41"-31,-21 22 0,0-21 16,-1 0-16,1 21 0,0 0 15,0 0-15,0 0 0,0 0 16,-1 0-16,1 21 0,0 0 0,0 1 15,0 20-15,0 0 0,-1 22 0,1-22 16,-21 22-16,21-22 0,0 21 16,-1-20-16,1-1 0,0 0 15,21 1-15,0-1 0,0 22 0,0-43 16,0 21-16,0-21 0,21 0 0,0-21 16,22 22-16,-22-1 15,21-21-15,1 0 0,-1 0 0,0 21 16,1-21-16,20 0 0,-21 0 0,1 0 15,-1-21-15,22 0 0</inkml:trace>
  <inkml:trace contextRef="#ctx0" brushRef="#br0" timeOffset="63107.5">13060 9927 0,'0'0'0,"0"-21"0,0 0 0,0 0 0,0 0 16,-21-1-16,-1 22 0,1-21 15,0 0-15,0 21 0,-21 0 0,20 0 16,1 0-16,0 0 0,-21 0 15,21 21-15,-1 0 0,1-21 16,-21 22-16,21 20 0,0-21 0,-1 0 16,1 22-16,21-22 0,0 21 0,-21-21 15,21 0-15,0 22 0,0-22 0,0 0 16,0 0-16,0 0 0,0 1 16,21-1-16,0 0 0,1-21 15,-1 21-15,0-21 0,0 0 0,0 0 16,0 0-16,1 0 0,-1 0 0,-21-21 15,21 0-15,0 0 0,0-1 16,0 1-16,1-21 0,-22 21 16,21-22-16,0 22 0,-21-21 0,21 21 0,-21-22 15,21 22-15,-21 0 0,0 0 16,0 0-16,0 42 31,0 0-31,0 0 0,-21 0 0,0 1 16,21-1-16,-21 21 0,21-21 15,-21 0-15,21 22 0,0-22 0,0 0 16,0 0-16,0 0 0,0 1 0,0-1 16,0 0-16,0 0 0,21-21 15,0 0-15,0 0 0,0 0 16,0 0-16,22 0 0,-22 0 0,21 0 0,-21-21 16,22 0-16,-1 0 0,0-1 15,1 1-15,-1 0 0,0-21 0,-20-1 16,20 22-16,0-21 0,-21 0 15,1 20-15,-1-20 0,0 21 0,0 0 16,-21 42 0,0 0-16,0 0 15,-21 0-15,21 1 0,-21-1 16,21 0-16,0 21 0,0-21 0,0 1 16,0-1-16,0 0 0,0 0 0,0 0 15,0 0-15,0 1 16,0-1-16,0-42 47,0-1-47,0 1 15,0 0-15,0 0 16,0 0-16,0 0 0,0-1 16,-21 22-16,-1 0 15,22 22 1,0-1-16,0 0 15,0 0-15,0 0 0,0 0 16,0 1-16,0-1 0,0 0 16,22 0-16,-1-21 0,0 0 15,0 0-15,0 0 0,0 0 16,22 0-16,-1 0 0,-21 0 0,22 0 16,-1 0-16,0 0 0,1-21 0,-22 21 15,21-21-15,-21 0 0,22-1 0,-22 1 16,0-21-16,21 21 0,-42-22 15,21 22-15,-21-21 0,22 21 0,-22 0 16,0-22-16,0 22 0,0 0 0,0 0 16,-22 21-1,1 0-15,0 21 16,0 0-16,21 0 0,-21 0 16,0 1-16,21-1 0,0 0 0,0 0 15,-22 21-15,22-20 0,0-1 16,0 0-16,0 0 0,0 0 0,0 0 15,0 1-15,22-1 0,-1-21 16,0 21-16,0-21 0,0 0 16,22 0-16,-22 0 0,21 0 15,-21 0-15,22-21 0,-1 21 0,0-21 16,-21-1-16,22 1 0,-1 0 0,-21-21 16,22 21-16,-22-22 0,21 1 15,-21 21-15,0-22 0,1 1 0,-1 0 16,-21 21-16,0-22 0,0 22 15,0 0-15,0 0 0,0 42 32,0 0-32,-21-21 0,21 42 15,-22-20-15,22-1 0,0 0 0,0 21 16,0-21-16,0 22 0,0-22 16,0 21-16,0-21 0,0 1 0,0 20 15,0-21-15,0 0 0,0 0 0,0 1 16,0-1-16,0 0 0,-21 0 15,0-21 1,0 0-16,0 0 16,0 0-16,-1 0 0,1 0 15,0 0-15,0 0 0,0 0 16,-22 0-16,22 0 0,-21-21 16</inkml:trace>
  <inkml:trace contextRef="#ctx0" brushRef="#br0" timeOffset="63651.19">5609 10837 0,'-21'0'0,"42"0"0,-63 0 16,21 0-16,-1 0 0,1 0 0,0 0 16,0 0-16,0 0 15,0 0-15,-1 0 16,1 0-16,21 22 0,-21-22 0,21 21 31,21-21-15,0 0-16,22 0 15,-22 0-15,21 21 0,1-21 16,-1 0-16,0 0 0,22 0 0,-22 0 16,22 0-16,-1 0 0,22 0 0,-22 0 15,22 0-15,-22 0 0,22 0 16,0 0-16,42 0 0</inkml:trace>
  <inkml:trace contextRef="#ctx0" brushRef="#br0" timeOffset="64018.98">7641 10901 0,'191'0'16,"-382"0"-16,487 0 0,-169 0 0,0 0 15,0 0-15,22 0 0,20-21 16,-21 21-16,21 0 0,1 0 0,-1 0 16,0-21-16,22 21 0,-22 0 0,22 0 15,-22-22-15,22 22 0,-1 0 16,22-21-16,-22 0 0,1 21 0,-1-21 15,1 21-15,-1-21 0,1 21 0,-1 0 16,1-21-16,-1 21 0,1 0 0,-1 0 16,-20-22-16,20 22 0,-42 0 15,22 0-15,-22 0 0,0 0 0,0-21 16,0 21-16,-21 0 0,0-21 0,-21 21 16,21 0-16,-42 0 0,21 0 15,-22 0-15,1 0 0,-22 0 16,1 0-16,-22 0 0,1 0 0,-1 0 15,-21 0-15,0 0 0,0 0 0,1 0 16,-65 0 47,22 0-63,0 0 15,0 0-15,-22 21 0,22-21 0,-21 0 16,0 21-16</inkml:trace>
  <inkml:trace contextRef="#ctx0" brushRef="#br0" timeOffset="67349.07">8530 12171 0,'-21'0'0,"0"0"15,21 21 1,-21-21-16,21 21 0,0 0 16,0 1-1,21-22 1,0 0-1,0 0-15,21 0 0,-20 0 0,20 0 16,-21 0-16,21-22 0,1 22 16,-22-21-16,21 0 0,1 0 15,-22 21-15,21-21 0,-21 0 0,0-1 16,-21 1-16,0 0 16,0 0-16,0 0 0,-21 21 0,-21-21 15,21-1-15,0 22 0,-22 0 0,1 0 16,21 0-16,-22 0 0,1 0 15,0 22-15,21-22 0,-22 21 0,1 0 16,21 21-16,0-21 0,-22 22 0,22-22 16,0 21-16,21-21 0,0 22 15,-21-22-15,21 21 0,0-21 16,0 1-16,0 20 0,0-21 0,21-21 0,0 21 16,0 0-16,0-21 15,22 0-15,-22 22 0,21-22 0,1 0 16,-1 0-16,-21 0 0,21 0 0,1 0 15,-22 0-15,0 0 0,0-22 0,-21 1 16,0 0 0,-21 21-16,0-21 15,-21 21-15,20 0 0,-20 0 0,0 0 16,-1 0-16,22 0 0,-21 21 16,0 0-16,-1-21 0,22 21 15,-21 1-15,21-1 0,-1 21 0,1-21 0,0 0 16,0 22-16,0-22 0,21 21 15,0-21-15,0 22 0,0-22 16,0 0-16,0 0 0,0 22 0,21-43 16,0 21-16,0 0 0,22-21 15,-22 0-15,21 0 0,0 0 0,1 0 16,20 0-16,1-21 0,-1 0 0,-20-1 16,20 1-16,1 0 0,-1 0 15,-21 0-15,22-22 0,-22 22 0,1-21 16,-1 21-16,-21-22 0,0 22 0,22-42 15,-43 42-15,21-1 0,-21 1 16,0 0 0,-21 42-1,-1-21-15,22 21 16,-21 22-16,0-22 16,0 42-16,21-41 0,0 20 15,-21 0-15,21-21 0,-21 22 16,21-22-16,0 0 0,0 0 15,0 0 1,21-21-16,0 0 0,0-21 16,0 21-16,-21-21 0,21 0 15,1 0-15,-1 0 0,-21-22 16,21 22-16,0 0 0,0-43 16,-21 43-16,21 0 0,1 0 15,-22 0-15,21 0 0,0 21 16,0 0-1,-21 21-15,0 0 0,0 0 16,0 0-16,0 0 0,0 22 16,0-22-16,0 0 0,21 0 15,-21 0-15,21 1 0,1-1 0,-1 0 16,0 0-16,0 0 0,21 0 0,1-21 16,-1 0-16,0 22 0,1-22 15,-1 0-15,0 0 0,1 0 0,-1 0 16,22-22-16,-22 1 0,0 21 0,1-21 15,-22 0-15,21 0 0,-21-22 16,0 22-16,1 0 0,-1-21 16,-21 21-16,0-22 0,0 22 0,0 0 15,0-21-15,0 20 0,0 1 0,-21 0 16,-1 21 0,-20 0-16,21 0 0,0 0 0,-22 21 15,22 0-15,-21 1 0,21-1 0,-22 0 16,22 0-16,0 21 0,0-20 0,0-1 15,0 21-15,21-21 0,0 43 16,0-43-16,21 0 16,0 0-16,0-21 0,0 0 15,0 0-15,1 0 0,20 0 16,-21 0-16,21 0 0,-20-21 0,20 0 16,-21 0-16,0 0 0,0-1 0,1 1 15,-1 0-15,0 0 0,0-21 0,-21 20 16,0-41-16,0 42 15,0 0-15,0-1 0,-21 44 32,21-1-17,-21 0-15,21 0 0,-21 0 0,-1 0 16,22 22-16,0-22 0,0 0 16,0 21-16,0-20 0,0-1 0,0 0 15,0 0-15,22 0 0,-1-21 16,0 21-16,0-21 0,0 0 0,0 0 15,22 0-15,-22 0 0,21 0 0,-21 0 16,22 0-16,-1-21 0,-21 0 16,22 0-16,-22 0 0,21-22 0,-21 22 15,0-21-15,22 0 0,-22 20 0,0-20 16,0-21-16,-21 20 0,21 1 0,-21 0 16,22-1-16,-22 1 0,0 21 15,0-22-15,0 22 0,0 0 0,-22 42 31,1 0-31,0 1 16,21 20-16,-21-21 0,0 64 16,0-64-16,21 21 0,-22 1 0,22-22 15,-21 21-15,21 0 0,0-20 16,0 20-16,0-21 0,0 0 0,0 0 16,0 1-16,0 20 15,0-21-15,0-42 31,0 0-31,0 0 0,0-1 16,0 1-16,21 0 0,1 0 0,-1 0 16,-21 0-16,21-1 15,0 1-15,0 21 0,0-21 0,22-21 16,-1 42-16,-21 0 0,0 0 16,1 0-16,20 0 0,-21 0 0,0 0 15,0 0-15,1 21 0,-1 0 16,0 0-16,0-21 0,-21 21 0,0 1 15,0-1-15,0 0 0,0 0 0,0 0 16,0 0-16,-21 1 0,0-1 0,0 0 16,-1 0-1,1-21-15,0 0 0,0 0 0,0 0 0,0 0 16,-1 0-16,1 0 16,0-21-16,0 0 0,0 0 15,21-1-15,-21 1 0,-1 21 16,22-21-16,-21 21 0,21 21 31,0 0-15,0 1-16,0-1 0,0 0 15,21 0-15,1-21 0,-1 21 0,0-21 16,0 21-16,0-21 0,22 0 16,-22 0-16,21 0 0,-21 0 0,22 0 15,-1 0-15,0 0 0,1 0 16,-1 0-16,0-21 0,-21 0 0,22 0 15,-22 0-15,0 0 16,21-43-16,-20 22 0,-1 21 0,0-22 16,0 1-16,-21 0 0,21-22 0,-21 22 15,21-1-15,-21 1 0,0 0 16,0-1-16,22 22 0,-22 0 0,0 0 16,0 0-16,0 42 15,0 0-15,-22 0 16,22 0-16,0 22 0,-21-22 15,21 21-15,-21 1 0,21-1 16,-21-21-16,21 21 0,0 1 0,0-22 0,0 21 16,0-21-16,0 22 15,0-22-15,0 0 0,21 0 0,0 0 16,0 1-16,1-1 0,-1 0 0,0-21 16,0 0-16,21 0 0,-20 0 0,-1 0 15,42 0-15,-42 0 16,1-21-16,20 0 0,-21 21 0,-21-22 15,21 1-15,0-21 0,1 21 0,-22 0 16,0-22-16,21 22 0,-21 0 16,0-21-16,21 20 0,-21 1 0,0 0 15,0 0-15,-21 0 16,0 21-16,-1 0 0,22 21 16,-21 0-16,21 0 15,-21 0-15,21 1 0,-21-1 0,21 42 16,0-42-16,0 1 0,0-1 15,0 21-15,21-21 0,0 0 0,0 1 16,22-1-16,-22-21 0,21 21 16,1 0-16,-1-21 0,0 0 0,64 0 15,-42 0-15,-22 0 0,21 0 16,-20 0-16,-1 0 0,0-21 16,1 0-16,-1 0 0,-21-1 0,22 1 15,-22 0-15,0 0 0,0-21 16,0 20-16,-21-20 0,21 21 0,-21 0 15,0-22-15,0 22 0,0 0 16,0 0-16,-21 0 0,0 21 0,0-21 16,0 21-16,0 0 0,-22 0 15,22 0-15,0 21 0,-21 0 16,20-21-16,1 21 0,-21 0 0,21 22 16,0-22-16,-1 0 0,1 0 0,0 0 15,0 22-15,21-22 0,0 0 16,0 0-16,0 0 0,0 0 0,0 1 15,21-22-15,0 21 0,0-21 16,1 21-16,-1-21 0,0 0 0,0 0 0,0 0 16,0-21-16,22 0 0,-22 21 15,0-22-15,0 1 0,0-21 16,1 21-16,-1 0 0,0-22 0,0 1 16,0 0-16,-21-1 0,21-20 0,1 20 15,-1-20-15,-21-1 0,21 22 16,0-21-16,-21 20 0,21 1 0,-21 21 15,0-22-15,0 1 0,0 63 32,-21 0-32,0 1 15,21 20-15,-21-21 0,0 21 16,21 1-16,0-1 0,0 0 0,0 1 16,0-1-16,0 0 0,0 1 15,0-1-15,0 0 0,21-20 0,-21 20 16,21 0-16,-21-21 0,0 1 0,21-1 15,0 0-15,-21 0 0,21 0 16,1 0-16,-1-21 16,0 0-16,-21-21 15,21 0-15,0 0 0,-21 0 16,21 0-16</inkml:trace>
  <inkml:trace contextRef="#ctx0" brushRef="#br0" timeOffset="67931.06">13779 12256 0,'0'0'0,"-21"0"0,0 0 0,21 21 15,21-21 17,22 0-17,-22 0-15,0 0 0,0 0 16,0 0-16,22 0 0,-22 0 0,0 0 16,0 0-16,0 0 15</inkml:trace>
  <inkml:trace contextRef="#ctx0" brushRef="#br0" timeOffset="68148.94">13737 12446 0,'0'0'0,"-21"0"0,0 21 16,42-21 31,0 0-47,0 0 0,0 0 16,1 0-16,-1 0 0,0 0 0,0 0 15,0 0-15,0 0 0,22-21 16,-22 21-16,21 0 0</inkml:trace>
  <inkml:trace contextRef="#ctx0" brushRef="#br0" timeOffset="68667.7">14732 12425 0,'21'0'16,"0"0"-16,0 0 16,1-21-16,-1 21 0,0-21 15,0-1-15,0 22 0,22-21 0,-22 0 16,0 0-16,21 0 0,-21-22 0,1 22 16,20-21-16,-21 21 0,0-22 15,0 1-15,1 0 0,-1-1 0,0 1 16,-21 21-16,0-21 0,0 20 15,0-20-15,0 21 0,0 0 0,0 0 16,0-1-16,-21 22 16,21-21-16,-21 21 0,-1 0 15,1 0-15,0 0 0,21 21 0,-21 1 16,0-1-16,0 0 0,21 21 16,-22 1-16,1-22 0,0 21 0,0 22 15,0-22-15,0 21 0,-22 43 16,43-42-16,-21-1 0,0 1 15,0-1-15,0 1 0,21-1 0,0 1 16,-22 20-16,1-20 0,21 21 0,-21-1 16,21-20-16,-21 20 0,0-20 15,0 21-15,-1-22 0,22 22 16,-21-22-16,21 1 0,-21-1 0,21 1 16,-21-22-16,0 22 0,21-22 0,0 0 15,0 1-15,-21-22 0,21 21 0,0-21 16,0 0-16,-22-21 15</inkml:trace>
  <inkml:trace contextRef="#ctx0" brushRef="#br0" timeOffset="68899.57">14838 13885 0,'106'-105'15,"-212"210"-15,254-232 0,-106 85 0,1-21 0,-22 20 16,21-20-16,-21-1 0,22 1 0,-43-1 16,21 1-16,-21-1 15,0 1-15,0-1 0,0 22 0,-21-22 16,-1 22-16,1 0 0,-21-1 0,21 22 15,-22-21-15,1 21 0,21 0 16,-21-1-16,20 22 0,1-21 0,0 21 16,0 0-16,0 0 0,21-21 0,0 0 31,21 21-31,0 0 0,0 0 16,22-21-16,-22 21 0,21-21 0,0 21 15,1-22-15,-1 22 0,0-21 0,1 21 16,20-21-16</inkml:trace>
  <inkml:trace contextRef="#ctx0" brushRef="#br0" timeOffset="69390.28">15938 12361 0,'0'-21'0,"0"42"0,0-63 0,0 21 16,0 0-16,0 0 15,0-1-15,-21 1 0,0 0 16,0 21-16,0-21 0,0 21 15,-1 0-15,1 0 0,0 21 16,0 0-16,-21-21 0,20 43 16,1-22-16,0 0 0,-21 21 15,21-21-15,-1 22 0,1-22 0,0 0 16,21 21-16,0-20 0,0-1 0,0 0 16,0 0-16,0 0 0,0 0 15,21-21-15,0 22 0,1-22 0,-1 0 16,21 0-16,-21 0 0,0 0 0,1 0 15,-1 0-15,21 0 0,-21-22 16,0 22-16,1-21 0,-1 0 0,0 0 16,0 0-16,0-22 0,0 22 0,-21 0 15,0-21-15,22-1 16,-1 22-16,-21 0 0,0 0 16,0 42-1,-21-21 1,-1 21-16,22 0 0,-21 22 15,21-22-15,0 0 0,0 0 0,0 0 16,0 1-16,0 20 0,0-21 0,0 0 16,0 0-16,21 1 15,1-1-15,-1-21 0,0 21 16,0-21-16,0 0 0,0 0 0,1 0 16,-1 0-16,0-21 0,21 0 15,-21-1-15,1 1 0,20 0 0</inkml:trace>
  <inkml:trace contextRef="#ctx0" brushRef="#br0" timeOffset="69664.13">16658 11853 0,'0'0'0,"0"-42"0,0 21 0,0-21 16,0 20-16,0 1 0,0 0 16,-21 21-1,0 0-15,0 21 0,21 0 16,0 22-16,-22-22 0,1 21 15,21 1-15,-21-1 0,21 0 0,0 22 16,-21-22-16,0 22 0,21-22 0,-21 0 16,21 1-16,0-1 0,0 0 0,-22-21 15,22 22-15,-21-22 16,21 21-16,0-21 0,0 1 0,0-1 16,0 0-16,0 0 15,21-21 1,1-21-1,-1 0-15,0 21 0</inkml:trace>
  <inkml:trace contextRef="#ctx0" brushRef="#br0" timeOffset="70135.67">16976 12298 0,'21'0'0,"-42"0"0,42-21 0,-21 0 16,0-1-16,0 1 15,0 0-15,0 0 16,0 0 0,-21 21-16,-1 0 15,1 0-15,0 0 0,0 21 16,0 0-16,0-21 0,-1 21 16,1 0-16,0 1 0,0-1 0,0 0 15,21 0-15,-21 0 16,21 0-16,0 1 0,0-1 15,21-21-15,0 0 16,0 21-16,21-21 0,-20 0 0,-1 0 16,0 21-16,0-21 0,0 0 0,0 21 15,1-21-15,-1 21 0,0-21 16,0 22-16,-21-1 16,0 0-16,-21 0 15,0-21-15,0 0 16,-1 0-16,1 21 0,0-21 0,0 0 15,-21 0-15,20 0 0,1 0 0,-21 0 16,21 0-16,0 0 0,-1 0 0,1 0 16,0 0-16,0 0 15,0 0-15,21-21 16,0 0 0,21 21-1,0-21-15,0 21 0</inkml:trace>
  <inkml:trace contextRef="#ctx0" brushRef="#br0" timeOffset="70555.44">17208 12404 0,'22'0'16,"-1"0"-1,0 0-15,0 0 0,0 0 16,0 0-16,1-21 0,-1 21 16,0-22-16,0 22 0,0-21 0,0 0 15,1 0-15,-1 21 0,0-21 0,0 0 16,-21-1-16,0 1 16,0 0-16,0 0 0,-21 21 15,0-21-15,0 21 0,-1 0 16,-20 0-16,21 0 0,0 21 15,-22-21-15,22 21 0,0 0 16,0 0-16,0 22 0,-22-22 0,22 0 16,21 21-16,-21-20 0,21-1 0,0 0 15,0 0-15,0 21 0,0-20 16,0-1-16,21 0 0,0-21 16,1 0-16,-1 21 0,0-21 0,0 0 15,0 0-15,22 0 0,-22 0 16,0 0-16,21 0 0,-21-21 0,1 21 15,-1-21-15,0 0 0,0 21 0,0-22 16,0 1-16,1 0 0</inkml:trace>
  <inkml:trace contextRef="#ctx0" brushRef="#br0" timeOffset="71426.88">14584 14097 0,'21'0'62,"0"0"-62,0 0 0,0-21 16,1 21-16,-1-21 0,0 21 0,21-21 16,-21 21-16,1-22 0,-1 1 0,0 21 15,0-21-15,0 0 0,0 21 16,-21-21-16,22 21 0,-1-21 15,-21-1-15,21 22 0,-21-21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01:21.4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762 0,'0'0'0,"-21"0"16,0 0-1,21-21 1,21 21-1,0 0-15,0 0 16,0 0-16,22-21 0,-22 21 16,21 0-16,1 0 0,-1 0 15,0 0-15,1 0 0,-1 0 16,0 0-16,1 0 0,-22 0 16,21 0-16,-21 21 0,0-21 15,-42 0 16,0 0-31,0 0 0</inkml:trace>
  <inkml:trace contextRef="#ctx0" brushRef="#br0" timeOffset="451.87">1185 720 0,'0'0'0,"-21"0"15,0 21-15,0 0 16,0-21-16,21 21 0,0 0 16,-22 1-16,1-1 0,21 0 0,-21 0 15,0 21-15,0-20 0,21-1 16,0 0-16,-21 0 0,21 0 16,-22-21-16,22 21 0,0 1 0,0-1 31,0-42 16,22 21-47,-1-22 15,-21 1-15,42 21 0,-21 0 16,0-21-16,1 21 0,20 0 0,-21-21 16,21 21-16,1 0 0,-22 0 15,21 0-15,1 0 0,-22 0 16,21 21-16,0-21 0,-20 21 0,-1 0 15,0 1-15,0-1 0,0 0 16,-21 21-16,0-21 0,0 1 0,0-1 16,0 21-16,-63-21 0,42 0 15,-22 1-15,22-1 0,-21 0 16,21 0-16,-22 0 0,22-21 0,-21 21 16,-22-21-16</inkml:trace>
  <inkml:trace contextRef="#ctx0" brushRef="#br0" timeOffset="566.79">974 1355 0,'0'42'47,"0"-63"-47</inkml:trace>
  <inkml:trace contextRef="#ctx0" brushRef="#br0" timeOffset="955.58">2032 1418 0,'0'0'16,"21"-42"-16,0 0 0,0 20 0,-21 1 15,0 0-15,0 0 0,0 0 0,0 0 16,0-1-1,-21 22 32,0 22-31,0-22 0</inkml:trace>
  <inkml:trace contextRef="#ctx0" brushRef="#br0" timeOffset="2555.41">2180 1185 0,'0'0'0,"0"22"16,-21-22-16,0 21 0,0 0 0,21 0 31,-22-21-31,22-21 62,0 0-46,0 0 0,-21 21-1,0 0 17,21 21-32,-21 0 0,0 0 15,21 0-15,-21-21 16,21 21-16,0 1 15,21-44 48</inkml:trace>
  <inkml:trace contextRef="#ctx0" brushRef="#br0" timeOffset="2791.3">3408 529 0,'0'0'0,"0"-21"0,0 0 0,-43 0 15</inkml:trace>
  <inkml:trace contextRef="#ctx0" brushRef="#br0" timeOffset="2884.24">3323 508 0,'0'64'15,"-42"-43"-15,42 21 0,-43-21 16,86 0-16,-64 43 0,-1-22 0,22 22 15,-84 42-15,126-64 0,0-21 0,1 21 16</inkml:trace>
  <inkml:trace contextRef="#ctx0" brushRef="#br0" timeOffset="2987.17">3069 1566 0,'21'0'32,"0"0"-17,-21 22 1,-21-65-16</inkml:trace>
  <inkml:trace contextRef="#ctx0" brushRef="#br0" timeOffset="3283.58">3090 614 0,'0'-21'15,"0"0"-15,0-1 16,21 22-16,1-21 0,-1 0 16,-21 0-16,21 21 15,0 0 1,0 0-1,-21 21 1,0 0-16,43-21 16,-22 0-16</inkml:trace>
  <inkml:trace contextRef="#ctx0" brushRef="#br0" timeOffset="4509.41">3133 804 0,'0'0'0,"21"-21"0,-21 0 0,21 21 15,-21-21-15,21 0 0,-21 0 16,21 21-16,-21-22 0,21 1 16,-21 0-16,22 0 0,-1 21 0,-21-21 15,0 0-15,0-1 0,0 1 0,21 21 16,-21-21-16,0 0 15,0 0-15,-21 21 32,0 21-17,21 0-15,0 21 0,0-20 16,-22-1-16,1 21 0,21 0 0,-21 1 16,0 20-16,21-20 0,-21 20 15,0 1-15,-1-1 0,22-21 16,-21 22-16,0-22 0,21 22 0,0-22 15,-21 0-15,0 1 0,21-1 0,-21 0 16,21-20-16,0 20 0,0 0 16,0-21-16,-22 1 0,22-1 0,0 0 15,0 0-15,0 0 0,-21-21 16,21 21-16,0-42 47,0 0-47,0 0 0,0-21 15,0 20-15,0 1 0,0 0 16,0 0-16</inkml:trace>
  <inkml:trace contextRef="#ctx0" brushRef="#br0" timeOffset="6095.82">2984 804 0,'-21'-21'0,"21"-63"16,0 62 0,0 1-16,0 0 15,21 0-15,1 0 0,-22 0 0,42-1 16,-21 1-16,0 0 0,22 0 15,-1 0-15,0 0 0,22-1 0,-22 1 16,22 21-16,-22-21 0,21 21 16,-20 0-16,-1 0 0,22 21 15,-22-21-15,-21 43 0,0-22 16,0 21-16,1 0 0,-22 1 0,0-1 16,0 0-16,-22 22 0,1-22 15,0 22-15,-21-22 0,-1 22 0,1-22 16,0 0-16,-22 1 0,22-1 15,0-21-15,-22 21 0,22-20 0,-1-1 16,22-21-16,-21 21 0,21 0 16,-22-21-16,22 0 0,0 0 0,0 0 15,21-21 1,0 0-16,0 0 16,21 21-1,0 0 1,0 0-16,1 0 15,-1 0-15,0 21 16,0 0-16,0 0 0,-21 0 16,21 0-16,1 1 0,-22-1 15,0 0-15,21 0 0,0 0 16,0-21-16,-21 21 0,21 1 0,0-22 16,1 21-16,-1-21 0,0 0 0,0 21 15,0-21-15,0 0 0,1 0 16,-1 0-16,21 0 0,-21 0 15,0 0-15,22 0 0,-22-21 16,21 21-16,-21-21 0,22-1 0,-22 1 16,0 0-16,21 0 0,-20 0 15,-1 0-15,0-22 0,0 22 0,0 0 16,-21-21-16,0 20 0,21 1 0,-21 0 16,22 0-16,-22 0 0,0 0 15,0 42 16,0 0-31,-22 0 16,22 0-16,-21 0 0,0 1 16,21 20-16,0-21 0,-21 0 15,21 0-15,-21 22 0,21-22 16,0 0-16,0 0 0,0 0 0,0 1 16,0-1-16,0 0 0,21-21 15,0 0-15,0 0 0,0 0 16,1 0-16,20 0 0,-21 0 0,21 0 15,-20-21-15,20 0 0,0 21 16,-21-22-16,22 1 0,-22 0 0,0 0 16,0 0-16,0 0 0,1-22 15,-1 22-15,0 0 0,-21 0 16,0-22-16,0 22 0,21 0 0,-21 0 16,0 42 15,-21 0-16,21 0-15,0 22 0,-21-22 16,21 0-16,0 0 0,-21 0 16,21 1-16,0 20 0,0-21 0,0 0 15,21 0-15,0 1 16,0-1-16,0-21 0,0 0 0,1 0 16,-1 0-16,21 0 0,-21 0 0,22 0 15,-1 0-15,-21 0 16,21 0-16,-20-21 0,-1-1 0,21 22 15,0-42-15,-20 21 16,-1-21-16,-21 20 0,21 1 0,-21-21 16,21 21-16,-21 0 0,0-22 0,0 22 15,0 0-15,0 0 16,-21 21 15,21 21-31,-21 0 0,21 0 0,0 0 16,0 1-16,0-1 0,-21 0 15,21 0-15,0 0 0,-22 22 0,22-22 16,0 0-16,0 0 0,0 0 16,0 0-16,0 1 0,0-1 15,-21 0 1,0-21 15,21-21-31,0 0 0,0-1 16,0 1-16,0 0 15,0 0-15,0-21 0,0 20 16,0 1-16,21-21 0,0 21 0,-21 0 16,22-22-16,-1 22 0,0 0 0,0 0 15,21 0-15,-20-1 0,-1 22 16,21 0-16,0 0 0,-20 0 0,20 0 16,0 0-16,-21 22 0,22-1 15,-22 0-15,21 21 0,-21-21 16,-21 1-16,0 20 0,0-21 0,0 0 15,0 22-15,0-22 0,0 0 16,0 21-16,0-21 0,0 1 0,-21-1 16,0-21-16,21 21 0,-21 0 0,0-21 15,0 0-15,21 21 0,0-42 47,0 0-47</inkml:trace>
  <inkml:trace contextRef="#ctx0" brushRef="#br0" timeOffset="7499.03">6477 1037 0,'21'0'16,"-21"-21"-16,0 0 16,0 0-1,0 0 1,21 21-16,0-22 16,1 22-16,-1 0 0,0 0 15,0 0-15,0 22 16,0-1-16,1 21 0,-1-21 15,-21 0-15,0 22 0,21-22 16,-21 21-16,21 1 0,-21-22 16,0 21-16,0-21 0,0 22 15,0-22-15,0 0 0,0 0 0,0 0 16,0 22-16,-21-22 16,0-21-1,21-21 16,0-1-31,0 1 0,0 0 16,0 0-16,0 0 0,0-22 0,21 22 16,0-21-16,0 0 0,0-1 15,1 22-15,20-21 0,-21-1 0,0 1 16,22 21-16,-22-21 0,21 20 16,-21 1-16,22 0 0,-22 21 15,0 0-15,21 0 0,-21 0 16,1 21-16,-1-21 0,0 21 0,0 22 15,0-22-15,-21 0 0,0 21 0,21 1 16,-21-22-16,0 21 0,0 1 16,0-22-16,0 21 0,0-21 0,0 0 15,0 1-15,0-1 0,0 0 16,0 0-16,0 0 0,0 0 16,-21-21-1,0-21 1,21 0-16,0 0 15,0 0-15,0 0 16,0-1-16,0-20 0,21 21 0,0-21 16,1-1-16,-1 1 0,-21 21 0,42-22 15,-21 1-15,0 21 0,1-21 16,20 20-16,-21 1 0,21 0 16,1 21-16,-22 0 0,21 0 0,-21 0 15,22 0-15,-22 0 0,21 21 0,-21 0 16,-21 22-16,22-22 0,-22 21 15,21 1-15,-21-1 0,0-21 0,0 21 16,0 1-16,0-22 0,0 0 16,0 21-16,0-20 0,0-1 0,0 0 15,21 0-15,-21 0 16,21-21-16,0 0 0,0 0 16,1 0-16,-1 0 0,0 0 0,0 0 15,21 0-15,-20-21 0,-1 21 0,0-21 16,21 0-16,-21 0 0,1-1 15,-1-20-15,-21 21 0,21 0 0,0-22 16,-21 22-16,0 0 0,0 0 16,21 0-16,-21 0 0,0-1 0,0 44 78,0-1-63</inkml:trace>
  <inkml:trace contextRef="#ctx0" brushRef="#br0" timeOffset="11347.62">8361 1080 0,'0'0'0,"0"-22"0,0 1 0,0 0 15,0 0-15,0 0 16,0 0-16,0-1 16,0 1-16,0 0 15,0 42 16,0 0-31,0 1 16,0-1-16,0 21 0,0-21 0,0 22 16,0-22-16,0 21 0,-21 0 15,21 1-15,0-22 0,0 21 0,0-21 16,0 22-16,0-22 0,0 0 16,0 0-16,0 0 0,0 1 0,0-1 15,0 0-15,21-21 0,0 0 0,-21 21 16,21-21-16,0 0 0,0 0 15,1 0-15,-1 0 0,21 0 16,-21-21-16,0 0 0,22 21 16,-22-21-16,0-1 0,21 22 0,-20-21 15,-1 0-15,21 0 0,-21 0 0,0-22 16,1 22-16,-1 0 0,-21-21 16,21 21-16,-21-1 0,21-20 0,-21 21 15,21 0-15,-21 0 0,0-1 16,0 44 78,0-1-79,0 0 1</inkml:trace>
  <inkml:trace contextRef="#ctx0" brushRef="#br0" timeOffset="16483.56">8911 1080 0,'0'-22'16,"0"1"-1,0 0-15,0 0 16,0 0-16,0 0 16,0-1-16,0 1 15,0 0 1,0 0 0,0 42 15,0 0-31,0 0 0,-21 1 15,21-1-15,0 0 0,-21 21 16,21-21-16,0 22 0,0-1 0,0-21 16,-21 22-16,21-22 0,0 21 15,0-21-15,0 0 0,0 1 16,0 20-16,0-21 0,0 0 0,0 0 16,0 1-16,0-1 0,0 0 15,21-21-15,-21 21 0,21-21 16,0 0-16,0 21 15,0-21-15,1 0 16,-1 0-16,0 0 0,0 0 16,0 0-16,0-21 0,1 21 0,-1-21 15,0 0-15,21 0 0,-21-1 0,1 1 16,-1 0-16,0-21 0,0 21 16,0-22-16,0 1 0,1 0 15,-1-1-15,0-20 0,-21 20 0,0-20 16,21 21-16,-21-1 0,21 1 0,-21 0 15,0 20-15,0-20 0,0 21 16,0 0-16,0 0 0,0-1 16,0 44 15,0-1-31,0 0 16,0 0-16,0 21 0,0 1 0,-21-22 15,21 21-15,0 22 0,0-22 16,0 0-16,0 1 0,-21-1 0,21 0 15,0 1-15,0-1 0,0 0 0,0-20 16,0 20-16,0-21 0,0 21 16,0-20-16,0-1 0,0 0 0,21 0 15,-21 0-15,21-21 16,0 0-16,22 0 0,-22 0 16,0 0-16,21-21 15,-20 0-15,-1 21 0,21-21 0,-21 0 16,0-1-16,22-20 0,-22 21 0,0-21 15,0-1-15,0 1 0,1 0 16,-1-22-16,0 22 0,0-22 0,0 1 16,0 20-16,-21-20 0,22 21 15,-22-1-15,21 22 0,-21-21 0,21 21 16,-21-1-16,0 1 16,21 21-1,-21 21 1,-21-21-16,21 22 0,-21 20 0,0-21 15,21 21-15,-22 1 0,22-1 16,0 0-16,-21 22 0,0-22 16,0 22-16,21-22 0,-21 0 0,21 1 15,-21-1-15,21 0 0,0 1 16,0-1-16,0-21 0,0 0 0,0 22 16,0-22-16,0 0 0,21 0 15,0-21-15,0 0 0,0 0 16,0 0-16,1 0 0,20 0 0,-21 0 15,0 0-15,22-21 0,-22 21 16,0-21-16,21 0 0,-21 0 0,1-22 16,20 22-16,-21 0 0,0-21 15,0 20-15,1-20 0,-1 21 16,0 0-16,-21 0 0,0-1 16,21 22-16,-21 22 15,0-1 1,0 0-16,-21 0 0,21 0 15,-21 22-15,21-22 0,0 0 0,0 0 16,-21 21-16,21-20 0,0-1 16,0 0-16,0 0 0,0 0 0,0 0 15,0 1-15,21-22 16,0 0-16,0 0 0,0 0 16,0 0-16,1 0 0,20 0 0,-21-22 0,21 1 15,-20 0-15,20 21 16,-21-21-16,0 0 0,0-22 0</inkml:trace>
  <inkml:trace contextRef="#ctx0" brushRef="#br0" timeOffset="16815.37">10689 783 0,'0'0'15,"-63"43"1,41-43-16,22 21 16,22-21-1,-1 0-15,0 0 16,0 0-16,0 0 0,0-21 0,1 21 16,-22-22-16,0 1 0,0 0 15,0 0-15,-22 21 16,1-21-16,0 21 0,0 0 15,0 0-15,0 0 16,-1 0-16,1 0 16,21 21-16,0 0 15,0 0 1,0 0-16,0 1 16</inkml:trace>
  <inkml:trace contextRef="#ctx0" brushRef="#br0" timeOffset="17052.24">9715 1270 0,'0'0'0,"22"0"15,-1 0-15,0 0 16,0-21-16,21 21 0,-20 0 0,20-21 15,21 21-15,-20-21 0,-1-1 16,22 22-16,-22-21 0,106 0 31,-127 21-31,0-21 0,1 21 0,-1 0 0,0 0 16</inkml:trace>
  <inkml:trace contextRef="#ctx0" brushRef="#br0" timeOffset="17427.02">11007 1228 0,'-22'-64'31,"1"64"-15,0 0-16,0 21 15,21 1 1,0-1-16,-21 21 16,21-21-16,0 22 0,0-1 0,0 0 15,0 22-15,-21-1 0,21 1 16,0-1-16,0 1 0,0-1 0,0 1 16,-22-1-16,22 1 0,-21-1 0,0 1 15,21-1-15,0 1 0,-21-1 16,0 1-16,0-1 0,21 1 0,-22-22 15,1 22-15,0-22 0,21-21 16,0 21-16,0-20 0,-42-1 0,42 0 16,0-42-1</inkml:trace>
  <inkml:trace contextRef="#ctx0" brushRef="#br0" timeOffset="17787.82">10858 1397 0,'0'0'0,"-21"-42"0,21-1 0,-21 22 16,21-21-16,0 21 0,0-22 0,0 22 16,0 0-16,0 0 0,0 0 15,21 0-15,0-1 0,1 1 0,-1 0 16,21 0-16,-21 21 0,22 0 15,-22 0-15,21 0 0,0 0 16,-20 0-16,20 0 0,0 21 0,-21-21 16,1 21-16,20 22 0,-42-22 15,21 0-15,-21 21 0,0-21 0,0 22 16,0-22-16,-21 21 0,0-21 16,0 22-16,-22-22 0,1 0 15,21 0-15,-22 0 0,1-21 0,0 22 0,21-22 16,-22 0-16,22 21 0,0-21 15,0 0-15,21-21 32,21 21-32,0-22 15,0 1-15</inkml:trace>
  <inkml:trace contextRef="#ctx0" brushRef="#br0" timeOffset="18091.64">11536 466 0,'-43'0'16,"43"21"-16,0 0 0,0 0 15,0 22-15,0-1 0,0 0 16,-21 1-16,21 20 0,-21 1 0,21-1 15,0-21-15,0 22 0,0-1 16,-21-20-16,21-1 0,0 0 0,0 1 16,0-1-16,0-21 0,0 0 15,0 1-15,0-1 0,0 0 16,0-42 0,21 21-1,-21-21-15,0-1 0</inkml:trace>
  <inkml:trace contextRef="#ctx0" brushRef="#br0" timeOffset="18184.59">11578 1143 0,'0'0'0,"21"0"0</inkml:trace>
  <inkml:trace contextRef="#ctx0" brushRef="#br0" timeOffset="18423.45">11620 3598 0,'0'0'15,"0"-359"-15,0-44 0,43-274 16,-22 444-16,0 43 0,0 42 15,22 21-15,-22 21 0,0 21 0,21 22 0,-21 20 16,-21 1-16,22 0 0,-22-1 16,0 22-16,0-21 0,0 21 0,0-1 15,-22 1-15,1 0 16,0 0-16,0 21 0,0 0 0,-22 0 16,22 0-16,0 21 0,-21 0 15,21 0-15,-1 1 0,1 20 0,0 0 16,21 1-16,0-1 0,-21-21 15,21 21-15,0 1 0,0-22 0,0 0 16,0 0-16,21 0 0,-21 1 0,21-1 16,0-21-16,1 0 0,-1 0 15,21 0-15,-21 0 0</inkml:trace>
  <inkml:trace contextRef="#ctx0" brushRef="#br0" timeOffset="18469.41">12065 1164 0,'0'-21'0,"21"0"0</inkml:trace>
  <inkml:trace contextRef="#ctx0" brushRef="#br0" timeOffset="19531.81">11747 1143 0,'22'0'15,"-1"0"1,0 0-16,0 0 15,0 0-15,0 0 0,1 0 16,-1 0-16,21-21 0,-21 0 0,0 21 16,1-21-16,-1-1 15,-21 1-15,21 0 0,-21 0 16,21 0-16,-21 0 16,0-1-16,0 1 0,-21 0 15,0 21 1,0 0-16,-1-21 0,1 21 0,0 0 15,0 0-15,-21 21 16,20 0-16,1 0 0,0 1 0,0-1 16,0 0-16,-22 21 0,22-21 15,21 22-15,-21-22 0,21 21 0,0-21 16,0 22-16,0-22 0,0 0 16,0 21-16,0-20 0,21-22 15,-21 21-15,21 0 0,1 0 0,-1-21 16,0 0-16,0 0 0,21 0 15,-20 0-15,20 0 0,-21 0 0,21 0 16,1 0-16,-22-21 0,0 42 16,0-21-16,22-21 0,-1 0 0</inkml:trace>
  <inkml:trace contextRef="#ctx0" brushRef="#br0" timeOffset="19963.57">13864 466 0,'0'0'0,"-21"0"16,0 0-16,0 0 15,-1 0-15,65 0 32,-22 0-32,21 0 0,1 0 0,-1 0 15,21 0-15,1 0 0,-1 0 16,1 0-16,-1 0 0,22 0 0,-21 0 15,-1 0-15,1 0 0,-1 0 16,-21 0-16,22 0 0,-22 0 0,1 0 16,-22 0-16,0 0 0,0 0 15,-42 0 1,0 0-16,0 0 16,-22 0-16,22 0 0,-21 0 0,-1 0 15,1 0-15</inkml:trace>
  <inkml:trace contextRef="#ctx0" brushRef="#br0" timeOffset="20219.41">14330 487 0,'-21'21'32,"-1"0"-32,22 0 0,-21 1 15,21-1-15,0 0 0,-21 21 16,21 1-16,-21-1 0,0 21 0,21-20 15,0 20-15,-21 1 16,-1-22-16,1 22 0,21-22 0,0 0 16,0 1-16,-21-1 0,21 0 0,-21-21 15,21 22-15,-21-22 0,21 0 16,0 0-16,0 0 0,0 1 16,0-1-16,-21-21 15</inkml:trace>
  <inkml:trace contextRef="#ctx0" brushRef="#br0" timeOffset="20259.4">14330 1270 0,'0'0'0,"21"-21"16,0 0-16</inkml:trace>
  <inkml:trace contextRef="#ctx0" brushRef="#br0" timeOffset="20611.18">14605 1037 0,'0'0'16,"0"21"-16,21-21 31,0 0-31,0-21 16,1 21-16,-1-21 0,-21 0 15,21 21-15,0-21 0,0 0 0,-21-1 16,0 1-16,0 0 0,0 0 16,0 0-16,-21 21 31,0 0-31,0 0 0,0 21 15,-1 21-15,1-21 0,0 1 0,0 20 16,21-21-16,-21 21 0,0-20 16,21 20-16,-22-21 0,22 0 0,0 0 15,0 1-15,0-1 0,0 0 16,0 0-16,0 0 0,22-21 16,-1 0-16,0 0 15,0 0-15,0 0 16,0 0-16,22-21 0,-22 0 15</inkml:trace>
  <inkml:trace contextRef="#ctx0" brushRef="#br0" timeOffset="21027.96">15430 826 0,'0'-22'0,"0"44"0,0-65 0,22 43 0,-44 0 15,-20 0 1,21 0-16,-21 21 0,20-21 15,-20 22-15,0-1 0,-1-21 0,1 21 16,21 0-16,-21 0 0,20 0 16,-20-21-16,21 22 0,21-1 15,-21 0-15,21 0 0,0 0 0,0 0 16,0 1-16,0-1 16,0 0-16,21-21 0,0 21 0,0-21 15,22 0-15,-22 21 0,21-21 0,-21 0 16,22 0-16,-22 21 0,0-21 15,0 0-15,0 0 0,0 22 0,1-22 16,-1 21-16,-21 0 16,0 0-1,-21-21-15,-1 0 0,-20 21 0,21-21 16,-21 0-16,-1 21 16,-20 1-16,20-22 0,1 0 0,-21 0 15,20 21-15,22-21 0,-21 0 16,21 0-16,-1 0 0,1 0 0,0 0 15,21-21 1,0-1-16,21 1 16,0 0-16</inkml:trace>
  <inkml:trace contextRef="#ctx0" brushRef="#br0" timeOffset="21367.85">15811 381 0,'0'-21'0,"0"42"0,0-63 0,0 21 15,0-1 1,0 44 15,0 20-31,0-21 0,0 0 16,0 22-16,-21-1 0,0 0 15,0 1-15,0-1 0,0 0 0,-1 1 16,1 20-16,0-21 0,0 1 16,0-1-16,21 22 0,-21-22 15,21-21-15,0 21 0,-22 1 0,22-22 16,0 0-16,0 0 0,0 0 16,0 1-16,22-22 0,-1 0 15,0 0-15,0 0 0,0 0 16,0-22-16,1 1 0,-1 0 15,0 21-15</inkml:trace>
  <inkml:trace contextRef="#ctx0" brushRef="#br0" timeOffset="21987.5">16679 487 0,'0'-21'0,"0"42"0,0-63 0,0 20 15,0 1-15,0 0 16,0 0-16,0 0 0,0 0 0,-21 21 16,0-22-16,0 22 15,0 0-15,-1 22 0,-20-22 16,21 21-16,0 0 0,-22 21 0,22-21 16,0 1-16,-21 20 0,21-21 15,-22 21-15,22 1 0,0-22 0,0 21 16,0 1-16,-1-22 0,1 21 15,0 0-15,0 1 0,21-22 0,0 21 16,0 1-16,0-22 0,0 21 16,0-21-16,0 0 0,0 1 0,21-1 15,0 0-15,0 0 0,1-21 16,-1 21-16,0-21 0,21 0 16,-21 0-16,1 0 0,-1 0 0,0 0 15,0-21-15,0 0 16,0 0-16,1 21 0,-1-21 0,0-1 15</inkml:trace>
  <inkml:trace contextRef="#ctx0" brushRef="#br0" timeOffset="22351.29">15409 741 0,'-21'0'15,"42"0"1,0 0-16,22 0 0,-22 0 16,0-21-16,21 21 0,1 0 15,-22 0-15,21 0 0,1-21 16,-1 21-16,-21 0 0,21 0 0,-20 0 16,20-22-16,-21 22 0,0 0 15,0 0-15,1 0 0,-1 0 0,0 0 16</inkml:trace>
  <inkml:trace contextRef="#ctx0" brushRef="#br0" timeOffset="22995.54">17060 974 0,'0'-21'15,"0"-1"1,21 1-16,-21 0 16,22 0-16,-22 0 0,0 0 15,21-1-15,-21 1 0,0 0 0,0 0 16,0 0-16,0-22 0,0 22 15,-21 0-15,-1 21 0,1-21 16,0 0-16,0 21 0,-21 0 16,20 0-16,1 0 0,-21 0 0,21 0 15,-22 21-15,22 0 0,-21 0 16,21 22-16,-22-22 0,22 21 0,-21 0 16,21 1-16,0-22 0,-1 21 0,22 1 15,0-1-15,-21-21 0,21 0 16,0 22-16,0-22 0,0 0 0,0 0 15,21-21-15,1 21 0,-1-21 16,0 0-16,0 0 0,0 0 0,0 0 16,1 0-16,-1 0 15,21 0-15,-21-21 0,0 0 0,22 0 16,-22 0-16,0-1 0,21 1 16,-20-21-16,-1 0 0,0 20 0,0-20 15,0 0-15,0-1 0,1 22 16,-22 0-16,0 0 0,0 0 0,0 0 15,0 42 1,0 0-16,0 0 16,0 0-16,-22 0 0,22 22 0,-21-1 15,21-21-15,0 22 0,0-1 16,0-21-16,0 21 0,0-20 16,0-1-16,0 0 0,0 0 15,0 0-15,0 0 0,21-21 16,1 0-16,-1 0 15,0 0-15,0 0 0</inkml:trace>
  <inkml:trace contextRef="#ctx0" brushRef="#br0" timeOffset="23098.48">17801 720 0,'0'-43'16</inkml:trace>
  <inkml:trace contextRef="#ctx0" brushRef="#br0" timeOffset="23435.28">17589 995 0,'22'0'0,"-1"0"15,0 0-15,0 0 0,0 0 0,0 21 16,1-21 0,-1 0-16,-21 21 0,21-21 0,-21 21 15,0 1 1,-21-22-16,0 0 16,-1 21-16,1-21 0,0 21 0,-21-21 15,21 0-15,-22 0 0,22 0 16,-21 0-16,21 0 0,-22 0 0,22 0 15,0 0-15,0 0 0,-22 0 16,22 0-16,0 0 16,21-21-1,21 21 1,0-21-16,1 21 0</inkml:trace>
  <inkml:trace contextRef="#ctx0" brushRef="#br0" timeOffset="24014.95">17780 720 0,'0'0'0,"0"-21"16,0-1 15,21 22-31,-21-21 0,21 21 16,-21-21-16,21 21 0,1-21 15,-22 0 1,-22 21-1,1 0-15,0 0 16,0 0-16,-21 0 16,20 0-16,1 21 0,-21-21 15,21 21-15,0 0 0,-1 0 0,1 1 16,21-1-16,-21 0 16,21 0-16,0 0 0,0 0 0,0 1 15,0-1-15,21 0 16,0 0-16,1-21 0,-1 21 0,0 0 15,21-21-15,-21 22 0,1-22 16,-1 0-16,-21 21 0,21-21 0,0 21 16,-21 0-1,-21 0 1,0-21-16,0 21 0,-1-21 16,-20 22-16,21-22 0,0 21 15,0 0-15,-1-21 0,1 21 0,0-21 16,0 21-16,42-21 31,0 0-31,0-21 0</inkml:trace>
  <inkml:trace contextRef="#ctx0" brushRef="#br0" timeOffset="24794.88">18161 804 0,'0'0'0,"21"0"0,0 0 16,0 0-16,1 0 16,-1 0-16,0 0 0,0-21 15,0 21-15,0-21 0,1 21 0,-1-21 16,0 21-16,0-21 0,0 21 0,-21-21 15,21-1-15,-21 1 16,0 0-16,-21 21 16,0 0-1,0 0-15,0 0 16,0 0-16,-1 21 0,-20-21 0,21 21 16,0 1-16,-22-1 0,22 21 15,0-21-15,0 0 0,-21 22 0,42-22 16,-22 0-16,22 21 0,-21-20 15,21-1-15,0 0 0,0 0 0,0 0 16,0 0-16,0 1 16,21-1-16,1-21 0,-1 0 15,0 0-15,0 0 0,0 0 16,0 0-16,1 0 0,20 0 0,0 0 16,-21 0-16,22-21 0,-1 21 15,0-22-15,1 1 0,-1 0 16,0 0-16,1-21 0,-1 20 0,0-20 15,1 0-15,-22 21 0,21-22 16,-21 22-16,1-21 0,-1 21 0,-21-1 16,0 1-16,0 0 0,0 0 15,-21 21 1,-1 0 0,1 0-16,0 21 0,0 0 0,0-21 15,0 21-15,-1 1 0,22-1 0,-21 0 16,21 0-16,0 0 15,0 0-15,0 1 0,0-1 0,0 0 16,21 0-16,1 0 16,-1 0-16,0 1 0,0-1 0,0 0 15,0-21-15,1 21 0,-22 0 16,21 0-16,-21 1 16,0-1-16,-21-21 15,-1 0-15,1 0 0,0 21 16,-21-21-16,21 21 0,-22-21 0,22 0 15,0 0-15,-21 21 0,20-21 16,1 0-16,0 0 0,0 0 0,0-21 31,21 0-31</inkml:trace>
  <inkml:trace contextRef="#ctx0" brushRef="#br0" timeOffset="25616.43">20701 1058 0,'21'0'0,"-42"0"15,63 0-15,-21 0 32,1 0-17,-22-21-15,21 21 16,-21-21-16,0 0 0,21 21 0,-21-21 16,21 0-16,-21-1 0,0 1 15,0 0-15,0 0 0,0 0 0,0 0 16,0-22-16,0 22 0,0 0 15,0 0-15,-21 21 0,0-21 0,0 21 16,-1 0-16,1 0 16,-21 0-16,21 0 0,-22 21 0,22 0 15,-21 0-15,0 0 0,-1 22 16,1-1-16,0 0 0,-1 1 0,1-1 16,0 0-16,20 1 0,1-1 15,21 0-15,0 1 0,0-22 16,0 0-16,0 0 0,0 0 0,0 0 15,21 1-15,1-22 0,-1 0 16,21 0-16,-21 0 0,22 0 0,-22 0 16,21 0-16,-21-22 0,22 22 15,-22-21-15,21 0 0,-21-21 0,22 21 16,-22-1-16,0-20 0,0 0 16,0-1-16,0 1 0,-21 0 0,22 21 15,-22-22-15,21 1 0,-21 21 16,0 0-16,0-1 0,0 1 0</inkml:trace>
  <inkml:trace contextRef="#ctx0" brushRef="#br0" timeOffset="25999.27">20786 1058 0,'0'64'15,"0"-43"1,0 0-16,0 0 0,21 1 0,0-1 16,-21 0-16,21-21 0,0 21 15,0-21-15,1 0 0,-1 0 16,0 0-16,0-21 0,0 0 15,0 21-15,22-21 0,-22-22 16,0 22-16,0-21 0,0 21 16,1-43-16,-1 22 0,0-1 0,0-20 15,0 21-15,0-22 0,1 22 0,-1-1 16,0-20-16,-21 21 0,0 20 16,21-20-16,-21 21 0,0 0 0,0 42 31,0 0-31,0 21 15,0-20-15,-21 20 0,0 0 16,21 1-16,-21 20 0,21-21 0,0 1 16,-22 20-16,22-20 0,-21-1 15,21 0-15,0 1 0,0-22 0,0 21 16,0-21-16,0 0 16,0 1-16,0-1 0,0 0 15,21-42 16,-21 0-31,22-1 0,-22 1 0</inkml:trace>
  <inkml:trace contextRef="#ctx0" brushRef="#br0" timeOffset="26207.14">21061 826 0,'0'0'0,"-21"0"0,42 0 47,21 0-47,-21 0 16,22 0-16,-1 0 0,-21 0 15,21 0-15,1 0 0,-1-22 0,0 22 16,1-21-16,-1 21 0,-21 0 0,22-21 16,-22 21-16,0 0 0,0-21 15</inkml:trace>
  <inkml:trace contextRef="#ctx0" brushRef="#br0" timeOffset="26555.23">22945 572 0,'21'-22'0,"-42"44"0,42-65 0,-21 1 16,21 42-16,-21-21 16,0 42-1,0 0-15,0 21 16,0-20-16,0-1 16,0 21-16,0 0 0,0 1 15,-21-1-15,0 0 0,21 22 0,-22-22 16,1 1-16,0-1 0,21 0 15,-21 1-15,21-1 0,-21-21 0,21 21 16,-21-20-16,21-1 0,0 0 16,-22-21 15,22-21-31</inkml:trace>
  <inkml:trace contextRef="#ctx0" brushRef="#br0" timeOffset="27220.26">22479 910 0,'0'0'0,"21"0"31,21 0-31,-20 0 16,20-21-16,0 21 0,1 0 0,20 0 15,1-21-15,-22 21 0,21-21 16,1 21-16,-1-21 0,-20-1 0,-1 1 15,22 0-15,-22 0 0,0 0 16,1-22-16,-1 22 0,-21-21 16,0 21-16,22-22 0,-43 22 15,21-21-15,-21 21 0,0 0 0,0-1 16,0 1-16,-21 21 16,-1 0-1,1 21-15,21 1 0,0 20 16,-21-21-16,0 0 0,21 22 0,-21-22 15,0 21-15,21 0 0,0 1 16,-22-22-16,22 21 0,-21 1 0,21-1 16,-21 0-16,21 1 0,-21-1 15,0-21-15,21 21 0,0-20 0,0 20 16,-21-21-16,21 0 0,-22 0 16,22 1-16,-21-1 15,21-42 16,0-1-31,0 1 16,21 0-16,1 0 0,-1-21 16,0 20-16,0-20 0,21 0 0,1-1 15,-22 22-15,21-21 0,1 21 16,-1 0-16,0-1 0,1 1 16,-1 21-16,0 0 0,-21 0 0,1 0 15,-1 21-15,0 1 0,-21-1 16,0 0-16,0 0 0,0 21 0,0-20 15,0 20-15,0-21 0,-21 21 16,0-20-16,-1-1 0,22 0 0,-21 0 16,0 0-16,0 0 0,0-21 15,21 22-15,0-1 0,-21-21 0,21-21 47,21-1-47,0 22 0</inkml:trace>
  <inkml:trace contextRef="#ctx0" brushRef="#br0" timeOffset="27667.05">23982 910 0,'0'0'15,"0"21"-15,21-21 31,0 0-31,0 0 0,0 0 0,1 0 16,-1-21-16,0 21 0,0-21 16,0 0-16,0 21 0,1-21 0,-1 0 15,0-1-15,0 1 0,-21 0 16,0 0-16,0 0 0,0 0 16,0-1-16,-21 22 15,0 0-15,0 0 16,-22 22-16,22-22 0,0 42 0,-21-21 15,20 0-15,1 22 0,0-1 16,0-21-16,0 21 0,21-20 0,0 20 16,0-21-16,0 0 0,0 22 15,0-22-15,21-21 0,0 21 0,0 0 16,22-21-16,-22 0 0,21 21 0,0-21 16,1 0-16,20 0 0,22 0 15,-43-21-15,-21 21 0,22-21 16,-22 0-16,21 21 15,-21-21-15,1-1 0,-1 1 0,0 0 16,0 0-16,0 0 0,-21 0 16,21 21-16,-21-22 15</inkml:trace>
  <inkml:trace contextRef="#ctx0" brushRef="#br0" timeOffset="28971.6">11578 2350 0,'21'0'0,"0"0"31,1 0-31,-1 0 16,0 0-16,0-22 0,0 22 15,0 0-15,1 0 16,-1-21 0,-21 0-1,0 0 1,-21 21 0,-1 0-16,1 0 15,0 0-15,-21 0 0,21 21 16,-1 0-16,-20-21 0,21 21 0,-21 1 15,20-1-15,1 0 0,0 21 16,0-21-16,21 1 0,0-1 16,0 0-16,0 0 0,0 0 0,0 0 15,0 1-15,0-1 16,21 21-16,0-21 0,0 0 16,1-21-16,-1 22 0,21-1 0,-21 0 15,22 0-15,-22 0 0,0 0 16,21-21-16,-21 22 0,1-1 0,-1 0 15,0 0-15,-21 0 0,0 0 16,0 1-16,0-1 0,0 0 16,0 0-16,-42 21 0,20-20 0,-20-1 0,0 0 15,21 0-15,-43 0 16,22 0-16,-1-21 0,1 22 0,0-22 16,-1 0-16,22 0 0,-21 0 0,0 0 15,20 0-15,-20 0 0,21-22 16,0 1-16,0 0 0,-1 0 0,1 0 15,0 0-15,0-1 0,21 1 16,0 0-16,-21 0 0,21 0 0,0 0 16,-21-1-16,21 1 0,0 0 31,21 21-31,0 0 16,0 0-16,0 0 0,0 0 15,22 0-15,-22 0 0,21 0 16</inkml:trace>
  <inkml:trace contextRef="#ctx0" brushRef="#br0" timeOffset="29563.26">12298 2985 0,'0'0'0,"21"0"15,-21-22-15,21 1 16,-21 0-16,0 0 0,21 21 16,-21-21-16,21 0 0,-21-1 15,0-20-15,0 21 0,0 0 0,0 0 16,0-1-16,0 1 0,0 0 16,-21 21-16,0 0 0,0 0 0,0 0 15,0 0-15,-22 0 0,22 21 0,-21 0 16,-1 1-16,1 20 0,0-21 15,-1 21-15,1-20 0,0 20 0,21-21 16,-22 21-16,22-20 0,0-1 16,21 21-16,0-21 0,0 0 0,0 1 15,0-1-15,21 0 16,0-21-16,0 0 0,22 0 16,-22 0-16,21 0 0,-21 0 0,22 0 15,-1 0-15,0-21 0,1 0 0,-22 21 16,21-22-16,-21 1 0,22 0 15,-22 0-15,0-21 0,-21 20 0,21 1 16,-21-21-16,0 21 0,0 0 0,0-1 16,0 1-16,0 0 0,-21 21 31,21 21-31,-21-21 16,21 21-16,-21 1 0,21 20 15,0-21-15,0 0 0,0 0 0,0 1 16,0-1-16,0 0 0,0 0 15,0 0-15,0 0 0,0 1 0,21-1 16,-21 0-16,21-21 0,-21 21 0,21-21 16,0 0-16,1 0 15,-1 0-15,0 0 0,0 0 0,0-21 16,0 0-16,1 21 0,-1-21 0</inkml:trace>
  <inkml:trace contextRef="#ctx0" brushRef="#br0" timeOffset="29891.18">12700 2815 0,'0'0'0,"0"-21"0,0 0 16,-21 42 15,21 0-31,0 0 16,0 1-16,-21-1 0,21 0 0,-22 0 16,22 0-16,-21 0 0,21 1 15,0-1-15,0 0 0,0 0 0,0 0 16,0 0-16,0 1 0,0-1 15,0 0-15,0 0 16,0-42 15,0 0-31,0 0 16,0-1-16,0 1 0,0 0 16,0-21-16,0 21 0,0-1 15,0 1-15,0-21 0,21 21 0,-21 0 16,22-1-16,-1 1 0,0 0 0,0 0 15,0 0-15,0 0 0,22 21 16,-1-22-16,-42 1 0</inkml:trace>
  <inkml:trace contextRef="#ctx0" brushRef="#br0" timeOffset="30291.41">13166 2731 0,'0'0'15,"21"21"-15,-21 0 0,0 0 0,0 0 16,0 22-16,0-22 16,0 0-16,0 21 0,0-21 0,-21 1 15,21-1-15,-22 21 0,1-21 0,0 0 16,0 1-16,0-1 15,21 0-15,-21-21 0,-1 21 16,22-42 15,0 0-31,0 0 0,0-1 0,0 1 16,0 0-16,0 0 0,0 0 16,0-22-16,22 22 0,-22-21 0,21 21 15,21-22-15,-21 22 0,0 0 0,22 0 16,-22 0-16,21 0 0,1 21 15,-22 0-15,21 0 0,-21 0 16,0 0-16,1 0 0,-1 21 0,0 0 16,0 0-16,0 0 0,-21 0 15,0 1-15,0-1 0,0 0 0,0 21 16,0-21-16,0 1 0,0-1 16,0 0-16,0 0 0,0 0 0,-21-21 15,21 21-15,-21-21 0,21 22 0,-21-22 16,0 0 15,21-22-15,0 1-1</inkml:trace>
  <inkml:trace contextRef="#ctx0" brushRef="#br0" timeOffset="30738.78">12531 2667 0,'0'0'0,"21"0"15,0 0 1,0-21-16,0 21 0,0 0 15,1 0-15,-1 0 0,0 0 16,21 0-16,-21 0 0,22 0 0,-22 0 16,21 0-16,1 0 0,-22 0 0,0 0 15,21 21-15,-21 0 0,-21 0 16,0 22-16,22-22 0,-22 0 0,0 21 16,0-20-16,0-1 0,0 0 0,0 21 15,0-21-15,0 1 0,-22-1 16,1 0-16,21 0 0</inkml:trace>
  <inkml:trace contextRef="#ctx0" brushRef="#br0" timeOffset="31395.68">13801 2921 0,'0'0'0,"-22"0"0,1 0 16,42 0 30,1 0-30,-1 0-16,0 0 0,0 0 0,0 0 16,0 0-16,1 0 0,-1 0 15,0-21-15,0 21 0,0-21 0,0 21 16,-21-21-16,22-1 0,-22 1 0,0 0 16,0 0-16,0 0 15,0 0-15,0-1 0,-22 1 0,1 21 16,0 0-16,0-21 0,0 21 15,-22 0-15,22 0 0,0 21 16,0 0-16,0 1 0,0-1 0,-22 21 16,22-21-16,21 0 15,-21 22-15,0-22 0,21 0 0,-21 21 16,21-20-16,0-1 0,0 0 0,0 0 16,0 0-16,0 0 15,21-21-15,0 0 0,21 22 16,-21-22-16,22 0 0,-22 0 0,21 0 15,1 0-15,-1-22 0,-21 22 16,21-21-16,-20 0 0,-1 21 0,0-21 16</inkml:trace>
  <inkml:trace contextRef="#ctx0" brushRef="#br0" timeOffset="33300.9">15621 3112 0,'21'0'16,"0"-22"-16,-21 1 16,21 21-1,1-21-15,-22 0 0,21 21 0,0-21 16,-21 0-16,21-1 0,0 1 0,0-21 16,1 21-16,-22-22 0,21 22 15,0-21-15,0-22 0,0 22 0,0 0 16,-21-22-16,22 22 0,-1-22 15,0 22-15,-21 0 0,0-1 0,0 1 16,0 21-16,0 0 0,0 0 16,0-1-16,0 1 0,-21 21 15,0 21 1,-1 1-16,22-1 0,-21 21 16,0 0-16,0 1 0,21-1 15,-21 0-15,0 22 0,21-22 16,0 22-16,0-22 0,0 22 0,0-22 15,0 0-15,0 1 0,0-22 0,0 21 16,0-21-16,0 22 0,0-22 16,0 0-16,21 0 0,0 0 0,0 0 15,-21 1-15,21-22 0,0 0 16,1 21-16,-1-21 0,0 0 0,0 0 16,0 0-16,0 0 0,22-21 0,-22-1 15,21 22-15,-21-21 0,22 0 16,-22 0-16,21 0 0,-21 0 0,1-22 15,20 22-15,-21 0 0,0-21 16,0 20-16,1-20 0,-22 21 16,0 0-16,0 0 0,-22 42 31,22 0-15,-21 0-16,0 0 0,21 22 0,0-22 15,0 0-15,-21 21 0,21-21 16,-21 1-16,21-1 0,0 0 0,0 21 15,0-21-15,0 1 0,0-1 16,21-21-16,0 21 0,0 0 16,0-21-16,1 0 0,-1 0 0,21 0 15,-21 0-15,22 0 0,-22 0 16,21 0-16,-21-21 0,22 0 0,-22 0 16,0-1-16,0 1 0,0 0 0,0-21 15,1 21-15,-1-22 0,-21 22 16,0-21-16,21 21 0,-21-1 0,0-20 15,21 21-15,-21 0 16,0 42 0,0 0-1,-21 0-15,21 0 0,-21 1 16,21-1-16,0 0 0,-21 0 16,21 0-16,-22 22 0,22-22 0,-21 0 15,21 0-15,0 0 16,0 0-16,0 1 0,0-44 47,0 1-32,0 0-15,0 0 16,21 0-16,-21-22 0,22 22 0,-1 0 16,-21 0-16,21 0 0,0-22 0,-21 22 15,21 21-15,0-21 16,1 0-16,-1 21 0,0 0 15,0 0-15,0 0 0,0 0 16,-21 21-16,0 0 16,22 0-16,-22 1 0,0-1 0,0 0 15,21 0-15,-21 0 0,0 0 16,0 1-16,0-1 0,0 0 0,0 0 16,0 0-16,21-21 31,0 0-16,0-21 1,0 21-16,-21-21 16,22 0-16,-1 0 0,0-1 0,0 1 15,0 0-15,0 0 0,1-21 0,20 20 16,-21 1-16,0 0 0,0 0 16,22 0-16,-22 0 0,0-1 0,0 22 15,0 0-15,1 0 16,-1 0-1,0 22-15,-21-1 16,0 0-16,0 0 0,0 0 16,0 0-16,0 1 0,0-1 0,0 0 15,0 0-15,0 0 0,0 0 16,0 1-16,0-1 16,0 0-16,0 0 0,21 0 15,0-21-15,0 21 16,1-21-16,-1 0 0,0 0 0,0 0 15,0 0-15,0 0 0,1 0 0,-1-21 16,0 21-16,21-21 0,-21 0 16,1 0-16,-1 0 0,0-1 0,21-20 15,-21 21-15,1-21 0,-1 20 16,0-20-16,-21 21 0,21-21 0,0 20 16,-21-20-16,21 21 0,-21 0 0,0 0 15,0-1-15,0 1 0,0 0 16,-21 21-1,0 0-15,0 0 0,-21 21 16,20 0-16,1 1 0,0-1 16,0 21-16,0-21 0,0 22 0,-1-22 15,22 21-15,0-21 0,0 22 16,0-22-16,0 0 0,0 0 16,0 0-16,0 0 0,0 1 0,0-1 15,0 0-15,22-21 0,-1 0 0,0 21 16,21-21-16,-21 0 0,22 0 0,-22 0 15,21 0-15,1 0 0,-1 0 16,0-21-16,-21 0 0,22 21 0,-22-21 16,21-1-16,-21-20 0,22 21 15,-22-21-15,0 20 0,-21-20 16</inkml:trace>
  <inkml:trace contextRef="#ctx0" brushRef="#br0" timeOffset="33747.64">17399 2011 0,'0'0'0,"-21"0"16,0 0-16,-1 21 0,1 0 16,21 0-16,-21-21 15,21 22-15,0-1 0,0 0 16,21-21 0,0 0-16,1 0 0,-1 0 15,0 0-15,0 0 0,21 0 16,-20 0-16,-1 0 0,0-21 0,0 21 15,-21-21-15,0-1 0,0 1 16,0 0-16,0 0 16,0 0-16,-21 21 15,0 0-15,0 0 0,-1 0 16,1 0-16,0 0 16,0 0-16,21 21 0,-21 0 15,21 0-15,-21-21 16,-1 21-16,1-21 15,21 22-15</inkml:trace>
  <inkml:trace contextRef="#ctx0" brushRef="#br0" timeOffset="34119.43">15811 2434 0,'-21'21'0,"42"-42"0,-63 42 0,63-21 47,0 0-47,1 0 0,-1 0 0,21 0 15,0 0-15,1 0 0,-1 0 16,0-21-16,1 21 0,-1-21 0,22 21 16,-22 0-16,0 0 0,-21 0 15,22 0-15,-22 0 0,0-21 0,0 21 16,0 0-16,-42 0 47,0 0-32,0 0-15,0 0 0</inkml:trace>
  <inkml:trace contextRef="#ctx0" brushRef="#br0" timeOffset="35615.26">3302 1969 0,'0'0'0,"-21"0"0,-22 0 0,22 0 0,0 0 15,0 0-15,0 0 0,-22 0 16,1 0-16,21 0 0,0 0 16,-22 0-16,22 0 0,0 0 15,0 0-15,0 0 0,0 0 16,-1 0 0,44 0 30,-1 0-46,0 0 0,0 0 16,0 0-16,22-22 0,-1 22 0,0 0 16,22 0-16,-1 0 0,1 0 15,-1 0-15,22-21 0,0 21 0,-1 0 16,22 0-16,-21 0 0,21 0 16,-22 0-16,22 0 0,0 0 0,21 0 15,-21 0-15,21 0 0,-21 0 0,21 0 16,-22 0-16,1 0 0,21 0 15,-21 0-15,0 0 0,0 0 16,0 0-16,-1 0 0,1 0 16,-21 0-16,21 0 0,-22 0 0,-20 0 15,21-21-15,-22 21 0,22 0 0,-1 0 16,-20 0-16,21 0 0,-22 0 16,1 0-16,20 0 0,-20 0 0,-1 0 15,22 0-15,-22-21 0,1 21 16,-22 0-16,22 0 0,-1 0 0,1 0 15,-1 0-15,1 0 0,-1 0 16,1 0-16,-1 0 0,1 0 0,20-21 16,-20 21-16,-1 0 0,22 0 15,-21 0-15,-1 0 0,22 0 16,-22 0-16,1 0 0,20 0 0,-20 0 16,21 0-16,-1 0 0,1 0 0,0 0 15,-1 0-15,-20 0 0,20 0 16,1 0-16,-21 0 0,20 0 0,-20 0 15,20 0-15,1 0 0,0 0 16,-22 0-16,22 0 0,0 0 0,63 0 16,-64 0-16,1 0 15,-21 0-15,-1 0 0,1 0 0,20 0 16,-20 0-16,-1 0 0,1 0 16,-1 0-16,1 0 0,-1 0 15,1 0-15,20 0 0,-20 0 0,-1 0 16,1 0-16,-22 0 0,22 0 15,-22 0-15,0 0 0,1 0 0,-1 0 16,-21 0-16,0 0 0,22 0 0,-22 0 16,0 0-16,0 0 15,-42 0 48,21-21-63</inkml:trace>
  <inkml:trace contextRef="#ctx0" brushRef="#br0" timeOffset="37015.62">14880 1609 0,'-21'0'0,"0"0"15,0 0-15,-1 0 16,1 0-16,0 0 0,0 0 15,0 21 1,42 0 47,0-21-63,0 0 15,22 0-15,-22 0 0,21 0 16,-21 0-16,22 0 0,20 0 15,-21 0-15,22 0 0,-1 0 0,1 0 16,21 0-16,-22 0 0,1 0 16,20 0-16,-20 0 0,20 0 0,-20 0 15,21 0-15,-1 0 0,1 0 16,0 0-16,-1 0 0,1 0 16,0 0-16,20 21 0,-20-21 0,0 0 15,-1 0-15,1 21 0,21-21 16,-21 0-16,-1 0 0,22 0 0,-21 0 15,-1 22-15,1-22 0,0 0 16,-1 0-16,1 0 0,0 0 0,-1 0 16,-20 0-16,21 0 0,-1 0 15,1 0-15,0 0 0,-1 0 0,1 0 16,0 21-16,-1-21 0,1 0 16,0 0-16,-22 0 0,22 0 0,-22 0 15,22 0-15,-22 0 0,1 0 16,21 0-16,-22 0 0,22 0 15,-1 0-15,-20 0 0,21 0 0,-22 0 16,1 0-16,20 0 0,-20 0 16,-1 0-16,22 0 0,-22 0 0,1 0 15,21 0-15,-1 0 0,-20 0 16,20 0-16,1 0 0,0 0 0,-22 0 16,22 0-16,-22 0 0,22 0 15,-21 0-15,20 0 0,-20 0 0,-1 0 16,22 0-16,0 0 0,-22 0 15,22 0-15,-1 0 0,-20 0 16,21 0-16,-22 0 0,1 0 0,-1 0 16,1 0-16,-1 0 0,1 0 15,-1 0-15,22 0 0,-22 0 16,22 0-16,-22 0 0,22 0 0,-21 0 16,20 0-16,-20 0 0,-1 0 15,1 0-15,-1 0 0,1 0 0,-1 0 16,-20 0-16,20 0 0,-21 0 15,1 0-15,20 0 0,-20 0 0,20 0 16,-21 0-16,22 0 0,-22 0 16,22 0-16,-22 0 0,0 0 0,1 0 15,-1 0-15,0 0 0,1 0 16,-22 0-16,0 0 0,0 0 0,0 0 16,1 0-16,-1 0 15,-21 21 16,-21-21-15,-1 0-16,1 0 0</inkml:trace>
  <inkml:trace contextRef="#ctx0" brushRef="#br0" timeOffset="38379.69">11599 3662 0,'-21'0'0,"42"0"0,-63 0 16,21 0-1,0 0-15,-1 0 0,1 0 16,0 0-16,0 0 0,0 0 0,-22 0 16,22 0-16,-21 0 0,21 0 15,-22 0-15,22 0 0,-21 0 0,21 0 16,0 0-16,-1 0 15,44 0 32,-1 0-47,0 0 0,0 0 16,0 0-16,0 0 0,1 0 0,-1 0 16,21 0-16,-21 0 0,22 0 15,-22 0-15,21 0 0,0 0 0,1 0 16,-1 0-16,22 0 0,-1 0 0,1 0 15,20 0-15,1 0 0,0 0 16,-1 0-16,-20 0 0,20 0 0,1 0 16,0 0-16,-22 0 0,22 0 15,0 0-15,-1 0 0,-20 0 0,20 0 16,1 0-16,21 0 0,-21 0 0,-1 0 16,1 0-16,21 0 15,-22 0-15,107 0 0,-85 0 16,-22 0-16,22 0 0,0 0 0,0 0 15,-21 0-15,20 0 0,-20 0 16,0 0-16,-1 0 0,1 0 0,0 0 16,-1 0-16,1 0 0,0 0 15,21 0-15,-22 0 0,22 0 0,-21 0 16,-1 0-16,1 0 0,0 0 0,-1 0 16,1 0-16,-21 0 0,20 0 15,1 0-15,-22 0 0,22 0 0,-21 0 16,-1 0-16,1 0 0,20 0 15,-20 0-15,-22 0 0,22 0 16,-1 0-16,1 0 0,-1 0 0,1 0 16,-1 0-16,1 0 0,-1 0 15,1 0-15,20 0 0,-20 0 0,-1 0 16,1 0-16,-1 0 0,1 0 16,-1 0-16,-20 0 0,20 0 0,1 0 15,-22 0-15,0 0 0,22 0 0,-1 0 16,-20 0-16,20 0 0,-21 0 15,22 0-15,-1 0 0,-20 0 0,20 0 16,-20 0-16,20 0 0,-21 0 16,1 0-16,-22 0 0,0 0 15,0 0-15,0 0 0,1 0 16,-1 0 0,-42 0 30,-1 0-46,1 0 0,-21 0 0,21 0 16</inkml:trace>
  <inkml:trace contextRef="#ctx0" brushRef="#br1" timeOffset="44955.3">1841 4847 0,'0'-21'0,"0"0"16,0 0-16,0 0 0,0-1 16,0 1-16,0 0 15,0 0-15,0 0 0,0 0 16,0-1-16,0 1 15,0 42 17,0 1-32,0-1 0,0 0 0,0 21 15,0-21-15,0 22 16,0 20-16,0-20 0,-21-1 0,21 21 16,-21-20-16,21-1 0,-21 0 15,21 1-15,0-1 0,-21 0 0,21-20 16,0 20-16,-21-21 0,21 21 15,0-20-15,0-1 0,0 0 0,0 0 16,0 0-16,0 0 16,21-21 15,-21-21-31,21 0 16,-21 0-16,21 0 15</inkml:trace>
  <inkml:trace contextRef="#ctx0" brushRef="#br1" timeOffset="45388.32">2265 5144 0,'0'21'0,"0"-42"63,21-1-63,0 1 16,-21 0-16,0 0 15,0 0-15,0 0 0,-21-1 16,0 22-1,0 0 1,-1 22-16,22-1 16,-21-21-16,21 21 0,0 0 15,-21 0-15,21 0 16,21-21 15,-21-21-15,0 0-1,0 0 1</inkml:trace>
  <inkml:trace contextRef="#ctx0" brushRef="#br1" timeOffset="46779.88">3535 4763 0,'0'0'0,"0"-22"0,-21 22 0,21-21 15,0 0 1,0 0-16,0 0 15,0 0-15,0-1 16,0 1 0,0 42 15,0 1-31,0-1 16,0 21-16,0-21 0,0 22 0,0-1 15,0 0-15,0 1 16,-22 20-16,22-21 0,-21 1 0,0-1 15,21 0-15,-21 1 0,0-22 16,21 21-16,0-21 0,0 1 0,0-1 16,-21 0-16,21 0 0,21-21 31,-21-21-31,21 21 0,0-21 16,0 0-16,0-1 0,-21-20 15,22 21-15,-1-21 0,0 20 16,21-20-16,-21 0 0,1 21 0,-1-22 15,0 22-15,0-21 0,0 21 16,0-1-16,1 22 0,-1-21 0,0 21 16,0 0-1,-21 21-15,0 1 0,0-1 16,0 0-16,0 0 0,0 0 16,0 0-16,0 22 0,0-22 0,0 21 15,0-21-15,0 1 0,21 20 16,-21-21-16,21 0 0,-21 0 0,22 1 15,-1-1-15,0-21 0,0 0 16,0 0-16,0 0 16,1 0-16,-1 0 0,0-21 15,0 21-15,0-22 0,0 1 16,1-21-16,-1 21 0,0-22 0,0 22 16,0-21-16,0 0 0,-21-1 0,22-20 15,-1 20-15,-21 1 0,0 21 16,0-21-16,0-1 0,0 22 0,0 0 15,0 0-15,0 0 0,0-1 16,0 44 15,0-1-31,0 0 16,0 0-16,0 21 16,0 1-16,0-22 0,0 21 0,0 1 15,0-1-15,-21 0 0,21 1 0,0-1 16,0-21-16,0 21 0,0-20 15,0-1-15,21 0 0,0 0 0,0 0 16,0-21-16,0 0 0,22 0 16,-22 0-16,21 0 0,1 0 15,-1-21-15,0 0 0,1 21 0,-1-21 0,0 0 16,1-22-16,-22 22 0,0 0 16,0-21-16,0 20 0,0-20 15,-21 21-15,22-21 0,-22-1 0,0 22 16,0 0-16,0 0 0,0 0 15,-22-1-15,22 1 0,-21 21 0,0 0 16,0 0-16,0 0 0,0 0 16,-1 21-16,1 1 0,0 20 0,0-21 15,0 21-15,21 1 0,-21-22 16,21 21-16,0 1 0,0-22 0,0 21 16,0-21-16,0 0 0,0 1 0,21-1 15,0 0-15,-21 0 0,85-21 31,-43 0-31,-21 0 0,0 0 0,0 0 16,1 0-16,-1-21 0,21 0 0,-21 21 16,0-21-16,1-1 0</inkml:trace>
  <inkml:trace contextRef="#ctx0" brushRef="#br1" timeOffset="48204.06">6159 4847 0,'-21'0'0,"42"0"0,-63 0 0,21 0 16,0-21-16,21 0 16,-21 0-16,21 0 15,0-1-15,0 1 0,0 0 16,21 0-16,0 21 0,0-21 16,0 0-16,0 21 0,1 0 15,-1-22-15,0 22 0,0 0 0,0 0 16,0 0-16,22 0 0,-22 0 15,0 22-15,0-1 0,0-21 16,1 42-16,-1-21 0,0 0 0,-21 22 16,0-22-16,0 21 0,0-21 15,0 22-15,0-22 0,0 21 0,0-21 16,0 22-16,0-22 0,-21 0 0,21 0 16,0 0-16,0 1 0,-21-1 15,21 0-15,-22 0 0,22-42 47,0 0-47,0 0 16,0-1-16,22 1 15,-1 0-15,0 0 0,-21-21 0,21 20 16,0-20-16,0 0 0,1-1 0,-1 22 16,21-21-16,-21 21 0,0 0 15,1-1-15,-1 1 0,0 0 0,-21 0 16,21 21-16,0 0 15,0 0-15,-21 21 16,0 0-16,0 0 0,0 1 0,0 20 16,0-21-16,0 21 0,0 1 15,0-22-15,0 21 0,0-21 0,0 22 16,0-22-16,0 0 0,0 0 16,0 0-16,22 1 0,-1-1 0,0 0 15,0-21-15,21 0 16,-20 0-16,-1 0 0,21 0 0,-21 0 15,22-21-15,-1 0 0,-21 21 16,21-22-16,1 1 0,-22-21 0,0 21 16,21 0-16,-20-22 0,-1 1 0,0 21 15,0-22-15,-21 1 0,0 0 16,21 21-16,-21-22 0,0 22 0,0 0 16,0 0-16,0 0 0,-21 21 31,0 0-31,0 0 0,0 21 0,-1 0 15,22 0-15,0 0 0,-21 0 16,21 22-16,-21-22 0,21 21 16,0 1-16,0-22 0,0 21 0,0-21 15,0 22-15,0-22 0,0 0 16,0 0-16,0 0 0,21 0 0,0 1 16,1-1-16,20 0 0,-21-21 0,21 0 15,1 21-15,-1-21 0,22 0 16,-22 0-16,21 0 0,-20 0 0,20-21 15,-20 0-15,-1 0 0,21-1 0,-20 1 16,-22 0-16,21 0 16,-21-21-16,22 20 0,-22-20 0,-21 0 15,0 21-15,21-22 0,-21 22 0,0-21 16,0 21-16,0-1 0,0 1 16,-21 0-16,0 21 0,0-21 15,-1 21-15,1 0 0,0 0 0,0 0 16,0 0-16,0 21 0,-1-21 15,22 21-15,-21 0 0,0 22 0,21-22 16,-21 0-16,21 21 0,0-20 0,0 20 16,0-21-16,0 21 0,0-20 15,0-1-15,0 0 0,21 0 16,21 21-16,-20-20 0,-1-1 16,0-21-16,21 0 0,-21 21 15,22-21-15,-1 0 0,0 0 0,1 0 16,-1 0-16,0 0 0,1 0 0,-1-21 15,22 0-15,-22 21 0,0-22 16,1 1-16,-1 0 0,0 0 16,-21-21-16,22 20 0,-22 1 0,0 0 15,-21-21-15,0 21 0,21-1 0,-21-20 16,0 21-16,0 0 0,0 0 0,0-1 16,-21 1-16,0 21 15,0 0-15,0 0 0,-1 0 16,1 0-16,21 21 15,-21-21-15,0 22 0,21-1 0,-21 0 16,21 0-16,0 0 16,0 0-16,-21-21 0,21 22 0,0-1 31,21-21-31,0 0 16,0 0-16,0 0 0</inkml:trace>
  <inkml:trace contextRef="#ctx0" brushRef="#br1" timeOffset="48764.74">8975 4741 0,'0'0'16,"0"-21"-16,0 0 0,-22 0 16,1 21-16,0 0 15,0 0-15,0 0 0,0 0 16,-1 0-16,1 0 0,0 21 0,0 0 15,0 0-15,-22 1 0,22-1 0,0 0 16,0 0-16,-21 21 0,20-20 16,1-1-16,0 21 0,21-21 0,0 22 15,0-22-15,0 0 0,0 0 0,0 0 16,0 0-16,21 1 0,0-1 16,1-21-16,-1 0 0,21 0 15,-21 0-15,22 0 0,-22 0 0,21 0 16,0 0-16,-20-21 0,20-1 15,0 22-15,-21-42 0,1 21 0,20 0 16,-21-22-16,0 1 0,0 0 0,1-1 16,-1 1-16,0-21 0,-21 20 15,21 1-15,0-22 0,-21 22 0,0-21 16,0 20-16,0 1 0,21 0 16,-21-1-16,0 22 0,0-21 0,0 21 15,0-1-15,-21 22 16,21 22-16,0-1 15,-21 0-15,0 21 0,21 1 16,-21-1-16,21 0 0,0 1 0,-21-1 16,21 0-16,0 1 0,-22 20 15,22-21-15,0 1 0,0 20 0,0-20 16,0-1-16,0-21 0,0 21 0,0 1 16,22-22-16,-1 0 0,0 0 15,0 0-15,21-21 0,-20 0 0,-1 0 16,21 0-16,-21 0 0,0 0 0,22 0 15,-22 0-15,21-21 16,-21 0-16,1-21 0,20 21 0</inkml:trace>
  <inkml:trace contextRef="#ctx0" brushRef="#br1" timeOffset="49375.39">11218 4424 0,'0'0'16,"0"-21"-16,0 0 0,-21 21 0,21-22 0,0 1 15,0 0-15,0 0 0,0 0 16,0 0-16,0-1 0,0 1 0,0 0 16,-21 21 15,21 21-31,0 0 0,0 1 0,0 20 15,-21 0-15,21-21 0,-21 43 16,21-22-16,-22 1 0,22-1 0,0 0 16,-21 1-16,21-1 0,-21 0 15,21 1-15,-21-1 0,21 0 0,0 1 16,-21-22-16,21 0 0,0 0 16,-21 0-16,21 0 0,0 1 0,21-22 31,0 0-31,-21-22 0,21 1 15,0 0-15,0 0 0,1 0 0</inkml:trace>
  <inkml:trace contextRef="#ctx0" brushRef="#br1" timeOffset="49735.18">11493 4530 0,'0'0'16,"22"0"-16,-1-21 0,-21 42 31,0 0-16,0 0-15,-21 0 0,-1 0 0,22 1 16,-21-1-16,21 21 0,-21-21 0,21 22 16,-21-22-16,21 0 0,0 0 15,0 21-15,0-20 0,0-1 0,0 0 16,21-21-16,0 0 0,0 0 16,1 0-16,-1 0 0,0 0 15,0 0-15,21 0 0,-20-21 16,-1 0-16,21-1 0,-21 1 0,0 0 15,1 0-15,-1 0 0,-21-22 16,0 22-16,0-21 0,0 21 0,0 0 16,-21-1-16,-1 1 0,1 0 0,0 0 15,0 21-15,0 0 0,0-21 16,-1 21-16,1 0 0,0 0 16</inkml:trace>
  <inkml:trace contextRef="#ctx0" brushRef="#br1" timeOffset="49967.61">11049 4403 0,'0'0'16,"-21"0"-16,0 0 0,42 0 31,0 0-31,0 0 0,0 0 16,22 0-16,-1-21 0,0 21 15,1 0-15,-1 0 0,0-22 0,-21 22 16,22 0-16,-22 0 0,0 0 16,0 0-16,-21-21 0,21 21 15,1 0-15</inkml:trace>
  <inkml:trace contextRef="#ctx0" brushRef="#br1" timeOffset="50579.42">13631 4424 0,'21'0'0,"-42"0"0,64 0 0,-22 0 16,0 0-16,0 0 0,21 0 16,-20-21-16,-1 0 0,0 21 0,0-22 15,0 1-15,0 21 0,-21-21 16,0 0-16,0 0 0,0 0 15,-21 21-15,0-22 0,0 22 16,-21 0-16,20 0 0,-20 0 16,0 0-16,-1 22 0,1-1 15,0-21-15,-1 21 0,22 0 0,-21 0 16,21 0-16,0 22 0,-1-22 16,22 0-16,0 0 0,0 0 0,0 1 15,0-1-15,22 0 0,-1 0 16,21 0-16,-21 0 0,22-21 15,-22 22-15,21-1 0,-21-21 0,22 21 16,-22 0-16,21-21 0,-21 21 16,22 0-16,-22-21 0,0 22 0,-21-1 15,0 0-15,0 0 16,-21-21-16,0 0 16,-1 21-16,-20-21 0,0 0 0,-1 0 15,1 0-15,0 0 0,-22 0 0,22 0 16,-22 0-16,22 0 0,0 0 15,-1 0-15,22-21 0,-21 0 0,21 21 16,0-21-16,-1 0 0,1 21 16,21-22-16,0 1 0,0 0 15,21 21-15,1 0 0,-1 0 16,0 0-16,0-21 0,21 21 0,1 0 16,-22 0-16,21-21 0</inkml:trace>
  <inkml:trace contextRef="#ctx0" brushRef="#br1" timeOffset="50979.31">14012 4699 0,'0'0'0,"0"21"0,21-21 0,1 0 15,-1 0-15,0 0 0,0 0 16,21 0-16,-20 0 0,-1 0 15,0 0-15,21-21 0,-21 21 0,1-21 16,-1 21-16,0-21 0,0 0 16,0 21-16,-21-22 0,0 1 15,0 0-15,0 0 0,0 0 16,-21 0-16,0 21 16,0 0-16,0 0 0,-1 0 15,1 0-15,0 0 0,0 21 0,0 0 16,0 0-16,-1 0 0,1 0 0,0 1 15,21-1-15,0 0 0,-21 21 16,21-21-16,0 1 0,0-1 0,0 21 16,0-21-16,0 0 0,0 1 0,0-1 15,21-21-15,0 21 0,0 0 16,1-21-16,-1 0 0,0 0 16,0 0-16,21 0 0,-20 0 0,-1 0 15,21-21-15,-21 21 0,22-21 16,-22 0-16,0-1 0</inkml:trace>
  <inkml:trace contextRef="#ctx0" brushRef="#br1" timeOffset="51235.24">14859 4149 0,'0'0'0,"0"21"31,0 0-31,0 21 15,0-20-15,-21-1 0,21 21 0,-21 0 16,21 1-16,0-1 0,-22 0 0,1 1 16,21-1-16,-21 0 0,21-20 15,0 20-15,-21 0 0,21 1 0,-21-22 16,21 21-16,0-21 0,0 0 0,0 1 16,0-1-16,0 0 0,0 0 15</inkml:trace>
  <inkml:trace contextRef="#ctx0" brushRef="#br1" timeOffset="57111.4">15134 4720 0,'0'-21'62,"21"21"-62,0 0 16,1-21-16,-1 21 15,0-21-15,0 21 0,0 0 0,0-21 16,1-1-16,-1 22 0,0-21 16,-21 0-16,21 0 0,0 0 15,-21 0-15,0-1 16,-21 22 0,0 0-16,0 0 0,0 0 15,-1 22-15,1-1 0,0-21 16,0 21-16,-21 0 0,20 0 15,1 0-15,0 1 0,0-1 0,0 0 16,21 0-16,0 21 0,0-20 16,0-1-16,0 0 0,0 0 0,0 0 15,0 0-15,0 1 0,0-1 0,21-21 16,-21 21-16,21 0 0,0-21 16,0 21-16,1-21 0,-1 0 15,0 0-15,0 0 0,0 0 16,0 0-16,1-21 0,20 21 15</inkml:trace>
  <inkml:trace contextRef="#ctx0" brushRef="#br1" timeOffset="57512.17">16002 4572 0,'42'-21'15,"-84"42"-15,105-63 16,-63 21-16,0-1 16,0 1-1,-21 21-15,0 0 0,0 0 16,0 0-16,0 0 0,-1 21 15,1 1-15,0-1 0,0 0 16,0 0-16,0 0 0,-1 0 0,1 22 16,0-22-16,0 0 0,21 0 15,-21 0-15,21 1 0,0-1 0,0 0 16,0 0-16,0 0 0,0 0 16,21 1-16,0-22 15,0 0-15,0 0 0,1 0 16,20 0-16,-21 0 0,0 0 0,0 0 15,1 0-15,-1 0 0,21-22 16,-21 1-16,22 0 0</inkml:trace>
  <inkml:trace contextRef="#ctx0" brushRef="#br1" timeOffset="57812.8">16700 4106 0,'0'0'0,"0"-21"0,0-21 0,0 21 16,0 0-16,-21 21 16,0 21-16,0-21 15,0 42-15,21-21 0,-21 22 16,-1-1-16,22 21 0,-21-20 0,0-1 16,0 22-16,21-22 0,-21 0 15,21 1-15,-21-1 0,21 0 0,0 1 16,-22-1-16,22-21 0,0 21 0,0-20 15,0 20-15,0-21 0,0 0 16,0 0-16,0 1 0,22-22 16,-1 0-1,0-22-15,0 1 16,0 0-16,-21 0 0</inkml:trace>
  <inkml:trace contextRef="#ctx0" brushRef="#br1" timeOffset="58023.68">16341 4466 0,'0'0'0,"0"21"0,21-21 32,0 0-32,21 0 0,-21 0 15,1 0-15,-1 0 0,21 0 16,-21-21-16,0 21 0,1 0 0,-1 0 15,0 0-15,0 0 0,-21-21 16,0 0 0</inkml:trace>
  <inkml:trace contextRef="#ctx0" brushRef="#br1" timeOffset="58659.78">17949 4826 0,'21'-21'15,"-21"0"-15,22 21 0,-22-21 0,0-1 16,0 1-16,21 0 0,-21 0 0,21 0 15,-21 0-15,21-1 0,-21-20 16,0 21-16,0-43 16,0 43-16,0-21 0,-21 21 15,0 0-15,21-1 0,-21 22 16,-1 0-16,1 0 0,0 22 0,-21-1 16,21 0-16,-1 0 0,-20 0 15,21 22-15,-21-22 0,20 21 0,-20 0 16,21 1-16,0-22 0,0 21 15,-1 1-15,1-22 0,21 21 0,-21-21 16,21 0-16,0 22 0,0-22 0,21 0 16,0 0-16,22-21 15,-22 0-15,0 0 0,21 0 0,1 0 16,-1-21-16,-21 21 16,0-21-16,22 0 0,-22-22 15,0 22-15,21-21 0,-20 21 0,-1-22 16,21 1-16,-21 0 0,0-1 15,1 22-15,-22-21 0,0 21 0,21-22 16,-21 22-16,0 0 16,0 42-1,-21-21-15,-1 21 0,22 1 0,-21 20 16,0-21-16,21 21 0,0-20 16,-21 20-16,0 0 0,21-21 0,0 22 15,0-1-15,0-21 0,0 22 16,0-22-16,0 0 0,0 0 0,0 0 15,0 0-15,21 1 0,21-22 16,-21 0-16,1 0 16,-1 0-16,0 0 0,21-22 0,-21 1 15</inkml:trace>
  <inkml:trace contextRef="#ctx0" brushRef="#br1" timeOffset="58939.62">18648 4297 0,'0'0'0,"0"-21"0,0-22 0,0 22 0,0 0 16,0 0-16,0 42 31,0 0-15,0 22-16,-21-1 0,-1-21 0,1 21 16,21 1-16,-21-1 0,0 0 0,0 1 15,-22-1-15,22 0 0,21 1 16,-21-1-16,0 0 0,21-20 0,-21 41 15,21-42-15,0 22 16,0-22-16,0 0 0,21-21 16,0 0-16,0 0 0,0 0 0,1 0 15,20 0-15,-21-21 0,0 21 16,0-21-16,22-22 0,-22 22 16</inkml:trace>
  <inkml:trace contextRef="#ctx0" brushRef="#br1" timeOffset="59187.48">19029 4170 0,'0'0'16,"0"-21"-16,0 0 0,0 42 15,-21 0 1,-1 21-16,1-21 0,0 22 0,21-1 16,-21 0-16,0 1 0,21-1 15,-21 0-15,-1 1 0,22-1 0,-21 0 16,21-20-16,0 20 0,0 0 15,-21-21-15,21 22 0,0-22 16,0 21-16,0-21 0,0 1 0,0-1 16,0 0-16,21-21 15,0 0-15,1 0 16,-1 0-16,-21-21 0,21 0 0</inkml:trace>
  <inkml:trace contextRef="#ctx0" brushRef="#br1" timeOffset="59776.14">20722 4382 0,'0'-22'0,"0"44"0,0-65 0,0 22 15,0 0-15,0 0 16,0 0-16,0-1 0,-21 44 31,21 20-31,-21-21 16,21 21-16,-21 1 0,-1-1 0,1 0 15,21 22-15,-21-22 0,0 1 16,0 20-16,0-21 0,-1 1 0,1-1 16,21 0-16,0 1 0,-21-1 15,21-21-15,-21 0 0,21 22 0,0-22 16,0 0-16,-21-21 0,0 0 31,-1 0-31,22-21 16,0 0-16</inkml:trace>
  <inkml:trace contextRef="#ctx0" brushRef="#br1" timeOffset="60455.63">20087 4763 0,'-21'0'0,"42"0"32,0 0-32,22 0 15,-22 0-15,42 0 0,-20-22 16,-1 22-16,21 0 0,1-21 0,-1 21 16,1 0-16,-1-21 0,1 0 0,-22 0 15,22 21-15,-22-21 16,22-22-16,-22 22 0,0 0 0,-21-21 15,22 20-15,-22-20 0,21 21 16,-42 0-16,21-22 0,-21 22 0,22 0 16,-22 0-16,0 0 0,-22 21 31,1 0-31,0 21 0,21 0 16,-21 0-16,0 22 0,21-22 15,-21 21-15,21 0 0,-22-20 16,22 20-16,-21 0 0,0 43 15,0-43-15,0 1 0,0-22 16,21 21-16,-22 0 0,22 1 0,-21-22 16,21 0-16,0 0 0,-21 0 15,21 1-15,0-1 0,-21-21 16,21 21-16,0-42 31,0 0-31,0-1 0,0 1 0,0 0 16,0 0-16,0-21 0,21 20 15,-21-20-15,42 21 0,-20 0 0,-1-22 16,21 22-16,-21 0 0,22 0 0,-1 0 16,-21 21-16,21-21 15,1 21-15,-1 0 0,0 0 0,1 0 16,-1 0-16,0 21 0,-20-21 0,-1 21 16,0 0-16,0 0 0,-21 22 15,0-22-15,0 0 0,0 21 0,0-21 16,-21 1-16,21 20 0,-21-21 15,0 0-15,-1-21 0,1 21 16,21 1-16,-21-22 0,21 21 0,-21-21 16,21-21 15,0-1-31,21 22 0,0-21 16,0 0-16,1 0 15</inkml:trace>
  <inkml:trace contextRef="#ctx0" brushRef="#br1" timeOffset="60827.42">21675 4741 0,'21'0'16,"0"0"0,0 0-16,0 0 15,0 0-15,1 0 0,20-21 0,-21 21 16,0-21-16,22 21 0,-22-21 15,0 21-15,0-21 0,0 0 16,0 21-16,1-22 0,-22 1 16,21 21-16,-21-21 0,0 0 0,-43 21 15,22 0 1,0 0-16,0 0 0,0 0 16,-22 0-16,22 21 0,0 0 0,-21 0 15,21 1-15,-1-1 0,1 0 0,21 21 16,-21-21-16,21 1 0,0-1 15,0 21-15,0-21 0,0 0 16,0 1-16,0-1 0,0 0 0,0 0 16,21-21-16,0 21 0,1-21 15,-1 0-15,0 0 0,0 0 16,0 0-16,0 0 0,1 0 16,-1-21-16,0 0 0,0 0 0</inkml:trace>
  <inkml:trace contextRef="#ctx0" brushRef="#br1" timeOffset="61137.83">23050 4233 0,'-42'-42'31,"84"84"-31,-63-105 0,64 63 16,-22 0-16,21 0 0,0-21 15,1 21-15,-1 0 0,0 0 0,22 0 16,-22 0-16,22 0 0,-1 0 16,-20 0-16,20 0 0,-21 0 0,1 0 15,-1 0-15,0 0 0,-20 0 16,-22 21-16,-22-21 15,1 0-15,-21 0 16,0 0-16,20 0 0</inkml:trace>
  <inkml:trace contextRef="#ctx0" brushRef="#br1" timeOffset="61399.03">23326 4170 0,'-43'42'15,"43"-21"1,0 22-16,0-22 0,-21 0 0,21 21 16,-21-20-16,0 20 0,21 0 15,-21 1-15,-1-1 0,1 0 16,0-21-16,0 22 0,0-1 0,21 0 16,-21 1-16,-1-22 0,22 21 0,-21-21 15,21 1-15,0-1 0,0 0 16,0 0-16,0 0 0,21-42 47,1 0-47</inkml:trace>
  <inkml:trace contextRef="#ctx0" brushRef="#br1" timeOffset="61759.69">23410 4678 0,'21'0'32,"1"0"-32,-1 0 0,0 0 15,21 0-15,-21-21 0,1 21 16,-1-21-16,0 21 0,-21-22 0,21 22 16,0-21-16,0 0 0,-21 0 15,22 0-15,-22 0 16,-22 21-1,1 0-15,0 0 16,0 21-16,0-21 0,0 21 0,-1 0 16,-20 0-16,21 0 0,0 22 15,0-22-15,-1 0 0,1 0 0,21 0 16,0 1-16,-21 20 0,21-21 16,0 0-16,0 0 0,0 1 15,0-1-15,21-21 16,22 0-16,-22 0 15,0 0-15,21-21 0,-21-1 0,22 1 16,-1 0-16</inkml:trace>
  <inkml:trace contextRef="#ctx0" brushRef="#br1" timeOffset="62137.48">24130 4572 0,'0'0'15,"0"-21"-15,0 0 16,0 0-16,-21 21 0,0 0 15,-1 0-15,1 0 16,0 0-16,-21 0 0,21 0 0,-1 21 16,1 0-16,0-21 0,0 21 15,0 0-15,0 0 0,21 1 16,0-1-16,0 0 0,21 0 16,0-21-16,0 21 0,21-21 15,-20 0-15,-1 0 0,21 21 16,-21-21-16,0 0 0,1 22 0,-1-22 15,0 21-15,-21 0 16,0 0-16,-21 0 16,0-21-1,-1 0-15,1 0 0,0 0 0,0 21 16,0-21-16,-22 0 0,22 0 0,0 0 16,-21 0-16,21 0 0,-1 0 15,1 0-15,0 0 0,0 0 16,21-21-1,0 0 1,0 0-16,21 21 0</inkml:trace>
  <inkml:trace contextRef="#ctx0" brushRef="#br1" timeOffset="62483.71">24617 4212 0,'0'-21'0,"0"0"0,0 0 15,0 42 17,0 0-17,0 21-15,-21-20 0,21 20 0,-22 0 16,1-21-16,0 22 0,0-1 15,0 0-15,0 1 0,-1-1 0,1-21 16,21 22-16,-21-22 0,21 21 16,-21-21-16,21 22 0,0-22 0,0 0 15,0 0-15,0 0 0,0 0 16,21-21-16,0 0 16,0 0-16,1 0 0,-1 0 15,0 0-15,-21-21 0,21 21 16,0-21-16,0 0 0,1 0 0</inkml:trace>
  <inkml:trace contextRef="#ctx0" brushRef="#br1" timeOffset="62696.26">24236 4509 0,'0'0'0,"-21"0"0,-1 0 15,44 0 1,-1 0-1,0 0-15,0 0 16,0 0-16,0 0 0,22 0 0,-22 0 16,21 0-16,-21 0 0,22 0 0,-22-22 15,0 22-15,0 0 0,22 0 16,-22-21-16,0 21 0,0 0 0,-21-21 16</inkml:trace>
  <inkml:trace contextRef="#ctx0" brushRef="#br1" timeOffset="63080.47">25569 4191 0,'0'-21'0,"43"-43"15,-43 43-15,0 0 16,0 0-16,-22 21 16,1 0-16,0 0 15,0 21-15,0 0 0,0 0 16,-22 1-16,22 20 0,-21-21 0,21 21 16,-22 1-16,1-1 0,21-21 15,-22 22-15,22-1 0,-21 0 16,21-21-16,0 22 0,-1-1 0,22-21 15,0 0-15,0 22 0,0-22 16,0 0-16,0 0 0,0 0 0,0 1 16,22-1-16,-1-21 0,21 21 15,-21-21-15,22 0 0,-22 0 0,21 0 16,0 0-16,-20 0 16,20 0-16,-21 0 0,21 0 0</inkml:trace>
  <inkml:trace contextRef="#ctx0" brushRef="#br1" timeOffset="64407.98">25823 4530 0,'0'0'0,"0"-21"0,0-1 15,0 1 1,-21 21-16,-21 0 16,21 0-16,-1 0 0,1 21 15,-21 1-15,21-1 0,-22 0 16,22 0-16,-21 0 0,21 0 0,0 1 15,-1-1-15,1 0 0,0 0 0,21 0 16,0 0-16,0 1 0,0-1 16,0 0-16,0 0 0,21-21 31,0 0-31,1 0 0,-1 0 16,0 0-16,0-21 0,0 0 0,0 0 15,1-1-15,20 1 0,-21 0 16,21 0-16,-20-21 0,-1 20 0,21 1 15,-21 0-15,0 0 0,1 0 16,-1 0-16,0 21 0,-42 0 31,0 21-15,-1-21-16,1 21 0,0 0 16,0 0-16,0 0 0,0 1 0,21-1 15,-22 0-15,22 0 0,-21 0 16,21 0-16,0 1 0,0-1 15,0 0-15,0 0 0,0 0 16,21-21-16,1 0 0,-1 0 16,0 0-16,21 0 0,1 0 15,-1 0-15,0 0 0,1 0 0,-1-21 16,0 0-16,-21 21 0,22-21 0,-1 0 16,-21-22-16,22 22 0,-22 0 15,0 0-15,0 0 0,0-1 0,-21 1 16,0 0-1,-21 21 1,0 0 0,21 21-16,0 0 15,0 1-15,0-1 0,0 0 16,0 0-16,0 0 16,0 0-16,0 1 0,-21-1 15,21 0 1,-21-21-1,-1 0 17,1-21-17,0 21 17,21 21-1,21-21-16,0 21 1,1-21-16,-1 0 16,0 0-16,0 0 15,0 0-15,0 0 0,22 0 0,-22 0 16,0-21-16,0 0 0,22 21 16,-22-21-16,0-1 0,-21 1 15,21 0-15,0 0 0,0 0 0,-21 0 16,0-1-16,0 1 0,0 0 31,-21 21-15,0 21-16,0 0 0,0 1 15,21-1-15,-21-21 0,-1 21 16,22 0-16,0 0 0,0 0 16,0 1-16,0-1 15,0 0-15,0 0 16,22-21-1,-1 0-15,0 0 0,0 0 16,0 0-16,0-21 0,1 0 16,-1 0-16,0 21 0,0-22 15,21 1-15,-20 0 0,-1 0 0,0 0 16,0 0-16,0-1 0,0 1 16,1 21-16,-22-21 0,-22 21 46,1 21-46,0 0 16,21 1-16,0-1 16,0 0-16,0 0 15,0 0-15,0 0 0,0 1 16,0-1-16,0 0 16,0 0-16,-21 0 15,0-21 1,0 0-16,-1 0 15,1 0-15,0 0 16,0 0-16,0 0 0,0 0 16,-1 0-16,1 0 0,0 0 0</inkml:trace>
  <inkml:trace contextRef="#ctx0" brushRef="#br1" timeOffset="65807.6">1778 6689 0,'0'0'0,"-21"0"0,21-21 0,0-1 15,-21 22-15,21-21 0,-22 0 16,22 0-16,0 0 0,0 0 0,0-1 15,0 1-15,0 0 0,22-21 16,-1 21-16,0-1 0,0 1 0,0 21 16,0-21-16,1 0 0,20 21 15,-21 0-15,21 0 0,-20 0 0,20 0 16,-21 0-16,0 21 16,22 21-16,-22-20 0,-21 20 0,0 0 15,0 1-15,0-1 0,0 21 16,0-20-16,-21 20 0,-1-20 0,-20 20 15,21-21-15,0 1 0,-22-1 16,22 0-16,-21 1 0,0-1 0,20-21 16,-20 22-16,0-22 0,-1 0 15,22 0-15,-21 0 0,0-21 0,20 0 16,-20 0-16,0 0 0,21 0 16,-1 0-16,-20 0 0,21-21 15,0 0-15,0 0 0,-1-22 0,22 22 16,0 0-16,0-21 0,0 21 15,0-22-15,0 22 0,22 0 16,-1-21-16,0 20 0,0 1 0,21 0 16,-20 0-16,20 21 0,0 0 15,1 0-15,-22 0 0,21 0 0,0 0 16,-20 21-16,-1 0 0,0 0 16,0 22-16,0-22 0,0 0 0,1 0 15,-22 22-15,21-22 0,-21 0 16,0 0-16,21 0 0,-21 0 0,21 1 15,-21-1-15,21-21 16,0 0-16,1 0 16,-1 0-1,-21-21 1,21-1-16,0 1 0</inkml:trace>
  <inkml:trace contextRef="#ctx0" brushRef="#br1" timeOffset="65987.52">2413 6964 0,'0'0'0,"21"0"16,0-21 15,0 21 0,1 0-31,-22-21 0,21 21 16,-21-22-16,21 22 0,0-21 15</inkml:trace>
  <inkml:trace contextRef="#ctx0" brushRef="#br1" timeOffset="68791.87">4170 6287 0,'21'-43'32,"-21"22"-32,21 0 15,-21 0-15,0 0 16,0-1-16,0 1 16,0 0-1,-21 21-15,0 0 0,0 0 16,-1 0-16,1 0 0,0 0 15,0 0-15,-21 21 0,20 0 16,1 1-16,-21-1 0,21 0 0,0 21 16,-1-21-16,-20 43 0,21-22 15,0 22-15,0-22 0,-1 22 0,22-1 16,0-21-16,0 22 0,0-22 16,0 1-16,0 20 0,0-42 0,0 22 15,0-1-15,22-21 0,-1 21 16,0-20-16,21-1 0,-21-21 15,22 21-15,-1-21 0,-21 21 0,22-21 16,-1 0-16,0 0 0,1 0 0,-1-21 16,0 0-16,1 0 0,-1 21 15,0-22-15,1-20 0,20 21 0,-21 0 16,1 0-16,-22-22 0,21 22 16,1-21-16,-22 21 0,0-22 0,0 22 15,0 0-15,-21 0 0,21 0 0,-21-1 16,-21 22-1,0 0-15,0 22 16,21-1-16,-21 0 0,0 0 16,-1 0-16,22 22 0,0-22 15,-21 0-15,21 21 0,-21 1 16,21-1-16,0-21 0,0 0 16,21 0-16,-21 1 0,21-22 15,1 0-15,-1 0 0,0 0 0,21 0 16,-21 0-16,22 0 0,-22 0 15,21 0-15,1-22 0,-22 1 0,21 0 16,-21 0-16,22 0 0,-22 0 0,0-1 16,0-20-16,0 21 0,0-21 15,-21 20-15,0-20 0,0 21 0,0-64 16,0 43 0,0 21-16,-21-22 0,0 22 0,-21-21 15,21 42-15,-22-21 0,22 21 0,-21 0 16,-1 0-16,1 0 0,0 0 15,-1 21-15,1 0 0,21 21 0,-21-20 16,20 20-16,1 0 0,0 1 16,21-1-16,-21 0 0,21 1 0,0-22 15,0 21-15,21-21 0,0 22 0,0-22 16,22 0-16,-22 0 0,21 0 16,-21 0-16,22-21 0,-1 0 15,0 22-15,1-22 0,-1 0 0,0 0 0,1 0 16,-1 0-16,0-22 15,22 1-15,-22 21 0,1-21 0,-1 0 16,0 0-16,1 0 0,-22-22 0,21 22 16,-21 0-16,0 0 0,1-22 15,-1 22-15,-21 0 0,0 0 0,21 0 16,-21 0-16,-21 42 31,0 0-31,21 0 16,0 0-16,-22 0 0,1 1 15,21 20-15,0-21 0,-21 0 0,21 0 16,-21 1-16,21-1 0,-21 0 0,21 0 16,0 0-1,-21 0-15,21-42 47,0 0-47,0 0 0,0 0 16,0 0-16,21-1 0,0-20 0,-21 21 15,21 0-15,0-22 0,0 22 16,1 0-16,-1 0 0,0 0 0,0 0 16,0-1-16,0 22 0,22 0 15,-22 0-15,0 0 16,0 0-16,0 0 0,1 22 0,-1-1 16,-21 0-16,21 0 0,0 0 15,-21 0-15,0 1 0,21-1 16,-21 0-16,21 0 0,-21 0 0,0 0 15,0 1-15,0-1 0,22 0 16,-22 0-16,21-21 0,0 0 16,-21 21-16,21-21 0,0 0 15,0 0-15,1 0 0,-1 0 16,0-21-16,0 21 0,0-21 0,0 0 16,1 0-16,-22-1 0,21 1 0,0 0 15,-21 0-15,21-21 0,-21 20 16,0-20-16,0 21 0,0-21 15,21 20-15,-21 1 0,0 0 0,0 0 16,0 0-16,0 42 31,0 0-31,0 0 16,0 0-16,0 22 0,0-22 16,0 0-16,0 21 0,0-20 0,0-1 15,0 21-15,0-21 0,0 0 0,0 1 16,0-1-16,0 0 0,0 0 15,21-21-15,1 0 16,-1 0-16,0 0 0,0 0 16,0 0-16,0 0 0,1 0 0,-1-21 15,0 0-15,0 0 0,21 21 16,-20-43-16,-1 22 0,0 0 16,0-21-16,0 20 0,0-20 0,1 21 15,-1-21-15,-21-1 0,21 22 0,0 0 16,0 0-16,-21 0 0,0-1 15,21 1-15,-21 42 32,0 1-32,0-1 0,0 0 0,0 0 15,0 0-15,0 22 0,-21-22 16,21 0-16,0 21 0,0-21 16,0 22-16,0-22 0,0 0 0,0 0 15,0 0-15,21 1 0,1-22 16,-1 21-16,0 0 0,0-21 0,0 0 15,0 0-15,1 0 0,20 0 0,-21 0 16,0 0-16,0 0 0,22-21 16,-22 21-16,0-21 0,0-1 0,0 1 15,1 0-15,-22 0 0,21 0 0,-21 0 16,21-1-16,-21-20 16,0 21-16,0 0 0,0 0 0,0-22 0,0 22 15,0 0-15,0 0 16,-21 42 15,0 0-31,21 0 0,-22 0 16,22 1-16,0-1 0,0 21 15,-21-21-15,21 0 0,0 1 0,-21-1 16,21 21-16,0-21 0,0 0 0,0 1 16,0-1-16,0 0 15,0 0-15,0 0 0,21-21 16,0 0-16,1 0 0,-1 0 15,0 0-15,21 0 0,-21 0 16,1 0-16,20-21 0,-21 0 16,21 0-16,-20 0 0,20-1 0,-21 1 15,0 0-15,22-21 0,-22 21 16,0-1-16,-21-20 0,21 21 0,-21 0 16,21 0-16,-21-1 0,0 1 15,0 42 16,0 1-31,0-1 16,0 0-16,0 0 0,0 0 0,0 0 16,0 1-16,0-1 0,0 0 0,0 0 15,0 0-15,0 0 0,0 1 16,21-1-16,1-21 16,-1 0-16,0 21 0,0-21 15,0 0-15,22 0 0,-22 0 0,0 0 16,0 0-16,21 0 0,-20 0 15,20-21-15,-21 21 0,0-21 0,22-1 16,-22 1-16,0 0 0,0-21 0,0-1 16,0 22-16,1-21 0,-1-22 15,-21 22-15,0-21 0,21 20 0,0 1 16,-21-22-16,21 22 0,-21 0 0,0 21 16,21-22-16,-21 22 0,0 0 15,0 0-15,0 42 47,0 0-47,0 21 0,-21-20 0,21 20 16,0-21-16,0 21 0,-21 1 0,21-1 15,-21 0-15,21 1 0,-21 20 16,21-20-16,0-22 0,0 21 0,0 0 16,0-20-16,0 20 0,0-21 0,0 0 15,0 0-15,0 1 0,0-1 16,21-21-16,0 21 0,0-21 15,0 0-15,1 0 16,-1 0-16,0 0 0,0-21 0,0 0 16,0 21-16,1-22 0,-22 1 15,21 0-15,-21-21 0</inkml:trace>
  <inkml:trace contextRef="#ctx0" brushRef="#br1" timeOffset="69003.75">8043 6498 0,'0'0'0,"-21"0"0,42 0 47,0 0-47,1 0 0,-1 0 16,21 0-16,-21 0 0,0 0 15,22 0-15,-22 0 0,0 0 16,0 0-16,0 0 0,1 0 0,-1 0 15,-21-21-15</inkml:trace>
  <inkml:trace contextRef="#ctx0" brushRef="#br1" timeOffset="69515.86">10054 6668 0,'0'0'0,"21"-22"0,-21 1 15,0 0-15,0 0 0,21 0 16,-21 0-16,0-1 0,0 1 15,0 0-15,0 0 16,0 42 0,0 0-1,0 0-15,0 22 0,0-22 0,0 0 0,-21 0 16,21 22-16,-21-22 0,21 0 16,-21 0-16,0 0 0,0 0 15,21 1-15,0-1 0,-22 0 0,22 0 16,-21-21-16,21 21 15,21-42 1</inkml:trace>
  <inkml:trace contextRef="#ctx0" brushRef="#br1" timeOffset="69887.64">10118 6096 0,'0'0'0,"-22"0"0,1 0 16,0 0-16,0 21 0,0 0 0,0-21 15,21 22-15,0-1 0,-22-21 0,22 21 16,0 0-16,0 0 16,22-21-16,-1 0 15,0 0-15,0 0 0,21 0 16,-20 0-16,-1 0 0,0 0 15,0-21-15,0 21 0,0-21 0,-21 0 16,0 0-16,0-1 0,0 1 16,0 0-16,-21 21 0,0-21 15,0 0-15,-21 21 0,20 0 16,-20 0-16,21 0 0,0 0 0,0 0 16,-22 21-16,22 0 0,0-21 15,21 21-15,0 0 0,0 1 0,0-1 16,0 0-16,0 0 0,0 0 0,0 0 15,21 1-15,0-1 0,-21 0 16,43-21-16,-22 21 0</inkml:trace>
  <inkml:trace contextRef="#ctx0" brushRef="#br1" timeOffset="70411.34">10499 6350 0,'-22'21'16,"22"0"-16,-21-21 15,21 22-15,0-1 0,0 0 0,-21 0 16,21 21-16,-21-20 0,21-1 16,0 0-16,-21 0 0,21 0 15,0 0-15,0 1 0,0-1 0,0 0 0,-21 0 16,21 0-16,0 0 0,-22-21 15,22 22-15,0-1 16,-21-21 0,0 0-16,21-21 15,0-1-15,0 1 16,0-21-16,0 21 0,0 0 16,0-1-16,0-20 0,21 21 0,0-21 15,1 20-15,-1-20 0,21 21 16,-21 0-16,22-22 0,-22 22 0,21 21 15,0-21-15,1 21 0,-1 0 16,0 0-16,1 0 0,-22 0 0,21 21 16,1 0-16,-22 1 0,0-1 15,0 0-15,-21 21 0,0-21 0,0 22 16,0-1-16,0-21 0,0 22 16,-21-22-16,0 0 0,0 21 0,-1-21 15,1 1-15,0-22 0,0 21 0,0 0 16,0-21-16,-1 0 15,1 0-15,21-21 16,0 0 0,0-1-16,21-20 15</inkml:trace>
  <inkml:trace contextRef="#ctx0" brushRef="#br1" timeOffset="70696.17">11282 5927 0,'0'0'0,"0"-21"0,0-1 16,0 44-1,0-1-15,0 0 16,0 0-16,0 21 0,0-20 16,-21 20-16,-1 0 0,22 1 15,-21-1-15,0 0 0,0 1 0,0 20 16,21-21-16,-21 1 0,-1-1 0,1 0 15,0 1-15,21-1 0,0-21 16,-21 22-16,21-22 0,-21 0 0,21 0 16,0 0-16,0 0 15,21-21-15,0 0 16,0 0-16,0-21 0,1 0 0,-1 0 16,21 21-16</inkml:trace>
  <inkml:trace contextRef="#ctx0" brushRef="#br1" timeOffset="71047.57">11578 6371 0,'-21'43'31,"0"-22"-31,0 21 0,-1 0 16,1-20-16,21 20 0,-21 0 15,21-21-15,0 1 0,0-1 16,0 0-16,0 0 0,0 0 15,21-21-15,0 0 0,1 0 16,-1 0-16,0 0 0,0 0 16,0 0-16,22 0 0,-22-21 0,0 0 15,0 21-15,0-42 0,0 20 0,-21 1 16,0 0-16,22-21 0,-22-1 16,0 22-16,0-21 0,0 21 15,0 0-15,-22-22 0,1 43 0,0-21 16,0 0-16,-21 21 0,20 0 15,1 0-15,0 0 0,0 0 0,0 0 16,0 0-16,-1 0 0,1 21 0,0-21 16</inkml:trace>
  <inkml:trace contextRef="#ctx0" brushRef="#br1" timeOffset="71295.42">10943 6202 0,'0'0'15,"-21"0"-15,42 0 16,0 0-16,22 0 0,-1-21 16,0 21-16,1 0 0,20 0 15,1-21-15,-1 21 0,1 0 0,-1-22 16,1 22-16,-1 0 0,1 0 0,-22 0 15,0-21-15,-21 21 0,22 0 16,-22 0-16</inkml:trace>
  <inkml:trace contextRef="#ctx0" brushRef="#br1" timeOffset="71819.45">13441 5906 0,'0'0'0,"-21"0"0,-1 0 15,22-22-15,22 22 16,-1 0 0,0-21-16,21 21 0,-21 0 0,22 0 15,20-21-15,-20 21 0,20-21 0,1 21 16,20 0-16,-20 0 0,20-21 15,-20 21-15,-1 0 0,1 0 0,-22 0 16,1 0-16,-22 0 0,0 0 16,-42 0-1,0 0-15,-22 0 16,1 0-16,0 0 0,-1 0 16,1 0-16</inkml:trace>
  <inkml:trace contextRef="#ctx0" brushRef="#br1" timeOffset="72070.75">13885 5800 0,'0'21'15,"0"0"1,0 21-16,0-20 0,-21 20 16,0 0-16,0-21 0,21 22 0,-21 20 0,-1-20 15,1-1-15,0 0 16,0 1-16,0 20 0,0-21 0,-1 1 15,22-1-15,0 0 0,-21 1 0,21-22 16,0 0-16,-21 0 0,21 0 16,0 1-16,0-1 0,21-42 31,0 21-31,1-22 16,-22 1-16</inkml:trace>
  <inkml:trace contextRef="#ctx0" brushRef="#br1" timeOffset="72439.55">14055 6287 0,'21'0'15,"0"21"1,0-21 0,0 0-16,0 0 0,1 0 15,20 0-15,-21 0 0,0 0 16,22 0-16,-22-21 0,0 21 0,21-22 15,-21 22-15,1-21 0,-22 0 16,21 21-16,-21-21 0,0 0 16,-21 0-1,-1 21 1,1 0-16,0 0 0,-21 0 16,21 21-16,-1 0 0,1-21 0,0 21 15,0 21-15,0-20 0,0-1 0,-1 21 16,1-21-16,0 22 0,0-22 15,21 0-15,0 21 0,-21-21 0,21 1 16,0-1-16,0 0 0,0 0 16,0 0-16,21-21 0,0 0 15,0 0-15,0 0 0,1 0 0,20 0 16,-21 0-16,21-21 16</inkml:trace>
  <inkml:trace contextRef="#ctx0" brushRef="#br1" timeOffset="72877.53">14986 6181 0,'42'0'0,"-84"0"0,105-21 16,-41-1-16,-1 22 0,-42 0 15,-1 0 1,1 0-16,0 0 0,-21 0 0,21 0 16,-22 0-16,22 22 0,-21-1 0,21-21 15,-1 21-15,1-21 0,0 21 16,0-21-16,21 21 15,0 0 1,21-21-16,0 0 16,0 0-16,22 22 0,-22-22 0,0 0 15,21 21-15,-20 0 0,-1-21 0,21 21 16,-21 0-16,0 0 0,1 1 16,20-22-16,-21 21 0,-21 0 0,0 0 15,0 0-15,0 0 0,0 1 16,0-1-16,-42 0 0,21 0 15,-22-21-15,1 21 0,0-21 0,-1 0 16,22 0-16,-21 0 0,-1 0 16,1 0-16,21 0 0,-21 0 0,20 0 15,1 0-15,0-21 0,0 21 16,0-21-16,21 0 16,0 0-16,0-1 0,0 1 15,0 0-15,21 21 16,0-21-16,0 21 0,0-21 15,1 0-15,20 21 0,-21-22 0</inkml:trace>
  <inkml:trace contextRef="#ctx0" brushRef="#br1" timeOffset="73175.37">15642 5948 0,'21'-21'0,"-42"42"0,42-63 0,0 20 15,-21 1-15,0 42 32,0 1-32,0-1 15,-21 0-15,0 21 0,0-21 0,0 22 16,0-1-16,-1 0 0,1-20 0,0 20 16,21 0-16,-21 1 0,0-1 15,21 0-15,-21 1 0,21-1 16,0 0-16,0-21 0,0 22 0,0-22 15,0 0-15,21 0 0,0 0 0,0-21 16,-21 22-16,42-22 0,-20 0 16,-1 0-16,0 0 0,0 0 15,0-22-15,0 1 0,1 0 0,-1 0 16</inkml:trace>
  <inkml:trace contextRef="#ctx0" brushRef="#br1" timeOffset="73369.85">15346 6244 0,'-21'0'16,"42"0"-16,-21 0 31,21 0-31,0 0 16,21 0-16,-20 0 0,20 0 0,0 0 15,1 0-15,-1 0 0,0 0 16,1 0-16,20 0 0,-21-21 0,1 21 15,20 0-15</inkml:trace>
  <inkml:trace contextRef="#ctx0" brushRef="#br1" timeOffset="73627.7">16489 6033 0,'0'0'15,"0"-22"-15,-21 22 31,21 22-31,-22-1 16,1 0-16,21 0 0,-21 0 16,21 0-16,0 22 0,-21-22 0,0 21 15,0 1-15,-1-22 0,22 21 0,-21 0 16,0 1-16,0-22 0,21 21 16,-21-21-16,21 22 0,-21-22 15,21 0-15,0 0 0,21-42 47</inkml:trace>
  <inkml:trace contextRef="#ctx0" brushRef="#br1" timeOffset="73875.56">16468 6075 0,'0'0'15,"21"-21"-15,-21 0 0,21 21 0,0 0 16,-21 21-16,21 0 15,-21 0-15,0 0 0,21 0 0,1 1 16,-22-1-16,21 21 0,0 0 0,-21-20 16,21 20-16,0 0 0,0 1 15,1-1-15,-1-21 0,0 21 16,0-20-16,-21-1 0,0 0 0,21 0 16,-21 0-16,0 0 15,0-42 1,0 0-1,0 0-15,0 0 0</inkml:trace>
  <inkml:trace contextRef="#ctx0" brushRef="#br1" timeOffset="74135.41">17060 5884 0,'0'0'0,"0"-21"0,0 42 47,0 1-47,-21-1 0,0 21 16,21-21-16,-21 22 0,0-22 0,-1 21 15,1 0-15,0 1 0,0-22 0,0 21 16,0 1-16,-1-1 0,22 0 16,-21 1-16,21-22 0,-21 21 15,21-21-15,0 0 0,0 22 16,0-22-16,21-21 15,0 0-15,1 0 16,-1-21-16,0 21 0</inkml:trace>
  <inkml:trace contextRef="#ctx0" brushRef="#br1" timeOffset="74780.05">17759 5948 0,'21'0'0,"-42"0"0,42-21 0,-21 0 0,0-1 15,-21 22 1,0 0-16,-1 0 0,1 0 16,-21 0-16,21 22 0,-22-1 15,22 0-15,-21 21 0,0-21 0,-1 22 16,22-1-16,-21 0 0,21 1 16,-1-1-16,1 0 0,0 1 15,21-22-15,0 21 0,0 1 0,0-1 16,21-21-16,0 0 0,1 22 0,20-43 15,-21 21-15,21 0 0,-20-21 16,20 0-16,-21 0 0,21 0 0,-20 0 16,-1 0-16,0-21 0,0 0 0,-21-1 15,0 1-15,21-21 0,-21 21 16,0 0-16,0-22 0,0 22 0,0 0 16,-21 0-16,0 0 0,0-1 15,0 22-15,-1 0 0,1 0 16,0 0-16,-21 0 0,21 0 0,-1 0 15,1 0-15,0 0 0,21 22 32,21-1-32,0-21 0,1 0 15,-1 0-15,0 21 0,0-21 0,0 21 16,0-21-16,1 21 0,-1-21 16,-21 21-16,0 1 0,21-1 0,-21 0 15,0 0-15,0 0 0,0 0 16,0 22-16,0-22 0,0 0 15,0 21-15,0-20 0,0 20 0,-21-21 16,0 21-16,-1 1 0,1-22 16,0 21-16,0 1 0,0-1 0,-22 0 15,22-21-15,0 22 0,0-1 0,0 0 16,21 1-16,0-1 0,-21-21 0,21 22 16,-22-22-16,22 0 0,0 0 15,0 0-15,0 0 0,0 1 0,0-1 16,0-42 31,0-1-47,22 1 0</inkml:trace>
  <inkml:trace contextRef="#ctx0" brushRef="#br1" timeOffset="75094.88">18140 6392 0,'0'0'0,"-21"22"15,-1-1 1,22 0-16,0 0 16,0 0-16,22 0 15,-1-21-15,0 0 16,0 0-16,0 0 0,0 0 15,1 0-15,-1-21 0,0 0 16,-21 0-16,0 0 0,0 0 16,0-1-16,-21 22 15,0 0 1,-1 0-16,1 0 16,0 0-16,0 0 15</inkml:trace>
  <inkml:trace contextRef="#ctx0" brushRef="#br1" timeOffset="75639.74">19113 5990 0,'0'0'0,"0"-21"15,0 42 16,22 0-31,-1-21 0,0 43 16,0-22-16,0 0 0,-21 0 0,43 22 16,-22-22-16,0 21 0,0-21 15,0 22-15,0-22 0,1 21 0,-1 0 16,0-20-16,0 20 0,0-21 0,0 0 16,1 0-16,-22 1 0,0-1 15,0 0-15,0-42 47,0 0-47,0-1 0,0 1 0</inkml:trace>
  <inkml:trace contextRef="#ctx0" brushRef="#br1" timeOffset="75891.59">19791 6011 0,'0'0'0,"0"-21"0,0 42 31,-21 1-31,-1-1 0,-20 0 16,21 0-16,-21 0 0,20 0 16,-20 22-16,0-22 0,-1 0 0,1 21 15,-21-20-15,20 20 0,1-21 16,0 21-16,-1-20 0,22 20 16,-21-21-16,21 0 0,-1 0 0,1 1 15,0-1-15,0 0 0,21 0 16,0 0-16,21-21 31,0-21-31</inkml:trace>
  <inkml:trace contextRef="#ctx0" brushRef="#br1" timeOffset="76423.31">20066 6117 0,'0'0'0,"21"-21"0,0 0 16,-21 42 15,0 0-31,0 0 0,0 1 0,0 20 16,-21-21-16,21 21 0,0-20 15,-21 20-15,21 0 0,-21-21 0,21 22 16,0-22-16,-21 21 0,21-21 15,0 1-15,0-1 0,0 0 16,0 0-16,0 0 16,0-42-1,0 0-15,0 0 16,0 0-16,0-1 0,0-20 0,0 21 16,0-21-16,0-1 0,0 1 15,21 0-15,0-1 0,0 22 0,0-21 16,0-1-16,1 22 0,-1 0 0,0 0 15,-21 0-15,21 0 0,0 21 16,0 0-16,1 0 16,-1 0-16,-21 21 0,21 0 15,0 0-15,-21 0 16,21 0-16,0 1 0,-21-1 0,22 0 16,-1 0-16,0 0 0,0 0 0,0 1 15,-21-1-15,21 0 0,1 0 16,-1-21-16,0 21 0,-21 0 15,21-21-15,0 0 16,-21-21 0,21 0-16,1 0 15,-1 0-15</inkml:trace>
  <inkml:trace contextRef="#ctx0" brushRef="#br1" timeOffset="76924.75">20955 6033 0,'-21'0'31,"0"0"-31,-1 0 16,1 21-16,0-21 16,0 21-16,-21 0 0,20-21 0,-20 21 15,21 0-15,-21 1 0,20-22 16,1 21-16,-21 0 0,21-21 15,42 0 17,0 0-32,0 0 0,0 0 15,22 0-15,-22-21 0,0 0 0,21 21 16,-20-22-16,20 1 0,-21 0 0,21 0 16,-20 0-16,-1 0 0,21-1 15,-21 1-15,0 0 0,1 0 0,-1 21 16,0 0-1,-21 21 1,0 0-16,0 0 0,-21 1 0,21 20 16,-21-21-16,-1 21 15,22-20-15,0-1 0,-21 21 0,0-21 16,21 22-16,-21-22 0,21 21 0,-21 0 16,21-20-16,0 20 0,0-21 15,0 21-15,0-20 0,0-1 0,0 0 16,0 0-16,0 0 0,0 0 0,0 1 15,0-1 1,-21-21-16,21-21 16,0-1-16,21 22 15,0-21-15,0 0 16</inkml:trace>
  <inkml:trace contextRef="#ctx0" brushRef="#br1" timeOffset="77531.39">21780 5948 0,'0'0'0,"22"0"0,-22 21 32,0 0-17,-22 0-15,1 1 0,0-1 16,0 0-16,0 0 0,0 21 0,-1-20 15,1 20-15,21-21 0,-21 21 16,0-20-16,0 20 0,0-21 0,-1 21 16,1 1-16,0-22 0,21 21 0,-21-21 15,0 1-15,21 20 0,-21-21 16,-1 0-16,22 0 0,-21-21 16,21-21 15,0 0-31,0 0 15,0 0-15,21 0 0,1-1 16,-1-20-16,0 21 0,0-21 0,0 20 16,-21 1-16,21 0 0,1 0 0,-1 21 15,0 0 1,-21 21 0,0 0-16,0 0 0,0 1 15,0-1-15,0 0 16,21 0-16,-21 0 0,21-21 15,0 21-15,1-21 0,-1 0 16,0 0-16,21 0 0,-21 0 16,22 0-16,-22 0 0,0-21 0,21 21 15,-20-21-15,-1 0 0,0 0 16,0 0-16,0-1 0,-21 1 16,21 0-16,-21 0 0,0 0 0,0 0 15,-21 21 32,0 0-47,0 0 0,0 21 0,-22 0 16,22 0-16</inkml:trace>
  <inkml:trace contextRef="#ctx0" brushRef="#br1" timeOffset="79599.55">1545 8403 0,'-21'0'31,"0"0"-31,21-21 32,0 0-32,0 0 15,0 0-15,0-1 16,21 1-16,0 21 0,0-21 15,0 21-15,1 0 16,-1-21-16,0 21 0,0 0 0,0 0 16,0 0-16,1 0 0,-1 0 15,0 21-15,-21 0 0,0 0 0,21 1 16,-21-1-16,0 0 0,0 0 0,-21 21 16,0-20-16,0 20 0,-1-21 15,-20 0-15,0 22 0,21-22 0,-22 0 16,1 21-16,21-21 0,-22 1 15,22-22-15,0 21 0,0 0 16,-21-21-16,42-21 31,21 21-15,0-21-16,0 21 0,0-22 0,0 22 16,1 0-16,20-21 0,-21 21 15,21 0-15,-20 0 0,20 0 0,-21 0 16,21 0-16,-20 0 0,-1 0 15,21 0-15,-21 21 0,0 1 0,1-1 16,-1 0-16,-21 0 0,0 21 16,0-20-16,0 20 0,0-21 0,0 21 15,-21 1-15,-1-22 0,-20 21 16,21 1-16,-21-22 0,-1 0 0,1 21 16,0-21-16,-1 1 15,1-22-15,0 21 0,-1-21 0,1 0 16,-22 0-16,22 0 15,0 0-15,21-21 0,-1 21 0,-20-22 16,21 1-16,0 0 0,0 0 16,21-21-16,-22 20 0,22 1 0,-21 0 15,21 0-15,0 0 0,0 0 16,0-1-16,0 1 0,21 21 16,1-21-1,-1 21-15,21 0 0,-21 0 0,0-21 16</inkml:trace>
  <inkml:trace contextRef="#ctx0" brushRef="#br1" timeOffset="80139.24">2265 8784 0,'21'0'78,"-21"-21"-78,21 21 0,-21-21 16,0 0-16,0 0 15,0-1 1,-21 22 15,0 22-31,0-22 0,-1 21 16,22 0-16,-21 0 15,21 0 1,0-42 62</inkml:trace>
  <inkml:trace contextRef="#ctx0" brushRef="#br1" timeOffset="83123.8">4064 8319 0,'-21'0'15,"0"0"-15,-1 0 0,44 0 47,-1 0-47,0 0 16,21 0-16,1 0 0,-1-22 0,0 22 15,22-21-15,-1 21 0,1 0 0,-1-21 16,22 21-16,-22 0 0,1-21 16,-22 21-16,1 0 0,-1 0 15,0 0-15,-21 0 0,1 0 0,-44 0 31,1 0-31,-21 0 0</inkml:trace>
  <inkml:trace contextRef="#ctx0" brushRef="#br1" timeOffset="83395.64">4424 8297 0,'0'-21'0,"-21"21"31,21 21-15,-22 1-16,1-1 0,21 0 16,-21 21-16,21-21 0,0 22 15,-21-22-15,21 21 0,-21 1 0,21-1 16,-21 0-16,21 1 0,0-1 16,-22 0-16,22-21 0,-21 22 15,21-1-15,-21-21 0,21 0 0,0 1 16,0-1-16,0 0 0,0 0 15,0-42 1,21 21 0</inkml:trace>
  <inkml:trace contextRef="#ctx0" brushRef="#br1" timeOffset="83779.6">4657 8805 0,'0'0'0,"0"22"0,21-22 16,-21 21-16,21-21 15,0 0-15,0 0 16,0 0-16,1 0 0,-1-21 0,0-1 16,21 22-16,-21-21 0,1 0 0,-1 0 15,0 0-15,0 0 0,0-1 16,-21 1-16,21 0 0,-21 0 15,0 0-15,0 0 0,0-1 16,0 1-16,-21 21 16,0 0-16,0 0 0,0 0 0,0 0 15,-1 21-15,-20 1 0,21-1 16,0 0-16,0 21 0,-1-21 16,1 22-16,0-1 0,0 0 0,0-20 15,0 20-15,21 0 0,-22-21 0,22 1 16,0-1-16,0 0 0,0 0 15,22-21-15,-1 21 0,0-21 16,21 0-16,-21 0 0,22 0 0,-22-21 16,21 0-16</inkml:trace>
  <inkml:trace contextRef="#ctx0" brushRef="#br1" timeOffset="84203.36">5567 8615 0,'0'0'15,"0"-21"-15,-21 21 32,-1 0-32,1 0 0,-21 0 0,21 0 15,-22 0-15,22 21 0,-42 0 16,42-21-16,-1 21 16,1-21-16,21 21 0,-21-21 0,21 22 15,0-1 1,21-21-16,0 21 0,1-21 15,-1 21-15,0-21 0,0 21 0,21 0 16,-20 1-16,-1-22 0,0 21 0,0 0 16,0 0-16,0 0 0,-21 0 15,22 1-15,-22-1 0,0 0 0,0 0 16,-22 0-16,1 0 0,-21 1 16,21-22-16,0 21 0,-22-21 15,22 0-15,-21 0 0,-1 0 0,22 0 16,-21 0-16,21 0 0,-22 0 0,22-21 15,0 21-15,0-22 0,0 1 16,0 21-16,-1-21 0,22 0 16,0 0-16,0 0 15,0-1-15,22 22 16,-1 0-16,0-21 0,0 21 16,0-21-16,22 21 0,-22-21 0</inkml:trace>
  <inkml:trace contextRef="#ctx0" brushRef="#br1" timeOffset="84512.18">6032 8340 0,'0'0'0,"0"-21"0,22-1 16,-22 1-16,0 0 0,21 21 15,-21-21-15,0 42 16,0 0-1,0 0-15,-21 1 0,-1 20 16,22 0-16,0 1 0,-21-1 0,0 0 16,21 1-16,-21-1 0,0 0 0,0 1 15,21 20-15,-22-21 0,22-20 16,-21 20-16,21 0 0,0-21 16,0 1-16,0-1 0,0 0 0,0 0 15,21-21-15,1 0 0,-1 0 16,0 0-16,0 0 15,-21-21-15,21 0 0,0 0 0,-21-1 16,22 1-16,-22-21 0</inkml:trace>
  <inkml:trace contextRef="#ctx0" brushRef="#br1" timeOffset="84687.08">5757 8657 0,'0'0'0,"-21"0"0,0 0 0,21-21 31,42 21-31,-21 0 16,1 0-16,-1 0 0,21 0 0,0 0 16,1-21-16,-1 21 0,0 0 15,-20 0-15,20 0 0,0-21 0,1 21 16,-22 0-16,21 0 0,0-21 0</inkml:trace>
  <inkml:trace contextRef="#ctx0" brushRef="#br1" timeOffset="84951.76">7027 8319 0,'0'-22'15,"0"44"-15,0-65 16,-21 43-16,0 0 0,0 0 0,0 0 16,-1 0-16,1 0 0,0 21 0,21 1 15,-21 20-15,0-21 0,0 0 16,-1 22-16,22-1 0,-21 0 0,0-21 15,0 22-15,21-1 0,-21 0 0,0 1 16,-1-22-16,22 21 0,-21-21 16,21 22-16,-21-22 0,21 0 0,0 0 15,21-21 1,0 0 0,1-21-16,-22 0 0</inkml:trace>
  <inkml:trace contextRef="#ctx0" brushRef="#br1" timeOffset="85191.62">6858 8276 0,'21'-21'0,"-42"42"0,63-63 15,-42 21-15,21 21 0,1 0 16,-22 21-16,21 0 0,-21 0 0,21 22 16,-21-22-16,21 21 0,-21-21 15,0 22-15,21-1 0,-21 0 0,21-21 16,-21 22-16,22-1 0,-22-21 0,0 22 15,21-22-15,0 0 0,-21 0 16,0 0-16,0 0 0,21 1 16,0-22-16,0 0 15,-21-22-15,22 22 16,-22-21-16,0 0 0,21 0 16</inkml:trace>
  <inkml:trace contextRef="#ctx0" brushRef="#br1" timeOffset="85415.5">7514 8086 0,'0'-21'0,"0"42"0,0-85 0,0 43 16,-21 21-1,0 21-15,0 0 0,-1 1 16,1 20-16,0 0 0,21 1 0,-21-1 16,0 0-16,0 1 0,-1-1 0,1 0 15,0 1-15,0 20 0,0-42 16,0 22-16,21-1 0,-22 0 0,22-21 15,-21 22-15,21-22 0,0 0 0,0 0 16,0 0-16,0 1 16,21-22-16,1 0 0,-1 0 0,0 0 15,0-22-15</inkml:trace>
  <inkml:trace contextRef="#ctx0" brushRef="#br1" timeOffset="86067.12">8234 8149 0,'0'-21'0,"0"42"0,0-63 0,0 21 0,0 0 15,0-1-15,0 1 0,-21 21 0,-1 0 16,1 0-16,0 0 0,0 0 16,-21 21-16,20 1 0,-20 20 0,21-21 15,-21 21-15,-1 1 0,22 20 0,-21-20 16,21-1-16,-22 21 15,22-20-15,21-1 0,0 0 0,0 1 16,0-22-16,0 21 0,0 1 0,0-22 16,21 0-16,0 0 0,1 0 15,20 0-15,-21 1 0,21-22 0,-20 0 16,20 0-16,-21 0 0,21 0 0,-20 0 16,20-22-16,-21 1 0,0 0 15,-21 0-15,0 0 0,0 0 0,0-1 16,0-20-16,0 21 0,0 0 0,0 0 15,-21 21-15,0-22 0,-21 22 0,20 0 16,1 0-16,0 0 0,0 0 16,0 0-16,0 0 0,-1 0 15,44 0 17,-1 0-32,0 0 0,0 0 15,21 0-15,-20 0 0,-1 0 0,0 0 16,0 0-16,0 0 0,0 0 15,1 0-15,-1 22 0,-21-1 16,0 0-16,0 0 0,0 21 0,0-20 16,0-1-16,0 21 0,-21 0 0,21 1 15,-22-1-15,1 0 0,0 1 16,0-1-16,0 0 0,0 1 16,-1 20-16,1-20 0,0-1 0,21 0 15,-21 1-15,0-22 0,0 21 0,21 0 16,-22-20-16,1 20 0,0-21 15,0 21-15,21-20 0,0-1 0,-21 0 16,21 0-16,21-42 31,0 0-15,0-22-16,0 22 0,1-21 0,-1 21 16</inkml:trace>
  <inkml:trace contextRef="#ctx0" brushRef="#br1" timeOffset="86398.93">8890 8446 0,'-85'42'16,"85"-21"-1,-21-21-15,21 21 0,0 0 16,21-21-1,0 0-15,1 0 16,-1 0-16,0 0 0,0-21 16,0 21-16,0-21 0,1 0 15,-22 0-15,0 0 16,0-1-16,0 1 0,0 0 16,-22 21-16,22-21 15,-21 21-15,0 0 16,0 0-16,21 21 15</inkml:trace>
  <inkml:trace contextRef="#ctx0" brushRef="#br1" timeOffset="86687.83">9377 8128 0,'0'0'0,"0"-21"16,0 0-16,0 0 16,21 21-16,0 0 0,0 0 15,0 0-15,1 21 16,-22 0-16,21-21 0,0 42 0,0-21 16,0 1-16,0 20 0,1-21 0,-1 21 15,-21 1-15,21-22 0,0 21 16,0-21-16,-21 1 0,21-1 15,-21 0-15,0 0 0,0 0 0,22 0 16,-22 1-16,21-22 0,-21 21 16,0-42 15,21-1-31,-21 1 0,21 0 0</inkml:trace>
  <inkml:trace contextRef="#ctx0" brushRef="#br1" timeOffset="86927.69">10033 8043 0,'0'-21'16,"0"42"-16,0-63 0,0 21 0,-21 42 31,0 0-31,-1 0 0,1 1 16,0-1-16,-21 21 0,21 0 0,-22 1 16,1-1-16,0 0 0,-1 1 0,-20-1 15,20 0-15,1 1 0,0-1 16,-1 0-16,22-20 0,-21 20 0,21-21 15,0 0-15,-1 0 0,1 1 0,21-1 16,0 0-16,21-21 16,1 0-1,-1-21-15,21 0 0,-21-1 0,22 1 16</inkml:trace>
  <inkml:trace contextRef="#ctx0" brushRef="#br1" timeOffset="87647.28">10329 8107 0,'0'0'0,"0"-21"0,0 42 32,0 21-17,0-21-15,0 1 0,0 20 16,-21-21-16,21 21 0,0 1 0,0-22 15,-21 21-15,21-21 0,-21 1 16,21 20-16,0-21 0,0 0 0,0 0 16,0 1-16,0-1 15,0-42 17,0-1-32,0 1 0,0 0 15,0 0-15,0 0 0,0 0 0,0-22 16,0 22-16,0-21 0,21-1 15,0 1-15,-21 21 0,21-21 0,0-1 16,-21 22-16,22 0 0,-1 0 0,0 0 16,-21-1-16,21 1 0,0 21 15,0 0 1,1 0-16,-22 21 0,21 1 0,-21-1 16,0 0-16,21 0 0,-21 0 15,0 22-15,21-22 0,-21 21 0,0-21 16,0 0-16,0 22 0,21-22 0,-21 0 15,21-21-15,-21 21 0,22-21 16,-1 0-16,0 0 16,0 0-16,0-21 0,-21 0 15,21 0-15,1 0 0,-1-1 0,-21-20 16,21 0-16,0-1 16,0 1-16,22 0 0,-22-1 0,0 1 15,0 21-15,21-21 0,-20 20 0,-1 1 16,0 0-16,-21 0 0,21 21 15,0 0-15,-21 21 16,0 0-16,0 0 0,0 22 0,0-22 16,0 21-16,0 1 0,0-1 15,-21 21-15,21-20 0,-21-1 0,0 0 16,21 1-16,0-1 0,0-21 0,0 22 16,-21-22-16,21 21 0,0-21 0,0 0 15,0 1 1,0-1-16,21-42 31,0-1-31,0 22 0,0-21 16</inkml:trace>
  <inkml:trace contextRef="#ctx0" brushRef="#br1" timeOffset="88183.08">11769 7959 0,'0'0'0,"0"-21"0,0-1 15,0 1-15,0 0 16,0 42 15,0 0-31,0 22 16,-22-22-16,1 21 0,0 1 0,0-1 16,21 0-16,-21 1 0,0-1 0,-1 0 15,1 1-15,0-1 0,0-21 16,21 21-16,-21-20 0,0-1 0,-1 0 15,22 0-15,0 0 0,0 0 0,-21-21 16,21-21 15,0 0-31,21 0 0,-21 0 16,22 0-16,-1-22 0,-21 22 16,21-21-16,0 21 0,-21-22 15,0 22-15,21 21 0,-21-21 0,21 21 16,-21 21-16,0 0 15,22 0-15,-22 1 0,0-1 16,0 0-16,0 21 0,0-21 16,21 1-16,0-1 0,0 0 0,0 0 15,0 0-15,1-21 0,-1 0 16,0 0-16,0 0 0,0 0 16,0 0-16,1 0 0,-1 0 0,0 0 15,0-21-15,0 21 0,0-21 0,1 0 16,-22 0-16,21-1 0,0 1 15,-21 0-15,0 0 0,0 0 16,21 0-16,-21-1 0,-21 22 31,0 0-15,-22 0-16,22 22 0</inkml:trace>
  <inkml:trace contextRef="#ctx0" brushRef="#br1" timeOffset="89345.11">1587 10520 0,'0'-191'31,"0"382"-31,-21-403 0,21 191 0,0 0 0,-21 21 15,21-21-15,-21 21 16,21 21-16,0 0 16,0 21-16,0-20 0,0 20 15,0 21-15,0-20 0,0-1 0,0 22 16,0-22-16,-21 0 0,0 1 16,-1-1-16,1 0 0,0 1 15,0-22-15,0 0 0,21 0 0,-21 0 16,21 0-16,-22-21 0,22-21 31,0 0-15,22 0-16,-1 21 0,0-21 15,0 21-15,21 0 0,-20-21 16,20 21-16,-21-22 0,21 22 0,1 0 16,-22 0-16,21-21 0,-21 21 15,22 0-15,-22 0 0,21-21 0,-21 21 16,1 0-16,-1-21 0,0 21 15,0-21-15,0 21 0,0-21 16,-21-1-16,0 1 0,0 0 0,0 0 16,0 0-16,0 0 0,0-1 15,0 1-15,0 0 0,0 0 16,-21 21-16,0 0 16,21 21-16,-21 0 15,21 0-15,0 22 0,0-1 16,0 0-16,-21 1 0,21 20 0,-21-20 15,21-1-15,0 0 0,0 1 16,-22-1-16,22 0 0,0 1 0,0-1 16,0-21-16,0 0 0,0 0 0,0 1 15,0-1-15,22-21 32,-1 0-32,0-21 15,0-1-15,-21 1 0,21 0 0</inkml:trace>
  <inkml:trace contextRef="#ctx0" brushRef="#br1" timeOffset="89558.99">2582 10689 0,'0'0'0,"21"0"0,1 0 0,-22-21 31,0 0-15,21 21 46,0 0-46,21 0-16,-21 0 0</inkml:trace>
  <inkml:trace contextRef="#ctx0" brushRef="#br1" timeOffset="89935.98">5080 10202 0,'0'0'0,"0"-21"0,0 0 15,0 0-15,0 0 0,0 0 16,0-1-16,-21 22 16,0 22-1,21-1-15,0 0 0,-22 0 16,1 21-16,21 1 0,-21-1 0,21 0 16,0 22-16,-21-1 0,21-20 0,-21 20 15,0 1-15,21-22 0,0 22 16,0-22-16,-22 0 0,22 1 0,-21-1 15,21-21-15,0 21 0,-21-20 0,21-1 16,0 0-16,0 0 0,0 0 16,-21 0-16,0-21 15,21-21 1</inkml:trace>
  <inkml:trace contextRef="#ctx0" brushRef="#br1" timeOffset="91463.68">4805 10393 0,'-21'-21'0,"42"42"0,-64-63 0,43 20 16,-21 1-16,21 0 0,0 0 0,0 0 16,0 0-16,0-1 0,0 1 15,21 0-15,1 0 0,-1 0 0,0 0 16,21-1-16,-21 1 0,22 0 15,-1 21-15,0-21 0,1 21 16,-1 0-16,0 0 0,1 0 0,-1 0 16,0 0-16,1 0 0,-1 0 0,-21 21 15,0 0-15,22 0 0,-43 1 16,0 20-16,0-21 0,0 21 0,0 1 16,-21 20-16,-22-20 0,22-1 0,-21 0 15,-1 1-15,1-1 0,21 0 16,-21-21-16,-1 22 0,1-22 0,0 0 15,20 0-15,-20 0 0,21-21 0,-21 0 16,20 0-16,1 0 0,0 0 16,0 0-16,0 0 0,0 0 15,21-21-15,0 0 0,0 0 0,0 0 16,0 0-16,0-1 16,21 22-1,0 0-15,-21 22 16,21-1-16,-21 0 0,0 0 15,21 0-15,-21 0 0,21 22 0,-21-22 16,22 0-16,-22 21 0,0-20 0,21-1 16,-21 21-16,21-21 0,0 0 0,-21 1 15,21-1-15,0 0 16,1 0-16,-1-21 0,0 21 0,0-21 0,21 0 16,-20 0-16,-1 0 0,21 0 15,0 0-15,-20 0 0,20 0 16,0-21-16,-21 21 0,22-21 0,-1 0 15,-21 0-15,0-1 0,22 1 0,-22 0 16,0-21-16,-21 21 0,21-1 0,-21 1 16,21-21-16,-21 21 0,0 0 15,0-1-15,0 1 0,0 0 0,0 0 16,0 0-16,0 42 31,0 0-31,0 0 16,-21 22-16,21-22 0,-21 0 15,0 0-15,21 0 0,0 22 0,0-22 16,0 0-16,0 0 0,0 0 16,0 0-16,0 1 0,0-1 0,0 0 15,21-21-15,0 21 0,0-21 0,1 0 16,-1 0-16,0 0 0,0 0 16,0 0-16,0 0 0,22 0 0,-22-21 15,0 0-15,21 21 0,-20-21 0,-1-1 16,0-20-16,21 21 0,-21 0 0,-21-22 15,22 22-15,-1 0 0,-21-21 16,21 21-16,-21-1 0,0 1 16,0 0-16,0 0 0,0 0 15,-21 42 1,0-21 0,21 21-16,-22 0 0,22 0 0,0 1 15,0 20-15,0-21 0,0 0 0,0 0 16,0 22-16,0-22 0,0 0 15,0 0-15,0 0 0,0 1 16,22-1-16,-1-21 0,0 21 0,-21 0 0,21-21 16,21 0-16,-20 0 0,-1 0 15,0 0-15,0 0 0,21 0 0,-20 0 16,-1-21-16,21 0 0,-21 0 16,0 21-16,1-43 0,-1 22 0,0 0 15,21-21-15,-21-1 0,1 22 16,-1-21-16,0-1 0,0 22 0,0 0 15,-21 0-15,21 0 0,-21 0 0,22-1 16,-22 44 15,0-1-31,0 0 0,0 0 16,-22 0-16,22 22 0,-21-22 0,21 0 16,0 0-16,0 0 0,0 0 15,-21 1-15,21-1 0,0 0 0,-21 0 16,21 0-16,0 0 0,0 1 15,0-1-15,-21-21 16,21-21 15,0-1-15,0 1-16,0 0 0,0 0 0,21-21 16,0-1-16,0 22 0,0-21 15,22-1-15,-22 1 0,0 0 0,21-1 16,1 22-16,20-42 0,-20 42 15,-22 21-15,21 0 0,0 0 16,-20 0-16,-1 0 0,21 21 0,-21 0 16,0 0-16,-21 21 0,0-20 15,0 20-15,0-21 0,0 21 0,0 1 16,0-22-16,0 21 0,0-21 16,0 1-16,0-1 0,22 0 0,-22 0 15,21 0-15,-21 0 0,21-21 16,0 0-16,0 0 0,0 0 15,1 0-15,-1 0 0,0 0 16,0-21-16,0 0 0,-21 0 16,0 0-16,21 0 15,-21-1-15,0 1 0,0 0 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03:14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720 0,'0'-21'0,"21"21"0,-21-22 16,0 1-1,0 0-15,0 0 0,0 0 16,0 0 0,-21 21-1,0 0-15,-21 0 16,20 0-16,1 21 0,-21 0 16,21 0-16,-22 0 0,22 22 0,-21-22 15,0 42-15,20-20 0,-20 20 16,21-21-16,0 22 0,0-1 15,-1 1-15,1-22 0,21 22 0,0-22 16,0 0-16,0 1 0,0-1 16,21 0-16,1-20 0,-1 20 15,0-21-15,21 0 0,1 0 16,-22 1-16,21-22 0,0 0 16,1 0-16,-1 0 0,0 0 0,1 0 15,-1-22-15,-21 1 0,22 0 16,-22 0-16,0-21 0,0 20 15,0 1-15,-21-21 0,0 21 0,0-22 16,0 1-16,0 21 0,-21-21 0,0 20 16,0 1-16,-22 21 0,22 0 15,-21 0-15,21 0 0,-22 0 16,1 21-16,0 1 0,-1 20 0,1-21 16,0 0-16,21 22 15,-22-22-15,22 21 0,0-21 0,0 0 16,0 1-16,21 20 0,0-21 15,0 0-15,0 0 0,0 1 16,21-22-16,21 0 16,-21 0-16,0 0 0,22-22 15,-22 22-15,21-21 0</inkml:trace>
  <inkml:trace contextRef="#ctx0" brushRef="#br0" timeOffset="340.8">2519 1164 0,'0'21'16,"21"-21"15,0 0-15,0 0-16,0 0 0,-21-21 0,0 0 15,22 21-15,-22-21 16,0 0-16,0 0 16,-22 21-16,1 0 15,0 0-15,0 0 0,0 0 16,0 0-16,-1 21 16,1-21-16,21 21 0,-21 0 0,21 0 15,0 0 1,21-21-1,0 0 1,1 0-16</inkml:trace>
  <inkml:trace contextRef="#ctx0" brushRef="#br0" timeOffset="1967.73">4868 635 0,'0'0'0,"21"-21"0,1 21 0,-22-21 16,0 0-16,21 21 0,-21-22 16,21 22-16,-21-21 0,0 0 15,0 0-15,0 0 16,0 0-16,0-1 0,0 1 15,-21 21 1,0-21-16,-1 21 0,1 0 16,0 0-16,0 0 0,-21 21 15,20-21-15,-20 21 0,-21 22 0,20-22 16,1 21-16,0-21 0,-1 43 16,1-22-16,0 22 0,-1-22 15,1 22-15,0-1 0,20 1 16,1-1-16,0 1 0,21-1 0,0-21 15,0 1-15,0-1 0,0 0 16,21-20-16,0 20 0,22-21 0,-22 0 16,21 0-16,1 1 0,-1-22 15,21 0-15,-20 0 0,-1 0 0,22 0 16,-22 0-16,0 0 0,1 0 16,-1-22-16,0 1 0,1 0 0,-22 21 15,0-21-15,0-21 0,-21 20 16,0 1-16,0 0 0,0 0 0,0-21 15,0 20-15,-21 1 16,0 0-16,0 0 0,-22 0 0,22 21 16,-21 0-16,-1 0 0,1 0 15,0 0-15,-1 21 0,1-21 0,21 21 16,0-21-16,0 0 0,21 21 16,21-21-1,0 0-15,0 0 0,21 0 16,-20 0-16,20-21 0,0 0 0,1 21 15,-1-21-15,0 0 0,-21 21 16,22-22-16,-22 22 0,21 0 0,-21 0 16,1 0-16,-1 0 15,-21 22-15,0-1 16,0 0-16,0 0 0,0 21 16,0-20-16,0 20 0,0 0 0,-21-21 15,-1 22-15,22 20 0,-21-20 16,0 20-16,0 1 0,21-1 0,-21 1 15,0-1-15,-1 1 0,1-1 16,0 1-16,0-1 0,0-21 16,21 22-16,0-22 0,0 1 0,0-1 15,-21 0-15,21 1 0,0-22 0,0 0 16,0 0-16,0 0 16,0-42 15,0 0-31,0 0 0,21 0 15,-21-1-15,0-20 0,21 21 0,0-21 16,0-1-16,-21-20 0</inkml:trace>
  <inkml:trace contextRef="#ctx0" brushRef="#br0" timeOffset="2408">5397 1080 0,'0'0'0,"-21"0"16,-21 21-1,21-21 1,42 0 0,0 0-1,0 0-15,0-21 0,22 21 16,-22-22-16,21 1 0,-21 0 0,1 0 15,-1 0-15,0 0 0,0-1 16,-21 1-16,21 21 0,-21-21 16,0 0-16,-21 21 15,-21 0-15,21 0 16,-22 0-16,22 21 0,-21 21 0,-1-20 16,22 20-16,-21-21 0,21 21 15,0 1-15,-1-1 0,1-21 0,0 22 16,21-22-16,0 21 0,0-21 15,0 0-15,0 1 0,0-1 0,21 0 16,0-21-16,1 21 16,-1-21-16,0 0 0,21 0 0,-21 0 15,22 0-15,-22 0 0,21-21 0,-21 0 16,22 21-16,-1-21 0,-21-1 16,0 22-16,22-21 0</inkml:trace>
  <inkml:trace contextRef="#ctx0" brushRef="#br0" timeOffset="2915.7">5948 953 0,'0'0'15,"0"21"1,0 0 0,0 0-16,0 0 0,0 0 0,0 1 15,0 20-15,0-21 0,-21 0 16,21 0-16,0 1 0,0 20 0,-22-21 15,22 0-15,0 0 16,-21-21-16,21 22 0,0-1 0,0 0 16,0 0-16,-21-21 15,0 0 1,21-21 0,0 0-16,0 0 15,0-1-15,0 1 0,0 0 0,0-21 16,0 21-16,0-22 0,21 22 15,0-21-15,0 21 0,1-22 0,-1 22 16,0 0-16,0 0 0,21 0 16,-20-1-16,20 1 0,-21 21 0,21 0 15,1 0-15,-1 0 16,-21 0-16,22 0 0,-22 21 0,21 1 16,-21 20-16,0-21 0,-21 21 15,0-20-15,0 20 0,0 0 0,0-21 16,0 22-16,-21-22 0,0 21 15,21-21-15,-21 1 0,21-1 0,-21-21 16,0 21-16,21 0 16,-22-21-16,22 21 0,0-42 31,0 0-15,0 0-16,0 0 0,0-1 15</inkml:trace>
  <inkml:trace contextRef="#ctx0" brushRef="#br0" timeOffset="3295.8">6646 1143 0,'21'0'15,"1"0"1,-1 0-16,0 0 0,0-21 15,0 0-15,0 0 0,1-1 16,-22 1-16,21 0 0,-21 0 16,21 21-16,-21-21 0,0 0 15,0-1-15,-21 22 16,0 0-16,-1 0 16,1 0-16,0 22 0,0-1 0,0 0 15,0 0-15,-1 0 0,1 22 16,0-22-16,0 0 0,0 42 15,21-41-15,0-1 0,0 0 16,0 0-16,0 0 0,0 0 16,21-21-16,0 0 0,0 22 15,0-22-15,22 0 0,-22 0 16,0 0-16,21 0 0,1 0 0,-22 0 16,21 0-16,-21-22 0,1 22 15,-1-21-15,0 21 0</inkml:trace>
  <inkml:trace contextRef="#ctx0" brushRef="#br0" timeOffset="3725.56">7112 974 0,'0'0'0,"21"0"0,-21-21 0,21-1 16,-21 1-16,21 21 15,1-21-15,-1 21 16,0 0-16,0 0 0,0 0 15,0 0-15,1 0 0,-1 0 16,-21 21-16,42 0 0,-21 1 0,0-1 16,1 21-16,-1-21 0,-21 22 15,21-22-15,-21 21 0,0-21 0,0 22 16,0-22-16,0 21 0,0-21 16,0 0-16,0 1 0,0-1 0,0 0 15,-21-21-15,21 21 16,-21-21-16,-1 0 15,1-21-15,21 0 16,0 0-16,0-1 16,0 1-16,0 0 0,0 0 0,0-21 15,0 20-15,0-20 0,21 0 16,1 21-16,-22-22 0,21 22 0,0 0 16,0-21-16,0 20 0,-21 1 15,21 21-15,1-21 0,-1 0 0,0 21 16,0 0-16,0 0 15,0 0 1,1 0-16,-1 0 0</inkml:trace>
  <inkml:trace contextRef="#ctx0" brushRef="#br0" timeOffset="4339.21">8234 1185 0,'0'0'0,"21"0"0,0 0 31,-21-21-31,21 21 0,-21-21 0,21 0 16,-21 0-16,0 0 16,0-1-16,0 1 0,0 0 0,0 0 15,0 0-15,0 0 0,0-1 16,-21 22-16,0-21 0,0 21 15,0 0-15,0 0 0,-1 0 16,1 0-16,0 21 0,0 1 0,0-1 16,-22 0-16,22 21 0,0-21 15,0 22-15,-21-22 0,20 21 0,1-21 16,21 22-16,-21-22 0,21 0 16,-21 21-16,21-20 0,0-1 0,0 0 15,0 0-15,21 0 16,0-21-16,0 0 15,1 0-15,-1 0 0,21 0 0,-21 0 16,0 0-16,1 0 0,20-21 16,-21 0-16,0 0 0,0 0 0,1-22 15,-1 1-15,0 21 0,0-22 16,0 1-16,0-21 0,1 20 0,-22 1 16,0 21-16,0-22 0,0 22 15,21 0-15,-21 0 0,0 42 31,0 0-31,0 0 0,-21 22 0,21-22 16,0 21-16,0 1 0,0-1 16,0-21-16,0 21 0,0-20 15,0 20-15,0-21 0,0 0 16,0 0-16,0 1 0,0-1 0,0 0 16,21-21-1,0 0-15,0 0 0,0 0 16,0 0-16,1-21 0,-1 21 0,-21-21 15,21-1-15,0-20 0,0 21 16,0-21-16</inkml:trace>
  <inkml:trace contextRef="#ctx0" brushRef="#br0" timeOffset="4659.02">8848 381 0,'0'0'0,"0"-21"31,0 42-15,0 0-16,0 0 0,0 1 15,0 20-15,0-21 0,0 21 16,0 1-16,-22-1 0,22 0 0,0 22 16,0-22-16,-21 22 0,21-22 15,-21 0-15,21 22 0,-21-22 0,21 1 16,0-1-16,0-21 0,-21 21 15,21-20-15,-21-1 0,21 0 16,0 0-16,0 0 0,0 0 0,0 1 31,21-44-15,0 1-16,0 0 16,0 0-16,0 0 0,1 0 0</inkml:trace>
  <inkml:trace contextRef="#ctx0" brushRef="#br0" timeOffset="5075.78">9017 1037 0,'0'21'0,"0"1"15,21-22 1,0 0-16,0 0 16,1 0-16,-1 0 15,0 0-15,0 0 0,0-22 16,0 22-16,1-21 0,-1 0 0,0 0 15,0-21-15,0 20 0,-21 1 16,0-21-16,21 21 0,-21 0 0,0-1 16,0 1-16,0 0 0,-21 21 15,0 0-15,0 0 16,0 0-16,0 0 16,-1 21-16,1 22 0,-21-22 0,21 21 15,0-21-15,-1 22 0,1-1 16,0 0-16,21-21 0,0 22 0,0-22 15,0 21-15,0-21 0,0 1 16,0-1-16,0 0 0,21 0 0,0-21 16,1 0-16,-1 21 0,0-21 0,0 0 15,21 0-15,-20 0 0,-1 0 16,21-21-16,-21 0 0,22 21 0,-22-21 16,0 0-16,0-1 0,0 1 15,0 0-15,1 0 0,-1 0 0,-21 0 16,0-1-16,21-20 0,-21 21 15,0 0-15</inkml:trace>
  <inkml:trace contextRef="#ctx0" brushRef="#br0" timeOffset="5359.21">8657 529 0,'0'0'0,"-21"0"0,0 0 16,42 0 0,0 0-1,21 0-15,1-21 0,-1 21 0,0 0 16,1 0-16,-1-21 0,22 21 0,-22 0 16,0 0-16,1 0 0,-22-21 15,21 21-15,-21 0 0,22 0 0,-22 0 16,0 0-16,0 0 0,0 0 15,0 0-15,-21-21 16</inkml:trace>
  <inkml:trace contextRef="#ctx0" brushRef="#br0" timeOffset="5915.9">11028 572 0,'0'-22'0,"0"44"0,0-65 16,0 22-16,21 0 0,-21 0 0,0 0 16,0-1-16,0 44 31,0-1-31,0 0 16,0 21-16,-21 1 0,0-1 15,21 0-15,-22 22 0,1-1 0,0 1 16,0-1-16,0 1 0,0-1 15,-22 43-15,22-42 0,0-22 16,21 0-16,0 1 0,-21-1 16,21-21-16,-21 21 0,21-20 15,0-1-15,0 0 0,0 0 0,0 0 16,0-42 15,0 0-31</inkml:trace>
  <inkml:trace contextRef="#ctx0" brushRef="#br0" timeOffset="6487.99">10731 847 0,'0'0'0,"0"-21"0,-63-64 16,63 64-16,0 0 15,0-1-15,0 1 0,0-21 0,21 21 16,0-22-16,0 22 0,22-21 0,-1 0 15,22 20-15,-22-20 16,21 21-16,1-21 0,21 20 0,-22 1 16,1 0-16,-1 0 0,1 21 15,-1 0-15,1 0 0,-22 0 0,21 0 16,-20 21-16,20 0 0,-42 22 16,22-1-16,-22 0 0,-21 22 0,0-22 15,0 22-15,-21-1 0,-22 1 16,1-22-16,0 21 0,-1 1 0,1-1 15,0-20-15,-22-1 0,22 0 16,-22 1-16,22-22 0,0 0 16,-1 0-16,1 0 0,0-21 0,21 0 15,-22 0-15,22 0 0,0 0 16,-21 0-16,20 0 0,1 0 16,21-21-16,-21 0 0,0 0 0,21 0 15,-21 0-15,21-1 0,0 1 0,0 0 16,0 42-1,0 0 1,0 1-16,21-1 0,-21 21 16,21-21-16,0 0 0,0 22 15,1-22-15,-1 0 0,0 0 0,0 0 16,21 1-16,1 20 16,-1-21-16,-21-21 0,22 21 0,-22-21 15,21 0-15,-21 0 0,0 0 16,1 0-16,-1 0 0,0 0 0,0 0 15,0 0-15,0 0 0,1-21 16,-22 0-16,0 0 16,0 0-16,21-1 0</inkml:trace>
  <inkml:trace contextRef="#ctx0" brushRef="#br0" timeOffset="6864.7">11599 1228 0,'0'21'0,"0"0"31,21-21-15,1 0-16,-1 0 0,0 0 15,0 0-15,21 0 0,-20-21 16,-1 0-16,21 21 0,-21-21 0,22-1 16,-22 22-16,0-21 0,0 0 15,0 0-15,-21 0 0,0 0 0,0-1 16,0 1-16,-42 21 0,21 0 15,0 0-15,-22 0 0,22 0 16,-21 0-16,-1 21 0,22 1 0,-21-1 16,21 0-16,0 0 0,-1 21 15,1-20-15,0-1 0,21 21 16,-21-21-16,21 0 0,0 1 16,0-1-16,0 0 0,0 0 0,0 0 15,21 0-15,21 1 0,-20-1 16,20-21-16,-21 0 0,21 0 15,-20 0-15,20 0 0,0 0 0,1 0 16,-1 0-16,0-21 0,1-1 16,-1 22-16,0-21 0,-21 0 0</inkml:trace>
  <inkml:trace contextRef="#ctx0" brushRef="#br0" timeOffset="7247.94">12446 953 0,'0'0'0,"0"-43"15,0 64 17,0 1-32,0-1 15,0 21-15,0-21 0,-21 22 0,21-22 16,0 21-16,-21 0 0,21 1 16,-22 20-16,22-20 0,0-1 0,-21 21 15,21-20-15,-21 20 0,21 1 0,-21-1 16,21 1-16,0 20 0,-21-20 15,0-1-15,-1-20 0,22 20 16,-21 1-16,21-1 0,-21-20 0,0 20 16,21-21-16,0 22 0,0-22 15,-21 22-15,21-22 0,-21 0 0,21 1 16,-22-22-16,22 21 0,0-21 16,0 1-16,-21-1 0,0 0 15,0-21-15,21-21 31,0 0-31,0-1 0,0 1 16,0-21-16,0 0 0,21-1 0,0 1 16,0 0-16,-21-22 15,22 22-15,-1-22 0</inkml:trace>
  <inkml:trace contextRef="#ctx0" brushRef="#br0" timeOffset="7607.73">12361 1228 0,'0'0'0,"21"-21"0,1-128 32,-1 107-32,-21 21 0,21 0 15,0 0-15,0-1 0,0 1 16,-21 0-16,43 21 0,-22-21 0,0 0 16,0 21-16,22 0 0,-22 0 15,21 0-15,-21 0 0,0 0 16,22 0-16,-22 21 0,0 0 0,0 0 15,0 0-15,-21 1 0,0-1 16,0 0-16,0 0 0,0 21 0,0-20 16,0-1-16,-21 0 0,0 0 15,-21 0-15,21 0 0,-1 1 0,1-22 16,-21 21-16,21 0 0,0-21 16,-22 21-16,22-21 0,0 0 0,0 0 15,21 21-15,-21-21 0,42 0 47,0 0-47,0-21 16,0 21-16,0-21 0</inkml:trace>
  <inkml:trace contextRef="#ctx0" brushRef="#br0" timeOffset="8044.34">13293 889 0,'0'0'0,"0"-21"16,-22 21 15,1 21-31,0-21 0,0 21 0,0 0 16,0 22-16,-1-22 0,1 0 16,0 21-16,0-20 0,0 20 15,0-21-15,-1 0 0,22 22 0,0-22 16,0 0-16,0 0 0,0 0 15,0 0-15,0 1 0,22-22 0,-1 21 16,0-21-16,21 0 0,-21 0 16,1 0-16,20 0 0,-21 0 0,0 0 15,22 0-15,-22-21 0,21-1 16,-21 1-16,22 0 0,-22 0 16,0-21-16,0-1 0,-21 1 0,0 0 0,0 20 15,0-20-15,0 21 16,0-21-16,0 20 0,-21 1 0,0 21 15,-22-21-15,22 21 0,-21 0 16,21 0-16,-22 0 0,22 0 0,-21 0 16,21 0-16,0 0 0,-1 21 15,22 0-15,0 1 0,0-1 16,0 0-16,22-21 16,-1 21-16,0-21 0,0 21 0,21-21 15,-20 0-15</inkml:trace>
  <inkml:trace contextRef="#ctx0" brushRef="#br0" timeOffset="8460.1">13695 953 0,'0'-22'15,"0"44"-15,0-65 0,0 22 0,0 0 16,0 0-16,0 0 15,21 21-15,0 0 0,0 0 16,0 0-16,1 0 0,-1 21 16,-21 0-16,21 0 0,0 0 15,0 0-15,-21 22 0,21-22 16,-21 0-16,22 21 0,-22-20 0,0 20 16,0-21-16,0 21 0,0-20 0,0-1 15,0 0-15,0 0 0,-22 0 16,22 0-16,-21 1 0,21-1 15,-21-21-15,21-21 47,0-1-47,0 1 0,0 0 16,0-21-16,21 21 0,-21-22 0,21 22 16,1-21-16,-1-1 15,0 22-15,-21-21 0,21 21 0,0 0 16,-21-1-16,21-20 0,1 21 15,-1 0-15,0 0 0,0 21 0,0-22 16</inkml:trace>
  <inkml:trace contextRef="#ctx0" brushRef="#br0" timeOffset="8867.86">14647 423 0,'0'0'0,"0"-21"16,0 42 15,0 1-31,-21-1 0,21 0 16,-21 0-16,21 21 0,-21-20 0,0 20 15,21-21-15,-22 21 0,1 22 0,0-22 16,0 1-16,0 20 0,21-21 15,-21 1-15,-1 20 0,1-20 0,21-1 16,0-21-16,0 21 0,0 1 16,0-22-16,0 0 0,0 0 15,0 0-15,0 1 0,21-1 16,1-21-16,-1 21 0,0-21 16,0 0-16,0 0 0,0 0 15,1-21-15,-1 21 0,0-21 16,0-1-16,0 1 0,0 0 15,1 0-15,-22 0 0,0 0 16,0-1-16,21 1 0,-21 0 16,0 0-16,0 0 0,0 0 0,0-1 15</inkml:trace>
  <inkml:trace contextRef="#ctx0" brushRef="#br0" timeOffset="9159.7">14330 804 0,'0'0'16,"-21"0"-16,-1 0 0,44 0 31,20 0-31,-21 0 16,21 0-16,1 0 0,-1 0 0,0-21 15,1 21-15,-1 0 0,0 0 16,1 0-16,-1 0 0,0 0 0,-20-21 15,20 21-15,-21 0 0,21 0 16,-20 0-16,-1 0 0,0 0 16,0 0-16,-21 21 31,0 0-15,-21-21-16</inkml:trace>
  <inkml:trace contextRef="#ctx0" brushRef="#br0" timeOffset="10269.06">5630 1842 0,'0'0'0,"-42"0"0,-106 21 15,105-21 1,22 0-16,-21 0 0,21 0 16,0 0-16,-1 21 0,1-21 15,0 0-15,42 0 32,0 0-32,1 0 15,20 0-15,-21 0 0,21 21 16,1-21-16,-1 0 0,0 0 0,22 0 15,-22 0-15,22 0 0,-1 0 16,1 0-16,-1 0 0,1 0 0,-1 0 16,22 0-16,-22 0 0,22 0 15,-21-21-15,20 21 0,22 0 0,-21 0 16,21 0-16,-1-21 0,1 21 16,0 0-16,-21 0 0,21 0 15,-1 0-15,22 0 0,-21 0 0,21 0 16,-21-21-16,21 21 0,0 0 15,-21 0-15,21 0 0,-21 0 0,21 0 16,0-22-16,0 22 0,21 0 16,-21 0-16,0-21 0,21 21 0,-21 0 15,21 0-15,0 0 0,1 0 16,-1-21-16,0 21 0,0 0 0,-21 0 16,169-21-16,-147 21 0,-1 0 15,-21 0-15,0 0 0,0-21 16,0 21-16,0 0 0,0 0 15,0 0-15,0 0 0,0 0 16,-21-21-16,-1 21 0,-20 0 0,21 0 16,-21 0-16,-22 0 0,22-22 15,-1 22-15,-20 0 0,-1 0 0,1 0 16,-22 0-16,22-21 0,-22 21 0,0 0 16,-20 0-16,20 0 0,-21 0 15,0-21-15,0 21 0,1 0 0,-1 0 16,-42 0 46,-1 0-46,1 0-16</inkml:trace>
  <inkml:trace contextRef="#ctx0" brushRef="#br0" timeOffset="10402.98">13356 1672 0,'0'21'0,"0"1"15,0-1 17,-21-21-32,0 0 15,0 21-15,-1-21 16,1 0-16,0 0 0,0 0 0,-21 21 16,-1-21-16</inkml:trace>
  <inkml:trace contextRef="#ctx0" brushRef="#br0" timeOffset="12099.53">1291 4636 0,'0'0'0,"-21"0"16,0 0-16,0 0 15,-1 0-15,1 0 0,0 0 16,0 0-16,0 0 0,0 0 16,-1 0-16,1 0 15,0 0-15,42 0 32,0 0-32,1 21 15,20-21-15,0 0 16,1 0-16,20 0 0,1 0 0,-1 0 15,1 0-15,20 0 0,-20 0 16,-1 0-16,22 0 0,-22 0 0,1 0 16,-1 0-16,1 0 0,21 0 15,-22 0-15,1 0 0,-1 0 0,1 0 16,-22 0-16,0-21 0,1 21 16,-1 0-16,-21 0 0,0 0 0,0 0 15,-21-22 16,-21 1-15</inkml:trace>
  <inkml:trace contextRef="#ctx0" brushRef="#br0" timeOffset="12507.8">2413 4403 0,'0'0'0,"-21"0"16,21 21 31,21-21-47,-21 21 16,21 0-16,0-21 0,22 21 15,-22-21-15,21 22 0,-21-22 0,22 0 16,-22 21-16,21-21 0,0 0 15,-20 0-15,-1 0 0,0 21 0,0-21 16,0 0-16,0 0 0,-21 21 16,0 0-1,-21 0 1,0 1-16,-21-22 0,-1 21 16,22 21-16,-42-21 0,-22 43 15,22-22-15,20 0 0,-20-20 16,20 20-16,1 0 0,0-21 0,21 1 15,-22 20-15,22-21 0,0 0 16,0-21-16,0 21 0,21 1 0</inkml:trace>
  <inkml:trace contextRef="#ctx0" brushRef="#br0" timeOffset="14528.59">4043 3789 0,'0'0'16,"21"-21"-16,0 0 0,-21-1 0,0 1 16,0 0-16,0 0 0,0 0 15,0 0-15,0-1 16,-21 22 15,0 22-31,0-1 0,-1 21 0,1-21 16,21 22-16,-21 20 0,-21-21 15,21 22-15,-1-1 0,1-20 0,0 41 16,0-41-16,0 20 0,0 1 16,-1-22-16,22 22 0,-21-22 0,21 0 15,0 1-15,0-22 0,0 21 16,21-21-16,1 0 0,-1 1 0,0-1 16,0 0-16,21-21 0,-20 0 0,20 21 15,-21-21-15,21 0 0,-20 0 16,20 0-16,0 0 0,-21-21 0,22 0 15,-1 21-15,0-21 16,1-22-16,-1 22 0,0-21 0,1 21 16,-1-22-16,-21 1 0,22-22 0,-22 22 15,0-21-15,0-1 0,-21 1 16,0 20-16,0-20 0,0-1 0,0 22 16,0 0-16,-21-22 0,-21 43 15,20-21-15,-20-1 0,0 22 0,-1 0 16,1 21-16,0 0 0,-1 0 15,1 0-15,0 0 0,-1 0 0,-20 21 16,21 0-16,-1 0 0,1 1 16,0 20-16,-1 0 0,22 1 0,0-1 15,0 21-15,0-20 0,21 20 16,0 1-16,0-1 0,0-20 16,0 20-16,21-21 0,0 1 0,0-1 15,21 0-15,-20 1 0,20-22 16,-21 0-16,21 0 0,1-21 0,-1 0 15,0 0-15,22 0 0,-22 0 16,22 0-16,-1 0 0,-20-21 0,20 0 16,1 0-16,-22 0 0,0-1 0,1 1 15,-1-21-15,0 21 0,-21-22 16,22 22-16,-22-21 0,-21 21 0,21-22 16,-21 22-16,21 0 0,-21 0 15,0 0-15,0 42 31,-21-21-31,-21 127 32,42-106-32,-21 0 0,21 0 15,-22 1-15,22 20 0,-21-21 0,21 0 16,0 0-16,0 1 0,0-1 0,-21 0 16,21 0-16,0 0 15,0 0-15,0-42 47,0 0-47,21 0 16,-21 0-16,21 0 0,1-1 15,-1-20-15,-21 21 0,21 0 0,21 0 16,-21-1-16,1-20 0,-1 21 16,0 0-16,21 21 0,-21-21 0,1-1 15,-1 22-15,0 0 0,0 0 16,0 0-16,0 0 15,-21 22-15,0-1 0,0 0 16,0 0-16,0 0 0,0 0 16,0 1-16,0-1 0,0 0 15,0 0-15,0 0 0,0 0 0,22 1 16,-22-1-16,21 0 0,0 0 16,-21 0-16,21-21 15,0 21-15,0-21 0,1 0 16,-22 22-16,21-22 0,0 0 15,0 0-15,0 0 0,0 0 0,1 0 16,-1-22-16,0 1 0,0 21 16,0-21-16,-21 0 0,21 0 15,1 0-15,-22-1 0,21 1 16,0-21-16,0 21 0,-21 0 16,21-22-16,0 22 0,22-42 15,-22 41-15,-21 1 0,21 21 0,0-21 16,0 0-16,1 21 0,-1 0 15,0 0-15,-21 21 32,0 0-17,0 0-15,0 1 16,0-44 31,0 1-32,0 0 1,0 0-16,-21 21 0,0 0 16,21-21-16,-22 21 0,1 0 15,0 0 1,0 0-16,21 21 16,-21 0-16,21 0 0,-21 0 15,-1 1-15,1-1 0,21 21 16,-21-21-16,21 0 0,0 1 15,0-1-15,0 0 0,0 0 0,0 0 0,0 0 16,0 1-16,0-1 0,0 0 16,21-21-16,0 21 0,1-21 15,-1 0-15,0 0 0,0 0 0,0 0 16,22 0-16,-22 0 0,21 0 16,-21 0-16,22 0 0,-22 0 0,21-21 15,-21 21-15,22-21 0,-22 0 16,21-1-16,-21 1 0,0 0 0,1-21 15,-1 21-15,0-22 0,0 22 0,-21 0 16,0-21-16,0 20 0,0 1 16,0 0-16,0 0 0,-21 21 15,0 0-15,0 0 16,-1 21-16,1 0 0,0 0 16,0 1-16,0-1 0,0 0 15,21 21-15,0-21 0,0 1 16,0 20-16,0-21 0,0 21 15,0-20-15,0-1 0,0 0 0,21-21 16,0 21-16,0-21 16,0 0-16,0 0 0,1 0 0,-1 0 15,0 0-15,0 0 0,0 0 0,0 0 16,1-21-16,-1 0 0,-21 0 16,21 21-16</inkml:trace>
  <inkml:trace contextRef="#ctx0" brushRef="#br0" timeOffset="18019.72">7387 4445 0,'0'0'0,"-21"0"0,0 0 15,21-21 17,0 0-17,21 0-15,0-1 16,0 1-16,0 21 0,1-42 16,20 21-16,-21 0 0,21-1 0,-20-20 15,-1 21-15,0-21 0,0-1 16,0 22-16,-21-21 0,21 21 0,-21-22 15,0 22-15,0 0 0,-21 0 16,0 21-16,0 0 0,0 0 16,0 0-16,-1 0 0,1 21 0,-21-21 15,21 21-15,0 21 0,-1-20 16,1 20-16,0 0 0,0-21 0,0 22 16,21-1-16,0 0 0,0-20 0,0 20 15,0-21-15,0 0 0,0 22 16,0-22-16,21 0 0,0-21 15,0 21-15,22 0 0,-22-21 16,0 0-16,21 0 0,-21 0 0,22 0 16,-22 0-16,21 0 0,-21-21 0,22 21 15,-22-21-15,0 0 0,21 0 16,-20-1-16,-1 1 0,21 0 0,-21-21 16,0 21-16,22-22 0,-22 1 15,0 21-15,21-22 0,-20 22 0,20 0 16,-21 0-16,21 0 0,-20 0 0,-1-1 15,21 22-15,-21 0 0,0 0 16,1 0-16,-1 22 16,-21-1-16,21 0 0,-21 21 0,0-21 15,0 1-15,0 20 16,0-21-16,-21 21 0,21-20 0,-21-1 16,-1 0-16,22 21 0,0-21 15,-21 1-15,0-22 16,21 21-16,0-42 31,0-1-31,21 1 16,-21 0-16,21 0 0,1-21 0,-1 20 15,-21 1-15,21-21 0,0 0 16,0 20-16,0-20 0,1 21 0,-1 0 16,0 0-16,0-1 0,0 1 15,0 0-15,-21 42 31,0 0-15,-21 1-16,0-1 0,21 0 0,0 21 16,-21-21-16,0 22 0,0-22 0,21 0 15,0 21-15,0-20 0,0-1 16,0 21-16,0-21 0,0 0 0,0 1 16,21-1-16,0-21 15,0 0-15,21 0 0,1 0 0,-22 0 16,21 0-16,22 0 0,-22 0 0,0 0 15,22-21-15,-22-1 16,1 1-16,-1 0 0,0 0 0,1 0 16,-22 0-16,0-22 0,0 22 0,0-21 15,-21-1-15,0 22 0,0-21 16,0 21-16,0 0 0,0-1 0,0 1 16,0 0-16,-21 21 0,0 0 0,0 0 15,0 0-15,-1 0 16,1 0-16,0 21 0,0 0 0,0 22 15,21-22-15,0 0 0,0 21 16,-21-20-16,21 20 0,0-21 16,0 21-16,0-20 0,21-1 0,0 0 0,-21 0 15,21 0-15,0-21 16,0 21-16,1-21 0,-1 0 0,0 0 16,21 0-16,-21 0 0,1 0 0,20 0 15,-21-21-15,0 21 0,22-21 16,-22 0-16,0 0 0,0-22 15,0 22-15,0 0 0,1-21 0,-1-1 16,0 22-16,0-21 0,21 0 16,-20 20-16,-22 1 0,21 0 0,0 0 0,0 21 15,0 21 17,-21 0-17,21-21 1,-21 21-16,22-21 15,-1 0 1,-21-21 0,0 0-16,0 0 0,0 0 15,0 0-15,0-1 16,0 1-16,-21 21 16,21-21-16,-22 21 0,1 0 15,0 0-15,0 0 16,21 21-16,-21-21 0,0 21 15,-1 1-15,22-1 0,-21 21 0,21-21 0,-21 0 16,21 22-16,-21-22 16,21 21-16,0-21 0,0 22 0,0-22 15,0 0-15,0 21 0,0-20 16,0-1-16,21 0 0,0 0 0,0 0 16,1 0-16,20-21 0,-21 0 15,21 0-15,1 0 0,-1 0 16,0 0-16,1 0 0,-1 0 0,0-21 15,1 0-15,-22 0 0,21 0 0,1 0 16,-22-22-16,21 22 16,-21-21-16,0-1 0,1 22 0,-1-21 15,-21 21-15,0-22 0,0 22 0,0 0 16,0 0-16,0 0 0,-21 21 31,-1 0-31,1 0 0,0 21 16,21 0-16,0 21 0,-21-20 15,21-1-15,-21 21 0,21-21 0,0 0 16,0 22-16,0-22 0,0 0 16,0 0-16,0 0 0,21 1 0,0-1 15,0 0-15,0-21 0,1 0 16,-1 0-16,0 0 16,0 0-16,0 0 0,0 0 0,22-21 15,-22 0-15,0-1 0,0 1 0,0 0 16,1 0-16,-1 0 0,0-22 15,0 1-15,0 21 0,0-21 0,1 20 16,-22-20-16,0 21 0,21 0 0,-21 0 16,0-1-16,0 44 31,0-1-15,0 0-16,0 0 0,0 0 0,-21 0 15,21 22-15,0-22 0,0 21 0,0-21 16,0 1-16,0-1 0,0 0 15,21 0-15,-21 0 0,21 0 16,0-21-16,0 22 0,0-22 0,1 0 16,20 0-16,-21 0 0,0 0 15,0 0-15,1 0 0,20 0 0,-21-22 16,0 1-16,22 0 0,-22 0 0,0-21 16,0-1-16,21 22 0,-20-21 15,-1-1-15,0 1 0,0-64 16,0 64-16,0 0 0,1-1 15,-22 1-15,21 21 0,-21-22 0,21 22 16,-21-21-16,0 21 0,0 0 0,0-1 16,0 1-1,0 42 1,0 1-16,0-1 0,0 0 16,-21 0-16,21 0 0,-21 22 15,21-22-15,0 21 0,0 0 0,-22 1 16,22-22-16,0 21 0,-21 1 15,21-1-15,0-21 0,0 21 0,0 1 16,0-22-16,0 21 0,0-21 0,0 1 16,0 20-16,21-21 15,1 0-15,-22 0 0,21-21 0,0 0 16,0 0-16,0 0 16,0 0-16,1 0 0,-1-21 0,0 21 15,0-21-15,0 0 0,0 0 16,1 0-16,-22-22 0,21 22 0,0 0 15,-21-21-15,21 20 0,-21 1 16,0 0-16,0 0 0,0 0 0,0 0 16,0 42 15,0 0-31,-21 0 16,21 0-16,0 0 0,0 1 0,0-1 15,0 0-15,-21 21 0,21-21 16,0 1-16,0-1 0,0 0 0,0 0 15,0 0-15,21 0 0,0-21 16,0 22-16,0-22 16,22 0-16,-22 0 0,0 0 15,21 0-15,1 0 0,-22 0 0,21 0 16,1 0-16,-1 0 0,-21-22 16,21 1-16,1 21 0,-22-21 0,21 0 15,-21-21-15,1 20 0,-1 1 16,0 0-16,0-21 0,-21 21 0,21-1 15,-21 1-15,0 0 0,0 0 16,0 0 0,-21 42-1,21 0-15,-21 0 16,21 0-16,-21 1 16,21-1-16,-21 0 0,21 0 0,0 21 15,0-20-15,-22-1 0,22 0 0,0 0 16,-21 0-16,21 0 0,0 1 15,0-1-15,0 0 0,0 0 16,21-21-16,1 0 0,-1 0 16,0 0-16,0 0 15,21 0-15,-20 0 0,20 0 0,-21-21 16,21 0-16,-20 0 0,-1-1 16,21 1-16,-21-21 0,0 21 15,-21-22-15,22-20 0,-22 42 16,0-22-16,0 22 0,0 0 15,0 0-15,-22 21 0,1-21 0,0 21 16,0 0-16,-21 0 0,20 0 0,1 0 16,0 0-16,0 0 0,0 0 15,0 0-15,-1 0 0,22 21 16,22-21 0,-1 0-1,21 0-15,-21 0 0,0 0 0,1 0 16,20-21-16,-21 21 0,21 0 15,-20 0-15,20-21 0,-21 21 16,21 0-16,-20 0 0,20 0 0,-21 0 16,21 0-16,-20 0 0,-1 0 0,0 0 15,-21 21-15,0 0 16,0 0-16,0 0 0,0 0 16,0 1-16,0-1 0,0 0 15,0 0-15,0 0 0,0 0 0,-21 1 16,21-1-16,0 0 0,-21 0 0,21 0 15,0 0-15,0 1 0,0-1 16,0 0-16,-22-21 47,22-21-47,0 0 16,0-1-16,0 1 0,0-21 15,0 21-15,0 0 0,22-22 16,-1 1-16,0 21 0,0-22 0,0 1 15,22 0-15,-22 21 0,21-22 0,0 22 16,1-21-16,-1 21 0,0-1 16,1 1-16,41 21 0,-41 0 15,-22 0-15,0 0 0,21 0 16,-20 21-16,-22 1 0,0-1 16,21 0-16,-21 21 0,0-21 0,0 22 0,0-22 15,0 21-15,-21 1 16,21-22-16,-22 21 0,1-21 0,21 0 15,-21 1-15,21-1 0,-21 0 0,21 0 16,-21-21-16,21 21 16,-21-21-16,-1 0 15,22-21-15,-21 21 16,0-21-16,0 0 0</inkml:trace>
  <inkml:trace contextRef="#ctx0" brushRef="#br0" timeOffset="18231.65">12531 3344 0,'0'0'0,"-22"0"0,1-21 0,0 21 16,0 0-16,0 0 62,0 0-62,-1 0 16,1 0-16</inkml:trace>
  <inkml:trace contextRef="#ctx0" brushRef="#br0" timeOffset="18432.55">11134 3641 0,'-22'21'0,"44"-42"0,-65 42 0,64-21 31,22 0-31,-22 0 0,21 0 16,1 0-16,-1 0 0,0-21 0,1 21 16,20 0-16,-21-21 0,1 21 15,-1 0-15,-21-22 0,22 1 16,-22 21-16</inkml:trace>
  <inkml:trace contextRef="#ctx0" brushRef="#br0" timeOffset="18963.91">14584 3662 0,'21'-21'16,"-42"42"-16,42-63 0,-21 20 0,0 1 15,0 42 17,0 1-32,0-1 15,0 0-15,0 0 0,0 0 16,-21 22-16,21-22 0,-21 21 0,-1-21 0,22 0 16,0 1-16,-21 20 15,0-21-15,21 0 0,0 0 0,0 1 16,0-1-16,-21-21 0,21 21 0</inkml:trace>
  <inkml:trace contextRef="#ctx0" brushRef="#br0" timeOffset="19375.72">15240 3662 0,'21'0'0,"-42"0"0,42-21 15,-21 0 1,-21 21-16,0 0 0,0 0 16,-22 0-16,1 0 0,0 0 0,-1 0 15,1 0-15,0 0 0,-1 0 0,22 21 16,0-21-16,0 21 0,0-21 16,21 21-16,0 0 15,21 0 1,0-21-16,0 0 0,21 0 0,-20 22 15,20-1-15,0-21 0,22 0 0,-22 21 16,0-21-16,1 21 0,-22-21 16,21 21-16,-21 0 0,1-21 0,-1 22 15,-21-1-15,0 0 16,0 0-16,-21-21 0,-1 21 16,1 0-16,-21-21 0,0 0 0,-1 22 15,1-22-15,0 0 0,-1 0 0,22 0 16,-21 0-16,-1 0 0,22 0 15,0 0-15,0-22 0,0 1 0,0 21 16,-1-21-16,1 0 16,21 0-16,0 0 15,0-1-15,0 1 0</inkml:trace>
  <inkml:trace contextRef="#ctx0" brushRef="#br0" timeOffset="19567.43">14605 3344 0,'0'0'0,"-21"0"0,21-21 15,0 0-15,0 0 32,21 21-17,-21-21 16</inkml:trace>
  <inkml:trace contextRef="#ctx0" brushRef="#br0" timeOffset="20093.16">17357 3175 0,'21'-21'0,"-42"42"0,63-63 0,-42 21 16,0-1-16,21 1 0,-21 0 16,0 0-16,-21 0 15,0 21-15,0 0 0,-22 0 16,22 0-16,-21 0 0,21 0 15,-22 21-15,1 0 0,0 21 0,-1-20 16,1 20-16,0 21 0,-1-20 0,22 20 16,-21 1-16,21-1 0,-1 1 15,1-22-15,0 22 0,21-22 0,0 21 16,0-20-16,0-1 0,0 0 16,0 1-16,0-22 0,21 21 0,0-21 15,1 1-15,20-1 0,-21 0 0,21 0 16,1-21-16,-1 0 15,0 0-15,1 0 0,20-21 0,-20 0 16,20 0-16,-21-1 0</inkml:trace>
  <inkml:trace contextRef="#ctx0" brushRef="#br0" timeOffset="21071.27">17780 3577 0,'0'0'0,"0"-21"0,-21 21 31,0 21-31,-1 0 15,1 1-15,0-1 0,0 21 16,0-21-16,0 0 0,-1 22 0,1-22 16,0 21-16,21-21 0,-21 22 15,21-1-15,0-21 16,0 0-16,0 1 0,21-1 16,0-21-16,0 0 0,1 0 15,-1 0-15,0 0 0,21 0 0,-21-21 16,1 21-16,-1-22 0,21 1 0,-21 0 15,0 0-15,-21 0 16,0 0-16,0-22 0,0 22 0,0 0 16,0 0-16,-21 0 0,0-1 15,21 1-15,-21 21 0,0-21 16,0 21-16,-1 0 0,22-21 16,43 21 15,-22-21-31,0 21 15,21-21-15,-20 21 0,20 0 0,0 0 16,1 0-16,-22 0 0,21 0 0,0 0 16,-20 0-16,20 0 0,-21 21 15,0-21-15,0 21 0,1 0 0,-22 0 16,0 0-16,0 1 0,0-1 16,0 0-16,0 0 0,0 0 0,0 0 15,0 1-15,-22-1 0,22 0 0,0 0 16,-21-21-16,21 21 15,0 0-15,-21-21 32,0 0-17,21-21-15,0 0 0,0 0 16,0 0-16,0 0 0,0-1 16,21 1-16,0 0 0,0-21 0,1 21 15,-1-1-15,0 1 0,21 0 16,-21 0-16,1 0 0,20 21 0,-21 0 15,21 0-15,-20 0 0,-1 0 0,0 0 16,0 0-16,0 21 0,0 0 16,-21 0-16,22 0 0,-22 1 15,0-1-15,0 0 0,0 0 16,0 0-16,0 0 0,0 1 0,0-1 16,0 0-16,-22 0 15,1 0-15,0-21 16,21-21 15,0 0-31,0 0 0,0 0 16,0-1-16,21 1 0,0 0 15,1-21-15,-1 21 16,0-1-16,21 1 0,-21-21 0,22 21 0,-22 0 16,21 21-16,-21-22 0,22 22 15,-22 0-15,0 0 0,0 22 16,0-1-16,1-21 0,-22 42 0,21-21 15,-21 0-15,0 1 0,0-1 16,0 0-16,0 0 0,0 0 0,-21 0 16,21 1-16,-22-1 0,1 0 15,0-21 1,0 0-16,21-21 31,0 0-15,21 21-16,0-22 0,0 1 15</inkml:trace>
  <inkml:trace contextRef="#ctx0" brushRef="#br0" timeOffset="21399.08">19494 3556 0,'0'0'16,"0"-21"-16,-21 42 46,21 0-46,-21 0 0,0 1 0,21 20 16,-21 0-16,0-21 0,21 22 0,-22-1 16,1 22-16,0-22 15,0 21-15,21 1 0,-21-1 0,21 1 16,-21-1-16,21 1 0,-22-1 16,22 1-16,0-1 0,0-20 0,0 20 15,0-20-15,0 20 0,0-21 0,0 22 16,0-22-16,0 1 0,-21-1 15,0 0-15,0-21 0,21 22 0,0-22 16,-21 0-16,0 0 0,21-42 31,0-21-15,0 21-16,0-1 0,0-20 16</inkml:trace>
  <inkml:trace contextRef="#ctx0" brushRef="#br0" timeOffset="21718.9">19389 3725 0,'0'-42'0,"0"84"0,0-105 0,21 42 16,0 0-16,0-1 0,21 1 0,1 0 16,-1 0-16,0 0 0,22 21 15,-1 0-15,-20 0 0,-1 0 0,22 0 16,-22 0-16,0 21 0,1-21 15,-22 21-15,0 0 0,-21 22 16,0-22-16,0 0 0,0 0 16,-21 0-16,0 0 0,-22 1 0,1-1 15,0-21-15,-1 21 0,1 0 0,-22-21 16,22 0-16,0 21 0,-22-21 16,43 0-16,-21 0 0,21 0 0,-1 0 15,1 0-15,0 0 0,42 0 31,0 0-31,1-21 0,-1 21 0,0-21 16,21 0-16</inkml:trace>
  <inkml:trace contextRef="#ctx0" brushRef="#br0" timeOffset="22635.09">20299 3239 0,'0'0'0,"-21"21"31,-1 0-15,1 21-16,21-21 0,-21 22 0,0-22 15,0 21-15,0 1 0,-1-1 16,22 0-16,-21 1 0,21-1 16,-21-21-16,21 21 0,0-20 0,0 20 15,0-21-15,0 0 0,0 0 16,21-21-16,0 22 0,1-22 0,-1 0 15,0 0-15,21 0 0,-21 0 16,22 0-16,-22 0 0,21-22 0,1 1 16,-22 21-16,21-21 0,-21 0 15,22 0-15,-22 0 0,0-1 0,0 1 16,-21 0-16,0 0 16,-21 21-1,0 0-15,0 0 0,-1 0 0,1 21 16,0 0-16,0-21 0,0 21 15,0 1-15,-1-1 0,22 0 16,0 0-16,0 0 0,0 0 0,0 1 16,0-1-16,0 0 15,22-21-15,-1 21 0,0 0 0,0-21 16,21 0-16,-20 0 0,20 0 16,0 0-16,1 0 0,-22 0 0,21 0 15,0-21-15,-20 21 0,20-21 0,-21 0 16,21 0-16,-20-22 0,-1 22 15,21-21-15,-21 21 0,0-22 0,1 1 16,-1 0-16,0-1 0,0-20 16,0 20-16,0 1 0,-21 21 15,0-21-15,0 20 0,0 1 16,0 0-16,-21 21 16,0 21-16,21 0 15,-21 1-15,0-1 0,21 0 16,-21 42-16,21-20 0,-22-1 15,22-21-15,0 22 0,0-1 16,0-21-16,0 21 0,0-20 0,0-1 16,0 21-16,0-21 0,0 0 15,22 1-15,-1-1 0,-21 0 0,42-21 16,-21 0-16,0 21 0,1-21 16,-1 0-16,0 0 0,21 0 15,-21-21-15,1 21 0,-1-21 0,21 0 16,-21-1-16,0 1 0,1 0 15,-1 0-15,-21 0 0,21-22 0,-21 22 16,0 0-16,0 0 0,0 0 0,0 0 16,-21 21-1,0 0-15,-1 0 16,1 21-16,21 0 0,-21 0 16,0 0-16,21 0 0,-21 1 0,21-1 15,0 0-15,0 0 0,0 0 16,0 0-16,0 1 0,0-1 15,21 0-15,0-21 16,0 0-16,0 0 0,1 0 16,-1 21-16,21-21 0,-21 0 0,22 0 15,-22 0-15,21 0 0,0 0 16,-20 0-16</inkml:trace>
  <inkml:trace contextRef="#ctx0" brushRef="#br0" timeOffset="23231.74">22246 3577 0,'0'0'16,"-63"-63"-1,41 63-15,1-21 16,0 21-16,0 0 0,0 0 16,0 0-16,-1 21 0,-20-21 0,21 21 15,0 0-15,0 0 0,-1 0 16,1 1-16,0 20 0,0-21 0,21 0 15,-21 0-15,21 22 0,0-22 0,0 0 16,0 0-16,0 0 0,0 1 16,21-1-16,0 0 0,0 0 0,0-21 15,1 0-15,-1 0 0,0 0 16,0 0-16,0 0 0,22 0 0,-22-21 16,0 21-16,0-21 15,0 0-15,0-22 0,1 22 0,20-21 16,-21-1-16,0 1 0,0 0 0,22-22 15,-22 1-15,0-1 0,21 1 16,-20 20-16,-1-20 0,0-1 0,0 22 16,0 0-16,-21-1 0,0 22 15,0-21-15,0 21 0,0 0 16,-21 21-16,0 0 16,0 21-16,0-21 0,21 21 15,-22 0-15,1 21 0,0 1 16,21-1-16,-21 0 0,0 1 0,21 20 15,-21 43-15,-1-64 16,22 22-16,-21-22 0,21 1 16,0 20-16,0-21 0,0-20 0,0 20 15,0 0-15,0-21 0,0 1 16,0-1-16,0 0 0,21 0 0,1-21 16,-1 0-16,0 0 0,21 0 15,-21 0-15,1 0 0,20 0 0,0 0 16,-21 0-16,22-21 0,-1 0 0,-21 0 15,22-1-15,-22 1 0,0 21 16,0-21-16,-21 0 0,0 0 16,0 0-16,0-1 0</inkml:trace>
  <inkml:trace contextRef="#ctx0" brushRef="#br0" timeOffset="23519.58">20997 3493 0,'-21'0'0,"42"0"0,-21 0 16,21 0-16,22 0 16,-1 0-16,-21 0 0,43 0 0,-22 0 15,22 0-15,-22 0 16,21 0-16,1 0 0,-1 0 0,-20 0 15,20 0-15,-20 0 0,-1 0 0,-21 0 16,0 0-16,0 0 0,-21-22 16,-42 22-1,21 0-15,-21 0 0,20 0 16,-20 0-16,-21 0 0,20 0 0</inkml:trace>
  <inkml:trace contextRef="#ctx0" brushRef="#br0" timeOffset="24667.17">1101 6519 0,'-22'0'0,"44"0"0,-65 0 0,22 0 16,0 0-1,21 22 1,21-22 0,0 0-16,22 21 0,20-21 0,1 0 15,-1 0-15,22 0 0,-1 0 16,22 0-16,-21 0 0,0 0 16,20 0-16,-20 0 0,21 0 15,-21 0-15,20 0 0,1 0 0,-21 0 16,0 0-16,-1 0 0,-20 0 15,20-21-15,-41 21 0,-1 0 0,0 0 16,1 0-16,-22 0 0,0 0 0,0 0 16,-21-22-16,0 1 15,-21 21 1,0 0-16,0-21 16,0 21-16,-22-21 0,22 21 0,-21 0 15,-1-21-15,22 21 0,-21 0 16,21 0-16,0-21 0,-1 21 0,1 0 15,0 0-15,0 0 0,0 0 0,21-22 16,21 22 15,0 0-31,0 0 0,22 0 16,-22 0-16,21 0 0,0 0 0,-20 0 16,20 0-16,0 0 0,-21 0 15,22 22-15,-22-1 0,0-21 0,0 21 16,0 0-16,-21 0 15,0 0-15,0 1 0,0 20 0,-21-21 16,0 0-16,-21 0 0,21 22 0,-22-22 16,1 0-16,0 0 0,-1 0 15,1 1-15,-22-1 0,22 0 0,0-21 16,21 21-16,-22 0 0,22-21 16</inkml:trace>
  <inkml:trace contextRef="#ctx0" brushRef="#br0" timeOffset="25199.51">4741 5863 0,'21'-21'16,"-42"42"-16,64-63 0,-43 21 0,0 0 0,0-1 16,0 1-1,0 42 1,-22 1-16,22 20 15,-21 0-15,0 1 0,21-1 0,-21 0 16,21 1-16,-21 20 0,0-21 16,21 22-16,0-22 0,-22 22 15,1-22-15,21 0 0,-21 22 0,21-43 16,0 21-16,0 1 0,-21-22 0,21 0 16,0 0-16,0 0 0,0 1 15,0-44 16,0 1-31</inkml:trace>
  <inkml:trace contextRef="#ctx0" brushRef="#br0" timeOffset="25666.89">4487 6160 0,'0'-43'0,"0"86"0,0-128 16,0 43-16,0 20 0,0-20 15,0 0-15,0 21 0,0-22 0,21 1 16,1 21-16,20-22 0,-21 1 15,21 21-15,1 0 0,-1-22 0,0 22 16,22 21-16,-1-21 0,-20 21 0,20 0 16,-20 0-16,-1 21 0,0 0 15,-21 22-15,22-1 0,-43 0 0,0 1 16,0-1-16,0 0 0,-21 22 16,-1-22-16,-20 1 0,0-1 15,-1 0-15,-20-21 0,21 22 0,-1-22 16,-20 0-16,20 0 0,22 0 15,-21-21-15,21 0 0,0 0 0,-1 0 16,1 0-16,0 0 16,21-21-16,0 0 15,21 21 1,0 0 0,1 21-16,-1 0 0,0 1 0,0-1 15,0 21-15,0-21 0,1 22 16,-1-22-16,-21 21 0,21-21 0,0 22 15,0-22-15,0 0 0,-21 0 16,22 0-16,-1 0 0,0 1 16,0-22-16,0 0 0,-21 21 0,21-21 15,1 0-15,-1 0 0,0 0 0,0 0 16,0 0-16,-21-21 0,21-1 16,1 1-16,-22 0 0,0 0 0,0 0 15,21 0-15</inkml:trace>
  <inkml:trace contextRef="#ctx0" brushRef="#br0" timeOffset="26035.76">5228 6371 0,'0'21'15,"21"-21"17,0 0-32,1 0 15,-1 0-15,0 0 0,0 0 0,21-21 16,-20 0-16,20 21 0,-21-21 15,21 0-15,-20 21 0,-1-21 0,0 21 16,-21-22-16,0 1 16,-21 21-16,0 0 15,-1 0-15,1 0 0,0 0 0,-21 0 16,21 0-16,-22 0 0,22 21 16,0 1-16,0-1 0,0 0 15,-1 0-15,1 21 0,21-20 0,0 20 16,0-21-16,0 21 0,0-20 15,0-1-15,0 0 0,0 21 0,0-21 16,0 1-16,21-1 0,1-21 16,-1 21-16,0-21 15,0 0-15,21 0 0,-20 0 0,-1 0 16,21 0-16,0-21 0,-20 0 16,20-1-16,0 1 0,1 0 0</inkml:trace>
  <inkml:trace contextRef="#ctx0" brushRef="#br0" timeOffset="27967.66">6392 5906 0,'0'0'0,"0"-43"0,0 22 16,0-21-16,0 21 0,0-1 16,-21 1-16,0 0 0,21 0 0,-21 0 15,21 0-15,-21 21 16,-1 0-16,22 21 15,-21 0-15,21 21 0,0 1 16,-21-1-16,0 0 0,21 22 0,-21-1 16,0 1-16,-1-1 0,22 1 0,-21 20 15,0-20-15,0 21 16,-21-1-16,20 1 0,1-22 0,0 22 16,0-21-16,0 20 0,0-20 0,-22 20 15,22 1-15,0 0 0,0-1 16,-22 22-16,22-21 0,0 0 0,-21-1 15,21 22-15,-22-21 0,22-1 0,-21 1 16,21 0-16,-1-1 0,1-20 0,0-1 16,21-20-16,0-1 0,0 0 15,0-20-15,0-1 0,21-21 16,0 0-16,22 0 0,-22 0 0,21-21 16,1-1-16,-1 1 0,0-21 15,1 21-15,-1-22 0,21 1 16,-20 0-16,-1-1 0,0 1 0,1-21 15,-1 20-15,-21-20 0,22 20 0,-22-20 16,0 21-16,0-22 0,-21 1 0,0-22 16,0 21-16,0 1 0,0-22 15,-21 22-15,0-22 0,0 22 0,-22 20 16,22-20-16,-21 20 0,21 1 0,-22 0 16,1 21-16,21-1 0,-22 1 15,22 0-15,0 0 0,0 21 0,21-21 31,21 21-15,0 0-16,0-21 16,22-1-16,-22 22 0,21-21 0,1 0 15,-1 0-15,0 0 0,-21 0 16,22-1-16,-1 1 0,-21-21 0,22 21 16,-1-22-16,-21 22 0,0-21 15,0 0-15,1 20 0,-1 1 0,0 0 16,-21 0-16,0 0 0,0 0 0,0-1 15,-21 22 17,0 0-32,21 22 31,21-1-15,-21 0-16,21 0 0,0-21 15,-21 21-15,21 0 0,-21 1 0,21-1 16,-21 0-16,0 0 0,22 0 0,-22 0 15,21 1-15,-21-1 0,0 0 16,21-21-16,0 0 16,-21 21-16,21-21 15,0 0-15,1 0 0,-1 0 0,0 0 16,0 0-16,0-21 16,0 21-16,1-21 0,-1 21 15,0-21-15,0-1 0,0 22 0,0-21 16,1 0-16,-1 0 0,0 0 0,-21 0 15,21-1-15,0 1 0,-21-21 16,0 21-16,0 0 0,0-1 16,0 1-16,-21 21 31,0 0-31,0 21 0,0 1 16,-1-1-16,1 0 0,21 0 15,0 0-15,0 22 0,-21-22 16,21 0-16,0 0 0,0 21 15,0-20-15,0-1 0,0 0 0,0 0 16,21 0-16,0 0 0,1-21 16,-1 22-16,0-22 0,0 0 0,0 0 15,22 0-15,-22 0 0,21 0 0,-21 0 16,22-22-16,-1 1 0,0 0 16,22 0-16,-22 0 0,22-22 0,-22 1 15,0 21-15,1-21 0,-1-1 16,-21 22-16,0 0 0,0-21 15,-21 20-15,0 1 0,0 0 16,-21 21-16,0 0 0,-21 0 16,21 0-16,-1 0 0,22 21 15,-21 0-15,21 1 0,0-1 0,0 0 16,0 0-16,0 0 0,0 0 16,0 1-16,0-1 0,21 0 0,1 0 15,-22 0-15,21 0 0,0 1 0,-21-1 16,0 0-16,0 0 15,0 0-15,-21-21 32,0 0-32,-1 0 0,1 0 15,0-21-15,0 0 0,0 21 16,0 0-16,-1 0 16,22 21 15,0 0-31,22 0 15,-1-21-15,0 22 0,21-22 0,-21 0 16,1 21-16,20-21 0,-21 0 16,21 0-16,1 0 0,-1 0 0,0 0 15,1 0-15,-1-21 0,0 21 0,1-22 16,-1 1-16,-21-21 0,22 21 16,-22-22-16,0 1 0,0 0 0,0-1 15,0 1-15,1-21 0,-1 20 16,0-20-16,0 20 0,-21-20 0,0-1 15,21 22-15,-21 0 0,21-1 16,-21 1-16,0 0 0,0 21 0,0-1 16,-21 22-1,21 22 1,-21 20-16,0-21 0,21 21 0,0-20 16,0 20-16,-21 0 0,21 1 15,-21-1-15,21 0 0,0 1 0,-22-1 16,22 0-16,0 1 0,0-22 0,0 21 15,0 0-15,0 1 0,0-22 16,0 0-16,-21 21 0,21-20 0,0-1 16,0 0-16,0-42 31,0 0-15,0-1-16,0 1 0,0-21 0,21 21 15,-21 0-15,22-22 0,-1 22 16,0-21-16,0 21 0,0-1 0,22 1 15,-22 0-15,0 21 0,0-21 0,21 21 16,-20 0-16,-1 0 0,0 0 16,0 0-16,0 21 0,0-21 0,1 21 15,-22 0-15,0 1 0,0-1 0,0 0 16,0 0-16,0 0 16,0 22-16,0-22 0,-22 0 0,1 0 0,0 0 15,21 0-15,-21 1 0,21-1 16,-21 0-16,0-21 0,-1 0 15,1 0 1</inkml:trace>
  <inkml:trace contextRef="#ctx0" brushRef="#br0" timeOffset="28471.38">10393 5567 0,'21'-42'16,"-42"84"-16,42-106 0,-21 43 0,0 0 0,21 0 15,-21 0-15,0 42 31,0 0-31,-21 21 16,0 1-16,21-1 0,-21 0 16,-1 1-16,1 20 0,0 1 0,0-22 15,0 22-15,0-22 0,-1 21 0,1-20 16,0-1-16,0 0 16,21-20-16,-21 20 0,21-21 0,0 0 0,0 0 15,0 1-15,0-44 47,-21 1-47,21 0 0</inkml:trace>
  <inkml:trace contextRef="#ctx0" brushRef="#br0" timeOffset="29299.45">9737 6011 0,'0'-21'15,"-22"21"1,44 0-1,-1 0-15,21 0 0,0 0 0,1 0 16,-1-21-16,22 21 0,-1-21 16,22 21-16,-22-21 0,22 0 0,-22-1 15,22 22-15,-21-21 0,-1 0 0,1-21 16,-1 21-16,1-1 0,-22-20 16,0 21-16,1-21 0,-1 20 0,-21 1 15,0-21-15,0 21 0,-21 0 16,0-1-16,0 1 0,0 0 15,-21 21-15,0 0 0,0 0 16,0 0-16,0 0 16,-1 21-16,1 0 15,21 1-15,-21 20 0,0 0 0,21-21 16,-21 22-16,21-1 0,-21 0 16,-1 1-16,22-1 0,0 0 0,-21 1 15,0-1-15,0-21 0,21 22 16,0-22-16,-21 0 0,21 0 0,-21 0 15,21 0-15,0 1 0,-22-22 16,22 21-16,0-42 31,22-1-31,-1 22 0,0-21 0,-21 0 16,21 0-16,0 0 16,22-22-16,-22 22 0,0-21 0,21 21 15,-21-22-15,22 22 0,-22 0 0,21 0 16,1 0-16,-22 0 0,0 21 15,21-22-15,-21 22 0,1 0 16,-1 0-16,-21 22 16,0-1-16,0 0 0,0 0 15,0 0-15,0 22 0,-21-22 0,21 0 16,0 0-16,0 0 0,0 0 16,0 1-16,0-1 0,0 0 15,21-21-15,0 21 0,0-21 16,0 0-16,0 0 15,22 0-15,-22 0 0,0 0 16,0-21-16,22 0 0,-22 0 0,0-1 16,0 1-16,21 0 0,-20 0 15,-22 0-15,21-22 0,0 22 0,-21 0 16,0-21-16,0 21 0,0-1 16,-21 22-1,0 0-15,-1 22 16,1-1-16,21 0 0,-21 0 0,21 0 15,-21 0-15,21 1 0,0 20 16,0-21-16,0 0 0,0 0 0,0 1 16,0-1-16,21 0 15,-21 0-15,21-21 16,0 0-16,1 0 0,-1 0 16,0 0-16,0 0 15,0-21-15,0 0 0</inkml:trace>
  <inkml:trace contextRef="#ctx0" brushRef="#br0" timeOffset="29823.67">13525 5609 0,'0'0'0,"-21"-42"0,21 21 0,0 0 15,0-1-15,0-20 0,0 21 16,0 0-16,-21 21 16,21 21-1,-21 0-15,21 21 0,0 1 16,0-1-16,-21 22 0,0-1 16,-1 1-16,22-1 0,-21 1 0,0 20 15,0-20-15,0 20 0,0 1 0,-1-21 16,-20 41-16,21-20 0,-21 0 15,20-1-15,1 22 0,-21-21 0,0 0 16,20 20-16,-20-20 0,0 0 0,21-1 16,-22 1-16,22 0 15,0-22-15,-21-20 0,20 20 0,22-21 16,-21-20-16,21-1 0,0 0 0,0-42 31,0 0-31,0-1 0,0-20 16,21 0-16,-21-22 0,22 1 0,-1-1 15,0 1-15</inkml:trace>
  <inkml:trace contextRef="#ctx0" brushRef="#br0" timeOffset="30183.51">13271 5567 0,'0'0'0,"0"-21"15,0-64 1,0 64-16,0 0 0,22 0 16,20-1-16,-21 22 0,64-42 15,-43 42-15,0 0 0,1 0 16,20 0-16,-20 0 0,-1 21 0,0-21 16,1 43-16,-22-22 0,0 21 15,-21-21-15,0 22 0,0-1 0,0 0 16,-21 1-16,0-22 0,-1 21 15,1 0-15,-21-20 0,0-1 0,20 0 16,-20 0-16,21 0 0,-21 0 16,20-21-16,1 22 0,0-22 0,0 0 15,42 0 32,0 0-47,0-22 0,1 22 16,-1-21-16</inkml:trace>
  <inkml:trace contextRef="#ctx0" brushRef="#br0" timeOffset="30576.31">13885 5609 0,'0'-21'0,"0"42"0,21-63 0,1 21 15,-1 0-15,0-1 16,0 22-16,0-21 0,22 21 0,-22-21 15,0 21-15,21 0 0,-21 0 0,22 0 16,-1 0-16,-21 0 0,22 0 16,-22 21-16,0 22 0,0-22 0,0 21 15,-21-21-15,21 22 0,-21-1 16,0-21-16,0 21 0,-21-20 0,0 20 16,0-21-16,0 0 0,0 0 15,-1-21-15,1 0 0,0 22 16,0-22-16,0 0 0,21-22 15,0 1-15,0 0 16,0 0-16,0 0 16,0 0-16,0-22 0,0 22 0,21 0 15,0-21-15,-21 20 0,21 1 16,0 0-16,1 0 0,-1 0 0,21 0 16,-21-1-16,0 22 0,1 0 0,-1 0 15,0 0-15,21 0 0,-21 0 16,1 0-16,-1 0 0,0 0 15,0 0-15,0 0 0</inkml:trace>
  <inkml:trace contextRef="#ctx0" brushRef="#br0" timeOffset="30987.99">15071 5461 0,'-22'0'31,"1"0"-31,0 0 15,0 0-15,0 0 0,0 21 0,-1 0 16,-20 1-16,21 20 0,0-21 16,0 0-16,21 22 0,-22-22 15,1 0-15,21 21 0,-21-21 0,21 1 16,0-1-16,0 0 0,0 0 16,0 0-16,0 0 0,21-21 0,0 22 15,1-22-15,20 0 0,-21 0 0,21 0 16,-20 0-16,20 0 0,0 0 15,1-22-15,-1 22 0,-21-21 0,21 0 16,1-21-16,-22 21 0,0-22 16,0 22-16,0-21 0,-21-1 0,22 1 15,-22 0-15,0 21 0,0-22 16,0 22-16,-22-21 0,1 21 0,0 21 16,-21-22-16,21 22 0,-1 0 15,-20 0-15,-21 0 16,41 22-16,-20-1 0,21-21 0,0 21 15,0 0-15,21 0 0,0 0 0,0 1 16,0-1-16,0 0 0,21 0 16,0 0-16,0 0 0,21 1 0</inkml:trace>
  <inkml:trace contextRef="#ctx0" brushRef="#br0" timeOffset="31443.73">15642 5652 0,'0'0'0,"21"-22"0,0 1 0,1 0 16,-1 0-16,0 0 0,-21 0 16,0-1-16,0 1 15,0 0 1,0 42 0,-21 0-1,21 22-15,-21-22 0,-1 21 16,1 1-16,21-1 0,-21 0 15,0 1-15,0-1 0,0 21 16,-1-20-16,22 20 0,0-20 0,-21 20 16,21-21-16,0 22 0,0-1 0,0-20 15,0 20-15,21 1 0,-21-1 16,0 1-16,22-1 0,-22 1 0,21-1 16,-21-20-16,0 20 0,0-21 15,0 22-15,0-22 0,-21 1 0,-1-1 16,1 0-16,0 1 0,-21-1 0,21-21 15,-1 21-15,-20-20 0,21-22 0,-21 21 16,20-21-16,-20 0 0,0 0 16,21 0-16,-22 0 0,1 0 0,0-21 15,20 21-15,-20-22 0,21 1 0,0 0 16,0 0-16,-1-21 0,22 20 16,-21 1-16,21 0 0,0 0 15,0-21-15,0 20 0,21-20 0,1 0 16,-1-1-16,0 1 0,0-21 0,21 20 15</inkml:trace>
  <inkml:trace contextRef="#ctx0" brushRef="#br0" timeOffset="31699.86">15684 5207 0,'0'-21'0,"0"42"0,0-63 0,0 21 0,0-1 16,0 1-16,0 0 16,0 42 31,22 0-47,-1 1 15,-21-1-15,21 0 0,-21 0 0,21 0 16,0 0-16,0 1 0,1-1 15</inkml:trace>
  <inkml:trace contextRef="#ctx0" brushRef="#br0" timeOffset="32019.68">16129 5503 0,'0'0'0,"21"0"0,0 0 0,0 0 15,1 0-15,-1 0 16,0-21-16,0 0 0,-21 0 15,0 0-15,21 0 16,-21-1-16,0 1 0,0 0 16,-21 21-1,0 0-15,0 0 0,0 21 16,-1-21-16,1 21 0,-21 1 0,21-1 16,0 21-16,-1-21 0,1 0 15,0 22-15,0-22 0,21 21 16,0-21-16,0 1 0,0-1 0,0 0 15,0 0-15,0 0 0,0 0 16,21 1-16,21-22 16,-20 0-16,-1 0 0,21 0 15,-21 0-15,22 0 0,-1 0 0,0 0 16,1-22-16,-1 22 0,0-21 0</inkml:trace>
  <inkml:trace contextRef="#ctx0" brushRef="#br0" timeOffset="32567.51">16849 5398 0,'0'-22'0,"0"44"0,0-65 0,0 22 16,0 0-16,0 0 15,0 42 1,-22 0-16,1 0 16,0 0-16,0 1 0,21-1 15,-21 0-15,0 0 0,21 21 0,-22-20 16,22-1-16,0 21 0,0-21 15,0 22-15,0-22 0,0 0 0,0 0 16,0 0-16,0 0 0,22 1 16,-22-1-16,21 0 0,0-21 15,0 21-15,21-21 0,-20 0 0,-1 0 0,21 0 16,-21 0-16,22-21 0,-1 0 16,0 0-16,1-1 0,-22 1 15,21-21-15,0 0 0,-20-1 0,20 1 16,0 0-16,-21-22 0,22 22 15,-22-22-15,0 1 0,21 20 0,-20-20 16,-22-1-16,21 1 0,0 21 16,-21-22-16,0 22 0,0 21 0,0-22 15,0 22-15,0 0 0,0 0 0,0 0 16,-21 21 0,21 21-16,-21 21 0,-1-21 0,1 22 15,0-1-15,0 0 16,0 1-16,0 20 0,-1-21 0,1 1 15,0 20-15,21-20 0,0-1 16,0 0-16,0 1 0,0-1 0,0 0 16,0 1-16,0-22 0,0 21 0,21-21 15,0 0-15,1 1 0,20-1 16,-21 0-16,21-21 0,1 0 0,-22 0 16,21 0-16,1 0 0,-22 0 15,21 0-15,-21-21 0,0 21 0,22-21 16,-43-1-16,21-20 0,0 21 15</inkml:trace>
  <inkml:trace contextRef="#ctx0" brushRef="#br0" timeOffset="32840.35">17293 5186 0,'0'0'15,"21"0"-15,0 21 0,1-21 0,-1 0 0,21 0 16,0 0-16,1 0 16,-1 0-16,22 0 0,-22 0 0,0 0 15,1-21-15,-1 21 0,0-21 0,1 21 16,-1 0-16,0-21 0,-21 21 16,22 0-16,-22 0 0,0 0 0,0-22 15,0 22-15,1 0 16,-44 0-1,1 0-15,-21 0 16,21 22-16</inkml:trace>
  <inkml:trace contextRef="#ctx0" brushRef="#br0" timeOffset="33999.91">910 8488 0,'-21'0'15,"42"0"-15,-63 0 0,63 21 31,0 0-15,21-21-16,1 21 0,-1-21 0,22 0 16,-1 0-16,22 0 0,-1 0 15,22 0-15,0 0 0,0 0 0,0 0 16,0-21-16,-1 0 0,1 21 16,21-21-16,-21 21 0,21 0 0,-21-21 15,0 21-15,-22 0 0,1 0 16,0-21-16,-22 21 0,1 0 15,-22 0-15,22 0 0,-43 0 0,21 0 0,-21 0 16,-21-22-16,0 1 31,0 0-31,-21 21 0,-21 0 0,21-21 16,-1 21-16,-20 0 0,0-21 16,-1 21-16,22 0 0,-21-21 0,0 21 15,20 0-15,1 0 0,0 0 16,0 0-16,0 0 0,42 0 31,0 0-31,0 0 0,0 0 16,1 0-16,20 0 0,-21 0 0,0 0 15,22 0-15,-22 0 0,0 21 16,0 0-16,0 0 0,0 0 16,-21 0-16,0 1 0,0 20 0,0-21 15,-21 0-15,0 22 0,0-22 16,-21 21-16,20-21 0,-20 0 0,0 22 15,21-22-15,-22 0 0,22 0 16,0 0-16,0 1 0,0-1 0</inkml:trace>
  <inkml:trace contextRef="#ctx0" brushRef="#br0" timeOffset="34555.58">4297 7874 0,'-21'-21'0,"42"42"0,-21-42 31,21 21-31,21-21 0,1 21 0,-1 0 15,21 0-15,-20 0 0,20-21 16,1 21-16,-1 0 0,22 0 0,-22 0 16,-20 0-16,20 0 0,-20 0 0,-1 0 15,-21 0-15,21 0 0,-20 0 16,-22 21 0,-22-21-16,1 0 15,0 21-15,-21-21 0,21 0 16</inkml:trace>
  <inkml:trace contextRef="#ctx0" brushRef="#br0" timeOffset="34849.69">4826 7895 0,'0'0'0,"21"0"15,-21 21 16,0 22-31,0-22 16,0 21-16,0 1 0,0-1 0,0 0 16,0 1-16,0 20 0,-21-21 15,21 22-15,-21-22 0,21 1 16,-21-1-16,-1 0 0,1 43 16,0-64-16,0 21 0,21-20 0,0-1 15,-21 0-15,21 0 0,0 0 16,21-21-1,0 0-15,-21-21 16,21 0-16,22 0 0,-22 0 0</inkml:trace>
  <inkml:trace contextRef="#ctx0" brushRef="#br0" timeOffset="35239.48">5228 8488 0,'0'0'0,"0"21"0,21-21 16,0 0 0,1 0-16,-1 0 15,21 0-15,-21-21 0,0 0 16,22 21-16,-22-21 0,42-22 16,-41 43-16,-1-21 0,0 0 15,0 0-15,-21 0 0,0-1 0,0 1 16,0 0-16,-21 21 0,-21 0 15,20 0-15,1 0 16,0 0-16,-21 0 0,21 21 16,-22 0-16,22 1 0,-21 20 0,21-21 15,-1 21-15,1-20 0,0 20 16,0-21-16,0 21 0,21-20 0,0-1 16,0 21-16,0-21 0,0 0 0,0 1 15,0-1-15,0 0 0,42 0 16,-21-21-16,0 0 0,1 0 15,20 0-15,-21 0 0,21 0 16,1 0-16,-1-21 0,0 0 0,1 0 16,20-1-16,-20 1 0,-1 0 15</inkml:trace>
  <inkml:trace contextRef="#ctx0" brushRef="#br0" timeOffset="35581.28">6181 8255 0,'0'0'0,"0"-21"0,0 0 16,-22 21-1,1 0-15,0 21 16,0 0-16,0 0 0,0 0 0,-1 1 16,1-1-16,0 0 0,21 0 15,0 0-15,0 0 0,0 1 0,0-1 16,21 0-16,0 0 0,1 0 16,-1-21-16,0 21 0,0-21 15,0 22-15,0-1 16,1-21-16,-22 21 0,21-21 0,-21 21 15,0 0 1,-43-21-16,22 21 16,0-21-16,0 0 0,-21 0 0,-1 0 15,22 0-15,-21 0 0,-1 0 16,22 0-16,-21 0 0,0 0 0,20 0 16,1-21-16,0 21 0,0 0 0,21-21 15,0 0-15,0 0 16,21 21-16,0-21 15,22 21-15,-22-22 0,21 1 0</inkml:trace>
  <inkml:trace contextRef="#ctx0" brushRef="#br0" timeOffset="35875.37">6794 7789 0,'0'0'16,"22"-21"-16,-22 0 0,0 0 15,0 42 1,0 0-16,0 0 0,0 22 16,-22-22-16,1 21 0,0 1 0,0 20 15,0 1-15,0-22 0,-22 21 16,22 1-16,-21-22 0,21 22 16,-1-22-16,-20 22 0,21-22 0,0 0 15,0-21-15,21 22 0,0-1 16,0-21-16,0 0 0,0 1 0,0-1 15,21-21-15,0 0 16,0 0-16,0 0 0,22 0 16,-22 0-16,0-21 0,21-1 0,-21 1 15,-21 0-15,22 0 0</inkml:trace>
  <inkml:trace contextRef="#ctx0" brushRef="#br0" timeOffset="36056.26">6413 8340 0,'0'0'16,"-21"0"-16,21 21 16,21-21-1,1 0-15,-1 0 0,0 0 16,21 0-16,-21 0 0,22 0 16,-1 0-16,0 0 0,1 0 0,-1 0 15,0 0-15,-20 0 0,20 0 0,0-21 16</inkml:trace>
  <inkml:trace contextRef="#ctx0" brushRef="#br0" timeOffset="37303.64">7620 8213 0,'0'0'0,"0"-21"0,0-1 0,0 1 15,0 0-15,0 0 16,0 0-16,-21 21 15,0 0-15,-1 0 0,1 0 16,0 21-16,0 0 16,0 0-16,21 0 0,-21 22 0,-1-22 0,1 21 15,21-21-15,-21 22 0,21-1 16,-21 0-16,21-20 0,-21 20 16,21-21-16,0 0 0,0 22 0,0-22 15,0 0-15,0 0 0,21-21 0,0 21 16,0 0-16,0-21 0,1 0 15,20 0-15,0 0 0,1 0 0,-1 0 16,0-21-16,1 0 0,-1 21 0,0-21 16,1 0-16,-22 0 0,21-1 15,-21-20-15,22 21 0,-22 0 0,-21-22 16,0 1-16,0-43 0,0 43 16,0 0-16,0 21 0,-21-22 15,-1 1-15,1 21 0,-21-22 16,21 22-16,-22 21 0,22 0 0,-21 0 15,0 0-15,20 0 0,-20 0 16,21 21-16,-21 1 0,20 20 0,1 0 16,-21 1-16,21-1 0,21 0 0,0 1 15,-21-1-15,21 0 0,0-21 16,0 22-16,0-22 0,21 21 0,0-21 16,0 1-16,21-1 0,-20-21 0,20 21 15,-21-21-15,21 0 0,1 0 16,-22 0-16,21 0 0,1 0 0,-22 0 15,21-21-15,0 21 0,-20-21 0,20-1 16,-21 22-16,21-21 16,-20-21-16,20 21 0,-21 0 0,0-1 15,-21 1-15,21 0 0,-21-21 0,22 21 16,-1-1-16,-21 1 16,0 0-16,0 42 31,-21 0-16,21 1-15,-22-1 0,22 0 0,-21 21 16,21-21-16,0 1 0,0-1 16,0 0-16,0 0 0,0 0 15,0 0-15,0 1 0,0-1 0,0 0 16,21-21-16,1 0 0,-1 0 16,0 0-16,0 0 0,0 0 0,0 0 15,1 0-15,20 0 0,-21-21 16,0 0-16,0 21 0,1-22 0,-1 1 15,0 0-15,0-21 0,0 21 0,0-1 16,1-20-16,-1 21 0,-21 0 16,0-22-16,0 22 0,21 0 0,-21 0 15,-21 42 17,21 0-32,0 0 0,-21 1 15,21-1-15,-22 0 0,22 21 16,-21-21-16,21 1 0,0-1 15,0 21-15,0-21 0,0 0 0,0 1 16,0-1-16,21 0 16,1-21-16,-1 0 0,0 0 0,21 21 15,-21-21-15,1 0 0,-1 0 0,0 0 16,21 0-16,-21-21 0,1 0 0,-1 0 16,21-1-16,-21 1 0,0 0 15,1-21-15,-1 21 0,0-22 0,0 1 16,0-22-16,0 22 0,1-21 0,-1-1 15,-21 1-15,21-1 16,0 22-16,-21-22 0,0 22 0,0 0 16,21-1-16,-21 1 0,0 21 0,0 0 15,0-1-15,0 1 0,-21 42 32,21 1-32,-21-1 0,0 21 0,0 0 15,21 1-15,-22-1 0,1 22 16,21-1-16,-21 1 0,0-1 0,21-21 15,-21 22-15,21-22 0,0 22 16,0-22-16,-21 0 0,21 1 0,0-22 16,0 0-16,0 21 0,0-20 15,0-1-15,21 0 0,0-21 16,0 0-16,0 0 0,0 0 16,22 0-16,-22-21 0,0 0 15,-21-1-15,21 1 0,0 0 0,-21 0 16</inkml:trace>
  <inkml:trace contextRef="#ctx0" brushRef="#br0" timeOffset="37495.55">8869 8234 0,'0'0'0,"-21"0"0,-1 0 0,44 0 31,20 0-31,-21 0 16,0 0-16,22 0 0,-22 0 0,21 0 15,-21 0-15,22 0 0,-22 0 16,21 0-16,-21 0 0,22 0 0,-22 0 16,0 0-16,0-21 0,-21 0 0,21 21 15</inkml:trace>
  <inkml:trace contextRef="#ctx0" brushRef="#br0" timeOffset="37988.44">9673 8192 0,'0'0'0,"21"-22"0,0 22 16,-21 22 15,0-1-31,0 21 0,0-21 0,-21 22 15,21-1-15,-21 0 0,0 1 0,21-1 16,-21 0-16,0 22 0,-1-22 16,22 22-16,-21-1 0,0 1 0,0-1 15,0 1-15,0 20 0,-1-20 0,1-1 16,0 1-16,0-1 0,21 1 16,-21-1-16,0 1 0,-1-1 15,1-20-15,21-1 0,0 0 0,-21 1 16,21-22-16,0 21 0,0-21 15,0-42 1,0 0-16,21 0 16,-21 0-16,0-22 0,0 22 0</inkml:trace>
  <inkml:trace contextRef="#ctx0" brushRef="#br0" timeOffset="38315.31">9525 8424 0,'0'0'0,"0"-42"0,0 21 0,0-43 16,0 22 0,0 21-16,0-21 0,0 20 0,21 1 15,0-21-15,22 21 0,-22 0 0,21-1 16,0 1-16,1 21 0,20 0 16,-20 0-16,-1 0 0,0 0 0,1 0 15,-22 21-15,0 1 0,0-1 0,0 21 16,-21-21-16,0 22 0,0-1 15,-21-21-15,0 21 0,0-20 0,0-1 16,-22 21-16,22-21 0,-21 0 0,-1 1 16,22-1-16,-21-21 15,21 21-15,-22-21 0,22 0 0,0 0 16,42 0 15,0 0-31,1-21 0,-1 21 16,0-21-16,21-1 0,-21 22 0</inkml:trace>
  <inkml:trace contextRef="#ctx0" brushRef="#br0" timeOffset="39041.41">10350 8086 0,'0'0'0,"-42"0"31,21 21-31,0 0 16,21 0-16,-21 0 0,21 1 15,-22-1-15,22 0 0,-21 0 0,21 0 16,0 22-16,0-22 0,0 0 0,0 0 16,0 0-16,0 0 0,21-21 15,1 22-15,-1-22 0,0 0 0,0 0 16,0 0-16,0 0 0,1 0 0,-1 0 16,21 0-16,-21 0 0,0-22 15,1 22-15,20-21 0,-21 0 0,0-21 16,22 21-16,-22-22 0,0 22 15,0-21-15,-21-1 0,21 22 16,0-21-16,-21 21 0,0 0 0,0-22 16,0 22-16,0 0 0,0 42 31,0 0-31,-21 0 0,21 22 16,-21-22-16,21 21 0,-21-21 0,21 22 15,0-1-15,0-21 0,0 22 16,0-22-16,0 21 0,0-21 0,0 0 15,21 1-15,0-1 0,0 0 0,1-21 16,-1 21-16,21-21 0,0 0 16,1 0-16,-1 0 0,0 0 15,1 0-15,-1-21 0,-21 0 0,22 21 16,-1-21-16,-21-22 0,21 22 0,-20-21 16,-1 21-16,0-22 0,0-20 15,0 20-15,0-20 0,1 21 0,-22-22 16,21 1-16,-21 20 0,21-20 0,-21 20 15,0 1-15,0 0 0,0-1 16,0 1-16,0 21 0,0 0 0,0 0 16,0 42-1,-21 0-15,0 21 16,21-21-16,-22 22 0,1-1 0,21 0 16,-21 1-16,0 20 0,21-20 15,0 20-15,-21-21 0,21 1 16,-21 20-16,21-20 0,0-1 0,0 0 15,0 1-15,0-22 0,0 0 0,0 0 16,21 0-16,0 0 0,0 1 16,0-22-16,0 0 0,1 0 0,-1 0 15,0 0-15,0 0 0,0 0 0,0 0 16,1-22-16,-1 1 0,-21 0 0,0 0 16,21 0-16,-21 0 0,21-22 15</inkml:trace>
  <inkml:trace contextRef="#ctx0" brushRef="#br0" timeOffset="39224.31">11176 7980 0,'0'0'0,"21"0"16,0 0-1,0 0-15,22 0 0,-22 0 16,0 0-16,0 0 0,22 0 0,-22 0 15,21-21-15,-21 0 0,0 21 0,1-22 16,-1 22-16,21-21 0</inkml:trace>
  <inkml:trace contextRef="#ctx0" brushRef="#br0" timeOffset="40150.28">13801 8276 0,'-22'0'16,"22"-21"0,0 0-16,22 0 15,-22 0-15,21-1 0,0 1 0,-21-21 16,0 21-16,21 0 0,-21-22 0,0 22 15,0-21-15,0 21 16,-21-1-16,0 1 0,-22 0 0,22 0 16,-21 21-16,21 0 0,-22 0 0,1 0 15,0 0-15,-1 0 0,1 0 16,0 21-16,-1 0 0,1 0 0,0 1 16,21 20-16,-22-21 0,22 21 0,0-20 15,0 20-15,21-21 0,0 21 16,0-20-16,0-1 0,21 0 15,0 0-15,21-21 0,1 0 16,-22 0-16,21 0 0,22 0 0,-22 0 16,0-21-16,1 0 0,-1 21 15,0-21-15,1-1 0,-1 22 16,0-21-16,-20 0 0,-1 0 0,0 21 16,0-21-16,0 0 0,0 21 0,1-22 15,-22 1 1,21 21-16,-21 21 15,0 1 1,0-1-16,0 21 0,0 0 16,0 1-16,0-1 0,0 0 0,0 1 15,0 20-15,-21-20 0,-1 20 0,22 1 16,-21-1-16,0 1 0,21-1 16,-21 22-16,0-1 0,21-20 0,-21 21 15,21-1-15,-22 1 0,1 0 16,21-1-16,-21 1 0,21 0 0,0-22 15,0 22-15,-21-22 0,21 1 0,-21-1 16,0 1-16,21-22 0,-22 0 16,1 1-16,0-22 0,21 0 0,-21 0 15,0 0-15,0-21 0,-1 0 16,1 0-16,0 0 0,-21-21 0,21 0 0,-22 0 16,22-21-16,-21-1 0,-43-63 15,43 64-15,21-43 16,-22 22-16,22-22 0,0 22 0,0-22 15,21 0-15,0 1 0,0-1 0,21 0 0,0 22 16,21-22-16,-20 1 16,20 20-16,21 1 0,-20-1 0,-1 1 15,22-1-15,-22 22 0,21-22 0,1 1 16,-22 20-16,22 1 0,-1-21 16</inkml:trace>
  <inkml:trace contextRef="#ctx0" brushRef="#br0" timeOffset="41287.28">14351 8001 0,'21'0'31,"0"0"-31,0-21 16,1 0-16,-1 21 0,0-21 0,0 21 15,0-22-15,0 1 0,1 21 16,-22-21-16,21 0 0,0 21 0,-21-21 15,0 0-15,0-1 16,-21 22 0,0 0-16,-1 0 0,1 0 0,0 22 15,-21-1-15,21 0 0,-1 21 0,1-21 16,0 22-16,0-22 0,0 21 16,21 1-16,-21-22 0,21 21 15,0-21-15,0 22 0,0-22 16,21 0-16,0 0 0,0-21 15,21 0-15,-20 0 0,-1 0 0,21 0 16,-21 0-16,22 0 0,-1-21 16,-21 21-16,21-21 0,1 0 0,-22-1 15,0 1-15,0 0 0,0-21 0,1 21 16,-1-22-16,-21 22 0,0 0 16,0-21-16,0 20 0,0 1 15,0 0-15,0 42 31,0 0-31,0 1 16,0-1-16,-21 0 0,21 0 0,0 0 16,0 0-16,0 1 0,0-1 15,-22 0-15,22 0 0,0 0 0,0 0 16,0 1-16,0-1 16,0-42 15,0-1-31,0 1 0,22 0 15,-1 0-15,0 0 0,0 0 16,-21-1-16,21 1 0,0 0 0,1 0 16,-22 0-16,21 21 0,0-21 15,0 21 1,0 0-16,-21 21 16,0 0-16,0 0 0,21 0 0,-21 0 15,0 1-15,0-1 0,0 0 16,0 0-16,0 21 0,0-20 0,22-1 15,-22 0-15,0 0 0,21 0 16,0-21-16,0 0 0,0 0 16,0 0-16,1 0 0,-1 0 0,0 0 15,21 0-15,-21 0 0,1-21 0,20 0 16,-21 0-16,0 0 0,0-1 16,1 1-16,-1-21 0,-21 21 15,0-22-15,21 22 0,-21-21 0,0 21 16,0-22-16,0 22 0,0 0 0,0 0 15,-21 21 1,0 0-16,-1 21 0,1 21 16,0-20-16,0-1 15,21 21-15,0-21 0,0 22 0,-21-22 16,21 0-16,0 21 0,0-21 0,0 1 16,0-1-16,0 0 0,21 0 15,0-21-15,0 0 0,0 0 16,1 0-16,-1 0 0,0 0 0,0 0 15,0-21-15,22 21 0,-22-21 16,21 0-16,-21-1 0,0 1 16,22 0-16,-22-21 0,0 21 0,0-1 15,-21 1-15,21 0 0,-21 0 16,22 0-16,-22 0 0,0 42 31,0 0-31,0 0 0,0 0 16,0 0-16,0 1 0,0-1 0,0 0 15,0 0-15,0 0 0,0 0 0,0 1 16,0-1-16,0 0 16,21 0-1,0-21-15,0 21 0,21-21 0,-20 0 16,20 0-16,0 0 0,1 0 0,-1 0 16,0 0-16,-21 0 0,22-21 15</inkml:trace>
  <inkml:trace contextRef="#ctx0" brushRef="#br0" timeOffset="42181.67">16595 7895 0,'0'0'0,"0"-42"0,0 21 15,0 0-15,-22-1 0,1 22 16,0 0-16,0 0 0,-21 0 0,20 0 16,1 0-16,-21 0 0,0 22 15,20-1-15,-20 0 0,21 0 16,-21 0-16,-1 0 0,22 22 0,0-22 15,0 21-15,0-21 0,21 22 0,0-22 16,0 0-16,0 0 0,0 22 16,0-22-16,21-21 0,0 21 0,0 0 15,0-21-15,0 0 0,1 0 0,-1 0 16,0 0-16,21 0 0,-21 0 16,1 0-16,20-21 0,-21 0 0,0 0 15,0-1-15,1 1 0,-1-21 0,0 21 16,-21-22-16,21 1 0,0 21 15,-21-21-15,0 20 0,0 1 16,0 0-16,0 0 0,0 42 31,0 0-31,0 0 16,-21 22-16,21-22 0,-21 21 0,21-21 16,-21 1-16,21 20 0,0-21 15,0 0-15,0 0 0,0 1 0,0-1 16,0 0-16,21 0 0,21-21 0,-21 0 15,22 21-15,-22-21 0,21 0 16,1 0-16,-1 0 0,0 0 0,-21-21 16,22 0-16,-22 0 0,21 0 15,-21-1-15,1-20 0,-1 21 16,0-21-16,0-1 0,0 1 0,0-22 16,-21 22-16,22 0 0,-1-1 0,-21 1 15,0 0-15,0-1 0,0 1 16,21 21-16,-21 0 0,0 0 0,0-1 15,-21 44 17,0 20-32,21-21 0,0 0 0,0 22 15,-22-1-15,22-21 16,-21 21-16,21 1 0,0 20 0,0-20 0,0-1 16,0 0-16,0 1 0,0-22 15,0 21-15,0-21 0,0 22 16,21-22-16,1 0 0,-1 0 0,21-21 15,-21 0-15,43 21 0,-43-21 16,21 0-16,-21 0 0,22-21 16,-22 21-16,0-21 0,0 0 0,0 0 15,1-1-15,-1-20 0,0 21 16,0-21-16,0-1 0,-21 22 0,0-21 16,21 21-16,-21-1 0,22 1 0,-22 0 15,0 0-15,-22 42 31,22 0-31,-21 0 0,0 1 16,21-1-16,0 0 0,0 21 0,-21-21 16,21 1-16,0 20 0,0-21 15,0 0-15,0 0 0,0 1 0,21-22 16,0 21-16,0 0 0,1-21 0,-1 0 16,21 0-16,-21 0 0,0 0 15,1 0-15,20 0 0,-21 0 16,0 0-16</inkml:trace>
  <inkml:trace contextRef="#ctx0" brushRef="#br0" timeOffset="42740.54">18330 7747 0,'0'0'0,"-63"-63"31,42 63-31,-1 0 0,1 0 16,0 0-16,0 0 0,0 0 0,-22 0 15,22 21-15,0 0 0,0 0 16,-21 0-16,20 22 0,22-22 0,-21 21 16,0-21-16,21 22 0,-21-22 15,21 21-15,0-21 0,0 22 0,0-22 16,0 0-16,0 0 0,0 0 0,21 0 16,0 1-16,0-22 0,1 0 15,-1 0-15,0 0 0,21 0 16,-21 0-16,22 0 0,-22-22 0,0 1 15,0 0-15,22 0 0,-22-21 16,0-1-16,0 1 0,21 0 0,-20-22 16,-1 22-16,21-22 0,-21 1 15,0-1-15,1 1 0,-1-1 0,21 1 16,-42-1-16,21 22 0,0 0 0,-21-1 16,0 22-16,0-21 0,0 21 0,-21 21 31,0 21-31,21 0 0,-21 0 0,0 21 15,0 1-15,-1-1 0,1 0 16,0 1-16,0-1 0,21 0 16,-21 22-16,0 21 0,21-43 15,0 0-15,0 1 0,-22-1 16,22 0-16,0 1 0,0-22 0,0 21 16,0-21-16,22 0 0,-22 22 0,21-43 15,0 21-15,21 0 0,-21-21 16,1 0-16,20 0 0,-21 0 0,21 0 15,-20 0-15,-1-21 0,21 21 16,-21-21-16,0 0 0,1-1 16,-1 1-16,0-21 0,-21 21 0,21 0 0</inkml:trace>
  <inkml:trace contextRef="#ctx0" brushRef="#br0" timeOffset="42999.39">16764 7662 0,'0'0'0,"-21"0"0,0 0 16,42 0-16,0 0 15,21 0-15,-21 0 0,22 0 16,20 0-16,-20 0 0,20 0 15,1 0-15,-1 0 0,1 0 0,20 0 16,-41 0-16,20 0 0,1 0 16,-43 0-16,21 0 0,-21 0 0</inkml:trace>
  <inkml:trace contextRef="#ctx0" brushRef="#br0" timeOffset="43956.01">910 10922 0,'0'0'16,"-42"-21"-16,21 21 0,-1 0 0,1 0 15,0 0-15,0 0 0,0 0 0,42 0 31,0 0-31,21 0 16,1 0-16,-1 0 0,22 0 0,20 0 16,1 0-16,21 0 0,0 0 15,-1-21-15,1 21 0,-21 0 0,21-21 16,0 21-16,21-22 0,-22 1 16,1 21-16,0 0 0,0-21 0,-21 21 15,-1 0-15,-20 0 0,-1 0 0,-20 0 16,-1 0-16,-21 0 0,-42 0 31,0 0-31,0 0 0,-22 0 0,22 0 16,-21 0-16,-1 0 15,1 0-15,0 0 0,-1 0 0,22 0 16,-21 0-16,21 0 0,0 0 16,21-21-16,21 0 15,0 21-15,21 0 16,-21 0-16,22-21 0,-1 21 15,0 0-15,1 0 0,-22 0 0,21 0 16,-21 21-16,1 0 0,-1 0 16,-21 0-16,0 0 0,0 1 0,0 20 15,-21-21-15,-22 21 0,22-20 16,-21 20-16,-1-21 0,1 0 0,0 22 16,-1-1-16,1-21 0,0 0 15,-1 22-15,1-22 0,0 0 0,21-21 16,-1 21-16,1-21 0</inkml:trace>
  <inkml:trace contextRef="#ctx0" brushRef="#br0" timeOffset="44735.88">4043 10414 0,'0'0'0,"0"-21"0,-21 21 16,21-21-16,-22 0 15,1 21 1,21-22-16,21 22 16,1-21-1,-1 21-15,0 0 0,21-21 0,-21 21 16,22-21-16,-1 21 0,0-21 0,1 0 15,-1 21-15,0-22 0,1 1 16,-1 21-16,0-21 0,-20 0 0,-1 21 16,-21-21-16,0 0 0,0-1 15,-21 1-15,-1 21 0,1-21 16,-21 21-16,0 0 0,-1 0 0,-20 0 16,20 0-16,1 0 0,0 21 15,-1 0-15,1 1 0,0-1 16,21 0-16,-22 21 0,22-21 0,0 22 15,21-1-15,0 0 0,0-20 0,0 20 16,0-21-16,0 21 0,21-20 16,0-1-16,22 0 0,-22 0 15,0 0-15,21-21 0,1 0 0,-1 0 16,0 0-16,1 0 0,-22 0 0,21 0 16,-21 0-16,22 0 0,-43-21 15,-22 21 1,1 0-16,-21 0 0,0 0 15,-1 0-15,1 0 0,0 0 16,-1 21-16,1 0 0,0 1 16,-1-1-16,1 0 0,21 21 0,0-21 15,-1 1-15,22 20 0,0-21 0,0 21 16,0-20-16,0-1 0,0 0 16,22 0-16,20 0 0,-21-21 0,0 21 15,22-21-15,-1 0 0,-21 0 0,21 0 16,22 0-16,-22 0 0,22 0 15,-22 0-15,22 0 0,-1-21 16,1 0-16,-22 21 0,0-21 0,1 0 16,-1 0-16,-21 21 0</inkml:trace>
  <inkml:trace contextRef="#ctx0" brushRef="#br0" timeOffset="44943.76">4826 10541 0,'0'0'0,"21"0"0,-21-21 16,21 21-16,0 21 15,1-21-15,-22 21 16,0 0-16,21 1 0,-21-1 0,21 0 16,-21 21-16,0-21 0,21 1 0,-21-1 15,21 0-15,-21 0 0,21 0 0,-21 0 16,0 1-16,22-22 16,-22 21-16,21-21 15,0-21 1,0-1-1</inkml:trace>
  <inkml:trace contextRef="#ctx0" brushRef="#br0" timeOffset="45154.64">5143 10541 0,'0'0'0,"0"-21"0,0 0 16,-21 21-16,0 0 16,0 21-16,0 0 0,0 0 15,-1 0-15,1 22 0,0-22 0,0 21 16,0 1-16,0-22 0,-1 21 15,1 0-15,0-20 0,0 20 16,0-21-16,0 21 0,21-20 0,0-1 16,0 0-16,0 0 0,0 0 0,21-21 15,0 0-15,0 0 16,0 0-16,22-21 0,-22 0 16</inkml:trace>
  <inkml:trace contextRef="#ctx0" brushRef="#br0" timeOffset="45515.09">5524 10499 0,'0'21'32,"0"0"-32,0 21 0,0-20 0,0 20 15,0 0-15,-21-21 0,21 22 16,-21 20-16,21-20 0,0-1 0,0 21 15,-21 1-15,21-1 0,0 22 0,0-21 16,-21 20-16,21 1 0,-21 0 16,21 20-16,0-20 0,0 21 0,0-21 15,-43 20-15,43-20 0,0 0 0,-21-1 16,-21 1-16,21 0 0,-22-22 0,22 22 16,0-22-16,0 1 0,0-22 15,-1 22-15,1-22 0,0-21 16,0 22-16,21-22 0,0 21 0,0-21 15,0-42 1,0 0 0,0-21-16,21 20 0,0-20 0,0-21 15,1 20-15,-1-20 0,0-1 0,0 1 16,0-22-16,0 0 0</inkml:trace>
  <inkml:trace contextRef="#ctx0" brushRef="#br0" timeOffset="45835.91">5482 11113 0,'0'-64'0,"0"128"0,0-191 0,0 84 16,0 1-16,0-22 0,0 22 16,0 0-16,0 21 0,0-22 0,0 1 15,21 0-15,0-1 0,1 22 0,20-21 16,0 21-16,1-1 0,-1 1 16,0 0-16,22 21 0,-22 0 0,0 0 15,1 0-15,-1 21 0,0 22 16,-20-22-16,-22 0 0,0 21 0,0-21 15,0 22-15,0-22 0,-22 21 16,1-21-16,-21 22 0,0-22 0,20 0 16,-20 0-16,0 0 0,-1-21 15,1 22-15,0-22 0,-1 0 0,22 21 16,-21-21-16,21 0 0,0 0 0,-1 0 16,1 0-16,42 0 31,1 0-31,-1 0 0,0 0 15,0-21-15,0 21 0,22 0 16</inkml:trace>
  <inkml:trace contextRef="#ctx0" brushRef="#br0" timeOffset="47276.63">6498 10668 0,'0'0'0,"21"-21"0,0 0 16,-21 0-16,22-1 0,-22 1 0,0 0 15,0 0-15,0 0 0,-22 0 16,1-22-16,0 22 0,0 0 0,0 21 16,0-21-16,-1 0 0,1 21 0,0 0 15,0 0-15,-21 0 0,20 21 16,1 0-16,0 0 0,0 21 0,-21 1 16,20-1-16,1 0 0,0 1 0,0-1 15,0 0-15,21 1 0,0-22 16,0 21-16,0-21 0,0 22 0,0-22 15,0 0-15,21 0 16,0-21-16,21 0 0,-20 0 16,-1 0-16,0 0 0,21 0 0,-21 0 15,1-21-15,20 0 0,-21 21 0,21-21 16,-20 0-16,-1-1 0,21-20 0,-21 21 16,0-21-16,-21 20 0,22-20 15,-22 21-15,21-21 0,-21 20 0,0 1 16,0 0-16,0 0 0,0 0 0,-21 21 31,21 21-31,-22 0 0,22 0 16,0 22-16,-21-22 0,21 0 15,0 21-15,0-21 0,0 22 16,0-22-16,0 21 0,0-21 0,0 1 16,21-1-16,1 0 0,-1 0 0,0-21 15,0 21-15,21-21 0,-20 0 0,20 0 16,0 0-16,1 0 0,-22 0 15,21 0-15,0-21 0,-20 0 0,20 0 16,0 0-16,-21-1 0,1 1 0,-1 0 16,0-21-16,0 21 0,0-22 15,-21 22-15,0 0 0,0-21 0,0 20 16,0 1-16,-21 42 31,0 1-31,0-1 16,21 21-16,0-21 0,-21 0 0,-1 1 15,22-1-15,-21 21 0,21-21 0,0 0 16,0 1-16,0-1 16,0 0-16,0-42 47,0 0-47,21-1 0,1 1 0,-1 0 15,-21 0-15,21 0 0,0 0 0,0-22 16,0 22-16,1 0 0,-1 0 0,0 0 15,0-1-15,0 1 16,0 21-16,1 0 0,-1 0 0,0 0 16,0 0-16,0 0 0,-21 21 0,0 1 15,0-1-15,21 0 0,-21 0 16,22 0-16,-22 0 0,0 1 0,0 20 16,21-21-16,-21 0 0,21 0 0,-21 1 15,21-22-15,21 42 0,-20-21 16,-1-21-16,0 0 0,0 0 15,0 0-15,22 0 0,-22 0 0,21 0 16,-21 0-16,22 0 0,41-21 16,-63 21-16,22-21 0,-1 0 15,-21-1-15,0 1 0,22 0 16,-22-21-16,0 21 0,0-22 0,-21-20 16,0 42-16,0-22 0,0 1 15,0 21-15,0 0 0,0-1 16,0 1-16,-21 0 0,0 0 0,0 21 15,-22 0-15,22 0 0,0 0 0,-21 0 16,21 0-16,-1 21 0,-20 0 16,21 22-16,0-22 0,0 0 0,-1 21 15,1 1-15,0-22 0,21 21 16,-21-21-16,21 22 0,0-22 0,0 21 16,0-21-16,0 0 0,0 1 15,0-1-15,21 0 0,0-21 0,0 21 16,1-21-16,-1 0 0,0 0 0,0 0 15,0 0-15,0 0 0,22 0 0,-22 0 16,0-21-16,0 0 0,0 21 16,1-43-16,-1 22 0,21 0 0,-21-21 15,-21-1-15,21 1 0,1 0 0,-1-22 16,0 1-16,0-1 0,0 1 16,-21 20-16,21-20 0,1-1 15,-1 22-15,-21 0 0,0-1 0,0 1 0,21 21 16,-21-21-16,0 20 0,0 1 15,-21 21 1,0 0-16,21 21 16,-22 1-16,1-1 0,0 21 15,21 0-15,0 1 0,-21-1 0,21 0 16,0 22-16,0-1 0,0-20 0,0 20 16,0-20-16,0 20 0,0-21 0,0 1 15,0-1-15,21-21 0,0 22 16,0-22-16,-21 0 0,22 0 15,-1 0-15,21-21 0,-21 0 0,0 21 0,1-21 16,-1 0-16,21 0 16,-21 0-16,0 0 0,1-21 0,-1 0 0,0 0 15,0 21-15,0-21 0,22-22 16,-43 22-16,21 0 0,-21 0 16,21 0-16</inkml:trace>
  <inkml:trace contextRef="#ctx0" brushRef="#br0" timeOffset="48112.72">10139 9991 0,'0'0'0,"-21"0"16,-1-21-16,1 21 0,0 0 16,42 0 15,22-22-31,-22 22 0,21 0 0,0 0 16,22-21-16,-22 21 0,22-21 0,-1 21 15,1 0-15,-1-21 0,22 21 16,-22-21-16,1 21 0,-22 0 0,1 0 15,-1 0-15,-21 0 16,0 0-16,-21 21 0,-21-21 16,0 0-16,-21 0 0,-1 21 0</inkml:trace>
  <inkml:trace contextRef="#ctx0" brushRef="#br0" timeOffset="48363.58">10456 9948 0,'0'0'0,"21"22"0,1-1 16,-22 0-16,21-21 16,-21 21-16,0 21 0,0-20 15,0-1-15,0 21 0,0 0 0,0 1 16,0 20-16,-21-20 0,-1 20 16,1-21-16,21 22 0,0-22 0,-21 22 15,0-22-15,21 0 0,-21-20 0,21 20 16,0-21-16,0 0 0,0 0 15,0 1-15,0-1 0,21-21 32,0-21-32,0 21 0,0-22 0</inkml:trace>
  <inkml:trace contextRef="#ctx0" brushRef="#br0" timeOffset="48912.06">10880 10499 0,'21'0'0,"-42"0"0,63 0 32,-21 0-17,0-21-15,0 21 0,1-22 0,-1 1 16,0 21-16,0-21 0,0 0 16,0 0-16,22 0 0,-22-1 15,-21 1-15,21 0 0,-21 0 16,0 0-1,-21 21-15,0 0 16,0 0-16,-1 21 0,1 0 0,0 0 16,0 0-16,0 22 0,0-22 15,-1 21-15,22-21 0,0 22 0,-21-1 16,21-21-16,-21 22 0,21-22 0,0 21 16,0-21-16,0 0 0,0 1 0,21-22 15,0 21-15,1-21 0,-1 0 16,21 0-16,-21 0 0,0 0 0,22 0 15,-1 0-15,-21-21 0,22-1 0,-1 1 16,0 0-16,-21 0 0,22 0 16,-1 0-16,-21-22 0,0 22 15,1 0-15,-1 0 0,0 0 0,0-1 16,-21 1-16,0 0 0,0 42 31,0 0-31,0 1 16,0-1-16,0 0 0,0 0 0,0 0 15,0 0-15,0 1 0,0-1 16,0 0-16,-21 0 0,0 0 0,0 0 16,-1-21-16,22 22 15,-21-22-15,0 0 0,21-22 32,0 1-32,0 0 15</inkml:trace>
  <inkml:trace contextRef="#ctx0" brushRef="#br0" timeOffset="49171.91">12107 9864 0,'21'-21'0,"-42"42"0,64-64 16,-43 22-16,0 42 16,0 1-1,0-1-15,-22 0 0,22 21 0,-21 1 16,0-1-16,0 0 0,0 1 0,0-1 15,-22 0-15,22 22 16,0-22-16,0 0 0,0 22 0,-1-22 16,1 1-16,0-1 0,21-21 0,0 21 15,-21-20-15,21-1 0,0 0 16,0 0-16,0 0 0,21-21 16,0 0-16,0-21 15,-21 0-15</inkml:trace>
  <inkml:trace contextRef="#ctx0" brushRef="#br0" timeOffset="49351.8">11726 10329 0,'0'-21'32,"21"21"-17,1 0-15,-1 0 0,0 0 0,0 0 16,21 0-16,-20-21 0,20 21 15,0 0-15,1 0 0,-1-21 0,0 0 16,-21 21-16,22-21 0,-1 21 0,-21-22 16</inkml:trace>
  <inkml:trace contextRef="#ctx0" brushRef="#br0" timeOffset="50744.05">12933 9927 0,'21'0'0,"-42"0"0,42-21 15,-42 21 1,0 0-16,-1 21 16,1 0-16,21 1 0,-21-1 15,0 0-15,0 21 0,0-21 0,-1 22 16,1-1-16,0 0 0,-21 22 0,21-22 16,-1 1-16,22-1 0,-21 0 15,21 1-15,-21-1 0,21 0 0,0-21 16,0 22-16,0-22 0,0 0 0,0 0 15,21-21-15,0 21 0,1-21 16,20 0-16,-21 0 0,21 0 16,1 0-16,-1 0 0,0-21 0,22 0 15,-22 0-15,22 0 0,-22 0 0,0-22 16,1 22-16,-1-21 0,0-1 16,-20-20-16,-1 21 0,0-1 0,-21-20 15,21 20-15,-21 1 0,0-21 0,0-1 16,-21 22-16,0-1 0,0-20 15,-1 21-15,-20-1 0,0 22 0,-1-21 16,1 21-16,0 21 0,-22 0 0,22 0 16,-22 0-16,22 0 0,-21 21 15,20 0-15,1 21 0,-22-21 16,43 43-16,-21-22 0,21 1 0,-22 20 16,43-21-16,0 22 0,-21-22 0,21 22 15,0-1-15,0-20 0,21 20 16,-21-21-16,43 1 0,-22-1 0,0-21 15,21 22-15,1-22 0,-1 0 0,0 0 16,1-21-16,20 0 0,-20 0 16,20 0-16,-21 0 0,22 0 0,-22 0 15,22 0-15,-22-21 0,22 0 0,-22 0 16,0-22-16,-21 22 0,22-21 0,-22-1 16,0 22-16,0-21 15,0 21-15,1-22 0,-22 22 0,21 0 16,-21 0-16,-21 42 31,21 0-15,-22 0-16,22 22 0,0-22 0,0 0 15,0 0-15,0 22 0,0-22 0,0 0 16,0 0-16,0 0 0,0 0 16,0 1-16,22-22 0,-1 0 15,0 0-15,0 0 0,0 0 0,0 0 16,1 0-16,-1-22 0,0 22 0,0-21 15,0 0-15,0 0 0,1 0 16,-1-22-16,0 22 0,0-21 16,21 0-16,-20-1 0,-22 22 15,0 0-15,0 0 0,21 0 0,-21 42 32,-21 0-32,-1 0 15,22 0-15,0 0 0,-21 22 0,21-22 16,0 21-16,-21-21 0,21 22 15,0-22-15,0 0 0,0 0 0,0 0 16,0 1-16,21-22 0,0 21 0,1-21 16,-1 0-16,0 0 0,0 0 15,0 0-15,22 0 0,-22-21 16,0-1-16,21 1 0,-21 0 0,1 0 16,20 0-16,-21-22 0,21 1 0,-20 0 15,-1-1-15,0 1 0,0-21 16,21 20-16,-20-20 0,-1-1 0,-21 22 15,21-22-15,0 22 0,0-21 0,-21 20 16,0 1-16,0 21 0,0 0 16,0-1-16,0 1 0,0 42 15,0 1-15,0-1 16,-21 0-16,0 21 16,0-21-16,21 22 0,-21-1 0,-1 0 15,22 1-15,-21-22 0,21 21 0,-21 1 16,21-1-16,0 0 15,-21 1-15,21-22 0,-21 21 0,21 0 0,-21 1 16,21-22-16,0 21 0,0-21 0,0 1 16,0-1-16,0 0 0,0 0 0,0 0 15,21-21 17,-21-21-32,0 0 31,0 42 63,21-21-79,-21 21-15,21-21 0,-21 21 16,21-21-16,0 0 0,1 0 15,-1 0-15,0 0 16,0 0-16,0-21 0,0 0 16,1 21-16,-1-21 0,-21 0 15,0 0-15</inkml:trace>
  <inkml:trace contextRef="#ctx0" brushRef="#br0" timeOffset="50939.22">14351 10075 0,'0'0'0,"-21"0"0,21 22 31,21-22-31,0 0 0,0 0 16,0 0-16,1 0 0,-1 0 16,21 0-16,-21 0 0,22 0 15,-22 0-15,21-22 0,-21 22 0,0-21 16,22 21-16,-22 0 0,21-21 0</inkml:trace>
  <inkml:trace contextRef="#ctx0" brushRef="#br0" timeOffset="51240.05">15092 10012 0,'0'0'0,"0"21"0,0 0 0,-21 0 16,-1 1-16,22-1 0,0 0 0,-21 0 15,21 21-15,-21-20 0,21 20 16,0 0-16,-21 1 0,21-1 0,0 0 15,0 22-15,0-22 0,0 22 16,-21-22-16,21 21 0,0 1 0,-21-1 16,-1 86-16,22-86 0,-21 1 15,21 20-15,-21 1 0,0-22 0,0 1 16,21 21-16,-21-22 0,-1-21 16,1 22-16,21-22 0,0 1 0,-21-1 15,0-21-15,21 21 0,0-20 0,-21-22 16,21 21-16,0-42 31,0-1-31,21-20 0,0 21 16,0-21-16,0-1 0,1 1 15</inkml:trace>
  <inkml:trace contextRef="#ctx0" brushRef="#br0" timeOffset="52176.55">15198 10414 0,'0'-42'0,"0"84"0,0-148 15,0 64-15,0 21 0,0-22 16,0 22-16,0 0 0,0 0 0,0 0 16,21 0-16,-21-1 0,21 22 0,0 0 15,0-21-15,0 21 0,1 0 16,20 0-16,-21 0 0,0 21 16,0 1-16,1-1 0,-1 0 0,-21 0 15,21 0-15,-21 22 0,0-22 0,0 21 16,-21-21-16,0 0 0,-1 1 15,1-1-15,-21 0 0,21 0 0,0 0 16,-22 0-16,22-21 0,0 0 0,0 0 16,0 0-16,-1 0 0,44 0 31,-1-21-15,0 21-16,21-21 0,-21 21 15,1-21-15,20 21 0,-21-21 0,0 0 16,22-1-16,-22 22 0,0-21 0,21 0 15,-21 0-15,1 21 16,-1-21-16,0 21 16,0 0-1,-21 21 1,0 0-16,0 0 16,0 0-16,0 1 0,0-1 0,0 0 15,0 0-15,0 0 16,0 0-16,21-21 0,0 0 15,1 22-15,-1-22 16,0 0-16,0 0 0,21 0 16,-20-22-16,-1 1 0,0 21 0,0-21 15,0 0-15,0-21 0,1 20 16,-1 1-16,-21-21 0,21 21 0,0-22 16,-21 22-16,0 0 0,0 0 15,0 0-15,0 42 16,0 0-1,0 0-15,-21 0 0,0 22 16,21-22-16,-21 21 0,21-21 0,0 1 16,0 20-16,0-21 0,0 0 0,0 0 15,0 1-15,0-1 0,21 0 16,0-21-16,0 0 0,21 21 0,-20-21 16,20 0-16,-21 0 0,21 0 0,1-21 15,-22 0-15,21 21 16,-21-43-16,22 22 0,-22 0 0,21-21 15,-21-1-15,22 1 0,-22 0 0,0-1 16,21-20-16,-20-1 0,-1 22 16,0-21-16,0-1 0,-21 22 15,0-22-15,21 22 0,-21 0 0,0 20 0,0 1 16,0 0-16,0 0 0,0 42 16,-21 0-16,21 0 15,-21 22-15,0-22 0,0 21 0,-1 1 16,1 20-16,0-21 0,0 1 15,21 20-15,-21-20 0,21-1 0,-21 0 16,21 1-16,0-1 0,0 0 16,0 1-16,0-1 0,0-21 15,21 0-15,0 0 0,0 1 0,0-1 16,0-21-16,22 0 0,-22 0 0,0 0 16,0 0-16,0-21 0,-21-1 0,0 1 15,22 0-15,-22 0 0</inkml:trace>
  <inkml:trace contextRef="#ctx0" brushRef="#br0" timeOffset="52343.55">16446 10012 0,'-21'0'16,"42"0"-1,1 0-15,-1 0 0,0 0 16,0 0-16,0 0 0,22 0 15,-22 0-15,0 0 0,0 0 0,21 0 16,-20 0-16,-1-21 0</inkml:trace>
  <inkml:trace contextRef="#ctx0" brushRef="#br0" timeOffset="53571.1">17886 10266 0,'0'21'0,"21"43"15,0-64 1,0 0-16,0 0 0,1 0 16,20 0-16,0-22 0,1 1 0,-1 21 15,21-21-15,-20 0 0,-1 0 0,0 0 16,22-1-16,-22 1 0,-21-21 15,22 21-15,-1-22 0,-21 1 0,0 0 16,1-1-16,-1 1 0,-21 0 16,0-22-16,0 22 0,0-22 0,0 22 15,0 0-15,0-1 0,0 22 16,0 0-16,0 0 0,0 0 0,-21 21 16,-1 0-16,1 0 0,0 21 0,0 0 15,0 21-15,0 1 0,-22 20 16,22 1-16,-21 20 0,21-20 0,-22 21 15,-20 84-15,42-84 0,-22-1 16,1 1-16,21 21 0,-22-22 16,22 22-16,-21-21 0,21 21 0,0-22 15,-1 22-15,-20 21 0,21-21 0,0 0 16,-22 0-16,22 0 16,-21-1-16,21 1 0,0-21 0,-1 21 15,1-22-15,0 1 0,21-21 0,0-1 16,0-21-16,0 22 0,0-43 0,0 21 15,21-20-15,0-22 0,22 0 16,-22 0-16,21 0 0,-21-22 0,22 1 16,-1-21-16,0 21 0,1-22 0,20-20 15,-20 21-15,20-22 0,1 1 0,-22-22 16,21 21-16,-20-20 0,-1-1 16,0 0-16,1 1 0,-1-22 15,-21 21-15,0-21 0,-21 22 0,0-1 0,0 0 16,0 1-16,-21 20 0,0 1 15,-21 20-15,-1 1 0,1 0 16,0-1-16,-22 22 0,22 0 0,-22 0 16,22 0-16,0 21 0,-1 0 0,22 0 15,-21-21-15,63-1 32,0 22-32,22-21 0,-1 21 0,0-21 15,1 21-15,20-21 0,1 0 16,-1 21-16,1-21 0,20-1 0,-20 1 15,-1 0-15,1 0 0,-22 0 16,22 0-16,-22-1 0,0 1 16,-21 0-16,1 0 0,20 21 0,-42-21 15,21 0-15,-21-1 0,0 1 32,-21 21-32,0 0 15,0 0-15,-1 0 0,22 21 0,-21-21 16,0 22-16,21-1 0,-21 0 15,21 0-15,0 0 0,0 0 16,0 1-16,0-1 16,21-21-16,0 0 15,22 0-15,-22 0 0,0 0 16,21 0-16,1 0 0,-22-21 0,21 21 16,-21-22-16,22 22 0,-22-21 15,0 0-15,0 21 0,-21-21 16,0 0-16,0 0 0,0-1 15,0 1-15,-21 0 0,-21 0 16,20 0-16,1 21 0,-21-21 0,21 21 16,0 0-16,-22 0 0,22 0 0,0 0 15,0 0-15,0 0 0,-1 21 16,1-21-16,0 21 0,21 0 0,0 0 16,0 0-16,0 1 0,0-1 15,21-21 1,0 0-16,1 0 15,-1 0-15</inkml:trace>
  <inkml:trace contextRef="#ctx0" brushRef="#br0" timeOffset="53839.61">19706 9716 0,'0'0'15,"21"-43"-15,0 22 0,1-21 0,-22 21 16,0-1-16,21 22 0,-21 22 31,0-1-31,0 0 0,0 21 16,0-21-16,0 22 0,-21-1 0,-1 0 15,22 22-15,-21-22 0,0 1 16,0-1-16,-21 0 0,20 1 16,1-1-16,0 0 0,-21 1 0,21-22 15,-1 21-15,1-21 0,21 0 0,0 1 16,0-1-16,21-21 15,1 0-15,-1 0 16,0 0-16</inkml:trace>
  <inkml:trace contextRef="#ctx0" brushRef="#br0" timeOffset="54432.09">20278 10181 0,'0'0'0,"21"-21"15,-21 0-15,21 21 16,-21-21-16,0 0 0,0-1 16,0 1-16,0 0 0,0 0 0,0 0 15,0 0-15,0-1 0,-21 1 16,0 21-16,-1 0 0,1 0 0,0 0 16,0 0-16,-21 21 0,20 1 15,-20 20-15,21-21 0,-21 21 16,-1-20-16,22 20 0,-21 0 0,21 1 0,-1-22 15,1 21-15,21 0 0,0-20 16,0 20-16,0-21 0,0 0 0,0 0 16,21-21-16,1 22 0,-1-22 15,0 0-15,0 0 0,21 0 0,-20 0 16,20 0-16,-21-22 0,0 1 0,22 0 16,-22 0-16,21-21 0,-21 20 15,22-20-15,-22 0 0,21-1 0,-21 1 16,22 0-16,-22-22 0,21 1 0,-21-1 15,22 1-15,-22-1 0,0 1 16,0-1-16,21 1 0,-20 20 16,-22 1-16,21 0 0,0-1 0,-21 22 15,21 0-15,-21 0 0,0 0 16,0 42 0,-21 0-16,0 0 0,0 22 0,-1-1 15,1 0-15,0 22 0,-21-1 16,21 1-16,-1-1 0,1-20 0,0 20 15,0 1-15,0-22 0,21 0 0,0 1 16,0-1-16,0 0 0,0-21 16,0 1-16,0 20 0,0-21 0,21 0 15,0 0-15,0-21 0,0 0 16,1 0-16,-1 0 0,0 0 16,0 0-16,0-21 0,0 21 15,1-21-15,-1 0 0,21 0 0,-21 0 16,0-1-16</inkml:trace>
  <inkml:trace contextRef="#ctx0" brushRef="#br0" timeOffset="54826.87">20891 10097 0,'0'21'0,"0"-42"0,0 63 16,-21-42-16,21 21 0,0 0 15,21-21 1,1 0-1,-1 0-15,0 0 16,0 0-16,0 0 0,0 0 0,1-21 16,20 21-16,-21-21 0,0 21 15,22-21-15,-22 0 0,0-1 0,0 1 16,-21 0-16,0 0 0,0 0 0,0 0 16,0-1-16,-21 22 15,0 0 1,0 0-16,-1 0 0,1 0 0,0 22 15,0 20-15,0-21 0,0 0 16,-1 22-16,1-22 0,21 0 0,0 21 16,0-21-16,-21 1 0,21 20 15,0-21-15,0 0 0,0 0 16,0 1-16,21-22 0,0 21 0,1-21 16,-1 21-16,0-21 0,0 0 0,0 0 15,22 0-15,-1 0 0,-21 0 0,21-21 16,-20 0-16,20 21 0,-21-22 15,0 1-15,22 0 0</inkml:trace>
  <inkml:trace contextRef="#ctx0" brushRef="#br0" timeOffset="55215.66">21569 10075 0,'0'-21'0,"0"42"0,0-63 0,0 21 16,0 0-16,21 0 0,0-1 16,0 22-1,0-21-15,1 0 0,-1 21 16,0 0-16,0 0 0,0 0 0,22 0 15,-22 0-15,0 0 0,21 0 16,-21 21-16,1 0 0,-1 1 0,-21-1 16,0 0-16,0 21 0,0 22 15,0-22-15,0 0 0,0 1 16,-21-22-16,-1 21 0,1 1 0,0-22 16,0 21-16,0-21 0,21 0 15,-21 1-15,-1-22 0,1 21 0,21-42 31,0-1-31,0 1 16,0 0-16,21 0 0,1-21 0,20 20 16,-21-20-16,0 21 0,22-21 15,-22-1-15,21 1 0,0 0 0,-20-1 16,20 1-16,0 0 0,-21 20 0,1-20 16,20 21-16,-21 0 0,0 0 15,0 21-15,1 0 0,-22 21 31,-22-21-15,-20 21-16</inkml:trace>
  <inkml:trace contextRef="#ctx0" brushRef="#br0" timeOffset="56407.96">1228 12827 0,'0'0'15,"-212"0"1,191 0-16,0 0 16,-22 0-16,64 0 31,22 0-31,-22 0 0,21 0 15,1 0-15,20 0 0,1 0 16,-1 0-16,1 0 0,20 0 0,1 0 16,0 0-16,-1 0 0,1 0 15,0 0-15,-1 0 0,1 0 0,0 0 16,20 0-16,-20-21 0,0 21 16,-22 0-16,1 0 0,-1-21 0,-20 21 15,20 0-15,-42 0 0,22-21 0,-22 21 16,0 0-16,0 0 15,-21-22-15,0 1 16,-42 21-16,21-21 16,-1 21-16,-20 0 0,21 0 0,-21 0 15,20-21-15,-20 21 0,21 0 16,-21 0-16,20 0 0,1 0 0,0 0 16,0 0-16,0 0 0,0 0 0,42 0 31,21 0-16,-21 0-15,22 0 0,-1-21 16,0 21-16,22 0 0,-22 0 0,0 0 16,1 0-16,-1 0 15,0 0-15,-20 0 0,20 21 0,-21-21 16,-21 21-16,0 21 0,0-20 0,0-1 16,0 21-16,0-21 0,0 22 15,-21-1-15,-21 0 0,20 1 0,-20-22 16,21 21-16,-21 0 0,-1-20 15,1 20-15,0-21 0,20 0 0,-20 22 16,21-22-16,-21-21 0,20 21 16,1 0-16,0-21 0,21 21 15,21-42 17,0 21-32,1-21 0</inkml:trace>
  <inkml:trace contextRef="#ctx0" brushRef="#br0" timeOffset="57643.12">4360 12192 0,'0'0'0,"0"-21"16,21 21-16,-21-21 0,0 0 15,-21 21 1,21 21-16,-21 21 16,21 0-16,-21 1 0,21 20 15,-21-20-15,21 20 0,-21 1 0,-1-1 16,22 1-16,-21-1 0,0 1 15,0-1-15,21-21 0,-21 22 16,0-22-16,21 1 0,0-22 0,0 21 16,0-21-16,0 0 15,0-42 1,0 0-16,0 0 0</inkml:trace>
  <inkml:trace contextRef="#ctx0" brushRef="#br0" timeOffset="58263.24">4149 12383 0,'0'-43'0,"0"86"0,0-128 0,0 43 16,0-1-16,21 1 15,0 0-15,21 20 0,-21-20 0,22 21 16,-1 0-16,0-22 0,22 43 16,-22-21-16,22 0 0,-1 21 0,-20 0 15,-1 21-15,0 0 0,1 1 0,-22 20 16,0 0-16,-21 1 0,0-1 15,0 0-15,-21 1 0,0 20 0,-1-21 16,-20 1-16,0-1 0,-1 0 16,1-20-16,0 20 0,-1-21 0,1 21 15,0-20-15,-1-1 0,22-21 0,-21 21 16,21-21-16,0 0 0,-1 0 16,22-21-1,-21 21-15,21-21 0,0-1 16,0 1-16,21 21 15,1 0-15,-22 21 16,21 1-16,0-1 0,-21 21 16,21-21-16,0 22 0,-21-1 0,21 0 15,1 1-15,-22-1 0,21 0 16,0-21-16,0 22 0,0-22 0,0 0 16,1-21-16,20 21 0,-21-21 0,21 0 15,-20 0-15,20 0 0,0-21 16,1 21-16,-22-21 0,21 0 0,0-22 15,1 22-15,-1-21 0,-21 21 16,22-22-16,-22 1 0,0 0 16,-21 21-16,21-22 0,-21 22 0,0 0 15,21 21-15,-21-21 0,0 42 16,0 0 0,-21 0-16,21 0 0,-21 1 15,21 20-15,-21-21 0,21 0 16,0 22-16,0-22 0,-21 0 0,21 0 15,0 0-15,0 0 0,0 1 32,0-44-17,0 1-15,0 0 16,0 0-16</inkml:trace>
  <inkml:trace contextRef="#ctx0" brushRef="#br0" timeOffset="58441.73">5122 12488 0,'0'0'0,"0"-42"16,-21 42-16,21-21 15,-21 21 1,21 21 15,21-21-15,0 0-16,-21 21 0,21 0 0</inkml:trace>
  <inkml:trace contextRef="#ctx0" brushRef="#br0" timeOffset="59148.89">5736 12785 0,'0'0'15,"21"21"-15,22-21 0,-22 0 0,21-21 16,-42 0-1,21-1-15,0 1 16,-21 0-16,0 0 0,0 0 0,0 0 16,0-1-16,-21 1 0,0 0 15,-21 21-15,21-21 0,-1 21 16,1 0-16,-21 0 0,21 0 0,-22 0 16,22 21-16,-21-21 0,21 21 0,0 0 15,-22 1-15,22 20 0,0-21 16,0 21-16,0-20 0,21-1 0,0 21 15,0-21-15,0 0 0,0 1 16,21-22-16,0 21 0,0-21 16,21 0-16,-20 0 0,20 0 15,0-21-15,1-1 0,-1 1 16,-21 0-16,21 0 0,1 0 0,-1-22 16,-21 22-16,0 21 0,1-21 15,-22 0-15,0 0 16,0 42 15,0 0-31,0 0 16,0 22-16,0-22 0,0 21 0,0 0 15,0 1-15,0-1 0,0 22 0,0-22 16,0 21-16,0-20 0,0 20 16,0 1-16,0-1 0,0 22 15,0-22-15,0 1 0,0 21 0,0-22 16,0 22-16,-22-22 0,1 22 15,0-22-15,0 22 0,0-21 0,0-1 16,-22 1-16,22-1 0,-21 1 0,-1-22 16,1 21-16,0-20 0,-1-22 15,1 21-15,-21-21 0,20 1 0,1-1 16,-22-21-16,22 0 0,-21 0 0,20-21 16,-20-1-16,-1-20 0,22 0 15,-22-1-15,1 1 0,21-21 0,-1-1 16,1 1-16,0-1 0,20 1 0,22-22 15,0 21-15,0-20 16,0 20-16,22 1 0,-1-22 0,0 22 16,21-1-16,1 1 0,-1-1 0,21 22 15,1-22-15,-22 1 0,22 20 16,-1-20-16,1-1 0,-1 22 0,22-21 16</inkml:trace>
  <inkml:trace contextRef="#ctx0" brushRef="#br0" timeOffset="59860">6223 12298 0,'0'-21'0,"0"42"0,21-42 0,-21 0 16,0-1-16,0 1 16,0 42-1,0 1-15,0-1 16,0 21-16,0-21 0,0 22 0,0-1 15,-21-21-15,0 21 0,21 1 16,0-1-16,-21-21 0,21 22 0,-22-1 16,22-21-16,0 0 0,0 22 0,0-22 15,0 0-15,0-42 32,22 0-17,-1-1-15,0 1 16,-21 0-16,21 0 0,0 0 0,-21-22 15,21 22-15,1 0 0,20-21 16,-42 21-16,21 21 0,0 0 16,0 0-1,-21 21-15,0 0 0,0 21 16,0-21-16,0 1 0,0 20 16,0-21-16,0 21 0,0-20 0,0-1 15,0 21-15,0-21 0,22 0 16,-22 1-16,21-1 0,0-21 15,-21 21-15,21-21 0,0 0 0,0 0 16,22 0-16,-22 0 0,0-21 0,0 21 16,22-21-16,-22-1 0,0-20 15,0 21-15,0-21 0,0-1 0,1 1 16,-1 0-16,0-1 0,0-20 16,0 20-16,0-20 0,1 21 15,-1-22-15,0 22 0,-21-1 0,0 1 0,21 0 16,-21 21-16,0-1 0,0 1 15,-21 21 1,0 21-16,21 1 0,-21-1 0,-1 21 16,1-21-16,21 22 15,0-1-15,0 0 0,-21 22 0,21-22 16,0 0-16,0 1 0,0-1 0,0 0 16,0 1-16,0-22 0,0 21 15,0-21-15,0 22 0,21-22 0,-21 0 16,0 0-16,21-21 0,-21 21 15,22-21-15,-1 0 16,-21-21-16,0 0 0,0 0 16,0 0-16</inkml:trace>
  <inkml:trace contextRef="#ctx0" brushRef="#br0" timeOffset="60035.9">6731 12552 0,'0'0'0,"-21"0"15,21-21 1,21 21-16,0 0 16,0 0-16,22 0 0,-22 0 15,0-21-15,0 21 0,21 0 0,-20 0 16,20-22-16,0 22 0,1 0 16,-1-21-16,0 0 0,-21 21 0,22-21 0</inkml:trace>
  <inkml:trace contextRef="#ctx0" brushRef="#br0" timeOffset="60767.9">8361 12340 0,'0'-21'0,"0"42"0,0-63 0,0 21 16,0 0-16,0-1 0,-21 1 0,-1 21 15,1-21-15,0 21 0,0 0 16,0 0-16,0 0 0,-1 0 16,1 21-16,0 0 0,0 1 0,0-1 0,0 21 15,-1 0-15,1-20 16,0 20-16,0 0 0,0 22 0,0 20 16,21-41-16,0-1 0,0-21 15,0 22-15,0-1 0,0-21 16,42 0-16,-21 0 0,0 1 0,22-1 15,-22 0-15,21-21 0,-21 0 0,22 0 16,-1 0-16,0 0 0,-21-21 16,22 0-16,-1-1 0,0 1 0,1-21 15,-22 21-15,21-22 0,1 1 0,-22 0 16,0-1-16,0 1 0,21-21 16,-20 20-16,-22-20 0,21-1 15,0 1-15,0 20 0,-21-20 0,0 21 16,0-1-16,0 1 0,0 21 15,0 0-15,0-1 0,-21 22 16,0 0-16,0 22 16,-1-1-16,22 21 0,0 0 15,-21 1-15,21-1 0,-21 0 0,21 1 16,0 20-16,0-20 0,0 20 0,0-21 16,0 1-16,0-1 0,0 0 15,0 1-15,0-1 0,0 0 0,0-20 16,21-1-16,0 0 0,1 0 0,-1 0 15,0-21-15,0 0 0,0 0 16,0 0-16,22 0 0,-22-21 16,0 21-16,21-21 0,-20 0 0,-1 0 15,21-1-15,-21-20 0,0 21 0,1 0 16,-22-22-16,21 22 0,-21 0 16,21 0-16,-21 0 0,0 42 31,0 0-31,0 0 0,0 0 15,0 1-15,0-1 0,-21 0 0,21 0 16,0 0-16,-21-21 0,21 21 0,0 1 16,21-22 15</inkml:trace>
  <inkml:trace contextRef="#ctx0" brushRef="#br0" timeOffset="60954.79">9229 12213 0,'0'0'0,"-22"0"31,1 0-31,0 0 0,21 21 16,0 1-1,-21-22-15,21 21 16,0 0-16,0 0 15</inkml:trace>
  <inkml:trace contextRef="#ctx0" brushRef="#br0" timeOffset="61687.17">9588 12340 0,'0'0'0,"-105"0"31,83 0-31,1 21 0,0-21 16,21 22-16,0-1 0,-21 0 0,21 21 15,-21-21-15,21 1 0,-21 20 16,21 0-16,0-21 0,0 22 0,0-22 16,0 21-16,0-21 0,0 1 0,21 20 15,0-21-15,0 0 0,0-21 16,0 21-16,22-21 0,-22 0 0,21 0 15,-21 0-15,22 0 0,-22 0 0,21-21 16,-21 0-16,22 0 0,-22 0 16,0 0-16,0-22 0,0 22 0,1-21 15,-1-1-15,0 1 0,-21 0 16,0-22-16,21 1 0,-21-1 16,21 1-16,-21-1 0,0 22 0,0-22 15,0 22-15,0 0 0,0 21 0,0-1 16,0 1-16,-21 42 15,0 1 1,21 20-16,0-21 0,0 21 0,0 1 16,0-1-16,0 0 0,0 1 15,0-1-15,-21 0 0,21 1 0,0-22 16,0 21-16,-21-21 0,21 22 0,-22-22 16,22 0-16,0 0 15,-21 0-15,21 1 0,-21-22 16,21 21-16,0-42 15,0-1-15,21 22 16,0-21-16,1 0 0,20 0 16,-21 0-16,0 0 0,0-1 0,1 1 15,20 21-15,-21-21 0,0 21 0,0 0 16,-21-21-16,22 21 16,-44 0-1,1 0-15,0 21 16,0-21-16,0 21 15,0 0-15,-1-21 0,1 22 0,21-1 16,-21 0-16,21 0 0,0 0 0,0 0 16,0 1-16,0-1 0,0 0 15,21-21-15,0 21 0,-21 0 0,22 0 16,-1-21-16,0 22 0,0-22 0,0 0 16,0 0-16,1 0 0,-1 0 0,0 0 15,0 0-15,0-22 16,-21 1-16</inkml:trace>
  <inkml:trace contextRef="#ctx0" brushRef="#br0" timeOffset="62754.77">11896 12171 0,'0'0'15,"0"-21"-15,0-22 0,0-20 16,0 42-16,0-22 0,-22 1 0,22 21 0,-21 0 16,0-22-16,0 22 0,0 0 15,0 0-15,-1 21 0,1 0 16,0 0-16,-21 21 0,21 0 0,-1 0 16,-20 22-16,21-1 0,0 22 15,-22-22-15,22 21 0,0 1 16,0 21-16,-21-22 0,20-21 0,22 22 15,-21-1-15,21 1 0,0-22 0,0 22 16,0-22-16,0 0 0,0 1 16,21-22-16,1 21 0,-1-21 0,0 1 15,21-22-15,1 21 0,-1-21 0,0 0 16,22 0-16,-22-21 0,22 21 16,-1-22-16,1 1 0,-1 0 0,1-21 15,-22 21-15,0-22 0,1 1 0,-1 0 16,-21-1-16,0 1 0,0-22 15,-21 22-15,0-21 0,0-1 0,0 1 16,-21-1-16,0 1 0,0 20 0,-21-20 16,20 20-16,-20 22 15,0 0-15,-1 0 0,1 0 0,0 21 16,-1 0-16,-20 21 0,21 0 0,-1 0 16,1 22-16,0-22 0,-1 42 15,1-20-15,0-1 0,20 21 0,1 1 16,0-22-16,21 22 0,0-22 0,0 0 15,0 1-15,0-1 0,21 0 16,0 1-16,1-1 0,20-21 0,-21 0 16,21 1-16,22-1 0,-22 0 0,22-21 15,-22 0-15,22 0 0,-1 0 0,-21 0 16,22 0-16,-22 0 0,22-21 16,-22 0-16,0-1 0,1-20 15,-22 21-15,21 0 0,-21 0 0,1-22 16,-1 22-16,0 0 0,-21 0 15,0 0-15,0 42 16,0 0 0,-21 0-16,21 0 15,0 0-15,-21 1 0,-1-1 0,1 21 16,21-21-16,-21 0 0,21 1 0,-21-1 16,21 0-16,0 0 0,-21-21 15,21-21 1,21 0-1,-21 0-15,21-1 0,0 1 16,0 0-16,1 0 0,-1-21 16,0-1-16,0 22 0,0-21 0,22 21 15,-22-22-15,21 22 0,-21 0 0,0 0 16,22 21-16,-22 0 0,0 0 16,21 0-16,-20 21 0,-1 0 0,-21 0 15,0 22-15,21-22 0,-21 0 0,0 0 16,0 21-16,0-20 0,0-1 0,-21 0 15,21 0-15,0 0 0,-21 0 16,-1 1-16,22-1 0,0 0 16,-21-21-16</inkml:trace>
  <inkml:trace contextRef="#ctx0" brushRef="#br0" timeOffset="66153.14">14097 12869 0,'0'0'0,"-21"-21"31,21 0-31,0 0 0,0 0 0,0 0 16,21-1-16,0 1 0,0-21 0,0 21 15,1 0-15,-1-22 0,0 22 16,0-21-16,0-1 0,0 22 16,-21-21-16,0 0 0,0 20 0,0-20 15,0 21-15,0 0 0,0 0 0,0-1 16,-21 22-16,0 0 0,0 0 16,0 0-16,0 22 0,-1-22 0,-20 42 15,21-21-15,0 0 0,0 22 0,-1-1 16,22 0-16,0 1 0,0-22 15,0 21-15,0 0 0,0 1 0,0-22 16,0 0-16,22 21 0,-1-20 0,0-1 16,21-21-16,1 21 0,-1-21 15,0 0-15,1 0 0,-1 0 16,21 0-16,-20 0 0,-1-21 0,22 0 16,-22-1-16,0 1 0,1 0 15,-1 0-15,0 0 0,-21 0 0,22-22 16,-22 22-16,-21-21 0,0 21 0,0-22 15,0 22-15,0 0 0,0 0 16,0 0-16,0-1 0,-21 44 16,21-1-1,-21-21-15,21 42 0,0-21 0,0 0 16,0 1-16,-22 20 0,22-21 0,0 0 16,0 22-16,0-22 0,-21 0 15,21 0-15,0 0 0,0 0 0,0 1 16,21-44 15,1 1-31,-22 0 16,0 0-16,21 0 0,0 0 0,0-1 15,-21-20-15,21 21 0,-21-21 16,21 20-16,1 1 0,-1-21 0,0 21 16,0 0-16,0 21 0,0 0 15,1 0-15,-1 0 16,0 21-16,0-21 0,-21 21 0,21 0 0,-21 0 15,21 22-15,-21-22 0,0 0 16,0 21-16,0-21 0,0 1 0,0-1 16,0 21-16,0-21 0,0 0 15,22 1-15,-1-22 16,0 0-16,0 0 16,0 0-16,0-22 0,1 1 15,-22 0-15,21 21 0,0-21 0,0-21 16,0 20-16,0 1 0,1-21 15,-1 21-15,0-22 0,0 1 0,0 21 16,0 0-16,-21 0 0,22-1 0,-1 1 16,0 21-16,0 0 15,-21 21 1,0 1-16,0-1 0,0 0 0,0 0 16,0 0-16,0 0 0,0 1 0,0-1 15,0 21-15,0-21 0,0 0 16,21 1-16,0-1 0,1 0 15,-1 0-15,-21 0 0,42-21 0,-21 21 16,0-21-16,22 0 0,-22 0 16,21 0-16,1 0 0,-1 0 0,0 0 15,1-21-15,-1 21 0,0-21 0,1 0 16,-22 0-16,21 0 0,-21-1 16,0 1-16,1-21 0,-22 21 15,0-22-15,0 22 0,0-21 0,0 0 16,0 20-16,0-20 0,-22 21 15,1 0-15,0 21 0,0 0 0,0 0 16,0 0-16,-22 0 0,22 0 16,0 21-16,-21 0 0,20 21 0,-20-20 15,21 20-15,0-21 0,0 21 0,-1 1 16,1-22-16,21 21 0,0 1 0,0-22 16,0 0-16,0 0 0,0 0 15,21 0-15,1 1 0,-1-22 0,0 0 16,0 0-16,21 0 0,-20 0 15,-1 0-15,0-22 0,21 1 0,-21 0 16,1 0-16,-1 0 0,0 0 16,0-1-16,0 1 0,0-21 0,-21 21 15,0 0-15,22-22 0,-22 22 0,21-21 16,-21 21-16,0-1 0,0 1 16,0 42-1,0 1-15,0-1 16,0 0-16,0 21 15,0-21-15,0 1 0,0-1 0,0 0 16,0 0-16,0 0 0,0 0 16,0 1-16,21-1 15,0-21-15,0 0 0,0 0 0,22 21 16,-22-21-16,21 0 0,-21 0 0,22 0 16,-22-21-16,0 21 0,21-21 15,-20-1-15,-1 1 0,0 0 0,0 0 16,0 0-16,0-22 0,-21 22 0,22-42 15,-1 42-15,-21-1 16,0 1-16,0 0 0,0 42 31,0 0-31,0 1 16,0-1-16,0 0 0,0 21 0,0-21 16,0 1-16,0-1 0,0 0 15,0 0-15,0 0 0,0 0 0,21 1 16,0-1-16,0-21 15,22 0-15,-22 0 0,21 0 0,0 0 16,-20 0-16,20 0 0,0 0 16,1 0-16,-1-21 0,-21 21 0,21-22 15,-20 1-15,20-21 0,-21 21 0,0-22 16,0 1-16,1 0 0,-1-1 0,0-20 16,0-1-16,-21 1 15,21-1-15,0 1 0,1 21 0,-1-1 16,-21-20-16,21 42 0,0-22 0,0 22 0,-21 0 15,21 0-15,-21 42 32,0 0-32,-21 21 0,0 1 15,0-1-15,0 22 0,0-1 16,-1 1-16,1-22 0,0 21 0,0 1 16,21-22-16,-21 22 0,21-22 0,0 0 15,0 1-15,0-22 0,0 21 16,0-21-16,0 1 0,21-1 0,0 0 15,0 0-15,0-21 0,22 0 0,-22 0 16,21 0-16,1 0 0,-1 0 16,-21 0-16,21-21 0,1 21 15,-1-21-15,0 0 0,1-1 0,-22 1 16,21 0-16,-21 0 0,1 0 16,-22 0-16,0-1 0,0 1 0,0-21 15,0 21-15,0 0 0,0-1 0,-22 1 16,22 0-16,-21 21 0,-21 0 15,21 0-15,0 0 0,-1 0 0,1 0 16,0 21-16,-21 0 0,21 1 0,-1-1 16,1 0-16,21 0 0,-21 0 15,21 22-15,-21-22 0,21 0 16,0 0-16,0 0 0,0 0 0,21 1 16,0-22-16,0 0 15,1 0-15,-1 0 0,0 0 16,0 0-16,0 0 0,0-22 0,1 22 15,-1-21-15,0 0 0,-21 0 0,21 0 16,0 0-16,0-22 0,-21 22 16,0 0-16,22 0 0,-22-22 15,21 43-15,-21 22 16,0-1 0,-21 0-16,21 0 0,-22 21 0,22-20 15,0-1-15,0 0 0,0 0 16,0 0-16,0 0 0,0 1 0,0-1 15,0 0-15,22-21 0,62 21 16,-63-21-16,22 0 16,-1 0-16,-21 0 0,22-21 15,-1 21-15,-21-21 0,21 0 0,-20-1 16,41-41-16,-21 21 0,-20-1 16,-1 1-16,0-22 0,21 22 15,-21-21-15,-21-1 0,22 1 0,-1-1 16,-21 22-16,21-22 0,-21 43 15,0-21-15,0 21 0,0-1 16,0 1-16,-21 21 16,0 21-16,-1 22 0,1-22 15,0 21-15,21 1 16,-21-1-16,0 21 0,21-20 0,-21-1 16,-1 0-16,22 22 0,-21-1 15,21-20-15,-21-1 0,21-21 16,0 0-16,0 1 0,0-1 0,0 0 15,0-42 17,21 0-17,0-1-15,1 1 0,-1 0 0,0 0 16,0 0-16,0 0 16,0-1-16,1 22 0,-1-21 0,21 21 15,-21 0-15,0 0 0,1 0 0,-1 0 16,0 0-16,0 21 15,0 1-15,0-1 0,-21 0 16,22 0-16,-22 0 0,0 0 0,0 1 16,0-1-16,0 0 0,-22 0 15,1-21-15,21 21 0,-21-21 16,0 0-16,0 0 0,0 0 0,-1 0 16,1 0-16,0 0 0,0 0 15,21-21-15,-21 0 16,0 0-16,21 0 15,-22 21-15,22 21 32,0 0-17,0 0-15,0 0 16,0 0-16,0 1 0,22-1 16,-1 0-16,0-21 0,21 0 15,-21 21-15,1-21 0,20 0 0,-21 0 16,21 0-16,-20 0 0,20 0 15,-21-21-15,21 0 0,-20 21 0,20-21 16,-21-1-16,0-20 0,22 21 0,-22-21 16,21-1-16,-21 1 15,0-22-15,22 22 0,-22-21 0,0-1 16,21-63-16,-20 64 0,-1 20 16,-21-20-16,0 42 0,0-43 15,0 43-15,0 0 0,-21 21 16,-1 0-1,1 21-15,-21 21 0,21-21 16,0 22-16,-1-1 0,22 22 0,-21-22 16,0 21-16,21-20 0,-21-1 15,21 22-15,0-22 0,0 0 0,0 1 16,0-1-16,21-21 0,0 21 16,0-20-16,1-1 0,-1 0 0,0 0 15,42 0-15,-20-21 16,-1 0-16,22 0 0,-22 0 15,-21 0-15,21 0 0,1-21 0,-22 0 16,21 0-16,-21 0 0,1-1 0,-1-20 16,0 21-16,0-21 0,-21 20 15,21 1-15,-21 0 0,0 0 0,0 0 16,0 0-16,-21 21 0,0 0 16,0 21-16,0 0 0,-1 0 15,1 21-15,0-20 0,0-1 16,21 21-16,0-21 0,-21 0 0,21 1 15,0-1-15,0 21 0,0-21 16,0 0-16,21 1 0,0-22 16,0 0-16,0 0 0,1 0 0,-1 0 15,0 0-15,0 0 0,0 0 16,22 0-16,-22-22 0,0 22 0,0-21 16,0 0-16</inkml:trace>
  <inkml:trace contextRef="#ctx0" brushRef="#br0" timeOffset="66388">17526 11896 0,'-42'0'0,"84"0"0,-106 0 0,43 0 16,0 0-16,21 21 16,21-21-1,0 0-15,1 0 16</inkml:trace>
  <inkml:trace contextRef="#ctx0" brushRef="#br0" timeOffset="67031.73">20595 12192 0,'0'0'0,"0"-21"0,0 0 0,0 0 15,-21-1-15,21 1 16,21 0 0,0 21-16,0 0 15,22 0-15,-22 21 0,0 0 0,21 1 16,-20-1-16,-1 21 0,21 0 15,-21 1-15,0-1 0,-21 0 0,0 1 16,0-1-16,0 0 0,0 1 0,-21-1 16,0-21-16,0 0 0,0 1 15,0 20-15,-1-21 0,1-21 16,21-21 15,0 0-31,21 0 0,1-1 16,-1 1-16,0-21 0,0 21 0,0-22 15,22 1-15,-22 0 0,21-22 16,-21 22-16,22 0 0,-22-1 0,0 1 16,21 0-16,-21 20 0,1 1 15,20 0-15,-21 21 0,0 0 0,0 0 16,1 0-16,-1 0 16,-21 21-16</inkml:trace>
  <inkml:trace contextRef="#ctx0" brushRef="#br0" timeOffset="67345.55">21336 12340 0,'0'0'16,"21"21"-16,-21 1 0,21-1 0,0 0 16,1-21-16,-1 21 0,0-21 15,0 0-15,0 0 0,0 0 16,1 0-16,20 0 0,-21 0 0,21 0 16,1 0-16,-22-21 0,21 0 0,-21 21 15,1-21-15,-1-1 0,0 1 16,-21 0-16,0 0 0,0 0 0,0 0 15,-21-1-15,0 1 0,-1 21 0,-20-21 16,0 21-16,-1 0 0,1 0 16,0 0-16,-1 21 0,1 0 15,21 1-15,-21-1 0,20 21 0,1 0 16,0-20-16,21 20 0,0-21 16,0 0-16,0 22 0,0-22 0,21 0 15,22 0-15,-22 0 0,21 0 0,0-21 16,1 0-16,-1 22 0,0-22 15,22 0-15,-22 0 0,22 0 0,-1-22 16,-20 1-16,-1 21 0</inkml:trace>
  <inkml:trace contextRef="#ctx0" brushRef="#br0" timeOffset="67652.25">22373 12129 0,'0'-43'0,"0"86"0,0-107 15,0 43-15,0 42 16,-21 0-16,0 0 15,0 22-15,21-1 0,-22 0 0,1 22 16,0-22-16,0 22 0,0-1 16,0 1-16,-1-1 0,1 64 15,0-42-15,0-22 0,21 22 0,0-21 16,-21 20-16,0-20 0,21 20 16,-22 1-16,1-21 0,0 20 0,-21-20 15,21 20-15,-22-20 0,22-1 0,-21-20 16,21 20-16,-22-20 0,22-1 15,0-21-15,0 0 0,21 0 16,0 1-16,0-44 16,21 1-16,0 0 15,0-21-15,0-1 0,1 1 16,20 0-16,-21-22 0,21 1 0,-20-1 16,20 1-16</inkml:trace>
  <inkml:trace contextRef="#ctx0" brushRef="#br0" timeOffset="67927.33">22331 12531 0,'21'-64'16,"-42"128"-16,42-170 0,-21 64 0,21-1 16,0 1-16,0 0 0,-21-1 0,22 22 15,-1-21-15,0 21 0,21-1 16,1 1-16,-1 21 0,0 0 16,-21 0-16,22 0 0,-1 0 0,0 0 15,-20 21-15,-1 1 0,-21-1 0,0 21 16,0-21-16,0 0 0,-21 22 15,-1-22-15,-20 0 0,0 21 0,-1-20 16,1-1-16,-21 0 0,20 0 0,-20-21 16,20 21-16,1 0 0,21-21 15,-21 0-15,20 0 0,22 22 16,22-22 0,-1 0-16,0 0 15,21-22-15,-21 1 0,22 21 0,-1-21 16</inkml:trace>
  <inkml:trace contextRef="#ctx0" brushRef="#br0" timeOffset="68283.12">23220 12107 0,'-106'22'31,"85"-1"-31,-22 21 0,22-21 0,0 0 16,-21 22-16,42-22 0,-21 0 15,21 21-15,0-20 0,0-1 16,0 0-16,0 0 0,21-21 0,0 21 16,0-21-16,0 0 0,0 0 0,1 0 15,20 0-15,-21 0 0,0 0 16,22 0-16,-22-21 0,0 0 0,0 0 16,0 0-16,0-1 0,-21 1 0,0-21 15,0 0-15,0 20 0,0-20 16,0 0-16,-21 21 0,0-22 0,0 22 15,-21 21-15,20-21 0,1 21 16,0 0-16,0 0 0,0 0 0,0 21 16,-1 0-16,1 0 15,21 1-15,0-1 0,0 0 16,0 0-16,21 0 0,1-21 0,-1 21 16,0-21-16,0 0 0,0 22 0</inkml:trace>
  <inkml:trace contextRef="#ctx0" brushRef="#br0" timeOffset="68605.94">23453 12171 0,'0'0'0,"21"0"0,85-42 31,-85 20-31,21 22 0,-21 0 0,22 0 16,-1 0-16,21 22 0,-20-1 15,-22 0-15,21 0 0,-21 0 0,1 22 16,-22-22-16,0 0 0,0 21 0,0-21 15,-22 1-15,1-1 0,-21 0 16,21 0-16,-22-21 0,-20 21 16,42-21-16,-22 0 0,22 0 0,0 0 15,21-21 1,0 0-16,0 0 16,0 0-16,0-1 0,21 1 0,0 0 15,1-21-15,-1-1 0,21 1 16,-21 0-16,22-1 0,-22 1 0,21 0 15,0-1-15,-20 1 0,20 21 16,-21-21-16,0 20 0,43-20 16</inkml:trace>
  <inkml:trace contextRef="#ctx0" brushRef="#br0" timeOffset="69168.06">24299 11642 0,'0'21'16,"0"0"-1,-21 0-15,21 0 0,-21 1 16,0-1-16,21 21 0,0-21 0,0 22 16,-21-1-16,21 0 0,0 1 15,0-1-15,0 0 0,0 1 16,0-22-16,0 21 0,0 0 0,0-20 16,0 20-16,21-21 0,-21 0 0,21 0 15,0 1-15,0-22 0,22 0 16,-22 21-16,0-21 0,0 0 0,0 0 15,0 0-15,1-21 0,-1-1 0,0 22 16,0-21-16,0 0 0,-21-21 16,21 21-16,-21-1 0,22 1 0,-22-21 15,0 21-15,0 0 0,-22 21 16,1 0 0,0 21-16,0 0 0,0 0 15,0 0-15,-1 22 0,22-22 0,0 0 16,-21 0-16,21 21 0,0-20 15,0-1-15,0 0 0,21-21 16,1 0-16,-1 0 0,0 0 16,0 0-16,0 0 0,22 0 0,-1 0 15,-21-21-15,0 0 0,22 21 16,-22-22-16,0 1 0,21-21 0,-21 21 16,1 0-16,20-1 0,-21-20 0,0 42 15,0-21-15,-21 42 31,0 0-31,0 0 16,0 1-16,0-1 0,-21 0 16,21 0-16,0 0 0,0 0 0,0 1 15,0-1-15,-21-42 47</inkml:trace>
  <inkml:trace contextRef="#ctx0" brushRef="#br0" timeOffset="69368.95">24088 11917 0,'-22'0'16,"44"0"-16,-22 0 31,21 0-31,0 0 0,0 0 15,21 0-15,1 0 0,-22 0 16,21 21-16,22-21 0,-22 0 0,0 0 16,22 0-16,-22 21 0,1-21 0,-1 0 15</inkml:trace>
  <inkml:trace contextRef="#ctx0" brushRef="#br0" timeOffset="69679.77">25463 12171 0,'0'0'0,"-21"21"0,0 0 15,0 0-15,0 1 0,21-1 16,0 0-16,21-21 31,0 0-31,0 0 0,0 0 0,1-21 0,-1 21 16,0-21-16,0 21 0,0-22 15,0 1-15,-21 0 0,0 0 16,0-21-16,0 20 0,0 1 0,0-42 16,0 42-16,0-1 0,-21 22 15,0 0-15,0-21 0,0 21 16,0 0-16,-1 0 0,22 21 16,0 1-1,0-1 1</inkml:trace>
  <inkml:trace contextRef="#ctx0" brushRef="#br0" timeOffset="70976.03">26268 11599 0,'0'-21'15,"0"42"-15,0-63 0,0 63 31,-21 0-31,21 1 0,-22-1 16,1 21-16,0-21 0,21 22 0,-21-1 16,0 0-16,0 1 0,-1-1 15,22 0-15,-21 1 0,0-1 0,21 0 16,-21 1-16,21-22 0,-21 21 0,21-21 16,-21 0-16,21 1 0,0-1 15,0-42 16,0-1-31,21 22 16,0-21-16,0 0 0,0-21 16,0 21-16,1-1 0,-1-20 0,0 21 0,0 0 15,0 0-15,0-1 0,1 22 16,-22 22 0,0-1-16,0 21 15,0-21-15,0 0 0,0 1 16,0 20-16,0-21 0,0 0 0,0 0 15,21 22-15,21-22 0,-21 0 16,0-21-16,1 21 0,-1 0 0,21-21 16,-21 0-16,0 0 0,1 0 15,-1 0-15,0 0 0,0-21 0,0 0 16,0 0-16,1 0 0,-1-22 0,0 22 16,0-42-16,0 20 0,0 1 15,1-21-15,-1-1 0,0 22 0,0-22 16,0 22-16,0 0 0,1-1 15,-1 1-15,0 21 0,-21 0 0,0-1 16,-21 22 0,0 22-16,-1-22 0,1 21 15,0 0-15,0 21 0,0-21 16,-22 22-16,22-22 0,0 21 0,0 1 16,21-1-16,-21-21 0,21 21 0,-21 1 15,21-1-15,0 0 0,0 1 16,0-1-16,0-21 0,0 0 0,0 22 15,21-22-15,0 0 0,0-21 0,21 21 16,-20-21-16,-1 0 0,21 0 16,0 0-16,-20 0 0,20 0 0,-21-21 15,21 0-15,-20 0 0,-1 0 0,21-1 16,-21 1-16,-21 0 0,21 0 16,-21 0-16,22 0 0,-44 21 31,1 21-31,0-21 15,0 21-15,0 0 0,0 0 0,-1 0 16,1 1-16,21-1 0,-21 0 16,21 0-16,21-21 47,-21-21-47,21 0 0,1 21 15,-22-21-15,21-1 0,0 1 0,0 0 16,0 0-16,0 0 0,1 0 15,-1-1-15,0 22 0,-21 22 32,0-1-32,0 0 15,0 0-15,-21 0 0,21 0 16,-21 1-16,21-1 0,0 0 16,0 0-16,0 0 0,0 0 15,21-21-15,0 0 16,0 0-16,21 0 0,-20 0 15,-1 0-15,0 0 0,0-21 16,0 0-16,-21 0 0,21 0 0,1 0 16,-1-22-16,0 1 0,0 0 15,0-1-15,0 1 0,1-22 16,-1 22-16,0-21 0,0 20 0,0 1 16,0-22-16,-21 22 0,0 21 0,0-21 15,0 20-15,0 1 0,0 0 16,-21 21-16,-21 0 15,21 21-15,0 0 0,-1 1 0,1-1 16,21 21-16,-21-21 0,21 22 16,-21-1-16,21 0 0,0 1 0,0-1 15,0 0-15,0 1 0,0-1 0,0 0 16,0 1-16,0-1 0,21-21 16,-21 21-16,0-20 0,0-1 15,21 0-15,0-21 0,-21 21 16,22-21-1,-1 0-15,-21-21 0,0 0 16,0 0-16,0-1 0,0 1 0,0 0 16</inkml:trace>
  <inkml:trace contextRef="#ctx0" brushRef="#br0" timeOffset="71199.91">26755 11853 0,'0'0'0,"-22"0"0,-62 22 16,105-22 15,0 0-31,0 0 0,22 0 0,-22 0 16,21 0-16,0 0 0,1 0 16,-1 21-16,0-21 0,1 0 0,-22 0 15,21 21-15,-21-21 0,1 0 0,-1 0 16,-21 21-16,-21-21 15</inkml:trace>
  <inkml:trace contextRef="#ctx0" brushRef="#br0" timeOffset="72207.46">1905 14732 0,'-64'0'16,"128"0"-16,-170 21 0,64-21 0,-1 0 0,1 0 15,-21 0-15,20 0 0,1 0 16,0 0-16,-1 0 0,22 0 0,-21 0 16,21 0-16,21 21 0,0 1 15,42-22 1,-21 0-16,21 0 0,22 0 16,-1 0-16,22 0 0,0 0 15,-1 0-15,1-22 0,21 22 16,0-21-16,0 21 0,-1-21 0,1 21 15,0-21-15,-21 21 0,-1 0 16,-20 0-16,-1-21 0,-20 21 16,-22 0-16,0 0 0,-42 0 15,0 0 1,-22 0-16,1 0 0,21-21 16,-21 21-16,-1-22 0,22 22 0,-21 0 15,21-21-15,-1 21 0,1-21 16,21 0-16,0 0 15,21 21-15,1 0 0,-1 0 16,0 0-16,0 0 16,0 0-16,0 0 0,1 21 0,-1 0 15,0 0-15,-21 0 0,0 1 16,0 20-16,0-21 0,0 0 0,-21 22 16,0-22-16,-22 0 0,22 0 15,-21 21-15,21-20 0,-22-1 16,22 0-16,-42 21 0,63-21 15</inkml:trace>
  <inkml:trace contextRef="#ctx0" brushRef="#br0" timeOffset="72867.59">6985 14224 0,'-42'0'0,"84"0"0,-106 0 16,22 0-16,0 0 0,-43 0 16,22 0-16,20 21 0,1 0 15,0 1-15,-1 20 0,1 0 16,0 1-16,-1-1 0,22 21 0,-21 43 15,42-42-15,-21-22 16,21 0-16,0 22 0,0-22 0,21-21 16,0 22-16,0-22 0,21 0 0,1 0 15,20 0-15,-20-21 0,20 0 16,1 0-16,20 0 0,-20 0 0,-1-21 16,1 0-16,-1 21 0,1-42 0,-1 21 15,-20-1-15,-1-20 0,0 21 16,-21-21-16,1-1 0,-22 1 0,0 0 15,0-1-15,0-20 0,-22 20 0,1-20 16,-21 21-16,0-1 0,20 1 16,-20 0-16,-21 20 0,20 1 15,1 21-15,-64 0 0,43 0 16,20 0-16,1 21 0,0 22 16,-1-22-16,1 21 0,21-21 0,21 22 15,0-1-15,0-21 0,0 0 16,0 22-16,21-22 0,0-21 0,21 21 15,1-21-15,20 0 0,-20 0 0,20 0 16,1-21-16,-1 0 0,1 0 16,-1-1-16,1-20 0,-1 21 0,1-21 15</inkml:trace>
  <inkml:trace contextRef="#ctx0" brushRef="#br0" timeOffset="73155.42">7641 14161 0,'21'-22'0,"-42"44"0,63-65 0,-42 64 31,0 1-16,-21-1-15,0 21 0,21 22 0,0-22 16,-21 21-16,0 22 0,0-21 0,21 20 16,-22-20-16,1 20 0,0 1 15,21 0-15,-21 21 0,-21 84 16,20-84-16,1 0 0,0 0 0,0 21 16,0-22-16,0 22 0,-1-21 15,1 21-15,0-42 0,0 21 16,0 0-16,21-22 0,0 1 0,0-22 15,0 1-15,0-22 0,0 1 16,0-22-16,0 0 0,0 0 0,0-42 16,0-21-16,0 20 15,21-20-15,0 0 0,-21-22 16,21 1-16,0-1 0,1-20 0,-1-1 16,0-21-16,21 21 0</inkml:trace>
  <inkml:trace contextRef="#ctx0" brushRef="#br0" timeOffset="74043.91">7641 14732 0,'0'0'0,"0"-63"0,0-1 16,0 22-16,0-1 0,0 1 0,0 0 15,0 21-15,0-22 0,0 22 16,21 0-16,0 0 16,1 0-16,-1 21 0,0-22 0,21 22 15,1 0-15,-1 0 0,-21 0 0,21 0 16,-20 0-16,20 22 0,-42-1 15,0 0-15,21 21 0,-21-21 0,0 22 16,0-22-16,-21 21 0,0 1 0,0-22 16,-22 0-16,22 21 0,-21-21 15,21 1-15,-22-1 0,22 0 0,0 0 16,0-21-16,0 0 0,21 21 16,-22-21-16,44 21 15,-1-21 1,0 0-16,0 0 0,21 22 0,1-22 15,-22 0-15,21 0 0,1 0 16,-1 0-16,0 0 0,1 0 0,-1-22 16,0 1-16,-21 21 0,22-21 15,-22 0-15,21 0 0,-21 0 16,1-22-16,-1 22 0,21-42 0,-21 20 16,-21 1-16,0 0 0,0-1 15,0 1-15,0 21 0,0-22 0,0 22 16,0 0-16,-21 21 15,0 0-15,0 0 16,0 21-16,-1 0 0,22 22 0,-21-1 16,21-21-16,0 22 0,-21-1 0,21 0 15,0 1-15,0-1 0,0 0 16,0 1-16,21-22 0,0 0 0,1 0 16,20 0-16,0-21 0,1 0 0,-1 0 15,0 0-15,1 0 0,20-21 16,-21 0-16,22 0 0,-22 0 0,1-1 15,-1-20-15,0 0 0,-21 21 0,1-22 16,-1 1-16,0 0 0,-21-1 16,0 22-16,0-21 0,0 21 15,0-1-15,-21 22 16,0 0-16,-1 0 16,1 22-16,21-1 0,-42 42 15,42-42-15,-21 1 0,21 20 0,0 0 16,-21-21-16,21 1 0,-22 20 15,22-21-15,0 0 0,0 0 0,0 1 16,22-22 15,-1 0-31,0-22 0,0 1 0,0 0 16,-21-21-16,43 21 0,-22-22 16,0 1-16,0 0 0,0-1 15,0 1-15,1 21 0,-1 0 0,0-22 16,0 43-16,0 0 0,0 0 0,1 0 15,-1 0-15,-21 21 0,0 22 16,0-22-16,0 21 0,0 1 0,0-1 16,0 0-16,0 1 0,0-22 15,0 21-15,-21 22 0,-1-43 16,22 0-16,0 0 0,0 0 0,0 0 16</inkml:trace>
  <inkml:trace contextRef="#ctx0" brushRef="#br0" timeOffset="74983.22">10350 13991 0,'0'0'0,"-84"-21"31,63 42-31,-1 0 0,1 1 16,21-1-16,-21 21 0,0 0 0,0 1 15,21-1-15,-21 22 0,-1-22 0,1 21 16,0-20-16,0 20 0,0-20 16,0-1-16,-1 0 0,1 1 0,21-22 15,0 0-15,0 0 0,0 0 0,21-21 32,1-21-32,-1 0 0,0 0 0,0 0 15,21-1-15,-20-20 0,-1 21 16,21-21-16,-21-22 0,22 22 15,-22-1-15,0 1 0,0 21 0,0 0 16,0 0-16,-21-1 0,0 44 16,0-1-16,0 0 15,0 0-15,0 0 0,0 22 0,0-22 16,0 21-16,0-21 0,0 22 0,0-22 16,22 21-16,-22-21 0,21 0 15,-21 1-15,21-1 0,0 0 16,0-21-16,0 0 0,22 0 0,-22 0 15,0 0-15,21-21 16,1 0-16,-1-1 0,0 1 0,1 0 16,-1 0-16,-21-21 0,22-1 0,-1 1 15,-21 0-15,21-1 0,-20 1 16,-22 0-16,21-1 0,-21 1 0,0 0 16,0 20-16,0 1 0,0 0 0,0 0 15,-21 21-15,-1 0 16,1 0-16,0 0 0,21 42 15,-21-21-15,0 1 0,0 20 0,21 0 16,-22 1-16,22-1 0,-21 0 16,21 1-16,-21-1 0,21 0 15,0 1-15,0-22 0,0 21 0,0-21 16,21 0-16,0 1 0,1-1 16,20-21-16,-21 0 0,21 0 0,-20 0 15,20 0-15,0 0 0,1 0 0,-1-21 16,0-1-16,1 1 0,-22 0 15,21 0-15,-21-21 0,0 20 0,1-20 16,-1 21-16,0 0 0,-21-22 16,0 22-16,0 0 0,0 42 31,0 0-31,0 1 16,0-1-16,-21 0 0,21 0 15,-21 0-15,21 0 0,0 1 0,0-1 16,0 0-16,0 0 0,21-21 31,0-21-31,-21 0 16,0 0-16,21-1 0</inkml:trace>
  <inkml:trace contextRef="#ctx0" brushRef="#br0" timeOffset="75288.72">11536 13970 0,'0'0'0,"-21"0"0,-1 0 0,1 21 15,0 0 1,21 1-16,0-1 0,0 0 16,0 0-16,0 0 15,21-21-15,0 0 16,1 0-16,-1 0 0,0-21 16,0 0-16,-21 0 0,0 0 15,0-1-15,0 1 16,0 0-16,0 0 0,0 0 0,-21 0 15,0-1-15,0 22 0,-1 0 0,1 0 16,0 0-16,0 0 16,0 0-16,21 22 0,-21-1 0,21 0 15,0 0-15,0 0 0,0 0 16,0 1-16,0-1 0,0 0 16,21-21-16,0 21 0,0-21 0,0 21 15</inkml:trace>
  <inkml:trace contextRef="#ctx0" brushRef="#br0" timeOffset="75539.6">12192 13801 0,'0'0'0,"0"-21"16,21-1-16,-21 44 16,-21 20-1,0-21-15,0 21 0,-1 1 16,1-1-16,-21 43 0,21-43 15,0 0-15,-1 1 0,1-1 0,21 22 16,-21-22-16,21 0 0,-21-21 16,21 22-16,0-22 0,0 21 0,0-21 15,0 1-15,0-1 0,21-21 16,0 0-16,22 0 16,-22-21-16,0-1 0,21 1 0,-21 0 15</inkml:trace>
  <inkml:trace contextRef="#ctx0" brushRef="#br0" timeOffset="75955.94">12467 13801 0,'0'0'0,"0"-43"0,0 22 15,21 0-15,-21 0 0,0 42 16,0 0-16,0 0 16,0 22-16,0-22 0,0 21 15,0 1-15,0-1 0,0 0 0,0 1 16,-21-1-16,21 0 0,0 1 0,-21-1 15,0 0-15,0-21 0,21 22 16,-22-22-16,22 0 0,-21 0 0,0 0 16,21 1-16,0-44 31,0 1-31,0 0 16,0 0-16,0 0 0,21-22 0,0 22 15,1-21-15,-1 0 0,0 20 16,0-20-16,21 21 0,-20-21 0,-1 20 15,21 22-15,-21-21 0,0 21 0,1 0 16,-1 0-16,-21 21 0,21 1 16,-21-1-16,21 0 0,-21 0 0,0 0 15,0 22-15,0-22 0,0 21 0,0-21 16,0 22-16,0-22 0,-21 21 16,0-21-16,0 0 0,21 1 15,-22-1-15,1 0 0,0-21 16,0 0-1,0 0-15,21-21 0</inkml:trace>
  <inkml:trace contextRef="#ctx0" brushRef="#br0" timeOffset="76131.84">11726 14076 0,'-21'0'0,"42"0"0,-63 0 0,63 0 47,21 0-47,-20 0 0,-1 0 16,21 0-16,0 0 0,1 0 15,-22 0-15,21 0 0,1-21 0,-1 21 16</inkml:trace>
  <inkml:trace contextRef="#ctx0" brushRef="#br0" timeOffset="76691.52">13843 14182 0,'0'0'0,"-21"0"0,0 0 16,-1 0-16,1 0 0,0 0 16,0 0-16,42 0 31,21 0-31,1 0 16,-22 0-16,42 0 0,-20 0 0,20 0 15,1 0-15,-1 0 0,1 0 16,-1 0-16,1 0 0,20 0 15,-41 0-15,20 0 0,1-21 0,-22 21 16,0 0-16,1-22 0,-22 1 0,0 21 16,0 0-16,-21-21 0,0 0 15,-21 21 1,0-21-16,0 0 0,0 21 0,-1 0 16,1 0-16,0-22 0,0 22 15,0 0-15,0-21 0,21 0 31,21 21-31,0 0 16,0 21-16,0-21 16,-21 21-16,21 1 0,-21-1 0,0 21 15,0-21-15,0 0 0,0 22 16,0-22-16,0 21 0,-21-21 0,0 22 16,0-22-16,0 0 0,0 0 0,21 0 15,-22 1-15,1-1 0,0-21 16,0 0-16</inkml:trace>
  <inkml:trace contextRef="#ctx0" brushRef="#br0" timeOffset="77408.07">15811 13822 0,'0'0'0,"0"-21"0,0-22 0,0 22 15,0 0-15,0 42 32,0 22-32,-21-22 0,21 21 15,0 0-15,-21 1 0,21-22 16,-21 21-16,0 1 0,0 41 0,-1-41 16,1-22-16,0 21 0,0-21 15,21 22-15,-21-22 0,21 0 0,0 0 16,0 0-16,21-21 15,0 0 1,0 0-16,0-21 0,1 0 0,20 0 16,-21 0-16,0-1 0,22-20 0,-22 21 15,21-21-15,-21 20 0,22-20 16,-22 21-16,21 0 0,-21 0 0,0 21 16,1 0-16,-1 0 0,0 0 15,-21 21-15,21 0 0,0 21 16,0 1-16,-21-22 15,22 0-15,-22 0 16,21 0-16,0-21 0,0 21 16,0-21-16,0 0 0,1 0 15,-1 0-15,0 0 0,0-21 0,0 0 16,0 0-16,1 21 0,-1-21 16,0-22-16,0 22 0,-21 0 0,0-21 15,0-1-15,21 1 0,-21 0 16,21-22-16,-21 22 0,0 0 0,0-22 15,0 22-15,0-1 0,0 22 0,0 0 16,0 0-16,0 42 16,0 0-16,0 0 15,0 22-15,0-22 0,0 21 0,0-21 16,0 22-16,0-1 0,0-21 16,0 22-16,0-22 0</inkml:trace>
  <inkml:trace contextRef="#ctx0" brushRef="#br0" timeOffset="77750.87">16849 14203 0,'21'21'31,"0"-21"-31,0 0 16,0-21-16,0 21 0,1-21 0,-1 0 15,0 21-15,0-22 0,0 1 0,0 21 16,-21-21-16,0 0 0,0 0 15,0 0-15,0-1 0,0 1 16,-21 21-16,0 0 0,0 0 16,0 0-16,-22 0 0,22 0 15,0 21-15,0 1 0,0-1 0,-22 0 16,22 0-16,0 0 0,21 0 16,-21 22-16,0-22 0,21 0 0,0 21 15,0-20-15,0-1 0,0 21 0,0-21 16,0 0-16,21-21 0,0 22 15,0-1-15,0-21 0,1 0 0,20 0 16,-21 0-16,21 0 0,1-21 0,-22-1 16,21 22-16,1-21 0,-1 0 15,-21-21-15,21 21 0</inkml:trace>
  <inkml:trace contextRef="#ctx0" brushRef="#br0" timeOffset="78191.62">17441 13801 0,'0'0'16,"21"-64"-16,1 1 0,-22 20 0,21-41 15,-21 63-15,0-1 0,0 1 16,0 42-16,0 22 16,0-22-16,0 21 0,-21 22 0,21-22 15,-22 0-15,1 22 0,0-1 16,21-20-16,-21-1 0,0 22 0,0-22 16,-1 0-16,1 1 0,21-1 0,0 0 15,-21-21-15,21 1 16,-21 20-16,21-21 0,0 0 15,0-42 1,0 0 0,21 0-16,-21 0 0,21-1 15,0-20-15,1 21 0,20-21 0,-21 20 16,0-20-16,22 21 0,-1 0 16,0 0-16,-21-1 0,64-20 15,-64 42-15,0 0 0,1 0 16,-1 21-16,0 0 0,0-21 0,0 22 15,0-1-15,-21 0 0,0 21 0,0-21 16,0 1-16,0-1 0,0 0 16,-21 0-16,0 0 0,0 0 0,-43 22 15,22-22-15,21 0 16,-21 0-16,-1 0 0,1-21 0,0 22 16,-1-22-16,22 0 0,0 0 0,-21 0 15,-1 0-15,22 0 16,21-22-16,-21 1 0</inkml:trace>
  <inkml:trace contextRef="#ctx0" brushRef="#br0" timeOffset="78678.88">18584 13758 0,'0'-21'15,"0"42"-15,0-84 0,0 42 0,0 0 0,0-1 16,0 1-16,0 0 0,0 0 16,0 42-1,0 21-15,0 1 0,-21-1 16,21 0-16,0 22 0,0-1 15,-21 1-15,0-22 0,21 22 16,-21-22-16,21 22 0,-22-22 0,1 0 16,21 1-16,0-22 0,0 21 15,0-21-15,-21 0 0,21 1 0,0-1 16,0-42 15,0-1-31,0 1 0,0 0 16</inkml:trace>
  <inkml:trace contextRef="#ctx0" brushRef="#br0" timeOffset="79191.59">18457 13780 0,'0'-43'0,"0"86"0,21-107 0,1 22 16,-22 21-16,21-1 0,0 1 0,0 0 16,-21 0-16,21 21 0,0-21 0,22 21 15,-22-21-15,0 21 0,21 0 16,1 0-16,-1 0 0,-21 0 0,22 0 15,-22 21-15,21 0 0,-42 21 16,0-21-16,0 22 0,0-22 0,0 21 16,0-21-16,0 22 0,-42-22 0,21 21 15,-1-21-15,1 1 0,-21-1 16,21 21-16,0-21 0,-1-21 0,1 21 16,0 1-16,0-22 0,42 0 31,0-22-16,0 1-15,1 21 0,-1-21 16,0 21-16,0 0 0,0 0 16,0 0-16,22 0 0,-22 21 0,21 0 15,-21 1-15,22-1 0,-1 0 0,0 21 16,1-21-16,-22 22 0,0-1 16,0 0-16,-21 1 0,0-1 0,0 0 15,-21 1-15,-21-1 0,21 0 0,-22-20 16,1 20-16,0-21 0,-1 0 15,1 0-15,0 1 0,-1-22 0,1 0 16,0 0-16,20 0 0,-20 0 16,21 0-16,0 0 0,0 0 15,-1-22-15,22 1 0,0 0 0,-21 0 16,21 0-16,0 0 0,0-1 0,0 1 16,0 0-16,0 0 0,0 0 15,21 0-15,1 21 0,-22-22 16,21 1-16,0 21 0,0 0 0</inkml:trace>
  <inkml:trace contextRef="#ctx0" brushRef="#br0" timeOffset="79568.37">19516 14097 0,'0'0'0,"21"0"31,0 0-31,0 0 0,0 0 0,0 0 16,1 0-16,-1 0 0,0 21 0,0 0 16,0 1-16,-21-1 0,21 0 15,-21 0-15,0 0 0,0 22 0,0-22 16,0 0-16,0 21 0,0-21 0,-21 1 16,21-1-16,-21 0 0,0 0 15,21 0-15,-21-21 16,21 21-16,-21-21 0,21-21 15,0 0 1,0 0-16,21-21 0,-21 20 16,0 1-16,21-21 0,0 0 0,0 20 15,0-20-15,-21 21 0,22-21 16,-1 20-16,0 1 0,-21 0 16,21 0-16,0 21 0,0-21 0,1 21 15,-1 0 16</inkml:trace>
  <inkml:trace contextRef="#ctx0" brushRef="#br0" timeOffset="79951.14">20278 13970 0,'-43'21'15,"22"-21"-15,0 21 16,21 1-16,-21-1 0,0 0 0,21 21 15,-22-21-15,22 1 0,0 20 16,0-21-16,0 0 0,0 22 0,0-22 16,0 0-16,0 0 0,0 0 15,0 0-15,0 1 0,22-22 16,-1 21-16,0-21 0,0 0 16,21 0-16,-20 0 0,-1 0 0,21-21 15,-21-1-15,22 1 0,-22 0 16,0 0-16,21 0 0,-21 0 0,1-22 15,-22 22-15,0-21 0,21-1 0,-21 22 16,0-21-16,0 21 0,0-22 16,-21 22-16,21 0 0,-22 0 0,1 21 15,0 0-15,0 0 0,-21 0 0,20 0 16,1 0-16,-21 0 0,21 21 16,0 0-16,-1 0 0,22 1 15,0-1-15,0 0 0,0 0 16,0 0-16,0 0 0,0 1 15,22-22-15</inkml:trace>
  <inkml:trace contextRef="#ctx0" brushRef="#br0" timeOffset="80500.85">20997 13970 0,'21'-21'0,"-42"42"0,42-63 0,1 42 16,-22 21-1,0 0-15,0 0 16,0 0-16,0 1 0,-22-1 0,22 21 16,0 0-16,-21-20 0,0 20 0,0 0 15,21-21-15,0 22 0,-21-1 16,21-21-16,-21 22 0,21-22 0,0 0 16,0 0-16,0 0 15,21-21-15,0 0 16,0 0-16,0-21 0,0 0 0,1 0 15,-1 0-15,0-1 0,0-20 16,0 21-16,0-21 0,1 20 0,20-20 16,-42 21-16,21-21 0,0 20 15,-21 1-15,21 21 0,-21 21 16,0 1 0,0-1-16,0 0 0,0 0 15,0 0-15,-21 22 0,21-22 0,0 21 16,0-21-16,0 0 0,0 1 0,21-1 15,1 0-15,-1 0 0,0-21 16,21 0-16,-21 0 0,22 0 0,-1 0 16,0 0-16,1 0 0,-1 0 0,-21-21 15,22 21-15,-1-21 0,-21 0 16,0-1-16,0 1 0,1-21 0,-22 21 16,21-22-16,-21 22 0,0-21 15,0-22-15,0 22 16,0 21-16,0 0 0,0 0 0,-21-1 15,21 1-15,-22 0 0,1 21 32,0 21-32,21 0 15,0 1-15</inkml:trace>
  <inkml:trace contextRef="#ctx0" brushRef="#br0" timeOffset="80919.59">22437 14097 0,'0'0'0,"21"-21"0,0 0 0,0 21 0,0-21 15,-21-1-15,0 1 0,0 0 16,0 0-16,-21 21 0,0 0 16,-21 0-16,20 0 0,-20 0 0,21 0 15,-21 0-15,-1 21 0,22 0 16,0 0-16,-21 1 0,42-1 0,0 0 15,0 0-15,0 0 0,0 0 16,0 1-16,21-1 16,0 0-16,21-21 0,-21 21 0,1 0 15,-1-21-15,0 21 0,0 1 16,0-1-16,0-21 0,1 21 16,-22 0-16,0 0 0,0 0 0,0 1 15,0-1-15,-22-21 0,1 21 16,0-21-16,0 0 0,-21 0 15,-1 0-15,22 21 0,-21-21 0,21 0 16,-22 0-16,1 0 0,21 0 0,-22 0 16,22 0-16,0 0 0,0 0 15,21-21 1,0 0-16,0 0 16,21 21-16,0-22 0,0 1 15,1 21-15</inkml:trace>
  <inkml:trace contextRef="#ctx0" brushRef="#br0" timeOffset="81279.39">22754 14266 0,'0'0'0,"21"0"16,0-21-1,1 21-15,-1-21 16,0 0-16,0 0 0,0 0 15,0-1-15,-21 1 16,22 21-16,-22-21 0,0 0 16,0 0-16,0 0 15,-22 21 1,1 0-16,0 21 16,0 0-16,0 0 0,0 0 0,-1 0 15,1 1-15,0-1 0,0 0 16,0 0-16,21 0 0,0 0 0,0 22 15,0-22-15,0 0 0,0 0 0,0 0 16,21 1-16,0-22 16,0 0-16,0 0 0,1 21 0,20-21 15,-21 0-15,0 0 0,22 0 0,-22-21 16,21 21-16,-21-22 16,0 1-16,1 21 0</inkml:trace>
  <inkml:trace contextRef="#ctx0" brushRef="#br0" timeOffset="81655.75">23199 14203 0,'0'0'15,"0"-21"-15,0 0 0,0-1 0,0 1 16,21 0-16,-21 0 0,21 0 16,-21 0-16,21 21 15,0-22-15,0 22 0,1 0 0,-1 0 16,0 0-16,0 0 0,21 0 0,-20 22 16,20-1-16,0 0 0,-21 0 15,1 0-15,20 0 0,-21 1 16,0 20-16,-21-21 0,0 21 0,0-20 15,0-1-15,0 0 0,0 21 0,-21-21 16,21 1-16,-21-22 0,0 21 16,0-21-16,21 21 0,-22-21 15,1 0-15,21-21 16,0 0 0,0-1-16,21 1 0,1 0 0,-1 0 15,0 0-15,0-22 0,0 22 16,22 0-16,-22-21 0,21 21 0,-21-22 15,22 22-15,-22-21 0,21 21 16,-21-1-16,22 1 0,-22 0 0,0 0 16,0 21-16,0-21 0,0 21 15,1 0-15,-1 0 0,-21-21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04:54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974 0,'0'-21'0,"0"42"0,0-64 16,0 22-16,0 0 16,0 0-16,-21 21 15,21 21 17,0 0-17,0 0-15,21 1 0,0-1 16,0 0-16,0 0 0,0 0 0,1 0 15,20 1-15,0-1 0,1-21 16,-1 0-16,21 0 0,1 0 16,-22 0-16,22 0 0,-1 0 15,-20-21-15,-1-1 0,21 22 0,-41-42 16,20 21-16,0 0 0,-21-22 0,1 22 16,-1-21-16,-21 21 0,0-22 15,0 22-15,0-21 0,0 21 16,0 0-16,0-1 0,-21 22 15,-1 0-15,1 0 16,0 0-16,0 22 0,0-1 16,-22 21-16,22 0 0,0 22 15,-21-22-15,-1 22 0,22-1 0,-21 1 16,21-1-16,-22 1 0,22-22 16,0 22-16,0-22 0,0 21 15,0-20-15,21-1 0,0 0 0,0 1 16,0-1-16,0-21 0,0 0 15,0 22-15,0-22 0,0 0 16,0 0 0,0-42 15,0 0-31,0 0 0,0 0 16,0-1-16,0 1 0,-22 0 15,22 0-15</inkml:trace>
  <inkml:trace contextRef="#ctx0" brushRef="#br0" timeOffset="270.83">1905 1524 0,'0'21'31,"21"-21"-15,21-21-16,-20 21 0,-1 0 0,21-21 15,0 21-15,1 0 0,20-21 16,1 21-16,-22-21 0,22 21 16,-1 0-16,-21-22 0,1 22 0,-1 0 15,-21 0-15,0 0 0,1 0 16,-1 0-16</inkml:trace>
  <inkml:trace contextRef="#ctx0" brushRef="#br0" timeOffset="572.19">3111 1376 0,'22'0'47,"-1"0"-32,0-21 1,-21 0 0,-21 21 15,0 0-31,-1 0 0,1 0 15,0 0 1,21 21-16,-21-21 16</inkml:trace>
  <inkml:trace contextRef="#ctx0" brushRef="#br0" timeOffset="1782.88">5059 593 0,'0'0'0,"0"-21"0,0-1 16,0 1-16,0 0 16,0 0-16,0 0 0,0 0 15,-21 42 17,21 21-17,0-21-15,0 22 0,-22-1 0,1 21 16,21 1-16,-21-1 0,0 1 15,0 21-15,0-1 0,-1 1 0,-20-22 16,0 22-16,21-21 0,-22 20 16,1-20-16,21-1 0,-22-20 0,1 62 15,42-83-15,0 20 16,-21-21-16,21 0 0,0 0 16,0-42 15,0 0-31,0 0 0,0-21 15,0 20-15</inkml:trace>
  <inkml:trace contextRef="#ctx0" brushRef="#br0" timeOffset="2114.36">5059 720 0,'0'0'0,"0"-21"0,0-1 0,0 1 0,0 0 16,21 21 0,-21 21-16,0 22 15,0-1-15,21 0 0,-21 22 16,0-1-16,0 1 0,0-1 0,0 22 16,0-22-16,0 1 0,0-1 15,0 1-15,0-22 0,0 22 0,-21-22 16,0 64-16,21-64 15,0 1-15,-21-22 0,21 21 0,0-21 16,0 0-16,0 1 0,0-1 16,-22-21 15,22-21-31,-21-1 16,21 1-16,0 0 0,-21 21 0</inkml:trace>
  <inkml:trace contextRef="#ctx0" brushRef="#br0" timeOffset="2326.14">4530 1588 0,'21'0'32,"0"0"-32,0 0 0,21 0 15,-20 0-15,20 0 0,0 0 16,1 0-16,-1-22 0,0 1 0,22 21 15,-22-21-15,0 21 0,1-21 16,20 0-16,-20 21 0,-1-21 0,0-1 16,1 1-16,-1 21 0,0-21 15,-21 0-15</inkml:trace>
  <inkml:trace contextRef="#ctx0" brushRef="#br0" timeOffset="3662.43">5546 1270 0,'0'0'0,"0"21"16,-22 0-1,22 1-15,0-1 16,0 0-16,-21 0 0,21 0 16,-21 22-16,0-22 0,21 0 15,-21 21-15,21-21 0,0 1 0,0 20 16,-21-21-16,21 0 0,-22 0 16,22 1-16,0-1 0,0 0 15,-21-21 1,0-21-1,21 0 1,0-1-16,0 1 0,0-21 16,0 21-16,0-22 0,0 22 0,0-21 15,0 21-15,21 0 0,0-22 0,22 22 16,-22-21-16,21 21 16,-21-1-16,22 1 0,-1 0 0,-21 0 15,22 21-15,-22 0 0,21 0 16,-21 0-16,0 0 0,1 21 0,-1 0 15,0 0-15,-21 1 0,0-1 16,0 21-16,0-21 0,0 22 0,0-22 16,0 21-16,0-21 0,0 22 15,0-22-15,0 0 0,0 0 0,0 0 16,0 0-16,0 1 0,21-22 0,0 0 16,0 0-16,1 0 0,-1 0 15,21 0-15,-21 0 0,22-22 16,-22 22-16,21-21 0,-21-21 15,22 21-15,-22 0 0,0-1 0,0-20 16,0 21-16,0 0 0,1-22 16,-22 22-16,0 0 0,0 0 0,0 0 15,0 0-15,0-1 0,0 1 16,-22 21 15,22 21-31,-21-21 0,21 22 16,0-1-16,0 0 0,0 21 15,0-21-15,-21 1 0,21-1 0,0 21 16,-21-21-16,21 22 0,0-22 16,0 21-16,0-21 0,-21 0 15,21 1-15,0-1 0,0 0 0,0 0 16,0 0 0,0-42-1,0 0-15,0 0 16,21 0-16,-21-1 0,0-20 0,0 21 15,21-21-15,0-1 0,-21 22 16,21-21-16,1 21 0,-1-1 0,0 1 16,0 0-16,0 0 0,0 0 0,1 21 15,-1 0 1,0 0-16,0 0 0,0 0 16,0 21-16,-21 0 15,0 0-15,0 0 0,0 1 0,0-1 16,0 21-16,0-21 0,0 0 15,22 1-15,-22-1 0,0 0 16,21 0-16,-21 0 0,21 0 16,0-21-16,0 0 0,0 0 0,1 0 15,-1 0-15,0 0 0,0 0 0,21 0 16,-20-21-16,-1 0 0,21 0 16,-21 0-16,0 0 0,1-1 0,-1-20 15,0 21-15,0 0 16,-21 0-16,21-22 0,-21 22 0,21 0 15,1 0-15,-22 0 16,0-1-16,0 44 31,-22-1-31,1-21 16,0 21-16,21 0 0,-21 21 0,21-20 16,0-1-16,-21 0 0,21 21 15,-21-21-15,21 1 0,0 20 0,0-21 16,0 0-16,0 0 15,0 1-15,0-1 0,21-21 0,0 21 16,0-21-16,21 0 16,-20 0-16,-1 0 0,21 0 0,-21 0 15,22 0-15,-22-21 0,21 0 0,-21-1 16,0 1-16,22 0 0,-22 0 16,0 0-16,21-22 0,-42 22 0,22-21 15,-22 21-15,0-22 0,0 22 16,0-21-16,0 21 0,-22 0 0,22-22 15,-21 22-15,-21 21 0,21-21 16,0 21-16,-22 0 0,22 0 0,-21 0 16,21 0-16,-22 21 15,22-21-15,-21 21 0,21 0 0,-1 1 16,-20-1-16,21 0 0,0 0 16,0 0-16,-1 0 0,1 1 0,21-1 15,-21 0-15,21 0 0,0 0 16,21-21-1,0 0-15</inkml:trace>
  <inkml:trace contextRef="#ctx0" brushRef="#br0" timeOffset="4142.16">7959 783 0,'0'0'15,"0"-21"-15,0 0 0,0 0 16,-22 21 15,1 21-31,21 0 0,-21 0 16,0 22-16,0-1 0,21 0 0,0 1 16,-21-1-16,-1 21 0,1-20 15,21 20-15,-21-20 0,0 20 0,0-21 16,21 1-16,0-1 0,-21 0 15,21 1-15,0-1 0,0 0 0,0 1 16,0-1-16,0-21 0,0 22 16,0-22-16,21 0 0,-21 0 0,21-21 15,0 21-15,0-21 0,-21 21 16,21-21-16,1 0 0,-1 0 16,0 0-16,0-21 0,0 0 0,0 21 15,1-21-15,-22-21 0,21 20 16,0 1-16,0-21 0</inkml:trace>
  <inkml:trace contextRef="#ctx0" brushRef="#br0" timeOffset="4370.03">7578 1355 0,'0'0'0,"-22"0"0,1 0 0,42 0 46,1 0-46,-1-21 0,21 21 0,0 0 16,-20 0-16,20-22 0,0 22 16,1-21-16,-1 21 0,0 0 0,-21 0 15,22 0-15,-22 0 0,0 0 16,0-21-16,0 21 0,1 0 16</inkml:trace>
  <inkml:trace contextRef="#ctx0" brushRef="#br0" timeOffset="6891.04">8615 1439 0,'0'-21'0,"0"-21"32,0 21-32,21 21 0,-21-21 0,0-1 15,0 1-15,0 0 16,0 0-16,-21 0 0,0 0 15,-1-1-15,1 1 0,-21 21 16,21 0-16,0-21 0,-1 21 0,1 0 16,0 0-16,-21 0 0,21 21 15,-1 0-15,1 1 0,0-1 0,0 0 16,0 21-16,0-21 16,-1 22-16,1-1 0,0-21 0,0 22 0,21-1 15,-21 0-15,21-21 0,0 22 16,0-22-16,0 0 0,21 0 0,0 0 15,21-21-15,-20 0 0,-1 0 16,21 0-16,-21 0 0,22 0 16,-1-21-16,-21 0 0,21 0 0,1 0 15,-22 0-15,21-1 0,-21-20 16,1 21-16,-1 0 0,0-22 0,0 22 16,-21-21-16,21 21 0,-21-22 15,0 22-15,0 0 0,0-21 0,0 21 16,0-1-16,-21 44 31,0-1-31,21 0 16,0 21-16,0-21 0,0 1 0,-21 20 15,21-21-15,0 21 0,0-20 16,0 20-16,0-21 0,0 0 16,0 22-16,21-22 0,0 0 0,-21 0 15,21-21-15,22 21 0,-22-21 16,0 0-16,21 0 0,-21 0 0,22 0 15,-1 0-15,-21-21 0,22 0 16,-1 0-16,0 0 0,-21-1 0,22-20 16,-22 0-16,21 21 0,-21-22 15,1 1-15,-1-22 0,0 22 16,0-21-16,-21-1 0,21 1 0,-21-1 16,21 1-16,-21-1 0,0-42 15,0 43-15,0 42 16,0-22-16,0 22 0,0-21 0,0 21 15,-21 21-15,21-22 0,-21 22 16,0 22-16,0-1 16,21 21-16,-21 0 0,-1 1 15,22 20-15,0 1 0,0-1 0,-21 22 16,21-22-16,0 1 0,-21-1 0,21 1 16,0-1-16,0-20 0,0-1 15,0 22-15,0-22 0,0-21 0,0 21 16,21 1-16,-21-22 15,21 0-15,1 0 0,-1 0 0,0-21 0,0 0 16,21 0-16,-20 0 16,-1 0-16,0 0 0,21-21 0,-21 0 15,22 0-15,-22 0 0,21 0 16,-21-1-16,1-20 0,20 0 0,-21 21 16,0-22-16,0 22 0,1 0 0,-1-21 15,0 20-15,-21 1 0,0 0 16,21 0-16,-21 42 31,0 0-31,-21 0 16,21 1-16,0-1 0,0 0 15,-21 0-15,21 0 0,0 0 16,0 1-16,0-1 0,0 0 16,0 0-16,0 0 0,0 0 0,0 1 15,21-1-15,0-21 16,0 0-16,0 0 0,1 0 15,20 0-15,-21 0 0,0-21 16,22-1-16,-22 22 0,0-21 16,21 0-16,-21 0 0,1-21 0,-1 20 0,0 1 15,0-21-15,0 21 0,0 0 16,1-1-16,-22 1 0,21 0 16,-21 0-16,0 42 31,0 0-31,-21 0 15,-1 1-15,22-1 0,0 0 16,0 0-16,-21 0 0,21 0 0,0 1 16,0-1-16,0 0 15,0 0-15,0 0 0,0 0 16,21-21-16,1 0 0,-1 0 16,0 0-16,0 0 0,0 0 15,0 0-15,1 0 0,20-21 0,-21 21 16,0-21-16,0 0 0,-21 0 15,22 0-15,-22-1 0,0 1 16,0-21-16,0 21 0,0 0 0,0-1 16,0-20-16,-22 21 0,1 0 15,0 21-15,0-21 0,-21-1 0,20 22 16,1 0-16,-21 0 0,21 0 16,0 0-16,-1 0 15,44 0 1,-1 0-16,21 0 15,-21 0-15,0 0 0,22 0 16,-1-21-16,-21 21 0,22-21 0,-22 21 16,21-21-16,0 21 0,1 0 15,-1-21-15,-21 21 0,22 0 16,-1 0-16,-21 0 0,0 0 16,0 0-16,1 0 0,-22 21 0,0 0 15,21 0-15,-21 0 0,0 1 0,0-1 16,0 21-16,0-21 0,0 0 15,0 1-15,0-1 0,0 21 0,0-21 16,0 0-16,0 1 0,0-1 16,0 0-16,0 0 0,0 0 15,0 0-15,0 1 16,0-44 31,0 1-47,0 0 15,0-21-15,21 21 0,-21-1 16,21-20-16,0 21 0,-21-21 16,21-1-16,1 22 0,-1-21 0,21-1 15,-21 1-15,0 21 0,22 0 0,-22-22 16,21 22-16,1 0 0,-22 21 16,21 0-16,-21 0 0,0 0 0,22 0 15,-43 21-15,21 0 0,-21 1 0,21-1 16,-21 21-16,0-21 0,0 22 15,0-22-15,0 21 0,0-21 16,0 22-16,0-22 0,0 21 16,0-21-16,0 0 0,0 1 0,0-1 15,0 0-15,0 0 0,0 0 0,21 0 16,0-21-16,1 0 16,20 0-16,-21 22 0,21-22 0,-20 0 15,20 0-15,0 0 0,-21-22 16,22 22-16,-1-21 0,0 0 0,-20 21 15,20-21-15,-21-21 0,21 20 16,-20 1-16,-1-21 0,0 0 0,0 20 16,0-20-16,0 0 0,1-22 0,-22 22 15,0 21-15,0-22 16,21 22-16,-21-21 0,0 21 0,0 0 16,-21 21-1,-1 0-15,1 0 0,0 21 16,21 0-16,-21 0 0,0 21 15,21-20-15,-21-1 0,21 21 0,0-21 16,0 22-16,0-22 0,0 0 16,0 0-16,0 0 0,0 0 0,0 1 15,21-1-15,0 0 0,0 0 16,0 0-16,-21 0 16,21-21-16,1 0 0,-22 22 0,21-22 15,-21 21 1,0 0-16,0 0 15,-21-21-15,-1 0 16,1 21-16,0-21 16,0 0-16,0 0 0,0 0 0,-1 0 15,1 0-15,0 0 16,0 0 0,0 0-16,0 0 15,-1-21-15,1 0 16,0 0-16</inkml:trace>
  <inkml:trace contextRef="#ctx0" brushRef="#br0" timeOffset="7210.08">10901 635 0,'0'0'0,"-21"0"0,-1 0 16,22 21-16,-21-21 109,0 21-109</inkml:trace>
  <inkml:trace contextRef="#ctx0" brushRef="#br0" timeOffset="7531.02">9313 1016 0,'21'0'31,"1"0"-31,-1 0 0,0 0 16,0-21-16,21 21 16,-20 0-16,20 0 0,-21-21 0,21 21 15,1 0-15,-1-21 0,-21 21 16,22 0-16,-1 0 0,-21 0 0,0 0 16,0 0-16,1 0 0,-1 0 15,-21 21 1,-21 0-1,-1-21-15</inkml:trace>
  <inkml:trace contextRef="#ctx0" brushRef="#br0" timeOffset="8521.54">4403 2307 0,'0'0'0,"-22"0"0,1 0 0,0 0 16,0 0-16,21-21 15,0 0 17,21 21-17,0 0-15,0 0 16,1 0-16,-1 0 16,0 0-16,21 0 0,1 0 0,-1 0 15,0 0-15,1 0 0,20 0 0,-21 0 16,22 0-16,-1 0 0,22 0 15,-21-21-15,20 21 0,1-21 0,0 21 16,20 0-16,-20 0 0,21-22 16,0 22-16,-22 0 0,22 0 15,0 0-15,106-21 0,-85 21 0,0 0 16,0 0-16,21-21 16,-21 21-16,0 0 0,21 0 0,-21-21 0,21 21 15,22-21-15,-22 21 16,0 0-16,0 0 0,21-21 0,1 21 15,-22 0-15,21 0 0,1-22 0,-1 22 16,-21-21-16,21 21 0,1 0 16,-1 0-16,0-21 0,1 21 0,-22 0 15,21-21-15,1 21 0,-22 0 16,21-21-16,-21 21 0,0-21 0,1 21 16,-1 0-16,-21-22 0,0 22 0,0 0 15,0-21-15,-21 21 0,-1 0 16,1 0-16,-21 0 0,0-21 15,-22 21-15,1 0 0,-22 0 16,0 0-16,1 0 0,-22 0 0,0 0 16,0 0-16,0 0 0,-42 0 47,0 21-32,0-21-15,0 0 0,-1 0 16,1 0-16,0 0 0,0 0 0</inkml:trace>
  <inkml:trace contextRef="#ctx0" brushRef="#br0" timeOffset="8673.45">12531 1969 0,'0'0'0,"21"21"31,-21 0-15,21-21-16,-21 21 15</inkml:trace>
  <inkml:trace contextRef="#ctx0" brushRef="#br0" timeOffset="14165.82">3852 3704 0,'0'0'0,"0"-21"16,0 0-16,0 0 16,0 0-16,0-1 15,0 1-15,0 0 16,0 0-16,-21 21 16,0 0-16,21 21 15,-21 0 1,21 22-16,-21-22 0,21 21 0,-22 0 15,22 1-15,-21 20 0,21 1 16,0-22-16,-21 22 0,21-1 0,-21 1 16,21-1-16,0-21 0,0 1 15,0-1-15,0 0 0,0-20 0,0 20 16,0-21-16,0 0 0,21 0 16,-21 1-16,21-22 15,0 0-15,1 0 16,-22-22-1,0 1-15,0 0 0,21 0 16</inkml:trace>
  <inkml:trace contextRef="#ctx0" brushRef="#br0" timeOffset="14490.64">4149 4212 0,'0'64'32,"21"-64"-32,0 0 15,0 0-15,0-21 16,0-1-16,1 1 16,-22 0-16,21 0 0,-21 0 15,0 0-15,0-1 16,-21 22-16,-1-21 15,1 21-15,0 0 16,21 21-16,-21 1 0,0-22 16,21 21-16,-21 0 0,21 0 15,0 0-15,0 0 0,21-21 32</inkml:trace>
  <inkml:trace contextRef="#ctx0" brushRef="#br0" timeOffset="15621.96">6223 3852 0,'21'0'31,"-21"-21"-31,0 0 16,21 21-16,-21-21 16,21 0-16,-21 0 0,0-1 15,0 1-15,0 0 0,0 0 16,0 0-16,-21 0 0,0-1 15,0 22-15,0 0 16,-22 0-16,22 0 0,0 0 16,0 0-16,-21 22 0,20-1 0,-20 0 15,21 21-15,-21-21 0,20 22 16,1-22-16,-21 21 0,21 1 0,21-1 16,-21 0-16,21 1 0,0-22 15,0 21-15,0-21 0,0 0 0,0 1 16,21-1-16,0-21 0,0 0 15,0 0-15,22 0 0,-22 0 0,21 0 16,-21-21-16,22 21 0,-1-22 16,-21 1-16,21-21 0,-20 21 0,-1 0 15,21-1-15,-21-20 0,0 21 16,1-21-16,-22 20 0,21-20 16,-21 0-16,21-1 0,-21 22 15,0 0-15,0 0 16,-21 42-1,0-21-15,21 21 16,-22 0-16,22 1 0,0 20 0,0-21 16,0 0-16,0 22 0,0-22 15,0 0-15,0 21 0,0-21 0,0 1 16,0-1-16,0 0 0,22 0 16,-22 0-16,21 0 0,21-21 0,-21 0 15,22 0-15,-22 0 0,21 0 16,0 0-16,1-21 0,-1 21 15,0-21-15,1 0 0,-1-21 0,0 20 16,1 1-16,-22-21 0,21 21 16,-21-22-16,1 22 0,-22-21 0,0 0 15,21 20-15,-21-20 0,0 0 16,0-1-16,0 1 0,-21 0 0,-1-1 16,-20 1-16,0 0 0,-1 21 15,1-22-15,0 22 0,-22 0 16,1 0-16,20 0 0,-20 21 0,-1 0 15,22 0-15,-21 0 0,20 0 0,-20 21 16,20 0-16,-20 0 0,21 0 16,-1 22-16,-20-1 0,20 0 15,1 1-15,-21 20 0,20-21 0,1 22 16,0-1-16,20 1 0,-20-1 16,21 1-16,0 21 0,21-22 0,0 1 15,0-1-15,0 1 0,0-22 16,21 21-16,0-20 0,0-1 0,22-21 15,-22 22-15,21-22 0,0 0 16,1 0-16,-1 0 0,22-21 0,-22 0 16,21 0-16,-20 0 0,20 0 15,-20 0-15,20-21 0,-21 21 0,22-21 16,-1 0-16,-20 0 0,20-1 16,-20 1-16,-1-21 0,0 21 15,1-22-15</inkml:trace>
  <inkml:trace contextRef="#ctx0" brushRef="#br0" timeOffset="15953.77">7599 3450 0,'0'0'0,"0"-21"0,-21 21 16,-1 0-16,22 21 16,-21-21-16,0 43 0,21-22 15,-21 0-15,21 21 0,0 1 16,0-1-16,0 0 0,0 1 0,-21-1 16,21 0-16,0 1 0,-21-1 15,21 0-15,0 1 0,0-1 0,0 0 16,0-21-16,0 22 0,0-22 15,0 0-15,0 0 0,0 0 16,0-42 0,0 0-1,21 21-15,-21-21 0</inkml:trace>
  <inkml:trace contextRef="#ctx0" brushRef="#br0" timeOffset="16577.37">7578 3514 0,'0'0'16,"0"-21"-16,0-1 0,0 1 15,0 0-15,0 0 16,0 0-16,21 21 0,21-21 16,-21-1-16,0 22 0,22-21 0,-22 21 15,21 0-15,1 0 0,-1 0 16,0 0-16,-21 0 0,22 0 0,-1 0 15,0 21-15,-20 22 0,-1-22 16,0 0-16,-21 21 0,0-20 0,0 20 16,0 0-16,-42-21 0,20 22 0,-20-22 15,0 21-15,-1-21 0,-20 1 16,21-1-16,-1 0 0,1 0 0,0 0 16,20-21-16,-20 0 15,21 21-15,21-42 31,21 21-31,0-21 16,22 0-16,-22 21 0,21-21 0,-21 21 16,22 0-16,-1 0 0,0-21 15,1 21-15,-1 0 0,0 0 0,1 0 16,-1 0-16,-21 0 0,21 0 16,1 21-16,-22 0 0,0-21 0,0 21 15,0 0-15,1 0 0,-22 1 0,0 20 16,0-21-16,0 0 0,0 22 15,-22-1-15,1-21 0,-21 21 16,21-20-16,-22 20 0,1-21 0,21 0 16,-21 0-16,-1 1 0,1-1 15,0 0-15,-1 0 0,1-21 0,21 0 16,-22 0-16,1 0 0,21 0 16,0 0-16,0 0 0,-22-21 0,22 21 15,0-21-15,0 0 0,0-1 16,-1 1-16,22 0 0,-21 21 0,0-21 15,0 0-15,21 0 0,0-1 16,-21 22-16,21-21 16</inkml:trace>
  <inkml:trace contextRef="#ctx0" brushRef="#br0" timeOffset="17497.84">8932 3641 0,'0'-21'0,"21"21"15,1 0-15,-22-22 0,21 22 16,-21-21-16,21 21 0,0-21 16,0 21-16,-21-21 0,21 0 0,1 21 15,-22-21-15,0-1 0,0 1 16,21 0-16,-21 0 0,0 0 15,0 0-15,0-1 0,-21 22 16,-1 0-16,1 0 0,0 0 0,0 0 16,-21 0-16,-1 0 0,1 22 15,0-22-15,-1 21 0,1 0 16,0 0-16,-1 0 0,22 22 0,-21-22 16,-1 0-16,22 0 0,0 0 15,0 0-15,0 1 0,21-1 0,-21 0 16,21 0-16,0 0 15,0 0-15,0 1 0,21-22 16,0 21-16,21-21 0,-21 21 16,1-21-16,-1 21 0,21-21 0,0 0 15,-20 21-15,20-21 0,0 0 0,1 21 16,-1-21-16,-21 0 0,21 0 16,1 22-16,-1-22 0,-21 0 0,22 0 15,-22 21-15,21 0 16,-21-21-16,0 0 0,1 21 0,-1-21 15,-21 21-15,0 0 0,0 1 16,0-1-16,0 0 0,-21 0 16,-22 0-16,22 0 0,-21 1 0,21-1 15,-22 0-15,1-21 0,-22 21 16,22 0-16,0-21 0,-1 0 0,-20 21 16,42-21-16,-22 0 0,1 0 0,21 0 15,-21 0-15,20 0 0,1 0 16,0-21-16,0 21 0,0-21 15,0 0-15,21 0 0,-22 21 16,22-21 0</inkml:trace>
  <inkml:trace contextRef="#ctx0" brushRef="#br0" timeOffset="20145.81">3683 5652 0,'0'0'0,"0"-22"0,-21 1 16,21 0-16,0 0 0,0 0 15,0 0-15,0-1 16,0 1-16,0 0 0,21 0 0,0 0 16,0 0-16,0 21 0,1-22 15,-1 22-15,21 0 16,-21 0-16,0 0 0,1 0 0,-1 0 15,0 0-15,0 0 0,0 22 16,0 20-16,-21 0 0,0 1 0,22-1 16,-22 0-16,0 22 0,0-22 15,0 22-15,-22-1 0,1-21 0,0 22 16,0-22-16,-21 1 0,20-1 16,-20 0-16,0-21 0,-1 22 0,22-22 15,-21 0-15,0 0 0,-1 0 0,22 1 16,-21-22-16,-1 0 0,22 0 15,-21 0-15,21 0 0,0 0 0,-22 0 16,22-22-16,0 1 16,21-21-16,-21 21 0,21 0 15,0-22-15,0 22 0,0-21 16,0-1-16,0 22 0,21-21 0,0 21 16,-21-22-16,21 22 0,0 0 15,1 0-15,-1 0 0,0 21 0,0 0 16,0 0-16,0 0 0,22 21 15,-22 0-15,0 0 0,0 0 0,0 22 16,1-22-16,-1 21 0,0-21 16,0 22-16,0-22 0,-21 0 15,21 0-15,-21 22 0,22-43 0,-22 21 16,0 0-16,21 0 0,0-21 16,-21 21-16,21-21 0,0 0 15,0 0 1,1 0-16</inkml:trace>
  <inkml:trace contextRef="#ctx0" brushRef="#br0" timeOffset="20365.89">4403 6054 0,'0'0'0,"21"-21"31,-42 21 16,-1 0-15</inkml:trace>
  <inkml:trace contextRef="#ctx0" brushRef="#br0" timeOffset="21446.27">6837 5757 0,'0'0'0,"-21"0"0,-1 0 15,22-21 1,0 0-16,0 0 16,0 0-16,0 0 15,0-1-15,0 1 0,0 0 0,0 0 16,0 0-16,-21 0 0,21-1 15,0 1-15,-21 0 0,0 0 0,0 21 16,0-21-16,-1 21 0,1 0 16,0 0-16,0 0 0,-21 0 0,20 21 15,-20-21-15,21 21 0,-21 21 16,20-20-16,1 20 0,-21-21 0,21 21 16,21 1-16,-21-1 0,21-21 0,-22 22 15,22-22-15,0 0 0,0 0 16,0 0-16,0 0 0,22-21 15,-1 0-15,0 0 16,0 0-16,21 0 0,-20 0 0,20 0 16,-21-21-16,21 0 0,1 0 0,-1 0 15,-21 0-15,22-1 0,-22-20 16,0 21-16,21-21 0,-42 20 0,21-20 16,-21 21-16,22-21 0,-22 20 15,0 1-15,0 0 0,0 0 16,0 42-1,0 0 1,0 0-16,0 22 0,0-22 0,-22 0 16,22 21-16,0-20 15,0-1-15,0 0 0,0 0 0,0 0 16,0 0-16,22 1 0,-1-1 16,0-21-16,0 0 0,0 0 15,22 0-15,-22 0 0,0 0 0,21 0 16,-21-21-16,1 21 0,20-22 15,-21 1-15,0 0 0,0 0 0,1-21 16,-1 20-16,0-20 0,-21 21 16,0-21-16,0-1 0,0 1 0,0 21 15,0-22-15,0 1 0,-21 0 0,-22-1 16,22 1-16,-21 0 0,0 21 16,-1-22-16,-20 22 0,-1 0 15,1 21-15,-1 0 0,-20 0 16,-1 0-16,21 0 0,-20 0 0,20 42 15,1-21-15,-1 22 0,1-1 16,20 22-16,1-22 0,0 21 0,-1 1 16,1 21-16,21-22 0,0 22 15,0-22-15,-1 1 0,22-1 0,0 1 16,0-1-16,0-20 0,0-1 0,0 0 16,22 1-16,-1-22 15,21 21-15,-21-21 0,22-21 0,-1 21 0,0-21 16,22 0-16,-22 0 0,22 0 0,-1 0 15,1 0-15,-1-21 16,1 21-16,-1-21 0,1 0 0,-22 0 16,21-22-16,-20 22 0,-1 0 15</inkml:trace>
  <inkml:trace contextRef="#ctx0" brushRef="#br0" timeOffset="22050.09">7853 5165 0,'0'0'0,"0"-21"32,0-1-17,0 44 48,0-1-48,0 0-15,0 0 0,0 21 16,0-20-16,-21 20 0,21 0 16,-22 1-16,22 20 0,-21-21 0,21 1 15,0 20-15,-21-20 0,0-1 16,21 0-16,0 1 0,0-1 0,0-21 16,0 21-16,0-20 0,0-1 15,0 0-15,0-42 31,21 0-31,0-1 16,0 1-16,-21-21 0</inkml:trace>
  <inkml:trace contextRef="#ctx0" brushRef="#br0" timeOffset="22653.83">7959 5228 0,'0'0'0,"0"-63"31,0 42-31,21-1 16,0 22-16,0-21 0,0 0 0,0 0 15,22 21-15,-22-21 0,21 21 16,-21 0-16,22 0 0,-22 0 0,21 0 16,-21 0-16,22 21 15,-22 0-15,0 0 0,0 0 0,-21 22 16,0-22-16,0 21 0,0-21 0,-21 22 15,0-22-15,0 0 0,-22 21 16,1-20-16,21-1 0,-21 0 0,-1 0 16,22 0-16,-21-21 0,21 21 15,-1-21-15,1 0 0,0 0 0,21-21 32,21 0-17,0 21-15,1-21 0,-1 21 0,21 0 16,-21-21-16,0 21 0,22 0 15,-1 0-15,-21 0 0,22 0 16,-1 0-16,-21 0 0,21 0 0,-20 21 16,20 0-16,-21 0 0,0-21 15,0 21-15,22 1 0,-43 20 0,0-21 16,21 0-16,-21 0 0,0 1 0,0 20 16,-21-21-16,0 0 0,-1 0 15,-20 22-15,0-22 0,21 0 0,-22 0 16,1 0-16,0 1 0,-1-22 0,1 21 15,0 0-15,-1-21 0,1 0 16,0 0-16,-1 0 0,1 0 0,21 0 16,-22 0-16,1 0 0,21 0 15,-21 0-15,20-21 0,1 21 16,0 0-16,0-21 0,0-1 0,0 22 16,21-21-16,0 0 15,21 0-15,0 0 16,0 21-16,0-21 0,22-1 15,-22 1-15</inkml:trace>
  <inkml:trace contextRef="#ctx0" brushRef="#br0" timeOffset="23265.34">8763 5144 0,'-21'0'16,"42"0"-16,-63 0 0,63-22 31,0 22-31,0 0 0,21 0 15,1 0-15,-1 0 0,0-21 16,1 21-16,-1 0 0,0 0 0,1 0 16,-1 0-16,0 0 0,-20 0 0,20 0 15,-21 0-15,0 0 0,0 0 16,-42 0 15,0 0-31,0 0 0,0 0 16,0 0-16,-1 0 0,1 21 0,0-21 15,0 0-15,0 0 16,0 0-16,21 22 47,0-1-31,0 0-16,0 0 15,0 0-15,0 0 0,0 1 0,0-1 16,-22 21-16,22-21 0,-21 22 15,21-22-15,0 21 0,0 0 0,-21-20 16,21 20-16,-21 0 0,21 1 0,-21-22 16,21 21-16,0 22 15,-21-43-15,21 0 0,0 0 16,-22 0-16,22 0 0</inkml:trace>
  <inkml:trace contextRef="#ctx0" brushRef="#br0" timeOffset="30452.74">3598 7620 0,'0'0'0,"-21"-21"16,0 0-1,21 0-15,0-1 16,-21 1-16,21 0 16,0 0-16,0 0 0,21 21 15,0-21-15,0 21 16,0 0-16,1 0 0,20 0 0,0 0 15,-21 0-15,22 21 0,-22 0 16,0 0-16,0 0 0,0 0 0,-21 1 16,0 20-16,0-21 0,0 0 0,0 22 15,-21-1-15,0-21 0,-21 0 16,21 22-16,-22-22 0,22 0 16,-21 0-16,21 0 0,-22-21 15,22 21-15,0-21 0,0 0 0,0 0 16,-1 0-16,1 0 0,21-21 15,0 0 1,21 21 0,1-21-16,-1 21 0,0-21 15,21 21-15,-21 0 0,22 0 0,-22 0 16,21 0-16,-21 0 16,22 0-16,-22 0 0,21 0 0,-21 21 0,1 0 15,-1 0-15,-21 0 0,0 1 16,0 20-16,0-21 0,0 21 15,0-20-15,0 20 0,-21 0 0,-1 1 16,-20-22-16,21 21 0,-21-21 16,20 0-16,-20 1 0,0-1 0,-1 0 15,1 0-15,0-21 0,21 0 16,-22 0-16,22 0 0,-21 0 0,21 0 16,-1 0-16,1 0 0,0-21 15,0 21-15,21-21 0,-21 0 0,0-1 16,21 1-16,0 0 15,0 0-15,-22 0 0,22 0 0,0-1 16,0 1 0,22 0-16,-1 0 15,0 21-15</inkml:trace>
  <inkml:trace contextRef="#ctx0" brushRef="#br0" timeOffset="30674.61">4191 7916 0,'21'-21'32,"0"0"-32</inkml:trace>
  <inkml:trace contextRef="#ctx0" brushRef="#br0" timeOffset="31769.98">6731 7705 0,'21'0'0,"0"0"15,0-21-15,1 21 16,-22-22-16,21 22 0,-21-21 0,21 0 16,0 0-16,-21 0 0,0 0 15,0-1-15,0 1 16,0 0-16,-21 0 0,0 0 16,0 0-16,-1-1 0,-20 22 15,0-21-15,21 21 0,-22 0 0,1 0 16,0 0-16,-1 21 0,1 1 15,0-1-15,20 0 0,-20 0 0,21 21 16,0-20-16,0 20 0,-1-21 0,1 21 16,21-20-16,0-1 0,0 0 15,0 0-15,0 0 0,0 0 16,0 1-16,21-22 0,1 0 0,-1 0 16,0 0-16,0 0 0,0 0 15,22 0-15,-1 0 0,-21-22 16,21 1-16,1 0 0,-1 0 15,0 0-15,-20 0 0,20-22 0,0 22 16,-21-21-16,1 21 0,20-22 0,-42 22 16,21-21-16,-21 21 0,0-1 15,21 1-15,-21 0 0,0 42 32,-21 0-32,0 1 0,21-1 15,-21 21-15,21-21 0,0 22 0,-21-22 16,21 0-16,-22 21 0,22-21 15,0 1-15,0-1 0,0 0 16,0 0-16,22 0 0,-1-21 0,0 0 16,0 21-16,0-21 0,0 0 15,1 0-15,-1 0 0,21 0 0,-21 0 16,0 0-16,22-21 0,-22 0 0,21 0 16,-21 0-16,1 0 0,-1-1 15,0 1-15,0-21 0,0 0 16,0 20-16,-21-20 0,0 0 0,0-1 15,0-20-15,0 21 0,0-1 0,-21 1 16,0 0-16,0-1 0,-21 22 0,20-21 16,-20 21-16,-21-1 0,20 1 15,-20 0-15,-1 21 0,1 0 16,-22 0-16,22 0 0,-22 0 16,21 0-16,1 21 0,-22 0 0,43 1 15,-22 20-15,1 0 0,21 1 0,-1 20 16,1 1-16,0-1 0,20 1 15,1-1-15,0 1 0,21-1 0,0 1 16,0-1-16,0-21 0,0 22 16,0-22-16,21 1 0,0-1 0,1 0 15,-1 1-15,0-22 0,21 0 0,1 0 16,-22 0-16,21 0 0,0 1 16,22-22-16,-22 0 0,1 0 0,20 0 15,-21 0-15,1 0 0,-1-22 16,22 1-16,-22 0 0</inkml:trace>
  <inkml:trace contextRef="#ctx0" brushRef="#br0" timeOffset="32085.35">8064 7133 0,'0'0'0,"0"-21"0,0 0 0,0 0 0,-21 21 16,0 0-1,0 0-15,0 21 16,21 21-16,0-21 0,0 22 0,0-1 16,0 22-16,0-22 0,0 0 15,0 22-15,0-22 0,0 0 0,0 1 16,0-22-16,-21 21 0,21-21 15,0 22-15,0-22 0,-22 0 0,22 0 16,0 0-16,0 1 0,0-44 47</inkml:trace>
  <inkml:trace contextRef="#ctx0" brushRef="#br0" timeOffset="32706">8107 7154 0,'0'-21'0,"0"42"0,0-63 15,0 21-15,0 0 16,0 0-16,21 21 16,0-22-16,0 22 0,0 0 0,1-21 15,-1 21-15,21 0 0,-21 0 16,22 0-16,-22 0 0,21 0 15,-21 0-15,22 0 0,-22 21 0,0 1 16,0-1-16,-21 21 0,0-21 16,0 22-16,0-22 0,-21 21 0,0 0 15,-22 1-15,22-22 0,-21 21 0,21-21 16,-22 1-16,22 20 0,-21-21 16,21-21-16,0 21 0,-1-21 15,1 0-15,21-21 31,21 0-31,-21 0 0,22 0 16,-1-1-16,21 1 16,-21 0-16,0 21 0,1-21 0,-1 0 15,21 21-15,-21 0 0,22 0 0,-22 0 16,21 0-16,-21 0 0,22 0 16,-1 21-16,-21-21 0,21 21 0,-20 0 15,-1 0-15,0 1 0,0-1 16,-21 21-16,0-21 0,0 0 0,0 1 15,0 20-15,0-21 0,-21 0 0,0 22 16,-22-22-16,22 0 0,-21 0 16,21 0-16,-22 0 0,1 1 15,21-1-15,-21-21 0,-1 21 0,22 0 16,-21-21-16,-1 0 0,1 21 16,21-21-16,-21 0 0,20 0 0,-20 0 15,21 0-15,-43 0 0,43 0 16,0 0-16,0 0 0,0 0 15,0-21-15,-1 21 0,22-21 16,0 0-16,0 0 16,22-1-16,-1 22 15,0-21-15,0 21 0</inkml:trace>
  <inkml:trace contextRef="#ctx0" brushRef="#br0" timeOffset="33197.71">9525 7027 0,'0'0'0,"21"-21"15,-21 0-15,0 0 0,0 0 0,-21 0 16,0 21 0,0 0-16,-1 0 0,1 0 0,0 0 15,0 0-15,-21 0 0,20 0 0,1 21 16,-21 0-16,21 0 0,-22 21 16,22 1-16,-21-22 0,21 42 0,0-20 15,-1-1-15,1 22 0,0-22 16,21 21-16,0-20 0,0 41 15,0-62-15,0 20 0,21-21 16,0 0-16,22 0 0,-22 1 0,21-1 16,1-21-16,-1 0 0,0 0 0,1 0 15,-1 0-15,0 0 0,1 0 0,-1 0 16,21-21-16,-20-1 16,-1 1-16,0 21 0,-20-21 0,20 0 15,-21 0-15,0 0 0,-21-1 16,0 1-16,-21 21 31,0 0-15,0 0-16,0 0 0,-1 0 15</inkml:trace>
  <inkml:trace contextRef="#ctx0" brushRef="#br0" timeOffset="40617.69">3408 9208 0,'21'-22'15,"0"1"-15,-21 0 16,0 0-16,0 0 16,21 0-16,-21-1 15,0 1-15,0 0 0,0 0 16,0 42 15,0 0-31,0 0 0,0 22 0,0-1 16,0 0-16,0 1 0,-21-1 15,0 0-15,0 22 0,0-22 0,-1 1 16,1 20-16,0-21 0,0 1 16,0-1-16,21-21 0,0 0 0,-21 1 15,21-1-15,0-42 32,0-1-32,0 1 15,21 0-15,0 0 0,0-21 0,0 20 16,0 1-16,1 0 0,-1 0 15,0 0-15,0 0 0,0 21 16,0-22-16,22 1 0,-22 21 0,0 0 16,0-21-16,0 21 0,1 0 15,-1-21-15,0 21 0,0 0 0,0 0 16,0-21-16,1 0 0,-1 21 0,0 0 16,-21-22-16,21 1 0,0 21 15,-21-21-15,0 0 0,21 21 0,-21-21 16,0 0-16,0-1 0,0 1 15,0 0-15,0 0 0,0 0 16,0 0-16,0-1 0,-21 22 16,0 0-1,0 0-15,0 22 16,21 20-16,-21-21 0,-1 21 16,22 1-16,-21-22 0,21 42 0,0-20 15,-21-1-15,21 0 0,-21 1 16,21-1-16,0 0 0,0 22 0,0-43 15,0 21-15,0 1 0,0-22 0,0 21 16,0-21-16,0 1 0,0-1 16,0 0-16,21-21 31,0 0-31,0-21 16,1 0-16,-22-1 0,21 1 15</inkml:trace>
  <inkml:trace contextRef="#ctx0" brushRef="#br0" timeOffset="40826.36">4170 9504 0,'21'0'78,"0"0"-62,-21-21-1</inkml:trace>
  <inkml:trace contextRef="#ctx0" brushRef="#br0" timeOffset="42060">7112 9271 0,'0'0'0,"0"-21"16,0 0-1,0 0-15,0-1 16,0 1-16,0 0 16,-21 21-16,21-21 0,0 0 0,-21 0 15,-1 21-15,22-22 0,-21 1 0,0 0 16,0 21-16,21-21 0,-21 21 16,-22 0-16,22 0 0,0 0 0,0 0 15,-21 0-15,20 21 0,1 0 16,-21 0-16,21 1 0,0-1 0,-1 21 15,1-21-15,0 0 0,0 22 16,21-22-16,-21 21 0,21-21 16,0 1-16,0-1 0,0 21 0,0-21 15,21 0-15,0 1 0,0-22 16,0 0-16,1 0 0,-1 0 16,21 0-16,-21 0 0,22 0 0,-22 0 15,21 0-15,-21 0 0,22-22 0,-22 1 16,0 0-16,0 0 0,0 0 15,0 0-15,1-1 0,-1 1 0,-21 0 16,0-21-16,0 21 0,21-1 16,-21 1-16,0 0 0,0-21 15,0 63 17,0 0-17,0 0-15,0 0 0,0 1 0,0-1 16,0 0-16,0 0 0,0 0 15,0 0-15,21 1 0,-21-1 16,21-21-16,0 21 0,1-21 0,-1 21 16,0-21-16,0 0 15,0 0-15,0 0 0,1 0 16,-1 0-16,21 0 0,-21-21 0,0 21 16,1-21-16,20 0 0,-21-1 0,0 1 15,-21 0-15,21-21 0,-21 21 16,22-22-16,-22 1 0,0 21 15,0-22-15,0 1 0,0 0 0,-22-1 16,1 1-16,-21 0 0,21-1 0,-22 1 16,1 21-16,0 0 0,-1 0 15,1-1-15,0 1 0,-22 21 0,1 0 16,-1 0-16,1 0 0,-1 0 16,-20 21-16,20 1 0,-21-1 0,22 21 15,-1-21-15,1 43 0,-1-22 16,22 0-16,0 22 0,-1-1 0,22-20 15,0 20-15,0-20 0,21 20 0,0 1 16,0-22-16,0 21 0,0-20 16,0-1-16,0 22 0,21-22 15,0 0-15,0 1 0,22-1 0,-22-21 16,21 21-16,1-20 0,20-1 16,-21 0-16,22-21 0,-1 21 0,-20-21 15,20 0-15,1 0 0,-1 0 0,1 0 16,-1-21-16,1 0 0,-22 0 15,22-1-15,-22 1 0,0 0 0,1 0 16,-22-21-16,21 20 0,-21-20 16,22 21-16</inkml:trace>
  <inkml:trace contextRef="#ctx0" brushRef="#br0" timeOffset="43442.13">8572 8721 0,'-21'0'62,"21"21"-62,0 0 0,0 0 0,0 0 16,0 22-16,0-1 0,0 0 16,0 1-16,0-1 0,0 22 0,0-22 15,0 0-15,0 1 0,-21-1 16,21 0-16,0-21 0,0 22 0,0-22 16,0 21-16,-21-21 0,21 1 0,-21-1 15,21 0-15,0-42 63,0 0-63,0-1 0,0 1 0</inkml:trace>
  <inkml:trace contextRef="#ctx0" brushRef="#br0" timeOffset="44126.87">8530 8827 0,'0'0'0,"0"-22"0,0 1 15,0 0 1,0 0-16,21 0 16,0 21-1,1-21-15,-1 21 0,0-22 0,21 22 16,-21 0-16,22 0 0,-1 0 0,-21 0 15,22 0-15,-1 0 0,0 0 16,1 22-16,-1-22 0,-21 21 0,0 0 16,0 21-16,-21-21 0,0 22 15,0-22-15,0 21 0,0-21 0,-21 22 16,0-22-16,-21 0 0,21 21 16,-22-20-16,1-1 0,0 0 0,-1-21 15,22 21-15,-21 0 0,21-21 16,-1 0-16,1 0 0,0 0 15,0 0-15,21-21 32,21 21-32,0-21 15,0 21-15,22 0 0,-22-21 0,21 21 16,-21 0-16,22 0 0,-1 0 0,0 0 16,1 0-16,-1 0 0,-21 0 15,22 0-15,-1 0 0,-21 21 16,21-21-16,-20 21 0,-1 0 0,0 0 15,-21 1-15,0-1 0,0 0 16,0 0-16,0 0 0,0 0 16,-21 1-16,0-1 0,-1 0 15,1 0-15,-21-21 0,0 21 0,20 0 16,-20 1-16,0-1 0,-1-21 0,22 21 16,-21-21-16,21 0 0,-22 0 15,22 0-15,-21 0 0,21 0 0,0 0 16,-22 0-16,22 0 0,0 0 15,0 0-15,0 0 0,-1 0 0,1-21 16,0 21-16,21-21 16,0-1-1,21 22 1,0-21 0,1 21-16,-1-21 0,0 21 15,0-21-15,0 21 0</inkml:trace>
  <inkml:trace contextRef="#ctx0" brushRef="#br0" timeOffset="44465.68">9821 8657 0,'-21'0'16,"0"0"0,21 21-16,0 1 0,-21 20 15,21-21-15,0 21 0,0 1 0,0-1 16,0 22-16,0-22 0,0 0 16,0 1-16,0-1 0,0-21 0,0 21 15,0-20-15,0 20 0,-21-21 0,21 0 16,0 0-16,0 1 15,0-1-15,0-42 47,0-1-31,21 1-16</inkml:trace>
  <inkml:trace contextRef="#ctx0" brushRef="#br0" timeOffset="44786.49">9821 8678 0,'21'0'31,"1"0"-31,-1 22 0,0-1 16,-21 0-16,21 0 0,0 0 15,22 22-15,-1 20 0,-21-42 16,0 22-16,0-22 0,1 0 16,-1 0-16,0 0 0,0 0 0,0 1 15,0-22-15,1 21 0,-1-21 16,-21-21 31,0-1-47,0 1 15,0 0-15,0 0 0,0 0 0</inkml:trace>
  <inkml:trace contextRef="#ctx0" brushRef="#br0" timeOffset="45371.41">10668 8488 0,'0'0'0,"-21"0"16,0 21 0,-1-21-16,1 21 0,-21 0 0,21 1 15,0-1-15,-1 0 0,1 21 0,-21-21 16,21 22-16,0-1 0,-1-21 16,1 22-16,0-22 0,0 21 0,0-21 15,21 0-15,0 1 0,0-1 16,-21-21-16,21 21 15,21-21 1,0-21-16,0 0 16,0-1-16,0 1 0,1-21 15,20 21-15,-21 0 0,0-22 16,0 1-16,1 21 0,20-22 16,-21 22-16,0-21 0,0 21 0,22-22 15,-22 22-15,0 0 0,-21 0 0,21 0 16,0 0-16,-21 42 47,0 0-47,0 0 15,0 21-15,0-20 0,0 20 0,0 0 16,-21 1-16,21-1 0,-21 21 16,21-20-16,-21 20 0,21-20 15,0-1-15,0 0 0,0 1 16,-21-1-16,21 0 0,0-21 0,0 1 15,0 20-15,0-21 0,0 0 0,0 0 16,0 1-16,0-1 0,0 0 16,21-21-16,-21 21 15,0-42 17,-21 21-17</inkml:trace>
  <inkml:trace contextRef="#ctx0" brushRef="#br0" timeOffset="47937.39">3133 11028 0,'-22'0'0,"22"-21"32,0 0-17,22 21-15,-1 0 16,0-22-16,21 22 0,1 0 0,20-21 16,-21 21-16,22 0 0,-1-21 0,1 21 15,-22 0-15,22-21 0,-22 21 16,0 0-16,1 0 0,-1 0 0,-21 0 15,0 0-15,1 0 0,-44 0 32</inkml:trace>
  <inkml:trace contextRef="#ctx0" brushRef="#br0" timeOffset="48464.09">3154 10964 0,'0'0'0,"0"22"0,-21-1 16,-1 0-16,22 0 0,0 0 15,-21 0-15,21 1 0,-21 20 16,21-21-16,-21 0 0,21 0 0,0 22 16,0-22-16,-21 0 0,21 0 15,0 0-15,-21 1 0,21-1 16,21-21 31,-21-21-47,21 21 0,0-22 15,0 1-15,0 21 0,1-21 16,-1 21-16,21-21 0,-21 0 0,22 21 16,-1-21-16,0 21 0,22-22 0,-22 22 15,0 0-15,1 0 16,-1 0-16,0 0 0,1 0 0,-22 22 15,21-1-15,-21 0 0,1 0 0,-1 0 16,-21 0-16,0 1 0,0-1 16,0 21-16,0-21 0,0 0 0,-43 1 15,22-1-15,0 21 0,0-21 16,-21 0-16,-1 1 0,22-22 0,-21 21 16,-1 0-16,1 0 0,0-21 15,-1 0-15,22 21 0,-21-21 0,0 0 16,20 0-16,1 0 0,0 0 15,0 0-15,0 0 0,0 0 0,42-21 47,42 0-31</inkml:trace>
  <inkml:trace contextRef="#ctx0" brushRef="#br0" timeOffset="48689.96">4191 11451 0,'0'0'0,"-21"0"47,21-21-32,0 0 17</inkml:trace>
  <inkml:trace contextRef="#ctx0" brushRef="#br0" timeOffset="50105.81">6731 11049 0,'0'-21'16,"0"0"-1,0 0 1,0-1-16,0 1 16,0 0-1,0 0-15,0 0 0,-21 21 0,21-21 16,-21-1-16,-1 22 0,22-21 0,-21 21 16,0 0-16,0 0 0,-21 0 15,20 0-15,1 0 0,-21 0 0,21 0 16,-22 0-16,1 21 0,21 1 15,0-1-15,-22 21 0,22-21 16,0 0-16,0 1 0,0 20 0,21-21 16,0 21-16,0-20 0,0-1 15,0 21-15,0-21 0,0 0 0,0 1 16,21-1-16,0-21 0,0 0 16,0 0-16,1 0 0,-1 0 15,0 0-15,21 0 0,-21-21 0,22 21 16,-22-22-16,21 1 0,-21 0 15,22 0-15,-22 0 0,21-22 0,-21 22 16,1 0-16,-1 0 0,0 0 0,0 0 16,-21-1-16,21 1 0,-21 0 15,0 0-15,0 0 0,0 0 16,0-1-16,0 44 31,0-1-31,0 0 16,0 0-16,0 0 0,0 0 15,0 1-15,0-1 0,0 0 0,0 21 16,0-21-16,0 1 0,0-1 0,0 0 16,21 0-16,1 0 0,-1 0 15,0 1-15,0-22 0,0 0 0,0 21 16,1-21-16,20 0 0,-21 0 16,0 0-16,0 0 0,22-21 0,-22-1 15,0 1-15,0 0 0,22 0 16,-22 0-16,-21-22 0,21 22 15,0 0-15,-21-21 0,21 21 0,-21-22 16,0 22-16,0-21 0,0-1 0,0 1 16,-21 21-16,0-21 0,0-1 15,-22 1-15,22 0 0,-21 20 0,0-20 16,-1 21-16,-20 0 0,20 0 16,-20-1-16,-1 1 0,1 21 0,-22 0 15,22 0-15,-1 0 0,1 0 0,-1 21 16,1 1-16,20-1 0,-20 21 15,21-21-15,-1 22 0,1-1 0,0 0 16,-1 1-16,1-1 0,21 0 16,-22 1-16,22-1 0,21 21 15,0-20-15,0 20 0,0-20 0,0 20 16,21-21-16,1 22 0,-1-22 16,21 1-16,0-1 0,1-21 0,-1 21 15,0-20-15,1-1 0,20 0 0,1-21 16,-1 0-16,1 0 0,-1 0 15,1 0-15,-1 0 0,64 0 16,-84 0-16,20 0 0,-21-21 16,1 0-16,-22 21 0,21-22 0,-21 22 15,22-21-15,-22 21 0,0-21 16,0 0-16,0 0 0,1 21 16,-1-21-16</inkml:trace>
  <inkml:trace contextRef="#ctx0" brushRef="#br0" timeOffset="50446.61">7916 10541 0,'-21'0'0,"42"0"0,-84 0 0,42 0 0,-1 0 16,1 0-16,42 0 31,1 0-31,20 0 16,-21 0-16,21 0 0,1 0 0,-22 0 16,21 0-16,1 0 0,-1 0 0,0-21 15,1 21-15,-1 0 0,0 0 16,-21 0-16,22 0 0,-22 0 15,0 0-15,-21 21 32,-21-21-32,0 0 0,0 21 15</inkml:trace>
  <inkml:trace contextRef="#ctx0" brushRef="#br0" timeOffset="50742.45">8107 10583 0,'0'22'16,"0"-1"-16,0 0 16,0 0-16,0 21 0,0-20 0,0 20 15,0 0-15,0-21 0,0 22 0,0-1 16,0 0-16,-21 1 0,21-1 15,-22 0-15,22 1 0,0-1 0,-21-21 16,21 22-16,0-22 0,0 0 0,0 0 16,0 0-16,0 0 15,21-21-15,1 0 16,-22-21 0,21 0-16,0 0 15</inkml:trace>
  <inkml:trace contextRef="#ctx0" brushRef="#br0" timeOffset="51162.2">8424 10986 0,'21'0'47,"-21"-22"-31,22 22-16,-1-21 0,0 21 15,0-21-15,-21 0 0,21 21 0,-21-21 16,0 0-16,0-1 16,0 1-16,0 0 15,-21 21-15,0 0 16,0 0-16,0 0 0,-1 21 15,1 0-15,0 1 0,0-1 0,0 0 16,0 0-16,-1 0 0,22 0 16,0 1-16,0-1 0,0 0 0,0 0 15,0 0-15,0 0 0,0 1 16,0-1-16,0 0 0,0 0 16,22 0-16,-1-21 0,-21 21 15,21-21-15,0 0 0,0 0 16,0 0-16,1 0 15,-1 0-15,0 0 0,0-21 0</inkml:trace>
  <inkml:trace contextRef="#ctx0" brushRef="#br0" timeOffset="51653.92">9144 10774 0,'0'-21'0,"0"42"0,-21-42 32,0 21-32,-1 0 0,1 0 15,0 0-15,0 0 0,0 0 0,-22 21 16,22 0-16,0-21 0,0 21 0,0 0 16,0-21-16,21 22 0,0-1 15,0 0-15,0 0 0,0 0 16,0 0-16,21-21 15,0 0-15,0 22 0,0-1 16,0-21-16,1 0 0,-1 0 16,0 21-16,0-21 0,0 0 0,0 0 15,1 21-15,-1-21 0,0 0 16,0 21-16,0-21 0,0 21 0,-21 1 16,0-1-16,0 0 15,0 0-15,-21 0 16,0 0-16,0-21 0,-21 22 15,20-22-15,-20 21 0,21-21 0,-21 0 16,20 21-16,-20-21 0,0 0 16,21 21-16,-22-21 0,1 0 0,21 0 15,0 0-15,-1 0 0,1 0 16,0 0-16,0 0 16,21-21-16,0 0 15,0 0 1,0-1-16,21 22 0,-21-21 0,21 0 15,0 0-15</inkml:trace>
  <inkml:trace contextRef="#ctx0" brushRef="#br0" timeOffset="52045.7">9377 10351 0,'0'0'0,"0"-22"0,21 1 16,-21 0-16,0 0 0,0 0 15,0 42 17,0 0-32,0 0 15,0 22-15,0-22 0,0 21 0,0 0 16,0 22-16,0-22 0,0 1 15,0-1-15,0 21 0,-21-20 16,21-1-16,0 0 0,0 1 0,0-1 16,0 0-16,0-20 0,0 20 15,0-21-15,0 21 0,0-20 0,0-1 16,0 0-16,0 0 0,21 0 16,0-21-16,0 0 15,0 0-15,1 0 0,-1 0 16,0-21-16,0 0 0,0 0 15,0 0-15,1-1 0,-1 1 16,0 0-16</inkml:trace>
  <inkml:trace contextRef="#ctx0" brushRef="#br0" timeOffset="52330.53">9313 10689 0,'0'-21'16,"21"21"-16,1 0 0,-1 0 15,0-21-15,0 21 0,21 0 0,-20-21 16,20 0-16,-21 21 0,21 0 16,1-22-16,-1 22 0,22-21 15,-22 21-15,0 0 0,-21 0 16,1 0-16,-1 0 0,0 0 15,0 0-15,-21-21 0,21 21 16,-63 0 0,21 0-1,0 0-15,-1 0 0</inkml:trace>
  <inkml:trace contextRef="#ctx0" brushRef="#br0" timeOffset="56697.5">3958 12573 0,'0'0'0,"0"-21"16,21 0-16,-21 0 16,0-1-16,0 1 0,0 0 15,-21 21 1,0 0-16,0 0 16,0 0-16,-1 0 0,1 0 0,-21 21 15,21 0-15,-22 1 0,22 20 16,-21 0-16,0 1 0,-1-1 15,22 21-15,-21 1 0,21-1 16,-22 1-16,22-1 0,0 1 0,21-22 16,0 1-16,0 20 0,0-21 15,0-20-15,21 20 0,0-21 0,22 0 16,-22 0-16,21 1 0,0-22 16,1 0-16,-1 0 0,-21 0 0,22 0 15,-1 0-15,0 0 0,-21 0 0,22-22 16,-22 1-16,0 21 0,21-21 15,-20 0-15,-22 0 0,0 0 0,21-1 16,-21-20-16,0 21 0,0 0 16,0 0-16,-21-22 0,-1 43 0,22-21 15,-42 0-15,21 21 16,0 0-16,-22 0 0,22 0 0,-21 0 16,0 21-16,20 0 0,-20-21 0,21 21 15,0 1-15,0-1 0,-1 0 16,1 0-16,0 0 0,21 0 0,-21 1 15,21-1-15,0 0 0,0 0 16,21-21-16,0 0 0,0 0 16,1 0-16,20 0 0,-21 0 15</inkml:trace>
  <inkml:trace contextRef="#ctx0" brushRef="#br0" timeOffset="56905.38">4530 12954 0,'0'0'0,"0"-21"15,0 0 1,-22 21 0,22-21 15,-21 21-31</inkml:trace>
  <inkml:trace contextRef="#ctx0" brushRef="#br0" timeOffset="58094.12">6794 12573 0,'0'0'0,"22"0"0,-1 0 32,0-21-17,0 21 1,-21-21-16,0 0 16,0-1-16,0 1 15,-21 0 1,0 21-16,0 0 0,-1 0 15,1 0-15,0 0 16,0 0-16,0 0 0,0 0 0,-1 0 16,-41 21-16,42 0 15,0-21-15,-1 22 0,1-1 0,0 0 16,21 0-16,0 0 0,-21 0 0,21 22 16,-21-22-16,21 0 0,0 0 15,0 0-15,0 1 0,21-22 16,0 0-16,0 0 15,0 0-15,1 0 0,-1 0 0,0 0 16,0-22-16,0 1 0,0 0 16,1 0-16,20 21 0,-21-21 15,0 0-15,0-1 0,1 1 0,-22 0 16,21 0-16,0 0 0,-21 0 16,21-1-16,-21 1 15,0 42 16,0 1-31,0-1 16,0 0-16,21 0 0,-21 0 16,21 0-16,-21 1 0,0-1 0,22 0 15,-22 0-15,21-21 0,0 21 16,-21 0-16,21-21 0,0 22 0,0-22 16,1 0-16,-1 0 0,0 0 15,0 0-15,0 0 0,0 0 16,1 0-16,-1 0 0,21-22 0,-21 1 15,0 0-15,1 0 0,-1 21 0,-21-21 16,21 0-16,-21-1 0,21 1 16,-21-21-16,0 21 0,0 0 0,0-1 15,0-20-15,-21 21 0,0 0 16,0-22-16,-22 22 0,22-21 0,-21 21 16,-1 0-16,1-1 0,0 1 0,-22 0 15,22 0-15,-22 0 0,1 21 16,-22 0-16,22 0 0,-1 0 15,-20 0-15,20 21 0,1 0 16,-1 0-16,22 22 0,-22-22 0,22 21 16,0-21-16,20 22 0,-20-1 15,21 0-15,21 1 0,0-1 0,0 21 16,0-20-16,0 20 0,0 1 0,21-22 16,0 22-16,0-22 0,22 21 15,-22-20-15,21-22 0,1 21 0,-1-21 16,0 22-16,1-22 0,20-21 15,1 21-15,-1 0 0,1-21 0,-1 0 16,1 0-16,-1 0 0,1 0 0,-1 0 16,-21 0-16,22 0 0,-22-21 15,22 0-15,-22 21 0,0-21 16,22 0-16,-22-22 0</inkml:trace>
  <inkml:trace contextRef="#ctx0" brushRef="#br0" timeOffset="58665.67">8467 12234 0,'0'0'0,"0"-21"0,0 0 16,-22 21-1,1 0-15,21 21 16,0 0-16,-21 1 15,21-1-15,0 21 0,-21 0 0,21-20 16,0 20-16,0 0 0,0 1 0,0-22 16,-21 21-16,21-21 0,0 22 15,-21-1-15,21-21 0,0 0 0,0 0 16,0 22-16,0-22 0,0 0 16,0-42 15,0 0-16,0 0-15,0-1 0,0 1 0,21-21 16,-21 21-16,21-22 0,-21 22 16,21-21-16,-21 0 0,0-1 15,21 1-15,0 0 0,1-1 0,-1 1 16,-21 21-16,21-22 0,0 1 0,0 21 16,0 0-16,1 0 0,-1-1 15,0 22-15,0 0 0,0 0 16,0 0-16,1 22 0,-1-1 15,-21 0-15,21 21 0,0-21 0,-21 22 16,21-1-16,-21-21 0,0 22 0,0-22 16,0 21-16,21-21 15,-21 22-15,0-22 0,0 0 0,0 0 0,0 0 16,0 0-16,0 1 16,0-1-16,0 0 0,0 0 15,0 0-15,-21-21 16,0 0-1,0 0-15,0 0 0,0 0 0,-1-21 16</inkml:trace>
  <inkml:trace contextRef="#ctx0" brushRef="#br0" timeOffset="58854.74">8318 12573 0,'0'0'0,"22"0"31,-1-21-31,0 21 16,0 0-16,21 0 0,-20 0 16,20-21-16,-21 21 0,43 0 0,-22-21 15,0 21-15,1-22 0,20 22 16,-21-21-16,1 21 0,20-21 0,-20 21 16</inkml:trace>
  <inkml:trace contextRef="#ctx0" brushRef="#br0" timeOffset="59649.12">9483 12129 0,'0'-22'16,"0"44"0,0-1-1,-22 0-15,22 0 0,0 0 0,-21 22 16,21-22-16,0 21 0,0-21 15,0 22-15,0-22 0,-21 21 0,21-21 16,0 0-16,0 1 0,-21 20 0,21-21 16,0 0-16,0 0 15,0 1-15,0-1 0,0 0 16,0-42 15,0 0-15,0-1-16,0 1 0,0 0 15,0 0-15,0 0 0,0-22 0,0 22 16,21-21-16,-21 0 0,21-1 0,-21 22 16,0-21-16,0-1 0,21 1 15,-21 21-15,22 0 0,-1-22 0,-21 22 16,0 0-16,21 0 0,0 21 16,-21-21-16,21 21 15,0 0-15,1 0 0,-22 21 0,0 0 16,21 0-16,-21 0 0,21 22 15,-21-22-15,0 21 0,21-21 0,-21 22 16,21-22-16,-21 21 0,0-21 16,0 1-16,21 20 0,-21-21 0,22 0 15,-22 0-15,0 1 0,21-1 16,0 0-16,0-21 16,0 0-1,0 0-15,1 0 0,-22-21 16,21 21-16,0-21 0,0-1 15,-21-20-15,21 21 0,22-21 16,-22 20-16,0-20 0,0 0 0,21-1 16,-20 1-16,-1 0 0,21-1 15,-21 1-15,0 0 0,1 21 0,-1-1 16,-21 1-16,21 0 0,0 21 16,-21 21-1,0 0-15,0 22 0,0-1 0,0-21 16,0 22-16,0-1 0,0 21 15,0-20-15,0-1 0,0 0 0,0-20 16,-21 20-16,21 0 0,-21-21 0,21 1 16,0 20-16,0-21 0,0 0 15,0 0-15,0 1 0,-21-22 16,21 21-16,0 0 0,0-42 47,0 0-47,0-1 0</inkml:trace>
  <inkml:trace contextRef="#ctx0" brushRef="#br0" timeOffset="61626.36">3408 14097 0,'0'0'0,"-21"-21"0,-22 21 15,22 0-15,0 0 0,0 0 16,0 0-16,-1 0 15,22 21 1,0 0-16,0 0 16,22-21-1,-1 0-15,0 0 0,21 0 0,-21 0 16,22 0-16,-1 0 0,0 0 16,1 0-16,-1 0 0,0-21 0,1 0 15,-1 21-15,0-21 0,-20 0 16,-1 21-16,0-21 0,0-1 0,0 22 15,-21-21-15,21 21 16,-21-21-16,0 42 31,0 0-31,0 1 16,0-1-16,0 21 0,0-21 0,-21 22 16,21-1-16,-21 21 0,21-20 15,0 20-15,0 1 0,-21-22 0,21 22 16,-21-22-16,21 0 0,-21 1 15,21-1-15,0-21 0,0 0 0,0 22 16,0-22-16,0 0 16,0 0-16,-22-21 31,1 0-15,0-21-16,0 21 15,0-21-15,0 0 0</inkml:trace>
  <inkml:trace contextRef="#ctx0" brushRef="#br0" timeOffset="61866.22">3408 14584 0,'0'0'0,"0"21"0,0 0 16,21-21-1,0 0-15,0 0 0,0 21 0,22-21 16,-22 0-16,21 0 0,1 0 15,-22 0-15,21 0 0,0 0 0,1 0 16,-1 0-16,0 0 0,1 0 16,-1 0-16,0 0 0,1 0 0,-22 0 15,21 0-15,-21 0 0,1 0 16,-1 0-16,0 0 0,0 0 16,0-21-16</inkml:trace>
  <inkml:trace contextRef="#ctx0" brushRef="#br0" timeOffset="62090.09">4847 14478 0,'0'0'0,"0"-21"15,21 21-15,-21-21 16,0 0-1,21 21 32,1 0-31</inkml:trace>
  <inkml:trace contextRef="#ctx0" brushRef="#br0" timeOffset="63249.25">7705 14224 0,'-43'42'16,"43"-63"15,0 0-15,0 0-16,0 0 16,0 0-16,0-1 0,0 1 15,0 0-15,0 0 0,-21 0 0,0 0 16,0-1-16,0 1 0,-1 0 0,1 21 15,0-21-15,0 0 0,-21 21 0,20 0 16,1 0-16,-21 0 0,0 0 16,20 21-16,-20 0 0,21 0 0,-21 0 15,20 1-15,-20-1 16,21 21-16,0-21 0,0 0 0,-1 22 16,22-22-16,-21 21 0,21-21 0,0 1 15,0 20-15,0-21 0,21-21 16,1 21-16,-1 0 0,0-21 0,42 0 15,-41 0-15,-1 0 16,21 0-16,-21 0 0,22 0 0,-1-21 16,-21 0-16,21 0 0,1 0 15,-1 0-15,0-1 0,-20 1 0,20-21 16,0 21-16,-21 0 0,22-1 0,-22 1 16,0-21-16,0 21 15,0 0-15,-21-1 0,22 22 0,-22-21 16,0 0-16,-22 42 31,1 0-31,0 1 0,21-1 16,0 0-16,-21 0 0,21 0 15,-21 0-15,21 1 0,0-1 0,0 0 16,0 0-16,0 0 0,0 0 16,0 1-16,21-22 0,0 21 0,0 0 15,0-21-15,1 21 0,-1-21 16,0 0-16,21 0 0,-21 0 0,1 0 15,20 0-15,-21 0 0,0 0 16,22-21-16,-22 0 0,0 0 16,21 21-16,-21-22 0,1 1 0,-1-21 15,-21 21-15,21 0 0,-21-22 16,0 22-16,0-21 0,0 21 0,0-22 16,0 1-16,-21 0 0,0-1 15,-1 1-15,1 0 0,-21-1 0,0 1 16,-1 0-16,1 20 0,-22-20 0,1 21 15,-1 0-15,-20 0 0,20 21 16,-20 0-16,20 0 0,1 21 16,-1-21-16,1 42 0,-1-21 0,1 22 15,-1-1-15,22 0 0,-1 22 16,-20-22-16,42 22 0,-22-22 0,22 21 16,0-20-16,0 20 0,21 1 15,0-22-15,0 22 0,21-22 0,0 21 16,22-20-16,-22-1 0,21 0 15,0-20-15,22 20 0,-22-21 0,1 0 16,20 0-16,1 1 0,-1-22 16,1 0-16,-1 21 0,22-21 0,-22 0 15,22 0-15,-22 0 0,1 0 0,-1-21 16,1 21-16,-22-22 0,22 1 16,-22 0-16,0 0 0,1 0 0,-22-22 15,21 1-15</inkml:trace>
  <inkml:trace contextRef="#ctx0" brushRef="#br0" timeOffset="63813.56">9123 13737 0,'0'0'0,"-64"-21"31,43 21-31,21 21 0,0 0 0,-21 1 16,21 20-16,-21-21 0,21 0 0,0 22 16,0-1-16,-21-21 0,21 21 15,0-20-15,-22 20 0,22-21 0,0 0 16,-21 0-16,21 22 0,0-22 16,0 0-16,0 0 0,0 0 15,0-42 16,0 0-31,0 0 16,0 0-16,0 0 0,0-22 16,21 22-16,-21-21 0,22-1 15,-1 1-15,0 0 0,0-1 16,0 1-16,0-21 0,22 20 0,-22 1 16,21 0-16,-21-1 0,22 1 0,-1 21 15,-21 0-15,22-1 0,-22 1 16,0 21-16,0 0 0,21 21 0,-20 1 15,-1-1-15,0 0 0,0 21 16,-21 1-16,21-1 0,-21 0 0,21 1 16,-21 41-16,0-41 15,0-22-15,0 21 0,0 0 0,0-20 16,0-1-16,0 21 0,0-21 16,0 0-16,0 1 0,-21-22 15,21 21-15,0 0 16,-21-21-1,0 0 1,0 0-16,0-21 0,-1 21 16,22-21-16</inkml:trace>
  <inkml:trace contextRef="#ctx0" brushRef="#br0" timeOffset="64041.76">9017 14012 0,'0'0'0,"21"0"15,0 0 1,0 0-16,1 0 0,-1 0 16,0 0-16,0 0 0,0 0 0,0 0 15,1 0-15,-1 0 0,21 0 16,-21 0-16,0 0 0,22 0 0,-22-21 16,21 21-16,-21 0 0,1 0 15,20-21-15,-21 21 0,21 0 0,-20 0 16,-1-21-16,0 0 0,21 21 0,-21 0 15,1-21-15,-1 21 0,0-22 16</inkml:trace>
  <inkml:trace contextRef="#ctx0" brushRef="#br0" timeOffset="64457.52">10647 13483 0,'0'0'0,"-21"-21"0,-1 21 0,1 0 16,0 0-16,0 0 0,0 0 16,0 0-16,-1 0 0,-20 0 0,21 21 15,-21 0-15,20 1 0,-20 20 16,0 0-16,-1-21 0,22 22 15,-21 20-15,21-20 0,0-1 0,-1 0 16,22 1-16,0-1 0,0 0 16,0-21-16,0 22 0,0-22 0,22 0 15,20 0-15,-21 0 0,21 1 0,1-22 16,-1 21-16,0-21 0,1 0 16,-1 0-16,22 0 0,-22 0 0,21 0 15,-20 0-15,-1 0 0,0 0 16,1-21-16,-22 21 0,21-22 15,-21 1-15,1 21 0,-22-21 0,0 0 16,21 21-16,-21-21 16,-21 21-1,-1 0-15,-20 0 0,21 0 0</inkml:trace>
  <inkml:trace contextRef="#ctx0" brushRef="#br0" timeOffset="65298.41">3619 15896 0,'0'-21'0,"0"-42"16,0 41 0,0 1-16,0 0 15,0-21-15,0 21 0,22-1 0,-1 1 16,0-21-16,0 21 0,21 0 16,-20-1-16,20 1 0,-21 0 15,21 0-15,-20 21 0,20 0 0,-21 0 16,0 0-16,0 21 0,1-21 0,-22 21 15,0 22-15,0-22 0,0 21 16,0 0-16,-22 1 0,1 20 0,-21-20 16,21-1-16,0 21 0,-1-20 15,1 20-15,0-20 0,21-1 16,0-21-16,0 0 0,0 22 16,0-22-16,21-21 0,0 21 0,1-21 15,-1 0-15,0 0 0,0 0 16,0 0-16,0-21 0,1 0 0,20 21 15,-21-22-15,-21 1 0,21-21 16,-21 21-16,0 0 0,0-1 0,0-20 16,0 21-16,0 0 0,-21 0 15,0-1-15,-21 1 0,20 0 0,1 0 16,-21 21-16,21 0 0,0 0 16,-22 0-16,22 0 0,0 0 15,0 0-15,21 21 0,0 0 16,0 0-16,0 1 15,21-22-15,0 0 0,0 0 0,0 0 16,22 0-16</inkml:trace>
  <inkml:trace contextRef="#ctx0" brushRef="#br0" timeOffset="65477.31">4847 15769 0,'0'0'0,"21"0"0,22-21 16,-22 21-16,-21-21 31,21 0 32</inkml:trace>
  <inkml:trace contextRef="#ctx0" brushRef="#br0" timeOffset="66497.81">7302 15727 0,'0'-21'15,"0"0"-15,22 21 0,-22-22 16,0 1-16,0 0 0,21 21 15,-21-21-15,0 0 0,0 0 0,0-1 16,0 1-16,-21 0 0,-1 0 16,1 0-16,0 21 0,0-21 15,0 21-15,0 0 0,-1 0 0,1 0 16,0 0-16,0 21 0,-21 0 16,20 0-16,1 0 0,0 0 0,0 1 15,0-1-15,0 21 0,21-21 16,0 22-16,0-22 0,0 0 0,0 0 15,0 0-15,0 0 0,0 1 0,0-1 16,21-21-16,0 0 16,0 0-16,0 0 0,22 0 0,-22 0 15,0 0-15,21 0 0,-21-21 16,22-1-16,-22 1 0,0 21 0,21-21 16,-20 0-16,-1 0 0,0 0 0,0-1 15,0 1-15,-21 0 0,0-21 16,21 21-16,-21-1 0,22 22 0,-22-21 15,0 0-15,0 42 32,0 0-17,0 1-15,0-1 0,0 0 16,0 0-16,0 0 0,0 0 16,0 1-16,0-1 0,21 0 0,0 0 15,0 0-15,0 0 16,0-21-16,1 0 0,-1 0 0,0 0 15,0 0-15,0 0 0,22 0 0,-22 0 16,0 0-16,21 0 0,-21-21 16,1 0-16,-1 21 0,0-21 0,21 0 15,-21 0-15,-21-1 0,22-20 16,-1 21-16,-21-21 0,0 20 0,0-20 16,0 0-16,0-1 0,-21 1 15,-1 0-15,1-1 0,0 1 16,-21 0-16,21-1 0,-22 22 0,-20 0 15,20-21-15,-20 42 0,21-21 16,-22 21-16,1 0 0,20 0 0,-20 0 16,-1 21-16,1 21 0,20-21 15,-20 22-15,-1-1 0,22 0 0,-21 22 16,20-1-16,1 1 0,21-22 16,-22 22-16,22-1 0,0-21 0,21 22 15,0-22-15,0 22 0,21-22 0,0 0 16,1 1-16,20-22 0,0 21 15,1-21-15,-1 1 0,0-1 16,1 0-16,20-21 0,1 0 16,-1 0-16,-21 0 0,22 0 0,-1 0 15,1 0-15,-22-21 0,22 0 16,-22-1-16,0 22 0,1-21 0,-1 0 16,0 0-16,1-21 0,-22 20 15,0 1-15</inkml:trace>
  <inkml:trace contextRef="#ctx0" brushRef="#br0" timeOffset="67129.46">8996 15261 0,'0'21'47,"0"1"-47,0-1 15,-21 21-15,21-21 0,0 22 0,-22-1 16,22-21-16,-21 21 0,21 1 16,-21-22-16,21 21 0,0-21 15,0 22-15,0-22 0,-21 0 0,21 0 16,0 0-16,0 1 15,0-1-15,0-42 47,0-1-47,0 1 0,0-21 16,0 21-16,0 0 0,0-22 16,0 1-16,21 0 0,0-1 0,0 1 15,1 0-15,-1-22 0,0 22 16,0-1-16,21-20 0,-20 21 15,20 20-15,0-20 0,-21 21 0,22-21 16,-22 20-16,0 22 0,21 0 16,-20 0-16,-1 0 0,0 0 0,0 0 15,0 22-15,0-1 0,1 0 16,-22 21-16,21-21 0,-21 22 0,21-1 16,-21 0-16,0 1 0,21-1 0,-21 0 15,21 1-15,-21-22 0,0 21 16,0-21-16,0 1 0,0-1 0,0 0 15,0 0-15,0 0 0,0 0 16,0 1-16,0-1 16,-21-21-1,0 0 1,0 0 0,0 0-1,-1 0-15,22-21 0,-21 21 0</inkml:trace>
  <inkml:trace contextRef="#ctx0" brushRef="#br0" timeOffset="67449.28">8911 15515 0,'0'0'0,"21"0"15,0 0-15,1 0 16,-1 0-16,0-21 0,0 21 16,21 0-16,-20-21 0,20 21 0,-21-21 15,21 21-15,-20 0 0,20-21 16,0 21-16,-21 0 0,22-22 0,-22 22 16,21 0-16,-21 0 0,1 0 15,-1 0-15,0 0 0,0 0 0,-21-21 63</inkml:trace>
  <inkml:trace contextRef="#ctx0" brushRef="#br0" timeOffset="67825.85">10096 15113 0,'0'0'0,"-21"0"15,0 0-15,21-21 16,21 0 0,0 21-16,1 0 0,-1-21 15,0 21-15,21 0 0,1-22 0,-22 22 16,21-21-16,0 21 0,1 0 0,-22 0 16,21-21-16,1 21 0,-22 0 15,21 0-15,0 0 0,-20 0 0,-1 0 16,0 0-16,0 0 15,0 0-15,0 0 0,-42 0 16,0 0 0,0 0-16,0 0 0,0 0 15,-1 0-15</inkml:trace>
  <inkml:trace contextRef="#ctx0" brushRef="#br0" timeOffset="68073.7">10456 14986 0,'-21'42'16,"21"-20"-16,-21-22 16,21 42-16,0-21 0,0 21 15,0-20-15,-21 20 0,21 0 0,-21 1 16,21-1-16,-22 0 0,22 1 0,0-1 16,0-21-16,-21 21 0,21-20 15,0 20-15,-21-21 0,21 0 0,0 0 16,0 1-16,0-1 15,0 0-15,0 0 16,-21-21 0,0 0-1,0 0-15</inkml:trace>
  <inkml:trace contextRef="#ctx0" brushRef="#br0" timeOffset="68997.32">4085 17336 0,'0'0'0,"0"21"0,21-21 15,-21 21-15,0-42 63,0 0-16,0-1-32,0 1 1,0 0-16,0 0 16,0 0-16,0 0 15,0-1-15,-21 1 0,0 0 0,21 0 16,-21 0-16,0 21 0,-1-21 15,1-1-15,21 1 0,-42 21 0,21 0 16,0 0-16,-1 0 0,1 0 16,-21 21-16,21 1 0,-22-1 15,22 21-15,0 0 0,0-20 0,0 20 16,0 0-16,21 1 0,0-22 16,0 0-16,0 21 0,0-21 15,21 1-15,0-22 16,0 0-16,0 0 0,0 0 0,1 0 15,20-22-15,-21 1 0,21 21 16,-20-21-16,20 0 0,-21-21 0,21 20 16,-20 1-16,-1 0 0,0-21 15,21 21-15,-21-1 0,-21 1 0,22 0 16,-22 0-16,21 21 0,-21 21 16,0 0-1,0 0-15,0 1 0,0 20 16,0-21-16,0 21 0,0 1 15,0-1-15,0 0 0,0 1 16,0-1-16,0 0 0,0-20 16,0 20-16,0 0 0,0-21 0,0 1 15,0-1-15,0 0 0,0 0 16,21-21 0,0-21-1</inkml:trace>
  <inkml:trace contextRef="#ctx0" brushRef="#br0" timeOffset="69198.2">4762 17357 0,'22'0'16,"-44"0"-16,65 0 0,-43-21 0,21 21 15,-21-22 1</inkml:trace>
  <inkml:trace contextRef="#ctx0" brushRef="#br0" timeOffset="70223.75">7514 17272 0,'0'0'0,"-21"0"16,21-21-1,0 0-15,0 0 16,0-1-16,0 1 0,0 0 15,0 0-15,0 0 0,-21 0 16,0-1-16,21 1 16,-22 0-16,1 0 0,0 21 15,0 0-15,0-21 0,0 21 0,-22 0 16,22 0-16,0 21 0,0 0 16,0 0-16,-1 0 0,1 1 0,0-1 15,21 21-15,-21-21 0,21 0 16,-21 22-16,21-22 0,-21 0 0,21 21 15,0-20-15,0-1 16,0 0-16,21-21 16,0 0-16,0 0 0,0 0 15,0 0-15,1-21 0,-1 0 16,0-1-16,0 1 0,21 0 16,-20 0-16,-1 0 0,0 0 0,0-22 15,0 22-15,0 0 16,1 0-16,-22 0 0,0-1 0,21 1 15,-21 42 17,0 1-32,0-1 0,0 0 15,0 0-15,-21 21 0,21-20 0,0-1 16,0 0-16,0 0 0,0 0 16,0 0-16,21 1 0,0-1 0,0-21 15,0 0-15,22 0 16,-22 0-16,21 0 0,-21 0 0,22 0 15,-1 0-15,-21-21 0,21-1 16,1 22-16,-22-21 0,21 0 16,-21 0-16,22 0 0,-22-22 0,0 22 15,0-21-15,-21 21 0,0-22 16,0 1-16,0 0 0,0-1 0,-21 1 16,0 0-16,0-1 0,-22 22 15,1-21-15,0 21 0,-1 0 0,-20-1 16,-1 1-16,22 21 0,-21 0 15,-1 0-15,1 0 0,-1 21 0,22 1 16,-22 20-16,1-21 0,20 43 16,-20-22-16,21 0 0,-1 22 15,1-1-15,0-20 0,20 20 16,1 1-16,0-22 0,0 21 0,21-20 16,0 20-16,0-20 0,0-1 15,21 0-15,0 1 0,0-22 0,1 0 16,20 21-16,0-42 0,1 21 15,-1-21-15,0 0 0,1 0 0,20 0 16,-21 0-16,22 0 0,-1 0 16,1-21-16,-1 0 0,1 0 0,-1 0 15,1 0-15,-1-1 0,-20 1 16,20 0-16,-20-21 0</inkml:trace>
  <inkml:trace contextRef="#ctx0" brushRef="#br0" timeOffset="70805.42">9123 16701 0,'0'0'16,"21"0"-16,-42 21 31,21 21-31,-21-21 16,21 0-16,-22 22 0,1-1 15,21-21-15,-21 22 0,0-1 0,0 0 16,0-21-16,-1 22 0,1-22 16,21 21-16,-21-21 0,0 22 0,0-22 15,0 0-15,21 0 0,0 0 16,-22 1-16,22-44 47,0 1-47,0 0 15,22-21-15,-22 21 0,0-1 0,21-20 16,0 0-16,0-1 0,0 1 0,0-21 16,1 20-16,-1-20 15,0-1-15,0 22 0,0 0 0,22-1 16,-22 1-16,0 0 0,21 20 16,-21 1-16,22 0 0,-22 0 0,0 0 15,21 21-15,-20 0 0,-1 0 0,0 0 16,0 21-16,0 0 0,-21 0 15,21 0-15,-21 22 0,22-22 0,-22 21 16,21 1-16,-21-1 0,0 21 16,0-20-16,0-1 0,0 0 15,0 1-15,0-1 0,0 0 0,0 1 16,0-1-16,0-21 0,-21 0 0,21 22 16,0-22-16,0 0 15,0 0-15,0 0 16,-22-21-1,1-21 1,0 0-16,0 21 16</inkml:trace>
  <inkml:trace contextRef="#ctx0" brushRef="#br0" timeOffset="71047.28">8805 17039 0,'0'0'15,"21"0"17,1 0-32,20 0 15,-21-21-15,21 21 0,-20 0 16,20-21-16,0 21 0,1-21 0,-1 21 16,-21 0-16,21-21 0,1 21 15,-1 0-15,-21-22 0,0 22 0,22 0 16,-22-21-16,0 21 0,0 0 15,0-21-15,1 0 0,-1 21 0,0 0 16</inkml:trace>
  <inkml:trace contextRef="#ctx0" brushRef="#br0" timeOffset="71626.44">10520 16574 0,'0'0'15,"0"-22"-15,-21 1 32,-1 21-32,1 0 0,0 0 15,-21 0-15,21 0 0,-1 0 16,-20 21-16,21-21 0,0 22 0,-22-22 15,22 21-15,0 0 0,0 0 0,0 0 16,0-21-16,-1 21 0,1 1 16,21-1-16,0 0 0,0 0 15,21 0 1,1-21-16,-1 21 0,0-21 0,0 0 16,21 0-16,-20 0 0,20 0 15,-21 0-15,21 0 0,-20 0 0,-1 22 16,21-22-16,-21 21 0,0-21 15,1 21-15,-1-21 0,0 21 16,0-21-16,-21 42 0,21-42 16,-21 22-16,0-1 0,0 0 15,0 0-15,0 0 16,-21 0-16,0 1 16,0-22-16,0 21 0,-1 0 0,-20-21 15,0 21-15,-1-21 0,1 0 16,0 0-16,-1 0 0,1 21 0,0-21 15,-1 0-15,1 0 0,0 0 16,-1 0-16,22 0 0,-21 0 0,21 0 16,0-21-16,-1 21 15,1 0-15,21-21 16,0 0-16,21 0 16,1 21-1,-1 0-15,-21-22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06:33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2074 0,'0'-21'63,"-21"21"-32,21-21-31,-21 0 15</inkml:trace>
  <inkml:trace contextRef="#ctx0" brushRef="#br0" timeOffset="932.48">2032 1693 0,'0'22'16,"0"-1"15,0 0-15,-21-21-16,0 0 15,-1 0-15,1 0 16,0-21 0,21 0-16,-21-1 15,0 22-15,0-21 0,21 0 16,0 0-16,-22 0 0,22 0 0,-21-1 16,21 1-16,0 0 0,0 0 15,0 0-15,0 0 0,0-1 16,0 1-16,0 0 0,0 0 0,21 0 15,-21 0-15,22 21 0,-1-22 16,0 1-16,0 21 0,0-21 16,22 21-16,-22 0 0,0 0 15,0 0-15,21 0 0,-20 0 0,-1 0 16,-21 21-16,0 0 16,0 1-16,0-1 0,-21 0 15,-1 0-15,1 21 0,0 1 0,-21-1 16,21 0-16,-22 1 0,1-1 15,0 22-15,20-22 0,-20 0 0,0 22 16,21-22-16,-22 0 0,22 1 16,0-22-16,0 21 0,21 1 0,0-22 15,0 0-15,0 0 0,0 21 16,21-42-16,0 22 0,0-1 0,0-21 16,22 0-16,-22 21 0,21-21 15,-21 0-15,22 0 0,-1 0 16,-21-21-16,22 21 0,-1-21 15,0-1-15,-21 22 0,22-21 16,-22 0-16,21 0 0,-21 0 0,1 0 16,-22-22-16,0 22 0,0 0 15,0-21-15,0 20 0,0-20 0,-22 21 16,22-21-16,-21 20 0,0 1 16,-21 0-16,21 21 0,-1-21 0,1 21 15,0 0-15,0 0 0,0 0 16,21 21-16,-21-21 0,-1 21 15,1 0-15,0-21 0,21 22 0,0-1 16,-21 0-16,21 0 0,-21 0 16,21 0-16,0 1 15</inkml:trace>
  <inkml:trace contextRef="#ctx0" brushRef="#br0" timeOffset="1364.68">2709 1842 0,'0'0'15,"0"21"-15,21 0 16,1-21 0,-1 0-1,0-21-15,-21 0 16,21 21-16,0-22 0,-21 1 15,0 0-15,0 0 16,0 0-16,-21 21 16,0 0-1,0 0-15,0 0 16,21 21-16,-22-21 0,22 21 16,0 0-16,0 0 15,0 1 16</inkml:trace>
  <inkml:trace contextRef="#ctx0" brushRef="#br0" timeOffset="17144.68">4508 995 0,'0'-21'0,"22"21"16,-22-21-16,0-1 0,0 1 15,0 0-15,0 0 0,0 0 16,0 0-16,0-1 16,0 1-1,0 42 17,0 1-17,0 20-15,0 0 0,0 22 0,0-22 16,0 22-16,0-1 0,0 1 15,0-22-15,0 21 0,0-20 0,0-1 16,0 22-16,0-22 0,0 0 16,0 1-16,0-1 0,0 0 0,0 1 15,-22-1-15,22-21 0,0 21 16,0-20-16,0-1 0,-21 0 16,21 0-16,0 0 15,0-42 16,0 0-31,0 0 0,0 0 16,0-1-16,0-20 0,0 0 16</inkml:trace>
  <inkml:trace contextRef="#ctx0" brushRef="#br0" timeOffset="17748.81">4403 974 0,'0'-21'0,"0"42"0,0-64 15,-22 1-15,22 21 16,0 0-16,0 0 0,0-22 16,0 22-16,0 0 0,22-21 0,-1 20 15,21 1-15,-21-21 0,22 21 16,-1 0-16,0-1 0,1 1 15,20 21-15,-21 0 0,1 0 16,20 0-16,-20 0 0,-1 0 0,0 21 16,1 1-16,-1-1 0,-21 21 15,21 0-15,-20 1 0,-22 20 0,0-20 16,0 41-16,0-20 0,0-1 16,-22-20-16,-20 20 0,21-21 0,-21 22 15,-1-22-15,1-21 0,0 22 16,-1-22-16,22 0 0,-21 0 0,-1 0 15,1-21-15,21 0 0,-21 22 16,20-22-16,1 0 0,0 0 16,0 0-16,21-22 15,-21 22-15,21-21 16,0 42 15,21 1-31,0-22 16,0 21-16,-21 0 0,21 0 0,1 0 15,-22 0-15,21 1 0,0-1 16,0 0-16,-21 0 0,21 0 16,0 0-16,1 1 0,-1-22 0,-21 21 15,21 0-15,0 0 0,0-21 16,-21 21-16,21-21 0,1 21 0,-1-21 16,0 0-16,0 0 15,0 0 1,0 0-16,1-21 0,-1 0 15,-21 0-15,21 0 0</inkml:trace>
  <inkml:trace contextRef="#ctx0" brushRef="#br0" timeOffset="18160.68">5186 1545 0,'0'21'0,"21"-21"31,0 0-31,0 0 16,0 0-16,-21-21 0,22 21 0,-1-21 15,0 21-15,0-21 0,0 0 16,0 21-16,-21-21 0,0-1 0,22 22 16,-22-21-16,0 0 0,0 0 15,-22 21 1,1 0-16,0 0 15,0 0-15,0 0 0,-22 21 16,22 0-16,0 0 0,0 1 0,0-1 16,0 0-16,-1 21 0,22-21 15,-21 22-15,21-22 0,-21 21 0,21-21 16,0 22-16,0-22 0,0 0 16,0 0-16,0 0 0,0 1 15,21-1-15,0-21 0,1 0 0,-1 21 16,0-21-16,0 0 0,0 0 15,0 0-15,1 0 0,20 0 16,-21-21-16,0 21 0,22-21 16,-22-1-16,0 1 0,0 0 0,0 0 15</inkml:trace>
  <inkml:trace contextRef="#ctx0" brushRef="#br0" timeOffset="18428.49">5821 1566 0,'21'0'63,"0"0"-63,0 0 0,0-21 0,1 21 15,-1 0-15,0 0 16,0 0-16,0 0 0,0 0 0,1-21 16,-1 21-16</inkml:trace>
  <inkml:trace contextRef="#ctx0" brushRef="#br0" timeOffset="20008.52">6181 1736 0,'0'0'0,"21"0"15,0 0 1,-21-21-16,21 21 15,-21-22-15,21 1 0,-21 0 16,21 0-16,-21 0 0,22 0 0,-1-1 16,-21-20-16,21 21 0,0-21 15,0 20-15,-21-20 0,21 21 0,1-21 16,-1 20-16,-21 1 0,0 0 16,0 0-16,0 0 0,0 0 15,-21 21 1,-1 0-16,1 0 15,0 21-15,0 0 0,0-21 16,0 21-16,-1 0 0,22 0 0,0 1 16,0-1-16,0 0 15,0 0-15,22-21 32,-1 0-32,0 0 15,0-21-15,0 21 0,22-21 16,-22 21-16,0-21 0,0 21 15,0-22-15,0 1 0,1 21 16,-1 0-16,-21-21 16,0 42-1,0 0 1,0 1-16,0-1 16,0 0-16,0 0 0,0 0 0,-21 0 15,21 1-15,-22-1 0,22 0 16,0 0-16,0 0 0,0 0 0,0 1 15,0-1-15,0 0 0,0 0 16,0 0-16,0 0 0,0 1 0,22-22 16,-1 0-16,0 21 0,0-21 15,0 0-15,22 0 0,-22 0 16,0 0-16,0-21 0,21 21 0,-20-22 16,-1 1-16,0 0 0,21 0 15,-21 0-15,1 0 0,-1-22 0,0 22 16,-21 0-16,21-21 0,-21 20 15,21 1-15,-21 0 0,0 0 0,0 0 16,0 0-16,0-1 16,0 44 15,0-1-31,-21 0 16,21 0-16,-21 0 15,21 0-15,0 22 0,-21-22 0,21 0 16,-21 21-16,21-20 0,0-1 15,0 0-15,0 21 0,0-21 0,0 1 16,0-1-16,21 0 16,0-21-16,0 0 0,0 0 0,22 0 15,-22 0-15,21 0 0,0-21 16,-20 0-16,20-1 0,-21 1 0,21 0 16,1-21-16,-22 21 0,0-22 15,0 22-15,0-21 0,1 21 0,-1-22 16,-21 22-16,0 0 0,0 0 15,0 0-15,0-1 16,-21 22 0,-1 22-1,22-1-15,-21 0 0,21 0 16,0 0-16,0 0 0,0 1 16,0 20-16,0-21 0,0 0 0,0 0 15,0 22-15,0-22 0,0 0 16,0 0-16,21 0 0,1-21 15,20 0-15,-21 0 16,21 0-16,1 0 0,-22 0 0,21 0 16,1-21-16,-1 0 15,-21 0-15,21 0 0,-20-22 0,20 22 0,-21 0 16,0-21-16,0 21 16,-21-22-16,0 22 0,22 0 0,-22 0 15,0 0-15,0-1 16,0 44 15,-22-1-31,22 0 0,0 0 16,0 0-16,-21 0 0,21 1 15,0-1-15,-21 0 0,21 0 0,0 0 16,0 0-16,0 1 0,0-1 16,0 0-16,-21-21 0,21 21 0,0 0 15,-21 0-15,0-21 31,21-21-15,0 0-16,0 0 0,0 0 16,0 0-16,0-1 0,0 1 0,0 0 15,0 0-15,21-21 0,0 20 16,0 1-16,0 0 0,0 0 0,1 0 16,-1 0-16,21-1 0,-21 22 15,22-21-15,-22 0 0,21 21 0,0 0 16,-20 0-16,20 0 0,-21 0 15,21 0-15,-20 21 0,-1 0 16,-21 1-16,0 20 0,0-21 16,0 0-16,0 0 0,0 22 15,0-22-15,0 0 0,-21 21 0,21-20 16,0-1-16,0 0 0,-22 0 16,22 0-16,-21 0 0,21 1 15,-21-22-15,21 21 16,-21-42 15,21-1-31</inkml:trace>
  <inkml:trace contextRef="#ctx0" brushRef="#br0" timeOffset="21033.53">9504 1757 0,'21'0'16,"0"0"-16,0 0 16,0 0-16,1 0 0,-1-21 15,21 21-15,-21-21 0,22-1 0,-1 1 16,0 0-16,1 0 0,20 0 16,-21 0-16,1-1 0,20-20 0,-20 0 15,-1 21-15,0-22 0,1 1 16,-22 0-16,21-22 0,-21 22 0,-21-1 15,0-20-15,0-1 0,0 22 16,0-21-16,0 20 0,0 1 0,-21 0 16,0-1-16,0 22 0,0 0 15,-1 0-15,1 0 0,0-1 16,0 22-16,0 0 0,-22 0 0,22 0 16,0 0-16,21 22 0,-21-1 15,0 0-15,0 21 0,-1 1 16,1 20-16,21 1 0,0-1 0,0 1 15,-21 20-15,0-20 0,21 20 0,0 1 16,0 0-16,-21-1 0,21 1 16,-21 0-16,-1-1 0,22 1 0,0 0 15,0-1-15,0 1 0,0 0 16,0 21-16,0-22 0,0 1 0,0 21 16,-21-22-16,21 1 0,-21 21 0,21-21 15,-21-1-15,21 22 0,0-21 16,-21-1-16,21 1 0,-21 0 15,21-22-15,-22 64 0,22-63 16,0-22-16,0 0 0,0-20 16,0-1-16,22 0 0,-1-21 0,0 0 15,0 0-15,0 0 0,22 0 0,-1-42 16,0 20-16,1-20 0,20 0 16,1-1-16,-1 1 0,1-21 0,-22-1 15,21-21-15,-20 22 0,20-22 0,-20 1 16,-1-1-16,0 21 15,-21-20-15,1-1 0,-22 0 0,0 1 0,0 20 16,-22-20-16,-20 20 0,21 1 16,-21-1-16,-22 22 0,22-22 15,-22 22-15,22 0 0,-22 20 0,1-20 16,21 21-16,-22 0 0,22 0 16,-1-1-16,22 22 0,-21 0 0,21-21 15,0 21-15,42 0 16,0 0-1,0 0-15,0-21 0,22 21 16,-1 0-16,-21 0 0,21-21 0,1 0 16,-1 21-16,0-21 0,-20-1 15</inkml:trace>
  <inkml:trace contextRef="#ctx0" brushRef="#br0" timeOffset="22208.49">11007 1397 0,'0'0'0,"-22"0"0,-126 0 32,106 0-32,21 21 0,0 0 15,-22 1-15,22-1 0,0 0 0,0 21 16,-22-21-16,43 22 0,-21-1 15,21 0-15,-21-20 0,21 20 16,0 0-16,0-21 0,0 1 0,0-1 16,21 0-16,0 0 0,1-21 15,20 0-15,-21 0 0,21 0 0,-20 0 16,20 0-16,-21-21 0,21 21 0,-20-21 16,20 0-16,-21-1 0,0 1 15,0 0-15,1 0 0,-1-21 0,-21 20 16,0-20-16,21 21 0,-21 0 15,21 0-15,-21-1 0,21 1 16,-21 42 15,0 22-15,0-22-16,0 21 0,0-21 0,0 22 16,0-22-16,0 21 0,0-21 15,0 1-15,0-1 0,0 0 0,0 0 16,21 0-16,1 0 0,-1-21 15,0 22-15,0-22 0,0 0 16,22 0-16,-22 0 0,0 0 0,0-22 16,21 22-16,-20-21 15,-1 0-15,0 0 0,0-21 0,0 20 16,0-20-16,1 0 0,-1-1 16,0 22-16,0-21 0,-21 0 0,0 20 15,21 1-15,-21 0 0,0 0 0,0 42 31,0 0-15,-21 0-16,21 22 0,0-22 16,0 0-16,0 21 0,0-20 0,0 20 15,0-21-15,0 0 0,0 22 16,0-22-16,0 0 0,0 0 0,21-21 16,0 21-16,1-21 0,-1 0 15,0 0-15,21 0 16,-21 0-16,1 0 0,20 0 0,-21-21 15,0 0-15,0 0 0,1 0 16,20-22-16,-21 22 0,0-21 0,0-1 16,-21 1-16,22-21 0,-1 20 15,0 1-15,-21 0 0,0-22 0,21 22 16,-21-1-16,21 1 0,-21 0 16,0-1-16,0 1 0,0 21 0,0 0 15,0 0-15,0-1 0,-21 22 31,21 22-31,-21-1 16,21 0-16,0 21 0,-21 1 0,21-22 16,0 21-16,0 0 0,-21 1 0,21-1 15,0 22-15,0-22 0,0 0 16,0 1-16,0-1 0,0 0 0,0 1 16,0-1-16,21-21 0,21 21 15,-21-20-15,0-1 0,22-21 0,-22 21 16,21-21-16,-21 0 0,22 0 15,-1 0-15,-21 0 0,22-21 0,-1 0 16,-21-1-16,21 1 0,-20 0 16,-1 0-16,0-21 0,0 20 0,0-20 15,-21 0-15,0 21 0,0-1 16,0-20-16,0 21 0,0 0 16,0 0-16,-21 21 15,0 0-15,21 21 16,0 0-16,-21 0 0,0 0 0,21 0 15,-22 1-15,22-1 0,0 21 16,0-21-16,0 0 0,0 1 0,0-1 16,0 0-16,0 0 0,0 0 0,0 0 15,0 1-15,0-1 16,22-21-16,-1 0 0,0 0 16,0 0-16,0 0 0,0 0 15</inkml:trace>
  <inkml:trace contextRef="#ctx0" brushRef="#br0" timeOffset="22853.08">13293 1461 0,'0'0'0,"-43"-106"31,22 106-31,0-21 0,0 21 0,0 0 15,-22 0-15,22 0 0,0 0 16,0 0-16,-22 21 0,22 0 0,0 0 16,0 0-16,-21 0 0,20 1 15,1 20-15,21-21 0,0 21 0,-21-20 16,21 20-16,0-21 0,0 21 16,0-20-16,0-1 0,0 0 0,21 0 15,0 0-15,1 0 0,-1-21 16,0 0-16,0 0 0,0 0 0,0 0 15,22 0-15,-22 0 0,0 0 16,43-42-16,-43 21 0,0 0 16,0-22-16,21 1 0,-20 0 15,-1-1-15,0 1 0,-21 0 16,21-1-16,0-20 0,0 21 0,-21-22 16,22 1-16,-22 20 0,21-20 15,-21-1-15,0 22 0,0 0 0,0-22 16,0 43-16,0-21 0,0 20 15,0-20-15,0 21 0,0 0 16,-21 42 0,21 0-16,-22 21 0,1 1 15,21-1-15,-21 22 0,21-1 16,-21 1-16,21-1 0,0 1 0,-21-22 16,21 21-16,0 1 0,0-22 15,0 22-15,0-22 0,0 0 16,0 1-16,0-1 0,0 0 0,21-20 15,0 20-15,0-21 0,0 0 16,1-21-16,-1 21 0,21-21 0,-21 0 16,0 0-16,22 0 0,-22 0 15,21-21-15,-21 0 0,22 0 0,-22 0 16,21 0-16,-21-1 0,22-20 16,-22 21-16,0 0 0,-21-22 0,0 22 15,0 0-15,0 0 0,0 0 0,0 0 16</inkml:trace>
  <inkml:trace contextRef="#ctx0" brushRef="#br0" timeOffset="23095.95">11515 1164 0,'0'0'0,"-22"0"0,1 0 16,21 21 31,21-21-32,-21 22-15</inkml:trace>
  <inkml:trace contextRef="#ctx0" brushRef="#br0" timeOffset="23636.63">14541 974 0,'22'0'31,"-1"0"-31,0 0 0,21 0 16,1 0-16,-1 0 0,0 0 15,22 0-15,-1 0 0,1 0 0,20 0 16,1 0-16,-21 0 0,20 0 16,-20 0-16,-1 0 0,1 0 15,-22 0-15,0 21 0,-20-21 0,-1 0 16,-21 21-16,-21-21 15,-1 0-15,-20 0 0,0 0 0,-22 21 16,1-21-16</inkml:trace>
  <inkml:trace contextRef="#ctx0" brushRef="#br0" timeOffset="23908.48">14838 1016 0,'0'0'0,"21"0"15,-21 21-15,0 0 0,0 1 16,0-1-16,0 21 0,0 0 16,0 1-16,0-1 0,0 0 0,-21 1 15,21 20-15,-21-20 0,-1 20 16,22 1-16,0-22 0,-21 0 16,0 22-16,21-22 0,-21 0 0,21-20 15,0 20-15,0-21 0,0 0 0,0 0 16,0 1-16,21-22 15,0 0-15,0 0 16,1 0-16,-1 0 0,21-22 0,-21 22 0,22-21 16,-1 0-16,0 0 15</inkml:trace>
  <inkml:trace contextRef="#ctx0" brushRef="#br0" timeOffset="24612.9">15346 1566 0,'0'22'16,"21"-22"0,0 0-16,0 0 15,22 0-15,-22 0 0,0-22 16,21 1-16,-21 21 0,1-21 16,-1 21-16,0-21 0,0 0 0,0 21 15,-21-21-15,0-1 0,0 1 16,0 0-16,-21 21 15,0 0-15,0 0 0,0 0 16,-22 0-16,22 0 0,0 21 16,-21 0-16,20 22 0,1-22 0,0 21 15,-21-21-15,21 22 0,-1-1 16,22-21-16,0 22 0,0-22 0,0 0 16,0 21-16,0-21 0,22 1 15,-1-1-15,21-21 16,-21 0-16,22 0 0,-1 0 0,-21 0 15,21 0-15,1 0 0,-1 0 16,22-21-16,-22-1 0,0 1 0,1 0 16,-1 0-16,0-21 0,1 20 15,-22-20-15,21 21 0,-21-21 0,0 20 16,1-20-16,-1 21 0,0 0 16,-21 0-16,21-1 0,-21 1 0,-21 21 31,0 0-31,0 21 15,-1 1-15,22-1 0,0 0 16,-21 0-16,21 0 0,0 22 16,0-22-16,0 0 0,0 0 0,0 0 15,0 0-15,0 1 0,21-1 16,1 0-16,-22 0 0,21 0 0,0 0 16,0-21-16,0 22 0,-21-1 0,21-21 15,-21 21-15,-21-21 31,0 0-31,0 0 0,0 0 16,0 0-16,-22 0 0,22-21 0,0 21 16,0 0-16,0-21 0,-1-1 15,22 1 17,22 0-17,-1 0-15,0 21 16,0-21-16,0 21 0,0-21 15</inkml:trace>
  <inkml:trace contextRef="#ctx0" brushRef="#br0" timeOffset="24928.92">16637 826 0,'0'0'0,"0"-22"16,0 1-16,0 0 0,-21 21 15,21 21 1,-21 0-16,-1 22 0,22-1 0,0 0 16,-21 22-16,21-22 0,-21 22 15,0-22-15,21 22 0,0-1 0,0-21 16,-21 22-16,0-22 0,21 1 16,-22 20-16,22-21 0,0 1 0,0-1 15,0 0-15,0-20 0,0 20 16,0-21-16,0 0 0,0 0 0,22 1 15,-1-22-15,0 0 16,0 0-16,0 0 16,0-22-16,1 1 0,-1 21 15,0-42-15,-21 21 0,21 0 16,0-1-16</inkml:trace>
  <inkml:trace contextRef="#ctx0" brushRef="#br0" timeOffset="25112.81">16319 1334 0,'0'0'0,"-21"0"0,0 0 0,42 0 31,0 0-31,22 0 16,-22 0-16,21 0 0,-21 0 0,22 0 15,-1 0-15,0 0 0,-20 0 16,20-22-16,-21 22 0,0 0 0,0-21 15</inkml:trace>
  <inkml:trace contextRef="#ctx0" brushRef="#br0" timeOffset="25464.61">17716 1016 0,'0'-21'0,"0"42"0,0-63 0,0 21 16,0-1-16,0 1 15,-21 21-15,0 0 0,0-21 0,0 21 16,0 0-16,-1 0 0,1 21 16,-21 0-16,21 1 0,-22 20 0,1 0 15,0 1-15,-1-1 0,1 0 16,0 22-16,-1-22 0,1 0 0,21 22 15,0-22-15,0 1 0,-1-1 16,22 0-16,0 1 0,0-1 16,0-21-16,22 21 0,-1 1 0,0-22 15,21 0-15,1 0 0,-1 0 16,0-21-16,22 0 0,-1 22 0,-20-22 16,20 0-16,-21 0 0,22-22 15,-22 22-15,1-21 0</inkml:trace>
  <inkml:trace contextRef="#ctx0" brushRef="#br0" timeOffset="26764.88">18055 1355 0,'0'0'0,"0"-21"0,0-1 0,-63 1 32,41 21-32,1 21 0,0-21 15,0 22-15,0-1 0,0 0 16,-1 21-16,1-21 0,0 1 0,0 20 15,0 0-15,21-21 0,0 22 16,0-22-16,0 21 0,0-21 0,0 1 16,0-1-16,0 0 0,0 0 15,21-21-15,0 0 0,0 0 16,0 0-16,1 0 0,-1 0 16,0-21-16,-21 0 15,21 0-15,0-1 0,0-20 0,1 21 0,-1-21 16,0-1-16,0 22 15,0-21-15,-21 21 0,0-22 0,21 22 16,-21 0-16,0 0 16,0 42-1,-21-21 1,21 21-16,0 21 0,0-20 0,-21-1 16,21 21-16,0-21 0,0 0 15,0 22-15,0-22 0,0 0 0,0 0 16,0 0-16,21 1 0,-21-1 15,21 0-15,1-21 0,20 0 16,-21 0-16,0 0 0,22 0 16,-22 0-16,0 0 0,21-21 0,-21 0 15,1-1-15,20 1 0,-21 0 16,21-21-16,-20-1 0,-1 22 0,21-21 16,-21 21-16,0 0 0,1-1 0,-1 1 15,0 0-15,0 21 0,0 0 16,0 0-16,1 21 15,-22 0-15,0 1 16,0-1-16,0 0 0,0 21 0,0-21 16,-22 1-16,22 20 15,-21-21-15,21 0 0,0 0 0,-21 1 16,21-1-16,0 0 0,-21-21 16,21 21-16,-21-21 0,0 0 31,21-21-31,0 0 0,0 0 15,0-1-15,0 1 0,0 0 0,0 0 16,0 0-16,0 0 0,0-1 16,-22 1-16,1 21 31,21 21-31,-21 1 0,0-1 16,21 0-16,0 0 15,0 0-15,0 0 0,0 1 0,0-1 16,21 0-16,0 0 0,0-21 15,1 21-15,20 0 0,0-21 0,-21 0 16,22 0-16,-22 0 0,21 0 0,1 0 16,-22 0-16,21 0 0,0-21 15,-20 0-15,20 0 0,-21 0 0,0-22 16,0 22-16,1-21 0,-1 0 16,0 20-16,-21-20 0,0 21 0,0-21 15,0 20-15,0 1 16,0 0-16,-21 42 15,0 0 1,-1 1-16,1-1 0,21 0 16,-21 0-16,0 0 0,21 22 0,0-22 15,0 21-15,0-21 0,0 0 16,0 22-16,0-22 0,0 0 0,0 0 16,0 0-16,21 1 15,0-22-15,0 0 0,22 0 0,-22 0 16,21 0-16,1 0 0,-1 0 0,0-22 15,1 1-15,-1 0 0,0 0 16,22 0-16,-22-22 0,0 1 0,1 0 16,-1-1-16,0 1 0,-20 0 15,20-22-15,-21 22 16,-21 21-16,0 0 0,0-1 16,-21 22-16,0 0 15,0 0-15,-1 0 0,1 0 16,0 0-16,21 22 0,0-1 0,0 0 15,0 0-15,21 0 16,0 0-16,1 1 0,-1 20 0,0-21 16,0 0-16,0 22 0,0-22 15,1 21-15,-22-21 0,0 0 0,0 1 16,0-1-16,0 0 0,0 0 0,0 0 16,-22-21-16,1 21 0,-21-21 15,21 22-15,0-22 0,-1 0 16,-20 0-16,21 0 0,0 0 15,-22 0-15,22 0 0,-21 0 0,0 0 16,-1 0-16,1 0 0,-22 0 0</inkml:trace>
  <inkml:trace contextRef="#ctx0" brushRef="#br0" timeOffset="27844.35">5842 2879 0,'0'0'0,"-42"0"0,-1 0 0,1 0 16,0 0-16,20 0 0,-20 0 0,0-21 15,21 21-15,-22 0 0,22 0 16,0 0-16,0 0 0,21-22 31,21 22-31,0 0 0,21 0 16,1 0-16,-1 0 0,0 0 15,22 0-15,-22 0 0,22 0 0,-22 0 16,22 0-16,-1 0 0,1 0 16,-1 0-16,1 0 0,20 0 0,22 0 15,0 0-15,0 0 0,0-21 0,21 0 16,0 21-16,21-21 0,0 21 15,0-21-15,21 0 0,1 21 0,20-22 16,1 22-16,-1-21 0,1 21 16,20-21-16,-20 21 0,-1 0 15,22-21-15,21 21 0,-21 0 0,-22 0 16,43-21-16,-21 21 0,20 0 0,-20 0 16,0-21-16,21 21 0,-1 0 15,1 0-15,0-22 0,0 22 16,0 0-16,21-21 0,-21 0 15,-22 21-15,22-21 0,0 21 0,0-21 16,0 0-16,-22-1 0,22 1 0,-21 0 16,21 21-16,-43-21 0,22 21 15,-22 0-15,1-21 0,-1 21 0,1-21 16,-22 21-16,0 0 0,-20 0 0,-1 0 16,0 0-16,-21 0 0,21-22 15,-21 22-15,-21 0 0,0 0 16,0-21-16,-22 21 0,1 0 15,-22 0-15,1 0 0,-22-21 0,22 21 16,-43 0-16,21 0 0,-21 0 0,1 0 16,-1 0-16,-42 0 47,-1 0-47,1 0 0,0 0 15,0 0-15,-21 0 0,-1 21 0,-20-21 0</inkml:trace>
  <inkml:trace contextRef="#ctx0" brushRef="#br0" timeOffset="28752.75">3365 5313 0,'0'0'0,"-21"0"0,0 0 0,0 0 16,0 0-16,0 0 0,21 21 16,21-21-1,21 0-15,-21 0 16,22 21-16,20-21 16,-21 0-16,22 21 0,-1-21 0,1 0 15,-1 0-15,1 22 0,-1-1 16,22-21-16,0 0 0,-1 0 0,22 0 15,-21 21-15,21-21 0,0 0 0,-22 0 16,22 0-16,-42 0 0,20 0 16,-20 0-16,-1 0 0,-20 0 0,-1 0 15,-21 0-15,0 0 0,0 0 16,-21-21-16,0 0 16,-21 21-16,0 0 15,0 0-15,0-22 16,0 22-16,-1-21 0,-20 21 15,21-21-15,0 21 0,0-21 16</inkml:trace>
  <inkml:trace contextRef="#ctx0" brushRef="#br0" timeOffset="29044.59">4699 5228 0,'0'0'16,"21"0"15,0 0-16,0 21-15,22-21 0,-22 0 16,0 0-16,21 0 0,-20 0 0,20 0 16,0 0-16,-21 0 0,1 22 15,-1-22-15,0 0 0,0 21 0,0 0 16,-21 0 0,0 0-16,0 0 0,-21 1 0,0-1 15,0 0-15,-22 0 0,22 0 0,-21 0 16,21 1-16,-22-1 0,1 0 15,0 0-15,-1 0 0,1 0 0,21 1 16,-21-22-16,20 21 0,-20-21 16,21 0-16</inkml:trace>
  <inkml:trace contextRef="#ctx0" brushRef="#br0" timeOffset="33448.61">6350 4657 0,'0'0'0,"0"-21"0,-21 21 0,21-22 16,-21 1-1,-1 21-15,22-21 16,-21 21 15,21 21-15,0 0-16,0 1 15,21-1 1,1-21 0,-1 0-16,0 0 0,21 0 15,-21 0-15,22 0 0,-1 0 0,0 0 16,1 0-16,-1 0 0,22 0 15,-1-21-15,-21-1 0,22 1 0,-22 0 16,1 0-16,-1 21 0,-21-42 16,21 20-16,-20 1 0,-22 0 0,0 0 15,0 0-15,0 0 0,-22-22 0,22 22 16,-42 0-16,21 0 0,-21 0 16,20 21-16,-20 0 0,0 0 0,-1 0 15,1 0-15,-21 0 0,20 21 16,1 0-16,0 21 0,-1-21 0,1 22 15,0-1-15,20 0 16,-20-20-16,21 20 0,21 0 0,0 1 16,0-1-16,0-21 0,0 21 0,0-20 15,21 20-15,21-21 0,-20 0 16,20 0-16,0-21 0,1 22 0,41-22 16,-41 0-16,-1 0 15,0 0-15,1 0 0,-1 0 0,-21 0 16,0 0-16,0-22 0,-42 22 31,0 0-31,0 0 0,-21 0 16,20 22-16,-20-1 0,21 0 15,-21 0-15,20 0 0,1 22 16,0-22-16,0 21 0,21-21 16,0 22-16,0-1 0,0-21 0,0 21 15,0-20-15,21-1 0,0 0 0,0 0 16,1 0-16,-1 0 0,21 1 15,-21-22-15,0 0 0,22 21 0,-22-21 16,0 0-16,21 0 0,-20 0 16,-1 0-16,0 0 0,0-21 0,0-1 15,0 1-15,1 0 0,-1 0 16,-21 0-16,21-22 0,0 22 16,0-21-16,0 0 0,1 20 0,-1-20 15,21 0-15,-21-1 0,0 22 16,22 0-16,-1-21 0,-21 21 15,22 21-15,-22-22 0,21 22 0,-21 0 16,0 0-16,1 0 0,-1 22 16,-21-1-16,21 0 0,-21 0 15,0 21-15,0-20 0,0-1 0,0 21 16,0-21-16,-21 0 0,21 1 16,-21-1-16,21 0 0,0 0 15,-22 0-15,22 0 0,-21-21 0,21 22 16,0-44 15,21 1-31,1 0 16,-1 0-16,0 0 0,0 0 0,0-1 15,0-20-15,1 21 0,-1-21 16,0 20-16,0-20 0,0 21 0,0-43 16,-21 43-16,22 21 0,-22-21 15,0 0-15,-22 42 47,22 0-47,-21 0 0,21 1 0,-21 20 16,21-21-16,0 0 0,0 22 15,-21-22-15,21 21 0,0-21 16,0 22-16,0-22 0,0 0 0,0 0 16,0 0-16,0 0 0,21 1 15,0-1-15,0-21 0,22 0 0,-1 0 16,0 0-16,-20 0 0,20 0 0,0 0 15,1 0-15,-22-21 0,21 21 16,-21-22-16,22 1 0,-22 0 0,0-21 16,0 21-16,0-22 0,0 22 0,-21-21 15,0-1-15,0 22 0,0-21 16,0 21-16,0 0 0,0-22 0,0 22 16,0 0-16,-21 21 15,0 0-15,0 0 16,0 0-16,21 21 0,-21 0 0,21 0 15,-22 1-15,22 20 0,0-21 16,0 21-16,0-20 0,0 20 0,0-21 16,0 21-16,0-20 0,0-1 15,0 0-15,0 0 0,22 0 0,-1 0 16,0-21-16,0 0 0,0 22 16,22-22-16,-22 0 0,21 0 0,-21 0 15,22 0-15,-1-22 0,-21 22 0,0-21 16,22 0-16,-22 0 0,0 0 0,0 0 15,0-22-15,0 22 16,22-21-16,-22 21 0,-21-22 0,21 22 0,0-21 16,0 21-16,1-1 0,-1 1 15,0 0-15,0 21 16,0-21-16,0 21 0,1 0 16,-22 21-16,21 0 15,-21 0-15,0 1 16,0-44 46,0 1-62,0 0 16,0 0-16,0 0 0,0 0 16,-21 21-1,-1 0-15,1 0 0,0 0 16,0 0-16,0 0 15,21 21-15,-21 0 0,-1 0 16,22 0-16,-21 22 0,0-22 0,21 0 16,0 21-16,-21-21 0,21 22 15,0-1-15,0-21 0,0 0 0,0 22 16,0-22-16,0 0 0,0 0 0,21 0 16,0 1-16,0-1 15,1 0-15,-1-21 0,21 0 16,-21 0-16,22 0 0,-22 0 0,21 0 15,0 0-15,-20-21 0,20 0 16,-21-1-16,0 1 0,22 0 0,-22 0 16,0 0-16,0-22 0,0 1 15,-21 21-15,21-21 0,-21-1 16,22 22-16,-22 0 0,21 0 0,-21 0 0,0-1 16,0 44 15,0-1-31,-21 0 0,21 21 0,-22-21 15,22 1-15,0 20 16,-21-21-16,21 0 0,0 22 0,0-22 0,0 0 16,0 0-16,0 0 0,21 0 15,1 1-15,-1-22 16,0 0-16,0 0 0,0 0 16,0 0-16,1 0 0,-1 0 15,0-22-15,0 1 0,21 0 0,-20 0 16,-1 0-16,0 0 0,21-22 15,-21 1-15,1 21 0,-1-22 0,0 1 16,21 0-16,-21 21 0,1-22 0,-1 22 16,0-21-16,-21 21 15,0-1 1,0 44-16,-21 20 16,21-21-16,-21 0 15,21 22-15,0-22 0,-22 21 0,22 0 16,0 1-16,0-22 0,0 21 0,22-21 15,-1 1-15,-21 20 0,21-21 16,0 0-16,0-21 0,0 21 16,1-21-16,-1 0 0,21 0 0,-21 0 0,0 0 15,1 0-15,20 0 0,-21-21 16,0 0-16,0 0 0,22 0 0,-22-22 16,0 1-16,0 0 0,0-1 15,22-20-15,-22-1 0,0 1 16,0 21-16,0-22 0,1 1 0,-1-1 15,0 1-15,0-1 0,-21 22 16,0-22-16,0 22 0,0 0 0,0 20 16,0 1-16,0 0 0,0 0 0,-21 21 15,0 21 1,21 0-16,-21 0 0,21 22 0,-22-1 16,1 0-16,21 1 0,0-1 15,0 0-15,0 1 0,-21 20 0,21-20 16,-21 20-16,21-21 0,0 1 0,0 20 15,0-20-15,0-1 16,0 0-16,0-21 0,0 22 0,0-22 16,21 0-16,-21 0 0,21 0 0,0-21 15,1 0-15,-1 0 0,0 0 16,0 0-16,21 0 0,-20 0 0,-1-21 16,21 0-16,-21 0 0,0 0 15,1 0-15,-1-22 0,0 22 0,0-21 16,0 21-16,0-1 0,-21 1 0,0-21 15,0 21-15,0 0 16,0 42 0,0 0-16,0 0 15,0 0-15,0 0 16,-21 1-16,21-1 0,0 21 16,0-21-16,0 0 0,0 1 0,0-1 0,0 0 15,0 0-15,0 0 0,21-21 16,-21 21-16,22-21 0,-1 0 0,0 0 15,0 0-15,21 0 0,-20 0 16,20 0-16,-21 0 0,21-21 0,-20 0 16,-1 0-16,21 0 0,-21 0 0,22-43 15,-43 43-15,21-21 16,-21 20-16,21 1 0,-21 0 16,21 0-16,-21 0 0,0 0 0,0 42 31,0 0-31,-21 0 15,21 0-15,-21 0 0,21 22 0,0-22 16,0 0-16,0 21 0,0-20 16,0 20-16,0 0 0,0-21 15,0 1-15,0-1 16,21-21-16,-21 21 0,21-21 16,0 0-16,0 0 0,1 0 0,20 0 15,-21-21-15,0 21 0,0-21 16,1-1-16,-22 1 0,0-42 15,21 42-15,-21-1 0,0-20 16,0 21-16,0-21 0,0 20 16,-21 1-16,-1 0 0,22 0 0,-21 0 15,0 21-15,0 0 0,0-21 0,0 21 16,-1 0 0,22-22-1,22 22 1,-1-21-16,21 21 0,-21-21 15,0 21-15,22 0 0,-22-21 0,21 21 16,-21 0-16,22 0 0,-22 0 16,21 0-16,1 0 0,-22 0 0,0 0 15,0 0-15,0 0 0,0 0 0,1 21 16,-22 0-16,21 0 16,-21 1-16,0 20 0,0-21 15,0 0-15,0 0 0,0 1 0,0-1 16,0 21-16,0-21 0,0 0 15,0 1-15,0-1 0,0 21 16,0-21-16,0 0 16,0 1-16,-21-22 31,21-22-15,0 1-16,0 0 0,0 0 15,0 0-15,0 0 0,21-22 0,0 1 16,21 0-16,-21-1 15,1 1-15,20 0 0,0-1 0,1 22 16,-1-21-16,0 21 0,-21-22 0,22 22 16,-1 21-16,0-21 0,-20 21 15,-1 0-15,21 0 0,-21 0 0,0 0 16,1 21-16,-22 0 0,0 0 0,0 1 16,0 20-16,0-21 15,0 21-15,0-20 0,0 20 0,0 0 0,0-21 16,-22 22-16,22-22 0,0 21 0,-21-21 15,0 1-15,21-1 0,0 0 16,0 0-16,-21-21 16,0 0-1,21-21 1,0 0-16,0 0 0,-21-1 16,21 1-16,0-21 0</inkml:trace>
  <inkml:trace contextRef="#ctx0" brushRef="#br0" timeOffset="33640.5">12065 4149 0,'0'0'0,"-42"0"32,20 0 14,1 0-46,0 0 16,0 0-16</inkml:trace>
  <inkml:trace contextRef="#ctx0" brushRef="#br0" timeOffset="33864.37">10223 4445 0,'0'0'0,"-21"0"0,0 0 0,42 0 31,0 0-31,22 0 0,-1 0 0,22 0 16,-22 0-16,21 0 0,-20 0 0,20 0 16,1 0-16,-1 0 15,1 0-15,-1 0 0,-20 0 0,20-21 0,-42 21 16,22 0-16,-22 0 0,0-21 15</inkml:trace>
  <inkml:trace contextRef="#ctx0" brushRef="#br0" timeOffset="34436.81">13864 4593 0,'0'0'0,"0"-21"16,21 0-16,-21 0 0,0 0 16,0-1-16,0 1 0,0 0 15,0 42 17,0 0-32,0 1 0,0-1 15,0 0-15,-21 0 0,0 0 16,21 22-16,0-22 0,-21 0 0,21 0 15,-21 0-15,21 0 0,-22 1 16,22-1-16,0 0 16,0 0-16,0-42 31,0 0-31,22 21 0</inkml:trace>
  <inkml:trace contextRef="#ctx0" brushRef="#br0" timeOffset="34836.58">14499 4382 0,'0'-22'0,"0"44"0,0-65 15,-21 43 1,0 0-16,0 0 16,-22 0-16,22 0 0,-21 0 0,21 21 15,-22 1-15,22-22 0,0 21 16,0 0-16,0-21 0,-1 21 0,1 0 15,0-21-15,21 21 0,0 1 16,21-1 0,0-21-16,1 21 0,-1-21 0,21 0 15,-21 0-15,22 0 0,-1 21 16,-21-21-16,21 0 0,1 0 0,-22 21 16,0-21-16,0 0 0,0 21 0,1-21 15,-22 22-15,0-1 0,0 0 16,-22 0-1,-20-21-15,21 0 0,-21 21 0,-1-21 16,22 0-16,-21 0 0,-1 0 16,1 0-16,21 0 0,-21 0 0,20 0 15,1 0-15,21-21 16,0 0 0,0 0-16,0 0 0,0-1 15,0 1-15</inkml:trace>
  <inkml:trace contextRef="#ctx0" brushRef="#br0" timeOffset="35021.49">14012 4064 0,'0'0'0,"-21"-21"0,0 21 0,0 0 15,42 0 32,0 0-47,0 0 0,0 0 16</inkml:trace>
  <inkml:trace contextRef="#ctx0" brushRef="#br0" timeOffset="36812.3">16277 3831 0,'0'0'0,"21"-42"0,85-64 31,-64 85-31,-20-21 0,20 20 0,-21 1 16,0-21-16,22 0 15,-43 20-15,21 1 0,-21 0 0,0 0 16,0 0-16,0 0 0,-21 21 15,-1 0-15,-20 0 16,21 0-16,-21 0 0,-1 0 0,1 21 16,-22 21-16,22-21 0,-21 22 15,-1 20-15,1-21 0,20 22 0,-20-1 16,20 1-16,1-1 0,0 22 0,21-21 16,-1-1-16,1 22 0,21-22 15,0-20-15,0 20 0,0 1 0,0-22 16,21 0-16,22-21 0,-22 1 15,21 20-15,1-21 0,20-21 0,1 0 16,-22 0-16,21 0 0,1 0 0,-1 0 16,1 0-16,-1-21 15,-20 0-15,20 0 0,-20-1 0,-1 1 16,0-21-16,-21 21 0,22-22 16,-22 1-16,0 0 0,0-1 0,0 1 15,-21 21-15,0-21 0,0 20 0,0 1 16,0 0-16,0 0 0,0 42 15,-21 0 1,21 0-16,-21 1 0,0-1 16,0 21-16,21-21 0,0 22 0,-21-22 15,21 21-15,-22-21 0,22 22 16,0-22-16,0 0 0,0 0 0,0 0 16,0 0-16,22-21 0,-1 22 15,0-22-15,0 0 0,21 0 16,-20 0-16,-1 0 0,21 0 0,0 0 15,-20-22-15,20 1 0,0 0 16,-21 0-16,1 0 0,-1-22 0,0 22 16,0-21-16,-21 0 0,0-1 0,0 1 15,0 0-15,-21-1 0,0 22 16,0-21-16,-22 21 0,1-1 0,21 22 16,-22 0-16,-105 43 15,106-1-15,21-21 16,0 22-16,-1-1 0,22-21 15,0 21-15,0 1 0,0-22 16,0 21-16,22-21 0,-1 1 0,0-1 16,0 0-16,21 0 0,-20-21 15,20 0-15,0 21 0,-21-21 0,22 0 16,-1 0-16,-21 0 0,22-21 16,-1 0-16,-21 21 0,21-21 0,-20 0 15,-1-22-15,0 22 0,21-21 0,-21 21 16,1-22-16,-22 1 0,21 21 15,0 0-15,0-1 0,0 1 0,-21 0 16,21 21-16,-21 21 16,0 0-16,0 1 0,0-1 15,0 0-15,0 21 16,0-21-16,0 1 0,0 41 16,0-42-16,0 0 0,0 1 0,0-1 15,0 0-15,22-21 16,-1 0-1,0 0-15,0-21 16,0 0-16,-21-1 16,21 1-16,-21 0 0,22 0 15,-22-21-15,21 20 0,-21-20 0,21 21 16,-21-21-16,21 20 0,-21 1 0,21 0 16,0 21-1,-21 21-15,0 0 16,0 1-16,0-1 15,22 0-15,-22 21 0,0-21 0,0 22 16,0-22-16,21 0 0,-21 0 0,21 0 16,-21 1-16,0-1 0,21 0 15,0-21-15,0 0 0,1 21 0,-1-21 16,0 0-16,0 0 16,0-21-16,0 0 0,-21 0 15,22-1-15,-1 1 0,0 0 16,-21-21-16,21 21 0,0-22 15,0 1-15,1 0 0,-22 20 0,21 1 16,0-21-16,0 42 0,-21-21 0,0 42 31,0 0-31,0 0 0,0 0 16,0 1-16,0 20 0,0-21 0,0 21 16,0-20-16,0-1 15,0 0-15,0 0 0,21 0 0,0 0 16,22-21-16,-22 0 0,21 0 0,1 0 15,-1 0-15,-21 0 0,21 0 16,1 0-16,-1 0 0,-21-21 0,22 0 16,-22 0-16,0 0 0,0 0 15,0-22-15,0 22 0,-21-21 16,0 21-16,22-22 0,-22 22 0,0-21 16,0 21-16,0-1 15,0 44 1,0-1-16,0 21 0,0-21 15,-22 22-15,22 20 0,-21-21 0,0 1 16,0 20-16,21-20 0,0 20 16,0 1-16,0-1 0,0 1 0,0-1 15,0 1-15,0-1 0,0 1 16,0-1-16,0 1 0,0-1 0,21-21 16,-21 22-16,0-22 0,21 22 15,-21-22-15,0 0 0,0-20 0,0 20 0,0-21 16,0 0-16,0 0 15,0 1-15,-21-22 16,21-22 0,0 1-1,0 0-15,0 0 0,0-21 0,0-1 16,0 1-16,0 0 0,0-22 0</inkml:trace>
  <inkml:trace contextRef="#ctx0" brushRef="#br0" timeOffset="37093.8">18711 4212 0,'0'0'0,"-21"-42"0,21-22 0,-21 43 0,21-42 16,0 20-16,0 22 0,21 21 15,0-21-15,0 21 0,1-21 16,-1 21-16,0 0 0,0 0 0,21 21 16,-20 0-16,20 0 0,-21 1 15,0-1-15,0 21 0,1-21 0,-1 22 16,-21-1-16,0-21 0,0 21 15,0-20-15,-21 20 0,-1-21 0,1 0 16,0 0-16,0 1 0,-21-1 16,20-21-16,-20 21 0,21-21 0,0 0 15,0 0-15,-1 0 0,1 0 16,21-21 0,21 0-1,1-1-15,-1 1 0,0 0 0</inkml:trace>
  <inkml:trace contextRef="#ctx0" brushRef="#br0" timeOffset="37983.87">19346 3662 0,'0'0'0,"0"-21"0,-21 21 16,0 0 0,0 0-16,0 21 0,21 0 15,0 0-15,-22 0 0,22 1 16,-21 20-16,21-21 0,0 21 15,0 1-15,0 20 0,0-20 0,0 20 16,0-21-16,0 22 0,0-22 16,0 1-16,0-1 0,0 0 0,0 1 15,21-22-15,1 0 0,-1 0 16,0 0-16,0-21 0,21 0 0,-20 0 16,20 0-16,-21 0 0,21 0 0,1-21 15,-22 0-15,21 0 0,-21 0 16,22-22-16,-22 22 0,0-21 0,0-1 15,0 1-15,-21 21 16,0 0-16,0 0 0,0-1 0,0 1 0,-21 21 31,0 0-31,0 21 0,0 1 0,0 20 16,-1-21-16,1 0 0,0 22 0,21-22 16,0 21-16,-21-21 0,21 22 15,0-22-15,0 0 0,0 0 0,0 0 16,0 0-16,21-21 0,0 22 15,0-22-15,1 0 0,-1 0 0,0 0 16,21 0-16,1 0 0,-1 0 0,0 0 16,1-22-16,-22 1 0,21 0 15,0-21-15,1 21 0,-1-43 16,-21 22-16,22-22 0,-1 1 16,0-1-16,-21 1 0,1-1 0,20 1 15,-42 20-15,21 1 0,-21 0 0,21-1 16,-21 22-16,0 0 0,0 0 15,-21 21 1,0 21 0,21 0-16,0 0 0,-21 1 0,0-1 15,21 0-15,0 21 0,0 1 16,-22-1-16,22 0 0,-21 1 0,21 20 16,0-21-16,0 1 0,0-1 15,0 0-15,0 1 0,0-22 16,0 21-16,0-21 0,0 1 0,21-1 0,1 0 15,-1 0-15,21-21 16,-21 0-16,22 0 0,-1 0 0,0 0 16,1 0-16,-1 0 0,0-21 0,1 0 15,-1 0-15,0-22 0,-21 22 16,22-21-16,-22-1 0,0 22 0,0-21 16,-21 21-16,0 0 0,0-22 15,0 22-15,0 0 0,-21 21 16,0 0-16,0 0 0,0 21 15,-1 0-15,1 0 16,0 1-16,21-1 0,-21 0 0,21 0 16,0 0-16,0 22 0,0-22 15,0 0-15,0 0 0,21 0 0,21 0 16,-20 1-16,-1-22 0,21 21 16,-21-21-16,22 0 0,-1 0 0,0 0 15,-21 0-15,22 0 0,-1 0 0,0 0 16,1 0-16,-1-21 0</inkml:trace>
  <inkml:trace contextRef="#ctx0" brushRef="#br0" timeOffset="38508.58">21653 3874 0,'0'0'0,"-21"0"0,-21 0 0,0 0 15,20 0-15,1 0 0,-21 0 16,0 21-16,20 0 0,-20 0 0,21 0 15,-21 0-15,20 22 0,1-1 16,-21-21-16,21 22 0,21-1 0,-21 0 16,21-21-16,0 22 0,0-22 0,0 21 15,0-21-15,0 1 0,21-1 16,0 0-16,0-21 0,0 0 16,0 0-16,1 0 0,20 0 15,-21 0-15,0-21 0,22 0 0,-22-1 16,0 1-16,21-21 0,-21 0 15,22-1-15,-22-20 0,21-1 16,-21 22-16,22-22 0,-22 1 0,21-1 16,-21 1-16,1-1 0,-1 1 15,0 21-15,0-22 0,-21 43 0,21-21 16,-21 20-16,0 1 0,0 0 16,0 42-1,-21 0-15,0 1 0,0-1 16,21 21-16,-21 0 0,-1 1 15,1-1-15,21 0 0,-21 1 0,0-1 16,0 22-16,0-22 0,-22 21 16,22 1-16,21-22 0,-21 1 0,0 20 15,21-21-15,0-20 0,0 20 16,0-21-16,0 21 0,0-20 0,21-1 16,0 0-16,21-21 15,-20 0-15,-1 0 0,21 0 0,0 0 16,-20 0-16,20 0 0,0-21 0,-21 21 15,22-21-15,-22-1 0,21 1 16,-21 0-16</inkml:trace>
  <inkml:trace contextRef="#ctx0" brushRef="#br0" timeOffset="38768.43">20129 3958 0,'0'0'15,"-42"0"-15,21 0 0,-21-21 0,63 21 16,0 0 0,21 0-16,-21-21 0,22 21 0,-1 0 15,22 0-15,-22 0 0,21 0 16,1 0-16,-1 0 0,1 0 15,-22 0-15,22 0 0,-22 0 16,0-21-16,-20 21 0,-1 0 0,0 0 16</inkml:trace>
  <inkml:trace contextRef="#ctx0" brushRef="#br0" timeOffset="39928.87">2709 7303 0,'0'0'0,"-21"0"0,0 0 0,0 0 15,0 0-15,-1 0 0,44 0 31,20 0-31,0 0 0,1 0 16,20 21-16,1-21 0,-1 0 0,22 0 16,-1 21-16,22-21 0,0 0 15,21 0-15,-21 0 0,0 0 0,21 0 16,-21 0-16,-1 0 0,1 0 16,0 0-16,0 0 0,0 0 15,-22 0-15,1 0 0,0 0 0,-1 0 16,-20 0-16,-1-21 0,-20 21 15,-1-21-15,0 21 0,1-22 0,-22 22 16,0-21-16,-21 0 0,0 0 16,0 0-16,-21 0 15,0-1-15,0 22 0,-1-21 0,-20 0 16,0 21-16,21 0 0,-22 0 0,1-21 16,21 21-16,-22 0 0,22 0 15,0 0-15,0 0 0,0 0 0,21-21 31,21 21-31,21 0 16,-21 0-16,22 0 0,-1 0 0,-21 0 16,22 0-16,-1 0 0,0 0 15,-21 0-15,22 0 0,-22 21 0,0 0 16,0 0-16,-21 22 0,0-22 0,0 21 16,0-21-16,0 22 0,-21-1 15,-21-21-15,21 21 0,-1-20 0,-20 20 16,0-21-16,21 21 0,-22-20 15,22-1-15,0 0 0,-21 0 0,20 0 16,1 0-16,21 1 16,-21-1-16,42-21 31</inkml:trace>
  <inkml:trace contextRef="#ctx0" brushRef="#br0" timeOffset="40727.51">6943 6689 0,'0'0'0,"21"0"0,-21 21 15,21-21-15,0 0 16,0 0-16,0 0 0,1 0 16,-1 0-16,0 0 0,0-21 15,0 0-15,22 21 0,-22-22 0,21 1 16,-21 0-16,0 0 0,22 0 0,-1 0 16,-21-22-16,0 22 0,1 0 15,-1-21-15,-21 20 0,0-20 16,0 21-16,0 0 0,-21 0 0,-1-1 15,-20 22-15,21 0 0,-21 0 16,20 0-16,-20 0 0,0 0 0,-1 0 16,1 22-16,-21-1 0,20 21 15,1 0-15,0-20 0,20 20 0,1 21 16,0-20-16,0-1 0,21 0 16,0-20-16,0 20 0,0 0 0,21-21 15,0 1-15,0-1 0,22 0 16,-1 0-16,-21 0 0,22 0 0,-1-21 15,0 0-15,1 0 0,-1 0 0,0 0 16,1 0-16,-22 0 0,0 0 16,0 0-16,0 0 0,-42 0 15,0-21 1,0 21-16,0 0 0,-22 0 16,1 0-16,0 0 0,-22 0 15,-21 21-15,22 1 0,21-1 16,-1 0-16,1 0 0,21 21 0,0-20 15,-1 20-15,1-21 0,21 21 0,0-20 16,0 20-16,0-21 0,21 21 16,1-20-16,-1-1 0,0 0 15,21-21-15,-21 21 0,22-21 0,-1 0 16,0 0-16,1 0 0,-1 0 16,0 0-16,1 0 0,-1-21 0,0 0 0,43 0 15,-43-1-15,-20 1 16</inkml:trace>
  <inkml:trace contextRef="#ctx0" brushRef="#br0" timeOffset="41108.29">7683 6943 0,'0'0'16,"0"-21"-16,0-1 0,0 1 16,0 0-16,22 21 15,-1-21-15,0 21 0,0 0 0,21-21 16,-20 21-16,-1 0 0,21 0 15,0 0-15,-20 0 0,20 21 0,-21-21 16,0 21-16,22 0 0,-22 22 16,-21-22-16,21 0 0,-21 21 15,0-21-15,0 22 0,0-22 0,0 21 16,0-21-16,0 22 0,-21-22 0,21 0 16,-21 0-16,21 0 0,-22 1 15,22-44 1,0 1-1,0 0-15,0 0 0,0 0 16,22 0-16,-22-22 0,21 22 0,0-21 16,-21 21-16,21-22 0,0 22 15,-21 0-15,21-21 0,1 42 16,-1-22-16,0 1 0,0 21 16,0-21-16,0 21 0,1 0 15,-1 0 1,0 0-16</inkml:trace>
  <inkml:trace contextRef="#ctx0" brushRef="#br0" timeOffset="41509.07">8467 6879 0,'0'0'0,"0"-21"0,0 0 16,0 0-16,0 0 15,21 21 1,0 0-16,0 0 0,0 0 16,0 0-16,1 0 0,-1 0 0,0 21 15,0 0-15,0 0 0,0 0 16,1 0-16,-1 22 0,0-22 0,-21 0 16,0 0-16,0 22 0,21-22 15,-21 0-15,0 0 0,0 21 0,0-20 16,0-1-16,0 0 0,-21-21 15,0 0 1,0 0-16,21-21 16,0 0-16,0-1 15,0 1-15,0 0 0,0 0 16,0 0-16,0-22 0,21 22 0,0 0 16,-21-21-16,21 21 0,0-1 0,-21 1 15,21 0-15,1 21 0,-1-21 16,0 0-16,0 21 0,0 0 0,-21-21 15,21 21-15,1 0 0,-1 0 16</inkml:trace>
  <inkml:trace contextRef="#ctx0" brushRef="#br0" timeOffset="41924.82">9377 6710 0,'0'0'0,"0"-21"31,-21 21-31,-1 0 16,1 0-16,0 21 0,21 0 0,-21 0 15,0 0-15,21 1 0,-21-1 16,-1 21-16,22-21 0,0 22 0,-21-22 16,21 21-16,0-21 0,0 0 0,0 1 15,0 20-15,0-21 16,0 0-16,21 0 0,1 1 15,-1-22-15,0 0 0,0 0 0,0 0 16,22 0-16,-22 0 0,0 0 16,0-22-16,0 1 0,0 0 0,1 0 15,-1 0-15,0 0 0,-21-1 0,21-20 16,-21 21-16,0-21 0,0 20 16,0-20-16,0 21 0,-21-21 0,0 20 15,21 1-15,-43 0 16,22 0-16,0 21 0,0 0 0,0 0 15,0 0-15,-1 0 0,22 21 0,-21-21 16,0 21-16,21 0 0,0 1 16,0-1-16,0 0 15,0 0-15,0 0 0,0 0 0,21-21 16</inkml:trace>
  <inkml:trace contextRef="#ctx0" brushRef="#br0" timeOffset="42282.91">9758 6795 0,'0'0'16,"21"-22"-16,-21 1 15,21 0-15,0 21 16,0 0-16,1 0 0,-1 0 0,0 0 16,0 0-16,0 0 0,22 21 15,-22 0-15,0-21 0,0 43 0,0-22 16,0 0-16,-21 43 0,0-43 15,0 0-15,0 21 0,0-21 16,0 1-16,0 20 0,-21-21 0,0 0 16,0 0-16,21 1 0,-21-22 0,21 21 15,-21-21-15,21-21 32,0-1-32,0 1 0,0 0 0,21 0 15,0 0-15,0-22 16,0 22-16,-21-21 0,21 21 0,22-43 15,-22 22-15,0 21 0,0-22 16,0 22-16,1 0 0,-1 0 16,0 0-16,-21 0 0,21-1 0</inkml:trace>
  <inkml:trace contextRef="#ctx0" brushRef="#br0" timeOffset="43436.71">11938 6816 0,'0'21'0,"21"-42"47,0 0-47,0-1 16,1 1-16,-1 0 0,0 0 15,-21-21-15,0 20 0,0 1 16,21-21-16,-21 21 0,0-22 15,0 1-15,0 21 0,-21-21 0,0 20 16,21-20-16,-21 21 0,-1 0 0,1 21 16,0-21-16,-21 21 0,21 0 15,-1 0-15,-20 0 0,21 0 0,0 21 16,-22-21-16,22 21 0,-21 21 16,21-21-16,0 22 0,-22-22 0,22 21 15,0 1-15,0-1 0,-22 0 16,43 1-16,-21-1 0,21-21 0,-21 21 15,21 1-15,0-22 0,0 21 0,0-21 16,0 1-16,21-1 0,0 0 0,1 0 16,-1-21-16,0 21 15,0-21-15,21 0 0,-20 0 0,20 0 16,-21 0-16,21 0 0,-20 0 0,20-21 16,-21 21-16,21-21 0,-20 0 15,20 0-15,-21-1 0,0-20 0,22 21 16,-22-21-16,0 20 0,-21-20 15,21 0-15,-21 21 0,21-22 0,-21 1 16,0 21-16,0-22 0,0 22 0,0 0 16,0 0-16,0 42 31,-21-21-31,21 21 16,0 22-16,-21-22 0,21 21 15,0-21-15,0 22 0,0-22 0,0 21 16,0-21-16,0 22 0,0-22 15,0 0-15,0 0 0,0 0 0,21 0 16,-21 1-16,21-22 0,0 21 0,22-21 16,-22 0-16,21 0 0,-21 0 15,22 0-15,-1 0 0,-21 0 0,22-21 16,-1-1-16,0 1 0,-21 21 16,22-42-16,-1 21 0,-21 0 15,0-1-15,1-20 0,-1 21 0,0-21 0,0 20 16,-21-20-16,21 0 0,-21 21 15,0-1-15,0-20 0,0 21 16,0 0-16,0 0 0,-21 21 16,0 21-1,21 0-15,-21 0 0,21 0 0,0 22 16,0-1-16,-21 0 0,21 1 0,0-1 16,-22 0-16,22 22 0,0-22 15,0 22-15,-21-22 0,21 21 0,-21 1 16,21-1-16,0-20 0,0 20 0,0 1 15,-21-1-15,21-20 16,0-1-16,0 21 0,-21-20 0,21-22 16,0 21-16,0-21 0,0 1 0,0-1 15,0 0-15,21-21 16,0 0-16,0-21 0</inkml:trace>
  <inkml:trace contextRef="#ctx0" brushRef="#br0" timeOffset="43752.53">12721 6646 0,'-21'-21'0,"42"42"0,-42-84 0,21 42 16,0 0-16,0-1 0,0 1 0,0 0 16,0 0-16,21 0 0,0 21 15,0-21-15,1-1 0,20 22 0,0 0 16,1 0-16,-1 0 0,21 0 15,-20 22-15,-1-1 0,-21 0 0,22 0 16,-43 21-16,0-20 0,0 20 0,0 0 16,0-21-16,-22 22 0,1-22 15,-21 21-15,21-21 0,-22 1 0,-41 20 16,41-21-16,1-21 16,21 21-16,0-21 0,0 0 15,-1 0-15,44 0 31,-1 0-31,0-21 0,0 0 0,21 0 16</inkml:trace>
  <inkml:trace contextRef="#ctx0" brushRef="#br0" timeOffset="44056.36">13462 6350 0,'0'0'16,"0"21"-1,0 0 1,0 22-16,0-22 0,0 21 16,0 22-16,0-22 0,0 22 0,0-22 15,-21 21-15,21 1 0,0-1 16,-21 1-16,21-1 0,0 1 0,0-1 16,-22 22-16,22-21 0,-21 20 0,21-20 15,-21-1-15,21 1 0,0-1 16,0 1-16,0-1 0,0-20 0,0-1 15,0 0-15,0 1 0,0-22 0,0 0 16,0 0-16,0-42 16,21 0-1,-21-22-15,21 22 0,-21-21 16,22 0-16,-22-1 0</inkml:trace>
  <inkml:trace contextRef="#ctx0" brushRef="#br0" timeOffset="44368.18">13483 6562 0,'0'0'0,"-21"-21"0,42-128 31,0 128-31,0 0 0,1 21 0,-1-21 16,21 21-16,-21 0 15,0 0-15,22 0 0,-1 0 0,-21 0 16,22 21-16,-1 0 0,-21 22 15,0-22-15,0 21 0,-21-21 0,0 22 16,0-1-16,0-21 0,-21 21 0,-21 1 16,21-22-16,-22 0 0,22 21 15,-21-20-15,-22 20 0,22-42 16,21 21-16,0-21 0,0 0 0,-1 0 16,44-21-1,-1 0 1,0 21-16,0-21 0,0-1 15,0 1-15</inkml:trace>
  <inkml:trace contextRef="#ctx0" brushRef="#br0" timeOffset="44713.49">14076 6541 0,'0'21'0,"21"-21"0,0 0 16,0 0-16,0 0 15,1 0-15,-1 0 0,0-21 0,0-1 16,21 22-16,-20-21 0,20 0 16,-21 0-16,21 21 0,-20-21 0,-1 0 15,0-1-15,0 1 0,-21 0 16,21 0-16,-21 0 16,-21 21-16,0 0 15,-21 0-15,20 0 0,1 0 16,-21 21-16,21 0 0,-22 0 0,22 0 15,0 22-15,0-22 0,0 0 0,0 21 16,21-20-16,0-1 0,0 21 16,0-21-16,0 0 0,0 1 0,0-1 15,21-21-15,0 21 0,21-21 0,-21 0 16,22 0-16,-22 0 0,21 0 16,-21 0-16,22 0 0,-1 0 15,0-21-15,1 21 0</inkml:trace>
  <inkml:trace contextRef="#ctx0" brushRef="#br0" timeOffset="45433.56">15113 6244 0,'0'0'16,"-21"0"-16,0-21 0,-1 21 16,1 0-16,-21 0 0,21 21 0,0-21 15,-22 21-15,22 1 0,0-1 0,0 21 16,0-21-16,-1 22 15,1-22-15,21 21 0,-21-21 0,21 22 16,0-22-16,0 0 0,0 0 0,0 0 16,0 0-16,21 1 0,0-22 15,1 0-15,-1 21 0,0-21 0,0 0 16,0 0-16,0 0 0,1-21 16,-1-1-16,0 22 0,0-21 0,0-21 15,0 21-15,1-22 0,-22 22 0,0-21 16,21 21-16,0-22 0,-21 22 15,0 0-15,0 0 0,0 42 32,0 0-17,0 0-15,0 1 0,0-1 0,0 21 16,0-21-16,0 0 0,0 1 16,0-1-16,0 0 0,21 0 0,0 0 15,0-21-15,1 21 0,-1-21 16,0 0-16,0 0 0,0 0 15,22 0-15,-22-21 0,0 21 0,0-21 16,0 0-16,0 0 0,1 0 0,-1-22 16,0 22-16,0-21 0,0 21 15,0-1-15,1-20 0,-1 21 0,0 0 16,0 21-16,0-21 0,0 21 16,22 0-16,-22 0 15,0 0-15,0 0 0,0 21 0,1 0 16,-1 0-16,0 21 0,-21-20 15,0 20-15,0-21 0,0 21 0,0-20 16,0-1-16,0 21 0,0-21 0,0 0 16,-21-21-16,21 22 0,-21-22 15,-1 0-15,22-22 32,0 1-32,0 0 0,0 0 15,0-21-15,0 20 0,0-20 0,0 21 16,22-21-16,-1 20 0,-21-20 15,21 21-15,0-21 0,0 20 0,0 1 16,1 21-16,-22-21 0,21 21 16,0 0-16,0 0 0,0 0 15,0 0-15,1-21 0,-1 21 16</inkml:trace>
  <inkml:trace contextRef="#ctx0" brushRef="#br0" timeOffset="45780.36">16192 6392 0,'0'0'0,"22"0"0,41 0 15,-42 0-15,22-21 16,-22 0-16,21 21 0,-21-21 0,22 21 16,-22-21-16,0 0 0,0 21 0,0-22 15,0 1-15,-21 0 16,0 0-16,0 0 0,-21 21 15,0 0-15,0 0 16,0 0-16,0 0 0,-22 0 16,22 21-16,0-21 0,0 21 0,0 0 15,-1 0-15,1 22 0,21-22 16,0 0-16,-21 21 0,21-20 0,0 20 16,0-21-16,0 0 0,0 0 15,0 1-15,21-1 0,0 0 0,1-21 16,-1 0-16,0 21 0,21-21 15,-21 0-15,22 0 0,-1 0 0,0-21 16,1 0-16,-1 21 0,22-21 16,-22-1-16,21 1 0,-20 0 0</inkml:trace>
  <inkml:trace contextRef="#ctx0" brushRef="#br0" timeOffset="46316.76">17272 6138 0,'0'0'0,"0"-21"0,0 0 15,-21 21 1,0-21-16,-1 21 0,1 0 0,0 0 16,-21 0-16,21 21 0,-1-21 15,1 21-15,-21 0 0,21 1 0,0-1 16,-22 0-16,22 0 0,0 0 0,0 0 16,21 1-16,0-1 0,0 21 15,0-21-15,0 0 0,0 1 0,0-1 16,0 0-16,21 0 0,0-21 15,0 0-15,0 21 0,22-21 0,-22 0 16,0 0-16,0 0 0,22-21 0,-22 0 16,0 0-16,21 0 0,-21-1 15,1 1-15,-1-21 0,21 0 16,-21 20-16,0-20 0,1 0 0,-1-1 16,0 1-16,0-21 0,0 20 15,-21-20-15,43-22 0,-43 22 16,0 20-16,0 22 0,0-21 15,0 21-15,0-1 0,0 1 0,-22 21 16,1 21 0,0 1-16,0-1 0,-21 21 0,20-21 15,1 43-15,0-22 0,0 0 0,21 1 16,0-1-16,0 0 0,0 1 16,0-1-16,0 0 0,0 1 0,21-22 15,0 21-15,0-21 0,1 22 16,20-22-16,-21 0 0,0 0 15,0 0-15,1-21 0,-1 0 0,0 22 16,0-22-16,0 0 16,0 0-16,1-22 0,-1 1 15,0 21-15,0-21 0,-21 0 0,21 21 16,-21-21-16,21 21 0,-21-21 16</inkml:trace>
  <inkml:trace contextRef="#ctx0" brushRef="#br0" timeOffset="46473.67">17822 6329 0,'0'21'15,"-21"-21"32,0 21-31</inkml:trace>
  <inkml:trace contextRef="#ctx0" brushRef="#br0" timeOffset="51420.85">3238 9462 0,'0'0'0,"-42"0"0,0 0 0,-1 0 15,1 0-15,0 0 0,-1 0 16,1 0-16,0 0 0,-1 0 0,22 0 16,0 0-16,0 0 0,0 0 15,0 0-15,42 0 32,0 0-32,21 0 15,1 0-15,-1 0 0,0 0 0,22 0 16,-1 0-16,1 0 0,20 0 15,1 0-15,0 0 0,-1 0 0,1 0 16,0 0-16,-22 0 0,22 0 16,-22 0-16,1 0 0,21 0 15,-22 0-15,1 0 0,-1 0 0,1 0 16,-1 0-16,1 0 0,-1 0 16,-21 0-16,1 0 0,-22 0 0,0 0 15,0 0-15,0 0 0,-42 0 31,0-22-31,0 22 16,0 0-16,0 0 0,-1-21 16,1 21-16,-21 0 0,21-21 0,0 0 15,-22 21-15,22-21 0,-21 21 16,21-21-16,-22 21 0,22-22 0,-21 22 16,21-21-16,-1 21 0,1 0 15,0-21-15,0 21 0,0 0 0,0-21 31,42 21 1,0 0-32,0 0 0,0 21 15,22-21-15,-1 0 0,0 0 0,1 21 16,-1-21-16,0 0 0,1 0 16,-1 0-16,0 0 0,1 0 15,-1 21-15,0-21 0,-21 0 0,1 0 16,-1 22-16,0-22 0,0 21 15,-21 0-15,0 0 16,-21-21-16,0 21 0,0 0 16,-22 1-16,22 20 0,-21-21 0,-1 21 15,1-20-15,21 20 0,-21 0 0,-1 1 16,1-22-16,0 21 0,-1 0 16,22-20-16,-21 20 0,21-21 0,-22 0 15,22 0-15,0 1 0,0-1 16,0 0-16,-1-21 0,22 21 15,22-42 32,-22 0-47,21 21 0</inkml:trace>
  <inkml:trace contextRef="#ctx0" brushRef="#br0" timeOffset="57472.98">6646 8721 0,'0'-21'16,"0"-1"15,0 1 16,0 0 0,0 0-32,-21 21 1,21-21-16,0 0 15,0-1 1,0 1 0,0 42 15,0 1-15,0-1-16,-21 21 0,21 22 0,0-1 15,0 1-15,-21 20 0,21-20 16,-21 20-16,21 1 0,0 0 0,-22-1 15,22 1-15,-21 0 0,0-1 16,21 1-16,-21 0 0,21-1 0,0-20 16,0-1-16,0 1 0,0-1 0,0-20 15,0-1-15,21 0 0,-21-20 0,21-1 16,0 0-16,22 0 0,-22 0 16,0-21-16,0 0 0,0 0 15,22 0-15,-1-42 0,0 21 16,-20 0-16,-1-1 0,0 1 15,21 0-15,-21-21 0,-21-1 0,22 1 16,-22 0-16,0-1 0,0 1 0,0 0 16,0-1-16,0 1 0,-22-21 15,1 20-15,-21 1 0,0 0 0,-1 20 16,1-20-16,-22 21 0,22 0 0,-21 0 16,20-1-16,1 22 15,0 0-15,20-21 0,1 21 0,0 0 16,0 0-16,21-21 15,21 21 1,0 0-16,22-21 0,-1 0 16,0 21-16,22-21 0,-22-1 0,22 1 15,-1 0-15,1 0 0,-1 0 16,-21 0-16,22-1 0,-22 1 0,22-21 16,-22 21-16,0 0 0,-20-1 0,-1 1 15,0 0-15,0 0 0,0 21 16,-21-21-16,0 42 47,0 0-47,-21 0 0,21 0 0,0 22 15,0-22-15,0 0 0,0 21 0,0-20 16,0-1-16,0 21 0,0-21 16,0 0-16,0 1 0,21-1 15,0 0-15,1-21 16,-1 0-16,0 0 15,0 0-15,0 0 0,-21-21 16,21 21-16,1-21 0,-22-1 16,21 1-16,-21 0 0,0 0 15,21-21-15,0 20 0,-21 1 16,21-21-16,0 21 0,22 0 0,-22-1 16,21 1-16,-21 0 0,22 0 15,-1 0-15,-21 21 0,22 0 0,-1 0 16,-21 0-16,21 21 0,-20 0 0,-1 0 15,-21 0-15,0 1 0,0-1 16,0 21-16,0-21 0,0 22 0,0-22 16,-21 21-16,-1-21 0,1 0 0,0 1 15,0-1-15,0 0 0,0 0 16,21 0-16,21-42 47,0 0-47,0 0 0,0 0 0,0-1 15,1 1-15,20-21 0,-21 21 0,0-22 16,22 1-16,-22 0 0,0 21 16,0-22-16,0 22 0,0-21 0,-21 21 15,0-1-15,0 44 16,0-1 0,-21 21-16,0-21 0,21 22 15,-21-22-15,0 21 0,21 0 0,0-20 16,-21 20-16,21-21 0,0 21 15,0-20-15,0-1 0,0 0 16,0 0-16,0 0 0,21-21 16,0 0-16,0 0 0,0 0 15,0 0-15,1 0 0,-1 0 16,0-21-16,0 21 0,0-21 0,0 0 16,1 0-16,-1-1 0,0 1 0,-21-21 15,21 21-15,-21 0 0,0-1 16</inkml:trace>
  <inkml:trace contextRef="#ctx0" brushRef="#br0" timeOffset="57700.85">7535 8763 0,'-21'0'0,"42"0"0,-63 0 0,21 0 15,0 0-15,-1 0 16,44 0 31,-1 0-47,0 0 16,0 0-16,0 0 0</inkml:trace>
  <inkml:trace contextRef="#ctx0" brushRef="#br0" timeOffset="58236.4">9779 8530 0,'0'0'0,"0"-21"16,0 42-1,0 0 1,0 1-16,-21 20 0,21-21 15,-21 43-15,-1-22 0,22 21 0,0-20 0,0 20 16,0 1-16,-21-22 0,0 22 16,21-22-16,-21 0 0,21-21 0,0 22 15,0-22-15,0 21 0,0 1 16,0-22-16,21-21 31,-42-21 0</inkml:trace>
  <inkml:trace contextRef="#ctx0" brushRef="#br0" timeOffset="58849.06">9229 9144 0,'0'0'0,"21"-21"31,21 21-31,-21-21 0,0 21 16,22 0-16,-1-21 0,22 21 15,-1-22-15,1 1 0,-1 0 0,22 0 16,-1 0-16,-20 0 0,21-1 16,-22 1-16,22-21 0,-43 21 15,22-22-15,-22 22 0,0-21 0,-21 21 16,1-22-16,-1 22 0,-21 0 0,0-21 16,0 21-16,0-1 0,0 1 15,-21 0-15,21 0 0,-22 0 0,1 21 16,0 0-16,0 0 0,0 0 15,0 0-15,-1 21 0,22 0 16,0 0-16,0 22 0,-21-1 0,21 0 16,0 1-16,0 20 0,-21-21 0,21 22 15,0-1-15,0-20 16,0-1-16,0 22 0,-21-22 0,21-21 16,-21 21-16,21 1 0,-21-22 0,21 0 15,-22 0-15,22 0 0,0 1 16,-21-22-16,0 21 0,21-42 31,0-1-31,0 1 16,0 0-16,21 0 0,-21 0 0,43-22 15,-22 1-15,0 21 0,21-21 0,-21-1 16,22 1-16,-1 21 0,0 0 16,1-1-16,-1 1 0,-21 21 15,22 0-15,-22 0 0,21 0 0,-21 21 16,0 1-16,1-1 0,-1 0 15,-21 0-15,0 21 0,0-20 0,0-1 16,0 21-16,0-21 0,0 0 0,0 1 16,-21-1-16,21 0 0,-22-21 15,22 21-15,22-21 32,-1 0-32,0 0 15,0-21-15,0 0 0,0 0 0,22-1 16</inkml:trace>
  <inkml:trace contextRef="#ctx0" brushRef="#br0" timeOffset="59216.85">10964 8954 0,'21'0'15,"1"0"-15,-1 0 16,0 0-16,0 0 15,0 0-15,0 0 0,1-22 0,-1 22 16,0-21-16,0 21 0,-21-21 0,21 0 16,-21 0-16,21 0 0,-21-1 15,0 1-15,0 0 16,0 0-16,-21 21 16,0 0-16,0 0 0,0 0 15,0 0-15,-1 21 0,1 0 0,0 0 16,0 22-16,21-22 0,-21 21 0,0-21 15,-1 22-15,22-1 0,0-21 16,0 0-16,0 22 0,0-22 0,0 0 16,0 0-16,0 0 0,22-21 0,-1 22 15,0-22-15,21 0 16,-21 0-16,22 0 0,-22 0 0,21 0 16,1-22-16,-1 1 0,21 0 0,-20 0 15,-1 0-15,22 0 0</inkml:trace>
  <inkml:trace contextRef="#ctx0" brushRef="#br0" timeOffset="59908.45">12658 8615 0,'0'21'0,"0"-42"0,21 42 31,0-21-31,21-21 0,-21 21 0,22-21 16,-1 21-16,0-21 0,22-1 16,-22 1-16,1 21 0,-1-21 0,0 0 15,1 0-15,-1-22 0,-21 22 0,0 0 16,-21 0-16,0 0 0,0 0 16,0-1-16,-21 1 0,-21 0 15,-1 21-15,1 0 0,0 0 0,-1 0 16,-20 21-16,-1 0 0,22 1 0,0-1 15,-1 0-15,1 21 0,0 1 16,21-22-16,-1 21 0,1-21 16,21 22-16,0-22 0,0 21 0,0-21 0,0 0 15,21 1-15,22-1 16,-22 0-16,21-21 0,-21 0 16,22 0-16,-1 0 0,0 0 0,1 0 15,-1 0-15,-21 0 0,22 0 0,-22 0 16,-42 0-1,-1 21 1,1 0-16,-21 0 0,0 1 0,-1-1 16,1 0-16,0 0 0,-1 21 0,1-20 15,0 20-15,20-21 0,1 0 16,0 22-16,21-22 0,-21 0 0,21 0 16,0 0-16,0 0 0,21-21 0,0 22 15,0-1-15,22-21 0,-1 0 16,0 0-16,1 0 0,20 0 0,-20 0 15,20 0-15,1-21 0,-1-1 0,1 22 16,-22-21-16,21 0 0,-20 0 16,20-21-16,-20 20 0,-22 1 15</inkml:trace>
  <inkml:trace contextRef="#ctx0" brushRef="#br0" timeOffset="60252.25">13568 8721 0,'0'0'0,"0"-85"31,21 85-31,0-21 0,0 21 16,0 0-16,1 0 0,-1 0 0,0 0 16,21 0-16,-21 0 0,22 21 15,-22 0-15,21-21 0,-21 21 0,1 22 16,-1-22-16,0 0 0,-21 21 0,21-20 16,-21-1-16,0 21 0,0-21 15,0 22-15,0-22 0,0 0 0,0 0 16,0 0-16,-21-21 0,0 21 15,0-21-15,-1 0 16,22-21 0,0 0-16,0 0 0,0 0 15,0 0-15,0-22 0,0 22 0,0-21 16,22 21-16,-1-22 0,-21 22 0,21-21 16,0 21-16,0-1 15,0 1-15,1 0 0,20 0 0,-21 21 16,0 0-16,22-21 0,-22 21 0,0 0 15,0 0-15,0 0 0,0 0 16</inkml:trace>
  <inkml:trace contextRef="#ctx0" brushRef="#br0" timeOffset="60645.03">14478 8594 0,'0'0'0,"0"-21"0,0-1 15,0 1 1,0 0-16,21 21 16,0 0-16,0 0 0,1 0 15,-1 0-15,0 21 0,0 0 0,0 1 16,-21-1-16,21 0 0,1 0 16,-1 0-16,-21 0 0,0 22 0,0-22 15,0 21-15,0-21 0,0 22 0,0-22 16,0 0-16,0 0 0,0 0 15,0 1-15,0-1 0,-21-21 16,-1 0-16,1 0 31,21-21-31,0-1 0,0 1 16,0 0-16,0 0 0,0 0 0,0 0 16,0-22-16,0 22 0,0 0 0,0 0 15,21-22-15,-21 22 0,0 0 16,22 21-16,-1-21 0,-21 0 0,21 0 15,0 21-15,0-22 0,0 22 16,1-21-16,-1 21 0,21 0 16</inkml:trace>
  <inkml:trace contextRef="#ctx0" brushRef="#br0" timeOffset="61060.79">15367 8424 0,'0'0'0,"-21"0"0,0 0 16,-1 0-16,1 0 0,-21 0 0,21 22 16,0-1-16,-1 0 0,1 0 0,-21 0 15,21 0-15,0 22 0,-1-22 16,1 0-16,0 21 0,0-20 0,0 20 16,21-21-16,0 21 0,0-20 0,0-1 15,0 21-15,0-21 0,21 0 0,0 1 16,0-1-16,22-21 0,-22 0 15,21 0-15,-21 0 0,22 0 0,-1 0 16,0 0-16,1 0 0,-22-21 16,21-1-16,-21 1 0,22 0 15,-22 0-15,0-21 0,-21-1 0,21 1 16,-21 21-16,0-22 0,0 1 0,0 0 16,0-1-16,-21 22 0,0-21 15,0 21-15,-1 0 0,-20-1 0,21 22 16,0 0-16,-22 0 0,1 0 0,21 0 15,-21 0-15,20 22 0,1-1 16,0 0-16,0 0 0,21 0 16,0 0-16,0 1 0,0-1 0,21 0 0,0 0 15,22 0-15,-22-21 0,21 21 16,43-21-16</inkml:trace>
  <inkml:trace contextRef="#ctx0" brushRef="#br0" timeOffset="61428.58">16023 8530 0,'0'0'0,"0"-21"0,0 0 16,0 0-16,0 0 15,0-1-15,21 22 32,0 0-32,1 0 0,-1 22 0,0-1 15,-21 0-15,21 0 0,0 0 0,0 0 16,1 1-16,-1 20 0,-21-21 15,0 21-15,21-20 0,-21 20 16,0-21-16,0 0 0,0 0 0,0 1 16,0-1-16,0 0 0,0 0 0,-21-21 31,21-21-15,0 0-16,0 0 0,0-1 0,0 1 15,0 0-15,0-21 0,21 21 16,0-22-16,0 22 0,0-21 0,1-1 15,-1 22-15,21 0 0,-21-21 0,0 21 16,22-1-16,-22 22 0,0-21 16,21 21-16,-20-21 0,-1 21 15,0 0-15,0 0 16</inkml:trace>
  <inkml:trace contextRef="#ctx0" brushRef="#br0" timeOffset="61844.35">17335 8424 0,'0'0'0,"22"-21"0,-22 0 0,0 0 16,0 0-16,-22 21 16,1 0-16,-21 0 15,21 0-15,-22 0 0,22 0 16,-21 21-16,0 0 0,-1 0 0,22 0 15,-21 1-15,21-1 0,-1 0 16,22 0-16,0 0 0,0 0 16,0 1-16,22-1 0,-1-21 15,21 21-15,-21-21 0,22 21 0,-22-21 16,21 0-16,0 0 0,-20 21 16,20 0-16,-21-21 0,0 22 15,0-22-15,1 21 0,-22 0 0,0 0 16,0 0-16,0 0 15,-22-21-15,1 22 0,-21-22 16,21 0-16,0 21 0,-22-21 0,1 0 16,21 0-16,-22 0 0,22 0 0,-21 0 15,21 0-15,-22 0 0,22 0 16,0 0-16,0 0 0,0 0 0,0 0 16,-1 21-16,1-21 0,0 0 15,0 21-15,0-21 0</inkml:trace>
  <inkml:trace contextRef="#ctx0" brushRef="#br0" timeOffset="62664.88">3344 11578 0,'-42'0'16,"84"0"-16,-126 21 0,62-21 0,1 0 0,0 0 16,21 22-16,21-22 15,22 21-15,-1 0 16,21-21-16,1 0 0,21 21 0,-1-21 15,22 0-15,-21 0 16,21 0-16,-1 0 0,1 0 0,0 0 16,0 0-16,-21 0 0,20 0 0,-20 0 15,0 0-15,-22 0 0,1 0 16,-1 0-16,-20-21 0,-22 21 0,21-21 16,-21 21-16,-21-21 0,0-1 15,-21 22 1,0 0-16,-21 0 0,20-21 0,1 21 15,-21 0-15,21 0 0,-22-21 0,22 21 16,0 0-16,21-21 16,42 21-1,-20 21 1,-1-21-16,21 21 0,-21-21 16,0 21-16,1 1 0,-1-1 0,0 0 15,-21 0-15,0 0 0,0 22 0,0-22 16,0 0-16,-21 0 0,0 0 15,-1 0-15,-20 1 0,21-1 0,0 0 16,-22 0-16,1 0 0,21-21 16,21-21-1</inkml:trace>
  <inkml:trace contextRef="#ctx0" brushRef="#br0" timeOffset="63416.37">6583 11134 0,'0'0'0,"-21"0"0,-1 0 0,1 0 16,0 21-16,42-21 31,0 0-31,1 0 0,-1 0 0,0-21 16,21 21-16,1-21 0,-1 21 15,0-22-15,1 1 0,-1 0 0,21 0 16,-20 0-16,-22 0 0,21-1 0,-21 22 16,1-21-16,-22 0 0,0 0 15,0 0-15,-22 0 0,1-1 16,-21 22-16,0 0 0,-1 0 16,-20 0-16,20 0 0,-20 22 15,-1-1-15,1 0 0,-1 0 0,22 0 16,-21 0-16,20 1 0,22-1 0,0 21 15,0-21-15,0 22 16,21-22-16,0 0 0,0 42 0,21-41 16,0-1-16,0 0 0,0-21 0,22 21 15,-1-21-15,0 0 0,22 0 16,-22 0-16,22 0 0,-22 0 0,21 0 16,-20 0-16,-1 0 0,0 0 15,-20 0-15,-1 0 0,-64 0 31,1 0-31,0 0 0,-22 21 0,22 0 16,-43 1-16,22-1 0,-1 0 16,22 0-16,-22 0 0,22 0 0,0 1 15,-1 20-15,22-21 0,0 0 16,0 22-16,21-22 0,0 0 0,0 0 16,0 0-16,0 0 0,21 1 15,0-22-15,43 42 0,-43-42 16,21 0-16,1 0 0,20 0 0,-21 0 15,22 0-15,-22 0 0,22 0 0,-22-21 16,22 21-16,-22-21 0,21-1 16,-20 1-16,-1 0 0,-21 0 15,22 0-15,-22 0 0</inkml:trace>
  <inkml:trace contextRef="#ctx0" brushRef="#br0" timeOffset="63640.27">7154 11388 0,'0'0'0,"0"-21"0,0-1 0,0 1 16,21 21 15,1 21-31,-1 1 0,0-1 0,0 0 16,0 0-16,22 0 0,-22 22 15,0-22-15,0 0 0,0 0 16,0 0-16,1 0 0,-1 1 0,-21-1 16,0 0-16,21 0 0,-21-42 46,0 0-46,21 0 0,-21-1 16,0 1-16,0 0 0</inkml:trace>
  <inkml:trace contextRef="#ctx0" brushRef="#br0" timeOffset="63821.17">7535 11409 0,'0'-42'0,"0"20"0,0 1 0,0 0 16,0 0-16,0 0 0,-21 21 16,0 0-16,0 0 15,0 21-15,-1 0 0,1 0 0,0 0 16,-21 1-16,21 20 0,-1-21 15,1 21-15,0 1 0,0-22 0,-21 21 16,20-21-16,1 22 0,21-22 0,-21 0 16,21 0-16,0 0 0,0 1 15,21-22-15,22 0 16,-22 0-16,0 0 0,21-22 16,-21 1-16</inkml:trace>
  <inkml:trace contextRef="#ctx0" brushRef="#br0" timeOffset="64128.2">7789 11218 0,'0'0'0,"0"22"31,0 20-31,0-21 0,0 0 16,0 22-16,0-1 0,0 0 15,0-21-15,0 43 0,0-22 0,0 1 16,0-1-16,0 21 0,0 1 0,0-1 15,0 1-15,0 21 0,-21-1 16,21 1-16,-21 0 0,21-1 0,-21 1 16,0 21-16,21-22 0,0 1 0,-22 0 15,1-1-15,21-20 16,0-1-16,0-20 0,0-1 0,0 0 16,0-20-16,0-1 0,21-21 15,-21-21 1,0-1-16,0-20 0,0 0 15,0-1-15,0-41 0,0 20 16</inkml:trace>
  <inkml:trace contextRef="#ctx0" brushRef="#br0" timeOffset="64443.93">7683 11578 0,'0'0'15,"0"-42"-15,0 0 0,0-1 0,0 1 0,0 21 16,0-22-16,22 1 0,-1 21 0,0-21 15,21 20-15,-21 1 0,22-21 16,20 21-16,-20 21 0,-1-21 0,21 21 16,-20 0-16,20 0 0,-20 0 0,-1 21 15,0 0-15,-21 0 0,1 0 16,-1 22-16,-21-22 0,0 21 0,0-21 16,-21 22-16,-1-22 0,1 0 0,-21 0 15,21 21-15,-22-20 0,1-22 16,0 21-16,-1 0 0,1-21 0,21 21 15,-21-21-15,20 0 0,1 0 16,0 21-16,0-21 0,42 0 31,21 0-31,-20 0 16,-1 0-16,21 0 0,-21-21 0,22 21 16</inkml:trace>
  <inkml:trace contextRef="#ctx0" brushRef="#br0" timeOffset="65300.11">8890 11155 0,'0'0'15,"0"-21"-15,-21 0 0,21-1 0,-21 1 16,-1 21-16,1-21 0,0 21 16,0 0-16,-21 0 0,20 0 15,-20 0-15,21 0 0,-21 0 0,20 0 16,1 21-16,-21 22 0,21-22 0,0 21 15,-1-21-15,1 22 0,0-1 16,0 0-16,21 1 0,0-1 0,0 0 16,0-21-16,0 1 0,0-1 0,0 0 15,21 0-15,21-21 0,-20 0 16,-1 0-16,21 0 0,-21 0 0,22 0 16,-1 0-16,-21-21 0,21 0 0,-20 0 15,20-1-15,-21 1 0,0 0 16,0 0-16,1-21 0,-22 20 15,0-20-15,0 21 0,0-21 0,0-1 16,0 22-16,0-21 0,0 21 0,0-1 16,0 44-1,0 83 1,0-62-16,-22-22 16,22 21-16,0 1 0,0-22 15,0 21-15,0-21 0,22 0 0,-1 1 16,0-1-16,0-21 0,0 0 0,0 0 15,1 0-15,20 0 16,-21 0-16,21 0 0,-20 0 0,20-21 0,0-1 16,-21 1-16,22-21 0,-1 21 15,-21-22-15,0 22 0,1-21 16,-22 0-16,0-1 0,0 22 0,0-21 16,0 21-16,0-1 0,0 1 0,0 0 15,0 42 1,0 0-1,-22 1-15,22-1 0,0 0 0,-21 21 16,21-21-16,0 22 0,0-22 0,0 21 16,0-21-16,0 1 15,0-1-15,0 0 0,0 0 0,0 0 16,0 0-16,0-42 31,0 0-15,0 0-16,0 0 0,0 0 15,0-22-15,0 22 0,21-21 0,-21-1 16,22 1-16,-1 21 0,0-21 16,0-1-16,0 22 0,43 0 15,-22 0-15,-21 21 0,22 0 0,-1 0 16,0 21-16,1 0 16,-1 0-16,-21 0 0,0 1 0,0 20 15,1-21-15,-22 21 0,0-20 0,0 41 16,0-42-16,0 22 15,0-22-15,-22 0 0,22 0 0,0 0 16,-21 0-16,42-42 31,1 0-31,-1 21 16</inkml:trace>
  <inkml:trace contextRef="#ctx0" brushRef="#br0" timeOffset="65824.81">10541 10986 0,'0'0'0,"0"-22"0,-21 1 15,0 0-15,-1 21 0,1-21 16,0 21-16,-21 0 0,21 0 0,-22 0 16,22 0-16,-21 0 0,-1 21 0,22 0 15,-21 0-15,21 22 0,-22-22 16,22 21-16,-21 1 0,21-22 0,0 21 15,21 0-15,0 1 0,0-1 0,0-21 16,0 22-16,0-22 0,21 0 16,0 0-16,0 0 0,21-21 0,-20 0 15,20 0-15,0 0 0,-21 0 16,22 0-16,-22 0 0,21 0 0,-21-21 16,22 0-16,-22 0 0,0 0 15,0-1-15,0-20 0,1 21 0,-1-21 16,-21-1-16,0 1 0,21-22 0,0 22 15,-21-21-15,21 20 0,-21-20 16,0-1-16,21 1 0,1-1 0,-22 1 16,0-1-16,0-42 15,0 64-15,0 21 0,0 0 0,0 0 16,0 42 0,0 0-16,0 21 0,0 1 15,-22 20-15,22-21 0,-21 22 16,21-1-16,0 1 0,0-1 0,0-20 15,0 20-15,0 1 0,0-22 0,0 22 16,0-22-16,0 0 0,0-21 16,0 22-16,21-22 0,1 0 0,-1 0 15,0 0-15,0 1 0,0-22 0,22 0 16,-22 0-16,0 0 0,0-22 16,0 1-16,0 21 0</inkml:trace>
  <inkml:trace contextRef="#ctx0" brushRef="#br0" timeOffset="66292.91">12171 10435 0,'0'0'0,"-21"-21"0,21 0 16,21 0-1,0 21-15,21 0 0,-21 0 0,22-21 16,-1 21-16,22 0 0,-22 0 0,21 0 16,1 0-16,-1-22 0,1 22 15,21 0-15,-22 0 0,1 0 16,-1 0-16,-21 0 0,22 0 0,-43 0 15,0 0-15,0 0 0,-42 0 16,0 0 0,0 22-16,-21-22 0,-1 0 15,1 0-15,-22 21 0</inkml:trace>
  <inkml:trace contextRef="#ctx0" brushRef="#br0" timeOffset="66528.77">12594 10329 0,'0'-21'0,"0"42"31,0 22-15,0-22-16,0 21 0,0 1 0,0-1 15,0 0-15,0 1 0,0 20 0,0-21 16,0 1-16,0-1 0,0 0 16,0 1-16,-21-1 0,21 0 0,0 1 15,0-22-15,-21 21 0,21-21 0,0 1 16,0-1-16,0 0 0,0 0 15,21-21 1,-21-21-16,21 0 16,0 0-16,0-1 0</inkml:trace>
  <inkml:trace contextRef="#ctx0" brushRef="#br0" timeOffset="67108.44">12933 10943 0,'0'0'0,"21"43"32,0-22-32,0-21 15,0 0-15,1 0 0,-1 0 0,21 0 16,-21 0-16,22-21 0,-22 21 0,21-22 16,-21 1-16,22 0 0,-22 21 15,0-21-15,0 0 0,0 0 0,-21-1 16,21 1-16,-21-21 0,0 21 15,0 0-15,0-1 0,-21 1 16,0 21-16,0 0 0,-21 0 0,20 0 16,1 0-16,-21 21 0,21 1 15,0-1-15,-1 0 0,1 21 0,0-21 16,0 1-16,21 20 0,0-21 0,0 21 16,0-20-16,0-1 0,0 21 15,0-21-15,0 0 0,42 1 0,-21-22 16,1 21-16,-1-21 0,21 0 15,0 0-15,-20 0 0,20 0 0,0 0 16,-21 0-16,22-21 0,-22-1 0,21 1 16,-21 21-16,22-21 0,-22 0 15,0-21-15,0 20 0,0 1 0,1 0 16,-1 0-16,-21 0 0,21 0 16,0-1-16,0 1 0,-21 0 0,21 21 15,1 0-15,-1 0 0,0 21 16,-21 0-1,21 1-15,-21-1 0,0 0 16,0 0-16,0 0 0,0 0 0,0 1 16,0-1-16,0 0 0,-21 0 0,21 0 15,-21 0-15,21 1 0,0-1 16,-21-21-16,21 21 0,-22-21 16,1 0-1,21-21 1,0 0-16,0-1 0</inkml:trace>
  <inkml:trace contextRef="#ctx0" brushRef="#br0" timeOffset="67364.69">14224 10245 0,'0'0'15,"21"0"-15,-21 21 16,0 0-16,0 21 15,0 1-15,0-1 0,0 0 0,-21 22 16,0-22-16,21 22 0,-21-22 0,-1 22 16,1-22-16,21 0 0,-21 1 0,21-1 15,-21 0-15,21-21 0,0 22 16,0-22-16,0 0 0,0 21 0,0-20 16,21-22-16,0 21 0,0 0 0,1-21 15,-1 0-15,0 0 16,0 0-16,-21-21 0,21 0 15</inkml:trace>
  <inkml:trace contextRef="#ctx0" brushRef="#br0" timeOffset="67552.58">14055 10774 0,'0'-21'16,"21"21"-16,0 0 15,0-21-15,0 21 0,0 0 16,1 0-16,20-22 0,-21 22 0,21-21 16,-20 21-16,-1 0 0,21-21 0,-21 0 15,0 21-15,1-21 0,-1 21 16</inkml:trace>
  <inkml:trace contextRef="#ctx0" brushRef="#br0" timeOffset="69013.87">15155 10351 0,'-21'-22'0,"42"44"0,-42-65 16,21 22-16,-21 0 0,21 0 16,0 0-16,-21-1 0,0 22 15,-1 0-15,1 0 0,0 0 0,0 0 16,0 0-16,0 22 0,-1-1 16,1 0-16,0 21 0,0 1 0,-21-1 15,20 21-15,22-20 0,-21 20 0,0-20 16,0 20-16,21-21 0,-21 1 15,21 20-15,0-20 0,0-1 0,0-21 16,0 21-16,42-20 0,-21 20 0,0-21 16,1 0-16,20 0 0,0-21 15,1 22-15,-1-22 0,0 0 16,64 0-16,-64 0 0,22-22 16,-22 1-16,22 21 0,-22-21 15,0 0-15,1 0 0,-22 0 0,0-22 16,0 22-16,0-21 0,1-1 0,-22 1 15,0 0-15,0-1 0,0-20 16,0-1-16,0 1 0,-22 21 0,1-22 16,0 22-16,0-22 0,0 43 0,-22-21 15,22 21-15,-21-1 0,0 1 16,-1 21-16,1 0 0,0 0 0,-1 0 16,1 21-16,-22-21 0,22 22 15,21 20-15,-21 0 0,-1 1 16,22-1-16,0 0 0,0 22 0,21-22 15,0 22-15,0-22 0,0 0 16,0 1-16,0-1 0,21 0 0,21 1 16,-21-22-16,1 21 0,20-21 0,0 0 15,1 1-15,-1-22 0,0 0 16,1 21-16,-1-21 0,21 0 0,-20 0 16,-1 0-16,0 0 0,1-21 0,-1-1 15,-21 22-15,22-21 0,-22 0 16,21 0-16,-21 0 0,0 0 0,1-1 15,-1 1-15,-21 0 0,21 0 0,-21 0 16,21 21-16,-21-21 16,0 42-1,0 0-15,0 0 16,0 0-16,0 0 0,0 1 16,0-1-16,0 0 0,0 0 0,0 0 15,0 0-15,0 1 0,0-1 0,21 0 16,0-21-16,1 0 0,-1 21 15,0-21-15,21 0 16,-21 0-16,1 0 0,-1 0 0,0-21 16,21 0-16,-21 21 0,1-21 0,-1-1 15,21 1-15,-21 0 0,-21-21 16,21 21-16,1-22 0,-22 22 16,21 0-16,-21 0 0,0-22 0,0 22 15,0 0-15,-21 42 31,-1 0-31,1 1 0,21-1 16,0 0-16,0 0 0,0 0 16,-21 0-16,21 1 0,0-1 0,0 0 15,0 0-15,0 0 0,21 0 0,0-21 16,1 22-16,-1-22 16,0 0-16,0 0 0,0 0 15,0 0-15,1 0 0,-1-22 16,0 1-16,21 0 0,-21 0 15,1 0-15,-1 0 0,0-22 0,0 1 16,0 0-16,0-1 0,-21 1 16,43-64-16,-22 43 0,0-1 15,0 1-15,0 20 0,1 1 0,-22-22 16,0 22-16,0 21 0,0-21 16,0 20-16,0 1 0,0 0 0,-22 21 15,22 21 1,-21 0-16,0 1 0,0 20 15,21-21-15,-21 43 0,21-22 16,0 21-16,0 1 0,0-22 0,0 22 0,0-22 16,0 22-16,0-22 15,0 0-15,21 1 0,0-1 0,-21-21 16,21 0-16,-21 22 0,0-22 0,21-21 16,1 21-16,-1 0 0,0-21 15,0 0-15,0 0 0,0 0 16,1-21-16,-1 0 0,0 21 15,0-21-15,-21-1 0,21 1 16,-21 0-16,0 0 0</inkml:trace>
  <inkml:trace contextRef="#ctx0" brushRef="#br0" timeOffset="69188.31">16531 10583 0,'0'22'15,"21"-22"-15,0 0 16,1 0-16,-1 0 0,21 0 16,-21 0-16,22 0 0,-22 0 15,21 0-15,-21 0 0,22-22 0,-1 22 16,-21-21-16,21 21 0,-20-21 0</inkml:trace>
  <inkml:trace contextRef="#ctx0" brushRef="#br0" timeOffset="69473.03">17314 10499 0,'0'21'0,"-21"-21"0,21 21 0,-21 0 16,21 0-16,0 22 0,0-22 0,0 21 16,-21-21-16,21 22 0,0-1 15,0 0-15,0 1 0,0-1 0,0 0 16,0 22-16,0-22 0,0 22 0,0-22 15,0 22-15,0-1 0,0-21 16,0 22-16,0-22 0,0 1 16,-21-1-16,21 0 0,0 1 0,0-22 15,0 0-15,-22 0 0,22 0 0,0 0 16,0 1-16,-21-22 0,21-22 31,0 1-31,0-21 16</inkml:trace>
  <inkml:trace contextRef="#ctx0" brushRef="#br0" timeOffset="69779.87">17251 10774 0,'0'0'0,"0"-21"0,0-22 0,0 22 16,0-21-16,0 21 0,0 0 15,0-1-15,21 1 0,0 0 0,0 21 16,0-21-16,22 0 0,-22 21 0,21 0 15,1 0-15,-1 0 0,0 0 16,1 0-16,-22 21 0,0 0 16,0 21-16,-21-20 0,0-1 0,0 21 15,0-21-15,0 0 0,-21 22 16,0-22-16,-22 0 0,22 0 0,-21 0 0,0 1 16,-1-1-16,22-21 0,-21 21 0,-1-21 15,22 0-15,0 0 16,0 0-16,0 0 0,42 0 31,0-21-31,21 0 0,-20-1 16,-1 22-16,21-21 0,0 0 0</inkml:trace>
  <inkml:trace contextRef="#ctx0" brushRef="#br0" timeOffset="70452.92">17822 10562 0,'0'21'16,"0"1"-16,0-1 0,0 0 16,0 0-16,0 0 0,0 0 0,0 1 15,0-1-15,0 0 0,0 0 16,0 0-16,0 0 0,0 1 0,0-1 16,21-21-1,1 0-15,-1 0 0,0 0 16,0 0-16,21 0 0,-20-21 15,-1-1-15,0 1 0,0 0 0,0 0 16,22-21-16,-43 20 0,21-20 16,0 21-16,-21-21 0,0 20 0,21 1 15,-21 0-15,-21 42 32,21 0-32,0 22 15,-21-22-15,0 0 0,21 0 0,0 22 16,0-22-16,0 0 0,0 0 15,0 0-15,0 0 0,0 1 0,0-1 16,21-21-16,0 21 16,0-21-16,0 0 0,22 0 15,-22 0-15,0 0 0,21 0 0,-21-21 16,22 0-16,-22-1 0,0 1 0,0 0 16,22-21-16,-22 21 0,0-22 15,0 1-15,0-22 0,0 1 16,1 21-16,-1-22 0,0 1 0,-21 20 15,0-20-15,21 20 0,-21 1 0,0 21 16,0-21-16,0 20 0,0 1 16,-21 21-1,0 0-15,21 21 0,-21-21 16,-1 43-16,1-22 0,21 21 0,-21 1 16,21-1-16,0 0 0,-21 22 0,21-22 15,0 0-15,0 22 0,0-22 16,0 1-16,0-1 0,0 0 0,0-21 15,21 22-15,-21-22 0,21 0 0,0 0 16,1 0-16,-1-21 16,0 0-16,21 22 0,-21-22 0,1 0 15,-1 0-15,0 0 0,0 0 0,0-22 16,0 1-16,1 0 0,-22 0 16,0-21-16,0 20 0</inkml:trace>
  <inkml:trace contextRef="#ctx0" brushRef="#br0" timeOffset="70641.83">18351 10287 0,'22'0'16,"-1"0"-1,21 0-15,0 0 0,-20 0 0,20 0 16,0 0-16,1 0 0,-1 0 0,0 0 15,1 0-15,-1 0 0,-21 0 16,0 0-16,0 0 0,1 0 0</inkml:trace>
  <inkml:trace contextRef="#ctx0" brushRef="#br0" timeOffset="71884.25">19727 10710 0,'0'0'0,"21"0"0,22 0 15,-1-21-15,0 21 0,1-21 16,-1 0-16,0 0 0,22 0 0,-22-22 15,1 22-15,-1 0 0,0-21 0,-21 20 16,22-20-16,-22 0 0,-21 21 16,0-22-16,0 1 0,0 0 0,0 20 15,0-20-15,-21 0 0,0-1 0,-1 22 16,1 0-16,0-21 16,0 42-16,0-21 0,0 21 0,-1 0 15,1 0-15,0 0 0,21 21 0,-21 0 16,0 21-16,0 1 0,21-1 15,-22 0-15,1 43 0,21-22 0,-21 1 16,0 21-16,21-1 0,-21 1 0,0 0 16,21-22-16,-22 22 0,22 21 15,0-22-15,-21 1 0,21 0 0,-21 20 16,21-20-16,-21 0 0,0 21 16,21-22-16,-21 22 0,-1-21 0,1-1 15,0 22-15,0-42 0,0 20 0,0 1 16,-1-21-16,22-1 0,0-21 15,0 1-15,0-1 0,0 0 0,0-20 16,0-1-16,22 0 0,-1-21 16,0 0-16,21 0 0,-21-21 0,22 0 15,-22-1-15,21 1 0,22 0 0,-43-21 16,21-1-16,1 1 0,20-21 0,-63-22 16,42 43-16,22-85 0,-1 63 15,-20 1-15,-1-22 0,0 21 0,-20-20 16,-1-1-16,-21 0 0,0 22 0,0-22 15,-21 22-15,-1-22 0,-20 43 0,21-22 16,-21 22-16,-1 0 0,1 20 16,-22 1-16,22 0 0,0 0 15,21 21-15,-22 0 0,1 0 0,21-21 16,0 21-16,-1 0 0,22-21 31,22 21-31,-1 0 0,0 0 0,0-22 16,21 22-16,-20-21 0,20 21 15,0-21-15,1 21 0,20-21 0,-21 0 16,1 21-16,20-21 0,-20-1 0,-1 1 16,0 0-16,1 0 0,-1 0 15,-21 0-15,21-1 0,-20 1 0,-1 0 16,0 0-16,-21 0 0,0 0 16,0-1-16,0 1 15,-21 21 1,0 21-16,21 1 15,-22-1-15,22 0 0,0 0 16,0 0-16,0 0 0,0 1 0,0-1 16,0 0-16,0 0 0,0 0 15,22-21-15,-1 0 16,0 21-16,21-21 0,-21 0 16,1 0-16,-1 0 0,21 0 0,-21-21 15,22 21-15,-22-21 0,0 0 0,0 0 16,0 0-16,0-1 0,1 1 0,-22 0 15,21-21-15,-21 21 0,0-1 16,0 1-16,0 0 0,-21 0 16,-1 0-16,1 0 0,0-1 0,-21 22 15,21 0-15,-22 0 0,22 0 0,-21 0 16,21 0-16,-1 0 0,1 0 16,0 22-16,0-1 0,21 0 0,-21-21 15,21 21-15,0 0 0,0 0 16,42-21-1,0 0-15,-20 0 16,-1 0-16,0-21 0</inkml:trace>
  <inkml:trace contextRef="#ctx0" brushRef="#br0" timeOffset="72132.25">21336 10118 0,'0'0'0,"42"-127"16,-42 148 15,0 0-31,-21 0 0,0 22 16,0-1-16,0 0 0,21 1 0,-22 20 15,1-21-15,21 22 0,0-22 16,-21 22-16,21-22 0,0 0 16,0 1-16,0-1 0,0 0 0,0-20 15,0 20-15,0-21 0,21-21 16,0 21-16,1-21 15,-1 0-15,0 0 0,21 0 0,-21 0 16,1-21-16</inkml:trace>
  <inkml:trace contextRef="#ctx0" brushRef="#br0" timeOffset="72684.64">22034 10499 0,'22'-21'15,"-44"42"-15,44-85 0,-22 43 0,0-21 16,0 21-16,0-22 0,0 22 0,0 0 16,-22 0-16,1 21 0,0 0 0,0 0 15,0 0-15,-22 0 0,22 0 16,0 21-16,-21 0 0,-1 0 0,22 0 16,-21 22-16,21-1 0,-22 0 0,22-20 15,0 20-15,0 0 0,0-21 16,21 22-16,0-22 0,0 0 15,0 0-15,0 0 0,21 1 0,0-1 0,0-21 16,22 0-16,-22 0 16,21 0-16,-21 0 0,22 0 0,-22-21 15,21 21-15,0-43 0,1 22 16,-22-21-16,0-1 0,0 1 16,0 0-16,1-1 0,-1-20 0,0 21 15,0-22-15,-21 22 0,21-22 16,0 22-16,-21-22 0,0 22 0,22 0 15,-22-1-15,0 1 0,21 0 0,-21 21 16,0-1-16,0 1 0,0 42 16,-21 1-1,-1 20-15,1-21 0,0 43 0,0-22 16,21 0-16,-21 22 16,21-22-16,-21 22 0,21-1 0,0-21 15,0 22-15,0-22 0,0 1 0,0-1 16,0 0-16,0 1 0,0-22 15,21 0-15,0 0 0,-21 0 0,21 0 16,0-21-16,0 0 0,1 0 0,-1 0 16,0 0-16,0 0 0,0 0 15,22 0-15,-22-21 0,0 0 0,0 0 16,0 0-16,0 0 0</inkml:trace>
  <inkml:trace contextRef="#ctx0" brushRef="#br0" timeOffset="73376.55">22500 10499 0,'21'0'31,"0"0"-31,1 0 0,-1 0 0,0-21 16,0 21-16,0-22 0,0 22 0,1-21 15,-1 0-15,0 0 0,-21 0 16,21 0-16,-21-1 0,0 1 15,0 0-15,-21 21 16,0 0-16,0 0 16,-1 0-16,1 21 0,0 0 0,0-21 15,-21 43-15,20-22 0,1 0 0,0 0 16,0 22-16,21-22 0,0 21 16,0-21-16,0 0 0,0 1 0,0-1 15,0 0-15,0 0 0,21 0 16,0-21-16,0 21 0,1-21 0,-1 0 15,0 0-15,21 0 0,1 0 0,-1 0 16,0 0-16,1 0 0,-22-21 0,21 0 16,0 0-16,1 0 0,-22 0 15,21-1-15,-21 1 0,1 0 0,-1-21 16,0 21-16,0-1 0,-21 1 16,21 0-16,0 0 0,-21 0 15,22 0-15,-1 21 16,0 0-16,0 0 15,0 0-15,0 0 0,1 0 0,-1 0 16,0 21-16,0 0 0,0 0 16,0 0-16,1 0 0,-22 1 15,21 20-15,-21-21 0,21 21 0,-21-20 16,0-1-16,0 21 0,0-21 16,0 0-16,-21 1 0,0-22 0,21 21 15,-22 0-15,1-21 0,0 0 16,0 0-1,21-21-15,0 0 16,0-1-16,0 1 0,0-21 16,21 21-16,0-22 0,22 1 0,-22 0 15,0-1-15,21 1 0,1 0 16,-1-1-16,0 1 0,-21 21 0,22-21 16,-1 20-16,-21 1 0,0 21 0,22 0 15,-22 0-15,0 0 16,-21 21-16,0 1 0,0-1 15,0 0-15,0 21 16</inkml:trace>
  <inkml:trace contextRef="#ctx0" brushRef="#br0" timeOffset="75220.36">3831 13504 0,'-42'0'0,"84"0"0,-105 0 0,20 0 16,-20 0-16,20 0 0,1-21 15,0 21-15,-1 0 0,1 0 16,21 0-16,0 0 0,-22 0 0,22 0 16,0 0-1,42 0 17,0 0-32,22 0 0,-1 0 15,22 0-15,-1 0 0,1 0 0,20 0 16,-20 0-16,-1 0 0,22 0 15,0 0-15,20 0 0,-20 0 0,21 0 16,0 0-16,-22 0 0,22 0 16,-21 0-16,0 0 0,-22 0 0,1 0 15,-1 0-15,1 0 0,-22 0 0,0 0 16,1 0-16,-22-21 0,0 21 16,0 0-16,0 0 0,-21-21 15,0 0 1,-21 0-1,0-1-15,-21 22 16,20 0-16,1-21 0,-21 21 0,0 0 16,-1 0-16,-20-21 0,20 21 15,1 0-15,0 0 0,-1 0 0,1 0 16,0 0-16,-1 0 0,22 0 16,0 0-16,42 0 31,22 0-31,-22 0 15,21 0-15,-21 0 0,22 0 0,-1 0 16,0 0-16,1 0 0,-1 0 16,0 0-16,-21 0 0,22 0 15,-1 0-15,-21 0 0,22 0 0,-22 0 0,0 0 16,0 0-16,0 0 0,-21 21 16,0 0-1,0 1-15,0-1 0,-21 0 16,0 21-16,0-21 0,0 22 15,-1-1-15,-20-21 0,21 22 0,-21-1 16,20 0-16,-20 1 0,21-22 16,-21 21-16,20 0 0,-20-20 0,21-1 15,0 0-15,-22 0 0,22 0 0,0 0 16,0 1-16,0-1 16,0-21-1,-1 0-15,1-21 16</inkml:trace>
  <inkml:trace contextRef="#ctx0" brushRef="#br0" timeOffset="80006.16">6265 12721 0,'0'0'0,"-21"-21"0,0 21 16,0 0-16,63 0 46,-21 0-46,22 0 0,-1 0 16,0 0-16,22 0 0,-1 0 16,1 0-16,20 0 0,-20 0 0,21 0 15,-22 0-15,1 0 0,-1 0 16,1 0-16,-22 0 0,21 0 0,-41 0 16,20 0-16,-21 0 0,0 0 15,-21 21-15,0 0 0,-21 1 16,-21-22-16,21 0 0,-22 21 15,1-21-15,0 0 0,-1 21 16</inkml:trace>
  <inkml:trace contextRef="#ctx0" brushRef="#br0" timeOffset="80288.99">6646 12806 0,'0'21'16,"0"0"-16,0 22 0,0-22 16,0 21-16,0 22 0,0-22 15,0 0-15,0 22 0,-21-1 0,21-20 16,0 20-16,-21-21 0,21 22 0,-21-22 16,0 22-16,21-22 0,0 0 15,0 1-15,-22-1 0,22-21 16,0 22-16,0-22 0,0 0 15,0 0-15,22-21 16,-22-21 0,21 0-16,-21 0 0,21-1 15,0 1-15</inkml:trace>
  <inkml:trace contextRef="#ctx0" brushRef="#br0" timeOffset="80984.59">7070 13441 0,'0'0'0,"21"0"16,-21 21-16,21-21 15,0 0-15,0 0 16,0 0-16,1-21 0,-1 0 16,0 21-16,0-21 0,0-1 0,0 1 15,1 0-15,-1 0 0,0 0 0,0 21 16,-21-21-16,0-1 0,0 1 15,0 0-15,-21 21 0,0-21 16,0 21-16,-1 0 0,1 0 16,0 0-16,0 21 0,-21 0 0,20 0 15,1 1-15,0-1 0,21 21 0,-21-21 16,21 22-16,-21-22 16,21 21-16,-21 0 0,21 1 0,0-1 15,0-21-15,0 22 0,0-22 0,0 21 16,0-21-16,21 0 0,0-21 15,21 22-15,-21-22 0,1 0 0,20 0 16,0 0-16,1 0 0,-1-22 0,21 1 16,-20 0-16,20 0 0,1 0 15,-1-22-15,64-41 16,-63 41-16,-1 1 0,-20 0 0,-1-1 16,0 1-16,1 0 0,-22 21 0,0-22 15,-21 22-15,0 0 0,0 0 16,-21 21-1,0 0-15,-1 0 0,-20 21 0,21 0 16,0 0-16,-22 0 0,22 1 0,0 20 16,21-21-16,0 0 0,0 0 15,0 1-15,0-1 0,21 0 0,0 0 16,1 0-16,-1 0 0,0 1 0,21-22 16,1 21-16,-22 0 0,0-21 15,21 21-15,-21 0 0,1-21 0,-22 21 16,0 1-16,0-1 15,-22 0-15,1-21 16,0 0-16,-21 21 0,-1-21 16,1 0-16,0 0 0,-1 0 0,1 0 15,21 0-15,-21 0 0,20 0 16,1 0-16,0 0 0,42-21 31,0 0-31,1 21 0,20-21 0,-21-1 16,21 1-16,22 0 0,-22-21 0</inkml:trace>
  <inkml:trace contextRef="#ctx0" brushRef="#br0" timeOffset="81272.42">8805 12806 0,'0'-21'0,"0"42"0,0-63 15,0 20-15,-21 22 0,0 0 16,0 0-16,0 22 0,-1-1 15,1 21-15,0 0 0,0 1 0,21-1 16,-21 22-16,0-22 0,-1 21 16,1 1-16,0-22 0,0 22 0,0-22 15,21 0-15,0 22 0,-21-22 0,21-21 16,0 22-16,0-22 0,0 21 16,0-21-16,21-21 0,-21 22 0,21-1 15,0-21-15,0 0 0,0 0 16,1 0-16,20 0 0,-21-21 15,0 21-15,0-22 0,1 1 0,-1 0 16,-21 0-16,0 0 0,0 0 16,0-1-16</inkml:trace>
  <inkml:trace contextRef="#ctx0" brushRef="#br0" timeOffset="81441.33">8382 13377 0,'0'0'15,"-21"0"-15,0 0 0,21-21 0,0 0 31,21 21-31,0 0 0,0 0 16,0-21-16,22 21 0,20 0 16,-21-21-16,22 0 0,-22 21 0,22-22 15,-1 22-15,-20-21 0,20 21 16,-21-21-16,1 0 0,-1 21 0,0-21 16</inkml:trace>
  <inkml:trace contextRef="#ctx0" brushRef="#br0" timeOffset="81692.58">9440 12891 0,'0'0'0,"0"-22"0,0 44 31,-21-1-31,21 0 0,-21 0 16,21 21-16,0 1 0,-21-1 16,0 0-16,-1 1 0,22-1 0,-21 0 15,21 1-15,-21-1 0,0 0 16,0-20-16,0 20 0,-1 0 0,1 1 15,0-22-15,21 0 0,0 0 0,0 0 16,21-21 0,0-21-1,1 0-15,-22-21 0,21 20 16,-21 1-16,0-21 0,21 0 16</inkml:trace>
  <inkml:trace contextRef="#ctx0" brushRef="#br0" timeOffset="81908.45">9292 12933 0,'0'0'16,"21"0"-16,-21 21 16,21 21-16,1-20 0,-1-1 15,-21 21-15,21 0 0,-21 1 0,0-22 16,21 21-16,0 1 0,0-22 0,-21 21 16,22-21-16,-1 22 0,-21-22 15,21 0-15,0 0 0,0 0 0,0 0 16,22 1-16,-22-22 15,0 0-15,0 0 0,0 0 16,-21-22-16,22 1 16,-22 0-16,21 0 15</inkml:trace>
  <inkml:trace contextRef="#ctx0" brushRef="#br0" timeOffset="82140.32">9800 12806 0,'0'-21'0,"0"42"0,-21-21 31,0 21-31,0 0 0,-1 22 16,1-1-16,0 0 0,21 1 0,-21-1 15,0 0-15,0 1 0,21-1 16,0 0-16,-22 1 0,1-22 16,21 21-16,0-21 0,-21 22 15,21-22-15,0 0 0,0 0 0,0 0 16,0 0-16,21 1 15,0-22-15,1 0 0,20 0 16,-21-22-16,0 1 0,22 0 0</inkml:trace>
  <inkml:trace contextRef="#ctx0" brushRef="#br0" timeOffset="82700">10329 12827 0,'0'0'0,"0"-21"16,0 0-16,0 0 0,-21 21 15,0 0 1,-21 21-16,20 0 16,1 21-16,-21-21 0,21 22 0,-22-1 15,22 0-15,-21 1 0,21 20 0,0-20 16,-1-1-16,1 0 0,0 1 16,21-1-16,0 0 0,0-21 0,0 22 15,0-22-15,21 0 0,0 0 0,1 0 16,20-21-16,0 0 0,-21 0 15,22 0-15,-1 0 0,0 0 16,1 0-16,-1 0 0,-21-21 0,0 21 16,22-21-16,-43 0 0,0 0 15,0 0-15,0-1 0,0 1 16,-21 0-16,-1 0 0,1 21 16,-21 0-16,21 0 0,0-21 15,-22 21-15,22 0 0,0 0 0,0 0 16,0 0-16,42 0 31,0 0-31,0 0 0,21 0 0,-20 0 16,-1 0-16,21 0 0,-21 21 15,0 0-15,1 0 0,-22 0 16,0 1-16,0 20 0,0 0 0,0-21 16,0 22-16,0-1 0,0 22 0,-22-22 15,1 0-15,0 22 0,0-22 16,0 0-16,0 22 0,-1-22 0,1 1 15,0 20-15,0-21 0,0 1 0,21-1 16,-21 0-16,21-20 0,0 20 16,-22-21-16,22 0 0,22-21 15,-1 0-15,0-21 16,0 0-16,21 0 0,-20-22 16,-1 1-16,0 0 0</inkml:trace>
  <inkml:trace contextRef="#ctx0" brushRef="#br0" timeOffset="82999.95">10774 13272 0,'0'0'0,"0"21"16,0 0-16,0 0 15,21-21 1,0 0-16,0 0 15,0 0-15,1-21 0,-1 21 16,-21-21-16,0 0 16,0-1-16,0 1 15,0 0-15,-21 21 16,-1 0-16,1 0 0,0 0 0,0 0 16,0 0-16,0 21 0,-1-21 15,22 21-15,0 1 0,-21-22 0,21 21 16,-21 0-16</inkml:trace>
  <inkml:trace contextRef="#ctx0" brushRef="#br0" timeOffset="84140.28">11409 13314 0,'0'0'15,"21"0"-15,0 0 0,0 0 0,0 0 0,1 0 16,-1 0-16,0 0 0,0 0 15,0 0-15,22-21 0,-22 21 0,21-21 16,-21-1-16,64-20 16,-64 21-16,21-21 0,-20 20 15,-1 1-15,0-21 0,0 21 0,0-22 16,0 22-16,-21-21 0,0 21 0,0 0 16,22-1-16,-22 1 0,0 0 15,0 0-15,0 0 31,0 0 48,21 21-64,-21-22-15,0 1 16,21 0-16,-21 0 15,0 0-15,0 0 16,0-1 0,0 1-16,-21 21 15,0 0-15,-1 0 16,1 0 0,21 21-16,0 1 15,-21-22-15,21 42 0,-21-21 0,21 0 16,-21 22-16,21 20 0,-21-21 0,21 22 15,0-1-15,0 22 0,0-21 16,0 20-16,-22-20 0,22 20 0,0 1 16,0 0-16,0-1 0,0 1 0,0 0 15,0-1-15,0 1 0,0 0 16,0-1-16,0 1 0,-21 0 0,21-1 16,0 1-16,0-21 0,0 20 0,-21-20 15,21-1-15,0 1 0,0-1 16,0 1-16,0-22 0,0 22 0,21-22 15,-21 0-15,0-21 0,21 1 0,1-1 16,-1 0-16,0-21 0,0 0 0,0-21 16,22 0-16,-1-22 15,0 22-15,1-21 0,-1-1 0,0-20 16,1-1-16,-1 1 0,0-1 0,1-20 16,-22-1-16,0 0 0,0 1 15,-21-1-15,0 0 0,0 22 0,0-22 16,-21 1-16,0 20 0,0 1 0,-1-1 15,-20 22-15,0-1 0,-1 1 16,1 0-16,0 21 0,-1-22 0,1 22 16,21 0-16,-21 21 0,-1-21 0,22 0 15,0 21-15,21-22 16,21 22 0,0 0-1,22 0-15,-22 0 0,21-21 16,-21 21-16,22 0 0,-1 0 0,0-21 15,1 0-15,20 21 0,-21-21 0,1 0 16,-1 21-16,22-22 0</inkml:trace>
  <inkml:trace contextRef="#ctx0" brushRef="#br0" timeOffset="85262.64">12996 12954 0,'0'0'0,"0"-21"0,0 0 0,-21 0 16,0-1-16,0 22 15,0 0-15,-22 0 0,22 0 0,-21 0 16,21 22-16,-22-1 0,22 0 16,0 0-16,-21 21 0,20-20 0,1 20 15,0 0-15,21 1 0,-21-1 0,21-21 16,0 21-16,0-20 0,0-1 16,0 0-16,0 0 0,0 0 0,21 0 15,0-21-15,0 0 0,1 0 0,-1 0 16,21 0-16,-21 0 0,22 0 15,-22 0-15,21 0 0,-21-21 16,0 21-16,22-21 0,-22 0 0,0 0 16,0 0-16,-21-22 0,21 22 15,1-21-15,-22 21 0,21-1 0,-21-20 16,0 21-16,0 0 16,0 0-16,0 42 15,0 0-15,0 0 0,0 0 16,0 0-16,-21 1 0,21-1 15,0 0-15,0 0 0,0 0 0,0 0 16,0 1-16,0-1 0,0 0 0,21 0 16,0-21-16,0 21 15,0-21-15,0 0 0,1 0 16,-1 0-16,0 0 0,0 0 0,0 0 16,22-21-16,-22 0 0,0 0 15,0 21-15,0-21 0,0-1 0,-21 1 16,22-21-16,-1 21 0,-21 0 0,0-1 15,0 1-15,0 0 0,0 0 16,0 0-16,0 42 31,0 0-31,0 0 0,0 0 16,0 1-16,0-1 0,-21 21 0,21-21 16,0 0-16,0 1 0,0 20 15,0-21-15,0 0 0,0 0 16,21 1-16,0-22 15,0 0-15,0 0 0,0 0 16,1 0-16,-1 0 0,0 0 0,0-22 16,0 1-16,0 21 0,1-21 0,-1 0 15,0-21-15,0 20 0,0-20 16,0 0-16,1-1 0,-1 1 0,-21-21 16,21 20-16,0-20 0,-21-1 15,0 22-15,21-22 0,0 22 0,-21 0 16,22-1-16,-22 22 0,0-21 0,0 21 15,0 0-15,-22 42 32,1 0-32,0 0 0,0 0 15,21 22-15,0-1 0,-21 0 0,21 1 16,0 20-16,0-21 0,0 22 0,0-22 16,0 22-16,0-22 0,0 0 15,0 1-15,21-1 0,0-21 0,0 22 16,0-22-16,1 0 0,-1 0 15,0 0-15,0-21 0,21 21 0,-20-21 16,20 0-16,-21 0 0,43 0 16,-22 0-16,0-21 0,-21 0 15,22 21-15,-22-21 0,21 0 0,-21 0 16,1-1-16,-1 1 0,0-21 16,-21 21-16,0 0 0,0-1 15,0 1-15,0 0 0,0 0 0,0 0 16,-21 21-16,0 0 15,-1 0-15,1 0 16,21 21-16,-21 0 0,21 0 0,-21 0 16,21 1-16,0-1 0,0 0 0,0 0 15,0 0-15,0 0 0,0 1 16,0-1-16,0 0 0,21 0 0,0-21 16,0 21-16,22-21 15,-22 21-15,0-21 0,21 0 0,1 22 16,-1-22-16,0 0 0,1 0 15,-1 0-15,0-22 0,-20 22 0,20-21 16,0 0-16</inkml:trace>
  <inkml:trace contextRef="#ctx0" brushRef="#br0" timeOffset="85825.32">15155 12996 0,'0'-21'0,"0"42"0,0-63 0,0 21 0,0 0 15,-21 21-15,0-21 0,0 21 16,0 0-16,-1 0 0,1 0 15,-21 0-15,21 21 0,-22 0 0,22 0 0,-21 0 16,21 0-16,0 22 0,-1-22 16,1 21-16,0-21 0,21 22 15,0-22-15,0 0 0,0 0 0,0 0 16,0 22-16,0-22 16,21 0-16,0 0 0,1-21 0,-1 0 15,0 21-15,0-21 0,0 0 0,0 0 16,1 0-16,-1 0 0,21 0 15,-21-21-15,0 0 0,1 0 0,-1 0 16,0 0-16,0-1 0,0-20 0,0 0 16,1-1-16,-1-20 0,0 21 15,0-22-15,0 1 0,0-1 16,1 1-16,-22-1 0,21 1 0,0-1 0,-21 22 16,0-1-16,0 1 15,0 0-15,0 21 0,0-1 0,-21 22 16,0 0-16,-1 0 15,1 0-15,0 0 0,0 22 0,0-1 16,21 0-16,0 21 0,0-21 0,0 22 16,0-1-16,0 0 0,0 22 15,0-22-15,0 22 0,21-22 0,-21 22 16,21-22-16,0 21 0,22-20 0,-22-1 16,0-21-16,0 22 15,0-22-15,0 0 0,1 0 0,-1 0 16,0 0-16,0 1 0,21-22 0,-20 0 15,-1 0-15,21 0 0,-21 0 16,0 0-16,1-22 0,20 1 0,-21 0 16,0 0-16,0 0 0,1 0 0,-1-1 15,-21-20-15,0 21 0,21-21 16,-21 20-16,0-20 0,0 21 0,0 0 16,-21-22-16,0 22 0</inkml:trace>
  <inkml:trace contextRef="#ctx0" brushRef="#br0" timeOffset="86064.18">13483 12615 0,'-42'0'0,"84"0"0,-127 0 0,64 0 0,0 0 15,-21 0-15,63 0 47,0 0-31,0 0-16</inkml:trace>
  <inkml:trace contextRef="#ctx0" brushRef="#br0" timeOffset="87396.53">16404 12510 0,'0'0'0,"0"-22"0,21 44 62,0-1-62,1 21 0,-1-21 16,0 22-16,0-1 0,21 21 0,-20-20 15,-1-1-15,21 0 0,-21 1 16,22-1-16,-22 0 0,0 1 0,0-22 16,0 21-16,0-21 0,1 1 0,-22-1 15,0 0-15,0 0 16,21-21-16,-21-21 31,0 0-31,0 0 16</inkml:trace>
  <inkml:trace contextRef="#ctx0" brushRef="#br0" timeOffset="87657.37">17060 12552 0,'0'-21'0,"-42"21"31,21 0-31,0 0 0,-22 21 16,22 0-16,-21 0 0,-1 0 0,1 22 15,0-1-15,-22 0 0,22-20 16,-22 20-16,22 0 0,0 1 0,-22-1 16,22 0-16,0-21 0,-1 22 15,1-22-15,21 0 0,0 0 16,-1 22-16,22-22 15,22-21-15,-1 0 0,0 0 16,21 0-16,1 0 0,-22-21 16,21-1-16,0 22 0,1-21 0</inkml:trace>
  <inkml:trace contextRef="#ctx0" brushRef="#br0" timeOffset="88408.44">17441 12552 0,'0'-21'0,"0"42"0,0-21 31,0 21-31,-21 0 16,0 22-16,21-22 0,-21 21 0,21-21 16,0 22-16,-21-1 0,21 0 0,-22-21 15,22 22-15,-21-22 0,21 21 16,0-21-16,0 1 0,0-1 0,0 0 15,0 0-15,0 0 16,0-42 15,0 0-15,0 0-16,0 0 0,0-1 0,0-20 16,0 21-16,21-21 0,-21-1 0,22 1 15,-1 0-15,-21-1 0,21 1 16,0 21-16,0-22 0,0 22 0,22-21 15,-22 21-15,0 0 0,0 21 0,22-22 16,-22 22-16,0 0 0,0 0 16,0 0-16,0 0 0,22 43 15,-22-22-15,-21 0 0,21 21 16,0-20-16,-21 20 0,21 0 16,-21-21-16,0 22 0,0-1 0,0-21 15,0 0-15,0 22 0,0-22 16,0 0-16,0 0 0,0 0 0,0 1 15,0-44 32,0 1-47,0 0 0,0 0 0,0 0 16,0-22-16,22 1 0,-1 21 16,0-21-16,0-1 0,0 1 15,0 0-15,22-1 0,-22 1 0,21 21 16,1-22-16,-22 22 0,21 21 15,-21 0-15,22 0 0,-22 0 0,0 0 16,0 0-16,-21 43 0,0-22 16,0 0-16,0 21 0,0 1 0,0-1 15,0 0-15,-21 1 0,0 20 0,0-21 16,-1 1-16,1-22 0,21 21 16,-21 1-16,21-22 0,-21 0 0,21 0 15,0 0-15,0 0 0,0 1 16,0-44 15,0 1-31,21 0 16,0 0-16,22 0 15</inkml:trace>
  <inkml:trace contextRef="#ctx0" brushRef="#br0" timeOffset="88952.5">18944 12488 0,'0'-21'15,"0"42"1,0 1 0,-21-1-16,0 0 0,21 21 0,-21-21 15,-1 22-15,1-1 0,0 22 16,0-22-16,0 0 0,0 1 0,-1-1 15,-20 0-15,21 1 0,0-22 0,0 21 16,-1-21-16,1 0 0,21 1 16,-21-1-16,0-21 0,21 21 15,-21-21-15,21-21 32,0 0-32,0-1 15,21 1-15,0 0 0,0 0 0,0 0 16,1-22-16,-1 22 15,0 0-15,0 0 0,0 21 0,0 0 16,1 0-16,-1 0 16,-21 21-16,21 0 15,-21 0-15,21 1 0,-21-1 0,0 0 16,0 0-16,21 0 0,0 0 16,1 1-16,-1-22 0,0 0 15,0 0-15,0 0 0,0 0 16,1 0-16,-1 0 15,0 0-15,0-22 16,-21 1-16,0 0 16,21 0-16,-21 0 15,0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08:33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1884 0,'0'0'0,"0"-21"15,-21 21-15,21-21 79,21-1-64,0 1-15,0 0 16,1 0-16,-22 0 15,21 0-15,0-1 0,-21 1 16,21 0-16,-42 21 0,21-21 0,0 0 16,0 0-16,0-1 0,0 1 15,-21 0-15,0 21 0,-1-21 16,1 0-16,0 21 0,0 0 0,0 0 16,0 0-16,-1 0 0,-20 0 15,21 0-15,0 21 0,-22-21 16,22 21-16,-21 21 0,21-20 15,-22-1-15,22 21 0,0-21 0,0 22 16,-21-1-16,20 0 0,22 1 16,-21-22-16,21 21 0,-21 0 0,0-20 15,21-1-15,0 0 0</inkml:trace>
  <inkml:trace contextRef="#ctx0" brushRef="#br0" timeOffset="40.97">2815 2138 0,'21'0'0,"0"-21"15</inkml:trace>
  <inkml:trace contextRef="#ctx0" brushRef="#br0" timeOffset="462.83">2921 2646 0,'0'-21'47,"0"0"-47,0-1 15,0 1-15,0 0 0,0 0 16</inkml:trace>
  <inkml:trace contextRef="#ctx0" brushRef="#br0" timeOffset="2103.88">3365 1672 0,'-21'0'0,"0"0"16,0 0-16,0 0 15,0 0 1,21-21 15,0 0-15,0 0-16,0 0 0,0-1 15,0 1 1,-22 0 0,-83 21-1,83 0 1,1 0-16,0 21 0,0-21 0,-21 21 16,20 1-16,1-1 0,0 0 15,-21 0-15,-1 43 16,1-43-16,21 21 0,0-21 15,0 22-15,-1-1 0,1-21 0,21 21 16,-21-20-16,21 20 0,0-21 16,0 0-16,0 0 0,0 1 15,0-1-15,21 0 0,0-21 16,22 0-16,-22 0 0,0 0 0,0 0 16,0 0-16,1 0 0,20 0 15,-21 0-15,0-21 0,0 21 0,1-21 16,-1-1-16,0 1 0,21 0 15,-21-21-15,-21 21 0,22-22 0,-1 22 16,0-21-16,0 21 16,-21-22-16,0 22 0,21 0 0,-21 0 15,0 0-15,0-1 0,0 1 16,0 42 15,-21-21-15,21 22-16,0-1 0,0 0 15,0 0-15,0 0 0,0 22 0,0-22 16,-21 21-16,21-21 0,0 22 16,0-1-16,0-21 0,0 21 0,0-20 15,0 20-15,0-21 16,0 21-16,0-20 0,0 20 0,0-21 16,0 0-16,0 22 0,0-22 15,0 0-15,0 21 0,0-21 0,0 1 16,0-1-16,0 0 0,0 0 15,0 0-15,0 0 0,0 1 0,-21-1 16,0-21-16,21 21 0,-22 0 16,1-21-16,0 0 0,0 0 0,0 0 15,0 0-15,-22 0 0,22 0 16,0 0-16,-21 0 0,20-21 0,1 21 16,0-21-16,0 21 0,0-21 15,0 21-15,21-22 0,-22 22 16,22-21-16,0 0 15,22 0 1,-1 21-16,0-21 0,0 21 16,0-21-16,0 21 0</inkml:trace>
  <inkml:trace contextRef="#ctx0" brushRef="#br0" timeOffset="2440.58">3725 2159 0,'0'0'0,"21"-21"16,-21 0-16,0 0 15,0-1 1,-21 22 0,0 0-16,0 0 0,0 0 15,0 0-15,21 22 16,0-1 0,0 0-16,0 0 15,21-21 16</inkml:trace>
  <inkml:trace contextRef="#ctx0" brushRef="#br0" timeOffset="3007.02">5292 1058 0,'0'0'0,"0"-21"0,0 42 31,0 1-31,0-1 0,0 21 16,0-21-16,0 22 0,0 20 15,0-21-15,0 22 0,0-1 16,0 1-16,0-1 0,0 22 16,0-21-16,0 20 0,0-20 0,0 20 15,0-20-15,0-1 0,0-20 16,0 20-16,0-20 0,0-1 0,0 0 15,0 1-15,-22-22 0,22 21 0,0-21 16,0 0-16,-21-21 0,21 22 16,0-44-1,0 1-15,0 0 16,0 0-16</inkml:trace>
  <inkml:trace contextRef="#ctx0" brushRef="#br0" timeOffset="3390.8">4889 1461 0,'0'0'0,"-21"-22"0,-42-41 32,63 42-32,0 0 0,0-22 0,0 22 15,0 0-15,21 0 0,21-22 16,-21 22-16,22 0 0,-1-21 0,22 21 15,-1-1-15,-21 1 16,22 21-16,21 0 0,-22 0 0,1 0 16,-1 0-16,-21 21 0,22 22 15,-22-22-15,1 21 0,-22 1 0,0-1 16,-21 0-16,0 1 0,0-1 16,-21 0-16,-22 1 0,22-1 0,-21 0 15,-22 1-15,22-1 0,0 0 16,-22 1-16,22-1 0,21-21 0,-22 0 15,22 0-15,-21 1 0,42-1 16,0 0-16,-21-21 0,21 21 16,21-21-16,0 0 15,21 0-15,-20 0 16,-1 0-16,21 0 0,-21-21 0</inkml:trace>
  <inkml:trace contextRef="#ctx0" brushRef="#br0" timeOffset="3991.32">6202 1990 0,'0'0'0,"0"-21"0,21 21 16,-21-22-16,0 1 0,0 0 0,0 0 15,0 0-15,0 0 0,0-1 16,0-20-16,0 21 0,0 0 0,0-22 16,-21 22-16,21 0 0,-21 21 15,-1-21-15,1 21 0,0 0 0,-21 0 16,21 21-16,-1-21 0,-20 21 16,21 22-16,-21-22 0,20 21 0,-20 0 15,21 1-15,0-1 0,0 0 16,-22 1-16,43-1 0,-21-21 0,21 22 15,0-22-15,0 21 0,0-21 16,0 0-16,0 1 0,21-22 16,0 21-16,1-21 0,-1 21 0,0-21 15,21 0-15,-21 0 0,1 0 16,-1 0-16,21 0 0,-21-21 0,0 0 16,1-1-16,-1 1 0,0 0 15,0 0-15,0-21 0,0 20 0,-21-20 16,0 21-16,22-21 0,-22-1 0,21 22 15,-21-21-15,0 21 0,0-1 16,0 44 15,0-1-31,0 0 0,0 21 0,0-21 16,0 22-16,0-22 16,0 0-16,0 21 0,0-20 0,0-1 15,0 0-15,21 0 0,-21 0 0,0 0 16,0 1-16,21-1 0,0 0 15,0-21-15,1 0 16,-1 0-16,0 0 16,0 0-16,0-21 15,-21 0-15</inkml:trace>
  <inkml:trace contextRef="#ctx0" brushRef="#br0" timeOffset="4411.08">6477 1884 0,'0'-21'0,"0"42"0,0-63 16,0 20-16,21 1 15,0 21-15,0 0 0,1-21 16,-1 21-16,0 0 0,0 0 0,21 0 16,-20 0-16,-1 0 0,0 0 0,21 21 15,-21-21-15,1 21 0,-1 1 16,0 20-16,0-21 0,-21 0 0,0 22 15,0-22-15,0 21 0,0-21 16,0 0-16,0 22 0,0-22 0,0 0 16,0 0-16,0 0 0,0 1 15,-21-1-15,0-21 0,21 21 16,-21-21 0,-1 0-1,22-21-15,0 0 0,0-1 0,0 1 16,0 0-16,0-21 0,0 21 15,0-22-15,22 22 0,-22-21 0,21-1 16,-21 1-16,0 21 0,21 0 16,0-22-16,-21 22 0,0 0 0,21 0 15,0 21-15,1-21 0,-1 21 16,0-21-16,0-1 16,0 22-16,0 0 15</inkml:trace>
  <inkml:trace contextRef="#ctx0" brushRef="#br0" timeOffset="6104.14">7832 2053 0,'0'-21'31,"0"0"-31,0 0 16,0 0-16,21-1 0,-21 1 15,0-21-15,0 21 0,0-22 0,0 1 16,0 21-16,0-21 0,0 20 16,0-20-16,0 21 0,-21 0 0,-1 0 15,1 21-15,0 0 0,0 0 0,0 0 16,0 0-16,-22 21 0,22 0 15,0 0-15,-21 21 0,20-20 16,-20 20-16,21 0 0,0 22 16,-22-22-16,43 0 0,-21 1 0,21-22 15,-21 21-15,21 1 0,0-22 16,0 0-16,0 0 0,21 0 0,0 0 16,-21 1-16,22-22 0,-1 0 0,21 0 15,-21 0-15,0 0 0,1 0 16,20 0-16,-21 0 0,0-22 0,0 1 15,1 0-15,-1 0 0,0-21 16,-21 20-16,21-20 0,-21 0 0,21-1 16,-21 22-16,0-21 0,0 0 15,0-1-15,21 22 0,-21-21 16,0 21-16,0-1 0,0 44 31,0 20-31,0-21 0,0 0 16,0 22-16,0-22 0,0 21 15,0 0-15,0-20 0,0 20 0,0-21 16,0 21-16,0-20 0,22-1 16,-1 0-16,0 0 0,0 0 0,0-21 15,0 0-15,1 21 0,-1-21 0,21 0 16,-21 0-16,0 0 0,22 0 16,-22-21-16,0 0 0,0 0 0,22 0 15,-22 0-15,0-22 16,0 1-16,0 0 0,0-1 0,1-20 15,-22-1-15,21 1 0,0-1 16,-21 1-16,0 20 0,0-20 0,0 21 16,0-1-16,0 1 0,0 0 15,0 20-15,0 1 0,0 0 0,-21 21 32,21 21-32,-21-21 0,21 43 15,0-22-15,0 21 0,0 0 16,0 1-16,0-1 0,0 22 0,0-1 15,0 1-15,0-22 0,0 21 0,0-20 16,0-1-16,0 0 16,0 1-16,0-1 0,21-21 0,0 0 15,0 1-15,0-1 0,0 0 0,1 0 16,-1-21-16,0 0 0,0 0 16,0 0-16,0 0 0,1 0 0,-1-21 15,0 0-15,21 0 0,-21-1 16,1-20-16,-1 21 0,0-21 15,0-1-15,0-20 0,0 20 0,1-20 16,-1-1-16,0 1 0,0-1 0,0 22 16,0-21-16,1-1 0,-1 22 15,-21-1-15,0 1 0,0 21 0,0-21 16,0 20-16,0 1 0,-21 42 47,21 1-47,0-1 0,0 21 15,0 0-15,-22-20 0,22 20 0,0 0 16,-21 22-16,21-22 0,0 22 16,0-22-16,0 21 0,0-20 0,0 20 15,0-20-15,0-1 0,0-21 0,21 21 16,1 1-16,-1-22 0,-21 0 16,21 0-16,0 0 0,0 1 0,0-1 15,1-21-15,-1 21 16,0-21-16,0 0 0,0 0 15,0 0-15,1-21 0,-1 0 0,21 21 16,-21-22-16,0 1 0,1-21 16,-1 21-16,-21 0 0,21-22 0,0 22 15,-21-21-15,21 21 0,-21-22 16,0 22-16,0-21 0,0 21 0,0-1 16,0 1-16,0 0 15,-21 21-15,0 0 0,0 0 16,21 21-16,0 0 0,-21 1 15,-1-1-15,22 0 0,-21 0 0,21 21 16,0-20-16,0 20 0,0-21 16,0 0-16,0 22 0,0-22 15,0 0-15,0 21 0,0-21 0,21 1 16,1-1-16,-1 0 0,0 0 16,0-21-16,0 0 0,0 0 15,1 0-15,20 0 0,-21 0 0,21 0 16,-20 0-16,20-21 0,-21 0 15,21 0-15,-20-1 0,20 1 0,-21-21 16,0 0-16,22-1 0,-22 1 0,0-22 16,0 1-16,0-1 15,0 1-15,1-1 0,-1 1 0,0-1 0,-21 22 16,21-21-16,-21 20 0,0 1 16,0 0-16,0 20 0,0-20 15,0 21-15,0 0 16,-21 21-16,0 0 0,0 0 0,21 21 15,-22 0-15,1 0 0,21 0 16,-21 22-16,21-1 0,0 0 0,-21 1 16,21-1-16,-21 22 0,21-1 15,0-21-15,0 22 0,0-22 0,0 22 16,0-22-16,0 0 0,21 1 16,0-22-16,0 21 0,-21-21 15,21 1-15,1-1 0,-1 0 0,21-21 16,-21 0-16,0 0 0,22 0 0,-22 0 15,21 0-15,-21 0 0,22 0 16,-22-21-16,0 0 0,21-22 0,-20 1 16,-1 21-16,0-22 0</inkml:trace>
  <inkml:trace contextRef="#ctx0" brushRef="#br0" timeOffset="10119.78">11430 1418 0,'0'21'0,"21"-21"0,0 0 15,0 0-15,1 0 16,-1 0-16,21 0 0,-21 0 16,22-21-16,-1 0 0,0 21 15,1-21-15,41-21 16,-20 20-16,-22 1 0,-21-21 15,22 21-15,-1 0 0,-21-22 0,-21 1 16,0 21-16,0-22 0,0 22 0,-21 0 16,0 0-16,-22 0 0,1 0 15,0 21-15,-1 0 0,1 0 16,0 0-16,-1 0 0,22 0 0,-21 21 16,21 0-16,-22 0 0,22 21 0,0-20 15,0 20-15,0-21 0,21 21 16,0 1-16,0-22 0,0 21 0,0 1 15,0-22-15,0 21 16,0-21-16,0 0 0,21 22 0,0-22 16,0 0-16,0-21 0,22 21 15,-22 0-15,21-21 0,1 0 0,-1 0 16,-21 0-16,21 0 0,1 0 16,-22 0-16,0 0 0,0 0 0,0 0 15,-21-21-15,-21 21 16,-21 0-16,21 0 15,-22 0-15,1 0 0,21 0 0,-21 21 16,-1 1-16,1-1 0,21 0 16,-22 0-16,1 64 0,21-64 15,0 21-15,0 1 16,21-22-16,0 21 0,0 0 0,0-20 16,0 20-16,0-21 0,0 0 0,0 0 15,21 1-15,0-1 0,0-21 16,0 21-16,22-21 0,-22 0 15,0 0-15,0 0 0,0 0 16,22-21-16,-22 21 0,0-21 0,0-1 16,0 1-16,0 0 0,1-21 0,-1 21 15,0-22-15,0 1 0,0 0 16,0-1-16,1 1 0,20 0 0,-21-1 16,0 22-16,22-21 0,-22 21 15,0-1-15,21 1 0,-21 0 16,1 21-16,20 0 0,-21 0 0,0 0 15,0 0-15,22 0 0,-22 0 16,0 21-16,-21 0 0,21 22 0,0-22 16,-21 21-16,22-21 0,-22 22 15,0-22-15,0 21 0,0 1 0,0-22 16,0 0-16,0 21 0,0-21 16,-22 1-16,22-1 0,-21 0 0,21 0 15,0 0-15,0-42 47,0 0-47,0 0 16,0-22-16,0 22 0,21 0 15,-21-21-15,22-1 0,-1 1 0,0 0 16,0-1-16,0 1 0,0 21 16,-21-21-16,22 20 0,-1 1 0,0 0 15,0 0-15,0 0 0,-21 42 47,-21 21-47,0-21 0,0 1 16,21 20-16,-21 0 0,-1 1 0,1-22 15,21 21-15,0 0 0,0-20 16,0 20-16,0-21 0,0 21 16,0-20-16,0-1 0,0 0 0,21-21 15,1 21-15,-1 0 0,0-21 16,0 0-16,21 0 0,1 0 0,-22 0 15,21 0-15,1 0 0,-1-21 16,21 21-16,-20-21 0,-1 0 0,0 0 16,1-1-16,-22-20 0,0 21 15,21-21-15,-20 20 0,-22-20 0,0 0 16,0-1-16,0 22 0,0-21 0,0 21 16,0 0-16,-22 21 0,1-22 15,0 22-15,0 0 0,0 0 16,0 0-16,-1 22 0,1-1 0,0 0 15,21 0-15,0 21 0,0-20 16,0 20-16,0 0 0,0-21 0,0 22 16,0-22-16,0 0 0,21 0 15,0 0-15,22 1 0,-22-1 0,21 0 16,-21-21-16,22 0 0,-1 0 16,-21 0-16,22 0 0,-1 0 15,-21 0-15,21 0 0,-20-21 0,-1 0 0,0-1 16,0 1-16,0 0 0,0-21 15,1-1-15,-1 22 0,0-21 16,0 0-16,0-1 0,0 1 0,-21 21 16,22-22-16,-1 22 0,0 0 0,0 0 15,-21 0-15,21 21 16,0 0-16,-21 21 16,0 0-1,22 0-15,-22 0 16,0 1-1,21-22-15,0-22 32,-21 1-17,0 0 1,0 0-16,0 0 16,0 0-16,-21-1 15,0 22-15,-1 0 16,1 0-16,0 22 15,0-1 1,0 0-16,21 0 0,-21 0 0,21 0 16,-22 1-16,1-1 0,21 21 15,0-21-15,0 0 0,0 22 0,0-22 16,0 0-16,0 0 0,0 0 0,0 22 16,0-22-16,0 0 0,21 0 15,-21 0-15,43 1 16,-22-22-16,0 0 0,21 21 15,-20-21-15,-1 0 0,42 0 16,-20 0-16,-22-21 0,0-1 0,21 1 16,-21 0-16,1 0 0,20-21 15,-21 20-15,0-20 0,0 0 0,1 21 16,-22-22-16,21 1 0,-21 0 16,21 20-16,-21 1 0,0 0 15,0 0-15,0 0 0,-21 21 16,0 0-1,21 21-15,0 0 0,-22 0 0,22 22 16,-21-22-16,21 0 16,0 21-16,0-21 0,0 1 0,0-1 15,0 21-15,0-21 0,0 0 0,0 1 16,21-22-16,1 21 0,-1-21 16,0 0-16,0 0 0,0 0 15,0 0-15,1 0 0,-1 0 16,0-21-16,0-1 0,0 1 0,0 0 15,-21 0-15,22-21 0,-1-1 0,0 1 16,-21 21-16,0-22 16,21 22-16,-21 0 0,0 0 0,0 0 0,0 0 15,-21 21 1,0 21 0,21 0-16,-21 21 0,21-21 15,-22 1-15,22 20 0,0-21 16,0 21-16,0-20 0,0 20 0,0-21 15,22 0-15,-1 22 0,0-22 0,0 0 16,0 0-16,0 0 0,22 0 16,-22-21-16,21 0 0,1 0 0,-1 0 15,-21 0-15,21 0 0,1-21 16,-1 0-16,0 0 0,-20-21 16,20 20-16,-21-41 0,0 21 0,22-1 15,-22-20-15,0-1 0,0 22 16,0-22-16,-21 1 0,21-1 0,-21 1 15,22 21-15,-22-22 0,0 22 16,0-1-16,0 1 0,0 0 0,0 21 16,-22-1-16,22 1 0,-21 21 15,0 0-15,0 21 16,21 22-16,-21-22 0,0 21 16,21 1-16,0-1 0,0 21 15,-22-20-15,22 20 0,-21 1 0,21-1 16,0-20-16,0 20 0,0 1 0,0-1 15,0-21-15,0 22 0,0-22 0,0 1 16,0-1-16,21-21 16,1 21-16,-22-20 0,21-1 0,-21 0 15,21 0-15,0-21 0,0 21 16,0-21-16,1 0 0,-1 0 16,0-21-16,0 0 0,0 0 15,0 0-15,1-22 0,-1 22 16,-21-21-16,42-22 15,-21 22-15,-21 21 0,0 0 0,21-1 0,-21 1 16,0 0-16,0 42 31,0 0-31,0 1 0,0-1 16,0 0-16,0 0 0,0 0 16,0 0-16,0 1 0,0-1 0,0 0 15,0 0-15,22 0 16,-22 0-16,21-21 0,0 0 0,0 22 15,0-22-15,0 0 16,1 0-16,-1 0 0,0 0 0,0-22 16,0 1-16,0 0 0,1 0 0,-1 0 15,0-22-15,0 22 0,-21-21 16,21 0-16,0-1 0,1 22 0,-22-21 16,0 21-16,21-1 15,-21 1-15,-21 42 31,21 1-31,0 20 16,0-21-16,-22 0 0,22 0 0,0 22 16,-21-22-16,21 0 0,0 21 15,0-20-15,0-1 0,0 0 0,0 0 16,0 0-16,21 0 0,1 1 16,-1-22-16,0 21 0,0-21 15,0 0-15,0 0 16,1 0-16,-1 0 0,0-21 0,0-1 15,0-20-15,-21 21 16,0 0-16,0 0 0,0-22 0,0 22 16,0-21-16,-21 21 0,0-1 15,0-20-15,0 42 0,-1-21 16,1 0-16,0 21 0,0 0 0,-21 0 16,42-21-16,-22 21 0,1 0 0,42 0 46,1-22-46,-1 22 0,0 0 16,21-21-16,-21 21 0,1-21 0,20 21 16,-21 0-16,0 0 15,22 0-15,-22 0 0,0 0 0,0 0 0,0 0 16,0 0-16,1 0 0,-1 21 16,0-21-16,0 21 15,0 1-15,0-1 0,-21 0 0,22 0 16,-22 0-16,21 0 0,-21 1 15,0-1-15,0 0 0,0 0 0,0 0 16,0 0-16,0 1 16,0-1-16,0 0 0,0-42 62,0 0-46,0-22-16,21 22 0,-21 0 0,21-21 0,0 20 15,0-20-15,1 0 0,-1 21 16,21-22-16,-21 22 0,0-21 16,1 21-16,20-1 0,-21 1 0,0 21 15,0 0-15,1-21 0,-1 21 16,0 0-16,0 21 0,-21 0 16,0 1-16,0-1 15,0 0-15,0 0 0,0 0 0,0 22 16,0-22-16,0 0 0,0 0 15,0 21-15,0-20 0,0-1 16,0 0-16,0 0 0,0 0 16,21-21-1,0 0-15,1 0 0,-1 0 16,0 0-16,0 0 0,0-21 16,0 21-16,1-21 0,-1 0 0,21-22 15,-21 22-15,22 0 0,-22-21 16,0 21-16,21-22 0,-21 22 15,1 0-15,20-21 0,-21 20 0,-21 1 16,21 0-16,-21 0 0,0 0 16,0 0-16,-21 21 15,0 0 1,0 0-16,0 21 0,-1 0 16,1 0-16,0 0 0,0 0 15,21 1-15,0-1 0,0 0 0,0 0 16,0 0-16,0 0 0,0 1 0,0-1 15,0 0-15,21 0 0,0 21 16,0-42-16,-21 22 0,0-1 16,22-21-16,-1 0 0,0 21 15,0-21-15,-21 21 16,-21-21 15,21 21-31,-21-21 16,0 0-16,-22 0 0,22 21 15,0-21-15,0 0 0,0 0 16,-1 0-16,1 0 0,0 0 16,0 0-16,21-21 15,0 0-15,-21 0 0</inkml:trace>
  <inkml:trace contextRef="#ctx0" brushRef="#br0" timeOffset="10375.64">16531 868 0,'0'0'0,"-21"-21"32,0 0-32,21 42 46,0 0-30,-21-21 15</inkml:trace>
  <inkml:trace contextRef="#ctx0" brushRef="#br0" timeOffset="10671.47">14817 1312 0,'0'0'0,"-43"0"0,22 0 0,0 0 16,21 22-16,21-22 15,21 0 1,1 0-16,-1 0 0,22 0 15,-1 0-15,1 0 0,20-22 16,-20 22-16,20 0 0,-20 0 0,-1-21 16,1 21-16,-22 0 0,22 0 15,-43 0-15,21 0 0,-21 0 0,1 0 16,-44 0 15,-20 0-31,0 21 0,-1 1 0</inkml:trace>
  <inkml:trace contextRef="#ctx0" brushRef="#br0" timeOffset="11616.28">5270 3027 0,'0'0'16,"-21"0"-16,0 0 0,0 0 15,0 0-15,0 0 16,-1 0-16,22-21 31,22 21-31,-1 0 0,21 0 16,0 0-16,1 0 0,20 0 15,1 0-15,20-21 0,1 21 16,21 0-16,0 0 0,0 0 0,-1-22 16,1 22-16,21 0 0,0 0 15,21 0-15,-21-21 0,22 21 0,-22 0 16,21 0-16,-21 0 0,21 0 15,-21 0-15,21 0 0,-21 0 0,0 0 16,-21 0-16,21 0 0,-21 0 16,0 0-16,21 0 0,-22 0 0,-20 0 15,21 0-15,-21 0 0,-1 0 0,1 0 16,-22 0-16,-20 0 0,-1 0 16,0 0-16,1 0 0,-22 0 15,0 0-15,0 0 0,-21-21 63,0 0-48</inkml:trace>
  <inkml:trace contextRef="#ctx0" brushRef="#br0" timeOffset="12495.15">11642 2731 0,'0'0'0,"-43"21"0,22-21 0,-21 0 0,21 0 16,-22 0-16,22 0 0,0 0 15,0 0-15,21 21 16,21-21 0,0 0-16,21 0 15,-20 0-15,20 0 0,0 0 0,1 0 16,20 0-16,22 0 0,-22 0 15,22 0-15,21 0 0,-22 0 16,1 0-16,21 0 0,0 0 0,0 0 16,21 0-16,0 0 0,0 0 15,0 0-15,21 0 0,-21-21 0,21 21 16,0 0-16,0 0 0,0 0 16,1 0-16,-1 0 0,0 0 0,-21 0 15,21 0-15,0 0 0,0 0 0,-21-21 16,22 21-16,-22-22 0,0 22 15,0-21-15,-22 21 0,22-21 0,-21 21 16,0-21-16,0 0 0,-21 21 16,-1-21-16,1 21 0,-22 0 0,1-22 15,-1 22-15,-20 0 16,-1-21-16,0 21 0,-20 0 0,-1 0 16,0 0-16,0 0 0,-21 21 62,-21 1-62,0-22 16,21 21-16,-21-21 0,-1 0 15,1 0-15</inkml:trace>
  <inkml:trace contextRef="#ctx0" brushRef="#br0" timeOffset="19387.68">6710 5144 0,'21'0'0,"0"-22"15,-21 1 1,21 0-16,-21 0 0,0 0 0,0 0 16,0-1-16,0 1 0,0-21 15,0 0-15,0 20 0,0-20 0,0 0 16,-21-1-16,21 1 0,-21 21 15,0-21-15,0-1 0,-22 22 16,22 0-16,-21 0 0,-1 0 0,1-1 16,0 22-16,21 0 0,-22 0 15,1 0-15,0 0 0,-1 22 0,1-22 16,21 21-16,-22 0 0,22 0 16,-21 0-16,21 22 0,0-22 0,-1 21 15,1 0-15,0-20 0,21 20 0,-21 0 16,21 1-16,0-22 0,0 21 15,0-21-15,0 0 0,0 1 0,21-1 16,0 0-16,0 0 0,1-21 16,-1 21-16,0-21 15,0 0-15,0 0 0,0 0 0,22 0 16,-22-21-16,0 0 0,0 21 0,0-21 16,1 0-16,20-22 0,-21 22 15,0-21-15,0 21 0,1-22 0,-1 1 16,0 0-16,0 20 0,0-20 15,-21 0-15,21 21 0,-21-1 0,22-20 16,-22 21-16,0 0 16,21 21-16,-21 21 15,0 0 1,21 0-16,-21 0 16,0 22-16,0-22 0,0 21 0,21-21 15,-21 22-15,21-22 0,-21 21 0,21 1 16,1-22-16,-1 0 0,-21 0 15,21 0-15,0 0 0,0 1 0,0-1 16,1-21-16,-1 0 0,0 0 16,0 0-16,0 0 0,0 0 0,22 0 15,-22-21-15,0 21 0,0-22 0,0 1 16,22 0-16,-22-21 0,-21 21 16,21-22-16,0 22 0,-21-21 0,21-1 15,-21 1-15,0 0 0,0-1 16,0 1-16,0-21 0,0 20 15,0 1-15,0-22 0,-42 22 0,21 0 16,0-1-16,-22 1 0,1 0 16,0-1-16,-22 22 0,1-21 0,-1 21 15,1 0-15,-1-1 0,1 22 16,-22 0-16,22 0 0,-1 0 0,1 22 16,-1-1-16,1 0 0,-1 0 15,1 21-15,-1 22 0,1-22 0,-1 22 16,1-1-16,20 1 0,1-1 15,0 1-15,-1-1 0,1 22 0,21-22 16,0 22-16,21-21 0,0 20 16,0-20-16,0-1 0,42-20 15,-21 20-15,21-21 0,1 1 0,-1-22 16,22 21-16,-22-21 0,21 1 0,-20-1 16,20 0-16,-20 0 0,20-21 15,1 0-15,-22 0 0,21 0 0,1 0 16,-1 0-16,1 0 0,-22 0 15,22-21-15,-22 21 0,0-21 0,1 21 16,-1 0-16,-21-21 0,0 21 0,22-22 16,-22 22-16,0 0 0,0 0 15,0 0-15,1 0 0,-1 0 0,0-21 16,0 21-16,0 0 0</inkml:trace>
  <inkml:trace contextRef="#ctx0" brushRef="#br0" timeOffset="19907.2">7853 4212 0,'-64'0'31,"43"0"-31,0 0 0,21 21 0,-21 1 16,0-1-16,21 21 0,0 0 16,-22 1-16,22-1 0,0 22 0,0-22 15,0 21-15,0 1 0,0-22 16,0 22-16,0-1 0,0 1 0,0-22 15,0 0-15,0 1 0,0-1 0,0-21 16,0 0-16,0 1 0,0-1 16,0 0-16,22-21 31,-22-21-15,0 0-16,0-1 0,0 1 0,0-21 15</inkml:trace>
  <inkml:trace contextRef="#ctx0" brushRef="#br0" timeOffset="20266.99">7514 4339 0,'0'0'0,"-21"-148"31,21 127-31,0 0 0,21 0 16,0-22-16,0 22 0,22 0 0,-1 0 15,0 0-15,1-1 0,20 1 0,-20 21 16,20 0-16,1 0 0,-22 0 16,21 0-16,-20 0 0,-1 21 0,0 22 15,1-22-15,-22 21 0,0 1 16,-21-1-16,0 0 0,0 1 0,-21-1 16,-21 0-16,20 1 0,-20-22 15,0 21-15,-1-21 0,1 22 0,0-22 16,-1 0-16,1 0 0,0 0 0,-1 0 15,22-21-15,0 22 16,0-22-16,0 0 0,21 21 0,-21-21 16,21 21-16,21-21 15,0 0-15,0 0 16,0 0-16,22 0 0,-22 0 0,0 0 16</inkml:trace>
  <inkml:trace contextRef="#ctx0" brushRef="#br0" timeOffset="20824.29">8890 4699 0,'0'-21'0,"0"42"0,0-63 15,0 21-15,0-1 0,0 1 16,-21 0-16,0 0 0,-1 0 15,1 0-15,0-1 0,-21 1 0,21 21 16,-22 0-16,1 0 0,0 0 0,-1 0 16,1 21-16,0-21 0,-1 43 15,1-22-15,0 0 0,20 21 0,-20 1 16,21-1-16,-21 0 0,20 1 16,1-1-16,21 0 0,0 1 0,-21-1 15,21 0-15,0-20 0,0-1 0,0 0 16,21 0-16,0 0 15,1-21-15,-1 0 0,0 0 0,21 0 16,-21 0-16,1 0 0,20 0 0,0-21 16,-21 0-16,22 0 0,-1 0 15,0-1-15,1-20 0,-1 0 0,-21 21 16,22-22-16,-22 1 0,0 21 0,0-22 16,-21 22-16,0-21 0,0 21 15,0 0-15,-21 21 31,0 21-31,0 0 0,21 21 16,0-21-16,0 1 0,0 20 0,-22 0 16,22-21-16,0 22 15,0-22-15,0 21 0,0-21 0,0 1 16,22-1-16,-22 0 0,21 0 0,0-21 16,0 0-16,0 21 0,0-21 15,1 0-15,20 0 0,-21 0 0,0 0 16,0-21-16,1 0 0,-1 21 15,0-21-15,0 0 0</inkml:trace>
  <inkml:trace contextRef="#ctx0" brushRef="#br0" timeOffset="21231.05">9102 4636 0,'0'0'0,"0"-43"31,21 43-31,-21-21 15,21 21-15,0 0 0,0 0 16,0 0-16,1 0 0,-1 0 0,0 0 16,0 0-16,0 21 0,0 0 15,1 1-15,-1 20 0,0-21 16,0 0-16,-21 22 0,0-1 0,0 0 16,0-21-16,0 22 0,0-1 15,0-21-15,0 22 0,0-22 0,0 0 16,0 0-16,0 0 0,-21 0 15,0-21 1,0 0-16,21-21 16,0 0-16,0 0 0,0 0 0,0 0 15,0-1-15,0-20 0,0 0 16,0-1-16,0 22 0,0-21 0,21 0 16,0 20-16,-21-20 0,21 21 0,-21 0 15,21-22-15,0 22 0,1 0 16,-1 0-16,0 21 0,0 0 15,0 0 1,0 0-16,1 0 0,-1 0 0,0 0 16,0 0-16,0 0 0</inkml:trace>
  <inkml:trace contextRef="#ctx0" brushRef="#br0" timeOffset="22495.45">10287 4847 0,'0'0'15,"21"0"-15,0 0 16,0 0-16,-21-21 16,0 0-16,0 0 0,0 0 15,0-1-15,0 1 0,0 0 0,0 0 16,0 0-16,-21-22 0,0 22 15,0 0-15,0 0 0,0 0 0,-1 21 16,1-21-16,0 21 0,0 0 0,0 0 16,-22 0-16,22 0 0,0 21 15,-21 0-15,21 0 0,-22 0 0,22 22 16,0-22-16,-21 21 0,20 0 16,1-20-16,0 20 0,0 0 0,21 1 15,0-22-15,0 21 0,0-21 16,0 0-16,0 1 0,21-1 15,0 0-15,0 0 0,22-21 0,-22 0 16,0 0-16,21 0 0,-20 0 0,20 0 16,0-21-16,-21 0 0,22 0 15,-22-1-15,0 1 0,21 0 0,-20-21 16,-1 21-16,0-22 0,-21 1 16,21 21-16,-21-22 0,21 22 0,-21 0 15,0 0-15,0 0 0,0 42 31,-21 0-15,21 0-16,-21 22 16,21-22-16,0 0 0,0 21 0,0-21 15,0 1-15,0-1 0,0 21 16,0-21-16,21 0 0,0-21 0,0 22 16,-21-1-16,22-21 0,-1 0 15,0 0-15,0 0 0,0 0 0,22 0 16,-22 0-16,0 0 0,0-21 0,21-1 15,-20 1-15,-1 0 0,0-21 16,0 21-16,0-22 0,0 1 0,-21 21 16,0-22-16,0 1 0,0 21 15,0 0-15,0 0 0,0-1 16,0 1-16,0 0 0,0 42 31,0 0-31,0 1 0,0-1 16,0 0-16,-21 0 0,21 0 0,0 0 15,0 22-15,0-22 0,0 0 16,0 0-16,0 0 0,0 1 0,0-1 16,0 0-16,-21-21 31,21-21-15,0 0-1,0-1-15,0 1 0,0-21 16,0 21-16,0 0 0,0-1 0,0-20 15,21 21-15,0 0 0,1 0 16,-1-1-16,0 1 0,0 0 0,0 0 16,22 21-16,-1-21 0,-21 21 15,21 0-15,-20 0 0,-1 0 0,21 0 16,-21 0-16,0 21 0,1 0 0,-22 0 16,21 0-16,-21 1 0,21-1 15,-21 0-15,0 21 0,0-21 0,0 1 16,0-1-16,0 21 0,0-21 15,0 0-15,0 1 0,0-1 0,0 0 16,0-42 31,0 0-47,0-1 0,0 1 0,0 0 16,0 0-16,0-21 0,21 20 0,0-20 15,0 21-15,1-21 0,-22 20 16,21 1-16,0 0 0,0 0 0,21 0 15,-20 0-15,-1 21 0,0 0 0,0 0 16,0 0-16,0 0 0,1 0 16,-1 21-16,0 0 0,-21 0 0,0 0 15,0 0-15,0 1 0,0-1 16,0 0-16,0 21 0,0-21 16,0 1-16,0-1 0,0 0 0,0 0 15,0 0-15,0 0 16,0 1-16,-21-1 15,21-42 17,21-1-17,-21 1-15,21 21 0</inkml:trace>
  <inkml:trace contextRef="#ctx0" brushRef="#br0" timeOffset="22868.17">11726 4741 0,'21'0'0,"1"0"16,-1 0 0,0 0-16,0-21 0,0 0 15,0 21-15,1-21 0,-1 21 0,0-21 16,0 21-16,21-21 0,-20-1 16,-1 1-16,0 0 0,-21 0 0,0-21 15,21 20-15,-21 1 0,0 0 0,0 0 16,-21 0-1,0 21-15,0 0 0,-1 0 0,1 0 0,-21 21 16,21 0-16,-22 0 0,22 0 16,0 1-16,-21 20 0,21-21 15,-1 21-15,1-20 0,21 20 0,0-21 16,0 0-16,0 22 0,0-22 16,0 0-16,0 21 0,0-21 0,21 1 15,1-1-15,20 0 0,-21-21 16,0 0-16,0 0 0,22 0 15,-22 0-15,21 0 0,-21 0 0,22-21 16,-1 21-16,0-21 0,-20-1 0,20 1 16,0-21-16,1 21 15,-22-22-15,21 22 0</inkml:trace>
  <inkml:trace contextRef="#ctx0" brushRef="#br0" timeOffset="23156.01">12552 3831 0,'0'0'0,"0"-21"0,0 0 0,-21 21 16,-1 0-1,22 21-15,0 21 16,0-20-16,0 20 0,0 0 0,0 1 16,-21-1-16,21 21 15,0 1-15,0-22 0,-21 22 0,21-1 16,0-20-16,0 20 0,0-21 0,0 1 15,-21-1-15,21 0 0,0 1 16,-21-1-16,21-21 0,0 22 0,0-22 16,0 0-16,0 0 0,0 0 15,21-42 1,0 21 0,0-21-16,-21-21 0,21 20 0</inkml:trace>
  <inkml:trace contextRef="#ctx0" brushRef="#br0" timeOffset="23530.79">12700 4593 0,'0'0'0,"21"0"16,0 0-16,0 0 15,1 0 1,-1 0-16,-21-21 0,21 21 0,0-21 15,0 21-15,0-21 0,1 0 0,-1-1 16,-21 1-16,0 0 16,0 0-16,0 0 0,0 0 0,-21 21 15,-1 0 1,1 0-16,0 0 0,0 0 16,0 21-16,0 0 0,-1 0 0,1 0 15,21 0-15,0 22 0,-21-22 16,0 0-16,21 21 0,0-20 0,0 20 15,0-21-15,0 21 0,0-20 0,0-1 16,21 0-16,-21 0 0,21 0 16,0 0-16,22 1 0,-22-22 0,0 0 15,21 0-15,-20 0 0,20 0 0,0 0 16,1 0-16,-1 0 0,-21-22 16,21 1-16,-20 0 0,-1 0 0</inkml:trace>
  <inkml:trace contextRef="#ctx0" brushRef="#br0" timeOffset="23935.24">13271 4445 0,'0'0'0,"0"-21"15,0 0-15,22 0 0,-1-1 16,0 22-16,0-21 0,0 21 16,0 0-16,1 0 0,-1 0 15,0 0-15,0 0 0,0 0 0,0 21 16,1 1-16,-22-1 0,0 0 15,0 0-15,0 21 16,0-20-16,0-1 0,0 21 0,0-21 0,0 0 16,0 22-16,0-22 0,0 0 15,0 21-15,0-20 0,0-1 16,0 0-16,0 0 0,-22 0 16,1-21-16,0-21 31,21 0-31,0 0 0,0 0 0,0-1 15,0-20-15,0 21 0,21-21 16,0-1-16,1 1 0,-1 0 0,0-1 16,0 1-16,21 0 0,-20-1 0,-1 1 15,0 0-15,21-1 16,-21 22-16,1 0 0,-1 0 0,0 0 16,0 21-16,-21-22 0,21 22 15</inkml:trace>
  <inkml:trace contextRef="#ctx0" brushRef="#br0" timeOffset="24335.38">12213 3937 0,'0'0'0,"-85"0"31,107 0-31,-1 0 0,21 0 16,0 0-16,1 0 0,-1 0 15,22 0-15,-1 0 0,1 0 0,-1 0 16,1 0-16,-1 0 0,22 0 15,-22 0-15,1 0 0,-22-21 0,22 21 16,-22 0-16,0 0 0,-21 0 16,1 0-16,-1 0 0,0-21 15,0 21-15,-21 21 94</inkml:trace>
  <inkml:trace contextRef="#ctx0" brushRef="#br0" timeOffset="27095.26">9059 5884 0,'0'0'0,"0"-21"15,0 0-15,0 0 16,0 0 0,-21 42 15,21 0-31,-21 0 0,0 22 15,21-1-15,0 0 0,-21 1 0,21 20 16,-22 1-16,1-1 0,21 22 16,0-1-16,-21-20 0,21 21 0,-21-22 15,21 1-15,0-1 0,0 1 0,0-22 16,0 0-16,0 1 0,0-1 16,0-21-16,0 0 0,0 22 0,0-22 15,0 0-15,0 0 0,-21-42 47,0 0-31</inkml:trace>
  <inkml:trace contextRef="#ctx0" brushRef="#br0" timeOffset="27523.01">8530 6668 0,'0'0'15,"0"21"17,21 0-17,0 0-15,1 21 0,-1-20 0,21-1 16,-21 21-16,0-21 0,1 0 16,-1 22-16,0-22 0,0 0 0,0 21 15,0-20-15,-21-1 0,0 0 0,22 0 16,-22 0-16,21 0 0,-21 1 15,0-1-15,0 0 0,21-21 32,0 0-32,0-21 15,0 0-15,-21-1 0,22 1 0,-1-21 16,0 21-16,0-22 0,0 1 16,22 0-16,-22-1 0,0 1 15,0 0-15,21-1 0,-20 1 0,-1 0 16,0 21-16,0-1 0,0 1 15,0 21-15,-21 21 32,-21-21-17,0 22-15,0-1 0,21 0 16,-21-21-16,0 21 0,-1-21 16,22 21-16</inkml:trace>
  <inkml:trace contextRef="#ctx0" brushRef="#br0" timeOffset="27976.13">5461 7832 0,'63'-21'31,"-41"21"-31,-1 0 0,21 0 16,0 0-16,1 0 0,-1 0 15,0 0-15,22 0 0,-1 0 0,1 0 16,-1 0-16,1 0 0,-1 0 16,1 0-16,-1 0 0,1 0 0,-1 0 15,1 0-15,-1 0 0,-20 0 0,-1 0 16,-21 0-16,0 0 0,1 0 15,-44 0 1,-20 0-16,21 0 0,-64 21 16</inkml:trace>
  <inkml:trace contextRef="#ctx0" brushRef="#br0" timeOffset="28243">6117 7811 0,'0'-22'31,"0"44"-31,0-1 16,0 0-16,0 0 0,0 21 0,0 1 15,0-1-15,0 22 0,0-1 0,0-21 16,0 22-16,0-1 0,-21 1 16,21-22-16,-21 22 0,21-22 0,-21 0 15,21 1-15,-22-1 0,1 0 0,21-20 16,0-1-16,0 21 15,-21-21-15,21 0 0,21-42 32,0 0-17,-21 0-15,22 0 0</inkml:trace>
  <inkml:trace contextRef="#ctx0" brushRef="#br0" timeOffset="28609.11">6498 8446 0,'0'0'16,"0"21"-16,21-21 16,0 0 15,1 0-31,-1 0 0,0 0 16,0-21-16,21 21 0,-20-22 15,-1 1-15,0 0 0,0 0 0,0 0 16,0 21-16,-21-21 0,0-1 0,0 1 15,0 0-15,0 0 0,-21 21 16,0 0-16,0 0 16,0 0-16,-22 21 0,22 0 0,0 0 15,-21 1-15,21 20 0,-1-21 16,-20 21-16,21-20 0,0 20 0,21-21 16,-21 21-16,21-20 0,-22-1 0,22 0 15,0 0-15,0 0 0,0 0 16,0 1-16,22-22 0,-1 21 15,0-21-15,0 0 0,21 0 0,-20 0 16,20 0-16,0 0 0,1-21 16,-22-1-16,21 1 0,0 0 0</inkml:trace>
  <inkml:trace contextRef="#ctx0" brushRef="#br0" timeOffset="28974.91">7366 8255 0,'0'0'16,"42"-21"-16,-42 0 0,-21 21 31,0 21-31,0-21 0,-22 21 16,22 0-16,0 0 0,-21-21 15,21 22-15,-1-1 0,1 0 16,0-21-16,21 21 0,0 0 0,0 0 16,0 1-1,21-1-15,22-21 16,-22 0-16,0 21 0,0-21 0,21 0 15,-20 21-15,-1-21 0,0 21 0,0-21 16,0 21-16,0-21 0,-21 22 16,0-1-16,0 0 15,-21-21-15,0 21 0,-21-21 16,21 0-16,-22 0 0,22 21 0,-21-21 16,21 0-16,-22 0 0,22 0 15,-21 0-15,21 0 0,-1 0 0,1 0 16,21-21-16,0 0 15,0 0-15,0 0 16,21-1-16,1 1 0,-1 0 16,0 0-16</inkml:trace>
  <inkml:trace contextRef="#ctx0" brushRef="#br0" timeOffset="29236.75">7747 7959 0,'0'0'0,"0"-21"0,0 42 32,0 0-32,0 0 15,0 0-15,0 22 0,0-1 0,0 0 16,0 1-16,0-1 0,-21 0 0,21 22 16,-21-22-16,21 0 0,0-20 15,-22 20-15,22 0 0,0-21 0,0 1 16,0-1-16,0 0 0,0 0 15,22-21 1,-1 0-16,0 0 16,0-21-16,0 21 0,-21-21 15</inkml:trace>
  <inkml:trace contextRef="#ctx0" brushRef="#br0" timeOffset="29411.65">7408 8297 0,'0'0'0,"21"0"32,1 0-32,-1 0 0,0 0 0,0 0 15,21 0-15,1 0 0,-1 0 16,0 0-16,1 0 0,-1-21 16,0 21-16,1-21 0,-1 0 0,0 21 15,1-21-15</inkml:trace>
  <inkml:trace contextRef="#ctx0" brushRef="#br0" timeOffset="29651.52">8488 7959 0,'-43'42'32,"43"-21"-32,-21 0 0,0 1 0,0-1 0,21 21 15,-21-21-15,0 22 0,21-1 0,-22 0 16,22-21-16,-21 22 15,0-1-15,21-21 0,-21 22 0,21-22 16,0 0-16,-21 21 0,21-21 0,-21 1 16,21-1-16,0 0 15,0-42 17,0 0-32</inkml:trace>
  <inkml:trace contextRef="#ctx0" brushRef="#br0" timeOffset="29875.39">8297 8022 0,'0'-21'0,"0"42"0,21-42 15,1 21-15,-1 21 0,-21 0 16,21 1-16,0 20 0,0-21 16,0 21-16,-21-20 0,22 20 0,-1 0 15,0-21-15,0 1 0,0 20 0,0-21 16,1 0-16,-1 0 0,0 1 15,-21-1-15,21 0 0,0 0 16,0-21-16,1 0 16,-1 0-1,-21-21-15,0 0 0,0 0 0</inkml:trace>
  <inkml:trace contextRef="#ctx0" brushRef="#br0" timeOffset="30107.26">8975 7811 0,'0'-22'16,"0"44"-16,0-22 16,-22 21-16,22 0 15,-21 21-15,0 1 0,0-1 0,0 0 16,0 1-16,-1 20 0,1-21 0,21 1 16,-21-1-16,0 0 0,0 1 15,21-1-15,-21-21 0,21 22 0,0-22 16,0 0-16,0 0 15,21-21-15,0 0 16,0 0-16,0 0 0,22 0 0,-22 0 16,0 0-16,21-21 0,1 0 0</inkml:trace>
  <inkml:trace contextRef="#ctx0" brushRef="#br0" timeOffset="30646.94">9567 7916 0,'0'-21'15,"0"42"-15,0-63 0,0 21 16,0 0-16,-21 0 0,0 21 0,0 0 16,-22 0-16,22 0 0,0 0 15,0 21-15,0 0 0,-22 0 16,22 21-16,0 1 0,-21-1 0,21 0 16,-1 1-16,22-1 0,-21 0 0,21 1 15,-21-1-15,21 0 0,0 1 16,0-1-16,0-21 0,21 0 0,0 1 15,22-1-15,-22 0 0,0 0 0,21-21 16,1 0-16,-22 0 0,21 0 16,1 0-16,-22 0 0,21 0 0,-21 0 15,22 0-15,-22 0 0,0 0 16,-21-21-16,0 0 0,0 0 0,0-1 16,0 1-16,-21 0 15,0 0-15,-1 0 0,1 0 0,0-1 16,0 22-16,0-21 0,0 21 0,-1-21 15,1 21-15,0 0 0,42 0 47,0 0-47,1 0 16,-1 0-16,0 21 0,0 0 0,0 1 16,0-1-16,1 0 0,-22 21 0,21-21 15,-21 22-15,21-1 16,-21 0-16,0 1 0,0-1 0,0 22 15,0-22-15,-21 21 0,0-20 0,-1 20 16,1 1-16,0-22 0,0 0 16,-21 22-16,20-22 0,1 1 0,0-22 15,0 21-15,0-21 0,0 0 0,21 1 16,-22-22-16,1 0 0,0 0 0,0 0 16</inkml:trace>
  <inkml:trace contextRef="#ctx0" brushRef="#br0" timeOffset="31383.13">2244 7916 0,'0'0'0,"0"-21"0,0 0 0,-64-64 31,22 64-31,-1 21 0,1 0 16,0 0-16,-1 0 0,-20 0 0,21 0 16,-22 21-16,1 22 0,-1-22 15,22 42-15,-22-20 0,22 20 16,0 1-16,-1-1 0,22 1 0,-21-1 16,42 1-16,0-1 0,0 1 15,0-1-15,0 1 0,0-22 0,21 22 16,21-22-16,1-21 0,-1 21 15,0-20-15,1-1 0,-1 0 0,21-21 16,-20 0-16,-1 0 0,22 0 16,-22 0-16,0-21 0,22 0 0,-22-1 15,0 1-15,1 0 0,-1 0 0,0-21 16</inkml:trace>
  <inkml:trace contextRef="#ctx0" brushRef="#br0" timeOffset="31743.92">2434 8276 0,'-63'43'32,"63"-1"-32,-22-21 0,22 21 0,-21 1 15,21-22-15,-21 21 0,21 1 16,0-1-16,0-21 0,0 21 0,0-20 16,0 20-16,0-21 0,21 0 15,0-21-15,22 21 0,-22-21 16,21 0-16,-21 0 0,22 0 15,-1-21-15,0 21 0,1-21 0,-22 0 16,21 0-16,-21 0 0,22-1 0,-43-20 16,0 21-16,0-21 0,0 20 15,0-20-15,0 21 0,-21-21 0,-22 20 16,22 1-16,-21 0 0,-1 0 16,1 21-16,0 0 0,-1 0 0,1 0 15,0 21-15,21-21 0,-1 21 16,1 0-16,21 1 0,0-1 0,0 0 15,0 21-15,0-21 0,21-21 16,1 22-16,-1-1 0,21-21 16,-21 0-16,22 0 0,-1 0 0,0 0 15,1 0-15,-1 0 0</inkml:trace>
  <inkml:trace contextRef="#ctx0" brushRef="#br0" timeOffset="32130.72">2942 8361 0,'0'85'32,"0"-64"-32,0 0 0,0 21 0,0-21 15,0 1-15,0-1 16,0 0-16,0 0 0,0 0 0,0 0 16,0 1-16,0-44 46,0 1-46,0 0 0,0 0 16,0 0-16,0 0 0,0-22 16,0 22-16,21-21 0,0 21 0,1-1 15,-1-20-15,0 21 16,0 21-16,0 0 0,0 0 0,22 0 16,-22 21-16,0 0 0,0 0 15,22 1-15,-22-1 0,0 0 16,0 0-16,-21 21 0,0-20 0,0-1 15,0 0-15,0 0 0,0 0 16,0 0-16,21-21 31,-21-21-31,0 0 16,21 21-16</inkml:trace>
  <inkml:trace contextRef="#ctx0" brushRef="#br0" timeOffset="32410.92">3471 8276 0,'0'0'0,"21"0"0,-21 21 0,22 22 16,-22-22-16,0 0 0,0 21 15,0-20-15,0 20 0,0-21 16,0 0-16,0 0 0,0 22 0,0-22 16,21 0-16,-21 0 0,21-21 31,0 0-31,0 0 0,0-21 15,1 0-15,-1 0 0,-21 0 16,21-1-16,0 1 0,0-21 16,-21 21-16,21-22 0,1 22 0,-22 0 15,0-21-15,0 21 0,21 21 16,-21-22-16</inkml:trace>
  <inkml:trace contextRef="#ctx0" brushRef="#br0" timeOffset="32714.76">3831 8509 0,'0'0'0,"21"21"0,0 0 16,1-21-16,-1 0 16,0 0-16,0 0 0,0-21 15,0 0-15,1 21 16,-1-21-16,0 0 0,0 21 0,-21-21 15,21-1-15,-21 1 0,0 0 16,0 0-16,-21 21 16,0 0-16,0 0 0,0 0 15,-1 21-15,1-21 0,0 21 16,0 0-16,21 1 0,0 20 16,0-21-16,-21 0 0,21 22 0,0-22 15,0 0-15,0 0 16,21-21-16,0 0 0,0 0 15,0 0-15,1 0 0,-1 0 0,0-21 16</inkml:trace>
  <inkml:trace contextRef="#ctx0" brushRef="#br0" timeOffset="33021.72">4233 8319 0,'43'0'15,"-43"21"-15,21-21 16,0 21-16,0 0 16,-21 0-16,21 0 0,-21 1 0,21-1 0,-21 0 15,0 0-15,22 0 0,-22 0 16,0 1-16,0-1 16,-22-21 15,22-21-16,0-1-15,0 1 16,0 0-16,0-21 0,0 21 0,0-1 16,0-20-16,0 21 0,0 0 15,0-22-15,22 22 0,-22-21 0,21 21 16,0 0-16,-21-22 0,21 1 0,0 21 16</inkml:trace>
  <inkml:trace contextRef="#ctx0" brushRef="#br0" timeOffset="33240.58">4657 7747 0,'0'0'0,"0"21"16,0 0-16,0 22 0,0-22 15,0 21-15,0 1 0,0-1 16,0 21-16,0-20 0,0-1 0,0 0 16,0 1-16,0-1 0,0 0 0,0-20 15,0 20-15,0-21 0,0 0 16,0 0-16,0 1 0,0-1 0,0 0 15,21-21 17,-21-21-32,0 0 0,0-1 15,0 1-15</inkml:trace>
  <inkml:trace contextRef="#ctx0" brushRef="#br0" timeOffset="33395.69">4424 8149 0,'0'-21'16,"42"21"-16,-21-21 16,22 21-16,-22 0 0,21-21 15,0 0-15,1 21 0,20-22 0,-20 22 16,20-21-16,-21 0 0,22 0 16,-22 21-16</inkml:trace>
  <inkml:trace contextRef="#ctx0" brushRef="#br0" timeOffset="34087.11">10795 7938 0,'0'-22'0,"0"44"0,21-44 16,0 1-16,-21 0 0,0 0 15,21 0-15,-21 0 0,0-1 0,0-20 16,0 21-16,-21 0 0,-21 0 15,21 21-15,0 0 0,-22 0 16,1 0-16,21 21 0,-22 0 0,1 0 16,21 0-16,0 22 0,-22-1 0,22 0 15,21 22-15,0-22 0,-21 22 16,21-1-16,0-21 0,0 1 0,0 20 16,21-20-16,0-22 0,1 21 0,-1-21 15,21 0-15,0 1 16,1-1-16,-1-21 0,0 0 0,22 0 15,-1 0-15,-20 0 0,20-21 0,-20-1 16,20 1-16,1 0 0</inkml:trace>
  <inkml:trace contextRef="#ctx0" brushRef="#br0" timeOffset="34334.97">11557 7535 0,'0'-42'0,"0"84"0,0-105 16,0 42-16,0 0 0,0-1 15,-21 22-15,21 22 0,-21-1 16,21 0-16,0 21 0,0 1 16,0-1-16,-22 0 0,22 1 0,-21 20 0,21 1 15,0-22-15,-21 21 0,21 1 16,-21-1-16,21-20 0,-21 20 16,21-20-16,0-1 0,0-21 0,0 21 15,0-20-15,0-1 0,0 0 0,21 0 16,0-21-16,0 0 0,0 0 15,1 0-15,-1 0 0,0 0 0,21-21 16,-21 0-16</inkml:trace>
  <inkml:trace contextRef="#ctx0" brushRef="#br0" timeOffset="35391.31">12234 7853 0,'0'0'15,"0"-21"-15,0 0 0,0-1 16,-21 22-16,0 0 0,0 0 16,0 0-16,-22 22 0,22-1 15,-21 0-15,21 0 0,-22 21 0,1 1 16,21-1-16,-22 0 0,22 1 0,0-1 16,0 0-16,0-20 0,21 20 15,0 0-15,0-21 0,0 1 16,0-1-16,21 0 0,0 0 0,0-21 15,22 0-15,-22 0 0,21 0 16,-21 0-16,22 0 0,-1 0 0,-21-21 16,21 0-16,-20 0 0,20-1 0,-21 1 15,21 0-15,-20-21 0,-1 21 16,0-22-16,-21 1 0,0 0 0,21 20 16,-21-20-16,0 21 0,0 0 15,0 0-15,0-1 0,0 1 0,0 42 31,0 1-31,0-1 0,0 21 0,0-21 16,0 22-16,0-22 0,-21 21 16,21 0-16,0-20 0,0 20 15,0-21-15,0 0 0,0 0 0,0 1 16,0-1-16,21 0 0,0-21 16,0 0-16,1 0 0,-1 0 15,21 0-15,-21 0 0,0 0 0,22-21 16,-22 21-16,21-21 0,1-22 0,-22 22 15,21 0-15,0-21 0,-20-1 16,20 1-16,-21 21 0,0-22 0,-21 1 16,0 21-16,0-21 0,0 20 0,0 1 15,-21 21 1,0 0-16,0 0 16,21 21-16,0 1 0,-21-1 0,21 21 15,0-21-15,0 22 0,0-22 16,0 0-16,0 21 0,21-21 0,0 1 15,-21 20-15,21-21 0,0 0 0,0 0 16,1 1-16,-1-22 16,-21 21-16,21-21 0,-42-21 31,0 21-15,-1-22-16,1 1 0,0 21 0,0-21 15,0 0-15,21 0 0,-21 21 16,-1 0-16,22-21 0,-21 21 15,21 21 1,0 0-16,0 0 0,0 0 16,21 0-16,1-21 15,-1 22-15,0-22 0,0 0 0,0 21 16,22-21-16,-22 0 0,21 0 0,0 0 16,1 0-16,-1 0 0,0 0 15,1-21-15,-1-1 0,0 1 0,22 0 16,-22 0-16,1 0 0,-1 0 15,-21-22-15,21 22 0,-20-21 16,-1 21-16,0-22 0,-21 1 0,0 21 0,0-22 16,0 22-16,0 0 0,0 0 15,-21 21-15,0 0 0,-1 0 16,1 0-16,0 21 0,21 0 16,0 0-16,0 1 0,0-1 0,0 21 15,0-21-15,21 22 0,0-22 16,1 21-16,-22-21 0,21 0 0,0 22 15,0-22-15,-21 0 0,0 0 0,0 0 16,0 1-16,0-1 0,0 0 16,-21 0-16,0-21 0,0 0 15,-1 0-15,1 0 0,0 0 0,-21 0 16,21 0-16,21-21 0</inkml:trace>
  <inkml:trace contextRef="#ctx0" brushRef="#br0" timeOffset="35820.07">14626 7705 0,'0'0'0,"21"0"0,-21-21 0,21 21 16,-21 21-1,0 0-15,0 0 0,0 0 16,0 0-16,0 22 0,0-22 16,0 21-16,0 1 0,-21-22 0,21 21 15,-21-21-15,21 22 0,-21-22 16,21 0-16,0 0 0,0 0 0,0 0 16,0-42 15,0 0-31,0 0 0,0 0 15,0-22-15</inkml:trace>
  <inkml:trace contextRef="#ctx0" brushRef="#br0" timeOffset="36139.32">14584 7451 0,'0'0'0,"-21"0"0,-1 0 15,22 21 1,0 0-16,22 0 15,-1-21-15,0 0 16,0 0-16,0 0 0,0 0 0,22-21 16,-22 21-16,0-21 0,21 0 0,-20 0 15,-22-1-15,0 1 16,0 0-16,0 0 0,0 0 0,-22 0 16,1-1-16,0 1 0,0 0 15,-21 21-15,20 0 0,1 0 0,0 0 16,-21 0-16,21 21 0,-1 0 15,1 1-15,0-1 0,0 0 16,0 0-16,21 0 0,0 0 0,0 1 16,0-1-16,0 0 0,0 0 0,21 0 15,0 0-15,0 1 0,22-1 16,-22 0-16,21-21 0,0 21 0</inkml:trace>
  <inkml:trace contextRef="#ctx0" brushRef="#br0" timeOffset="36575.07">15176 7747 0,'0'0'0,"0"21"16,0 0-16,-21 1 15,21-1-15,0 0 0,-21-21 16,0 21-16,21 0 0,-21 0 0,21 1 16,0-1-16,0 0 0,0 0 15,0 0-15,0 0 0,-21 1 0,21-1 16,0 0-1,-22-21 1,22-21 0,0 0-16,0-1 0,0-20 15,0 21-15,0 0 0,22-22 16,-22 1-16,21 0 0,0 21 0,21-22 16,-21 1-16,128-106 15,-107 127 1,0-1-16,1 22 0,-1 0 0,0 0 15,-21 0-15,22 22 0,-22-1 0,0 21 16,0-21-16,0 22 0,-21-1 16,22-21-16,-22 21 0,0 1 0,0-1 15,0-21-15,0 22 0,0-22 0,0 21 16,-22-21-16,22 0 0,-21-21 16,21 22-16,0-1 0,-21-21 15,21-21 1,0-1-1,0 1-15,21 0 0,0 0 0</inkml:trace>
  <inkml:trace contextRef="#ctx0" brushRef="#br0" timeOffset="36843.19">16214 7070 0,'0'0'0,"0"-21"0,0 42 31,-22 0-31,1 0 0,21 21 16,-21 1-16,21 20 0,0 1 0,-21-1 16,0-20-16,21 20 0,-21 1 15,-1-1-15,22 1 0,-21-22 0,21 21 16,-21-20-16,21-1 0,0 0 0,0-20 16,0 20-16,0-21 0,0 0 15,0 0-15,0 1 0,21-22 16,0 0-16,1 0 0,20 0 0,-21 0 15,0-22-15,22 1 0,-22 0 16,21-21-16,0 21 0,-20-22 0</inkml:trace>
  <inkml:trace contextRef="#ctx0" brushRef="#br0" timeOffset="37139.01">16510 7620 0,'0'0'0,"0"21"15,-21-21-15,0 21 0,21 1 16,0-1-16,-22 21 0,22-21 0,-21 0 15,21 1-15,0-1 0,0 0 0,0 0 16,0 0-16,0 0 0,0 1 16,21-22-16,1 21 0,-1-21 0,0 0 15,21 0-15,-21 0 0,22 0 0,-22 0 16,0 0-16,21 0 0,-20-21 16,-1-1-16,0 1 0,0 0 0,-21 0 15,0-21-15,0 20 0,0 1 0,0-21 16,0 21-16,0-22 15,0 22-15,-21 0 0,0 21 0,0-21 16,-1 21-16,1-21 0,0 21 0,-21 0 16,21 0-16,-1 0 0,1 0 15,0 0-15,0 0 0,0 0 0,0 0 16</inkml:trace>
  <inkml:trace contextRef="#ctx0" brushRef="#br0" timeOffset="37370.89">15748 7408 0,'0'0'16,"21"0"0,0 0-16,0 0 0,22-21 15,-1 21-15,0 0 0,22-21 0,-1 21 16,1 0-16,-1-21 0,1 21 0,21 0 15,-22 0-15,1-21 0,-1 21 16,1 0-16,-22 0 0,0 0 0,1 0 16,-22-21-16,0 21 0,0 0 15,0 0-15</inkml:trace>
  <inkml:trace contextRef="#ctx0" brushRef="#br0" timeOffset="37799.65">18182 7197 0,'0'0'0,"-21"-21"31,42 21-31,0-22 0,22 22 0,-1 0 15,0 0-15,1 0 0,20-21 0,-21 21 16,22 0-16,-1 0 0,-20 0 16,20 0-16,1 0 0,-22 0 0,22 0 15,-22 0-15,-21 0 0,21 0 16,-20 0-16,-44 0 16,-20 0-1,0 0-15,21 0 0,-22 0 16</inkml:trace>
  <inkml:trace contextRef="#ctx0" brushRef="#br0" timeOffset="38013.51">18542 7133 0,'0'0'0,"0"43"0,0-22 0,0 21 16,0 0-16,0 22 0,0-22 0,0 22 15,0-1-15,0-20 0,0 20 16,0 1-16,0-22 0,0 0 0,-21 1 15,0-1-15,-1 0 0,22 1 0,0-22 16,-21 21-16,21-21 0,-21 0 16,21 1-16,21-22 15,0 0 1,1-22-16</inkml:trace>
  <inkml:trace contextRef="#ctx0" brushRef="#br0" timeOffset="38527.23">18859 7747 0,'0'0'0,"22"0"16,-1 0-1,-21-21-15,21 21 0,0 0 16,0 0-16,0 0 0,1-21 16,-1 21-16,0-21 0,0 21 15,-21-22-15,21 1 0,-21 0 16,0 0-16,0 0 15,0 0-15,0-1 0,-21 22 16,0 0-16,0 0 0,0 0 16,-1 22-16,1 20 0,0-21 15,21 0-15,0 22 0,-21-1 16,21-21-16,-21 21 0,21-20 0,0 20 16,0-21-16,0 0 0,0 22 0,0-22 15,21-21-15,0 21 0,0 0 16,0-21-16,1 0 0,-1 0 0,0 0 15,0 0-15,21 0 0,-20-21 0,-1 0 16,0 0-16,21-1 0,-21 1 16,1 0-16,20 0 0,-21 0 0,0-22 15,22 22-15,-22 0 0,0-21 0,0 21 16,0-1-16,0 1 0,1 21 16,-1 0-1,-21 21-15,0 1 0,0-1 16,0 0-16,0 0 0,0 21 15,0-20-15,0-1 0,-21 0 0,-1 0 16,22 0-16,-21 0 0,0 1 16,21-1-16,0 0 0,-21-21 0,0 21 15,21-42 17,21 0-32</inkml:trace>
  <inkml:trace contextRef="#ctx0" brushRef="#br0" timeOffset="38759.08">19875 7324 0,'0'0'15,"0"21"-15,0 0 16,0 0-16,0 22 0,-21-22 16,21 21-16,0 0 0,-21 1 0,0-1 15,21 0-15,-21 1 0,21-1 16,0-21-16,0 22 0,0-22 0,0 0 15,0 0-15,0 0 0,0 0 0,0 1 16,0-1-16,0-42 47,0-1-47</inkml:trace>
  <inkml:trace contextRef="#ctx0" brushRef="#br0" timeOffset="38938.99">19516 7620 0,'0'0'0,"21"0"15,0 0-15,0 0 0,0 0 16,22 0-16,-1 0 0,0 0 0,1 0 16,-1 0-16,-21 0 0,21 0 15,1-21-15,-1 21 0,-21 0 0,22-21 16,-22 21-16,0-21 0,21 21 0</inkml:trace>
  <inkml:trace contextRef="#ctx0" brushRef="#br0" timeOffset="39182.85">20447 7345 0,'0'0'0,"0"21"0,0 0 0,0 0 15,0 1-15,0 20 0,0 0 16,0-21-16,0 22 0,0-1 0,0 0 16,0 1-16,0-22 0,0 21 0,0 1 15,0-22-15,0 0 0,0 0 16,0 21-16,0-20 0,0-1 16,-21 0-16,21-42 31,0 0-31</inkml:trace>
  <inkml:trace contextRef="#ctx0" brushRef="#br0" timeOffset="39422.71">20426 7387 0,'0'0'16,"0"-42"-16,0 21 0,0 0 0,21 21 16,0 0-16,0 21 0,0 0 15,1 21-15,-1-21 0,0 22 0,0-1 16,0 0-16,22 1 0,-1-1 15,-21-21-15,21 22 0,1-1 0,-22-21 16,21 0-16,1 22 0,-22-22 0,0-21 16,0 21-16,0 0 0,0-21 15,1 0-15,-22-21 32,0 0-32,0 0 0,0-1 15,0 1-15,0-21 0,0 0 0,0-1 16</inkml:trace>
  <inkml:trace contextRef="#ctx0" brushRef="#br0" timeOffset="39618.6">21209 7070 0,'0'0'0,"0"-21"0,0-1 0,-21 44 15,0-1 1,-1 0-16,1 21 0,0 1 0,0-1 16,21 0-16,-21 22 0,21-1 15,-21-20-15,21 20 0,-22-21 0,22 22 16,0-22-16,0 1 0,0-22 15,0 21-15,0-21 0,0 22 16,22-22-16,-1 0 0,0 0 16,0-21-16,0 0 0,0 0 0,1 0 15,20 0-15</inkml:trace>
  <inkml:trace contextRef="#ctx0" brushRef="#br0" timeOffset="40163.29">21950 7197 0,'0'0'0,"0"-21"0,0-22 16,0 22-16,-21 0 0,-1 21 16,-20 0-16,21 21 15,0 0-15,-22 22 0,22-22 0,-21 21 16,21 0-16,-22 1 0,22 20 0,-21-20 16,21 20-16,0-21 0,-1 22 15,1-22-15,0 1 0,21-1 0,0 0 16,0 1-16,0-22 0,21 0 0,0 21 15,22-42-15,-1 21 0,0 1 16,1-22-16,-1 0 0,0 0 0,1 0 16,-1 0-16,0-22 0,1 1 0,-22 0 15,0 0-15,0 0 0,-21 0 16,0-22-16,0 22 0,0 0 16,0-21-16,-21 20 0,-21 1 0,21 21 15,-22-21-15,22 21 0,0 0 16,-21 0-16,20 0 0,1 0 0,0 0 15,42 0 17,0 0-32,1 0 0,-1 21 0,0-21 15,0 21-15,-21 1 0,21-1 16,0 0-16,-21 0 0,0 21 0,0 1 16,0-1-16,0 0 0,0 1 0,0-1 15,0 0-15,0 22 0,0-22 16,-21 1-16,21 20 0,0-21 15,-21 1-15,0-1 0,21 0 0,0 1 16,0-22-16,-21 21 0,21-21 16,0 1-16,0-1 0,0 0 0,0 0 15,21-42 17,0 0-32,-21 0 15,21-1-15</inkml:trace>
  <inkml:trace contextRef="#ctx0" brushRef="#br0" timeOffset="40335.19">22246 7684 0,'0'-22'0,"0"44"0,0-65 0,0 22 0,0 0 16,0 0-16,-21 21 16,42 0 30,0 0-46,0-21 0,1 21 0,-1 0 16,0 0-16</inkml:trace>
  <inkml:trace contextRef="#ctx0" brushRef="#br0" timeOffset="40563.06">22712 7197 0,'0'0'16,"0"-21"-16,21 21 0,0 0 15,-21 21 1,0 0-16,0 0 0,21 21 0,0-20 16,-21 20-16,22 0 0,-1-21 0,0 22 15,0-1-15,0-21 0,-21 22 16,43-22-16,-22 21 0,0-21 0,-21 0 16,21 1-16,0-1 0,0 0 15,1-21 1,-1-21-1</inkml:trace>
  <inkml:trace contextRef="#ctx0" brushRef="#br0" timeOffset="40746.94">23241 7239 0,'0'-21'16,"0"42"-16,0-63 0,-21 42 16,0 0-16,-22 21 0,22 0 15,-21 0-15,21 0 0,-22 1 16,1 20-16,0 0 0,-1-21 15,22 22-15,-21-22 0,21 21 0,-1-21 16,1 1-16,0-1 0,21 0 16,0 0-16,0 0 0,21-21 15,0 0-15</inkml:trace>
  <inkml:trace contextRef="#ctx0" brushRef="#br0" timeOffset="41403.1">23431 7154 0,'0'0'16,"-21"0"-1,0 22-15,21-1 0,-21 0 16,0 0-16,0 21 0,21 1 16,0-22-16,0 21 0,0 1 0,0-22 15,0 21-15,0-21 0,0 22 16,0-22-16,0 0 0,0 0 0,0 0 15,0 0-15,0-42 32,0 0-32,0 0 0,0 0 15,0 0-15,0-1 0,21-20 16,0 0-16,-21-1 0,21 1 0,0 0 16,0-1-16,1 22 0,-1-21 0,0 21 15,-21 0-15,21-1 16,0 22-16,-21 22 15,0-1-15,0 0 16,0 0-16,0 21 0,0-20 16,0-1-16,0 21 0,0-21 0,0 0 15,0 22-15,0-22 0,0 0 16,0 0-16,0 0 0,21-21 16,1 0-1,-1 0 1,0 0-16,-21-21 0,21 0 15,0 0-15,-21-21 0,21 20 0,1-20 16,-1 21-16,21-21 16,-21-1-16,0 1 0,1 21 0,-1-22 15,0 22-15,0 0 0,0 21 16,0 0 0,-21 21-16,0 0 0,0 1 15,0 20-15,0 0 0,0-21 16,0 22-16,-21-1 0,21 0 0,-21-20 15,21 20-15,0 0 0,0-21 0,-21 1 16,21 20-16,0-21 0,-21 0 16,21 0-16,0 1 0,21-22 47,0-22-47,0 1 0</inkml:trace>
  <inkml:trace contextRef="#ctx0" brushRef="#br0" timeOffset="41663.08">24363 7091 0,'0'0'0,"0"-42"15,0 63 1,-21-21-16,21 21 0,-22 0 16,1 21-16,0-20 0,21 20 15,-21 0-15,21-21 0,-21 22 0,21-1 16,-21 0-16,-1 1 15,22-1-15,0-21 0,0 22 0,0-22 16,0 0-16,0 0 0,0 0 0,0 0 16,0 1-16,22-22 0,-1 0 15,21 21-15,-21-21 0,0 0 0,22 0 16,-22 0-16,21 0 0,-21-21 0,1 21 16,20-22-16,-21 1 0,0 0 15,0 0-15</inkml:trace>
  <inkml:trace contextRef="#ctx0" brushRef="#br0" timeOffset="43155.18">25421 7599 0,'-21'21'0,"42"-42"0,-63 42 0,21-21 15,21 21-15,0 0 16,21-21 0,21 0-16,-21 0 0,22 0 15,-1 0-15,0 0 0,1-21 16,-1 21-16,0-21 0,1 0 0,-1 0 16,0 0-16,1-22 0,-22 1 15,21 0-15,-21-1 0,0 1 16,1-22-16,-22 22 0,0 0 0,21-1 15,-21 1-15,0 0 0,0 21 16,0-1-16,0 1 0,0 0 0,-21 21 16,-1 0-1,22 21-15,-21 0 0,0 1 0,-21 20 16,21 0-16,-1 22 0,-20-1 0,21 1 16,-21 20-16,20 1 0,-20-21 15,21 20-15,0-20 0,-22 20 0,22 1 16,21 0-16,-21-1 0,0-20 0,21 21 15,0-22-15,-21 22 16,21-22-16,0 1 0,0-1 0,0-20 0,0 20 16,0-21-16,21 22 0,0-22 15,0 1-15,0-1 0,1-21 0,-1 21 16,0-20-16,-21-1 0,21-21 16,0 21-16,0-21 0,1 0 0,20 0 15,-21 0-15,0-21 0,0 21 0,22-43 16,-22 22-16,0 0 0,21-21 15,-20-1-15,-1-20 0,21 21 0,-21-22 16,0 1-16,-21-1 0,0 1 0,0-1 16,0 1-16,0-22 0,-42 21 15,21 1-15,-21 21 0,20-1 16,-20-20-16,0 42 0,-1-22 0,1 22 0,0 0 16,21 0-16,-1 0 15,1-1-15,21 1 0,21 0 16,1 21-1,-1-21-15,0 21 0,21 0 16,-21 0-16,22-21 0,-1 21 0,-21 0 16,22-21-16,-1 21 0,0 0 15,-21-22-15,22 1 0,-1 21 0,-21-21 16,0 0-16,22 0 0,-22 21 0,-21-21 16,21-1-16,-21 1 0,0 0 15,-21 42 16,0 0-15,21 1-16,-21-1 0,21 0 0,-22 0 16,22 0-16,-21 0 0,21 1 15,0-1-15,0 0 0,0 0 16,0 0-16,21-21 0,1 0 0,-1 21 16,0-21-16,0 0 0,0 0 15,0 0-15,1 0 0,20 0 0,-21 0 16,0-21-16,22 0 0,-22 0 0,0 0 15,21 0-15,-21-22 16,1 22-16,-1-21 0,0-1 0,0-20 16,0 21-16,0-22 0,1 22 15,-1-22-15,0 22 0,0 0 0,0-1 16,-21 1-16,21 0 0,-21 20 0,0 1 16,0 0-16,0 42 31,-21 0-31,0 22 0,0-1 15,0 0-15,0 1 0,-1-1 0,1 22 16,0-1-16,0-21 0,0 22 0,0-22 16,21 1-16,0 20 0,0-21 15,0-20-15,0 20 0,0 0 0,0-21 16,21 1-16,0-1 0,0 0 16,-21 0-16,21-21 0,22 0 15,-22 0-15,0 0 0,0 0 0,21 0 16,-20 0-16,20 0 0,-21 0 0,21-21 15,-20 0-15,20 0 0,-21-1 16,21 1-16,-20-21 0,-1 21 0,0 0 16,0-22-16,-21 22 0,0 0 0,0 0 15,-21 21 1,0 0-16,0 21 0,-1-21 16,1 21-16,0 0 0,21 0 15,0 1-15,0-1 0,0 0 0,0 0 16,0 0-16,0 0 15,0 1-15,21-22 0,0 0 0,-21 21 16,22-21-16,-1 0 0,21 0 16,-21 0-16,0 0 0,1 0 0,-1 0 15,0 0-15,0-21 0,0-1 16,0 22-16,-21-21 0,22 0 0,-22-21 16,21 21-16,-21-1 0,0-20 0</inkml:trace>
  <inkml:trace contextRef="#ctx0" brushRef="#br0" timeOffset="43375.27">26501 6985 0,'0'0'0,"-22"0"0,1 0 15,0 0-15,0 0 0,0 0 0,0 0 31,42 0 1,0 0-32,0 21 0,0 0 15,0 1-15</inkml:trace>
  <inkml:trace contextRef="#ctx0" brushRef="#br0" timeOffset="44419.53">9123 9377 0,'0'-21'0,"21"-43"32,0 43-32,-21 0 15,0 42 1,0 0 0,0 22-16,0-1 0,0 0 15,0 22-15,0-22 0,0 43 0,0-22 16,0 1-16,0 20 0,0-20 0,-21-1 15,21 1-15,0-1 0,0-20 16,-21 20-16,21-20 0,-21-1 0,21 0 16,0 1-16,0-22 0,0 0 0,0 0 15,0 0-15,0 0 0,-22-21 16,1 0 0,0-21-1,0 0-15,0 21 0</inkml:trace>
  <inkml:trace contextRef="#ctx0" brushRef="#br0" timeOffset="44704.36">8509 9991 0,'0'0'0,"-21"-21"0,0-1 16,21 1-16,0 0 0,0 0 16,21 21-1,0 0-15,0 0 16,21 0-16,-20 0 0,20 21 15,0 0-15,1 0 0,-1 1 16,21-1-16,-20 0 0,-22 21 0,21-21 16,-21 22-16,22-1 0,-22-21 0,-21 22 15,0-1-15,0-21 0,0 21 16,0-20-16,0 20 0,0-21 0,0 0 16,0 0-16,0 1 0,0-1 15,0-42 1,0-1-1,0 1-15,21 0 0,0 0 16</inkml:trace>
  <inkml:trace contextRef="#ctx0" brushRef="#br0" timeOffset="44923.24">9440 9864 0,'0'0'0,"43"-21"0,-22-1 0,0 1 15,-21 42 1,-21 1-1,0-1-15,-1 0 0,1 21 16,0-21-16,-21 22 0,21-1 0,-1-21 16,-20 22-16,0-1 0,21-21 0,-22 21 15,1 1-15,21-22 0,-22 21 16,22-21-16,0 22 0,-21-22 0,21 0 16,-1 0-16,22 0 0,-21-21 15,21 22-15,-21-22 0,21 21 16</inkml:trace>
  <inkml:trace contextRef="#ctx0" brushRef="#br0" timeOffset="49844">6308 11070 0,'-22'0'15,"22"43"1,0-22-1,-21 42-15,21 1 0,0-1 16,0 1-16,-21 20 0,21 1 16,0-21-16,0 20 0,0 1 0,-21 0 15,21-22-15,-21 22 0,21-22 0,-21 1 16,21-22-16,0 22 0,0-22 16,0 0-16,0-21 0,0 22 0,0-22 15,0 0-15,0-42 31,0 0-31,0-22 16,0 22-16,0-21 0,0 0 0</inkml:trace>
  <inkml:trace contextRef="#ctx0" brushRef="#br0" timeOffset="50154.94">6011 11621 0,'-21'-43'0,"42"86"0,-63-149 15,21 63-15,0 1 0,21 0 16,0-1-16,-22 1 0,22 21 0,0-21 15,0 20-15,0-20 0,22 21 0,-1 0 16,0 0-16,0-1 0,21 1 16,-20 21-16,20 0 0,0 0 0,1 0 15,20 0-15,-21 0 0,22 21 16,-22 1-16,1 20 0,20-21 0,-42 21 16,22 1-16,-22-1 0,-21 0 0,0 1 15,0-1-15,-21 0 16,-1 1-16,-20-1 0,0-21 0,-1 0 15,22 22-15,-21-22 0,0 0 0,-1-21 16,22 21-16,0-21 0,0 0 16,0 0-16,-1 0 0,65-21 31,-22 21-31,0-21 0,21 0 16,-20 21-16,20-21 0,0 21 0</inkml:trace>
  <inkml:trace contextRef="#ctx0" brushRef="#br0" timeOffset="50878.88">7175 11345 0,'0'-21'0,"0"42"0,0-63 0,0 21 0,0 0 16,-21 0-16,0-1 0,0 22 15,0 0-15,0 0 0,-1 0 16,-20 0-16,21 22 0,-21-1 0,-1 21 15,22-21-15,-21 22 0,21-1 0,-1 0 16,1 1-16,-21-1 0,21 0 16,21-21-16,-21 22 0,21-1 15,0-21-15,0 0 0,0 1 0,0-1 0,0 0 16,21-21-16,0 0 16,0 0-16,0 0 0,22 0 15,-22 0-15,0 0 0,0 0 0,21-21 16,-20 0-16,-1-1 0,0 1 15,0 0-15,0-21 0,0 21 0,1-22 16,-1 22-16,-21-21 0,0-1 0,21 1 16,-21 21-16,0 0 0,21 0 15,-21-1-15,0 1 0,0 42 32,0 1-32,0-1 0,0 0 15,0 21-15,0-21 0,0 1 16,0 20-16,0-21 0,0 21 0,0-20 15,0 20-15,0-21 0,21 0 16,0 0-16,-21 1 0,22-1 0,-1-21 16,-21 21-16,21-21 0,0 0 0,0 0 15,0 0-15,1 0 0,-1 0 16,0 0-16,21-21 0,-21 0 0,1-1 16,-1 1-16,21 0 0,-21 0 0,0 0 15,1-22-15,-1 22 0,0-21 16,-21 21-16,0 0 0,0-1 15,0 1-15,0 0 0,0 0 0,-21 21 16,0 0 0,21 21-16,-22 0 0,22 0 15,0 1-15,0-1 0,0 0 0,0 0 16,0 21-16,22-20 0,-22-1 16,21 21-16,0-21 0,0 0 0,0 1 15,-21-1-15,21 0 0,1 0 0,-1-21 16,-21 21-16,21 0 0,0-21 15,0 0-15,0 0 0,1 0 0,-1 0 16,0 0-16,21 0 0,-21 0 0,22-21 16,-1 0-16,-21 21 0,22-21 15,-1 0-15,-21 0 0,21-1 16,1 1-16</inkml:trace>
  <inkml:trace contextRef="#ctx0" brushRef="#br0" timeOffset="52762.89">8445 11409 0,'0'-21'0,"0"42"0,-21-63 0,0 20 16,0 22-16,0 0 0,0-21 16,-1 21-16,-20 0 0,21 0 0,-21 21 15,20 1-15,1-1 0,0 0 16,-21 21-16,42-21 0,-21 22 16,-1-22-16,22 21 0,-21 1 0,21-22 15,0 21-15,0-21 0,0 0 16,0 22-16,0-22 0,21-21 15,1 21-15,-22 0 0,21-21 0,0 0 16,0 0-16,0 0 0,0 0 0,1 0 16,-1 0-16,0 0 0,0-21 15,0 0-15,0 21 0,1-21 0,-1-22 16,0 22-16,0 0 0,0-21 16,0 21-16,-21-22 0,22 22 0,-22-21 0,0 21 15,0-22-15,0 22 0,0 0 16,0 42 15,0 0-31,0 0 0,0 22 16,0-22-16,0 21 0,0-21 0,0 22 15,0-22-15,0 0 0,0 0 0,0 0 16,21 1-16,0-1 0,-21 0 16,21-21-16,0 0 0,22 0 0,-22 0 15,0 0-15,21 0 0,-21 0 0,22 0 16,-1 0-16,-21-21 0,22 0 15,20-1-15,-42 1 0,0-21 16,1 21-16,-1 0 0,-21-22 0,0 22 16,0-21-16,0 21 0,0-1 15,0 1-15,0-21 16,0 63 0,0 0-16,-21 0 15,21 22-15,0-22 0,0 0 0,0 21 16,-22-20-16,22-1 0,0 21 0,0-21 15,0 0-15,0 1 0,0-1 16,0 0-16,0-42 47,0 0-47,0-1 16,22 1-16,-22 0 0,21 0 0,-21-21 15,0 20-15,21-20 0,-21 21 16,21-21-16,0 20 0,-21 1 15,21 0-15,1 21 0,-22-21 0,21 21 16,0 21-16,0-21 16,0 21-16,0 0 0,1 1 15,-22 20-15,21-21 0,0 0 0,0 0 16,0 1-16,0-1 0,-21 0 0,0 0 16,22 0-16,-22 0 0,21-21 0,-21 22 15,21-22-15,0 0 16,0 0-1,0 0-15,1-22 16,-22 1-16,21 0 16,0 0-16,-21 0 0,21 0 0,0-22 15,-21 22-15,21 0 0,1-21 0,-1 20 16,-21 1-16,21 0 0,0 0 16,-21 0-16,21 21 0,0 0 15,1 0-15,-22 21 16,0 0-16,0 0 0,0 0 15,21 1-15,-21-1 0,0 0 16,21 0-16,-21 0 0,0 0 0,0 1 16,21-1-16,0-21 0,0 21 0,-21 0 15,22-21-15,-1 21 0,0-21 16,0 0-16,0 0 0,0 0 16,1 0-16,-1 0 0,0 0 0,0 0 15,21 0-15,-20-21 0,-1 0 0,21 21 16,-21-21-16,0 0 0,1-1 15,-1-20-15,-21 21 0,21 0 0,-21-22 16,21 22-16,-21-21 0,0 0 16,0 20-16,0 1 15,0 0-15,-21 21 0,0 0 0,0 0 16,-1 0-16,1 21 0,21 0 0,0 1 16,-21 20-16,21-21 0,0 21 15,0-20-15,0 20 0,0-21 0,0 0 16,0 22-16,0-22 0,0 0 15,21 0-15,0 0 0,1-21 0,-1 21 16,0-21-16,0 0 0,0 0 16,0 0-16,1 0 0,20 0 0,-21 0 15,21 0-15,22-42 0,-43 21 16,21 0-16,-20 0 0,20-1 16,-21-20-16,0 21 0,22-21 0,-22-22 15,21 22-15,-21-22 0,0 22 16,1-22-16,-1 1 0,0 21 0,-21-22 15,0 22-15,0-1 0,0 1 0,0 21 16,0 0-16,0 0 0,0-1 0,-21 22 16,0 0-16,-1 0 15,1 22-15,0-1 0,21 0 16,-21 0-16,21 21 0,-21 1 0,21-1 16,0 22-16,0-22 0,0 0 0,0 22 15,0-22-15,0 0 0,0 1 16,21 41-16,0-62 0,0 20 15,0-21-15,1 0 0,-1 0 16,0-21-16,0 22 0,21-22 0,-20 0 16,20 0-16,-21 0 0,21 0 0,-20 0 15,20-22-15,-21 22 0,0-21 0,22 0 16,-22 0-16,0 0 0,0-22 16,-21 22-16,0 0 0,21 0 15,-21-21-15,0 20 0,0 1 0,0 0 16,0 0-16,-21 21 15,21 21 1,-21-21-16,0 21 0,21 0 0,0 22 16,0-22-16,0 0 0,0 0 0,0 0 15,0 22-15,0-22 0,0 0 0,0 0 16,21 0-16,0-21 16,0 22-16,0-22 0,1 0 15,-1 0-15,0 0 16,0-22-16,0 1 0,0 21 15,1-21-15,-1 0 0,-21 0 0,21-22 16,0 22-16,0-21 0,0 21 0,1 0 16,-22-22-16,21 22 0,-21 42 31,0 22-31,0-22 16,0 0-16,-21 0 0,21 0 0,0 22 15,0-22-15,0 0 0,0 0 16,0 0-16,0 0 0,0 1 0,21-1 15,-21 0-15,21-21 16,0 0-16,0 0 0,0 0 0,1 0 16,-1 0-16,0-21 15,0 0-15,-21-1 0,21 22 0,-21-21 16,0-21-16,0 21 0,0 0 0</inkml:trace>
  <inkml:trace contextRef="#ctx0" brushRef="#br0" timeOffset="53007.75">10647 11007 0,'-43'21'0,"86"-42"0,-107 42 16,64 0-16,21-21 15,1 0-15,-1 0 0,0 0 16,21 0-16,1 0 0,-1 0 0,0 0 15,1 0-15,-1 0 0,21-21 16,-20 21-16,-1 0 0,22 0 0,-22-21 16,0 21-16,-21 0 0,22 0 0,-22-21 15,0 21-15,0-22 0</inkml:trace>
  <inkml:trace contextRef="#ctx0" brushRef="#br0" timeOffset="53531.87">12996 10837 0,'0'0'0,"21"-21"0,-21 0 0,22 0 16,-22-21-16,21 20 0,-21 1 0,0 0 16,0 42 15,-21 0-31,-1 22 0,1-22 16,0 21-16,0 1 0,-21 62 15,-1-41-15,22-22 0,0 22 0,21-1 16,0-20-16,0-1 0,0 0 15,0 1-15,0-1 0,0-21 0,0 21 16,21-20-16,0-1 0,0 0 16,1-21-16,-1 0 0,0 0 15,0 0-15,0 0 0,0 0 16,1 0-16,-1 0 0,-21-21 0,21 0 16,-21-1-16,21 1 0</inkml:trace>
  <inkml:trace contextRef="#ctx0" brushRef="#br0" timeOffset="53731.75">12658 11176 0,'-22'0'15,"44"0"-15,-65 0 0,22 0 16,42 0 0,0 0-16,1 0 0,-1 0 0,21-21 15,0 21-15,-20 0 0,20 0 16,0-21-16,22 21 0,-22 0 0,0-21 15,22 21-15,-22 0 0,22-22 0,-22 22 16,0-21-16,1 21 0,-1 0 16,0 0-16,-20-21 0</inkml:trace>
  <inkml:trace contextRef="#ctx0" brushRef="#br0" timeOffset="54955.52">13822 11155 0,'0'0'16,"21"0"-16,-21-21 16,0 0-1,-21-1-15,0 1 16,-1 21-16,22-21 0,-21 21 16,0 0-16,0 0 0,0 0 15,0 0-15,-1 0 0,1 0 0,0 21 16,0 22-16,0-22 0,0 0 15,21 21-15,-22-21 0,1 22 0,0-1 16,0 0-16,0-20 0,21-1 0,0 21 16,0-21-16,0 0 0,0 1 15,0-1-15,0 0 0,21-21 0,0 0 16,21 0-16,-20 0 0,-1 0 0,0 0 16,21 0-16,-21-21 0,1 21 0,20-21 15,-21-1-15,0 1 0,0-21 16,22 21-16,-22 0 0,0-22 15,0 22-15,0-21 0,-21-1 0,22 22 16,-1-21-16,-21 21 0,0 0 16,0-1-16,0 1 0,0 42 15,0 1 1,0-1-16,-21 0 0,21 21 0,-22-21 16,22 22-16,-21-22 0,21 21 15,0-21-15,0 1 0,0-1 0,0 0 16,0 0-16,21 0 0,1 0 0,-1 1 15,0-22-15,21 0 0,1 21 16,-1-21-16,0 0 0,1 0 16,20 0-16,-21 0 0,1 0 0,20 0 15,-20-21-15,-1-1 0,21 1 0,-20 0 16,-1 0-16,-21 0 0,22-22 16,-22 1-16,0 21 0,0-21 0,-21-1 15,0 1-15,0 0 0,0 20 0,0-20 16,0 21-16,-21 0 0,0 0 15,0 21-15,-22 0 0,22 0 0,-21 0 16,-1 0-16,22 0 0,-21 21 0,0 0 16,-1 21-16,22 1 0,-21-22 15,21 21-15,-1-21 0,22 0 16,0 22-16,0-1 0,0-21 0,0 0 16,22 1-16,-1-1 0,0-21 15,21 0-15,-21 0 0,22 0 16,-1 0-16,-21 0 0,22 0 0,-1 0 15,-21 0-15,21-21 0,-20-1 0,-1 1 16,0 21-16,0-21 0,0-21 16,-21 21-16,0-1 0,0-20 15,0 21-15,0 0 0,0 0 16,0-1-16,0 44 31,0-1-31,0 0 0,0 0 0,0 0 16,0 22-16,0-22 0,0 21 15,0 0-15,0 1 0,0-1 16,0 0-16,0 22 0,0-22 0,0 1 16,0 20-16,0-21 0,0 22 15,0 63-15,0-85 0,0 22 16,0-1-16,0 1 0,21-1 0,-21 1 16,0-1-16,22 43 15,-22-64-15,21 22 0,-21-22 0,21 1 16,-21-1-16,0 0 0,0-21 0,0 22 15,0-1-15,0-21 0,0 0 16,0 1-16,0-1 0,-21 0 0,21 0 16,-43-21-16,22 0 0,0 0 15,0 0-15,-21 0 0,-1-21 0,22 21 16,-21-42-16,-22 20 0,22-20 0,-43-21 16,43-1-16,21 22 15,0-22-15,21 1 0,0-1 0,0-20 16,0 20-16,0-21 0,0-20 0,21 20 15,0 0-15,0 1 0,21-1 0,-20 0 16,20 1-16,0 20 0,-21 1 16,22-1-16,-1 1 0,-21 20 0,22 1 15,-22 0-15,0 20 0,0 1 16,0 0-16,0 0 0,1 21 0,-1 0 16,-21-21-16,21 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09:40.6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3747 0,'0'0'0,"-21"-22"0,0 1 0</inkml:trace>
  <inkml:trace contextRef="#ctx0" brushRef="#br0" timeOffset="874.06">2328 1122 0,'0'0'0,"-21"-85"31,21 64-31,0 0 0,0 0 15,0 0-15,0-1 0,0 1 16,0 0-16,0 0 16,-21 21-16,21 21 15,-21 0 1,21 0-16,-21 1 0,21 20 16,0-21-16,0 21 0,0 1 0,0-1 15,0 0-15,0 1 16,0 20-16,0-20 0,0-1 0,21 0 15,-21 1-15,0 20 0,21-21 16,-21 1-16,0 20 0,0-20 0,0-1 16,0 0-16,0-21 0,0 22 15,0-22-15,0 0 0,21 0 0,0-21 32,-42 0-32,21-21 15,-21 0-15</inkml:trace>
  <inkml:trace contextRef="#ctx0" brushRef="#br0" timeOffset="1370.97">3111 1101 0,'0'0'0,"0"-21"0,0-1 16,-21 22-1,0 22 1,0-1-16,0-21 0,0 21 0,21 0 16,-22 21-16,1-20 0,21 20 15,-21 0-15,0-21 0,0 22 16,21-1-16,0 0 0,-21 1 16,21-22-16,0 21 0,0 1 0,0-22 15,0 21-15,0-21 16,0 0-16,21 1 0,0-1 0,0 0 0,0-21 15,0 0-15,1 0 0,-1 0 16,0 0-16,21 0 0,-21-21 0,22 0 16,-22-1-16,21-20 0,-21 21 15,22 0-15,-22-22 0,0 22 16,-21-21-16,21 0 0,-21-1 0,21 1 16,-21 0-16,0-1 0,0 1 15,0 0-15,-21-1 0,0 22 16,0-21-16,0 21 0,0-1 15,-22 1-15,22 21 0,0 0 0,-21 0 16,20 0-16,1 0 0,0 0 16,0 21-16,0-21 0,0 22 0,-1-1 15,22 0-15,-21 0 0,21 0 16,0 0-16,0 1 0,0-1 16,0 0-16,21-21 0,1 21 15,-1-21-15</inkml:trace>
  <inkml:trace contextRef="#ctx0" brushRef="#br0" timeOffset="1586.84">4212 1334 0,'0'0'0,"21"0"0,-21 21 63,0-42-48</inkml:trace>
  <inkml:trace contextRef="#ctx0" brushRef="#br0" timeOffset="1970.65">7112 487 0,'0'-21'31,"-21"21"-31</inkml:trace>
  <inkml:trace contextRef="#ctx0" brushRef="#br0" timeOffset="2017.62">6964 656 0,'0'85'16,"-21"-22"-16,-22-20 0</inkml:trace>
  <inkml:trace contextRef="#ctx0" brushRef="#br0" timeOffset="2065.59">6689 1376 0,'0'21'0,"0"-42"0,0 63 0,42-42 16</inkml:trace>
  <inkml:trace contextRef="#ctx0" brushRef="#br0" timeOffset="2450.37">6752 1228 0,'64'-148'15,"-43"105"-15,0-20 0,0-1 16,21 22-16,-20-22 0,-1 22 16,0 0-16,0-1 0,0 22 0,0-21 15,1 21-15,-22 0 0,0-1 0,21 1 16,-21 0-16,21 21 0,0 0 31,-21 21-31,21 0 0,-21 22 16,0 41-16,0-20 0,21-22 15,-21 22-15,0-1 0,0 1 16,0-1-16,22-20 0,-22 20 0,0-21 16,0 1-16,0-1 0,0 0 15,0-20-15,0 20 0,0-21 0,0 0 16,0 0-16,0 1 0,0-1 15,0 0-15,0 0 0,0 0 16,0-42 15</inkml:trace>
  <inkml:trace contextRef="#ctx0" brushRef="#br0" timeOffset="3634.46">6900 635 0,'0'0'0,"0"21"31,-21 0-31,21 1 0,-21-1 0,0 21 16,0 0-16,21 1 0,-22 20 15,1 1-15,0-22 0,0 22 0,0-1 16,0 1-16,-1-1 0,-20-21 15,21 22-15,0-22 0,0 22 0,-1-22 16,22 0-16,-21 1 0,21-1 16,-21 0-16,21-20 0,0-1 0,0 0 15,0 0-15,0-42 47,0-21-47,0 20 0,21 1 16,0-21-16</inkml:trace>
  <inkml:trace contextRef="#ctx0" brushRef="#br0" timeOffset="3886.31">6562 1270 0,'42'0'16,"-21"0"-1,0 0-15,22 0 0,41-21 16,-41 21-16,-1 0 0,0 0 16,1 0-16,-1 0 0,0-21 15,-21 21-15,22 0 0,-22 0 0,0 0 16,0 0-16</inkml:trace>
  <inkml:trace contextRef="#ctx0" brushRef="#br0" timeOffset="4431">7874 1207 0,'0'0'0,"42"-22"16,-21 1-16,1 21 16,-1-21-16,-21 0 0,0 0 15,0 0-15,0-1 16,0 1-16,-21 21 0,-1 0 16,1 0-16,-21 0 0,0 0 15,-1 0-15,1 0 0,0 21 0,-1 1 16,1-1-16,21 0 0,-22 0 15,1 0-15,21 0 0,0-21 0,0 22 16,-1-1-16,22 0 0,0 0 16,0 0-16,22 0 15,-1-21-15,0 0 0,0 22 16,21-22-16,1 0 0,-1 0 0,0 21 16,1-21-16,-22 0 0,21 0 15,1 21-15,-1-21 0,-21 21 16,21-21-16,-20 21 0,-1-21 15,0 21-15,-21 1 0,0-1 16,0 0-16,-21-21 0,-22 21 16,22-21-16,-21 21 0,0-21 15,-1 21-15,-20-21 0,20 0 0,1 0 16,0 0-16,-1 0 0,1 0 16,21 0-16,-21 0 0,20 0 0,1 0 15,0 0-15,21-21 16,0 0-16,0 0 15,0 0-15,21 21 16,-21-21-16,43 21 0,-22-22 16,0 22-16</inkml:trace>
  <inkml:trace contextRef="#ctx0" brushRef="#br0" timeOffset="4930.72">8594 1228 0,'0'0'0,"21"-21"0,0 21 0,0-22 15,0 1 1,-21 0-16,21 0 0,-21 0 16,0 0-16,0-1 0,-21 22 15,0 0-15,-21-21 0,21 21 0,-22 0 16,1 0-16,0 0 0,-1 21 15,22 1-15,-21-1 0,-1-21 0,1 21 16,21 0-16,0 0 0,0 0 16,-1 1-16,22-1 0,0 0 0,0 0 15,0 0-15,22 0 0,-1 1 16,0-22-16,0 21 0,0 0 16,22-21-16,-22 21 0,21-21 0,-21 21 15,0-21-15,22 21 0,-1 1 16,-21-22-16,0 21 15,1-21-15,-22 21 0,0 0 16,0 0-16,-22 0 16,1-21-16,0 22 0,-21-22 15,-1 0-15,22 21 0,-63-21 16,62 0-16,-20 0 0,0 0 0,21 0 16,-1 0-16,1 0 0,0-21 15,0 21-15,21-22 16,0 1-1,21 21-15,0-21 16,0 21-16,1-21 0,20 21 16,-21 0-16</inkml:trace>
  <inkml:trace contextRef="#ctx0" brushRef="#br0" timeOffset="5622.32">9017 1355 0,'21'0'16,"-42"0"-16,63 0 0,-42-21 0,21-1 15,1 22-15,-22-21 0,21 0 0,0 0 16,-21 0-16,0 0 0,21-1 16,-21 1-16,0 0 15,0 0-15,-21 21 16,0 0-16,-22 0 15,22 21-15,0 0 0,-21 0 0,21 22 16,-1-22-16,-20 21 0,21-21 16,0 1-16,0 20 0,-1-21 0,22 0 15,0 0-15,0 1 0,0-1 16,0 0-16,0 0 0,22 0 0,-1-21 16,0 0-16,21 0 0,-21 0 15,22 0-15,-22 0 0,0 0 0,21 0 16,-20 0-16,20 0 0,-21 0 15,0 0-15,0-21 0,1 21 16,-22-21-16,0 0 0,21 21 0,-21-21 16,0-1-16,0 1 0,0 0 15,0 0-15,0-21 0,21 20 0,-21 1 16,0-21-16,21 21 0,-21 0 16,21-1-16,0 1 0,1 0 0,-1 21 15,0 0-15,0-21 0,21 21 0,-20 0 16,20 0-16,0 21 0,1 0 15,-22 0-15,21 1 0,0-1 0,-20 0 16,20 21-16,-21-21 0,-21 22 16,0-22-16,0 21 0,0-21 15,0 22-15,0-22 0,0 0 16,-21 0-16,0 0 0,21 1 0,-21-1 16,-1-21-16,1 0 0,0 0 0,0 0 15,0-21 1,21-1-16,0 1 0,0 0 15,0-21-15,0 21 0,21-22 16,0 22-16,0-21 0,0-1 0,1 1 16,-1 0-16,0-1 0,21 1 15,-21 0-15,1-1 0,-1 22 16,0 0-16,0 0 0,0 0 16,0 0-16,-21-1 0,0 1 0,22 21 15,-1-21-15,0 21 0</inkml:trace>
  <inkml:trace contextRef="#ctx0" brushRef="#br0" timeOffset="7158.76">10393 550 0,'0'22'15,"0"-1"-15,0 21 16,-21-21-16,-1 22 0,22-1 0,-21 21 15,21-20-15,-21 20 0,21-20 16,-21 20-16,21-21 0,0 22 16,-21-22-16,21 1 0,-21-1 0,21 0 15,0 1-15,0-22 0,0 0 16,0 0-16,21 0 0,0 0 0,-21 1 16,21-1-16,21-21 0,-20 0 15,-1 0-15,0 0 0,0 0 0,21 0 16,-20-21-16,-1-1 0,0 1 0,0 0 15,21 0-15,-20-21 16,-1 20-16,0-20 0,0 0 0,0-1 16,0 1-16,1 21 0,-1 0 15,-21-22-15,0 22 0,0 42 32,-21 1-32,21-1 0,-22 0 0,1 42 15,21-41-15,0 20 0,-21-21 16,21 0-16,0 22 0,0-22 15,0 0-15,0 0 0,0 0 0,0 0 16,21-21 0,0 0-16,22 0 0,-22 0 0,0 0 15,21 0-15,-20 0 0,20-21 16,0 0-16,-21 0 0,22 0 16,-1 0-16,0-1 0,-20 1 0,20-21 15,-21 21-15,0 0 0,-21-22 16,0 22-16,21 0 0,-21 0 15,0 42 1,0 0-16,-21 0 16,21 0-16,0 22 0,-21-22 0,21 0 15,-21 0-15,21 0 0,0 1 16,0-1-16,0 0 0,0 0 0,0 0 16,0 0-1,21-21-15,-21 22 0,42-22 0,-20 0 16,-1 0-16,0 0 0,0 0 0,21 0 15,-20-22-15,-1 1 0,0 21 16,0-21-16,0 0 0,0 0 0,1-22 16,-22 22-16,0 0 0,0-21 15,0 21-15,0-1 0,0 1 0,-22 0 16,1 0-16,0 0 0,0 21 16,0 0-16,-22 0 0,22 0 0,-21 0 15,21 0-15,0 0 0,-1 0 16,1 0-16,42 0 15,1 0 1,-1 0-16,0-21 0,0 21 16,21-22-16,1 22 0,-22-21 15,21 0-15,-21 21 0,22 0 16,-1-21-16,-21 21 0,0 0 0,22 0 16,-22 0-16,0 0 0,0 0 15,22 0-15,-22 21 0,0 0 0,0 0 16,0 1-16,-21-1 0,21 0 15,-21 0-15,22 21 0,-22-20 0,0-1 16,0 0-16,0 0 0,0 0 0,0 0 16,0 1-16,0-1 0,0 0 15,0 0-15,0 0 16,0 0 0,-22-21-16,1 0 0,0 0 15,21-21 1,0 0-1,0 0-15,0 0 0,21 0 16,0-1-16,1-20 0,-1 21 16,0-21-16,21-1 0,-21 1 0,22 21 15,-22-22-15,21 1 0,1 21 0,-22 0 16,21 0-16,-21 21 0,0 0 16,22 0-16,-22 0 0,0 0 0,-21 21 15,0 0-15,21 0 16,-21 0-16,0 0 0,0 22 0,0-22 15,0 21-15,0-21 0,0 22 16,0-22-16,0 0 0,0 21 0,0-20 16,0-1-16,0 0 0,0 0 15,21-21-15,1 21 16,-1-21-16,0 0 0,0 0 0,21 0 16,-20 0-16,20 0 0,-21-21 15,21 21-15,1-21 0,-22 0 0,21 0 16,1-1-16,-1 1 0,-21-21 0,21 21 15,-20-22-15,-1 1 0,0 0 16,0-1-16,0 1 0,-21 0 16,0 21-16,0-22 0,0 22 15,0 0-15,-21 21 0,0 0 16,0 0-16,0 0 0,-1 0 16,1 0-16,0 21 0,0 0 0,21 0 15,0 1-15,0 20 0,0-21 16,0 0-16,21 0 0,0 1 0,0-1 15,1 0-15,-1 0 0,0 0 0,0 0 16,0 1-16,-21-1 0,0 0 16,0 0-16,0 0 0,0 0 15,0 1-15,-21-22 16,0 0-16,0 0 0,0 21 16,-1-21-16,1 21 0,0-21 0,0 0 15,0 0-15,0 0 0,-1 0 16,1 0-16,0 0 0,0-21 15,0 21-15,0-21 0</inkml:trace>
  <inkml:trace contextRef="#ctx0" brushRef="#br0" timeOffset="7394.99">11790 445 0,'0'0'0,"-21"0"0,-1 0 15,1 0-15,0 0 32,0 0-17,0 0-15,0 21 16,-1-21-16,1 0 0</inkml:trace>
  <inkml:trace contextRef="#ctx0" brushRef="#br0" timeOffset="7606.87">10414 677 0,'-42'0'0,"84"0"0,-106 22 15,43-22-15,42 21 16,1-21-1,-1 0-15,0 0 0,21 0 0,1 0 16,-1 0-16,0 0 0,22 0 16,-22-21-16,22 21 0,-22 0 0,0-22 15,22 22-15,-22 0 0,-21-21 16,22 21-16,-22 0 0</inkml:trace>
  <inkml:trace contextRef="#ctx0" brushRef="#br0" timeOffset="8298.53">6604 2223 0,'0'0'16,"106"0"-16,21 0 0,0 0 0,21 0 15,21-22-15,22 22 0,-1 0 0,1-21 16,42 21-16,-1-21 16,1 21-16,0-21 0,0 21 0,21-21 15,0 0-15,-21 21 0,21-22 0,0 1 16,0 21-16,0-21 0,0 0 15,0 21-15,0-21 0,190 0 16,-232-1-16,-22 22 0,-20-21 16,-1 21-16,0-21 0,-20 21 0,-22 0 15,0-21-15,-22 21 0,-20-21 16,0 21-16,-22 0 0,-20-21 0,-1 21 16,0-22-16,-21 22 0,1 0 0,-22-21 15,-22 0 1,1 21-1,0 0-15,-21-21 0,21 0 0,-22 21 16,-20 0-16,20 0 0</inkml:trace>
  <inkml:trace contextRef="#ctx0" brushRef="#br0" timeOffset="8855.28">9186 2477 0,'21'-22'0,"-42"44"0,42-65 15,1 22-15,-22 42 32,-22 0-32,-20 22 15,0-1-15,-1 0 0,-20 1 16,-22 20-16,1 1 0,-1-1 0,-21 22 16,0-22-16,0 22 0,-21-21 15,0 20-15,0-20 0,0 20 0,0-20 16,22-1-16,-1 1 0,21-22 15,22 22-15,-22-22 0,21 0 0,22-20 16,-21 20-16,20-21 0,1 0 16,0 0-16,-1-21 0,22 0 0,0 22 15,0-22-15,0 0 0,21-22 16,0 1-16,0 0 16,0 0-16</inkml:trace>
  <inkml:trace contextRef="#ctx0" brushRef="#br0" timeOffset="9126.12">7197 3493 0,'0'0'0,"0"21"0,0 0 0,0 0 16,0 21-16,-22-20 0,-20 41 16,21-21-16,-21-20 0,20 20 15,1-21-15,-21 21 0,-22 22 16,43-43-16,0 0 0,21 0 15,21-21 1,0 0-16,22 0 0,-1-21 16,0 0-16,22 21 0,-22-21 15,22 0-15,20 21 0,-20-21 16,21-1-16,20 1 0,-20 21 0,21-21 16,-21 21-16,-1 0 0,-20-21 15,20 21-15,-41 0 0,-1 0 0</inkml:trace>
  <inkml:trace contextRef="#ctx0" brushRef="#br0" timeOffset="10571.3">3154 4995 0,'0'0'0,"21"-21"0,0 0 0,0-21 15,0 21-15,1-1 0,-1-20 16,-21 21-16,21-21 0,0 20 15,-21 1-15,0 0 0,0 0 16,0 0 78,-21 21-79,0-21 1,21-1 15,-21 22-15,21-21 0,0 0 46,0 0-31,0 0-15,0 0 0,21 21-16,-21-22 15,0 1 1,0 0-1,0 0 1,0 0 0,-21 21 15,21-21-31,-22 21 47,22-22 109,22 22-140,-1 0-16,-21-21 15,0 42 63,-21 1-62,21 20-16,-22-21 0,22 21 16,-21 22-16,21-1 0,0 1 0,0-1 15,0 22-15,0 0 16,0-1-16,0 1 0,-21-21 0,21 20 16,-21-20-16,21-1 0,0 1 15,0-22-15,0 0 0,0 1 0,0-1 16,0-21-16,0 0 0,0 1 0,0-1 15,21-21 1,0 0-16,22 0 0,-22-21 16,0-1-16,0-20 0,21 21 15</inkml:trace>
  <inkml:trace contextRef="#ctx0" brushRef="#br0" timeOffset="10826.63">3831 4445 0,'0'0'0,"0"-21"0,21 0 31,-21 42-31,0 0 0,0 21 0,0-20 16,0 41-16,0-21 0,0 22 0,0-1 16,0 1-16,-21-1 0,0 1 15,0-1-15,21 1 0,-21-22 16,-1 22-16,1-22 0,21 0 0,-21 1 15,21-22-15,0 21 0,-21-21 16,21 1-16,-21-1 0,21 0 0,-21-21 16,-1 0-16,1 0 15,0 0-15,0 0 0</inkml:trace>
  <inkml:trace contextRef="#ctx0" brushRef="#br0" timeOffset="11606.63">3175 5398 0,'0'0'16,"0"-22"-1,21 1 1,21 0-16,-20 21 0,20 0 16,0-21-16,22 21 0,-22-21 15,22 0-15,-1 21 0,-21-22 0,22 22 16,-1-21-16,1 0 0,-1 21 16,1-21-16,-22 21 0,1 0 0,20-21 15,-21 21-15,1 0 0,-22-21 16,21 21-16,1-22 0,-22 22 0,0-21 15,0 21-15,0-21 0,0 21 16,-21-21-16,22 0 0,-22 0 0,0-1 16,0 1-16,0 0 0,0 0 15,-22 21-15,1 0 0,0 0 16,0 0-16,0 0 0,0 21 0,-1 0 16,1 22-16,0-22 15,0 21-15,0 0 0,0 1 0,-1-1 16,1 0-16,0 1 0,0-1 0,0-21 15,21 22-15,0-22 0,0 0 16,0 0-16,0 0 0,0 0 16,21-21-16,0 0 15,21 0-15,-20-21 0,-1 21 16,0-21-16,21 0 0,-21 0 0,22 0 16,-1-1-16,-21-20 15,0 21-15,22 0 0,-22 0 0,-21-1 0,21 1 16,-21 0-16,21 0 0,-21 42 31,0 0-15,0 0-16,0 1 0,-21-1 15,21 0-15,0 21 0,0-21 0,0 1 16,0-1-16,0 0 16,0 0-16,21-21 0,0 0 15,1 0-15,20 0 0,-21 0 0,21 0 16,1 0-16,-1-21 0,-21 21 15,22-21-15,-1 0 0,0-1 0,1 1 16,-22-21-16,21 21 0,-21 0 16,0-1-16,1-20 0,-1 21 15,0 0-15,-21 0 0,0-1 16,0 44 0,0-1-16,0 0 15,0 0-15,0 0 0,0 0 16,0 1-16,0-1 0,0 0 15,0 0-15,21 0 0,-21 0 16,21-21-16,0 0 0,-21 22 0,22-22 16,-1 0-16,0 0 0,0 0 15,0 0-15,0 0 0,22 0 0,-1 0 16,-21 0-16,22-22 0,-1 22 16,0-21-16</inkml:trace>
  <inkml:trace contextRef="#ctx0" brushRef="#br0" timeOffset="12070.36">5863 5017 0,'0'-22'0,"0"44"0,0-65 15,-21 22-15,0 21 0,-22 0 0,22 0 16,-21 0-16,21 0 0,-22 0 16,1 21-16,0 0 0,-1 22 15,22-22-15,-21 21 0,21-21 0,-22 22 16,22-22-16,0 21 0,21-21 15,0 22-15,0-22 0,0 0 0,0 0 16,0 0-16,21 1 0,0-22 16,1 0-16,-1 0 0,21 0 0,-21 0 15,22 0-15,-1 0 0,0 0 0,1-22 16,-22 22-16,21-21 0,0-21 16,1 21-16,-1 0 0,-21-22 0,0 1 15,22 0-15,-22-1 0,0-20 0,-21 20 16,0-20-16,0-1 0,21 22 15,-21-21-15,0 20 0,0 1 16,0 0-16,0-1 0,0 22 0,0 0 16,0 0-16,-21 21 15,0 0-15,21 21 0,-21 0 16,0 21-16,21 1 0,0-1 16,0 0-16,0 22 0,0-22 0,-22 22 15,22-22-15,0 22 0,0-22 0,0 0 16,0 1-16,0-22 0,0 21 15,22-21-15,-1 0 0,-21 1 0,21-1 16,0 0-16,0-21 0,0 0 16,1 0-16,20 0 0,-21 0 15</inkml:trace>
  <inkml:trace contextRef="#ctx0" brushRef="#br0" timeOffset="12518.1">6900 4678 0,'0'0'0,"0"-21"0,-21 42 16,0 0-1,0 0-15,0 22 0,21-1 0,-22 0 16,1 1-16,0-1 0,0 0 16,0 22-16,0-22 0,-1 0 0,1 1 15,21-1-15,-21 0 0,21-20 16,-21-1-16,21 0 0,0 0 0,0 0 15,21-21 1,0 0-16,0 0 16,-21-21-16,22 0 0,-1 0 15,0-22-15,0 1 0,-21 21 0,21-43 16,-21 22-16,21 0 0,1-22 0,-22 1 16,21 20-16,0-20 0,-21 21 15,21-1-15,-21 22 0,21 0 0,0 0 16,-21 0-16,22 42 15,-1 21 1,-21-21-16,21 22 0,-21-1 0,0 0 16,0 1-16,21 20 0,-21-21 15,0 1-15,0-1 0,0 0 0,0-20 16,0 20-16,0-21 0,0 0 0,21 0 16,-21 1-16,0-1 0,0 0 15,-21-21 1,0 0-16</inkml:trace>
  <inkml:trace contextRef="#ctx0" brushRef="#br0" timeOffset="12676.01">6562 5144 0,'0'0'0,"21"-22"31,21 22-31,-21 0 0,22-21 16,-1 21-16,0-21 0,1 0 15,20 21-15,-21-21 0,22 0 0,-22 21 16,22-22-16,-22 1 0,22 0 0</inkml:trace>
  <inkml:trace contextRef="#ctx0" brushRef="#br0" timeOffset="13026.81">7620 4720 0,'-64'0'16,"43"21"-16,-42 1 15,42-1-15,-1 0 16,1 0-16,0 0 0,0 0 0,0 1 16,21-1-16,0 0 0,0 0 0,0 0 15,21 0 1,0-21-16,0 0 0,22 0 16,-22 22-16,0-22 0,21 0 0,-21 0 15,22 21-15,-22-21 0,0 0 16,0 21-16,0 0 0,1-21 0,-22 21 15,0 0-15,0 1 0,-22-1 16,-20 0 0,21-21-16,0 0 0,-22 21 15,1-21-15,0 0 0,21 21 0,-22-21 16,22 0-16,-21 0 0,21 0 16,-1 0-16,22-21 31,22 0-31,-1 0 15,0 21-15</inkml:trace>
  <inkml:trace contextRef="#ctx0" brushRef="#br0" timeOffset="13406.65">8191 4784 0,'0'0'0,"0"-21"0,-42-1 31,21 22-31,0 0 0,-22 0 16,22 0-16,0 22 0,0-1 0,0 0 15,0 0-15,-1-21 0,22 21 0,0 0 16,0 1-16,0-1 0,0 0 16,0 0-16,22 0 0,-1 0 0,0-21 15,21 22-15,-21-1 0,1 0 16,20-21-16,-21 21 0,0-21 15,22 21-15,-22 0 0,0 1 16,-21-1-16,0 0 16,0 0-16,-21-21 0,0 0 15,-1 21-15,-20-21 0,21 0 0,-21 0 16,-1 0-16,1 0 0,21 0 0,-22 0 16,22 0-16,0 0 0,0 0 15,21-21 1,0 0-16,21 21 15,0-21-15,0 21 0</inkml:trace>
  <inkml:trace contextRef="#ctx0" brushRef="#br0" timeOffset="14018.3">8530 4974 0,'0'0'0,"21"0"0,0-21 16,1 21-16,-22-21 0,21 0 15,0 0-15,-21-1 0,0 1 16,0 0-16,0 0 0,0 0 0,0 0 16,0-1-16,0 1 0,-21 21 15,0 0 1,-1 0-16,22 21 0,-21 1 0,0-1 16,0 21-16,21 0 15,0 1-15,-21-22 0,21 21 0,0 1 16,0-1-16,0-21 0,0 0 0,0 22 15,0-22-15,0 0 0,21-21 16,0 21-16,0-21 0,0 0 0,22 0 16,-22 0-16,21 0 0,-21 0 0,22 0 15,-1 0-15,-21 0 0,22-21 16,-22 0-16,21 0 0,-21-1 0,0 1 16,1 0-16,-22 0 0,21 0 0,-21-22 15,21 22-15,-21 0 0,0 0 16,0-21-16,21 20 0,-21 1 0,21 21 15,-21-21-15,21 21 0,1 0 16,-1 21 0,0 0-16,-21 1 15,0-1-15,0 0 0,21 21 0,-21-21 16,21 1-16,-21-1 0,0 0 16,0 21-16,0-21 0,0 1 0,0-1 15,0 0-15,0 0 0,0-42 47,0 0-47,0 0 16,0-1-16,0 1 0,0 0 15,0-21-15,0 21 0,21-22 16,1 22-16,-22-21 0,21 21 0,-21-22 16,21 1-16,0 21 0,0-22 15,0 22-15,1 0 0,-1-21 0,21 21 16,-21-1-16,0 1 0,22-21 0</inkml:trace>
  <inkml:trace contextRef="#ctx0" brushRef="#br0" timeOffset="14274.73">9821 4191 0,'0'0'0,"0"-21"0,0 0 16,0 0-16,0-1 0,-21 22 16,21 22-1,-21-1-15,21 0 0,-21 0 16,21 21-16,-21 1 0,21-1 0,0 0 15,0 1-15,-22 20 0,22-20 0,0-1 16,0 0-16,-21 22 0,21-22 16,0 0-16,0 1 0,0 20 0,0-42 15,0 22-15,0-1 0,21-21 0,1 0 16,-1 1-16,0-1 0,-21 0 16,21-21-16,0 0 0,0 0 0,1 0 15,-1 0-15,0 0 0,0-21 16,0 0-16,-21-1 0,0 1 15,0-21-15</inkml:trace>
  <inkml:trace contextRef="#ctx0" brushRef="#br0" timeOffset="14406.65">9610 4593 0,'-22'0'0,"44"0"0,-22 0 31,21-21-31,0 21 0,0 0 16,21 0-16,1-21 0,-1 21 15,0-21-15,1 21 0,-1-21 0</inkml:trace>
  <inkml:trace contextRef="#ctx0" brushRef="#br0" timeOffset="14882.59">11430 3852 0,'0'0'0,"-21"22"16,0 20-16,-22 0 0,1 22 15,-22 20-15,22-20 0,-43 21 16,22-1-16,-1 22 0,-20-21 15,-64 126-15,84-105 0,-21-21 16,22 0-16,-22-1 0,22 1 16,-22-22-16,22 22 0,-1-21 0,1-22 15,20 21-15,1-20 0,0-1 0,20-21 16,1 0-16,21 1 0,0-1 16,21-21-16,1-21 15,20-22-15,0 22 0,1-21 0,20 21 16</inkml:trace>
  <inkml:trace contextRef="#ctx0" brushRef="#br0" timeOffset="15327.33">11366 4403 0,'22'-21'0,"-44"42"0,65-64 16,-22 43-16,-21 43 15,0-22-15,0 21 0,0 1 0,-21-1 16,0 21-16,-1 1 0,1-1 15,0 1-15,0-1 0,-21 1 0,20-22 16,1 22-16,-21-22 0,21 0 0,0 1 16,-1-22-16,22 0 0,0 0 15,-21-21-15,42-21 32,1 0-32,-1-21 15,0 20-15,0-20 0,21-21 0,-20 20 16,20-20-16,-21-1 0,21 1 0,-20-1 15,-1 1-15,21-1 0,-21 1 16,0-1-16,-21 22 0,22 0 0,-1-1 16,0 22-16,-21 0 0,21 21 0,-21 21 15,0 0-15,0 22 16,0-1-16,0 0 0,0 1 16,0 20-16,0-21 0,0 22 0,0-1 15,0-20-15,21-1 0,-21 0 16,0 1-16,0-1 0,21 0 0,-21-20 15,0-1-15,0 0 0,0 0 16,0 0-16,-21-21 16,0 0-1,0 0-15,-21-21 0</inkml:trace>
  <inkml:trace contextRef="#ctx0" brushRef="#br0" timeOffset="15814.05">11112 4911 0,'0'0'0,"22"0"31,-1 0-31,0 0 0,0 0 16,21 0-16,1 0 0,-1 0 0,0 0 15,1-21-15,20 21 0,-20-22 16,20 1-16,1 21 0,-1-21 0,1 0 16,-1 0-16,1 0 0,-1-1 15,1 1-15,-1 0 0,1 0 0,-22 0 16,0-22-16,1 22 0,-22 0 0,0 0 15,0 0-15,-21 0 0,-21 21 16,0 0 0,0 0-16,-1 0 0,-20 0 0,21 21 15,0 0-15,-22 0 16,22 0-16,0 0 0,0 1 0,0-1 16,0 0-16,21 0 0,0 0 0,0 0 15,0 1-15,0-1 0,21 0 16,21-21-16,-21 21 0,22-21 15,-22 21-15,21-21 0,-21 21 0,22-21 16,-22 22-16,0-1 0,21-21 16,-21 21-16,-21 0 0,0 0 15,0 0-15,0 1 16,-21-1-16,0-21 0,0 21 0,-21-21 16,-1 0-16,1 21 0,0-21 0,-1 0 15,1 0-15,0 0 0,20 0 16,-20 0-16,21 0 0,0 0 15,21-21 1,21 0-16,0 21 16,0-21-16,22-1 0,-1 1 0</inkml:trace>
  <inkml:trace contextRef="#ctx0" brushRef="#br0" timeOffset="16174.85">13081 4657 0,'0'-21'16,"-21"21"0,0 0-16,-22 0 0,1 0 0,0 0 15,-1 0-15,1 0 0,0 0 0,-1 0 16,1 21-16,21 0 0,-22 0 16,22 0-16,21 0 0,0 1 0,0-1 15,0 0-15,0 0 16,21 0-16,22 0 0,-22-21 0,21 22 15,1-1-15,-1 0 0,-21-21 0,21 21 16,-20 0-16,20-21 0,-21 21 16,0 1-16,-21-1 0,0 0 15,-21 0-15,-21-21 0,21 21 16,-22-21-16,1 0 16,0 21-16,-1-21 0,22 0 0,-21 0 15,21 22-15,-1-22 0,1 0 0,42-22 31,22 1-15,-22 21-16,0-21 0,21 0 0</inkml:trace>
  <inkml:trace contextRef="#ctx0" brushRef="#br0" timeOffset="16736.52">13441 4763 0,'0'0'0,"42"0"0,-21-22 15,0 22-15,1-21 0,-1 21 0,-21-21 16,0 0 0,-21 21-16,-1 0 15,1 0-15,0 0 0,0 0 0,0 0 16,0 21-16,-22 0 0,22 0 16,0 1-16,21-1 0,-21 0 0,21 21 15,-21-21-15,21 1 0,0-1 16,0 21-16,0-21 0,0 0 0,21 1 15,0-22-15,0 21 0,0-21 0,0 0 16,43 0-16,-43 0 16,0 0-16,22 0 0,-22 0 15,0 0-15,0 0 0,0-21 0,0-1 16,1 1-16,-1 0 0,-21 0 16,0-21-16,21 20 0,0-20 0,-21 21 15,21-21-15,0 20 0,1 1 0,-1 0 16,0 0-16,-21 0 0,21 21 15,0 0-15,0 0 0,1 0 0,-1 0 16,0 21-16,-21 0 0,21 0 0,0 0 16,0 1-16,-21-1 0,0 21 15,0-21-15,0 0 0,0 22 0,0-22 16,0 0-16,0 0 0,0 0 0,0 1 16,0-1-1,-21-21-15,0 0 16,21-21-16,0-1 15,0 1-15,0 0 16,0 0-16,0 0 0,21 0 0,-21-22 16,21 22-16,1-21 0,-1 21 0,0-22 15,0 22-15,0-21 0,0 21 16,1-22-16,-1 22 0,0 0 0,21 0 16,-21 0-16,22-22 0</inkml:trace>
  <inkml:trace contextRef="#ctx0" brushRef="#br0" timeOffset="16982.41">14711 4149 0,'0'0'0,"0"21"15,-21 0 1,-1 0-16,1 0 0,21 22 0,0-22 16,-21 21-16,0-21 0,21 22 15,-21-1-15,21 0 0,0 1 16,0-1-16,0 0 0,0 1 0,0-1 0,0 0 15,0 1-15,0-22 0,0 21 16,0 1-16,0-22 0,0 0 0,0 21 16,0-21-16,21 1 0,0-1 15,0-21-15,0 21 16,1-21-16,-1 0 0,-21-21 16,21 0-16</inkml:trace>
  <inkml:trace contextRef="#ctx0" brushRef="#br0" timeOffset="17150.32">14541 4593 0,'-21'0'16,"42"0"-16,-63-21 0,21 21 0,63 0 31,-21 0-31,22 0 16,-22 0-16,21-21 0,22 21 15,-22 0-15,0 0 0,22-21 16,-1 21-16,-20-21 0,20 21 0,-20-22 15,20 1-15</inkml:trace>
  <inkml:trace contextRef="#ctx0" brushRef="#br0" timeOffset="17957.49">12255 2011 0,'22'0'16,"-1"0"-16,21 0 16,0 0-16,1 0 0,-1 21 0,0-21 15,43 0-15,-21 0 0,41 21 16,1-21-16,0 0 0,21 21 0,21 1 16,-21-22-16,21 0 0,22 0 15,-1 21-15,0-21 0,1 0 0,-1 0 16,22 0-16,-1 0 0,22 0 15,-1 0-15,22 21 0,0-21 16,21 0-16,-21 0 0,21 21 0,0-21 16,0 21-16,0 0 0,0-21 15,-21 22-15,21-22 0,-21 21 0,-22 0 16,-20-21-16,-22 21 0,0-21 0,-20 0 16,-1 21-16,-42-21 0,-1 0 15,-20 0-15,-21 0 0,-1 0 0,-21 0 16,-20 0-16,-1 0 0,-21-21 15,-21 21 1,-1-21-16,-20 21 0,21-21 16,0 21-16,-22 0 0,1-21 15,0 21-15,-1 0 0,1-22 0</inkml:trace>
  <inkml:trace contextRef="#ctx0" brushRef="#br0" timeOffset="18548.15">17462 2223 0,'0'0'15,"191"190"-15,-149-126 0,22-1 0,-1 1 16,1-1-16,-1 1 0,1-1 16,-1 1-16,22 20 0,0-20 0,-22-1 15,22 1-15,-1-1 0,-20 1 16,-1-1-16,1 1 0,-1-22 0,-20 22 16,-1-22-16,0-21 0,1 21 15,-22 1-15,21-22 0,-21 0 16,22 0-16,-22 0 0,0-21 0,0 0 15,-21 22-15,0-44 32,0 1-32,0 0 15,0 0-15,-21 0 0,21 0 0,-21-1 16,0 1-16,0 0 0,21 0 0,-22-21 16,1 20-16,0 1 0,21 0 15,0 0-15,0 42 47,21-21-47,0 21 16,1 0-16,-22 1 0,21-1 15,0 0-15,-21 0 0,0 0 16,0 0-16,0 1 16,0-1-16,0 0 0,-21 0 15,-22 0-15,22 0 0,0-21 16,-21 22-16,-1-1 0,1-21 0,0 21 15,-1-21-15,1 0 0,0 21 0,-1-21 16,1 21-16</inkml:trace>
  <inkml:trace contextRef="#ctx0" brushRef="#br0" timeOffset="19278.02">18563 4657 0,'0'0'0,"21"0"15,-21-21-15,21-1 0,1 1 16,-1 21-16,0-21 0,-21 0 15,21 0-15,0 0 0,-21-1 0,0 1 16,0 0-16,0-21 0,0 21 16,0-1-16,0-20 0,-21 21 0,0 0 15,0 0-15,0-1 0,-1 22 16,-20-21-16,21 21 0,0 0 16,-22 0-16,22 0 0,-21 0 0,21 0 15,-22 0-15,22 21 0,-21-21 16,21 22-16,0-22 0,-1 21 0,22 0 15,0 0-15,22 0 16,-1-21-16,21 21 0,0 1 16,1-1-16,-1 21 0,22-21 0,-22 22 15,21-22-15,1 21 16,-22-21-16,1 22 0,-1-1 0,0-21 16,1 21-16,-22 1 0,0-22 0,-21 21 15,0-21-15,0 22 0,0-22 16,-21 0-16,-22 0 0,1 0 0,0 1 15,-1-22-15,1 0 0,-21 0 16,-1 0-16,1 0 0,-1 0 0,1 0 16,20-22-16,-20 1 0,20 0 0,1 0 15,21 0-15,-21-22 0,20 22 16,1 0-16,21-21 0,0-1 0,0 22 16,0-21-16,0 21 0,21 0 15,1-22-15,20 22 0,-21 0 16,21 0-16,1 0 0,20 21 0,-20-22 15,-1 1-15</inkml:trace>
  <inkml:trace contextRef="#ctx0" brushRef="#br0" timeOffset="20386.5">19135 4382 0,'-22'21'0,"44"-42"0,-44 63 0,1-21 0,0 0 15,0 0-15,21 1 0,0 20 16,0-21-16,0 0 0,0 0 16,0 1-16,0-1 0,0 0 15,21 0-15,0-21 0,0 0 16,1 0-16,-1 0 0,21 0 16,-21 0-16,0 0 0,1 0 15,20-21-15,-21 21 0,0-21 0,0 0 16,1-1-16,-1 1 0,-21-21 0,0 21 15,0-22-15,0 22 0,-21-21 16,-1 21-16,-20 0 0,21-22 0,-21 22 16,-1 0-16,22 21 0,-21 0 15,21 0-15,-22 0 0,22 0 0,21 21 32,21-21-32,0 0 15,1 21-15,20-21 0,0 0 0,22 0 16,-22 0-16,22 0 0,-22 0 15,21 0-15,1 0 0,-1 0 0,-20-21 16,20 0-16,-20 0 0,20 0 16,-21-1-16,-20 1 0,20-21 0,-21 0 15,0 20-15,0-20 0,-21 0 0,0 21 16,0-22-16,0 22 0,0 0 16,0 42-1,0 0 1,-21 22-16,0-1 0,21 21 15,-21-20-15,0 20 0,21 1 0,-21 20 16,-1-20-16,1-1 0,-21 1 16,21 21-16,0-1 0,-22-20 0,1 105 15,21-84-15,0-1 16,-1 1-16,1 0 0,21-1 0,0 1 16,0 0-16,0-1 0,0 1 0,0-21 15,0-1-15,0 22 0,0-43 16,0 22-16,0-1 0,0-21 0,21 1 15,22 20-15,-22-20 0,0-22 16,0 0-16,22-21 0,-22 0 0,0 0 16,21 0-16,-21 0 15,22 0-15,-22-21 0,21 0 0,-21-1 16,22 1-16,-22-21 0,21 0 0,-21-1 16,1 1-16,-1-22 0,-21 1 15,0-1-15,0 1 0,0-22 0,0 22 16,-21-22-16,-1 22 0,1-22 0,-21 21 15,0 1-15,-1-1 0,1 22 16,0-21-16,-1 20 0,1 1 0,0 21 16,-1-22-16,22 22 0,0 0 15,0 0-15,21 0 0,0 0 0,0-1 16,21 1-16,0 0 0,0 21 16,22-21-16,-22 0 15,21 0-15,0-1 0,1 1 0,-1 0 16,0 0-16,1 0 0,20 0 15,-20-22-15,-1 22 0,21-21 0,-20-1 16,-1 1-16,0 0 0,1-22 0,-1 22 16,-21-22-16,22 1 0,-22 21 15,-21-22-15,0 1 16,0 41-16,0 1 0,0 0 0,0 0 16,-21 21-16,-1 21 15,1 0-15,0 0 16,21 1-16,0 20 0,0 0 0,-21 22 0,21-22 15,0 0-15,0 22 0,0-22 16,0 1-16,0-1 0,-21-21 16,21 21-16,0-20 0,0 20 0,0-21 15,0 0-15,0 0 16,0 1-16,-21-22 47</inkml:trace>
  <inkml:trace contextRef="#ctx0" brushRef="#br0" timeOffset="20558.43">20129 4424 0,'-21'-21'0,"64"21"31,-22 0-31,0 0 0,21 0 16,-21 0-16,22 0 0,-1 0 0,0 0 15,22 0-15,-22 0 0,1 0 16,20 0-16,-21-21 0,1-1 0,20 22 16,-20-21-16</inkml:trace>
  <inkml:trace contextRef="#ctx0" brushRef="#br0" timeOffset="21023.13">21251 3895 0,'0'0'0,"0"-21"0,0 42 31,0 0-31,0 0 0,-21 21 0,0 1 16,0 20-16,0-20 0,21 20 15,-22 1-15,1-1 0,0-21 0,0 22 16,0-22-16,21 1 0,-21-22 0,-1 21 16,1-21-16,0 0 0,21 1 15,0-1-15,0 0 0,-21-21 16,21-21-1,0 0 1,0-1-16,0 1 0,0 0 16,21-21-16,0-1 0,0 1 15,-21-21-15,22 20 0,-1-20 0,0-1 16,21 1-16,-21-1 0,1 1 16,-1 20-16,0 1 0,0 0 0,0 21 15,0-1-15,1 1 0,-22 42 16,0 1-1,0 20-15,0 0 0,0 1 16,0 20-16,0 1 0,0-1 16,0 1-16,0-1 0,0 1 0,0-1 15,0-21-15,0 1 0,0-1 0,0-21 16,0 22-16,0-22 0,0 0 16,0 0-16,0 0 0,-22-21 15,1 0 1,0-21-16,0 0 15</inkml:trace>
  <inkml:trace contextRef="#ctx0" brushRef="#br0" timeOffset="21503.22">20849 4466 0,'0'0'0,"21"0"15,0 0-15,1 0 0,-1 0 16,21 0-16,0 0 0,1 0 15,-1 0-15,0 0 0,1 0 0,-1 0 16,22-21-16,-22 0 0,21 21 16,1-21-16,-22 0 0,22-1 0,-1 1 15,-20 0-15,20 0 0,-21 0 0,1 0 16,-22-1-16,0 1 16,0 0-16,-21 0 0,-21 21 15,0 0 1,-21 0-16,-1 21 0,1 0 0,0 0 15,-1 1-15,1-1 0,0 0 16,20 0-16,1 0 0,0 22 0,21-22 16,0 0-16,0 0 0,0 0 0,21 0 15,0 1-15,22-22 16,-22 21-16,21-21 0,-21 0 0,22 21 16,-1 0-16,-21-21 0,22 0 15,-22 0-15,21 21 0,-21-21 16,-21 21-16,-21-21 31,0 22-31,-21-22 0,20 0 0,-20 0 16,0 0-16,21 0 0,-22 0 0,22 0 0,-21 0 15,21 0-15,-1 0 16,22-22 0,22 1-16,-1 21 15,0-21-15,0 21 0</inkml:trace>
  <inkml:trace contextRef="#ctx0" brushRef="#br0" timeOffset="21886">22542 4212 0,'0'0'0,"0"-21"0,-21 21 15,-21-21-15,21 21 16,-22 0-16,22 0 0,-21 0 0,0 0 15,-1 0-15,22 0 0,0 0 16,-21 0-16,20 21 0,1 0 0,21 0 16,0 1-16,0-1 15,0 0-15,0 0 0,0 0 0,0 0 16,43 1-16,-22-1 0,0 0 0,21 0 16,-21-21-16,22 21 0,-1 0 15,-21-21-15,22 0 0,-22 22 16,0-22-16,0 0 0,-21 21 0,0 0 31,-21-21-31,-21 0 0,20 21 16,-20-21-16,21 0 0,-21 0 15,-1 21-15,1-21 0,21 0 0,0 0 16,-1 0-16,1 0 0,0 0 0,42 0 47,0 0-47</inkml:trace>
  <inkml:trace contextRef="#ctx0" brushRef="#br0" timeOffset="22506.92">22627 4424 0,'21'0'0,"64"-42"31,-64 20-31,0 1 0,0 0 0,1 21 0,-1-21 15,0 0-15,-21 0 0,0-1 16,-21 22 0,0 0-1,-1 0-15,1 22 0,0-1 16,21 0-16,-21 0 0,0 0 0,0 0 16,21 1-16,0-1 15,0 0-15,0 0 0,0 0 0,0 0 16,0 1-16,21-22 15,0 21-15,0-21 16,0 0-16,0 0 16,1 0-16,-1 0 0,0 0 15,-21-21-15,21-1 0,0 1 16,-21 0-16,0 0 0,21-21 0,1 20 16,-1 1-16,-21-21 0,21 21 15,0 0-15,0-1 0,0 1 16,1 0-16,-1 21 0,0 0 0,0 0 15,0 0-15,0 0 0,1 0 0,-1 0 16,21 21-16,-21 0 0,0 1 16,1-1-16,20 0 0,-42 21 0,21-21 15,0 1-15,-21-1 0,0 0 16,0 0-16,0 0 0,0 0 16,0 1-16,-21-22 0,0 0 15,0 0 1,0 0-16,-1-22 15,22 1 1,0 0-16,0 0 16,0 0-16,0 0 0,0-1 0,22-20 15,-22 21-15,21 0 0,0 0 16,-21-1-16,21 1 0,0 0 0,0 0 16,-21 0-16,22 0 0,-1 21 15,0-22-15,0 1 0,0 21 0,0-21 16</inkml:trace>
  <inkml:trace contextRef="#ctx0" brushRef="#br0" timeOffset="22798.76">24088 3768 0,'0'0'16,"-22"21"15,1 0-16,0 0-15,21 22 0,-21-1 0,0-21 16,21 21-16,-21 1 0,-1-1 0,1 0 16,21 1-16,0-1 0,-21 0 15,21 1-15,-21-1 0,21-21 0,0 22 16,0-22-16,0 0 16,0 21-16,21-21 0,0 1 0,22-22 0,-22 21 15,21 0-15,-21-21 0,22 0 0,-22 0 16,0 0-16,0 0 15,0 0-15,0-21 0,1 0 0,-1-1 16,-21 1-16,0 0 0,21 0 0</inkml:trace>
  <inkml:trace contextRef="#ctx0" brushRef="#br0" timeOffset="23010.64">23812 3937 0,'127'0'31,"-84"0"-31,-1 0 0,0 0 16,1 21-16,-1-21 15,0 0-15,1 0 0,20 0 0,-20 0 16,-1 0-16,-21 0 0,21 0 0,1 0 16,-22 0-16,0 0 0,0 0 15,0 0-15,1 0 0</inkml:trace>
  <inkml:trace contextRef="#ctx0" brushRef="#br0" timeOffset="24382.53">3492 6244 0,'0'0'0,"-42"0"0,21 0 0,0 0 16,0 0-16,-1 0 0,44 0 31,-1 0-31,0 0 15,0 0-15,21-21 0,-20 21 0,20 0 16,0 0-16,1 0 0,-1 0 16,21 0-16,1 0 0,-1 0 0,1 0 15,21 0-15,-1 0 0,1 0 0,0 0 16,20 0-16,1 0 0,21-21 0,0 21 16,0-21-16,0 21 15,21-21-15,1 21 0,-1-22 0,21 22 16,0-21-16,170 0 0,-170 0 15,22 21-15,-1-21 0,1 21 16,21-21-16,-22 21 0,22 0 0,-22-22 16,22 22-16,0 0 0,-1-21 15,22 0-15,-21 21 0,-1 0 0,22-21 0,0 21 16,0 0-16,0-21 0,0 21 16,-22 0-16,22 0 0,-21-21 0,-1 21 15,-20 0-15,21 0 0,-22 0 16,-21 0-16,1 0 0,-1 0 15,-21 0-15,-21 0 0,21 0 0,-42 0 16,0 0-16,0 0 0,0 0 0,-22 0 16,1 0-16,-21 0 0,-1 0 15,-21 0-15,1 0 0,-1 0 0,-21 0 16,0 0-16,1 0 0,-1 0 0,0 0 31,0-22-31,0 1 0,0 21 16</inkml:trace>
  <inkml:trace contextRef="#ctx0" brushRef="#br0" timeOffset="25122.79">18521 5440 0,'0'0'0,"-21"0"0,-22 0 32,64 0-32,1 0 15,20-21-15,-21 21 0,43 0 0,-22 0 16,21 0-16,22 0 0,-21 0 15,41 0-15,1 0 0,42 0 0,-21 0 16,43 0-16,-22 0 0,21 0 16,22 0-16,-1 0 0,1 0 15,-1 0-15,1 0 0,-1-21 0,1 21 16,20 0-16,-20-22 0,-1 22 0,1-21 16,-1 21-16,1 0 0,-1-21 15,-20 21-15,-1 0 0,-21 0 0,22-21 16,-43 21-16,21 0 0,-42 0 15,21 0-15,-43 0 0,1 0 0,0-21 16,-43 21-16,0 0 0,1 0 0,-22 0 16,0 0-16,-21-21 0,-21 21 31,0-22-15,-1 22-16,1 0 0,0 0 0,-21 0 15,21 0-15,-22-21 0</inkml:trace>
  <inkml:trace contextRef="#ctx0" brushRef="#br0" timeOffset="29626.1">4741 7662 0,'21'0'0,"1"0"32,-22-21-17,0 0-15,0 0 16,21 21-16,-21-21 0,0 0 0,21-1 15,-21 1-15,0 0 0,0-21 0,0 21 16,0-1-16,0 1 0,0 0 16,-21 0-16,0 0 0,-1 0 15,1 21-15,0 0 16,0 0-16,0 0 0,-22 21 0,22 0 16,0 0-16,0 21 0,0-20 0,0 20 15,-1-21-15,1 21 0,0 1 16,21-22-16,-21 21 0,21-21 0,-21 22 15,21-22-15,0 0 0,0 0 16,0 0-16,0 1 0,0-1 16,21-21-16,0 0 0,0 0 15,0 0-15,1 0 0,-1 0 16,21-21-16,-21 21 0,0-22 0,22 1 16,-22 0-16,0 0 0,21 0 15,-20-22-15,-1 22 0,0-21 16,0 21-16,-21 0 0,21-1 0,-21 1 15,21 0-15,-21 0 0,0 0 16,0 42 0,0 0-1,-21 0-15,21 22 16,0-22-16,0 0 0,-21 0 0,21 0 16,0 22-16,0-22 0,0 0 15,0 0-15,0 0 0,21 0 16,0 1-16,1-1 0,-1-21 15,0 0-15,0 0 0,0 0 16,22 0-16,-22 0 0,0 0 0,21 0 16,-21-21-16,22 21 0,-1-22 0,-21 1 15,22 0-15,-22 0 0,21-21 16,-21 20-16,0-20 0,1 21 0,-22-21 16,0-1-16,0 1 0,0 0 15,0-1-15,-43 1 0,22 0 0,0-1 16,-21 1-16,-1 0 0,1-1 0,0 22 15,-1-21-15,-20 21 0,-1-1 16,1 1-16,-1 0 0,1 21 0,-22 0 16,22 0-16,-22 0 15,0 21-15,22 0 0,-22 22 0,22-1 16,-1 0-16,22 22 0,-22-1 0,22 1 16,21 21-16,-22-22 0,22 1 15,0-1-15,0 1 0,21-1 0,0 1 16,0-1-16,0 1 0,21-22 15,0 21-15,22-20 0,-22-1 0,21-21 16,0 22-16,1-22 0,20 0 0,1 0 16,-1 0-16,1-21 0,-1 0 15,1 0-15,-1 0 0,1 0 16,-1 0-16,1 0 0,-22-21 0,22 0 16,-22 0-16,0 0 0,1-1 15,-1-20-15,0 21 0,1-21 0</inkml:trace>
  <inkml:trace contextRef="#ctx0" brushRef="#br0" timeOffset="29925.93">6159 7154 0,'-21'0'15,"-42"0"1,42 22-16,21-1 0,0 21 16,-22-21-16,22 22 0,-21-1 0,21 0 15,-21 1-15,21-1 0,0 0 0,-21 1 16,21-1-16,-21 0 0,21-21 16,0 1-16,0 20 0,0-21 0,0 0 15,0 0-15,21-21 31,0 0-31,0 0 0,0-21 16,-21 0-16,0 0 0,0 0 16</inkml:trace>
  <inkml:trace contextRef="#ctx0" brushRef="#br0" timeOffset="30395.74">6011 7197 0,'0'-21'0,"0"-1"0,0 1 16,21-21-1,-21 21-15,22 21 0,20 0 0,0 0 16,1 0-16,-22 21 0,21 0 16,-21 0-16,22 0 0,-22 22 15,21-22-15,-21 21 0,0 1 0,-21-1 16,0 0-16,0-21 16,0 22-16,0-1 0,-21-21 0,-21 0 15,21 1-15,0-1 0,-1 0 0,1 0 16,0-21-16,0 0 0,0 0 15,0 0-15,-1 0 0,22-21 16,0 0-16,0 0 16,22-1-16,-1 1 0,0 0 15,0 0-15,21 21 0,-20-21 16,20 21-16,0 0 0,1 0 0,-1 0 0,0 0 16,1 21-16,-1 0 0,0-21 15,-21 21-15,22 22 0,-22-22 0,0 0 16,-21 0-16,0 0 0,0 22 15,-21-22-15,0 0 0,-22 0 16,1 0-16,0 0 0,-1 22 0,-20-22 16,21-21-16,-1 21 0,-20 0 0,20 0 15,1-21-15,0 22 0,-1-22 16,22 0-16,-21 0 0,21 0 0,0 0 16,21-22-1,0 1-15,0 0 0,0 0 16,21 0-16,0 0 0,0-1 0</inkml:trace>
  <inkml:trace contextRef="#ctx0" brushRef="#br0" timeOffset="31023.38">7006 7239 0,'0'85'31,"-21"-43"-31,0 0 0,21-20 0,0 20 15,0 0-15,0-21 0,-21 22 16,21-22-16,0 21 0,0-21 0,0 1 16,0-1-16,0 0 0,0 0 15,0 0-15,0-42 32,0 0-17,0 0-15,21-22 0,-21 22 16,0-21-16,0 21 0,21-22 0,-21-20 15,21 21-15,0-1 0,-21-20 16,21 20-16,1 1 0,-1 0 0,-21-1 16,21 22-16,0 0 0,0 0 0,0 21 15,1 0-15,-1 0 0,0 0 16,0 21-16,0 21 0,0-20 0,-21 20 16,22 0-16,-1 1 0,-21-1 15,0 0-15,21 1 0,0-1 0,-21 0 16,21 1-16,-21-1 0,0-21 15,0 21-15,0-20 0,0-1 0,0 0 16,0-42 15,0 0-31,0-1 0,0 1 16,0 0-16,21-21 0,1-1 0,-1 1 16,0 0-16,21-22 0,-21 1 0,22-1 15,-1 22-15,22-22 0,-22 22 16,0 21-16,1-21 0,20 20 15,-21 22-15,-20 0 0,20 0 0,-21 22 16,0-1-16,0 21 0,1 0 0,-1 1 16,0-1-16,-21 22 0,0-22 15,0 21-15,0-20 0,0-1 0,0 22 16,0-22-16,0-21 0,-21 21 16,0 1-16,21-22 0,-22 21 0,1-21 15,21 1-15,-21-1 0,0 0 0,-21 0 16,20-21-16,-20 21 0,21 0 15</inkml:trace>
  <inkml:trace contextRef="#ctx0" brushRef="#br0" timeOffset="31358.19">5397 8530 0,'0'0'16,"-42"21"-16,0-21 0,21 0 0,21 22 0,21-22 16,21 0-16,22 0 15,20 0-15,1 0 0,0 0 16,20-22-16,1 22 0,0 0 0,0-21 16,21 21-16,0-21 0,0 21 0,0-21 15,-21 21-15,0 0 0,-1-21 16,1 21-16,-21 0 0,0 0 0,-22-21 15,1 21-15,-1 0 0,-21 0 16,-20 0-16,-1 0 0,-42 0 16,-1 0-16,1 0 15,-21 0-15,0 0 0,-22 0 0,22 0 16,-43 0-16,0 0 0,1 21 0,-22-21 16,0 21-16</inkml:trace>
  <inkml:trace contextRef="#ctx0" brushRef="#br0" timeOffset="31594.05">5165 8742 0,'0'0'0,"-149"85"31,192-85-31,20 21 16,1-21-16,20 0 0,1 0 0,42 0 16,-21 0-16,21 0 0,0-21 15,21 21-15,-21 0 0,21-22 0,0 1 16,-21 21-16,22-21 0,-22 21 0,-22 0 15,1-21-15,-21 21 0,0 0 16,-22 0-16,-21 0 0,1 0 0,-22 0 16,0 0-16,-63 0 15,21 0-15,-43 0 16,22 0-16,-43 0 0,0 0 0</inkml:trace>
  <inkml:trace contextRef="#ctx0" brushRef="#br0" timeOffset="31829.92">5440 8954 0,'0'0'0,"-85"21"0,0 0 16,-84 42 0,148-41-16,21-1 15,21-21-15,21 0 0,22 0 0,-1 0 16,22 0-16,0 0 0,21 0 0,-1 0 16,1 0-16,21 0 0,-21-21 15,21 21-15,0-22 0,0 1 16,0 21-16,0-21 0,0 0 0,-21 21 15,-21-21-15,20 21 0,-41 0 0,-1 0 16,1-21-16,-22 21 0,1 0 16,-22 0-16,-64 0 15,22 0-15,-21 21 0</inkml:trace>
  <inkml:trace contextRef="#ctx0" brushRef="#br0" timeOffset="32042.79">5651 9250 0,'0'0'0,"-105"21"0,20 0 0,21 0 16,1-21-16,21 22 0,-1-22 16,22 21-16,42-21 15,0 21-15,22-21 0,20 0 16,22 0-16,0 0 0,-1 0 0,22 0 16,0 0-16,0 0 0,21-21 0,-21 21 15,21-21-15,0 21 0,0 0 16,0 0-16,-22-22 0,22 22 0,-42 0 15,21 0-15,-21-21 0,-22 21 0,1 0 16,-1 0-16</inkml:trace>
  <inkml:trace contextRef="#ctx0" brushRef="#br0" timeOffset="33022.23">5122 11345 0,'-21'0'15,"21"-21"1,0 0-16,0 0 16,21 21-16,-21-21 0,21 0 0,-21-1 15,0 1-15,0 0 0,0 0 16,0 0-16,0 0 0,0-1 0,0 1 15,-21 0-15,0 0 0,0 0 0,0 21 16,-22 0-16,22 0 0,0 0 16,-21 0-16,21 0 0,-22 0 15,22 21-15,-21 21 0,21-21 0,-1 22 16,-20-22-16,21 21 0,0 1 16,0-1-16,-1 0 0,22 1 0,0-1 15,0-21-15,0 21 0,0-20 0,0 20 16,0-21-16,22-21 0,-1 21 15,0-21-15,0 0 0,0 0 0,22 0 16,-22 0-16,21 0 0,0-21 0,1 0 16,-22 0-16,21 0 0,1-1 15,-22 1-15,0 0 0,21-21 0,-21 21 16,1-1-16,-22-20 0,0 21 0,21 0 16,-21-22-16,0 22 15,0 0-15,0 42 16,0 0-1,0 1-15,0-1 0,0 0 16,0 0-16,21 21 0,-21-20 0,0-1 16,0 21-16,0-21 0,21 0 0,0 1 15,0-1-15,1-21 16,-1 0-16,0 0 0,0 0 16,21 0-16,-20-21 0,20-1 0,-21 1 15,21 0-15,1 0 16,-1-21-16,0-1 0,1 22 0,-22-21 15,0-1-15,0 1 0,0 0 0,-21-1 16,0 1-16,0 0 0,-21-22 16,0 22-16,-21 0 0,-1-1 0,-20-20 15,21 20-15,-22 22 0,-21-21 0,22 21 16,-1 0-16,-20-1 0,20 22 16,-20 0-16,-1 22 0,0 20 0,1-21 15,-1 21-15,21 1 0,-20 20 0,-1 1 16,22 20-16,-1-20 0,1 21 15,20-1-15,1 1 0,21 0 0,0-1 16,21-20-16,0-1 0,0 1 16,21-22-16,0 0 0,21 1 0,1-1 15,20 0-15,1-20 0,20-1 16,1 0-16,0 0 0,-1-21 0,1 0 16,21 0-16,-22 0 0,1 0 15,21-21-15,-21 0 0,20 0 0,-20-1 16,0 1-16,-1-21 0,-20 21 0,-1-22 15</inkml:trace>
  <inkml:trace contextRef="#ctx0" brushRef="#br0" timeOffset="33270.08">6202 10837 0,'0'0'0,"-21"0"0,21-21 0,-22 0 0,22 0 15,0 0-15,22 21 16,-1-21-16,21 21 0,-21 0 16,22 0-16,-1 0 0,21-22 15,-20 22-15,20 0 0,1 0 0,-1 0 0,-20 0 16,20 0-16,-21 0 0,1 0 16,-22 0-16,0 0 0,0 0 0,-63 0 31,21 0-31,-22 22 0,22-22 15</inkml:trace>
  <inkml:trace contextRef="#ctx0" brushRef="#br0" timeOffset="33494.96">6350 10816 0,'0'0'16,"-21"0"-16,21 21 16,0 1-1,0-1-15,0 0 0,21 0 16,0 21-16,-21-20 0,21 20 0,-21 0 15,0-21-15,21 22 0,-21-1 16,0 0-16,0 1 0,0-1 16,0 0-16,0 1 0,0-1 0,0-21 15,-21 22-15,0-1 0,21-21 0,0 21 16,0-20-16,0-1 0,0 0 16,21-21-1,0 0-15</inkml:trace>
  <inkml:trace contextRef="#ctx0" brushRef="#br0" timeOffset="34024.66">6921 11324 0,'0'0'0,"64"-42"32,-43 21-32,0 21 0,-21-21 15,21-1-15,1 22 0,-22-21 0,0 0 16,21 0-16,-21 0 0,21 0 15,-21-1-15,0 1 0,0 0 16,0 0-16,-21 21 16,0 0-16,-1 0 15,1 21-15,0 0 0,21 0 16,0 1-16,-21 20 0,21-21 0,-21 21 0,21 1 16,0-22-16,0 21 0,0 1 15,0-22-15,0 0 0,0 0 0,0 0 16,21 0-16,0 1 0,0-22 15,0 0-15,1 0 0,-1 0 0,0 0 16,0 0-16,0 0 0,0-22 16,-21 1-16,22 0 0,-1 0 0,0-21 15,0 20-15,0-20 0,0 21 0,22-64 16,-22 64-16,21-21 16,-21 21-16,1 21 0,-1-22 0,0 22 15,0 0-15,0 0 16,-21 22-16,0-1 0,21 21 15,-21-21-15,0 0 0,0 1 16,0-1-16,0 21 0,0-21 0,0 0 16,0 1-16,0-1 0,-21 0 15,0 0-15,0 0 0,0 0 16,0-21-16,21 22 0,0-44 31,0 1-15,0 0-16,0 0 0,21-21 0,0 20 15</inkml:trace>
  <inkml:trace contextRef="#ctx0" brushRef="#br0" timeOffset="34242.53">7853 10689 0,'0'-21'0,"0"42"0,0-21 16,0 21-1,0 1-15,0-1 0,0 21 16,-21 0-16,-1 22 0,22-22 15,-21 1-15,21-1 0,-21 0 0,21 1 16,-21-1-16,21 0 0,0-21 16,0 22-16,0-22 0,0 0 0,0 0 15,0 0-15,21-21 16,0 0-16,0-21 16,1 21-16,-22-21 0,0 0 15</inkml:trace>
  <inkml:trace contextRef="#ctx0" brushRef="#br0" timeOffset="34418.49">7599 10943 0,'84'-63'16,"-62"63"-16,20 0 16,21-21-16,-20 21 0,84 0 15,-64-22-15,-20 22 0,20 0 16,1 0-16,-22-21 0,0 21 0,22-21 15,-22 21-15,-21 0 0,22 0 16,-1-21-16</inkml:trace>
  <inkml:trace contextRef="#ctx0" brushRef="#br0" timeOffset="34988.17">6032 12404 0,'0'0'0,"-42"0"31,63 0-31,0 0 0,22-21 0,-1 21 0,191-43 16,-127 43 0,21-21-16,0 0 0,0 21 0,-21-21 15,21 0-15,0 21 0,0-22 0,0 22 16,0-21-16,-22 21 0,1-21 15,0 21-15,-21 0 0,-22 0 16,-20 0-16,-1 0 0,0 0 0,-63 21 16,-21-21-1,-22 21-15,1-21 0,-1 22 16,-42-22-16,1 21 0,-1 0 0,0-21 16,-21 21-16,0 0 0</inkml:trace>
  <inkml:trace contextRef="#ctx0" brushRef="#br0" timeOffset="35194.05">6329 12488 0,'-106'43'0,"212"-86"0,-297 107 15,128-43-15,20-21 0,22 21 16,21 0-16,21 1 0,1-22 16,20 0-16,21 0 0,22 0 15,0 0-15,-1 0 0,43 0 16,0 0-16,0 0 0,22 0 0,-1-22 16,0 22-16,0 0 0,0-21 15,0 21-15,-21 0 0,0-21 0,-21 21 16,-21 0-16,0 0 0,-43 0 0,0 0 15,-21 0-15,-63 21 0,21-21 16,-43 21-16,1-21 0,-43 22 16,0-1-16,-21 0 0,0-21 0,-21 21 15</inkml:trace>
  <inkml:trace contextRef="#ctx0" brushRef="#br0" timeOffset="35726.54">6879 12827 0,'0'0'0,"-275"42"16,148 1-16,-64-1 0,128-42 0,21 21 15,20-21-15,44 0 16,20 0-16,21 0 15,22 0-15,0 0 0,42-21 0,0 0 16,0 21-16,21-21 0,-21 21 16,42-21-16,-21-1 0,1 22 0,-22 0 15,0 0-15,-22 0 0,-20 0 0,-21 0 16,-22 0-16,-21 0 0,-42 22 16,0-1-16,-43 0 0,-20 0 15,-1 0-15,-42 0 0,0 1 0,-21-1 16,0 21-16,-43-21 0,22 22 15,-1-22-15,22 0 0,0 21 0,21-21 16,21 1-16,22-22 0,-1 21 0,43-21 16,20 0-16,44 0 15,20 0-15,0 0 16,22 0-16,20 0 0,1 0 0,42 0 16,-21-21-16,21 21 0,0 0 15,0 0-15,21-22 0,-21 22 0,0 0 16,0 0-16,-21 0 0,0 0 0,-43 0 15,1 0-15,-22 0 0,-21 22 16,-42-1-16,-42 0 0,-1 0 16,1 0-16,-43 0 0,0 1 0,-21-1 15,0 0-15,-21 0 0,0 21 16,-1-20-16,1-1 0,21 21 0,0-21 16,21 0-16,22 1 0,20-1 15,22-21-15,21 0 0,42 0 16,0 0-16,43 0 0,-1-21 15,22 21-15,-1-22 0,43 1 0,-21 0 16,21 0-16,21 21 0,-21-21 0,22 0 16,-1-1-16,0 1 0,-21 0 15,21 21-15,-42-21 0,0 0 0,0 21 16,-43 0-16,1-21 0,-1 21 0,-42 0 16</inkml:trace>
  <inkml:trace contextRef="#ctx0" brushRef="#br0" timeOffset="36766.94">5270 15727 0,'22'0'0,"-1"0"0,0 0 15,0-21-15,21 21 0,-20-21 0,20-1 16,0 1-16,-21 0 0,1 0 0,20 0 15,-21 0-15,-21-1 0,0 1 16,0-21-16,0 21 0,-42 0 0,-1-22 16,1 22-16,0 0 0,-1 0 15,-20 21-15,21 0 0,-22 0 0,22 0 16,-22 21-16,1 0 0,20 0 16,1 22-16,-21-22 0,41 21 0,-20 0 15,21-20-15,0 20 0,0-21 16,21 21-16,0-20 0,0-1 0,0 0 15,21 0-15,-21 0 0,21-21 16,21 0-16,-21 0 0,1 0 16,20 0-16,0 0 0,-21-21 0,22 0 15,-1 0-15,0 21 0,1-21 0,-1-1 16,0 1-16,-20-21 0,20 21 16,-21 0-16,0-1 0,0 1 0,-21 0 15,0 0-15,0 42 31,-21 0-31,21 0 16,-21 22-16,21-22 0,0 0 16,0 21-16,0-20 0,0 20 0,0-21 15,0 0-15,0 0 0,0 1 16,0-1-16,21 0 0,22-21 0,-22 0 16,21 0-16,0 0 0,1 0 0,20-21 15,-20 21-15,20-21 0,1-1 16,-22 1-16,21-21 0,-20 21 0,-1 0 15,0-22-15,1 22 0,-22-21 16,0-1-16,-21 1 0,0 0 0,0-1 16,-21-20-16,0 21 0,-22-1 0,-20-20 15,-1 20-15,1 22 16,-22-21-16,1 21 0,-1 0 0,-21-1 16,21 22-16,1 0 0,-1 0 0,0 22 15,1-1-15,20 21 0,-20 0 16,-1 1-16,21 20 0,22 1 0,-21-1 15,41 1-15,-20-1 0,21 1 16,21-1-16,0 1 0,21-22 0,0 22 16,22-22-16,-1 0 0,21 1 15,-20-1-15,20-21 0,22 0 0,-22-21 16,22 0-16,-21 0 0,20 0 16,1 0-16,21 0 0,-22-21 15,-20 0-15,21 0 0,-22 0 0,22-1 16,-22-20-16,1 21 0,-22-21 0</inkml:trace>
  <inkml:trace contextRef="#ctx0" brushRef="#br0" timeOffset="37190.69">6773 15092 0,'21'-21'16,"-42"42"-16,42-21 15,-42 42-15,0-21 16,0 22-16,0-1 0,21 0 15,-21 1-15,-1-1 0,1 0 0,0 1 16,0-1-16,0 0 16,0-20-16,-1 20 0,1-21 0,0 0 15,21 22-15,-21-43 0,0 21 0,21 0 16,-21-21-16,21-21 16,0 0-1,21 21-15,0-43 0,0 22 0,0-21 16,0-1-16,22 1 0,-22 0 15,0-1-15,21-20 0,-20 21 0,20-1 16,0-20-16,-21 42 0,22-22 16,-1 22-16,-21 0 0,22 21 15,-22 0-15,0 0 0,21 21 0,-21 0 0,1 22 16,-1-1-16,0-21 16,0 21-16,-21 22 0,0-22 0,0 1 15,0-1-15,0-21 0,0 21 0,0 1 16,0-22-16,-21 0 0,0 0 15,21 0-15,-21 1 0,-1-1 0,1-21 16,0 0-16,0 0 0,0 0 0,0 0 16,-22 0-16,22 0 0</inkml:trace>
  <inkml:trace contextRef="#ctx0" brushRef="#br0" timeOffset="37913.94">6329 15431 0,'0'-22'0,"0"44"0,21-44 15,0 22-15,0 0 0,22-21 0,-22 21 16,21 0-16,22 0 0,-22 0 16,0-21-16,22 0 0,-1 21 0,1-21 15,-22 21-15,22-21 0,-1 21 0,1-22 16,-1 1-16,-21 0 0,1 0 16,20 0-16,-42 0 0,22-1 0,-1 1 15,-21 0-15,0 21 0,-21-21 0,22 21 16,-22 21-1,0 0 1,0 0-16,0 22 0,0-22 16,0 21-16,0 1 0,0-22 15,0 21-15,0 0 0,0 1 0,0-22 16,0 21-16,0-21 0,0 1 16,0-1-16,0 0 0,0 0 0,0 0 15,21-21-15,-21-21 31,0 0-31,0 0 16,0-22-16,0 22 0,0-21 16,0 21-16,0-22 0,0 1 0,0 0 15,0-1-15,21-20 0,-21 42 0,21-22 16,-21 1-16,21 21 0,0 0 16,1 21-16,-1 0 0,0 0 15,0 0-15,0 21 0,0 0 0,22 0 16,-22 22-16,0-22 0,0 21 15,22 0-15,-22 1 0,0-1 0,21-21 16,-21 22-16,-21-22 0,22 0 16,-1 21-16,0-21 0,-21 1 15,0-44 17,0 1-32,0 0 0,0-21 0,0 21 15,0-22-15,0 22 0,0-21 0,21-22 16,0 22-16,0 0 15,22-1-15,-22 1 0,0 0 0,21 20 16,-20 1-16,-1 0 0,21 21 16,-21 0-16,22 21 0,-22 0 0,21 1 15,-21 20-15,22 0 0,-22 1 0,0-1 16,-21 0-16,0 1 0,0 20 16,0-21-16,0 1 0,0-1 0,0 0 15,-21-20-15,21 20 0,-21-21 0,21 21 16,-22-20-16,1-1 0,21 0 15,-21 21-15,0-21 0,0 1 0,0-1 16</inkml:trace>
  <inkml:trace contextRef="#ctx0" brushRef="#br0" timeOffset="38270.62">6308 16404 0,'-22'0'32,"65"0"-32,20 0 0,1 0 15,20 0-15,1 0 0,21 0 16,0 0-16,0 0 0,21 0 0,-22 0 15,22-21-15,22 21 0,-22-21 16,0 21-16,0 0 0,0-21 0,0 21 16,0 0-16,-22 0 0,1 0 0,-21 0 15,0 0-15,-1 0 0,-41 0 16,-1 0-16,-21 0 0,-21 21 16,-42 0-16,-1-21 0,-20 21 0,-22 0 0,1-21 15,-22 22-15,-21-1 0,-21-21 16,-22 21-16,22-21 0,-21 21 15</inkml:trace>
  <inkml:trace contextRef="#ctx0" brushRef="#br0" timeOffset="38694.43">6773 16574 0,'148'-22'0,"-296"44"0,0-22 0,21 21 16,21 0-16,0-21 0,22 21 0,-1-21 15,22 0-15,20 0 0,22 21 16,42-21-16,22 0 16,-1 0-16,43 0 0,-22 0 0,43 0 15,0 0-15,21 0 0,0-21 16,0 21-16,21 0 0,-21 0 0,21-21 15,-21 21-15,21 0 0,-42 0 16,21 0-16,-42 0 0,-1 0 0,-20 0 16,21 0-16,-85 21 15,-22-21-15,-20 21 16,-21 0-16,-1 1 0,-42-22 0,0 21 16,1 0-16,-22 0 0,0-21 0,-22 21 15,22 0-15,-21 1 0,21-1 16,0-21-16,21 21 0,1 0 0,20 0 15,0 0-15,22-21 0,20 22 16,22-1-16,21 0 0,21 0 16,22-21-16,20 0 0,22 21 0,21-21 15,0 0-15,21 0 0,0 0 16,21 0-16,0 0 0,0 0 0,-21 0 16,21 0-16,-21 0 15,0 0-15,-21 0 0,-21 0 0,-1 0 16,-20 0-16,-43 0 0,0 0 0,-63 0 15,0 21 1,-43-21-16,0 22 0,-21-1 0,-21-21 16,0 21-16,0 0 0,-21 0 15</inkml:trace>
  <inkml:trace contextRef="#ctx0" brushRef="#br0" timeOffset="38999.25">6816 17230 0,'-149'21'16,"1"21"-16,593-126 0,-593 105 0,-276 63 16,297-62-16,21-1 0,1 0 0,41-21 15,1 21-15,20-21 0,86 0 16,-1 0-16,21 0 15,1 0-15,21 0 0,20-21 0,1 21 16,0 0-16,21-21 0,0 21 16,-21 0-16,21 0 0,-21 0 0,-22 0 15,22 0-15,-42 0 0,20 0 0,-41 0 16,-1 0-16,-21 21 0,-21 0 16,0 0-16,-42-21 0,21 21 0,-43 22 15,22-22-15,-22 0 0,-20 0 16,20 22-16,1-22 0,-22 0 0,22 21 15,20-21-15,-20 1 0,42-22 16,-1 42-16,44-42 16,20 0-16,21 0 15,1-21-15,21 0 0,-1-1 16,22 1-16,21-21 0,0 21 0,21-22 16,0 1-16,-21 0 0,22-1 15,-22 1-15,21 0 0</inkml:trace>
  <inkml:trace contextRef="#ctx0" brushRef="#br1" timeOffset="47650.12">8107 12383 0,'0'0'0,"-21"0"0,-1 0 0,1 0 16,0 0-16,0 0 15,21-22 1,21 22 15,0 0-15,0 0-16,22 0 0,-1 0 16,22 0-16,-22-21 0,21 21 0,1 0 15,21 0-15,-1 0 0,1 0 0,0 0 16,-1 0-16,1 0 0,0 0 15,-22 0-15,1 0 0,-1 0 0,-21 0 16,1 0-16,-22 0 0,0 0 0,0 0 16,0 0-16,-21-21 78,0 0-63</inkml:trace>
  <inkml:trace contextRef="#ctx0" brushRef="#br1" timeOffset="48055.92">9207 11980 0,'-21'0'0,"42"0"0,-63 0 16,42 22-16,0-1 0,0 0 16,0 0-1,21 0-15,0-21 0,22 21 16,-22-21-16,0 22 0,21-22 0,-20 21 15,20-21-15,-21 21 0,21-21 16,-20 21-16,-1-21 0,0 21 16,0-21-16,-21 21 0,21-21 0,-21 22 15,0-1-15,-21 0 16,0 0-16,-21 0 0,20 0 0,-20 1 16,21-1-16,-21 21 0,-1-21 15,1 0-15,21 1 0,-22-1 0,1 0 16,21-21-16,0 21 0,0 0 0,-1-21 15,1 0-15,42-21 32</inkml:trace>
  <inkml:trace contextRef="#ctx0" brushRef="#br1" timeOffset="48394.82">10350 11409 0,'0'-21'0,"0"42"0,0-63 16,-21 42-16,0 0 15,0 0-15,0 0 0,0 0 16,-1 0-16,1 21 0,-21 21 0,21-21 15,-22 22-15,22-22 0,0 21 16,0 0-16,-21 1 0,20-1 0,1 0 16,21 1-16,0-1 0,-21 0 0,21 1 15,0-1-15,0 0 0,0-20 16,21-1-16,0 0 0,1 0 0,-1 0 16,21 0-16,-21-21 0,22 0 0,-1 0 15,-21 0-15,21 0 0,1-21 16,-22 0-16,21 0 0,-21 0 0</inkml:trace>
  <inkml:trace contextRef="#ctx0" brushRef="#br1" timeOffset="48743.62">10583 11684 0,'0'0'16,"-21"0"0,0 0-16,0 0 0,21 21 15,-21 0-15,-1 1 0,22 20 0,-21-21 16,0 0-16,21 22 0,-21-22 0,21 0 15,0 21-15,0-21 0,0 1 16,0-1-16,0 0 0,0 0 0,21-21 16,0 21-16,0-21 0,1 0 15,-1 0-15,0-21 16,0 0-16,0 21 0,0-21 16,1 0-16,-22-1 0,0 1 0,0 0 15,0 0-15,0-21 0,0 20 16,0 1-16,0 0 0,-22 0 0,1 0 15,0 21-15,0-21 0,0 21 0,0 0 16,-1 0-16,44 0 31,-1 0-15,21 0-16,-21 0 0,0 0 0,1-22 16,20 22-16,-21 0 0,0 0 15</inkml:trace>
  <inkml:trace contextRef="#ctx0" brushRef="#br1" timeOffset="49315.29">10880 11705 0,'0'0'0,"21"21"16,-21 1-16,0-1 16,0 0-16,0 0 0,0 0 15,0 0-15,0 1 16,0-1-16,-21-21 0,21 21 16,-22-21-16,22 21 0,0 0 15,-21-21-15,0 0 16,21-21-1,0 0-15,0 0 16,0 0-16,0-1 0,0 1 16,0 0-16,21 0 15,0 0-15,-21 0 0,22-1 0,-1 1 16,0 21-16,0-21 0,0 21 0,0 0 16,1 0-16,20 0 15,-21 0-15,0 21 0,0 0 0,1-21 16,-1 22-16,0-1 0,0 0 0,0 0 15,-21 0-15,0 0 0,0 1 0,0-1 16,0 0-16,0 0 0,0 0 16,0 0-16,-21-21 0,0 0 15,0 0-15,21-21 32,0 0-32,0 0 15,0 0-15,0 0 0,0-1 0,21 1 16,0 0-16,0 0 0,0-21 15,1 20-15,-1 1 0,21 0 0,-21 21 16,0-21-16,1 21 0,-1-21 0,0 21 16,42 21-16,-41 0 15,-22 0-15,0 0 0,21 1 16,-21-1-16,0 0 0,0 0 0,0 0 16,0 0-16,0 22 0,0-22 0,-21 0 15,-1 0-15,22 0 16,-21-21-16,21 22 0,-21-1 0,21-42 47,21-1-47,0 1 0</inkml:trace>
  <inkml:trace contextRef="#ctx0" brushRef="#br1" timeOffset="49591.13">11917 11578 0,'0'85'16,"0"-64"-16,-21 0 16,-1 43-16,1-22 15,21 0-15,-21 1 0,21 20 0,0-20 16,-21 20-16,0 1 0,21-1 0,0 1 16,-21-1-16,-1 1 0,22-22 15,-21 21-15,21 1 0,0-1 16,-21-20-16,21 20 0,-21-20 0,21-1 0,-21 0 15,21 1-15,0-22 0,0 0 0,0 0 16,0 0-16,0-42 31,0 0-31,0 0 0,21 0 16,-21-22-16</inkml:trace>
  <inkml:trace contextRef="#ctx0" brushRef="#br1" timeOffset="49878.97">11642 11959 0,'-22'-42'16,"44"84"-16,-65-126 0,43 41 0,0 1 16,0 21-16,0-22 0,0 22 0,0-21 15,0 21-15,0 0 0,0-1 0,21 1 16,22 0-16,-22 21 0,21-21 16,1 21-16,-1 0 0,-21 0 0,21 0 15,1 21-15,-1-21 0,-21 21 16,0 0-16,1 1 0,-1-1 0,-21 0 15,0 0-15,0 21 0,0-20 16,-21-1-16,-1 0 0,1 0 0,0-21 16,-21 21-16,21 0 0,-1-21 0,1 0 15,0 22-15,0-22 0,0 0 16,42 0 0,0-22-16,0 22 15,0 0-15,1-21 0,-1 0 0</inkml:trace>
  <inkml:trace contextRef="#ctx0" brushRef="#br1" timeOffset="50578.56">12404 11515 0,'0'0'0,"0"-21"16,-22 21 0,1 0-16,0 0 15,0 0-15,-21 21 0,20 0 16,1 0-16,0 0 0,0 0 0,0 1 15,0-22-15,-1 21 0,1 0 0,21 0 16,0 0-16,0 0 0,0 1 16,0-1-16,0 0 0,21-21 15,1 0-15,-1 21 0,0-21 0,0 0 16,0 0-16,0 0 0,1 0 16,-1 0-16,0-21 15,0 21-15,-21-21 0,0 0 0,0-1 16,0 1-16,21 0 0,-21 0 0,0 0 15,0 0-15,0-1 0,21 1 16,-21 42 15,22-21-31,-22 22 0,21-1 0,-21 0 16,0 0-16,21 0 16,-21 0-16,21-21 0,-21 22 15,0-44 48,21 22-63,-21-21 0,0 0 0,21 0 15,1 0-15,-1 0 16,-21-1-16,21 1 0,0 21 0,0-21 16,0 0-16,1 21 0,-1 0 0,0 0 15,0 0-15,21 0 0,-20 0 16,-1 0-16,0 0 0,0 21 0,0 0 15,0 0-15,-21 1 0,0-1 0,0 0 16,0 0-16,0 0 16,0 0-16,-21 1 15,0-22-15,0 0 0,0 0 16,21-22 0,0 1-1,0 0-15,0 0 0,0 0 16,0 0-16,0-1 0,0 1 0,0 0 15,21 0-15,0 0 0,-21 0 16,21-1-16,-21 1 0,21 21 0,1 0 16,-1 0-16,0 0 15</inkml:trace>
  <inkml:trace contextRef="#ctx0" brushRef="#br1" timeOffset="50954.35">13398 11472 0,'0'0'0,"22"-21"0,-22 0 16,21 21-16,-21-21 0,0 0 15,-21 21 1,-1 0-16,1-21 0,0 21 0,0 0 16,0 0-16,-22 0 0,22 21 0,0 0 15,0-21-15,0 21 0,21 0 16,0 0-16,0 1 15,0-1-15,0 0 0,21 0 16,0 0-16,0-21 0,0 21 0,1 1 16,-1-22-16,-21 21 0,21 0 15,0 0-15,-21 0 16,0 0-16,0 1 16,-21-22-1,0 0-15,0 21 0,-1-21 0,1 0 16,0 0-16,0 0 0,0 0 0,0 0 15,-1 0-15,1 0 0,0 0 0,0-21 16,21-1 0,21 1-1,0 21-15,22-21 0</inkml:trace>
  <inkml:trace contextRef="#ctx0" brushRef="#br1" timeOffset="51174.22">13610 11472 0,'0'0'0,"0"-21"0,21 21 0,0 0 16,-21 21 15,0 1-31,0-1 16,0 0-16,0 0 0,0 0 0,-21 22 16,21-22-16,-21 0 15,21 0-15,0 0 0,0-42 47,0 0-47</inkml:trace>
  <inkml:trace contextRef="#ctx0" brushRef="#br1" timeOffset="51338.13">13674 11155 0,'0'0'15,"0"-21"-15,0 0 0,-22 21 16,1 0-1,21 21 1,0 0-16,0 0 16,0 0-16,21 0 15,1 1-15,-1-1 16,0-21-16</inkml:trace>
  <inkml:trace contextRef="#ctx0" brushRef="#br1" timeOffset="51886.17">13906 11367 0,'0'0'0,"-21"0"0,21 21 0,0 0 16,-21-21-16,0 21 0,21 0 15,0 0-15,0 1 16,-21-1-16,21 0 0,0 0 16,0 0-16,0 0 0,0 1 15,0-44 32,0 1-47,0 0 0,0 0 16,0 0-16,0 0 0,21-1 15,-21 1-15,21 0 0,0 0 16,0 21-16,1-21 0,-1 0 0,0 21 0,0 0 16,0 0-16,0 0 15,1 0-15,-1 21 0,0 0 16,0 0-16,0 0 0,-21 0 0,0 1 15,0-1-15,0 0 0,0 0 0,0 0 16,0 0-16,0 1 16,-21-22-16,0 0 15,21-22 17,0 1-32,0 0 0,21 0 15,0 0-15,-21 0 0,21-1 16,1-20-16,-1 21 0,21 0 0,-21 0 15,0-1-15,1 1 0,-1 0 16,0 21-16,0 0 0,0 0 0,-21 21 16,0 0-16,21 1 0,-21-1 0,0 0 15,0 0-15,0 21 0,0-20 16,0-1-16,0 0 0,0 0 0,0 0 16,-21 0-16,21 1 0,-21-22 15</inkml:trace>
  <inkml:trace contextRef="#ctx0" brushRef="#br1" timeOffset="52598.34">14944 11578 0,'-43'0'0,"86"0"0,-128 0 15,43 0-15,20 0 16,1 0-16,42 0 16,1 0-16,-1 0 15,21 0-15,-21-21 0,22 0 16,-1 21-16,0-21 0,1 0 0,-1-1 15,0 1-15,-21 0 0,22 0 0,-1-21 16,-21-1-16,0 22 0,1-21 16,-22-1-16,0 1 0,0 21 0,0-21 15,-22 20-15,1 1 0,0 0 0,-21 0 16,21 21-16,-22 0 0,1 0 16,0 0-16,-1 21 0,1 0 0,21 0 15,-22 22-15,22 20 0,-21 1 16,21-22-16,0 43 0,-1-22 15,22 1-15,0 20 0,-21-20 0,21 21 16,0-22-16,0 22 0,0-1 0,0 1 16,0 0-16,0-1 0,0-20 15,0 21-15,0-22 0,0 22 0,0-1 16,0-20-16,0-1 0,0 1 0,0-1 16,-21 1-16,21-1 0,-21 1 0,21-22 15,0 1-15,0-22 0,0 21 16,0-21-16,21-21 15,0 0-15,22-21 0,-22 0 16,21-21-16,0 20 0,1-20 0,-1-21 16,0 20-16,1 1 15,-1-22-15,0-20 0,-20 20 0,-1 1 16,0-1-16,-21-20 0,0 20 0,-21 1 16,0-1-16,-22 1 0,1 20 15,0-20-15,-22 20 0,-42-41 16,43 41-16,20 22 0,1 0 0,0 0 15,-1 21-15,22-21 0,0 0 16,21-1-16,21 22 16,0 0-16,1-21 0,20 21 0,0 0 15,1 0-15,-1-21 0,0 21 0,22-21 16,-22 21-16,22-21 16</inkml:trace>
  <inkml:trace contextRef="#ctx0" brushRef="#br1" timeOffset="53154.06">15621 11451 0,'0'-21'0,"0"42"0,0-63 16,-21 42-16,0 0 0,-1 0 15,-20 0-15,21 0 0,0 0 16,-22 21-16,22 0 0,-21 0 0,21 1 16,0-1-16,-1 0 0,1 0 15,21 0-15,0 0 0,0 1 16,0-1-16,0 0 15,21-21 1,1 0-16,-1 0 0,0 0 16,0 0-16,0-21 0,0 21 0,1-21 15,-1-1-15,0 22 0,0-21 0,0 0 16,0 0-16,1 0 0,-1 0 16,-21-1-16,0 1 0,21 0 0,0 21 15,-21 21 16,0 0-31,0 1 16,0-1-16,0 0 0,0 0 16,0 0-1,21-21-15,0 0 16,1 0-16,-1 0 0,0 0 16,0 0-16,0-21 0,0 0 15,1 21-15,-1-21 0,0 0 16,-21-1-16,21 1 0,-21 0 0,21 0 15,-21 0-15,0 42 32,0 0-32,0 0 0,-21 0 15,21 1-15,-21-1 0,21 0 16,0 0-16,-21 0 0,21 0 16,21-21-1,0-21 1,-21 0-1,0 0-15,0 0 0</inkml:trace>
  <inkml:trace contextRef="#ctx0" brushRef="#br1" timeOffset="53325.73">15938 11091 0,'0'0'0,"0"-21"16,0 42 30,0 1-30,22-22 0,-1 0-16,0 0 15,0 0-15,21-22 0</inkml:trace>
  <inkml:trace contextRef="#ctx0" brushRef="#br1" timeOffset="53546.6">16362 10922 0,'0'0'0,"21"0"0,0 0 16,0 0-16,-21 21 15,0 0 1,-21 1-16,0-1 0,0 0 0,0 21 16,21-21-16,-22 22 15,1-1-15,0 0 0,0 1 0,0-1 16,0-21-16,21 22 0,-22-1 0,22 0 16,-21-21-16,21 22 0,0-22 15,0 0-15,0 0 0,0 0 0,21 1 16,1-22-16,20 0 0,-21 0 15,21 0-15,1 0 0,-1 0 0,-21 0 16,22-22-16</inkml:trace>
  <inkml:trace contextRef="#ctx0" brushRef="#br1" timeOffset="53858.42">16722 11472 0,'0'0'0,"21"-21"16,0 0-16,-21 0 0,42-43 16,-21 64-1,-21-21-15,0 0 16,-21 21-1,0 0-15,-21 0 0,21 0 0,-22 21 16,22-21-16,-21 21 0,21 1 0,-22-22 16,22 21-16,0 0 0,21 0 15,0 0-15,21-21 16,21 0-16,-20 21 0,-1-21 0,21 0 16,0 22-16,-20-1 0,20-21 15,-21 0-15,21 21 0,-20-21 0,-1 21 16,-21 0-16,0 0 15,-21-21 1,-1 22-16,1-22 0,-21 0 16,21 0-16,-22 21 0,1-21 0,0 0 15,-1 0-15,1 21 0,-21-21 0,20 21 16,1-21-16,-22 0 0,22 0 16,-21 0-16,-1 0 0</inkml:trace>
  <inkml:trace contextRef="#ctx0" brushRef="#br1" timeOffset="55260.28">9461 12679 0,'0'0'0,"-21"0"0,0 0 16,0 0-1,21-21-15,0 0 16,0-1-16,21 1 16,0 0-16,0 21 0,22-21 15,-22 21-15,0 0 0,0 0 0,22 0 16,-22 0-16,0 0 0,0 0 0,-21 21 31,0 0-31,0 0 0,-21 22 16,0-22-16,0 0 0,-22 21 0,22 1 15,0-22-15,-21 21 0,20-21 0,1 22 16,0-22-16,21 0 0,0 0 16,-21 0-16,21 1 0,0-1 0,21-21 31,0 0-15,0 0-16,1 0 0,-1 0 0,0-21 15,21 21-15,-21-22 0,1 22 0,-1 0 16,0 0-16,0-21 0,0 21 15,0 0 1,-21 21-16,0 1 16,0-1-16,0 0 15,0 0-15,0 0 0,0 0 16,0 1-16,0-1 0,0 0 0,22 0 16,-1 0-16,-21 0 0,21 1 15,-21-1-15,0 0 0,0 0 0,0 0 16,0 0-16,0 1 0,0-1 0,-21-21 15,0 21-15,-1 0 0,1 0 16,-21-21-16,21 21 0,-22-21 0,22 22 16,-21-22-16,21 0 0,-22 0 0,22 0 15,-21 0-15,21 0 0,0 0 16,-1 0-16,1 0 0,0-22 16,21 1 15,21 21-16,-21-21 1,21 21 0,-21-21-1,0 0 17,22 0 108,-1 21-140,0-22 0,0 1 0,0 0 16</inkml:trace>
  <inkml:trace contextRef="#ctx0" brushRef="#br1" timeOffset="55857.66">10266 12848 0,'-21'0'16,"21"21"30,0 1-46,0-1 16,0 0-16,0 21 16,0-21-16,0 1 0,0 20 0,0-21 15,0 0-15,0 22 0,0-22 0,-22 0 16,22 0-16,0 0 0,0 0 16,0 1-1,22-22 1,-1 0-16,0-22 0,21 22 0,-21-21 15,22 0-15,-1 0 0,0 0 16,1-22-16,20 22 0,1-21 0,-1 0 16,22-1-16,-22 22 0,22-21 0,-21-1 15,-1 22-15,1 0 0,-22 0 16,21 0-16,-20 0 0,-22-1 16,0 22-16,0 0 0,0-21 0,1 21 15,-1 0 63</inkml:trace>
  <inkml:trace contextRef="#ctx0" brushRef="#br1" timeOffset="56330.39">12636 12594 0,'0'0'0,"-21"-21"0,21 0 0,-21 21 0,21-21 16,-21 0-16,21 42 47,21-21-47,0 21 0,0 0 15,22 0-15,-22 22 0,21-22 0,-21 21 16,22 0-16,-1 1 0,0-1 0,1 0 16,-1 1-16,0-1 0,1 0 15,-1 1-15,0-1 0,1 0 0,-1 1 16,-21-22-16,22 0 0,-22 0 16,0 0-16,-21 1 0,0-1 0,0 0 15,21-21-15,-21 21 16,0-42 15,-21 0-31,21 0 16,0-1-16,0 1 0,0 0 0,0 0 15,0 0-15,0 0 0,0-1 0</inkml:trace>
  <inkml:trace contextRef="#ctx0" brushRef="#br1" timeOffset="56634.22">13631 12488 0,'0'-21'0,"0"42"0,0-63 0,0 21 0,0 0 16,-21 21-16,0 0 15,0 0-15,-22 0 0,22 21 16,-21 0-16,0 0 0,-1 0 0,1 22 16,-22-1-16,1 0 0,-1 1 15,1 20-15,-1 1 0,-20-1 0,20 1 16,1-1-16,-22 1 0,22-22 0,-1 22 15,1-22-15,20 21 0,-20-20 16,20-1-16,22 0 0,-21 1 0,21-1 16,0 0-16,-1-20 0,22 20 15,0-21-15,0 0 0,0 0 16,22-21 0,-1 0-16,0 0 15,0-21-15,-21 0 0,0 0 16</inkml:trace>
  <inkml:trace contextRef="#ctx0" brushRef="#br1" timeOffset="57854.28">10287 12785 0,'21'-21'16,"0"21"-1,-21-22-15,21 22 0,1 0 16,-1 22-1,-21-1-15,0 21 16,0-21-16,0 22 0,0-1 16,0 0-16,0 1 0,0-22 15,-21 21-15,-1 0 0,22 1 0,-21-1 0,21-21 16,0 0-16,-21 22 0,21-22 16,-21-21-16,21 21 0,21-42 46,0 0-46,0 0 16,1-1-16,-1 1 0,21-21 0,22 0 16,-22-1-16,43 1 0,-22-22 15,22 22-15,21-21 0,-22 20 0,22 1 16,-21 0-16,-1-1 0,1 22 0,0-21 16,-22 21-16,-20-1 0,20 1 15,-21 21-15,-20-21 0,20 21 16,-21-21-16,0 21 0,-21-21 31</inkml:trace>
  <inkml:trace contextRef="#ctx0" brushRef="#br1" timeOffset="58618.89">12658 12658 0,'-22'0'16,"44"0"-16,-65 0 0,43-21 0,-21 21 0,21-22 31,21 22-16,0 0 1,1 0-16,-1 0 16,0 0-16,0 22 0,0-1 0,22 0 15,-22 0-15,21 21 0,0 1 0,-20-1 16,20 0-16,21 1 0,-20-1 16,-1 0-16,0 1 0,1-1 0,-22 0 15,21 1-15,1-22 0,-22 21 0,21-21 16,-21 1-16,0-1 0,1 0 15,-1 0-15,0-21 0,-21 21 0,21-21 16,-42 0 15,21-21-31,-21 21 16,0-21-16,21 0 0,0 0 16,0-1-16,-22-20 0,22 21 0,0-21 15</inkml:trace>
  <inkml:trace contextRef="#ctx0" brushRef="#br1" timeOffset="59018.1">13568 12510 0,'0'0'16,"21"-22"-16,-21 1 0,-21 21 46,0 21-46,-1 1 16,1-1-16,0 0 0,0 0 16,0 0-16,0 0 0,-22 22 0,22-22 15,-21 21-15,-1 1 0,1-1 0,0 0 16,-1 22-16,-20-22 0,21 0 16,-1 1-16,-20-1 0,20 0 0,1 1 15,0-1-15,-1 0 0,22-20 0,-21 20 16,21-21-16,-22 0 0,22 0 15,0 22-15,0-22 16,0 0-16,21 0 0,-21 0 0,21 1 16,-22-22-1</inkml:trace>
  <inkml:trace contextRef="#ctx0" brushRef="#br1" timeOffset="60594.13">9948 13801 0,'0'0'0,"-21"0"0,0 0 0,0 0 15,0 21-15,-1-21 16,1 0-16,0 0 0,0 0 15,21 21-15,-21-21 0,0 0 16,42 0 15,0-21-15,21 0-16,1 21 0,-1-21 0,21 21 16,1 0-16,21 0 0,-22 0 0,22 0 15,-1 0-15,1 0 0,0 21 16,-1-21-16,22 42 0,-21-21 0,21 0 15,0 22-15,-22-1 0,1 0 16,0 22-16,-1-22 0,1 22 16,-22-1-16,1 1 0,-1 20 0,1-20 15,-1 21-15,-20-22 0,-1 1 0,-21 20 16,-21-20-16,0-1 0,0 1 16,-21 20-16,-21-20 0,-1 21 0,-20-22 15,-1 1-15,1 20 0,-22-20 16,1-1-16,-22 1 0,0-1 0,0 1 15,0-1-15,0 1 0,1-1 0,-1 1 16,21-1-16,-21 1 0,22-22 16,-1 0-16,0 1 0,22-1 0,-1 0 15,1-20-15,20 20 0,1-21 16,0 0-16,-22-21 0</inkml:trace>
  <inkml:trace contextRef="#ctx0" brushRef="#br1" timeOffset="60627.11">9694 16425 0</inkml:trace>
  <inkml:trace contextRef="#ctx0" brushRef="#br1" timeOffset="60659.09">9758 16277 0,'0'-21'15,"21"0"-15,-42 63 0,42-105 0,0 42 0</inkml:trace>
  <inkml:trace contextRef="#ctx0" brushRef="#br1" timeOffset="61054.99">10139 15642 0,'0'0'0,"0"21"31,0 1-31,0-1 0,0 0 16,-21 21-16,-1-21 0,1 22 0,-21-1 15,21-21-15,-22 22 0,1-1 16,21 21-16,-21-20 0,-1-1 0,1 0 16,21 1-16,-22-22 0,22 21 0,-21 1 15,21-22-15,0 0 0,-1 0 16,1 0-16,42-21 31,1 0-31,20-21 16,-21 21-16,21 0 0,1 0 0,-1 0 15,0 0-15,22 0 0,-22 0 0,22 0 16,-1 21-16,1-21 0,-1 21 16,1-21-16,-22 22 0,22-1 0,-1-21 15,-21 21-15,22-21 0,-22 21 16,1 0-16,-1-21 0,0 21 0,-21-21 15,1 0-15,-1 0 0,-21 22 0,-21-22 16,-1 0 0</inkml:trace>
  <inkml:trace contextRef="#ctx0" brushRef="#br0" timeOffset="80613.94">20341 6414 0,'0'0'0,"21"0"15,0-22-15,1 1 0,-22 0 16,0 0-16,21 0 0,-21 0 16,0-1-16,0 1 0,-21 0 15,-1 0-15,1 0 0,0 0 0,0 21 16,-21-22-16,20 22 0,1 0 15,-21 0-15,21 0 0,0 0 0,-22 22 16,22-1-16,0 0 0,0 0 0,0 0 16,-22 22-16,22-22 0,21 21 15,-21 0-15,21-20 0,-21 41 16,21-21-16,0-20 0,0-1 16,0 0-16,0 0 15,21-21-15,0 0 0,0 0 16,0 0-16,22 0 0,-22-21 15,0 0-15,21 0 0,-20-1 0,20 1 16,-21 0-16,0-21 0,22 21 0,-22-1 16,0-20-16,0 21 0,-21 0 15,0 0-15,21-1 0,-21 1 0,0 0 16,0 42 0,0 0-1,0 1-15,0-1 0,-21 0 16,21 21-16,0-21 15,0 1-15,0 20 0,0-21 0,0 0 16,0 0-16,0 22 0,21-43 0,0 21 16,1 0-16,-1 0 0,21-21 15,-21 0-15,22 0 0,-22 0 0,21 0 16,0 0-16,1-21 0,-1 0 16,0 0-16,1 0 0,-22-1 0,21-20 15,-21 21-15,1-21 0,-1-1 0,0 1 16,-21 0-16,0-1 0,0 1 15,0 0-15,-21-1 0,0 1 0,-1 0 16,-20-1-16,0 1 16,-1 21-16,-20-22 0,-1 22 0,1 0 15,-85 21-15,63 0 0,0 0 16,22 21-16,-22 0 0,22 22 16,-22-1-16,22 0 0,-1 1 0,1 20 15,20-20-15,-20 20 0,42 1 16,-22-1-16,22 1 0,0-1 0,21 1 15,0-22-15,21 0 0,21 1 0,-20-1 16,20-21-16,0 0 0,22 0 16,-22 1-16,22-22 0,-1 0 0,22 0 15,-22 0-15,1 0 0,20-22 16,-20 1-16,-1 21 0,1-21 16,-1-21-16,-20 21 0,-1-22 0,0 22 15</inkml:trace>
  <inkml:trace contextRef="#ctx0" brushRef="#br0" timeOffset="81318.33">21315 6011 0,'0'0'0,"0"-21"0,0 0 16,0 0-16,-21 21 16,-1 21-16,1 0 15,21 0-15,-21 1 0,21-1 0,-21 21 16,21 0-16,0 1 0,-21-1 15,21 0-15,-21 1 0,21 20 16,-22-20-16,22-1 0,0-21 0,0 21 16,0 1-16,0-22 0,0 0 15,0 0-15,0 0 0,22-42 32,-22 0-32,21 0 15,-21 0-15,0-22 0,0 1 0,0 0 16,0-1-16,0 1 0,0 0 15,0-1-15,0 1 0,21 0 0,-21-1 16,0 1-16,21 0 0,0 21 16,-21-22-16,21 22 0,-21-21 15,22 21-15,-1 21 0,0-22 0,0 1 16,21 21-16,-20 0 0,20 0 16,0 0-16,1 0 0,-1 21 0,0-21 15,-21 22-15,22-1 0,-22 0 16,0 0-16,-21 21 0,0-20 0,0-1 15,0 0-15,-21 0 0,0 21 0,-22-20 16,1-1-16,0 0 0,-22 0 16,22-21-16,-22 21 0,22-21 15,0 0-15,-1 21 0,1-21 0,21 0 16,0 0-16,21-21 16,21 21-16,0-21 0,21 0 15,1 21-15,20-21 0,1 21 16,-1-21-16,1 21 0,-1 0 0,1 0 15,-1 0-15,-20 0 0,20 21 0,-21 0 16,1 0-16,-22 0 0,0 0 16,0 1-16,-21 20 0,0-21 0,0 21 15,-21 1-15,0-22 0,-21 21 16,20 1-16,-41-22 0,21 21 0,-22-21 16,22 0-16,-22 1 0,1-1 0,-1-21 15,1 21-15,-1-21 16,22 21-16,-22-21 0,43 0 0,-21 0 0,21 0 15,0 0-15,21-21 0,0 0 16,0 0-16,21-22 16,0 1-16,21 21 0,1-22 0,-1 1 15</inkml:trace>
  <inkml:trace contextRef="#ctx0" brushRef="#br0" timeOffset="81950.69">22225 5969 0,'0'0'0,"0"-21"0,0 42 16,0 0-16,0 0 16,0 22-16,0-22 0,0 21 15,-21-21-15,21 22 0,-21-1 16,21 0-16,0 1 0,0-1 16,0-21-16,0 22 0,0-1 0,0-21 15,0 0-15,0 0 0,0 1 0,0-1 16,0-42 15,0-1-31,0-20 0,0 21 0,0-21 16,0-1-16,0 1 0,0 0 15,0-1-15,0-20 0,0 20 0,0 1 16,21-21-16,-21 20 16,21 22-16,0-21 0,0 42 0,-21-21 15,21 21-15,1 0 0,-22 21 0,21 0 16,0 0-16,0 0 0,-21 22 15,21-1-15,-21-21 0,21 21 0,-21 1 16,0-1-16,22 0 0,-22 1 16,21-22-16,-21 21 0,0-21 0,21 22 15,0-22-15,-21 0 0,0 0 16,0-42 0,21 0-16,-21 0 15,21-22-15,-21 22 0,22-21 16,-1 0-16,0-1 0,0 1 15,21 0-15,-20-1 0,20-20 0,-21 20 16,21-20-16,1 21 0,-22-1 16,21 22-16,-21 0 0,22 0 0,-22 21 15,0 0-15,0 21 0,0 0 16,1 21-16,-22-20 0,21 20 0,-21 0 16,21 22-16,-21-22 0,0 0 0,0 22 15,0-22-15,0 22 0,0-22 16,0 0-16,0 1 0,0-1 0,-21 0 15,0 1-15,-1-22 0,22 21 0,-42-21 16,21 1-16,0-1 0,-22 0 16,1 0-16,0-21 0,-1 21 15,1-21-15,-21 0 0</inkml:trace>
  <inkml:trace contextRef="#ctx0" brushRef="#br0" timeOffset="82962.11">21103 6922 0,'-63'21'0,"126"-42"0,-190 42 0,64 0 16,20 0-16,1-21 0,0 21 0,20-21 15,65 21 1,-22-21-16,21 0 0,22 0 16,-1 0-16,22 0 0,21 0 0,0 0 15,42 0-15,-21 0 0,21 0 16,0 0-16,0 0 0,0-21 0,1 21 15,-22 0-15,0 0 0,-22-21 0,-20 21 16,-21 0-16,-22 0 0,0 0 16,-63 0-16,-21 0 15,-22 0-15,-20 0 0,-1 0 0,-21 0 16,0 0-16,-21 21 0,0-21 16,0 21-16,-21-21 0,0 22 0,0-22 15,0 21-15,21-21 0,0 21 0,21 0 16,0-21-16,21 21 15,22 0-15,-22 1 0,64-1 16,21 0-16,21-21 0,43 21 16,-1-21-16,1 0 0,20 0 15,22 21-15,21-21 0,-21 0 0,21 0 16,21 0-16,-21 21 0,0-21 16,-21 0-16,21 0 0,-21 0 0,-22 0 15,1 0-15,-21 0 0,-43 0 0,0 0 16,-42 0-16,-22 0 15,1 0-15,-43 22 0,1-22 0,-22 0 16,-21 0-16,-21 21 0,0 0 0,-1-21 16,-20 21-16,21-21 15,0 21-15,0 0 0,21 1 0,21-22 16,21 21-16,22 0 0,20-21 0,1 21 16,84 0-1,1-21-15,20 0 0,22 0 0,21 0 16,-1 0-16,22 0 0,0 0 0,0 0 15,22 0-15,-1 0 0,-21 0 16,21 0-16,-21 0 0,0 0 0,-21 21 16,0-21-16,-1 0 0,-41 0 15,-22 0-15,1 0 0,-65 0 16,-41 0-16,-1 22 16,1-22-16,-22 0 0,-21 0 0,1 21 15,-1 0-15,-21-21 0,-21 21 16,21 0-16,0-21 0,0 21 0,21 1 15,0-1-15,42 0 0,-20-21 0,41 21 16,1 0-16,21-21 0,21 21 16,42-21-16,1 0 0,-1 0 15,21 0-15,1 0 0,21 0 0,20 0 16,1 0-16,0 0 0,0 0 16,0 0-16,21 0 0,-21 0 0,-22 0 15,22 0-15,-21 0 0,-22 0 0,1 0 16,-22 0-16,0 0 0,-42 22 15,-42-22-15,0 21 16,-22-21-16,-20 21 0,-1-21 0,-42 21 16,21-21-16,-21 21 0,-21 0 0,21 1 15,21-22-15,-21 21 0,42 0 16,1 0-16,-1 0 0,43 0 0,-1-21 16,22 22-16,42-22 0,1 0 15,20 0-15,21 0 0,22 0 16,0 0-16,21 0 0,21 0 0,0-22 15,21 1-15,0 0 0,0 0 0,21 21 16,-20-21-16,-1 0 16,-21 21-16,0 0 0,-21 0 0,-1 0 0,-41 0 15,-22 0-15,1 0 0,-22 21 16</inkml:trace>
  <inkml:trace contextRef="#ctx0" brushRef="#br0" timeOffset="84022.48">20764 10351 0,'0'0'0,"22"0"16,-1 0-16,0 0 0,0-22 0,0 22 16,0-21-16,1 0 0,-1 21 0,21-21 15,-42 0-15,21 0 0,0-1 16,-21 1-16,0 0 0,0 0 15,0 0-15,0 0 0,-21-1 0,0-20 16,0 42-16,0-21 16,-22 0-16,1 0 0,21 21 0,-21 0 0,-1 0 15,1 0-15,0 21 0,-1 21 16,1-21-16,0 22 0,-1-22 16,1 21-16,21 0 0,0 1 0,-1-1 15,1 0-15,21 1 0,0-22 0,0 21 16,0-21-16,0 1 0,0-1 15,21 0-15,1-21 0,20 0 0,-21 0 16,21 0-16,1 0 0,-1-21 0,0 0 16,1-1-16,-1 1 0,0 0 15,1-21-15,-22 21 0,21-22 16,-21 1-16,22 21 0,-1-64 16,-21 64-16,-21-21 0,0 20 15,21 1-15,-21 0 0,0 42 16,0 0-1,-21 1-15,0-1 0,21 21 16,-21 0-16,0 1 0,0-1 0,21-21 16,-22 22-16,22-1 0,-21 0 0,21-21 15,0 22-15,0-22 0,0 0 16,0 0-16,21-21 0,1 0 0,-1 21 16,0-21-16,21 0 0,-21 0 15,1-21-15,20 21 0,0-21 0,1-21 16,-1 21-16,0-22 0,1 22 15,-1-21-15,0-1 0,-21 1 0,1 0 16,-1-1-16,-21 1 0,0-21 16,0 20-16,-21 1 0,-1-22 0,-20 1 15,0 21-15,-1-22 0,-20 22 16,-1-1-16,1 1 0,-22 21 0,22 0 16,-22 21-16,0 0 0,1 0 15,-1 21-15,0 0 0,22 21 16,-22 22-16,22-22 0,20 22 0,-20-1 15,21 22-15,20-22 0,1 22 0,0-21 16,21 20-16,0-20 0,21 20 0,0-20 16,1-22-16,20 22 0,0-22 15,1 0-15,20-20 0,1 20 0,-1-21 16,1 0-16,-1-21 0,1 0 16,-1 0-16,22 0 0,-43 0 0,22 0 15,-1 0-15,-21-21 0,22 0 0,-22-21 16,22 20-16,-22-20 0,22 0 15</inkml:trace>
  <inkml:trace contextRef="#ctx0" brushRef="#br0" timeOffset="84286.33">21907 9673 0,'0'0'0,"-21"0"0,0 0 0,0 0 15,21-21-15,0 0 16,21 21-16,0-21 16,22 21-16,-22 0 0,21 0 0,0 0 15,-20-21-15,20 21 0,0 0 16,1 0-16,-1 0 0,0 0 0,1 0 16,-1 0-16,-21 0 0,0 0 15,0 0-15,-42 0 16,0 0-16,-21 0 15,21 0-15,-22 0 16</inkml:trace>
  <inkml:trace contextRef="#ctx0" brushRef="#br0" timeOffset="84510.2">22098 9546 0,'0'64'31,"0"-22"-31,0-21 0,0 22 16,0-1-16,0 21 0,0-20 0,0-1 15,0 0-15,-21 22 16,21-22-16,0 1 0,0-1 0,0-21 0,0 21 16,0-20-16,-21 20 0,21-21 0,0 0 15,0 0-15,0 1 16,0-1-16,21-21 16,0 0-1,0-21-15,0-1 16,0 1-16</inkml:trace>
  <inkml:trace contextRef="#ctx0" brushRef="#br0" timeOffset="85010.92">22458 10075 0,'0'0'0,"21"0"0,0-21 0,0 21 15,0-21 1,1 21-16,-1 0 16,-21-21-16,21 21 0,0-21 0,0 21 15,0-21-15,1-1 0,-1 22 16,0-21-16,0 0 0,0 0 15,-21 0-15,0 0 0,21-1 0,-21 1 16,-21 21 0,0 0-16,0 21 15,0 1-15,-22 20 0,22-21 0,0 21 16,-21-20-16,21 20 0,-1 0 0,1-21 16,21 22-16,0-22 0,0 0 15,0 0-15,0 0 0,43 1 16,-22-1-16,0-21 0,21 0 0,-21 0 15,22 0-15,-22 0 0,21 0 0,1 0 16,-22-21-16,21-1 0,-21 1 16,22 0-16,-22 0 0,0 0 0,0 0 15,0-22-15,0 22 0,1-21 0,-22 21 16,21-1-16,-21 1 0,21 21 16,0 0-16,0 0 15,-21 21-15,21 1 0,-21-1 16,0 0-16,0 0 0,22 0 15,-22 0-15,0 22 0,21-22 0,-21 0 16,0 0-16,0 0 16,0 1-16,0-1 0,-21-21 15,21 21-15,-22-21 0,1 0 16,0 0 0,21-21-16,0 0 15,0-1-15,0 1 0,0 0 16,21 0-16</inkml:trace>
  <inkml:trace contextRef="#ctx0" brushRef="#br0" timeOffset="85274.14">23537 9419 0,'0'0'0,"0"-21"0,0 0 16,0 0-16,21 21 16,-21 42-1,0-21-15,0 22 16,0-22-16,0 21 0,0 22 0,0-22 15,0 21-15,0-20 0,0 20 16,0-20-16,0-1 0,-21 0 0,21 1 16,0-1-16,0-21 0,-21 21 0,21-20 15,0-1-15,0 0 0,0 0 16,0 0-16,0 0 0,21-21 31,0 0-31,1-21 16,-1 0-16,0-21 0,-21 21 15</inkml:trace>
  <inkml:trace contextRef="#ctx0" brushRef="#br0" timeOffset="85486.02">23368 9758 0,'0'0'0,"-21"0"0,0 0 16,-1-21-16,22 0 0,22 21 15,-1-22 1,0 22-16,21 0 0,-21 0 0,22-21 15,-1 21-15,0 0 0,1-21 0,-1 21 16,22-21-16,-22 21 0,0 0 16,1 0-16,-1 0 0,21-21 15,-41 21-15,20 0 0,-21 0 0,21 0 16,-20 0-16,-22 21 16,0 0-16</inkml:trace>
  <inkml:trace contextRef="#ctx0" brushRef="#br0" timeOffset="86694.7">21167 10689 0,'0'0'0,"-64"0"0,22 0 0,-1 0 15,1 0-15,0 0 0,-1 0 0,22 0 16,0 0-16,21 21 0,21 1 16,22-22-16,-1 0 15,0 0-15,43 0 0,0 0 0,20 0 16,1 0-16,21 0 0,0 0 15,0 0-15,0 0 0,21 0 16,1 0-16,-22 0 0,21 0 0,-21 0 16,0 0-16,0 0 0,-43 0 0,1 21 15,-21-21-15,-22 0 0,-21 0 16,-21 21-16,-42 0 16,-22-21-16,1 0 0,-22 21 0,-21-21 15,-21 21-15,0 1 0,0-22 16,-21 21-16,-21 0 0,21-21 0,-1 21 15,1 0-15,0 0 0,21-21 0,42 22 16,1-22-16,-1 0 0,43 21 16,21-21-16,-1 0 0,44 0 15,20 0-15,0 0 0,22 0 16,20 0-16,1 0 0,21 0 16,0 0-16,21 0 0,-21 0 0,21 0 15,0 0-15,0 0 0,0 0 0,0 21 16,0-21-16,-22 0 0,-20 0 15,0 0-15,-43 21 0,0-21 0,-20 0 16,-22 21-16,-22-21 0,-20 0 16,-21 21-16,-22 1 0,-21-22 0,0 21 15,-21-21-15,0 21 0,0 0 0,-21 0 16,0-21-16,0 21 0,0 1 16,21-1-16,21-21 0,21 21 0,22-21 15,-1 0-15,43 0 0,0 0 16,42 0-16,21 0 0,1 0 15,20 0-15,22 0 0,-1 0 0,1 0 16,21 0-16,0 0 0,21 0 16,-21 0-16,21 0 0,0 0 0,0 21 15,21-21-15,-21 0 0,0 0 0,-21 0 16,-1 0-16,1 0 0,-21 0 16,42 0-16,-106 0 15,0 21-15,-21 0 0,-21-21 0,-21 22 16,-22-22-16,-20 21 0,-22 0 15,0-21-15,-21 21 0,0 0 16,-21 0-16,0 1 0,-1-22 0,-20 21 16,0 0-16,21 0 0,-22 0 15,43 0-15,0-21 0,21 22 0,22-1 16,20-21-16,-20 21 16,126-21-16,0 21 15,22-21-15,-1 0 0,22 0 0,21 0 16,0 0-16,21 0 0,127 0 15,-127 0-15,21 0 0,-21 0 16,0 0-16,0 0 0,0 0 16,-21 0-16,-22 0 0,1 0 0,-22 0 15,-20 0-15,-22 0 0,-21 21 0,-21-21 16,-22 21-16,1 1 16,-43-22-16,1 21 0,-22-21 0,0 21 15,-106 0-15,85 0 0,0-21 16,0 21-16,0 1 0,22-1 15,-1 0-15,21 0 0,22 0 0,20-21 16,1 21-16,21-21 0,21 22 16,42-22-16,0 0 0,22 0 15,-1 0-15,22 0 0,0 0 16,-1 0-16,22 0 0,0 0 0,0 0 16,21 0-16,-21 0 0,0 0 0,-1 0 15,1 0-15,0 0 0,-42 0 16,20 0-16,-20 0 0,-22 0 0,0 0 15,1 0-15,-22 0 0,-21 21 0,-21 0 16,-22-21 0,-20 21-16,-1-21 0,1 21 0,-43-21 15</inkml:trace>
  <inkml:trace contextRef="#ctx0" brushRef="#br0" timeOffset="86894.59">21950 12192 0,'0'0'0,"-127"21"0,21-21 0,0 21 0,21-21 15,22 22-15,-1-22 0,22 21 0,21-21 16,0 0-16,21 21 0,21-21 15,21 0 1,1 0-16,-1 0 0,0 0 0,22 0 16,-1 0-16,22 0 0,-22 0 0,22 0 15,0 0-15,-22 0 0,22 0 16,0 0-16,-1 0 0,1 0 0,-22 0 16,1 0-16,-1 0 0,-20 0 0,-22 0 15,0 0-15,-42 0 16,-21 0-16,-22 0 0</inkml:trace>
  <inkml:trace contextRef="#ctx0" brushRef="#br0" timeOffset="87054.49">21992 12404 0,'296'-64'0,"-719"149"0,550-106 0,-360 63 0,149-21 16,-22 0-16,-42 1 15,105-1-15,1-21 0,21 0 16,42 0-16,21 0 16,1 0-16,20 0 0,1 0 15,20 0-15,1 0 0,0 0 0,-1-21 16,1 21-16,21-22 0,-22 1 0,22 21 15,0-21-15,-21 0 0,-1 0 0,1 0 16,0-1-16,-22 1 0,-20 0 16</inkml:trace>
  <inkml:trace contextRef="#ctx0" brushRef="#br0" timeOffset="87986.63">20891 14753 0,'85'-21'15,"-170"42"-15,191-63 0,-85 21 0,-21 0 16,22-1-16,-22 1 0,21-21 0,-21 21 16,0 0-16,0-22 0,0 22 15,0 0-15,-21-21 0,-1 20 16,1 1-16,0 21 0,-21-21 0,21 21 16,-1 0-16,1 0 0,-21 0 0,21 21 15,0 0-15,-1 1 0,1-1 16,0 21-16,0-21 0,0 22 0,21-22 15,-21 21-15,21-21 0,0 22 16,0-22-16,0 0 0,0 0 16,21 0-16,0-21 0,0 0 0,21 0 15,-20 0-15,20 0 0,0-21 16,-21 0-16,22 0 0,-1 21 16,0-21-16,-20-22 0,20 22 0,0-21 15,-21 42-15,1-21 16,-1 21-16,-21 21 15,0 0 1,0 0-16,0 21 0,0-20 16,0-1-16,0 0 0,0 0 0,0 0 15,0 0-15,0 1 16,21-22-16,0 0 0,0 0 16,22 0-16,-22 0 0,21-22 0,0 22 15,1-21-15,-1 0 0,0-21 16,1 21-16,-1-22 0,-21 1 15,22 0-15,-43-43 0,0 21 16,0 22-16,-22-21 0,1 20 16,-21 1-16,-22-22 0,1 22 0,-1 21 15,-20-21-15,-64-1 0,63 43 16,0 0-16,1 21 0,-1 1 16,0-1-16,22 21 0,-1 0 0,1 22 15,-1-1-15,43 1 0,-21 21 16,21-22-16,21 1 0,0-1 0,0 1 15,21-1-15,21 1 0,0-22 0,1 0 16,-1 1-16,22-1 0,-1-21 16,1 0-16,-1 0 0,22 1 15,-22-1-15,1-21 0,20 0 0,1 0 16,0 0-16,-1 0 0,1 0 16,0-21-16,-1-22 0,-20 22 0</inkml:trace>
  <inkml:trace contextRef="#ctx0" brushRef="#br0" timeOffset="88386.4">22585 14097 0,'0'0'0,"0"-21"0,0 0 0,-21 21 0,-1 21 16,1 0-16,0 0 0,21 22 0,0-22 16,-21 21-16,0 0 15,21 22-15,-21-22 0,21 1 0,0 20 16,-22-21-16,22 1 0,-21-1 0,21-21 15,0 22-15,0-22 0,0 0 16,0 0-16,0-42 31,0-21-31,21 20 16,-21-20-16,22 21 0,-22-43 16,21 22-16,0-21 0,0 20 0,0-20 15,-21 20-15,43-20 0,-22 21 0,0-1 16,42 1-16,-41 21 15,20 21-15,-21 0 0,0 0 16,22 21-16,-22 0 0,0 0 0,21 22 16,-21-1-16,-21 0 0,22 1 0,-1-1 15,0 21-15,-21 22 16,0-43-16,0 1 0,0-1 0,0-21 16,0 0-16,0 22 0,-21-22 15,0 0-15,-1-21 0,1 0 16,-21 0-16</inkml:trace>
  <inkml:trace contextRef="#ctx0" brushRef="#br0" timeOffset="89078.17">22225 14563 0,'0'-21'0,"0"42"0,0-64 0,0 22 0,21 21 16,0-21-16,22 0 0,-1 21 15,0-21-15,22 21 0,-1-21 0,1-1 16,-1 22-16,1-21 0,20 0 0,-20 0 15,21 0-15,-22 0 0,22-1 16,-1 1-16,-20 0 0,-1 0 0,1 0 16,-22 0-16,1-22 0,-1 43 15,-21-21-15,0 0 0,-42 42 32,0 0-32,0 0 0,21 22 15,-21-1-15,-1-21 0,22 22 16,0-1-16,0 0 0,0 1 0,0-22 15,0 21-15,0-21 0,0 22 0,0-22 16,0 0-16,0 0 16,0 0-16,0-42 31,0 0-31,0 0 0,0 0 0,0-22 16,0 22-16,0-21 0,0-1 0,0-20 15,0 21-15,0-1 0,22 1 16,-1 0-16,-21 20 0,21-20 0,-21 21 15,21 21-15,0 0 0,0 0 16,1 0-16,-1 0 16,0 21-16,0 0 0,0 0 0,0 1 15,1 20-15,20-21 0,-21 0 0,0 22 16,0-22-16,1 21 0,-1-21 16,-21 0-16,0 1 0,21-1 0,0 0 15,0-42 16,-21 0-31,0-1 0,0 1 0,21 0 16,-21-21-16,0-1 0,22 1 16,-1 0-16,0-1 0,0 1 0,21-21 15,-20 20-15,20 1 0,0 21 16,-21-22-16,22 43 0,-1 0 0,-21 0 16,22 22-16,-22-1 0,0 0 15,21 21-15,-42 1 0,21-1 0,-21 21 16,22 43-16,-22-63 15,0-1-15,0 21 0,0-20 0,0-1 16,-22-21-16,1 22 0,21-1 16,-21-21-16,0 0 0,0 0 0,0-21 0,-22 0 15,22 0-15</inkml:trace>
  <inkml:trace contextRef="#ctx0" brushRef="#br0" timeOffset="90126.9">21780 15113 0,'0'0'0,"-84"21"0,-43 43 32,169-64-32,0 0 0,22 0 15,21 0-15,-22 0 16,43 0-16,0 0 0,0 0 0,21-21 15,21 21-15,0 0 0,0-22 0,0 22 16,0 0-16,1 0 0,20 0 16,-21-21-16,0 21 0,0 0 0,-21 0 15,-21 0-15,-21 0 0,0 0 0,-43 0 16,-21 0-16,-21 21 0,-21-21 16,0 22-16,-43-22 0,1 21 15,-43-21-15,0 21 0,0-21 0,-21 21 0,0-21 16,-21 21-16,-21 0 0,21-21 15,-22 22-15,1-1 0,21 0 0,-22-21 16,22 21-16,21 0 0,0 0 16,21 1-16,22-1 0,-1 0 15,22 0-15,20 0 0,1-21 0,21 21 16,42 1-16,21-22 0,1 21 16,41-21-16,1 0 0,0 0 15,42 0-15,0 0 0,0 0 0,21 21 16,0-21-16,0 0 0,0 0 0,0 0 15,-21 0-15,-21 21 0,0-21 16,-21 0-16,-1 21 0,-41-21 0,-22 21 16,-21 1-16,-42-22 0,-1 21 15,-41-21-15,-1 21 0,0 0 16,-42-21-16,0 21 0,0 0 16,-21 1-16,0-22 0,-127 42 15,169-21-15,0 0 0,0 0 16,43 1-16,-1-22 0,22 21 0,84 0 15,1-21 1,20 0-16,22 0 0,-1 0 16,1 0-16,42 21 0,0-21 0,127 0 15,-106 0-15,-21 21 0,0-21 16,21 0-16,-21 21 0,0 1 16,-42-22-16,21 21 0,-43-21 0,-20 21 15,-22 0-15,-21 0 0,-21-21 16,-22 21-16,-20 1 0,-22-1 15,-21 0-15,1 0 0,-44 0 0,1 0 16,0 22-16,-339 20 16,339-20-16,0-22 0,42 0 15,0-21-15,22 21 0,20 0 0,43-21 16,42 0-16,21 0 16,22 0-16,-1 0 0,43 0 15,0 0-15,21 0 0,0 0 16,21-21-16,0 21 0,1 0 0,20 0 15,-21 0-15,21 0 0,-20 0 0,-1 0 16,-21 0-16,-21 0 0,-22 0 16,64 21-16,-126 0 15,-22 1-15,-43-1 0,-20 0 16,-22 0-16,-21 0 0,-21 22 0,-21-22 16,-191 42-16,149-42 15,-191 64-15,190-43 0,22-20 16,0 20-16,21-21 0,21 21 0,42-20 15,0-1-15,43 0 0,42 0 16,42-21-16,22 0 0,20 0 16,22 21-16,21-21 0,21 0 15,22 0-15,-1 0 0,43 0 0,-22 0 16,43 0-16,-21 0 0,-1 0 16,22-21-16,-21 21 0,0-21 15,-22 21-15,1-21 0,-43 0 0</inkml:trace>
  <inkml:trace contextRef="#ctx0" brushRef="#br1" timeOffset="96642.52">23347 10859 0,'0'21'32,"-21"0"-17,21 0 1,0 0-16,0 0 0,0 1 16,0-1-16,0 0 15,21-21 16,0 0-31,21 0 0,-21-21 0,22 0 16,-1-1-16,0 22 0,22-21 16,-1-21-16,1 21 0,-1 0 0,-20-1 15,20-20-15,1 21 0,-22 0 16,0 0-16,1-1 0,-22 1 0,0 21 16,0-21-16,-21 0 15</inkml:trace>
  <inkml:trace contextRef="#ctx0" brushRef="#br1" timeOffset="98046.45">24828 10266 0,'0'-21'0,"0"42"0,0-63 16,-21 42-16,0 0 15,0 0-15,0 0 0,-22 21 0,22-21 16,0 42-16,-21-21 0,21 0 16,-22 22-16,22-1 0,0 0 0,-21 1 15,20-1-15,1 22 0,0-22 16,0-21-16,21 21 0,0 1 0,0-22 15,0 21-15,0-21 0,0 1 0,0-1 16,21 0-16,0-21 0,0 21 16,1-21-16,-1 0 0,21 0 15,0 0-15,-20 0 0,20 0 0,0-21 16,1 0-16,-1 21 0,0-21 16,-21-1-16,22 1 0,-22 0 0,21 0 15,-21-21-15,1 20 0,-1 1 0,-21-21 16,21 21-16,-21 0 0,21-1 15,-21 1-15,0 42 32,0 1-32,-21-1 0,0 21 15,0-21-15,-1 0 0,22 1 0,-21 20 16,0-21-16,21 0 0,0 0 16,0 1-16,0-1 15,21-21 1,0 0-16,1 0 0,-1 0 0,0 0 15,21-21-15,-21 21 0,1-22 16,-1 1-16,0 0 0,0 21 0,-21-21 16,0 0-16,0 0 0,0-1 0,0 1 15,0 0-15,-21 0 0,0 21 16,0-21-16,-1 0 0,1 21 0,0 0 16,0 0-16,0 0 0,0 0 15,-1 0-15,44 0 31,-1-22-31,21 22 0,-21 0 16,0 0-16,22 0 0,-1 0 0,-21 0 16,43 0-16,-43 0 0,0 22 15,0-1-15,0-21 0,1 21 16,-22 0-16,0 0 0,0 0 0,0 1 16,0-1-16,0 0 0,0 0 0,0 0 15,0 0-15,0 1 16,0-1-16,0-42 47,0-1-47,0 1 15,0 0-15,0 0 0,0 0 0,0 0 16,0-1-16,0 1 0,21-21 16,-21 21-16,21 0 0,0-1 0,0 1 15,0 21-15,1 0 0,-1 0 16,0 21-16,0 1 15,0-1-15,-21 0 0,21 0 0,-21 0 16,22 0-16,-22 1 0,0-1 0,0 0 16,0 0-16,0 0 0,0 0 15,0 1-15,21-22 32,-21-22-17,0 1-15,21 0 0,-21 0 16,0 0-16,0 0 0,21-1 0,-21 1 15,21 0-15,0-21 0,-21 21 16,22-1-16,-1 1 0,-21 0 0,21 21 16,0 0-16,-21 21 15,21 0-15,-21 1 16,0-1-16,0 21 0,21-21 0,-21 0 16,0 1-16,0-1 0,22 42 31,-1-63-31,0 0 0,0 0 15,0 0-15,0 0 0,1 0 16,-1-21-16,0 21 0,0-21 16,0 0-16,-21 0 0,21-22 0,1 22 15,-22-21-15,0 21 0,21-22 16,-21 1-16,21 21 0,-21-22 0,0 22 16,0 42-1,0 1-15,-21 20 16,0-21-16,21 21 0,-22 1 15,22-1-15,-21 0 0,21 1 0,-21-1 16,0 22-16,21-22 0,-21 0 0,21 1 16,0-1-16,-21 21 15,21-20-15,0-1 0,-22 22 0,22-22 16,0 0-16,0 1 0,0-1 0,0 0 16,0-21-16,0 22 0,0-22 15,0 0-15,0 0 0,0 0 16,0-42-1,0 0-15,0 0 16,0 0-16</inkml:trace>
  <inkml:trace contextRef="#ctx0" brushRef="#br1" timeOffset="98318.3">26014 10605 0,'0'0'0,"0"-43"0,0 22 16,84-106-1,-62 106 1,-1 0-16,21 21 0,-21 0 0,22 0 16,-22 0-16,0 0 0,21 21 0,-21 0 15,-21 0-15,0 0 0,0 1 16,0 20-16,0-21 0,0 0 0,-21 22 16,0-22-16,0 0 0,-21 0 0,-1 0 15,22 0-15,-21-21 0,-1 22 16,22-1-16,0-21 0,0 0 15,0 0-15,42 0 32,0 0-32,21 0 0,-20-21 0,-1 21 15</inkml:trace>
  <inkml:trace contextRef="#ctx0" brushRef="#br1" timeOffset="99054.22">26628 10456 0,'-22'0'0,"-62"-21"32,63 42-32,-1 1 15,1-1-15,0 0 0,0 0 0,0 21 16,21-20-16,-21-1 0,21 21 0,-22-21 16,22 0-16,0 1 0,0-1 15,0 0-15,22-21 16,-1 0-16,0 0 0,0 0 15,0 0-15,0 0 16,1-21-16,-1 0 0,0-1 0,-21 1 16,21 0-16,-21 0 0,21-21 0,-21 20 15,0 1-15,0 0 16,0 0-16,0 42 16,0 0-1,0 0-15,0 1 0,0-1 16,0 0-16,0 0 0,0 0 15,0 0-15,21 1 0,1-22 16,-1 0 0,0 0-16,0 0 0,0 0 15,0-22-15,1 22 0,-1-21 16,-21 0-16,21 0 0,0 0 16,-21 0-16,21-22 0,-21 22 0,21 0 15,-21 0-15,0 42 31,0 0-31,0 0 16,0 0-16,0 1 0,0-1 16,0 0-16,0 0 15,0 0-15,0 0 16,22-21-16,-1 0 16,0 0-16,0 0 15,0-21-15,0 0 0,-21 0 0,22 21 16,-1-21-16,0 0 0,0-1 15,-21 1-15,0 0 0,0 0 0,21 0 16,0 21-16,-21 21 31,0 0-31,0 0 0,0 0 16,0 1-16,0-1 0,0 0 0,0 0 16,0 0-16,0 0 0,0 1 0,0-1 15,0-42 32,0-1-47,0 1 0,22 21 16</inkml:trace>
  <inkml:trace contextRef="#ctx0" brushRef="#br1" timeOffset="99833.78">27263 10414 0,'0'42'31,"0"-20"-31,0-1 0,0 0 0,0 21 16,0-21-16,0 1 0,0-1 16,0 0-16,-22 0 0,22 0 15,0 0-15,22-21 32,-1 0-17,0-21-15,0 0 0,0 0 16,0 0-16,1 0 0,-22-1 15,21 1-15,-21 0 0,21 21 16,-21 21 15,0 0-31,0 1 0,0-1 16,0 0-16,0 0 16,0 0-16,0 0 15,21-21-15,0 0 0,0 0 16,1 0-16,-1 0 15,-21-21-15,0 0 0,0 0 16,0 0-16,0 0 16,0-1-16,-21 1 15,-1 21-15,1-21 0,0 0 16,0 21-16,21-21 16,21 0-1,0 21 1,0 0-16,1 0 15,-1 0-15,0 0 0,0 0 16,0 0-16,0 0 0,-21 21 16,22 0-16,-22 0 15,0 0-15,0 0 0,0 1 16,0-1-16,21-21 16,-21 21-16,0-42 46,0 0-46,0-1 16,0 1-16,0 0 0,0 0 16,21 0-16,0 0 0,0-1 0,-21 1 15,21 0-15,1 0 0,-1 0 0,0 21 16,0 0 0,-21 21-16,0 0 0,0 0 15,0 0-15,0 1 0,0-1 0,0 0 16,0 0-16,0 0 15,0 0-15,0 1 0,0-1 0,-21-21 16,0 21-16,0-21 0,21 21 16,-22-21-16,1 0 15</inkml:trace>
  <inkml:trace contextRef="#ctx0" brushRef="#br1" timeOffset="100041.66">27368 10181 0,'-21'0'15,"42"0"-15,-63 0 0,21-21 0,0 21 0,0 0 16,21-21 0,-22 42 30,22 0-46,-42 0 16</inkml:trace>
  <inkml:trace contextRef="#ctx0" brushRef="#br1" timeOffset="100612.43">24596 11578 0,'-22'21'15,"44"-42"-15,-65 42 0,22-21 0,21-21 16,0 0 0,21 0-16,-21-21 0,21 20 0,1-20 15,-22 21-15,0-21 0,21-1 0,-21 22 16,21-21-16,-21 21 0,0-22 15,0 22-15,0 0 0,0 0 16,0 42 0,0 0-16,0 21 15,-21-20-15,0 20 0,-1-21 16,22 21-16,-21 1 0,0-1 0,21 0 16,0 1-16,-21-1 0,21 0 0,-21 1 15,21-1-15,0 0 0,0-20 16,0 20-16,0-21 0,0 21 0,21-20 15,0-1-15,0 0 0,0-21 16,1 21-16,-1-21 0,0 21 16,21-21-16,-21 0 0,1 0 0,-1 0 0,0-21 15,0 21-15,0-21 0,-21 0 16,0 0-16,0-1 0,0 1 0,0 0 16,-42 0-16,21 0 0,0 0 15,-22-1-15,1 1 0,21 0 0,-22 21 16,1-21-16,21 0 0,0 21 0,0 0 15,-1 0-15,44 0 32,20 0-32,-21-21 0,0 21 0,22 0 15,-1 0-15,21-22 0,-20 22 16,20-21-16,-20 21 0,20-21 0,-21 0 16,22 0-16,-22 21 0</inkml:trace>
  <inkml:trace contextRef="#ctx0" brushRef="#br1" timeOffset="101506.69">25252 11367 0,'0'-22'15,"0"44"-15,0-65 0,0 22 0,-21 0 16,-1 21-16,1 0 0,0-21 16,0 21-16,0 0 0,0 21 15,-1-21-15,1 21 0,0 0 0,21 22 16,0-22-16,-21 0 0,21 0 16,0 0-16,0 0 0,0 1 0,0-1 15,0 0-15,21-21 0,0 0 16,0 0-16,1 0 0,-1 0 15,0 0-15,0 0 0,0 0 16,0-21-16,1 0 0,-1 21 0,0-22 16,-21 1-16,0 0 0,0 0 0,0 0 15,0 0-15,0-1 0,0 1 16,0 42 15,0 1-31,0-1 16,0 0-16,0 0 0,0 0 0,0 0 15,21-21-15,0 22 0,-21-1 16,21-21-16,1 0 16,-1 0-16,0 0 0,0 0 0,0 0 0,0 0 15,1 0-15,-1 0 0,0-21 16,0-1-16,0 22 16,-21-21-16,0 0 0,0 0 0,0 0 15,0 0-15,0-1 0,0 44 47,0-1-47,0 0 0,0 0 16,0 0-16,0 0 0,21 1 15,1-1 1,-1 0-16,0-21 0,0 0 16,-21 21-16,21-21 0,0 0 15,1 0 1,-1 0-16,0-21 0,-21 0 15,21 0-15,-21-1 0,21 1 16,0-21-16,-21 21 0,22-22 16,-1 1-16,0 0 0,0-1 0,-21 1 15,21 21-15,0-21 0,1 20 0,-22 1 16,0 0-16,21 0 0,-21 42 16,0 0-1,0 0-15,0 1 0,-21-1 0,-1 0 16,22 21-16,0-21 0,-21 1 0,21-1 15,0 21-15,0-21 16,0 0-16,0 1 0,0-1 16,21-21-16,-21 21 0,22-21 15,-1 0-15,0 0 0,0 0 16,0 0-16,0 0 0,1-21 16,-1 0-16,0-1 0,-21 1 15,21 21-15,-21-21 0,0 0 16,21 0-16,0 21 0,-21 21 15,0 0 1,0 0-16,0 0 16,0 1-16,0-1 0,0 0 15,0 0-15,0 0 0,0 0 16,0-42 15,0 0-15</inkml:trace>
  <inkml:trace contextRef="#ctx0" brushRef="#br1" timeOffset="101694.3">25802 11007 0,'-63'21'31,"63"0"-31,-22-21 15,1 0 1,0 0-16,0 0 16,0 0-16,0 0 0,-1 0 15</inkml:trace>
  <inkml:trace contextRef="#ctx0" brushRef="#br1" timeOffset="102690.14">23495 11451 0,'0'0'0,"21"-21"0,0 21 15,0-21-15,170-43 32,-149 64-32,1 0 0,-1 0 0,-21 0 15,21 0-15,-20 0 0,-22 22 16,0-1-16,0 0 0,0 0 15,0 21-15,0-20 0,0 20 0,-22 0 16,-20 1-16,21-22 0,0 21 0,-22 0 16,1-20-16,21 20 0,-21 0 15,20-21-15,1 1 0,0 20 0,0-21 16,21 0-16,0 0 16,21-21-16,0 0 15,0 0-15,22 0 0,-22 0 0,0 0 16,0-21-16,22 21 0,-22-21 15,0 0-15,0 21 0,0-21 0,0 21 16,-42 0 15,0 0-31,0 0 0,21 21 16,-21 0-16,0 0 0,21 22 0,0-22 16,0 0-16,-22 21 0,22-21 15,0 22-15,0-1 0,0-21 0,0 22 16,0-1-16,22-21 0,-1 21 0,-21-20 15,21 20-15,0-21 0,0 21 16,0-20-16,1-1 0,-22 0 0,0 0 16,0 0-16,0 22 0,0-22 0,0 0 15,-22 0-15,-20-21 0,21 21 16,-21 0-16,-1 1 0,1-22 16,0 21-16,-1-21 0,1 0 0,0 21 0,-1-21 15,1 0-15,0 0 0,20 0 16,1 0-16,0 0 0,0 0 15,21-21-15,0 0 0,0-1 16,21 22-16,0-21 0,22 0 16,-1 0-16,-21 0 0,43 0 0</inkml:trace>
  <inkml:trace contextRef="#ctx0" brushRef="#br1" timeOffset="103166.87">24320 12256 0,'0'0'0,"0"-22"0,22 1 15,-1 21-15,-21-21 16,0 42 15,0 0-31,0 1 0,0-1 16,0 0-16,0 0 0,0 0 15,0 0-15,-21 22 0,21-22 0,0 0 16,0 21-16,-22-20 0,22-1 16,0 0-16,0 0 0,0 0 0,0 0 15,0 1-15,22-22 16,-1 0 0,42 0-16,-20-22 0,-1 1 15,21 0-15,-20 0 0,20 0 16,22-22-16,-22 1 0,22 21 0,0-21 15,-1 20-15,-20-20 0,21 21 16,-1 0-16,-20 0 0,-1-1 0,-20 1 16,-1 21-16,-21 0 0,0-21 0,0 21 15,1 0-15,-44 0 47,22-21 0</inkml:trace>
  <inkml:trace contextRef="#ctx0" brushRef="#br1" timeOffset="103731.04">26289 11938 0,'0'-21'0,"0"-21"31,0 20-31,0 44 31,0-1-31,0 0 16,0 21-16,0 1 0,0-1 0,0-21 15,0 21-15,-21 1 0,21 41 16,-21-41-16,-1-1 0,22-21 16,0 22-16,0-22 0,-21 0 15,21 0-15,0 0 0,0 0 0,21-21 16,1 0-1,-1 0-15,21 0 0,0-21 0,1 0 16,20 0-16,1 0 0,-1-22 16,22 1-16,0 21 0,20-21 0,1-1 15,-21 1-15,21 0 0,-22 20 0,1-20 16,-21 0-16,-22 21 16,0-1-16,1 1 0,-22 21 0,0-21 15,0 21-15,-42 0 78,0 0-78,0 0 16,-1 0-16,1 0 0,0 0 0,0 0 16,0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12:35.9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7366 3006 0,'0'-21'47,"0"-1"-31,0 1-16,0 0 0,0 0 15,0 0 1,0 0-16,0-1 16,0 1-16,0 0 0,-21 21 0,21-21 15,-21 21-15,-1 0 0,22-21 16,-21 21-16,0 0 0,0 0 0,0 0 15,0 0-15,-1 0 16,1 21-16,0 0 0,0 0 16,0 0-16,0 1 0,-1-1 15,22 0-15,-21 0 0,0 0 0,0 0 16,21 1-16,0-1 0,0 21 16,0-21-16,0 0 0,0 1 0,0-1 15,0 21-15,0-21 0,0 0 16,0 1-16,21-1 0,0-21 15,-21 21-15,21 0 0,1-21 0,-1 0 16,0 21-16,0-21 0,0 0 16,0 0-16,1 0 0,-1 0 0,0 0 15,0-21-15,-21 0 0,21 21 16,0-21-16,1 0 0,-1-22 0,-21 22 16,21 0-16,-21 0 0,21 0 15,-21-1-15,0 1 0,21-21 16,-21 21-16,0 0 0,21-1 0,-21 1 0,0 0 15,0 0 1,0 42 15,0 0-15,0 0-16,0 1 0,0-1 16,0 0-16,0 0 0,0 0 0,0 0 15,0 1-15,0 20 0,0-21 16,0 0-16,0 0 0,0 1 15,0-1-15,22-21 0,-1 0 16,0 21-16,0-21 0,0 0 16,0 0-16,1 0 0,-1-21 15,0 0-15,0 21 0,21-22 16,-20 1-16,-1 0 0,0 0 0,21-21 16,-21 20-16,1 1 0,-1-21 15,0 0-15,0 20 0,0-20 0,0 0 16,-21-1-16,22 1 0,-22 0 15,0-1-15,0 1 0,0 0 0,0 21 16,-22-22-16,1 1 0,-21 21 16,21-22-16,-22 22 0,22 0 0,-21 0 15,0 0-15,-1 0 0,1 21 16,-22 0-16,22 0 0,0 0 16,-1 0-16,1 0 0,0 0 0,-1 21 15,1 0-15,-21 0 0,-1 21 16,22 22-16,-22-22 0,22 22 15,0-22-15,-22 22 0,43-1 0,-21-21 16,-1 22-16,22-1 0,0 1 0,0-1 16,21-20-16,0 20 0,0 1 15,0-22-15,0 0 0,21 1 0,0-1 16,0 0-16,0-20 0,22 20 16,-22-21-16,21 0 0,1-21 0,-1 21 15,0-21-15,1 0 0,-1 0 16,-21 0-16,21 0 0,1 0 15,-1 0-15,0 0 0,1-21 0,-1 21 16,0-21-16,1 21 0,-1-21 16,0 0-16,1 0 0,-1-1 0,-21 1 15,22 0-15,-1 0 0,0 0 16,-21 0-16,22-1 0,-1 1 0,22-42 16</inkml:trace>
  <inkml:trace contextRef="#ctx0" brushRef="#br0" timeOffset="302.82">8509 2709 0,'-21'22'31,"21"-1"-31,0 0 0,0 21 15,-21-21-15,21 22 0,-22-22 16,22 21-16,-21-21 0,21 22 0,0-22 16,0 21-16,-21 1 0,21-22 0,-21 21 15,21-21-15,0 0 0,0 22 16,0-22-16,-21 0 0,21 0 0,0 0 16,0 1-16,0-44 31,0 1-16,0 0-15,21-21 0</inkml:trace>
  <inkml:trace contextRef="#ctx0" brushRef="#br0" timeOffset="962.44">8467 2709 0,'0'-21'15,"0"0"-15,0 0 0,21 0 16,0 0-16,0 21 16,0-22-16,22 22 0,-22-21 0,21 21 15,-21-21-15,22 21 0,-1 0 16,-21 0-16,21 0 0,-20 0 0,20 0 16,-21 0-16,0 21 0,0 0 0,-21 1 15,0-1-15,0 0 0,0 0 16,-21 21-16,0-20 0,0 20 0,-21-21 15,-1 0-15,1 0 0,0 22 16,-1-22-16,1-21 0,21 21 16,-22 0-16,22-21 0,0 0 0,0 21 15,0-21-15,0 0 16,21-21 0,21 0-16,0 0 15,0 21-15,0-21 0,22 0 0,-22 21 16,0-22-16,21 22 0,-21-21 15,22 21-15,-22 0 0,0-21 0,21 21 16,-20 0-16,20 0 0,-21 0 16,0 0-16,0 0 0,1 21 0,-1-21 15,0 21-15,0 1 0,-21-1 0,21 0 16,-21 0 0,0 0-16,0 22 0,0-22 0,0 0 15,0 0-15,0 21 0,0-20 16,0 20-16,0-21 0,-21 0 0,0 22 15,0-22-15,-106 63 16,84-62-16,1-1 16,21 0-16,-21-21 0,-1 0 0,1 0 15,0 0-15,-1 0 0,22 0 16,-21 0-16,21 0 0,-22 0 0,22-21 16,0 21-16,0 0 0,21-21 15,-21 21-15,21-22 0,0 1 31,0 0-31,0 0 16,21 21-16,-21-21 16,21 0-16,0 21 0,0-22 15</inkml:trace>
  <inkml:trace contextRef="#ctx0" brushRef="#br0" timeOffset="1670.4">10181 2604 0,'0'-22'0,"0"44"0,0-65 16,0 22-16,0 0 0,0 0 16,0 0-16,-21 21 0,0 0 15,-22 0-15,1 0 0,21 0 16,-21 0-16,-1 0 0,-20 21 16,20 0-16,1 0 0,0 0 15,21 0-15,-22 22 0,1-22 0,21 0 16,-22 21-16,22-20 0,0-1 15,21 0-15,0 0 0,0 0 0,0 0 16,0 1-16,0-1 16,21-21-16,-21 21 0,43-21 15,-22 0-15,0 0 0,21 0 0,-21 0 16,22 0-16,-1 0 0,-21 0 16,22 0-16,-1 0 0,0 0 0,-21 0 15,22 0-15,-22 0 0,0 0 16,21 21-16,-20-21 0,-1 0 15,-21 21-15,21-21 0,0 21 0,-21 1 16,0-1-16,0 0 16,0 0-16,0 0 0,-21 0 15,0 1-15,-22-1 16,22 0-16,-21 0 0,-22 0 0,22 0 16,0 1-16,-1-1 0,1-21 0,0 21 15,-1-21-15,1 0 0,21 0 16,-21 0-16,20 0 0,1 0 0,0 0 15,0 0-15,0 0 0,0 0 16,21-21 0,-22 21-16,1-21 15,21-1 1,0 1 15,21 21-15</inkml:trace>
  <inkml:trace contextRef="#ctx0" brushRef="#br0" timeOffset="4706.93">11536 2032 0,'0'0'0,"21"0"0,0 0 16,0-21-16,0 21 31,-21-21-31,-21 21 31,0 21-15,0 0-16,0 0 16,-22 0-16,22 1 0,0-1 0,-21 0 15,-1 0-15,22 0 0,-21 22 16,0-1-16,-1 0 0,-20 1 0,20 20 15,1-21-15,0 22 0,-22-1 16,22 1-16,0-1 0,-22 1 16,22-1-16,21-20 0,-1 20 0,1-20 15,21-1-15,0 0 0,0 1 16,0-1-16,0 0 0,21 1 0,1-22 16,20 21-16,-21-21 0,21 0 15,1 1-15,-1-1 0,0-21 0,22 21 16,-22-21-16,1 0 0,20 0 15,-21 0-15,1 0 0,-1 0 0,0 0 16,-20-21-16,20 0 0,-21-1 0,21 1 16,-20 21-16</inkml:trace>
  <inkml:trace contextRef="#ctx0" brushRef="#br0" timeOffset="4994.77">11705 2752 0,'-42'84'31,"42"-62"-31,-21-1 0,21 21 15,0-21-15,0 0 16,0 1-16,-22-1 0,22 0 0,0 0 16,0 0-16,0 0 15</inkml:trace>
  <inkml:trace contextRef="#ctx0" brushRef="#br0" timeOffset="5194.66">11769 2582 0,'0'0'0,"0"-21"0,0 0 0,0 0 0,-22 0 16,1 21-16,21-21 16,0 42 15,0 0-31,21 0 15,-21 0-15,22 0 16,-22 1-16,21-1 0</inkml:trace>
  <inkml:trace contextRef="#ctx0" brushRef="#br0" timeOffset="5651.4">12128 2773 0,'0'21'0,"0"-42"0,0 63 0,0-21 15,0 1-15,-21-1 16,21 0-16,0 0 0,0 0 16,0 0-16,-21-21 0,21 22 15,0-1 1,0-42 15,0-1-15,0 1-16,0 0 0,21-21 15,-21 21-15,21-1 0,1 1 16,20-21-16,-21 21 0,0 0 0,0-1 16,1 22-16,-1-21 0,0 21 15,0 0-15,0 0 0,-21 21 16,21-21-16,-21 22 0,0-1 15,22 0-15,-22 0 0,0 0 0,0 0 16,0 1-16,0-1 0,0 0 16,0 0-16,0 0 15,0 0-15,0-42 47,21 21-31</inkml:trace>
  <inkml:trace contextRef="#ctx0" brushRef="#br0" timeOffset="5982.47">12785 2794 0,'0'0'0,"0"21"32,-22-21 30,1 0-46</inkml:trace>
  <inkml:trace contextRef="#ctx0" brushRef="#br0" timeOffset="6172.36">12700 2794 0,'0'0'0</inkml:trace>
  <inkml:trace contextRef="#ctx0" brushRef="#br0" timeOffset="6786.44">12848 2667 0,'0'-21'31,"-21"21"0,0 0-15,0 0 0,42 0 46</inkml:trace>
  <inkml:trace contextRef="#ctx0" brushRef="#br0" timeOffset="7271.26">12721 2667 0,'0'-21'16,"0"42"46,0 0-62,0 0 16,0 1-16,0-1 15,0 0-15,0 0 0,0 0 0,0 0 16,0 1-16,0-1 16,0 0-16,0 0 0,0 0 15,0 0 1,21-21 0,0 0-1,1-21-15,-1 0 16,-21 0-16,21 0 0,0 0 15,0-22-15,-21 22 16,0 0-16,21 0 0,-21 0 0,22-1 16,-22 1-16,0 0 0,0 0 15,21 21 1,0 0 0,0 0-1,0 0-15</inkml:trace>
  <inkml:trace contextRef="#ctx0" brushRef="#br0" timeOffset="7679.31">13250 2625 0,'-21'0'15,"0"0"-15,0 0 0,0 21 16,-1 0-16,1 0 0,0 0 15,0 1-15,0-1 0,0 21 0,-1-21 16,1 0-16,0 1 0,0-1 16,21 0-16,0 0 0,0 0 0,0 0 15,0 1 1,21-22-16,0 0 0,22 0 0,-22 0 16,0 0-16,21 0 0,-21 0 0,1-22 15,20 22-15,-21-21 0,0 0 16,0 0-16,22 0 0,-22 0 0,0-1 15,-21 1-15,0-21 0,0 21 16,0 0-16,0-1 0,0-20 0,0 21 16,-21 0-16,0 0 15,0 21-15,-22 0 0,22 0 16,-21 0-16,21 0 0,-1 0 0,-20 21 16,21 0-16,0-21 0,0 21 15,-1-21-15,22 21 0,0 0 0,0 1 16,22-22-1,-1 0-15,0 0 0</inkml:trace>
  <inkml:trace contextRef="#ctx0" brushRef="#br0" timeOffset="7950.15">13716 2561 0,'-85'21'16,"64"1"0,0-1-16,-21 0 0,20 0 0,1 21 15,0-20-15,0 20 0,0-21 16,21 0-16,0 22 0,0-22 0,0 0 16,0 0-16,0 0 0,0 0 15,42 1-15,-21-22 0,0 0 16,22 0-16,-1 0 0,0 0 0,1 0 15,-1 0-15,22 0 0,-1 0 16,-21-22-16,22 1 0,-22 0 16,22 0-16</inkml:trace>
  <inkml:trace contextRef="#ctx0" brushRef="#br0" timeOffset="8355.12">14266 2646 0,'0'0'0,"0"-21"0,0 0 15,-21 21-15,0 0 16,0 0-16,0 0 0,-22 21 15,22 0-15,-21 0 0,21 0 0,-22 0 16,22 1-16,0 20 0,0-21 0,0 0 16,-1 0-16,22 1 15,0-1-15,0 0 0,0 0 16,0 0-16,22-21 16,-1 0-16,0 0 0,21 0 0,-21 0 15,1 0-15,20 0 0,-21-21 0,21 21 16,-20-21-16,-1 0 0,0 0 15,21-1-15,-21 1 0,1-21 0,-22 21 16,21 0-16,-21-1 0,21 1 16,-21 0-16,0 42 31,-21 0-31,0 1 0,21-1 16,-22 0-16,22 21 0,0-21 15,0 1-15,0-1 0,0 0 16,0 0-16,0 0 0,22 0 15,-1-21-15,0 0 0,0 22 16,0-22-16,0 0 0,1 0 0,-1 0 16,0 0-16,0 0 0,0-22 0,0 1 15,1 21-15,-1-42 0,0 21 16</inkml:trace>
  <inkml:trace contextRef="#ctx0" brushRef="#br0" timeOffset="8642.27">14880 1990 0,'0'0'0,"0"21"0,0 0 0,0 0 16,-21 0-16,0 1 0,21 20 16,-21 0-16,-1 1 0,22-1 0,-21 21 15,0-20-15,21 20 0,-21 1 16,0-1-16,21-20 0,-21 20 0,21-21 15,0 1-15,0-22 0,0 21 0,0-21 16,0 1-16,0-1 0,0 0 16,21-21-1,0 0-15,0 0 16,0 0-16,22-21 0,-22 0 16,0-1-16,21-20 0,-21 0 0,22 21 15,-22-22-15</inkml:trace>
  <inkml:trace contextRef="#ctx0" brushRef="#br0" timeOffset="9447.74">15198 2477 0,'-43'84'31,"22"-41"-31,21-22 0,-21 0 16,0 21-16,21-21 0,-21 1 0,21 20 16,0-21-16,-22 0 0,22 0 15,0 1-15,0-1 0,0 0 16,0 0-16,22-21 15,-1 0-15,0 0 0,0 0 0,0 0 16,0 0-16,22 0 0,-22 0 16,21-21-16,-21 0 0,22 21 0,-1-21 15,-21-1-15,22-20 0,-22 21 0,0 0 16,0 0-16,0-1 0,0 22 16,-21-21-16,-21 42 31,0 1-31,0-1 15,21 0-15,0 0 0,0 0 16,0 0-16,0 1 16,21-22 31,-21-22-47,21 1 0,-21 0 15,0 0-15,0-21 0,0 20 16,0 1-16,0 0 0,0 0 0,0 0 15,0 0-15,21-1 0,-21 1 16,22 21-16,-1-21 0,0 21 16,0 0-16,0-21 0,0 21 15,1 0-15,-1 0 0,0 0 16,0 0-16,-21 21 0,21 0 16,-21 0-16,21 1 0,-21-1 0,0 0 15,0 0-15,0 0 0,0 22 0,0-22 16,0 0-16,0 0 0,0 0 15,-21 0-15,21 1 0,-21-1 16,21-42 31,0-1-47,0 1 0,21-21 16,0 21-16,-21 0 0,22-22 15,-1 1-15,0 21 0,0-22 16,0 1-16,22 21 0,-22-21 0,0 20 15,21 1-15,-21 0 0,1 21 16,-1 0-16,21 0 0,-21 0 0,0 21 16,-21 0-16,0 22 15,0-22-15,0 21 0,0 1 0,0-22 16,0 21-16,0 0 0,0-20 16,0 20-16,0-21 0,-21 0 0,21 0 15,-21 1-15,21-1 16,-21-21-16,0 0 15,0-21-15,21-1 16,-22 1-16,22 0 16</inkml:trace>
  <inkml:trace contextRef="#ctx0" brushRef="#br0" timeOffset="9627.31">15811 2159 0,'0'0'0,"-21"0"0,0 0 31,0 0-15,0 0 0</inkml:trace>
  <inkml:trace contextRef="#ctx0" brushRef="#br0" timeOffset="9807.12">14563 2307 0,'-64'21'0,"128"-42"0,-170 42 0,85-21 0,-22 0 0,43 22 16,0-1 0,21-21-1,22 0-15,-22 0 0,21 0 0,1 0 16,20 0-16,1 0 0,-1 0 15,1 0-15,20-21 0,1 21 0,21-22 16</inkml:trace>
  <inkml:trace contextRef="#ctx0" brushRef="#br0" timeOffset="11642.64">17039 2032 0,'0'-21'16,"0"42"-16,0-63 0,-21 42 31,0 0-31,0 0 0,-22 0 0,22 21 16,-21 0-16,21 0 0,-22 22 15,1-22-15,0 21 0,-1 0 0,22 1 16,-21-1-16,-1 0 0,1 1 15,21-1-15,0 22 0,0-22 0,-1 0 16,22 1-16,0-1 0,0 0 16,0-21-16,0 22 0,22-22 15,-1 0-15,0 0 0,21 0 0,-21-21 16,22 22-16,-1-22 0,-21 0 16,22 0-16,-1 0 0,0 0 0,1 0 15,-1 0-15,-21-22 0,21 1 16,1 0-16,-22 0 0,21 0 0,-21 0 15,22-22-15,-22 22 0,0-21 16,0-1-16,0 1 0,1 21 0,-22-21 16,0 20-16,0 1 0,0 0 0,-22 21 31,1 0-31,0 21 16,0 0-16,21 1 15,-21-1-15,0 0 0,-1 0 0,22 21 16,-21-20-16,21-1 0,-21 0 15,21 21-15,0-21 0,0 1 0,0-1 16,0 0-16,0 0 0,21 0 16,22-21-16,-22 0 0,0 21 15,21-21-15,-21 0 0,22 0 0,-22 0 16,21 0-16,-21 0 0,22-21 16,-22 0-16,0 0 0,0 0 0,0 0 15,-21-1-15,0-20 0,0 0 16,0 21-16,0-22 0,0 22 15,0-21-15,-21 21 0,0-1 16,0 1-16,-21 21 0,20 0 0,1 0 16,-21 0-16,0 0 0,20 0 15,1 21-15,-21 1 0,21-1 0,0 0 16,-1 21-16,22-21 0,0 1 0,0-1 16,0 21-16,0-21 0,0 0 15,22 1-15,-22-1 0,42 0 0,-21 0 16,0-21-16,22 21 0,-22-21 15,21 0-15,-21 0 0,22 0 0,-1 0 16,-21 0-16,21 0 0,1-21 16,-1 0-16,-21 0 0,22 0 15,-1-1-15,-21 1 0,0-21 0,0 21 16,1 0-16,-1-22 0,-21 22 16,21 0-16,-21 0 0,0 0 0,-21 21 31,0 21-31,21 0 15,-22 0-15,1 21 0,21-20 16,-21-1-16,21 0 0,0 0 0,0 0 16,0 0-16,0 1 0,0-1 15,0 0-15,0 0 0,21-21 0,0 0 16,-21 21-16,22-21 0,-1 0 16,0 0-16,0 0 0,21 0 15,-20 0-15,-1-21 0,21 0 0,0 0 16,-20 0-16,-1-1 0,0 1 15,21-21-15,-42 21 0,21-22 0,-21 22 16,22 0-16,-22 0 0,0 0 16,0 0-16,-22 42 31,1 0-31,21 0 0,0 0 16,0 0-16,-21 1 0,21-1 15,0 0-15,0 0 0,0 0 0,0 0 16,0 1-16,0-1 15,21-21-15,0 21 16,1-21-16,-1 0 0,21 0 0,-21 0 16,22 0-16,-1 0 0,-21-21 15,21 0-15,-20 21 0,20-22 0,-21 1 16,0-21-16,0 21 0,1 0 16,-22-1-16,0-20 0,0 21 0,21 0 15,-21 0-15,0-1 0,-21 44 47,21-1-47,-22-21 0,1 21 0,21 0 16,-21 0-16,21 0 15,-21 22-15,21-22 0,-21 0 16,21 0-16,-21 0 0,42-21 47,0-21-32,0 21-15,0-21 0,-21 0 0,21 0 16,1 0-16,-1-1 0,-21 1 16,0 0-16,21 21 0,0 0 15,-21 21 1,0 0 0,0 1-16,0-1 0,0 0 15,0 0-15,0 0 0,0 0 16,0 1-16,21-22 15,0 0-15,1 0 16,-1 0-16,0 0 0,0 0 16,0 0-16,0 0 15,1-22-15,-1 1 0,0 21 0,0-42 16,0 21-16,0 0 0,1-22 16,-1 1-16,0 0 0,21-1 0,-21 1 15,1 0-15,20-1 0,-21 1 16,0 0-16,0-1 0,1 1 0,-1 21 15,-21 0-15,0-1 0,0 1 16,0 0-16,-21 21 16,-1 0-16,1 0 15,0 21-15,0 0 16,21 1-16,-21-1 0,21 0 0,-21 0 16,-1 21-16,22-20 0,0 20 15,-21 0-15,21 1 0,-21-22 0,21 42 16,-21-42-16,21 22 0,0-1 15,0 0-15,0-20 0,0 20 0,0-21 16,0 0-16,0 0 0,0 1 16,0-1-16,0 0 15,21-21 1,0-21 0,-21 0-16,0-1 0,21 1 0,1 0 15,-22 0-15</inkml:trace>
  <inkml:trace contextRef="#ctx0" brushRef="#br0" timeOffset="11834.53">18775 2307 0,'0'0'0,"-21"0"0,-1 0 16,22-21-16,22 21 47,-1 0-47,0 0 0,21 0 0,-21 0 15,22 0-15,-22 0 0,21 0 16,-21 0-16,22 0 0,-1 0 0,0 0 16,1 0-16,20 0 0,-20 0 0</inkml:trace>
  <inkml:trace contextRef="#ctx0" brushRef="#br0" timeOffset="12195.33">20045 1778 0,'-43'-21'32,"65"21"-17,-1 0-15,0 21 0,0 0 16,21 0-16,1 1 0,-22-1 0,21 0 15,1 21-15,-1-21 0,0 22 16,-21-22-16,22 21 0,-22-21 0,0 22 16,-21-1-16,0-21 0,0 22 15,0-1-15,-21 0 0,-21 1 16,20-1-16,-20 0 0,0 22 0,-1-22 16,1 0-16,0 1 0,-22-22 15,22 21-15,-22 1 0,22-22 0,-21 0 16,20 0-16,1 0 0,-22 0 15,22-21-15,0 0 0,21 0 0,-22 0 16,22 0-16,-21 0 0,21 0 0</inkml:trace>
  <inkml:trace contextRef="#ctx0" brushRef="#br0" timeOffset="13034.86">18013 3556 0,'0'0'0,"0"21"16,21-21 31,21 0-47,1 0 0,-1 0 0,21 0 15,22-21-15,0 21 0,-1-21 16,22 0-16,0 0 0,0-1 16,0 1-16,21 0 0,-21 0 0,21 0 15,-22 0-15,1-1 0,0-20 16,-21 42-16,-1-21 0,-20 0 0,-1 0 15,-20 21-15,-1 0 0,-21 0 16,0 0-16,1-22 0,-44 22 47,1 0-31,0 0 93,0 0-93,0 0-1,0 0 1,-1 0-16,1 0 0</inkml:trace>
  <inkml:trace contextRef="#ctx0" brushRef="#br0" timeOffset="17882.97">10985 9081 0,'0'0'0,"22"0"0,-1 0 32,-21-22-17,0 1-15,21 0 16,0 0-16,-21 0 15,21 0-15,-21-1 0,21 1 0,-21 0 16,0-21-16,0 21 0,0-1 0,0 1 16,0 0-16,-21 21 15,0-21-15,-21 0 0,21 21 0,-1 0 16,1-21-16,-21 21 0,21 0 0,-22 0 16,22 0-16,-21 21 0,0 0 15,20 0-15,-20 0 0,0 0 0,21 22 16,-22-1-16,22-21 0,0 22 15,0-1-15,0 0 0,-1 1 0,22-22 16,0 21-16,0-21 0,0 0 16,0 22-16,0-22 0,0 0 15,0 0-15,22 0 16,-1-21-16,0 0 0,0 0 16,0 0-16,22 0 0,-22-21 15,21 21-15,-21-21 0,22 0 0,-1 0 16,0 0-16,1-1 0,-1 1 0,-21 0 15,21-21-15,1 21 0,-22-22 16,0 22-16,0-21 0,0 21 0,1-22 16,-1 22-16,-21 0 0,0 0 0,0 0 15,0 42 17,-21 0-32,-1 0 0,22 0 15,-21 0-15,0 22 0,21-22 16,0 21-16,0-21 0,-21 22 15,21-22-15,0 0 0,0 21 0,0-20 16,0-1-16,0 0 0,21-21 16,0 21-16,0-21 0,1 0 0,20 0 15,-21 0-15,21 0 0,-20 0 0,20 0 16,0 0-16,-21 0 0,22-21 16,-1 0-16,-21 0 0,22-1 0,-1 1 15,-21-21-15,0 21 0,0-22 0,1 1 16,-1 0-16,-21-1 0,21 1 15,-21 0-15,0-1 0,0 1 0,0 0 16,-21-1-16,0 1 0,-1 0 16,1-1-16,-21 22 0,0-21 15,-1 0-15,1 20 0,0-20 0,-1 21 16,-20 0-16,20 0 0,1-1 16,-21 1-16,-1 21 0,22 0 0,-22 0 15,1 0-15,-1 0 0,1 21 0,-1 1 16,1 20-16,20-21 0,-20 21 15,-1 1-15,22-1 0,0 22 0,-22-1 16,22 1-16,0-1 0,20 1 0,-20-1 16,21 22-16,-21-22 0,42 1 15,0-1-15,0 1 0,0-22 16,0 22-16,0-22 0,21 0 0,0 1 16,0-1-16,21-21 0,-20 21 15,20-20-15,0-1 0,1 0 0,20 0 16,-21 0-16,1-21 0,20 0 0,1 0 15,20 0-15,-20 0 0,-1 0 16,22-21-16,-21 0 0,-1 0 0,1 21 16,63-43-16,-85 22 0,21 0 15,-20 0-15,-1 0 0,-21 0 16,22-1-16,-22 1 0,0 0 0,21 0 16,-21 0-16,1 0 0,-1-1 0</inkml:trace>
  <inkml:trace contextRef="#ctx0" brushRef="#br0" timeOffset="18186.79">12213 8509 0,'0'-21'15,"0"42"-15,-21-42 0,21 0 0,0 0 0,0-1 16,21 22-1,0-21-15,0 21 0,1 0 0,-1-21 16,21 21-16,0 0 0,-20 0 0,20-21 16,0 21-16,22 0 0,-22 0 15,0 0-15,1 0 0,20 0 16,-20 0-16,-1 0 0,0 0 16,-21 0-16,22 0 0,-22 0 0,0 0 15,-42 0 1,0 0-1,0 0-15,-1 0 0,-20 0 0,21 0 16,0 0-16</inkml:trace>
  <inkml:trace contextRef="#ctx0" brushRef="#br0" timeOffset="18458.54">12531 8446 0,'0'0'15,"-22"42"-15,22-21 0,-21 0 0,21 0 16,-21 22-16,0-22 0,21 21 0,0 1 16,-21 20-16,0-21 0,-1 1 15,22 20-15,0-20 0,-21 20 0,0-21 16,21 1-16,-21-1 0,21 0 0,0-20 16,0 20-16,0-21 0,0 0 15,0 0-15,0 1 0,0-1 16,0 0-16,21-21 15,0 0-15,0 0 0,1 0 16,-1 0-16,0-21 16,0 0-16,0-1 0,22 1 0</inkml:trace>
  <inkml:trace contextRef="#ctx0" brushRef="#br0" timeOffset="19151.11">12890 9081 0,'-21'0'16,"0"21"0,42-21 15,0 0-31,1 0 16,20 0-16,-21 0 0,0-21 0,22 21 15,-1-22-15,-21 1 0,21 0 0,1 0 16,-22 0-16,21 0 0,-21-1 15,1 1-15,-22 0 0,0 0 0,0 0 16,-43 21 0,22 0-16,-21 21 15,21 0-15,-22-21 0,1 21 0,0 22 0,-1-22 16,1 21-16,0-21 0,20 22 16,-20-22-16,21 0 0,21 21 15,0-21-15,-21 1 0,21-1 0,0 21 16,0-21-16,21 0 15,0 1-15,0-22 0,22 0 0,-1 21 16,0-21-16,1 0 0,-1 0 0,0 0 16,22 0-16,-22 0 0,22-21 0,-22-1 15,0 22-15,22-21 0,-22 0 16,0 0-16,1-21 0,-22 20 16,21 1-16,-21-21 0,22 0 0,-22 20 0,-21-20 15,0 21-15,0-21 0,0 20 16,0 1-16,0 0 0,-21 21 15,0 0-15,-1 0 16,22 21-16,-21 0 16,21 1-16,0-1 0,0 0 0,0 0 15,0 0-15,0 0 0,21 1 0,1-1 16,-1 0-16,0 0 0,0 0 16,0 0-16,22 1 0,-22-1 0,0-21 15,-21 21-15,0 0 0,0 0 16,0 0-16,-21-21 15,0 0-15,-1 0 0,-20 22 16,-21-22-16,41 0 0,1 0 16,-21 0-16,21 0 0,0 0 15,-1-22 1,22 1-16,0 0 16,22 21-16,-1-21 0,0 0 15,0 21-15,0-21 0,22-1 16</inkml:trace>
  <inkml:trace contextRef="#ctx0" brushRef="#br0" timeOffset="19479.02">14351 8382 0,'0'0'0,"21"-127"31,0 106-31,-21 0 0,0 0 16,0 42-1,0 0-15,0 0 0,0 0 16,0 22-16,0-22 0,-21 21 0,0 22 16,0-22-16,21 0 0,-21 22 15,-1-22-15,22 22 0,-21-1 0,0 1 16,0 41-16,21-41 0,0-22 16,0 1-16,0-1 0,0-21 15,0 21-15,0-20 0,21-1 0,0 0 16,0 0-16,1-21 0,-1 21 15,0-21-15,0 0 16,0 0-16,0-21 0,1 21 16,-1-21-16,0 0 0,0 0 0,-21-1 15,0-20-15,0 21 0,21-21 16</inkml:trace>
  <inkml:trace contextRef="#ctx0" brushRef="#br0" timeOffset="19706.8">14118 8678 0,'0'0'0,"-21"0"0,0-21 32,42 0-32,0 21 0,21-21 0,1 21 15,-1 0-15,0 0 0,1-21 16,20 21-16,-20 0 0,20 0 0,-21 0 16,1-21-16,-1 21 0,0 0 15,22 0-15,-43 0 0,21 0 0,1 0 16,-22 0-16,0 0 0,0 0 0,-42 0 31,0 0-15,0 0-16,0 0 0</inkml:trace>
  <inkml:trace contextRef="#ctx0" brushRef="#br0" timeOffset="20331.45">10816 10160 0,'-42'0'0,"84"0"0,-105 0 0,20 0 0,22 0 16,-21-21-16,21 21 0,-1 0 15,1 0-15,42 0 32,1 0-32,20-21 15,0 21-15,1 0 0,41 0 16,-20 0-16,42 0 0,-1 0 0,1 0 16,0 0-16,21-21 0,21 21 0,0 0 15,1 0-15,-1 0 0,0 0 16,21 0-16,1-22 0,168 22 15,-190 0-15,22 0 0,-22 0 0,-21-21 16,0 21-16,0 0 0,0 0 16,-21 0-16,0 0 0,-22 0 15,-20-21-15,20 21 0,-41 0 0,63 0 16,-85 0-16,0 0 16,0 0-16,0 0 0,-21-21 15,-21 21-15,0 0 16,0 0-16,0 0 0,-1 0 0,-20 0 15,0 0-15,-1 0 0,1 0 16,0 0-16,-22 0 0,1 0 0,-1 0 16,1 0-16,-22 21 0</inkml:trace>
  <inkml:trace contextRef="#ctx0" brushRef="#br0" timeOffset="20735.16">11324 10266 0,'0'0'0,"-42"0"0,-1 0 0,1 21 0,0-21 16,-1 0-16,22 0 0,0 0 0,0 0 16,42 0-1,0 0-15,22 0 16,-1 0-16,21 0 0,1 0 0,21-21 15,-1 21-15,1 0 0,42-21 16,-21 21-16,21 0 0,0-21 0,0 21 16,21 0-16,-21-22 0,21 22 15,0 0-15,-21-21 0,21 21 0,-21 0 16,0 0-16,-21 0 0,0-21 16,-21 21-16,-1 0 0,1 0 0,0 0 15,-22 0-15,-20-21 0,20 21 0,-21 0 16,1 0-16,-22 0 0,0 0 15,0-21-15,-21 0 32,-21 21-32,0-22 0,0 22 15,0-21-15,-22 21 0,1-21 16,0 21-16</inkml:trace>
  <inkml:trace contextRef="#ctx0" brushRef="#br0" timeOffset="23148.38">15515 8128 0,'0'0'0,"0"-21"15,0 0-15,21 0 0,-21-1 16,0 1-16,21 0 0,-21 0 15,0 0-15,0 0 0,0-1 16,0 1 0,-21 21-1,0 0-15,0 0 16,0 21-16,0 1 0,-22-1 16,22 21-16,-21 0 0,-1 22 0,1-1 15,-21 1-15,20-1 0,1 1 16,0 21-16,-22-22 0,43 22 0,-64 84 15,64-105-15,0 20 16,21-20-16,0-1 0,0 1 16,0-22-16,0 0 0,21 1 0,21-1 15,-20-21-15,-1 22 0,21-22 0,0-21 16,-20 21-16,20-21 0,0 0 16,1 0-16,-1 0 0,0 0 0,1 0 15,-1 0-15,0-21 0,1 0 0</inkml:trace>
  <inkml:trace contextRef="#ctx0" brushRef="#br0" timeOffset="23477.14">16065 8297 0,'0'22'31,"-21"-1"-31,21 21 0,-21-21 0,0 22 16,21-1-16,-21 0 0,21 1 0,-21 20 16,21-21-16,-22 1 0,1-1 15,21 0-15,0 1 0,-21-1 0,21 0 16,-21-20-16,21-1 0,0 0 15,0 0-15,0 0 0,21-21 32,0-21-17,-21 0-15,21 21 0</inkml:trace>
  <inkml:trace contextRef="#ctx0" brushRef="#br0" timeOffset="23802.96">15981 8467 0,'0'0'0,"0"-21"0,-21-1 0,21 1 0,-22 0 16,22 0-16,0 0 0,0 0 15,0-1-15,0 1 0,22 0 0,-1 0 16,0 0-16,21 0 0,-21-1 16,22 22-16,-1-21 0,-21 21 15,22 0-15,-1 0 0,0 0 0,1 0 16,-1 0-16,0 0 0,-21 21 0,1 1 15,-1-1-15,0 0 0,-21 0 0,0 21 16,0-20-16,0 20 0,-21-21 16,-22 21-16,22-20 0,-21 20 15,21-21-15,-22 0 0,1 0 0,0 1 16,-1-1-16,1 0 0,0 0 0,21 0 16,-22-21-16,22 21 0,0-21 15,21 22-15,21-1 16,0-21-1,0 0-15,1 0 0,20 0 0</inkml:trace>
  <inkml:trace contextRef="#ctx0" brushRef="#br0" timeOffset="24082.95">17060 8827 0,'0'105'16,"0"-83"-1,0-1-15,-21 0 0,0 21 0,0-21 16,0 1-16,-1 20 0,1-21 0,0 0 16,21 22-16,-21-22 0,0 0 15,0 0-15,-1 0 0,22 0 0,0 1 16,0-1-16,-21 0 0,21 0 15,21-21 17,1-21-32,-1 21 0</inkml:trace>
  <inkml:trace contextRef="#ctx0" brushRef="#br0" timeOffset="24379.38">18246 8234 0,'0'0'0,"0"21"32,-22 0-32,22 0 15,-21 1-15,21-1 0,0 0 0,-21 21 16,0-21-16,21 22 0,-21-22 0,21 21 15,-21-21-15,-1 22 0,22-22 16,0 0-16,-21 21 0,21-20 0,-21-1 16,21 0-16,0 0 0,0 0 0,0 0 15,0 1 1,21-22-16,0 0 16,-21-22-16</inkml:trace>
  <inkml:trace contextRef="#ctx0" brushRef="#br0" timeOffset="24610.53">17822 8784 0,'0'0'0,"-21"0"0,21 21 0,-21 1 16,21-1-16,0 0 0,0 0 16,0 0-1,21 0-15,0-21 0,0 22 16,1-22-16,-1 0 0,0 0 0,0 0 15,21 0-15,-20 0 0,-1 0 16,0 0-16,21-22 0,-21 1 16,1 21-16,20-21 0,-21 0 0,0 0 15,0 0-15,1-1 0,-22-20 16,0 21-16,0 0 0</inkml:trace>
  <inkml:trace contextRef="#ctx0" brushRef="#br0" timeOffset="24822.41">17865 8276 0,'0'0'0,"-22"-21"0,22 0 15,22 21 17,-1 0-32,0 0 15,0 0-15,0 0 0,22 0 0,-22 0 16,21 0-16,-21 0 0,22 0 0,-22 0 15,21 0-15,-21 0 0,22-21 16,-22 21-16,21 0 0,-21 0 0,0 0 16</inkml:trace>
  <inkml:trace contextRef="#ctx0" brushRef="#br0" timeOffset="25135.23">19240 8192 0,'0'0'0,"-21"-22"0,0 22 15,0-21-15,0 21 16,0 0-16,-1 0 0,1 0 16,0 0-16,0 0 0,-21 21 0,20 1 15,1-1-15,0 0 0,0 21 16,-21-21-16,20 22 0,1-22 0,0 42 15,0-20-15,21-1 0,0-21 16,0 22-16,0-22 0,0 42 16,21-42-16,-21 1 15,21-1-15,0 0 0,22 0 0,-22 0 16,0-21-16,21 0 0,-20 0 16,-1 0-16,21 0 0,-21 0 0,22 0 15</inkml:trace>
  <inkml:trace contextRef="#ctx0" brushRef="#br0" timeOffset="25359.11">19643 8700 0,'0'0'0,"21"0"0,0 0 16,0 0 0,0 0-16,-21 21 15,0 0-15,0 0 0,0 0 16,0 0-16,-21 22 0,0-22 15,0 0-15,0 0 0,-22 22 0,22-22 16,-21 0-16,21 21 0,-22-21 0,1 1 16,0-22-16,20 21 0,1 0 15,0-21-15,0 0 0</inkml:trace>
  <inkml:trace contextRef="#ctx0" brushRef="#br0" timeOffset="25874.23">20934 8086 0,'0'0'0,"-21"0"16,-1 0-16,1 0 16,0 0-16,0 21 0,-21-21 15,20 21-15,-20 0 0,21 0 0,-21 1 16,20-1-16,-20 0 0,21-21 16,0 21-16,0 0 0,21 0 0,-22 1 15,22-1-15,0 0 0,22 0 16,-1-21-16,0 21 15,21-21-15,-21 0 0,1 21 16,20-21-16,-21 0 0,21 0 0,-20 22 0,20-22 16,-21 0-16,21 0 0,-20 21 15,-1-21-15,0 0 0,0 21 0,0-21 16,-21 21-16,0 0 0,0 0 16,0 1-1,0-1-15,-21-21 0,0 21 0,-21 0 16,20-21-16,-20 21 0,21-21 0,-21 21 15,-1-21-15,1 0 0,21 0 16,-22 22-16,22-22 0,-21 0 0,21 0 16,0 0-16,21-22 31,21 1-31,0 0 16,0 21-16</inkml:trace>
  <inkml:trace contextRef="#ctx0" brushRef="#br0" timeOffset="26287.01">21315 7620 0,'0'0'0,"21"0"16,0 21-16,21 0 0,-20-21 0,20 22 16,0-1-16,1 21 0,20-21 15,-21 0-15,1 22 0,-1-22 16,0 21-16,-20 1 0,20-1 0,-21 0 16,21 22-16,-20-22 0,-1 0 0,-21 22 15,0-22-15,0 1 0,0 20 16,-21-21-16,-22 1 0,1 20 15,0-20-15,-1-1 0,-20 21 0,-1-20 0,-20-1 16,-43 43-16,42-43 16,21 0-16,22-20 0,-21 20 0,20-21 15,-20 0-15,20 0 0,22-21 0,-21 22 16,21-22-16,0 0 0,-1 21 16,-20-21-16,21 0 0,0 0 15,0 0-15,-22 0 0,1 0 0,0 0 16,-1 0-16,-20 0 0</inkml:trace>
  <inkml:trace contextRef="#ctx0" brushRef="#br0" timeOffset="26885.2">16870 9440 0,'0'0'0,"-21"0"0,21 22 16,21-22 46,21 0-62,0 0 0,1 0 0,20 0 16,22-22-16,21 22 0,0 0 15,-1-21-15,22 21 0,0 0 16,0-21-16,22 21 0,20 0 0,0-21 0,-21 0 16,22 21-16,-1-21 0,0-1 15,-20 22-15,20-21 0,0 0 0,-21 21 16,-21-21-16,22 0 0,-44 21 16,22 0-16,-21-21 0,0 21 15,-21 0-15,-1 0 0,-20-22 0,-1 22 16,-20 0-16,-1 0 0,0 0 0,-20 0 15,-1-21-15,0 21 0,-42 0 32,0 0-32,-1 0 15,-20 0-15,21 0 0,-21 0 16,-1 0-16,1 0 0,0 0 0,-22 0 16,1 0-16,-1 0 0,-21 0 0</inkml:trace>
  <inkml:trace contextRef="#ctx0" brushRef="#br0" timeOffset="27298.96">16531 9673 0,'0'0'0,"106"0"31,-64 0-31,1 0 0,20 0 0,22 0 16,190-42-16,-148 42 16,0 0-16,0 0 0,0-21 15,21 21-15,-21 0 0,21-21 0,0 21 16,1-22-16,-1 1 0,-21 21 0,21-21 15,-21 21-15,0-21 0,-21 21 16,0-21-16,-1 21 0,-20 0 0,0-21 16,-1 21-16,-20 0 0,-22 0 0,22 0 15,-22 0-15,-21-22 0,22 22 0,-22 0 16,0 0-16,0 0 0,-21-21 16,-21 21 15,0-21-31,0 21 0,-1-21 0,-20 21 15,21 0-15</inkml:trace>
  <inkml:trace contextRef="#ctx0" brushRef="#br0" timeOffset="28362.35">6731 7959 0,'0'0'0,"21"0"0,0 21 0,0-21 16,1 21 0,-22 0-16,0 0 15,0 1-15,0-1 16,0 0-16,-22 0 0,1 0 15,0-21-15,-21 21 0,21 1 0,-22-1 16,-20 0-16,-1 0 0,1 0 16,-1 0-16,1 1 0,-22-1 0,-21-21 15,22 21-15,-22-21 0,-106 0 16,85 0-16,21 0 0,-21 0 16,21-21-16,-21 0 0,0-1 0,0-20 15,22 21-15,-22-21 0,0-1 0,21-20 16,-21 20-16,21-20 0,-21-1 0,21-20 15,0 20-15,-21-20 0,21-1 16,1-21-16,-1 21 0,0-20 16,21 20-16,1-21 0,-1 0 0,0 0 15,1 1-15,20-1 0,22 0 16,-22 0-16,43 0 0,-21 0 0,21 1 16,21-1-16,0 0 0,0 0 15,21 0-15,0 22 0,21-22 0,22 0 16,-1 0-16,1 0 0,20 22 15,1-22-15,21 0 0,0 21 0,21 1 16,0-1-16,0 0 0,0 1 0,0-1 16,21 21-16,0-20 0,0 20 15,0 1-15,1-1 0,-1 22 0,0-22 16,-21 43-16,0-21 0,0 21 16,-21 0-16,21-1 0,-21 1 15,-22 21-15,22 0 0,-21 0 0,-22 0 16,1 0-16,-1 0 0,-20 0 15,20 0-15,-42 0 0,22 0 0,-22 0 16,0 0-16,0 0 0,0 0 0,-21 21 16,21-21-16,-21-21 31,0 0-31</inkml:trace>
  <inkml:trace contextRef="#ctx0" brushRef="#br0" timeOffset="28780.21">5694 3408 0,'-21'0'0,"42"0"0,-85 21 16,43 0-16,21 0 0,-21 1 15,21-1-15,0 0 0,0 0 16,0 0-16,21 0 0,21-21 0,-20 22 15,41-22-15,1 21 0,-1 0 16,1-21-16,-1 0 0,22 0 16,-22 21-16,22-21 0,0 0 15,-1 0-15,1 0 0,0 21 0,-22-21 16,22 0-16,-22 0 0,1 0 0,-22 21 16,0-21-16,-20 22 0,-1-22 15,-21 21-15,0 0 0,0 0 0,0 0 16,-21 0-16,-22 1 0,1 20 15,0 0-15,-22 1 0,1-1 0,-1 0 16,22 1-16,-22-1 0,1 0 0,20 1 16,-20-1-16,42-21 0,-22 21 15,22-20-15,0-1 0,21 0 16,0 0-16,0 0 0,21-21 16,0 0-16,1 0 0,20 0 15,0 0-15,1 0 0,20-21 0,1 21 16,-1-21-16</inkml:trace>
  <inkml:trace contextRef="#ctx0" brushRef="#br0" timeOffset="29147">9059 3852 0,'0'0'0,"21"0"16,1 0-16,-1 0 0,0 0 15,0 0-15,0 0 0,0 0 16,1 22-16,20-22 0,-21 21 0,21 0 15,-20 0-15,20 21 0,0-20 0,1-1 16,20 0-16,-21 21 0,22-21 16,-1 1-16,1 20 0,-22-21 15,85 21-15,-84-20 0,-1-22 16,0 21-16,1 0 0,-22-21 16,21 0-16,-63-21 15</inkml:trace>
  <inkml:trace contextRef="#ctx0" brushRef="#br0" timeOffset="29339.26">10139 3620 0,'0'42'15,"-21"-21"-15,-43 43 16,22-22-16,-22-21 15,1 21-15,-1 1 0,-20 20 0,20-20 16,-42 20-16,22 1 0,-1-1 0,-21-21 16,0 22-16,22-1 0,-22 1 15</inkml:trace>
  <inkml:trace contextRef="#ctx0" brushRef="#br0" timeOffset="41994.72">10372 7641 0,'-22'-21'16,"1"21"-16</inkml:trace>
  <inkml:trace contextRef="#ctx0" brushRef="#br0" timeOffset="42127.11">9779 8149 0,'0'21'15,"-21"22"-15,-191 295 16,170-274 0,-1 21-16</inkml:trace>
  <inkml:trace contextRef="#ctx0" brushRef="#br0" timeOffset="43296.96">10456 7324 0,'0'-21'0,"21"21"0,-21-22 16,0 1-16,0 0 16,22 21-1,-22-21 1,21 21-1,-21 21 32,-21 0-47,-1 0 16,1 1-16,0-1 0,0 0 16,-21 0-16,20 0 0,1 0 0,-21 1 15,21-1-15,0 0 0,-22 21 0,22-21 16,0 1-16,-21 20 0,20 0 15,1-21-15,-21 22 0,21 20 0,0-20 16,-1-1-16,1 21 0,0 1 16,0-1-16,21 22 0,-21-21 15,21-1-15,-21 1 0,21 20 0,-22-20 16,22-1-16,0 22 0,0-22 16,0 22-16,0-21 0,0-1 0,0 22 15,22-22-15,-1 1 0,0-1 0,0 1 16,0-1-16,0 1 0,1-22 0,-1 22 15,0-22-15,21 21 0,-21-20 16,22-1-16,-22 0 0,21 1 0,-21-1 16,22-21-16,-1 22 0,-21-22 0,22 21 15,-22-21-15,21 0 0,-21 1 16,0-22-16,22 21 0,20-21 16,-42 0-16,1 0 0,-1 0 15,21-21-15,-21-1 0,0 1 16,1-21-16,-1 0 0,-21-1 0,21-20 15</inkml:trace>
  <inkml:trace contextRef="#ctx0" brushRef="#br0" timeOffset="44371.27">10520 7662 0,'0'0'16,"-21"-21"-16,-1 21 0,1 0 0,0 0 16,0-21-16,0 21 0,0 0 0,-1 0 15,22-21 1,0 0-1,0 0-15,22 21 0,-1-22 16,0 22-16,21-21 0,-21 21 16,22-21-16,-1 21 0,22-21 15,-1 21-15,1-21 0,-1 21 0,1-21 16,-1 21-16,22 0 0,-22-22 16,22 1-16,0 21 0,-22-21 0,22 21 15,21-21-15,-22 21 0,22-21 0,0 0 16,21 21-16,-21-22 0,21 1 15,0 21-15,21-21 0,0 0 0,21 21 16,-20-21-16,20 0 0,0 21 16,1-22-16,-1 1 0,21 21 15,-20 0-15,20-21 0,-20 21 0,20 0 0,1-21 16,-1 21-16,1 0 16,20 0-16,-20 0 0,20 0 0,1 0 0,0 0 15,-22 0-15,22 0 0,0 0 16,-1 0-16,1 0 0,0 0 15,-22 0-15,1 0 0,-1 0 0,1 0 16,-1 0-16,-21 0 0,1 0 0,-1 0 16,0 0-16,-20 0 0,20 0 15,-21 0-15,0 0 0,-21 0 0,21 0 16,-21 0-16,22 0 0,-22 0 0,0 0 16,0 0-16,0 0 0,0 0 15,-22 0-15,1 0 0,0 0 0,0 0 16,-21 0-16,-1 0 0,1 0 15,0 0-15,-22 0 0,1 0 16,-1 0-16,-21 0 0,22 0 0,-22 0 16,1 0-16,-22 0 0,21 0 15,-21 0-15,0 0 0,-21 21 0,22 0 16,-22 0-16,0 1 0,0-1 16,0 0-16,0 0 0,0 21 15,0-20-15,0 20 0,0 0 0,0-21 16,0 22-16,0-1 0,0-21 15,0 22-15,0-1 0,-22 0 0,1 1 16,0-1-16,21 21 0,-21-20 16,0 20-16,21-20 0,-21 20 0,-1 1 15,1-1-15,0 1 0,21-22 16,0 21-16,-21-20 0,21 20 0,-21-20 16,21 20-16,0-21 0,0 1 0,0-1 15,-21 0-15,21 22 0,-22-22 16,22 1-16,-21-1 0,21 0 0,-21-21 15,0 22-15,0-1 0,-22-21 0,22 22 16,-21-22-16,0 0 0,-22 0 16,1 0-16,20 0 0,-41 1 0,20-22 15,-21 21-15,22 0 0,-43-21 0,21 0 16,1 0-16,-22 21 0,0 0 16,0-21-16,0 0 0,-21 21 0,0-21 15,-21 22-15,0-22 0,-21 0 16,-1 21-16,1-21 0,-21 21 0,20-21 15,-41 21-15,20-21 0,-21 0 0,1 21 16,-22-21-16,0 0 0,0 21 0,0 1 16,-21-1-16,22-21 0,-22 0 15,21 21-15,0-21 0,0 0 0,0 21 16,22-21-16,-22 0 0,0 42 0</inkml:trace>
  <inkml:trace contextRef="#ctx0" brushRef="#br0" timeOffset="44470.21">11790 9800 0,'0'-21'0,"0"42"0,0-63 0,-43 21 16,22 42-16,-21-42 0,21 0 0,0 21 15,-43-22-15</inkml:trace>
  <inkml:trace contextRef="#ctx0" brushRef="#br0" timeOffset="44530.18">11515 9610 0,'21'-43'15,"-21"22"-15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3:13:38.4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2159 0,'-21'0'16,"0"0"30,21-21-14,0 0-1</inkml:trace>
  <inkml:trace contextRef="#ctx0" brushRef="#br0" timeOffset="672.42">1905 1969 0,'-21'0'16,"0"0"-1,42 0 32,0 0-47,0 0 16,21 0-16,1 0 0,-1 0 16,43 0-16,-22 0 0,22 0 0,-22 0 15,22 0-15,0 0 0,-22 0 16,1 0-16,-1 0 0,-20 0 15,-1 0-15,0 0 0,1 0 0,-22 0 16,0 0-16,-21 21 16,0 0 15,-21-21-15,0 0-16,-1 0 15,1 0-15,0 0 0,0 0 0,-21 21 16,20-21-16</inkml:trace>
  <inkml:trace contextRef="#ctx0" brushRef="#br0" timeOffset="1031.21">2201 2032 0,'-21'0'15,"0"-21"1,21 42 0,-21 0-16,21 0 15,0 1-15,-21-1 0,21 21 16,0-21-16,0 22 0,0-22 0,0 21 16,0 0-16,0 22 0,0-22 15,0 1-15,0 20 0,0-21 16,0 1-16,0-1 0,-22 0 0,22 1 15,0-22-15,0 21 16,0-21-16,0 1 0,0-1 0,0 0 16,0 0-16,0 0 15,0-42 17,22 0-32,-22 0 0,21 0 15,0-1-15</inkml:trace>
  <inkml:trace contextRef="#ctx0" brushRef="#br0" timeOffset="1499.94">2688 2540 0,'0'21'16,"0"-42"-16,0 63 0,21-42 0,0 0 31,1 0-15,-1 0-16,-21-21 0,21 21 15,0-21-15,0 21 0,0-21 0,-21 0 16,22 21-16,-1-21 0,-21-1 16,0 1-16,21 0 0,-21 0 15,0 0-15,0 0 16,-21 21-1,0 0 1,-1 0-16,1 0 0,0 0 16,0 21-16,0 0 0,0 0 0,-22 0 15,22 0-15,0 22 0,21-22 16,-21 21-16,0-21 0,21 22 0,-22-22 16,22 0-16,0 0 0,0 22 15,0-22-15,0 0 0,0 0 16,0 0-16,0 0 0,22 1 15,-1-22 1,0 0-16,0 0 0,0 0 16,0 0-16,1 0 0,-1 0 0,0 0 15,0 0-15,0-22 0,22 1 16,-22 0-16</inkml:trace>
  <inkml:trace contextRef="#ctx0" brushRef="#br0" timeOffset="2024.64">3619 2371 0,'0'0'0,"0"-21"31,-21 21-31,0 0 0,0 0 0,0 0 16,-22 0-16,22 0 0,0 0 15,-21 21-15,21-21 0,-1 21 0,1 0 16,-21 0-16,21 0 0,0 1 15,-1-1-15,22 0 16,0 0-16,0 0 16,22-21-1,-1 0-15,0 0 0,0 0 0,0 21 16,0-21-16,1 0 16,20 0-16,-21 0 0,0 0 0,22 22 0,-22-22 15,0 0-15,0 0 16,0 21-16,0-21 0,1 0 0,-22 21 15,0 0-15,21-21 0,-21 21 16,0 0-16,0 1 0,0-1 16,0 0-1,-21 0-15,-1-21 0,1 21 0,0-21 16,0 0-16,-21 21 0,20-21 16,1 0-16,-21 0 0,21 22 0,-22-22 15,22 0-15,0 0 0,-21 0 16,21 0-16,-1 0 0,1 0 15,0 0-15,0-22 16,0 22-16,21-21 31,21 0-15,0 0-16,0 21 0,-21-21 16,21 21-16,22-21 0,-22-1 0</inkml:trace>
  <inkml:trace contextRef="#ctx0" brushRef="#br0" timeOffset="2451.69">4212 1905 0,'0'0'0,"0"-21"32,-21 21-32,21 21 15,-21 0-15,21 0 0,0 22 16,0-22-16,-21 21 0,21-21 0,-22 22 16,22-1-16,0 0 0,0-20 15,-21 20-15,21 0 0,-21 1 16,21-1-16,0 0 0,0 1 15,0-1-15,-21-21 0,21 21 0,0-20 16,0 20-16,0-21 0,0 0 16,0 0-16,0 1 0,0-1 0,0 0 15,0 0 1,21-21 0,0 0-16,0 0 15,1-21-15,-1 21 0,0-21 16,0 0-16,-21-1 0,21 1 15,0 21-15,1-21 0,-22 0 16,0 0-16</inkml:trace>
  <inkml:trace contextRef="#ctx0" brushRef="#br0" timeOffset="2672.56">3958 2413 0,'-21'0'15,"42"0"1,-21-21 0,21 21-16,0 0 0,1 0 15,-1 0-15,0-21 0,0 21 16,0 0-16,22 0 0,-22-21 0,0 21 16,0 0-16,21 0 0,-20-22 15,-1 22-15,0-42 0,0 42 0,0 0 16,0-21-16</inkml:trace>
  <inkml:trace contextRef="#ctx0" brushRef="#br0" timeOffset="3043.38">5038 2011 0,'0'-21'0,"0"42"31,-22-21-15,22 21-16,0 0 0,0 0 0,0 1 16,-21 20-16,21-21 0,-21 21 15,0-20-15,21 20 0,-21-21 0,0 21 16,21 1-16,-22-22 0,1 21 15,21 1-15,-21-22 0,21 21 16,-21-21-16,21 0 0,-21 1 0,21-1 16,0 0-16,0 0 15,21-21 17,0 0-32,-21-21 15,0 0-15,0 0 0,21-1 16</inkml:trace>
  <inkml:trace contextRef="#ctx0" brushRef="#br0" timeOffset="3360.2">5016 2074 0,'0'0'0,"22"-21"0,-22 0 0,21 21 31,0 0-31,0 21 16,0 0-1,0 1-15,-21-1 0,22 0 0,-1 0 16,-21 21-16,21-20 0,0-1 16,0 21-16,-21-21 0,21 22 0,1-22 15,-22 21-15,0-21 0,21 0 16,0 1-16,-21-1 0,0 0 0,0 0 16,21 0-16,-21 0 15,21 1-15,-21-44 47,0 1-31,0 0-16,21 0 0,-21 0 0,22 0 15,-22-1-15</inkml:trace>
  <inkml:trace contextRef="#ctx0" brushRef="#br0" timeOffset="3684.01">5715 1842 0,'0'0'0,"0"-22"15,-21 22 1,0 22 0,-1-1-16,1 0 0,21 0 15,-21 0-15,0 22 0,0-1 16,21-21-16,-21 21 0,-1 1 0,1-1 15,0 0-15,0 1 0,21-1 16,-21 0-16,0 1 0,-1-22 0,1 21 16,21 1-16,0-1 0,-21-21 15,21 0-15,0 0 0,0 22 16,-21-43-16,21 21 0,0 0 0,0 0 16,21-21-1,0 0 1,0-21-16</inkml:trace>
  <inkml:trace contextRef="#ctx0" brushRef="#br0" timeOffset="4591.49">6371 1884 0,'0'-21'16,"0"42"-16,0-63 0,0 20 31,-21 22-31,0 0 0,0 0 15,-1 22-15,1-1 16,0 0-16,0 0 16,0 21-16,0-20 0,-1 20 15,1 0-15,0-21 0,0 22 0,0-1 16,0 0-16,-1 1 0,22-1 16,0 0-16,-21-20 0,21 20 0,0 0 15,0-21-15,0 1 0,0 20 16,0-21-16,0 0 0,21-21 0,1 21 15,-1 1-15,0-22 0,0 0 0,0 21 16,0-21-16,1 0 16,20 0-16,-21 0 0,0 0 0,0-21 0,1 21 15,-1-22-15,0-20 16,0 21-16,-21 0 0,0 0 16,0-1-16,0-20 0,0 21 15,0 0-15,0 0 0,0-1 0,-21 1 16,0 0-16,0 21 0,-1-21 15,1 21-15,0 0 0,0 0 16,0 0-16,0 0 0,-1 0 16,1 21-16,42-21 47,1 0-32,-1 0-15,0 0 0,0 0 16,0 0-16,0 0 15,1 0-15,-1 0 16,0 0 0,-21 21 15,0 0-31,0 1 0,0-1 16,0 21-16,0-21 0,0 0 15,-21 22-15,21-22 0,-21 21 0,21-21 16,0 22-16,0-1 0,-22 0 15,22-20-15,-21 20 0,21 0 16,-21 1-16,21-22 0,-21 21 0,21-21 16,0 22-16,0-1 0,-21-21 0,21 21 15,-21-20-15,21 20 0,-22-21 16,1 21-16,21-20 0,0 20 16,0-21-16,0 0 0,0 0 0,0 1 15,0-1-15,0-42 47,-21-1-47</inkml:trace>
  <inkml:trace contextRef="#ctx0" brushRef="#br0" timeOffset="5547.23">656 2180 0,'0'0'0,"0"21"47,0 1-47,0 20 0,-21-21 16,21 21-16,0 1 0,-21-1 15,21 0-15,-21 22 0,21-1 0,0-20 16,-22 20-16,22-20 0,-21-1 15,21 0-15,-21 1 0,21-22 16,0 21-16,0-21 0,0 0 16,0 1-16,0-1 0,0 0 15,-21-21-15,21 21 0,0-42 47,0 0-47,0 0 16</inkml:trace>
  <inkml:trace contextRef="#ctx0" brushRef="#br0" timeOffset="5940.36">868 2731 0,'0'0'0,"0"21"0,0 0 16,0 0-1,21-21 17,0 0-32,-21-21 15,0 0 1,21 0-16,-21-1 15,0 1-15,-21 21 32,0 0-32,21 21 15,-21 1-15,21-1 16,-21 0-16,21 0 16,0 0-1</inkml:trace>
  <inkml:trace contextRef="#ctx0" brushRef="#br0" timeOffset="21880.14">1122 4403 0,'0'21'15,"-21"-21"1,-1 0 0,1 0-16,0 0 15,0 0 1,0 0-16,0-21 15,21 0 1,-22 21-16,22-22 16,0 1-16,0 0 15,0 0-15,0 0 16,0 0-16,22-1 0,-1 1 16,0 0-16,0 0 15,0 21-15,0-21 0,1 21 16,-1 0-16,21-21 0,-21 21 15,0 0-15,1 0 0,-1 0 16,0 0-16,0 21 0,0-21 0,0 21 16,1 0-16,-22 21 0,0-20 15,0 20-15,0-21 0,0 21 16,0 1-16,0-1 0,0 0 0,0 1 16,0-1-16,-22 22 0,1-22 15,0 0-15,0 1 0,-21 20 0,20-21 16,1 1-16,-21-1 0,21 0 15,-22 1-15,1-22 0,21 21 16,-21-21-16,20 1 0,-20-1 0,21 0 16,0-21-16,-22 0 15,22 21-15,0-21 0,0 0 0,0 0 16,0-21-16,-1 0 0,-20 21 16,21-21-16,0-22 0,0 22 0,21-21 15,-22-1-15,22 1 0,-21 21 16,21-21-16,0-1 0,0 1 15,0 21-15,0-22 0,21 22 0,1 0 16,-1 0-16,0 0 0,0 0 16,0 21-16,0 0 0,1 0 15,-1 0-15,0 0 0,0 21 16,0-21-16,-21 42 0,21-21 16,1 22-16,-1-22 0,-21 21 15,21 0-15,-21 1 0,21-1 16,-21-21-16,0 22 0,21-22 0,-21 0 15,21 0-15,-21 0 0,0 0 16,22-21-16,-1 22 0,0-22 16,0 0-16,0 0 15,0 0-15,-21-22 16,0 1-16,22 0 0</inkml:trace>
  <inkml:trace contextRef="#ctx0" brushRef="#br0" timeOffset="22187.97">1545 4805 0,'0'0'0,"85"0"31,-64-21-31,-21 0 16,21 21-16,-21-22 0,0 1 15,21 21-15,-21-21 0,0 0 0,0 0 16,-21 21 15,0 0-31,0 0 0,21 21 16,0 0-16,-21-21 0,-1 21 16,22 0-16,-21 1 15,42-22 16</inkml:trace>
  <inkml:trace contextRef="#ctx0" brushRef="#br0" timeOffset="22695.68">2730 4170 0,'0'0'0,"0"-21"15,0 0-15,0-1 32,0 44-17,0-1-15,0 0 0,0 21 16,0-21-16,0 22 0,0-1 15,0 22-15,0-22 0,0 0 0,0 1 16,-21-1-16,0 21 16,0-20-16,0-1 0,21 0 0,-21 1 0,-1-1 15,1 0-15,21 1 0,-21-22 16,21 0-16,0 0 0,0 0 16,0 1-16,0-44 46,0 1-46,21 0 0,-21-21 0</inkml:trace>
  <inkml:trace contextRef="#ctx0" brushRef="#br0" timeOffset="23136.42">2392 4318 0,'-21'0'0,"42"0"0,-42-21 15,21 0-15,0 0 16,21-1-16,0 22 16,0-21-16,21 0 0,1 21 0,-1-21 15,0 21-15,1 0 0,-1 0 16,22-21-16,-22 21 0,21 0 15,-20 0-15,-1 21 0,22 0 16,-22 0-16,0 22 0,1-22 0,-1 21 16,0 0-16,-21 1 0,1-1 15,-22 0-15,0-20 0,0 20 0,0 0 16,-43 1-16,22-1 0,-21 0 16,21 1-16,-22-22 0,1 21 15,0 0-15,-22-20 0,22-1 0,-1 21 16,1-21-16,0 0 0,-1-21 0,1 22 15,21-22-15,-21 0 0,20 0 16,1 0-16,0 0 0,21-22 31,21 1-15,0-21-16,1 21 0,-1 0 0,0 21 16</inkml:trace>
  <inkml:trace contextRef="#ctx0" brushRef="#br0" timeOffset="23709.41">3873 4572 0,'0'0'0,"0"-21"0,0 0 0,0 0 0,0-1 16,0 1-16,0 0 0,0 0 15,0 0-15,0 0 0,-21 21 16,0 0-16,0 0 0,0 0 16,0 0-16,-1 0 0,1 0 0,-21 21 15,21 0-15,0 0 0,-1 0 16,-20 22-16,21-22 0,0 21 0,0-21 16,-1 22-16,1-1 0,0 21 15,21-20-15,0-22 0,0 21 16,0-21-16,0 1 0,0-1 15,21 0-15,0-21 16,22 0-16,-22 0 0,0 0 0,21 0 16,-20 0-16,20-21 0,-21 0 15,21-1-15,-20 1 0,-1 0 0,21 0 16,-21-21-16,22-43 16,-43 43-16,21-1 0,-21 22 15,0 0-15,21 0 0,-21 0 0,0-1 16,0 1-16,0 42 31,0 1-31,0-1 16,0 0-16,0 0 0,-21 0 15,21 0-15,0 1 0,0-1 16,0 0-16,0 0 0,0 21 0,0-20 16,0-1-16,0 0 0,21-21 15,0 21-15,0-21 16,0 0-16,1 0 15,-1-21-15,-21 0 0,0 0 16,21-1-16,0 1 0</inkml:trace>
  <inkml:trace contextRef="#ctx0" brushRef="#br0" timeOffset="23972.26">4254 4001 0,'0'63'32,"0"-21"-32,0 1 0,-21-1 15,21 0-15,0 1 0,0-1 0,0 0 16,0 1-16,0-1 0,0 0 0,0-20 16,0 20-16,0-21 0,0 21 0,0-20 15,0-1-15,0 0 0,0 0 16,0 0-16,0 0 0,0 1 15,21-22 1,1 0-16,-1 0 16,-21-22-16</inkml:trace>
  <inkml:trace contextRef="#ctx0" brushRef="#br0" timeOffset="24467.97">4847 4403 0,'0'-64'16,"0"43"-1,0 0-15,-21 21 16,0 0-16,0 0 16,-1 0-16,1 21 0,0 0 15,0 0-15,-21 1 0,20 20 0,-20-21 16,21 21-16,0-20 0,0 20 0,-1-21 15,1 0-15,21 22 0,-21-22 16,21 0-16,0 0 0,0 0 0,0 0 16,21-21-16,0 22 0,1-22 15,-1 0-15,0 0 0,0 0 0,0 0 16,22 0-16,-22 0 0,0-22 16,0 1-16,21 0 0,-20 21 15,-1-21-15,0 0 0,-21 0 0,21-22 16,-21 22-16,21 0 0,-21 0 15,0 0-15,0-1 0,0 1 0,0 0 16,0 42 15,0 0-31,0 22 16,0-22-16,0 0 0,0 0 0,0 0 16,0 22-16,0-22 0,0 0 0,0 0 15,21 0-15,1 1 16,-1-22-16,0 0 0,0 21 0,0-21 15,0 0-15,1 0 0,-1 0 16,-21-21-16,21-1 0,-21 1 16,21 21-16</inkml:trace>
  <inkml:trace contextRef="#ctx0" brushRef="#br0" timeOffset="24720.4">4508 4212 0,'22'0'16,"20"0"-16</inkml:trace>
  <inkml:trace contextRef="#ctx0" brushRef="#br0" timeOffset="25055.84">5313 3979 0,'0'22'31,"0"-1"-31,0 0 0,0 21 16,0 1-16,0-1 0,0 0 0,0 1 15,0-1-15,0 0 0,0 1 16,0-1-16,0 0 0,0 1 16,0-22-16,0 21 0,0-21 15,0 0-15,0 1 0,0-1 0,21 0 16,-21 0-16,0 0 16,21-21-16,0 0 15,-21-21 1,0 0-16</inkml:trace>
  <inkml:trace contextRef="#ctx0" brushRef="#br0" timeOffset="25412">5249 3979 0,'-21'0'16,"42"0"-16,-42-21 0,21 0 15,21 21 1,0-21-16,1 21 0,20 0 16,-21 0-16,21 0 0,1 0 15,-1 0-15,0 0 0,-20 21 0,20-21 16,0 21-16,1 0 0,-1 22 16,0-22-16,-21 21 0,22 1 15,-1-22-15,-21 21 0,22 0 16,-22 1-16,-21-1 0,0-21 0,0 22 15,0-22-15,-21 21 0,-22 0 16,1-20-16,0-1 0,-1 0 16,1 0-16,0 0 0,-1 0 0,1-21 15,0 22-15,-1-22 0,1 0 16,21 21-16,0-21 0,-1 0 0,1 0 16,0 0-16,0 0 0,0-21 15,21-1-15</inkml:trace>
  <inkml:trace contextRef="#ctx0" brushRef="#br0" timeOffset="25674.93">4064 4276 0,'0'0'0,"21"-21"0,0 21 16,0 0-16,22 0 15,-22 0-15,21-22 0,22 22 0,-22 0 16,22 0-16,-1-21 0,1 21 16,-22 0-16,21 0 0,1 0 0,-22 0 15,1 0-15,-1-21 0,-21 42 0,0-21 16,0 0-16</inkml:trace>
  <inkml:trace contextRef="#ctx0" brushRef="#br0" timeOffset="26159.65">5842 4170 0,'21'0'0,"0"0"31,0 0-15,1 0-16,-1 0 15,0 0-15,0 0 16,0 21-16,0-21 0,1 21 0,-1 0 15,0 1-15,0 20 0,-21-21 0,21 0 16,0 0-16,1 22 0,-22-22 16,0 0-16,0 0 0,0 0 15,0 1-15,0-1 0,0 0 0,-22 0 16,1 0 0,0-21-16,21-21 31,0 0-16,0 0-15,0 0 0,0-1 16,21 1-16,0 0 0,1 0 16,-22 0-16,0-22 0,21 22 15,0 0-15,-21 0 0,21 0 0,0 21 16,-21-21-16,21-1 0,1 1 0,-1 0 16,0 0-16,0 0 15,0 21-15,-21-21 0</inkml:trace>
  <inkml:trace contextRef="#ctx0" brushRef="#br0" timeOffset="26403.97">6519 4106 0,'0'22'31,"0"-1"-31,0 0 0,-21 0 16,21 0-16,0 0 15,0 22-15,0-22 0,0 0 16,0 0-16,0 0 0,0 1 15,0-1-15,0 0 0,0 0 16,0 0-16,0 0 0,0 1 16,0-1-1,0-42 17,0-1-32,0 1 15</inkml:trace>
  <inkml:trace contextRef="#ctx0" brushRef="#br0" timeOffset="26583.86">6519 3979 0,'0'0'0,"0"-21"0,0 0 0,-21 0 15,21 0-15,0 0 16,-21 21 0,42 0 15,0 21-16,0-21 1,1 21-16,-1 0 0</inkml:trace>
  <inkml:trace contextRef="#ctx0" brushRef="#br0" timeOffset="26939.66">6900 4043 0,'0'0'0,"0"21"0,0 0 15,0 0-15,0 1 0,0-1 16,0 0-16,0 0 0,-21 0 16,21 22-16,0-22 0,0 0 0,0 0 15,0 21-15,0-20 0,0-1 0,-21 0 16,21 0-16,0 0 16,0 0-16,0 1 0,0-1 15,0-42 16,21 21-31,0-22 16,0 1-16,1 0 0,-22 0 16,21 0-16,0 0 0,0-22 0,0 22 15,0-21-15,1 21 0,-1-1 0,-21-20 16,21 21-16,0 0 16,-21 0-16,21 21 15</inkml:trace>
  <inkml:trace contextRef="#ctx0" brushRef="#br0" timeOffset="27286.37">7175 4255 0,'0'0'0,"0"21"31,22-21-31,-1 0 15,0 0-15,0 0 0,0 0 0,0 0 16,22 0-16,-22-21 0,0 21 16,0-22-16,0 22 0,1-21 15,-1 21-15,-21-21 0,21 0 0,-21 0 16,0 0-16,0-1 16,-21 1-16,0 21 15,-1 0-15,1 0 16,0 21-16,0-21 0,0 22 0,0-1 15,21 21-15,-22-21 0,1 0 0,21 22 16,-21-22-16,21 0 0,0 21 16,0-20-16,0-1 0,0 0 0,0 0 15,0 0-15,0 0 0,21-21 16,0 0-16,1 0 0,-1 0 16,21 0-16,0 0 0,1-21 15,-1 21-15</inkml:trace>
  <inkml:trace contextRef="#ctx0" brushRef="#br0" timeOffset="27712.13">7874 4149 0,'0'0'0,"-21"0"16,21 21 0,0 0-16,-21-21 0,21 21 15,0 0-15,0 1 0,0-1 0,-22 21 16,22-21-16,-21 0 0,21 1 15,0-1-15,0 0 16,-21 0-16,21 0 0,0 0 16,-21-21-16,21-21 47,-21 0-47,21 0 0,0 0 15,0 0-15,0-22 0,0 22 0,21-21 16,0-1-16,0 22 0,0-21 15,1 0-15,20 20 0,0-20 0,1 21 16,-1 0-16,0 0 0,1-1 16,-1 1-16,-21 21 0,21 0 0,1 0 15,-22 0-15,0 21 0,0 1 16,0-1-16,1 0 0,-22 21 16,0-21-16,0 22 0,0-22 0,0 21 15,0 1-15,-22-1 0,1-21 0,0 21 16,-21-20-16,21 20 0,-1-21 15,-20 0-15,21 0 0,-21 1 0,-1-1 16,22 0-16,-21 0 0,-1-21 0</inkml:trace>
  <inkml:trace contextRef="#ctx0" brushRef="#br0" timeOffset="28771.41">762 6414 0,'0'-22'0,"0"1"15,0 0-15,0 0 16,21 21-16,0-21 0,0 0 15,1 21-15,-1-22 0,0 22 0,0-21 16,21 21-16,-20 0 0,20 0 16,-21 0-16,21 0 0,-20 0 15,-1 0-15,0 0 0,-21 21 0,21 1 16,-21-1-16,0 0 0,0 21 16,-21-21-16,-21 22 0,20-22 0,1 21 15,-21-21-15,21 1 0,-22-1 16,22 0-16,0 0 0,-21 0 0,21-21 15,-1 0-15,1 21 0,0-21 16,0 0-16,42-21 31,0 21-31,22-21 16,-22 0-16,21 21 0,22-21 16,-22 21-16,21 0 0,1-21 15,-1 21-15,-20 0 0,20 0 0,1 0 16,-22 0-16,0 21 0,1-21 15,-1 21-15,-21 0 0,0 0 0,-21 22 16,0-22-16,0 21 0,-21-21 16,0 22-16,0-22 0,-21 21 15,-1-21-15,1 0 0,-22 22 0,22-22 16,-21 0-16,20 0 0,-20 0 16,20 1-16,1-22 0,-21 0 15,20 21-15,1-21 0,-22 0 0,22 0 16,21 0-16,-21 0 0,-1-21 15,22-1-15,0 1 0,0 0 0,0 0 16,21 0-16,0 0 16,0-1-16,0 1 0,21 0 31,0 21-31,0-21 0,0 0 16,22 21-16</inkml:trace>
  <inkml:trace contextRef="#ctx0" brushRef="#br0" timeOffset="29063.24">1947 6773 0,'0'0'0,"0"22"0,21-22 0,-21-22 47,0 1-47,0 0 0,0 0 16,0 0-16,0 0 15,0-1-15,0 1 0,0 0 16,-21 21-16,0 0 16,0 0-16,21 21 15,0 0-15,0 1 16</inkml:trace>
  <inkml:trace contextRef="#ctx0" brushRef="#br0" timeOffset="29568.48">3598 6160 0,'0'0'0,"0"-22"0,0 1 0,0 0 16,0 0-16,0 0 0,0 0 15,0-1-15,0 1 0,-21 0 0,21 0 16,-21 21 0,0 0-16,21 21 15,0 0-15,0 0 0,0 22 16,0-22-16,0 21 0,-21 1 0,21 20 15,0-21-15,0 22 0,0-1 16,0 1-16,0-22 0,0 22 16,0-22-16,0 22 0,-22-22 0,22 0 15,0-21-15,0 22 0,0-22 0,0 0 16,0 0-16,0 0 0,0 1 16,0-44 15,0 1-31,0 0 15,0 0-15,0 0 0</inkml:trace>
  <inkml:trace contextRef="#ctx0" brushRef="#br0" timeOffset="29883.29">3281 6287 0,'-21'-22'16,"42"44"-16,-42-65 0,21 1 0,0 21 0,-22 0 15,22-1-15,0 1 0,0 0 16,0 0-16,22 0 0,-1 21 0,0-21 15,0-1-15,21 1 0,1 21 16,-1-21-16,22 21 0,-22 0 0,21 0 16,1 0-16,-1 0 0,-20 21 15,-1 0-15,0 1 0,1-1 0,-22 0 16,0 21-16,0-21 0,-21 22 16,0-1-16,0 0 0,-21 1 15,-21-1-15,-64 64 16,64-85-16,-1 21 0,1-20 15,0-1-15,20 0 0,-20 0 0,21 0 16,0-21-16,0 0 0,21 21 16,0-42-1,21 0-15,0 0 0,0 0 16,0 0-16,22-1 0</inkml:trace>
  <inkml:trace contextRef="#ctx0" brushRef="#br0" timeOffset="30324.04">4551 6054 0,'-64'21'32,"43"0"-17,0 0-15,0 22 0,0-22 0,-22 21 16,22 0-16,0 1 0,0-1 0,21 22 15,-21-22-15,-1 0 0,22 1 16,-21 20-16,21-42 0,0 22 0,0-1 16,0-21-16,0 0 0,21 0 15,1 1-15,20-1 0,-21-21 16,21 0-16,-20 0 0,20 0 0,0 0 16,1 0-16,-1 0 0,0 0 15,-21-21-15,22-1 0,-1 1 0,-21 0 16,22-21-16,-22-1 0,0 22 0,21-42 15,-42 20-15,21 1 0,1-21 16,-22 20-16,0 1 0,0-22 0,0 22 16,0 0-16,0 21 0,-22-22 15,-20 22-15,21 0 0,0 0 16,-22 21-16,1 0 0,0 0 0,-1 0 0,1 0 16,0 0-16,21 21 0,-22 0 15,22 0-15,0 0 0,0 1 16,21-1-16,0 0 0,0 0 15,0 0-15,21-21 16</inkml:trace>
  <inkml:trace contextRef="#ctx0" brushRef="#br0" timeOffset="30607.88">5397 5990 0,'-63'85'16,"42"-43"-1,21-21-15,0 22 0,-21 20 0,-1-20 16,22-1-16,-21 21 0,21-20 0,0-1 16,0 0-16,-21 1 0,21-1 15,0-21-15,-21 0 0,21 1 0,0-1 16,0 0-16,21-21 31,-21-21-31,21 0 0,0-1 16,-21-20-16,22 21 15,-22-21-15</inkml:trace>
  <inkml:trace contextRef="#ctx0" brushRef="#br0" timeOffset="30828.75">5334 6054 0,'0'-21'16,"0"42"-16,0-64 0,21 43 31,-21 22-31,21-1 0,0 0 0,1 0 16,-22 0-16,42 0 0,-21 1 15,0-1-15,0 0 0,1 0 0,20 0 16,-21 22-16,21-43 0,-20 21 16,-1 0-16,21 0 0,-21-21 15,-21 21-15,21-21 0,1 0 16,-1 0-16,0-21 31</inkml:trace>
  <inkml:trace contextRef="#ctx0" brushRef="#br0" timeOffset="31283.49">6075 5927 0,'21'0'0,"-42"0"0,42 21 31,-42 0-31,0 0 16,-1-21-16,1 21 0,0 1 16,0-1-16,-21 0 0,20 0 0,-20 0 15,21 0-15,0 1 0,-22-22 16,22 21-16,0-21 0,0 0 0,21 21 16,21-21-1,0 0 1,22 0-16,-22-21 0,0 21 0,21-21 15,-21-1-15,22 1 0,-1 0 16,-21 0-16,22-21 0,-22 20 0,21 1 16,-21-21-16,0 21 0,1 0 15,-1-1-15,0 1 0,-21 0 0,21 21 16,-21 42 15,0-20-31,0 20 0,0-21 16,0 21-16,0 1 0,0-1 0,0 0 15,0 1-15,0-1 0,-21 0 16,21 22-16,0-22 0,0 1 0,0-1 16,0 0-16,0-21 0,0 22 0,0-22 15,0 21-15,0-21 0,0 1 16,0-1-16,0 0 0,0 0 0,0 0 16,0 0-16</inkml:trace>
  <inkml:trace contextRef="#ctx0" brushRef="#br0" timeOffset="32288.23">825 8551 0,'0'-21'0,"0"42"0,22-42 0,-22 0 0,0 0 16,0 42 31,0 0-47,0 0 0,0 1 0,0 20 15,0 0-15,0 1 0,0-1 16,0 21-16,0-20 0,0-1 0,0 0 16,-22 1-16,22-22 0,-21 21 15,21-21-15,-21 1 0,21-1 0,0 0 16,0-42 15,0 0-31,21-1 16,-21 1-16,21 0 0,1 0 15,-1 21-15,0-21 0,0 0 16,0 21-16,0-22 0,1 22 0,20 0 16,-21-21-16,21 21 0,-20 0 15,20-21-15,-21 21 0,21 0 0,-20-21 16,-1 21-16,0-21 0,0 21 15,0-21-15,-21-1 0,21 1 16,-21 0-16,0 0 16,0 0-16,0 0 0,0-1 15,0 1-15,-21 0 0,21 0 16,-21 21-16,0 0 16,0 0-16,21 21 15,0 0-15,-21 22 0,21-1 16,-22 0-16,22 1 0,-21-1 0,21 0 15,0 1-15,0-1 0,-21 0 16,21 1-16,-21-22 0,21 0 16,0 21-16,0-21 0,0 1 0,0-1 15,0 0 1,21-21-16,0 0 16,0-21-1,1 0-15</inkml:trace>
  <inkml:trace contextRef="#ctx0" brushRef="#br0" timeOffset="32499.37">2138 8742 0,'0'0'0,"21"-21"16,0 21-16,-42 0 62</inkml:trace>
  <inkml:trace contextRef="#ctx0" brushRef="#br0" timeOffset="33296">3937 8319 0,'0'0'0,"0"-22"0,0 1 0,-21 0 15,21 0-15,0 0 0,0 0 16,0-1-16,0 1 0,0 0 0,0 0 16,0-21-16,0 20 0,0 1 15,0 0-15,0 0 0,0 0 0,21 0 16,-21-1-16,0 44 31,0-1-31,0 0 0,0 0 0,0 21 16,0 1-16,0 20 0,0-20 15,-21 20-15,0-21 0,21 22 0,-22-1 16,1-20-16,0 20 0,0-20 16,-21-1-16,20 21 0,-20-20 15,21-22-15,-21 21 0,20 1 0,-20-22 16,21 0-16,0 0 0,-22 0 16,22 0-16,0-21 0,0 0 0,0 0 15,0 0-15,-1 0 0,1-21 16,0 0-16,21 0 0,0-21 15,0 20-15,0-20 0,0 21 0,0-21 16,0-1-16,0 1 0,0 0 16,0-1-16,0 1 0,21 21 0,0-22 15,-21 22-15,22 0 0,-1 0 16,0 21 0,0 0-16,0 21 0,-21 0 0,21 0 15,1 1-15,-1 20 0,0-21 16,0 21-16,0 1 0,0-1 0,-21-21 15,22 22-15,-1-22 0,0 21 16,0-21-16,0 0 0,-21 22 0,21-43 16,1 21-16,-1 0 0,21-21 0,-21 0 15,0 0-15,1 0 0,20 0 16,-21 0-16,0-21 0,22 0 0,-22 0 16,21-1-16,-21 1 0,22 0 0,-22-21 15,21 21-15,-21-1 16,0-20-16</inkml:trace>
  <inkml:trace contextRef="#ctx0" brushRef="#br0" timeOffset="33667.79">4424 8424 0,'-21'43'31,"-1"-22"-31,1 0 0,0 21 16,0 1-16,21-22 15,0 0-15,0 21 0,-21-20 0,21 20 16,0-21-16,0 0 0,0 0 0,0 1 15,0-1-15,21 0 0,0-21 16,0 0-16,0 0 16,22 0-16,-22 0 0,0 0 15,0 0-15,22-21 0,-22 0 0,21-1 16,-21 1-16,0 0 0,1 0 0,-1-21 16,0 20-16,-21 1 0,21-21 15,-21 21-15,0-22 0,0 22 0,0-21 16,-21 21-16,0-22 0,0 22 15,-1 0-15,1 0 0,0 21 0,-21 0 16,21 0-16,-22 0 0,22 0 16,-21 0-16,21 0 0,-22 21 0,22 0 15,0-21-15,0 21 0,0 1 0,21-1 16,0 0-16,0 0 16,0 0-16,21-21 0,0 21 15,21-21-15,-21 0 0,22 0 0,-1 0 16</inkml:trace>
  <inkml:trace contextRef="#ctx0" brushRef="#br0" timeOffset="33963.62">5546 8213 0,'0'0'0,"-22"0"16,-20 21-1,21 0-15,-21-21 0,20 21 0,-20 0 16,21 1-16,-21 20 0,20-21 16,1 0-16,0 22 0,-21-22 0,21 21 15,-1 0-15,22-20 0,-21 20 16,21-21-16,0 21 0,0 1 0,0-22 16,0 0-16,0 21 0,0-20 0,21-1 15,1 0-15,-1-21 0,21 21 16,0-21-16,1 0 15,-1 0-15,0 0 0,1 0 0,-1-21 16,22 0-16,-1 0 0,1-1 16</inkml:trace>
  <inkml:trace contextRef="#ctx0" brushRef="#br0" timeOffset="34408.36">6329 8340 0,'0'-21'16,"0"42"-16,-21-64 0,-1 43 0,1 0 15,0 0-15,0 0 0,0 0 0,21 22 16,-21-1-16,-1-21 0,1 21 0,0 0 16,0 21-16,0-20 15,0-1-15,-1 21 0,22-21 0,-21 0 16,0 22-16,21-22 0,0 0 0,0 0 16,0 0-16,0 1 0,0-1 15,0 0-15,21-21 16,0 0-16,1 0 0,-1 0 15,21-21-15,-21 0 0,0 21 16,1-22-16,-1 1 0,21-21 0,-21 21 16,0 0-16,-21-22 0,22 22 0,-22-21 15,21 21-15,-21-22 0,0 1 16,21 21-16,-21 0 0,0-1 0,0 1 16,0 42-1,0 1 1,0-1-16,-21 0 0,21 42 15,0-20-15,0-22 0,0 0 0,0 21 16,0-20-16,0-1 0,0 0 16,0 0-16,0 0 0,0 0 0,0 1 15,21-22 1,0 0-16,0 0 0,0 0 16,1 0-16,-1-22 0,0 22 0,0-21 15,0 0-15</inkml:trace>
  <inkml:trace contextRef="#ctx0" brushRef="#br0" timeOffset="34693.19">6964 7726 0,'0'-42'16,"0"84"-16,0-106 0,0 43 0,0 42 31,0 22-31,-21-22 16,-1 21-16,22 1 0,-21-1 0,0 21 15,21 1-15,0-22 0,-21 22 16,21-1-16,-21 1 0,0 42 16,21-64-16,0 21 0,-22-20 0,22-22 15,0 21-15,0 1 16,0-22-16,0 0 0,0 0 0,0 0 16,0 0-16,0 1 15,22-22 1,-1 0-16,-21-22 0,21 1 15,0 0-15,0 21 0</inkml:trace>
  <inkml:trace contextRef="#ctx0" brushRef="#br0" timeOffset="35071.99">7239 8276 0,'0'64'31,"-21"-43"-31,0 0 0,21 0 15,-22 0-15,22 1 0,0 20 16,0-21-16,0 0 0,0 0 0,0 1 16,0-1-16,0 0 0,0 0 0,22 0 15,-1 0-15,0-21 16,0 0-16,0 0 16,0 0-16,1 0 0,-1-21 15,0 0-15,-21 0 0,21 0 16,-21 0-16,21-1 0,-21 1 15,0-21-15,0 0 0,0-1 0,0 1 16,0 21-16,0-22 0,0 1 16,0 21-16,-21 0 0,0 0 0,0-1 15,0 22-15,-1 0 0,1 0 16,0 0-16,0 22 0,0-22 16,21 21-16,-21 0 0,21 0 15,0 0-15,0 0 0,0 1 16,21-1-16,0 0 0,0-21 15,0 0-15,0 21 0,1-21 0</inkml:trace>
  <inkml:trace contextRef="#ctx0" brushRef="#br0" timeOffset="35460.76">7683 8297 0,'0'0'0,"0"-21"0,0 0 16,22 0-16,-22 0 0,0 0 15,21-1-15,0 22 0,0-21 16,0 0-16,22 21 0,-22 0 0,0-21 16,21 21-16,1 0 0,-1 0 0,-21 21 15,21 0-15,1 22 0,-22-22 16,0 21-16,0-21 0,0 22 0,-21-1 16,0 0-16,0-21 0,0 22 0,0-1 15,0-21-15,0 22 16,-21-22-16,0 0 0,21 0 0,-21 0 15,0 0-15,21-42 32,0 0-32,0 0 15,0 0-15,0-22 0,21 22 16,-21-21-16,21 21 0,0-22 16,-21 1-16,21 21 0,1-21 0,-1-1 15,-21 22-15,21 0 0,0 0 0,0 0 16,0-1-16,-21 1 0,22 0 15,-1 21-15,0 0 0,-21-21 0,21 21 16,0 0-16,0 0 0</inkml:trace>
  <inkml:trace contextRef="#ctx0" brushRef="#br0" timeOffset="35903.51">8953 8234 0,'0'0'0,"22"-21"0,-1 21 16,-21-21-16,0-1 16,0 1-16,0 0 15,-43 21 1,22 0-16,-21 0 16,21 21-16,-22 0 0,1 1 0,0-22 15,21 21-15,-22 0 0,22 0 0,0 0 16,21 0-16,0 1 15,0-1-15,21 0 16,0-21-16,0 0 16,1 21-16,20-21 0,-21 21 15,21-21-15,-20 21 0,20-21 0,-21 22 16,0-1-16,0-21 0,1 21 16,-1 0-16,-21 0 15,0 0-15,0 1 0,0-1 16,-21-21-16,-1 21 0,1-21 0,-21 0 15,0 21-15,20-21 0,-20 0 16,0 0-16,-1 0 0,1 0 0,0 0 16,21 0-16,-22 0 0,22 0 0,0 0 15,0 0-15,0 0 0,-1-21 16,1 0 0,21 0-16,-21-1 0,21 1 0,0 0 15</inkml:trace>
  <inkml:trace contextRef="#ctx0" brushRef="#br0" timeOffset="36219.33">6583 7874 0,'0'0'0,"-21"0"0,-1 0 0,44 0 15,-1 0 1,21 0-16,0-21 0,1 21 16,20 0-16,1 0 0,-1 0 15,1 0-15,20 0 0,65-21 16,-86 0-16,22 21 0,-1 0 16,1-22-16,0 22 0,-1 0 0,-20 0 15,21-21-15,-22 21 0,-21 0 0,1 0 16,-1 0-16,-21 0 0,-42 21 31,-21-21-31,21 22 0,-22-22 16,-20 21-16</inkml:trace>
  <inkml:trace contextRef="#ctx0" brushRef="#br0" timeOffset="36852.98">1122 10224 0,'0'0'0,"0"21"15,21-21-15,21 0 16,-21 0-16,1 0 16,20 0-16,0 0 0,1 0 0,20 0 15,-21 0-15,1 0 16,-1 0-16,-21 0 0,22 0 0,-22 0 15,0 0-15,-42 0 32,0 0-32,-1 0 0</inkml:trace>
  <inkml:trace contextRef="#ctx0" brushRef="#br0" timeOffset="37275.73">952 10414 0,'-42'64'31,"63"-64"0,0 0-31,1 0 0,-22-22 0,42 22 16,-21 0-16,0 0 0,22-21 15,-22 21-15,21 0 0,0 0 0,1 0 16,-22 0-16,21 0 0,1 0 16,-1 21-16,0-21 0,-21 22 0,1-1 15,-1 0-15,0 0 0,-21 0 16,0 22-16,0-22 0,0 21 16,-21-21-16,0 22 0,-22-22 0,1 0 15,21 21-15,-22-21 0,1 1 16,0-22-16,21 21 0,-22-21 15,1 0-15,21 0 0,0 0 0,-1 0 16,1 0-16,0 0 0,0 0 16,0 0-16,0-21 0,21-1 15,0 1-15,0 0 16,21 0 0,0 21-1</inkml:trace>
  <inkml:trace contextRef="#ctx0" brushRef="#br0" timeOffset="37459.62">1968 10732 0,'0'0'0,"22"0"0,-1 0 0,0 0 16,0 0-16</inkml:trace>
  <inkml:trace contextRef="#ctx0" brushRef="#br0" timeOffset="38084.26">2942 10118 0,'0'0'0,"0"-21"15,0 42 1,0 0-16,0 0 0,0 21 16,0 1-16,0-1 15,0 0-15,0 22 0,0-1 0,0-20 16,0 20-16,0-20 0,0 20 0,0-21 15,0 1-15,0-1 0,0-21 16,0 22-16,0-22 0,0 0 0,0 0 16,0 0-16,0-42 31,21 0-31,-21 0 0,21 0 16,-21-1-16,0 1 0,0 0 15,22-21-15,-1-1 0,0 1 0,-21 0 16,21-1-16,0 1 0,0 0 15,1-1-15,20 22 0,-21 0 16,0 0-16,22 0 0,-1 21 0,-21 0 16,21 21-16,1 0 0,-22 0 15,21 0-15,-21 1 0,1 20 0,-1 0 16,0-21-16,-21 22 0,0-22 0,0 21 16,0 1-16,0-22 0,0 0 15,0 0-15,-21 0 0,21 0 0,-21 1 16,21-1-16,-22-21 0,22 21 15</inkml:trace>
  <inkml:trace contextRef="#ctx0" brushRef="#br0" timeOffset="38597.97">4170 10393 0,'0'0'0,"-21"-21"0,-1 21 0,-20 0 0,21 0 16,0 0-16,-22 0 0,22 0 16,-42 21-16,20 0 15,1 21-15,21 1 0,-21-1 0,20 0 16,-20 1-16,21-1 0,0 0 15,0 1-15,-1-1 0,22 0 0,0-20 16,0-1-16,0 0 0,22 0 0,-1 0 16,0-21-16,21 0 0,-21 0 15,22 0-15,-22 0 0,64-21 16,-64 0-16,21 0 0,0 0 16,1-1-16,-22 1 0,21 0 0,1-21 15,-22-1-15,0 22 0,0-21 16,0 0-16,0-1 0,-21 1 15,22 21-15,-22 0 0,0-1 0,0 1 16,0 42 0,-22 1-16,22-1 15,-21 0-15,21 0 0,-21 0 0,21 22 16,0-22-16,0 0 0,0 21 0,0-21 16,0 1-16,0-1 0,0 0 15,21 0-15,0 0 0,1-21 16,20 0-16,-21 0 0,21 0 15,1 0-15,-1 0 0,0-21 0,22 0 16,-22 0-16,1 0 0,-1-1 16,-21 1-16,21 0 0</inkml:trace>
  <inkml:trace contextRef="#ctx0" brushRef="#br0" timeOffset="38983.75">4826 10414 0,'-64'106'31,"64"-85"-31,0 21 0,0-20 0,-21-1 16,0 42-16,21-42 0,0 1 16,0-1-16,0 0 0,-21 0 15,21 0 1,0-42 0,21 0-1,-21 0-15,21 0 16,0-1-16,-21 1 0,22-21 0,-1 21 15,0-22-15,0 22 0,0-21 0,0 21 16,1-22-16,-1 22 0,0 0 16,0 0-16,0 21 0,0-21 0,1 21 15,-1 0-15,21 0 0,-21 0 16,0 21-16,22 0 0,-22 0 0,0 0 16,0 1-16,0-1 0,-21 42 15,0-20-15,0-22 0,0 0 16,0 21-16,0-21 0,-21 1 0,21-1 15,-21 0-15,0-21 0,21 21 0,-21 0 16,42-21 15</inkml:trace>
  <inkml:trace contextRef="#ctx0" brushRef="#br0" timeOffset="39524.69">6117 10245 0,'-21'0'0,"42"0"0,-63 0 0,21 0 0,-1 0 16,-20 0-16,21 0 0,0 0 15,-22 0-15,22 21 0,-21 21 0,0-21 16,20 22-16,-20-1 0,21 0 0,-21 1 15,20-1-15,1 0 0,0 1 16,0-1-16,21 0 0,0-20 0,0 62 16,21-63-16,0 1 15,0-22-15,1 0 0,20 0 16,0 0-16,-21 0 0,22 0 16,-1 0-16,0-22 0,1 1 0,-22 0 15,21-21-15,1 21 0,-22-22 16,0 1-16,21 0 0,-21-22 0,1 1 15,-1 20-15,0-20 0,-21-1 0,0 22 16,21-22-16,-21 1 0,0 21 16,0-1-16,0 1 0,0 21 0,0-22 15,0 22-15,-21 21 16,21 21-16,-21 1 16,0-1-16,21 21 0,0-21 0,-22 22 15,1-1-15,21 0 0,0 22 16,0-22-16,0 22 0,0-1 15,0-21-15,0 1 0,0 20 0,0-20 16,0-1-16,21-21 0,1 21 0,-1-20 16,0-1-16,0 0 0,0 0 15,0-21-15,1 0 0,-1 0 0,0 0 16,21 0-16,-21 0 0,1-21 0,62-43 16</inkml:trace>
  <inkml:trace contextRef="#ctx0" brushRef="#br0" timeOffset="39779.55">6921 9906 0,'-21'85'32,"0"-43"-32,0 0 0,21 1 15,-21-1-15,21 0 0,-21 22 16,21-1-16,-22 1 0,1-22 0,21 22 15,0-1-15,0-20 0,-21-1 0,21 0 16,0 1-16,0-1 0,0 0 16,0-21-16,0 1 0,21-22 15,0 0-15,1 0 16,-1 0-16,0 0 16,0-22-16,21 1 0,-20 0 0,-1 0 15</inkml:trace>
  <inkml:trace contextRef="#ctx0" brushRef="#br0" timeOffset="40136.33">7197 10308 0,'0'21'0,"0"1"0,0-1 16,0 0-16,0 0 0,0 0 16,21-21-1,0 0-15,0 0 0,0 0 0,0 0 16,1 0-16,-1 0 0,0 0 15,0-21-15,21 0 0,-20 0 16,-1 21-16,-21-21 0,0-1 0,21 1 16,-21 0-16,0 0 0,-21 0 15,0 0-15,-22 21 16,22 0-16,0 0 0,0 0 0,-22 21 16,22 0-16,-21 0 0,21 0 0,0 0 15,-1 22-15,1-1 0,0 0 16,21 1-16,0-1 0,0-21 0,0 22 15,0-1-15,0-21 0,0 21 0,0-20 16,21-1-16,0 0 0,1 0 16,-1-21-16,0 21 0,0-21 15,0 0-15,0 0 0,22 0 0,-22 0 16,0 0-16,0-21 0,0 0 0,1 0 16</inkml:trace>
  <inkml:trace contextRef="#ctx0" brushRef="#br0" timeOffset="40964.42">8467 10181 0,'0'0'0,"21"0"47,0-21-47,0 21 16,21-21-16,-20 21 0,20-21 0,-21 0 15,21-1-15,-20 1 0,-1 21 16,0-21-16,0 0 0,0 0 0,-21 0 16,0-1-16,0 1 0,0 0 15,-21 0-15,0 0 0,0 0 16,-22 21-16,22 0 0,-21 0 0,0 0 16,20 0-16,-20 0 0,0 21 0,21-21 15,-22 21-15,22 21 0,-21-21 16,42 1-16,-21 20 0,-1-21 0,22 21 15,0 1-15,0-22 0,0 0 16,0 21-16,0-20 0,0-1 0,22 0 16,-1 0-16,0-21 0,0 0 0,0 21 15,0-21-15,1 0 0,-1 0 16,21 0-16,-21 0 0,0-21 16,1 0-16,-1 21 0,0-21 0,-21 0 15,-21 21 1,0 0-16,-1 0 0,-20 0 15,21 0-15,-21 0 0,20 0 16,-20 21-16,21 0 0,0 0 0,0 0 16,-1 0-16,1 22 0,0-22 0,21 21 15,-21 1-15,21 62 16,0-83-16,0 20 0,0-21 16,0 0-16,0 0 0,0 1 0,21-1 15,0-21-15,0 0 0,1 0 0,-1 0 16,21 0-16,0 0 15,-20 0-15,20 0 0,0-21 0,1-22 16,-1 22-16,21 0 0,-20-21 0,-1-1 16</inkml:trace>
  <inkml:trace contextRef="#ctx0" brushRef="#br0" timeOffset="41227.51">9292 9652 0,'0'0'0,"0"-21"0,0 0 0,0 0 0,0 42 31,-21-21-31,21 42 0,-21 0 0,21 1 16,-21-1-16,21 0 0,0 22 15,0-1-15,0-20 0,-22 20 16,22-20-16,-21 20 0,21-21 0,0 22 16,-21-22-16,21 1 0,-21-1 0,21 0 15,-21 1-15,21-22 0,0 21 16,0-21-16,0 0 0,0 1 0,0-1 15,21-42 1,0-1 0,0 1-16,-21 0 0,21 0 0</inkml:trace>
  <inkml:trace contextRef="#ctx0" brushRef="#br0" timeOffset="41599.28">9356 10329 0,'0'0'0,"0"22"16,0-1-16,21-21 16,0 21-1,0-21-15,0 0 16,0 0-16,1 0 0,-1-21 16,0 0-16,0 21 0,0-22 0,0 1 15,1 0-15,-1 21 0,0-42 16,-21 21-16,0-1 0,0 1 15,0 0-15,-21 21 16,0 0-16,-1 0 16,1 0-16,0 21 0,0 0 15,0 1-15,0-1 0,21 21 0,-22-21 16,22 0-16,-21 22 0,21-22 0,0 21 16,0-21-16,0 1 0,0-1 15,0 21-15,0-21 0,0 0 16,21 1-16,1-22 0,20 0 0,-21 0 15,21 0-15,1 0 0,-1 0 16,0 0-16,1 0 0,20 0 0,-20-22 16,-1 1-16,0 21 0</inkml:trace>
  <inkml:trace contextRef="#ctx0" brushRef="#br0" timeOffset="42268.57">10202 10118 0,'-21'0'16,"21"21"0,0 0-16,0 0 0,0 0 15,-21 22-15,21-22 16,-21 0-16,21 0 0,0 0 0,0 1 16,0-1-16,-21 0 0,21 0 0,-22 0 15,22 0-15,0 1 31,0-44-15,0 1 0,0 0-16,0 0 0,0 0 15,0 0-15,0-1 0,0 1 0,22-21 16,-1 21-16,-21 0 0,21-1 16,0 1-16,-21 0 0,21 0 0,0 21 15,1-21-15,-1 21 0,0 0 0,21 0 16,-21 0-16,1 0 15,-1 0-15,-21 21 0,21 0 16,-21 0-16,21 0 0,-21 1 0,0-1 16,0 0-16,0 0 0,0 0 0,0 0 15,0 1-15,0-1 0,0 0 16,0 0-16,0 0 0,-21-21 16,21 21-16,-21-21 15,21-21 1,0 0-1,0 0-15,0 0 0,21 0 16,0-1-16,0-20 16,0 21-16,1 0 0,-1 0 0,0-1 15,0 1-15,21 0 0,-20 0 0,-1 21 16,21 0-16,-21 0 0,0 0 16,1 0-16,-1 0 0,0 21 0,-21 0 15,0 0-15,0 1 0,0-1 0,0 0 16,0 0-16,0 0 0,-21 0 15,21 1-15,-21-1 0,21 0 0,-22 0 16,1 0-16,21 0 16,21-21-1,1 0 1,-1-21-16,0 0 16,0 21-16</inkml:trace>
  <inkml:trace contextRef="#ctx0" brushRef="#br0" timeOffset="42623.41">11007 10308 0,'21'0'15,"0"0"-15,-21-21 16,21 21-16,0 0 0,0-21 0,1 21 16,-1-21-16,0 21 0,0-21 0,0-1 15,0 22-15,1-21 0,-1 0 16,0 21-16,-21-21 0,0 0 15,0 0-15,-21 21 16,0 0-16,-1 0 16,1 0-16,0 0 0,0 21 15,-21 0-15,20 0 0,1 0 0,0 22 16,0-22-16,0 21 0,21-21 0,-21 0 16,21 22-16,0-22 0,0 21 15,0-21-15,0 1 0,21-1 0,0 0 16,21 0-16,-21-21 0,1 21 0,20-21 15,-21 0-15,21 0 0,-20 0 16,20 0-16,0 0 0,-21 0 16,22-21-16,-22 0 0,21 0 0,-21 0 15,22-1-15,-22 1 0,0-21 16,0 21-16</inkml:trace>
  <inkml:trace contextRef="#ctx0" brushRef="#br0" timeOffset="43043.62">11684 10160 0,'0'0'0,"21"-21"16,-21 42 15,-21-21-31,21 21 0,-21 0 16,21 1-16,0-1 0,0 0 0,0 0 15,0 21-15,-21-20 0,21-1 16,-22 0-16,22 0 0,0 0 0,0 0 16,0 1-16,0-1 0,-21-21 15,21 21-15,-21-21 31,21-21-15,0 0-16,0-1 0,0-20 16,0 21-16,21-21 0,0 20 15,22-20-15,-22 0 0,21 21 0,-21-22 16,22 22-16,20-21 0,-20 21 0,-1-1 16,0 1-16,22 21 0,-22 0 15,-21 0-15,22 0 0,-1 0 0,-21 21 16,0 22-16,0-1 15,-21-21-15,0 22 0,0-1 16,0 0-16,0-21 0,0 22 16,-21-22-16,0 21 0,21-21 0,0 22 15,-21-22-15,0 0 0,21 0 0,0 0 16,0 1-16,21-44 31,0 1-15</inkml:trace>
  <inkml:trace contextRef="#ctx0" brushRef="#br0" timeOffset="43351.98">12869 9546 0,'0'0'0,"-21"-42"31,0 42-31,0 0 0,21 21 15,-21 0-15,-1 22 0,1-1 16,21 0-16,-21 22 0,0-1 0,0 1 16,21-1-16,-21 1 0,-1-22 0,22 22 15,-21-1-15,0-21 0,21 22 16,-21-22-16,21 1 0,0-1 16,0 0-16,0-21 0,0 22 0,0-22 15,0 0-15,0 0 0,0 0 16,21-21-1,0 0-15,0 0 0,1-21 0,-1 21 16,0-21-16,0 0 0,0 0 0,-21 0 16,21-1-16,1 1 0</inkml:trace>
  <inkml:trace contextRef="#ctx0" brushRef="#br0" timeOffset="43623.3">12319 10075 0,'0'-21'32,"21"21"-32,0 0 0,0 0 15,22-21-15,-22 21 0,21 0 0,-21 0 16,22 0-16,-1 0 0,0 0 16,-20 0-16,20 0 0,0 0 0,1 0 15,-1 0-15,-21 0 0,21 0 0,-20 0 16,20 0-16,-21 0 0,0 0 15,0 0-15,-42 0 47,0 0-47,0 0 0,0-21 16,0 21-16</inkml:trace>
  <inkml:trace contextRef="#ctx0" brushRef="#br0" timeOffset="53393.67">10372 1820 0,'0'0'0,"-22"0"0,1 0 0,-42-21 16,42 21-16,-1 0 15,1 0-15,0 0 0,0-21 0,0 21 16,42 0 15,0 0-31,21 0 0,1-21 0,-1 21 16,0 0-16,22 0 15,21 0-15,-1 0 0,1 0 0,0-21 16,20 21-16,1 0 0,-21 0 16,21 0-16,-22 0 0,1 0 0,0 0 15,-1 0-15,1 0 0,0 0 16,-1 0-16,1 0 0,0 0 0,-1 0 15,1 0-15,0 0 0,-22 0 0,1 0 16,-22 21-16,22-21 0,-22 0 16,-21 0-16,21 21 0,-20-21 0,-1 0 15,0 21-15,0-21 0,-21 21 16,0 1-16,0-1 0,0 0 16,0 0-16,0 0 15,0 0-15,0 1 0,0-1 16,0 0-16,0 21 0,0-21 0,0 22 15,0-22-15,0 21 0,0 1 16,0-1-16,0 0 0,0 1 0,0 20 16,0 1-16,0-1 0,0 1 0,-21-1 15,21 1-15,0 20 0,0-20 16,0 20-16,-21-20 0,21 21 0,0 20 16,0-20-16,0 0 0,0-1 15,0 22-15,0-21 0,0 21 0,0-22 16,0 22-16,0 0 0,0 0 15,-21-21-15,21 20 0,-22 1 16,22 0-16,0 0 0,0 0 0,0 0 16,0-1-16,-21 1 0,21 0 0,0 0 15,0 0-15,0 0 0,0-1 16,0 1-16,0 0 0,0-21 0,0 21 16,0-22-16,0 22 0,0-21 0,0 21 15,21-22-15,-21 22 0,0-21 0,0-1 16,0 1-16,22 0 0,-22-1 15,0-20-15,0 21 0,0-22 16,0 22-16,0-22 0,0 1 0,0-1 0,0 1 16,0-22-16,-22 0 0,22 1 15,0-1-15,-21 0 0,0 1 16,0-1-16,0 0 0,0-20 0,-1 20 16,1-21-16,0 0 0,0 22 0,0-22 15,0 0-15,-22 0 0,22-21 16,-21 21-16,21 0 0,-22 1 0,22-22 15,-21 0-15,-1 21 0,1-21 0,0 0 16,-1 0-16,1 0 0,0 0 16,-1 0-16,-20 0 0,-1 0 0,22 0 15,-21 0-15,-1 0 0,-21 0 0,22 0 16,-22 0-16,22 0 0,-22 0 16,0 0-16,-20 0 0,-1 0 0,63 0 0,-41 0 15,20 0-15,1 0 0,20 0 16,-20 0-16,21 0 0,-1 0 15,-20 0-15,20-21 0,1 21 0,0 0 16,-43 0-16,64 0 0,-21 21 16,20-21-16,1 0 0,0 0 0,0 0 15,0 0-15,0 0 16,21-21 31,42-1-47,-42 1 15,42 0-15,-21 0 0,1 0 0,-1 0 16,21-22-16,0 22 0,-20-21 16,20 21-16,0-1 0,-21-20 0,22 21 15,-22 0-15,21 0 0,-21-1 16,1 1-16,-1 0 0,0 0 0,0 21 16,0-21-16,-21 42 46,0 0-46,-21-21 0,0 21 16,0 0-16,0 1 0,-1-22 0,1 21 16,0 0-16,0 0 0,0 0 15,-22 0-15,22 1 0,-21-1 0,21 0 16,-22 0-16,1 0 0,21 0 16,-21 1-16,42-1 0,-43-21 0,22 21 15,0-21-15,0 0 16,0 0-16,21 21 0,-22-21 0,1 0 15,42 21 32,22-21-47,-22 0 0,0 21 0,21 1 16,-20-22-16,20 21 0,0 0 0,1-21 16,-1 21-16,0 0 0,1 0 0,-1-21 15,0 22-15,1-1 0,-22 0 16,21 0-16,0 0 0,-20-21 15,20 21-15,-21 1 0,0-22 0,0 21 16,-21 0-16,-21-42 47,-21 0-31</inkml:trace>
  <inkml:trace contextRef="#ctx0" brushRef="#br0" timeOffset="53448.64">10668 7684 0,'0'-22'0,"21"-20"0,0 0 16</inkml:trace>
  <inkml:trace contextRef="#ctx0" brushRef="#br0" timeOffset="54508.25">10308 1715 0,'0'0'0,"-21"0"0,0 0 31,0 0-31,42 0 31,0-22-31,0 1 16,0 21-16,22-21 0,-22 0 16,21 0-16,0 0 0,1-1 15,-1 22-15,0-21 0,1 0 16,-1 0-16,22 21 0,-22-21 0,0 0 16,1 21-16,-1 0 0,0-22 0,-21 22 15,1 0-15,-1 0 0,-42 0 31,-1 0-31,-20 0 16,0 22-16,-1-22 0,1 21 0,0 0 16,-22-21-16,22 21 0,0 0 15,-1-21-15,1 21 0,0 1 0,-1-1 16,1-21-16,21 21 0,0 0 0,-1 0 16,1 0-16,0-21 15,21 22-15,-21-22 0,21 21 0,0 0 31,21-21-31,0 0 16,0 0-16,1 0 16,-1 0-16,0 0 0,0 0 15,0 0-15,0 21 0,-21 0 0,0 0 16,22 1-16,-22-1 16,21 0-16,-21 0 0,0 0 0,0 0 15,21-21-15,-21 22 16,21-1-16,0 0 0,-21 0 0,21-21 15,1 21 1,-1-21 0,-21 21-16,21-21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1:43:03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2582 0,'0'-21'0,"21"21"109,-21-21-93,22 21 0,-22-21-1,21 21 1</inkml:trace>
  <inkml:trace contextRef="#ctx0" brushRef="#br0" timeOffset="5009.43">3133 2265 0,'0'-21'63,"21"21"-48,-21-21 17,0-1 15,21 22 312,-21-21-328,21 21 485,0 0-63,-21 21-250,0 1 391,21-22-594,-21 21 500,0 0-438,22-21-15</inkml:trace>
  <inkml:trace contextRef="#ctx0" brushRef="#br0" timeOffset="6916.75">3217 2286 0,'0'-21'109,"0"0"-93,0 0-16,0-1 31,0 1-15,0 42 140,0 1-140,0-1-16,0 0 0,0 0 0,0 21 15,0 1-15,0-1 0,0 0 16,0 1-16,-21-1 0,21 0 0,0 1 15,-21-1-15,21 0 16,0 1-16,0-1 0,-21 0 0,21 1 16,0-1-16,0 0 0,0-20 15,0 20-15,0-21 0,0 21 0,0 1 16,0-22-16,-21 21 0,21-21 16,0 22-16,0-22 0,0 0 0,0 0 15,0 0-15,0 1 0,0-1 16,-22 0-16,22 0 15,0-42 48,0 0-63,0 0 16,0-1-16,0 1 15,0 0-15,0 0 0,0 0 16,0 0-16,0-1 0,0 1 15,0 0-15</inkml:trace>
  <inkml:trace contextRef="#ctx0" brushRef="#br0" timeOffset="7900.18">2857 2540 0,'0'0'15,"-21"-21"-15,21 0 0,0 0 16,0-1-16,0 1 16,0 0-16,0 0 0,0 0 0,21 0 15,1-1-15,-1 1 0,0 0 16,0 0-16,0 0 0,0 0 0,1-1 15,20 1-15,-21 0 0,21 0 16,-20 0-16,-1 0 0,21 21 16,0-22-16,-20 1 0,20 21 0,-21 0 15,0-21-15,22 21 0,-22 0 16,0 0-16,0 0 0,0 0 16,0 21-16,1 0 0,-1-21 0,0 22 15,-21-1-15,21 21 0,0-21 16,0 0-16,-21 22 0,22-22 0,-22 21 15,21 1-15,-21-1 0,21 0 16,0 1-16,-21 20 0,0 22 16,21-43-16,-21 0 0,0 1 15,21-1-15,-21-21 0,0 22 16,0-22-16,0 0 0,0 21 0,0-21 16,0 1-16,0-1 0,0 0 15,0 0-15,-21-21 16,21 21-16,-21-21 15,21-21 17,0 0-32,0 0 0,0 0 0,0-1 15,0 1-15,0-21 0,0 21 16,0-22-16,21 1 0,0 21 16,-21-21-16,22-1 0,-1-20 0,0 20 15,0 1-15,-21 0 0,21-1 16,22 1-16,-22 0 0,0-1 0,0 22 15,0-21-15,0 21 0,22-22 16,-22 22-16,0 0 0,0-21 0,0 21 16,1 21-16,-1-22 0,0 1 15,0 0-15,0 21 16,0 0 0,-21 21-16,0 0 0,0 1 15,0-1-15,0 0 0,0 21 0,0-21 16,0 22-16,0-1 0,0 0 15,0 1-15,0-1 0,0 0 16,0 1-16,0-1 0,0 0 0,0 1 16,-21-1-16,21 0 0,0 1 15,-21-1-15,21-21 0,0 22 0,0-22 16,0 0-16,-21 21 0,21-21 16,0 1-16,-21-1 0,21 0 15,0 0-15,0 0 0,0 0 16,0 1-16,0-1 15,0-42 48,0-1-47,0 1-1,0 0-15,0 0 16</inkml:trace>
  <inkml:trace contextRef="#ctx0" brushRef="#br0" timeOffset="9676.16">4784 2773 0,'0'0'0,"0"-21"15,0 0-15,-22 21 0,22-22 16,0 1-16,0 0 0,0 0 15,-21 21-15,21-21 16,-21 21-16,0 0 16,0 0-16,0 21 0,-1-21 15,22 21-15,-21 21 0,0-20 0,0-1 16,0 21-16,0 0 0,-1 1 16,1-22-16,0 21 0,0 1 15,21-22-15,0 21 0,0-21 0,0 0 16,0 1-16,0-1 0,0 0 15,21 0-15,0 0 0,0-21 0,1 0 16,-1 0-16,21 0 0,-21 0 16,22 0-16,-22 0 0,0-21 0,21 0 15,-21 21-15,1-21 0,-1 0 16,-21-1-16,0 1 0,21 0 0,-21 0 16,0 0-16,0 0 0,0-1 15,0-20-15,-21 21 0,21 0 0,-21 0 16,-1-1-16,1 1 0,21 0 15,-21 21-15,0-21 0,0 0 16,21 0 0,21-1-1,21 22-15,-21-21 0,1 21 16,20-21-16,0 21 0,-21 0 16,22-21-16,-1 21 0,0 0 0,1 0 15,-1 0-15,-21 0 0,22 0 16,-22 0-16,21 0 0,-21 21 15,0 0-15,1 0 0,-1 1 0,0-1 16,-21 0-16,0 0 0,0 21 0,0-20 16,0-1-16,0 0 0,0 21 15,0-21-15,0 1 0,0-1 16,0 0-16,0 0 0,0 0 16,-21 0-16,21 1 15,0-44 16,0 1-15,0 0-16,0 0 16,0-21-16,0 20 0,0 1 0,0 0 15,21-21-15,-21 21 0,21-1 16,0-20-16,0 21 0,1 0 0,-1-22 16,21 22-16,0 0 0,1 0 15,-1 0-15,0 21 0,1 0 16,20 0-16,-20 0 0,-1 0 0,-21 21 15,21 0-15,-20 0 0,-1 0 16,0 1-16,-21 20 0,0-21 0,0 21 16,0-20-16,0-1 0,0 21 15,0-21-15,-21 0 0,0 1 0,21-1 16,-22 0-16,1 0 0,0 0 0,21 0 16,-21-21-1,21 22-15,0-44 31,21 1-15</inkml:trace>
  <inkml:trace contextRef="#ctx0" brushRef="#br0" timeOffset="11409.2">6985 2773 0,'0'-21'16,"0"42"-16,-21-63 0,0 20 0,-1 1 0,1 0 16,-21 0-16,21 0 0,0 0 15,-22-1-15,22 1 0,0 0 0,-21 21 16,20 0-16,-20 0 0,21 0 15,0 0-15,-22 0 0,22 21 0,0 0 16,0 1-16,-21 20 0,20-21 16,1 21-16,21 1 0,-21-22 0,0 21 15,21-21-15,-21 22 0,21-22 0,0 21 16,0-21-16,0 1 0,0-1 16,0 0-16,21 0 0,0-21 15,0 21-15,0-21 0,1 0 16,-1 0-16,21 0 0,-21 0 0,22 0 15,-22 0-15,21-21 0,-21 21 0,22-21 16,-1 0-16,-21 0 0,0-1 16,22-20-16,-22 21 0,0-21 0,0-1 15,21 1-15,-20 0 0,-1-22 16,0 22-16,-21-22 0,21 1 0,0 20 16,-21 1-16,21-21 0,-21 20 15,0 1-15,0 0 0,0-1 0,0 22 16,0-21-16,0 21 0,0-22 15,0 22-15,0 0 0,0 0 16,0 42 0,0 0-1,-21 0-15,21 22 0,-21-1 0,21 0 16,-21 1-16,21 20 0,0 1 16,0-1-16,-21 1 0,21-1 0,0 1 15,-21-1-15,21 1 0,0-22 16,0 0-16,0 1 0,21-1 0,0-21 15,0 21-15,0-20 0,0-1 16,1-21-16,-1 21 0,21-21 0,-21 21 16,22-21-16,-22 0 0,21 0 0,-21 0 15,22 0-15,-1-21 16,-21 0-16,21 0 0,-20-1 0,20 1 16,-21 0-16,21-21 0,-20-1 0,-1 22 15,0-21-15,0 0 0,-21-1 16,0 22-16,0-21 0,0-1 0,0 22 15,0 0-15,0 0 0,-21 0 16,-21 21-16,20 0 0,1 0 0,0 0 16,0 0-16,0 21 0,0 0 15,-22 0-15,22 0 0,0 22 0,0-22 16,21 21-16,-21 1 0,-1-22 16,1 21-16,21-21 0,0 22 0,0-22 15,0 0-15,0 21 0,0-21 16,0 1-16,0-1 15,0 0-15,21-21 0,1 0 16,-1 0-16,0 0 16,0 0-16,0 0 0,0 0 0,1 0 15,20-21-15,-21 0 0,0-1 0,0 1 16,1-21-16,-1 21 0,-21 0 16,21-22-16,-21 22 0,21 0 0,-21 0 15,0 0-15,0-1 16,0 44-1,0-1 1,-21 0-16,21 0 16,-21 0-16,21 0 0,0 22 0,0-22 15,0 0-15,0 0 0,0 0 16,0 1-16,0-1 0,0 0 0,21-21 16,0 21-16,0-21 0,0 0 0,1 0 15,20 0-15,-21 0 0,21 0 16,-20 0-16,20 0 0,0 0 15,1-21-15,-22 0 0,21 0 0,-21-1 16,0 1-16,22 0 0,-22-21 16,0 21-16,0-1 0,0-20 0,1 21 15,-22 0-15,0 0 0,21-1 16,-21 1-16,21 21 0,-21 21 31,0 1-31,0-1 16,-21 0-16,21 21 0,0-21 0,0 1 15,0-1-15,0 0 0,0 0 16,0 0-16,0 0 0,0 1 0,0-1 16,21-21-16,0 0 15,-21 21-15,21-21 0,0 0 0,1 0 16,-1 0-16,0 0 0,0 0 16,0-21-16,0 21 0,1-21 15,-1-1-15,0 1 0,0 0 0,0 0 16,-21 0-16,21-22 0,1 22 0,-1-21 15,-21 21-15,0 0 0,21-22 16,-21 22-16,0 0 0,0 0 0,0 0 16,0-1-16,0 44 47,0-1-47,0 0 0,0 0 0,0 0 15,0 22-15,-21-22 0,0 21 0,21 0 16,-22 1-16,22-1 15,0 0-15,0 1 0,-21-1 0,21 0 16,-21 22-16,21-22 0,0 22 16,0-1-16,-21 1 0,21-22 0,-21 22 15,21-22-15,-21 21 0,21-20 0,0 20 16,0-20-16,-22-1 0,22 0 16,-21 1-16,21-1 0,0 0 0,-21 1 15,21-22-15,0 21 0,0-21 0,-21 0 16,0 1-16,21-1 0,-21 0 15,-1-21-15,1 0 0,0 21 0,0-21 16,0 0-16,0 0 16,-1 0-16,1 0 0,0 0 15,0 0-15,0-21 0,0 21 0,-1 0 16,22-21-16,-21 21 0,0-21 16,0-1-16,21 1 15,0 0-15,0 0 16,0 0-16,0 0 15</inkml:trace>
  <inkml:trace contextRef="#ctx0" brushRef="#br0" timeOffset="12112.2">2900 4212 0,'0'0'0,"-21"0"0,-1 0 16,1 0-16,0 0 0,0 0 15,0 0-15,42 0 32,0 0-32,0 0 15,22 0-15,20 0 0,-21 0 0,22 0 16,-1 0-16,1 0 0,21 0 16,-1 0-16,1 0 0,0 0 15,-22 0-15,22 0 0,-22 0 16,1-21-16,-22 21 0,0 0 0,1 0 15,-22 0-15,0 0 0,0 0 0,-21 21 32,-21-21-32,-21 0 15,21 21-15,-22-21 0,1 0 16,0 22-16,-1-22 0,1 21 0,0-21 16</inkml:trace>
  <inkml:trace contextRef="#ctx0" brushRef="#br0" timeOffset="12449.01">3154 4360 0,'21'-21'15,"-21"42"16,0 1-31,0-1 16,0 0-16,0 0 0,0 21 16,-21-20-16,21 20 0,-21-21 15,21 21-15,-22 1 0,22-1 16,0 0-16,0 1 0,0-1 0,0 0 16,0 1-16,0-1 0,0 0 15,0 1-15,0-22 0,0 21 0,0-21 16,0 1-16,0-1 0,0 0 0,0 0 15,22-42 17,-22 0-32</inkml:trace>
  <inkml:trace contextRef="#ctx0" brushRef="#br0" timeOffset="12880.76">3619 4593 0,'0'0'16,"22"0"-16,-22 21 15,0 1-15,0-1 16,0 0-16,0 21 16,-22-21-16,22 1 0,-21 20 0,21-21 15,0 21-15,-21-20 0,21 20 16,-21 0-16,21-21 0,0 1 0,0 20 15,0-21-15,0 0 0,0 0 16,21 1 0,0-22-16,0 0 0,1 0 0,-1 0 15,0-22-15,0 1 0,0 21 16,0-21-16,1 0 0,-1-21 0,0 20 16,-21-20-16,0 21 0,21-21 15,-21-1-15,21 22 0,-21-21 0,0 21 16,0-1-16,0-20 0,0 21 0,0 0 15,0 0-15,0-1 32,21 22-1,1 0-31,-1 0 16,0 0-1</inkml:trace>
  <inkml:trace contextRef="#ctx0" brushRef="#br0" timeOffset="13254.55">4212 4868 0,'64'0'15,"-43"0"1,0-21-16,0 21 0,0-21 15,0 0-15,1 0 0,-1 21 16,0-21-16,0-1 0,0 1 0,-21 0 16,0 0-16,21 21 0,-21-21 0,0 0 15,0-1 1,-21 22-16,0 0 16,0 0-16,0 0 0,0 22 15,-1-1-15,1 0 0,-21 0 16,21 0-16,0 22 0,-1-22 0,22 21 15,-21 0-15,21-20 0,-21 20 0,21-21 16,0 21-16,0-20 0,0-1 16,0 0-16,0 0 0,0 0 15,0 0-15,21-21 0,0 0 16,1 0-16,20 0 0,-21 0 16,21 0-16,1 0 0,-1-21 0,0 21 15</inkml:trace>
  <inkml:trace contextRef="#ctx0" brushRef="#br0" timeOffset="13724.28">5313 4614 0,'0'-21'0,"0"42"0,-21-42 16,-1 21-16,1 0 15,0 0-15,0 0 0,0 0 0,-22 0 16,22 0-16,0 21 0,0-21 0,0 22 15,0-22-15,-1 21 0,1 0 16,0-21-16,21 21 0,0 0 0,0 0 16,0 1-16,0-1 15,21-21-15,0 21 0,1-21 16,-1 0-16,21 21 0,-21-21 16,0 0-16,22 21 0,-22-21 15,0 0-15,21 0 0,-20 21 0,-1-21 16,-21 22-16,21-22 0,0 0 15,-21 21-15,0 0 0,0 0 16,0 0-16,-21 0 16,0-21-16,0 22 0,-1-22 15,1 21-15,0-21 0,0 0 16,0 21-16,-22-21 0,22 0 0,0 0 16,0 0-16,0 0 0,0 0 0,-1 0 15,1 0-15,0 0 0,0 0 16,0 0-16,0 0 15,-1 0-15,1 0 16,21-21 0,0 0-1,21-1 1</inkml:trace>
  <inkml:trace contextRef="#ctx0" brushRef="#br0" timeOffset="15549.04">6265 4826 0,'0'0'0,"21"-21"0,-21 0 0,0 0 15,0-1-15,0 1 16,0 0-16,0 0 0,-21 0 0,0 0 16,21-1-16,0 1 0,-21 21 15,0-21-15,0 0 0,-1 21 16,1 0-16,0 0 0,0 0 16,0 0-16,0 21 15,-1-21-15,1 21 0,0 0 0,-21 1 16,21 20-16,-1-21 0,1 21 15,-21 1-15,21-22 0,21 21 0,-21 1 16,21-22-16,0 21 0,0-21 0,0 0 16,0 1-16,0-1 0,21 0 15,0-21-15,0 0 0,0 21 0,22-21 16,-22 0-16,21 0 0,0 0 16,-20-21-16,20 21 0,0-21 0,1 0 15,-22-1-15,21-20 0,-21 21 0,0-21 16,22-1-16,-22 1 0,0 0 15,0-1-15,0 1 0,1-22 16,-1 22-16,-21-21 0,0 20 0,0-20 16,0 20-16,0-20 0,0 21 15,0-1-15,0 1 0,0 0 0,0-1 16,0 22-16,0-21 0,-21 21 16,-1 21-16,1 0 15,21 21-15,0 21 16,-21 0-16,21 1 0,-21-1 0,21 0 15,0 22-15,0-1 0,0-20 16,0 20-16,0-20 0,0 20 0,0 1 16,0-22-16,0 0 0,0 22 0,21-22 15,0 0-15,0-20 0,1 20 16,-1-21-16,21 21 0,-21-20 16,22-1-16,-1-21 0,-21 21 0,21-21 15,22 0-15,-22 0 0,1 0 16,-1 0-16,0-21 0,1 0 0,-1-1 15,-21 1-15,21-21 0,-20 21 0,20-22 16,-21 1-16,0 21 0,0-21 16,1-1-16,-22 1 0,0 21 0,0-22 15,0 22-15,0-21 0,0 21 0,0 0 16,-22-1-16,22 1 16,-21 21-16,0 0 0,-21-21 0,21 21 0,-1 0 15,-20 0-15,21 21 16,-21 0-16,20 1 0,1-1 0,-21 0 15,21 21-15,0-21 0,-1 1 0,1 20 16,21-21-16,0 21 0,0-20 16,0 20-16,0-21 0,0 21 0,0-20 15,43-1-15,-22 0 0,0-21 16,0 21-16,0-21 0,0 0 0,22 0 16,-22 0-16,0 0 0,0 0 0,0 0 15,1-21-15,-1 0 0,0 0 16,0-1-16,0 1 0,-21-21 15,21 21-15,1-22 0,-22 22 0,0-21 0,21 21 16,-21 0-16,21-1 16,-21 1-16,0 0 0,0 0 0,-21 42 47,21 0-47,-21 0 15,21 1-15,0-1 0,0 21 0,0-21 16,0 0-16,0 1 0,0 20 15,0-21-15,0 0 0,0 0 0,21 1 16,0-1-16,-21 0 0,21 0 0,0 0 16,0-21-1,1 21-15,-1-21 0,0 0 0,0 0 16,0 0-16,0 0 0,1-21 0,-1 0 16,0 0-16,0 0 0,21 0 15,-20-22-15,-22 22 0,21 0 0,0-21 16,0 20-16,0-20 0,0 21 15,-21 0-15,22 0 0,-22-1 0,21 22 16,-21-21-16,0 42 31,-21 1-31,21-1 0,-22 0 16,22 0-16,-21 0 0,21 0 0,0 22 16,0-22-16,0 0 0,0 0 15,0 0-15,0 1 0,0-1 16,21 0-16,1 0 0,20-21 0,-21 0 15,0 0-15,0 0 0,22 0 16,-22 0-16,21 0 0,-21 0 0,1-21 16,20 0-16,-21 0 0,0-1 0,0 1 15,22 0-15,-43-21 0,21 21 16,0-1-16,0-20 0,-21 21 16,0 0-16,21 0 0,-21-1 0,22 1 15,-22 0-15,0 0 0,0 42 47,0 0-47,0 0 16,0 1-16,-22-1 0,22 0 0,0 21 15,0-21-15,-21 22 0,0-1 16,21 0-16,-21 1 0,21-1 0,0 22 16,0-22-16,0 0 0,0 22 0,0-22 15,0 22-15,0-22 0,0 21 16,0-20-16,0 20 0,0 1 0,0-1 15,0 1-15,0-1 0,0 1 0,0-1 16,0 1-16,0-1 0,21 1 16,-21-1-16,0 1 0,0-1 15,0-20-15,0 20 0,0-21 0,0 22 16,0-22-16,0 1 0,0-22 0,0 21 16,0-21-16,0 0 0,0 1 15,0-1-15,-21-21 16,0 0-16,0-21 0,-1-1 15,1 1-15,0 0 0,21-21 16,-21 21-16,0-22 0,21 1 0,-21 0 16,21-1-16,0-20 0,0 20 0,0 1 15,0-21-15,0 20 0,0 1 16,0-22-16,0 22 0,0 0 0,0-1 16,0 1-16,0-21 0,21 20 15,0 1-15,0 0 0,-21-1 16,21 1-16,0 21 0,1-22 0,-22 1 15,21 0-15,0-22 0,0 22 0,0 0 16</inkml:trace>
  <inkml:trace contextRef="#ctx0" brushRef="#br0" timeOffset="17037.18">9758 2731 0,'0'0'16,"-64"-22"0,64 1-1,21 21 1,1 0-16,20 0 0,0 0 0,1 0 16,20 0-16,1 0 0,20 0 0,1 0 15,-22 0-15,22 0 16,0 0-16,-1 0 0,1 0 0,21 0 15,-21 0-15,-1-21 0,1 21 16,0 0-16,-22 0 0,22-21 0,-43 21 16,0 0-16,1 0 0,-1 0 0,-21 0 15,0 0-15,1 0 16,-22 21 15,0 0-15,0 0-16,0 1 0,0-1 15,-22 21-15,22-21 0,0 0 0,0 22 16,-21-22-16,0 21 0,21-21 16,-21 22-16,21-1 0,-21 22 15,21-22-15,-21 0 0,21 22 0,-22-1 16,22 1-16,0-1 0,0 1 0,0 20 16,0-20-16,0-1 0,0 22 15,0-21-15,0-1 0,0 22 0,0-22 16,0 1-16,0-1 0,0 1 0,0-1 15,0 1-15,0-22 0,0 22 16,0-22-16,0 0 0,0 22 16,0-22-16,0 0 0,-21 1 0,21-1 0,-21-21 15,0 22-15,21-1 16,-21-21-16,0 0 0,21 22 0,-22-22 16,1 0-16,0 0 0,0 0 0,0 0 15,-22-21-15,1 22 0,21-22 16,-21 0-16,-22 0 0,22 0 0,-22 0 15,1 0-15,-22 0 0,0 0 0,-20 0 16,20-22-16,-21 22 0,0-21 16,0 21-16,22 0 0,-1 0 0,22-21 15,-22 21-15,43 0 0,-22 0 0,22 0 16,-1-21-16,1 21 16,0 0-16,-1 0 0,22 0 0,-21-21 15,21 21-15,0 0 0,-1 0 0,1 0 16,0 0-16,0-21 0,0 21 15,21-22 17,21 1-17,0 21-15,0 0 16,-21-21-16,21 0 0,1 21 0,-1 0 16,-21-21-16,21 21 0,0-21 15,0-1-15,0 22 0,1-21 0,-1 0 16,-21 0-16,21 0 0,0 0 15,0 21-15,0-22 0,1 1 16,-1 21-16,0-21 0,-21 0 0,21 21 16,0-21-1,-21 42 32,-21 0-47,0-21 16,21 21-16,-21 0 0,0 1 15,-1-22-15,1 21 0,0 0 0,-21 0 16,21 0-16,-1 0 0,1 1 0,0-22 16,0 21-16,0 0 0,0-21 15,-1 21-15,1-21 16,21 21-16,0 0 16,0 1-1,0-1 1,21-21-16,1 21 0,-1-21 0,0 21 15,0 0-15,0-21 0,0 21 0,22 1 16,-22-22-16,0 21 0,21 0 16,-20-21-16,20 21 0,-21-21 0,0 21 15,22-21-15,-22 0 0,0 21 16,0-21-16,-21-21 47,0 0-47,0 0 15,0 0-15</inkml:trace>
  <inkml:trace contextRef="#ctx0" brushRef="#br0" timeOffset="17936.72">9546 2752 0,'0'0'0,"21"0"31,0 0-31,1-21 0,-1-1 16,0 22-16,0-21 0,0 0 15,0 0-15,22 0 0,-22 0 0,21-22 16,1 22-16,-1 0 0,-21-21 16,21 20-16,1 1 0,-1 0 0,-21 0 15,22 0-15,-22 21 0,0 0 16,-21-21-16,-21 42 31,0-21-31,-1 21 16,-20 0-16,21 0 0,-21-21 0,-1 21 15,22 1-15,0-1 0,-21-21 16,20 21-16,1-21 0,0 21 0,0-21 16,0 0-16,0 21 0,-1-21 15,1 0-15,0 0 0,21 21 0,-21 1 16,21-1-1,0 0-15,0 0 16,0 0-16,21-21 16,0 21-16,-21 1 0,43-22 0,-22 21 15,0 0-15,0 0 0,21 0 16,-20 0-16,20 1 0,-21-1 16,0-21-16,0 21 0,22 0 0,-22 0 15,0 0-15,-21 1 0,21-22 16,-21 21-16,21-21 0,-21 21 15</inkml:trace>
  <inkml:trace contextRef="#ctx0" brushRef="#br0" timeOffset="19096.73">12509 3704 0,'0'0'0,"0"-21"47,22 0-47,-1 0 15,21 0-15,-21-1 16,0 1-16,1 0 0,20-21 16,0 21-16,-21-22 0,64-41 15,-64 41-15,22 1 0,-22 0 16,0-1-16,0 1 0,0 0 0,-21-1 16,0 1-16,0 0 0,0 20 0,0 1 15,0-21-15,-21 21 16,0 0-16,0 21 0,0 0 15,-1 0-15,1 0 0,0 21 16,0 0-16,21 0 0,-21 0 0,0 22 16,-1-1-16,22 0 0,-21 22 15,0-1-15,21 1 0,-21-1 0,21 22 16,-21-22-16,21 22 0,-21-21 16,21 20-16,0 1 0,0 0 15,0-1-15,0 1 0,0 0 0,0-1 16,0 1-16,-22 0 0,1-22 0,21 22 15,-21-1-15,0 1 0,0 21 16,0-21-16,-1-1 0,1 1 0,0 0 16,21-1-16,-21-20 0,21-1 0,0 1 15,0-1-15,0-20 0,0-1 16,0-21-16,21 21 0,-21-20 0,21-1 16,0-21-16,22 0 0,-22 0 0,0 0 15,0 0-15,22-21 16,-22-1-16,21 1 0,0 0 0,1 0 15,-1 0-15,0-22 0,22 1 16,-22 0-16,1-1 0,-1 1 0,0-21 16,1 20-16,-1-41 0,-21 20 0,0 1 15,0-1-15,-21 1 0,0-1 16,0 1-16,-42-64 0,21 63 16,-21 1-16,-1-1 0,1 1 0,0 20 15,-1 1-15,1 0 0,-22 20 16,22-20-16,0 21 0,-1 0 0,22 0 15,-21 21-15,21-22 16,0 22-16,-1 0 0,22-21 0,0 0 16,0 0-1,22 21-15,-1 0 16,0-21-16,0 0 0,21-1 0,-20 22 16,20-21-16,0 0 0,22 0 0,-22 0 15,0 0-15,1-1 0,20 1 16,-20 0-16,-1 0 0,-21 0 0,21 0 15,-20-1-15,-1 1 0,0 0 16,-21 0-16,0 0 0,-21 21 31,0 0-15,21 21-16,-22 0 0,1 0 16,21 0-16,0 1 0,0-1 15,0 0-15,0 0 16,0 0-1,21-21 17,1 0-32,-22-21 15,21 0 1</inkml:trace>
  <inkml:trace contextRef="#ctx0" brushRef="#br0" timeOffset="19272.63">13420 3429 0,'0'0'0,"0"-21"32,-22 21-32,1 0 15,42 21 32,1-21-47,-1 0 16,-21 21-16</inkml:trace>
  <inkml:trace contextRef="#ctx0" brushRef="#br0" timeOffset="19748.93">13716 3556 0,'0'0'0,"0"21"0,0 64 31,0-64-31,0 0 0,-21 0 0,21 1 15,-21-1-15,21 0 0,0 0 0,0 0 16,0 0-16,0 1 16,0-1-16,0 0 0,-22 0 15,1-21 17,21-21-17,0 0 1,0 0-16,0-1 0,0-20 15,0 21-15,0 0 0,21 0 0,1-1 16,-22-20-16,21 21 0,0 0 16,0 0-16,0-1 0,22 1 0,-1 0 15,0 21-15,1 0 0,-1 0 16,0 0-16,1 0 0,-22 0 0,21 0 16,-21 21-16,0 0 0,1 1 0,-22-1 15,0 0-15,0 0 0,0 0 16,0 22-16,0-22 0,-22 0 0,1 0 15,21 0-15,-21 0 0,0 1 16,0-1-16,0 0 16,21 0-16,-22-21 0,22 21 15,22-21 17,-1 0-32,0-21 0</inkml:trace>
  <inkml:trace contextRef="#ctx0" brushRef="#br0" timeOffset="20572.47">14711 3662 0,'0'0'16,"0"-21"-16,0 0 0,0-1 15,0 1-15,0 0 0,-21 21 16,-1-21-16,1 21 15,0 0-15,0 0 0,0 0 16,0 21-16,-1 0 0,1 0 0,0 1 16,0-1-16,0 0 0,0 21 15,-1-21-15,22 1 0,0 20 0,0-21 16,0 0-16,0 0 0,0 1 16,0-1-16,0 0 0,0 0 15,22-21-15,-1 0 16,0 21-16,0-21 15,0 0-15,0 0 0,1 0 0,-1-21 16,0 0-16,0 0 0,0 0 16,-21-1-16,21 1 0,1 0 15,-1-21-15,-21 21 0,21-22 0,0 22 16,0-21-16,-21 21 0,21-22 0,-21 22 16,22 0-16,-22 0 0,0 42 46,-22 0-46,1 0 0,21 0 0,-21 22 16,21-22-16,0 0 0,-21 21 16,21-20-16,0-1 0,0 0 15,-21 21-15,21-21 0,0 1 0,0-1 16,21 0-16,0 0 0,0-21 16,0 0-16,1 0 0,-1 0 15,0 0-15,21 0 0,-21 0 0,22 0 16,-22-21-16,21 21 0,-21-21 15,22 0-15,-22-1 0,21 1 0,-21 0 16,1-21-16,20 21 0,-21-22 16,0 1-16,0 0 0,1-1 0,-1-20 15,0 20-15,0-20 0,-21-1 16,21 1-16,0 21 0,1-1 0,-22-20 16,0 20-16,21 22 0,-21-21 15,0 21-15,0 0 0,-21 21 31,-1 0-31,22 21 0,-21 21 16,0-21-16,21 22 0,-21-1 16,0 21-16,21-20 0,-21 20 0,21 1 15,0-1-15,-22-20 0,22 20 0,-21-21 16,21 1-16,-21-1 16,21 0-16,0 1 0,0-22 0,0 0 15,0 21-15,0-20 0,0-1 0,0 0 16,21-21-16,0 0 15,1 0-15,-1 0 0,0 0 0,0 0 16,0 0-16,0 0 0,1-21 16,-1 0-16</inkml:trace>
  <inkml:trace contextRef="#ctx0" brushRef="#br0" timeOffset="20903.32">16425 3027 0,'0'0'0,"0"21"16,-21 0-1,0 0-15,21 22 0,0-1 0,-21 0 16,0 1-16,-1 20 0,1-20 0,21 20 15,-21-21-15,0 1 0,21-1 16,-21 0-16,21 1 0,-21-1 16,21-21-16,0 22 0,-22-22 0,22 0 15,0 0-15,-21 0 0,21 0 16,0-42 31,0 0-47</inkml:trace>
  <inkml:trace contextRef="#ctx0" brushRef="#br0" timeOffset="21145.18">16277 3175 0,'0'0'0,"0"-21"0,0 0 0,21 21 16,0 0-1,-21 21-15,0 0 16,22 0-16,-1 0 0,0 1 15,0-1-15,-21 21 0,21-21 16,22 0-16,-22 22 0,0-22 0,21 0 16,-21 0-16,1 0 0,-1 1 0,0-22 15,0 21-15,-21 0 0,21-21 16,0 0 15,-21-21-31,0 0 0,22-1 16</inkml:trace>
  <inkml:trace contextRef="#ctx0" brushRef="#br0" timeOffset="21700.86">17103 2942 0,'0'0'16,"-22"0"-1,1 0-15,0 21 0,0 1 16,0-1-16,0 0 0,-1 0 0,22 0 15,-21 22-15,-21-22 0,21 21 16,0-21-16,-1 0 0,1 22 0,0-22 16,-21 21-16,42-21 15,-21 1-15,-1-1 0,22 0 0,-21-21 16,21 21-16,21-21 31,1 0-31,-1 0 0,0-21 0,0 21 16,0-21-16,0 0 0,-21-1 15,22 1-15,-1 0 0,0-21 0,0 21 16,0-22-16,-21 22 0,21-21 16,1 21-16,-1-22 0,0 22 0,-21 0 15,21-21-15,-21 20 0,21 22 0,-21-21 16,0 42 15,0 1-31,0-1 16,-21 0-16,21 21 0,0 1 15,0 20-15,-21-21 0,0 22 0,21-22 16,-21 22-16,21-22 0,0 22 16,0-22-16,0 21 0,0-20 0,0-1 15,0 0-15,0 1 0,0-22 16,0 21-16,0-21 0,0 22 0,0-22 16,0 0-16,0 0 0,0 0 15,0 1-15,21-44 31,-21 1-31,21 21 0,-21-21 16,0 0-16,21 0 0,0 0 16,-21-1-16,21 1 0,1 0 0</inkml:trace>
  <inkml:trace contextRef="#ctx0" brushRef="#br0" timeOffset="22156.92">17589 3429 0,'-21'0'15,"0"0"1,0 21-16,0 0 0,21 1 16,-21-1-16,-22 0 0,22 0 0,0 0 15,0 22-15,21-22 0,-21 0 16,-1 0-16,22 0 0,-21 22 0,21-22 15,0 0-15,0 0 0,0 0 16,0 0-16,21 1 16,1-22-16,-1 0 0,0 0 15,21 0-15,-21 0 0,22 0 0,-1 0 16,-21 0-16,0 0 0,1-22 16,-1 1-16,21 0 0,-21 0 0,0 0 15,1 0-15,-1-22 16,0 1-16,0 21 0,0-22 0,0 1 15,-21 21-15,0-21 0,0 20 0,0 1 16,0 0-16,0 0 0,-21 0 16,0 0-16,0 21 0,0 0 0,0 0 15,-1 0-15,1 0 0,0 0 16,0 0-16,0 21 0,0 0 0,-1 0 16,1-21-16,21 21 0,-21 0 15,21 1-15,21-1 16,0-21-16</inkml:trace>
  <inkml:trace contextRef="#ctx0" brushRef="#br0" timeOffset="23252.29">18436 3366 0,'0'0'0,"0"-22"0,0 1 0,0 0 15,-21 21-15,21-21 16,-21 21-16,0 0 0,-1 0 0,1 0 16,0 0-16,21 21 0,-21 0 15,0 0-15,0 1 0,-1-1 16,1 0-16,21 0 0,-21 21 0,21-20 16,0 20-16,0-21 0,0 21 15,-21-20-15,21-1 0,0 21 0,0-21 16,0 0-16,0 1 0,0-1 0,21 0 15,0 0-15,0 0 0,1 0 16,-1 1-16,21-22 0,-21 21 0,22-21 16,-1 0-16,-21 0 0,21 0 15,1 0-15,-22 0 0,21-21 0,-21-1 16,22 22-16,-22-21 0,0-21 0,21 21 16,-20-22-16,-1 1 0,0 21 15,0-43-15,21 22 0,-20 0 16,-1-22-16,0 1 0,0-1 15,0 22-15,0 0 0,1-22 0,-1 22 16,-21 21-16,0-22 0,0 22 16,0 0-16,0 0 0,0 0 0,-21 21 31,-1 21-31,22 0 0,0 0 16,-21 0-16,0 22 0,21-22 0,0 21 15,0 0-15,-21 22 0,0-22 16,21 1-16,0 20 0,-21-21 15,-1 1-15,22-1 0,-21-21 0,0 22 16,21-22-16,0 21 0,-21-21 16,0 0-16,21 1 0,0-1 0,0 0 15,-21-21-15,21 21 0,-22-21 16,22-21 31,0 0-47,22 21 0,-1-21 15,-21-1-15,21 22 0,0-21 0,0 0 16,0 0-16,1 0 0,-1 0 16,0-1-16,21 1 0,-21 21 15,1-21-15,20 0 0,-21 21 0,0 0 0,0 0 16,1 0 0,-44 21 15,1-21-31,0 0 15,0 0-15,-21 0 0,20 21 0,1-21 16,0 0-16,0 0 16,0 0-1,0 0-15,-1 0 16,22 21 0,-21 1-16,21-1 15,-21 0-15,21 0 0,0 0 16,-21-21-16,21 21 0,0 1 15,0-1-15,0 0 0,0 0 16,0 0-16,0 0 0,21-21 16,0 22-16,0-22 0,1 0 0,-1 21 15,0-21-15,0 0 0,0 0 16,0 0-16,22 0 0,-22 0 0,0 0 16,0 0-16,0-21 0,1 21 15,-1 0-15,0-22 0,0 1 16,0 21-16,-21-21 15,0 0-15,-21 42 79,0-21-79,0 21 15</inkml:trace>
  <inkml:trace contextRef="#ctx0" brushRef="#br0" timeOffset="40889.01">5800 7430 0,'0'-22'31,"-22"22"-15,1 0-1,0-21-15,0 21 0,0 0 16,21-21-16,-21 21 15,-1 0-15,1 0 16,42 0 15,1 0-31,20 0 0,-21 0 16,21 0-16,1 0 0,20 21 0,-20-21 16,20 0-16,1 0 0,-1 0 15,1 0-15,-1 0 0,1 0 0,-1 0 16,22 0-16,-22 0 0,22 0 0,-22 0 15,1 0-15,-1 0 0,-20 0 16,20 0-16,-20 0 0,-22 0 0,21 0 16,-21 0-16,-21 21 15,0 1 1,-21-22-16,0 0 0,-21 21 16,20-21-16,1 0 0,0 0 15,-21 0-15,21 21 0,-22-21 0</inkml:trace>
  <inkml:trace contextRef="#ctx0" brushRef="#br0" timeOffset="41350.74">6498 7472 0,'0'0'0,"-21"0"0,0 0 31,21 21-15,0 0-16,0 0 15,0 1-15,0-1 0,0 0 16,0 0-16,0 21 0,0-20 0,0 20 16,0-21-16,0 21 0,0 1 15,0-1-15,0 0 0,0 1 16,0 20-16,0-20 0,-21-1 0,21 21 0,0-20 16,-22-1-16,22 0 0,0 1 15,0-1-15,0 0 0,-21 1 0,21-22 16,-21 21-16,21-21 0,-21 1 0,21-1 15,0 0-15,-21 0 16,0 0-16,-1-21 0,22 21 0,-21-21 16,0 0-16,-21 0 0,21 0 0,-1 0 15,-20 0-15,0 0 0,21 0 16,-22-21-16,1 21 0,0-21 0,-1 0 16,22 0-16,-21 0 0,-1-1 0,22 1 15,0-21-15,0 21 0,0 0 16,0-1-16,21 1 0,0 0 0,0 0 15,0 0-15,0 0 16,21 21-16,0-22 0,0 22 16,0 0-16,0 0 0,1 0 0,-1-21 15,0 21-15,0 0 0,0-21 16,0 21-16</inkml:trace>
  <inkml:trace contextRef="#ctx0" brushRef="#br0" timeOffset="41772.5">6625 8424 0,'21'0'31,"0"-21"-31,1 21 0,-1-21 0,0 0 15,0 0-15,0 21 0,0-21 16,1-1-16,-1 1 0,0 0 0,21 0 16,-21 0-16,-21 0 0,0-1 15,22 1-15,-22 0 0,0 0 16,0 0-16,-22 21 0,1 0 16,0 0-16,0 0 0,-21 21 15,20 0-15,1 0 0,0 0 0,0 1 16,0 20-16,0-21 0,-1 21 15,1-20-15,21 20 0,0 0 16,-21-21-16,21 22 0,0-22 0,0 0 16,0 0-16,0 0 0,0 1 0,0-1 15,21 0-15,0-21 0,1 21 16,-1-21-16,0 0 0,21 0 16,-21 0-16,1 0 0,20 0 0,-21 0 15,21-21-15,1 0 0,-22 0 16,21-1-16</inkml:trace>
  <inkml:trace contextRef="#ctx0" brushRef="#br0" timeOffset="42284.21">7366 8043 0,'0'0'0,"0"22"47,-21-1-47,21 21 0,0-21 15,-21 0-15,21 22 0,0-1 0,0-21 16,0 22-16,0-1 0,0-21 0,0 21 16,0-20-16,0-1 0,0 21 15,0-21-15,0 0 0,0 1 16,0-1-16,0 0 16,-22-21-1,22-21 1,0 0-16,-21 21 15,21-22-15,0 1 0,0 0 0,0-21 16,0 21-16,0-22 0,0 22 16,0-21-16,0-1 0,0 1 0,0 0 15,21-1-15,1 1 0,-1 0 0,21-1 16,0 22-16,1-21 0,-1 21 16,0 0-16,22-1 0,-22 22 0,1 0 15,20 0-15,-21 0 0,1 22 16,-1-1-16,-21 21 0,22-21 15,-22 22-15,0-1 0,-21 0 0,0 22 16,0-22-16,0 0 0,0 1 0,0-1 16,-21-21-16,0 22 0,-1-22 15,22 21-15,-21-21 0,21 0 0,-21 1 16,0-1-16,42-42 47,0-1-47,-21 1 0,21 0 15</inkml:trace>
  <inkml:trace contextRef="#ctx0" brushRef="#br0" timeOffset="43250.66">8509 7408 0,'0'43'16,"0"-22"0,0 0-16,0 21 0,0-20 15,0 20-15,0 0 0,0 1 0,-21 20 16,21-21-16,0 1 0,0 20 16,0-20-16,-21 20 0,21-21 15,-22 22-15,22-22 0,0 1 0,0-1 16,0 0-16,0 1 0,0-22 15,0 21-15,0-21 0,0 0 0,-21 1 16,21-1-16,0 0 0,0-42 47,0 0-47,0-1 0,0 1 16,0-21-16,0 21 0,0-22 15,21 1-15,-21 0 0,22-22 0,-1 22 16,0 0-16,-21-1 0,21 22 0,0-21 15,0 21-15,1-1 16,-1 22-16,0-21 0,0 21 0,0 0 16,22 0-16,-22 0 0,0 0 0,0 0 15,0 21-15,-21 1 16,0-1-16,0 0 0,0 0 16,0 0-16,-21-21 0,0 21 0,0 1 15,0-1-15,-1-21 0,1 21 16,0-21-16,0 0 0,0 21 0,0-21 15,-1 0-15,1 0 0,0 0 0,0 0 16,0 0 0,21-21-16,-21 21 0,-1 0 15,22 21 17,0 0-32,0 0 15,0 1-15,0-1 0,0 0 0,0 0 16,0 0-16,0 0 0,22 1 15,-1-22-15,-21 21 0,21 0 0,0 0 16,-21 0-16,21-21 0,0 21 16,1 1-16,-1-22 0,0 0 0,21 0 15,-21 0-15,1 0 0,20 0 0,-21 0 16,21 0-16,1 0 0,-22 0 16,21-22-16,1 1 0,-22 0 0,21 21 15,-21-21-15,22-21 0,-22 20 16,0 1-16,0 0 0,0-21 0,-21-1 15,21 22-15,-21-21 0,22 21 16,-22-22-16,0 22 0,0 0 0,0 0 16,0 0-16,0 42 31,0 0-31,0 0 0,0 0 0,0 1 16,0-1-16,0 21 0,0-21 15,0 22-15,0-22 0,0 21 16,0-21-16,0 0 0,0 1 0,0-1 15,0 0-15,0 0 0,0 0 0,21-21 0,0 0 16,0 0-16,-21 21 16,21-21-16,0 0 0,1 0 0,-1 0 15,0 0-15,0-21 0,-21 0 0,21 21 16,0-21-16,1 0 0,-22 0 16,21-22-16,0 22 0,-21-21 0</inkml:trace>
  <inkml:trace contextRef="#ctx0" brushRef="#br0" timeOffset="43636.25">9419 7451 0,'0'0'0,"-21"0"0,0 21 0,21 0 15,-21 0-15,-1 0 0,22 1 0,0 20 16,0-21-16,0 0 0,0 0 0,0 1 15,22-1-15,-1 0 16,0-21-16,0 0 0,0 0 16,0 0-16,1 0 0,-1 0 15,0-21-15,0 21 0,0-21 16,-21-1-16,0 1 0,21 0 16,-21 0-16,0 0 0,0-22 0,0 22 15,0 0-15,0 0 0,-21 0 16,21 0-16,-21-1 0,0 22 0,0 0 15,0 0-15,-1 0 0,1 22 16,0-1-16,0 0 0,21 0 16,-21 0-16,21 43 15,0-43-15,-21 21 0,-1 22 0,22-43 16,0 0-16,0 21 0,0-20 16,22-1-16,-1 0 0,0 0 0,0 0 15,21 0-15</inkml:trace>
  <inkml:trace contextRef="#ctx0" brushRef="#br0" timeOffset="44192.93">10054 7832 0,'0'0'15,"-21"21"16,21 0-31,-21 0 16,21 0-16,0 22 16,0-22-16,0 0 0,0 0 15,0 22-15,0-22 0,0 0 0,0 21 16,0-21-16,0 1 0,0 20 0,0-21 16,0 0-16,0 0 0,0 1 15,0-1-15,0 0 0,0 0 16,0-42 31,0 0-47,0 0 0,0-1 0,0 1 15,0-21-15,0 21 0,21-22 0,0 1 16,0 0-16,0-1 0,1 1 16,-1 0-16,0-1 0,21 1 15,64-43-15,-85 64 16,22 21-16,-1-21 0,-21 21 15,21 0-15,-20 0 0,-1 0 0,21 21 16,-21-21-16,0 21 0,-21 1 0,22 20 16,-22-21-16,21 21 0,-21-20 15,0 20-15,0 0 0,0 1 0,0-22 16,0 21-16,0 0 0,-21-20 0,-1 20 16,22-21-16,0 0 0,-21 0 0,0 1 15,21-1-15,-21-21 0,21 21 16,0-42 15,0 0-15</inkml:trace>
  <inkml:trace contextRef="#ctx0" brushRef="#br0" timeOffset="44750.61">11536 7874 0,'0'0'0,"0"-21"16,0 0-16,0 0 0,0-1 0,0 1 16,-21 21-1,-1 0-15,1 0 0,0 0 16,-21 0-16,21 0 0,-22 0 0,22 21 15,-21 1-15,21-1 0,-22 0 16,22 21-16,0-21 0,21 1 0,0-1 16,-21 0-16,21 21 0,0-21 0,0 1 15,0-1-15,0 0 0,21 0 16,0-21-16,0 0 16,0 0-16,1 0 0,-1 0 0,21 0 15,-21 21-15,0-21 0,22 0 16,-22 0-16,0 0 0,21 0 15,-20 0-15,-1 0 0,-21 21 0,21-21 16,0 22-16,0-22 0,-21 21 0,21-21 16,-21 21-16,0 0 0,0 0 15,0 0-15,0 1 16,-21-1-16,0 0 0,0-21 16,0 21-16,-22-21 0,22 0 0,-21 21 15,21-21-15,-22 0 16,22 0-16,-21 21 0,0-21 0,20 0 0,-20 0 15,21 0-15,0 0 0,-22 0 0,22 0 16,0 0-16,0 0 16,0 0-16,0 0 15,-1 0-15,1 0 16,0 0 0,0 0-16</inkml:trace>
  <inkml:trace contextRef="#ctx0" brushRef="#br0" timeOffset="45128.41">6181 8932 0,'0'0'0,"-22"0"0,1-21 0</inkml:trace>
  <inkml:trace contextRef="#ctx0" brushRef="#br0" timeOffset="45560.33">5990 8932 0,'0'0'0,"-21"-21"15,0 21-15,0 0 16,21 21 0,21-21-1,0 22 1,0-22-16,21 0 0,-20 0 16,20 0-16,0 0 0,22 0 0,-22 0 15,22 0-15,-1 0 0,22 0 0,-1 0 16,1 0-16,21 0 0,0-22 15,0 22-15,-1 0 0,1-21 0,21 21 16,0 0-16,0 0 0,0 0 0,0 0 16,148 0-1,-126 0-15,-1 0 0,0 0 0,0 0 16,0 0-16,22 0 0,-22 0 0,-21 0 16,21 0-16,0-21 0,0 21 15,0 0-15,-21 0 0,0 0 0,0-21 16,-21 21-16,-21 0 0,21 0 0,0 0 15,-22-21-15,22 21 0,-21 0 0,-22 0 16,22 0-16,-22 0 0,1-21 16,-1 21-16,-20 0 0,-1 0 0,0 0 15,-20 0-15,-1-22 0,0 22 0,0 0 16,-21-21 15,0 0 0,0 0-15,21 21-16</inkml:trace>
  <inkml:trace contextRef="#ctx0" brushRef="#br0" timeOffset="46364.88">12679 8107 0,'0'0'0,"-21"0"0,-1 0 0,1 0 15,0 0-15,0 0 16,0 0-16,0 0 0,-1 0 16,44 0 31,-1 0-47,0-21 0,0 21 0,21 0 15,1 0-15,-1-21 0,22 21 16,-1 0-16,1 0 0,-1-22 0,1 22 15,-1 0-15,22 0 0,-22-21 16,1 21-16,-22 0 0,22 0 16,-22 0-16,0-21 0,1 21 0,-22 0 15,0 0-15,0 0 0,0 0 0,-21-21 16,-21 21 46,0 0-15,0 0-47,0 0 16,-1 0 0</inkml:trace>
  <inkml:trace contextRef="#ctx0" brushRef="#br0" timeOffset="46868.59">13377 7684 0,'-21'0'15,"21"21"1,0 0-16,0 0 0,0 0 16,21-21-16,0 21 0,1 1 0,-1-22 15,0 21-15,21 0 16,1-21-16,-22 0 0,21 21 0,0-21 0,1 0 15,-22 0-15,21 0 0,1 0 0,-22 0 16,21 0-16,-21 0 16,0 0-16,1 0 0,-1 0 0,-21-21 31,-21 21-31,-1 0 16,1 0-16,0 0 0,0 0 15,-21 21-15,20 0 0,1-21 0,-21 43 16,21-22-16,-22 0 0,22 0 15,0 21-15,-21-20 0,21 20 0,-22-21 16,22 21-16,0-20 0,0-1 0,0 0 16,-1 0-16,1 0 0,21 0 15,-21 1-15,21-1 0</inkml:trace>
  <inkml:trace contextRef="#ctx0" brushRef="#br0" timeOffset="47388.7">14859 7281 0,'0'0'0,"0"-21"16,21 0-16,-21 0 0,0 42 31,-21-21-31,21 42 0,-21-20 16,21 20-16,-21 0 0,21 1 0,0 20 16,0-21-16,-22 1 0,22 20 0,-21-20 15,21-1-15,0 21 0,0-20 16,-21-1-16,21 22 0,-21-22 0,0 0 15,21 1-15,0-1 0,0-21 0,-21 21 16,21-20-16,0-1 0,0 0 16,-22 0-16,22 0 15,0-42 17,0 0-32,0 0 0,0 0 15,0-22-15,0 22 0,0-21 0</inkml:trace>
  <inkml:trace contextRef="#ctx0" brushRef="#br0" timeOffset="47845.18">14668 7916 0,'0'-63'0,"0"126"0,0-168 0,0 41 0,0 22 16,22-22-16,-1 1 0,-21-1 0,21 22 16,0-22-16,0 1 0,0-1 15,1 22-15,20-21 0,0 20 0,1 1 16,-1 0-16,21 20 0,1-20 16,-1 21-16,22 21 0,-21-21 0,-1 21 15,1 0-15,-1 0 0,1 21 16,-22 0-16,0 0 0,-21 0 15,1 22-15,-22 20 0,0-20 0,0-1 16,0 21-16,-43-20 0,1-1 0,0 0 16,-22 22-16,1-43 0,-1 21 15,1 1-15,-1-22 0,1 0 16,-1 0-16,1 0 0,20-21 0,1 0 16,21 0-16,0 0 0,-1 0 0,1 0 15,21-21 1,21 21 15,1 0-31,-1 21 0,0 1 16,-21-1-16,21 0 0,0 21 15,0-21-15,1 22 0,-22-1 0,21 0 16,0-20-16,0 20 0,0 0 0,-21-21 16,21 22-16,1-22 0,-1 0 15,0 0-15,0 0 0,0 1 0,0-1 16,1-21-16,-1 0 0,0 0 15,0 0-15,0 0 0,0 0 16,1 0-16,-1 0 0,21 0 16,-21-21-16,0-1 0,1 1 0,-1 0 15,-21 0-15,21-21 0,0 20 16</inkml:trace>
  <inkml:trace contextRef="#ctx0" brushRef="#br0" timeOffset="50281.83">15663 7853 0,'0'-21'15,"0"0"-15,0-1 32,21 1-32,1 21 0,-1-21 0,0 21 15,0-21-15,0 21 0,0-21 0,1 0 16,-1-1-16,-21 1 16,0 0-16,-21 21 31,-1 0-31,1 0 0,0 0 15,0 21-15,0 0 0,0 1 0,-1 20 16,1-21-16,0 0 0,0 22 0,21-1 16,-21-21-16,21 21 0,0 1 15,0-22-15,0 21 0,0-21 0,0 22 16,0-22-16,0 0 0,21 0 16,0 0-16,0 1 0,0-1 0,1-21 15,-1 0-15,21 0 0,-21 0 0,22 0 16,-1 0-16,-21 0 0,21 0 0,1-21 15,-1 21-15,0-22 16,-20-20-16,20 21 0,0-21 0,-21 20 16,1-20-16,20 0 0,-21-1 0,0 1 15,-21 0-15,21 21 0,-21-22 16,22 22-16,-22 0 0,0 0 0,0 0 16,0 42-1,0 0 1,-43 106-1,43-106-15,0 21 16,0 1-16,0-22 0,0 21 0,0-21 16,0 1-16,0 20 0,0-21 0,21 0 15,1-21-15,-1 21 16,0 1-16,0-22 0,0 0 0,22 0 16,-22 0-16,0 0 0,21 0 0,-21 0 15,1-22-15,20 1 0,-21 0 16,0 0-16,0 0 0,1-22 0,-1 22 15,-21-21-15,21 21 0,0-22 0,-21 1 16,21 21-16,-21-21 0,0 20 16,0-20-16,21 21 0,-21 0 0,22 0 15,-22 42 17,0 0-32,0 0 15,0 21-15,0-20 0,0-1 0,0 21 16,0-21-16,0 22 0,0-22 15,0 21-15,0-21 0,0 0 0,0 1 16,0 20-16,0-21 0,21 0 16,-21 0-16,21-21 0,0 0 15,0 0-15,0 0 0,1 0 16,-1 0-16,0 0 0,0 0 0,0 0 0,0-21 16,1 0-16,-1 0 0,0 0 15,21-22-15,-42 22 0,43-21 0,-43 21 16,21-22-16,0 1 0,0 21 0,0-21 15,0 20-15,1-20 16,-22 21-16,21 0 0,-21 0 16,0 42-1,0 0 1,-21 0-16,21 0 0,-22 0 0,22 22 16,-21-22-16,0 21 0,21-21 15,0 22-15,0-22 0,0 0 0,0 21 16,0-20-16,0-1 0,0 0 0,0 0 15,21 0-15,0 0 0,1-21 16,-1 0-16,0 22 0,0-22 0,0 0 16,22 0-16,-22 0 0,0 0 15,21-22-15,-21 1 0,22 0 16,-1 0-16,-21 0 0,22-22 0,-22 22 16,21-21-16,-21 0 0,22-1 0,-22 1 15,0 21-15,0-22 0,0 22 16,0-21-16,-21 21 0,0 0 15,0-1-15,-21 22 16,0 0-16,0 22 0,0-1 16,21 0-16,0 0 0,-21 0 0,21 22 15,0-22-15,0 21 0,0-21 0,0 22 16,0-22-16,0 21 0,0-21 16,0 0-16,0 22 0,0-22 0,21 0 15,-21 0-15,0 0 16,0 1-16,0-44 31,0 1-15,-21 0-16,-1 0 15,22 0 1,-21 21 0,21 21-16,0 0 15,0 0-15,0 0 16,0 1-16,21-1 15,1 0-15,-1-21 16,0 0-16,0 0 0,0 0 0,0 0 16,1 0-16,20 0 0,-21 0 0,21 0 15,1 0-15,-22-21 0,64 0 16,-43-1-16,-21-20 0,21 21 16,1-21-16,-22-1 0,21 22 0,-21-21 15,1-1-15,20 1 0,-21 0 16,-21-1-16,21 22 0,0 0 15,-21 0-15,0 0 0,0 0 0,0 42 32,0 0-32,0 0 0,-21 0 15,21 0-15,-21 22 0,0-22 0,21 21 16,0-21-16,0 22 0,0-22 16,0 21-16,0-21 0,0 1 0,0-1 15,0 0-15,21 0 0,0 0 0,0-21 16,1 0-16,-1 21 0,0-21 15,0 0-15,0 0 0,22 0 0,-22 0 16,0-21-16,0 21 0,21-21 0,-20 0 16,-1 0-16,0 0 0,0-22 15,21 22-15,-20-21 0,-1 21 16,0-22-16,-21 22 0,21-21 0,0 21 16,0-1-16,-21 1 0,0 0 15,0 42 1,-21-21-16,21 21 15,-21 1-15,21-1 0,-21 21 16,21-21-16,-21 0 0,21 22 0,0-22 16,0 0-16,0 0 0,0 0 15,0 1-15,0-1 0,21 0 0,0-21 16,-21 21-16,21-21 0,0 0 0,1 0 16,-1 0-16,0 0 0,0 0 15,0 0-15,0 0 0,-21-21 16,22 0-16,-22 0 0,0-22 0,0 22 15,0-21-15,0 21 16,0-22-16,0 22 0,0-21 0,-22 21 16,1-1-16,0 1 0,0 0 0,0 0 15,0 0-15,-1 21 0,1 0 16,0 0-16,42 0 31,0 0-31,1 0 16,-1 0-16,0 0 0,21 0 0,1 0 15,-1 0-15,0 0 0,1 0 0,-1 0 16,0-21-16,1 21 0,-22 0 16,21 0-16,-21 0 0,0 0 15,1 0-15,-1 21 0,0 0 0,0 0 16,-21 0-16,0 0 16,0 1-16,0-1 0,0 21 0,0-21 15,0 0-15,0 22 0,0-22 0,0 21 16,0-21-16,0 1 0,0-1 15,0 0-15,-21-21 0,21 21 0,-21 0 16,0-21 0,-1 0-1,22-21 1,0 0 0,0 0-16,0 0 0,22-22 15,-1 22-15,0-21 0,0 21 0,0-22 16,0 1-16,1 0 0,-1 20 15,21-20-15,-21 0 0,22 21 0,-22-22 16,21 22-16,-21 0 0,0 0 0,22 21 16,-22 0-16,21 0 0,-21 0 15,1 21-15,-1 0 0,-21 0 0,0 0 16,0 22-16,0-1 0,0-21 0,0 22 16,-21-1-16,21 0 0,0-21 15,-22 1-15,22 20 0,0-21 0,0 0 16,0 0-16,0 1 0,22-22 31,-1 0-31,0 0 0,0 0 16,0-22-16,0 22 0,1-21 0,-1 0 15,0 0-15,0 0 0,0 0 16,0-1-16,-21 1 0,0 0 0,22 0 16,-22-43-16,0 43 0,0 0 15,0 0-15,0 0 0,-43 0 16,22-1-16,-21 1 0,21 0 0</inkml:trace>
  <inkml:trace contextRef="#ctx0" brushRef="#br0" timeOffset="50490.71">18817 7239 0,'0'0'0,"-63"0"15,63-21 1,0 0 15,0 0-15,-22 21-16,1-22 0</inkml:trace>
  <inkml:trace contextRef="#ctx0" brushRef="#br0" timeOffset="50644.63">17526 7260 0,'0'0'0,"-21"21"0,0 1 16,-1-22-16,1 21 16,42-21-1,1 0-15,-1 0 0,0-21 16</inkml:trace>
  <inkml:trace contextRef="#ctx0" brushRef="#br0" timeOffset="51476.94">21082 7832 0,'-21'0'0,"42"0"0,-63 0 0,20-21 16,1 21-16,0 0 0,42 0 31,0 0-31,22 0 0,-22 0 16,21 21-16,1-21 0,-1 0 16,21 0-16,1 21 0,-1-21 0,22 0 15,-21 0-15,20 0 0,-20 0 0,20 0 16,-20 0-16,-1 0 0,1 0 15,-1 0-15,-20 0 0,-1 0 16,-21 0-16,0 0 0,1 0 0,-22-21 16,0 0-16,0-1 15,0 1-15,-22 0 0,1 21 16,21-21-16,-21 0 0,0 0 0,0 21 16,21-22-16,-21 1 0,21 0 15,0 0-15,0 0 16,21 21 15,0 0-15,0 21-16,-21 0 15,21 0-15,-21 0 16,21 1-16,-21 20 0,0-21 0,0 0 16,0 22-16,0-22 0,-21 0 15,0 21-15,0-21 0,0 1 0,0-1 16,-1 0-16,22 0 0,-21 0 0,0 0 15,21 1-15,-21-22 0,21 21 16,21-42 15,0-1-31,0 22 16,22-21-16</inkml:trace>
  <inkml:trace contextRef="#ctx0" brushRef="#br0" timeOffset="51760.04">23093 7176 0,'0'0'0,"21"-43"0,0-41 31,-21 105-15,0 0-16,0 21 15,-21 1-15,21-1 0,-21 0 16,21 1-16,0 20 0,0-21 15,0 22-15,-21-22 0,21 1 0,0-1 16,0 0-16,-22-21 0,22 22 16,0-22-16,0 21 0,0-21 0,0 1 15,0-1-15,0 0 0,0 0 32,-21-21-32,0-21 15</inkml:trace>
  <inkml:trace contextRef="#ctx0" brushRef="#br0" timeOffset="52016.82">22754 7832 0,'0'0'0,"-42"42"16,42-21-16,-21-21 0,21 21 15,0 1-15,0-1 0,21 0 16,0-21-16,0 21 0,0-21 0,22 0 15,-22 0-15,21 0 0,0 0 0,1 0 16,-1 0-16,0 0 0,1 0 16,-22 0-16,21 0 0,-21 0 0,22-21 15,-22 0-15,0 0 0,0-1 16,0 1-16,-21 0 0,0 0 0,22 0 16,-22 0-16,0-1 0,0-20 0,0 21 15,0-21-15,0 20 16</inkml:trace>
  <inkml:trace contextRef="#ctx0" brushRef="#br0" timeOffset="52232.24">22775 7070 0,'0'0'0,"-42"0"0,21-21 0,0 21 0,-1 0 16,44 0-1,20 0-15,-21 0 16,21 0-16,-20 0 0,20 0 15,0 0-15,22-22 0,-22 22 16,0 0-16,1 0 0,-1 0 0,-21 0 16,22 0-16,-22 0 0,21 0 15,-21 0-15,0 0 0,1 0 0,-1 0 16,0 0-16,0 0 0</inkml:trace>
  <inkml:trace contextRef="#ctx0" brushRef="#br0" timeOffset="52877.03">24278 7112 0,'0'-21'0,"0"42"0,-21-63 16,0 42 0,0 0-16,-22 0 15,22 0-15,0 0 0,-21 21 0,-1 0 16,22 0-16,-21 22 0,-1-22 15,22 21-15,-21 0 0,21 22 0,-22-22 16,22 1-16,0 20 0,0-21 16,0 1-16,0-1 0,21 22 0,-22-22 15,22 0-15,0 1 0,0-1 0,0-21 16,0 21-16,0 1 0,22-22 16,20 0-16,-21 0 0,0 0 15,22 1-15,-1-1 0,0-21 0,-21 0 16,22 0-16,-1 0 0,0 0 15,1-21-15,-1-1 0,0 1 0,1 0 16,-1-21-16,0 21 0,1-22 0,-22 1 16,21 0-16,1-1 0,-22-20 15,0 20-15,0-20 0,0-22 0,-21 22 16,0-1-16,0 1 0,-21-1 16,0 1-16,-21 20 0,20 1 0,-20 21 15,0-21-15,-1 42 0,-20-22 0,21 1 16,-22 21-16,1 0 0,20 0 15,1 0-15,0 21 0,20 1 16,1-1-16,21 0 0,0 21 16,0 1-16,21 20 0,1-21 0,-1 22 15,21-22-15,-21 22 0,22-1 0,-22-20 16,21 20-16,0 1 0,-20-22 16,-1 21-16,21-20 0,-21 20 0,-21-20 15,0 20-15,21-21 0,-21 1 16,0-1-16,0 0 0,0-20 0,-21 20 15,21-21-15,-21 0 0,0 0 0,-21 1 16,20-22-16,1 21 0,-21-21 16,21 0-16,0 0 0,-1 0 0,1 0 15,0 0-15,21-21 32,42 21-32,-20-22 0,-1 1 0,21 0 15</inkml:trace>
  <inkml:trace contextRef="#ctx0" brushRef="#br0" timeOffset="53370.06">25231 7684 0,'0'0'0,"-22"0"15,22-22-15,22 22 16,-1 0-16,0 0 15,21 0-15,-21 0 0,22 0 0,-1 0 16,22 0-16,-22 22 0,21-22 16,1 0-16,-1 0 0,22 0 0,-21 0 15,-1 0-15,-21 0 0,22 0 0,-22 0 16,1 0-16,-1 0 0,0 0 16,-21 0-16,1-22 0,-22 1 15,0 0-15,0 0 16,-22 21-16,1 0 15,0-21-15,0 21 0,-21 0 0,20 0 16,-20-21-16,21 21 0,0 0 16,0 0-16,-1 0 0,44 0 31,-1 0-31,0 0 0,0 0 0,21 0 16,-20 0-16,-1 0 0,21 0 0,-21 0 15,0 21-15,1-21 0,-1 21 16,-21 0-16,0 0 15,0 0-15,-21 1 16,-1-1-16,-20 0 0,21 0 0,0 0 16,-22 0-16,1-21 0,0 22 15,21-1-15,-22 0 0,1 0 16,0 0-16,20 0 0,-20-21 0,0 22 16,-1-1-16,1 0 0</inkml:trace>
  <inkml:trace contextRef="#ctx0" brushRef="#br0" timeOffset="54056.66">18817 9694 0,'0'0'0,"0"-21"0,0 0 0,0 0 16,0 0-16,21-22 0,0 22 16,1 0-16,20 0 0,-21-21 0,0 20 15,22 1-15,-22 0 0,0-21 0,0 21 16,0-1-16,-21 1 0,0 0 16,0 0-16,-21 21 15,0 0-15,-21 0 0,20 0 16,-20 21-16,0-21 0,-1 21 0,1 0 15,0 1-15,21-1 0,-22 0 0,22 21 16,0-21-16,21 22 0,0-22 16,0 21-16,0-21 0,21 22 0,0-22 15,0 21-15,1-21 0,20 22 16,-21-22-16,21 21 0,-20-21 16,20 22-16,-21-22 0,0 0 0,22 0 15,-22 22-15,-21-22 0,0 0 16,0 0-16,-21 0 15,-22-21-15,1 21 0,0-21 0,-22 0 16,1 0-16,-1 0 0,1 0 0,-22 0 16,21 0-16,1-21 0,-1 0 15,22 21-15,0-21 0,-1 0 0,1 0 16,21-1-16,0 1 0,21 0 0,0 0 16,0 0-16,0 0 0,0-1 15,0 1-15,0 0 0,0 0 16,21 21-16,0-21 0,21 21 15,-20 0-15,-1 0 0,21-21 0,-21 21 16,22 0-16,-1 0 0</inkml:trace>
  <inkml:trace contextRef="#ctx0" brushRef="#br0" timeOffset="55408.7">19579 9673 0,'0'0'0,"0"-21"16,0 0-16,-21 0 0,0 21 16,0-21-16,-22-1 0,22 22 0,-21 0 15,-1 0-15,1 0 0,0 0 16,21 0-16,-22 0 0,1 22 0,-43 41 16,64-21-16,0 1 15,0-22-15,0 21 0,21-21 16,0 22-16,0-22 0,0 0 0,0 21 15,0-20-15,21-22 0,0 21 0,0-21 16,0 0-16,22 0 0,-22 0 16,21 0-16,0 0 0,1 0 15,-22 0-15,21-21 0,1-1 0,-1 1 16,-21 0-16,0 0 0,22 0 16,-22 0-16,-21-1 0,21 1 0,-21-21 15,0 21-15,0 0 0,0-22 16,0 22-16,0 0 0,-21 42 15,0 0 1,21 0-16,-22 1 0,1-1 16,0 21-16,21-21 0,-21 22 0,21-22 15,0 21-15,0-21 0,21 0 0,0 1 16,0-1-16,22 0 0,-22-21 16,21 21-16,1-21 0,-1 0 0,0 0 15,1 0-15,-1 0 0,0 0 16,1 0-16,-1-21 0,-21 0 15,21 0-15,-20-1 0,-1 1 0,0 0 16,0 0-16,0 0 0,-21-22 0,0 22 16,0-21-16,0 21 0,0-22 15,0 22-15,0 0 0,0 0 0,0 42 32,-21 0-17,21 0-15,0 1 0,-21 41 16,21-42-16,-21 22 0,21-22 0,-21 0 15,21 0-15,0 0 16,0 0-16,0 1 0,0-1 16,21-21 15,0-21-31,0-1 16,-21 1-16,21 0 0,-21 0 0,21 0 15,-21-22-15,22 22 0,-22 0 16,21 0-16,0 0 0,-21 0 0,0-1 15,21 22-15,0 0 0,-21 22 32,21-1-32,-21 0 0,0 0 15,0 21-15,0-20 16,22-1-16,-22 0 0,0 0 0,21 0 16,0 0-16,0-21 15,-21 22-15,21-22 0,0 0 0,1 0 16,-1 0-16,0 0 0,0 0 15,0 0-15,0-22 0,1 1 0,-1 21 16,0-21-16,21 0 0,-21 0 0,1 0 16,-22-1-16,21 1 0,0-21 15,0 21-15,-21 0 0,0-1 0,21 1 16,-21 0-16,0 42 31,0 0-15,-21 1-16,21-1 0,-21 0 0,21 0 15,0 21-15,0-20 0,0-1 16,0 0-16,0 0 0,0 0 16,0 0-16,0 1 0,21-22 0,0 0 15,0 21-15,1-21 0,-1 0 16,0 0-16,21 0 0,-21 0 0,1 0 16,-1 0-16,0-21 0,0 21 0,0-22 15,0 1-15,-21 0 0,22 0 16,-1 0-16,-21 0 0,21-1 0,-21-20 15,0 21-15,0 0 0,0-22 16,21 22-16,-21 0 16,0 42-1,0 0-15,0 22 16,0-22-16,-21 21 0,21-21 16,0 22-16,-21-1 0,21 0 0,-21 1 15,21-1-15,0 0 0,-22 1 0,22-1 16,0 22-16,0-22 0,0 0 15,-21 1-15,21-1 0,-21 0 0,21 1 16,-21-1-16,21 0 0,0-21 0,0 22 16,-21-22-16,21 0 0,0 0 15,-21-21-15,21 21 0,0-42 32,0 0-17,0 0-15,21 0 0,0-22 16,0 1-16,0 21 0,0-21 0,1-22 15</inkml:trace>
  <inkml:trace contextRef="#ctx0" brushRef="#br0" timeOffset="55682.54">21188 9758 0,'0'0'0,"0"-42"16,0-1-16,42-105 31,-21 127-31,-21 0 0,21 21 0,1 0 16,-1-21-16,0 21 0,21 0 0,-21 0 15,1 0-15,-1 0 0,0 21 16,0 0-16,0 0 0,-21 0 0,0 22 16,0-22-16,0 21 0,0-21 0,-21 22 15,0-22-15,-21 21 0,20-21 16,1 0-16,-21 1 0,21-1 16,-22 0-16,22 0 0,-21 0 0,63-42 46,0 0-30,0 0-16</inkml:trace>
  <inkml:trace contextRef="#ctx0" brushRef="#br0" timeOffset="55932.4">21992 9144 0,'-42'42'15,"21"1"1,21-22-16,-22 21 0,1 1 16,0-1-16,21 0 0,-21 22 15,0-22-15,21 0 0,0 1 0,-21-1 16,-1 0-16,22 1 0,0-22 16,-21 0-16,21 0 0,0 0 0,0 1 15,0-1-15,21-21 16,1 0-16,-1 0 15,0 0-15,-21-21 0,21-1 16,0 1-16,-21 0 0</inkml:trace>
  <inkml:trace contextRef="#ctx0" brushRef="#br0" timeOffset="56257.21">21950 9610 0,'21'0'15,"0"21"1,0-21-16,0 0 15,1 0-15,-1 0 16,0 0-16,0 0 0,21 0 16,-20-21-16,-1 21 0,0-21 0,0 21 15,0-22-15,0 22 0,1-21 16,-22 0-16,0 0 0,0 0 16,-22 21-1,1 0-15,0 0 0,0 21 16,0 0-16,0 0 0,-1 0 15,1 1-15,0 20 0,0-21 0,0 21 16,0-20-16,-1 20 0,22-21 16,0 0-16,0 0 0,0 1 0,0-1 15,0 0-15,0 0 0,22-21 16,-1 0-16,0 0 0,0 0 16,0 0-16,0 0 0,22 0 0,-1 0 15,-21-21-15</inkml:trace>
  <inkml:trace contextRef="#ctx0" brushRef="#br0" timeOffset="58788.62">23093 9250 0,'0'0'0,"-21"0"0,-1 21 0,1-21 15,0 21-15,0 0 0,0 22 0,0-22 16,-1 21-16,1 1 0,0-1 0,0 0 15,0 22-15,0-22 0,-1 0 16,1 1-16,21 20 0,-21-42 0,0 22 16,0-1-16,21-21 0,0 0 0,-21 1 15,21-1-15,-22 0 0,22 0 16,22-21 15,-1-21-15,-21 0-16,0 0 0,21-1 0,-21-20 15,21 21-15,-21-43 0,0 22 0,21 0 16,0-22-16,1 22 0,-1-22 16,0 1-16,0 21 0,0-22 0,22 22 15,-22-1-15,21 1 0,0 0 16,-20 21-16,20-22 0,0 22 0,-21 0 16,22 0-16,-1 21 0,0 0 0,1 0 15,-22 0-15,21 21 0,-21 0 0,-21 0 16,0 0-16,0 22 15,0-22-15,0 21 0,-21-21 0,0 1 16,0 20-16,-21-21 0,20 0 0,-20 0 16,0 1-16,-1-1 0,1 0 15,21-21-15,-21 0 0,-1 21 0,22-21 16,0 0-16,0 0 0,-22 0 0,22-21 16,21 0-1,0 42 32,0 0-47,0 0 0,0 22 0,0-22 16,0 21-16,0-21 0,0 22 15,0-22-15,0 21 0,0-21 0,21 22 16,-21-22-16,0 0 0,22 0 16,-1 0-16,0 0 0,0 1 0,0-22 15,0 21-15,22-21 0,-22 21 16,21-21-16,1 0 0,-1 0 0,0 0 15,1 0-15,-1 0 0,0-21 0,-21 0 16,22-1-16,-1 1 0,0 0 16,-20 0-16,-1-21 0,0 20 0,0-20 15,0 0-15,-21 21 0,21-22 0,-21 22 16,0 0-16,0 0 0,-21 21 16,0 0-1,0 0-15,0 21 0,0 0 16,21 0-16,-22 0 0,1 1 15,0-1-15,0 0 0,21 0 0,0 0 16,0 22-16,0-22 0,0 0 0,0 0 16,0 0-16,0 0 0,21-21 15,0 22-15,0-22 0,1 0 16,20 21-16,-21-21 0,21 0 0,-20 0 0,20 0 16,0 0-16,-21 0 0,22-21 15,-1 21-15,-21-22 0,22 1 0,-1 0 16,-21-21-16,0 21 0,0-1 15,22-20-15,-43 0 0,21 21 0,-21-1 16,0 1-16,0 0 0,0 0 16,0 0-16,-21 21 15,0 0-15,-1 21 0,1 0 16,21 0-16,-21 0 0,21 1 16,0 20-16,0-21 0,0 0 0,0 22 15,0-22-15,0 0 0,0 21 0,0-21 16,0 1-16,-21-1 15,21 0-15,-21-21 0,21 21 16,-21-21-16,-1 0 16,22-21-1,0 0-15,0 0 16,-21-1-16,21 1 16,-21 21-16,21-21 0,-21 21 31,21 21-16,0 0-15,21 1 16,0-1-16,0 0 16,1-21-16,-1 21 0,0-21 0,0 0 15,0 0-15,22 0 0,-22 0 0,0 0 16,0 0-16,0 0 0,22 0 16,-22 0-16,0 0 0,0 0 0,0-21 15,0 0-15,1 0 0,-22-1 16,21 1-16,0 0 0,0 0 15,0-21-15,0 20 0,1-20 0,-22 21 16,21 0-16,0-22 0,-21 22 0,0 0 16,0 42-1,0 0 1,-21 1-16,21-1 0,-21 21 0,21-21 16,0 0-16,-22 1 0,22 20 15,0-21-15,0 0 0,0 0 0,0 1 16,0-1-16,0 0 0,22-21 15,-22 21-15,21-21 0,0 0 0,0 0 16,0 0-16,0 0 16,1 0-16,-1 0 0,0-21 15,0 0-15,0 21 0,0-21 0,-21-1 16,22 1-16,-1 0 0,0 0 16,0 0-16,-21-22 0,21 22 0,-21 0 15,21 0-15,-21 0 0,-21 42 31,0 0-31,0 0 16,21 0-16,-21 22 0,0-22 16,21 0-16,0 0 0,0 0 15,0 1-15,0-1 0,0 0 16,0 0-16,21 0 0,0-21 16,0 0-16,0 21 0,0-21 0,1 0 15,20 0-15,-21 0 0,0 0 16,22 0-16,-22 0 0,21-21 0,-21 21 15,0-21-15,22 0 0,-22 0 16,0 0-16,21-1 0,-20-20 0,-1 21 16,0-21-16,0-1 0,-21 22 0,21-42 15,-21 41-15,-21 44 32,0 20-17,21-21-15,-21 0 0,21 22 16,-21-22-16,21 21 0,0-21 15,-22 0-15,22 22 0,-21-22 0,21 0 16,0 0-16,0 0 0,0 1 16,21-44 31,1 1-47,-1 0 15,0 0-15,0 0 16,0 0-16,0-1 0,1-20 0,-22 21 15,42 0-15,-42 0 0,21-1 0,0 1 16,0 0-16,1 21 0,-1 0 16,-21 21-1,0 0-15,0 1 16,0-1-16,0 0 0,0 0 16,0 0-16,0 0 0,0 1 0,0-1 15,0 0-15,0 0 0,0 0 0,0 0 16,0 1-16,21-22 0,0 0 15,0 0 1,0 0-16,1 0 0,-1-22 16,0 22-16,0-21 0,-21 0 15,21 0-15,0 0 0,1 0 16,-1-1-16,0 1 0,0 0 16,21 0-16,-20-21 0,-1 20 0,0 1 15,0 0-15,0 21 0,-21-21 16,0 42-1,0 0-15,0 0 16,0 1-16,-21-1 0,21 0 16,-21 0-16,21 0 0,0 0 15,0 1-15,0-1 0,0 0 0,0 0 16,0 0-16,21-21 0,-21 21 0,21 1 16,0-22-16,1 21 15,-1-21-15,0 0 0,0 0 16,0 0-16,0 0 0,1 0 0,-1 0 15,0 0-15,0-21 0,0-1 16,0 22-16,22-21 0,-22-21 0,0 21 16,0 0-16,0-22 0,1 22 0,-1 0 15,-21-21-15,0 20 0,0 1 16,0 0-16,0 0 16,-21 21-16,-1 0 0,1 21 15,0 0-15,0 0 0,0 1 16,0-1-16,21 0 0,0 0 0,-22 0 15,22 0-15,0 1 0,0-1 0,0 0 16,0 0-16,0 0 16,22-21-16,-1 0 15,0 0-15,-21 21 0,21-21 16,0 0-16,0 0 0,1 0 16,-1 0-16,0 0 15,0-21-15,0 21 0,-21-21 0,21 21 16,1-21-16,-1 21 0,0-21 0,0 0 15,0 21-15</inkml:trace>
  <inkml:trace contextRef="#ctx0" brushRef="#br0" timeOffset="59120.4">26501 10287 0,'0'0'0,"-22"0"15,22 21 1,0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1:45:13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2138 0,'21'-21'0</inkml:trace>
  <inkml:trace contextRef="#ctx0" brushRef="#br0" timeOffset="125">3006 2138 0,'0'0'0,"0"-21"93,0 0-93</inkml:trace>
  <inkml:trace contextRef="#ctx0" brushRef="#br0" timeOffset="2136.08">2794 487 0,'0'0'0,"0"-21"0,21 21 16,0 0-16,22 0 31</inkml:trace>
  <inkml:trace contextRef="#ctx0" brushRef="#br0" timeOffset="2708.59">2984 508 0,'0'0'0,"0"-21"0,0 0 15,0 0 1,-21 21 0,21 21 46,0 0-62,0 0 0,-21 0 16,21 22-16,0-22 0,0 0 15,-21 21-15,21 1 0,0-1 0,0 0 16,0 22-16,-21-22 0,21 22 16,-21-22-16,21 21 0,-22-20 0,22-1 15,0 22-15,0-22 0,0 0 16,-21 1-16,21-1 0,0 0 0,-21 1 16,21-1-16,0 0 15,0 1-15,0-1 0,0 0 0,0 1 16,0-1-16,0-21 0,0 21 15,0-20-15,0-1 0,0 0 0,0 0 16,0 0-16,0 0 0,0 1 16,0-1-16,0-42 78,0-1-78,0 1 15,0 0-15,0 0 0,0 0 16,21-22-16</inkml:trace>
  <inkml:trace contextRef="#ctx0" brushRef="#br0" timeOffset="3295.77">2625 572 0,'0'0'15,"-22"0"-15,22-22 0,-21 22 0,21-21 16,-21 0-16,21 0 0,0 0 15,0 0-15,0-1 16,0 1-16,21 0 16,0 0-16,1 0 15,20 21-15,-21-21 0,0 21 16,22-22-16,20 22 0,-21-21 16,1 0-16,-1 21 15,0 0-15,1 0 0,-1 0 0,0 0 16,1 0-16,-1 0 0,-21 21 15,22 0-15,-22 1 0,0 20 16,0-21-16,0 21 0,-21-20 0,0 20 16,0 0-16,0 1 0,0-1 15,0 0-15,-21 1 0,0-1 0,0 0 16,0 1-16,-1-1 0,-20 0 16,21 1-16,-21-1 0,20-21 15,-20 21-15,21-20 0,-21-1 0,20 0 16,-20 21-16,21-42 15,0 21-15,-22 1 0,22-1 0,0-21 16,0 21-16,0-21 0,0 0 16,21 21-16,-22-21 15,22-21 32,22 21-47</inkml:trace>
  <inkml:trace contextRef="#ctx0" brushRef="#br0" timeOffset="4551.51">3577 1630 0,'0'-21'32,"0"0"-32,0-1 15,21 1 1,-21 0-16,21 21 0,1-21 0,-22 0 15,0 0-15,21-1 0,-21 1 16,21 0-16,-21 0 0,0-21 0,0 20 16,0 1-16,0 0 0,0-21 15,0 21-15,-21-1 0,0 22 0,-1-21 16,1 0-16,0 21 0,0 0 16,0 0-16,0 0 0,-1 0 0,-20 0 15,21 0-15,-21 21 0,20-21 16,-20 21-16,21 1 0,0-1 0,-22 0 15,22 21-15,0-21 16,21 1-16,-21 20 0,21-21 0,-21 0 16,21 22-16,-21-1 0,21-21 15,0 21-15,0 1 0,0-22 0,0 21 16,0-21-16,0 1 0,0 20 16,0-21-16,0 0 0,21 0 0,0 1 15,0-1-15,0-21 16,0 0-16,1 0 0,-1 0 15,0 0-15,0 0 0,0 0 16,0-21-16,1-1 0,-1 1 0,21 0 16,-21 0-16,0-21 0,1 20 15,20-20-15,0-43 16,1 64-16,-22-21 0,0 21 16,0-22-16,0 22 0,0 0 0,-21-21 15,22 21-15,-1-1 0,-21 1 16,21 0-16,-21 0 0,0 0 15,21 21-15,-21-21 16,0 42 15,-21 0-31,21 0 0,-21 0 16,21 0-16,0 1 0,0-1 16,-21 0-16,21 0 0,0 21 0,-22-20 15,22-1-15,0 0 16,0 21-16,0-21 0,0 1 0,0-1 15,0 0-15,0 21 0,0-21 16,0 1-16,0-1 0,0 0 0,22 0 16,-1 0-16,-21 0 15,21 1-15,0-22 0,0 0 16,0 21 0,1-21-16,-1 0 0,0 0 15,-21-21-15,21 21 0,0-22 16,22 1-16,-22 0 0,0 0 0,0 0 15,0-22-15,22 22 16,-22-21-16,0 21 0,0-22 0,0 22 16,-21 0-16,0 0 0,0 0 15,0 0-15,0-1 0,0 1 0,-21 0 32,0 21-32,0 0 0,0 0 15,-1 0-15,44 0 47,-1 0-47,0 0 0,0 21 16,0-21-16,0 0 0,1 0 15,-1 0-15,0 21 0,0 1 16,0-22-16,0 21 0,1-21 16,-22 21-16,0 0 0,0 0 0,0 0 15,0 1-15,0-1 16,0 0-16,0 0 0,0 0 0,0 0 15,0 1-15,0-1 0,0 0 16,-22 0-16,22 0 0,0 0 16,0 1-1,0-1 1,22-21 0,-1 0-1,0 0-15,0 0 16,-21-21-16</inkml:trace>
  <inkml:trace contextRef="#ctx0" brushRef="#br0" timeOffset="5266.11">5186 1566 0,'0'0'0,"21"-21"0,0 21 0,-21-21 15,0 0-15,0 0 16,0 0-16,21-1 0,-21 1 16,0 0-16,0 0 0,0 0 15,0 0-15,0-1 0,0 1 0,-21 0 16,0 0-16,0 21 15,0 0-15,-1-21 0,1 21 16,0 0-16,0 0 0,-21 0 0,20 21 16,1 0-16,0 0 0,-21 0 15,21 1-15,-1-1 0,1 0 16,0 21-16,0-21 0,0 22 16,0-22-16,21 21 0,0-21 0,0 22 15,0-22-15,0 0 0,0 0 16,0 22-16,0-22 0,21-21 0,-21 21 15,21 0-15,0-21 0,0 0 16,0 0-16,1 0 0,-1 0 0,0 0 16,21 0-16,-21 0 0,1 0 15,-1-21-15,0 0 0,0 0 0,0-1 16,0 1-16,1-21 0,-1 21 16,0 0-16,0-22 0,-21 22 15,21-21-15,-21 21 0,21-22 0,-21 22 16,0 0-16,22-21 0,-22 20 15,21 1-15,-21 0 0,0 42 47,0 0-47,0 22 16,0-22-16,0 0 0,-21 21 0,21-20 16,0 20-16,-22 0 0,22-21 15,0 22-15,0-1 0,0-21 0,0 22 16,0-22-16,0 0 0,0 0 15,0 0-15,0 0 0,22-21 16,-1 0-16,0 0 0,0 0 16,0 0-16,0 0 0,1 0 0,-1-21 15,0 21-15,0-21 0,0 0 16,0-21-16,1 20 0,-1-20 0</inkml:trace>
  <inkml:trace contextRef="#ctx0" brushRef="#br0" timeOffset="5622.01">5821 783 0,'0'0'0,"0"-63"31,-21 63-15,21 21-16,-22 0 0,22 0 0,0 0 15,0 22-15,0-1 0,-21 22 16,21-22-16,0 0 0,-21 22 0,21-1 16,0-20-16,0-1 0,-21 21 15,21-20-15,-21-1 0,21 0 0,-21 22 16,21-22-16,0-21 0,0 22 0,-22-1 16,22-21-16,0 22 0,0-22 15,0 0-15,0 0 0,0 0 16,0 0-16,22-21 31,-1-21-31,0 0 0,0 0 16,0 0-16,-21-22 0,21 1 15,1 0-15,-1-1 0</inkml:trace>
  <inkml:trace contextRef="#ctx0" brushRef="#br0" timeOffset="5919.97">6138 720 0,'0'-21'0,"0"42"0,0-21 47,0 21-47,0 0 0,0 21 16,0 1-16,0-1 0,0 22 0,0-22 15,0 21-15,0 1 0,0-22 0,-21 22 16,21-22-16,-21 22 0,21-22 15,-21 0-15,21 1 0,0-22 0,0 21 16,-21 0-16,21-20 0,0 20 16,0-21-16,0 0 0,0 0 15,0 1-15,0-1 0,0 0 16,21-21 0,-21-21-1,21 0-15</inkml:trace>
  <inkml:trace contextRef="#ctx0" brushRef="#br0" timeOffset="6724.13">6308 1482 0,'0'21'31,"21"-21"-31,0 0 0,0 0 16,0 0-16,0 0 16,1-21-16,-1 21 0,0 0 0,-21-21 15,21-1-15,0 22 0,0-21 16,1 21-16,-22-21 0,0 0 0,21 0 16,-21 0-16,21-1 0,-21 1 0,0 0 15,0 0-15,0 0 16,0 0-16,-21 21 15,0 0-15,-1 0 16,1 0-16,0 21 16,0 0-16,0 0 0,0 0 15,-1 0-15,1 1 0,0 20 0,0-21 16,21 0-16,0 22 0,-21-22 16,21 21-16,0 0 0,0-20 0,0 20 15,0-21-15,0 0 0,0 22 16,0-22-16,21 0 0,0 0 0,0 0 15,0-21-15,1 0 0,-1 0 16,21 0-16,-21 0 0,0 0 16,22 0-16,-1 0 0,-21-21 0,22 0 15,-22 0-15,21 0 16,-21-1-16,22-20 0,-22 0 0,21-1 16,-21 22-16,22-42 0,-22 20 15,0 1-15,0 0 0,0-22 0,0 22 16,1-22-16,-1 22 0,0 0 0,-21-22 15,0 22-15,0 0 0,0-1 16,0 22-16,0-21 0,0 21 16,0-1-16,0 1 0,0 0 0,0 42 47,-21 0-47,21 22 0,-21-1 0,21 0 15,-22 1-15,22-1 16,0 22-16,0-22 0,-21 21 0,0-20 15,21-1-15,0 22 0,0-22 16,0 0-16,-21 1 0,21-22 16,0 21-16,0 0 0,0-20 0,0 20 15,0-21-15,0 21 0,0-20 0,21-1 16,-21 0-16,21-21 0,-21 21 0,21 0 16,1-21-16,-1 0 0,0 0 15,0 0-15,0 0 0,0 0 16,1 0-16,-1 0 0,0 0 15,0-21-15,-21 0 0,21 0 0,0 0 16,1-1-16,-1 1 16,0 0-16</inkml:trace>
  <inkml:trace contextRef="#ctx0" brushRef="#br0" timeOffset="11036.01">8572 974 0,'-21'0'16,"42"0"-16,-63 0 0,21 0 16,0-21-1,21 42 16,0 0-15,0 0-16,21-21 16,0 0-16,0 0 0,0 0 0,1 0 15,20 0-15,-21 0 0,21 0 16,1 0-16,-1 0 0,0 0 0,1-21 16,20 21-16,-20-21 0,-1 0 15,0 21-15,1-22 0,-1 1 16,-21 0-16,0 0 0,0-21 0,1 20 15,-22 1-15,0 0 0,0 0 0,0-21 16,0 20-16,-22 1 0,1 0 16,0 21-16,-21-21 0,21 0 0,-22 21 15,1 0-15,21 0 0,-22 0 16,1 0-16,0 0 0,-22 21 16,22 0-16,0 0 0,-1 0 0,1 22 15,0-22-15,-1 21 0,22 1 16,-21-1-16,21 0 0,-1 1 0,22-1 15,0 0-15,0 1 0,0-1 16,0-21-16,0 21 0,22-20 0,-1-1 16,21 21-16,-21-21 0,22 0 15,-1-21-15,0 22 0,1-1 0,-1-21 16,0 0-16,1 0 0,-1 0 16,0 0-16,-21 0 0,22 0 0,-22 0 15,0 0-15,21 0 16,-42-21-16,0-1 0,22 22 0,-22-21 15,-22 0-15,1 21 16,0 0-16,0 0 0,0 0 16,-22 0-16,1 0 0,21 0 0,-21 21 15,-1-21-15,1 21 0,21 1 16,-22-1-16,22 0 0,0 21 0,0-21 16,0 1-16,0-1 0,-1 21 15,22-21-15,0 0 0,0 22 0,0-22 16,0 0-16,0 0 0,22 0 15,-1 1-15,0-22 0,0 21 16,21-21-16,-20 0 0,-1 0 0,21 0 16,0 0-16,-20 0 0,20 0 15,-21-21-15,21-1 0,-20 1 0,20 0 16,-21 0-16,21 0 0,-20 0 16,20-22-16,21 1 15,-41 0-15,-1 20 0,0 1 0,21 0 16,-21 0-16,1 0 0,-1 0 0,0 21 15,0-22-15,0 22 0,0 0 0,1 0 16,-1 0-16,0 22 16,-21-1-1,21-21-15,-21 21 0,0 0 16,0 0-16,0 0 0,0 1 0,0 20 16,0-21-16,0 0 0,0 22 0,0-22 15,0 0-15,0 21 0,-21-21 16,0 1-16,21-1 0,-21 0 0,21 0 15,0 0-15,0 0 0,-22-21 16,22 22-16,0-44 31,0 1-15,22 0-16,-1-21 0,0 21 0,0-22 16,0 1-16,0 21 15,22-22-15,-22 1 0,21 0 0,1 21 16,-22-1-16,0-20 0,21 21 15,-21 0-15,1 0 0,-1-1 0,-21 1 16,21 0-16,-42 21 31,0 0-15,21 21-16,-22-21 0,1 21 16,21 1-16,-21-1 0,0 0 0,21 0 15,0 0-15,-21 22 0,0-22 16,21 0-16,0 0 0,0 21 0,0-20 15,0-1-15,0 21 0,0-21 16,0 0-16,0 1 0,21-1 16,0 0-16,0 0 0,0-21 0,22 21 15,-22-21-15,21 0 0,0 0 16,1 0-16,-1 0 0,22 0 0,-22 0 16,0 0-16,22-21 0,-22 0 0,0 0 15,1 0-15,-1-1 0,0-20 16,-20 21-16,20-21 0,-21 20 0,21-20 15,-20 21-15,-22-21 0,21 20 16,-21 1-16,0 0 0,0-21 0,0 21 16,0-1-16,-21 1 15,-1 21-15,1 0 0,0 0 16,0 0-16,0 0 0,0 0 16,-1 0-16,22 21 0,-21 1 15,0-1-15,21 0 0,-21 0 0,21 0 16,0 22-16,0-22 0,0 0 15,0 21-15,0-21 0,0 22 0,0-22 16,0 21-16,21-21 0,0 1 0,0-1 16,1 0-16,-1-21 0,0 21 15,0-21-15,0 21 0,0-21 0,1 0 16,-1 0-16,0 0 0,21 0 16,-21-21-16,1 0 0,-1 0 0,21 0 15,-21-1-15,0 1 0,22-21 16,-22 21-16,21-22 0,-21 22 15,22-21-15,-22 0 0,21 20 0,-21 1 16,22-21-16,-22 21 0,0 0 16,0-1-16,0 22 0,1-21 0,-1 21 15,0 0-15,-21 21 32,0 1-32,0-1 15,0 0-15,0 0 16,0 0-1,0-42 17,0 0-17,0 0-15,0 0 16,0-1-16,0 1 16,0 0-16,-21 0 15,0 21-15,-1 0 16,1 0-16,0 0 15,0 0-15,0 21 16,0-21-16,21 21 0,-22 0 0,1 1 16,21 20-16,-21-21 15,21 0-15,0 0 0,-21 22 0,21-22 16,0 21-16,0-21 0,0 22 0,0-1 16,0-21-16,21 0 0,0 22 15,0-1-15,1-21 0,-1-21 16,0 21-16,0 1 0,21-22 15,-20 0-15,-1 0 0,0 0 0,21 0 16,-21 0-16,1 0 0,-1-22 0,21 1 16,-21 21-16,0-21 0,1 0 15,-1-21-15,0 20 0,0 1 16,0-21-16,0 21 0,1-22 0,-1 22 16,0-21-16,-21 21 0,21 0 15,-21-1-15,21 1 0,-21 0 0,0 0 16,0 0-16,0 0 15,-21 21 1,0 21-16,0-21 16,21 21-16,0 0 0,-21 0 0,-1 43 15,22-43-15,0 21 16,0-21-16,0 1 0,0 20 0,0-21 16,0 0-16,0 0 0,0 1 0,0-1 15,0 0-15,22 0 0,-1-21 16,-21 21-16,21-21 0,0 0 0,0 0 15,0 0-15,1 0 16,-1 0-16,0 0 0,21 0 0,-21-21 16,1 0-16,-1 0 0,0 0 0,0-22 15,0 22-15,0-21 0,1 21 16,-1-22-16,0 1 0,-21 0 0,21 20 16,-21-20-16,21 0 0,-21 21 15,0-1-15,0 1 0,0 0 16,0 0-16,0 42 31,0 0-31,0 0 0,-21 1 0,21 20 16,-21-21-16,21 21 15,0-20-15,0 20 0,0 0 0,0-21 16,0 22-16,0-22 0,0 21 0,0-21 16,21 1-16,0-1 0,0 0 15,1-21-15,-1 21 0,0 0 0,21-21 16,-21 0-16,1 0 0,20 0 15,-21 0-15,0 0 0,0-21 0,22 0 16,-22 0-16,0 0 0,0-22 0,0 1 16,1 21-16,-1-22 0,0-20 15,-21 21-15,21-1 0,0-20 0,0-1 16,1 1-16,-1-1 0,0 1 16,0-1-16,0 1 0,-21 20 15,0-20-15,21 21 0,-21-1 16,0 1-16,0 0 0,0 20 0,0 1 15,0 0-15,0 0 0,0 0 16,-21 21-16,0 0 0,21 21 16,-21 0-16,21 0 15,-21 22-15,0-1 0,21 21 16,-22 1-16,22-1 0,0 1 0,-21-1 16,21 1-16,0-1 0,-21 1 15,21-22-15,0 22 0,0-22 0,0 22 16,0-22-16,0 0 0,0 1 15,0-1-15,0-21 0,21 21 16,0-20-16,1-1 0,-1 0 0,0 0 16,0 0-16,0-21 0,0 0 15,1 0-15,41 0 0,-42 0 16,0-21-16,22 0 0,-22 0 16,21 0-16,-21-1 0,22 1 0,-22-21 15,21 21-15,-21-22 0,1 22 0,-1-21 16,21 0-16,-42 20 0,21 1 15,0-21-15,-21 21 0,22 0 0,-22-1 16,0 1-16,0 42 31,0 1-15,-22-1-16,22 0 0,-21 0 16,21 21-16,-21-20 0,21 20 0,0 0 15,0-21-15,0 22 0,0-22 16,0 21-16,0-21 0,0 1 0,0-1 15,0 0-15,21 0 0,0-21 0,1 0 16,-1 0-16,0 0 16,0 0-16,0 0 0,0 0 0,22 0 15,-22-21-15,0 0 0,0 0 16,0-1-16,22 1 0,-22-21 0,0 21 16,0-22-16,0 22 0,1-21 15,-1 21-15,-21 0 0,21-1 16,-21 1-16,21 0 0,-21 0 0,0 42 47,0 0-47,0 0 0,0 1 0,0-1 15,0 21-15,0-21 0,0 22 16,0-22-16,0 0 0,0 21 0,0-21 16,0 1-16,0-1 0,0 0 15,21 0-15,0-21 0,-21 21 0,22-21 16,-1 0-16,0 0 0,0 0 0,0 0 15,0 0-15,1 0 16,-1-21-16,0 0 0,0 0 0,0 0 16,0-22-16,1 22 0,-22-21 0,0-1 15,21 22-15,-21-21 0,0 0 16,0-1-16,0 1 0,0 21 0,-21-22 16,21 22-16,-22 0 0,1 0 15,0 0-15,0 0 0,0 21 0,0 0 16,-1 0-16,1 0 0,-21 21 15,21 0-15,0 0 0,-1 0 16,1 0-16,0 1 0,0 20 0,21-21 0,-21 21 16,21-20-16,0 20 0,0 0 15,0-21-15,0 22 0,0-22 16,42 21-16,-21-21 0,0 1 16,1-1-16,-1-21 0,21 21 0,-21-21 15,22 0-15,-1 0 0,0 0 0,22 0 16,-22 0-16,0 0 0,1-21 15,-1 0-15,0-1 0,1 1 0,-1 0 16,-21-21-16,22 21 0,-22-22 16,0 22-16,0-21 0,0 21 0,0-22 15,1 22-15,-22 0 0,21 0 0,-21 0 16,0-1-16,0 44 47,0-1-47,-21 0 0,21 21 15,0-21-15,-22 1 0,22 20 0,-21-21 16,21 21-16,-21-20 0,21 20 16,0-21-16,0 0 0,0 22 0,0-22 15,0 0-15,0 0 0,0 0 0,0 0 16,0 1-16,0-1 16,0-42 15,21-1-31,-21 1 15,21 0-15,-21 0 0,22-21 0,-22-1 16,21 22-16,0-21 16,0-1-16,0 22 0,0-21 0,1 0 15,-1 20-15,0-20 0,0 21 0,21-21 16,22-1-16,-43 22 16,21 0-16,-20 0 0,-1 21 0,21 0 15,-21 0-15,0 0 16,1 21-16,-22 21 0,0-21 15,0 22-15,0-22 0,0 21 0,0 1 16,0-1-16,0 0 16,0-21-16,0 22 0,0-1 0,0 0 15,0 1-15,0-22 0,0 0 16,0 0-16,21-21 16,0 0-16,0 0 0,0 0 15,0 0-15,1 0 0,20 0 16,-21 0-16,0-21 0,22 0 0,-22 0 15,0 0-15,0-22 0,21 22 0,-20-21 16,-1 21-16,0-1 0,-21-20 16,21 21-16,0 0 0,-21 0 0,0-1 15,0 1-15,21 0 0,-21 0 16,0 0-16,0 0 0,0-1 16,0 1-16,0 0 0,-21-21 0,0 21 15,0-1-15</inkml:trace>
  <inkml:trace contextRef="#ctx0" brushRef="#br0" timeOffset="11485.66">14055 529 0,'-22'0'0,"1"0"0,-21 0 0,21 21 15,0-21-15,-1 22 0,1-1 16,0 0-16,21 0 0,-21 0 16,21 0-16,0 1 15,21-1-15,0-21 16,22 21-16,-22-21 0,0 0 0,21 0 15,-21 0-15,22 0 0,-22 0 16,21-21-16,-21 21 0,1-21 0,-1-1 16,0 1-16,-21 0 15,0 0-15,0 0 0,0 0 16,0-1-16,-21 22 16,0 0-16,-1-21 0,1 21 15,0 0-15,0 0 0,0 0 16,0 21-16,-1-21 15,1 22-15,0-22 0,21 21 0,-21-21 16,0 0-16,0 21 16,-1-21-16,1 0 0</inkml:trace>
  <inkml:trace contextRef="#ctx0" brushRef="#br0" timeOffset="11820.46">12404 995 0,'21'0'0,"63"0"16,-41 0-16,-22 0 15,21 0-15,1 21 16,-1-21-16,0 0 0,1 0 0,-1 0 16,0 0-16,1 0 0,-1 0 15,-21 0-15,21 0 0,1 0 0,-22 0 16,0 0-16,0 0 0,0 0 16,1 0-16,-22 21 0,-22 0 15,1-21 1,-21 0-16,0 22 0,-1-1 15,1-21-15</inkml:trace>
  <inkml:trace contextRef="#ctx0" brushRef="#br0" timeOffset="12999.87">2561 2244 0,'0'0'0,"-21"0"0,0 0 16,0 0-16,-1 0 15,1 0-15,0 0 16,42 0 31,0 0-47,22 0 0,-22 0 0,0 0 16,21 0-16,-20 0 0,20 0 15,0 0-15,1 0 0,20 0 0,-21 0 16,22 0-16,-22 0 0,22 0 15,-1 0-15,22 0 0,-22 0 16,22 0-16,0 0 0,21 0 16,-22 0-16,1 0 0,0 0 0,20 0 15,-20 0-15,0 0 0,-1 0 0,1 0 16,21 0-16,-21 0 0,20 0 16,1 0-16,21 0 0,-21 0 0,0 0 15,0 0-15,0 0 0,-1 0 16,1 0-16,0 0 0,-21 0 15,21 0-15,-22 0 0,64 0 0,-84 0 16,-1 0-16,1 0 0,-22 0 16,1 0-16,-1 0 0,0 0 0,1 0 15,-1 0-15,0 0 16,-21 0-16,1 0 0,-1 0 0,0 0 16,0 0-16,0 0 0</inkml:trace>
  <inkml:trace contextRef="#ctx0" brushRef="#br0" timeOffset="14268.25">8721 2180 0,'-22'0'31,"1"0"-15,0 0-1,0 0 1,42 0 46,0 0-62,0 0 16,1 0-16,-1 0 0,21 0 0,-21 0 16,22 0-16,-22 0 0,21 0 0,0 0 15,22 0-15,-22 0 0,22 0 16,-22 0-16,22 0 0,-1 0 0,1 0 15,-1 0-15,22 0 0,-1 0 16,1 0-16,0 0 0,21 0 0,-22 0 16,22 0-16,-21 0 0,-1 0 0,1 0 15,21 0-15,-21 0 16,20 0-16,1 0 0,0 0 0,0 0 16,-21 0-16,20 0 0,1 0 15,-21 0-15,0 0 0,-1 0 0,22 0 16,-21 0-16,21 0 0,-22 0 0,22 0 15,0 0-15,-21 0 0,20 0 16,-20 0-16,0 0 0,21 0 0,-22 0 16,1 0-16,21 0 0,0 0 15,-22 0-15,22 0 0,-21 0 16,21 0-16,-22 0 0,-20 0 0,20 0 0,1 0 16,0 0-16,-22 0 0,22 0 15,0 0-15,-22 0 0,22 0 16,-22 0-16,22 0 0,-22 0 15,1 0-15,-1 0 0,1 0 0,-1 0 16,1 0-16,-1 0 0,1 0 0,-1 0 16,1 0-16,-1 0 0,1 0 15,-1 0-15,1 0 0,-22 0 16,22 0-16,-22 0 0,0 0 0,1 0 16,-22-21-16,0 21 0,0 0 0,0 0 15,1 0-15</inkml:trace>
  <inkml:trace contextRef="#ctx0" brushRef="#br0" timeOffset="30403.79">5863 3768 0,'0'-21'0,"0"-1"0,0 1 16,0 0-16,21 0 16,-21 0-1,21 0 1,-21-1-16,22 22 16,-22-21-1,0 42 48,0 1-63,0-1 15,0 0-15,0 0 0,0 0 16,0 0-16,-22 1 0,22-1 0,0 0 16,-21 0-16,21 21 0,0-20 0,0 20 15,0-21-15,0 21 16,0 1-16,0-1 0,0 0 0,0 1 15,0-1-15,0-21 0,0 22 16,0-1-16,0 0 0,0 1 0,0-1 16,0-21-16,0 21 0,0 1 0,0-22 15,0 21-15,0 1 0,0-22 16,0 21-16,0 0 0,-21 1 0,21-1 16,0 0-16,0 1 0,-21-1 15,21 0-15,0 1 0,0-1 0,0 0 16,-21-20-16,21 20 0,0 0 15,-21 1-15,21-22 0,0 21 0,0 0 16,0-20-16,0 20 0,0 0 16,-22-21-16,22 22 0,0-1 15,-21 0-15,21 1 0,0-22 0,0 21 16,0 1-16,0-1 0,0-21 0,-21 21 16,21-20-16,0 20 0,0-21 15,0 21-15,-21-20 0,21-1 0,0 0 16,0 0-16,0 0 0,0 0 15,0 1-15,0-44 63,0 1-63,0 0 16,0-21-16,0 21 0,0-22 0</inkml:trace>
  <inkml:trace contextRef="#ctx0" brushRef="#br0" timeOffset="31799.88">6032 3641 0,'22'-21'31,"-22"-1"-15,0 1 15,0 0-16,-22 21 1,22-21 0,22 21 46,-1 0-62,0 0 0,21 0 0,-21 0 16,22 0-16,-1 0 0,0 0 15,1 0-15,20 0 0,1 0 0,20 0 16,-20 0-16,21 0 0,-1 0 16,1 0-16,0 0 0,-1-21 0,1 21 15,-22 0-15,22 0 0,0 0 16,-1 0-16,1-21 0,0 21 0,21 0 16,-22 0-16,-20 0 0,20-22 15,1 22-15,-21 0 0,-1 0 16,1 0-16,-22 0 0,21 0 15,-20-21-15,-1 21 0,0 0 0,1 0 16,-1 0-16,0 0 0,-20 0 0,20 0 16,-21 0-16,0 0 0,0 0 15,1 0-15,-22 21 32,0 1-32,0-1 15,0 0-15,0 0 16,0 0-16,0 0 0,0 1 15,0-1-15,0 0 16,0 0-16,0 0 0,21 0 0,-21 1 16,0 20-16,21-21 0,-21 21 0,0 1 15,0-1-15,0 0 0,0 1 16,0-1-16,0 0 0,0 22 0,0-22 16,0 1-16,0 20 0,0-21 15,0 1-15,0-1 0,0 0 0,0 1 16,0 20-16,0-20 0,0-1 0,-21 0 15,21 22-15,-21-22 0,-1 0 16,22 22-16,-21-22 0,0 1 0,21 20 16,-21-21-16,0 1 0,0-1 15,21 0-15,-22 1 0,1-1 0,21 0 16,0 1-16,-21-1 0,21-21 16,-21 22-16,21-1 0,-21 0 15,21 1-15,0-22 0,0 21 0,0 0 16,0-20-16,0 20 0,0-21 0,0 21 15,-21-20-15,21-1 0,0 0 16,0 0-16,-22-21 0,22 21 0,0 0 16,-21 1-16,0-22 15,21 21-15,-21-21 16,0 0-16,0 21 0,-1-21 16,1 0-16,0 0 0,0 0 15,0 0-15,0 0 0,-1 0 16,1 0-16,-21 0 0,21 0 15,-22 0-15,1 0 0,0 0 0,-22 0 16,22 0-16,-22 0 0,1 0 0,21 0 16,-22 0-16,1 0 0,-1 0 15,1 0-15,20 0 0,-20 0 0,-1 0 16,1 0-16,20 0 0,-20 0 16,-22 0-16,22 0 0,-1 0 0,1 0 15,-22 0-15,22 0 0,-1 0 0,1 0 16,-1 0-16,1 0 0,20 0 15,-20 0-15,20 0 0,1 0 16,0 0-16,21 0 0,-22 0 0,22 0 16,0 0-16,0 0 0,0 0 15,-1 0-15,1-21 16,21 0 0,0-1-1,0 1-15,21 0 0,1 0 16</inkml:trace>
  <inkml:trace contextRef="#ctx0" brushRef="#br0" timeOffset="32492.93">6477 3958 0,'0'0'0,"-21"0"0,0 0 0,-1 0 16,1 0 0,0 0-16,42 0 62,22 0-62,-22 0 16,42 0-16,-20 0 0,20 0 15,1 0-15,-1 0 0,22 0 16,-22 0-16,22 0 0,63 0 0,-84-21 16,-1 21-16,1 0 0,-1 0 15,1 0-15,-1 0 0,-21 0 0,22 0 16,-22 0-16,1 0 16,-1 0-16,-21 0 0,0 0 0,0 0 15,1 0-15,-1 0 0,-42 0 47,-1 0-47,1 0 16,0 0-16,0 0 0,0 21 15,0-21-15</inkml:trace>
  <inkml:trace contextRef="#ctx0" brushRef="#br0" timeOffset="32980.65">6435 4403 0,'-22'0'32,"44"0"-1,-1 0-31,0 0 0,0 0 0,21 0 16,1 0-16,-1 0 0,22 0 15,-1 0-15,1 0 0,-1 0 0,1 0 16,-1 0-16,1 0 0,-1 0 15,1 0-15,-1 0 0,-21 0 0,22 0 16,-1 0-16,-20 0 0,20 0 0,-20-21 16,-1 21-16,0 0 15,1 0-15,-1 0 0,-21 0 0,21 0 16,-20 0-16,-1 0 0,0 0 16,0 0-16,-42 0 62,0 0-62,0 0 0,-22 0 16,22 0-16,-21 0 0</inkml:trace>
  <inkml:trace contextRef="#ctx0" brushRef="#br0" timeOffset="33387.41">6604 4953 0,'21'0'0,"0"0"15,0 0-15,22 0 16,-1 0-16,0 0 0,1 0 0,20 0 16,-20 0-16,20 0 0,-21 0 0,22 0 15,-22 0-15,22-21 0,-22 21 16,22 0-16,-22 0 0,21 0 0,-20 0 16,-1 0-16,22-21 0,-22 21 15,0 0-15,-21 0 0,22 0 0,-22 0 16,21 0-16,-21 0 0,1 0 15,-1 0-15,-42 0 32,-1 0-17,1 0-15,0 0 0,0 0 16,-21 0-16,20 0 0,1 0 0</inkml:trace>
  <inkml:trace contextRef="#ctx0" brushRef="#br0" timeOffset="33729.43">6794 5398 0,'0'0'0,"43"0"0,-22 0 15,21 0-15,22 0 0,-22 0 16,0 0-16,1 0 0,-1 0 16,-21 0-16,22 0 0,-1 0 0,0 0 15,1 0-15,-22-22 0,21 22 16,0 0-16,-20 0 0,20 0 0,-21 0 16,21 0-16,-20 0 0,-1 0 0,0 0 15,0 0-15,0 0 0,0 0 16,-21 22-16,0-1 31,-21-21-31,-21 0 0,21 0 16,0 0-16,-1 0 0</inkml:trace>
  <inkml:trace contextRef="#ctx0" brushRef="#br0" timeOffset="34012.26">6794 5800 0,'0'0'0,"43"0"0,253 0 31,-254-21-31,1 21 0,-1 0 16,0-22-16,-20 1 0,-1 21 0,21 0 16,-21-21-16,0 0 0,-21 0 15,0 0-15,0-1 16,0 1-16</inkml:trace>
  <inkml:trace contextRef="#ctx0" brushRef="#br0" timeOffset="34804.61">5567 2773 0,'21'0'0,"0"-21"15,-21 0 1,0-1 0,-21 22-1,0 0-15,0 0 16,-22 0-16,22 0 0,0 22 0,-21-22 16,20 21-16,1 0 0,-21 0 15,21 21-15,0-20 0,-1 20 16,1-21-16,0 21 0,0-20 0,0 20 15,21-21-15,0 21 0,0-20 16,0-1-16,0 0 0,0 0 16,21 0-16,0 0 0,0-21 0,0 0 15,22 22-15,-22-22 0,21 0 0,-21 0 16,22 0-16,-1 0 0,0-22 16,1 22-16,-1-21 0,0 0 0,-20 0 15,20 21-15,-21-21 0,0 0 16,0-22-16</inkml:trace>
  <inkml:trace contextRef="#ctx0" brushRef="#br0" timeOffset="35296.33">6032 2561 0,'0'21'31,"-21"1"-15,21 20-16,-21-21 0,21 0 15,0 22-15,-21-1 0,21 0 16,-21-21-16,21 22 0,0-1 0,0-21 16,0 22-16,-21-22 0,21 21 0,0-21 15,0 0-15,0 1 0,0-1 16,0 0-16,0 0 0,0-42 47,0 0-47,0 0 15,0-1-15,0 1 16,0 0-16,0 0 0,0 0 0,0 0 16,21-1-16,0 1 0,-21 0 15,21 0-15,0 0 0,0 0 0,1 21 16,-1 0-16,0 0 0,0 0 16,0 0-16,0 0 0,1 21 15,-1 0-15,-21 0 0,0 0 16,0 0-16,0 1 0,0 20 15,0-21-15,0 0 0,0 0 0,-21 1 16,21-1 0,-22 0-16,22 0 0,-21-21 15,21-21 32,0 0-47</inkml:trace>
  <inkml:trace contextRef="#ctx0" brushRef="#br0" timeOffset="35688.51">6265 2858 0,'43'-22'15,"-22"22"-15,0 0 16,0 0-16,0 0 15,0 0-15,1 0 0,-1 0 0,0 22 16,0-1-16,0 0 16,0 0-16,1 0 0,-1 0 0,-21 1 15,0-1-15,0 0 0,0 0 16,0 0-16,0 0 0,0 1 16,0-1-16,0 0 15,-21-21-15,-1 0 16,1 0-16,21-21 31,0 0-31,0-1 0,0 1 16,0 0-16,0 0 0,0 0 15,0 0-15,0-1 0,0 1 0,21 0 16,1 0-16,-1 0 0,-21 0 16,21 21-16,0 0 0,0-22 15,0 22-15,1 0 0,-22-21 16,21 21-16</inkml:trace>
  <inkml:trace contextRef="#ctx0" brushRef="#br0" timeOffset="36136.25">7027 2773 0,'-21'0'16,"0"0"-1,0 0-15,0 21 0,-1 0 16,1-21-16,0 21 0,0 1 0,21-1 16,-21 0-16,0 0 0,21 0 15,-22 0-15,22 1 0,0-1 16,0 0-16,0 0 16,0 0-16,22 0 0,-1-21 15,0 0-15,0 0 0,0 0 0,0 0 16,1 0-16,-1 0 0,0 0 15,0 0-15,0 0 0,0-21 0,1 21 16,-1-21-16,0 21 0,-21-21 0,0 0 16,21 0-16,-21-1 0,0 1 15,0 0-15,0 0 0,0 0 0,0-22 16,0 22-16,-21 0 0,0 0 16,0 0-16,-1 21 0,1 0 15,0 0-15,0 0 0,0 0 16,0 0-16,-1 21 15,1 0-15,0 0 0,21 0 16,0 1 0,21-1-16,0-21 15,1 0-15,-1 0 16,0 0-16,0 0 0</inkml:trace>
  <inkml:trace contextRef="#ctx0" brushRef="#br0" timeOffset="36895.82">7324 2773 0,'0'21'16,"0"0"-16,0 0 0,0 1 16,0-1-16,0 0 15,0 0-15,0 0 0,0 0 16,0 1-16,0-1 0,0 0 15,-22-21 1,22 21-16,0 0 16,-21-21 15,21-21-15,0 0-1,0 0-15,0 0 0,0-1 16,0 1-16,0 0 0,0 0 15,0 0-15,0 0 16,0-1-16,21 1 0,1 0 0,-1 0 16,0 21-16,0 0 15,0-21-15,0 21 0,1 0 16,-1 0-16,0 0 0,0 21 16,0 0-16,-21 0 0,0 0 15,21 1-15,1-1 0,-22 0 0,0 0 16,0 0-16,0 0 15,0 1-15,0-1 0,0 0 0,0 0 16,0 0-16,0 0 16,-22-21 31,22-21-32,0 0-15,0 0 0,0 0 16,0 0-16,0-1 0,0-20 15,22 21-15,-1 0 0,0 0 16,0-1-16,0 1 0,0 0 16,22 0-16,-22 21 0,0-21 0,0 21 15,0 0-15,22 0 0,-22 0 0,0 0 16,0 21-16,-21 0 16,21 0-16,-21 0 0,0 1 0,0-1 15,0 0-15,0 0 0,0 0 16,0 0-16,0 1 0,0-1 0,-21 0 15,21 0-15,-21 0 0,0 0 16,21-42 47</inkml:trace>
  <inkml:trace contextRef="#ctx0" brushRef="#br0" timeOffset="37368.32">8149 2921 0,'0'21'15,"21"-21"1,0 0-16,1 0 0,-1 0 15,0 0-15,0-21 16,0 0-16,0 21 0,1-21 16,-1 0-16,0 21 0,0-22 0,0 1 15,0 21-15,-21-21 0,22 0 16,-22 0-16,0 0 0,0-1 16,0 1-1,-22 21-15,1 0 0,0 0 0,0 0 16,0 0-16,0 0 0,-1 21 15,22 1-15,-21-1 16,0 0-16,0 0 0,0 0 0,0 0 16,-1 22-16,22-22 0,0 0 15,-21 0-15,21 0 0,0 1 0,0-1 16,0 0-16,0 0 0,0 0 0,0 0 16,21-21-16,1 0 15,-1 22-15,0-22 0,0 0 0,0 0 16,0 0-16,1 0 0,-1 0 15,0 0-15,0 0 0,0 0 0,0 0 16,1-22-16,-1 22 0,-21-21 16,0 0-16,21 0 15</inkml:trace>
  <inkml:trace contextRef="#ctx0" brushRef="#br0" timeOffset="38399.87">9525 4763 0,'-21'0'16,"0"0"-16,-1 0 15,44 0 17,-1 0-17,0 0-15,0 0 0,21 0 0,1 0 16,-1 0-16,0 0 0,22 0 0,-22 0 15,22 0-15,-1 0 16,22-22-16,-22 22 0,1 0 0,21 0 0,-22 0 16,1-21-16,20 21 0,-20 0 15,-1 0-15,1 0 0,-1-21 16,1 21-16,-1 0 0,-20 0 0,20 0 16,-21-21-16,1 21 0,20 0 15,-20 0-15,-1 0 0,-21 0 0,21 0 16,1-21-16,-22 21 0,0 0 0,0 0 15,0 0 1,-42 0 15,0 0-15,0 21-16,0-21 0,-43 0 16,22 0-16</inkml:trace>
  <inkml:trace contextRef="#ctx0" brushRef="#br0" timeOffset="38988.31">9673 4868 0,'-21'0'15,"21"-21"-15,0 0 47,21 21-47,0 0 16,0 0-16,1 0 0,20 0 15,-21 0-15,21 0 0,-20 0 16,20 0-16,21 0 0,-20-21 0,20 21 16,-20 0-16,20 0 0,1 0 0,-1 0 15,1 0-15,-1 0 0,-21 0 16,22 0-16,-1 0 0,1 0 0,-22 0 15,22 0-15,-1-21 0,-20 21 16,20 0-16,1 0 0,-22 0 0,0 0 16,1-21-16,-1 21 0,0 0 15,1 0-15,-22 0 0,0 0 16,0-22-16,0 22 0,0 0 0,1 0 16,-22-21 30,-22 21-30,1 0 0,0 0-16,0 0 0,0-21 15</inkml:trace>
  <inkml:trace contextRef="#ctx0" brushRef="#br0" timeOffset="39580">11070 4255 0,'0'0'15,"0"21"1,0 0-16,0 0 15,0 0 1,0 0-16,21 1 0,0-1 16,1 0-16,-1 0 0,0 0 15,0 0-15,0 1 0,0-1 16,1 0-16,20 0 0,-21-21 0,21 21 16,-20 0-16,-1 1 0,21-22 0,-21 21 15,0-21-15,1 21 0,-1-21 16,21 21-16,-21-21 0,0 0 15,1 0-15,-1 0 0,-21 21 16,-21-21 31,-1 0-47,1 21 16,0-21-16,0 22 0,-21-1 0,20 0 15,-20 0-15,21 0 0,-21 22 16,-1-22-16,1 21 0,0 0 0,-1-20 15,1 20-15,0 0 0,-1-21 16,1 22-16,0-22 0,-1 0 0,22 0 16,-21 22-16,21-22 0,-1-21 0,1 21 15,0 0-15,0 0 0,0 0 16,0-21 0,21 22-16,0-44 46,0 1-46,21 0 16</inkml:trace>
  <inkml:trace contextRef="#ctx0" brushRef="#br0" timeOffset="40707.96">12700 4445 0,'-21'0'0,"21"-21"0,0 42 46,0 0-46,0 0 0,0 1 16,0-1-16,0 21 0,-21 0 16,21 1-16,0-1 0,0 0 0,-22 1 15,22 20-15,-21-20 0,21-22 16,-21 21-16,21-21 0,0 22 0,0-22 16,0 0-16,0 0 0,0-42 62</inkml:trace>
  <inkml:trace contextRef="#ctx0" brushRef="#br0" timeOffset="41199.68">13229 4466 0,'-21'0'31,"21"21"-31,-21 1 0,0-1 0,-1 0 16,1 0-16,0 21 0,0-20 0,21 20 16,-21-21-16,0 21 0,-1-20 15,1 20-15,21 0 0,-21-21 0,21 22 16,0-22-16,0 21 0,0-21 15,0 1-15,21-1 0,0-21 0,1 21 16,-22 0-16,21-21 0,0 0 0,21 0 16,-21 0-16,1 0 0,-1 0 15,0 0-15,21-21 0,-21 21 0,1-21 16,20-22-16,-21 22 0,0 0 16,0 0-16,1-21 15,-1-1-15,0 1 0,0 21 0,-21-22 16,0 1-16,21 0 0,-21-1 15,0 1-15,0 21 0,0-21 0,0 20 16,-21 1-16,0 0 0,0 0 0,0 0 16,-1 21-16,1 0 0,-21 0 15,21 0-15,0 0 0,-22 21 0,22-21 16,0 21-16,0 0 0,0 0 16,21 1-16,0-1 0,0 0 0,0 0 15,0 21-15,0-20 0,0-1 0,0 0 16,21 0-16,0-21 15,21 0-15,-21 21 0</inkml:trace>
  <inkml:trace contextRef="#ctx0" brushRef="#br0" timeOffset="41940.29">13970 4530 0,'0'0'0,"0"21"0,0 0 16,0 0-16,0 0 0,-21 1 16,21-1-16,-21 0 0,-1 0 0,22 0 15,-21 0-15,21 1 0,-21-1 16,0 0-16,21 0 0,0 0 16,0 0-16,0 1 0,0-1 0,0 0 15,0 0 1,0-42 15,0 0-15,0 0-16,0-1 0,-21-20 15,21 21-15,0 0 0,0 0 16,0-22-16,0 22 0,0 0 0,0 0 16,21 0-16,0-1 0,0 1 15,-21 0-15,43 0 0,-22 0 16,0 21-16,0-21 0,21 21 0,1 0 15,-1 0-15,-21 0 0,22 0 16,-1 0-16,0 0 0,-21 21 0,22 0 16,-22 0-16,21 0 0,-21 22 15,1-22-15,-22 0 0,0 0 0,0 21 16,0-20-16,0-1 0,0 21 0,-22-21 16,1 0-16,21 1 0,-21-22 15,0 21-15,0 0 0,0-21 16,-1 0-16,22-21 31,0 0-31,0-1 16,0 1-16,0 0 0,22 0 0,-1 0 15,0-22-15,0 22 0,0 0 16,0-21-16,22 21 0,-22-1 0,21-20 16,-21 21-16,22 21 0,-1-21 15,0 21-15,1-21 0,-22 21 0,21 0 16,-21 0-16,22 21 0,-22 0 0,0-21 15,-21 21-15,0 0 0,0 0 16,0 22-16,0-22 0,0 0 0,0 0 16,0 22-16,-21-22 0,21 0 0,-21 0 15,0 0-15,-1 0 16,22 1-16,0-1 0,-21-21 0,21 21 16,-21-21-16</inkml:trace>
  <inkml:trace contextRef="#ctx0" brushRef="#br0" timeOffset="42204.15">15367 4509 0,'0'0'15,"-21"0"-15,0 21 0,-1 0 0,1-21 16,0 21-16,0 0 0,0 0 0,21 1 16,0-1-16,-21 0 0,21 0 0,-22-21 15,22 21-15,-21 0 0,21 1 16,0-1-16,0 0 0,0 0 16,0-42 30,0 0-46</inkml:trace>
  <inkml:trace contextRef="#ctx0" brushRef="#br0" timeOffset="42552.11">15219 4191 0,'0'0'0,"-21"0"0,21 21 16,-22 0-16,22 1 16,22-22-1,-1 0-15,0 0 16,0 0-16,0 0 16,0-22-16,1 22 0,-22-21 15,21 0-15,-21 0 0,0 0 16,0 0-16,0-1 0,0 1 15,-21 21-15,-1-21 16,1 21-16,0 0 0,0 0 16,0 0-16,0 0 0,-1 21 0,1-21 15,0 21-15,0 1 0,21-1 16,-21 0-16,21 0 0,-21-21 0,21 21 16,0 0-16,0 1 0,0-1 15,0 0-15,21-21 0,0 0 16</inkml:trace>
  <inkml:trace contextRef="#ctx0" brushRef="#br0" timeOffset="43036.39">15536 4403 0,'0'0'0,"0"84"31,0-62-31,0-1 0,-21 0 0,21 0 0,0 0 16,0 0-16,-21 1 0,21-1 16,0 0-16,0 0 0,0 0 15,0 0-15,0 1 0,0-1 0,-21 0 16,21 0-16,-21-21 16,-1 0-16,22-21 31,0 0-16,0 0-15,0-1 0,0 1 16,0 0-16,22-21 0,-1 21 0,0-1 16,0-20-16,0 21 0,0-21 0,1-1 15,20 22-15,21-42 16,-41 41-16,20 1 0,-21 0 16,21 21-16,-20 0 0,-1 0 0,21 0 15,-21 0-15,-21 21 0,21 0 16,-21 1-16,0 20 0,0-21 0,0 21 15,0-20-15,0 20 0,0-21 0,0 21 16,-21-20-16,21 20 0,-21-21 16,0 0-16,21 0 0,0 1 0,-21-1 15,21 0-15,-21-21 0,21 21 16,-22-21-16,-20 0 16,63 0-16,-42 0 15</inkml:trace>
  <inkml:trace contextRef="#ctx0" brushRef="#br0" timeOffset="44016.12">5842 9038 0,'0'0'0,"0"-21"0,0 0 0,0 0 16,0 0-16,0-1 0,0 1 16,0 42 15,-21 1-15,21 20-16,-21-21 0,21 21 0,0 1 15,0 20-15,0-20 0,0 20 16,0-21-16,0 43 0,0-21 0,0 20 15,0 1-15,0 0 0,0-1 0,0 1 16,0 0-16,-22-1 0,22 1 16,0 21-16,-21-22 0,0 1 0,0 21 15,21-21-15,-21-1 0,21-20 16,-21 20-16,21 1 0,0-21 16,-22 20-16,22-20 0,0-1 0,0 1 15,-21-1-15,21-20 0,0-1 0,0 0 16,0-21-16,0 22 0,0-22 15,21-42 1,1 0 0,-22-22-16,21 22 0,0-21 15,-21-1-15,0 1 0,21-21 16,0-1-16,-21 22 0,21-22 0</inkml:trace>
  <inkml:trace contextRef="#ctx0" brushRef="#br0" timeOffset="44943.98">5905 8827 0,'0'0'0,"0"-22"15,22 22 1,-1-21-16,0 21 0,0-21 16,21 21-16,1 0 0,-22-21 0,42 21 15,-20-21-15,20 21 0,1-21 16,20-1-16,1 22 0,0-21 0,-1 21 15,22-21-15,-21 0 0,21 21 0,-22-21 16,1 0-16,0 21 0,21-22 16,-22 22-16,22 0 0,-21-21 0,21 21 15,-22 0-15,1 0 0,0-21 16,-22 21-16,1 0 0,-1 0 16,-21 0-16,22 0 0,-22-21 0,-21 21 15,22 0-15,-22 0 0,21 0 16,-21 0-16,1 0 0,-1 0 15,0 0-15,0 21 16,-21 0-16,0 0 16,0 1-16,0-1 0,0 0 0,0 21 15,0-21-15,0 43 0,0-22 16,0 1-16,0 20 0,0-21 0,0 22 16,0-22-16,0 22 0,0-1 0,0 1 15,0-22-15,0 22 16,0-1-16,0 1 0,0-1 0,0 1 15,0-1-15,0 1 0,0-1 0,0 22 16,0-43-16,0 22 0,0-1 16,0 1-16,0-1 0,0 1 0,0-1 15,0 1-15,0-22 0,0 43 0,0-43 16,0 21-16,0 1 0,0-1 16,0-20-16,21-1 0,-21 0 0,21 1 15,-21-1-15,0 0 0,0-20 0,0 20 16,0-21-16,0 0 0,0 0 15,0 1-15,0-1 0,0 0 16,0 0-16,-21-21 0,0 21 0,0 0 16,0-21-16,0 22 0,-1-22 0,-20 21 15,21-21-15,-21 0 0,-1 0 0,1 21 16,0-21-16,-22 0 0,1 0 16,-1 0-16,1 0 0,-22 0 0,0 0 15,-21 0-15,22 0 0,-22 0 0,0 0 16,-21 0-16,42 0 0,-42 0 0,22 0 15,-22 0-15,0 0 0,21 0 16,0 0-16,21 0 0,-21 0 0,22 0 16,20 0-16,-20 0 0,20 0 0,1 0 15,-1 0-15,22 0 16,-1 0-16,1 0 0,21 0 0,-21 0 16,42-21-16,0 0 0,0-1 15,0 1-15,0 0 0,0 0 16,21 0-16,0-22 0,0 22 15,0-21-15</inkml:trace>
  <inkml:trace contextRef="#ctx0" brushRef="#br0" timeOffset="45300.24">6477 9419 0,'0'0'15,"-21"0"-15,0-21 0,21 0 16,0 0 0,42 21-16,-21 0 0,43-21 15,-22 21-15,21-22 0,22 22 16,-21-21-16,20 21 0,1-21 0,0 21 15,-1-21-15,1 21 0,0-21 0,-1 21 16,1 0-16,0 0 0,-22 0 16,1 0-16,-22 0 0,21 0 15,-41 0-15,20 0 0,-21 0 0,-21 21 16,-42 0 0,21-21-16,-22 0 15,1 21-15,0-21 0,-22 21 0,1-21 16</inkml:trace>
  <inkml:trace contextRef="#ctx0" brushRef="#br0" timeOffset="45568.08">6540 9589 0,'-42'21'0,"84"-42"0,-126 42 0,63 0 0,-1 0 16,1 0-16,42-21 31,1 0-31,20 0 0,0 0 16,22 0-16,-22 0 0,43 0 0,-22-21 15,22 21-15,0 0 0,-1-21 0,86 0 16,-86 21-16,1 0 16,0 0-16,-1-21 0,-20 21 0,-1 0 15,1 0-15,-22 0 0,-21 0 0,22 0 16,-65 21 0,1-21-16,-21 21 15,-22-21-15,22 21 0,-43 0 0,22-21 16,-22 21-16,1 1 15,-22-1-15</inkml:trace>
  <inkml:trace contextRef="#ctx0" brushRef="#br0" timeOffset="45816.03">6477 9970 0,'0'0'0,"-42"21"0,-1 0 15,1 0-15,21 0 0,0 0 0,21 1 16,42-22 0,-21 0-16,21 0 15,22 0-15,-1 0 0,1 0 0,21 0 16,-1 0-16,1-22 0,0 22 15,-1-21-15,1 21 0,0-21 0,-1 21 16,1 0-16,-22-21 0,1 21 16,63 0-16,-85 0 0,1 0 15,-22 0-15,0 0 0,0 0 16,-42 0 0,0 0-16,-22 21 0,22-21 15,-21 21-15,21-21 0,-22 21 0,1-21 16,0 22-16,-1-22 0,1 21 15</inkml:trace>
  <inkml:trace contextRef="#ctx0" brushRef="#br0" timeOffset="46068.24">6138 10668 0,'0'21'0,"0"-42"0,-21 63 16,21-20-16,21-22 15,0 0-15,22 0 0,-1 0 16,22 0-16,-1-22 0,1 22 16,-1 0-16,22-21 0,-1 21 0,1-21 15,0 21-15,-1 0 0,-20-21 0,-1 21 16,1-21-16,-1 21 0,-20 0 16,-1 0-16,0 0 0,1 0 0,-1-21 15,64 21 1</inkml:trace>
  <inkml:trace contextRef="#ctx0" brushRef="#br0" timeOffset="46320.17">6308 11070 0,'0'0'0,"-43"21"0,1 1 16,21-1-16,0 0 0,21 0 0,0 0 15,21-21-15,21 0 16,0 0-16,-20 0 0,41 0 16,1 0-16,-1-21 0,22 0 15,-1 0-15,1 0 0,21-1 0,-21 1 16,-1 21-16,1-21 0,-22 0 0,22 0 16,42-22-16,-85 43 0,22-21 15,-43 0-15,21 21 0,-20-21 16,-1 0-16,0 0 0,0-1 0,-21 1 15,0 0-15</inkml:trace>
  <inkml:trace contextRef="#ctx0" brushRef="#br0" timeOffset="46896.52">6244 7980 0,'0'0'0,"-21"-42"31,21 63-15,0 0-16,0 0 0,0 21 15,0-20-15,0 20 0,0 0 0,0-21 16,0 22-16,0-1 0,0 0 0,0-20 15,-21 20-15,21-21 0,0 0 16,0 22-16,-21-22 0,21 0 16,0-42 31,0 0-47</inkml:trace>
  <inkml:trace contextRef="#ctx0" brushRef="#br0" timeOffset="47105.4">6223 7874 0,'0'0'0,"0"-42"31,0 21-31,21-1 16,0 22-16,0 0 0,1-21 15,20 21-15,-21 0 0,21-21 16,-20 21-16,-1 0 0,21 0 0,-21 0 15,0 0-15,-21 21 16,0 0-16,-21-21 16,0 22-16,-21-1 0</inkml:trace>
  <inkml:trace contextRef="#ctx0" brushRef="#br0" timeOffset="47283.3">6159 8170 0,'0'22'0,"0"-1"15,0 0-15,0 0 0,22-21 16,-1 0 0,0 0-16,0 0 15,0 0-15,0 0 0,1 0 0,-1 0 16,0-21-16,21 0 0,-21 21 0,1-21 16,-1 21-16,0-22 0,0 22 15</inkml:trace>
  <inkml:trace contextRef="#ctx0" brushRef="#br0" timeOffset="47525.17">6816 8086 0,'0'21'32,"0"0"-17,0 0-15,-22 0 16,22 1-16,-21-22 0,21 21 0,0 0 15,0 0-15,0 0 0,0 0 16,-21 1-16,21-1 0,0 0 16,0-42 31</inkml:trace>
  <inkml:trace contextRef="#ctx0" brushRef="#br0" timeOffset="47712.12">6752 8001 0,'0'0'0,"0"-21"0,0 0 0,0 0 15,0-1 1,21 22 31,0 0-32,1 0-15,-22 22 16,21-22-16</inkml:trace>
  <inkml:trace contextRef="#ctx0" brushRef="#br0" timeOffset="48104.16">7070 8043 0,'0'-21'15,"0"0"1,0 0 0,21 21-1,0 0-15,0 0 16,0 0-16,0 0 0,1 0 16,-1 21-16,-21 0 0,21 0 15,0 1-15,-21-1 0,0 21 0,0-21 16,0 0-16,0 22 0,0-22 0,0 0 15,0 0-15,-21 0 0,0 1 16,0-1-16,-1-21 16,22-21-1,0-1 1,0 1-16,0 0 0,0 0 16,0 0-16,22 0 0,-22-22 0,0 22 15,0 0-15,21 0 16,0 0-16,-21-1 0,21 1 0,-21 0 15,21 0-15,0 21 0,-21-21 0,22 21 16,-1-21-16,0 21 16</inkml:trace>
  <inkml:trace contextRef="#ctx0" brushRef="#br0" timeOffset="48463.96">7514 8192 0,'0'0'0,"0"21"0,21-21 31,0 0-31,1-21 16,-1 21-16,0-22 0,0 1 16,0 0-16,0 0 0,-21 0 0,22 0 15,-1-1-15,-21 1 0,21 21 0,-21-21 16,0 0-16,0 0 0,-21 0 15,0 21-15,-1 0 16,1 0-16,0 0 0,0 0 0,21 21 16,-21 0-16,0 0 0,-1 0 15,1 0-15,21 1 0,0-1 0,0 0 16,0 0-16,0 0 0,0 0 16,0 1-16,0-1 0,0 0 15,0 0-15,21-21 16,1 0-16,-1 0 0,0 0 15,0 0-15,0 0 0,22-21 16,-22 0-16,0 21 0</inkml:trace>
  <inkml:trace contextRef="#ctx0" brushRef="#br0" timeOffset="48831.68">8213 7514 0,'0'0'0,"0"-63"15,-22 63 1,1 0 0,21 21-16,-21 0 15,21 21-15,0-20 0,0 20 16,0 0-16,-21 1 0,0 62 0,21-41 16,-21-22-16,21 22 0,-22-1 15,1 22-15,21-22 0,-21 1 0,0-1 16,21 1-16,-21-22 0,0 22 0,21-22 15,0 22-15,-22-22 16,22 0-16,0 1 0,0-22 0,0 21 16,0-21-16,0 0 0,0 1 0,22-22 15,-1 0 1,0 0-16,0 0 0,0-22 16,0 1-16,1 0 0,-1 0 0,0 0 15,0-22-15,0 22 0,-21-21 16,0 21-16,21-22 0,-21 1 0,0 0 15,0-1-15,0 1 0,0 0 0,-21-1 16</inkml:trace>
  <inkml:trace contextRef="#ctx0" brushRef="#br0" timeOffset="49682.19">8001 8128 0,'0'0'0,"-21"0"0,-43 0 16,43 0-16,0 0 0,0 0 0,0 0 16,42 0 15,0 0-31,21 0 0,-21 0 15,1 0-15,20-21 0,-21 0 16,21 21-16,-20-21 0,20-1 0,-21 1 16,21 21-16,-20-21 0,20 0 15,-21 0-15,0 0 0,0-1 0,1 22 16,-1-21-16,-21 0 0,0 0 16,-21 42 30,21 0-30,-22-21-16,1 21 0,21 1 16,0-1-16,0 0 0,-21 21 0,21-21 15,0 1-15,0-1 0,0 0 16,0 0-16,0 0 16,21-21-16,0 0 15,1 0-15,-1 0 16,0-21-16,-21 0 15,0 0-15,0 0 16,0-1-16,0 1 16,0 0-16,0 0 0,0 0 15,-21 0-15,0-1 0,21 1 16,-22 0-16,22 0 16,22 21-1,-1-21 1,0 21-16,0 0 0,0 0 0,0 0 15,1 0-15,20 0 0,-21 0 16,0 0-16,22 21 0,-1 0 16,-21 0-16,-21 0 0,21-21 0,-21 22 15,21-1-15,-21 0 16,0 0-16,0 0 0,0 0 0,0 1 16,-21-1-16,0 0 0,0 0 0,0 0 15,0 0-15,-1 1 16,1-22-16,21-22 31,21 1-15,1 21-16,-1-21 0,-21-21 0,21 21 15,0-1-15,0-20 0,0 21 0,1-21 16,-1 20-16,0 1 0,-21-21 16,21 21-16,0 0 0,-21-1 0,0 1 15,0 42 16,0 1-31,-21-1 0,0 0 16,21 0-16,-21 0 0,21 0 0,-21 1 16,21 20-16,0-21 0,0 0 15,0 0-15,0 1 0,0-1 0,0 0 16,0 0-16,0 0 0,0 0 16,21-21-16,0 0 0,0 0 15,0 0-15,0 0 0,1 0 0,20 0 16,-21 0-16</inkml:trace>
  <inkml:trace contextRef="#ctx0" brushRef="#br0" timeOffset="50288.86">9419 9885 0,'-42'0'31,"63"0"-15,0 0 0,21 0-16,-20 0 0,41 0 15,-21 0-15,22 0 0,21 0 0,-22 0 16,22 0-16,21 0 0,-22 0 0,1 0 16,21 0-16,-22 0 0,43 0 15,-21 0-15,-21 0 0,21-21 0,0 21 16,-22 0-16,1 0 0,-22 0 0,22 0 15,-43-21-15,22 21 0,-22 0 16,1 0-16,-22 0 0,0 0 16,0 0-16,-21-22 0,0 1 31,0 0-31,-21 0 16,0 0-16,0 21 0,-1-21 0,1-1 15,-21 22-15</inkml:trace>
  <inkml:trace contextRef="#ctx0" brushRef="#br0" timeOffset="50668.27">9800 9927 0,'0'0'0,"0"21"0,21-21 16,0 0-16,22 0 15,-22 0-15,21 0 0,22 0 0,-22 0 16,22 0-16,-1 0 0,1 0 16,-1 0-16,22-21 0,-1 0 0,-20 21 15,42-21-15,-22 21 0,1 0 16,0-21-16,-1 21 0,1 0 15,-21-21-15,-1 21 0,1 0 0,-1 0 16,-21 0-16,-20 0 0,20-22 0,-21 22 16,0 0-1,-21-21 1,0 0 0,0 0-16,-21 0 15</inkml:trace>
  <inkml:trace contextRef="#ctx0" brushRef="#br0" timeOffset="51053.05">11197 9440 0,'0'0'0,"-21"0"16,0 0 0,21 22-16,0-1 0,0 0 15,0 0-15,21 0 0,0 0 0,0 1 16,0-1-16,1 0 0,-1 0 15,21 0-15,-21 0 0,22-21 0,-1 22 16,-21-22-16,21 0 0,1 0 16,-22 0-16,21 0 0,-21 0 0,1 0 15,41 0-15,-42 0 16,-21 21 0,0 0-1,-21 0-15,0 0 0,0-21 16,0 21-16,-1 1 0,-20-1 0,0 21 15,-1-21-15,1 0 0,0 22 16,-1-22-16,1 0 0,0 21 0,21-20 16,-22-1-16,22 21 0,-21-21 0,21 0 15,-1 1-15,1-1 0,0 0 0,0 0 16,21 0-16,0-42 47</inkml:trace>
  <inkml:trace contextRef="#ctx0" brushRef="#br0" timeOffset="51604.43">12848 9292 0,'0'-21'31,"0"42"-15,-21-21-16,21 21 0,0 1 0,0-1 15,0 0-15,0 21 0,0-21 16,0 22-16,-21-1 0,21 0 0,0-20 16,-21 20-16,21 0 0,0-21 0,0 1 15,-22 20-15,22-21 0,0 0 16,0 0-16,0 1 15,22-44 17</inkml:trace>
  <inkml:trace contextRef="#ctx0" brushRef="#br0" timeOffset="52036.18">13335 9313 0,'0'22'31,"0"-1"-31,-21-21 0,21 42 0,-21-21 16,21 0-16,-22 22 0,1-22 16,0 21-16,21 1 0,0-1 0,-21-21 15,21 21-15,0 1 0,0-22 0,0 0 16,0 0-16,0 0 0,0 1 15,21-22-15,0 0 0,0 0 0,22 0 16,-22 0-16,21 0 0,-21 0 16,22 0-16,-1-22 0,0 1 15,-20 0-15,-1 0 0,0 0 0,0-22 16,0 22-16,0-21 0,-21 21 16,0-22-16,0 22 0,0-21 0,0 0 15,0 20-15,-21-20 0,0 21 16,0-21-16,0 20 0,-22 1 0,22 21 15,0-21-15,0 21 0,-21 0 0,20 0 16,1 0-16,0 0 0,0 21 16,0 0-16,0-21 0,21 22 0,0-1 15,0 0-15,0 0 0,0 0 0,0 0 16,0 1-16,21-1 16,0 0-16,0-21 0,0 21 0,0-21 15</inkml:trace>
  <inkml:trace contextRef="#ctx0" brushRef="#br0" timeOffset="52789.53">14224 9377 0,'0'0'15,"0"21"-15,-21 0 16,0-21-16,21 21 0,0 1 15,-22-1-15,1 0 0,0 0 0,21 0 16,-21 0-16,21 22 16,0-22-16,0 0 0,0 0 0,-21 22 15,21-22-15,0 0 16,0 0 0,0-42 15,-21 0-16,21 0-15,0-1 0,0 1 0,0 0 16,0 0-16,0 0 0,0 0 0,0-1 16,21-41-16,0 42 15,0 0-15,0-1 0,0 1 16,1 0-16,-1 0 0,0 21 0,0-21 16,21 21-16,-20 0 0,20 0 15,-21 0-15,0 0 0,0 0 16,1 21-16,-1 0 0,0 0 15,0 0-15,-21 1 0,0-1 0,0 0 0,0 0 16,0 21-16,0-20 0,0 20 16,0-21-16,0 0 0,0 0 15,0 1-15,-21-22 16,0 0 15,21-22-31,0 1 16,0 0-16,0 0 15,0 0-15,21 0 0,0-1 16,-21-20-16,21 21 0,0 0 0,1-22 16,-1 22-16,0 0 0,0 0 0,0 0 15,0 21-15,1-21 0,-1 21 16,21 0-16,-21 0 0,0 0 16,1 0-16,-1 21 0,0 0 0,-21 0 15,21 0-15,-21 0 0,0 1 16,0-1-16,0 21 0,0-21 0,0 0 15,-21 1-15,0-1 0,21 0 16,-21 0-16,21 0 0,-22 0 16,22 1-16,-21-22 15,21-22 32</inkml:trace>
  <inkml:trace contextRef="#ctx0" brushRef="#br0" timeOffset="53072.37">15303 9398 0,'0'0'0,"-21"21"31,21 0-31,-21 1 15,21-1-15,0 0 0,0 21 16,0-21-16,0 1 0,0-1 0,0 0 16,-21 0-16,21 0 0,0 0 15,0 1-15,-21-22 16,21 21-16,0-42 31,0-1-15,0 1-16,0 0 15,0 0-15,0 0 0</inkml:trace>
  <inkml:trace contextRef="#ctx0" brushRef="#br0" timeOffset="53428.16">15240 9017 0,'0'0'0,"-64"42"31,64-20-31,0-1 0,0 0 16,0 0-16,0 0 0,0 0 0,0 1 16,22-22-16,-1 0 0,0 0 15,0 0-15,0 0 0,0 0 16,1 0-16,-1 0 0,0 0 0,0-22 16,0 1-16,0 0 15,-21 0-15,0 0 0,0 0 16,0-1-16,0 1 0,0 0 15,-21 0-15,0 0 0,0 21 16,0 0-16,0 0 0,-1 0 0,1 0 16,0 0-16,0 0 0,0 0 0,0 0 15,-1 21-15,1 0 0,21 0 16,0 0-16,0 1 16,0-1-16,0 0 0,0 0 0,0 0 15,0 0-15,21-21 0,1 22 16,-1-1-16</inkml:trace>
  <inkml:trace contextRef="#ctx0" brushRef="#br0" timeOffset="53964.43">15600 9313 0,'0'22'0,"0"-1"16,0 0-16,-21 0 15,21 0-15,-22-21 0,22 21 16,0 1-16,0-1 0,0 0 0,0 0 16,0 0-16,-21 0 0,21 1 15,0-1-15,0 0 0,-21 0 0,21 0 16,0 0-16,0 1 0,0-1 16,-21-21-1,0 0 1,21-21 15,0-1-31,0 1 16,0 0-16,0 0 0,21 0 0,0 0 15,0-22-15,0 22 0,1-21 16,-1-1-16,21 22 0,-21-21 0,22 21 16,-1-22-16,-21 22 0,21 0 0,1 0 15,-22 21-15,21 0 0,1 0 16,-1 0-16,-21 21 0,0 0 0,0 0 15,1 1-15,-1-1 0,-21 21 0,0 0 16,0 1-16,0-1 0,0 0 16,0 1-16,0-22 0,-21 21 0,21 1 15,-22-1-15,22-21 0,-21 21 16,0-20-16,21-1 0,-21 0 16,21 0-16,-21 0 0,0-21 15,21-21 16,-22 21-31,22-21 16,0 0-16</inkml:trace>
  <inkml:trace contextRef="#ctx0" brushRef="#br0" timeOffset="59283.9">17018 11494 0,'0'0'0,"0"-22"16,0 1-16,0 0 0,0 0 16,0 0-16,0 42 47,0 0-47,-21 0 15,21 0-15,0 22 0,-21-1 0,21 0 16,-22 1-16,1-1 0,21 0 15,0 22-15,0-1 0,-21 1 0,21-1 16,0 1-16,-21 21 0,21-22 0,0 22 16,0-22-16,0 22 0,0 0 15,-21-1-15,21 1 0,-21 21 16,21-22-16,0 1 0,0 0 0,0-1 16,0 1-16,0 0 0,0-1 0,0 1 15,0 0-15,0 148 16,0-170-16,0-21 0,0 22 15,0-22-15,0 1 0,0-1 0,0 0 16,0-21-16,0 1 0,0-1 0,0 0 16,0-42 15,0 0-31,0-1 0,0 1 16,0-21-16,0 0 0,0-1 15</inkml:trace>
  <inkml:trace contextRef="#ctx0" brushRef="#br0" timeOffset="60200.81">17166 11409 0,'-21'0'15,"21"-21"16,21 21-15,0 0-16,0 0 16,22 0-16,20 0 0,1 0 15,-1 0-15,1-21 0,20 21 0,-20-22 16,21 22-16,-1-21 0,22 21 16,0 0-16,0-21 0,0 21 15,-1 0-15,1 0 0,0-21 0,-21 21 16,-1 0-16,1 0 0,0 0 0,-22-21 15,1 21-15,-1 0 0,-20 0 16,-1 0-16,0 0 0,-21 0 16,22 0-16,-22 0 0,0 0 0,0 0 15,0 21 1,1-21-16,-22 21 0,0 0 0,0 0 16,0 1-16,21-1 0,-21 0 15,0 0-15,0 21 0,0 1 0,0-1 16,-21-21-16,-1 43 0,1-22 0,21 0 15,-21 22-15,0-1 0,0 1 16,0-1-16,-1 1 0,1-1 0,0 1 16,21 21-16,-21-22 0,0 1 15,21-1-15,-21 22 0,21-22 0,0 1 16,0 20-16,0-20 0,0 21 16,0-22-16,0 1 0,0-1 15,0 1-15,0-1 0,0 1 0,0-22 16,0 21-16,0-20 0,0 20 0,0-20 15,0 20-15,0-21 0,-22 1 16,22 20-16,0-20 0,0-22 0,-21 21 16,21 0-16,0-20 0,-21-1 15,21 0-15,-21 0 0,0 0 0,21 0 16,-21 1-16,-1-1 0,1-21 0,0 21 16,0-21-16,0 21 0,0-21 15,-22 0-15,22 21 0,-21-21 0,-128 21 16,86-21-1,20 0-15,-20 0 0,-22 0 0,21 22 16,-21-22-16,0 0 0,1 0 16,-22 0-16,21 0 0,-21 21 0,0-21 15,21 0-15,21 0 0,1 0 16,20 0-16,1 0 0,-1 0 0,22 0 16,21 0-16,-1 0 0,1-21 0,21-1 15,0 1-15,0 0 0,0 0 16,0-21-16,21 20 0,1-20 15,-1-21-15,0 20 0</inkml:trace>
  <inkml:trace contextRef="#ctx0" brushRef="#br0" timeOffset="60588.66">17208 11959 0,'0'0'0,"-42"0"0,0 0 0,21 0 16,-22 0-16,22 0 0,0 0 0,42 0 31,21 0-31,1 0 0,41-21 15,-20 21-15,42 0 0,-22 0 0,1 0 16,21-21-16,0 21 0,0 0 16,-22 0-16,22 0 0,0 0 0,0 0 15,0 0-15,-22 0 0,-20 0 16,-1 0-16,-20 0 0,-1 21 0,0-21 16,-42 21-1,0 0-15,-21 1 16,-21-22-16,-1 21 0,1-21 0,-21 21 15,-1 0-15,1-21 0,-22 21 16,0 0-16,22 1 0</inkml:trace>
  <inkml:trace contextRef="#ctx0" brushRef="#br0" timeOffset="60828.56">17187 12404 0,'-42'21'0,"84"-42"0,-105 63 0,42-21 15,-1 0-15,22 1 0,22-1 16,-1-21-16,21 0 0,0 0 0,22 0 15,-22 0-15,43 0 16,-22 0-16,22 0 0,0 0 0,-1 0 16,1 0-16,0 0 0,-1 0 0,1-21 15,-21 21-15,-1 0 0,1 0 16,-1 0-16,-21 0 0,-20 0 0,20 0 16,-21 0-16,-63 0 15,21 0 1,-22 0-16,1 0 0,0 21 0,-22-21 15,22 21-15,-22 0 0</inkml:trace>
  <inkml:trace contextRef="#ctx0" brushRef="#br0" timeOffset="61063.35">17293 12806 0,'-42'21'0,"84"-42"0,-127 63 0,43 1 0,21-22 16,0 0-16,21 0 0,0 0 0,0 0 15,21-21-15,0 22 0,21-1 16,1 0-16,-1-21 0,0 0 15,22 21-15,-1-21 0,1 0 0,21 0 16,-22 0-16,1 0 0,20 0 0,1 0 16,-22-21-16,22 21 0,0-21 0,-22 21 15,1 0-15,-1 0 0,-20 0 16,-1 0-16,0 0 0,-21 0 0,-42 0 31,0 0-31,-21 21 0,21-21 16,-22 21-16,-20-21 0,20 21 0,-20-21 15</inkml:trace>
  <inkml:trace contextRef="#ctx0" brushRef="#br0" timeOffset="61252.24">17187 13420 0,'0'0'0,"-21"21"0,-21 0 0,21 0 16,-1 0-16,22 22 15,0-22-15,22 0 0,-1-21 16,21 0-16,0 0 0,22 0 0,-1 0 15,1 0-15,-1 0 0,1-21 16,21 0-16,-22 21 0,1-21 16,-1 21-16,22-22 0,-22 1 0,-20 0 15,20 21-15,1-21 0,-22 0 0,0 0 16</inkml:trace>
  <inkml:trace contextRef="#ctx0" brushRef="#br0" timeOffset="61373.17">20680 12785 0,'0'0'0,"63"21"0,22-21 0,21 0 0</inkml:trace>
  <inkml:trace contextRef="#ctx0" brushRef="#br0" timeOffset="61919.47">22394 11621 0,'0'0'15,"0"-22"-15,0 1 0,0 0 16,-21 21-1,0 0 1,0 0-16,0 21 0,21 22 16,0-1-16,-22 0 0,1 22 15,21-1-15,-21 22 0,21 0 0,-21 20 16,21-20-16,-21 21 0,0 0 16,21 21-16,-22-21 0,22 21 0,-21-22 15,0 1-15,0 0 0,21 0 0,-21 0 16,0 0-16,21-1 0,-22-20 15,22 84-15,-21-84 16,0-21-16,21-1 0,0 1 0,-21-22 16,21 0-16,-21 1 0,21-22 0,0 0 15,0 0-15,0-42 16,0 0 0,0 0-16,21-1 0,0-20 15,-21 0-15,21-1 0,0-20 0</inkml:trace>
  <inkml:trace contextRef="#ctx0" brushRef="#br0" timeOffset="62648.05">22267 11790 0,'0'0'0,"-42"-42"0,21 20 0,0 1 15,-1 0-15,22 0 0,-21 0 0,21 0 16,0-1 0,21 1-16,1 21 0,20 0 15,0-21-15,22 0 0,20 21 16,1 0-16,21 0 0,0-21 0,21 21 16,-21 0-16,21 0 0,0-21 15,21 21-15,-21 0 0,21 0 16,-21 0-16,-21 0 0,21-22 0,-21 22 15,-22 0-15,1 0 0,0 0 0,-1 0 16,-20 0-16,-1 0 0,-20 0 16,-1 0-16,0 0 0,1 0 15,-1 0-15,-21 0 0,0 0 0,0 0 16,1 0-16,-1 0 0,-21 22 16,0-1-16,0 0 0,0 0 0,0 0 15,0 0-15,0 22 0,0-22 0,0 0 16,0 21-16,0 1 0,-21-1 15,-1 22-15,1-1 0,0 1 0,0-1 16,21 1-16,-21 20 0,21-20 16,-21-1-16,21 22 0,0-22 0,0 1 15,0 21-15,0-1 0,0-20 0,0 20 16,0 1-16,-22-21 16,22-1-16,-21 1 0,21-1 0,-21 1 15,21-1-15,-21 1 0,0-1 0,21-21 16,0 22-16,-21-22 0,-1 1 15,1 20-15,21-21 0,0-20 0,-21 20 16,0 0-16,0-21 0,21 1 16,-21-1-16,-1 0 0,1 0 0,-21 0 15,21 0-15,-22 1 0,-20-1 0,-1-21 16,1 21-16,-22-21 0,-21 0 16,1 21-16,-1-21 0,-21 0 0,0 0 15,0 0-15,0 0 0,0 0 0,21 0 16,-21 0-16,21 0 0,0 0 15,0 0-15,43 0 0,-1 0 16,1 0-16,-1-21 0,22 0 0,0 21 16,21-21-16,-1-1 0,1 22 15,21-21-15,0 0 0,0 0 0,0 0 16,0-22-16,43 22 0,-22-21 0,21 0 16,-21-1-16</inkml:trace>
  <inkml:trace contextRef="#ctx0" brushRef="#br0" timeOffset="62988.85">22945 12213 0,'-22'-21'0,"44"42"0,-44-63 0,22 21 15,22 0 1,-1 21-16,0 0 0,21-22 16,1 22-16,-1 0 0,0 0 15,22 0-15,42 0 16,-22 0-16,-20 0 0,20 0 0,-20 0 16,-1 0-16,22 0 0,-21 0 15,-1 0-15,-21 0 0,22 22 0,-22-22 16,1 0-16,-1 0 0,-21 21 15,0-21-15,0 0 0,-21 21 0,0 0 16,-42 0 0,21-21-16,-21 21 0,-22-21 0,1 22 15</inkml:trace>
  <inkml:trace contextRef="#ctx0" brushRef="#br0" timeOffset="63239.58">22818 12658 0,'0'0'15,"-22"21"-15,22 0 0,0 0 0,0 0 16,0 1-16,43-1 0,-22 0 16,21-21-16,1 0 0,-1 21 15,0-21-15,1 0 0,20 0 0,1 0 16,-1 0-16,1 0 0,-1 0 16,22 0-16,-22 0 0,1 0 0,-1 0 15,1 0-15,-1 0 0,-20 0 0,-22 0 16,21 0-16,-21 0 0,-42 0 31,0 0-15,0 0-16,-22 0 0,1 21 0,-21 0 15,20 1-15</inkml:trace>
  <inkml:trace contextRef="#ctx0" brushRef="#br0" timeOffset="63492.51">22923 13187 0,'0'0'0,"-21"21"16,-21 0-16,21 0 0,0-21 0,21 22 15,0-1-15,0 0 0,21-21 16,21 0-16,-21 0 16,22 0-16,-1 0 0,0 0 0,1 0 15,-1 0-15,21 0 0,1 0 16,-1 0-16,1 0 0,-1 0 16,1 0-16,21 0 0,-22 0 0,1 0 15,-22 0-15,21 0 0,-20 0 16,-22 0-16,0 0 0,0 0 0,-42 0 31,0 21-31,-21-21 0,-1 0 16,1 21-16,0-21 0,-22 21 0,22 1 15,-22-22-15</inkml:trace>
  <inkml:trace contextRef="#ctx0" brushRef="#br0" timeOffset="63700.09">22712 13780 0,'0'21'0,"0"-42"0,0 63 16,0-21-16,42-21 0,-21 0 16,22 0-16,-1 0 0,0 0 15,22 0-15,-1 0 0,1-21 0,-22 0 16,22 21-16,-1-21 0,1-1 0,-1 22 16,1-21-16,-22 0 0,0 0 15,1 21-15,-22-21 0,0 0 16,0-1-16,-21 1 0,0 0 0,0 0 15,0 0-15</inkml:trace>
  <inkml:trace contextRef="#ctx0" brushRef="#br0" timeOffset="64746.06">18288 11409 0,'0'0'0,"0"-21"31,21 0-31,0-1 0,22 1 16,-22 0-16,21 0 0,0-21 0,22 20 15,-22-20-15,22 0 0,-1-1 16,22 1-16,0 0 0,-1-22 0,22 22 15,0-22-15,21 1 0,0-1 16,0-20-16,-21 20 0,21-20 0,21 20 16,-21 1-16,0-1 0,21 1 0,-21-1 15,-21 1-15,0 20 0,0 1 16,63-43-16,-84 43 16,-22 21-16,1-22 0,-1 1 15,1 21-15,-22-21 0,0 20 0,1-20 16,-1 21-16,-21 0 0,0 0 0,0-1 15,1 1-15,-22 0 16,0 42 15,0 0-31,21 22 16,-21-22-16,21 0 0,-21 21 16,21-20-16,-21 20 0,21 0 15,0 1-15,22-1 0,-22 0 0,0 1 16,21-1-16,1 21 0,-1-20 15,0 20-15,22 22 0,-22-22 0,22 22 16,-22-21-16,22 20 0,-1-20 0,1-1 16,-1 1-16,1-1 0,-1 1 15,1-22-15,-1 22 0,-21-22 16,22 0-16,-22 1 0,1-1 0,-1 0 16,0-21-16,1 1 0,-22 20 0,0-42 15,0 21-15,0 0 0,-21 0 16,-21-21 31,21-21-47,-21 0 0,0 21 0,-22-21 15,22 0-15</inkml:trace>
  <inkml:trace contextRef="#ctx0" brushRef="#br0" timeOffset="65847.64">20701 8467 0,'106'-43'31,"-212"86"-31,233-107 0,-106 64 0,0-21 16,0 0-16,1 21 0,-22-42 16,0 20-16,0 1 15,-22 0-15,1 21 0,0 0 16,-21 0-16,-1 0 0,1 0 16,0 0-16,-22 21 0,22 0 15,-22-21-15,22 22 0,0-1 0,-1 0 0,1 0 16,21 0-16,-21 0 0,42 1 15,0-1-15,0 0 16,21 0-16,0 0 16,0-21-16,21 0 0,-20 21 0,20 1 15,0-22-15,1 21 0,-22-21 0,21 21 16,0 0-16,1 0 0,-1 0 16,-21 1-16,22 20 0,-22-21 15,0 21-15,0-20 0,-21 41 16,0-21-16,-21-20 0,0-1 0,0 0 15,-22 0-15,1 0 0,0 0 16,-1 1-16,1-22 0,0 0 16,-22 21-16,22-21 0,-1 0 0,1 0 15,21 0-15,-21 0 0,20-21 0,-20-1 16,21 22-16,0-21 0,0 0 16,21 0-16,0 0 0,0 0 0,-22-1 15,22 1-15,0 0 0,0 0 16,0 0-16,0 0 0,0-1 0,0 1 15,22 21-15,-1-21 0,0 21 16,0 0-16,0-21 0,0 21 16</inkml:trace>
  <inkml:trace contextRef="#ctx0" brushRef="#br0" timeOffset="66624.88">21103 8551 0,'-21'0'31,"0"0"-31,0 0 16,21 22-16,-22-1 0,1 0 16,0 0-16,21 0 0,-21 22 0,0-22 15,0 21-15,21-21 0,-22 22 16,22-22-16,0 21 0,0-21 15,0 0-15,0 1 0,0-1 0,0 0 16,22 0-16,-1-21 0,0 0 16,0 0-16,0 0 0,0 0 0,1 0 15,20 0-15,-21 0 0,0-21 0,22 0 16,-22 21-16,21-43 0,-21 22 16,22 0-16,-22-21 0,0 21 0,0-22 15,0 1-15,-21 21 0,0-22 16,0 22-16,0 0 0,0 0 0,0 0 15,-21 21-15,0 0 0,0 0 0,0 0 16,-22 0-16,22 0 16,0 0-16,21 21 0,-21 0 0,21 0 15,0 0-15,0 1 0,0-1 0,0 0 16,0 0-16,0 0 0,0 0 16,21-21-16,0 22 0,0-1 0,0-21 15,1 21-15,-1-21 16,0 0-16,0 0 0,0 0 0,0 0 15,1 21 1,-1-21 0,0 0-16,0 0 15,0 0-15,0 0 16,1-21-16,-1 21 16,0-21-16,0 0 0,0-1 15,-21 1-15,0 0 0,21 0 16,1 21-16,-22-21 0,21 0 0,-21-1 15,0-20-15,21 42 0,0-21 0,-21 0 16,0 42 15,0 0-31,0 0 16,-21 22-16,21-22 0,-21 0 16,21 21-16,0-21 0,0 1 15,-21 20-15,21-21 16,0 0-16,0 0 0,0-42 47,0 0-32,0 0-15,0 0 0,0 0 0</inkml:trace>
  <inkml:trace contextRef="#ctx0" brushRef="#br0" timeOffset="66807.77">21759 8424 0,'0'0'0,"21"-21"0,-21 0 16,-21 21 15,21 21 1,0 0-17,21-21 1</inkml:trace>
  <inkml:trace contextRef="#ctx0" brushRef="#br0" timeOffset="67063.69">21992 8573 0,'0'0'0,"0"21"0,0 0 15,0 0-15,0 21 0,0-20 0,0 20 16,0-21-16,0 21 0,0 1 15,0-1-15,0 0 0,0 1 16,-21-1-16,21 0 0,0 1 0,-21-1 16,21 0-16,0 1 0,0-22 0,0 21 15,0-21-15,0 1 0,0-1 0,0 21 16,-21-42-16,21 21 0,0 0 0,0 1 16,0-1-1,-22-21 1,22-21-16,0-1 15</inkml:trace>
  <inkml:trace contextRef="#ctx0" brushRef="#br0" timeOffset="67352.67">21886 8827 0,'0'0'16,"0"-43"-16,0 1 0,21-43 15,1 64-15,-1-21 0,-21 21 0,21-1 0,0 22 16,-21-21-16,21 0 0,0 21 15,1 0-15,-1 0 0,21 0 16,-21 0-16,0 0 0,22 0 0,-22 0 16,21 0-16,-21 21 0,1 0 15,-22 1-15,0-1 0,0 21 16,0-21-16,-22 0 0,1 1 16,0-1-16,0 0 0,0 0 0,-22-21 15,22 21-15,0 0 0,0-21 0,0 0 16,0 22-16,21-44 31,0 1-31,21 21 16</inkml:trace>
  <inkml:trace contextRef="#ctx0" brushRef="#br0" timeOffset="67640.5">22775 8149 0,'0'0'0,"0"-21"0,0 0 0,0 42 32,0 0-32,0 22 15,0-22-15,0 21 0,-21-21 0,0 22 16,0-1-16,21 0 0,-21 1 0,-1-22 16,22 21-16,0 0 15,-21 1-15,21-22 0,-21 21 0,21-21 16,0 22-16,-21-22 0,21 0 0,0 0 15,0 0-15,0 1 0,21-22 16,0 0-16,0 0 16,1 0-16,-1 0 0,0 0 15,0 0-15,0-22 0,0 1 0,1 21 16,-22-21-16,0 0 0,0 0 0</inkml:trace>
  <inkml:trace contextRef="#ctx0" brushRef="#br0" timeOffset="67947.34">22352 8467 0,'0'0'0,"-21"0"0,21 21 16,21-21-16,21 0 16,-21 0-16,22 0 0,-22 0 15,42 0-15,-20 0 0,-1 0 0,22 0 16,-22 0-16,21 0 0,-20 0 0,-1 0 15,0 0-15,1-21 0,-1 21 16,-21-21-16,22 21 0,-22 0 0,0-22 16,0 22-16,0 0 0,-21-21 15,21 21 1,-42 0 15,0 21-15,0-21-16,0 22 0,0-1 15,-1-21-15</inkml:trace>
  <inkml:trace contextRef="#ctx0" brushRef="#br0" timeOffset="69300.88">17886 14542 0,'0'0'0,"0"21"16,0 0 0,0 0-16,0 21 0,0-20 15,0-1-15,0 0 0,0 21 16,0-21-16,0 22 0,0-1 0,0-21 16,21 22-16,-21-22 0,0 21 0,21-21 15,0 22-15,-21-22 0,21 21 16,1-21-16,-1 0 0,0 1 15,0-1-15,21-21 0,-20 0 0,20 0 0,0 0 16,1 0-16,-22 0 16,21 0-16,22 0 0,-22-21 0,0-1 15,1 1-15,-1 0 0,21 0 0,-20 0 16,-1 0-16,0-1 0,1-20 16,20 21-16,-20-21 0,-1 20 0,0 1 15,22-21-15,-22 21 0,22-22 0,-1 22 16,-21 0-16,22 0 0,-1 0 15,1 0-15,21 21 0,-22 0 0,1 0 16,-1 0-16,1 0 0,-1 0 0,-21 0 16,22 0-16,-22 21 0,1-21 15,-1 21-15,-21 0 0,0 0 0,0 0 16,1 1-16,-1-1 0,-21 0 16,21 0-16,0 0 0,-21 0 0,21 1 15,-21-1-15,21 0 0,1-21 16,-22 21-16,21-21 0,0 0 15,0 0-15,0 0 0,0 0 16,1 0-16,-1-21 16,-21 0-16,21 21 0,-21-21 0,21-1 15,0-20-15,0 21 0,1 0 0,-1 0 16,0-22-16,21 22 0,-21-21 0,22 21 16,-1-22-16,0 22 0,1 0 15,-1 0-15,0 0 0,1 21 0,-22-22 16,21 22-16,1 0 0,-22 0 15,21 0-15,-21 0 0,22 0 0,-22 0 16,21 22-16,0-22 0,1 21 16,-1 0-16,0 0 0,1 0 0,20 0 15,-20 1-15,84-1 0,-64 0 16,-21 0-16,22 0 0,-22-21 16,1 0-16,20 0 0,-21 0 0,1 0 15,-1 0-15,-21 0 0,22-21 0,-22 0 16,0 0-16,0 0 0,0-1 15,0 1-15,22 0 0,-43-21 0,21-1 16,-21 22-16,21-21 0,0 0 0,0-1 16,1 22-16,-22 0 0,21 0 15,0 0-15,0-1 0,0 1 16,-21 0-16,0 0 16,-21 21-1,0 0 1</inkml:trace>
  <inkml:trace contextRef="#ctx0" brushRef="#br0" timeOffset="70138.17">21209 15579 0,'0'0'0,"0"21"47,0 0-31,0 21-16,0-20 0,0-1 16,0 21-16,-21-21 0,21 22 15,-21-22-15,21 21 0,0-21 16,0 22-16,0-22 0,0 21 0,0-21 15,0 0-15,0 1 0,0-1 16,0 0-16,21-21 16,0 0-1,-21-21-15,21 0 16,0 21-16,0-22 0</inkml:trace>
  <inkml:trace contextRef="#ctx0" brushRef="#br0" timeOffset="70527.98">21632 15663 0,'0'0'0,"21"-21"0,-21 0 16,22 21-16,-22 21 15,-22-21 1,22 21-16,-21 1 0,21-1 16,0 21-16,-21-21 0,21 0 0,-21 22 15,21-22-15,0 21 0,0-21 0,0 22 16,0-22-16,0 0 0,0 21 15,0-20-15,0-1 0,21 0 16,0-21-16,0 21 0,1-21 16,-1 0-16,0 0 0,0-21 0,21 0 15,-20 0-15,-1-1 0,0-20 16,0 21-16,21-43 0,-42 43 16,0-21-16,0 21 0,0-22 15,0 22-15,0-21 0,-21 21 0,0 0 16,0-1-16,0 1 0,0 21 0,-1 0 15,22-21-15,-21 21 0,0 0 16,0 0-16,0 0 0,0 21 0,-1-21 16,1 21-16,21 1 0,-21-22 0,21 21 15,0 0-15,0 0 16,0 0-16,21 0 16,0-21-16,1 0 0</inkml:trace>
  <inkml:trace contextRef="#ctx0" brushRef="#br0" timeOffset="71892.2">22056 15748 0,'0'0'16,"21"0"-16,0-21 0,-21 42 47,0 0-47,0 0 15,0 1-15,0-1 0,0 21 16,0-21-16,0 0 0,0 1 0,0-1 15,0 0-15,0 0 16,0 0-16,0 0 0,0 1 0,0-1 16,0-42 15,0-1-31,0-20 16,0 21-16,0 0 0,0 0 15,0-22-15,0 22 0,0-21 16,0 21-16,0-1 0,21 1 0,-21 0 15,21 0-15,-21 0 0,21 21 0,1 0 16,-1 0-16,0 0 16,0 0-1,0 21-15,-21 0 0,0 0 0,0 0 16,0 1-16,21-1 16,-21 21-16,0-21 0,0 0 0,0 1 15,22-22-15,-22 21 0,0 0 0,21-21 16,0 0-16,0 21 15,0-21-15,0 0 0,1-21 16,-1 0-16,0 0 0,0 21 16,0-22-16,-21 1 0,21 0 15,1-21-15,-1 21 0,0-1 0,-21 1 16,21 0-16,0 0 0,-21 0 0,21 0 16,-21-1-16,22 22 0,-1 0 31,-21 22-16,0-1-15,0 0 16,0 0-16,0 0 0,0 0 16,0 1-16,0-1 0,0 0 0,0 0 15,0 0-15,21 0 0,64 22 32,-64-43-32,0 0 0,21 0 15,-21 0-15,1 0 0,-1-21 0,0 21 16,0-22-16,21 1 0,-20 0 15,-1 21-15,0-21 0,-21 0 16,21 0-16,-21-22 0,21 22 0,-21 0 16,21 0-16,-21 0 0,0-1 15,0 1-15,0 0 16,0 42 0,0 0-16,0 1 15,0-1-15,0 0 16,0 0-16,0 0 0,0 0 0,0 1 15,0-1-15,22-21 0,-22 21 0,21-21 16,0 21-16,0-21 16,0 0-16,0 0 0,1 0 15,-1 0-15,0 0 0,0-21 16,0 0-16,0 21 0,-21-21 16,22-1-16,-1 1 0,-21 0 15,21 0-15,-21 0 0,0 0 0,21-1 16,-21 1-16,0 0 0,0 0 15,0 42 17,0 0-32,0 0 15,0 1-15,0-1 16,0 0-16,-21 0 0,0 0 0,21 0 16,0 1-16,0-1 15,-21-21-15,-1 0 16,22-21 15,0-1-15,0 1-16,0 0 0,22 0 15,-22 0-15,21 0 0,0-1 16,0-20-16,0 21 0,22 0 0,-22 0 16,0-1-16,21 1 0,1 0 15,-22 0-15,21 21 0,-21 0 0,22 0 16,-22 0-16,0 0 0,0 21 0,0-21 15,-21 21-15,0 0 0,0 22 16,0-22-16,0 21 16,0-21-16,0 1 0,0-1 0,0 0 15,0 0-15,0 0 0,0 0 0,0 1 16,21-22 0,1 0-1,-1 0-15,0-22 0,21 22 0,-21-21 16,1 0-16,-1 0 0,21 0 0,-21 0 15,0-1-15,1 1 0,-22 0 16,21 0-16,-21 0 0,0 0 16,-21 21-16,-1 0 15,1 0-15,0-22 0,0 22 0,0 0 16,0 0-16,-22 0 16</inkml:trace>
  <inkml:trace contextRef="#ctx0" brushRef="#br0" timeOffset="72132.06">23156 15219 0,'0'0'0,"21"0"0,-21-21 16,-21 21 31,0 0-47,0 0 0,0-21 15,-22 42-15</inkml:trace>
  <inkml:trace contextRef="#ctx0" brushRef="#br0" timeOffset="93111.62">4572 14372 0,'0'0'0,"0"-21"47,0 42 31,0 0-47</inkml:trace>
  <inkml:trace contextRef="#ctx0" brushRef="#br0" timeOffset="94588.27">4741 14457 0,'0'-21'125,"0"0"-125,0-1 15,0 1-15,0 0 16,0 0-16,-21 0 0,21 0 0,-21 21 16,0-22-16,21 1 0,-21 21 15,-1 0-15,1-21 0,0 21 0,0 0 16,0 0-16,0 0 0,-22 0 16,22 0-16,0 0 0,-21 21 15,20-21-15,-20 21 0,21 1 0,0-22 16,0 21-16,-1 0 0,1 0 15,0 0-15,21 0 0,0 1 0,-21 20 16,0 0-16,21-21 0,-21 1 16,21-1-16,0 0 0,0 0 15,0 0-15,0 0 0,0 1 16,0-1 0,21-21-16,0 0 15,0 0-15,0 0 0,0 0 16,1-21-16,-1 21 15,0-22-15,0 1 0,0 0 16,0 0-16,1 0 0,-1 0 0,0-1 16,0 1-16,0 0 0,-21-21 15,21 21-15,1-1 0,-22 1 0,21 21 16,-21-21-16,0 0 0,21 21 16,-21-21-16,0 42 46,0 0-46,0 0 16,0 0-16,0 1 0,0-1 16,0 0-16,0 0 0,0 0 0,0 0 15,0 1-15,0-1 0,0 0 16,21 0-16,-21 0 0,21-21 16,0 21-16,1 1 0,-1-1 15,0-21-15,0 0 0,0 0 16,0 0-16,1 0 0,-1 0 15,0 0-15,0 0 0,0 0 0,0-21 16,1-1-16,20 22 0,-21-21 16,0 0-16,0 0 0,-21 0 15,22 0-15,-1-1 0,0 1 0,-21-21 0,0 21 16,0-22-16,21 22 0,-21-21 16,0 21-16,0-22 0,0 22 15,0-21-15,0 21 0,0 0 0,0-22 16,0 22-16,0 0 0,-21 0 15,0 0-15,21-1 0,-21 1 0,-1 0 16,1 0-16,0 0 0,0 0 0,-21-1 16,20 1-16,-20 0 0,21 21 15,-21-21-15,20 21 0,-20 0 0,0-21 16,-1 21-16,1 0 0,0 0 16,-1 0-16,-41 0 0,41 0 15,-41 42-15,41-21 0,1 0 16,0 1-16,21-1 0,-22 0 15,1 21-15,21-21 16,-22 22-16,1-22 0,21 21 0,0 1 16,-22-1-16,22 0 0,0 22 0,0-22 15,0 22-15,21-1 0,-21-21 0,21 22 16,-22-1-16,22-20 0,0 63 16,0-43-16,0-21 0,0 1 15,0-1-15,22 22 0,-1-22 16,0 0-16,0 1 0,0-22 0,0 21 15,1-21-15,-1 22 0,21-22 16,-21 0-16,22-21 0,-1 21 0,0-21 16,1 0-16,-1 0 0,21 0 0,-20 0 15,20 0-15,-20-21 16,20 0-16,-21 21 0,22-21 0,-22-1 16,1 1-16,-1 0 0,0 0 0,-21 0 15,22 0-15,-22-1 0,0 1 16,0 0-16,0 21 0,1-21 0,-1 21 15,-21-21-15,21 0 125,0-1-109,-21 1-16</inkml:trace>
  <inkml:trace contextRef="#ctx0" brushRef="#br0" timeOffset="94988.77">5588 14097 0,'0'0'16,"0"21"30,0 0-30,0 1-16,0-1 0,0 21 16,0-21-16,0 22 0,0-1 0,0 21 15,0-20-15,-21-1 0,21 22 0,-21-22 16,-1 21-16,1-20 16,0 20-16,21-20 0,-21-1 0,0 0 15,0 1-15,-1-1 0,22-21 0,0 21 16,-21-20-16,21-1 0,-21 0 15,21 0-15,0 0 0,0-42 32,0 0-17</inkml:trace>
  <inkml:trace contextRef="#ctx0" brushRef="#br0" timeOffset="95491.48">5292 14161 0,'-22'-22'0,"44"44"0,-65-65 15,1 64-15,42-42 16,0 0-16,21 21 0,0-21 0,0 21 15,1 0-15,-1-21 0,21 21 16,-21 0-16,22-21 0,20 21 16,-21 0-16,22 0 0,-22 0 0,22 0 15,-1 0-15,1 0 0,-1 0 0,1 0 16,-1 21-16,1-21 0,-22 21 16,0 0-16,1 0 0,-22 0 0,21 1 15,-21 20-15,1-21 0,-1 21 0,-21 1 16,0-1-16,0 43 15,0-43-15,0 0 0,-21 22 0,-1-22 16,1 1-16,-21-1 0,21 0 0,-22 1 16,1-1-16,-21 0 0,-1-21 15,-42 64-15,43-64 16,-22 0-16,22 22 0,-1-22 0,1 0 16,-1 0-16,1 0 0,-1 1 15,22-22-15,-1 21 0,1 0 0,0-21 16,21 0-16,-1 0 0,1 0 15,0 0-15,0 0 16,21-21-16,0 0 16,0-1-16,0 1 15,21 0-15</inkml:trace>
  <inkml:trace contextRef="#ctx0" brushRef="#br0" timeOffset="96135.67">6858 14753 0,'21'0'16,"0"0"93,-21-21-46</inkml:trace>
  <inkml:trace contextRef="#ctx0" brushRef="#br0" timeOffset="99075.28">4381 14478 0,'-21'0'16,"0"0"0,0 21-1,21 0-15,0 1 16,0-1-16,0 0 15,21-21-15,0 21 16,0-21-16,1 21 0,-1-21 0,0 0 16,0 21-16,21-21 0,1 0 15,-22 0-15,21 0 0,1 0 16,20 0-16,-21 0 0,1 0 0,20 0 16,-20 0-16,20 0 0,-21-21 0,1 21 15,20-21-15,-20 21 0,20-21 16,1 21-16,-22-21 0,21 21 0,-20 0 15,20 0-15,-20-21 0,-1 21 0,0 0 16,1 0-16,-1 0 0,-21 0 16,21 21-16,-20-21 0,-1 21 0,0 0 15,0 0-15,0 0 16,0-21-16,1 22 0,-22-1 0,21 0 16,0 0-16,-21 0 0,21-21 0,-21 21 15,21-21-15,0 0 0,1 22 16,-1-22-16,0 0 0,0 0 0,0 0 15,0 0-15,1 0 0,20 0 16,-21 0-16,0 0 0,22-22 16,-22 22-16,0 0 0,21 0 0,-21-21 0,1 21 15,-1 0-15,0 0 16,-21-21-16,21 21 0,0-21 0,0 21 16,-21-21-16,22 21 0</inkml:trace>
  <inkml:trace contextRef="#ctx0" brushRef="#br0" timeOffset="99867.55">4466 14859 0,'0'0'16,"-21"21"-16,0 0 0,0-21 0,-22 0 0</inkml:trace>
  <inkml:trace contextRef="#ctx0" brushRef="#br0" timeOffset="100051.44">5567 14901 0,'21'0'0,"-42"0"0,84 0 0,-20-21 16,20 0-16,-21 21 0,22-21 15,-1 0-15,-20 21 0,-1-21 0,0 21 16,1 0-16,-22 0 0,21 0 0,-21 0 16,1 0-16,-1 0 0,0 0 15,0 0-15,0 0 0,0 0 16,22 0-16</inkml:trace>
  <inkml:trace contextRef="#ctx0" brushRef="#br0" timeOffset="100372.26">9207 15240 0,'0'0'0</inkml:trace>
  <inkml:trace contextRef="#ctx0" brushRef="#br0" timeOffset="101167.8">9334 17844 0,'0'0'15,"0"-22"-15,0 1 0,0 0 16,0-42-16,0 41 0,0-20 15,0 0-15,0-297 0,-21-84 0,0-1 16,0 65-16,0 62 0,0 64 0,-22 43 16,22 63-16,-21 21 0,21 43 15,-22 20-15,22 1 0,-21 21 0,-1 21 16,1 0-16,0 0 0,21 21 0,-22 0 16,22 21-16,-21-20 0,21-1 15,21 21-15,0-21 0,0 0 16,0 1-16,0-1 0,0 0 15,0 0-15,21-21 0,0 21 16,21-21-16,-21 0 0,1 0 0,20 0 16,0 0-16,-21-21 0,22 0 15,-22 21-15,21-21 0,-21 0 0,22-22 16,-22 22-16,0 0 0,21 0 16,-20 0-16,-1-22 0,0 22 0,-21 0 15,0 0-15,21 0 0,-21-1 0,0 1 16,0 0-16,0 0 0,0 0 15,-21 42 1,21 0 0,0 0-1,0 0-15,0 1 0,0-1 16,0 0-16,0 0 0,0 0 0,0 0 16,0 1-16,21-1 0,0-21 15,0 21-15,1-21 0,-1 21 16,0-21-16,0 0 0,21 0 15,-20 0-15,-1 0 0,0 0 0,21-21 16,-21 21-16,22-21 0,-22 0 0,0-1 16,0 1-16,0 0 0,1 0 15,-1 0-15,-21 0 0,0-22 0,0 1 16,0 21-16,0-22 0,0 1 16,-21 0-16,-1-1 0,-20 1 15,21 0-15,-21-22 0,20 22 0,-20 21 16,0-22-16,-1 1 0,1 21 15,0 0-15,-22 0 0,22-1 0,-22 1 16,22 21-16,-21 0 0,-1 0 16,1 0-16,-1 21 0,1 1 0,-1-1 15,1 21-15,-1 0 0,1 1 0,20 20 16,1-20-16,0 20 0,-1 1 16,22-1-16,-21 1 0,21-1 15,-1 1-15,22 20 0,0-20 0,0-1 16,0 1-16,0-22 0,0 22 15,0-22-15,22 0 0,-1 1 0,21-1 16,0-21-16,1 21 0,-1-20 16,22-1-16,-1-21 0,22 0 0,63 0 15,-85 0-15,22 0 0,0 0 16,-22-21-16,1-1 0,20 1 16,-20 0-16,-1 0 0,1 0 0,-22-22 15,22 22-15,-22-21 0</inkml:trace>
  <inkml:trace contextRef="#ctx0" brushRef="#br0" timeOffset="101571.63">10181 14372 0,'0'0'0,"0"-21"0,0 0 16,0 0-16,0 42 31,0 0-31,0 0 16,0 22-16,0-1 0,0 0 15,0 22-15,0-22 0,0 22 0,0-1 16,0-21-16,0 22 0,0-1 0,0-20 16,0 20-16,0-20 0,0 20 15,0-21-15,0 1 0,0-1 0,0 0 16,0-20-16,0 20 0,0-21 0,0 0 16,0 0-16,0 1 15,-21-44 16</inkml:trace>
  <inkml:trace contextRef="#ctx0" brushRef="#br0" timeOffset="101716.55">10096 14478 0,'-21'-21'0,"42"42"0,-42-63 15,21 21-15,0-1 16,-21 1-16,21-21 0</inkml:trace>
  <inkml:trace contextRef="#ctx0" brushRef="#br0" timeOffset="101931.43">10393 14796 0,'-21'0'0,"-85"63"15,63-42-15,22-21 16,-42 43-16,42-43 16,-1 0-16,22 21 0,0 0 0,22-21 31,-1 0-31,0 0 0</inkml:trace>
  <inkml:trace contextRef="#ctx0" brushRef="#br0" timeOffset="102148.3">10943 15050 0,'0'-22'16,"0"1"-16,0 0 15,-21 21 1,21-21-16,-21 21 16</inkml:trace>
  <inkml:trace contextRef="#ctx0" brushRef="#br0" timeOffset="102620.03">10139 14372 0,'0'0'0,"0"-63"31,0 42-31,0-1 16,21 1-16,0 21 0,0 0 15,0-21-15,1 21 0,20 0 0,-21 0 16,0 0-16,22 0 0,-22 0 15,0 0-15,21 0 0,-21 0 16,22 0-16,20 21 0,-20 0 16,-22 22-16,0-22 0,0 21 0,-21-21 15,0 22-15,-21 41 16,0-62-16,-22 20 0,22 0 0,-21 1 16,0-22-16,-1 21 0,1-21 0,0 0 15,-1 1-15,1-1 0,0 0 16,-1 0-16,22-21 0,0 21 15,0-21-15,0 0 0,-1 0 0,22 21 16,-21-21-16,42 0 31,1 0-31,-1 0 0</inkml:trace>
  <inkml:trace contextRef="#ctx0" brushRef="#br0" timeOffset="102789.93">10816 15177 0,'21'0'15</inkml:trace>
  <inkml:trace contextRef="#ctx0" brushRef="#br0" timeOffset="103395.58">10880 14880 0,'-22'-21'0,"1"21"0,-21 0 16,21-21-16,0 21 0,-22 0 0,22 0 16,-21 0-16,21 0 0,-1 21 15,1-21-15,-21 21 0,21 0 16,0 1-16,-1-1 0,1 0 15,21 0-15,0 21 0,-21-20 0,21-1 0,-21 21 16,21-21-16,0 22 0,0-22 16,0 0-16,0 0 0,0 0 0,21 0 15,0 1-15,0-22 0,22 21 16,-22-21-16,0 0 0,0 0 16,0 0-16,1 0 0,-1-21 15,21-1-15,-21 22 0,0-21 0,1 0 0,-1 0 16,0 0-16,0-22 15,-21 22-15,0 0 0,21-21 0,-21 21 16,0-1-16,21 1 0,-21 0 0,0 0 16,0 0-16,0 0 0,0-1 15,0 44 17,0-1-17,0 0-15,0 0 0,0 0 16,0 22-16,0-22 0,0 0 15,0 21-15,0-21 0,0 1 16,22-1-16,-22 0 0,0 0 0,21 0 16,-21 0-16,21 1 15,0-22-15,0 0 0,0 0 16,1 0-16,-1 0 0,0 0 0,0-22 16,0 1-16,0 0 0,1 0 15,20 0-15,-21 0 0,0-22 0,0 22 16,1 0-16,-1-21 0,-21 20 15,0 1-15,21-21 0,-21 21 0,0 0 16,0-1-16,0 1 0,-21 21 16,0 0-1,-1 0-15,1 0 16</inkml:trace>
  <inkml:trace contextRef="#ctx0" brushRef="#br0" timeOffset="104191.13">11261 17928 0,'0'-529'15,"0"1058"-15,0-1481 0,0 592 0,21 64 16,0 42-16,-21 63 0,21-42 16,-21 149-16,21-22 0,0 85 15,-21-1-15,22 1 0,-1 0 16,-21 0-16,21 21 0,0-21 0,0 21 16,0-21-16,1 21 0,-1-22 0,21 1 15,-21 21-15,0-21 16,22 0-16,-22 0 0,0 0 0,0-1 15,0 1-15,1 0 0,-1 0 0,0 0 16,0 0-16,-21-1 0,0-20 16,0 21-16,0 0 0,0 0 15,0-1-15,-21 22 16,0-21-16,0 21 0,-1 0 0,1 0 16,0 0-16,0 0 0,-21 0 0,20 0 15,1 21-15,0-21 0,0 22 16,0-1-16,0 0 0,-1 0 0,1 0 15,0 0-15,0 1 0,21-1 0,-21 21 16,21-21-16,0 0 16,0 1-16,0-1 0,0 0 15,0 0-15,21-21 0,0 0 0,0 0 16,0 0-16,1 0 16,-1 0-16,0 0 0,0 0 0,0 0 15,0-21-15,1 0 16,-22 0-16,21 21 0,-21-22 15,0 1-15,0 0 0,0 0 16,0 0 0,0 0-16,0-1 15,0 44 63,21-22-62,0 0 0,0 0 15,-21-22-15,21 22-16,-21-21 0,0 0 15,0 0 1,0 0-1</inkml:trace>
  <inkml:trace contextRef="#ctx0" brushRef="#br0" timeOffset="104791.78">11049 15177 0,'21'0'0,"21"-43"16,-20 22 0,-1 0-16,0 0 0,0 0 15,-21-1-15,21 1 0,0 0 16,1 0-16,-22 0 0,21 0 0,0-22 16,-21 22-16,0 0 0,21 0 0,-21 0 15,21 21-15,-21-22 16,-21 22-1,0 0 1,0 0-16,0 22 0,-1-1 16,1-21-16,21 21 0,0 0 0,-21 0 15,21 0-15,0 1 0,0-1 16,0 0-16,21 0 16,0-21-16,-21 21 0,22-21 15,-1 0-15,0 21 0,0 1 16,0-1-1,-21 0-15,0 0 0,0 0 16,0 0-16,0 1 16,0-1-16,0 0 15,0 0 1,21-21 15,1 0-31</inkml:trace>
  <inkml:trace contextRef="#ctx0" brushRef="#br0" timeOffset="106675.7">11832 14923 0,'21'-22'15,"-21"1"1,0 42 31,0 1-47,-21-1 16,21 0-16,-21 0 15,21 0-15,0 0 0,0 1 0,0 20 16,0-21-16,0 0 0,0 0 15,0 1-15,0-1 0,21 0 16,0-21-16,0 0 16,1 0-16,-1 0 0,0 0 15,0 0-15,21 0 0,-20 0 0,-1-21 16,21 21-16,-21-21 0,0-1 0,1 1 16,20 0-16,-42 0 0,21 0 15,0 0-15,-21-1 0,21 1 0,-21 0 16,0 0-16,0 0 0,0 0 0,0-1 15,0 1 1,0 42 15,0 1-15,0-1-16,-21 0 0,21 0 16,0 0-16,-21 0 0,21 1 0,0-1 15,0 0-15,0 0 0,0 0 16,-21-21-16,21 21 0,0 1 0,-21-1 15,21-42 32,0-1-31,0 1-16,0 0 0,0 0 16,0 0-16,0 0 0,0-1 0,21 1 15,0 0-15,-21 0 0,21 0 16,0 0-16,1-1 0,-1 1 15,0 21-15,0 0 0,0 0 0,0 0 16,1 0-16,-1 0 16,0 0-16,-21 21 0,21 1 15,-21-1-15,0 0 0,0 0 16,0 0-16,21 0 0,-21 1 16,0-1-16,0 0 0,0 0 0,0 0 15,0 0-15,21-21 16,1 0-1,-1 0 1,-21-21-16,0 0 16,21 0-16,-21 0 15,21 0-15,0-1 0,-21 1 0,21 0 16,1 0-16,-22 0 0,21-22 0,0 22 16,0 0-16,0 0 0,22 0 15,-22 0-15,0 21 0,0-22 0,0 22 16,0 0-16,1 0 15,-1 0-15,-21 22 16,0-1-16,0 0 16,0 0-16,0 0 0,0 0 0,0 1 15,0-1-15,0 0 0,0 0 16,0 0-16,0 0 0,0 1 16,0-1-16,21-21 0,-21 21 15,21-21-15,0 0 0,0 21 0,1-21 16,-1 0-16,0 0 0,21 0 0,-21 0 15,22-21-15,-22 21 0,21-21 16,-21 0-16,22-1 0,-22 22 0,21-21 16,-21 0-16,1-21 0,-1 21 0,0-1 15,0 1-15,0 0 0,-21 0 16,0 0-16,0 0 0,0-1 16,0 1-16,0 0 0,0 0 15,-21 21 1,0 0-16,0 21 15,21 0-15,0 0 0,-21 1 16,21-1-16,0 0 0,-22 0 16,22 0-16,0 0 0,0 1 15,0-1-15,0 0 0,0 21 0,0-21 0,0 1 16,22-1-16,-1 0 0,0 0 16,0 0-16,0-21 0,0 21 15,1-21-15,-1 0 0,0 0 0,0 0 16,0 0-16,0 0 15,1 0-15,20-21 0,-21 21 0,21-21 16,-20 0-16,20-21 0,21-1 16,-41 1-16,20 0 0,-21-1 15,21-20-15,-20 20 0,-1 1 0,0-21 16,21-43-16,-21 63 0,1 1 16,-22 0-16,0 21 0,0-22 15,0 22-15,0 0 0,0 0 0,0 0 16,0 42-1,-22-21 1,1 21-16,21 0 0,0 21 0,-21-20 16,0 20-16,0-21 15,21 21-15,-21 1 0,21-1 0,0 0 16,-22-20-16,22 20 0,-21 43 16,21-64-16,0 21 0,0-21 15,0 22-15,0-22 0,0 0 0,0 0 16,0 21-16,0-20 0,21-1 0,1-21 15,-1 21-15,21 0 0,-21-21 16,22 0-16,-22 0 0,21 0 0,0 0 16,1 0-16,-1 0 0,-21 0 0,22-21 15,-1 0-15,-21 0 16,21-1-16,-20 1 0,20 0 0,-21 0 0,0 0 16,-21 0-16,21-22 0,-21 22 15,22 0-15,-22 0 0,0 0 16,0-1-16,0 1 0,-22 21 31,1 0-31,0 0 0,21 21 16,-21 1-16,21-1 0,-21-21 0,21 21 15,0 21-15,-21-21 0,21 1 0,0-1 16,-22 0-16,22 0 0,0 21 16,0-20-16,0-1 0,0 0 0,22 0 15,-1 0-15,-21 0 0,21-21 16,0 22-16,0-22 15,0 0-15,1 0 0,-1 0 0,0 0 16,0 0-16,0-22 0,0 1 0,22 0 16,-22 0-16,0 0 0,0 0 15,0-1-15,-21 1 0,22-21 0,-22 21 16,21 0-16,-21-22 0,0 22 0,0 0 16,0 0-16,0 0 0,0-1 15,0 1-15</inkml:trace>
  <inkml:trace contextRef="#ctx0" brushRef="#br0" timeOffset="106772.65">15049 14944 0,'0'21'16</inkml:trace>
  <inkml:trace contextRef="#ctx0" brushRef="#br0" timeOffset="106947.55">15071 15240 0,'42'0'32,"-21"0"-32,0-21 15,0 21-15,1-21 0,-1 21 16,0-21-16,0-1 0,0 1 0,-21 0 16,21 0-16,-21-21 0,22 20 0,-22 1 15,0 0-15,0 0 0,0 0 16,0 0-16,0-1 0,0 1 15,-22 0-15</inkml:trace>
  <inkml:trace contextRef="#ctx0" brushRef="#br0" timeOffset="107124.96">13970 14542 0,'-42'0'0,"84"0"0,-127 0 16,64 0-16,42 0 15,0-22-15</inkml:trace>
  <inkml:trace contextRef="#ctx0" brushRef="#br0" timeOffset="107275.87">14393 14478 0,'106'0'15,"148"-21"16,-233 21-31,0 0 0,1 0 16,-1 0-16,-42 0 31,-1 0-15,1 0-16,0 0 0,-21 0 16,-1 0-16,1 21 0</inkml:trace>
  <inkml:trace contextRef="#ctx0" brushRef="#br0" timeOffset="107819.56">9186 15642 0,'-42'0'0,"84"0"0,-126 0 0,62 0 15,-20 0-15,0 0 0,21 0 0,-22 0 16,22 0-16,0 0 0,-21 0 0,20 0 15,1 0-15,0 0 16,0 21-16,0-21 0,0 0 16,-1 0-16,1 0 15,42 22 1,1-22 0,-1 0-16,0 0 0,21 0 0,1 0 15,-1 0-15,21 0 0,1 0 16,-1 0-16,1 0 0,21-22 0</inkml:trace>
  <inkml:trace contextRef="#ctx0" brushRef="#br0" timeOffset="108120.39">12531 15600 0,'0'0'0,"42"0"15,106-21-15,-21 0 0,0 21 16,0-22-16,0 22 0,21 0 0,0-21 15,1 21-15,-1-21 16,-21 21-16,21 0 0,-21 0 0,0 0 0,0 0 16,-21 0-16,21 0 0,-21 0 0,-22 0 15,22 0-15,0 0 0,-21 0 16,-1 0-16,-20 0 0,-1 0 0,1 0 16,-1 0-16,-20 0 0,-22 0 15,21 0-15,-21 0 0,0 0 16,-21-21-1,-21 21 1,-21 0-16,21-21 16,-22 21-16,1 0 0,-21 0 0,-1-21 15,-21 21-15,22 0 0</inkml:trace>
  <inkml:trace contextRef="#ctx0" brushRef="#br0" timeOffset="108895.94">9525 15600 0,'-21'0'0,"42"0"0,-63 0 15,20 0-15,1 0 16,42 0 46,22 0-46,-22 0-16,0 0 0,21 0 16,1 0-16,-1 0 0,22 0 0,-22 0 15,21 0-15,1 0 0,21 0 16,-22 0-16,22-21 0,-1 21 0,-20 0 16,21 0-16,20-21 0,-20 21 0,21-22 15,21 22-15,-21 0 0,0 0 16,21-21-16,-22 21 0,22 0 0,-21 0 15,21 0-15,0 0 0,0 0 16,0 0-16,0 0 0,-21 0 0,21 0 16,-21 0-16,21 0 0,-21 0 15,21 0-15,-21 0 0,21 0 0,-22 0 16,-20 0-16,21-21 0,-21 21 16,-1 0-16,-20 0 0,84-21 15,-85 21-15,-20 0 0,-1 0 16,0 0-16,-20 0 0,20-21 15,-21 21-15,0 0 0,-42 0 47,0 0-47,0 0 0,0 0 0,-22 0 0,1 0 16,0 0-16,-1 0 16,-20 0-16</inkml:trace>
  <inkml:trace contextRef="#ctx0" brushRef="#br0" timeOffset="109659.5">8911 15769 0,'-21'0'0,"42"0"0,-63 21 0,21-21 0,-1 0 16,22 22-16,-21-22 15,21 21 1,21-21 0,1 0-1,20 0-15,-21 0 0,21 0 0,-20 0 16,20 0-16,0 0 0,1 0 0,-1 0 16,0 0-16,1 0 0,-1 0 15,21 0-15,-20 0 0,20 0 0,1-21 16,-1 21-16,1 0 0,-1 0 0,22 0 15,0-22-15,-1 22 0,1-21 16,0 21-16,-1 0 0,1 0 0,21-21 16,0 21-16,-1 0 0,22 0 0,0 0 15,0-21-15,0 21 16,0 0-16,0 0 0,0 0 0,0 0 16,22 0-16,-22 0 0,21 0 0,-21 0 15,0 0-15,0 0 0,0 0 16,0 0-16,-21 0 0,21 0 0,-22 0 15,22 0-15,-21 0 0,-21-21 0,21 21 16,-22 0-16,1 0 0,0 0 16,-1 0-16,1 0 0,0 0 0,-1-21 15,1 21-15,21 0 0,-21 0 0,-1-22 16,1 22-16,-22-21 0,22 21 16,0 0-16,-1 0 0,-20-21 15,21 21-15,-22 0 0,1 0 0,-1-21 16,1 21-16,-22 0 0,0 0 15,1-21-15,-1 21 0,0 0 0,-21 0 16,1-21-16,-1 21 0,0-22 16,0 22-16,-21-21 15,0 0 1,0 0 0,-21 0-16,0 21 15</inkml:trace>
  <inkml:trace contextRef="#ctx0" brushRef="#br0" timeOffset="110616.51">14647 14986 0,'0'21'16,"21"-21"-16,1 0 15,-1 0 1,0-21 0,0 21-16,-21-21 15,21 0-15,0 21 0,1-21 16,-22-1-16,21 22 0,-21-21 0,21 0 15,-21 0-15,0 0 0,21 0 16,-21-1-16,21 1 0,-21 0 16,0 0-16,0 0 0,0 0 15,-21 42 17,0-21-17,21 21-15,-21-21 0,21 21 0,-21 0 16,-1-21-16,22 21 0,0 1 15,0-1 1,22-21 0,-1 0 15,0 0-31,0 0 0,0 0 16,0 0-16,1 0 0,-1 0 15,0 0-15,-21-21 0,21 21 16,0 0-16,-21 21 47,0 0-47,0 0 15,0 0-15,0 0 0,0 1 16,-21-1-16,21 21 0,-21-21 0,21 0 16,0 1-16,0-1 0,0 0 0,0 0 15,0 0-15,0 0 16,0 1-16,21-22 0,0 0 15,0 0-15,1 0 0,-1 0 0,0 0 16,0 0-16,21-22 0,-20 22 16,-1-21-16,0 0 0,21 0 0,-21 0 15,1 0-15</inkml:trace>
  <inkml:trace contextRef="#ctx0" brushRef="#br0" timeOffset="111044.27">14139 14584 0,'0'0'16,"-21"21"-16,0-21 0,0 0 0,0 21 16,42-21 15,21 0-31,-21 0 0,22-21 0,20 21 16,-21-21-16,22 0 0,-1 21 15,1-21-15,-1 21 0,1-22 0,-1 22 16,1-21-16,-1 0 0,1 21 0,-1-21 15,1 21-15,-1-21 0,1 21 16,-22-21-16,1 21 0,-1 0 16,-21 0-16,21-22 0,-20 22 15,-1-21-15,0 21 16,0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09:44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14182 6541 0,'0'-22'15,"0"1"1,-22 21-1,22-21 1,-21 21 0,0 0-1,0-21-15,0 21 16,0 0-16,-1 0 16,1 0-16,0 0 15,0 0 16,42 0 63,0 0-94,0 0 16,1 0-16,-1 0 15,0 0-15,0 0 16,0 0 0,0 0-16,1 0 15,-1 0-15,0 0 16,0 0-16,0 0 16,0 0-16,1 0 0,-1 0 15,0 0-15,0 0 16,0 0-16,0 0 0,1 0 15,-1 0-15,0 0 16,0 0-16,0 0 0,0 0 16,-21 21-16,22-21 0,-1 0 0,0 0 15,0 0-15,0 0 0,0 0 16,1 0-16,-1 0 0,21 0 16,-42 21-16,42-21 15,-20 0-15,-1 0 0,0 0 0,0 0 0,0 0 16,0 0-16,1 21 0,-1-21 15,0 0-15,0 0 16,0 0-16,0 0 0,1 0 0,-1 0 16,0 0-16,21 22 0,-21-22 15,1 0-15,-1 0 0,0 0 0,0 0 16,0 0-16,0 0 0,1 0 0,20 0 16,-21 21-16,0-21 0,0 0 15,1 0-15,-1 0 0,0 0 0,0 0 16,0 21-16,0-21 0,1 0 15,-1 0-15,0 0 0,0 0 0,21 0 16,-20 21-16,-1-21 0,0 0 0,0 0 16,21 0-16,-20 0 15,-1 21-15,21-21 0,-21 0 0,22 0 16,-22 0-16,21 21 0,-21-21 0,22 0 16,-1 0-16,0 0 0,-21 0 15,22 22-15,-1-22 0,-21 0 0,22 0 16,-1 0-16,-21 0 0,0 0 15,0 0-15,22 0 0,-22 0 0,0 0 16,0 0-16,0 0 0,1 0 0,-1 0 16,0 0-16,0 0 0,0 0 15,0 0-15,1 0 0,-1 0 0,0 0 16,0 0-16,21 0 0,-20 0 16,-1 0-16,21 0 0,0 0 15,-20 0-15,20 0 0,0 0 0,-21 0 16,22 0-16,-1 0 0,0 0 15,-20 0-15,20 0 0,0 0 0,1 0 16,-1 0-16,0 21 0,-21-21 16,22 0-16,-1 0 0,0 0 0,1 0 15,-22 0-15,21 0 0,1 0 16,-22 0-16,21 0 0,-21 21 0,0-21 16,1 0-16,-1 0 0,0 0 0,0 0 15,0 0-15,0 0 16,1 0-16,-1 0 0,0 0 0,0 0 15,0 0-15,0 0 0,1 0 16,-1 0-16,0 0 0,0 0 16,0 0-16,0 0 0,1 0 15,20 0-15,-21 0 0,0 0 0,22 0 16,-22 0-16,21 0 0,-21 0 16,22 0-16,-22 0 0,21 0 0,-21 0 15,0 0-15,1 0 0,-1 0 16,21 0-16,-21 0 0,0 0 0,1 0 15,-1 0-15,0 0 16,0 0-16,0 0 16,0 0-16,1 0 0,-1 0 15,0 0-15,0 0 0,0 0 16,0 0-16,1 0 0,-1 0 16,0 0-16,0 0 0,0 0 15,0 0-15,1 0 31,-1 0 63</inkml:trace>
  <inkml:trace contextRef="#ctx0" brushRef="#br0" timeOffset="3051.32">15198 5313 0,'21'-21'46,"0"21"-46,0-21 0,0-1 0,0 22 16,1-21-16,-1 0 0,21 0 16,-21 0-16,0-22 0,-21 22 0,22 0 15,-1-21-15,-21 21 0,21-1 16,-21-20-16,0 21 0,0 0 0,0-22 16,0 22-16,0 0 15,0 0-15,0 0 16,0 42 15,0 0-31,0 0 0,0 22 16,0-22-16,-21 0 0,21 21 15,0-21-15,0 22 0,-21-22 0,21 21 16,-22 1-16,22-22 0,0 21 16,-21 0-16,0-20 0,21 20 15,-21 0-15,21-21 0,0 22 0,-21-22 16,21 21-16,-21-21 0,21 1 15,0-1-15,0 21 0,0-21 0,0 0 16,0 1-16,21-1 16,0-21-1,0 0-15,0 0 0,0 0 16,1-21-16,-1-1 0,0 1 16,0 0-16,0 0 0,-21 0 0,21 0 15,-21-1-15,22 1 0,-22-21 0,0 21 16,0 0-16,0-1 0,0 1 15,0 0-15,-22 0 0,1 0 16,0 0-16,0 21 0,0-22 16,0 22-16,-1 0 0,1 0 0,0 0 0,0 0 15,0 0 1,42 0 15,0 0-15,0 0-16,0 0 0,1 0 0,-1 0 15,21 0-15,-21 0 0,0-21 0,1 21 16,-1-21-16,21 21 0,-21-21 16,0 0-16,1 21 0,-1-21 0,0-1 15,0 22 1,-21-21-16,21 0 16,-21 42 30,0 0-46,0 1 16,0-1-16,0 0 0,0 0 16,0 0-16,0 0 0,0 1 15,0-1-15,0 0 0,0 0 16,21-21 0,1 0-16,-1 0 15,0 0-15,0 0 0,0 0 16,0-21-16,1 21 0,-1-21 15,-21 0-15,21-1 0,0 1 16,-21 0-16,0 0 0,0 0 0,21 0 16,-21-1-16,21 1 0,-21 0 15,0 0-15,22 21 0,-22-21 0,0 42 47,-22 0-47,22 0 16,-21 0-16,21 1 0,-21-1 15,21 0-15,0 0 0,0 0 16,0 0-16,-21 1 0,21-1 16,0 0-16,0 0 15,21 0 1,0-21-16,0 0 16,1 0-16,-1 0 0,0 0 0,0 0 15,0-21-15,0 21 0,1-21 0,-1 0 16,0 0-16,0-1 0,0 1 15,0-21-15,1 21 0,-1-22 0,0 1 16,0 0-16,0-43 16,0 64-16,-21-21 0,22-1 0,-22 22 15,0 0-15,0-21 0,0 20 16,0 1-16,0 0 16,-22 21 15,22 21-31,-21 0 0,21 1 15,-21-1-15,21 21 0,0-21 16,0 22-16,-21-22 0,21 21 0,-21-21 16,21 22-16,-21-1 0,21-21 15,0 21-15,0-20 0,-22-1 16,22 0-16,0 0 0,0 21 0,0-20 16,0-1-16,0 0 15,22 0 1,-1-21-16,0 0 0,0 0 15,0 0-15,0 0 0,1 0 16,-1-21-16,0 21 0,0-21 0,0 0 16,0-1-16,1 1 0,-1 0 15,0-21-15,0 21 0,0-22 0,0 1 16,1 21-16,-1-22 0,-21 1 0,0 0 16,21 21-16,-21-22 0,21 22 15,-21 0-15,0 0 0,0 0 0,0-1 16,0 1-1,-21 42 17,21 1-32,-21-1 15,0 0-15,21 0 0,0 21 0,-22-20 16,22 20-16,-21-21 0,0 21 16,21-20-16,0 20 0,0-21 0,-21 21 15,21-20-15,0-1 0,0 0 16,0 0-16,0 0 0,0 0 0,0 1 15,0-1-15,0 0 0,0 0 16,0 0-16,21 0 16,0-21-16,0 0 0,-21 22 15,22-22-15,-1 0 0,0 0 16,0 0-16,0 0 16,0-22-16,1 1 0,-1 0 15,0 0-15,0 0 16,-21 0-16,21-1 0,0 1 0,-21 0 15,0 0-15,0 0 0,22 0 16,-22-1-16,21 22 0,-21-21 0,0 42 47,0 1-31,-21-1-16,21 0 0,-22-21 15,22 21-15,0 0 0,0 0 16,0 1-16,-21-22 0,21 21 0,0 0 15,0 0 1,21-21 0,1 0-1,-1 0-15,0 0 0,-21-21 0,21 21 16,0-21-16,0 0 0,1 21 0,-1-22 16,0 1-16,0 0 15,0 0-15,-21 0 0,21 21 16,-21-21-16,22 21 0,-22-22 15,0 44 32,0-1-47,0 0 16,-22 0-16,1 0 16,21 0-16,0 1 0,0-1 15,0 0-15,0 0 0,0 0 0,-21-21 16,21 21-16,0 1 0,0-1 15,0 0-15,0 0 0,0 0 16,0 0-16,0 1 0,0-1 0,0 0 16,0 0-1,-21 0-15,0-21 16,0 0-16,-1 0 16,1 0-16,0 0 0,0 0 15,0 0-15,0 0 0,-1 0 0,1 0 16,0 0-1,21-21 1,0 0 0,0 0-1,21 0-15</inkml:trace>
  <inkml:trace contextRef="#ctx0" brushRef="#br0" timeOffset="3498.21">18034 4699 0,'0'0'16,"21"0"-16,-21-21 0,0 0 31,0 42 47</inkml:trace>
  <inkml:trace contextRef="#ctx0" brushRef="#br0" timeOffset="4370.93">18013 4911 0,'21'-21'47,"-21"-1"-31,21 1-1,-21 0-15,0 0 16,0 0-16,0 0 16,-21 21-1,0 0 1,0 0-16,-1 0 15,1 0-15,0 0 0,21 21 0,-21 0 16,0 0-16,0 0 0,-1 0 16,22 1-16,-21-1 0,21 0 0,-21 0 15,21 0-15,0 0 0,0 1 16,0-1-16,0 0 0,0 0 0,0 0 16,0 0-16,21-21 31,0 0-31,1 0 0,-1 0 15,0 0-15,0 0 0,0 0 16,0-21-16,1 0 0,-1 21 0,0-21 16,0 0-16,0 0 0,-21-22 0,21 22 15,1 0-15,-22 0 0,0 0 16,0-1-16,21 1 0,-21 0 0,0 0 16,0 0-1,0 42 16,0 0-31,0 0 0,0 0 16,0 1-16,0-1 0,-21 0 0,21 21 16,-22-21-16,22 1 0,0 20 15,-21-21-15,21 21 0,-21-20 0,21 20 16,0-21-16,0 21 0,0-20 16,-21-1-16,21 0 0,0 0 0,0 0 15,0 0-15,0 1 0,0-1 16,0 0-16,0 0 15,21-21 17,0 0-17,0-21-15,1 0 16,-1 21-16,-21-21 16,21-1-16,-21 1 0,21 0 0,0-21 15,-21 21-15,21-22 0,1 1 16,-22 0-16,21-1 0,-21 1 15</inkml:trace>
  <inkml:trace contextRef="#ctx0" brushRef="#br0" timeOffset="4849.67">18351 4995 0,'0'22'15,"0"-1"-15,0 0 0,-21 0 16,21 0-16,0 0 16,0 1-16,0-1 15,21-21-15,1 0 0,-1 0 16,0 0-16,0 0 16,0-21-16,0-1 0,1 1 15,-1 0-15,0 0 0,0 0 16,0 0-16,0-1 0,-21 1 15,22 0-15,-1-21 0,0 21 0,-21-1 16,0 1-16,21 0 0,-21 0 16,0 0-1,0 42 17,-21 0-17,21 0-15,-21-21 0,21 21 0,0 1 16,0-1-16,0 0 15,0 0 32,-21-21-31,-1 0 15</inkml:trace>
  <inkml:trace contextRef="#ctx0" brushRef="#br0" timeOffset="8078.5">18330 4805 0,'0'0'0,"0"-21"15,0 0 1,0 42 46,0 0-46,0 0-16,0 0 0,0 0 16,0 1-16,0-1 0,0 0 15,0 21-15,0-21 0,0 1 0,0-1 16,0 0-16,-21 0 0,21 0 16,0 0-16,0 1 0,0-1 15,0 0-15,21 0 16,0-21-1,1 0-15,-1 0 16,0 0 0,0-21-16,0 21 0,-21-21 0,21 0 0,1-1 15,-1 1-15,0 0 0,-21 0 16,21 0-16,0 0 0,0-1 16,-21-20-16,22 21 0,-1-43 15,-21 43-15,0 0 0,0 0 16,0 0-16,21 0 0,-21-1 15,0 44 32,0-1-47,0 0 0,-21 21 16,21-21-16,0 1 16,0-1-16,0 0 0,0 0 15,-21 0-15,21 0 0,0 1 0,0-1 16,0 21-16,0-21 0,0 0 15,0 1-15,0-1 16,21-21-16,0 0 16,0 0-16,0 0 15,0 0-15,1 0 0,-1 0 0,0 0 16,0 0-16,0 0 0,0-21 0,1 21 16,-1-22-16,0 1 0,0 0 15,0 21-15,0-21 0,-21-21 0,22 20 16,-22 1-16,0 0 15,0 0-15,0 0 0,0 0 0,0-22 16,0 22-16,0 0 16,0 0-16,-22 21 15,1 0-15,0 0 0,0 21 16,0-21-16,21 21 16,-21 0-16,-1 0 0,1 1 0,21-1 15,0 0-15,-21 0 0,21 0 16,-21 0-16,21 1 0,0-1 0,0 0 15,0 0-15,0 0 0,0 0 16,21-21 0,0 0-1,0 0-15,1 0 16,-1-21-16,-21 0 0,21 0 16,0 21-16,0-21 0,-21-22 15,21 22-15,1 0 0,-22 0 0,0 0 16,21 0-16,-21-1 0,21 1 15,-21 42 17,0 1-32,0 20 15,-21-21-15,21 0 0,-21 0 0,21 1 16,0-1-16,0 0 0,0 0 16,0 0-16,0 0 15,0 1-15,21-22 16,0 0-1,0 0-15,0 0 0,0 0 16,1-22-16,-1 1 0,0 21 16,0-21-16,0 0 0,-21 0 15,21-22-15,1 22 0,-1-21 0,0 21 16,0-22-16,0 1 0,-21 0 16,21-1-16,1 22 0,-1-21 15,-21 21-15,21-22 0,-21 22 0,0 0 16,0 0-16,0 0 0,0 0 15,-21 42 17,0 0-32,21 0 0,-22-21 0,22 42 15,-21-20-15,21-1 0,-21 0 16,21 21-16,-21 1 0,21-22 0,0 21 16,-21-21-16,21 22 0,0-22 0,-21 21 15,21-21-15,0 0 0,0 1 16,0-1-16,0 0 0,0 0 15,0 0-15,21-21 0,0 0 16,0 0-16,0 0 0,0 0 16,1 0-16,-1 0 15,0-21-15,0 21 0,0-21 16,0 0-16,1 0 0,-1-1 0,0 1 16,0 0-16,-21 0 0,21 0 15,-21 0-15,21-1 0,-21 1 0,22 21 16,-22-21-16,0 42 47,0 0-47,-22 1 15,22-1-15,-21 0 0,0 0 0,21 0 0,0 0 16,0 1-16,0-1 16,0 0-16,0 0 15,21-21 1,0 0-16,1 0 15,-1 0-15,0 0 0,0 0 0,0 0 16,0-21-16,22-21 0,-22 20 16,0 1-16,-21-21 0,21 21 15,0-22-15,1 22 0,-22-21 0,21 0 16,0 20-16,-21 1 0,21-21 16,-21 21-16,0 0 0,0-1 15,0 44 32,0-1-47,0 0 16,-21 0-16,21 21 0,-21-20 0,21 20 15,-21-21-15,21 21 0,-22 1 0,22-22 16,0 21-16,0 1 0,0-22 16,-21 21-16,21-21 0,-21 22 0,21-22 15,0 0-15,0 21 0,-21-21 16,21 1-16,0-1 0,-21 0 0,21 0 15,0 0-15,0 0 0,0 1 16,0-1-16,21 0 31,0-21-31,0 0 16,0 0-16,1-21 16,-1 0-16,-21-1 15,21 1-15,0 0 0,-21 0 16,0-21-16,0 20 0,0 1 15,0-21-15,0 21 0,0 0 0,0-22 16,0 22-16,0 0 0,-21-21 16,0 20-16,0 1 0,-1 21 15,1 0-15,0 0 16,0 0 0,42 0 15,0 0-31,0 0 0,1 0 15,-1 0-15,0 0 0,0-21 16,0 21-16,0-21 0,1 0 16,-1 21-16,0-21 0,0-1 15,0 1-15,0 21 0,1-21 16,-1 0-16,0 0 16,-21 42 15,0 0-16,-21 0-15,0 0 16,21 1-16,-22-1 0,22 0 0,-21 0 16,21 0-16,0 0 0,0 1 15,0-1-15,0 0 0,0 0 16,0 0-16,21-21 16,1 0-16,-1 0 0,0 0 15,0 0-15,0 0 0,0 0 0,1-21 16,-1 0-16,0 21 0,0-21 15,0 0-15,0-1 0,1 1 0,-22 0 16,21-21-16,0 42 16,-21-21-16,0-1 0,0 1 15,0 0-15,-21 21 32,0 0-32,-1 21 0,1-21 15,21 21-15,0 1 0,-21-1 0,0 0 16,21 0-16,0 0 0,0 0 15,0 1-15,0-1 16,0 0-16,0 0 0,0 0 16,21-21-16,0 0 15,0 0-15,1 0 0,-1 0 16,0 0-16,0 0 0,21 0 16,-20 0-16,-1 0 0,0 0 0,21 0 15,-21 0-15,1 0 0,20-21 16,-21 21-16,0-21 0,0 21 0,1-21 15,-1 0-15,0-1 0,-21 1 16,21 21-16,-21-21 0,21 0 16,-21 0-16,0 0 0,0-1 15,0 1-15,0 0 16,-21 21 0,0 0-1,0 0-15,0 0 16,-1 0-16,1 21 0,0-21 0,0 21 15,0 1-15,21-1 0,-21-21 16,21 21-16,-22 0 0,22 0 0,-21 0 16,21 1-16,0-1 0,0 0 15,0 0 1,21-21-16,1 0 0,-1 0 16,0 0-16,0 0 15,0 0-15,0 0 0,1-21 16,-1 0-16,0 0 0,0-22 15,-21 22-15,21-21 0,0 21 16,1-22-16,-1 1 0,0 0 16,-21 20-16,21-20 0,0 0 0,-21 21 15,0-22-15,21 22 0,-21 0 16,22 0-16,-22 0 0,0-1 0,0 1 16,0 42 15,0 1-31,0-1 15,0 0-15,-22 0 0,1 0 0,21 0 16,0 1-16,0-1 0,-21 0 16,21 21-16,0-21 0,-21 1 0,21 20 15,0-21-15,0 0 0,0 0 0,0 22 16,0-22-16,0 0 0,0 0 16,0 0-16,0 1 15,21-22-15,0 21 0,0-21 16,1 0-16,-1 0 15,0 0-15,0 0 0,0-21 16,0 21-16,-21-22 0,0 1 16,22 21-16,-1-21 0,-21 0 15,21 21-15,-21-21 0,0 0 0,0-1 16,0 1-16,0 0 16</inkml:trace>
  <inkml:trace contextRef="#ctx0" brushRef="#br0" timeOffset="8318.36">20447 4593 0,'0'0'15,"-21"0"-15,21-21 78,-21 21-62,-1 0-16,1 0 0</inkml:trace>
  <inkml:trace contextRef="#ctx0" brushRef="#br0" timeOffset="8530.24">19579 4593 0,'0'0'0,"-21"0"16,21 21-1,21-21 16,0 0-15,0 0 0</inkml:trace>
  <inkml:trace contextRef="#ctx0" brushRef="#br0" timeOffset="9074.49">21590 4551 0,'21'0'16,"0"0"-16,0 0 31,-42 0 94,0 21-125</inkml:trace>
  <inkml:trace contextRef="#ctx0" brushRef="#br0" timeOffset="9470.16">21569 4593 0,'0'-21'31,"0"0"-31,21 21 15,-21 21 48,0 0-63,0 0 0,0 1 0,0-1 16,0 21-16,0-21 0,0 22 15,0-22-15,-21 21 0,21 0 0,-21-20 16,21 20-16,0-21 0,0 21 0,-22-20 15,22-1-15,-21 0 0,21 0 16,-21 0-16,21 0 0,0 1 16,0-44 31,0 1-47,21 0 15,0-21-15</inkml:trace>
  <inkml:trace contextRef="#ctx0" brushRef="#br0" timeOffset="9846.7">21569 4593 0,'0'0'0,"-21"0"0,21-21 16,-22 21-16,22-21 0,-21 21 15,21-21-15,0 0 16,21-1-1,1 22-15,-1 0 16,0 0-16,0-21 0,0 21 0,22 0 16,-22 0-16,21 0 0,-21 0 15,0 0-15,22 0 0,-22 0 0,0 0 16,0 0-16,0 21 0,1-21 16,-22 22-16,0-1 0,0 0 0,0 0 15,0 0-15,0 0 0,-43-21 0,22 22 16,0-1-16,0 0 0,-22 0 15,22-21-15,0 21 0,-21 0 0,21-21 16,-1 22-16,1-22 16,0 0-16,0 21 0,21 0 15,-21-21-15,42 0 32,0 0-32,0 0 15</inkml:trace>
  <inkml:trace contextRef="#ctx0" brushRef="#br0" timeOffset="11114.49">22077 4868 0,'0'0'15,"21"-21"-15,-21 0 0,0 0 16,0 0-16,0 0 0,0-1 15,0 1-15,0 0 16,0 0-16,-21 21 16,0 0-16,-1 0 15,1 0-15,0 21 0,0 0 16,0 0-16,0 1 0,-1-1 0,1 21 16,0-21-16,0 0 0,21 1 15,0-1-15,-21 42 16,21-42-16,0 1 0,0-1 15,21 0 1,0-21-16,0 0 0,0 0 16,1 0-16,-1 0 0,0-21 15,0 21-15,-21-21 0,21-1 0,0 1 16,1 0-16,-22-21 0,21 21 0,-21-22 16,21 22-16,-21 0 0,0-21 15,21 42-15,-21-22 0,21 1 0,-21 42 47,0 1-31,-21-1-16,21 0 0,0 0 0,-21 0 15,21 0-15,0 1 0,0-1 16,0 0-16,0 0 0,0 0 16,0 0-16,21-21 15,0 22-15,0-22 0,1 0 16,-1 0-16,0 0 0,0 0 0,0 0 15,0-22-15,1 1 0,-1 21 16,0-21-16,0 0 0,-21-21 16,21 20-16,-21 1 0,21-21 0,-21 0 15,0 20-15,22-20 16,-22 21-16,21-21 0,-21 20 0,0 1 16,21 0-16,-21 0 0,0 0 15,-21 42 16,21 0-31,-21 0 0,-1 0 16,22 1-16,-21-1 0,21 0 16,0 21-16,0-21 0,-21 1 0,21 20 15,0-21-15,0 0 0,-21 0 0,21 22 16,0-22-16,0 0 0,0 0 16,0 0-16,21-21 0,0 0 15,0 22-15,1-22 16,-1 0-16,0 0 0,0 0 15,0 0-15,0-22 0,1 1 0,-1 0 16,0 0-16,0 0 0,0 0 0,0-22 16,1 1-16,-1 21 0,0-22 15,0 1-15,0 21 0,0-21 0,-21 20 16,0 1-16,0 0 0,0 0 16,0 0-16,-21 42 31,0 0-31,21 0 0,-21 0 15,0 1-15,21-1 0,-21 21 0,-1-21 16,22 0-16,-21 22 16,21-22-16,0 0 0,-21 21 0,21-20 15,-21-1-15,21 0 0,0 0 16,0 0-16,0 0 0,0 1 16,-21-22-16,21-22 31,0 1-16,21 21-15,-21-21 0,21 0 16,-21 0-16,21 0 0,0-1 0,1 1 16,-22-21-16,21 21 0,0 0 15,0-1-15,21 22 0,-20-21 0,-1 0 16,21 21-16,-21 0 0,0-21 16,22 21-16,-22 0 0,0 0 15,0 0-15,-21 21 0,21-21 16,-21 21-16,0 0 0,0 1 15,0-1-15,0 21 0,-21 0 16,0-20-16,0-1 0,0 0 0,21 0 16,-21 0-16,21 0 0,-22-21 15,22 22-15,0-1 0,-21-42 47,21-1-31,0 1-16</inkml:trace>
  <inkml:trace contextRef="#ctx0" brushRef="#br0" timeOffset="11386.33">22352 4657 0,'21'-21'31,"0"21"-15,0 0-16,1 0 0,20 0 15,-21 0-15,21 0 0,1 0 16,-22 0-16,21 0 0,1 0 0,-1 0 16,-21 0-16,21 0 0,-20 0 15,-1 0-15,-42 0 47</inkml:trace>
  <inkml:trace contextRef="#ctx0" brushRef="#br0" timeOffset="12074.46">21082 5186 0,'0'21'62,"0"0"-46,0 0-1,-21 1 1,21-1-16</inkml:trace>
  <inkml:trace contextRef="#ctx0" brushRef="#br0" timeOffset="18315.28">24045 4170 0,'0'0'0,"21"-21"0,1 0 0,-22-1 16,0 1-16,21 21 0,-21-21 15,0 0-15,0 0 16,-21 21 0,-1 0-1,-20 0-15,21 21 16,0 0-16,-22 0 0,1 0 15,21 1-15,-21 20 0,-1 0 0,1 1 16,0-1-16,20 0 0,-20 1 16,21-1-16,-21 0 0,20 1 0,1-1 15,-21 0-15,42 1 0,-21 20 16,0-21-16,21 1 0,0-1 0,0 0 16,0 1-16,0-1 0,0 0 0,0 1 15,21-1-15,0 0 0,0-20 16,0 20-16,0-21 0,1 0 0,-1 0 15,0 1-15,0-1 0,0 0 0,22-21 16,-22 0-16,21 0 0,-21 0 16,0 0-16,22 0 0,-22 0 15,0 0-15,21 0 0,-20-21 0,-1 21 16,0-21-16</inkml:trace>
  <inkml:trace contextRef="#ctx0" brushRef="#br0" timeOffset="18670.13">24257 4466 0,'0'-21'0,"0"42"0,0-63 15,0 21-15,-21 0 16,0 21-16,-1 0 31,1 21-31,21 0 0,0 0 16,0 21-16,-21-20 0,21-1 15,0 0-15,0 21 0,-21-21 16,21 22-16,0-1 0,0-21 0,0 22 16,0-1-16,0-21 0,0 21 0,0-20 15,0 20-15,0-21 0,0 0 16,-21 0-16,21 1 0,0-1 15,0 0-15,0-42 47,0 0-47</inkml:trace>
  <inkml:trace contextRef="#ctx0" brushRef="#br0" timeOffset="19025.91">24088 4466 0,'0'0'0,"0"-21"0,0 0 15,0 0-15,0 0 16,0-1-16,21 22 16,0-21-16,0 21 0,0 0 15,0 0-15,1 0 0,20 0 0,-21 0 16,21 0-16,1 0 0,-22 0 0,21 0 15,1 0-15,-22 0 0,21 21 16,22 43 0,-64-43-16,0 0 0,-22 0 0,1 1 15,0-1-15,-21 0 16,21 0-16,-22 0 0,22 0 0,-21 1 16,21-22-16,-22 21 0,22 0 0,0-21 15,0 21-15,0-21 16,21 21-16,21-21 31,0 0-31</inkml:trace>
  <inkml:trace contextRef="#ctx0" brushRef="#br0" timeOffset="19577.61">24955 4699 0,'0'0'0,"0"-21"15,0 0 1,0 0-16,0-1 16,0 1-16,-21 21 0,0-21 15,0 21-15,0 0 0,-22 0 16,22 0-16,-21 0 0,21 0 15,-64 21-15,64 0 0,-21-21 16,-1 22-16,22-1 0,0 21 16,-21-21-16,20 0 0,1 1 0,21 20 15,0-21-15,-21 0 0,21 0 16,0 22-16,0-22 0,0 0 16,21 0-16,0 0 0,1-21 15,-1 22-15,21-22 0,-21 0 16,0 0-16,22 0 0,-22 0 0,0-22 15,21 22-15,-20-21 0,-1 0 16,0 0-16,21 0 0,-21 0 0,-21-22 16,22 22-16,-1 0 0,-21 0 0,21 0 15,-21-1-15,0 1 16,0 0-16,0 0 16,-21 21-16,0 0 15,-1 21-15,1-21 0,21 21 16,-21 0-16,21 1 0,-21-1 0,21 0 15,0 0-15,0 0 0,0 0 0,0 1 16,0-1-16,0 0 16,0 0-16,21 0 0,0-21 15,0 0-15,1 0 16,-1 0-16,0 0 0,0 0 0,0 0 16,0 0-16</inkml:trace>
  <inkml:trace contextRef="#ctx0" brushRef="#br0" timeOffset="19874.43">25273 4593 0,'0'-21'16,"0"0"0,-21 21-1,0 0-15,-1 21 16,1-21-16,0 21 15,0 0-15,0 1 0,21-1 0,-21 0 16,-1 0-16,1 21 0,0-20 0,21-1 16,0 0-16,0 21 15,0-21-15,0 1 0,0-1 0,0 0 16,0 0-16,0 0 0,21 0 16,0-21-16,1 0 15,-1 22-15,0-22 0,0 0 16,0 0-16,0-22 0,1 1 15</inkml:trace>
  <inkml:trace contextRef="#ctx0" brushRef="#br0" timeOffset="20578.33">25548 4255 0,'0'0'0,"0"-22"0,0 1 15,-21 21 1,0 21 0,21 1-16,0-1 0,0 0 0,-21 0 15,-1 0-15,22 22 0,-21-22 16,21 0-16,0 21 0,-21-21 0,21 22 16,-21-22-16,21 21 0,-21-21 0,21 22 15,0-22-15,0 21 16,-21-21-16,21 22 0,0-22 0,-22 0 15,22 0-15,0 22 0,0-22 16,0 0-16,0 0 16,0-42-1,0 0 1,0 0-16,0-1 16,0 1-16,0 0 0,0-21 0,0 21 15,22-1-15,-1 1 0,-21 0 16,21-21-16,-21 21 0,21 21 0,0-22 15,0 1-15,1 0 0,-1 21 0,0 0 16,0 0-16,0 0 16,0 0-16,1 0 0,-1 0 15,0 0-15,-21 21 0,0 0 16,0 1-16,0-1 16,-21-21-16,0 21 0,-1 0 15,1-21-15,-21 0 0,21 21 16,0-21-16,-1 0 0,-20 0 15,21 0-15,0 0 0,0 0 16,-1 0 0,22-21-1,0 42 17,0 0-17,0 1-15,0-1 0,0 0 16,22 0-16,-1 0 15,0 0-15,0 1 0,0-22 16,0 21-16,1-21 16,-1 0-16,0 21 0,0-21 0,0 0 15,22 0-15,-22 0 0,0 0 0,0 0 16,0 0-16,0 0 0,1 0 16,20 0-16</inkml:trace>
  <inkml:trace contextRef="#ctx0" brushRef="#br0" timeOffset="21086.48">26098 4720 0,'0'0'15,"0"-21"-15,0 0 0,22 21 0,-22-21 0,21 0 16,-21-1-16,0 1 16,0 0-1,-21 21-15,-1 0 0,1 0 16,0 0-16,0 0 0,0 0 15,0 0-15,-1 21 0,-20 0 16,21-21-16,0 22 0,0-1 0,-1 0 16,1 0-16,0 0 0,0 0 0,21 1 15,-21-1-15,21 0 0,0 0 16,0 0-16,0 0 0,0 1 16,0-1-16,0 0 0,21-21 0,0 21 15,0-21-15,0 0 0,1 0 0,-1 0 16,0 0-16,0 0 15,0-21-15,0 21 0,1-21 0,-1 0 16,-21-1-16,21 1 0,0-21 0,0 21 16,-21 0-16,21-1 0,-21 1 15,22 0-15,-22 0 0,0 0 16,0 0-16,0 42 31,0 0-15,0 0-16,-22-21 0,22 21 15,-21 0-15,21 1 0,0-1 0,0 0 16,0 0-16,0 0 0,0 0 16,0 1-16,21-1 15,1-21 1,-1 0-16,0 0 0,0 0 16,21 0-16,-20 0 0,-1 0 0</inkml:trace>
  <inkml:trace contextRef="#ctx0" brushRef="#br0" timeOffset="21783.08">26649 4657 0,'0'0'0,"0"-21"0,0-1 15,0 1-15,0 0 0,0 0 16,-21 21 0,-1 0-16,1 0 0,0 0 15,0 0-15,21 21 0,-21-21 0,0 21 16,-1 0-16,1 1 0,0-1 0,0-21 15,0 21-15,21 21 0,0-21 16,0 1-16,-21-1 0,21 0 16,0 0-16,0 0 0,0 0 15,0 1-15,21-22 16,-21 21-16,21-21 0,0 0 0,0 0 16,0 0-16,1 0 15,-1 0-15,0-21 0,0-1 0,-21 1 16,21 21-16,0-21 0,-21 0 0,22 0 15,-22 0-15,21-1 0,-21 1 16,21 21-16,-21-21 16,-21 21 15,21 21-15,-21 0-16,21 1 15,-22-1-15,1 0 0,0 21 16,21-21-16,-21 1 0,0 20 0,21-21 15,-21 21-15,21-20 0,-22 20 16,22 0-16,-21 1 0,21-22 0,0 21 16,0 0-16,0 1 0,0-22 0,0 21 15,0 1-15,0-1 0,0 0 16,0 1-16,0-1 0,-21-21 0,21 21 16,0 1-16,0-1 0,0 0 15,0 1-15,-21-22 0,21 0 0,-21 0 16,0 0-16,21 1 0,-22-1 0,1-21 15,0 0-15,0 0 16,0 0-16,0 0 0,-1-21 16,1-1-16,0 1 0,0 0 0,-21 0 15,20 0-15,1-22 0,0 1 0,0 21 16,0-21-16,21-1 0,0 22 16,-21-21-16,21 21 0,-22-1 0,22 1 15,0-21-15,0 21 0,0 0 16,0-1-16,0 1 0,22 0 15,-1 0-15,0 21 0,-21-21 0,21 0 16,0-1-16,0 1 0,1 0 16,20 0-16</inkml:trace>
  <inkml:trace contextRef="#ctx0" brushRef="#br0" timeOffset="22185.85">26733 4784 0,'22'0'47,"-1"0"-47,0-21 0,0 21 0,0-22 15,0 22 1,1-21-16,-22 0 0,21 21 15,-21-21-15,21 21 0,-21-21 16,-21 21 0,0 0-16,-1 0 15,1 0-15,0 0 16,0 0-16,21 21 0,-21 0 0,0 0 16,-1 0-16,22 1 0,0-1 15,-21 0-15,21 0 16,0 0-16,0 0 0,0 1 0,0-1 15,21 0 1,1-21-16,-1 0 16,0 0-16,0 0 0,0 0 0,0 0 15,1 0-15,-1 0 0,0-21 16,21 21-16</inkml:trace>
  <inkml:trace contextRef="#ctx0" brushRef="#br0" timeOffset="22307.78">27347 4445 0</inkml:trace>
  <inkml:trace contextRef="#ctx0" brushRef="#br0" timeOffset="22433.71">27305 4466 0,'-42'85'15,"20"-64"1,22 0-16,0 0 0,0 1 15,-21-1-15,21 0 0,-21 0 0,21 0 16,0 0-16,-21 1 0,21-1 0,0 0 16,0 0-16,0 0 0,0 0 15</inkml:trace>
  <inkml:trace contextRef="#ctx0" brushRef="#br0" timeOffset="22923.43">27114 4382 0,'0'0'0,"22"0"0,-1-22 16,0 22-16,0 0 0,0 0 15,0 0-15,1 0 0,-1 0 16,0 0-16,21 0 0,-21 22 15,1-22-15,20 21 0,-21 0 0,0 0 16,0 0-16,1 0 0,-22 22 16,0-22-16,0 21 0,0-21 0,0 22 15,0-1-15,0-21 0,0 22 16,0-1-16,0 0 0,0-21 0,0 1 16,0 20-16,0-21 0,0 0 0,0 0 15,-22-21-15,22-21 31,-21 21-31,21-21 0,0 0 16,0-21-16,0 20 0,0 1 0,0-21 16,0 21-16,0-22 0,0 1 15,0 21-15,0-21 0,21-1 16,1 22-16,-1-21 0,0-1 0,0 22 16,0-21-16,-21 21 0,21 0 15,1-1-15,-1 1 0,0 0 0,0 21 16,0-21-16,0 21 15,1 0-15,-1 21 16,-21 0-16,0 0 16,0 1-16,0-1 15</inkml:trace>
  <inkml:trace contextRef="#ctx0" brushRef="#br0" timeOffset="23477.89">27834 4784 0,'0'0'0,"21"0"0,0 0 16,-21-21-16,22-1 16,-1 1-16,-21 0 0,0 0 15,0 0-15,0 0 16,0-1-16,0 1 0,-21 21 31,-1 0-31,1 0 16,0 0-16,-21 21 0,21 1 0,-1-1 15,1 0-15,-21 0 0,21 0 0,0 0 16,-1 1-16,1-1 0,21 21 16,0-21-16,0 0 0,-21 22 15,21-22-15,21-21 16,-21 21-16,21-21 0,1 0 15,-1 0-15,0 0 0,0 0 16,21-21-16,-20 21 0,-1-21 16,21 0-16,-21-1 0,0 1 0,1 0 0,20 0 15,-21 0-15,0-22 0,-21 22 16,21 0-16,1 0 16,-22 0-16,0 0 15,-22 21 1,1 0-16,21 21 0,-21 0 15,21 0-15,-21-21 0,21 21 16,-21 0-16,21 1 0,0-1 16,0 0-16,0 0 0,0 0 0,0 0 15,0 1 1,0-1-16,21-21 16,0 0-16,0 0 0,0 0 15,1 0-15,-1 0 0,0 0 16</inkml:trace>
  <inkml:trace contextRef="#ctx0" brushRef="#br0" timeOffset="24234.57">28279 4614 0,'0'0'0,"21"0"0,-21-21 16,-21 21 15,21 21-15,-22-21-16,22 22 0,-21-1 0,21 0 15,0 0-15,0 0 16,-21 0-16,21 1 0,0-1 16,-21 0-16,21 0 0,0 0 15,0 0-15,-21-21 16,21 22-16,-21-22 16,21-22 15,0 1-31,0 0 0,0 0 15,0 0-15,21 0 0,0-1 16,0 1-16,-21 0 0,21 0 16,0 0-16,1 0 0,-1-1 15,0 22-15,-21-21 0,21 0 0,0 21 16,0 0-16,-21-21 0,22 21 0,-1 0 16,0 0-16,-21 21 15,0 0 1,0 0-16,0 1 15,0-1-15,0 0 0,0 0 0,0 0 16,0 0-16,0 1 0,-21-1 16,0 0-16,21 0 15,-22-21-15,22 21 0,0-42 47,0 0-31,0 0-16,0 0 15,0-1-15,0 1 0,22 0 16,-22 0-16,21 0 16,0 0-16,-21-1 0,21 22 0,0-21 15,0 0-15,1 0 0,-1 21 0,0-21 16,21 0-16,-21 21 0,1 0 16,20 0-16,-21 0 0,0 0 0,-21 21 15,0 0-15,0 0 16,0 0-16,0 0 0,0 1 15,0-1-15,-21 0 0,0 0 0,0 21 16,0-20-16,-1-1 0,1 0 16,21 0-16,0 0 0,-21-21 0,21 21 15,-21-21-15,21 22 16,0-44 15,0 1-15</inkml:trace>
  <inkml:trace contextRef="#ctx0" brushRef="#br0" timeOffset="24636.31">28808 4678 0,'21'0'46,"0"0"-46,0 0 16,-21-21-16,21 21 0,1 0 16,-1 0-16,0-21 0,0-1 0,0 22 15,0-21-15,1 21 16,-1-21-16,-21 0 0,0 0 16,-21 21-1,-1 0 1,-20 0-16,21 0 0,0 0 15,0 0-15,-1 21 0,1 0 16,0 0-16,0-21 0,0 21 0,0 1 16,21-1-16,0 0 0,-22-21 0,22 21 15,0 0-15,0 0 0,0 1 16,0-1-16,22-21 16,-1 0-16,0 0 15,0 0-15,0 0 0,0 0 16,1 0-16,-1-21 0,0 21 15,0-22-15,0 22 0,0-21 16</inkml:trace>
  <inkml:trace contextRef="#ctx0" brushRef="#br0" timeOffset="25019.08">29422 7472 0</inkml:trace>
  <inkml:trace contextRef="#ctx0" brushRef="#br0" timeOffset="25486.34">29485 4593 0</inkml:trace>
  <inkml:trace contextRef="#ctx0" brushRef="#br0" timeOffset="26615.02">29549 4593 0,'0'0'0,"-22"0"78,22 21-78,-21-21 0</inkml:trace>
  <inkml:trace contextRef="#ctx0" brushRef="#br0" timeOffset="26722.06">29464 7493 0,'0'0'0,"21"0"31,0 0-15,-21-21-16,0 0 0,21 0 16,1-1-16,-22 1 15,0 0-15</inkml:trace>
  <inkml:trace contextRef="#ctx0" brushRef="#br0" timeOffset="26770.03">29549 4551 0,'0'0'15,"-22"0"1,-20 0-16</inkml:trace>
  <inkml:trace contextRef="#ctx0" brushRef="#br0" timeOffset="26865.97">29379 4657 0,'0'21'32,"21"-21"-17,1 0-15,41 0 16,-42 0-16</inkml:trace>
  <inkml:trace contextRef="#ctx0" brushRef="#br0" timeOffset="26949.93">29549 4572 0,'0'-21'16</inkml:trace>
  <inkml:trace contextRef="#ctx0" brushRef="#br0" timeOffset="27166.8">29570 4636 0,'0'-22'31,"-21"22"-31,21-21 16,-22 0 0</inkml:trace>
  <inkml:trace contextRef="#ctx0" brushRef="#br0" timeOffset="27340.7">29506 4593 0,'-21'0'15</inkml:trace>
  <inkml:trace contextRef="#ctx0" brushRef="#br0" timeOffset="31465.93">14245 4509 0,'0'0'0,"0"21"16,0 0-16,0 0 16,0 0-1</inkml:trace>
  <inkml:trace contextRef="#ctx0" brushRef="#br0" timeOffset="31550.88">29549 7557 0,'0'-22'31,"21"1"-31</inkml:trace>
  <inkml:trace contextRef="#ctx0" brushRef="#br0" timeOffset="31629.83">29612 4572 0,'-21'0'15,"-21"0"-15</inkml:trace>
  <inkml:trace contextRef="#ctx0" brushRef="#br0" timeOffset="31658.82">29485 4657 0</inkml:trace>
  <inkml:trace contextRef="#ctx0" brushRef="#br0" timeOffset="31818.75">29760 4657 0,'-21'21'0</inkml:trace>
  <inkml:trace contextRef="#ctx0" brushRef="#br0" timeOffset="33330.36">29485 4572 0,'0'-21'15,"0"0"1,0 0 0,-21 42 15,0 0-15,0 0-16,21 0 0,-22 0 15,1 1-15,21-1 16,0 0-1,0 0-15,21-21 16,1 0 0,-1 0-16,-21-21 15,21 0-15,0 21 16,-21-21-16,0-1 16,0 1-16,0 0 15,0 0 1,-21 21-1,0 21 1,21 0-16,-21 0 16,21 1-1</inkml:trace>
  <inkml:trace contextRef="#ctx0" brushRef="#br0" timeOffset="33790.1">30035 4487 0,'0'-42'16,"0"21"-1,-21 21 17,0 0-32,0 0 15,0 21-15,0-21 0,-1 21 16,1 0-16,0 1 0,0-22 0,0 21 15,0 0-15,-1 0 16,22 0-16,-21 0 0,0 1 0,21-1 16,0 0-16,-21 0 0,21 0 0,0 0 15,-21 1-15,21-1 0,0 0 16,0 0-16,0 0 0,0 0 0,0 1 16,21-1-16,0-21 15,0 0-15,0 21 0,1-21 0,-1 0 16,0 0-16,0 0 0,21 0 0,-20 0 15,-1 0-15,0 0 0,42-21 16,-41 0-16,-1 21 16,0-22-16,0 1 0,0 0 15</inkml:trace>
  <inkml:trace contextRef="#ctx0" brushRef="#br0" timeOffset="34085.93">30395 4255 0,'0'0'0,"21"-22"0,-21 1 15,22 21-15,-22-21 16,0 42 0,0 0-16,0 1 0,0-1 15,-22 21-15,22-21 0,-21 0 16,0 22-16,21-1 0,0-21 15,-21 22-15,21-22 0,-21 21 0,0-21 16,21 22-16,0-22 0,0 0 16,-22 0-16,22 21 0,-21-20 0,21-1 15,0 0-15</inkml:trace>
  <inkml:trace contextRef="#ctx0" brushRef="#br0" timeOffset="34766.36">30713 4678 0,'21'-21'0,"-42"42"0,42-63 15,-21 20 1,0 1-16,0 0 0,0 0 15,0 0-15,0 0 16,-21 21 0,0 0-16,-1 0 0,1 0 0,0 0 15,0 0-15,0 21 0,0-21 16,-1 21-16,1 0 0,0 0 0,0 0 16,0 1-16,0-1 0,-1-21 15,22 21-15,-21 0 0,21 0 0,0 0 16,0 1-16,0-1 0,0 0 15,0 0-15,21-21 0,1 0 16,-1 21-16,0-21 0,0 0 16,0 0-16,0 0 0,1 0 15,-1-21-15,0 0 0,-21 0 0,21 21 16,0-21-16,0-1 16,1 1-16,-1 0 0,-21 0 0,21 0 15,0 0-15,-21-1 16,0 1-16,21 21 0,-21-21 15,0 42 1,0 0 0,-21-21-16,21 22 15,0-1-15,0 0 0,-21-21 0,21 21 16,-21 0-16,21 0 0,0 1 16,0-1-16,0 0 0,-21 0 15,21 0-15,0 0 16,21-21-16,0 0 15,0 0-15,0 0 0,0 0 16,1 0-16,20 0 0,-21 0 16,21 0-16,-20-21 0,20 0 0,-21 21 15,0-21-15,22 0 0,-22 0 16,0-1-16,0 1 0,0 0 0,0 0 16,-21 0-16,0 0 0,0-1 15,0 1-15,-21 21 16,-21 0-16,21 0 0,0 0 15,-1 21-15,1-21 16</inkml:trace>
  <inkml:trace contextRef="#ctx0" brushRef="#br0" timeOffset="35322.04">31051 4826 0,'0'42'16,"0"-20"0,0-1-1,-21-21 16,21-21-31,-21-1 16,21 1-16,-21 0 0,0 0 16,21 0-1,0 42 32,0 0-31,0 0-16,21-21 15,0 0-15,0 0 0,0 0 16,1 0-16,-1 0 0,21 0 16,-21 0-16,0 0 0,1 0 0,20 0 15,-21-21-15,0 21 0,0-21 16,22 0-16,-22 0 0,0-1 16,-21 1-16,0 0 15,0 0-15,0 0 0,0 0 0,-21 21 31,0 0-15,0 21 0,21 0-16,0 0 0,0 0 0,0 0 15,0 1-15,0-1 0,0 0 16,0 0-16,0 0 0,0 0 0,0 1 16,0-1-16,0 0 15,-22-21-15,1 0 16,0 0-16,0 0 15,0 0 1,21-21 0,0 0-16,0-1 15,0 1 1,0 0-16,0 0 16</inkml:trace>
  <inkml:trace contextRef="#ctx0" brushRef="#br0" timeOffset="35626.86">31750 4403 0,'0'0'0,"-21"21"47,21 0-47,0 0 15,0 0-15,0 1 0,-21 20 16,21-21-16,-22 0 0,1 0 0,21 1 16,0-1-16,0 0 0,-21 0 15,0 21-15,21-20 0,-21-1 0,21 0 16,0 0-16,-21 0 16,21 0-16,-22-21 0,1 0 31,0-21-16</inkml:trace>
  <inkml:trace contextRef="#ctx0" brushRef="#br0" timeOffset="36078.6">31411 4424 0,'0'-21'0,"0"42"0,0-63 15,0 20-15,0 1 0,-21 21 16,42 0-16,0 0 15,22 0-15,-22 0 0,0 0 16,21 0-16,-20 0 0,-1 0 16,21 21-16,-21 1 0,0-22 0,1 42 15,-1-21-15,0 0 0,0 0 16,-21 1-16,0 20 0,21-21 0,-21 0 16,0 22-16,0-22 0,0 21 15,0-21-15,0 0 0,0 1 16,0-1-16,-21 0 0,21 0 0,-21-21 15,21 21-15,0-42 32,0 0-32,0 0 15,0 0-15,0-1 0,0 1 16,0-21-16,0 21 0,21-22 16,0 22-16,0-21 0,1 0 15,-22 20-15,21-20 0,0 0 0,0-1 16,0 22-16,0 0 0,-21-21 15,22 21-15,-1-1 16,0 22 0,0 22-16,-21-1 15,0 0-15,0 0 0,0 0 16,0 0-16,0 1 0,0-1 16</inkml:trace>
  <inkml:trace contextRef="#ctx0" brushRef="#br0" timeOffset="37489.81">32152 4657 0,'0'0'0,"21"0"0,-21-21 0,21 21 15,-21-22-15,0 1 16,22 0-16,-22 0 0,0 0 15,-22 21 1,1 0-16,0 0 16,0 0-16,-21 0 15,20 21-15,1 0 0,0 0 0,-21 0 16,21 1-16,21-1 0,-22 0 16,22 0-16,-21 0 0,21 0 0,0 1 15,0-1-15,0 0 16,21-21-16,1 0 15,-1 0-15,0 0 0,0 0 16,0 0-16,0 0 0,1 0 16,-1-21-16,0 0 0,0 21 0,0-22 15,-21 1-15,21 0 0,1 0 16,-1 0-16,-21 0 0,0-1 16,0 1-1,0 42 16,-21 1-31,-1-1 0,22 0 16,0 0-16,0 0 0,0 0 16,0 1-16,0-1 0,0 0 15,0 0-15,22-21 16,-1 0-16,0 0 0,0 0 16,0 0-16,0 0 0,1 0 15,-1-21-15,0 0 0,0 21 16,0-21-16,0-1 0,1 1 15,-22 0-15,21 0 0,0 0 16,-21 0-16,0-1 0,0 1 16,21 21-16,-42 21 31,0 1-15,21-1-16,-21 0 0,-1 0 15,22 0-15,-21-21 0,21 21 16,-21 1-16,21-1 0,0 0 0,-21-21 15,21 21-15,-21-21 16,21-21 15,0 0-15,21 0-16,0-1 16,0 1-16,-21 0 0,21 0 15,1 0-15,-22 0 0,21-1 0,0 1 16,0 21-16,-21-21 0,21 21 15,0 0-15,-21-21 0,22 21 16,-1 0-16,0 0 16,-21 21-16,0 0 0,0 0 15,0 1 1,0-1-16,0 0 0,0 0 16,0 0-16,0 0 15,0-42 32,21 21-31,-21-21-16,21 21 0,0-21 15,1 0-15,-1 0 16,0-1-16,0 22 0,0-21 0,0 21 16,-21-21-16,22 21 0,-1 0 15,-21 21 16,-21 0-15,-1-21-16,22 22 0,-21-1 16,21 0-16,-21 0 0,0 0 15,21 0-15,0 1 16,21-22 15,0 0-15,0 0-16,1 0 0,-1 0 0,0 0 15,21-22-15,-21 22 0,1-21 16,-1 21-16,0-21 0,0 0 16,0 0-16,0 21 0,1-21 0,-22-1 15,0 1-15,0 0 16,-22 21 0,1 0-16,0 0 15,0 0-15,0 0 0,0 21 0,-1 0 16,1-21-16,21 22 0,0-1 15,-21 0-15,0 0 0,21 0 0,0 0 16,0 1-16,0-1 16,0 0-16,0 0 0,21-21 15,0 0-15,0 0 16,1 21-16,-1-21 0,0 0 16,0 0-16,0 0 0,22 0 15,-22-21-15,0 0 0,21 21 16,-21-21-16,1 0 0,-1-1 0</inkml:trace>
  <inkml:trace contextRef="#ctx0" brushRef="#br0" timeOffset="37885.58">33359 4064 0,'21'0'16,"0"0"0,0 0-16,0 0 0,0 21 0,1-21 15,-1 21-15,21 1 0,-21-1 16,0 21-16,1-21 0,-1 0 16,0 22-16,-21-1 0,0-21 0,0 22 15,0-1-15,0-21 0,0 21 16,0 1-16,-21-1 0,0-21 0,-1 22 15,1-1-15,0 0 0,-21 1 16,21-1-16,-22-21 0,1 21 16,21 1-16,-22-22 0,1 0 15,21 0-15,-21 0 0,-1 1 16,1-1-16,0 0 0,20 0 0,-20-21 16,0 21-16,-1-21 0,22 0 15,0 21-15,0-21 0,0 0 0,0 22 16,-1-22-1</inkml:trace>
  <inkml:trace contextRef="#ctx0" brushRef="#br0" timeOffset="45361.89">15790 2477 0,'-21'0'15,"0"0"-15,0 0 16,0 0-16,-1 0 16,1 0-16,0 0 15,0 0 1,21 21-16,-21-21 16,42 0 93,0 0-109,0 0 16,0 0-16,1 0 15,-1 0-15,0 0 16,0 0-16,0 0 0,0 0 15,1 0-15,-1 21 0,0-21 16,0 0-16,0 0 0,22 0 16,-22 0-16,0 0 0,21 0 0,-21 0 15,22 0-15,-22 0 0,21 0 16,1 0-16,-1 0 0,0 0 16,1 21-16,-1-21 0,-21 0 15,21 0-15,1 0 0,-1 0 0,-21 0 16,22 0-16,-22 21 0,21-21 0,-21 0 15,22 0-15,-22 0 0,0 0 16,0 0-16,21 0 0,-20 0 0,-1 0 16,0 0-16,0 21 0,21-21 15,-20 0-15,-1 0 0,21 0 0,-21 0 16,22 0-16,-1 0 0,-21 0 0,21 0 16,1 0-16,-1 0 0,-21 0 15,22 0-15,-1 0 0,0 0 16,-21 0-16,22 0 0,-1 0 15,0 0-15,1 0 0,-22 0 0,21 0 16,1 0-16,-22 0 0,21 0 0,-21 0 16,22 0-16,-1 0 0,-21 0 15,21 0-15,1 0 0,-1 0 0,0 0 16,-20 0-16,20 0 0,0 0 16,1 0-16,-1 0 0,0 0 0,-21 0 15,22 0-15,-1 0 0,0 0 16,1 0-16,-1 0 0,-21 0 0,22 0 15,-1 0-15,-21-21 0,21 21 16,1 0-16,-1 0 0,-21 0 0,22 0 16,-1 0-16,-21 0 0,21 0 15,-20-21-15,20 21 0,0 0 16,1 0-16,-22 0 0,21 0 0,0 0 16,1 0-16,-1 0 0,-21 0 15,22 0-15,-1 0 0,0 0 0,1 0 16,-1 0-16,0 0 0,1 0 15,-1 0-15,0 0 0,1 0 0,-1 0 16,0 0-16,-21 0 0,22 0 0,-1 0 16,-21 0-16,22 0 15,-1 0-15,-21 0 0,21 0 0,-20 0 0,20 0 16,-21 0-16,0 0 0,0 0 16,1 0-16,20 0 0,-21 0 15,0 0-15,0 0 0,1 0 0,-1 0 16,21 0-16,-21 0 0,0 0 15,1 0-15,-1 0 0,0 0 0,0 0 16,0 0-16,0 0 0,1 0 16,-1 0-16,0 0 0,0 0 0,0 0 15,0 0-15,1 0 16,-1 0 0,-42 0 140,-1 0-125,1 0-31,0 0 31,0 0-15,0 0-16,0 0 16,-1 0-16,1 0 0,0 0 15,-21 0-15,-1 0 0,1 0 0,-21 0 16,20 0-16,-41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29:35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3662 0,'0'-21'31,"22"21"-31,-22-21 16,21 21-16</inkml:trace>
  <inkml:trace contextRef="#ctx0" brushRef="#br0" timeOffset="1627.75">4233 402 0,'0'-21'16,"0"42"30,0 0-30,0 22-16,0-22 0,-21 21 16,21 1-16,-21-1 0,0 0 0,21 22 15,-21-22-15,-1 22 0,1-1 16,0-21-16,-21 22 0,21-1 0,-1-20 16,1 20-16,0-20 0,-21-1 15,21 0-15,-1 1 0,1-22 0,0 21 16,0 0-16,0-20 0,21-1 15,0 0-15,-21 0 0,21 0 0,-22 0 16,22 1-16,0-44 47,0 1-47,0 0 0,0 0 0,0 0 16,0-22-16,0 22 0</inkml:trace>
  <inkml:trace contextRef="#ctx0" brushRef="#br0" timeOffset="1995.54">4149 445 0,'0'0'0,"0"-22"0,21 1 15,-21 0-15,21 21 16,0 21-1,-21 0-15,21 22 16,-21-22-16,21 0 0,1 21 16,-22 1-16,0-1 0,21 0 0,0 22 15,-21-22-15,0 22 0,0-1 16,21-20-16,-21 20 0,0-21 0,0 22 16,0-22-16,0 1 0,0-1 15,0-21-15,0 21 0,0-20 16,0-1-16,0 21 0,0-21 15,0 0-15,0 1 0,0-1 16,-21-21 31,21-21-47,-21-1 0</inkml:trace>
  <inkml:trace contextRef="#ctx0" brushRef="#br0" timeOffset="2224.41">3895 1228 0,'0'0'0,"0"-21"47,21 21-47,0 0 16,0 0-16,0-22 0,0 22 0,1 0 15,-1 0-15,0-21 0,0 21 16,21 0-16,-20 0 0,-1 0 0,0 0 16,21-21-16,-21 21 0,1 0 15,-1 0-15,0 0 16</inkml:trace>
  <inkml:trace contextRef="#ctx0" brushRef="#br0" timeOffset="2852.05">4995 1080 0,'43'-22'31,"-22"1"-15,-21 0-16,21 21 0,-21-21 15,0 0-15,0 0 0,21 21 16,-21-22-16,0 1 16,-21 21-1,0 0-15,0 0 0,-22 0 16,22 0-16,0 21 0,-21 1 0,-1-22 16,22 21-16,-21 0 0,-1 0 15,22 0-15,0 0 0,0 1 0,0-1 16,0 0-16,21 0 0,0 0 15,0 0-15,21 1 16,0-22 0,0 0-16,0 0 0,0 21 0,1-21 15,20 0-15,-21 0 0,0 0 16,22 21-16,-22-21 0,21 0 0,-21 0 16,0 0-16,1 21 0,20-21 15,-21 0-15,0 21 0,0-21 16,-21 21-16,0 1 15,0-1-15,0 0 16,-21-21-16,0 21 0,-21-21 16,21 21-16,-22 0 0,22-21 0,-21 22 15,-1-22-15,22 0 0,-21 0 16,0 0-16,-1 0 0,22 0 16,-21 0-16,-1 0 0,22 0 0,0 0 15,-21 0-15,21 0 0,-1 0 16,1 0-16,0 0 15,21-22 1,21 22-16,0 0 16,1 0-16,-1 0 0,0-21 15,0 21-15,0-21 0,22 21 0,-22 0 16</inkml:trace>
  <inkml:trace contextRef="#ctx0" brushRef="#br0" timeOffset="3427.72">5588 1122 0,'0'0'0,"21"0"0,0-21 16,0 0-16,1 21 0,-1-22 0,0 1 15,0 0-15,-21 0 16,0 0-16,0 0 0,0-1 15,-21 22 1,0 0-16,0 0 0,-22 0 16,1 0-16,21 0 15,-22 22-15,1-1 0,0-21 0,-1 21 16,22 0-16,-21 0 0,21 0 16,0 1-16,-1-1 0,22 0 0,0 0 15,0 0-15,0 0 16,0 1-16,22-1 15,-1-21-15,0 0 0,21 21 16,-21-21-16,1 21 0,20-21 0,-21 0 16,21 21-16,-20-21 0,20 0 15,0 0-15,-21 21 0,22-21 0,-22 0 16,21 22-16,-21-22 0,1 0 16,-1 21-16,-21 0 0,0 0 15,0 0-15,-43-21 16,22 21-16,-21-21 0,0 22 15,-1-1-15,1-21 0,0 0 0,-1 21 16,1-21-16,-22 0 0,43 0 16,-21 0-16,0 0 0,20 0 0,-20 0 15,21 0-15,0 0 16,0 0-16,-1 0 0,22-21 16,0 0-1,22 21-15,-1 0 16,0 0-16,-21-22 0,21 22 15,0-21-15,0 21 0,1 0 16</inkml:trace>
  <inkml:trace contextRef="#ctx0" brushRef="#br0" timeOffset="3863.47">6054 1270 0,'0'0'0,"63"-42"31,-42 21-31,0-1 16,-21 1-16,0 0 0,22 0 16,-22 0-16,0 0 15,0-1-15,0 1 0,0 0 16,-22 21-1,1 0-15,0 0 16,0 0-16,21 21 0,-21 0 16,0 1-16,21-1 0,-22 0 0,22 21 15,0-21-15,-21 1 16,21-1-16,0 0 0,0 0 0,0 0 16,0 0-16,0 1 0,0-1 0,0 0 15,0 0-15,21-21 0,-21 21 16,22 0-16,-1-21 0,0 22 15,0-22-15,0 0 16,0 0-16,1 0 0,-1 0 16,0 0-16,0 0 0,0 0 15,0-22-15,1 1 0,-1 21 16,-21-21-16,21 21 0</inkml:trace>
  <inkml:trace contextRef="#ctx0" brushRef="#br0" timeOffset="4321.21">6392 1185 0,'0'0'0,"0"-21"16,0 0 0,0 0-16,0 0 0,21 21 15,-21-21-15,22 21 0,-1-22 16,0 1-16,0 21 16,0 0-16,0 0 15,1 0-15,-1 0 0,0 0 0,0 0 16,0 21-16,0 1 0,1-1 15,-1-21-15,21 42 0,-21-21 16,-21 0-16,21 1 16,-21-1-16,22 0 0,-22 0 0,0 0 15,0 0-15,0 1 0,0-1 16,0 0-16,-22 0 0,1-21 16,0 21-16,0-21 0,0 0 15,0 0-15,-1 0 16,1 0-1,21-21-15,0 0 0,0 0 16,0-22-16,21 22 0,1 0 16,-1-21-16,0 21 0,-21-22 15,21 22-15,0-21 0,22 21 0,-22-22 16,0 22-16,0 0 16,0 0-16,0 0 0,1-1 0,-1 1 15,0 0-15,0 21 16,0-21-16,0 21 15,1 0-15,-1 0 16</inkml:trace>
  <inkml:trace contextRef="#ctx0" brushRef="#br0" timeOffset="5944.08">7218 1355 0,'0'0'0,"0"63"31,0-42-31,21-21 31,0-21-15,0 0-16,0 0 16,1 0-16,-1 0 0,-21-22 0,21 22 15,0-21-15,0-1 0,0 1 16,1 0-16,-1-22 0,0 1 0,0-1 15,0 22-15,0-22 0,-21 22 16,22-21-16,-22 20 0,0 1 0,0 21 16,0-22-16,0 1 15,0 21-15,0 0 0,0 0 0,0-1 16,-22 22 0,22 22-16,-21-22 15,0 21-15,21 21 0,0-21 16,0 22-16,-21-1 0,21-21 0,-21 43 15,21-22-15,-21 0 0,21 22 16,0-22-16,0 22 0,-22-22 0,22 21 16,0-20-16,0-1 0,0 0 15,0 1-15,0-1 0,0 0 0,0-20 16,0-1-16,0 0 0,22 0 16,-22 0-16,21-21 0,0 21 15,0-21-15,21 0 0,-20 0 16,-1 0-16,0 0 0,21 0 15,-21-21-15,1 0 0,20 0 0,0 0 16,-21 0-16,1-1 0,20 1 16,-21-21-16,21 21 0,-20-22 0,-1 22 15,0-21-15,0 21 0,-21-22 16,0 22-16,0 0 0,0 0 0,0 0 16,0 42 15,0 0-31,0 0 15,0 22-15,-21-22 0,0 0 16,21 21-16,-21-21 0,21 1 16,0 20-16,0-21 0,0 0 0,0 0 15,0 1-15,0-1 0,0 0 16,21 0-16,0-21 0,0 21 0,0-21 16,0 0-16,1 0 0,-1 0 0,0 0 15,0 0-15,0 0 0,0 0 16,1 0-16,-1 0 0,0-21 0,0 0 15,0 21-15,0-21 16,1 0-16,-22-1 0,21 1 0,0-21 0,-21 21 16,21 0-16,0-1 15,-21 1-15,21 0 0,-21 0 0,22 0 16,-22 0-16,0-1 16,0 44-1,0-1 1,0 0-16,0 0 0,0 0 0,0 0 15,0 1-15,0-1 0,0 0 0,0 0 16,0 0-16,0 0 0,0 1 16,0-1-16,0 0 0,0 0 0,0 0 15,21-21 1,0 0-16,0 0 16,0 0-16,0 0 0,1 0 15,-1 0-15,0 0 0,0-21 0,0 0 16,0 0-16,1 0 0,-22-1 0,21 1 15,-21-21-15,21 21 0,-21 0 16,0-22-16,0 22 0,0-21 0,-21 21 16,0-1-16,-22-20 15,22 42-15,0 0 0,0 0 0,0 0 16,-1 0-16,1 0 0,0 0 16,0 0-16,21 21 15,0 0 1,21-21-1,0 0-15,0 0 0,1 0 16,-1 0-16,21 0 0,0 0 0,1 0 16,-1 0-16,0 0 0,1 0 15,-1-21-15,0 21 0,1 0 0,-1 0 16,-21-21-16,22 21 0,-22 0 16,0 0-16,0 0 0,0 0 0,0 0 15,1 0 1,-22 21-16,0 0 0,0 1 15,0-1-15,0 0 0,0 0 16,0 0-16,0 0 16,0 1-16,0-1 0,0 0 15,-22 0-15,22 0 0,0 0 16,-21 1-16,0-1 16,21 0-1,0-42 32,0 0-47,0-1 16,0 1-16,0 0 0,0 0 15,0 0-15,0 0 0,21-1 0,0 1 16,1-21-16,-1 21 16,21-22-16,-21 22 0,0 0 15,1 0-15,-1 0 0,21 0 0,-21-1 16,0 22-16,1-21 0,20 21 15,-21 0-15,0 0 0,0 21 16,-21 1-16,22-1 16,-22 21-16,0-21 0,0 22 0,0-22 15,0 21-15,-22 0 0,22-20 16,-21-1-16,0 21 0,21-21 0,0 0 16,0 1-16,-21-1 0,21 0 15,0 0-15,-21-21 0,21-21 47,21 0-47,0 0 16</inkml:trace>
  <inkml:trace contextRef="#ctx0" brushRef="#br0" timeOffset="6483.77">10223 910 0,'0'0'0,"0"-21"0,0 0 15,0 0 1,-21 21 0,0 0-16,0 0 15,0 0-15,0 21 0,-22-21 16,22 21-16,0 0 0,0 0 0,0 1 15,21-1-15,0 0 0,-22 0 16,22 0-16,0 0 0,0 1 16,0-1-16,22-21 15,-1 21-15,0-21 0,0 0 16,0 0-16,22 0 0,-22 21 0,0-21 16,0 0-16,21 0 15,-20 0-15,-1 0 0,0 0 0,0 0 16,-21 21-16,21-21 0,0 0 15,-21 21-15,0 1 0,0-1 16,0 0-16,0 0 16,0 0-16,-21-21 15,0 21-15,0-21 0,0 0 16,0 0-16,-1 22 0,-20-22 16,21 0-16,-21 0 0,20 0 0,-20 0 15,21 21-15,-21-21 0,20 0 0,-20 0 16,21 0-16,0 0 15,0 0-15,-1 0 0,1 0 16,0 0-16,0 0 31,21-21-31,-21 21 0,21-22 16</inkml:trace>
  <inkml:trace contextRef="#ctx0" brushRef="#br0" timeOffset="6859.54">8572 550 0,'-21'22'15,"42"-44"-15,-42 65 16,42-43 0,1 0-1,-1 0-15,0-21 16,0 21-16,-21-22 0,21 1 16,-21 0-1,-21 21 1,0 0-16,0 0 15,0 0-15,21 21 47,-22-21-31</inkml:trace>
  <inkml:trace contextRef="#ctx0" brushRef="#br0" timeOffset="7199.34">7493 847 0,'-21'0'0,"42"0"0,-21 0 31,21 0-15,0 0-16,22 0 16,-1 0-16,-21 0 0,21-21 0,22 21 15,-22 0-15,1-22 0,-1 22 16,0 0-16,1 0 0,-22-21 0,21 21 16,-21 0-16,0 0 0,1 0 15,-1 0-15,0 0 0,-42 0 47,0 0-47,-1 0 0,-20 21 16,21-21-16</inkml:trace>
  <inkml:trace contextRef="#ctx0" brushRef="#br0" timeOffset="8299.7">3281 2011 0,'-21'0'0,"42"0"0,-64 0 15,22 0-15,0 0 0,0 0 16,0 0-1,42 0 32,0 0-47,0 0 0,0 0 0,1 0 16,20 0-16,-21 0 16,21 0-16,1-21 0,-1 21 0,0 0 15,1 0-15,-1 0 0,22 0 16,-22 0-16,21 0 0,1 0 0,-1 0 15,1-21-15,-1 21 0,1 0 16,-1 0-16,1 0 0,21-22 0,-22 22 16,1 0-16,20 0 0,-20-21 15,-1 21-15,22 0 0,0 0 16,-22 0-16,22-21 0,-1 21 0,1 0 16,0 0-16,-1-21 0,1 21 0,21 0 15,-21 0-15,20 0 0,-20-21 0,21 21 16,-21 0-16,-1 0 15,1 0-15,0 0 0,-1-21 0,22 21 16,-21-22-16,-1 22 0,22 0 16,0 0-16,0-21 0,-21 21 0,20 0 15,86 0-15,-85 0 16,0 0-16,-22 0 0,22 0 0,-21 0 16,21-21-16,-22 21 0,1 0 0,-22 0 15,22-21-15,-21 21 0,-1 0 16,22 0-16,-22 0 0,1 0 0,20 0 15,1 0-15,0-21 16,-1 21-16,1 0 0,0 0 0,-1 0 0,1 0 16,0 0-16,-22 0 15,1-21-15,20 21 0,-20 0 0,-1 0 16,22 0-16,-21 0 0,-1-22 0,1 22 16,-1 0-16,22 0 0,-22-21 15,1 21-15,-1 0 0,1-21 0,-22 21 16,22 0-16,-22 0 0,21-21 15,-20 21-15,-1 0 0,0 0 0,-20-21 16,20 21-16,-21-21 0,0 21 16,0 0-16,1 0 0,-1 0 0,0-22 15,-42 22 63</inkml:trace>
  <inkml:trace contextRef="#ctx0" brushRef="#br0" timeOffset="8439.15">10689 1609 0,'0'0'0,"-21"0"16,0 0-16,0 0 15,-1 21-15</inkml:trace>
  <inkml:trace contextRef="#ctx0" brushRef="#br0" timeOffset="24335.72">3831 2879 0,'0'0'0,"-21"-21"16,21-1-16,0 1 16,0 0-16,0 0 15,0 0 1,21 21-1,0 0-15,0 0 0,1 21 16,-1 0-16,0 0 0,0 0 16,0 1-16,22-1 0,-22 0 0,0 0 15,0 0-15,0 0 0,0 1 0,1 20 16,-1-21-16,0 21 0,0 1 16,0-1-16,0 0 0,1 22 15,-1-22-15,0 1 0,-21 20 0,0-21 16,21 1-16,-21-1 0,21 0 0,-21 1 15,0-22-15,0 21 0,0-21 16,0 22-16,0-22 0,0 0 16,0 0-16,0-42 47,0 0-47,0 0 0,0 0 15,0-1-15,0-20 0,21 21 16,-21-43-16,22 22 0,-1 0 0,-21-22 15,21 1-15,0-1 0,-21 1 16,21-1-16,0 22 0,1-22 0,-22 22 16,21 0-16,0-1 0,0 22 15,-21-21-15,0 21 0,21 0 0,-21-1 16,21 1-16,-21 0 0,22 21 47,-1 0-32,-21 21 1,0 0-16,21 1 0,0-1 16,-21 0-16,0 0 15</inkml:trace>
  <inkml:trace contextRef="#ctx0" brushRef="#br0" timeOffset="24755.48">4868 3556 0,'0'0'0,"21"0"32,1-21-32,20-21 15,-21 20-15,0 1 16,-21 0-16,21 0 0,1 0 15,-22 0-15,21-22 0,-21 22 16,0-21-16,0 21 0,0-1 16,0 1-16,0 0 0,0 0 0,-21 21 31,-1 0-31,1 21 0,0 21 0,0-20 16,0 20-16,0-21 0,-1 21 15,22 1-15,-21-1 0,21 0 0,-21-20 16,21 20-16,0-21 0,0 0 15,0 0-15,0 1 0,0-1 0,0 0 16,21-21-16,0 0 0,1 21 0,-1-21 16,0 0-16,0 0 15,0 0-15,0 0 16,1 0-16,-1-21 0,0 21 16,-21-21-16,21 0 0,0 21 0,0-22 15</inkml:trace>
  <inkml:trace contextRef="#ctx0" brushRef="#br0" timeOffset="25211.62">5313 3239 0,'0'-22'0,"0"44"16,0-65-16,0 22 0,0 0 16,21 21-16,0-21 15,0 21-15,0 0 16,1 0-16,-1 0 0,0 0 0,0 0 15,0 21-15,0 0 0,1 0 16,-1-21-16,0 21 0,0 22 0,-21-22 16,0 0-16,21 0 0,-21 22 15,0-22-15,0 0 0,0 21 0,0-21 16,0 22-16,-21-22 0,0 0 16,0 0-16,0 0 0,-1 1 0,1-1 15,0 0-15,0-21 16,21-21 15,0 0-31,0-1 0,0 1 16,21-21-16,0 21 0,0-22 15,1 22-15,-1-21 0,0 0 16,0-1-16,0 1 0,0 21 0,1-22 16,-1 22-16,0 0 0,0 0 15,0 0-15,-21 42 47,0 0-31,0 0-16</inkml:trace>
  <inkml:trace contextRef="#ctx0" brushRef="#br0" timeOffset="25516.66">6096 3175 0,'0'21'16,"0"0"-16,0 1 16,0-1-16,0 21 0,0-21 15,0 0-15,0 22 0,-21-22 16,21 0-16,0 0 0,-21 0 0,21 1 0,0-1 15,0 0-15,-22-21 16,22 21-16,0 0 16,0-42 15,0 0-15,0 0-16,0 0 0,0-1 15,0 1-15,0 0 0</inkml:trace>
  <inkml:trace contextRef="#ctx0" brushRef="#br0" timeOffset="25715.55">6117 3006 0,'0'0'0,"0"-21"0,0-1 16,21 22 30,0 0-30</inkml:trace>
  <inkml:trace contextRef="#ctx0" brushRef="#br0" timeOffset="26851.41">6329 3514 0,'0'0'0,"-21"0"0,21 21 16,-22-21-16,44 0 46,-1 0-46,21 0 0,-21 0 16,0-21-16,22 21 0,-22-21 0,21-1 16,1 22-16,-1-21 0,0 0 15,1 0-15,20 0 0,-21 0 0,1-22 16,-1 22-16,0-21 0,1 21 16,-1-22-16,0 1 0,-20 21 0,-1-22 15,0 22-15,0 0 0,0-21 16,-21 21-16,0-1 0,0 1 0,0 0 15,0 0-15,-21 0 16,0 21-16,0 0 0,0-21 16,-1 21-16,1 0 15,0 0-15,0 0 0,0 0 16,0 21-16,-1 0 0,22 0 16,-21 0-16,0-21 0,0 21 0,21 22 15,-21-22-15,0 21 0,21-21 0,-22 22 16,22 20-16,-21-20 0,0 20 15,21-21-15,-21 22 0,21-1 0,0 1 16,0-1-16,-21 1 0,21-1 16,0 1-16,-21-1 0,21 22 0,0-21 15,0-1-15,0 1 0,0-1 16,0 1-16,0-1 0,0 1 16,0-22-16,0 21 0,0-20 0,0 20 15,0-20-15,0-1 0,0 0 16,0 1-16,0 20 0,21-21 0,-21 1 15,0 20-15,21-20 0,0-22 16,0 0-16,-21 0 0,21 0 16,1 0-16,-1-21 0,0 0 15,0 0-15,0 0 16,0-21-16,1 0 0,-22 0 0,21 0 16,0 0-16,0-1 0,0-20 15,0 21-15,1-21 0,-1-1 0,0 1 16,0 0-16,0-1 0,0 1 15,-21 0-15,0-22 0,22 22 0,-22-22 16,0 1-16,0-1 0,0 1 16,0-1-16,0 1 0,-22 20 0,1-20 15,0 21-15,0-22 0,-21 43 16,-1-21-16,1-1 0,21 22 0,-22 0 16,-20 0-16,21 21 0,20-21 15,-20 21-15,21-22 0,-21 22 0,20 0 16,22-21 15,22 21-31,-1 0 0,0 0 16,0 0-16,21-21 0,-20 21 0,-1 0 15,21-21-15,-21 21 0,22-21 16,-1 0-16,-21 21 0,21-22 16,-20 1-16,20 0 0,-21 0 0,21 0 15,-20 0-15,-1-1 0,0 1 16,0 0-16,0 0 0,0 0 0,-21 0 15,22-1-15,-1 22 16,-21 22 15,0-1-15,0 0-16,0 0 0,0 0 16,0 0-16,0 1 0,0-1 15,0 0-15,0 0 0,0 0 0,0 0 16,0 1-16,0-1 15,0 0-15,0-42 47,0 0-47,0-1 16</inkml:trace>
  <inkml:trace contextRef="#ctx0" brushRef="#br0" timeOffset="27083.32">7345 3112 0,'0'0'0,"0"21"94,21-21-94,0 0 16,0 21-16</inkml:trace>
  <inkml:trace contextRef="#ctx0" brushRef="#br0" timeOffset="27452.72">8064 3196 0,'0'0'0,"0"-21"0,0 0 16,0 0-16,0 0 15,-21 21 1,0 0-16,0 0 15,0 0-15,0 0 16,-1 21-16,1 0 0,0 0 0,-21 0 16,21 0-16,-1 1 0,1 20 15,21-21-15,-21 21 0,21-20 0,-21 20 16,21 21-16,0-41 16,0-1-16,0 0 0,0 0 15,0 0-15,21 0 0,0 1 0,0-1 0,1-21 16,-1 0-16,0 21 15,0-21-15,21 0 0,-20 0 0,20 0 16,-21 0-16,21 0 0,-20 0 16,20 0-16,0-21 0</inkml:trace>
  <inkml:trace contextRef="#ctx0" brushRef="#br0" timeOffset="29936.2">8826 3112 0,'0'0'0,"0"-22"15,-21 22 1,0 0-16,0 0 0,0 0 0,0 0 16,-22 0-16,22 0 0,0 0 0,-21 0 15,20 22-15,1-1 0,0 0 16,-21 0-16,21 0 0,-1 22 15,1-1-15,0-21 0,21 21 16,-21-20-16,0 20 0,21 0 0,-21-21 0,21 22 16,0-22-16,0 0 0,0 21 15,0-20-15,0-1 0,0 0 0,21 0 16,0-21-16,0 0 16,0 0-16,0 0 0,1 0 15,20 0-15,-21 0 0,0-21 0,22 0 16,-22 21-16,0-21 0,21-22 15,-21 22-15,1 0 0,-1-21 0,-21 20 16,0-20-16,21 21 0,-21-21 16,0 20-16,0-20 0,0 21 0,0 0 15,0 0-15,-21 21 32,21 21-32,0 0 15,0 0-15,0 0 0,-21 0 0,21 22 16,0-22-16,0 0 0,0 21 15,0-20-15,0-1 0,0 21 16,0-21-16,0 0 0,0 1 0,0-1 16,21 0-16,-21 0 0,21 0 15,0-21-15,0 21 0,22-21 0,-22 0 16,0 0-16,21 0 0,-21 0 0,1 0 16,20 0-16,-21 0 0,21-21 15,-20 0-15,-1 21 0,21-21 0,-21-21 16,0 20-16,1-20 0,-1 0 15,0-1-15,0 1 0,0-21 0,-21-1 16,21 22-16,1-22 0,-22 22 16,21 0-16,-21-1 0,0 1 15,0 0-15,0 20 0,0-20 0,0 21 16,0 0-16,0 0 0,0-1 16,0 1-16,0 0 15,-21 42 1,21 0-1,-22 1-15,22-1 0,-21 0 16,21 0-16,0 0 0,-21 22 0,0-22 16,0 21-16,21 0 0,0 1 15,-21-1-15,21 0 0,-22 1 0,22-1 16,-21 0-16,21 1 0,0-1 0,0-21 16,0 22-16,0-22 15,0 21-15,0-21 0,21 0 0,1 1 16,-1-22-16,-21 21 0,21-21 15,0 0-15,0 0 0,0 0 0,1 0 16,-1 0-16,0 0 0,0-21 0,21-1 16,-20 1-16,-1 0 0,0 0 15,0 0-15,0-22 0,0 22 16,-21-21-16,0 21 0,0 0 16,0-1-16,22 1 0,-22 0 15,0 0-15,0 42 31,-22 0-15,22 0-16,0 1 0,0-1 0,0 0 16,-21 0-16,21 21 0,0-20 0,0-1 15,0 0-15,0 0 0,0 0 16,0 0-16,0 1 0,0-1 16,21-21-16,1 0 0,-1 0 15,0 0-15,0 0 0,0 0 16,22 0-16,-22 0 0,0 0 15,21-21-15,-21-1 0,1 1 16,20 0-16,-21 0 0,0 0 0,22 0 16,-22-1-16,0-20 0,0 21 15,0 0-15,0-22 16,-21 22-16,22 0 0,-22 0 16,0 42 15,-22 0-16,22 0-15,-21 1 0,0-1 16,21 0-16,0 0 0,0 0 0,0 0 16,-21 1-16,21-1 0,0 0 0,0 0 15,0 0 1,0 0-16,21 1 0,0-22 16,0 0-16,1 0 15,-1 0-15,0 0 0,0 0 16,0 0-16,0 0 0,1 0 15,-1-22-15,-21 1 0,0 0 16,21 0-16,-21 0 0,21 0 0,-21-1 16,0-20-16,0 21 0,0 0 15,0-22-15,0 22 0,-21 0 0,0 0 16,0 0-16,-1 0 0,1 21 16,0 0-16,0-22 0,0 22 15,0 0-15,42 0 47,0 0-31,0-21-16,0 21 0,0 0 0,22 0 15,-22-21-15,21 0 0,-21 21 16,22 0-16,-22 0 0,21-21 0,-21 21 16,22 0-16,-22 0 0,21 0 15,-21 0-15,1 0 0,-1 0 0,0 0 16,0 0-16,0 0 15,-21 21-15,0 0 16,0 0-16,0 0 16,0 1-16,0-1 0,0 0 15,0 21-15,0-21 0,0 1 0,0 20 16,0-21-16,0 0 0,0 22 0,0-22 16,0 0-16,0 0 0,0 0 15,0 0-15,0 1 0,0-1 16,0-42 31,0-1-32,0 1-15,0 0 0,0-21 16,0 21-16,21-22 16,1 22-16,-1-21 0,0-1 0,0 1 15,0 21-15,0-21 0,22 20 16,-22 1-16,0 0 0,0 0 0,22 0 15,-22 21-15,0-21 0,0 21 0,0 0 16,0 0-16,1 0 0,-1 0 16,0 0-1,-21 21-15,0 0 0,0 0 16,0 0-16,0 0 0,0 1 0,0-1 16,0 0-16,0 0 0,0 0 15,0 0-15,-21 1 0,21-1 16,0 0-16,-21 0 0,21 0 0,0 0 15,0 1-15,0-1 0,0 0 16,0 0-16,21-21 16,0 21-16,0-21 15,0 0-15,0 0 16,1 0-16,-1 0 0,0-21 0,0 21 16,0-21-16,0 0 0,1 0 15,-1-1-15,0 1 0,21 0 0,-21-21 16,1 21-16,-1-22 0,0 1 15,21 21-15,-21-22 0,1 22 0,-1-21 16,0 21-16,-21 0 0,21-1 16,-21 1-16,21 0 0,-21 0 15,0 0-15,0 0 16,-21 21 0,0 0-1,0 0-15,21 21 0,-21-21 0,21 21 16,-22 0-16,22 0 15,0 0-15,0 1 0,0-1 0,0 0 16,0 0-16,0 0 16,0 0-16,0 1 0,0-1 15,0 0-15,22 0 16,-1-21-16,-21 21 0,21 0 16,0-21-16,-21 22 0,21-22 0,0 0 15,-21 21-15,22 0 16,-22 0-1,0 0 1,0 0-16,-22-21 0,22 22 0,-21-22 16,0 21-16,0-21 0,0 21 0,0-21 15,-1 21-15,-20-21 0,21 0 16,0 21-16,0-21 0,-1 0 16,1 0-1,21-21 16,0 0-31,-21 0 16,21 0-16,0-1 0</inkml:trace>
  <inkml:trace contextRef="#ctx0" brushRef="#br0" timeOffset="30266.98">10604 2625 0,'0'0'0,"-21"0"0,21-21 15,0-1 1,-21 22-16,21-21 15,0 42 48,0 1-47,-21-22-1</inkml:trace>
  <inkml:trace contextRef="#ctx0" brushRef="#br0" timeOffset="30619.78">9292 3069 0,'0'0'0,"21"0"15,0 0-15,1 0 0,-1 0 16,21 0-16,-21 0 0,22 0 16,-1-21-16,0 0 0,1 21 0,20 0 15,-21-21-15,1 21 0,-1 0 16,0 0-16,-20-21 0,20 21 0,-21 0 15,0 0-15,-42 0 47,0 0-31,0 0-16,0 0 0,-1 0 16,1 0-16</inkml:trace>
  <inkml:trace contextRef="#ctx0" brushRef="#br0" timeOffset="31744.19">3852 4445 0,'0'0'0,"-21"0"0,-42 0 31,84 0 0,0-21-31,0 21 0,0 0 16,22 0-16,-22 0 0,21 0 15,0-21-15,-20 21 0,20 0 0,21 0 16,-20 0-16,-1 0 0,22 0 16,-1 0-16,1 0 0,20-21 0,-20 21 15,20 0-15,1 0 0,0 0 16,-1 0-16,1-22 0,0 22 16,-1 0-16,1 0 0,21 0 0,84-21 15,-105 21-15,21 0 0,-21 0 16,20 0-16,-20 0 0,21 0 15,-21-21-15,20 21 0,1 0 0,0 0 16,0 0-16,0 0 0,0 0 16,-1 0-16,1 0 0,-21-21 0,21 21 15,0 0-15,-1-21 0,22 21 0,-21 0 16,21 0-16,-21 0 0,21 0 16,-21 0-16,21-21 0,0 21 0,0 0 15,-21 0-15,21 0 16,0 0-16,-21-22 0,21 22 0,-22 0 15,1 0-15,0 0 0,0 0 0,0-21 16,0 21-16,-1 0 0,1 0 16,0 0-16,0 0 0,0-21 0,-22 21 15,1 0-15,0 0 0,-1 0 16,1 0-16,0 0 0,-22-21 0,22 21 16,-22 0-16,22 0 0,-21 0 0,-1 0 15,1-21-15,-1 21 0,-21 0 16,22 0-16,-22 0 0,1 0 0,-1 0 15,-21-21-15,21 21 0,-20 0 16,-1 0-16,0 0 0,0 0 16,0 0-16,0 0 0,1 0 31,-22 21-15,0 0-1,0 0 1,0 0-1,0 0 1,-22-21 31,1 0-47,0 0 16,0 0-16</inkml:trace>
  <inkml:trace contextRef="#ctx0" brushRef="#br0" timeOffset="36271.33">656 5398 0,'21'0'16,"0"-22"-1,-21 44 32,22 41-31,-22-42 0,21 0-16,0-21 15,0 22-15,0-22 16,0 0-1,1 0-15,-1 0 0,0 0 16,0 0-16,0 0 0,0 0 0,1 0 16,-1-22-16,21 1 0,-21 21 15,22-21-15,-22 0 0,21 0 16,-21 0-16,0-1 0,1 1 0,-1 0 16,0 0-16,0-21 0,-21 20 15,0 1-15,0 0 0,0 0 0,0 0 16,0 0-16,0-1 0,0 1 15,0 0-15,0 0 16,-21 21 0,0 0-1,21 21-15,0 0 0,-21 0 16,21 1-16,-22-1 0,22 21 16,-21-21-16,21 22 0,-21-1 0,21-21 15,0 21-15,-21 1 0,0-1 16,21 0-16,0 1 0,0-1 15,-21 22-15,21-22 0,-22 0 0,22 1 16,0-1-16,-21 0 0,21 1 16,0-1-16,0-21 0,0 21 0,0-20 15,0-1-15,0 0 0,0 0 16,0 0-16,0 0 0,0 1 16,-21-22 30,0 0-46,0 0 16,0-22-16,-1 1 0,1 21 0,0-21 16,0 0-16,0 0 0,-22 0 15,22-1-15,-21 22 0,21-21 16,0 0-16,-1 21 0,1 0 0,0-21 16,0 21-16,0 0 15,21 21 16,21-21-31,0 21 0,0-21 16,0 0-16,1 21 0,-1-21 16,0 0-16,0 0 0,21 0 15,-20 0-15,20 0 0,0 0 0,1 0 16,-1 0-16,0 0 0,1 0 16,-1-21-16,21 21 0,-20-21 0,-1 0 15,0 21-15,1-21 0,-1 0 16,-21-1-16,22 1 0,-1 0 0,-21 0 15,0 0-15,22-22 0,-22 22 16,0-21-16,-21 21 0,21-22 16,-21 22-16,0-21 0,21 21 0,-21-22 15,0 22-15,0 0 16,0 0-16,0 0 0,0 0 0,0-1 16,0 1-16,0 0 15,-21 21 1,0 21-1,21 0-15,0 1 0,0-1 0,0 0 16,0 21-16,-21 1 0,21-1 16,0 0-16,0 1 0,-21-1 0,21 21 15,-22-20-15,22 20 0,0-20 16,0-1-16,-21 21 0,0-20 16,21-1-16,-21 22 0,21-22 0,0 21 15,0-20-15,-21-1 16,21 22-16,-21-22 0,21 21 0,0-20 15,0 20-15,-22-20 0,22-1 16,-21 0-16,21-21 0,0 22 0,0-22 16,0 0-16,0 21 0,0-20 15,0-1-15,21 0 0,1-21 16,-1 21-16,0-21 16,0 0-16,0 0 15,0 0 1,1-21-16,-1 0 0,0 21 0,0-21 15,0-1-15,-21 1 0,21 0 0,1 0 16,-1 0-16,0-22 0,-21 22 16,0-21-16,21 0 0,-21-1 0,21 1 15,-21 0-15,0-1 0,0 1 16,0-22-16,0 22 0,0 0 0,-21-1 16,21 22-16,-21-21 0,0 0 15,0 20-15,-22-20 0,22 21 16,0 0-16,-21 0 0,20-1 0,1 22 15,0-21-15,-21 21 0,21-21 16,-1 21-16,1 0 16,42 0 15,1 0-31,-1 0 16,21 0-16,-21 0 0,0 0 15,1-21-15,-1 21 0,0 0 16,0 0-16,0-21 0,0 21 0,1 0 15,-1 0-15,0-21 0,0 21 16,-21-22 47,0 1-32</inkml:trace>
  <inkml:trace contextRef="#ctx0" brushRef="#br0" timeOffset="37079.87">2984 5165 0,'22'-21'0,"-22"-64"15,0 64 1,0 0-16,0-1 16,0 1-16,-22 21 31,1 0-31,0 0 0,0 0 15,0 21-15,0 1 0,-22-1 16,22 0-16,-21 0 0,-1 0 16,1 0-16,21 1 0,-21-1 15,20 0-15,1 0 0,0 0 0,0-21 16,42 0 15,0 0-31,0 0 16,22 0-16,-22 0 0,21 0 0,-21 0 15,22 0-15,-22 0 0,0 0 16,21 0-16,-20 21 0,-1-21 0,0 22 16,0-22-16,-21 21 0,0 0 15,21-21-15,-21 21 0,0 0 0,0 0 16,0 1 0,0-1-16,-21 0 0,0 0 0,0-21 15,0 21-15,-1 0 0,1 1 16,0-22-16,0 21 0,0-21 0,0 0 15,-1 21-15,1-21 0,0 0 16,0 0-16,21 21 0,-21-21 16,42 0 15,0 0-15,0 0-16,0 0 0,1 0 15,-1 0-15,0 0 0,0 0 16,0 0-16,0 0 0,1 0 31,-22 21-31,0 0 16,0 1-16,-22-1 0,22 0 15,-21 21-15,0-21 0,-21 1 0,21-1 16,-1 0-16,1 0 0,0 21 16,0-42-16,21 22 0,0-1 0,-21 0 15,0 0-15,21 0 16,21-21 15,0 0-15</inkml:trace>
  <inkml:trace contextRef="#ctx0" brushRef="#br0" timeOffset="37855.94">2688 7387 0,'-21'-42'15,"21"21"1,0 0-16,0-1 15,21 1 1,0 21-16,0-21 0,1 0 16,-1 21-16,21-21 0,-21 21 15,0 0-15,1 0 16,-1 0-16,0 0 0,-21 21 16,0 0-16,0 0 15,0 0-15,0 1 0,-21-1 16,0 0-16,-1 0 0,-20 21 0,21-20 15,0 20-15,0-21 16,-22 0-16,22 0 0,0 22 0,0-22 0,0 0 16,-1-21-16,22 21 0,0 0 15,0 1-15,0-1 16,0 0-16,0 0 16,22-21-16,-1 0 15,0 21-15,0-21 0,21 0 0,-20 21 16,-1-21-16,0 22 0,21-22 0,-21 21 15,1 0-15,-1-21 0,0 21 16,0 0-16,0-21 0,0 21 0,-21 1 16,0-1-16,22 0 0,-22 0 15,0 0-15,0 0 0,0 1 16,-22-1-16,1 0 0,-21-21 0,21 21 16,-22 0-16,1 0 15,21-21-15,-21 22 0,-1-22 0,1 0 16,0 0-16,-1 0 0,1 0 15,21 0-15,-22 0 0,22 0 0,0 0 16,0-22-16,0 22 0,0-21 0,21 0 16,0 0-16,0 0 0,0 0 15,0-1-15,42-41 0,-42 42 16,21 0-16</inkml:trace>
  <inkml:trace contextRef="#ctx0" brushRef="#br0" timeOffset="38656.48">3641 6075 0,'0'0'15,"-22"0"-15,1 0 0,0 0 16,0 0-16,0 0 0,0 0 15,42 0 17,0 0-32,0 0 15,21 0-15,1 0 0,20-21 16,-20 21-16,20 0 0,1 0 0,20-21 16,-20-1-16,20 22 0,1 0 0,0 0 15,-1-21-15,1 21 0,21 0 16,-21 0-16,-1-21 0,1 21 0,-22 0 15,1 0-15,21 0 16,-43 0-16,21-21 0,-20 21 0,-1 0 16,22 0-16,-43 0 0,21 0 0,-21 0 15,-42 0 17,-21 0-32,21 0 15,-1 0-15,-20 0 0,-21 0 16,20 21-16,1-21 0</inkml:trace>
  <inkml:trace contextRef="#ctx0" brushRef="#br0" timeOffset="39092.24">3323 6308 0,'21'21'15,"22"-21"-15,-22 0 16,21 0-16,22 0 0,-22 0 0,43 0 16,-22 0-16,1-21 0,20 21 15,1 0-15,84-21 16,-63 21-16,-21-22 0,21 22 0,-1-21 15,-20 21-15,21 0 0,-21 0 16,20-21-16,-20 21 0,-21 0 0,20 0 16,-20 0-16,-1-21 0,1 21 15,-1 0-15,1 0 0,-22 0 0,0 0 16,1 0-16,-22 0 0,21 0 0,-21 0 16,-42 0 15,0 0-31,0 0 15,0 0-15,0 0 0,-22 0 16,-20 0-16,42 0 16,-22 21-16,1-21 0,-22 0 15,22 21-15,-21 0 0</inkml:trace>
  <inkml:trace contextRef="#ctx0" brushRef="#br0" timeOffset="39515.99">3471 6668 0,'148'0'16,"-105"0"-1,20 0-15,-20 0 0,20 0 16,1 0-16,-22 0 0,21 0 0,1 0 16,-1 0-16,22-22 0,-21 22 0,-1-21 15,22 21-15,-22 0 0,1 0 16,20-21-16,-20 21 0,-1 0 0,1 0 16,-22 0-16,22 0 0,-22-21 0,0 21 15,1 0-15,-1 0 0,-21 0 16,0 0-16,1 0 0,-1 0 15,0 0-15,0 0 16,-42 0 15,0 0-31,0 0 0,-1 0 16,1 0-16,0 0 0,-21 0 0,21 0 16,-22 0-16,1 0 0,0 0 0,-1 0 15,1 21-15</inkml:trace>
  <inkml:trace contextRef="#ctx0" brushRef="#br0" timeOffset="39917.76">3683 6900 0,'42'0'0,"-84"0"0,127 0 0,-43 0 16,0 0-16,1 0 0,20 0 15,1 0-15,-22 0 0,21 0 0,22 0 16,-21 0-16,20 0 0,1 0 0,0 0 16,-1 0-16,1 0 0,0-21 15,-1 21-15,1 0 0,0 0 16,-22-21-16,1 21 0,-1 0 0,1 0 15,-1 0-15,1 0 0,-22 0 16,21 0-16,-20 0 0,-1 0 0,-21 0 16,22 0-16,-22 0 0,0 0 0,0 0 15,0 0-15,0 0 16,-42 0 31,0 0-47,0 21 0,0-21 0,0 21 15</inkml:trace>
  <inkml:trace contextRef="#ctx0" brushRef="#br0" timeOffset="40915.3">847 10520 0,'0'0'16,"0"21"-16,0 0 16,21-21 15,0 0-31,0 0 0,0 0 16,0-21-16,22 0 0,-22 21 15,21-21-15,-21 0 0,22-1 0,-22 1 16,21-21-16,-21 21 0,22 0 15,-22-1-15,0 1 0,0 0 0,-21-21 16,0 21-16,0-1 0,0 1 16,0-21-16,0 21 0,0 0 0,-21-1 15,0 1-15,0 0 16,0 0-16,-22 21 0,22 0 0,0 0 16,-21 0-16,20 0 0,1 0 15,-21 21-15,21 0 0,-22 0 0,22 1 16,0 20-16,0-21 0,0 21 15,0 22-15,-1-22 0,1 1 0,21 20 16,-21-21-16,21 22 0,0-22 16,0 1-16,0-1 0,0 0 0,0-21 15,0 22-15,21-22 0,0 0 16,-21 0-16,22-21 0,-1 21 0,21-21 16,-21 0-16,0 0 0,22 0 15,-22 0-15,21 0 0,-21 0 16,22-21-16,-1 0 0,-21 0 15,22 0-15</inkml:trace>
  <inkml:trace contextRef="#ctx0" brushRef="#br0" timeOffset="41216.12">1926 9567 0,'0'43'16,"-21"-1"0,0 0-16,0 1 0,21-1 0,0 0 15,-22 22-15,22-22 0,-21 22 16,21-22-16,-21 22 0,21-22 0,0 0 16,-21 22-16,21-22 0,-21 0 15,21 1-15,-21-1 0,21-21 0,0 22 16,0-22-16,0 0 0,0 0 0,-22 0 15,22 0-15,0 1 16,0-44 0,22 22-1,-1-21-15</inkml:trace>
  <inkml:trace contextRef="#ctx0" brushRef="#br0" timeOffset="41703.85">2328 10202 0,'0'0'16,"43"-21"-16,-22 21 0,21-21 0,-21 21 0,0-21 16,1 21-16,-1-21 0,0 21 15,-21-21-15,-21 21 32,-22 0-32,22 0 0,-21 0 0,0 0 15,-1 0-15,1 0 0,-22 21 16,22-21-16,0 21 0,-1 0 15,22 0-15,-21-21 0,21 21 0,0 1 16,-1-1-16,22 0 0,0 0 16,0 0-16,0 0 15,0 1-15,22-22 0,-1 21 16,21 0-16,-21-21 0,22 21 0,-1 0 16,-21-21-16,21 21 0,1 1 15,-1-22-15,-21 21 0,22 0 0,-22 0 16,0-21-16,0 21 0,0 0 0,-21 1 15,0-1-15,-21 0 16,0-21-16,-21 21 0,20-21 16,-20 0-16,0 0 15,-1 0-15,22 0 0,-21 0 0,0 0 16,20 0-16,-20 0 0,21 0 0,0 0 16,0-21-16,-1 21 0,22-21 15,0 0-15,-21 21 0,21-22 16,21 22-1,1-21-15,-1 21 16,21-21-16,-21 21 16,0 0-16,22-21 0</inkml:trace>
  <inkml:trace contextRef="#ctx0" brushRef="#br0" timeOffset="42123.6">2836 10456 0,'21'0'0,"1"0"16,-1-21-16,-21 0 0,21 21 16,0-21-16,0 21 0,-21-21 15,21 0-15,1-1 0,-1 1 0,0 0 16,-21 0-16,21 0 15,-21 0-15,0-1 0,0 1 16,0 0-16,0 0 0,-21 0 16,0 21-16,0 0 15,-1 0-15,1 0 16,0 21-16,0-21 0,0 21 0,0 0 16,-1 0-16,1 1 0,21 20 15,0-21-15,-21 21 0,21 1 0,-21-22 16,21 21-16,0-21 0,0 22 0,0-22 15,0 0-15,0 0 0,0 0 16,0 1-16,21-1 0,0 0 0,0-21 16,1 21-16,-1-21 15,0 0-15,0 0 0,0 0 16,22 0-16,-22-21 0,21 0 0,0 0 16,1-1-16,-1 1 0</inkml:trace>
  <inkml:trace contextRef="#ctx0" brushRef="#br0" timeOffset="42740.25">4487 9610 0,'0'0'0,"-148"0"31,106 0-31,-1 0 0,1 21 0,0 0 16,-1-21-16,1 21 0,0 0 16,21 1-16,-22-1 0,22 0 0,0-21 15,0 21-15,0 0 0,21 0 16,21-21 0,0 0-16,0 22 0,0-22 0,22 0 15,-22 21-15,21-21 0,-21 21 16,22 0-16,-22-21 0,21 21 15,-21 0-15,0 1 0,1-22 0,-22 21 16,0 0-16,0 0 0,0 0 16,0 0-16,-22 1 0,-20-1 0,21 0 15,0 0-15,0 0 0,-22-21 0,1 43 16,0-43-16,20 0 16,1 21-16,0-21 0,0 0 15,21-21 16,21 21-31,0 0 16,0 0-16,1 0 0,-1 0 16,0 0-16,0 0 15,-21 21-15,21 0 16,-21 0-16,0 21 0,0-20 0,0-1 16,0 21-16,0 0 0,-21-20 15,0 20-15,0 0 0,0-21 0,-1 22 16,1-22-16,0 0 0,0 0 0,0 0 15,21 1-15,0-1 0,0 0 16,0 0-16,0 0 16,0 0-16,21-21 15,0 0-15,-21 22 16,21-22-16,0 0 0,1 21 16</inkml:trace>
  <inkml:trace contextRef="#ctx0" brushRef="#br0" timeOffset="43323.85">4233 12023 0,'-21'0'16,"0"0"-16,21-21 15,-21 21-15,21-22 16,0 1 0,21 21-1,-21 21 1,0 1-1,0-1-15,-21 0 0,0 21 16,-1-21-16,1 1 0,0 20 0,0-21 16,0 0-16,0 22 15,-1-22-15,22 21 0,0-21 0,-21 0 16,21 22-16,0-22 0,0 0 0,0 21 16,0-20-16,21-1 0,-21 0 15,22 0-15,-1 21 0,0-20 0,0-1 16,21 0-16,-20 0 0,-1 0 0,0 0 15,21 1-15,-21-1 0,1 0 16,-1 0-16,0 0 0,-21 0 0,0 1 16,0-1-16,0 0 0,0 0 15,-21 0-15,0 0 0,-22 1 16,22-22-16,-21 21 0,-1-21 0,1 0 16,0 21-16,-1-21 0,-20 0 0,21 0 15,-22 0-15,22 0 0,-1 0 16,1-21-16,0 21 0,-1-21 0,22-1 15,21 1-15,0 0 0,0 0 0,0-21 16,0-1-16,0 22 0,21-21 16,1-1-16</inkml:trace>
  <inkml:trace contextRef="#ctx0" brushRef="#br0" timeOffset="43807.57">4424 11007 0,'0'0'0,"-21"0"15,-1 0 1,44 0 0,-1 0-16,21 0 0,0 0 15,22 0-15,-22 0 0,43 0 16,-22-21-16,22 21 0,0 0 0,-1 0 15,22 0-15,0 0 0,0-22 0,0 22 16,21 0-16,-21 0 0,21 0 0,-22 0 16,1-21-16,-21 21 0,0 0 15,-1-21-15,1 21 0,-22 0 0,-20 0 16,-1 0-16,-21 0 0,0 0 16,-42 0-1,0 0-15,0 0 0,-21 0 16,-1 0-16,1 0 0,0 0 0,-1 0 15,-20 0-15,-1 21 0,1-21 16,-1 0-16</inkml:trace>
  <inkml:trace contextRef="#ctx0" brushRef="#br0" timeOffset="44135.38">4339 11261 0,'-21'21'0,"42"-42"0,-63 42 15,21-21-15,-1 0 0,44 0 16,-1 0-16,21 0 16,0 0-16,22 0 0,-1 0 15,1 0-15,21 0 0,-1 0 0,1 0 16,0 0-16,-1 0 0,22-21 0,0 21 16,0-21-16,0 21 0,-1 0 15,1 0-15,0-22 0,-21 22 0,21 0 16,-22 0-16,-20 0 0,-1 0 0,1 0 15,-22 0-15,0 0 0,-42 22 16,22-22-16,-44 0 16,1 0-1,0 0-15,0 0 0,-21 0 16,20 0-16,-20 0 0,21 0 16,-21 0-16,-1 21 0,-20-21 0,-1 0 15,1 21-15</inkml:trace>
  <inkml:trace contextRef="#ctx0" brushRef="#br0" timeOffset="44403.23">4149 11642 0,'0'0'0,"-22"21"16,1-21-16,0 0 0,21 21 0,21-21 31,22 0-31,-1 0 15,0 0-15,1 0 0,41 0 0,-20-21 16,20 21-16,1 0 0,21 0 0,-21-21 16,20 21-16,1 0 0,0 0 15,0 0-15,0 0 0,0-21 0,-1 21 16,1 0-16,0 0 0,-21 0 0,-1 0 16,-20 0-16,21 0 0,-43 0 15,21 0-15,-41 0 0,-1-22 16</inkml:trace>
  <inkml:trace contextRef="#ctx0" brushRef="#br0" timeOffset="44479.18">6202 11621 0,'0'0'0,"-21"0"16,-1 0-16,-20 0 0,21 0 15,-21 0-15,-22 0 0,22 0 0,-22 0 16,1 21-16</inkml:trace>
  <inkml:trace contextRef="#ctx0" brushRef="#br0" timeOffset="44804">4424 11917 0,'0'0'0,"-21"0"15,-1 21-15,22 0 32,22-21-32,-1 0 0,21 0 0,-21 0 15,43 0-15,-22 0 0,22-21 16,20 21-16,1 0 0,-22 0 0,43-21 15,-21 0-15,21 0 0,0 21 16,-22 0-16,22 0 0,0-22 0,-21 22 0,20 0 16,-20-21-16,0 21 0,42 0 15,-64-21-15,1-21 16,-22 42-16,-21 0 0,0 0 16,1 0-16,-1 0 0,0 0 15,-21 21-15,-21-42 31,0 21-15</inkml:trace>
  <inkml:trace contextRef="#ctx0" brushRef="#br0" timeOffset="46095.58">6456 6879 0,'0'21'47,"0"1"-47,21-1 0,-21 0 16,21 0-16,0 0 15,-21 22-15,21-22 0,22 42 16,-22-42-16,0 22 0,0-22 0,-21 0 16,21 0-16,1 0 0,-1 1 15,-21-1-15,0 0 0,21-21 0,0 21 16,0-21-16,0 0 15,1 0-15,-1-21 16,0 0-16,0 0 0,21-1 16,1 1-16,-1 0 0,0-21 0,1-1 15,20 22-15,1-21 0,20 0 16,1-1-16,0 1 0,21 0 0,-1-1 16,1 1-16,0 0 0,-21-22 0,21 22 15,-1-1-15,-20 1 0,0 0 16,-1-1-16,1 1 0,-21 0 15,-1 21-15,1-1 0,-22 1 16,0 0-16,1 0 0,-1 21 0,-21 0 16,0-21-16,0 21 0,-21-21 15,22 21-15,-22 21 94,-22-21-78,1 0-1,0 0-15,0 0 0</inkml:trace>
  <inkml:trace contextRef="#ctx0" brushRef="#br0" timeOffset="47956.36">7133 11578 0,'0'-21'0,"21"21"31,-21 21 1,21 0-32,1 1 15,-22-1 1,0 0-16,21 0 0,-21 0 15,0 0-15,21 1 0,-21-1 0,0 0 16,0 0-16,0 0 16,0 0-16,0 1 0,21-1 15,-21 0-15,0 0 0,21-21 16,0 0-16,1 0 16,20 0-1,-21 0-15,0-21 0,22 21 0,-1-42 16,0 20-16,22 1 0,-1-21 0,1 0 15,20-1-15,-20 1 0,-1-22 0,22 1 16,0 21-16,-1-22 0,-20 1 16,21 20-16,-22 22 0,1-21 0,-1 21 15,1-1-15,-22 1 0,0 0 0,1 21 16,-22-21-16,0 0 0,0 21 0,-21 21 94,-21-21-94</inkml:trace>
  <inkml:trace contextRef="#ctx0" brushRef="#br0" timeOffset="52276.88">6837 8615 0,'-21'0'0,"21"-21"15,-22 21-15,22-21 32,22 21-1,-1 0-31,0 0 0,21 0 15,1 21-15,-22 0 0,21-21 0,22 42 16,-22-21-16,0 1 0,22 20 16,-22-21-16,22 21 0,-22 1 15,21-1-15,1 0 0,-1 1 0,1-1 16,-22 0-16,22-20 0,-1 20 16,1 0-16,-1 1 0,-20-22 0,20 21 15,1-21-15,-22 22 0,0-22 0,22 0 16,-22 0-16,-21-21 0,22 21 15,-1 0-15,-21-21 0,0 0 16,0 22-16,1-22 0,20 0 0,-42-22 31,0 1-15,0 0-16,0 0 16,-21 0-16,0 0 0,-1-1 15,1 1-15,21-21 0,-21 21 16,0 0-16</inkml:trace>
  <inkml:trace contextRef="#ctx0" brushRef="#br0" timeOffset="52815.99">8467 8297 0,'0'-84'32,"0"63"-32,-22 21 15,1 0-15,0 0 16,0 0 0,0 21-16,0-21 0,-1 21 0,1 21 15,-21-21-15,21 22 0,-22-22 0,1 21 16,-21 22-16,20-22 0,-20 22 15,-1-1-15,-20 1 0,20-1 0,-21 1 16,1 20-16,-1-20 0,0-1 0,1 22 16,-1-43-16,22 22 15,-22-1-15,21-20 0,1-1 0,-1 0 16,22 1-16,0-1 0,-1-21 0,1 0 16,21 0-16,0 1 0,0-1 15,-1-21-15,1 21 0,21 0 0,-21-21 156,0 0-140,0 0-16</inkml:trace>
  <inkml:trace contextRef="#ctx0" brushRef="#br0" timeOffset="63867.34">12467 6943 0,'0'0'0,"0"21"16,21-21 0,0 0-16,-21 21 15,0 0 1,64-21-16,-43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30:41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10647 783 0,'0'-21'0,"-21"21"47,-1 21-47,1 0 0,21 22 16,-21-22-16,0 21 0,0 22 15,21-22-15,-21 22 0,-1-22 0,22 21 16,-21 1-16,0-22 0,0 22 16,0-1-16,0 1 0,-1-22 15,22 22-15,-21-1 0,0 1 0,0-22 16,0 0-16,0 22 0,-1-43 15,1 21-15,0 1 0,21-22 0,0 0 16,-21 0-16,21 0 0,-21-21 16,42-21 15,0 0-31,-21 0 0,21-22 0,0 1 16,1 0-16,-1-1 0</inkml:trace>
  <inkml:trace contextRef="#ctx0" brushRef="#br0" timeOffset="374.78">10541 889 0,'0'0'0,"0"-21"0,21 0 16,-21-22-16,21 22 0,0 0 15,1 0-15,-22 0 0,21 21 16,0-21-16,0 21 0,0 0 0,0 0 15,1 0-15,-1 0 0,0 0 16,0 21-16,0 0 0,0 0 0,22 21 16,-22-20-16,-21 41 0,21-21 15,0 22-15,-21-1 0,0 1 0,0-1 16,0 1-16,0-22 0,0 22 16,0-1-16,-42 1 0,42-1 15,0-20-15,0-1 0,-21 21 0,21-20 16,-21-22-16,-1 21 0,22 1 15,0-22-15,-21 0 0,21 0 0,-21 0 16,21 0-16,-21 1 0,21-1 16,0-42 15,-21 21-31,21-22 16,-21 1-16,21 0 0</inkml:trace>
  <inkml:trace contextRef="#ctx0" brushRef="#br0" timeOffset="588.66">10414 1609 0,'0'0'0,"-21"0"0,21-21 16,21 21 0,0 0-16,0-22 15,22 22-15,-1 0 0,0 0 16,1-21-16,-1 21 0,0 0 0,1 0 15,-1 0-15,0 0 0,1 0 16,-22 0-16,0 0 0,0-21 16,0 21-16,0 0 15,-21-21-15</inkml:trace>
  <inkml:trace contextRef="#ctx0" brushRef="#br0" timeOffset="1120.61">11515 1461 0,'0'0'0,"127"-43"31,-127 22-31,21 21 0,-21-21 16,-21 21-1,-1 0-15,1 0 16,0 0-16,-21 0 0,21 0 15,-1 0-15,1 0 0,0 0 0,0 21 16,0 0-16,0-21 0,-1 21 16,1-21-16,21 22 0,-21-22 0,21 21 15,0 0-15,0 0 16,0 0-16,21 0 16,0-21-16,1 22 15,-1-22-15,0 21 0,0-21 0,0 0 16,0 21-16,1-21 0,-1 21 15,0-21-15,0 21 0,0 0 16,0 1-16,1-22 16,-22 21-16,0 0 0,0 0 0,0 0 15,0 0-15,-22 1 16,1-1-16,-21-21 0,21 21 16,-22-21-16,22 0 0,-21 21 0,0-21 15,20 0-15,-20 0 0,0 0 16,21 0-16,-1 0 0,-20 0 0,21 0 15,0 0-15,0 0 16,-1-21-16,22 0 16,0 0-1,22-1 1,-44 22-16,44-21 16,-1 21-16</inkml:trace>
  <inkml:trace contextRef="#ctx0" brushRef="#br0" timeOffset="1641.22">12150 1524 0,'0'0'0,"21"-21"0,0 0 15,0 21-15,21-21 16,-42-1-16,22 1 0,-1 21 0,-21-21 15,0 0-15,0 0 16,0 0-16,-21 21 16,-1 0-16,-20 0 0,0 0 15,-1 0-15,1 0 0,0 0 0,-1 21 16,1 0-16,0-21 0,-1 21 16,22 0-16,0 0 0,0-21 15,0 22-15,21-1 0,0 0 16,0 0-16,0 0 0,21 0 15,0-21-15,21 22 0,-20-1 16,20 0-16,0-21 0,1 21 0,-22 0 16,21-21-16,0 21 0,-20 1 15,20-22-15,-21 21 0,21 0 16,-20 0-16,-1 0 0,-21 0 16,0 1-16,-21-1 15,-22-21-15,22 21 0,-21-21 0,-22 0 16,22 21-16,0-21 0,-22 0 15,22 0-15,-22 0 0,22 0 0,0 0 16,20 0-16,-20 0 16,21 0-16,0 0 0,0 0 0,-1 0 15,22-21 1,0 0 0,22 21-16,-1-21 0,0 21 15,21-22-15,-21 1 0,22 21 0</inkml:trace>
  <inkml:trace contextRef="#ctx0" brushRef="#br0" timeOffset="2444.79">12573 1630 0,'0'0'0,"21"0"15,0 0-15,0 0 0,1-21 16,-1 21-16,0-21 0,0-1 16,0 22-16,0-21 0,1 21 15,-1-21-15,0 21 0,-21-21 0,21 0 16,-21 0-16,-21 21 16,0 0-16,0 0 15,-1 0-15,1 0 0,0 0 16,0 0-16,-21 21 0,20 0 15,1 0-15,21 0 0,-21 0 0,0 22 16,21-22-16,-21 0 0,21 21 16,0-20-16,0-1 0,0 21 0,0-21 15,0 0-15,0 1 0,0-1 16,21 0-16,0 0 0,0-21 0,0 21 16,1-21-16,-1 0 0,0 0 15,0 0-15,0 21 0,0-21 0,1 0 16,-1 0-16,0 0 0,0 0 15,0-21-15,0 21 0,1-21 0,-22 0 16,21 0-16,0 0 16,-21-1-16,0 1 0,0 0 15,21-21-15,-21 21 0,21-1 0,-21 1 16,0 0-16,0 0 0,21 0 16,-21 0-16,22-1 0,-22 1 0,21 0 15,0 21-15,0-21 0,0 21 16,0 0-16,1 0 0,20-21 0,-21 21 15,21 0-15,-20 0 0,20 0 16,-21 0-16,21 0 0,-20 21 0,20-21 16,-21 21-16,0 0 0,-21 0 15,21 1-15,-21-1 0,0 85 32,0-85-32,0 0 0,0 21 0,-21-21 15,21 1-15,-21-1 0,21 0 16,-21-21-1,21-21 1,0 0 0,0-1-16,0 1 0,0 0 15,0 0-15,0-21 0,0 20 16,21-20-16,-21 21 0,0 0 0,0 0 16,21-1-16,0 1 0,-21 0 15,22 0-15,-22 0 0,21 0 16,0 21-1,0-22 1,0 22-16,0-21 16</inkml:trace>
  <inkml:trace contextRef="#ctx0" brushRef="#br0" timeOffset="3916.81">14160 889 0,'0'0'0,"0"-21"0,0 0 0,0 0 16,-21 21 0,0 21-1,21 0-15,0 21 0,-21-21 16,21 22-16,-21-1 0,21 0 15,0 1-15,-21-1 0,-1 22 0,1-22 16,21 0-16,-21 1 0,21-1 16,-21 21-16,21-20 0,0-1 0,-21 0 15,21 1-15,0-1 0,0 0 16,0 1-16,0-1 0,0-21 0,0 0 16,0 22-16,0-22 0,21 0 15,-21 0-15,21-21 0,0 21 16,0-21-16,1 0 0,-1 0 15,0 0-15,0 0 0,0-21 16,22 0-16,-22 0 0,0 0 0,0 0 16,21-22-16,-20 22 0,-1-21 15,0-1-15,0 1 0,0 21 0,0-21 16,1-1-16,-1 22 0,0 0 16,0 0-16,-21 0 0,0-1 0,0 1 15,0 42 16,0 1-31,0 20 16,-21-21-16,0 0 0,21 0 16,0 22-16,-21-22 0,-1 21 0,22-21 15,0 22-15,0-22 0,0 0 16,0 21-16,0-20 0,0-1 0,0 0 16,22 0-16,-1-21 0,0 0 15,0 0-15,0 0 0,0 0 16,1 0-16,-1 0 0,0 0 0,0-21 15,21 21-15,-20-21 0,-1-22 16,0 22-16,0 0 0,0-21 16,22 21-16,-22-22 0,0 22 15,0-21-15,0 21 0,0-1 0,-21-20 16,22 21-16,-22 0 16,-22 42 15,1 0-31,21 0 0,-21 0 15,0 1-15,0 20 0,21-21 0,0 21 16,0-20-16,-21-1 0,21 21 16,0-21-16,0 0 0,0 1 0,0-1 15,0 0-15,21-21 0,-21 21 16,21-21-16,0 0 0,0 0 16,0 0-16,1 0 0,20 0 15,-21 0-15,0-21 0,0 21 0,22-21 16,-22 0-16,0-1 0,0 1 0,0-21 15,1 21-15,-22-22 0,0 22 16,0-21-16,0 21 0,0 0 0,0-1 16,-22 1-16,1 0 0,0 0 15,-21 21-15,21 0 0,-1-21 0,1 21 16,0 0-16,0 0 16,42-21 15,0 21-31,0 0 0,1 0 15,20 0-15,0 0 0,1-22 0,-1 22 16,-21 0-16,21 0 0,1 0 16,-1 0-16,0 0 0,1 0 0,-22 0 15,21 0-15,-21 0 0,1 0 16,-1 0-16,0 0 0,0 0 0,0 22 16,-21-1-16,0 0 15,21 0-15,-21 0 0,0 0 0,0 1 16,0-1-16,0 0 0,0 0 15,0 21-15,0-20 0,0-1 0,0 0 16,0 0-16,-21 0 0,21 0 16,0 1-16,0-1 0,0 0 0,-21-21 15,21 21-15,-21-21 16,21 21 0,0-42-1,0 0 1,0 0-16,0 0 0,0-22 15,0 22-15,21 0 0,0-21 16,0-1-16,1 1 0,-1 21 0,21-22 16,-21 22-16,0-21 0,22 21 15,-1-22-15,-21 22 0,22 0 0,-22 21 16,21-21-16,-21 21 0,0 0 16,22 0-16,-22 0 0,0 0 15,-21 21-15,0 0 0,21 0 0,-21 1 16,0-1-16,0 0 0,0 21 15,0 1-15,0-1 0,0-21 0,0 21 16,0 1-16,-21-22 0,21 21 16,0-21-16,0 1 0,-21-1 0,21 0 15,-21 0-15,21 0 0,-21-21 16,21-21 31,0 0-47,0-21 0,0 20 0,21 1 15,0-21-15</inkml:trace>
  <inkml:trace contextRef="#ctx0" brushRef="#br0" timeOffset="4453.28">16954 1376 0,'0'0'0,"22"0"0,-22-42 31,-22 20-31,1 22 0,0 0 16,0 0-16,0 0 15,0 0-15,-22 0 0,22 0 0,0 0 16,-21 0-16,20 22 0,1-22 16,0 21-16,0 0 0,0-21 0,0 21 15,-1 0-15,22 0 16,0 1-16,22-1 15,-1 0-15,0-21 0,0 0 16,21 0-16,-20 21 0,20-21 16,-21 0-16,21 0 0,1 0 0,-22 21 15,0-21-15,21 0 0,-20 0 16,-1 0-16,0 21 0,0-21 16,0 0-16,-21 22 0,21-1 15,1 0-15,-22 0 16,0 0-16,0 0 15,0 1-15,0-1 16,-22 0-16,1-21 0,0 0 0,-21 21 16,21-21-16,-1 0 0,-20 0 15,21 21-15,-21-21 0,20 0 0,-20 0 16,21 0-16,0 0 0,0 0 16,-22 0-16,22 0 0,0 0 0,0 0 15,0 0 1,-1 0-1,22-21-15,0 0 16,0-21 0,0 20-16,0 1 0</inkml:trace>
  <inkml:trace contextRef="#ctx0" brushRef="#br0" timeOffset="4745.1">15642 910 0,'0'-21'16,"-21"21"78,0 0-94</inkml:trace>
  <inkml:trace contextRef="#ctx0" brushRef="#br0" timeOffset="5112.91">13822 1207 0,'0'0'0,"42"0"16,-21 0-1,22 0-15,-1 0 0,0 0 16,22 0-16,-22 0 0,22 0 0,-1 0 16,1 0-16,-1 0 0,-21 0 15,22 0-15,-22 0 0,1 0 0,-22 0 16,21 0-16,-21 0 0,0 0 15,1 0-15,-1 0 16,-21 21 15,-21-21-31,-1 0 16,1 0-16,0 0 0,0 21 16</inkml:trace>
  <inkml:trace contextRef="#ctx0" brushRef="#br0" timeOffset="5909.02">10435 2328 0,'-42'0'31,"63"0"16,21 0-47,-21 0 15,22 0-15,-1 0 0,22 0 16,-1 0-16,22 0 0,-1 0 0,22 0 16,106-21-16,-106 21 15,0 0-15,21 0 0,0 0 0,21 0 16,0-21-16,0 21 0,0 0 0,0 0 15,22 0-15,-1 0 0,-21-21 16,22 21-16,-1 0 0,-21 0 0,21 0 16,-42-21-16,22 21 0,-1 0 0,0 0 15,0 0-15,0 0 0,-21 0 16,-21 0-16,21 0 0,0 0 16,-21 0-16,0 0 0,0 0 15,-1 0-15,-20 0 0,0 0 0,-1 0 16,1 0-16,-21 0 0,-1 0 0,-21 0 15,1 0-15,-1 0 0,0 0 16,1 0-16,-22 0 0,21 0 0,-21 0 16,1 0-16,-1 0 0,0 0 15,0 0-15,0 0 16,-21-21 15,-21 21-31,0 0 16,0 0-16,0 0 15</inkml:trace>
  <inkml:trace contextRef="#ctx0" brushRef="#br0" timeOffset="6641.02">11620 2836 0,'0'0'0,"22"-21"0,-1 0 0,0 0 0,0 21 16,0-21-16,-21 0 15,0 42 16,-21 0-15,-21 0-16,21 0 0,-22 0 0,22 22 16,-21-22-16,-22 21 0,1 1 15,20-1-15,-41 0 0,20 1 0,-20 20 16,-1-21-16,0 22 0,1-22 16,-1 22-16,21-22 0,-20 0 0,20 1 15,1-1-15,-1 0 0,1 1 16,-1-1-16,1-21 0,20 22 15,-20-22-15,21 0 0,-22 21 0,22-21 0,21-21 16,-22 22-16,22-1 0,-21-21 16,21 0-16,21 21 0,-22-21 15,22-21 17,0 0-32,0-1 15,0 1-15</inkml:trace>
  <inkml:trace contextRef="#ctx0" brushRef="#br0" timeOffset="7094.05">10118 3556 0,'21'0'15,"-21"21"16,0 0-31,-21-21 16,-1 22-16,1-1 0,0 0 0,0 0 16,-21 0-16,20 0 0,-20 1 15,21-1-15,-21 0 0,20 0 0,-20-21 16,21 21-16,0-21 0,0 0 0,-1 21 16,1-21-1,42 0 16,1 22-15,-1-22-16,0 0 0,0 0 0,21 0 16,-20 21-16,41-21 15,-21 0-15,1 21 0,-22-21 0,21 0 16,1 0-16,-22 21 0,21-21 16,0 0-16,-20 0 0,-1 0 0,0 21 15,0-21-15,0 0 0,0 0 16,1 0-16,-1 0 0,-21 21 15,21-21 17,21 0-17,-21-21-15,-21 0 0</inkml:trace>
  <inkml:trace contextRef="#ctx0" brushRef="#br0" timeOffset="7816.83">14901 2731 0,'0'0'0,"21"-22"0,1-20 16,-1 21-16,0 21 15,0-21-15,0 21 16,0 0-16,1 0 16,-1 0-16,0 21 15,0-21-15,0 21 0,0 21 16,1-20-16,20-1 0,0 21 0,-21 0 16,22 1-16,-1-22 0,0 21 15,1 22-15,20-22 0,-20 0 0,20 22 16,-21-22-16,22 22 0,-1-22 15,1 22-15,-1-22 0,1 21 0,-1-20 16,1-1-16,-1 0 0,1-20 0,-22 20 16,1-21-16,20 0 0,-21 22 15,-20-22-15,20-21 0,0 21 16,-21 0-16,1-21 0,-1 0 0,0 21 16,0-21-1,-21-21 16,0 0-31,0 0 0,0 0 16,0-1-16,0 1 16</inkml:trace>
  <inkml:trace contextRef="#ctx0" brushRef="#br0" timeOffset="8157.63">16700 3514 0,'-21'0'31,"0"0"-31,21 21 16,0 0-16,0 0 0,21 0 16,0-21-16,1 22 0,20-22 15,-21 21-15,0-21 0,0 21 16,1-21-16,-1 0 0,21 21 0,-21-21 16,0 21-16,1-21 15,-22 21-15,0 1 16,0-1-16,-22-21 15,1 21-15,0-21 0,-21 21 16,21-21-16,-22 21 0,22 0 0,-21-21 0,-1 22 16,1-22-16,0 21 0,-1 0 15,22-21-15,-21 21 0,21-21 16,-22 0-16,22 21 0,0-21 16,0 0-16,-21 0 0,20 0 0,1 21 15,0-21-15,0 0 0,0 0 16,0 0-16,-1 0 0,1 0 0</inkml:trace>
  <inkml:trace contextRef="#ctx0" brushRef="#br0" timeOffset="9012.39">2773 4614 0,'0'-42'16,"0"84"-16,0-105 0,0 42 0,0 0 16,0-1-16,0 1 15,-21 21 1,21 21-16,0 1 0,-22-1 16,22 0-16,0 21 0,0 22 0,0-22 15,0 22-15,-21 20 16,0-20-16,21-1 0,-21 22 0,21-22 15,0 1-15,-21-1 0,21 1 16,-21-22-16,21 1 0,0-1 0,-22 0 16,22-21-16,0 1 0,0 20 15,0-21-15,22-21 32,-22-21-32,21 0 15,-21 0-15</inkml:trace>
  <inkml:trace contextRef="#ctx0" brushRef="#br0" timeOffset="9332.71">3217 4530 0,'0'-21'31,"0"42"-31,0 0 16,0 21-16,0-21 0,-21 22 0,21-1 16,-21 22-16,21-1 0,0-21 15,0 22-15,0-1 0,-21 1 0,21-1 16,-21-20-16,21-1 0,-22 0 16,22 1-16,0-1 0,0-21 15,0 0-15,0 1 0,0-1 16,0 0-16,0 0 0,0 0 15,-21-42 17,0 0-32,0 21 15</inkml:trace>
  <inkml:trace contextRef="#ctx0" brushRef="#br0" timeOffset="9569.59">2519 5271 0,'106'0'31,"-85"-22"-31,21 22 0,-21 0 16,0 0-16,22-21 0,-22 21 16,21 0-16,-21 0 0,1-21 0,20 21 15,-21 0-15,0 0 0,0 0 16,1 0-16,-1 0 0,0 0 15,0-21 1,0 21 0</inkml:trace>
  <inkml:trace contextRef="#ctx0" brushRef="#br0" timeOffset="10176.43">3746 5165 0,'0'0'0,"22"-21"16,-1 21-16,0-43 15,0 22-15,-21 0 16,0 0-16,0 0 0,0-1 0,0 1 16,0 0-16,-21 0 15,0 0-15,0 0 0,-1 21 16,1 0-16,0 0 0,0 0 15,-21 0-15,20 21 0,-20 0 0,21 0 16,-21 21-16,-1 1 0,1-1 16,21 0-16,-22 1 0,22-1 0,-21 0 15,21-20-15,0 20 0,21 0 16,0-21-16,-22 1 0,22-1 16,0 0-16,0 0 0,0 0 0,22-21 15,-1 21 1,0-21-16,0 0 0,21 0 15,-20 0-15,-1-21 0,21 21 0,0-21 16,-20 0-16,20 0 0,0 0 16,1-1-16,-22 1 0,21 0 0,-21 0 15,0-21-15,22-1 0,-22 22 0,-21-21 16,21 21-16,0-22 0,-21 22 16,0 0-16,0-21 0,0 20 15,0 1-15,0 42 31,0 1-31,0 20 0,0-21 16,0 21-16,-21-20 0,21 20 16,-21 0-16,21-21 0,0 22 15,0-22-15,0 0 0,0 0 0,0 22 16,0-22-16,0 0 0,0 0 16,0 0-1,21-21-15,0 0 0,0 0 16,1 0-16,-22-21 15,21 0-15,0 21 0,-21-21 16</inkml:trace>
  <inkml:trace contextRef="#ctx0" brushRef="#br0" timeOffset="10627.15">4064 5101 0,'0'0'15,"0"-21"-15,0 0 0,0 0 16,0 0-16,21 21 16,0-22-16,0 22 0,-21-21 0,22 21 15,-1-21-15,0 21 0,0 0 16,0 0-16,0 0 0,1 0 0,-1 0 16,0 21-16,0 0 0,0 1 15,22 41-15,-22-42 16,0 0-16,-21 22 0,0-22 0,0 0 15,0 21-15,0-20 0,0-1 16,0 0-16,0 0 0,-21 0 0,0 0 16,-1-21-16,22 22 0,-21-22 15,21 21-15,-21-21 0,0 0 16,21-21 0,0-1-16,0 1 15,0 0-15,0 0 0,0 0 0,0 0 16,0-1-16,21-20 0,-21 21 15,21 0-15,0-22 0,1 1 16,-1 21-16,0 0 16,0 0-16,0-1 0,0 1 0,1 21 15,-1-21-15,0 21 0,0 0 16,0 0-16,0 0 0,1 0 16</inkml:trace>
  <inkml:trace contextRef="#ctx0" brushRef="#br0" timeOffset="11324.87">5207 5165 0,'0'-21'15,"0"42"-15,21-42 0,-21-1 0,0 1 0,0 0 16,0 0-16,0 0 0,0 0 16,0-1-16,0 1 0,0 0 0,-21 0 15,21 0-15,-21 21 0,0-21 16,-1 21-16,1 0 0,-21 0 0,21 0 16,0 0-16,-22 0 0,22 21 15,-21-21-15,-1 21 0,22 21 0,-21-21 16,21 1-16,0 20 0,-1-21 15,-20 21-15,21-20 0,21 20 16,0-21-16,-21 0 0,21 22 0,0-22 16,0 0-16,0 0 0,0 0 15,21 0-15,0 1 0,0-22 0,0 21 16,1-21-16,20 0 0,-21 0 16,21 0-16,-20 0 0,20 0 0,-21 0 15,0 0-15,22-21 0,-22 21 0,21-22 16,-21 1-16,0 0 0,22 0 15,-22 0-15,0-22 0,21-41 16,1 41-16,-22 1 0,0-21 16,0 20-16,0-20 0,1 20 15,-22-20-15,21 21 0,0-22 16,0-21-16,-21 43 0,0 21 16,0-21-16,0 20 0,0 1 15,0 0-15,0 0 0,0 0 0,0 0 16,0 42-1,0 0-15,0 0 16,-21 21-16,21-20 0,0 20 0,-21 0 16,0 22-16,-1-22 0,22 22 15,-21-1-15,21 1 0,-21-22 16,21 21-16,0-20 0,0-1 16,0 0-16,0 1 0,0-1 0,0-21 15,0 22-15,21-22 0,0 0 16,1 0-16,-1 0 0,0 0 15,21-21-15,-21 0 0,1 0 0,-1 0 16,0 0-16,21 0 0,-21 0 16,1-21-16,-1 0 0</inkml:trace>
  <inkml:trace contextRef="#ctx0" brushRef="#br0" timeOffset="12192.06">6710 4360 0,'0'0'0,"0"-21"15,0 42 16,-21 1-31,21-1 0,-22 0 0,1 21 16,0-21-16,0 22 16,0-1-16,0 0 0,-1 22 0,1-22 15,0 22-15,-21-22 0,21 22 16,-1-22-16,1 0 0,0 1 0,21-1 16,0 0-16,-21-21 0,21 1 0,0-1 15,0 0-15,0 0 0,21-42 47,-21 0-47,0 0 0,21-1 16</inkml:trace>
  <inkml:trace contextRef="#ctx0" brushRef="#br0" timeOffset="12517.87">6731 4360 0,'21'0'0,"-42"0"0,63-21 0,-21 21 16,1 0-16,-1 0 15,0 21-15,0 1 0,0 20 16,0-21-16,1 0 16,-22 22-16,0-1 0,0 0 0,0 1 15,0-1-15,0 0 0,0 22 0,0-22 16,0 0-16,-22 1 15,1-1-15,21 0 0,-21 1 0,0-22 16,21 0-16,-21 0 0,21 0 16,0 1-16,-21-22 0,21 21 15,-22-21 1,22-21 0,-21-1-16,0 1 0,0 0 15,0 0-15,0 0 0</inkml:trace>
  <inkml:trace contextRef="#ctx0" brushRef="#br0" timeOffset="12712.96">6329 4847 0,'0'0'16,"21"0"0,0 0-16,0 0 15,0 0-15,1 0 0,20-21 16,-21 21-16,21 0 0,1 0 0,-1 0 15,0-21-15,1 21 0,-22 0 16,21 0-16,1 0 0,-22-21 0,0 21 16,0 0-16,0 0 0,0-21 15,1 21-15</inkml:trace>
  <inkml:trace contextRef="#ctx0" brushRef="#br0" timeOffset="13256.65">7451 4741 0,'0'0'0,"21"-21"0,21 21 0,-21 0 0,22 0 15,-22-21-15,-21 0 16,0 0 0,-21 21-1,-1 0-15,-20 0 0,21 0 16,0 0-16,-22 0 0,22 21 0,-21-21 15,21 21-15,0-21 16,-1 21-16,-20 0 0,21 1 16,0-1-16,21 0 0,-21-21 15,21 21-15,0 0 0,0 0 16,0 1-16,21-1 0,0 0 16,0 0-16,0-21 15,0 0-15,1 0 0,-1 21 16,21-21-16,-21 0 0,0 0 0,1 21 15,-1-21-15,21 0 0,-21 0 0,0 22 16,1-22-16,-22 21 16,21-21-16,-21 21 0,0 0 15,-21 0 1,-1-21-16,1 21 0,0-21 16,0 22-16,-21-22 0,20 0 0,-20 0 15,21 21-15,-21-21 0,20 0 0,1 0 16,0 0-16,-21 0 0,21 0 15,-1 0-15,1 0 0,0 0 16,0 0-16,21-21 31,0-1-31,21 22 16,0-21 0,0 0-16,1 21 0,-1 0 15</inkml:trace>
  <inkml:trace contextRef="#ctx0" brushRef="#br0" timeOffset="13818.57">8086 4826 0,'0'0'0,"21"-21"0,0 0 0,0 0 0,-21-1 16,21 22-16,0-21 0,-21 0 15,0 0-15,0 0 16,0 0 0,-21 21-16,0 0 0,0 0 15,-21 0-15,20 0 0,-20 0 0,21 21 16,-21-21-16,20 21 0,-20-21 16,21 21-16,0-21 0,0 21 0,-1 0 15,22 1-15,0-1 16,0 0-16,0 0 0,0 0 0,22 0 15,-1 1-15,0-22 0,-21 21 16,42 0-16,-21-21 0,1 21 16,-1-21-16,0 0 0,0 21 0,0-21 15,0 0-15,1 0 16,-22 21-16,21-21 0,0 0 0,0 22 16,0-22-16,-21 21 0,21-21 15,-21 21-15,0 0 16,0 0-1,-21-21-15,0 0 0,0 0 16,-21 21-16,20-21 0,-20 0 0,0 0 16,21 0-16,-22 0 0,1 0 15,0 0-15,20 0 0,-20 0 16,21 0-16,-21 0 0,20 0 0,1 0 16,0 0-16,0 0 15,42-21 16,0 21-31,0 0 16,1-21-16,-1 21 0,0-21 0,21 21 16</inkml:trace>
  <inkml:trace contextRef="#ctx0" brushRef="#br0" timeOffset="14217.18">8276 4911 0,'0'0'15,"21"0"-15,0-21 0,1 21 16,-22-22-16,21 22 0,0-21 16,-21 0-16,21 21 0,-21-21 15,21 21-15,0-21 0,-21 0 0,0-1 16,-21 22 15,0 0-15,0 0-16,0 0 0,0 22 15,-1-1-15,1 0 0,21 0 16,0 0-16,-21 0 0,21 1 16,0-1-16,-21 0 0,21 0 0,0 0 15,0 0-15,0 1 0,0-1 16,0 0-16,21-21 0,0 0 15,-21 21-15,21-21 0,1 0 0,-1 0 16,0 0-16,0 0 0,0 0 16,0 0-16,1 0 0,-1 0 0,0 0 15,0 0-15,-21-21 0</inkml:trace>
  <inkml:trace contextRef="#ctx0" brushRef="#br0" timeOffset="14626.94">8657 4763 0,'0'0'0,"0"-22"15,85 22 17,-64 0-32,0 0 0,0 0 0,0 22 15,1-22 1,-22 42-16,0-21 15,0 0-15,21 0 0,-21 1 0,0-1 16,0 0-16,0 0 0,0 0 16,0 0-16,-21 1 0,-1-1 15,22 0-15,-21-21 16,0 0-16,21 21 0,-21-21 16,21-21-1,0 0 1,0 0-16,0-1 0,0 1 15,0 0-15,21 0 0,-21 0 16,21 0-16,0-1 0,-21 1 0,22 0 16,-1 0-1,-21 0-15,21 0 0,0 21 16,0 0-16,-21-22 0,0 1 0,21 21 16,1 0-16,-22-21 0</inkml:trace>
  <inkml:trace contextRef="#ctx0" brushRef="#br0" timeOffset="14973.74">9377 4360 0,'0'-21'16,"0"42"-1,0 1-15,-21-1 16,21 0-16,-22 0 0,22 21 16,-21-20-16,0-1 0,21 21 0,0-21 15,-21 22-15,0-1 0,21-21 0,0 21 16,0 1-16,-21-22 0,21 21 16,0-21-16,0 22 0,0-22 0,0 0 15,0 0-15,0 0 0,0 1 16,21-1-16,0-21 15,0 0-15,0 0 16,0 0-16,1 0 0,-1-21 16,0 21-16,-21-22 0,0 1 15,0 0-15,0-21 0,0 21 16</inkml:trace>
  <inkml:trace contextRef="#ctx0" brushRef="#br0" timeOffset="15160.64">9207 4657 0,'0'-21'0,"0"42"0,22-42 32,-1-1-17,0 22-15,0 0 0,0 0 16,0 0-16,1 0 0,-1 0 16,21 0-16,-21 0 0,0 0 15,1 0-15,-1 0 0,-21-21 16,21 21-16</inkml:trace>
  <inkml:trace contextRef="#ctx0" brushRef="#br0" timeOffset="15856.87">10287 4382 0,'0'0'0,"21"-22"0,0 1 0,0 21 16,-21-21-16,22 0 0,-1 0 0,0 21 16,-21-21-16,0-1 0,21 22 15,0-21-15,-21 42 31,-21 1-31,0-1 16,0 21-16,0-21 0,-22 22 0,22-1 16,-21 0-16,21 1 0,-22-1 15,1 21-15,-22-20 0,22-1 16,0 22-16,-1-1 0,1 1 0,-21-22 0,20 21 16,1-20-16,21 20 15,-22-20-15,22-1 0,-21 0 0,21-21 16,0 22-16,-1-22 0,1 0 15,21 0-15,0 0 0,0 1 16,0-1-16,0-42 31,0-1-31,21 22 0,1-42 16,-1 21-16,21 0 0</inkml:trace>
  <inkml:trace contextRef="#ctx0" brushRef="#br0" timeOffset="16484.5">10837 4297 0,'0'0'0,"0"21"31,0 0-31,-21 22 0,21-22 0,-21 21 16,0-21-16,0 22 0,-1-1 0,1 0 16,0 1-16,0-1 0,0 0 0,-22 1 15,22-1-15,0 0 16,0 1-16,0-22 0,21 0 0,0 0 16,-21 0-16,21 0 0,0 1 0,0-1 15,0-42 16,0-1-15,21 1-16,-21-21 0,0 21 16,0 0-16,21-22 0,0 1 15,-21 21-15,21-22 0,0 1 16,1 0-16,-22 21 0,21-22 0,0 1 16,0 21-16,0-22 0,0 22 0,1-21 15,-1 21-15,0 0 0,0-1 16,0 1-16,22 0 0,-22 0 0,0 21 15,21-21-15,-21 21 0,22 0 16,-22 0-16,21 0 0,-21 0 0,1 0 16,-1 0-16,21 21 0,-21 0 15,-21 0-15,0 22 0,0-22 0,0 21 16,0 0-16,0 1 0,0 41 16,-21-41-16,0-22 0,0 21 15,0 1-15,-1-1 0,22-21 0,-21 0 16,21 0-16,-21 1 15,21-1-15,0 0 0,0 0 16,-21-21 0,21-21-1,0 0-15,-21 21 0,21-21 16,0-1-16,0 1 0</inkml:trace>
  <inkml:trace contextRef="#ctx0" brushRef="#br0" timeOffset="16704.38">10583 4657 0,'-21'0'0,"42"0"0,-21 0 31,21 0-31,1 0 16,-1 0-16,0 0 0,0 0 15,0-21-15,22 21 0,-22 0 0,21 0 16,-21-22-16,22 22 0,-22 0 0,0 0 15,0 0-15,0 0 0,0 0 16,1 0-16,-1 0 0,-21-21 16,21 21-16,0 0 0</inkml:trace>
  <inkml:trace contextRef="#ctx0" brushRef="#br0" timeOffset="17248.58">11620 4551 0,'0'0'0,"22"0"0,-22-21 16,0 0 0,-22 21-1,1 0-15,0 0 0,0 0 16,0 0-16,0 0 0,-1 0 15,1 0-15,0 21 0,0-21 0,0 21 16,0 0 0,21 0-16,0 0 15,21-21 1,0 0-16,0 0 16,21 22-16,-20-22 0,-1 0 15,0 0-15,0 21 0,0-21 16,0 0-16,22 21 0,-22 0 15,0-21-15,-21 21 0,21-21 0,-21 21 16,21 1-16,-21-1 0,0 0 16,0 0-16,0 0 0,-21-21 15,0 21-15,0 1 0,0-22 16,0 21-16,-1-21 0,1 0 0,0 0 16,-21 0-16,21 0 0,-1 0 15,-20 0-15,21 0 0,0 0 0,-22 0 16,22 0-16,0 0 0,0 0 15,0 0-15,0 0 0,-1-21 0,22-1 16,-21 22-16,21-21 31,21 21-31,1 0 16,-1-21 0,0 21-16,0-21 0,0 21 0</inkml:trace>
  <inkml:trace contextRef="#ctx0" brushRef="#br0" timeOffset="17756.77">12213 4572 0,'0'0'0,"21"0"0,0-21 15,1 21-15,-1 0 16,-21-21-16,-21 21 15,-1-21-15,1 21 0,-21 0 0,21 0 16,-22 0-16,22 0 0,-21 0 0,21 0 16,-22 0-16,22 0 0,0 0 15,0 0-15,0 21 0,0-21 0,-1 21 16,22 0 0,0 0-16,22 0 15,-1-21-15,-21 22 0,21-22 0,0 21 16,0-21-16,22 21 0,-22-21 15,0 21-15,0-21 0,21 21 16,-20 0-16,-1-21 0,0 22 16,0-22-16,-21 21 0,21 0 15,-21 0-15,0 0 16,-21 0-16,0-21 16,0 0-16,0 0 0,-22 22 0,22-22 15,0 0-15,-21 0 0,-1 0 16,22 0-16,0 0 0,-21 0 0,20 0 15,1 0-15,0 0 0,0 0 16,0 0-16,21-22 47,21 22-47,-21-21 16,21 21-16,0 0 15,0 0-15</inkml:trace>
  <inkml:trace contextRef="#ctx0" brushRef="#br0" timeOffset="18152.91">12446 4678 0,'0'0'16,"42"-21"-1,-21 0-15,-21-1 16,0 1-16,22 21 0,-22-21 0,21 0 16,-21 0-1,0 0-15,-21 21 32,-1 0-17,22 21-15,-21 0 0,21 0 0,0 0 16,-21 0-16,21 1 15,-21-1-15,21 0 0,0 0 16,-21 0-16,21 0 0,0 1 16,0-1-16,0 0 0,0 0 15,0 0-15,21-21 16,0 0 0,0 0-16,0 0 0,1 0 15,-1 0-15,0-21 16,0 0-16</inkml:trace>
  <inkml:trace contextRef="#ctx0" brushRef="#br0" timeOffset="18560.68">12827 4530 0,'21'0'31,"0"0"-31,0 0 16,1 0-16,-1 0 0,-21 21 16,21-21-16,-21 21 0,0 0 0,21 0 15,-21 1-15,0-1 0,0 0 16,0 0-16,0 0 0,0 0 0,0 1 16,0 20-16,0-21 15,0 21-15,-21-20 0,21-1 0,0 0 16,-21-21-1,21-21 17,0 0-32,0-1 15,0 1-15,0 0 0,0 0 0,0 0 16,0 0-16,21-1 0,-21-20 16,21 21-16,0 0 0,-21 0 0,21-1 15,1 1-15,-1 0 0,0 0 16,0 21-16,0-21 15,0 0 1,1 21-16,-1-22 0</inkml:trace>
  <inkml:trace contextRef="#ctx0" brushRef="#br0" timeOffset="18964.65">13610 4064 0,'0'0'0,"0"21"0,-21 0 0,0 1 16,0-1-16,21 21 0,-22-21 0,1 0 15,0 22-15,21-22 0,-21 21 16,21-21-16,0 22 0,-21-22 0,21 21 16,-21 1-16,21-22 0,-22 21 0,22-21 15,0 22-15,0-22 0,-21 21 16,21 0-16,0-20 0,-21 20 0,21-21 16,0 0-16,0 22 0,0-22 15,0 0-15,0 0 0,0 0 16,21-21-16,0 0 15,1 0-15,-1 0 16,0 0-16,0 0 0,0-21 16,0 0-16,1 0 0,-1 0 15,-21-1-15,21 1 0</inkml:trace>
  <inkml:trace contextRef="#ctx0" brushRef="#br0" timeOffset="19252">13293 4403 0,'42'0'31,"-21"0"-31,21 0 0,-20-21 0,20 21 16,-21 0-16,21 0 0,-20 0 15,20 0-15,21-22 0,-41 22 16,-1 0-16,21 0 0,-21-21 16,0 21-16,1 0 0,-22-21 31,-22 21-15</inkml:trace>
  <inkml:trace contextRef="#ctx0" brushRef="#br0" timeOffset="20321.59">17378 4424 0,'0'0'0,"21"0"0,21 0 16,-21 0-16,22-21 0,-22 21 16,21-21-16,1-1 0,-22 1 0,21 21 15,0-21-15,-20 0 0,-1 0 16,0 0-16,0-1 0,0 1 15,-21 0-15,0 0 16,0 0-16,-21 21 0,-21 0 16,21 0-16,-22 0 0,22 0 0,-21 0 15,-1 0-15,1 21 0,0-21 16,-1 21-16,22 0 0,-21 0 0,0 1 16,20-1-16,-20-21 0,21 21 15,0 0-15,0 0 0,-1 0 0,22 1 16,0-1-16,0 0 0,0 0 15,0 0-15,22 0 0,20 1 16,-21-22-16,0 21 0,22 0 16,-22-21-16,21 21 0,0 0 0,1 0 15,-22-21-15,21 22 0,1-1 16,-22-21-16,0 21 0,0 0 16,0 0-16,0-21 0,-21 21 0,0 1 15,0-1-15,0 0 0,-21-21 16,-21 42-16,21-21 0,-22-21 15,1 22-15,0-1 0,-22-21 16,22 0-16,-22 0 0,22 0 0,0 0 16,-22 0-16,22 0 0,0 0 15,-1-21-15,1-1 0,0 1 0,20 21 16,1-21-16,0 0 0,0 0 16,21 0-16,0-1 0,0 1 15,0 0-15,0 0 0,0 0 16,0 0-16,21 21 15,0 0-15,0 0 0,1-22 16,-1 22-16,0 0 0,0 0 16,21 0-16</inkml:trace>
  <inkml:trace contextRef="#ctx0" brushRef="#br0" timeOffset="20832.16">18161 4255 0,'0'-22'0,"0"44"0,0-65 16,-21 43 15,21 21-31,-21 1 0,-1-22 16,1 21-16,0 21 0,0-21 0,0 0 15,0 1-15,-1 20 0,1-21 0,0 21 16,21-20-16,-21-1 16,0 21-16,21-21 0,-21 0 0,21 1 15,0-1-15,0 0 0,0 0 16,0 0-16,0 0 0,21-21 0,0 0 16,0 22-16,21-22 0,-20 0 15,-1 0-15,21 0 0,-21 0 0,22-22 16,-22 1-16,21 21 0,-21-21 0,22 0 15,-22 21-15,21-21 0,-21-22 16,0 22-16,1 0 0,-22 0 0,0-21 16,0 20-16,0-20 0,0 0 15,0 21-15,-22-22 0,1 22 0,-21-21 16,21 21-16,-22 21 16,1-22-16,0 22 0,21 0 0,-22 0 15,22 0-15,-21 0 0,21 0 16,-1 0-16,1 22 0,21-1 15,0 0-15,21-21 16,1 21-16,-1-21 0,0 0 16,21 0-16,1 0 0,-1 0 15</inkml:trace>
  <inkml:trace contextRef="#ctx0" brushRef="#br0" timeOffset="21681.68">18923 3810 0,'0'0'0,"-64"-42"31,43 42-31,21 21 16,-21 0-16,21 21 16,-21-20-16,21 20 0,0 0 15,-21 1-15,21 20 0,0-21 16,-21 22-16,-1-1 0,1 1 0,0-1 15,0 1-15,0-1 0,0 1 16,-1 21-16,22-22 0,-21 22 0,0-22 16,0 22-16,21 0 0,-21-22 15,0 1-15,-1 20 0,1-20 16,0-1-16,0 1 0,0-1 0,0 22 16,-1-22-16,1 1 0,21-22 15,-21 22-15,21-22 0,0 0 0,0 1 16,21-22-16,22 21 0,-22-42 0,21 21 15,0-21-15,1 0 0,20 0 16,-20 0-16,20 0 0,-21 0 0,1-21 16,-1 0-16,0 0 0,1 0 15,-1 0-15,-21-22 0,22 22 0,-22-21 16,21-22-16,-21 22 0,0-22 0,-21 22 16,0-21-16,0-1 15,0 1-15,0-1 0,0 1 0,-21 20 16,0-20-16,0-1 0,-21 22 0,20 0 15,-20-1-15,21 1 0,0 21 16,-22-22-16,22 43 0,0-21 0,0 0 16,0 21-16,0-21 15,21 0 1,21 21 0,0 0-16,0-21 0,21 21 0,-20-22 15,-1 22-15,21-21 0,-21 0 16,22 21-16,-1-21 0,0 0 0,1 0 15,-1-1-15,21 1 16,1-21-16,-22 21 0,22-22 0,-22 1 16,22 0-16,-22-22 0,0 22 15,-21 0-15,22-22 0,-22 22 0,0-1 16,-21 1-16,0 21 0,0-21 16,0 20-16,0 1 0,0 0 0,-21 21 15,0 0-15,0 0 0,-1 0 16,1 21-16,0 0 15,0 1-15,0 20 0,0 0 0,21 1 16,-22-1-16,22 0 16,-21 22-16,21-22 0,0 0 0,-21 1 15,21-22-15,-21 21 0,21 1 16,0-22-16,0 0 0,0 0 0,0 0 16,0 0-16,0 1 15,21-22-15,0 21 0,0-21 16,1 0-16,-1 0 0,-21-21 15,0-1-15,0 1 16,21 21-16</inkml:trace>
  <inkml:trace contextRef="#ctx0" brushRef="#br0" timeOffset="21865.57">19219 4360 0,'-21'0'0,"42"0"0,-63 0 16,84 0-1,-21 0 1,1 0-16,-1 0 0,21 0 16,0 0-16,1 0 0,-1 0 0,0 0 15,22 0-15,-22 0 0,1 0 16,-1 0-16,21-21 0,-20 21 0,-1 0 16</inkml:trace>
  <inkml:trace contextRef="#ctx0" brushRef="#br0" timeOffset="22408.26">20341 3937 0,'-21'0'32,"0"21"-32,0 0 0,-1 43 15,22-22-15,-21 1 0,0-1 0,0 0 16,21 1-16,-21-1 0,0 0 15,-1-21-15,22 22 0,-21-1 0,0-21 16,0 22-16,21-22 0,-21 0 16,21 21-16,-21-42 0,21 21 15,0 1-15,0-1 0,-22-21 16,22-21 15,22-1-31,-22 1 16,21 0-16,0 0 0,-21 0 0,21 0 15,0-22-15,0 1 0,22 0 16,-22-1-16,0 1 0,0-22 0,22 22 16,-22 0-16,0-1 0,0 1 15,0 21-15,0-21 0,1 20 16,-1 1-16,0 21 0,0-21 0,0 21 16,0 0-16,1 0 15,-1 0-15,-21 21 0,0 0 0,21 22 16,-21-22-16,21 21 0,-21 1 15,0-1-15,0 21 0,0-20 0,0-1 16,0 0-16,0 1 0,-21-1 16,21-21-16,-21 22 0,0-22 0,21 0 15,0 0-15,0 0 0,-22 0 16,22 1-16,-21-22 0,21 21 16,-21-21-16,0-21 31,0-1-31</inkml:trace>
  <inkml:trace contextRef="#ctx0" brushRef="#br0" timeOffset="22585.16">20129 4466 0,'0'0'0,"-21"0"0,0 0 0,0 0 16,21-21-1,21 21 1,0 0-16,0 0 15,1-21-15,-1 21 0,21 0 16,-21 0-16,22 0 0,-1-21 16,-21 0-16,21 21 0,1-22 0,-1 22 15</inkml:trace>
  <inkml:trace contextRef="#ctx0" brushRef="#br0" timeOffset="23068.88">21103 4149 0,'0'0'0,"21"-21"16,-21-1-1,0 1-15,-21 21 16,0 0 0,0 0-16,0 0 0,-1 0 15,1 21-15,0 1 0,-21-1 16,21 0-16,-1 0 0,1 0 0,0 0 15,21 1-15,0-1 0,0 0 16,0 0-16,0 0 0,0 0 16,0 1-16,21-22 0,0 0 0,1 21 15,-1-21-15,21 0 0,-21 0 16,0 0-16,22 0 0,-22 0 0,21 0 16,-21 0-16,1 0 0,20 0 15,-21 0-15,0 0 0,0 0 0,-21 21 16,0 0-1,0 0 1,-21 0-16,0-21 0,0 22 16,-21-22-16,20 21 0,-20-21 15,0 21-15,21-21 0,-22 21 0,1-21 16,21 0-16,-64 0 16,43 21-1,21-21-15,-1 0 0,1 0 16,21-21 15,21 21-31,1-21 16</inkml:trace>
  <inkml:trace contextRef="#ctx0" brushRef="#br0" timeOffset="23584.1">21696 4191 0,'0'0'0,"21"-21"0,0 0 15,-21 0-15,0-1 0,0 1 16,-21 0 0,0 21-16,0 0 0,-1 0 15,1 0-15,-21 0 0,21 0 16,-22 21-16,1 0 0,21-21 0,-21 22 15,20-1-15,1-21 0,0 21 16,0 0-16,21 0 0,0 0 16,0 1-16,0-1 0,21-21 15,-21 21-15,21-21 16,0 0-16,22 0 0,-22 21 0,21-21 16,-21 0-16,22 0 0,-22 21 15,21-21-15,1 0 0,-22 21 0,0-21 16,0 22-16,0-22 15,0 21-15,1-21 0,-22 21 0,0 0 16,0 0-16,0 0 16,-22-21-16,1 22 0,0-22 15,0 21-15,-21-21 0,20 21 0,-20-21 16,21 0-16,-21 0 0,-1 0 16,22 0-16,-21 0 0,21 21 0,-22-21 15,22 0-15,0 0 0,0 0 16,0 0-16,-1 0 0,1 0 15,21-21 1,0 0 0,0 0-16,21 21 15,1-22-15</inkml:trace>
  <inkml:trace contextRef="#ctx0" brushRef="#br0" timeOffset="23972.98">21929 4318 0,'0'0'15,"105"-21"1,-83 0 0,-1 0-16,0 21 0,0-22 15,0 1-15,0 0 0,-21 0 0,22 0 16,-22 0-16,21-1 0,-21 1 15,0 0-15,0 0 0,-21 21 32,-1 0-32,1 0 0,0 21 0,0 0 15,21 0-15,-21 1 0,0-1 16,-1 0-16,22 21 0,0-21 0,-21 1 16,21-1-16,-21 21 0,21-21 15,0 0-15,0 1 0,0-1 16,0 0-16,21-21 0,0 21 15,1-21-15,-1 21 0,0-21 16,0 0-16,0 0 0,0 0 0,1 0 16,20 0-16,-21 0 0,21 0 15,-20 0-15,-1 0 0,21-21 0,-21 0 16</inkml:trace>
  <inkml:trace contextRef="#ctx0" brushRef="#br0" timeOffset="24356.78">22479 4212 0,'0'0'0,"0"-21"15,0 0-15,21 0 0,-21 0 0,21 21 16,0-22-16,1 22 16,-1 0-16,0 0 0,0 0 15,0 0-15,0 0 0,1 0 16,-1 0-16,21 0 0,-21 22 0,0-1 16,1 0-16,-1 0 0,-21 0 15,0 0-15,21 1 0,-21-1 0,0 21 16,0-21-16,0 0 0,0 1 15,0-1-15,0 0 0,0 0 0,0 0 16,0 22-16,-21-22 16,0-21-1,21-21 17,0-1-32,0 1 0,0 0 15,0 0-15,21 0 0,0-22 16,0 22-16,-21-21 0,21 0 0,0 20 15,1-20-15,-1 0 0,0 21 16,0-22-16,0 22 0,0-21 0,1 21 16,-1-1-16,-21 1 15,21 0-15,0 21 0,-21-21 16</inkml:trace>
  <inkml:trace contextRef="#ctx0" brushRef="#br0" timeOffset="24796.78">23516 3683 0,'0'0'15,"0"21"17,0 0-17,0 1-15,0-1 16,-21 0-16,0 0 0,21 0 0,-21 22 16,21-22-16,-22 21 0,1 0 15,21 1-15,0-1 0,-21 0 0,21 1 16,0-1-16,0-21 0,0 22 0,0-1 15,0-21-15,0 0 0,0 22 16,21-22-16,0-21 0,1 21 0,-1 0 16,0-21-16,0 0 0,0 0 15,43 21 1,-43-21-16,0 0 0,0 0 16,0 0-16,1-21 15,-1 0-15,0 0 16,0 0-16,0-1 15,-21 1-15,21 0 0,1 0 0</inkml:trace>
  <inkml:trace contextRef="#ctx0" brushRef="#br0" timeOffset="25097.25">23326 3874 0,'0'0'0,"0"-22"0,-22 22 0,22-21 31,22 21-31,-1 0 16,0 0-16,21 0 0,-21 0 15,22 0-15,-1 0 0,0 0 0,1-21 16,20 21-16,-20 0 0,-1 0 0,0 0 16,22 0-16,-22 0 0,0 0 15,1 0-15,-1 0 0,0 0 0,1 0 16,-22-21-16,0 21 0,0 0 15,0 0 1,-42 0 0,0 0-1,-21 0-15,21 0 16</inkml:trace>
  <inkml:trace contextRef="#ctx0" brushRef="#br0" timeOffset="26744.59">2921 5863 0,'-21'0'0,"42"0"0,-85 0 15,43 0-15,-21 0 0,21 0 16,0 0-16,-1 0 0,1 0 0,0 0 16,0 0-16,42 0 62,0 0-62,0 0 0,1 0 16,-1 0-16,21 21 0,-21-21 15,22 0-15,-22 0 0,21 0 0,-21 0 16,22 22-16,-1-22 0,-21 0 0,21 0 16,1 0-16,20 0 0,-20 0 15,-1 0-15,21 0 0,1 0 0,-1 0 16,1 0-16,-1 0 16,22 0-16,-21 0 0,20-22 0,-20 22 0,20 0 15,-20 0-15,42 0 0,0-21 16,-22-21-16,1 63 0,0-21 0,63 0 15,-42 0-15,-1-21 0,-41 0 16,42 21-16,0 0 0,21 0 0,-43 0 16,1 0-16,84 0 0,-63-21 0,0 21 15,0-22-15,-22 22 0,22 0 0,0 0 16,-21 22-16,21-22 0,-1 0 0,1 0 16,42 0-16,-21 0 0,-21 0 15,21 0-15,0 0 0,0 0 16,127-22-16,-127 22 0,0 0 15,0 0-15,-21 0 0,21 0 16,0 0-16,21 0 0,-42 0 0,21 0 16,0 0-16,0 0 0,21-21 0,0 21 15,-21-42-15,-21 42 0,42 0 0,-42-42 16,21 42-16,0 0 0,21 0 16,1 0-16,-22 0 0,0 0 0,0 0 15,0 0-15,0 0 0,-22 0 0,22 0 16,-21 0-16,0 0 0,0 0 15,0 0-15,0 0 0,-1 0 0,-20-22 16,0 22-16,21 0 0,-43 0 16,22 0-16,-22 0 0,1 0 15,-1 0-15,-20-21 0,-1 21 0,0 0 16,1 0-16,-22 0 0,0 0 16,0 0-16,0-21 0,0 21 0,1-21 31,-1 21 16,-21-21-32,-21 0 1</inkml:trace>
  <inkml:trace contextRef="#ctx0" brushRef="#br0" timeOffset="28160.96">17018 5249 0,'0'22'0,"0"-44"0,-21 44 15,0-22-15,-1 0 16,44 0 47,-1 0-63,0 0 0,0 0 15,0 0-15,22 0 0,-22 0 0,21 0 16,0 0-16,1 0 0,20 0 15,-20 0-15,20 0 0,1 0 0,-1 0 16,-21 0-16,22 0 0,-1 0 16,1 0-16,-1 0 0,1 0 0,-1 0 15,1 0-15,-1 0 0,1 0 16,-1 0-16,1 0 0,21 0 0,-22 0 16,22 0-16,-1 0 0,-20 0 15,21-22-15,-1 22 0,-20 0 16,20 0-16,1 0 0,21-21 0,-21 21 15,-1 0-15,1 0 0,21 0 16,-22 0-16,1-21 0,0 21 0,-22 0 16,22 0-16,-22 0 0,22 0 15,0 0-15,-1 0 0,1 0 0,0 0 16,21 0-16,-22 0 0,22 0 16,-21 0-16,21 0 0,-22 0 0,1 0 15,0 0-15,-1 0 0,1 0 16,0 0-16,-1 0 0,1 0 15,0 0-15,-22 0 0,22 0 0,-22 0 16,1 0-16,20-21 0,-20 21 16,21 0-16,-22 0 0,22 0 0,-1-21 15,1 21-15,0 0 0,-1 0 16,1 0-16,0 0 0,-1-21 16,-20 21-16,-1 0 0,1 0 0,-1 0 15,1 0-15,-22 0 0,1 0 0,20-22 16,-21 22-16,1 0 0,-1 0 15,22 0-15,-22 0 0,-21 0 0,21-21 16,1 21-16,-22 0 0,0 0 16,0 0-16,0 0 0,1 0 15,-44 0 48,1 0-48</inkml:trace>
  <inkml:trace contextRef="#ctx0" brushRef="#br0" timeOffset="46840.69">3810 7049 0,'21'0'16,"-21"21"-16,0-42 62,0-1-46,0 1-16,0 0 16,-21 0-1,0 21 1,0 0-16,-1 0 16,1 0-16,0 0 15,0 0-15,0 0 0,0 0 16,-1 0-16,1 21 0,0 0 15,0 0-15,0-21 0,0 22 16,21-1-16,-22 0 0,22 0 0,-21-21 16,21 42-16,0-20 15,0-1-15,0 0 0,0 0 0,0 0 16,21 0-16,1 1 16,-1-22-16,0 21 0,0-21 15,0 0-15,0 0 0,1 0 0,-1 0 16,0 0-16,0-21 0,0-1 15,0 1-15,1 21 0,-1-21 0,0 0 16,0 0-16,-21 0 0,0-1 16,21 1-16,-21 0 0,21 0 15,-21 0-15,0 0 0,0-1 0,0 1 16,0 0-16,0 0 16,0 42 15,0 0-16,-21 0-15,21 1 16,0-1-16,0 0 0,0 0 16,0 0-16,0 0 15,0 1-15,21-22 16,-21 21-16,22-21 0,-1 0 16,0 0-16,0 0 0,0 0 15,0-21-15,1-1 16,-1 22-16,0-21 0,-21 0 15,21 21-15,0-21 0,-21 0 0,0 0 16,0-1-16,21 1 0,-21 0 16,0-21-16,0 21 0,0-1 0,0 1 15,0-21-15,0 21 0,0 0 16,0-1-16,-21-20 0,21 21 0,-21 0 16,0 0-16,0 21 0,0-22 15,-1 1-15,-20 21 0,21 0 0,0-21 16,-22 21-16,22 0 0,-21 0 15,21 0-15,-22 0 0,22 0 16,-21 0-16,0 0 0,20 0 0,-20 21 16,21-21-16,-21 21 0,-1 1 15,22 20-15,-21-21 0,21 0 0,-22 22 16,22-1-16,0-21 0,0 21 16,0 1-16,-1-1 0,1 0 15,21 1-15,-21-1 0,21 0 0,0 22 16,0-22-16,0 1 0,21-1 15,0 0-15,1 1 0,20-22 0,-21 0 16,21 21-16,1-21 0,20 1 16,-20-22-16,-1 21 0,21 0 0,-20-21 15,-1 0-15,22 0 0,-22 0 0,0 0 16,1 0-16,-1 0 0,0-21 16,-21 21-16,22-21 0,-22-1 15,0 22-15,0-21 0,0 21 16,1-21-16,-1 0 0,-21 0 15,0 0-15,0-1 16,0 1 0,0 0-1,0 0-15</inkml:trace>
  <inkml:trace contextRef="#ctx0" brushRef="#br0" timeOffset="47264.9">4720 6668 0,'0'0'16,"0"-22"-16,-21 22 15,21 22 17,0-1-32,0 0 0,0 0 15,0 21-15,0-20 0,-21 20 0,21-21 16,0 21-16,0-20 0,0 20 15,-21 0-15,21-21 0,0 22 0,0-22 16,0 0-16,0 0 0,0 22 16,0-22-16,0 0 0,0 0 15,0-42 17,0 0-17,21 0-15,-21-1 0</inkml:trace>
  <inkml:trace contextRef="#ctx0" brushRef="#br0" timeOffset="47908.92">4593 6731 0,'0'-85'31,"21"64"-31,0 21 16,1-21-16,20 21 0,-21-21 0,0 21 16,22 0-16,-22-21 0,21 21 15,-21 0-15,22 0 0,-22 0 0,21 0 16,-21 0-16,0 21 0,1 0 0,-1 0 16,0 0-16,-21 1 0,0-1 15,0 0-15,0 0 0,0 21 0,-21-20 16,0-1-16,-1 21 0,1-21 15,0 0-15,-21 1 0,21-1 16,-22-21-16,22 21 0,0-21 0,0 0 16,0 21-16,-1-21 15,22-21 1,0 0 0,22 0-16,-1 21 0,0-22 15,0 22-15,0 0 0,0-21 16,1 21-16,20 0 0,-21 0 0,0-21 15,0 21-15,22 0 0,-22 0 0,0 0 16,0 0-16,0 0 0,1 0 16,-1 21-16,0 0 0,-21 1 15,21-1-15,-21 0 16,0 0-16,0 0 0,0 0 0,0 1 16,-21-1-16,0 0 15,0 0-15,-1 0 0,-20 0 16,21 1-16,0-1 0,-22-21 0,22 21 15,-21 0-15,0-21 0,20 21 16,-20-21-16,21 0 0,-21 0 0,-1 0 16,22 0-16,-21 0 0,21 0 0,-1 0 15,1 0-15,0 0 0,0 0 16,42-21 15,0 21-31,0-21 0,1 21 0,-1-21 16,21 0-16,-21 21 15</inkml:trace>
  <inkml:trace contextRef="#ctx0" brushRef="#br0" timeOffset="48232.75">5419 6604 0,'21'0'0,"-21"21"31,0 0-31,0 1 0,0-1 16,0 0-16,0 0 0,0 21 16,0-20-16,0-1 0,0 21 0,0-21 15,0 0-15,0 22 0,0-22 16,0 0-16,0 0 0,0 0 0,-21 1 15,21-1-15,0 0 0,0-42 47,0 0-31,0-1-16</inkml:trace>
  <inkml:trace contextRef="#ctx0" brushRef="#br0" timeOffset="48497.08">5440 6604 0,'21'0'31,"0"0"-31,0 21 16,0 0-16,1 1 0,-1-1 15,0 0-15,0-21 0,0 21 0,0 0 16,-21 0-16,22 1 0,-22-1 0,21 0 15,-21 0-15,21-21 16,-21 21-16,0 0 16,0 1-16,0-44 31,0 1-15</inkml:trace>
  <inkml:trace contextRef="#ctx0" brushRef="#br0" timeOffset="49024.33">6011 6519 0,'-21'22'16,"0"-1"-16,0-21 15,21 21-15,-21 0 0,-1 0 0,1-21 16,0 21-16,0 1 0,0-1 15,0 0-15,-1-21 0,1 21 0,0 0 16,0-21-16,0 21 0,21 1 0,-21-22 16,21 21-1,21-21 17,0-21-32,0 21 0,0-22 15,0 1-15,1 0 16,-1 21-16,0-21 0,0 0 0,0 0 15,0-1-15,1 1 0,-1 0 0,0 0 16,-21 0-16,21 0 0,0 21 16,-21-22-16,21 22 31,-21 22-15,0-1-1,0 0-15,0 0 0,0 21 16,0-20-16,0-1 0,0 0 0,0 21 15,0-21-15,0 1 0,0 20 16,0-21-16,0 0 0,0 0 0,0 1 16,0-1-16,0 0 0,0 0 0,0 0 15,0 0-15,0 1 16,0-1 15,-21-21-31</inkml:trace>
  <inkml:trace contextRef="#ctx0" brushRef="#br0" timeOffset="49712.22">4508 7726 0,'0'0'0,"-21"0"0,0 0 15,0 0-15,0 0 16,0 0-16,-1 0 15,44 0 32,20 0-47,-21 0 0,21 0 16,1 0-16,-1 0 0,22 0 16,-1-21-16,1 21 0,-1 0 0,1-21 15,20 21-15,-20 0 0,20-22 0,1 22 16,0-21-16,-1 21 0,1 0 15,-21-21-15,20 21 0,1 0 16,-22-21-16,22 21 0,-21 0 0,-22 0 16,21-21-16,-20 21 0,-1 0 15,-21 0-15,22 0 0,-22-21 0,0 21 16,-42 0 31,0 0-47,-1 0 15,1 0-15,0 0 0,0 0 16,-21 21-16,20-21 0,1 21 16,-21-21-16,0 0 0,-1 21 0,-20-21 15,-1 21-15</inkml:trace>
  <inkml:trace contextRef="#ctx0" brushRef="#br0" timeOffset="50176.99">4403 8001 0,'21'0'47,"21"-21"-47,-21 21 0,0 0 16,22-21-16,-1 21 0,0 0 15,1 0-15,20-21 0,1 21 0,-1 0 16,1 0-16,-1-22 0,1 22 0,-1 0 16,1 0-16,20-21 0,-20 21 15,21 0-15,-22 0 0,1-21 0,-1 21 16,1 0-16,-1 0 0,1 0 15,-22 0-15,0-21 0,1 21 0,-1 0 16,-21 0-16,0 0 0,0 0 0,1 0 16,-1 0-16,-42 0 47,-1 0-47,1 0 15,0 0-15,0 21 0,0-21 0,0 0 16,-1 21-16,-20-21 0,21 21 0,-21-21 15,-1 22-15,1-22 0,-22 21 16</inkml:trace>
  <inkml:trace contextRef="#ctx0" brushRef="#br0" timeOffset="50584.76">4339 8234 0,'-21'0'0,"42"0"0,-42 21 0,42-21 31,0 0-15,22 0-16,-22 0 0,21 0 0,0 0 15,1 0-15,20 0 0,-20 0 16,20 0-16,1 0 0,-1 0 0,1-21 15,-1 21-15,1 0 16,-1 0-16,1 0 0,-1 0 0,22-21 16,-22 21-16,1 0 0,-22 0 0,22 0 15,-1 0-15,-21 0 0,1-21 16,-1 21-16,0 0 0,1 0 0,-22 0 16,0 0-16,0 0 0,0 0 0,1 0 15,-44 0 16,1 0-31,0 0 16,0 0-16,0 21 0,-22-21 0,22 0 16,-21 0-16,0 21 0,-1 0 0,1-21 15</inkml:trace>
  <inkml:trace contextRef="#ctx0" brushRef="#br0" timeOffset="51008.51">4212 8530 0,'64'0'31,"-22"0"-31,-21 0 0,21 0 0,1 0 15,-1 0-15,22 0 0,-1 0 16,1 0-16,-22-21 0,43 21 0,-22 0 16,1 0-16,-1-21 0,1 21 0,-22 0 15,21 0-15,22-21 0,-21 21 16,-1 0-16,1-21 0,-1 21 0,-21 0 16,22 0-16,-1 0 0,-20 0 0,-1 0 15,0 0-15,-20 0 16,20 0-16,-21 0 0,0 0 0,0 0 0,1 0 15,-44 0 32,1 0-47,0 0 16,-21 0-16,21 0 16,-1 0-16,-20 0 0,21 0 0,-21 21 15,-1-21-15</inkml:trace>
  <inkml:trace contextRef="#ctx0" brushRef="#br0" timeOffset="51409.28">4191 8721 0,'21'0'0,"0"0"16,22 0-16,-22 0 0,21 0 15,0 0-15,1 0 0,20 0 0,-20 0 16,20 0-16,1 0 0,20-21 16,-20 21-16,-1 0 0,1 0 15,-1-22-15,22 22 0,-22 0 0,1-21 16,21 21-16,-22-21 0,22 21 0,-22 0 15,1 0-15,-1-21 0,1 21 16,-1 0-16,-20 0 0,20 0 0,-21 0 16,1 0-16,-1-21 0,-21 21 0,0 0 15,22 0-15,-22 0 0,0 0 16,0 0 0,-42-21 15,0 21-31,0 0 0,0 21 15</inkml:trace>
  <inkml:trace contextRef="#ctx0" brushRef="#br0" timeOffset="52860.02">3323 10456 0,'21'0'62,"0"0"-62,1-21 16,-22 0 0,21 21-16,-21-21 0,0 0 15,0 0-15,0-1 0,0 1 0,0 0 16,0 0-16,0 0 0,0 0 15,0-1-15,-21-20 0,-1 21 0,1 0 16,0 0-16,0-1 0,0 1 16,-22 0-16,22 0 0,0 21 15,0 0-15,0 0 0,0 0 0,-1 0 16,1 0-16,0 0 16,0 21-16,0 0 0,0 0 0,-1 1 15,1-1-15,0 0 0,0 0 16,21 21-16,0-20 0,-21-1 0,21 21 15,0-21-15,0 22 0,0-22 16,0 0-16,0 0 0,0 0 0,21 0 16,0-21-16,0 0 0,0 0 15,1 0-15,-1 0 0,0 0 0,0-21 16,0 21-16,22-21 0,-22 0 16,21 0-16,-21 0 0,22-1 15,-22-20-15,0 21 0,0 0 0,0 0 16,-21-1-16,0 1 0,0 0 15,21 0-15,-21 0 0,0 0 0,0-1 16,0 44 15,0-1-15,0 0-16,0 0 16,0 0-16,0 0 0,0 1 0,0-1 15,0 0-15,0 0 0,22 0 16,-22 0-16,21 1 0,0-1 15,0 0-15,0-21 0,0 21 16,1-21-16,20 0 0,-21 0 0,0 0 16,22 0-16,-22 0 0,21-21 15,-21 21-15,22-21 0,-22 0 0,21-1 16,-21 1-16,43-21 0,-43 0 16,-21 20-16,21 1 0,-21-21 15,0 21-15,21-22 0,-21 1 0,0 0 16,0-1-16,-21 1 0,0 0 15,0-1-15,0 1 0,-1 0 16,-20 21-16,0-22 0,-1 22 0,1 0 16,-21 0-16,20 0 0,-20 21 15,-1 0-15,1 0 0,-1 0 0,22 0 16,-22 21-16,22-21 0,0 21 16,-1 21-16,1-21 0,0 1 0,-1 20 15,1 0-15,21 1 0,-21-1 16,20 0-16,1 1 0,0-1 0,0 21 15,0-20-15,21-1 0,-21 22 16,21-1-16,0 1 0,0-22 0,0 21 16,21-20-16,0-1 0,0 0 15,21 1-15,-20-1 0,20-21 0,0 0 16,1 1-16,-1-1 16,21-21-16,-20 0 0,20 0 0,1 0 15,-1 0-15,64 0 0,-63 0 16,-1-21-16,-20-1 0,20 22 15,-21-21-15,1 21 0,-22-21 0,21-21 16,-21 42-16,1 0 0,-1-21 0,0 21 16,0-22-16,0 1 0,0 0 15,1 0-15,-22 0 0,0 0 0,21-1 16,0 1-16,0 0 0,-21 0 0</inkml:trace>
  <inkml:trace contextRef="#ctx0" brushRef="#br0" timeOffset="53201.84">4530 9716 0,'0'0'0,"-22"0"0,1 0 16,0-22-16,21 1 15,21 0 1,0 21-16,1 0 0,20 0 16,0-21-16,1 21 15,-1 0-15,0 0 0,22 0 0,-22-21 16,0 21-16,22 0 0,-22 0 16,1 0-16,-1 0 0,0 0 0,-21 0 15,1 0-15,-1 0 0,0 0 0,-42 21 31,0-21-15,-1 21-16,1-21 0,-21 0 16,21 0-16,-22 21 0</inkml:trace>
  <inkml:trace contextRef="#ctx0" brushRef="#br0" timeOffset="53468.23">4826 9652 0,'0'21'16,"0"0"0,0 22-16,0-22 0,-21 0 15,21 21-15,-21-20 0,21 20 16,-22 0-16,22-21 0,0 22 0,-21-1 16,21 0-16,-21-20 0,21 20 0,0-21 15,0 0-15,0 22 0,0-22 16,0 0-16,0 0 0,0 0 15,0 0 1,21-21-16,0 0 0,1 0 16,-22-21-16,21 21 15,0-21-15,-21 0 0</inkml:trace>
  <inkml:trace contextRef="#ctx0" brushRef="#br0" timeOffset="53849.33">5101 10075 0,'21'0'0,"0"0"16,1 0-16,-1 0 16,0 0-16,0-21 0,0 0 15,0 21-15,1-21 16,-22 0-16,21 0 0,0 21 0,-21-22 15,21 1-15,-21 0 0,0 0 16,-42 21 0,21 0-16,-1 0 0,1 0 15,0 0-15,0 21 0,0 0 16,0 0-16,-1 1 0,1-1 16,0 0-16,21 21 0,-21-21 0,21 1 15,0-1-15,-21 0 0,21 0 16,0 0-16,0 0 0,0 1 15,21-1-15,0-21 0,0 0 16,0 21-16,1-21 0,-1 0 16,0 0-16,0 0 0,0 0 0,0-21 15,22 0-15,-22 21 0,21-22 16</inkml:trace>
  <inkml:trace contextRef="#ctx0" brushRef="#br0" timeOffset="54301.04">5990 9821 0,'-42'-21'16,"21"21"-16,-1 0 15,1 21-15,0-21 0,-21 0 16,21 22-16,-1-1 0,-20-21 0,21 21 16,0 0-16,0 0 0,-1-21 15,1 21-15,0-21 0,21 22 0,0-1 16,21 0-1,0-21-15,1 0 16,20 0-16,-21 21 0,0-21 16,0 0-16,1 0 0,-1 0 0,21 0 15,-21 21-15,0-21 16,1 0-16,-1 0 0,-21 21 0,21-21 16,0 0-16,-21 22 0,0-1 0,0 0 15,0 0 1,0 0-16,-21-21 0,0 21 15,0-21-15,-1 0 0,-20 22 0,21-22 16,0 0-16,-22 0 0,22 0 16,0 0-16,0 0 0,-21 0 0,20 0 15,1 0-15,0 0 0,0 0 0,0 0 16,21-22-16,-21 22 16,21-21-16,-22 21 0,22-21 15,0 0-15,22 0 16,-1 21-1,0-21-15,-21-1 0,21 22 0,0 0 16</inkml:trace>
  <inkml:trace contextRef="#ctx0" brushRef="#br0" timeOffset="54676.8">6308 9462 0,'0'0'0,"0"-22"0,0 1 16,0 0-1,0 42 1,0 0 0,0 1-16,0-1 0,0 0 0,0 21 15,0-21-15,0 22 0,0-1 16,0 0-16,-22 1 0,22-1 0,0 0 15,0 1-15,0-1 0,0-21 16,-21 22-16,21-22 0,0 21 0,0-21 16,0 0-16,0 1 0,0-1 15,0 0-15,21-21 0,1 0 16,-1 0-16,0 0 16,0 0-16,0 0 15,0 0-15,-21-21 0,22 21 16,-1-21-16,-21-1 0,0 1 15,0 0-15,0 0 0,0 0 0,0 0 16</inkml:trace>
  <inkml:trace contextRef="#ctx0" brushRef="#br0" timeOffset="54922.09">6202 9694 0,'0'0'0,"-21"-21"31,21 0-31,21 21 16,0 0-16,0 0 0,0-21 16,0 21-16,1 0 0,20 0 0,-21 0 15,21 0-15,-20-21 0,20 21 16,-21 0-16,0 0 0,22 0 0,-22 0 16,0 0-16,-21 21 31,-21-21-16,21 21-15,-43 0 0,22-21 0</inkml:trace>
  <inkml:trace contextRef="#ctx0" brushRef="#br0" timeOffset="55684.2">4233 11176 0,'0'0'0,"-21"0"16,0 0-16,0 0 0,0 0 16,42 0 31,21 0-47,-21 0 0,43 0 0,-22 0 15,43 0-15,-22-21 0,22 21 16,0 0-16,20 0 0,-20-21 0,21 21 15,-21-21-15,20 21 0,1-22 0,21 22 16,-21-21-16,0 21 16,0 0-16,-22 0 0,1 0 0,0-21 15,-22 21-15,-20 0 0,20 0 0,-42 0 16,22 0-16,-22 0 0,-42 0 31,-1 0-31,1 0 16,0 0-16,0 0 0,0 0 15,-22 0-15,1 0 0,21 0 0,-21 21 16,-22-21-16,22 0 0</inkml:trace>
  <inkml:trace contextRef="#ctx0" brushRef="#br0" timeOffset="56097.9">4233 11472 0,'0'0'0,"-21"0"0,42 0 31,0 0-31,22 0 15,-1 0-15,0 0 0,22 0 0,-1 0 16,1 0-16,21 0 0,-22-21 16,22 21-16,-1 0 0,1 0 0,0-21 15,-22 21-15,22-21 0,0 21 16,-1 0-16,1 0 0,0 0 0,-22 0 16,1 0-16,20 0 0,-41 0 0,-1 0 15,0 0-15,1 0 0,-22 0 16,0 0-16,-42 0 15,-22 0 1,1 0-16,21 0 0,-43 0 16,22 0-16,-21 21 0,20-21 15,-20 0-15,-1 0 0,1 21 16</inkml:trace>
  <inkml:trace contextRef="#ctx0" brushRef="#br0" timeOffset="56428.7">4254 11726 0,'0'0'0,"64"0"32,-43 0-32,0 0 0,22 0 0,-1 0 15,0 0-15,22 0 0,-1 0 0,1 0 16,-1 0-16,1 0 0,-1 0 15,22 0-15,-22 0 0,86-21 16,-65 21-16,1 0 0,0-21 0,-1 21 16,-20 0-16,-1 0 0,1 0 15,-1 0-15,-20-21 0,-1 21 0,0 0 16,-21 0-16,1 0 0,-1 0 16,-42 0-1,-1 0 1,-20 0-16,21 0 0,-21 0 15,-1 0-15,-20 21 0,20-21 16,-20 0-16</inkml:trace>
  <inkml:trace contextRef="#ctx0" brushRef="#br0" timeOffset="56780.5">4149 12086 0,'0'0'0,"21"0"16,21 0-1,0 0-15,1 0 0,-1 0 16,22 0-16,20 0 0,-20-21 16,20 0-16,1 21 0,0-21 0,-1 21 15,1 0-15,0-21 0,-1 21 0,1 0 16,0-22-16,-1 22 0,-20 0 15,21-21-15,-22 21 0,1 0 0,-1 0 16,-21 0-16,22-21 0,-22 21 16,-21 0-16,1 0 0,-1 0 0,0 0 15,-42 0 1,0 0 0,-22 0-16,22 0 0,-21 0 0,-22 0 0,22 21 15,0-21-15,-22 0 0,1 21 16,-1-21-16,1 22 0</inkml:trace>
  <inkml:trace contextRef="#ctx0" brushRef="#br0" timeOffset="57072.38">4191 12319 0,'0'21'15,"21"-21"1,21 21-16,-20-21 0,20 0 15,0 0-15,1 0 0,20 0 0,1 0 16,-1 0-16,1 0 0,20 0 16,-20 0-16,20 0 0,1-21 0,-21 21 15,20 0-15,1 0 0,0 0 0,-1-21 16,-20 21-16,20 0 0,1 0 16,-21 0-16,41 0 0,-41 0 15,-22 0-15,-21 0 0,1 0 16,-1 0-16,0 0 0,-42 0 31,0 0-31,-1 0 0,-20 0 16,0 0-16</inkml:trace>
  <inkml:trace contextRef="#ctx0" brushRef="#br0" timeOffset="57421.19">4381 12552 0,'0'0'16,"-42"0"-16,0 0 0,21 21 0,-22-21 0,22 0 16,21 21-16,0 0 0,21 1 31,0-22-31,22 0 16,20 0-16,-20 0 0,41 0 15,-20 0-15,20 0 0,1 0 0,0 0 16,21 0-16,-22 0 0,1 0 0,0-22 15,-1 22-15,1 0 0,0 0 16,-1-21-16,-20 21 0,20 0 0,-20 0 16,-22 0-16,1-21 0,-1 21 0,0 0 15,-21 0-15,1 0 0,-1 0 16,-42 0 0,-1 0-16,1 0 15,-21 0-15,21 0 0,-22 0 16,1 0-16,0 21 0,-1-21 15,-20 0-15,21 21 0,-22-21 0</inkml:trace>
  <inkml:trace contextRef="#ctx0" brushRef="#br0" timeOffset="57741.01">4233 12912 0,'-21'0'16,"42"0"-16,-63 0 0,42 21 15,21-21 1,21 0 0,-20 0-16,41 0 0,-21 0 15,22 0-15,-1-21 0,22 21 16,-21-21-16,20 21 0,1-22 0,0 22 16,-1 0-16,1-21 0,-22 21 0,22 0 15,0-21-15,-1 21 0,-20-21 16,-1 21-16,1 0 0,-1 0 0,1-21 15,-22 21-15,1 0 0,-1 0 0,-21 0 16,0 0-16,0 0 0,1 0 16,-1 0-16,-42 0 47</inkml:trace>
  <inkml:trace contextRef="#ctx0" brushRef="#br0" timeOffset="59117.04">3937 14436 0,'21'0'47,"-21"-21"-32,21 21 1,-21-22-16,0 1 0,21 21 0,-21-21 16,0 0-16,0 0 15,0 0-15,-21-1 0,0 22 16,0-21-16,0 21 0,0 0 15,-1 0-15,1 0 0,0 0 16,-21 0-16,21 0 0,-22 0 16,22 0-16,0 21 0,-21 1 0,20-1 15,1 0-15,-21 0 0,21 21 16,0-20-16,-1 20 0,1-21 0,0 0 16,21 22-16,0-22 0,0 0 15,0 0-15,0 0 0,21 0 16,0-21-16,1 0 0,20 0 0,-21 0 15,21 0-15,-20 0 0,20 0 16,0-21-16,-21 21 0,22-21 0,-1 0 16,-21 0-16,22 0 15,-22-1-15,21-20 0,-21 21 0,-21 0 16,21 0-16,-21-22 0,22 22 16,-22 0-16,0 0 0,0 0 0,0-1 15,0 1 1,-22 21-1,22 21-15,-21 1 0,21-1 16,0 0-16,0 0 0,0 0 16,0 22-16,0-22 0,0 0 0,0 0 15,0 0-15,0 0 0,0 1 16,0-1-16,21-21 0,-21 21 0,22-21 16,-1 0-16,0 0 15,0 0-15,0 0 0,0 0 0,1 0 16,-1 0-16,0 0 0,0-21 15,0 21-15,0-21 0,1-1 0,-22 1 16,21 0-16,0-21 0,-21 21 16,0-22-16,0 22 0,0-21 0,0 21 15,0-22-15,0 22 0,-21-21 16,0-1-16,-1 22 0,1-21 0,-21 21 16,21 0-16,-22-1 0,22 1 0,-21 0 15,0 21-15,-22 0 0,22 0 16,-22 0-16,-20 0 0,-1 0 0,21 0 15,1 21-15,21 0 16,-22 1-16,1-1 0,20 21 0,1-21 16,0 22-16,-1-1 0,22 0 15,0 22-15,21-22 0,0 22 0,0-22 16,0 21-16,0-20 0,21-1 16,0 0-16,0 1 0,1-1 0,20 0 15,0-20-15,1-1 0,-1 0 16,0 0-16,1 0 0,20-21 0,-21 0 15,22 0-15,-22 21 0,1-21 16,-1 0-16,21 0 0,-20 0 16,-22 0-16,21-21 0,1 0 0,-22 21 15,21-21-15,-21 0 0,22 21 16,-22-21-16,-21-22 0,42 22 0,-21 0 16,22 0-16</inkml:trace>
  <inkml:trace contextRef="#ctx0" brushRef="#br0" timeOffset="59700.71">4911 14139 0,'0'0'16,"0"-21"-16,-22 21 31,1 0-16,21 21-15,-21 1 0,21-1 16,-21 0-16,0 0 0,21 0 0,0 22 16,0-22-16,-21 21 0,21-21 15,0 22-15,-22-22 0,22 21 0,0-21 16,0 0-16,0 1 0,0-1 16,0 0-16,0 0 0,0 0 15,0-42 16,0 0-15,0 0-16,0 0 0,0-1 16,0-20-16,0 21 0,0-21 0,0-1 15,0 1-15,0 21 0,0-22 16,0 1-16,22 0 0,-1-1 0,0 22 16,0-21-16,0 21 0,22 0 0,-22-1 15,0 1-15,0 0 0,0 0 16,0 21-16,22 0 0,-22 0 0,0 0 15,0 0-15,0 0 0,1 21 16,-1 0-16,0 0 0,0 1 0,0 20 16,0-21-16,-21 0 15,0 22-15,0-1 0,0 0 0,0 1 16,0-22-16,0 21 0,0 0 0,0-20 16,0 20-16,-21-21 0,21 0 15,-21 0-15,21 1 0,0-1 0,0 0 16,-21-21-1,-21 0 1,20-21-16,22 0 16</inkml:trace>
  <inkml:trace contextRef="#ctx0" brushRef="#br0" timeOffset="59904.59">4678 14393 0,'0'0'0,"21"0"15,0-21 1,0 21-16,0 0 0,1-21 16,20 21-16,-21 0 0,21 0 0,-20-21 15,20 21-15,0-21 0,1 21 16,-22-21-16,21 21 0,-21 0 0,22-22 16,-22 22-16,0 0 0,0-21 15,0 21-15,0-21 0,1 0 0,-1 21 16,0-21-16</inkml:trace>
  <inkml:trace contextRef="#ctx0" brushRef="#br0" timeOffset="60208.41">5800 13991 0,'0'21'31,"-22"1"-31,1-1 16,21 0-16,-21 0 0,21 0 16,-21 22-16,0-22 0,21 0 15,-21 0-15,21 21 0,0-20 0,0 20 16,-22-21-16,22 0 0,-21 22 16,21-22-16,0 0 0,0 0 0,0 0 15,-21-21-15,21 21 0,0-42 47,0 0-47,0 0 16,0 0-16,0 0 0,0-22 0,0 22 15</inkml:trace>
  <inkml:trace contextRef="#ctx0" brushRef="#br0" timeOffset="60420.29">5630 14139 0,'0'-21'0,"0"0"0,21 0 0,-21 0 15,22 21-15,-22-21 0,21-1 16,0 22-1,0 0-15,-21 22 16,21-22-16,-21 21 0,21 0 0,-21 0 16,22 0-16,-22 0 0,21 22 0,0-22 15,-21 0-15,0 0 0,21 0 16,0 1-16,-21-1 0,0 0 0,0 0 16,21 0-16,1-21 15,-1 21-15,0-21 16,0 0-16,0-21 0,-21 0 15,21 0-15,1 0 0</inkml:trace>
  <inkml:trace contextRef="#ctx0" brushRef="#br0" timeOffset="60884.66">6371 13928 0,'-21'0'0,"-64"42"16,64-42-16,0 21 15,-21 0-15,20 1 0,1 20 16,-21-21-16,21 0 0,0 0 16,-22 1-16,22-1 0,0 0 0,0 0 15,21 0-15,0 0 16,21-21 0,0 0-1,0 0-15,0-21 0,1 0 0,-1 21 16,21-21-16,-21 0 0,0 0 0,1-1 15,-1 1-15,0-21 0,-21 21 16,21 0-16,0-1 0,-21 1 0,21 0 16,-21 0-16,0 0 0,0 0 15,22 21-15,-22 21 32,0 0-17,0 0-15,0 0 0,0 0 0,0 22 16,21-22-16,-21 0 0,0 21 0,0-20 15,0-1-15,0 21 0,0 0 16,0-20-16,0 20 0,0-21 0,0 21 16,0-20-16,0 20 0,0-21 15,0 0-15,0 0 0,0 1 0,0-1 16,0 0 0</inkml:trace>
  <inkml:trace contextRef="#ctx0" brushRef="#br0" timeOffset="61408.37">4212 15261 0,'-63'0'16,"126"0"-16,-169 0 0,43 21 0,20-21 0,1 0 15,-21 22-15,20-22 0,1 0 16,0 21-16,-1-21 0,22 0 0,0 0 15,0 0-15,42 0 32,21 0-32,1 0 0,-1 0 15,21 0-15,-20 0 0,41-21 16,-20 21-16,21-22 0,20 22 0,-20-21 16,21 21-16,21-21 0,-21 0 0,0 0 15,-1 21-15,22-21 0,-21-1 16,21 22-16,-21-21 0,0 21 15,0-21-15,0 21 0,-22 0 0,1-21 16,-22 21-16,1 0 0,-1 0 0,-20 0 16,-22 0-16,0-42 0,43 84 15,-86-42 1,1 0-16,-21 0 0,21 0 0,-22 0 16,22 0-16,-21 0 0,0 0 15,-1 21-15,1-21 0,0 0 16,-1 0-16,-20 21 0,20 0 0,-20-21 15</inkml:trace>
  <inkml:trace contextRef="#ctx0" brushRef="#br0" timeOffset="61780.86">4149 15494 0,'-43'0'0,"86"0"0,-107 21 16,22-21-16,21 0 0,-1 0 15,1 21-15,0-21 0,0 22 0,42-22 32,0 0-17,0 0-15,22 0 0,-22 0 0,42 0 16,-20 0-16,20 0 0,1-22 16,20 22-16,1-21 0,0 21 0,-1-21 15,22 21-15,-21-21 0,0 21 0,20-21 16,-20 21-16,21 0 0,-21-21 15,20-1-15,-20 22 0,-21 0 0,20 0 16,-20-21-16,-22 21 0,0 0 16,1 0-16,-22 0 0,0 0 0,-42 0 31,0 0-15,0 0-16,-22 0 0,1 21 15,21-21-15,-22 0 0,-20 0 0,-1 22 16,22-22-16,-21 21 0</inkml:trace>
  <inkml:trace contextRef="#ctx0" brushRef="#br0" timeOffset="62096.68">3958 15854 0,'0'0'0,"21"0"15,0 0-15,22 0 0,-22 0 16,0 0-16,21 0 0,1 0 0,20 0 16,1 0-16,-1 0 0,1-21 15,-1 21-15,22-21 0,0 21 0,-1-22 16,1 22-16,0 0 0,-22-21 16,22 21-16,-1-21 0,-20 21 0,-1 0 15,1 0-15,-1-21 0,-20 21 0,-1 0 16,-21 0-16,0 0 0,1 0 15,-44 21 1,1-21 0,0 0-16,0 0 0,0 21 15,-22-21-15,1 21 0,0-21 16</inkml:trace>
  <inkml:trace contextRef="#ctx0" brushRef="#br0" timeOffset="62449.08">4043 16129 0,'-43'21'0,"86"-42"0,-107 42 0,43-21 15,21 21 1,21-21 0,0 22-1,1-22-15,20 0 0,-21 0 0,21 0 16,1 0-16,20 0 0,1-22 0,-1 1 15,1 21-15,20-21 0,-20 21 16,21-21-16,-1 21 0,1-21 0,0 0 16,-22 21-16,22-22 0,-22 22 15,1 0-15,-1-21 0,1 21 0,-1 0 16,-20 0-16,-1 0 0,0 0 0,-21 0 16,1 0-16,-1 0 0,-42 0 31,-1 0-31,1 21 15,0-21-15,-21 22 0,-1-1 16,22-21-16,-21 21 0,-22-21 0,22 21 16,0 0-16</inkml:trace>
  <inkml:trace contextRef="#ctx0" brushRef="#br0" timeOffset="62765.89">3746 16489 0,'0'21'0,"0"-42"0,22 42 16,-1-21-16,0 0 15,21 0-15,1 0 0,-1 0 0,0 0 16,22-21-16,-22 0 0,43 21 16,-22 0-16,22-21 0,0 21 0,-1-22 15,1 22-15,0 0 0,-1-21 16,1 21-16,-22-21 0,1 21 0,-1 0 15,1-21-15,-22 21 0,1 0 0,-1 0 16,0 0-16,-21 0 0,1 0 16,-22 21-1,-22 0 1,1-21-16,0 21 0,0-21 16,-21 22-16,20-22 0,-20 21 15,21-21-15,-21 21 0,-1-21 0</inkml:trace>
  <inkml:trace contextRef="#ctx0" brushRef="#br0" timeOffset="63052.73">3768 16828 0,'0'0'0,"-22"0"0,1 0 0,21 21 0,21-21 31,1 0-31,-1 0 0,0 0 16,21 0-16,-21 0 0,22 0 0,-1 0 16,0 0-16,1-21 0,105-22 15,-85 43-15,-41 0 0,41 0 16,1 0-16,84-63 0,-106 63 16,64 0-16,-64 0 0,22 0 15,-1 0-15,-20 0 0,-22 0 0,0 0 16,21 0-16,-42-21 0,21 21 15,1-22-15</inkml:trace>
  <inkml:trace contextRef="#ctx0" brushRef="#br0" timeOffset="63128.69">5016 16743 0,'-21'0'15,"42"0"-15,-84 0 16,42 21-16,0 0 0,-1-21 16,-20 0-16,-127 43 0,126-43 15</inkml:trace>
  <inkml:trace contextRef="#ctx0" brushRef="#br0" timeOffset="63332.57">3577 17166 0,'0'0'15,"0"21"-15,21-21 31,0 0-31,1 0 0,20 0 16,-21 0-16,21 0 0,-20 0 0,20 0 16,43 0-16,-43 22 0,0-44 0</inkml:trace>
  <inkml:trace contextRef="#ctx0" brushRef="#br0" timeOffset="63401.53">4530 17082 0,'63'0'16,"-126"0"-16,190-22 0,-64 22 0,-21-21 0,22 21 15,-22 0-15,1 0 0,-22-21 16,21 21-16</inkml:trace>
  <inkml:trace contextRef="#ctx0" brushRef="#br0" timeOffset="63476.49">5038 17018 0,'-22'0'31,"1"0"-31,64 21 0,-65-21 16</inkml:trace>
  <inkml:trace contextRef="#ctx0" brushRef="#br0" timeOffset="66324.8">4339 17230 0,'0'0'0,"0"21"16,-21-21-16,0 0 15,0 0-15,-1 0 0,1 21 16,0-21-16,0 0 0,0 0 16,0 0-16,-22 21 0,22-21 15,-21 0-15,21 0 0,-22 0 16,22 0-16,-21 21 0,21-21 0,-22 0 15,22 0-15,-21 0 0,21 0 16,-1 0-16,1 22 0,0-22 0,42 0 63,0 0-63,1 0 0,-1 0 15,0 0-15,0 0 0,21 0 16,-20 0-16,20 0 0,0 0 0,-21 0 15,22 0-15,20-22 0,-20 22 16,-1 0-16,21 0 0,-20 0 16,20 0-16,-20-21 0,20 21 15,-21 0-15,1 0 0,20 0 0,-20 0 16,-22 0-16,21 0 0,0 0 16,-20 0-16,-1 0 0,0 0 0,21 0 15,-21 0-15,1 0 16,-1 0-16,-21 21 156,-21-21-140</inkml:trace>
  <inkml:trace contextRef="#ctx0" brushRef="#br1" timeOffset="74561.49">5969 11409 0,'-21'0'31,"0"0"0,-1 0-31,1 0 31,0 0-31,0 0 32,0 0-32,21 21 15,-21-21 1,42 0 93,0 0-109,0 0 16,0 0-16,0 0 0,1 0 16,20 0-16,-21 0 0,0 0 15,0 0-15,22 0 0,-22 0 16,0 0-16,21 0 0,-20 0 0,-1-21 15,21 21-15,-21 0 0,22 0 16,-22 0-16,21 0 0,0-21 0,-20 21 16,20 0-16,-21 0 0,21 0 0,-20 0 15,-1 0-15,0-21 0,21 21 16,-21 0-16,1 0 0,-1 0 0,0 0 16,0 0-16,0 0 0,0 0 15,1 0-15,-1 0 0,0 0 16,0 0-16,0 0 0,0 0 15,1 0-15,-1 0 16,0 0 0,-42 0 62,0 0-63,-1-22 1,1 22-16</inkml:trace>
  <inkml:trace contextRef="#ctx0" brushRef="#br1" timeOffset="77177.05">6858 11197 0,'0'-21'0,"-21"21"78,0 21-62,-1-21-16,22 21 0,0 1 15,-21-1-15,0-21 0,21 21 16,-21 0-16,21 0 0,0 0 16,0 1-16,-21-1 0,21 0 15,0 0-15,0 0 0,0 0 0,0 1 16,0-1-16,0 0 16,21-21-1,0 21-15,0-21 16,0 0-16,1 0 0,-1 0 0,0 0 15,0 0-15,0 0 0,0-21 0,1 21 16,-1-21-16,0 0 16,0-1-16,-21 1 0,0 0 15,0 0-15,0 0 0,0 0 0,0-1 16,0 1-16,0 0 0,0-21 16,0 21-16,0-1 0,0 1 0,-21 0 15,0 0-15,0 0 16,-1 21-16,1-21 0,0 21 15,0 0-15,0 0 0,0 0 0,-1 0 16,1 0-16,0 21 0,0 0 16,0-21-16,0 21 0,21 0 0,-22 0 15,1 1-15,21-1 0,0 0 16,0 0-16,0 0 0,0 0 0,0 1 16,0-1-16,0 0 0,0 0 15,0 0-15,0 0 16,21 1-16,1-22 15,-1 0-15,0 0 0,0 0 16,0 0-16,0 0 0,1 0 16,-1 0-16,0 0 0,0 0 0,0-22 15,0 22-15,1-21 0,-22 0 16,21 0-16,-21 0 0,0 0 16,0-1-16,0 1 0,0 0 15,0 0-15,0 0 0,0 0 16,-21-1-16,-1 22 15,1 0 1,0 0-16,0 0 0,0 0 16,0 0-16,-1 0 0,1 22 15,0-22-15,0 21 0,21 0 16,0 0-16,0 0 0,0 0 0,0 1 16,0-1-16,0 0 15,0 0-15,0 0 0,0 0 16,0 1-16,21-22 15,0 0-15,0 0 16,1 0-16,-1 0 0,0 0 0,0 0 16,0-22-16,0 22 15,-21-21-15,22 0 16,-22 0-16,0 0 0,0 0 16,0-1-16,0 1 15,0 0-15,-22 21 0,22-21 0,-21 21 16,0 0-16,0-21 0,0 21 15,0 0-15,-1 21 16,1-21-16,21 21 16,-21-21-16,21 21 0,0 0 15,0 1-15,-21-22 0,21 21 0,0 0 16,0 0-16,0 0 16,0 0-16,21-21 15,0 22 1,0-22-16,1 0 0,-1 0 15,0 0-15,0 0 16,0-22-16,-21 1 0,21 0 16,-21 0-16,0 0 15,0 0-15,0-1 16,0 1-16,0 0 0,-21 21 16,21-21-16,-21 21 15,0 0-15,0 0 0,0 0 16,-1 0-16,1 21 15,0-21-15,21 21 0,-21-21 16,21 21-16,0 1 0,0-1 0,0 0 16,0 0-16,0 0 15,0 0 1,21-21 0,0 0-16,0 0 15,1 0-15,-1 0 0,0-21 16,0 21-16,-21-21 15,0 0-15,0 0 0,0 0 16,0-1-16,0 1 0,0 0 16,0 0-1,0 0-15,-21 0 0,0 21 0,0-22 16,-1 22 0,1 0-16,0 0 0,0 22 15,21-1-15,0 0 0,-21 0 16,21 0-16,-21 0 0,21 1 15,0-1-15,0 0 0,0 0 16,0 0-16,0 0 0,21-21 16,0 0-1,-21 22-15,21-22 0,0 0 16,0 0-16,1-22 16,-1 22-16,-21-21 0,21 21 15,-21-21-15,0 0 16,0 0-16,0 0 0,0-1 15,0 1-15,0 0 0,0 0 16,0 0-16,-21 21 16,21-21-16,-21 21 0,-1 0 15,1 0-15,0 0 16,0 21-16,21 0 16,-21 0-16,0 0 0,21 0 15,0 1-15,0-1 0,0 0 16,0 0-16,0 0 0,0 0 15,21-21-15,0 0 16,0 0-16,0 0 16,0 0-16,1 0 0,-1 0 15,0 0-15,0-21 0,-21 0 16,21 21-16,-21-21 16,21 0-16,-21 0 0,0-1 15,0 1-15,0 0 0,0 0 16,0 0-16,-21 0 0,0-1 15,0 22-15,0-21 0,0 21 16,-1 0 0,1 0-16,0 0 0,21 21 15,0 1-15,-21-1 0,21 0 0,-21 0 16,21 0-16,-21 0 0,21 1 16,0-1-16,0 0 0,0 0 0,0 0 15,0 0-15,0 1 0,0-1 16,0 0-16,21-21 15,0 0-15,0 0 16,0 0-16,0 0 16,1 0-16,-1 0 0,-21-21 0,21 0 15,0 21-15,0-22 0,-21 1 16,0 0-16,21 21 0,-21-21 16,22 0-16,-22 0 0,0-1 0,0 1 15,0 0-15,0 0 0,0 0 16,0 0-16,-22-1 0,1 1 0,0 21 15,0-21-15,0 21 0,0 0 16,-1 0-16,1 0 16,0 21-16,21 0 0,-21 1 15,21-1-15,-21 21 0,21-21 16,0 0-16,0 1 0,0-1 0,0 0 16,0 0-16,0 0 0,21 0 15,0-21-15,0 0 16,0 0-1,1 0-15,-1 0 16,0 0-16,0-21 16,0 21-16,-21-21 0,0 0 0,0 0 15,21 0-15,-21-1 16,0 1-16,0 0 0,0 0 0,0 0 16,0 0-16,0-1 0,-21 1 0,0 0 15,0 21-15,0-21 16,0 21-16,-1 0 0,1 0 15,21 21-15,-21-21 0,21 21 16,-21 0-16,21 1 0,0-1 0,0 21 16,0-21-16,0 0 0,0 1 15,0-1-15,0 0 16,0 0-16,0 0 0,0 0 16,0 1-1,21-22 1,0 0-1,0 0-15,1 0 16</inkml:trace>
  <inkml:trace contextRef="#ctx0" brushRef="#br1" timeOffset="77868.69">7726 11176 0,'0'0'0,"21"0"46,0 0-30,0 0-16,-21-21 0,21 21 16,1-21-16,-1 21 0,0-21 15,0 21-15,-21-22 16,21 22-16,-21-21 0,0 0 16,0 0-16,-21 0 31,0 21-31,0 0 0,0 0 0,-1 0 15,1 0-15,0 0 0,0 21 16,0 0-16,0 0 0,-1-21 16,1 21-16,0 1 0,21-1 0,0 0 15,0 0-15,-21 0 0,21 0 16,0 1-16,0-1 0,0 0 0,0 0 16,0 0-16,0 0 15,0 1-15,21-22 0,-21 21 16,21-21-16,0 0 0,1 21 15,-1-21-15,0 0 0,0 0 16,0 0-16,0 0 0,1 0 0,-1 0 16,0 0-16,0 0 0,0 0 0,0-21 15,1 21-15,-1 0 0,0-21 16,0-1-16,0 1 0,0 0 16,1 21-16</inkml:trace>
  <inkml:trace contextRef="#ctx0" brushRef="#br1" timeOffset="78384.6">8191 11007 0,'0'-21'31,"22"21"1,-1 0-32,0 0 15,0 0-15,0 21 16,-21 0-16,21-21 0,-21 21 0,22 0 16,-22 0-16,21-21 0,-21 22 15,0-1-15,0 0 0,0 0 16,0 0-16,0 0 0,0 1 15,0-1-15,0 0 16,0 0 0,0-42 15,0 0-15,0 0-16,0-1 15,0 1-15,0 0 16,0 0-16,0 0 0,0 0 0,0-1 15,0 1-15,0 0 16,0 0 0,21 21-16,0 0 0,0 0 15,-21-21-15,21 21 16,1 0-16,-1 0 16,0 0-1,-21-21-15</inkml:trace>
  <inkml:trace contextRef="#ctx0" brushRef="#br1" timeOffset="78904.78">8615 10922 0,'21'0'47,"0"0"-32,0 0-15,0 0 16,1 0-16,-1 0 16,0 21-16,-21 0 0,21-21 15,-21 22-15,21-1 0,-21 0 16,0 0-16,0 0 15,0 0-15,0 1 0,0-1 16,0 0 0,0 0-1,-21-21-15,0 0 32,21-21-17,0 0-15,0 0 16,0-1-1,0 1-15,0 0 0,21 0 16,-21 0-16,21 0 0,-21-1 16,21 22-16,-21-21 15,22 21-15,-1 0 0,0 0 32,0 0-32,0 0 31,0 0-31</inkml:trace>
  <inkml:trace contextRef="#ctx0" brushRef="#br1" timeOffset="79445.48">9271 10880 0,'0'-21'32,"-21"21"-17,0 0 1,21 21-16,0 0 16,-22-21-16,22 21 0,-21 0 0,21 0 15,0 1-15,0-1 0,-21-21 16,21 21-16,-21 0 0,21 0 15,0 0-15,0 1 0,0-1 16,0 0-16,0 0 16,21-21-1,0 0-15,0 0 0,1 0 16,-1 0-16,0 0 16,0-21-16,0 21 15,-21-21-15,21 0 0,1-1 16,-22 1-16,0 0 15,0 0-15,0 0 0,0 0 16,0-1-16,0 1 0,0 0 0,0 0 16,0 0-16,-22 21 15,22-21-15,-21 21 0,0 0 16,0 0-16,0 0 16,0 0-16,21 21 15,-22 0-15,22 0 16,0 0-1,0 0 17</inkml:trace>
  <inkml:trace contextRef="#ctx0" brushRef="#br1" timeOffset="79956.17">9525 10880 0,'21'0'0,"0"0"16,0 0-1,-21 21 1,0 0-16,22-21 0,-22 21 15,0 0-15,21-21 0,-21 22 16,0-1-16,0 0 0,0 0 16,0 0-16,0 0 15,0 1-15,0-1 0,21-21 16,-21 21-16,0 0 0,0 0 16,0 0-16,0 1 15,0-44 32,0 1-31,0 0-16,0 0 0,0 0 15,0 0-15,0-1 0,21 1 0,0 0 16,-21 0-16,21 0 0,1 0 16,-1-1-16,0 1 0,0 0 15,0 21-15,-21-21 0,21 21 16,1 0-1,-1 0-15,0 0 16</inkml:trace>
  <inkml:trace contextRef="#ctx0" brushRef="#br1" timeOffset="84340.79">6265 11684 0,'0'0'0,"-21"0"31,0 0 16,21-21-16,0 0 0,21 0-31,0 21 16,0-22 0,1 22-16,-1 0 15,0-21-15,0 21 0,0 0 16,0 0 0,1 0-16,-1 0 15,-21 21-15,0 1 16,0-1-16,0 0 15,0 0-15,0 0 0,0 0 16,-21 1-16,21-1 16,-22 0-16,1 0 0,0 0 15,21 0-15,-21 1 0,0-1 0,21 0 16,-21-21-16,21 21 16,0 0-16,-22 0 0,22 1 0,-21-1 15,21 0-15,0 0 0,0 0 16,0 0-16,0 1 0,0-1 15,0 0-15,0 0 16,0 0-16,21-21 31,1 0-31,-1 0 16,0 0-16,0 0 16,0 0-16,0 0 15,-21-21-15,22 21 0,-1 0 16,-21-21-1,-21 21 32,21 21-47,-22-21 16,1 21-16,21 0 16,-21 1-16,0-1 0,21 0 15,-21 0-15,21 0 0,0 0 16,-21 1-16,21-1 15,0 0-15,0 0 0,0 0 16,0 0-16,0 1 0,0-1 16,0 0-16,0 0 15,0 0-15,0 0 0,0 1 16,0-1-16,0 0 0,0 0 16,0 0-16,0 0 15,0 1-15,0-1 16,0 0-16,0 0 15,-22-21 1,1 0-16,0 0 16,0 0-16,0 0 15,0 0-15,-1 0 16,1 0-16,0 0 31,21-21 32,0 0-63,21 21 0,-21-21 15</inkml:trace>
  <inkml:trace contextRef="#ctx0" brushRef="#br1" timeOffset="85129.34">6879 12213 0,'0'-21'0,"0"42"0,0-63 15,21 42 32,0 0-31,-21 21-1,22 0 1,-22 0-16,0 1 0,21-22 16,-21 21-16,0 0 0,0 0 15,0 0-15,0 0 16,0 1-16,0-1 16,0 0-1,0 0-15,0 0 16,21-21 15,0 0 0,0 0-31,0 0 16,1 0-16,-1 0 16,0 0-16,0 0 0,0-21 15,0 21-15,1-21 0,20 0 0,-21 0 16,0 21-16,22-22 15,-22 1-15,21 0 0,0 0 0,1 0 16,-1 0-16,0-1 0,-20 1 0,20 0 16,-21 21-16,21-21 0,-20 21 15,-1 0-15,0-21 0,0 21 0,0-21 16,0 21-16,1 0 16,-1 0-1,-21 21 63,0 0-62,0-42 0,0 42-1</inkml:trace>
  <inkml:trace contextRef="#ctx0" brushRef="#br1" timeOffset="119896.15">6943 11303 0,'0'-21'15</inkml:trace>
  <inkml:trace contextRef="#ctx0" brushRef="#br1" timeOffset="121292.69">6900 11282 0,'0'-21'16,"0"42"-16,0-63 16,0 20-16,0 1 15,0 0-15,-21 21 16,0 0 0,0 0-1,0 0-15,-1 0 16,1 21-16,0 0 15,21 1-15,0-1 16,-21 0-16,21 0 0,0 0 16,0 0-16,0 1 15,0-1-15,0 0 0,0 0 16,0 0-16,0 0 0,21-21 16,0 0-16,0 0 15,1 0-15,-1 0 16,0 0-16,0 0 0,0 0 15,0-21-15,1 21 0,-1-21 16,0 0-16,0 21 0,-21-21 16,0 0-16,0-1 0,21 1 15,-21 0-15,0 0 0,0 0 16,0 0-16,0-1 0,0 1 16,-21 0-16,0 21 15,21-21 1,-21 21-16,0 0 0,-1 0 0,1 0 15,0 0-15,0 0 16,21 21-16,-21-21 0,21 21 16,-21 0-16,21 1 0,-22-1 15,22 0-15,0 0 0,0 0 16,0 0-16,0 1 0,0-1 16,0 0-16,0 0 0,0 0 15,0 0 1,22-21-1,-1 0-15,0 0 16,0 0-16,0 0 16,0-21-16,1 0 15,-1 21-15,-21-21 0,0 0 16,21 0-16,-21-1 0,0 1 16,0 0-16,0 0 0,0 0 15,0 0-15,0-1 16,0 1-16,-21 21 15,0 0 1,-1 0-16,1 0 0,0 0 16,0 0-16,0 0 15,21 21-15,0 1 0,-21-22 16,21 21-16,-22 0 0,22 0 0,0 0 16,0 0-16,0 1 0,0-1 15,0 0-15,0 0 16,0 0-16,22-21 15,-1 0 1,0 0 0,0 0-16,0 0 0,0 0 15,-21-21-15,22 0 16,-22 0-16,0 0 16,0-1-16,0 1 15,0 0-15,0 0 16,0 0-16,-22 0 15,1 21-15,0 0 16,0 0-16,0 0 16,0 0-16,-1 21 15,1 0-15,0 0 16,21 0-16,0 0 0,0 1 16,0-1-16,0 0 15,0 0 1,21-21-1,0 0-15,1 0 16,-1 0 0,0 0-16,0 0 0,-21-21 15,21 21-15,-21-21 0,21 21 16,-21-21-16,0-1 0,0 1 16,0 0-16,0 0 15,-21 21 16,0 0-15,21 21-16,-21-21 0,21 21 16,0 0-1,0 1-15,0-1 16,0 0 0,21-21-16,0 0 15,0 0-15,1 0 31,-1 0-15,-21-21-16,0 42 78,-21-21-62,-1 0-16,22 21 0</inkml:trace>
  <inkml:trace contextRef="#ctx0" brushRef="#br1" timeOffset="128732.02">6752 11240 0,'0'-22'62,"-21"22"-46,0 0-16,0 22 31,21-1-31,-22-21 0,22 21 0,0 0 16,0 0-16,0 0 15,0 1-15,0-1 16,0 0 0,22-21-16,-1 0 15,0 0-15,0 0 16,0 0-16,0-21 16,1 0-16,-1-1 0,0 22 15,0-21-15,-21 0 0,0 0 16,0 0-16,0 0 15,0-1-15,0 1 0,0 0 16,0 0-16,-21 21 0,0-21 16,0 21-16,-1 0 15,1 0-15,0 0 16,0 0-16,21 21 16,-21-21-16,21 21 0,-21 0 15,21 0-15,0 1 16,0-1-16,0 0 15,0 0-15,0 0 16,21-21 0,0 21-16,0-21 15,0 0 1,-21-21 0,21 21-1,-21-21-15,0 0 0,22 0 16,-22 0-16,0-1 15,0 1-15,0 0 0,0 0 16,-22 21 0,1 0-1,0 0-15,21 21 16,-21 0-16,21 0 0,0 1 16,0-1-16,0 0 15,0 0-15,0 0 0,0 0 16,0 1-16,21-22 0,-21 21 15,21-21-15,0 0 16,1 0 0,-1 0-16,0 0 15,-21-21 1,0-1 0,0 1-16,0 0 15,0 0 1,0 0-16,0 0 0,0-1 15,0 44 32,0-1-47,0 0 16,0 0-16,0 0 16,0 0-16,0 1 15,0-1 1,0 0-1,21-21-15,0 0 16,0 0 0,1 0-1,-22-21-15,0 0 16,0-1-16,0 1 16,0 0-16,0 0 15,0 0-15,0 0 16,0-1-16,-22 22 0,1-21 15,0 21-15,0 0 16,0 0 0,0 21-16,21 1 15,0-1-15,0 0 16,0 0-16,0 0 16,0 0-16,0 1 0,0-1 15,0 0 1,21-21-16,0 0 0,-21 21 15,21-21-15,0 0 16,0 0 0,1 0-16,-1 0 15,-21-21 1,0 0-16,0 0 16,0-1-16,0 1 15,0 0-15,0 0 0,-21 21 16,21-21-16,-22 21 0,1-21 15,0 21 1,0 21 0,21 0-1,0 0-15,0 0 16,0 0-16,0 1 16,0-1-16,0 0 15,21 0-15,0-21 16,-21 21-1,21-21-15,1 0 16,-1 0 0,0 0-16,0 0 15,-21-21 1,0 0 0,0 0-16,0 0 15,0-1-15,-21 22 16,21-21-16,-21 21 0,0 0 15,-1 0-15,1 0 32,0 0-32,0 0 15,21 21-15,0 1 16,0-1 0,0 0-1,0 0 32,21-21-47,0 0 16,-21-21 15,0 0-15,0 0 15,-21 21 16,21 21 0,0 0-47,0 0 15,0 0 1,0 0 31,0-42 15,0 0-46,0 0-1,0 0 1,0 0-16,0-1 16,0 1-1,-21 42 32,21 1-31,0-1-16,0 0 15,0 0 1,0 0 0,21-21 15,0 0-15,0 0-1,1 0 1,-22-21-16,0 0 15,0 0 1,0 0-16,0-1 16,0 1-16,0 0 0,-22 0 15,22 0-15,-21 21 16,21-21 0,-21 21-16,0 0 15,0 0 1,21 21-16,-21-21 15,21 21-15,-22-21 0,22 21 16,0 0-16,0 0 0,-21 1 16,21-1-16,0 0 15,0 0 1,0 0-16,21-21 31,-21 21-31,22-21 16,-1 0-16,0 0 15,0 0 1,0 0-16,-21-21 16,21 21-16,1-21 0,-1 21 0,-21-21 15,0 0-15,21 21 0,-21-21 16,0-1-16,0 1 16,0 0-16,0 0 15,-21 0-15,0 0 16,-1 21-1,1 0-15,0 0 16,0 0-16,0 0 0,21 21 16,0 0-16,-21-21 15,21 21-15,-22-21 0,22 21 0,0 0 16,0 1-16,-21-1 16,21 0-16,0 0 15,0 0-15,0 0 16,21-21-1,-21 22 1,22-22-16,-1 0 0,0 0 16,0 0-16,0 0 15,0-22-15,1 1 16,-1 21 0,-21-21-16,0 0 0,21 21 15,-21-21-15,0 0 0,0-1 16,0 1-1,0 0-15,0 0 16,-21 21 0,21-21-16,-21 21 15,-1 0-15,1 0 16,21 21-16,-21 0 16,0-21-16,21 21 0,-21-21 0,21 21 15,0 1-15,-21-1 0,21 0 16,-22 0-16,22 0 15,0 0-15,0 1 16,22-1 15,-1-21-31,0 0 0,0 0 16,0 0-16,0 0 16,1 0-16,-1 0 15,0 0-15,-21-21 0,21 21 16,0-22-16,-21 1 15,0 0-15,21 21 16,-21-21-16,0 0 0,0 0 16,0-1-16,-21 1 15,0 21 1,0-21-16,0 21 16,0 0-16,-1 0 31,22 21 547,-21-21 266,21-21-844,-21 21 31,21-21-31</inkml:trace>
  <inkml:trace contextRef="#ctx0" brushRef="#br1" timeOffset="142944.76">7112 11980 0,'0'22'47,"0"-1"-47,21 0 15,-21 0-15,0 0 16,0 0-16,0 1 0,0-1 16,0 0-16,21-21 0,-21 21 0,0 0 15,0 0-15,0 1 16,0-1-16,0 0 16,21-21-16,-21 21 15,22-21 1,-22 21-16,21-21 15,0 0 1,0 0-16,0-21 16,0 0-16,1 21 0,-1-21 15,0 0-15,0 21 0,0-22 16,0 1-16,1 21 0,-1-21 0,0 0 16,0 21-16,0-21 0,-21 0 15,21 21 1,1 0-16,-22-22 0,21 22 0,-21-21 15,0 0 1,0 0 0,-21 21-16</inkml:trace>
  <inkml:trace contextRef="#ctx0" brushRef="#br1" timeOffset="143488.75">7218 11684 0,'0'21'32,"0"0"-17,0 1-15,0-1 0,0 0 16,0 0-16,21 0 15,-21 0-15,0 1 16,0-1-16,21-21 0,-21 21 0,21 0 31,0-21-31,1 0 0,-1 0 16,0 0-16,0-21 16,0 0-16,0 21 0,1-21 0,20-1 15,-21 22-15,0-21 0,0 0 0,1 21 16,-1-21-16,0 21 0,0 0 15,0 0-15,-21-21 0,21 21 16,-21 21 31,0 0-31</inkml:trace>
  <inkml:trace contextRef="#ctx0" brushRef="#br1" timeOffset="144236.57">7070 12742 0,'0'0'16,"0"-21"-16,0 0 15,21 21 16,-21 21-15,21 0 0,-21 1-16,0-1 15,0 0-15,0 0 16,0 0-16,0 0 16,0 1-16,21-22 15,0 0 1,0 0-1,1 0-15,-1 0 0,0-22 16,0 22-16,0-21 0,22 0 0,-22 0 16,21 0-16,0 0 0,1-1 15,-1 1-15,0 0 0,1 0 16,-1 0-16,22 0 0,-43-1 0,21 22 16,0-21-16,-20 21 0,20 0 15,-21-21-15,0 21 0,0 0 16,1 0-16,-44 0 62,1 0-62,0 0 0,0 0 16,0 0-16,-22 21 0</inkml:trace>
  <inkml:trace contextRef="#ctx0" brushRef="#br1" timeOffset="144836.72">7091 13060 0,'0'0'0,"0"21"16,0 0-16,21-21 31,0 0-16,0 0-15,0 0 0,1 0 0,-1-21 16,0 0-16,21 0 0,1 21 0,41-43 16,-41 22-1,-1 0-15,21 21 0,-20-21 0,-1 0 16,0 0-16,1-1 0,-1 1 0,0 21 16,-20-21-16,-1 0 0,21 21 15,-21-21-15,0 21 0,1-21 16,-1 21-1,-42 0 142,-1 0-142</inkml:trace>
  <inkml:trace contextRef="#ctx0" brushRef="#br1" timeOffset="149436.41">6202 15939 0,'0'-22'31,"0"1"16,0 42 15,0 1-62,0-1 0,0 0 16,0 0-16,0 0 16,0 0-16,0 1 0,0-1 15,0 0-15,0 0 0,0 0 16,0 0-16,0 1 0,0-1 16,0 0-16,21 0 0,-21 0 0,0 0 15,0 1-15,21-22 0,-21 21 0,0 0 16,21-21-1,0 0-15,1 0 16,-1 0-16,0 0 16,0 0-16,0 0 0,22-21 0,-1 0 15,0-1-15,22-20 0,-22 21 0,43-21 16,-22-1-16,1 1 0,20 0 16,1-22-16,-21 22 0,20-1 0,-20 1 15,20 0-15,-20-1 0,-1 22 16,22-21-16,-21 21 0,-22 0 15,21-1-15,1 1 0,-22 0 0,1 0 16,-1 0-16,0 0 0,-21 21 16,22-22-16,-22 22 0,0 0 0,0-21 15,0 21-15,-21 21 235,0 1-63,-21-22 359,0 0-531,0 0 15,0 0-15,0 0 16,-1 0-16</inkml:trace>
  <inkml:trace contextRef="#ctx0" brushRef="#br1" timeOffset="152640.35">8128 11472 0,'0'0'0,"-21"0"16,0 0-16,-1 0 15,1 0 1,0 0-16,0 0 0,0 0 15,0 0 1,21 22 31,21-22 0,0 0-32,0 0-15,0 0 0,0 0 16,1 0-16,-1 0 16,0 0-16,0 0 0,0 0 15,0 0-15,1 0 16,-1 0-16,0 0 0,0 0 16,0 0-16,0 0 0,1 0 0,-1 0 15,0 0-15,0 0 16,0 0-16,0 0 0,1 0 0,-1 0 15,0 0-15,21 0 0,-21 0 0,1 0 16,20 0-16,-21 0 0,0 0 16,22 0-16,-22-22 0,21 22 0,-21 0 15,22 0-15,-22 0 0,21 0 0,-21 0 16,22 0-16,-22 0 0,21-21 16,0 21-16,-20 0 0,20 0 0,21 0 15,-41 0-15,-1 0 16,21 0-16,-21-21 0,0 21 0,22 0 15,-22 0-15,0 0 0,0 0 0,0 0 16,1 0-16,-1 0 16,21 0-16,-21 0 0,0-21 0,22 21 15,-22 0-15,0 0 0,0 0 0,22 0 16,-22 0-16,0 0 0,0 0 16,0 0-16,0 0 0,1 0 0,-1 0 15,0 0-15,0 0 16,0 0-1,-42 0 48,0 0-47,0 0-16,0 0 15,-1 0-15,1 0 0</inkml:trace>
  <inkml:trace contextRef="#ctx0" brushRef="#br1" timeOffset="153912.76">8213 11557 0,'-43'0'31,"22"0"-31,0 0 32,42 0 46,43 0-63,-43 0-15,0 0 16,0 0-16,0 0 0,0 0 16,22 0-16,-22 21 0,21-21 0,-21 0 15,22 0-15,-1 0 0,22 0 16,-22 0-16,21 0 0,-20 0 0,20 0 16,1 0-16,-1 0 0,1 0 15,-1 0-15,1 0 0,-22 0 16,22 0-16,-22 0 0,21 0 0,-20 0 15,-1 0-15,0 0 0,-20 0 0,20 0 16,-21 0-16,21 0 0,-20 0 16,-1 0-16,0 0 0,0 0 0,0 0 15,0 0-15,1 0 32,-44 0 77,22 21-93,0 1-1,0-44 188,0 1-187,0 0 15,0 0 94,-21 21-94</inkml:trace>
  <inkml:trace contextRef="#ctx0" brushRef="#br1" timeOffset="189581.47">10731 11621 0,'0'0'0,"0"-22"0,-21 22 15,0-21-15,42 42 47,0-21-47,1 22 16,-1-1-16,0 0 0,21 0 0,-21 0 16,22 0-16,-1 22 0,-21-22 15,43 21-15,-22-21 0,0 22 0,1-22 16,-1 21-16,0 1 0,1-22 15,-1 21-15,0 0 0,1-20 16,-22 20-16,21-21 0,-21 0 0,1 0 16,-1 22-16,0-22 0,0-21 15,0 21-15,-21 0 0,21 0 16,1 1 0,-22-44 15,0 1-16,-22 0 1,22 0-16,-21 0 0,0-22 16,21 22-16,0 0 0,0 0 15</inkml:trace>
  <inkml:trace contextRef="#ctx0" brushRef="#br1" timeOffset="190124.16">11620 11451 0,'0'0'0,"-21"0"31,0 0-31,21 21 16,-21-21-16,21 22 0,-21-1 0,0 0 16,-1 0-16,1 0 0,0 0 15,-21 22-15,21-22 0,-1 21 0,-20 1 16,0-22-16,-1 21 0,1 0 16,0 22-16,-1-22 0,1 1 0,-21-1 15,20 0-15,1 1 0,0-1 0,20 0 16,-20 1-16,21-22 0,-21 21 15,20-21-15,1 0 0,0 1 0,0-1 16,0 0-16,0 0 0,21 0 16,-22-21-16,1 0 15,21 21-15,0-42 110,0 0-95,0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38:24.6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12382 4170 0,'0'-21'47,"0"0"-47,22-1 16</inkml:trace>
  <inkml:trace contextRef="#ctx0" brushRef="#br0" timeOffset="1632.52">17949 6138 0,'0'0'0,"43"0"16,-22 0-16,-42 0 15,-1 0 1,1 0 78</inkml:trace>
  <inkml:trace contextRef="#ctx0" brushRef="#br0" timeOffset="1711.47">18013 6202 0</inkml:trace>
  <inkml:trace contextRef="#ctx0" brushRef="#br0" timeOffset="2738.88">18097 6202 0,'0'21'32,"0"-42"-32,0 0 0,0 0 15,0-1-15,0 1 16,-21 0-16,0 21 15,0 0-15,0 0 0,0 0 0,-1 0 16,1 0-16,0 0 0,0 0 16,0 21-16,0 0 0,-1-21 15,1 22-15,21-1 0,-21 0 0,0 0 16,21 0-16,-21 0 0,21 22 0,0-22 16,0 0-16,-21 0 0,21 0 15,0 1-15,0-1 0,0 0 16,0 0-16,21-21 15,21 0-15,-21 0 0,0 0 16,-21-42-16,22 21 16,-1-1-16,63 1 0,-84 0 15,22 0-15,-22 0 0,21 0 16,-21-1-16,0 1 0,21 0 0,-21 0 16,21 21-16,-21-21 0,21 21 15,-21-21-15,-21-1 16,21 44-1,0-1 1,0 0-16,0 0 16,0 0-16,0 0 0,0 1 15,0-1-15,0 0 16,21 0-16,0-21 16,1 0-16,-1 0 15,0 0-15,0 0 16,0 0-16,0-21 0,1 21 0,-1-21 15,0 0-15,0 21 0,0-22 0,0 1 16,1 0-16,-22-21 0,0 21 16,0-1-16,0-41 15,0 42-15,0 0 0,0-1 0,0-20 0,-22 21 16,-20 0-16,21 0 16,-21-1-16,20 22 0,-20-21 0,0 0 15,-1 0-15,1 21 0,21 0 16,-21 0-16,-1 0 0,1 0 0,0 0 15,20 0-15,-20 0 0,0 0 0,-1 21 16,22 0-16,-21 0 0,21 1 16,-22 20-16,22-21 0,0 21 0,0-20 15,-21 62-15,20-63 16,22 22-16,0-1 0,0 0 0,0 1 16,0-1-16,0 0 0,0 1 0,22-22 15,-1 21-15,21-21 0,-21 1 0,0-1 16,1 0-16,20 0 15,-21 0-15,21-21 0,-20 0 0,20 0 16,-21 0-16,64 0 0,-64 0 16,21 0-16,1 0 0,-1-21 15,-21 0-15,21 21 0,-20-21 0,20 0 16,-21-1-16,21-20 0,-20 42 16,-22-21-16,42 0 0,-21 0 15,0 21-15,-21-22 0</inkml:trace>
  <inkml:trace contextRef="#ctx0" brushRef="#br0" timeOffset="2788.85">18732 8996 0,'43'-21'16</inkml:trace>
  <inkml:trace contextRef="#ctx0" brushRef="#br0" timeOffset="2875.8">18923 6075 0,'0'0'0,"-21"-64"0</inkml:trace>
  <inkml:trace contextRef="#ctx0" brushRef="#br0" timeOffset="2920.78">18859 5800 0</inkml:trace>
  <inkml:trace contextRef="#ctx0" brushRef="#br0" timeOffset="2991.73">18881 5884 0,'0'85'32,"0"-43"-32,0-20 0,-22-1 0</inkml:trace>
  <inkml:trace contextRef="#ctx0" brushRef="#br0" timeOffset="3110.67">18881 6181 0,'0'-21'15</inkml:trace>
  <inkml:trace contextRef="#ctx0" brushRef="#br0" timeOffset="3423.49">18881 5884 0,'0'-21'0,"0"42"63,0 1-48,0-1 1,0 0-16,0 0 0,0 21 0,0-20 15,0-1-15,0 21 0,0-21 0,0 0 16,0 1-16,0-1 0,0 0 16,0 0-16</inkml:trace>
  <inkml:trace contextRef="#ctx0" brushRef="#br0" timeOffset="3491.45">18859 9208 0</inkml:trace>
  <inkml:trace contextRef="#ctx0" brushRef="#br0" timeOffset="4651.24">18859 5969 0,'0'-21'15,"0"0"16,0 0-15,0 42 31,0 0-47,0 0 16,0 0-16,0 0 0,0 1 0,0-1 15,0 0-15,0 0 0,-21 0 16,21 0-16,0 22 0,0-22 0,0 0 15,0 0-15,0 0 0,0 1 0,-21-1 16,21 0-16,0 0 0,0 0 16,0 0-16,0 1 15,0-44 48,21 1-48,-21 0-15,21 0 0,-21 0 16,0 0-16</inkml:trace>
  <inkml:trace contextRef="#ctx0" brushRef="#br0" timeOffset="5315.93">18923 5969 0,'0'-21'0,"0"0"16,0 0 0,0-1-16,21 22 15,-21-21-15,21 21 0,0 0 16,1-21-16,-1 21 0,0-21 0,0 21 16,0 0-16,0 0 0,1 0 15,-1 0-15,0 0 0,21 0 0,-21 21 16,1 0-16,-22 0 15,0 1-15,0-1 0,0 0 16,-22 0-16,1 0 0,0 0 0,-21 22 16,-1-43-16,22 21 0,-21 0 15,0 0-15,-1 0 0,22-21 16,-21 22-16,21-22 0,-1 0 0,1 0 31,42 0-15,1-22-16,-1 22 15,0-21-15,0 21 0,0-21 16,0 21-16,1 0 0,-1 0 0,0 0 16,21 0-16,-21 0 0,22 0 15,-22 0-15,21 0 0,-21 0 0,22 0 16,-22 0-16,21 0 0,-21 0 0,1 0 16,20 21-16,-21 0 0,0 1 15,0-22-15,-21 21 16,0 0-16,0 0 0,0 0 15,-21 0-15,0 1 16,0-1-16,-21-21 0,20 21 0,-20 0 16,0-21-16,-1 21 0,22 0 15,-21-21-15,0 22 0,20-22 0,-20 0 16,21 0-16,0 0 0,0 0 0,-1 21 16,1-21-16,0 0 0,0 0 15,0 0-15,21-21 47,21-1-31,0 1-16,0 0 15,0 21-15,1-21 0</inkml:trace>
  <inkml:trace contextRef="#ctx0" brushRef="#br0" timeOffset="5643.74">19643 5884 0,'0'0'0,"0"22"47,0-1-47,0 0 0,0 0 0,0 0 15,0 0-15,0 22 0,0-22 16,0 0-16,0 0 0,0 0 0,0 1 16,0-1-16,0 0 0,0 0 15,0 0-15,0 0 16,21-21 15,-21-21-15,21 21-16,-21-21 15,0 0-15</inkml:trace>
  <inkml:trace contextRef="#ctx0" brushRef="#br0" timeOffset="5901.1">19706 5927 0,'0'-64'16,"0"128"-16,21-128 15,0 64 1,1 0-16,-1 21 0,-21 1 0,21-22 15,0 21-15,-21 0 0,21 0 16,0-21-16,1 21 0,-1 0 16,-21 1-16,21-1 0,0-21 0,-21 21 15,21 0-15,0-21 16,-21 21-16,22-21 16,-1 0 30,-21-21-46,0 0 0,0 0 16</inkml:trace>
  <inkml:trace contextRef="#ctx0" brushRef="#br0" timeOffset="6415.81">20193 5779 0,'0'0'0,"0"-22"0,-21 22 46,0 22-46,21-1 16,-22 0-16,1 0 0,21 0 0,-21 0 16,0 1-16,0-1 0,21 21 0,-21-21 15,-1 0-15,1 1 0,21-1 16,-21 0-16,21 0 0,-21-21 16,21 21-16,21-42 46,0 21-30,-21-21-16,21 0 0,1 0 0,-1-1 16,-21 1-16,21 0 0,0-21 0,0 21 15,0-22-15,1 22 0,-1 0 16,0-21-16,0 20 0,-21 1 0,21 0 16,0 21-16,-21-21 0,22 21 15,-22-21-15,0 42 16,0 0-16,0 0 15,0 0-15,0 22 0,0-22 16,0 21-16,0-21 0,0 22 16,0-22-16,0 21 0,-22 1 0,22-22 15,0 21-15,0-21 0,0 22 16,-21-22-16,21 0 0,0 0 0,0 0 16,0 0-16,0 1 0,0-1 15,0 0-15,0 0 0,0 0 16,-21-21 15</inkml:trace>
  <inkml:trace contextRef="#ctx0" brushRef="#br0" timeOffset="6595.71">18436 6837 0,'-42'0'0,"84"0"0</inkml:trace>
  <inkml:trace contextRef="#ctx0" brushRef="#br0" timeOffset="6620.69">18119 6922 0</inkml:trace>
  <inkml:trace contextRef="#ctx0" brushRef="#br0" timeOffset="6672.66">18415 6879 0</inkml:trace>
  <inkml:trace contextRef="#ctx0" brushRef="#br0" timeOffset="6867.55">19008 6816 0,'105'0'16,"-210"0"-16,295-21 0,-105-1 0,21 22 16,-1 0-16,1-21 0,-21 21 15,21 0-15,-22 0 0,1-21 16,0 21-16,-1 0 0,-20 0 0,-1 0 0,1-21 15,-22 21-15,-21 0 16,1 0-16,-1 0 0,-42 0 16,-1 0-16,1 0 15,-21 0-15,0 0 0,-1 0 16,1 0-16,0 0 0,-22 0 0,1 21 16,-1-21-16,-63 21 0,64 0 15,-22-21-15,0 22 0,22-22 16</inkml:trace>
  <inkml:trace contextRef="#ctx0" brushRef="#br0" timeOffset="7367.26">18330 7472 0,'21'0'0,"-42"0"0,64 0 0,-1 0 0,0 0 16,1 0-16,-1 0 0,21 0 16,-20-21-16,20 21 0,-20 0 0,-1 0 15,0 0-15,-21-21 0,22 21 0,-22 0 16</inkml:trace>
  <inkml:trace contextRef="#ctx0" brushRef="#br0" timeOffset="8727.48">18542 6816 0,'0'0'0,"-21"21"0,0-21 16,-1 0-16,1 0 0,0 0 0,-21 0 15,21 0-15,-1 0 0,-20 0 16,21 0-16,-21 0 0,20 0 0,1 0 16,-21 0-16,0 0 15,20 0-15,1 0 0,0 0 0,0 0 16,42 0 31,0 0-47,22 0 0,-1 0 0,0 0 15,1 0-15,20 0 0,1 0 16,84 0-16,-85-21 0,22 21 16,0-21-16,-1-1 0,22 22 0,0 0 15,21 0-15,-21 0 0,21 0 16,-21 0-16,-1 0 0,-20 0 0,0 22 16,-1-22-16,1 0 0,-21 0 15,-1 0-15,-21 0 0,22 0 0,-22 0 16,1 0-16,-22 0 0,0 0 0,0 0 15,0 0-15,0 0 16,-42 0 15,0 0-31,0 0 0,0 0 16,0 0-16,-1 0 0,-20 0 0,21 0 16,-21 0-16,20 0 0,-20 0 15</inkml:trace>
  <inkml:trace contextRef="#ctx0" brushRef="#br0" timeOffset="9144.17">18224 7345 0,'-21'0'0,"42"0"0,-63 0 0,21 0 15,0 21-15,42-21 47,21 0-31,1 0-16,-22 0 0,21 0 0,0 0 16,1-21-16,20 21 0,1-21 15,20 21-15,1-21 0,0 21 0,-1 0 16,22 0-16,-21-22 0,42 22 0,-21 0 15,0 0-15,-1-21 0,1 21 16,0 0-16,-21 0 0,-1 0 0,-20 0 16,-1 0-16,1 0 0,-1 0 15,-20 0-15,-1 0 0,-21 0 0,0 0 16,1 0-16,-1 0 0,-42 0 31,-1 0-31,1 0 0,0 0 16,-21-21-16,-43 21 0,43 0 15,-1 0-15,1-21 0</inkml:trace>
  <inkml:trace contextRef="#ctx0" brushRef="#br0" timeOffset="9487.96">18521 7112 0,'0'0'0,"-148"0"31,126 0-31,1 0 0,42 0 31,-21-21-31,64 21 16,-22 0-16,1 0 0,20 0 0,1 0 16,-1 0-16,85 0 0,-63 0 15,0 0-15,20 0 0,-20 0 16,21 0-16,-21 0 0,20 0 0,-20 0 15,0 0-15,-1 0 0,-20 0 16,-1 0-16,-20 0 0,-1 0 0,0 0 16,-20 0-16,-1 0 0,0 0 15,-21 21-15,0 0 16,-21-21-16,-22 0 16,22 21-16,-21-21 0,21 22 0,-43-22 15,22 21-15,0 0 0</inkml:trace>
  <inkml:trace contextRef="#ctx0" brushRef="#br0" timeOffset="9824.78">18330 7747 0,'0'0'0,"-21"21"0,0-21 0,0 0 0,0 0 16,21 21-16,21-21 15,0 0 1,21 0-16,1 0 0,20 0 16,43 43-16,-43-22 0,1-21 15,21 0-15,-1-21 0,-41 0 0,41-1 16,43 1-16,0 21 0,-42 0 0,0 0 16,-1 0-16,1 0 0,0-21 15,-22 21-15,1 0 0,-1 0 0,-21 0 16,22 0-16,-43 0 0,21 0 0,-20 0 15,20 0-15,-42-21 0,-21 21 32,0 0-32,-22 0 15,1 0-15,21 0 0,-22 0 16,-20 0-16</inkml:trace>
  <inkml:trace contextRef="#ctx0" brushRef="#br0" timeOffset="9964.7">18034 8107 0,'63'0'16</inkml:trace>
  <inkml:trace contextRef="#ctx0" brushRef="#br0" timeOffset="10151.59">18330 8149 0,'212'0'16,"-149"0"-1,22 0-15,-43-21 0,22 21 0,84 0 16,-84-21-16,-1 21 0,43 0 16,0 0-16,-22 0 0,1 0 0,0 0 15,-22 0-15,1-21 0,-1 21 16,1 0-16,-22 0 0,-21 0 0,22-21 16,-22 21-16,0 0 0,0 0 0,-21-22 31,-21 22-16,-21 0-15,20 0 0,-20 0 0,0 0 16,-1 0-16</inkml:trace>
  <inkml:trace contextRef="#ctx0" brushRef="#br0" timeOffset="10247.54">18330 8255 0,'0'0'0,"-42"0"0,0 21 16</inkml:trace>
  <inkml:trace contextRef="#ctx0" brushRef="#br0" timeOffset="10355.46">17992 8382 0,'105'0'32,"-83"0"-32,20 0 15,-21 0-15,21 0 0,-20 0 0,20 0 16,85 0-16,-42 0 0,-22 0 16,22 0-16,-22 0 0,85 0 0,-42-21 15</inkml:trace>
  <inkml:trace contextRef="#ctx0" brushRef="#br0" timeOffset="10396.45">19791 8234 0,'0'21'0,"0"-42"0,0 63 15,42-21-15,-21-21 0</inkml:trace>
  <inkml:trace contextRef="#ctx0" brushRef="#br0" timeOffset="10459.41">20447 8319 0,'21'0'0,"21"0"15,-20 0-15,-1 0 16</inkml:trace>
  <inkml:trace contextRef="#ctx0" brushRef="#br0" timeOffset="10487.4">20553 8382 0,'0'-21'0,"0"42"0</inkml:trace>
  <inkml:trace contextRef="#ctx0" brushRef="#br0" timeOffset="10532.37">20405 8319 0</inkml:trace>
  <inkml:trace contextRef="#ctx0" brushRef="#br0" timeOffset="11859.34">18373 8403 0,'-22'0'15,"1"0"-15,42 0 63,1 0-63,-1 0 15,21 0-15,-21 0 16,43 0-16,-22 0 0,0 21 0,22-21 16,-1 0-16,22 0 0,-21 0 0,41 0 15,-20 0-15,21 0 0,0 0 16,21 0-16,-21 0 0,21 0 0,-22 0 16,1 0-16,106 0 15,-106 0-15,0 0 0,-1 0 0,-20 0 16,-21 0-16,20 0 0,-41 0 0,20-21 15,-21 21-15,1 0 16,-22 0-16,0 0 0,0 0 0,0 0 16,-21-21-1,-21 21 1,0 0 0,0 0-16,0 0 15,0 0-15,-22 0 0</inkml:trace>
  <inkml:trace contextRef="#ctx0" brushRef="#br0" timeOffset="12995.91">18436 9737 0,'21'0'32,"0"0"-17,1-21-15,-1 21 16,0-22-16,0 1 0,0 0 16,-21 0-16,0 0 0,0 0 15,0-1-15,0 1 0,0 0 16,0 0-16,0 0 0,-21 0 0,0 21 15,-21-22-15,20 1 0,1 21 16,-21 0-16,21 0 0,-22 0 16,22 0-16,-21 0 0,21 0 0,0 0 15,-22 21-15,22 1 0,0-1 16,-21 0-16,20 21 0,1 1 0,0-22 16,0 21-16,0 0 0,21-20 0,0 20 15,0-21-15,0 0 0,0 22 16,0-22-16,0 0 0,0 0 15,0 0 1,21-21-16,0 0 0,0 0 0,0 0 16,1 0-16,-1-21 0,0 0 0,21 21 15,-21-21-15,1 0 16,-1-1-16,21 1 0,-21 0 0,0-21 16,1 21-16,-1-22 0,0 22 15,0-21-15,0 21 0,-21-1 0,0 1 16,0 0-16,0 0 0,0 0 0,0 42 31,0 0-15,0 0-16,-21 22 0,21-22 0,-21 0 15,21 21-15,0-21 0,0 22 16,0-22-16,0 0 0,0 0 0,0 0 16,0 1-16,0-1 0,21 0 15,0 0-15,0-21 16,1 21-16,-1-21 0,0 0 0,0 0 15,21 0-15,-20 0 0,-1 0 16,0-21-16,0 0 0,0 0 0,22 0 16,-22-1-16,0 1 0,0-21 0,-21 21 15,21-22-15,-21 1 0,21 0 16,-21-1-16,0 1 0,0 0 0,0 21 16,0-22-16,-21 1 0,0 0 15,0 20-15,0-20 0,-22 21 0,1-21 16,0 20-16,-1 1 0,1 21 0,-21-21 15,-1 21-15,1 0 0,-22 0 16,21 0-16,1 21 0,-1 0 16,1 1-16,-1-1 0,22 0 15,0 21-15,-1 1 0,22-1 0,-21 0 16,21 1-16,0 20 0,-1 1 0,1-22 16,21 21-16,0 1 0,0-1 15,0-20-15,0-1 0,0 22 0,0-22 16,0-21-16,21 21 0,1-20 0,-1 20 15,0-21-15,0 0 0,21 0 16,-20-21-16,20 22 0,0-22 16,1 0-16,-1 0 0,0 0 0,22 0 0,-22 0 15,22-22-15,-22 22 16,21-21-16,-20 0 0,20 0 0,-20 0 16,-1 0-16,21-1 0,-41 1 0,20 0 15,0 0-15,-21-21 0,22 20 16,-22 1-16</inkml:trace>
  <inkml:trace contextRef="#ctx0" brushRef="#br0" timeOffset="13315.73">19050 9271 0,'-21'0'15,"0"0"1,42 0 0,0 0-1,0 0-15,21-21 0,-20 21 0,20 0 16,0 0-16,1 0 0,20 0 0,-21 0 16,22-21-16,-22 21 0,1 0 15,-1 0-15,0 0 0,1 0 0,-22 0 16,0 0-16,0 0 0,-42 0 31,0 0-31,0 0 0,-1 21 0,1-21 16,-21 0-16,21 0 15,-22 0-15,22 0 0,0 0 0</inkml:trace>
  <inkml:trace contextRef="#ctx0" brushRef="#br0" timeOffset="13571.58">19346 9271 0,'-21'0'0,"21"21"16,0 0 0,0 1-16,0-1 0,0 0 15,0 21-15,0-21 0,0 22 0,0-1 16,-21 0-16,21 1 0,-21 20 16,21-20-16,-21-1 15,21 0-15,0-21 0,0 1 0,0-1 16,0 0-16,0 0 0,0 0 0,0 0 15,21-21 17,0 0-32,-21-21 15,21 0-15,0 0 0,-21 0 16</inkml:trace>
  <inkml:trace contextRef="#ctx0" brushRef="#br0" timeOffset="13939.37">19600 9673 0,'21'0'31,"1"0"-31,-1 0 0,0 0 16,0 0-16,-21-21 0,21 21 16,0-21-16,1 21 0,-1-21 15,-21 0-15,21 21 0,-21-22 0,21 1 16,-21 0-16,0 0 0,0 0 15,-21 21 1,0 0-16,0 0 16,-1 0-16,1 0 0,0 0 15,0 21-15,0 0 0,0 0 0,-1 0 16,1 1-16,21 20 0,-21-21 16,21 0-16,-21 0 0,21 1 0,0-1 15,0 0-15,0 0 0,0 0 0,0 0 16,0 1-16,21-22 15,0 0-15,0 0 16,1 0-16,-1 0 0,0 0 16,0 0-16,0-22 0,0 22 15,1-21-15,-1 0 0</inkml:trace>
  <inkml:trace contextRef="#ctx0" brushRef="#br0" timeOffset="14351.53">20278 9356 0,'0'0'0,"-22"0"16,1 0-16,0 0 15,-21 0-15,21 0 0,-1 21 16,1-21-16,0 21 0,-21 0 0,42 0 16,-21-21-16,-1 22 0,22-1 15,0 0-15,0 0 0,0 0 16,0 0-16,0 1 15,22-22-15,-1 21 16,0-21-16,0 21 0,0-21 0,0 0 16,1 0-16,-1 21 0,0-21 0,0 21 15,0-21-15,0 21 0,1-21 16,-1 22-16,-21-1 0,0 0 16,0 0-16,0 0 15,-21-21-15,-1 21 0,-20-21 16,21 0-16,0 22 0,-22-22 0,22 0 15,0 0-15,-21 0 0,21 0 16,-1 0-16,1 0 16,0 0-16,0 0 15,21-22 1,0 1-16,21 0 16,0 21-16,-21-21 0,21 0 0,1 0 15</inkml:trace>
  <inkml:trace contextRef="#ctx0" brushRef="#br0" timeOffset="14667.51">20764 8954 0,'0'-22'0,"0"44"0,0-22 31,0 21-31,0 0 0,0 0 15,0 0-15,-21 22 0,21-22 0,-21 21 16,21 0-16,0 1 0,0-22 16,-21 21-16,21 1 0,0-1 0,0 0 15,-21 1-15,21-1 0,0 0 16,0-21-16,0 22 0,0-22 0,0 0 16,0 0-16,0 0 0,0 1 0,0-1 15,21-21-15,0 0 16,0 0-16,0 0 0,1-21 15,-1-1 1,-21 1-16,0 0 0,0 0 16,21 0-16</inkml:trace>
  <inkml:trace contextRef="#ctx0" brushRef="#br0" timeOffset="14928.18">20553 9377 0,'-21'0'16,"42"0"-16,-64 0 0,22 0 0,0 0 15,21-21 1,21 21-16,0 0 16,1 0-16,-1 0 0,21 0 0,0 0 15,1 0-15,-22 0 0,21-21 16,1 21-16,-22 0 0,21 0 0,-21 0 16,0 0-16,22 0 0,-22 0 0,0 0 15,0 0-15,0 0 16,-21 21-1,-21 0 1,0-21-16,0 21 0,0-21 16,-22 21-16,22 0 0,-21 1 0</inkml:trace>
  <inkml:trace contextRef="#ctx0" brushRef="#br0" timeOffset="15129.06">18605 10605 0,'0'0'0,"-63"0"0,-1 0 0,22 21 0,21-21 15,0 0-15,0 0 0,-1 0 16,22 21-16</inkml:trace>
  <inkml:trace contextRef="#ctx0" brushRef="#br0" timeOffset="15347.94">18330 10647 0,'21'0'16,"1"0"-16,-1 0 0,21-21 0,0 0 16,22 21-16,-1 0 0,64 0 15,-42 0-15,0-22 0,21 22 16,-1-21-16,22 21 0,-21 0 0,21-21 16,0 0-16,0 21 0,106 0 15,-127 0-15,0 0 16,0 0-16,-1 0 0,-20 0 0,-21 0 0,-1 0 15,-21 0-15,1 0 0,-1 0 0,-21 0 16,-42 0 0,0 0-1,0 0-15,-22 0 0,1 0 0,0 0 16,-22 0-16,1 21 0,-1-21 0,1 0 16,-22 0-16,22 21 0</inkml:trace>
  <inkml:trace contextRef="#ctx0" brushRef="#br0" timeOffset="15667.75">19008 10732 0,'-64'21'0,"128"-42"0,-191 63 16,63-21-16,1 0 0,-1 0 0,22-21 0,-1 22 15,1-1-15,0-21 0,-1 21 16,22-21-16,0 0 0,21 21 16,0 0-16,42-21 15,-20 0-15,20 0 0,21 0 0,-20 0 16,20 0-16,22 0 0,0 0 15,-1 0-15,1 0 0,21 0 0,0 0 16,-1 0-16,-20 0 0,21 0 0,-21-21 16,20 21-16,-20 0 0,0 0 15,-1 0-15,1 0 0,-21 0 0,20 0 16,-20 0-16,-22 0 0,22 0 0,-43 0 16,21 0-16,-21 0 0,0 0 15,-42 0 1,-21 0-16,0 0 0,-1 0 15,1 0-15,-22 0 0,1 0 0,-1 0 16,1 0-16,-22 0 0,1 0 16,-1 0-16</inkml:trace>
  <inkml:trace contextRef="#ctx0" brushRef="#br0" timeOffset="17086.93">18711 11091 0,'-63'22'0,"126"-44"0,-190 65 15,85-22-15,0 0 0,-1 0 0,22 0 16,0 1-16,21-1 15,0 0-15,21-21 0,0 0 16,22 21-16,20-21 0,1 0 0,-1 0 0,1 0 16,20 0-16,22 0 0,0 0 15,-21 0-15,20 0 0,-20 0 0,21 21 16,0-21-16,-22 0 0,22 0 16,-21 0-16,0 0 0,-22 0 0,1 0 15,-1 0-15,1 0 0,-22 0 0,0 0 16,1 0-16,-22 0 0,0 0 15,-42 0 1,0 0-16,-22 0 0,1 21 0,0-21 16,-1 0-16,-20 0 0,-1 22 15,1-22-15,-22 0 0,0 21 16,1-21-16,-1 21 0,-21 0 0,0 0 0,1-21 16,20 21-16,0 1 0,1-1 15,-1 0-15,0 0 0,22-21 16,-1 21-16,22 0 0,-22 1 0,43-1 15,-21-21-15,21 21 0,0 0 0,-1-21 16,22 21-16,0 0 0,0 1 16,22-22-16,-1 0 0,21 0 15,0 0-15,1 0 0,20 0 0,1 0 16,20 0-16,1 0 0,0 0 0,21 0 16,-1 0-16,1 0 0,0 0 15,-21 0-15,-1 0 0,22 0 0,-21-22 16,0 22-16,-22-21 0,1 21 15,20-21-15,-41 21 0,20 0 0,-21 0 16,1 0-16,-22 0 0,21 0 16,-42-21-16,-42 21 15,21 0-15,-43 0 16,22 0-16,-22 0 0,1 21 16,-1-21-16,-20 21 0,-22-21 0,21 0 15,-21 21-15,1 1 0,-22-22 16,21 21-16,-21 0 0,0 0 0,21 0 15,-21 0-15,21 1 0,0 20 0,-84 0 16,126-21-16,-20 1 16,41 20-16,1-21 0,0-21 0,20 21 15,22 0-15,0 1 0,0-1 0,22-21 16,-1 0-16,21 0 0,0 21 16,22-21-16,-1 0 0,1 0 15,21 0-15,-1 0 0,22 0 0,-21 0 16,21-21-16,-1 21 0,1 0 0,0-21 15,0 21-15,0 0 0,0 0 0,-22-22 16,22 22-16,-21 0 0,-1 0 0,-20 0 16,-1 0-16,1-21 0,-1 21 0,-20 0 15,-22 0-15,0 0 16,0 0-16,-42 0 16,-21 0-16,21 0 0,-22 0 15,-20 0-15,-1 0 0,1 0 0,-22 0 16,22 0-16,-43 0 0,21 21 15,-21-21-15,0 22 0,22-22 0,-22 21 16,21 0-16,-21 0 0,22-21 0,-22 21 16,21 22-16,1-22 0,-1 0 0,0 0 15,22 0-15,-1 0 0,22 1 16,-22-1-16,22 21 0,21-21 0,-21 0 16,20-21-16,1 22 0,0-1 0,21 0 15,0 0-15,21 0 16,0-21-16,22 0 0,-1 21 15,0-21-15,43 0 0,-21 0 0,20 22 16,22-22-16,-21 0 0,-1 0 0,22 0 16,0 0-16,42 0 0,-21 0 0,-42 0 15,0 0-15,-1 0 0,1 0 16,-22 0-16,1 0 0,-1 0 0,-20 0 16,-1 0-16,0-22 0,-20 22 15,-1 0-15,21-21 0,-63 21 16,-21 0-16,20 0 0,-20 0 15,-21 0-15,-1 0 0,1 21 16,-1-21-16,-21 0 0,1 0 16,-22 0-16,21 22 0,1-1 0,20 0 15,-21-21-15,1 21 0,20 0 0,-20 0 16,20 1-16,1-1 0,-1 0 0,1 0 16,-1 0-16,1 0 0,20 1 15,-20-1-15,20 0 0,-20 0 0,21 0 16,20 0-16,-20 1 0,21-22 0,0 21 15,21 0-15,21-21 16,21 0-16,1 0 16,-1 0-16,21 0 0,22-21 0,0 21 0,-1-21 15,22-1-15,0 1 0,0 21 0,0-21 16,21 0-16,-21 21 0,21 0 16,-22-21-16,22 0 0,-21 21 15,0 0-15,-21 0 0,-1-22 0,1 22 16,-21 0-16,-1-21 0,1 21 0,-1-21 15,-21 21-15,1 0 0,-1 0 0,0-21 16,-20 21-16,20 0 0,-21 0 16,0-21-16,0 21 0,1 0 15</inkml:trace>
  <inkml:trace contextRef="#ctx0" brushRef="#br0" timeOffset="18212.31">18754 14563 0,'0'0'0,"0"21"31,0 0-31,0-42 32,21 0-17,0 0-15,-21-1 0,21 1 16,-21 0-16,0 0 0,0-21 0,0 20 16,0 1-16,0 0 0,0 0 15,-21 0-15,0 21 0,0-21 16,-1 21-16,-20 0 0,21 0 0,0 0 15,-22 0-15,22 0 0,-21 21 16,21 0-16,-22 0 0,22 0 0,0 22 16,0-22-16,-21 42 15,42-42-15,0 1 0,0 20 0,0-21 16,0 0-16,0 0 0,0 1 16,21-22-1,0 0-15,0 0 0,0 0 16,0-22-16,1 1 0,-1 21 0,-21-21 15,42 0-15,-21 0 0,0-22 16,1 22-16,-1 0 0,-21 0 0,21 21 16,0-21-16,0 0 0,0 21 15,-21 21 1,0 0 0,0 0-16,0 0 0,0 22 15,0-22-15,0 0 0,0 0 16,0 0-16,0 0 0,0 1 0,22-1 15,-1 0-15,0-21 0,0 21 16,0-21-16,0 0 16,1 0-16,-1 0 0,0-21 15,21 0-15,-21 0 0,1-1 0,-1 1 16,21 0-16,-21 0 0,0-21 0,-21 20 16,0-20-16,0 21 0,0-21 15,-21-1-15,0 22 0,0-21 0,-21 21 16,-1-1-16,-20 1 0,20 0 15,-20 0-15,-1 0 0,22 21 0,-21 0 16,-1 0-16,-21 0 0,22 0 0,-1 21 16,1 0-16,21 0 0,-22 22 15,22-1-15,-1 0 0,1 1 0,21 20 16,0-21-16,0 1 0,21 20 16,0-20-16,0 20 0,0-21 15,0 1-15,21-1 0,0 0 0,0-20 0,0 20 16,22-21-16,-22 0 15,21 0-15,0 1 0,1-22 0,-1 0 16,0 0-16,1 0 0,-1 0 0,0 0 16,1-22-16,20 1 0,-20 0 0,-1 0 15,0 0-15,1 0 0,-1-1 16,0 1-16,1-21 0,-22 21 0,21-22 16</inkml:trace>
  <inkml:trace contextRef="#ctx0" brushRef="#br0" timeOffset="18752">19367 14351 0,'0'0'0,"0"-21"0,22 0 16,-22 0-16,0-1 0,0 1 15,0 42 17,0 1-17,0-1-15,0 0 0,0 21 0,0 1 16,0-22-16,0 21 0,0 0 15,0-20-15,0 20 0,0 0 0,0-21 16,0 22-16,0-22 0,0 0 0,0 0 16,0 0-16,0 1 0,0-1 15,0-42 32,0-1-47,0 1 0,0 0 16,0 0-16,0 0 0,0-22 0,0 1 15,0 21-15,0-21 0,21-22 16,0 22-16,-21-1 0,21 1 0,0 0 16,0-1-16,1 1 0,-1 0 0,0-1 15,0 22-15,0-21 0,0 21 16,1 0-16,-1-1 0,0 22 0,0 0 16,21 0-16,-20 0 0,-1 0 0,0 0 15,0 22-15,0-22 16,0 21-16,1 21 0,-1-21 0,0 0 15,0 22-15,-21-22 0,0 21 0,0 1 16,0-22-16,0 21 0,0 0 16,0-20-16,0 20 0,0-21 0,0 0 15,0 0-15,0 22 0,0-22 16,0 0 0,-21-21-1,0 0 1,0 0-16</inkml:trace>
  <inkml:trace contextRef="#ctx0" brushRef="#br0" timeOffset="18939.89">19325 14626 0,'0'0'0,"-21"0"15,42 0 1,0 0-16,22 0 0,-22 0 15,21 0-15,0 0 0,1 0 0,-1-21 16,0 21-16,22-21 0,-22 0 0,1 21 16,20-21-16,-21-1 0,1 1 15,20 0-15,-20 0 0</inkml:trace>
  <inkml:trace contextRef="#ctx0" brushRef="#br0" timeOffset="19519.57">20362 14139 0,'0'0'0,"0"-21"0,-21 21 31,0 0-31,0 21 16,21 1-16,0 20 0,-21-21 0,21 0 15,0 22-15,-22-1 0,22-21 0,0 21 16,0 1-16,0-22 0,0 0 16,0 21-16,0-20 0,0-1 0,0 0 15,0 0-15,0-42 47,0 0-47,0 0 0,0-1 16,0 1-16,0 0 0,-21-21 15,21 21-15,0-22 0,0-20 16,-21 20-16,21 22 0,0 0 16,0 0-16,0 0 0,0 0 0,0 42 31,21 0-31,-21 0 0,0 0 15,21 22-15,1-22 0,-22 21 0,21 0 16,0-20-16,0 20 0,0-21 16,0 21-16,1-20 0,-22-1 15,42 0-15,-21 0 0,0-21 16,0 0 0,1-21-16,-22 0 15,21 0-15,0-1 0,0 1 0,0-21 16,0 21-16,1-22 0,-1 1 0,0 0 15,21-1-15,-21 1 0,22 0 16,-22 21-16,0-1 0,0 1 16,22 0-16,-22 21 0,0 0 0,0 21 15,-21 0-15,21 22 16,-21-22-16,0 21 0,0 1 0,0-1 0,0 0 16,0 1-16,-21-1 0,0-21 15,21 21-15,-21 1 0,21-22 16,0 0-16,-21 21 0,-1-20 15,22-1-15</inkml:trace>
  <inkml:trace contextRef="#ctx0" brushRef="#br0" timeOffset="20072.25">18986 15473 0,'0'21'0,"0"-42"0,-21 63 16,21-21-1,43-21 1,-22 0-16,21 0 0,22 0 0,-1 0 16,22 22-16,-22-22 0,22 0 15,21 0-15,-22 0 0,22 0 16,-21 0-16,21 0 0,0 0 0,-1 0 16,-20 0-16,21 0 0,0 0 15,-22 0-15,1-22 0,-21 22 0,-1 0 16,-21 0-16,-20 0 0,-1 0 15,-21 22-15,-21-1 16,-1-21-16,-20 21 0,-21-21 0,-1 21 16,1-21-16,-22 21 0,0 0 15,-21-21-15,1 22 0,-1-1 0,-21 0 16</inkml:trace>
  <inkml:trace contextRef="#ctx0" brushRef="#br0" timeOffset="20304.11">19092 15833 0,'0'0'15,"-127"21"-15,-63 0 0,105 0 16,22-21-16,20 21 0,1-21 0,21 0 15,21 22-15,0-1 0,21 0 16,0-21-16,21 21 0,22-21 16,-1 0-16,1 21 0,-1-21 0,43 0 15,0 0-15,0 0 0,21 0 16,0 0-16,0 0 0,0 0 0,0-21 16,0 0-16,0 0 0,0 0 15,-21 21-15,21-22 0,-43 1 16,22 21-16,-42 0 0,-1-21 0,1 21 0,-43 0 15,0 0-15,-42 0 16,0 21-16,-22 0 16,1-21-16,-43 22 0,22-1 0,-22 0 15</inkml:trace>
  <inkml:trace contextRef="#ctx0" brushRef="#br0" timeOffset="20587.93">19283 16235 0,'-127'21'15,"0"0"-15,21 22 0,0-22 0,-106 63 31,234-84-31,20 22 16,43-22-16,-22 21 16,22-21-16,-1 0 0,1 0 0,21 0 15,21 0-15,-21 0 0,21 0 0,-21 0 16,21 0-16,-22 0 16,1 0-16,0 0 0,-21-21 0,-1 21 15,1-22-15,-21 22 0,-22 0 0,0 0 16,-21 0-16,1 0 0,-44 0 15,1 22-15,-21-22 16,0 21-16,-22-21 0,1 21 0,-1 0 16,-21-21-16,1 21 0,-1 0 15,-21 1-15,-21-1 0,21 0 0,-42 0 16,42 21-16,-21-42 0,22 22 0</inkml:trace>
  <inkml:trace contextRef="#ctx0" brushRef="#br0" timeOffset="20736.84">18627 16849 0,'0'0'0,"148"21"31,-106-21-31,0 0 16,22 21-16,21-21 0,-1 0 16,1 0-16,0 0 0,20 0 0,-20 0 0,21 0 15,0 0-15,-22 0 0,1 0 16,0-21-16,-1 21 0,-20-21 0,-1 21 16,1-21-16,-1 21 0,-20 0 0,-1-22 15,-21 22-15</inkml:trace>
  <inkml:trace contextRef="#ctx0" brushRef="#br0" timeOffset="20977.71">20045 16870 0,'-85'21'0,"170"-42"0,-233 63 0,63-21 0,0-21 15,1 22-15,-22-1 0,0 0 0,0 0 16,21 0-16,-20 0 0,20 1 16,21-1-16,-20 0 0,20 0 0,22 0 15,0 0-15,-1 1 0,22-22 0,21 21 16,0 0-16,21 0 0,0-21 15,22 0-15,-1 21 0,22-21 0,20 0 16,1 0-16,0 0 0,20 0 16,-20 0-16,21 0 0,-21-21 0,20 0 15,-20 21-15,-21-21 0,20 0 0,-20-1 16,-1 1-16,1 0 0,-22 0 16,22 0-16,-22 21 0,0-21 15</inkml:trace>
  <inkml:trace contextRef="#ctx0" brushRef="#br1" timeOffset="27964.74">20595 10986 0,'-21'0'31,"0"0"-15,0 0-1,-1 0 1,1 0 0,0 0 15,0 0-31,0 0 31,0 0-31,-1 0 0,1 0 31,42 0 32,1 0-63,-1 0 0,0 0 0,0 0 15,0 0-15,0 0 0,22 0 16,-22 0-16,21 0 0,1 0 0,-1 0 16,0 0-16,22-22 0,-22 22 15,0-21-15,1 21 0,-1 0 16,0 0-16,1 0 0,-22-21 0,21 21 16,-21 0-16,22 0 0,-22 0 0,0 0 15,0 0-15,0 0 0,1 0 16,-22-21-16,21 21 0,0 0 15,0 0 1,-21-21 31,21 21-31</inkml:trace>
  <inkml:trace contextRef="#ctx0" brushRef="#br1" timeOffset="28856.22">21548 10732 0,'0'-22'15,"0"44"-15,-22-44 0,1 1 0,0 21 31,0 0-31,0 0 16,21 21 0,-21 1-16,21-1 15,-22-21-15,22 21 0,0 0 0,0 0 0,0 0 16,0 1-16,-21-1 0,21 0 16,0 0-16,0 0 0,0 0 15,21-21 1,1 0-16,-1 0 15,0 0 1,0 0-16,-21-21 0,21 21 16,0-21-16,-21 0 0,0 0 15,0 0-15,0-1 16,0 1-16,0 0 0,-21 0 16,0 21-16,0 0 15,0 0-15,0 0 16,-1 0-16,1 21 0,21 0 15,-21-21-15,0 21 0,21 1 0,0-1 16,-21 0-16,21 0 16,0 0-16,0 0 0,0 1 15,21-22 1,0 0 0,0 0-16,0 0 15,1 0-15,-1-22 0,0 22 16,-21-21-16,0 0 15,0 0-15,0 0 0,0 0 16,0-1-16,0 1 16,-21 21-16,0 0 15,-1 0-15,1 0 16,0 0-16,0 0 16,21 21-16,0 1 15,0-1-15,0 0 16,0 0-16,0 0 15,21-21 1,0 0-16,0 0 0,1 0 16,-1 0-16,0 0 0,0 0 15,0-21-15,0 0 0,1 21 0,-1-21 16,-21 0-16,0-1 16,0 1-1,-21 21-15,-1 0 16,1 0-16,0 0 31,0 21-15,21 1-1,0-1 1,21-21 0,0 0-16,0 0 15</inkml:trace>
  <inkml:trace contextRef="#ctx0" brushRef="#br1" timeOffset="29382.92">22119 10816 0,'0'0'0,"-21"0"0,21 21 16,-21-21-16,42 0 47,0 0-47,0 0 16,0 0-16,1-21 0,-1 21 15,0-21 1,0 0-16,-21 0 0,21 21 15,-21-21-15,0-1 0,0 1 16,0 0-16,-21 0 16,0 21-16,0 0 15,0 0-15,-1 0 0,1 0 16,0 0-16,0 0 0,0 21 16,21 0-16,-21-21 0,-1 21 0,22 1 15,0-1-15,0 0 0,-21 0 16,21 0-16,0 0 0,0 1 0,0-1 15,0 0-15,0 0 0,0 0 0,0 0 16,0 1 0,21-22-16,-21 21 0,22-21 0,-1 0 15,0 21-15,0-21 0,0 0 16,0 0-16,1 0 16,-1 0-16,0 0 0,0 0 0,0 0 15,0-21-15,1 21 0,-1-21 0,0 21 16,0-22-16,0 1 0,0 0 15</inkml:trace>
  <inkml:trace contextRef="#ctx0" brushRef="#br1" timeOffset="29875.64">22585 10647 0,'0'0'0,"-21"0"31,42 0 1,0 0-32,0 0 15,0 0-15,0 0 16,1 21-16,-1 0 0,0-21 0,0 21 16,0 1-16,0-1 0,-21 0 0,22 0 15,-22 0-15,21 0 16,-21 1-16,0-1 15,0 0-15,0 0 0,0 0 16,0 0 0,0-42 31,0 0-47,0 0 15,0 0-15,0 0 0,0-1 16,0 1-16,0 0 15,0 0-15,0 0 0,0 0 0,0-1 16,0 1-16,21 21 0,0-21 16,0 21-1,0 0-15,1 0 16,-1 0 0,0 0-1,0 0-15,0 0 16</inkml:trace>
  <inkml:trace contextRef="#ctx0" brushRef="#br1" timeOffset="30340.37">23177 10626 0,'-21'0'15,"0"-21"1,21-1-16,0 1 15,21 21 1,0 0 0,1 0-16,-1 21 15,-21 1-15,21-22 0,0 21 16,-21 0-16,0 0 0,0 0 0,21 0 16,0 1-16,-21-1 15,0 0-15,0 0 0,22 0 16,-22 0-16,0 1 0,0-1 15,0 0 1,-22-21 15,22-21-15,0 0-16,0-1 16,0 1-16,0 0 0,0 0 15,0 0-15,0 0 0,0-1 0,0 1 16,0 0-16,0 0 0,0 0 15,22 21-15,-1-21 16,0-1-16,0 22 16,0 0-16,0 0 15,1 0-15,-1 0 0,0 0 16,0 0-16,0 0 0,0 0 16</inkml:trace>
  <inkml:trace contextRef="#ctx0" brushRef="#br1" timeOffset="30831.01">23749 10562 0,'0'-21'16,"0"0"15,0 42 0,0 0-31,-21 0 0,0 1 16,-1-1-16,22 0 16,0 0-16,0 0 0,0 0 0,0 1 15,0-1-15,0 0 0,0 0 16,0 0-16,0 0 16,22-21-16,-1 0 0,0 0 15,0 0-15,0 0 0,0 0 16,1 0-16,-1 0 0,0 0 15,0 0-15,0-21 0,0 21 0,1-21 16,-1 0-16,-21 0 0,0 0 16,0-1-16,0 1 0,0 0 15,0-21-15,0 21 0,-21-1 0,21 1 16,-22 0-16,1 21 0,0-21 0,0 21 16,0-21-16,0 21 0,-1 0 15,1 0-15,0 0 0,0 0 0,0 0 16,0 21-16,21 0 15,-22-21-15,22 21 0,0 0 0,-21-21 16,21 22-16,0-1 16,0 0-1,21-21-15,1 0 16,-1 0-16,0 0 0</inkml:trace>
  <inkml:trace contextRef="#ctx0" brushRef="#br1" timeOffset="31472.69">24151 10499 0,'-21'0'0,"42"0"31,0 0-15,0 0-16,1 0 0,-1 0 16,0 0-16,-21 21 0,21 0 15,-21 0-15,21 0 16,-21 1-16,0-1 0,21-21 16,-21 21-16,0 0 0,0 0 15,0 0-15,0 1 0,0-1 16,0 0-16,0 0 15,0 0 1,0 0 0,-21-21-16,0 0 15,0 0-15,21-21 32,0 0-32,0 0 0,0 0 15,0 0-15,0-1 16,0-20-16,21 21 0,0 0 0,0 0 15,-21-1-15,22 1 0,-1 21 0,-21-21 16,21 0-16,0 21 0,-21-21 16,21 0-16,0 21 15,1 0 17,-44 0 30,22 21-46,-21 0-1,0-21 1</inkml:trace>
  <inkml:trace contextRef="#ctx0" brushRef="#br1" timeOffset="34688.5">21145 11515 0,'0'-21'0,"-21"21"31,21-22-15,-21 22-16,21-21 15,0 0 1,0 0 0,0 0-1,0 0-15,21 21 16,0 0-16,1-22 0,-1 22 15,0-21-15,0 21 0,0-21 16,22 21-16,-22 0 0,0 0 0,21-21 16,-21 21-16,1 0 0,-1 0 15,21 0-15,-21 0 0,0 0 0,1 0 16,-1 21-16,0 0 0,-21 0 16,21 1-16,-21-1 15,0 0-15,21 0 0,-21 0 16,0 0-16,0 1 0,0-1 15,0 0-15,-21 0 0,0 21 0,21-20 16,-21-1-16,0 0 0,-1 0 16,1 0-16,0 0 0,0 1 0,0-1 15,0 0-15,-22 0 0,43 0 0,-21 0 16,0 1-16,0-1 0,0 21 16,21-21-16,0 0 0,0 1 0,0-1 15,0 0-15,0 0 0,0 0 16,0 0-16,0 1 0,0-1 15,0 0-15,0 0 0,21 0 16,0-21-16,0 0 0,0 21 16,22-21-16,-22 0 0,0 0 0,21 0 15,-21 0-15,1 0 0,20 0 16,-21 0-16,0 0 0,22-21 0,-22 21 16,0 0-16,-21-21 0,21 21 15,0 0-15,-21-21 0,-21 21 31,0 0-31,0 0 16,0 0-16,-1 0 0,1 21 16,0 0-16,0 0 15,0 1 1,21-1-16,0 0 0,0 0 0,0 0 16,-21 0-16,21 1 15,-22-1-15,22 0 0,0 21 0,0-21 16,0 1-16,0-1 0,0 0 0,0 0 15,0 0-15,0 0 0,0 1 16,0-1-16,0 0 0,0 0 16,22 0-16,-22 0 0,21 1 0,-21-1 15,0 0-15,0 0 0,0 0 16,0 0-16,0 1 16,-21-1-16,-1-21 15,22 21-15,-21-21 0,0 0 16,0 21-16,0-21 0,0 21 0,-1-21 15,1 0-15,0 0 0,-21 0 16,21 0-16,-22 0 0,22 0 0,0 0 16,0 0-16,-22 0 0,22 0 0,0 0 15,0-21-15,0 21 16,21-21 31,0 0-16,0 0-31,0-1 16,21 1-16,0 21 0,-21-21 15,21 0-15</inkml:trace>
  <inkml:trace contextRef="#ctx0" brushRef="#br1" timeOffset="35423.08">22077 11959 0,'0'0'0,"21"0"16,0 21 15,-21 1-16,0-1-15,0 0 0,0 0 16,0 21-16,21-20 0,-21-1 16,0 0-16,0 0 0,0 21 0,21-20 15,-21-1-15,0 21 0,0-21 0,0 0 16,0 1-16,0-1 0,0 0 16,0 0-16,0 0 0,22-21 0,-22 21 15,0 1 1,21-22-1,0 0-15,0 0 16,21-22-16,-20 1 16,20 0-16,0 0 0,1-21 0,20-1 15,1 1-15,20 0 0,1-1 0,0-20 16,-1 20-16,22 1 0,-21-21 16,-1 20-16,1 22 0,0-21 0,-1 21 15,-20-1-15,-22 1 0,22 0 16,-22 21-16,-21 0 0,0-21 0,1 21 15,-1 0-15,-42 0 141,21-21-141,-22 21 16,1 0-16</inkml:trace>
  <inkml:trace contextRef="#ctx0" brushRef="#br1" timeOffset="45931.76">23156 15177 0,'0'0'16,"-21"0"-16,0 0 16,0 0-1,21 21 1,0 0 15,21-21-31,0 0 16,0 0-16,0 0 0,1 0 15,-1 0-15,0-21 0,0 0 16,21-1-16,-20 22 0,-1-21 0,0 0 16,0 0-16,0 21 0,0-21 15,-21 0-15,22-1 0,-22 1 16,-22 0-16,1 0 16,0 21-16,0 0 0,-21 0 0,20 0 15,1 0-15,-21 0 0,21 0 16,-22 21-16,22 0 0,-21 0 15,21 1-15,0-1 0,-1 0 0,-20 0 16,21 21-16,0-20 0,21 20 16,0-21-16,0 0 0,0 0 0,0 1 15,0-1-15,0 0 0,0 0 16,0 0-16,21-21 0,0 21 0,0-21 16,0 0-16,1 0 0,20 0 15,-21 0-15,0 0 0,0 0 0,1 0 16,-1 0-16,0 0 0,0 0 15,-21-21-15,-21 21 16,0 0 0,0 0-16,-1 21 0,-20 1 15,21-22-15,0 21 0,0 0 0,-22 0 16,22 0-16,0 0 0,0 1 16,21-1-16,-21 0 0,21 0 0,-22 0 15,22 0-15,0 1 0,0-1 16,0 0-16,0 0 0,22 0 15,-1-21-15,0 21 0,0 1 0,0-22 16,22 0-16,-22 0 0,0 0 16,21 0-16,-21 0 0,22 0 0,-22-22 15,21 22-15,1-21 16,-1 0-16,0 0 0,-21 21 0,22-21 16,-22 0-16,21-22 0,-21 22 15,1 0-15,-22 0 0,21-43 16,0 43-16,-21 0 0,0 0 0,0 0 15,-21 42 17,0 0-17,-1 0-15,22 0 0,0 0 0,-21 1 16,21-1-16,-21 0 0,21 0 16,0 0-16,0 0 0,0 22 15,0-22-15,0 0 16,21-21 15,-21-21-15,21 0-16,1 0 0,-22-1 15,21 1-15,-21 0 0,0-21 16,21 21-16,0-1 0,-21 1 0,21 0 16,0 0-16,1 0 0,-22 0 0,21-1 15,0 22-15,0 0 16,0 0-16,0 0 0,1 22 15,-22-1 1,21 0-16,-21 0 0,21 0 16,-21 0-16,0 1 0,0-1 15,21 0-15,0 0 0,0 0 0,-21 0 16,22-21-16,-1 22 0,0-1 0,21-21 16,-21 21-16,1-21 0,-1 0 15,0 0-15,21 0 0,-21 0 0,22 0 16,-22 0-16,21 0 0,1-21 15,-1 0-15,0 21 0,1-22 0,-1 1 16,0 0-16,1 0 0,-22 0 16,21 0-16,-21-1 0,-21 1 0,0 0 15,0 0-15,0 0 0,0-22 0,0 22 16,0 0-16,-21 21 16,0-21-16,0 0 0,0 21 0,-22 0 15,22 0-15,0 0 0,-21 0 16,20 0-16,1 0 0,-21 0 0,21 0 15,0 21-15,-1 0 0,1 0 16,21 0-16,-21 1 0,21-1 0,0 0 16,-21 21-16,21-21 0,0 1 0,0-1 15,0 0-15,0 0 16,21 0-16,0-21 0,-21 21 0,21-21 16,1 22-16,-1-22 0,0 0 15,0 0-15,0 0 0,0 0 0,1 0 16,-1 0-16,21-22 0,-21 1 15,0 0-15,1 0 0,-1 0 16,0 0-16,0-1 0,0-20 0,-21 0 16,0-1-16,21 1 0,-21 0 15,0-22-15,22 22 0,-22-22 0,0 22 16,0 0-16,0-1 0,0 22 16,0-21-16,0 21 0,0 0 0,0-1 15,-22 22 1,1 22-16,21-1 0,0 0 15,0 0-15,-21 21 0,21 1 0,-21 20 16,21-20-16,0-1 0,0 21 16,0-20-16,0 20 0,0-20 15,0-22-15,0 21 0,0 0 16,0-20-16,21-1 0,0 0 0,0 0 16,1 0-16,-1 0 0,0-21 0,0 0 15,0 0-15,0 0 0,22 0 16,-22 0-16,0 0 0,0 0 0,0 0 15,22 0-15,-22-21 0,0 0 16,0 0-16,0 0 0,1 0 0,-1-1 16,0 1-16,0-21 0,-21 21 0,21 0 15</inkml:trace>
  <inkml:trace contextRef="#ctx0" brushRef="#br1" timeOffset="50655.53">20362 11007 0,'-21'0'32,"0"0"-17,42 0 17,0 0-32,0 0 15,1 0-15,-1 0 0,21 0 16,-21 0-16,22 0 0,-1 0 0,0 0 15,22 0-15,-22 0 0,22 0 16,-22-21-16,21 21 0,-20 0 0,-1 0 16,22 0-16,-22 0 0,0-22 0,22 22 15,-22 0-15,0 0 0,22 0 16,-22 0-16,-21 0 0,1 0 16,-1 0-1,-21-21 16,-21 21-31</inkml:trace>
  <inkml:trace contextRef="#ctx0" brushRef="#br1" timeOffset="52080.71">21463 10753 0,'0'0'0,"-21"0"15,21 21 1,0 0-16,-21-21 16,21 21-16,0 0 0,-22 1 15,22-1-15,0 0 16,0 0-16,0 0 0,0 0 31,22-21-31,-1 0 0,0 0 16,0 0-16,0 0 0,0 0 15,1 0-15,-22-21 0,21 0 16,0 21-16,0-21 0,-21 0 16,21 0-16,-21-1 15,0 1-15,0 0 0,0 0 16,0 0-16,-21 21 0,0-21 16,0 21-16,0 0 0,-1 0 15,1 0-15,0 0 0,0 0 16,0 21-16,0 0 15,-1-21-15,1 21 0,21 0 0,0 0 16,0 1-16,-21-1 16,21 0-16,0 0 0,21 0 31,0-21-31,1 0 16,-1 0-16,0 0 0,0 0 15,0-21-15,-21 0 16,0 0-16,0 0 15,0-1-15,0 1 16,0 0-16,-21 0 16,0 0-16,0 21 15,0 0-15,-1 0 16,1 0-16,0 0 0,0 21 16,0 0-1,21 0-15,0 0 0,0 1 16,0-1-16,0 0 0,0 0 15,0 0 1,21-21-16,0 0 16,0 0-16,0 0 15,1 0-15,-1 0 0,0 0 32,0-21-32,-21 0 0,0 0 15,0 0-15,0-1 16,0 1-16,0 0 15,-21 21 1,0 0-16,0 0 16,-1 0-16,1 0 15,21 21-15,-21 0 0,21 1 16,-21-22-16,21 21 0,0 0 0,-21 0 16,21 0-16,-21 0 0,21 1 15,0-1-15,0 0 16,0 0-1,21-21 1,0 0-16,0 0 0,0 0 16,-21-21-16,21 21 0,1-21 15,-1 0-15,-21-1 16,21 22-16,0-21 0,-21 0 0,0 0 16,0 0-16,0 0 15,0-1-15,-21 22 16,0 0-16,0 0 0,-1 0 15,1 0-15,0 0 0,0 22 0,0-1 16,0 0-16,21 0 16,-22 0-16,22 0 15,0 1-15,0-1 0,0 0 16,22-21 15,-1 0-31,0 0 0,0-21 16,0 0-1,-21-1-15,0 1 16,0 0-16,0 0 16,-21 0-16,21 0 0,-21 21 15,0 0-15,0 0 0,-1 0 16,1 0-16,0 0 16,0 0-16,21 21 15,-21 0-15,21 0 16,0 0-1,0 0 1,21-21-16,-42 0 47</inkml:trace>
  <inkml:trace contextRef="#ctx0" brushRef="#br1" timeOffset="54387.2">10626 11409 0,'0'-21'0,"21"21"15,0 0 1,-21 21-16,21-21 0,0 21 0,-21 0 16,43 22-16,-22-22 0,0 21 15,21-21-15,22 22 0,-22-1 16,0 0-16,22 1 0,-1-1 0,-20 0 15,20 1-15,-20 20 0,-1-21 16,0 1-16,22-1 0,-43 0 0,21 1 16,1-1-16,-22-21 0,21 22 15,-21-22-15,22 21 0,-22-21 0,0 0 16,0 1-16,-21-1 0,0 0 16,0 0-16,-21-21 15,0 0 1,0 0-16,-1-21 0,1 0 15</inkml:trace>
  <inkml:trace contextRef="#ctx0" brushRef="#br1" timeOffset="54745.99">11557 11282 0,'0'21'15,"-21"85"1,0-64-16,-22 1 16,1 20-16,0-21 0,-1 22 0,-20 21 15,-1-22-15,-20 22 0,-1-1 16,21 1-16,-20 0 0,-1-22 0,0 1 15,22-1-15,-1 1 0,1-1 16,21-20-16,-22-1 0,22 0 0,-1 1 16,1-1-16,21-21 0,0 0 15,0 0-15,-1 1 0,22-1 16,22-42 15,-1 21-31,0-22 0,21 1 16</inkml:trace>
  <inkml:trace contextRef="#ctx0" brushRef="#br1" timeOffset="56115.11">22352 11557 0,'0'21'47,"0"0"-32,0 1-15,0-1 16,0 0-16,0 0 0,0 0 16,0 22-16,0-22 0,0 0 0,0 0 15,0 0-15,0 22 0,21-22 16,-21 0-16,0 0 0,21 0 0,-21 0 15,0 1-15,21-22 16,1 0-16,-1 0 0,0 0 16,0 0-16,0 0 0,0 0 15,1 0-15,-1-22 16,21 22-16,-21-21 0,22 0 0,-22 0 16,21 0-16,0 0 0,1-1 15,-1 1-15,22-21 0,-22 21 0,0 0 16,22-22-16,-22 22 0,22 0 0,-1 0 15,-21 0-15,22-1 0,-22 1 16,22 21-16,-22-21 0,0 21 0,1 0 16,-22 0-16,0 0 0,0 0 15,0 0-15,-21-21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55:29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572 0,'-21'0'16,"21"-22"-16,-21 22 16,21-21-1,-22 21-15,1 0 0,0 0 16,0 0-16,0 0 16,0 0-16,-1 0 0,1 0 15,0 0-15,0 0 16,0 0-16,21 21 15,-21-21-15,-1 0 16,44 0 31,20 0-47,-21 0 0,0 0 0,22 0 16,-1 0-16,0 0 0,1 0 15,-1 0-15,0 0 0,22 0 16,-1 0-16,-20 0 0,20 0 0,1 0 15,-1 0-15,1 0 0,-1 0 16,1-21-16,-1 21 0,1 0 0,-1 0 16,-21 0-16,22 0 0,-22 0 15,1 0-15,-1-21 0,0 21 16,-21 0-16,1 0 0,-1 0 16,0 0-16,0 0 0,0 0 15,-42 0 32,0 0-47,0 0 0,0 0 16,-1 0-16,1 0 0</inkml:trace>
  <inkml:trace contextRef="#ctx0" brushRef="#br0" timeOffset="503.79">3006 614 0,'0'-21'15,"0"0"1,0 42 31,0 0-47,0 0 16,0 0-16,0 0 0,0 1 0,0-1 15,0 21-15,0 0 0,0 1 16,0-1-16,0 22 0,0-22 15,0 21-15,0-20 0,0 20 0,0-20 16,-22 20-16,22-21 0,-21 1 0,21-1 16,-21 0-16,21-20 0,0 20 15,0 0-15,0-21 0,-21 1 0,21 20 16,0-21-16,0 0 16,0 0-16,0 1 0,0-1 15,0-42 32,0-1-31,0 1-16</inkml:trace>
  <inkml:trace contextRef="#ctx0" brushRef="#br0" timeOffset="3295.94">3492 1270 0,'0'0'0,"0"21"15,-21-21 1,21 21-16,0 1 16,0-1-1,21-21 1,1 0-16,-1 0 15,0 0-15,0 0 0,0 0 16,0 0-16,1 0 0,-1 0 16,0 0-16,0-21 0,0 21 0,0-22 15,1 22-15,-1-21 0,0 21 16,0-21-16,-21 0 16,0 0-16,0 0 15,0-1-15,0 1 0,0 0 16,-21 21-16,0-21 15,0 21-15,-1 0 0,1 0 16,0 0-16,0 0 0,-21 21 0,-1 0 16,22-21-16,-21 21 0,-1 22 15,22-22-15,-21 0 0,0 0 0,-1 22 16,22-22-16,-21 21 0,21-21 16,-22 43-16,22-43 0,21 21 15,-21-21-15,21 1 16,0-1-16,0 0 0,0 21 0,21-42 15,-21 21-15,21 1 0,0-1 16,1-21-16,-1 0 0,21 21 0,-21-21 16,0 0-16,22 0 0,-22 0 15,0 0-15,21 0 0,-20 0 0,20-21 16,0 0-16,-21 21 0,22-22 16,-1 1-16,-21 0 0</inkml:trace>
  <inkml:trace contextRef="#ctx0" brushRef="#br0" timeOffset="3880">4381 1185 0,'0'0'0,"22"0"15,-22-21-15,0 0 0,-22 21 31,1 0-31,0 0 0,0 0 0,0 0 16,0 0-16,-22 21 0,22-21 16,0 21-16,-21 1 0,20-22 0,1 21 15,-21 0-15,21 0 0,0 0 16,-1 0-16,22 1 0,0-1 0,-21-21 16,21 21-16,0 0 15,0 0-15,21 0 16,1-21-1,-1 0-15,0 0 0,0 0 0,21 0 16,-20 0-16,-1 22 0,0-22 16,0 0-16,0 0 0,0 0 0,1 0 15,-1 0-15,0 0 0,0 21 16,0-21-16,0 0 0,1 0 0,-1 0 16,0 21-16,0-21 0,-21 21 15,21-21-15,-21 21 16,0 0-16,0 1 15,-21-22-15,0 21 0,0 0 16,0 0-16,-1-21 0,1 21 16,0 0-16,-21-21 0,21 22 0,-1-22 15,-20 0-15,21 0 0,0 21 16,-22-21-16,22 0 0,0 0 0,0 0 16,0 0-16,0 0 0,-1 0 15,1 0-15,0 0 0,0 0 0,0 0 16,0-21-1,-1 21-15,22-22 16,0 1 0,0 0-16,22 21 0</inkml:trace>
  <inkml:trace contextRef="#ctx0" brushRef="#br0" timeOffset="4371.72">5016 656 0,'0'-21'16,"0"42"-16,0-63 0,0 63 47,0 0-32,0 22-15,0-22 0,-21 21 16,21 0-16,0-20 0,-21 41 0,21-21 16,0 1-16,0-1 0,-21 0 15,21 22-15,-21-22 0,21 1 16,-21-1-16,21 0 0,0 1 15,0-22-15,-22 21 0,22 0 0,0-20 0,0 20 16,0-21-16,-21 21 16,21-20-16,0-1 0,0 0 0,0 0 15,0 0-15,0 0 0,0 1 16,0-1-16,21-21 16,1 0-16,-1 0 15,0 0-15,0-21 0,0 21 16,0-22-16,1 1 0,-1 0 15,0 0-15,0 0 0,0 0 16,-21-1-16,0 1 0,21 0 16,-21 0-16</inkml:trace>
  <inkml:trace contextRef="#ctx0" brushRef="#br0" timeOffset="4627.59">4720 1249 0,'0'0'16,"21"0"15,22 0-31,-22 0 16,0 0-16,21-21 0,1 21 16,-22 0-16,21 0 0,-21-21 0,22 21 15,-22 0-15,21 0 0,-21-22 16,0 22-16,1 0 0,-1 0 0,0 0 15,0-21 1,0 0 0</inkml:trace>
  <inkml:trace contextRef="#ctx0" brushRef="#br0" timeOffset="5052.2">5990 720 0,'-21'-21'31,"0"21"-15,21 21-1,-21 0-15,21 0 16,0 0-16,0 22 0,0-22 16,-22 21-16,22 0 0,-21 1 15,21-1-15,-21 0 0,21 1 16,0-1-16,0 0 0,-21 1 0,21-1 16,0 0-16,0-20 0,0 20 15,0-21-15,-21 21 0,21-20 0,0-1 16,0 0-16,0 0 0,0 0 15,0 0-15,0 1 0,0-1 0,0 0 16,0-42 15,0 0-15,0-1-16,0 1 16,0 0-16,0-21 0,0 21 15</inkml:trace>
  <inkml:trace contextRef="#ctx0" brushRef="#br0" timeOffset="5427.98">5905 656 0,'0'0'0,"0"-21"0,22 21 16,-22-21-1,21 21-15,0 0 16,0 21-16,-21 0 15,21-21-15,0 21 0,-21 22 16,22-22-16,-1 0 0,-21 21 16,21 1-16,-21-1 0,21 0 0,0 1 15,-21 20-15,21-20 0,1-1 16,-1 0-16,0 1 0,0-22 0,0 21 16,-21 0-16,21-20 0,1 20 15,-1-21-15,-21 0 0,21 0 0,0 1 16,-21-1-16,21 0 0,0 0 15,1-21 1,-22-21 15,0 0-15,0 0-16,0-1 16,0-20-16,0 21 0,0 0 0,0-22 15</inkml:trace>
  <inkml:trace contextRef="#ctx0" brushRef="#br0" timeOffset="5805.34">6667 402 0,'0'0'0,"-21"0"46,21 21-30,0 1-16,-21-1 0,21 21 0,-21-21 16,21 22-16,0-1 0,-21 0 15,0 22-15,-1-22 0,22 22 16,-21-22-16,0 21 0,21 1 0,-21-22 16,21 22-16,-21-22 0,0 0 15,21 1-15,0-22 0,-22 21 0,22-21 16,-21 22-16,21-22 0,0 0 0,0 0 15,0 0-15,0 1 16,0-1-16,0 0 0,0-42 47,21 0-31,1 21-16,-22-22 0,21 1 0,0 0 15</inkml:trace>
  <inkml:trace contextRef="#ctx0" brushRef="#br0" timeOffset="6819.76">7810 402 0,'0'0'0,"-21"0"0,0-21 15,21 0-15,-21 21 0,0 0 16,0-21-16,-1 21 0,1 0 16,0 0-16,0 0 15,0 0-15,0 0 0,-1 21 0,-20 0 16,21 0-16,0 0 0,0 1 15,-22-1-15,22 21 0,0-21 0,0 22 16,-22-1-16,22 0 0,0 1 16,0 20-16,0-21 0,-22 22 0,22-22 15,0 22-15,21-1 0,-21-20 16,21 20-16,0-21 0,0 1 0,0-1 16,0 0-16,0-20 0,0 20 15,21 0-15,0-21 0,0 1 16,1-1-16,-1 0 0,0-21 15,0 21-15,0-21 0,0 0 16,22 0-16,-22 0 0,21 0 16,-21 0-16,22 0 0,20-42 15,-20 42-15,-1-21 0,0-1 0,-21 1 16,1 0-16,20 0 0,-21 0 16,0 0-16,-21-1 0,0-20 0,0 21 15,0-21-15,0 20 0,-21 1 16,0 0-16,0-21 0,0 21 0,-22-1 15,22 22-15,-21-21 0,-1 21 16,22 0-16,-21 0 0,21 0 16,0 0-16,-1 0 0,1 0 0,0 0 15,42 0 32,0 0-31,1 0-16,-1 0 0,0 0 15,0 0-15,0-21 0,22 21 0,-22 0 16,0-21-16,0 21 0,0 0 16,0-21-16,1 21 0,-1 0 15,0-21-15,0 21 0,0 0 16,-21 21 31,0 0-32,0 0-15,0 0 0,0 0 0,0 22 16,0-22-16,0 21 0,0-21 16,0 22-16,0-22 0,0 21 0,0-21 15,0 22-15,0-1 0,0-21 0,0 22 16,0-1-16,0 0 0,0 1 16,0-1-16,0 0 0,0 1 0,0-1 15,0 0-15,-21 22 0,0-22 16,21 0-16,-21 1 0,0-1 0,21-21 15,0 22-15,0-1 0,0-21 16,0 21-16,0-20 0,0-1 16,0 0-16,0 0 0,0 0 0,0 0 15,0 1-15,0-44 47,-22 1-47,22 0 16</inkml:trace>
  <inkml:trace contextRef="#ctx0" brushRef="#br0" timeOffset="7908.79">2688 2307 0,'0'0'0,"-21"0"0,0 0 15,0 0-15,-1-21 16,1 21-1,0 0-15,42 0 47,0 0-47,1 0 16,-1 0-16,0 0 0,0 0 0,0 0 16,22 0-16,-22 0 0,21 0 15,-21 0-15,22 0 0,-1 0 0,0 0 16,1 0-16,-1-21 0,21 21 15,1 0-15,-1 0 0,22 0 0,0-21 16,-1 21-16,22 0 0,-21 0 16,0 0-16,20 0 0,-20-21 15,21 21-15,-21 0 0,20 0 0,-20-22 16,21 22-16,-21 0 0,20 0 0,1 0 16,-21 0-16,21 0 0,0 0 15,-22 0-15,22-21 0,0 21 16,0 0-16,0 0 0,-1 0 0,1 0 15,-21 0-15,21-21 0,-22 21 16,1 0-16,0 0 0,-1 0 0,-20 0 16,21 0-16,-1-21 0,-20 21 15,20 0-15,1 0 0,-21 0 0,20 0 16,-20 0-16,-1-21 0,1 21 0,-1 0 16,1 0-16,-22 0 0,22 0 15,-22 0-15,0 0 0,1 0 0,-1 0 16,0 0-16,1 0 0,-22 0 15,21 0-15,-21 0 0,0 0 16,1 0-16,-1 0 0,0 0 16,0 0-16,0 0 0,0 0 15,1 0 48,-44 0 15,1 0-78,0 0 0,0 0 0</inkml:trace>
  <inkml:trace contextRef="#ctx0" brushRef="#br0" timeOffset="13183.84">1566 3069 0,'0'-21'16,"0"0"15,0 0-15,0 0 0,-21 21 62,21 21-78,0 0 0,0 0 15,-21-21-15,21 21 0,0 0 16,-21 1-16,21 20 0,0-21 0,0 0 16,0 22-16,0-1 0,-21 0 15,21 1-15,0-1 0,0 0 16,-22 1-16,22-1 0,0-21 0,0 21 15,0 1-15,0-22 0,0 21 16,0-21-16,0 1 0,22-1 16,-1 0-16,-21 0 0,21 0 0,0 0 15,0-21-15,-21 22 0,21-22 16,1 0-16,-1 21 0,0-21 16,0 0-16,0 0 15,0 0-15,1 0 0,-1-21 0,0 21 16,0-22-16,0 1 0,0 0 15,22 0-15,-22 0 0,0 0 0,0-1 16,0-20-16,1 21 0,-1-21 16,0-22-16,0 22 0,0-1 0,-21-20 15,21 21-15,-21-22 0,22 22 16,-22-1-16,0 1 0,0 0 16,0-1-16,0 22 0,0-21 0,0 21 15,0 0-15,0-1 16,0 1-16,0 0 15,0 42 32,0 0-47,0 1 16,0-1-16,0 0 16,0 0-16,0 0 15</inkml:trace>
  <inkml:trace contextRef="#ctx0" brushRef="#br0" timeOffset="13779.49">2371 3366 0,'0'105'15,"0"-83"1,-22-1-16,22 0 0,0 0 16,0 0-16,0 0 0,0 22 0,0-22 15,0 0-15,0 0 0,0 0 0,0 1 16,0-1-16,0 0 16,0 0-16,0 0 0,0 0 15,0-42 32,0 0-31,0 0-16,0 0 0,0 0 15,0-1-15,0 1 0,0 0 16,0-21-16,0 21 0,0-1 16,0-20-16,22 0 0,-1 21 0,0-22 15,0 1-15,0 21 0,22-22 0,-1 22 16,0 0-16,-21 0 15,22 0-15,-1 21 0,0 0 0,-20 0 16,20 0-16,-21 0 0,0 0 16,0 42-16,1-21 0,-1 0 0,-21 22 15,21-22-15,-21 21 0,0 1 16,0-22-16,0 21 0,0 0 0,0-20 16,0 20-16,0-21 0,-21 0 15,21 0-15,0 1 0,-21-1 0,21 0 16,-22-21-16,22 21 0,0-42 62,0 0-46,0 0-16</inkml:trace>
  <inkml:trace contextRef="#ctx0" brushRef="#br0" timeOffset="14071.33">3281 3344 0,'0'22'16,"0"-1"-1,0 0-15,0 0 0,0 0 16,-21 22-16,21-22 0,0 21 0,-22-21 15,1 22-15,21-22 0,-21 21 16,21-21-16,0 0 0,0 22 0,-21-43 16,21 21-16,0 0 0,0 0 15,0 0-15,21-42 32,-21 0-17,0 0-15,21 0 16,0 0-16</inkml:trace>
  <inkml:trace contextRef="#ctx0" brushRef="#br0" timeOffset="14471.1">3238 3027 0,'0'0'0,"-63"63"31,63-41-31,0-1 0,-21 0 16,21 0-16,0 0 0,0 0 16,0 1-16,0-1 0,0 0 0,21-21 15,0 0-15,0 0 16,0 0-16,1 0 0,-1 0 16,0 0-16,21-21 0,-21 21 0,1-21 15,-1-1-15,-21 1 0,21 21 16,-21-21-16,0 0 0,0 0 0,0 0 15,0-1-15,0 1 0,0 0 16,-21 0-16,0 21 0,-1-21 0,1 21 16,0 0-16,0 0 15,0 0-15,0 0 0,-1 0 0,1 0 16,0 0-16,21 21 0,-21 0 16,21 0-16,0 0 15,0 1-15,21-22 16,0 0-16,0 0 15,1 0-15,-1 0 0</inkml:trace>
  <inkml:trace contextRef="#ctx0" brushRef="#br0" timeOffset="14843.71">3789 2879 0,'0'0'0,"21"0"15,-21 21 17,0 0-17,0 0-15,0 0 0,0 1 16,0 20-16,0-21 0,-21 21 0,21 1 16,-21-1-16,21 0 0,-22 1 15,22-1-15,0 0 0,0 1 0,-21-1 16,21 0-16,0 1 0,-21-1 15,21-21-15,0 22 0,0-22 0,0 0 16,0 0-16,0 0 0,0 0 16,0 1-16,0-1 15,21-21 1,0 0 0,1-21-1,-22-1-15,21 22 0,-21-21 16,0 0-16,21 0 0,-21 0 0,21 0 15,-21-1-15,0 1 0</inkml:trace>
  <inkml:trace contextRef="#ctx0" brushRef="#br0" timeOffset="15103.64">3641 3387 0,'0'0'0,"-22"0"0,1 0 0,42 0 47,1 0-47,-1 0 0,0 0 0,0 0 16,0-21-16,22 21 0,-22-22 15,21 22-15,-21 0 0,0 0 0,1-21 16,-1 21-16,0 0 0,0 0 16,0 0-16,-21-21 0,21 21 15</inkml:trace>
  <inkml:trace contextRef="#ctx0" brushRef="#br0" timeOffset="15663.32">4741 2858 0,'-21'0'0,"42"0"0,-63 0 0,84 0 31,-21 0-15,22 0-16,-1-22 0,0 22 15,1 0-15,20 0 0,-20-21 0,20 21 16,1 0-16,-1-21 0,1 21 15,-1 0-15,1 0 0,-22-21 0,21 21 16,-20 0-16,-22 0 0,21 0 16,-21 0-16,-42 0 15,0 0 1,-21 0-16,21 0 0,-22 0 0,1 21 16</inkml:trace>
  <inkml:trace contextRef="#ctx0" brushRef="#br0" timeOffset="15952.16">5228 2836 0,'0'22'31,"0"-1"-15,0 0-16,-21-21 0,21 21 0,0 21 15,-21-20-15,21-1 0,-21 21 0,21 0 16,0-20-16,0 41 0,-22-21 15,22 1-15,-21-1 0,21 22 16,0-22-16,0 0 0,-21 1 0,21-1 16,0 0-16,-21-21 0,21 1 15,0 20-15,0-21 0,0 0 16,0 0-16,21-21 16,0 0-1,0-21-15,1 0 16,-22 0-16</inkml:trace>
  <inkml:trace contextRef="#ctx0" brushRef="#br0" timeOffset="16347.93">5524 3366 0,'0'0'16,"22"0"-16,-1 0 0,0 0 15,0 21 1,0-21-16,0 0 15,1 0-15,-1 0 0,0 0 16,0 0-16,0 0 0,0 0 0,22 0 16,-22-21-16,21-1 0,-21 22 0,22-21 15,-22 0-15,0 21 0,0-21 16,0 0-16,1 0 0,-22-1 0,0 1 16,0 0-16,0 0 15,0 0-15,-22 21 0,1 0 16,0 0-16,0 0 0,-21 0 15,20 0-15,-20 0 0,0 21 16,-1 0-16,1 0 0,21 0 0,-21 1 16,20 20-16,-20-21 0,21 21 15,0 1-15,0-22 0,-1 21 0,22 1 16,-21-22-16,21 0 0,0 0 16,0 0-16,0 0 0,0 1 0,0-1 15,21-21-15,1 0 0,20 21 16,-21-21-16,0 0 0,22 0 0,-22 0 15,21 0-15,-21-21 0,22 21 16</inkml:trace>
  <inkml:trace contextRef="#ctx0" brushRef="#br0" timeOffset="16791.68">6519 3239 0,'0'0'0,"43"-22"0,-43 1 0,21 0 16,-21 0-16,0 0 15,-21 21-15,-1 0 16,1 0-16,0 0 0,0 0 0,-21 0 16,20 21-16,-20-21 0,21 21 15,-21 0-15,20 0 0,1 1 0,0-1 16,0 0-16,0 0 0,0 0 0,21 0 16,0 1-16,0-1 15,0 0 1,21-21-16,0 0 0,21 0 15,-21 0-15,22 0 0,-22 0 0,21 21 16,1-21-16,-1 0 0,-21 0 16,21 21-16,-20-21 0,-1 21 0,0-21 15,0 22-15,0-22 0,-21 21 0,0 0 16,0 0-16,-21-21 16,0 21-16,0-21 0,-22 21 0,22-21 15,-21 22-15,0-22 0,-1 0 16,22 21-16,-21-21 0,-1 0 0,22 0 15,0 0-15,-21 0 0,21 0 16,-1 0-16,1 0 0,0 0 16,21-21-1,0-1 1,21 1-16,0 21 16,1-21-16</inkml:trace>
  <inkml:trace contextRef="#ctx0" brushRef="#br0" timeOffset="17796.11">7006 2836 0,'0'-21'16,"0"42"-16,0-63 0,0 21 0,0 0 15,0 0 1,0 42-1,0 0 1,0 0-16,0 21 0,0-20 0,0 20 16,0 0-16,0-21 0,-21 22 0,0 20 15,21-20-15,-21-1 0,21 0 16,0 22-16,-22-22 0,22 0 0,0 1 16,0-1-16,0-21 15,0 22-15,0-22 0,0 0 0,22 0 0,-1 0 16,0 0-16,0-21 15,0 0-15,0 0 0,1 0 0,20 0 16,-21 0-16,0 0 0,22-21 0,-22 0 16,0 21-16,0-21 0,0 0 15,0 0-15,1-22 0,-1 22 0,-21 0 16,0-21-16,0 20 0,21 1 16,-21-21-16,0 21 0,0 0 15,0-1-15,-21 22 16,21 22-1,0-1-15,-21 0 16,21 0-16,0 0 0,-22 22 16,22-22-16,0 0 0,0 0 0,0 0 15,0 22-15,0-22 0,0 0 16,22 0-16,-1-21 0,0 0 16,0 0-16,21 0 0,-20 0 0,20 0 15,-21 0-15,21 0 0,1 0 16,-22-21-16,21 0 0,-21 0 15,1-1-15,20 1 0,-21 0 0,0-21 16,-21 21-16,21-22 0,-21 22 0,0-21 16,22 21-16,-22-1 0,0 1 15,0 0-15,0 0 0,-22 21 32,22 21-17,0 0-15,-21 0 0,21 22 0,0-22 16,0 0-16,0 21 0,0-20 15,-21 20-15,21-21 0,-21 21 0,21-20 16,0-1-16,0 0 0,0 0 0,0 0 16,0 0-16,0 1 0,0-1 15,0-42 17,0-1-17,0 1-15,0 0 0,0 0 16,0 0-16,0-22 0,0 1 15,0 21-15,21-21 0,0-1 0,0 1 16,1 21-16,-1-22 0,21 1 16,-21 21-16,22 0 0,-1 0 0,0-1 15,-21 1-15,22 21 0,-1 0 16,0 0-16,-20 0 0,20 0 0,0 43 16,-21-22-16,1 21 0,-22-21 15,0 22-15,0-1 0,0-21 16,0 21-16,0-20 0,0 20 0,0-21 15,-22 21-15,22-20 0,-21-1 16,21 0-16,0 0 0,-21-21 16,21 21-16,-21 0 0,42-42 31,0 0-15,0 0-16,-21 0 0</inkml:trace>
  <inkml:trace contextRef="#ctx0" brushRef="#br0" timeOffset="18443.74">8996 3090 0,'-85'-42'15,"64"42"-15,-21 0 16,20 0-16,1 0 0,-21 21 15,0 0-15,20 1 0,-20-1 0,21 21 16,0-21-16,-22 22 0,22-22 16,0 21-16,21-21 0,0 22 0,0-22 15,0 0-15,0 0 0,0 0 16,0 0-16,21 1 0,0-22 16,1 0-16,-1 0 0,21 0 15,-21 0-15,0 0 0,22-22 16,-22 1-16,21 21 0,-21-21 0,1 0 15,20 0-15,-21 0 0,0-22 16,0 22-16,-21 0 0,22 0 0,-1-22 16,-21 22-16,0 0 0,0 0 15,0 0-15,21 21 0,-21 21 47,-21 0-47,21 0 0,0 0 0,0 1 16,-21 20-16,-1 0 0,1 1 0,21-1 15,0 0-15,0 1 16,-21 20-16,21-21 0,0 22 0,0-22 16,0 22-16,-21-1 0,21 1 15,0-1-15,0 1 0,0-1 0,0 22 16,0-22-16,0 1 0,-21-1 0,21 1 16,-21-1-16,-1-20 0,1 20 15,0 1-15,0-22 0,0 0 0,0 1 16,-1-1-16,1-21 0,0 0 0,0 1 15,0-1-15,0 0 0,-1-21 16,1 0-16,0 0 0,0 0 16,0-21-16,0 21 0,-1-21 15,22-1-15,-21 1 0,0 0 16,21 0-16,0 0 0,-21 0 0,0-1 16,21 1-16,-21-21 0,21 21 0,-22-22 15,22 22-15,-21-21 0,0 0 16</inkml:trace>
  <inkml:trace contextRef="#ctx0" brushRef="#br0" timeOffset="18663.62">7747 2942 0,'0'-21'15,"0"42"-15,0-63 0,0 21 63,-21 21-63,0 0 0,-1 0 16</inkml:trace>
  <inkml:trace contextRef="#ctx0" brushRef="#br0" timeOffset="18859.5">6900 3133 0,'0'0'0,"43"0"31,-22 0-31,0 0 16,21 0-16,-21 0 0,64-21 15,-43 21-15,-20 0 0,20-22 16,0 1-16,1 21 0</inkml:trace>
  <inkml:trace contextRef="#ctx0" brushRef="#br0" timeOffset="20771.43">10287 5842 0,'-21'0'0,"42"0"0,-42-21 16,21 0 0,21 0-1,0 21-15,-21-22 16,21 1-16,0 0 0,1 0 15,-1 0-15,21-297 0,-21-126 16,0 42-16,22 42 0,-1 42 0,0 85 16,1 22-16,-1 63 0,0-1 0,1 44 15,-1 20-15,0 0 0,1 22 16,-22-22-16,0 43 0,0-22 0,-21 1 16,0 20-16,0 1 0,0 0 15,0-1-15,0 1 0,-21 21 0,0-21 16,0 20-16,0 1 0,-1 0 15,1 0-15,21 0 0,-21 21 0,0 0 16,0 0-16,0 0 16,-1 0-1,22 21-15,-21 0 0,21 0 0,-21 0 16,0 1-16,21-1 0,-21 0 16,21 21-16,-21 1 0,-1-1 0,22 0 15,0 22-15,0-22 0,-21 22 16,21-1-16,0 1 0,0-1 0,0 22 15,-21-22-15,21 22 0,0-22 16,0 22-16,0 0 0,-21-1 0,21 1 16,0 0-16,-21-1 0,21-20 0,0 21 15,0-22-15,0 22 0,0-22 16,0 22-16,0-22 0,-21 1 16,21 21-16,0-22 0,0-21 0,-22 22 15,22-1-15,0-20 0,0-1 16,0-21-16,0 22 0,0-22 0,0 0 15,0 0-15,22-21 0,-1 0 0,0 0 16,21 0-16,-21-21 16,1 0-16,20 0 0,-21-1 0,21 1 15,-20-21-15,20 21 0,0-22 0,-21 22 16,1-21-16,20 0 0,-21-22 16,0 22-16,-21-22 0,0 22 0,0-22 15,0 1-15,0 21 0,0-22 16,0 22-16,-21-22 0,0 22 0,-21-22 15,-1 22-15,22 0 0,-21-1 16,-1 1-16,1 21 0,0 0 16,-1-22-16,1 22 0,0 21 0,-1-21 15,22 0-15,0 21 0,-21 0 16,42-21-16,-21 21 0,-1 0 16,22-21-1,22 21-15,-1-22 16,0 22-16,0 0 0,0-21 0,0 21 15,1-21-15,20 21 16,-21-21-16,21 0 0,-20 0 0,-1-1 16,21 1-16,-21 0 0,0 0 0,22-21 15,-22 20-15,-21 1 16,21 0-16,-21 0 0,21 0 0,-21 0 16,0-1-16,0 1 0,0 0 15,21 0-15,-21 0 0,22 21 0,-1-21 16,0-1-1,0 22-15,0 0 0,0 0 0,1 0 16,-1 0-16,0 0 16,0 0-16,0 0 0,0 0 0,-21 22 15,22-1-15,-1-21 0,0 21 0,-21 0 16,21 0-16,-21 22 16,21-22-16,-21 0 0,0 0 0,0 0 0,0 0 15,0 1-15,0-1 16,0 0-16,0 0 0,0 0 15,0 0 1,0-42 62,0 0-62,0 0-1,0 0 1,0 0 15,-21 21 94,21-22-125,0 1 47,0 0-31,0 0-1,0 0 1,21 21 15,-21 21-31,0 0 16,21 0-16,-21 0 0,22 1 16,-22-1-16,21 0 0,-21 0 0,0 0 15,0 22-15,0-22 0,0 0 16,0 0-16,0 0 0,0 0 15,0 1-15,0-1 0,-21-21 32,21-21-17,-22 21-15,22-22 0,0 1 16,0 0-16,0 0 0,0 0 0,0-22 16,0 22-16,0 0 0,0 0 15,0-21-15,0 20 0,0 1 0,0 0 16,0 0-16,22 0 0,-1 0 15,0-1-15,0 22 0,0 0 16,0 0-16,1 0 0,-1 0 16,0 0-16,0 0 0,0 0 15,0 0-15,1 0 0,-1 0 16</inkml:trace>
  <inkml:trace contextRef="#ctx0" brushRef="#br0" timeOffset="21971.74">11938 3154 0,'0'0'0,"42"0"0,-21 0 16,1 0-16,-1 0 0,0-21 15,0 21-15,0-21 0,0-1 16,-21 1-16,0 0 0,0 0 16,0 0-16,-21 0 15,0-1-15,0 22 0,0-21 0,0 0 16,-1 21-16,-20 0 0,21 0 15,0 0-15,-22 0 0,22 0 0,-21 0 16,21 21-16,-22 0 0,22 1 16,0 20-16,0-21 0,0 21 0,0 1 15,-1-1-15,22 0 0,-21 1 0,21-1 16,0-21-16,0 22 0,0-1 16,0-21-16,0 0 0,21 0 15,1 1-15,-1-22 0,0 0 16,0 0-16,21 0 0,1 0 0,-22 0 15,21 0-15,1-22 0,-1 1 16,0 0-16,-21 0 0,22 0 0,-22-22 16,0 1-16,21 21 0,-20-21 0,-1-1 15,-21 1-15,21 0 0,-21 20 16,21-20-16,-21 21 0,0 0 0,0 0 16,0-1-1,-21 22-15,0 22 16,0-1-16,21 0 0,0 0 15,-22 21-15,22-20 16,0-1-16,0 21 0,0-21 0,0 22 16,0-22-16,0 21 0,22-21 15,-1 0-15,0 1 0,0-1 0,-21 0 16,21-21-16,22 0 0,-22 0 0,0 0 16,21 0-16,-21 0 0,22 0 15,-22-21-15,21 21 0,-21-21 0,1-1 16,-1-20-16,0 21 0,0-21 15,0 20-15,0-20 0,-21 21 16,0-21-16,22 20 0,-22 1 0,0 0 16,0 0-16,0 0 15,0 42 1,-22-21-16,22 21 16,0 0-16,0 0 0,0 22 0,0-22 15,-21 21-15,21-21 0,0 22 16,-21-22-16,21 0 0,0 21 0,0-20 15,0-1-15,0 0 0,0 0 0,0 0 16,0 0-16,0-42 31,0 0-15,0 0-16,0-21 0,0 20 16,0-20-16,0 21 0,0-21 15,21-1-15,-21 22 0,21-21 16,1 21-16,-1-22 0,0 22 15,0 0-15,0 0 0,0 21 0,1 0 16,-1 0-16,0 0 0,0 0 16,0 21-16,-21 0 15,21 0-15,-21 0 0,0 1 0,0 20 16,0-21-16,0 21 0,0-20 0,0 20 16,0-21-16,22 0 0,-22 22 15,0-22-15,0 0 0,0 0 0,0 0 16,21-21-16,0 0 31,-21-21-15,0 0-16,21 0 0,-21 0 15,21-22-15,0 22 0,-21-21 0,22 21 16,-1-22-16,0 1 0,0 21 16,21-22-16,-20 1 0,20 21 15,-21 0-15,21 0 0,-20-1 0,-1 1 0,21 21 16,-21 0-16,0 0 0,1 0 15,-1 0-15,-21 21 0,0 1 0,21-1 16,-21 21-16,0-21 0,0 22 16,0-22-16,0 21 0,0-21 15,0 22-15,0-22 0,0 21 0,-21-21 16,21 0-16,0 1 0,0-1 16,0 0-1,0-42 16,0 0-31,21-1 0,0 22 0</inkml:trace>
  <inkml:trace contextRef="#ctx0" brushRef="#br0" timeOffset="22307.55">13610 3112 0,'21'0'15,"0"0"1,1 0-1,-1 0-15,0 0 0,0 0 0,0 0 16,0-22-16,1 22 0,-1 0 16,21-21-16,-21 21 0,0-21 0,1 21 15,-22-21-15,0 0 0,0 0 16,0-1-16,0 1 16,-43 21-16,22 0 15,0 0-15,0 0 0,0 0 16,-1 21-16,1 1 0,0-1 0,0 0 15,0 0-15,21 0 0,-21 0 0,21 22 16,0-22-16,0 0 16,0 21-16,0-20 0,0-1 0,0 0 15,0 0-15,0 0 0,21 0 0,0 1 16,0-22-16,0 0 16,0 0-16,1 0 0,-1 0 0,0 0 15,21-22-15</inkml:trace>
  <inkml:trace contextRef="#ctx0" brushRef="#br0" timeOffset="22447.47">14372 2604 0,'0'0'0,"0"21"0,0 0 0,0 0 16</inkml:trace>
  <inkml:trace contextRef="#ctx0" brushRef="#br0" timeOffset="22948.2">14330 3090 0,'0'22'0,"0"83"16,0-83-16,0-1 15,0 0-15,0 0 16,0 0-16,0 0 0,21-42 31,0 0-31,0 0 16,0 0-16,-21 0 0,22-22 15,-1 22-15,21-21 0,-21-1 16,0 22-16,1-21 0,-1 0 0,-21 20 16,21 1-16,0 0 0,-21 0 15,21 21-15,-21 21 16,0 0-16,0 0 16,0 1-16,0 20 0,0-21 15,0 0-15,0 22 0,0-22 0,0 21 16,0-21-16,0 0 0,0 22 15,0-22-15,0 0 0,0 0 16,21-21-16,1 21 0,-1-21 0,0 0 16,0 0-16,0 0 0,0 0 15,22 0-15,-22-21 0,0 0 0,0 0 16,0 0-16,1 0 0,-1-22 0,0 1 16,0 0-16,0-1 0,0 1 15,1 0-15,-22-1 0,21-20 0,-21 20 16,0 1-16,0 21 15,0-21-15,0-1 0,0 22 0,0 0 16,0 0-16,0 0 0,-21 21 16,-1 0-16,1 0 15,21 21 1,-21 0 0,21 0-16,0 0 0,-21-21 15,21 21-15,-21 1 0,0-22 16,21 21-16</inkml:trace>
  <inkml:trace contextRef="#ctx0" brushRef="#br0" timeOffset="23244.17">14393 2688 0,'-21'0'16,"0"0"-16,21 21 15,-21 1-15,21-1 0,0 0 0,-21 21 16,21-21-16,-22 22 0,1-22 16,21 21-16,0 1 0,-21-22 0,21 21 15,0 0-15,0 1 0,0-22 16,0 21-16,0-21 0,0 1 0,21 20 15,0-21-15,1-21 0,-1 21 16,0-21-16,0 21 0,21-21 16,-20 0-16</inkml:trace>
  <inkml:trace contextRef="#ctx0" brushRef="#br0" timeOffset="23707.24">15536 2879 0,'0'0'0,"-21"0"16,0 0-1,0 0-15,0 0 0,-1 21 0,22 0 16,-21 0-16,-21 0 0,21 1 15,0-1-15,-1 21 0,1-21 0,21 22 16,-21-22-16,21 21 0,-21-21 0,21 0 16,0 1-16,0 20 0,0-21 15,21 0-15,0 0 0,0-21 16,1 0-16,20 0 0,-21 0 16,21 0-16,-20 0 0,20-21 15,-21 0-15,21 0 0,-20 0 0,-1 0 16,0-1-16,0-20 0,0 21 15,0-21-15,-21 20 0,22-20 0,-22 21 16,0-21-16,0 20 0,0 1 16,0 0-16,-22 0 0,1 0 0,0 21 15,0 0-15,0 0 0,-22 0 0,22 0 16,0 0-16,0 21 0,0 0 16,0-21-16,-1 21 0,22 0 15,0 1-15,0-1 16,22-21-16,-1 0 15</inkml:trace>
  <inkml:trace contextRef="#ctx0" brushRef="#br0" timeOffset="24101.14">15833 2921 0,'0'0'0,"21"0"0,-21-21 16,21 21-16,0 0 0,-21-21 0,21 21 15,0 0-15,1 0 0,-1 0 16,0 0-16,0 21 0,0-21 16,0 21-16,1 0 0,-1 0 15,-21 1-15,21 20 0,-21-21 16,21 0-16,-21 22 0,0-1 0,0-21 16,0 21-16,0-20 0,0 20 15,0-21-15,0 0 0,0 0 0,0 1 16,0-1-16,-21-21 15,0 0 1,0-21-16,21-1 16,0 1-16,0 0 0,0-21 15,0 21-15,0-1 0,0-20 0,21 21 16,0-21-16,0 20 0,0-20 16,0 21-16,1-21 0,-1 20 15,0 1-15,-21 0 0,42 21 0,-21-21 16,1 0-16,-1 0 0,0 21 15,0-22-15,0 1 0,0 21 0,1-21 16</inkml:trace>
  <inkml:trace contextRef="#ctx0" brushRef="#br0" timeOffset="24626.89">16722 2477 0,'0'-22'0,"0"44"0,0-65 16,0 22-16,0 42 31,0 0-31,-22 22 15,22-22-15,0 21 16,-21 1-16,21-1 0,0 0 0,0 1 16,0-22-16,-21 21 0,21 0 15,-21 1-15,21-1 0,0-21 0,0 22 16,0-22-16,-21 21 0,21-21 0,0 0 16,0 1-16,0-1 0,0 0 15,0 0-15,0 0 0,0 0 16,0-42 15,0 0-31,0 0 16,21 0-16,-21 0 0,0-1 0,21-20 15,0 21-15,-21 0 0,21-22 16,1 22-16,-1 0 0,0 0 16,0 0-16,0 0 0,0-1 0,22 1 15,-22 21-15,0 0 0,0 0 16,0 0-16,1 0 0,-22 21 15,0 1 1,0-1-16,-22-21 16,1 21-16,0-21 0,0 0 0,0 21 15,0-21-15,-1 0 0,1 21 16,0-21-16,0 21 0,0-21 0,21 22 16,-21-22-16,21 21 0,0 0 15,0 0 1,0 0-16,21-21 0,0 21 0,0-21 15,0 0-15,0 22 0,1-22 16,-1 0-16,0 0 0,0 0 0,0 0 16,0 0-16,1 0 0,-1 0 0</inkml:trace>
  <inkml:trace contextRef="#ctx0" brushRef="#br0" timeOffset="25374.92">19008 2434 0,'0'0'0,"0"-84"15,0 62 1,0 1-16,-22 42 31,22 1-15,-21-1-16,21 21 0,-21 22 15,21-22-15,-21 21 0,0 1 0,21-22 16,-21 22-16,-1-1 0,22 1 16,0-22-16,0 22 0,-21-22 0,21 0 15,0 1-15,0-1 0,0-21 16,0 21-16,21-20 0,-21-1 0,22 0 16,-1-21-16,0 0 0,21 0 15,-21 0-15,1 0 0,20 0 0,-21 0 16,21-21-16,1 0 0,-22-1 15,21-20-15,-21 21 0,22-21 0,-22-1 16,21-20-16,-21-1 0,1 1 16,-1-1-16,0 1 0,21-22 15,-42 22-15,21-1 0,-21 1 0,22 20 16,-22 1-16,0 21 0,0-22 16,0 22-16,0 0 0,0 42 31,21 0-16,0 1-15,-21-1 16,21 0-16,0 0 0,-21 0 0,21 0 16,1 1-16</inkml:trace>
  <inkml:trace contextRef="#ctx0" brushRef="#br0" timeOffset="25803.67">19897 2773 0,'21'0'0,"42"0"16,-42 0-16,1 0 16,-22-21-16,0 0 0,0-1 15,-22 22 1,1 0-16,0 0 16,-21 0-16,21 0 0,-22 0 15,22 22-15,-21-22 0,-1 21 16,22 0-16,0 0 0,21 0 0,0 0 15,0 1-15,0-1 16,0 0-16,0 0 0,21 0 0,0 0 16,22-21-16,-22 22 0,21-1 15,-21 0-15,22 0 0,-22-21 0,0 21 16,0 0-16,0-21 0,1 22 16,-22-1-16,21-21 0,-21 21 0,0 0 15,-43-21 1,22 0-16,0 0 0,-21 0 0,-1 0 15,22 0-15,-21 0 0,0 0 16,-1 0-16,22 0 0,0 0 16,0 0-16,0 0 0,-1 0 15,22-21-15,22 0 16,-1 21-16,0-21 0,0 21 16,0-22-16,22 22 0,-22-21 15</inkml:trace>
  <inkml:trace contextRef="#ctx0" brushRef="#br0" timeOffset="26151.79">20235 2921 0,'21'0'32,"1"-21"-32,-1 21 0,0 0 15,0 0-15,0-21 0,0 21 16,22-21-16,-22 21 0,21-22 0,-21 22 15,22-21-15,-22 0 0,0 21 16,-21-21-16,0 0 16,-21 21-1,0 0-15,0 0 0,-22 0 0,22 0 16,-21 21-16,-1 0 0,22 0 16,-21 0-16,21 1 0,0-1 0,-1 21 15,1-21-15,0 0 0,0 1 16,21-1-16,0 0 0,0 0 15,0 0-15,0 0 0,0 1 16,21-22-16,0 21 16,22-21-16,-22 0 0,21 0 0,0 0 15,1 0-15,-1 0 0,0 0 0,22-21 16</inkml:trace>
  <inkml:trace contextRef="#ctx0" brushRef="#br0" timeOffset="26675.51">21336 2900 0,'0'0'16,"0"-106"15,0 85-31,-21 0 0,0 21 16,-1 0-16,1 0 0,-21 0 16,21 0-16,0 21 0,-22 0 15,22 0-15,-21 0 0,21 1 0,-1 20 16,-20-21-16,21 21 0,0-20 0,21 20 15,0-21-15,0 0 0,0 22 16,0-22-16,0 0 0,0 0 0,21-21 16,0 21-16,21-21 0,-20 0 15,-1 0-15,21 0 0,-21 0 0,22 0 16,-22 0-16,21 0 16,-21-21-16,0 0 0,22 0 0,-22 0 15,0-1-15,0-20 0,0 21 0,1-21 16,-1-1-16,0-20 0,0-1 15,0 1-15,-21-1 0,0 1 0,21-1 16,-21 1-16,0 20 0,0 1 16,0 0-16,0 21 0,0-1 0,0 1 15,-21 21 1,21 21-16,0 22 0,0-22 16,-21 21-16,21 22 0,0-22 15,0 0-15,0 22 0,0-22 16,0 22-16,0-22 0,0 0 15,0 1-15,0-1 0,0 0 0,0-20 16,0-1-16,0 21 0,0-21 16,0 0-16,21 1 0,0-22 15,1 0-15,20 0 0,-21 0 16,0 0-16,0 0 0,22 0 16,-22 0-16,21-22 0,1 1 0</inkml:trace>
  <inkml:trace contextRef="#ctx0" brushRef="#br0" timeOffset="27259.52">23304 2180 0,'0'0'0,"0"-21"0,0 0 15,0 42 16,-21 0-15,0 0-16,21 22 0,-21-22 16,21 21-16,0 1 15,-21 20-15,21-21 0,-21 1 0,21 20 16,-22-20-16,22 20 0,-21-21 16,0 1-16,21 20 0,0-20 0,0-22 15,0 21-15,-21 0 0,21-20 16,0-1-16,0 21 0,0-21 15,0 0-15,21-21 32,-21-21-32,0 0 15,0 0-15,0-21 16,0 20-16,21-20 0,-21 21 0,21-21 16,-21 20-16,22-20 0,-1 21 15,0 0-15,0 0 0,0-1 16,0 22-16,1 0 0,20 0 15,-21 0-15,0 0 0,22 0 0,-22 0 16,21 22-16,-21-1 0,0 0 16,1 0-16,-22 0 0,0 0 0,0 1 15,0-1-15,-43 0 16,22 0-16,0 0 0,-21 0 0,20 1 16,-20-22-16,0 21 0,-1 0 15,22-21-15,-21 21 0,21-21 0,-22 0 16,22 0-16,0 21 0,42-21 47,0-21-47,1 0 15,20 21-15</inkml:trace>
  <inkml:trace contextRef="#ctx0" brushRef="#br0" timeOffset="27886.88">23855 2688 0,'0'0'0,"42"0"0,-21 0 15,0-21-15,1 21 0,-22 21 32,0 0-32,0 1 15,-22-1-15,22 0 0,-21 0 16,0 0-16,21 0 0,0 1 0,0-1 16,0 21-16,0-21 0,0 0 15,42 1-15,-20-1 0,20-21 16,-21 21-16,21-21 0,1 0 15,-22 0-15,21 0 0,1 0 0,-22 0 16,0 0-16,21 0 0,-21-21 0,1 0 16,-1-1-16,0 1 0,0 0 15,-21 0-15,21 0 0,-21 0 0,21-1 16,-21 1-16,0 0 0,0 0 16,0 42 15,0 0-16,0 0-15,0 1 0,0-1 16,-21 21-16,21-21 0,-21 22 0,0-22 16,21 21-16,-21 22 0,21-22 0,-21 21 15,21 1-15,-22-1 0,22 1 16,0 21-16,0-22 0,0 1 0,0-1 16,0 1-16,0 20 0,0-20 15,0-1-15,0 1 0,0-1 0,22-20 16,-22 20-16,0-21 0,0 1 15,0-1-15,0-21 0,0 0 16,0 1-16,0-1 0,0 0 0,-22-21 16,1 0-16,0-21 15,0 0-15,0-1 0,0-20 16,21 0-16,-22-1 0,1 1 0,0-21 16,21-1-16,0 1 0,0-1 15,0-21-15,0 22 0,0-22 0,21 1 16,22 20-16,-22-21 0,0 1 15,21 20-15,1 22 0,-1 0 16,0-1-16,1 1 0,-1 21 16,0 0-16,1-1 0,-1 22 0,0 0 0,1-21 15,-22 21-15</inkml:trace>
  <inkml:trace contextRef="#ctx0" brushRef="#br0" timeOffset="29280.73">3450 5673 0,'-21'-21'16,"21"-1"-16,0 1 0,0 0 16,0 0-16,0 0 15,0 0-15,0-1 0,0 1 16,0 0-16,0 0 0,-21 0 0,0 0 15,-1-1-15,-20-20 0,21 42 16,-21-21-16,20 0 0,1 21 16,-21 0-16,21 0 0,-22 0 0,22 0 15,-21 21-15,21 0 16,-22 0-16,22 0 0,0 22 0,-42 41 16,41-41-16,1-1 15,0 0-15,21 1 0,0-1 0,-21 0 16,21 1-16,0-1 0,0-21 15,0 22-15,21-22 0,0 0 16,0-21-16,22 0 0,-22 0 16,0 0-16,21-21 0,-20 21 0,20-21 15,0-1-15,1-20 0,-1 21 16,21-21-16,-20-1 0,-1 1 0,0-22 16,1 22-16,-1 0 0,0-22 0,-20 1 15,-1-1-15,21 1 16,-42-1-16,21 1 0,-21-22 0,21 22 15,-21-1-15,0 1 0,0 20 16,0-20-16,0 42 0,0-22 0,0 22 16,-21 21-16,0 0 0,0 0 15,0 0-15,0 0 0,-1 21 0,1 0 16,0 43-16,0-22 0,0 22 16,0 20-16,21-20 0,-22-1 0,22 22 15,-21-21-15,21-1 0,0 1 16,0-1-16,0 1 0,0-1 0,0-21 15,0 1-15,21-1 0,1 0 16,-1-20-16,0-1 0,0 0 16,0 0-16,0-21 0,1 0 0,-1 0 15,21 0-15,-21 0 0,0-21 16,1 21-16,20-21 0</inkml:trace>
  <inkml:trace contextRef="#ctx0" brushRef="#br0" timeOffset="29675.65">3873 5482 0,'0'0'0,"0"43"32,22-43-17,-1 0-15,0 0 0,0 0 16,0-22-16,0 1 0,22 21 15,-22-21-15,0 0 0,0 21 0,-21-21 16,21 0-16,-21-1 0,22 22 16,-22-21-16,0 0 0,0 0 0,0 0 15,-22 21-15,1 0 16,0 0-16,0 0 0,0 21 16,0 0-16,-1 0 0,1 0 0,0 1 15,21 20-15,-21-21 16,21 21-16,-21 1 0,21-1 0,-21-21 15,21 22-15,0-22 0,0 21 16,0-21-16,0 0 0,0 1 0,21-1 16,0-21-16,0 0 0,-21 21 0,21-21 15,22 0-15,-22 0 0,0 0 16,0-21-16,21 0 0,-20-1 0,-1 22 16,21-21-16,-21-21 0</inkml:trace>
  <inkml:trace contextRef="#ctx0" brushRef="#br0" timeOffset="30379.45">4508 5376 0,'0'0'0,"0"22"47,0-1-31,0 0-16,0 21 0,0-21 15,0 1-15,0 20 0,0-21 0,0 21 16,22-20-16,-22-1 0,0 21 15,21-21-15,-21 0 0,0 1 0,21-1 16,0-21-16,0 21 0,0-21 16,1 0-16,-1 0 0,0 0 0,0 0 15,0 0-15,22 0 0,-22-21 16,0 21-16,21-21 0,-21-1 16,1 1-16,-1-21 0,0 21 0,0-22 15,0 22-15,0-21 0,-21 21 16,0-22-16,22 22 0,-22-21 0,21 21 15,-21 0-15,0-1 0,0 1 16,0 42 15,0 1-31,0-1 0,0 0 16,0 0-16,-21 21 0,21-20 0,-22 20 16,22-21-16,0 21 0,0-20 0,0 20 15,0-21-15,0 0 16,0 0-16,0 22 0,0-22 15,0 0-15,22-21 0,-1 0 16,0 0-16,21 0 0,-21 0 0,22 0 16,-22 0-16,21 0 0,1-21 15,-1 0-15,0 0 0,1-1 0,-22 1 16,21-21-16,-21 21 0,0 0 0,1-22 16,-1 22-16,-21-21 0,21 21 15,-21-1-15,0 1 0,0-21 0,0 21 16,-21 0-16,0 21 0,-1 0 15,1 0-15,0 0 0,0 0 16,0 21-16,0-21 0,-1 21 16,1 21-16,0-21 0,0 1 15,21 20-15,0-21 0,0 21 0,0-20 16,0 20-16,0-21 0,0 21 0,21-20 16,0-1-16,0 0 0,1 0 15,-1-21-15,0 21 0,0 0 0,0-21 16,22 0-16,-22 0 0,21 0 15,0 0-15,-20 0 0,20-21 0,0 0 16,-21 0-16,22 0 0,-1 0 0,-21-1 16,22 1-16,-22-21 15</inkml:trace>
  <inkml:trace contextRef="#ctx0" brushRef="#br0" timeOffset="31035.08">6308 4868 0,'0'0'0,"0"-21"0,0 0 0,-22 42 32,22 0-32,-21 1 0,0 20 15,21-21-15,-21 21 0,0 1 16,21 20-16,-21-20 0,21-1 0,0 21 16,-22-20-16,1-1 0,0 22 15,21-22-15,-21 0 0,21 22 16,0-22-16,0 0 0,0-20 0,0 20 15,0-21-15,0 21 0,0-20 0,21-1 16,0-21-16,0 0 16,1 0-16,-1 0 0,0 0 0,0 0 15,0-21-15,22-1 0,-22 1 16,21 0-16,-21 0 0,22 0 0,-22-22 16,21 22-16,-21 0 0,0-21 0,1 21 15,-22-1-15,0 1 0,21 0 16,-21 0-16,0 0 0,-21 21 31,-1 0-15,1 21-16,0 0 0,0 0 0,21 0 15,-21 1-15,0 20 0,-1-21 16,22 0-16,0 22 0,0-22 0,0 0 16,0 0-16,0 0 0,0 0 15,0 1-15,22-1 0,-1-21 0,0 0 16,0 0-16,0 0 0,22 0 15,-22 0-15,21 0 0,0 0 0,1-21 16,-22 21-16,21-22 0,1 1 16,-22 0-16,21-21 0,-21 21 15,-21-1-15,0-20 0,21 21 0,-21-21 16,0 20-16,0-20 0,-21 21 0,0 0 16,0 0-16,0-1 0,-22 1 15,22 21-15,-21 0 0,21 0 0,-22 0 16,1 0-16,21 0 0,-21 21 15,20-21-15,1 22 0,0-1 0,0 0 16,21 0-16,0 0 0,0 0 16,0 1-16,21-1 15,0 0-15,22-21 0,-22 0 0,21 0 16,0 0-16,1 0 0</inkml:trace>
  <inkml:trace contextRef="#ctx0" brushRef="#br0" timeOffset="31403.86">7302 5398 0,'0'0'0,"0"-22"31,0 1-31,0 42 32,0 1-32,0-1 15,0 0-15,0 0 0,0 0 16,0 22-16,0-1 0,0 0 0,0 1 0,0-1 15,0 21-15,-21 1 16,21-22-16,0 22 0,0-1 0,-21 1 16,21-1-16,0 1 0,0-1 0,-21 1 15,21-1-15,0 22 0,0-22 16,-21 1-16,21-1 0,-21 1 0,21-1 16,0 1-16,0-22 0,0 1 0,0-1 15,0-21-15,-22 21 0,22-20 16,0-1-16,0-42 31,0-1-31,0 1 0,22 0 0,-22 0 16,21-21-16,-21-1 0,0 1 15,21 0-15,0-22 0,-21 1 16,21-1-16,-21 1 0</inkml:trace>
  <inkml:trace contextRef="#ctx0" brushRef="#br0" timeOffset="31699.69">7218 5757 0,'0'-21'0,"0"42"0,-21-84 0,21 21 16,-22 20-16,22-20 0,0 21 0,0 0 16,0 0-16,22-22 0,-1 43 15,0-21-15,0 0 0,0 0 0,0 21 16,22-21-16,-1 21 0,0 0 0,1 0 16,-1 0-16,0 0 0,1 0 0,-22 0 15,21 21-15,-21 0 16,1 0-16,-22 0 0,0 22 0,0-22 15,0 21-15,-22-21 0,1 0 0,0 22 16,-21-22-16,21 0 0,-22 21 16,1-20-16,21-1 0,-22 0 15,1-21-15,21 21 0,0-21 0,-22 0 16,43-21 0,22 21-1,-1-21-15,0 0 0,0-22 16,21 22-16</inkml:trace>
  <inkml:trace contextRef="#ctx0" brushRef="#br0" timeOffset="32055.49">7810 5630 0,'0'0'0,"22"0"16,-1 0-16,0 0 0,0 0 15,21-21-15,-20 21 16,-1-21-16,0 21 0,0-21 15,0 0-15,0 0 0,22-1 16,-22 1-16,0 0 0,-21 0 16,0 0-16,-21 21 15,0 0 1,0 0-16,-1 0 16,1 21-16,-21 0 0,21 0 0,0 0 15,-1 1-15,1 20 0,0-21 0,21 0 16,0 22-16,-21-22 0,21 0 15,0 21-15,0-21 0,0 1 0,0-1 16,21 0-16,0 0 0,0-21 16,1 0-16,20 0 0,-21 0 15,21 0-15,-20 0 0,20 0 0,0 0 16,-21 0-16,22 0 0,-22-21 16,0 0-16,0 0 0,0-1 15,1 1-15</inkml:trace>
  <inkml:trace contextRef="#ctx0" brushRef="#br0" timeOffset="32375.31">8382 5609 0,'0'0'0,"42"-106"31,-21 85-31,-21 0 0,22 21 0,-1-21 16,0 0-16,0 21 15,21-21-15,-20 21 0,-1 0 0,0 0 16,21 0-16,-21 0 0,1 0 0,-1 21 16,0 0-16,21 0 0,-42 0 15,21 0-15,1 22 0,-22-1 0,0-21 16,0 22-16,0-1 0,0-21 15,0 21-15,0-20 0,0 20 0,-22-21 16,1 0-16,21 0 0,-21 1 0,0-22 16,21 21-16,-21-21 0,21-21 31,0-1-31,0 1 16,0 0-16,21-21 0,-21 21 15,21-22-15,0 22 0,22-21 16,-22-1-16,0 22 0,0-21 15,0 21-15,22-22 0,-22 22 0,0 0 16,0 0-16,0 0 0,0 0 0,1 21 16,-22-22-16,0 1 0</inkml:trace>
  <inkml:trace contextRef="#ctx0" brushRef="#br0" timeOffset="33423.56">10583 5144 0,'0'-43'16,"21"43"0,-21 21 15,0 1-31,0-1 0,0 0 16,-21 21-16,21 1 0,-21-1 0,0 0 15,0 1-15,0 20 0,-1-21 0,22 22 16,-21-1-16,0-20 0,0 20 15,0-20-15,21-1 0,-21 0 0,-1 1 16,22-22-16,-21 0 0,21 0 16,0 0-16,21-42 31,1 0-15,-22 0-16,21 0 0,0-22 0,0 22 15,0-21-15,0-1 0,1 1 16,20-21-16,-21 20 0,0 1 15,22 0-15,-22 20 0,21-20 0,-21 21 16,0 0-16,22 21 0,-22-21 16,0 21-16,0 0 0,0 21 15,1-21-15,-22 21 0,21 0 0,-21 0 16,21 22-16,-21-22 0,0 21 16,0-21-16,21 22 0,-21-22 0,21 0 15,-21 21-15,21-21 0,-21 1 0,22-1 16,-1-21-16,0 21 0,0-21 15,0 0-15,0 0 0,1 0 0,20 0 16,-21 0-16,21 0 16,-20 0-16,20-21 0,-21 0 0,21-1 15,-20 1-15,-1-21 0,0 21 0,0-22 16,0 1-16,-21 0 0,0-22 16,21 22-16,-21 0 0,0-22 0,0 22 15,0-1-15,0 1 0,0 0 16,-21 21-16,21-1 0,0 1 15,-21 0-15,0 21 0,0 0 0,21 21 32,0 0-17,0 1-15,0-1 16,21-21-16,0 0 16,0 21-16,0-21 0,1 0 0</inkml:trace>
  <inkml:trace contextRef="#ctx0" brushRef="#br0" timeOffset="33679.41">12044 4995 0,'0'0'0,"0"22"32,0-1-32,0 21 15,-21-21-15,21 22 0,-22-1 0,22 0 16,-21-21-16,0 22 0,21-1 15,-21 0-15,0 1 0,21-1 0,-21 0 16,21-20-16,0 20 0,-22-21 16,22 0-16,0 0 0,0 1 0,0-1 15,0 0-15,0-42 32,22 0-32,-22-1 0</inkml:trace>
  <inkml:trace contextRef="#ctx0" brushRef="#br0" timeOffset="34271.76">11917 5186 0,'0'0'0,"0"-21"0,-21-22 0,21 22 15,0 0-15,0 0 0,0 0 16,0 0-16,0-1 0,21 22 16,0-21-16,0 21 0,0 0 15,22-21-15,-1 21 0,0-21 0,1 21 16,-1 0-16,21 0 0,-20 0 0,-1 21 15,-21 0-15,22 0 0,-22 1 16,0 20-16,0-21 0,-21 0 0,0 22 16,0-22-16,0 21 0,0-21 15,-21 0-15,0 22 0,-22-22 16,22 0-16,-21 0 0,0 0 0,-1 1 16,1-22-16,21 21 0,-22-21 0,22 0 15,-21 0-15,21 0 0,0 0 16,21-21-1,21-1-15,0 22 16,21-21-16,-21 21 0,22-21 16,-1 21-16,0 0 0,1 0 0,-1 0 15,0 0-15,1 0 0,-1 0 16,-21 0-16,22 0 0,-1 0 0,-21 21 16,21 0-16,-20 1 0,20-1 0,-21 0 15,0 0-15,-21 0 16,0 0-16,0 1 0,0-1 0,0 0 15,0 0-15,0 21 0,-21-20 0,0-1 16,0 0-16,-22 0 0,22 0 16,-21 0-16,21 1 0,-22-22 0,1 21 15,0-21-15,-1 0 0,1 0 0,21 21 16,-21-21-16,-1 0 0,1 0 16,0 0-16,-1 0 0,-20-21 15,42 21-15,-22 0 0,22 0 16,0-21-16,0 21 0,0 0 0,21-22 15,21 22 17,0-21-32,0 0 0,0 21 0,22-21 15,-1 21-15,0-21 0,1 0 0,-1-1 16</inkml:trace>
  <inkml:trace contextRef="#ctx0" brushRef="#br0" timeOffset="34587.58">13144 5017 0,'0'0'16,"-21"-22"-16,21 1 15,21 21 1,1-21-16,-1 21 0,21 0 15,-21 0-15,22-21 0,-1 21 0,0 0 16,22 0-16,-22 0 0,0-21 0,1 21 16,-1 0-16,0 0 0,22 0 15,-22 0-15,-21 0 0,22 0 0,-22 0 16,21 0-16,-63 0 31,0 0-31,0 0 0,0 0 0,-1 0 16,-20 0-16,21 0 15,-21 21-15</inkml:trace>
  <inkml:trace contextRef="#ctx0" brushRef="#br0" timeOffset="34883.41">13462 4953 0,'0'21'31,"0"0"-31,0 1 0,0-1 16,0 0-16,0 0 15,0 0-15,0 0 0,0 22 0,0-22 16,0 21-16,-21 1 0,21-22 16,0 21-16,0 0 0,0 1 15,-21-1-15,21-21 0,0 22 0,0-1 16,0-21-16,0 21 0,0-20 16,-22 20-16,22-21 0,0 0 0,0 0 15,0 1-15,0-1 0,0 0 31,0-42 1,0 0-32,22-1 15</inkml:trace>
  <inkml:trace contextRef="#ctx0" brushRef="#br0" timeOffset="35139.26">14393 5673 0,'0'-21'16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6T12:56:26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1693 0,'0'0'0,"-21"0"0,0 0 15,0 0 1,42 0 15,21 0-15,1 0-16,-1 0 0,22 0 16,-1 0-16,1 0 0,20 0 15,-20 0-15,20 0 0,1 0 0,0 0 16,-1 0-16,1 0 0,-21 0 15,20 0-15,1 0 0,0 0 0,-1 0 16,-20 0-16,-1 0 0,-20-21 16,20 21-16,-21 0 0,1 0 0,-22 0 15,0 0-15,0 0 0,-42 0 32,0 21-32,-21-21 15,20 0-15,-20 0 0,0 22 16</inkml:trace>
  <inkml:trace contextRef="#ctx0" brushRef="#br0" timeOffset="408.14">1905 1778 0,'0'0'0,"-21"0"31,21 21-15,0 0-16,0 22 15,-21-22-15,-1 64 0,22-43 16,-21 0-16,21 22 0,-21-22 15,21 22-15,-21-1 0,21 22 0,-21-22 16,21 1-16,0-1 0,-21 1 16,21-22-16,-22 22 0,22-22 15,0 0-15,0 1 0,0-22 0,0 21 16,0-21-16,0 0 0,0 1 16,0-1-16,0 0 15,0-42 1,22 0-1,-1-1-15,-21 1 16,21 0-16</inkml:trace>
  <inkml:trace contextRef="#ctx0" brushRef="#br0" timeOffset="848.01">2138 2604 0,'0'0'0,"0"21"0,21-21 15,0 0 1,0 0-16,0 0 16,1 0-16,-1-21 0,0 21 15,0-22-15,0 1 0,0 0 0,22 0 16,-22 0-16,0 0 0,0-1 15,0 1-15,-21 0 0,0 0 0,0 0 16,0 0 0,0-1-16,-21 22 0,0 0 15,-21 0-15,21 0 0,-1 0 16,-20 0-16,21 22 0,0-1 0,-22 0 16,22 0-16,0 0 0,0 22 15,0-22-15,0 21 0,-1 0 0,22 1 16,0-1-16,-21-21 0,21 22 15,-21-22-15,21 21 0,0-21 16,0 0-16,0 1 0,0-1 16,0 0-16,0 0 0,21-21 15,0 0-15,1 0 0,20 0 0,-21 0 16,0 0-16,22-21 0,-1 21 16,-21-21-16</inkml:trace>
  <inkml:trace contextRef="#ctx0" brushRef="#br0" timeOffset="1315.74">3069 2350 0,'0'0'0,"-21"0"32,0 0-32,0 0 0,-22 0 0,22 21 15,0-21-15,-21 21 0,20 0 16,-20 0-16,21 0 0,-21 1 15,20-22-15,1 21 0,0 0 16,21 0-16,0 0 0,0 0 16,0 1-16,0-1 15,21-21-15,0 0 0,1 21 16,20-21-16,-21 0 0,21 0 16,-20 0-16,20 0 0,-21 0 0,0 0 15,22 21-15,-22-21 0,0 21 16,0-21-16,0 21 0,0-21 15,1 22-15,-1-22 0,-21 21 0,0 0 16,0 0-16,0 0 0,0 0 16,-21 1-16,-1-22 0,-20 21 15,21 0-15,-21-21 0,-1 21 16,22 0-16,-21-21 0,-1 0 0,1 21 16,21-21-16,-21 0 0,20 0 15,-20 0-15,21 0 0,0 0 0,0 0 16,-1-21-16,1 0 15,21 0 1,0 0-16,21 0 16,1 21-16,-1-22 0,0 1 15,0 0-15,21 0 0</inkml:trace>
  <inkml:trace contextRef="#ctx0" brushRef="#br0" timeOffset="1647.55">3810 1799 0,'0'0'0,"0"-21"0,-21 21 16,0 0-1,-1 0-15,22 21 0,-21 0 16,21 22-16,0-22 0,-21 21 0,0-21 15,21 22-15,-21 20 0,21-20 16,-21-1-16,21 0 0,-22 1 0,1 20 16,21-21-16,0 22 0,0-22 15,0 1-15,0-1 0,0 0 0,0 1 16,0-1-16,0-21 0,0 0 16,0 0-16,21 1 0,-21-1 0,22 0 15,-1-21-15,0 0 0,0 0 16,0 0-16,0 0 0,1 0 15,-22-21-15</inkml:trace>
  <inkml:trace contextRef="#ctx0" brushRef="#br0" timeOffset="1852.44">3387 2392 0,'0'0'0,"-22"0"0,1 0 0,0 0 0,42 0 31,0 0-15,1 0-16,20 0 0,-21-21 15,21 21-15,1 0 0,20-21 16,-20 21-16,-1-22 0,21 22 0,-20-21 16,-1 0-16,22 21 0</inkml:trace>
  <inkml:trace contextRef="#ctx0" brushRef="#br0" timeOffset="2168.26">4678 1905 0,'-64'0'31,"43"0"-15,0 21-16,0 0 0,0 1 0,21 20 15,-22-21-15,1 21 0,0 1 16,0-22-16,0 42 0,0-20 16,-1-1-16,1 0 0,0 22 0,0-22 15,21 1-15,-21-1 0,0 0 0,21 1 16,0-1-16,0-21 0,0 0 16,0 22-16,0-22 0,0 0 15,0 0-15,21-21 31,0-21-31,0-21 16,-21 20-16,21 1 16</inkml:trace>
  <inkml:trace contextRef="#ctx0" brushRef="#br0" timeOffset="2455.76">4424 1947 0,'0'0'0,"0"-21"0,21 21 0,0 0 15,0 0-15,0 21 16,1 1-16,-22-1 0,21 21 16,0-21-16,0 22 0,0-1 15,0 0-15,1 1 0,-1-1 16,0 0-16,-21 1 0,21-1 16,0 0-16,0 1 0,-21-1 0,22-21 15,-1 21-15,0-20 0,0 20 16,0-21-16,0 0 15,1-21 1,-22-21 0,0 0-16,21 0 0,-21-22 15,0 1-15,0 0 0,0-1 0,0 1 16</inkml:trace>
  <inkml:trace contextRef="#ctx0" brushRef="#br0" timeOffset="2764.59">5165 1524 0,'0'0'16,"0"21"-16,-22 0 0,22 1 16,-21 20-16,21 0 0,-21 1 15,0 20-15,0-21 0,21 22 0,-21-1 16,-1-20-16,22 20 0,-21 1 15,0-22-15,0 22 0,0-22 16,21 0-16,0 1 0,-21-1 0,21 0 16,-22 1-16,22-1 0,0-21 15,0 0-15,0 0 0,0 1 0,0-1 16,0 0-16,0 0 16,22-21-1,-1 0-15,0-21 16,0 0-16,0 0 0,0-1 0,22-20 15</inkml:trace>
  <inkml:trace contextRef="#ctx0" brushRef="#br0" timeOffset="3591.62">6117 1884 0,'0'-21'0,"0"42"0,0-63 0,0 20 16,0 1-16,0 0 0,0 0 0,0 0 16,0 0-16,-21-1 15,0 1-15,0 21 0,21-21 16,-22 21-16,1 0 0,0 0 16,0 0-16,0 21 15,0 0-15,-1 1 0,1-1 16,0 21-16,0 0 0,0 1 0,-22-1 15,22 0-15,-21 22 0,21-22 0,0 1 16,-1-1-16,1 21 0,0-20 16,0-1-16,21 0 0,0 1 0,0-1 15,0-21-15,0 22 0,0-22 16,21 0-16,0 21 0,0-21 16,1-21-16,-1 22 0,21-1 0,-21-21 15,22 0-15,-1 0 0,-21 0 0,21 0 16,1 0-16,-22 0 0,21 0 15,-21-21-15,1-1 0,20 1 16,-21 0-16,-21 0 0,21-21 0,-21 20 16,0-20-16,0 21 0,0 0 15,0-22-15,0 22 0,-21 0 0,0 0 16,-21 0-16,20 0 0,-20 21 16,21 0-16,-21 0 0,-1 0 0,1 0 15,21 0-15,-22 0 0,22 0 0,0 0 16,42 0 15,0 0-31,22 0 16,-22 0-16,0 0 0,0 0 15,0 0-15,1 0 0,20 0 0,-21 0 16,0 0-16,0 0 0,1 21 16,-1 0-16,0 0 15,-21 0-15,21 0 16,-21 1-16,0-1 0,0 21 0,0 0 15,0-20-15,0 20 0,0 0 16,0 1-16,-21-1 0,21 21 0,-21-20 16,0-1-16,21 0 0,-22 1 0,1 20 15,21-20-15,0-1 0,-21 21 16,21-20-16,-21-1 0,21 0 0,0 22 16,0-22-16,0 1 0,0-1 15,0-21-15,0 21 0,0 1 16,0-22-16,0 0 0,0 0 0,0 0 15,0 1-15,0-1 0,0 0 16,-21-21-16,21-21 31,0 0-31,21-1 0,-21 1 16,21 0-16,0-21 0,0 21 0,1-22 16</inkml:trace>
  <inkml:trace contextRef="#ctx0" brushRef="#br0" timeOffset="4127.47">6921 2307 0,'0'0'0,"-21"0"0,0 0 16,0 0-16,0 0 0,0 0 16,-1 0-16,1 0 0,-21 0 0,21 0 15,0 0-15,-1 0 16,44 0 15,-1 0-31,21 0 16,-21 21-16,43-21 0,-22 0 0,0 0 15,22 0-15,-1 0 0,1 0 16,-1 0-16,1 0 0,-1 0 0,1 0 16,21 0-16,-22 0 0,22 0 15,-22 0-15,1 0 0,20 0 16,-20 0-16,-22 0 0,22 0 0,-22 0 15,0 0-15,1 0 0,-1 0 16,0-21-16,-20 21 0,-1 0 0,0 0 16,0 0-16,-21-21 47,0 0-16</inkml:trace>
  <inkml:trace contextRef="#ctx0" brushRef="#br0" timeOffset="4644.18">8043 1926 0,'0'0'0,"-21"0"0,-21 0 31,42 21-31,-21 1 0,21-1 16,0 0-16,0 0 15,0 0-15,21-21 0,0 21 16,0 1-16,0-1 0,22 0 16,-22 0-16,21-21 0,-21 21 0,22 0 15,-22-21-15,21 22 0,0-1 0,1-21 16,-22 0-16,21 0 0,1 0 15,-22 0-15,21 0 0,-21 0 0,22 0 16,-22 0-16,0 0 0,0 0 16,0 0-16,0-21 0,1 21 0,-1-22 15,-42 22 1,-22 0 0,22 0-16,0 0 0,-21 0 0,20 22 15,-20-1-15,21-21 0,-21 21 16,20 21-16,-20-21 0,21 22 15,-21-22-15,20 21 0,-20-21 0,21 22 16,-21-1-16,20-21 0,1 22 16,0-1-16,0-21 0,21 0 0,0 22 15,-21-22-15,21 0 0,-21 0 0,21 0 16,0 0-16,0 1 0,0-1 16,0 0-1,0-42 16</inkml:trace>
  <inkml:trace contextRef="#ctx0" brushRef="#br0" timeOffset="6984.01">5143 360 0,'0'0'0,"0"-21"0,-21 42 47,21 0-47,-21 0 0,21 22 16,-21-22-16,21 21 0,0 22 0,-21-22 15,21 21-15,-21-20 0,21 20 16,0 1-16,0-1 0,0-20 0,0 20 16,0-21-16,0 1 0,0-22 15,0 21-15,0-21 0,0 1 0,0-1 16,21-21 0,0 0-16,0 0 15</inkml:trace>
  <inkml:trace contextRef="#ctx0" brushRef="#br0" timeOffset="7355.8">4741 466 0,'0'0'0,"0"-21"15,0-1-15,21 1 0,1 21 0,20-21 16,0 0-16,1 21 15,-1-21-15,0 21 0,22 0 0,-1 0 0,1 0 16,-1 0-16,1 0 0,20 0 16,-20 21-16,21 0 0,-22 21 15,1-20-15,-1 20 0,-21 0 16,1 1-16,-22-1 0,-21 0 0,0 22 16,0-22-16,-42 22 0,-1-1 15,1-21-15,-22 1 0,1-1 0,-1 0 16,1 1-16,-1-22 0,1 0 15,-1 0-15,22 0 0,-21 1 0,20-22 16,22 0-16,-21 0 0,21 0 16,-1 0-16,1 0 0,21-22 15,0 1 1,0 0-16,21 0 0,1 0 16,-1 0-16,0 21 0,21-22 15</inkml:trace>
  <inkml:trace contextRef="#ctx0" brushRef="#br0" timeOffset="7651.7">6096 720 0,'0'0'16,"0"-21"-16,0 42 16,0 0-1,0 0-15,0 21 0,-21-20 16,0 20-16,21 0 0,0-21 15,-22 22-15,1-1 0,21-21 0,0 0 16,0 22-16,0-22 0,0 0 16,0 0-16,21 0 0,1-21 15,-1 0-15,0 0 0,0 0 16,21 0-16,-20 0 0,-1-21 0,0 21 16,21-21-16,-21 0 0,1-21 15,-1 20-15,0-20 0,0 0 0,0-1 16,-21-20-16,0 21 15,0-1-15,0 1 0,-42 0 0</inkml:trace>
  <inkml:trace contextRef="#ctx0" brushRef="#br0" timeOffset="7772.63">6117 614 0,'-21'21'15,"0"-21"-15,-22 21 0,22 0 16,0 1-16,0 20 0,0-21 0,21 21 16,0-20-16,0 20 0,0-21 15,0 21-15,0-20 0,21-1 0,0 0 16,21-21-16,-20 21 0,20-21 15,0 0-15,-21 0 0</inkml:trace>
  <inkml:trace contextRef="#ctx0" brushRef="#br0" timeOffset="8728.08">6816 614 0,'0'0'0,"21"0"0,0-21 15,0 21-15,-21 21 16,0 0-1,0 21-15,0-20 0,0 20 16,-21 0-16,21-21 0,-21 22 0,0-1 16,-1 0-16,1 1 0,21-1 15,0-21-15,-21 22 0,21-22 0,0 0 16,0 0-16,0 0 16,21-21-16,0 0 15,1 0-15,20 0 16,-21-21-16,0 0 0,22 0 0,-22 0 15,21-22-15,-21 22 0,0-21 16,1-1-16,-1 1 0,0 0 0,0 21 16,0-22-16,-21 22 0,21 21 15,-21-21-15,0 42 16,0 0 0,0 22-16,0-22 0,-21 21 0,0-21 15,0 22-15,21-22 16,-21 21-16,21-21 0,0 0 0,0 1 15,0-1-15,0 0 16,21-21-16,0 0 0,0 0 16,0 0-16,1 0 0,-1 0 15,0-21-15,21 0 0,-21-1 0,1 1 16,-1 0-16,0 0 0,0-21 16,-21 20-16,0-20 0,0 0 0,0-1 15,0 22-15,0 0 0,0-21 16,-21 21-16,0-1 0,0 22 15,-1-21-15,1 21 0,0 0 16,42 0 15,22 0-31,-22 0 16,0 0-16,21 0 0,1 0 16,-1 0-16,-21 0 0,21 0 0,1 0 15,-1 0-15,0 0 0,1 0 16,-22 0-16,21 0 0,-21 0 0,1 21 15,-1 1-15,-21-1 0,0 0 16,21 21-16,-21-21 0,0 22 0,0-22 16,0 21-16,0-21 0,0 22 15,0-22-15,0 21 0,0-21 0,0 1 16,0-1-16,0 0 0,0 0 16,-21 0-16,0 0 0,-1-21 31,22-21-16,0 0-15,0 0 16,0-21-16,0 20 0,0-20 16,22 0-16,20-64 15,0 64-15,-21-1 0,22 1 0,-1 21 16,0 0-16,22-22 16,-22 22-16,1 21 0,-1 0 0,0 0 15,-21 21-15,22 0 0,-1 22 16,-21-1-16,0 22 15,-21-22-15,0-21 0,0 21 16,0 1-16,0-22 0,0 21 16,0-21-16,-21 1 0,21-1 0,-21 0 15,0 0-15,0-21 0,21 21 16,-21-21-16,-1 21 0,1-21 0,0 0 16,0 0-16,0 0 0,-22 0 0</inkml:trace>
  <inkml:trace contextRef="#ctx0" brushRef="#br0" timeOffset="9139.49">6181 656 0,'0'0'0,"105"0"31,-83 0-31,-1 0 0,0 21 16,-21 1-16,0-1 0,0 21 15,0-21-15,0 22 0,-21-22 16,0 21-16,21-21 0,0 22 0</inkml:trace>
  <inkml:trace contextRef="#ctx0" brushRef="#br0" timeOffset="9656.18">8530 296 0,'0'0'0,"21"0"16,-21 22 15,0-1-31,0 0 0,0 21 15,0 1-15,0-22 0,0 21 16,0 0-16,-21 22 0,21-22 0,0 1 16,-21-1-16,0 21 0,21-20 15,-21-1-15,21 0 0,0 1 16,0-22-16,0 21 0,0-21 0,0 1 16,0-1-16,0 0 0,0 0 0,21-21 15,0 0-15,0 0 16,0 0-16,0 0 0,22-21 15,-22 0-15,0 0 0,21-1 16</inkml:trace>
  <inkml:trace contextRef="#ctx0" brushRef="#br0" timeOffset="9760.79">9038 699 0,'0'-22'16</inkml:trace>
  <inkml:trace contextRef="#ctx0" brushRef="#br0" timeOffset="10067.62">8763 1101 0,'21'42'16,"-21"-21"0,21-21-16,0 0 0,1 21 0,20-21 15,-21 0-15,0 0 0,22 0 16,-1 0-16,0 0 0,-21-21 0,22 0 15,-1 0-15,-21 0 0,0 0 16,22-1-16,-22-20 0,0 0 0,-21 21 16,0-22-16,0 1 0,0 0 15,0-1-15,0 22 0,-21 0 0,0 0 16,0 0-16,-1 21 0,1 0 16,-21 0-16,0 0 0,-1 0 15,1 0-15,0 0 0,-1 21 0,22 0 16,-21 0-16,21 0 0,-1 22 15,1-22-15,0 0 0,21 21 16,0-21-16,0 1 0,0-1 0,21 0 16,0 0-16,22-21 0,-1 0 0,-21 21 15,22-21-15</inkml:trace>
  <inkml:trace contextRef="#ctx0" brushRef="#br0" timeOffset="11073.04">9673 741 0,'0'0'0,"0"-21"0,0 0 0,0-1 16,-21 22-1,0 0-15,0 0 0,-1 22 16,1-1-16,0 0 0,-21 0 16,21 21-16,-1-20 0,-20 20 0,21-21 15,0 21-15,21-20 0,-21 20 0,21-21 16,0 0-16,0 22 0,0-22 15,0 0-15,0 0 0,21-21 16,0 0-16,0 0 16,0 0-16,0 0 0,22 0 0,-22 0 15,0-21-15,0 0 16,22 0-16,-22-1 0,0-20 0,0 0 16,21 21-16,-20-22 0,-1 1 15,0 0-15,-21 20 0,21 1 0,0 0 16,-21 0-16,21 21 0,-21 21 31,-21 21-15,0-20-16,21-1 0,-21 21 0,21-21 15,0 0-15,0 22 0,0-22 0,0 0 16,0 0-16,0 0 0,0 1 16,21-1-16,0 0 0,22-21 0,-22 21 15,21-21-15,-21 0 16,22 0-16,-1 0 0,0 0 0,1 0 15,20 0-15,-21-21 0,1 0 16,-1 0-16,-21-1 0,22 1 0,-1-21 16,-21 21-16,0-22 0,0 1 15,1 0-15,-1-1 0,-21 22 0,0-21 16,0 21-16,0 0 0,0-1 16,0 1-16,0 0 0,-21 21 15,-1-21-15,1 21 0,0 0 16,0 0-16,0 0 0,-22 21 0,22 0 15,0 0-15,-21 1 0,21-1 0,-22 21 16,22-21-16,0 22 16,0-22-16,21 21 0,0-21 0,0 0 15,0 22-15,0-22 0,0 0 16,0 0-16,21-21 0,0 21 0,0 1 16,22-22-16,-22 0 15,0 0-15,0 0 0,0 0 0,0-22 16,1 1-16,-1 0 0,21 0 15,-42 0-15,42-43 0,-20 22 16,-1 0-16,0-1 0,0 1 16,21 0-16,-20-22 0,-1 22 0,0-1 15,0-20-15,-21 21 0,21-22 16,0 22-16,-21-1 0,0 22 16,0 0-16,0 0 0,0 0 15,0 0-15,-21 42 16,-21 0-16,21 0 15,21 21-15,0-20 0,-21 20 0,21 0 16,-22 1-16,22-1 0,0 21 16,0-20-16,0-1 0,0 0 0,0 22 15,0-22-15,0 1 0,0-1 0,22 0 16,-1-21-16,21 22 0,-21-22 16,22 21-16,-22-21 0,21 1 15,0-1-15,1-21 0,-1 21 16,-21-21-16,64 0 0,-43 0 15,-21 0-15,22 0 0,-22 0 16,0 0-16,0-21 0,0 21 0,1-21 16,-1-1-16,0 1 0,0 21 0,-21-21 15,0 0-15</inkml:trace>
  <inkml:trace contextRef="#ctx0" brushRef="#br0" timeOffset="38111.06">10118 2138 0,'21'0'0,"-21"-21"46,21 21 1,0 0-31</inkml:trace>
  <inkml:trace contextRef="#ctx0" brushRef="#br0" timeOffset="39494.41">10118 2180 0,'-22'0'47,"22"21"125,22-21-172,-1 0 31,0 0-15,0 0-16,0 0 15,0 0-15,1 0 0,-1 0 0,0 0 16,21-21-16,-21 0 0,1 0 15,20 21-15,-21-21 0,0 0 16,0-1-16,1 1 0,-1 0 0,0 0 16,-21 0-16,0 0 0,0-1 15,0 1-15,0 0 0,0 0 0,-21 21 16,0-21-16,-1 21 0,-20 0 16,-21 0-16,41 0 0,-20 0 15,0 21-15,-1 0 0,22 0 16,-21 0-16,0 1 0,20 20 15,-20-21-15,0 0 0,21 22 16,-1-22-16,1 0 0,0 21 0,0-21 16,21 1-16,0-1 0,0 0 0,0 0 15,0 0-15,0 0 0,21-21 16,0 22-16,0-1 0,1-21 0,20 0 16,0 0-16,-21 0 0,22 0 15,-1 0-15,0 0 0,-20 0 0,-1 0 16,21 0-16,-21 0 0,0 0 15,-42 0 17,0 0-32,-21 0 0,-1 21 15,1 0-15,0 0 0,-1 0 16,1 1-16,-21-1 0,20 0 16,1 0-16,0 0 0,20 22 0,-20-22 15,21 0-15,0 0 0,0 0 16,-1 22-16,22-22 0,0 0 0,0 0 15,0 0-15,0 0 16,22-21-16,-1 22 0,21-22 0,-21 0 16,22 0-16,-1 0 0,-21 0 0,21 0 15,1 0-15,-22 0 0,21 0 16,-21 0-16,22 0 0,-22 0 0,21-22 16,-21 22-16,1-21 0,-1 0 15,0 0-15,21 21 0</inkml:trace>
  <inkml:trace contextRef="#ctx0" brushRef="#br0" timeOffset="40275.96">10858 2350 0,'0'0'0,"22"0"0,-22-85 31,-22 85-15,1 0-16,0 0 15,0 0-15,0 0 0,0 21 16,-1-21-16,1 21 0,0 22 16,0-22-16,0 21 0,0-21 0,-1 22 15,1-22-15,21 21 0,0 0 16,-21 1-16,21-22 0,0 21 0,0-21 16,0 22-16,0-22 0,21 0 15,-21 0-15,43 0 0,-22 1 0,21-22 16,0 0-16,1 0 0,-1 0 0,0 0 15,1 0-15,20 0 0,-20 0 16,-1-22-16,0 1 0,1 0 0,-1 0 16,-21-21-16,21 20 0,-20-20 15,-1-21-15,0 20 0,0 1 16,0-22-16,0 22 0,-21-21 0,0 20 16,0-20-16,22 20 0,-22 1 15,0 0-15,0-1 0,0 1 0,0 0 16,0 21-16,0-1 0,0 1 15,0 0-15,-22 21 32,22 21-32,0 0 0,0 1 15,-21 20-15,0 0 0,0-21 0,21 22 16,-21-1-16,0 22 0,21-22 16,-22 0-16,22 22 0,-21-22 0,21 0 15,-21 1-15,21-1 16,0 0-16,0-20 0,0 20 0,0-21 15,21 0-15,0 0 0,-21 1 0,22-22 16,-1 0-16,0 21 0,0-21 16,0 0-16,0 0 0,1 0 0,-1-21 15,21-1-15,-21 1 0,0 0 16,1 0-16,-1 0 0,0-22 0,0 22 16,-21-21-16,21 21 0,-21 0 0,21-22 15,-21 22-15,22 21 0,-22-21 16,0 0-16,0 42 15,0 0 1,-22-21-16,1 21 0,21 22 16,-21-22-16,21 0 0,0 0 0,-21 21 15,21-20-15,0-1 0,0 0 16,0 0-16,0 0 0,21 0 16,0-21-1,0 0-15,1 0 0,-1 0 16,0 0-16,0-21 0,0 0 15,0 0-15,1 0 0,-1 0 0</inkml:trace>
  <inkml:trace contextRef="#ctx0" brushRef="#br0" timeOffset="40604.76">11747 2096 0,'0'0'0,"-21"0"0,0 0 15,0 21-15,0-21 0,21 21 0,-21-21 16,21 21-16,21-21 31,0 0-31,0 0 0,0 0 0,0 0 16,22 0-16,-22 0 0,0-21 16,-21 0-16,0 0 0,0-1 15,0 1-15,0 0 16,-21 21-1,0-21-15,0 21 0,-1 0 16,1 0-16,0 0 0,21 21 16,-21 0-16,21 0 15,-21 1-15,21-1 0,0 0 16,0 0-16,0 0 0,21-21 16,0 21-16,-21 1 0,21-22 0</inkml:trace>
  <inkml:trace contextRef="#ctx0" brushRef="#br0" timeOffset="41010.03">12128 2392 0,'0'0'0,"-21"0"16,21-21-16,-21 21 31,21 21-31,0 0 0,0 0 16,0 0-16,0 1 0,0 20 15,0 0-15,0-21 0,0 22 0,-21 20 16,21-20-16,0-1 16,0 0-16,0 22 0,-21-22 0,21 0 15,-21 22-15,-1-1 0,22-20 0,-21 20 16,0 1-16,0-22 0,21 22 15,-21-22-15,0 0 0,-1 1 0,22-1 16,0 0-16,0-21 0,-21 22 16,21-22-16,0 0 0,0 0 0,-21 0 15,21 1-15,0-44 32,0 1-32,21 0 0,0 0 15,1 0-15,-22 0 0,21-22 0,0 1 16,-21 0-16,21-22 0</inkml:trace>
  <inkml:trace contextRef="#ctx0" brushRef="#br0" timeOffset="41327.85">12023 2667 0,'-22'-42'0,"44"84"0,-44-105 0,1 20 0,21 22 16,0-21-16,0 21 0,0-1 15,0 1-15,0 0 0,0 0 16,0 0-16,21 21 0,1-21 0,-1-1 15,21 22-15,-21 0 0,22-21 0,-1 21 16,0 0-16,-21 0 0,22 0 16,-1 0-16,0 21 0,-20 1 15,-1-22-15,0 21 0,42 0 0,-41 0 16,-22 21-16,0-20 0,0 20 0,-22-21 16,1 0-16,21 22 0,-21-1 0,0-21 15,-21-21-15,20 21 0,-20 0 16,0-21-16,21 22 0,-22-22 0,22 0 15,-21 0-15,21 21 0,-1-21 16,1 0-16,21-21 16,0-1-1,0 1-15,21 0 16</inkml:trace>
  <inkml:trace contextRef="#ctx0" brushRef="#br0" timeOffset="41811.57">12975 2392 0,'0'0'0,"85"-85"32,-85 64-32,0 0 15,-21 21-15,-1 0 0,1 0 16,0 0-16,0 0 0,-21 0 15,20 0-15,1 0 0,-21 0 0,21 21 16,0 0-16,-1 0 0,1-21 16,0 22-16,0-1 0,21 0 0,0 0 15,0 0-15,0 0 0,0 1 16,0-1-16,21-21 0,0 21 16,0 0-16,1-21 0,-1 21 15,21-21-15,-21 21 0,22-21 0,-22 22 16,0-22-16,21 21 0,-21-21 0,1 21 15,-1-21-15,0 21 16,-21 0-16,21 0 0,-21 1 16,0-1-16,-21-21 15,0 21-15,0-21 0,-1 0 16,-20 0-16,0 21 0,21-21 0,-22 0 16,1 0-16,0 0 0,-1 0 15,22 0-15,-21 0 0,21 0 0,-1 0 16,1 0-16,0 0 0,0 0 15,21-21 1,0 0-16,21 0 16,0-1-16,0 22 15,22-21-15</inkml:trace>
  <inkml:trace contextRef="#ctx0" brushRef="#br0" timeOffset="42008.46">13398 2540 0,'22'0'31,"-1"0"-31,0-21 0,0 0 16,0 21-16,0-21 0,22-1 15,-22 22-15,0-21 0,21 21 16,-20 0-16,-22-42 0</inkml:trace>
  <inkml:trace contextRef="#ctx0" brushRef="#br0" timeOffset="42252.32">13271 2646 0,'85'63'16,"-64"-41"-1,0-22-15,22 0 0,-1 21 16,-21-21-16,22 0 0,-1 0 0,0 0 16,1 0-16,-22 0 0,21 0 15,0-21-15,-20-1 0,-1 22 0,42-42 16,-63 21-16,21 21 0,-21-21 16,22 0-16,-22-1 15,-22 22 1</inkml:trace>
  <inkml:trace contextRef="#ctx0" brushRef="#br0" timeOffset="43271.94">13377 2434 0,'21'0'31,"1"21"-31,-1-21 0,0 0 15,0 0-15,0 0 0,0 0 16,1 0-16,20-21 0,-21 21 0,0-21 16,0 21-16,22-42 0,-22 42 15,0-21-15,0-1 0,0 22 16,-21-21-16,0 0 0,0 0 16,0 0-16,-21 0 15,0 21 1,0 0-16,0 0 0,-22 0 15,22 0-15,-21 21 0,21 0 16,-22 0-16,22 0 0,-21 0 0,21 1 16,-22 20-16,22-21 0,0 21 15,0-20-15,21 20 0,0 0 0,0-21 16,0 1-16,0 20 0,21-21 16,0 0-16,22 0 0,-22 1 0,21-1 15,0 0-15,-20 0 0,20 0 16,0-21-16,-21 0 0,1 0 0,-1 0 15,21 0-15,-21 0 0</inkml:trace>
  <inkml:trace contextRef="#ctx0" brushRef="#br0" timeOffset="45511.83">11536 3493 0,'0'0'0,"21"0"0,-21-22 31</inkml:trace>
  <inkml:trace contextRef="#ctx0" brushRef="#br0" timeOffset="45636.76">11642 3429 0</inkml:trace>
  <inkml:trace contextRef="#ctx0" brushRef="#br0" timeOffset="46367.34">11430 3366 0,'0'-22'15,"0"1"-15,0 0 0,0 0 0,21 0 16,-21 0-16,21-1 16,-21 1-16,0 0 0,0 0 0,21 0 15,-21 0-15,22 21 16,-22-22-16,0 44 31,0-1-31,0 21 0,0-21 16,0 22-16,0-1 0,0 0 15,0 22-15,0-22 0,0 22 0,0-22 16,0 21-16,0 1 0,0-22 0,0 22 16,0-1-16,0 1 0,-22-22 15,22 22-15,0-1 0,0-21 0,0 1 16,0-1-16,-21 0 0,21 1 0,0-22 15,0 21-15,0-21 0,0 1 16,0-1-16,0 0 0,-21-21 31,0 0-31,0-21 16,0 0-16,21-1 16,-22 1-16,1 0 0,0 0 0,0-21 15,0-22-15,0 22 0</inkml:trace>
  <inkml:trace contextRef="#ctx0" brushRef="#br0" timeOffset="46732.65">11239 4212 0,'0'21'0,"0"1"0,0-1 16,22 0-16,-22 0 0,21 0 0,-21 22 15,0-22-15,0 0 16,21 0-16,-21 0 0,21 0 0,0-21 15,-21 22-15,21-22 0,1 0 16,-1 0-16,0 0 16,0 0-16,-21-22 0,21 1 15,0 0-15,1 0 0,-1 0 0,21 0 16,-21-1-16,22-20 0,-43 0 16,21-43-16,0 43 0,21 21 15,1-1-15,-1 1 0,-21 0 16,0 21-16,0-21 0,1 21 0,-65 0 47,-253 593 15</inkml:trace>
  <inkml:trace contextRef="#ctx0" brushRef="#br0" timeOffset="47063.46">10160 5694 0,'0'-21'0,"0"42"0,0-63 16,0 20-16,0 1 15,0 0-15,0 0 0,21-21 0,-21 20 16,0 1-16,0-21 0,0 21 0,21 0 15,-21-22-15,0 22 0,0 0 16,0 0-16,0 0 0,0-1 0,0 1 16,0 0-16,0 0 15</inkml:trace>
  <inkml:trace contextRef="#ctx0" brushRef="#br0" timeOffset="47469.22">10245 5271 0,'0'0'16,"0"21"-16,0 0 0,0 0 0,0 21 0,0 1 15,0-1-15,0 0 0,0 22 16,0-22-16,0 22 0,0-22 0,0 22 15,0-22-15,0 0 0,0 1 16,0-1-16,0 0 0,0 1 16,0-22-16,-22 0 0,22 0 0,0 0 15,0 0-15,-21 1 0,21-1 16,-21-21 0,0-21-1,0-1-15,21 1 16,0 0-16,0 0 0,0-21 15,0 20-15,0-20 0,0 0 0,21-1 16,0 1-16,0 0 0,0 21 0,1-22 16,20 1-16,-21 21 0,21-22 15,1 22-15,-1 0 0,0 21 16,-20 0-16,20 0 0,0 0 0,-21 0 16,22 0-16,-22 21 0,21 0 15,-21 1-15,1 20 0,-22 0 0,0 1 16,0-22-16,0 21 0,0 0 0,0 1 15,0-22-15,-43 64 16,43-64-16,-21 0 0,0 0 0,0 0 16,0 0-16,-1-21 0,22 22 15,0-1-15,-42-21 0</inkml:trace>
  <inkml:trace contextRef="#ctx0" brushRef="#br0" timeOffset="47541.18">10837 5884 0</inkml:trace>
  <inkml:trace contextRef="#ctx0" brushRef="#br0" timeOffset="47928.47">10964 5863 0,'0'0'15,"21"0"1,1 0-16,-1 0 15,0 0-15,0 0 0,0 0 16,0 0-16,1-21 0,-1 0 0,0 0 16,0 21-16,0-21 0,0-1 15,1 1-15,-1 0 0,0 0 0,-21 0 16,21 0-16,-21-1 0,0 1 0,0 0 16,0 0-1,-21 21-15,0 0 0,0 0 0,-22 0 16,22 0-16,0 21 0,0 0 15,0 0-15,-22 1 0,22-1 0,0 21 16,0-21-16,0 22 0,21-22 0,0 21 16,-22-21-16,22 22 0,0-22 15,0 21-15,0-21 0,0 0 16,0 1-16,0-1 0,0 0 0,22 0 16,-22 0-16,21-21 0,0 21 15,0-21-15,0 0 0,0 0 0,1 0 16,-1 0-16,0 0 0,21 0 0,-21 0 15,1 0-15,-1 0 0,0-21 16,21 0-16,-21 0 0,1 0 0,20 0 16,-21-1-16,21-20 0</inkml:trace>
  <inkml:trace contextRef="#ctx0" brushRef="#br0" timeOffset="48296.26">11853 5546 0,'0'0'0,"0"-43"0,21 22 16,-21 0-16,-21 0 0,21 0 0,0 0 15,0-1-15,0 1 0,0 0 16,-21 42 15,0 0-31,21 1 0,-21-1 16,0 0-16,-1 21 0,22 1 0,-21-1 16,21 0-16,-21 1 0,-21-1 0,21-21 15,21 21-15,0 1 0,0-1 16,0 0-16,0 1 0,0-22 0,0 21 15,0-21-15,0 1 0,0-1 16,0 0-16,21 0 0,0 0 16,0 0-16,0-21 15,0 0-15,1 0 0,20 0 0,-21 0 16,0 0-16,22 0 0,-22 0 16,21-21-16,0 0 0,-20 21 0,41-42 15,-21-1-15,-20 22 0,20 0 16,-21 0-16,0 0 0,0-22 15,1 22-15,-22 0 0,0 0 0,0 0 16,21 0-16,-42-22 0</inkml:trace>
  <inkml:trace contextRef="#ctx0" brushRef="#br0" timeOffset="48552.11">12150 6731 0,'0'64'15,"-22"-43"-15,1 0 16,0 0-1,0-21 1,0 0 0</inkml:trace>
  <inkml:trace contextRef="#ctx0" brushRef="#br0" timeOffset="48617.08">12150 6689 0,'0'0'0,"0"-21"0,0-1 16,42-41-16,-21 21 15,-21-1-15,21 1 0</inkml:trace>
  <inkml:trace contextRef="#ctx0" brushRef="#br0" timeOffset="48955.88">12361 5906 0,'0'0'0,"0"-43"0,0 22 0,0-21 15,0 21-15,0-22 0,0 1 16,0 0-16,0 20 0,0 1 16,0 0-16,21 0 0,-21 0 0,22 21 15,-1-21-15,21-1 0,-21 22 16,0 0-16,1 0 0,20 0 0,-21 0 15,0 0-15,22 0 0,-22 0 0,0 22 16,0-1-16,0 0 0,0 0 16,1 0-16,-22 0 0,0 22 0,0-22 15,0 21-15,-22-21 0,1 1 0,0 20 16,0-21-16,0 0 16,-22 0-16,22 1 0,0-1 0,-21-21 15,21 21-15,-43-21 0,43 21 16,0-21-16,0 0 15,-1 0-15</inkml:trace>
  <inkml:trace contextRef="#ctx0" brushRef="#br0" timeOffset="49703.47">12404 5757 0,'21'-42'31,"0"21"-31,-21 0 15,21 21-15,-21 21 47,0 0-47,0 0 0,0 22 16,0-22-16,-21 21 0,0 0 16,21 1-16,-21-1 0,21 0 0,0 1 15,-22 20-15,1-20 0,21-1 0,0 21 16,-21-20-16,21-1 0,0 0 15,0 1-15,0-1 0,0 0 16,0-20-16,0 20 0,0-21 0,0 0 16,0 0-16,0 1 15,0-1-15</inkml:trace>
  <inkml:trace contextRef="#ctx0" brushRef="#br0" timeOffset="49741.45">12361 6646 0,'0'0'15</inkml:trace>
  <inkml:trace contextRef="#ctx0" brushRef="#br0" timeOffset="50943.81">11091 6985 0,'0'0'0,"-21"-42"31,21 21-31,0-1 0,-21 1 0,21 0 16,0 0 0,0 0-16,0 0 15,0 42 16,0 0-31,0 0 16,0 0-16,0 0 0,0 22 16,0-1-16,0 22 0,0-22 0,0 21 15,0 1-15,0-1 0,0 22 0,0-21 16,0-1-16,0 1 0,0-1 16,-21-21-16,21 22 0,0-22 0,-21 1 15,21-1-15,-22 0 0,22 1 0,0-22 16,-21 21-16,21-21 0,0 0 15,-21-21 1,0 0-16,0 0 16,0-21-16,-1 0 15,22 0-15,-21 0 0,0 0 0,0-1 16,21 1-16,-21 0 0,21 0 0,-21-21 16,21 20-16,-22 1 0,22 0 0,0 0 15,0 0-15,0 42 31,0 0-31,0 0 0,0 0 16,0 22-16,0-22 0,22 0 16,-1 21-16,-21-20 0,21-1 0,-21 21 15,21-42-15,0 21 0,0 0 16,1-21-16,-1 0 0,21 0 16,-21 0-16,22 0 0,-1-21 0,0 21 15,1-21-15,-1 0 0,21 0 0,-20 0 16,-1-1-16,-21-20 0,22 21 15,-1 0-15,-21 0 0,0-1 0,0 1 16,1 0-16,-22 0 0,0 0 16</inkml:trace>
  <inkml:trace contextRef="#ctx0" brushRef="#br0" timeOffset="51732.88">10096 8996 0,'0'0'15,"0"-21"-15,0 0 0,-21-1 16,21 1-16,0 0 0,0 0 16,0 0-16,0 0 0,21 21 15,-21-22-15,22 1 0,-1 21 0,0 0 16,0 0-16,0 0 16,0 0-16,1 21 0,-1 1 15,0-1-15,0 0 0,0 21 0,-21-21 16,21 22-16,1-1 0,-1 0 0,-21 1 15,0-22-15,0 21 0,0 1 16,0-1-16,0-21 0,0 21 0,0-20 16,0 20-16,0-21 0,0 0 0,0 0 15,-21-21-15,21 22 0,-22-22 16,1 0 0,21-22-1,0 1-15,0 0 0,0 0 0,0 0 16,0 0-16,21-22 15,-21 22-15,22-21 0,-1-1 0,-21 22 16,21-21-16,0 0 0,0 20 0,0-20 16,1 21-16,20 0 0,-21 0 15,0-1-15,22 22 0,-22 0 0,21 0 16,-21 0-16,22 22 0,-22-22 0,0 42 16,0-21-16,0 0 0,0 22 15,1-22-15,-22 21 0,0 0 0,21-20 16,-21 20-16,0-21 0,0 21 0,0-20 15,0-1-15,0 0 0,-21 0 16,21 0-16,-22 0 0,22 1 16,0-44 31,0 1-47,22 0 15</inkml:trace>
  <inkml:trace contextRef="#ctx0" brushRef="#br0" timeOffset="52103.62">11112 9250 0,'0'0'0,"43"21"16,-22-21 0,0 0-16,0 0 0,0 0 15,1-21-15,-1 0 0,0 21 16,0-21-16,21-1 0,-20 22 0,-1-21 15,0 0-15,-21 0 0,21 0 16,-21 0-16,21-1 0,-21 1 0,0 0 16,0 0-16,0 0 0,-21 0 15,0 21-15,0 0 0,0 0 16,-1 21-16,1 0 0,0 0 16,0 0-16,0 22 0,0-22 15,-1 21-15,22-21 0,-21 22 0,0 20 16,0-42-16,21 0 0,0 22 15,0-22-15,0 0 0,0 0 16,0 0-16,21 1 0,0-1 16,0-21-16,1 0 0,-1 0 0,0 0 15,21 0-15,-21 0 0,1 0 16,20 0-16,-21 0 0,0-21 0,22-1 16,-22 1-16,0 21 0,0-21 0</inkml:trace>
  <inkml:trace contextRef="#ctx0" brushRef="#br0" timeOffset="52704.28">11811 8996 0,'21'0'0,"-42"0"0,42 21 31,-21 0-31,0 0 16,0 1-16,0 20 0,0-21 15,0 21-15,0-20 0,-21 20 0,21-21 16,0 0-16,0 22 0,0-22 0,0 0 15,0 0-15,0 0 0,0 0 16,21 1 0,0-22-16,0 0 0,1 0 0,-1 0 15,0 0-15,0 0 0,0-22 16,0 1-16,1 21 0,-1-21 16,21 0-16,-21 0 0,0-22 0,1 22 15,-1 0-15,0 0 0,-21-21 0,21 20 16,-21 1-16,21 0 0,-21 0 15,0 42 17,0 0-32,-21 0 0,21 1 15,-21-1-15,21 0 0,0 21 0,0-21 16,0 1-16,0-1 0,0 0 0,0 0 16,0 0-16,0 0 0,21-21 15,0 22 1,0-22-16,1 0 0,-1 0 0,21 0 15,-21 0-15,0 0 0,22 0 0,-22-22 16,0 1-16,21 21 0,-20-21 16,-1 0-16,0 0 0,0 0 0,0-22 15,-21 22-15,0 0 0,0-21 0,0 20 16,0-20-16,0 0 0,-21 21 16,0-22-16,0 22 0,-22 0 0,22 0 15,0 0-15,-21 21 0,21 0 0,-1-22 16,44 22 15,-1 0-15,0 0-16,0 0 15,0 0-15,0 0 0,22-21 0,-22 21 16,0-21-16</inkml:trace>
  <inkml:trace contextRef="#ctx0" brushRef="#br0" timeOffset="53592.18">13822 8784 0,'21'-21'63,"21"21"-63,-21-21 0,1 0 16,-1 0-16,21-1 0,-21 1 15,22 0-15,-22-21 0,21 21 0,-21-22 16,22 22-16,-22-21 0,0 21 0,0-22 15,-21 1-15,0 0 0,21 20 16,-21-20-16,0 21 0,0 0 16,-21 42-1,0 21 1,0-21-16,21 22 0,-21-1 0,21 0 16,-22 1-16,22 20 0,-21-20 0,21-1 15,0 21-15,0-20 0,0-1 16,-21 22-16,21-22 0,0 0 0,0 1 15,0-1-15,0 0 0,0-21 0,0 22 16,0-22-16,0 0 16,0 0-16,0 0 0,21-21 15,-21-21 17,0 0-17,0 0-15,-21 21 0,21-21 16,-21 0 156,21-1-172,0 1 15,0 0-15,0 0 0,0 0 16,0-22-16,0 22 0,0-21 0,0 21 16</inkml:trace>
  <inkml:trace contextRef="#ctx0" brushRef="#br0" timeOffset="53943.98">14182 8382 0,'0'-21'16,"0"42"-16,0-21 31,0 42-31,0-20 0,0 20 16,0 0-16,-22 1 0,22 20 0,0-21 15,0 22-15,0-1 0,-21 1 16,21-1-16,0 1 0,0-22 0,0 1 15,-21 20-15,21-42 0,0 22 0,-21-1 16,21-21-16,0 0 0,0 0 16,0 1-16,0-1 15,0-42 17,0-1-17,0 1 1,0 0-16,0 0 15,0 0 1,-21 0 0,21-1-16,0 1 15</inkml:trace>
  <inkml:trace contextRef="#ctx0" brushRef="#br0" timeOffset="54341.19">14182 8467 0,'0'-21'0,"0"42"0,0-21 31,0 21-15,0 21-16,0-21 0,0 22 0,0-1 16,0 22-16,0-1 0,-22-21 15,22 22-15,-21-1 0,21 1 0,-21-22 16,21 22-16,0-22 0,0 0 0,0 1 15,-21-22-15,21 21 0,0-21 16,0 1-16,0-1 0,0-42 47,0-1-47,-21 1 16</inkml:trace>
  <inkml:trace contextRef="#ctx0" brushRef="#br0" timeOffset="54776.94">13779 8848 0,'0'0'0,"0"-43"0,0 22 0,-21 0 0,21 0 16,0 0-16,0 0 0,0-1 15,0 1-15,0 0 0,0 0 0,21 0 16,1 0-16,-1-1 0,21 1 0,0 0 16,1 0-16,20 0 0,-20 21 15,20 0-15,1 0 0,-1 0 16,1 21-16,-1 0 0,1 0 0,-22 22 15,21-1-15,-20 21 0,-22-20 16,21 20-16,-21 1 0,1-22 0,-1 22 16,-21-1-16,0-21 0,0 1 0,0-1 15,0 0-15,0 1 0,0-22 16,0 0-16,0 0 0,0 0 16,0-42-1,0 0 1,0 0-16,0-21 0,0 20 15,0-20-15,0 0 0,0-1 0,21-20 16,-21-1-16,21 22 16,-21-21-16,0-1 0,21 1 0,-21 20 15,21-20-15,1 20 0,-22 1 0,0 21 16,0-21-16,21 20 0,0 1 16,0 21-16,0 21 15,-21 1 1,21-1-16,-21 0 0,22 0 15,-22 0-15,0 22 0,0-1 0</inkml:trace>
  <inkml:trace contextRef="#ctx0" brushRef="#br0" timeOffset="55091.75">15028 9208 0,'106'-22'16,"-85"1"-1,0 0-15,22 0 0,-22 0 0,0 0 16,0-22-16,0 22 0,1-21 0,-1-1 16,0 22-16,-21-21 0,0 21 15,0 0-15,0-1 0,-21 22 16,0 0-16,-1 22 16,1-1-16,-21 0 0,21 0 15,0 21-15,-1-20 0,22 20 0,-21-21 16,21 21-16,-21-20 0,21 20 0,0-21 15,0 0-15,0 22 0,0-22 16,0 0-16,21 0 0,0-21 16,1 21-16,-1-21 0,0 0 15,0 0-15,0 0 0,0 0 16,22 0-16,-22-21 0,0 0 0,21 21 16</inkml:trace>
  <inkml:trace contextRef="#ctx0" brushRef="#br0" timeOffset="55635.44">15706 8827 0,'0'0'0,"0"-22"16,21-20 0,-21 63-1,0 0-15,-21 1 0,21-1 16,0 21-16,0-21 0,0 22 16,-22-1-16,22-21 0,0 21 0,0-20 15,0 20-15,0-21 0,0 0 0,0 0 16,0 1-16,0-1 0,0 0 15,22-21-15,-1 0 16,0 0-16,0 0 0,0 0 16,0 0-16,1-21 15,-1 0-15,21-1 0,-42 1 0,21 0 16,0 0-16,1 0 0,-1 0 0,0-22 16,-21 22-16,0 0 0,21 21 15,-21-21-15,0 0 0,21 21 0,-21 21 16,0 0-1,0 0-15,0 0 16,-21 0-16,21 1 0,-21-1 0,21 0 16,-21 0-16,21 0 0,0 0 0,0 1 15,0-1-15,21-21 16,0 0-16,0 0 0,0 0 16,1 0-16,20 0 0,-21 0 15,0-21-15,22 21 0,-22-22 16,0 1-16,21 0 0,-21-21 0,-21 21 15,22-22-15,-22 1 0,0 0 0,0-1 16,0 22-16,0-21 0,0-1 16,-22 1-16,1 21 0,21 0 0,-21 0 15,0-1-15,0 22 0,0 0 0,-1 0 16,22 22 0,0-1-1,0 0-15,0 0 0,22-21 16,-22 21-16,21-21 0</inkml:trace>
  <inkml:trace contextRef="#ctx0" brushRef="#br0" timeOffset="56053.14">17293 8636 0,'0'0'0,"21"-21"0,0 0 0,1 0 16,-22-22-16,0 22 0,0 0 15,0 0-15,0 0 0,0-1 16,-22 22-16,1 0 0,0 0 0,-21 0 16,21 0-16,-22 0 0,1 22 15,0-1-15,-1 0 0,1 0 16,0 0-16,20 0 0,-20 1 0,21 20 16,0-21-16,0 0 0,21 22 15,0-22-15,0 21 0,0-21 0,21 0 16,0 1-16,0-1 0,21 0 15,-20 0-15,20 0 0,0-21 0,1 21 16,-22 1-16,21-1 0,-21 0 0,0 0 16,1 0-16,-1 0 0,-21 1 15,0-1-15,-21 0 0,-1 0 16,1 0-16,-21-21 0,0 21 16,-1-21-16,-20 0 0,20 22 0,1-22 15,-21 0-15,20 0 0,-20 0 16,20 0-16,22 0 0,0 0 15,42-22 1,0 1-16,22 21 16,-22-21-16,21 21 0</inkml:trace>
  <inkml:trace contextRef="#ctx0" brushRef="#br0" timeOffset="57152.52">17674 8848 0,'0'0'0,"0"-21"0,0-1 31,0 1-31,-21 21 0,0 0 16,0 0-16,-1 21 0,1 1 0,0-1 15,21 21-15,-21-21 0,0 22 16,0-22-16,21 21 0,0-21 0,0 22 16,-22-22-16,22 21 0,0-21 0,0 0 15,0 1-15,0-1 0,22 0 16,-1 0-16,0-21 0,0 0 15,0 0-15,0 0 0,22 0 0,-22 0 16,0 0-16,0-21 0,0 21 16,22-21-16,-22 0 0,-21-1 0,21-20 15,-21 21-15,21-21 0,-21 20 0,0-20 16,0 0-16,0-1 16,0 1-16,0 0 0,-21-1 0,0 22 15,0 0-15,0 0 0,21 0 0,-22 21 16,1 0-16,0 0 15,42 0 1,0 0-16,1 0 0,20 0 16,-21 21-16,21-21 0,1 0 15,-1 0-15,22 0 0,-22 0 0,21 0 16,22 0-16,-21-21 0,-1 0 0,-21 21 16,22-22-16,-22 1 15,1 0-15,-1 0 0,-21 0 0,0-22 0,0 22 16,-21 0-16,0 0 0,0-21 15,0 20-15,0 1 0,0 0 16,-21 21-16,0 0 0,0 0 16,0 0-16,0 21 15,-1 0-15,1 22 0,0-1 0,0 0 16,-21 1-16,20 20 0,1 1 0,0 20 16,0-20-16,-21 21 0,20-22 15,1 22-15,0-22 0,-21 22 0,21 0 16,-1-22-16,1 22 0,0-1 15,0-20-15,21 21 0,-21-1 0,21-20 16,-21-1-16,21 1 0,0-1 0,0 1 16,0-1-16,0-20 0,0-1 15,0 0-15,0 1 0,21-1 0,0-21 16,0 0-16,0 0 0,22-21 0,-22 0 16,0 0-16,21 0 0,-21 0 15,22 0-15,-22-21 0,21 21 0,-21-42 16,1 21-16,-1 0 0,0-22 0,0 22 15,-21-21-15,21-1 0,-21-20 16,0 21-16,0-22 0,0 1 0,-21-1 16,0 1-16,0-1 0,0 1 0,-106-107 15,84 128 1,22 0-16,-21 20 0,21 1 16,-1 0-16,1 0 0,0 0 0,21 0 15,21-1 1,0 1-16,22 21 15,-22-21-15,21 21 0,22-21 0,-22 0 16,22 0-16,-22-1 0,21 1 0,1-21 16,-22 21-16,22-22 0,-22 1 15,22 0-15,-22-22 0,0 22 0,-21-22 16,22 22-16,-22 0 0,0-1 16,0 22-16,-21-21 0,0 21 15,0 0-15,0-1 0,0 1 0,-21 21 31,21 21-31,-21 1 16,0-1-16,21 21 0,0-21 0,-21 22 16,-1-1-16,22 21 0,-21-20 15,21-1-15,0 22 0,0-22 0,-21 0 16,21-21-16,0 22 0,0-1 0,0-21 16,0 0-16,0 1 0,0-1 15,21-21-15,-21 21 0,21-21 16,1-21-1,-22 0-15</inkml:trace>
  <inkml:trace contextRef="#ctx0" brushRef="#br0" timeOffset="57335.42">18627 8911 0,'0'0'0,"-22"-21"0,1 21 15,21-21 1,21 21 15,22 0-31,-22 0 0,21 0 0,-21 0 16,22 0-16,-1 0 0,0 0 0,1 0 15,-1 0-15,0 0 16,22 0-16,-22 0 0,22 0 0</inkml:trace>
  <inkml:trace contextRef="#ctx0" brushRef="#br0" timeOffset="57852.12">19473 8827 0,'-21'0'31,"0"0"-31,0 0 16,0 21-16,-1 0 0,1 21 0,0-21 15,0 1-15,21 20 0,-21-21 0,21 0 16,-21 22-16,21-22 0,-22 0 16,22 21-16,0-21 0,0 1 15,0-1-15,0 0 16,22-21-1,-1 0-15,0 0 0,0 0 0,0 0 16,0-21-16,1 21 0,-1-21 16,0-1-16,0 1 0,0 0 0,0 0 15,1 0-15,-1 0 0,0-1 0,0 1 16,0 21-16,-21-21 0,0 42 31,0 0-31,0 1 0,0-1 16,0 0-16,0 0 0,-21 0 15,21 0-15,0 1 0,0-1 16,0 0-16,21-21 0,0 21 0,22-21 16,-22 0-16,0 21 0,21-21 0,1 0 15,-22 0-15,21 0 0,1 0 16,-22-21-16,21 21 0,-21-21 0,0 0 16,1 0-16,-1-1 0,0-20 0,-21 21 15,21-21-15,-21-1 0,0 1 16,21 0-16,-21-1 0,0 22 0,0-21 15,0 21-15,-21-1 0,0 1 16,21 0-16,-21 21 0,0 0 0,-1 0 16,1 0-16,0 21 0,21 0 15,-21 1-15,21-1 16,0 0-16,0 0 0,0 0 16,21 0-16,0 1 0,0-22 0</inkml:trace>
  <inkml:trace contextRef="#ctx0" brushRef="#br0" timeOffset="58572.71">20722 8784 0,'-21'-21'0,"42"42"0,-63-42 0,21 21 16,-22 0-16,22 0 0,-21 0 0,21 21 15,-22-21-15,1 21 0,0 1 0,20-1 16,-20 0-16,21 0 0,-21 21 15,42-20-15,-22-1 0,1 0 16,21 0-16,0 0 0,0 0 0,0 1 16,0-1-16,0 0 0,21-21 0,1 21 15,-1-21-15,0 0 0,0 0 16,0 0-16,0 0 0,1 0 0,20 0 16,-21 0-16,0-21 0,0 0 0,1 0 15,-22-1-15,21 1 0,0 0 16,0 0-16,-21-21 0,0 20 0,0 1 15,21-21-15,-21 0 16,0 20-16,-21 44 31,21-1-31,0 0 0,0 0 0,-21 21 16,21-20-16,0 20 0,0-21 16,0 21-16,0-20 0,0-1 0,0 0 15,21 0-15,-21 0 0,42 0 0,-20-21 16,-1 0-16,0 22 0,21-22 15,-21 0-15,1 0 0,-1 0 0,0-22 16,0 22-16,0-21 0,0 0 0,1 0 16,-1 0-16,0-22 0,0 22 15,0-21-15,0 0 0,1 20 16,-1-20-16,0 21 0,21 0 0,-21 0 16,1-1-16,20 22 0,-21 0 15,0 0-15,22 0 0,-22 0 0,21 22 16,-21-1-16,0 0 15,1 0-15,-1 21 0,0-20 0,-21-1 0,0 21 16,0-21-16,0 0 0,0 1 0,0-1 16,0 0-16,0 0 15,0-42 1,0 0 0,0 0-16,21-1 15,0 1-15,0 0 0,1-21 0,-22 21 16,21-1-16,0-20 0,0 21 15,0-21-15,0 20 0,1 1 0,-1 0 16,0 0-16,0 0 0,0 21 16,0-21-16,1 21 0,-1 0 0,0 0 15,0 0-15,0 0 0</inkml:trace>
  <inkml:trace contextRef="#ctx0" brushRef="#br0" timeOffset="58959.48">22034 8890 0,'0'21'0,"0"-42"0,-21 42 0,0-21 16,42 0-1,0 0 1,1 0-16,-1 0 0,0 0 16,0 0-16,0-21 0,0 0 0,1 21 15,20-21-15,-42 0 0,21-1 16,0 1-16,0 0 0,1-21 0,-22 21 15,0-1-15,0 1 0,0 0 0,0 0 16,-22 21 0,1 0-16,0 0 0,-21 21 15,21 0-15,-22 0 0,1 1 0,21-1 16,-22 21-16,22-21 0,0 22 16,0-22-16,21 0 0,0 21 0,0-21 15,0 1-15,21-1 0,0 0 0,22 0 16,-22-21-16,21 21 0,0-21 15,1 0-15,20 0 0,-20 0 0,20 0 16,1 0-16,-22 0 0,0 0 0,1 0 16,-1 0-16,-21-21 0,0 21 15,0-21-15,1 0 0,-22 0 0,0-1 16,0 1-16</inkml:trace>
  <inkml:trace contextRef="#ctx0" brushRef="#br0" timeOffset="59855.8">11874 10287 0,'0'-21'0,"0"42"0,-21-63 15,0 21-15,0 21 16,0 0 0,21 42-16,-21-21 0,21 21 15,0 1-15,0 20 16,0 1-16,0-1 0,0 1 0,0-1 15,0 1-15,0-1 0,0 1 0,0-22 16,0 22-16,0-1 0,0 1 16,0-22-16,0 0 0,0 1 0,0-1 15,0 0-15,0-21 0,0 1 0,0-1 16,0 0-16,-22-21 31,22-21-31,-21 0 0,21-1 16,-21 1-16,0 0 0,0 0 15,21-21-15,-21-1 0,-1 22 16,1-21-16,21 21 0,0-1 0,0 1 0,-21 0 16,0 21-1,21 21-15,0 0 16,-21 1-16,21 20 0,-21-21 0,21 21 16,0-20-16,0 20 0,0-21 15,0 0-15,0 0 0,0 1 0,0-1 16,21-21-16,0 0 0,0 0 0,0 0 15,0 0-15,22 0 0,-22-21 16,21-1-16,1 1 0,-22 0 0,21 0 16,0 0-16,1 0 0,-1-1 15,0 1-15,-20 0 0,20 0 0,-21 21 16,0-21-16,0 21 0,1 0 16</inkml:trace>
  <inkml:trace contextRef="#ctx0" brushRef="#br0" timeOffset="60648.35">10139 12065 0,'0'-21'0,"0"42"0,0-63 0,21-1 0,-21 22 15,21 0-15,-21 0 0,0 0 0,0 0 16,0 42-1,0 0-15,-21 21 16,0 1-16,0-1 0,-1 21 0,1 1 16,0-1-16,21 1 0,-21-1 15,0 1-15,0-1 0,-1 1 16,1-22-16,0 22 0,0-22 0,0 0 16,0 1-16,21-22 0,0 0 15,-22 0-15,22 0 0,0-42 31,0 0-31,0 0 0,22-21 16,-1 20-16,-21-20 0,21 21 0,0-21 16,-21-1-16,21 1 0,0-22 0,1 1 15,-1 21-15,0-22 0,0 1 16,0-1-16,0 22 0,1-22 0,-1 43 16,-21-21-16,21 21 0,0-1 15,0 22-15,-21 22 16,0 20-16,21 0 0,1 1 0,-22-1 15,0 0-15,21 22 0,0-22 16,-21 22-16,21-22 0,0 21 0,-21-20 16,0 20-16,21-20 0,-21-1 0,0 0 15,0 1-15,0-1 0,0-21 16,0 21-16,0-20 0,0-1 0,0 0 16,-21 0-16,0-21 0,21 21 15,-21-21-15,0 0 0,0 0 16,-1 0-16,-20-21 0,21 0 0,-21 0 15,-43-22-15</inkml:trace>
  <inkml:trace contextRef="#ctx0" brushRef="#br0" timeOffset="61743.59">9779 12700 0,'-21'-21'15,"42"42"-15,-42-63 0,63 42 32,-21 21-32,22 0 0,-1-21 15,21 0-15,1 0 0,-1 21 0,1-21 16,-1 0-16,22 0 0,0 0 15,-1 0-15,1 0 0,21-21 0,-21 0 16,20 21-16,-20-21 0,0 0 16,-1-1-16,-20 1 0,-1 0 0,1 21 15,-22-42-15,1 21 0,-22-1 0,0 1 16,-21 0-16,0 0 0,0 0 16,0 0-16,-21-1 0,0 22 0,-22-21 15,22 21-15,-21 0 0,21 0 16,-22 0-16,1 0 0,0 21 0,20 1 15,-20-1-15,0 21 0,-1-21 0,22 22 16,-21-22-16,21 21 0,0 0 16,-1-20-16,1 20 0,21 0 0,0-21 15,0 22-15,0-1 0,0-21 16,21 0-16,1-21 0,-1 0 16,0 0-16,0 0 0,21 0 0,-20 0 15,20 0-15,0-21 0,-21 0 16,22 0-16,-22 0 0,21-22 15,-21 22-15,22-21 0,-22 21 0,0-22 16,0 1-16,0 0 0,-21-22 0,22 22 16,-22 0-16,0-22 0,21 22 15,-21-22-15,0 22 0,0 0 0,0-1 16,0 1-16,0 21 0,0 0 0,0-1 16,0 44-1,0 20-15,0-21 0,0 21 16,0 1-16,-21-1 0,21 22 0,0-22 15,0 21-15,0-20 0,0 20 16,0-20-16,0-1 0,0 21 0,0-20 16,21-1-16,-21-21 0,42 22 15,-21-22-15,0 0 0,22 0 16,-1 0-16,0-21 0,22 0 0,-1 0 16,1 0-16,-1 0 0,1 0 0,21-21 15,-22 0-15,1 0 0,-1 0 16,1-1-16,-22 1 0,0-21 0,-21 21 15,22 0-15,-22-22 0,0 22 0,0-21 16,-21 21-16,0-22 0,0 22 0,0 0 16,0 0-16,0 0 0,-21 21 15,0-22-15,0 22 0,-22 0 0,22 0 16,0 0-16,-21 0 0,21 22 16,-22-22-16,22 21 0,-21 0 15,21 21-15,-22-21 0,22 1 0,0 20 16,0-21-16,0 21 0,-1-20 15,22 20-15,-21-21 0,21 21 0,0-20 16,0-1-16,0 21 0,0-21 16,21-21-16,1 21 0,-1 1 0,0-22 15,0 0-15,21 0 0,-20 0 0,20 0 16,0-22-16,1 1 0,-22 0 0,21 0 16,0-21-16,-20 20 0,-1-20 0,21 21 15,-21-21-15,0-1 0,1-20 16,-1 20-16,0-20 0,0-1 15,21-84-15,-20 85 0,-22-1 16,21 1-16,-21-1 0,0 1 16,0 20-16,0 1 0,0 0 0,0 21 15,0-1-15,0 1 0,0 42 16,0 1 0,0 20-16,0 0 0,0 22 0,-21-1 15,21 1-15,0-1 0,-22 22 0,22-22 16,-21 22-16,21-21 0,0-1 15,0 1-15,0-22 0,0 21 16,0-20-16,21-1 0,22 0 0,-22 1 16,21-1-16,1-21 0,-22 0 15,21 1-15,22-22 0,20 0 16,-41 0-16,-1 0 0,43 0 16,-43 0-16,-21 0 0,21-22 15,-20 1-15,-1 0 0</inkml:trace>
  <inkml:trace contextRef="#ctx0" brushRef="#br0" timeOffset="61961.14">11007 13822 0,'0'0'0,"-43"0"0,22 0 15,-21-21 1,42 0-16,0-1 0</inkml:trace>
  <inkml:trace contextRef="#ctx0" brushRef="#br0" timeOffset="62428.36">10964 13504 0,'0'0'0,"0"-21"0,0 0 15,0 0-15,0 0 16,0 0-16,-21 21 16,21 21-16,0 0 0,-21 21 15,21-21-15,0 22 0,0-1 16,0 0-16,0 1 0,0 20 0,0-20 16,0-1-16,0 21 0,0-20 0,0-1 15,0 0-15,21-20 0,-21 20 16,0 0-16,0-21 0,0 1 15,0-1-15,21 0 0,-21 0 0,-21-42 47,0 0-47,0 21 0,0-21 16,-22-1-16,22 1 0,-21-21 16,21 42-16,-22-21 0,22 0 0,0-1 15,0 22-15,0 0 0,-1 0 0,1 0 16,21 22-16,0-1 15,0 0-15,0 21 0,0-21 16,0 1-16,0-1 0,0 0 0,21 0 16,1 0-16,-1 0 0,21 1 15,-21-22-15,22 0 0,-1 0 16,0 0-16,1 0 0,-1 0 0,0-22 16,1 1-16,-22 0 0,21 0 15,0 0-15,-20 21 0,-1-21 0,21-1 16,-21 1-16,-21 0 0,21 0 0,-21 0 15,22 21-15,-22-21 0,21 21 16,-21-22-16,21 22 16</inkml:trace>
  <inkml:trace contextRef="#ctx0" brushRef="#br0" timeOffset="62868.24">11832 14499 0,'0'0'0,"-21"0"0,0-21 0,0 21 0,21-21 31,21 21-15,0 0-16,21-21 0,1 21 0,20-21 15,-21 21-15,22 0 0,-1 0 16,1-22-16,-1 22 0,1 0 0,-22 0 16,22 0-16,-22 0 0,0 0 15,-20 0-15,-1 0 0,0 0 16,-42 22 0,0-22-1,-1 0-15,-20 0 0,21 0 0</inkml:trace>
  <inkml:trace contextRef="#ctx0" brushRef="#br0" timeOffset="63092.07">12319 14415 0,'0'0'16,"-21"0"-16,21-22 0,0 44 31,0 20-15,0-21-16,0 21 0,0 1 0,0 20 16,0-20-16,0-1 0,0 0 15,-21 22-15,-1-22 0,22 0 16,0 1-16,-21-1 0,0 0 0,0 1 15,21-1-15,0-21 0,0 22 16,0-22-16,0 0 0,0 0 16,0 0-16,21-21 0,0 0 15,0 0-15,1 0 0,20-21 16,-21 0-16,0 0 0,0 0 0,22-1 16</inkml:trace>
  <inkml:trace contextRef="#ctx0" brushRef="#br0" timeOffset="63699.8">12679 15007 0,'0'0'0,"21"0"16,-21-21-1,21 21-15,0-21 16,0 0-16,1 21 0,-1-21 16,21-1-16,-21 22 0,0-21 15,22 0-15,-22 0 0,0 0 0,0 0 16,-21-1-16,0 1 0,21 0 0,-21 0 15,0 0-15,0 0 16,-21 21-16,0 0 0,0 0 16,0 0-16,0 0 0,-1 42 15,1-21-15,0 0 0,0 22 0,0-22 16,-22 63-16,22-62 16,21 20-16,-21 0 0,21-21 15,0 22-15,0-22 0,0 0 0,21 0 16,0 0-16,22-21 0,-22 0 0,21 0 15,1 0-15,-1 0 0,0 0 16,22 0-16,-22-21 0,22 0 0,-1 0 16,1 0-16,-22 0 0,21-22 0,1 22 15,-22 0-15,1-21 0,-1 20 16,-21-20-16,0 21 0,0 0 0,-21 0 16,0-1-16,0 1 0,0 0 15,-21 21-15,0 0 16,-21 0-16,21 21 0,-1 0 15,1 1-15,21-1 0,0 0 16,0 0-16,0 0 0,0 0 16,0 1-16,21-1 0,1 0 0,-1 0 15,0 0-15,0 0 0,0 1 0,0-1 16,1 0-16,-22 0 16,0 0-16,0 0 15,-22-21-15,1 0 0,0 0 16,-21 0-16,21 0 0,-22 0 15,22 0-15,0 0 0,0 0 0,0-21 16,-1 0-16,22 0 16,0 0-16,22 0 15,-1-1-15,0 1 0,0 0 0,21 0 16</inkml:trace>
  <inkml:trace contextRef="#ctx0" brushRef="#br0" timeOffset="63952.66">14076 14372 0,'21'0'0,"-42"0"16,42-21-16,-21 42 16,0 0-16,0 1 15,0 20-15,-21-21 0,0 21 16,-1 1-16,22-1 0,-21 0 0,0 1 16,0-1-16,21 0 0,-21 1 15,0-1-15,21 0 0,-22-20 16,22-1-16,0 21 0,0-21 0,0 0 15,0 1-15,0-1 0,22 0 16,-1-21-16,0 0 0,0 0 16,0 0-16,0 0 0,1 0 0,-1-21 15,0 21-15,-21-21 0,0-1 0,21 1 16</inkml:trace>
  <inkml:trace contextRef="#ctx0" brushRef="#br0" timeOffset="64127.55">13928 14817 0,'0'0'0,"-43"0"15,43-21-15,-21 21 0,0 0 16,42 0 0,0 0-1,0-22-15,22 22 0,-22 0 16,21 0-16,1-21 0,-1 21 0,0-21 16,22 21-16,-22-21 0,22 21 0,-22-21 15,21 0-15,-20 21 0,20-22 16,-20 1-16</inkml:trace>
  <inkml:trace contextRef="#ctx0" brushRef="#br0" timeOffset="64360.28">14901 14393 0,'0'0'0,"-21"0"31,0 0-31,0 22 0,21-1 0,-21 21 16,-1-21-16,1 22 0,21-1 0,-21-21 15,0 21-15,21 1 0,0-1 16,-21 0-16,21 1 0,-21-1 0,21-21 15,-22 22-15,22-22 0,0 0 0,0 0 16,0 0-16,0 0 0,0 1 16,22-22 15,-1 0-31,-21-22 16,21 1-16,-21 0 0,0 0 0,0-21 15,0 20-15</inkml:trace>
  <inkml:trace contextRef="#ctx0" brushRef="#br0" timeOffset="64588.18">14732 14478 0,'0'0'0,"0"-21"0,21-21 0,0 20 0,-21 1 16,21 0-16,1 21 0,-1 0 15,0 21-15,-21 0 0,21 1 16,0 20-16,0-21 0,-21 21 16,22 1-16,-1-1 0,0 0 0,0 1 15,21-1-15,-20 0 0,-1-20 16,21 20-16,-21-21 0,0 21 0,1-20 15,20-1-15,-21-21 0,-21 21 16,21 0-16,0-21 0,1 0 16,-22-21-1,0 0-15,0 0 16,0-1-16,0 1 0,0 0 0</inkml:trace>
  <inkml:trace contextRef="#ctx0" brushRef="#br0" timeOffset="64836.03">15515 14139 0,'0'0'0,"0"22"15,-21-22-15,21 21 16,-21 21-16,0-21 0,-1 22 16,22-1-16,-21 21 0,0-20 0,0-1 15,0 22-15,21-22 0,-21 0 0,-1 22 16,1-22-16,21-21 0,0 22 15,-21-1-15,21-21 0,0 0 0,0 0 16,0 1-16,0-1 0,0 0 16,21-21-1,0 0-15,1 0 0,-1 0 0,0-21 16,0 0-16,0 21 0</inkml:trace>
  <inkml:trace contextRef="#ctx0" brushRef="#br0" timeOffset="65448.68">16256 14224 0,'0'0'15,"0"-21"-15,0 0 0,0 0 0,0-1 0,0 1 16,-21 21 0,0 0-16,-22 0 0,22 0 0,0 0 0,-21 21 15,20-21-15,-20 22 0,21 20 0,-21-21 16,20 21-16,1 1 15,0-1-15,0 22 0,0-22 0,0 0 16,21 1-16,-22-1 0,22 0 0,0 1 16,0-1-16,0-21 0,22 21 15,-1-20-15,0-1 0,0 0 0,21-21 16,-20 21-16,20-21 0,0 21 0,-21-21 16,22 0-16,-22 0 0,21 0 15,-21 0-15,1-21 0,-1 0 0,-21 0 16,0 0-16,0-1 0,0 1 15,0 0-15,-21 0 16,-1 0-16,1 0 0,0-1 0,0 22 16,-21 0-16,20-21 0,1 21 0,0 0 15,0 0-15,42 0 32,0 0-32,0 0 0,1 0 15,-1 0-15,0 0 0,0 0 16,0 0-16,0 21 0,1-21 0,-1 22 15,-21-1-15,21 0 0,-21 0 16,0 21-16,0-20 0,0 20 0,0-21 16,-21 21-16,0 1 0,-1-1 0,1 0 15,0-20-15,0 20 0,0 0 16,0 1-16,-1-1 0,1-21 16,21 21-16,0-20 0,-21-1 0,21 0 15,0 0-15,-21 0 0,21 0 0,0 1 16,0-1-1,0-42 17,0-1-17,0 1-15,21 0 0</inkml:trace>
  <inkml:trace contextRef="#ctx0" brushRef="#br0" timeOffset="66103.3">17081 14669 0,'-21'0'15,"42"0"-15,-63 0 0,63 0 31,0 0-15,1 0-16,20 0 0,0 0 16,1 0-16,20 0 0,1 0 0,-1 0 15,1 0-15,-1 0 0,1 0 16,-1 0-16,-21 0 0,22 0 0,-22 0 16,22 0-16,-43 0 0,21 0 0,-21 0 15,1 0-15,-1 0 16,-21-22 62,-21 22-78,-1-21 16,1 21-16,0 0 0,21-21 0</inkml:trace>
  <inkml:trace contextRef="#ctx0" brushRef="#br0" timeOffset="66667.98">18034 14436 0,'0'0'16,"-21"0"-16,0 0 15,-1 0-15,22 21 32,0 0-32,22-21 15,-1 21-15,0 0 0,0-21 0,0 22 16,0-22-16,22 0 0,-22 0 16,21 21-16,1-21 0,-22 0 0,21 0 15,0 0-15,-20 0 0,-1 0 16,0 0-16,0 0 0,0 0 0,-21 21 31,-21-21-31,0 21 0,0 0 16,-22-21-16,22 21 0,-21 1 15,0 20-15,-1-21 0,1 0 0,0 0 16,20 22-16,-20-22 0,21 0 0,-21 0 16,20 0-16,1 1 0,21-1 15,0 0-15,-21-21 0,21 21 0,21-21 31,0 0-31,1 0 16,20 0-16,-21-21 0,21 21 16</inkml:trace>
  <inkml:trace contextRef="#ctx0" brushRef="#br0" timeOffset="67111.72">19156 14182 0,'0'0'0,"21"-21"0,21-1 32,-42 44-17,-21-1-15,0 0 0,21 0 0,-21 21 16,0 1-16,-1-1 16,1 22-16,21-22 0,-21 21 0,21-20 15,-21 20-15,21-20 0,0-1 0,0 0 16,0 1-16,0-22 0,0 21 15,21-21-15,0 0 0,0 22 0,22-43 16,-22 21-16,21 0 0,1-21 0,-1 0 16,0 0-16,1 0 0,-1 0 15,0-21-15,1 0 0,-1 0 0,0-1 16,1 1-16,-22 0 0,21-21 16,-21-1-16,0 1 0,1 0 0,-1-1 15,0-20-15,-21 21 0,0-22 0,0 22 16,0-1-16,0 22 15,0 0-15,0 0 0,0 0 0,0 0 16,-21 21 0,0 21-1,21 0-15,0 0 0,0 0 16,0 0-16,0 1 16,21-22-16,0 0 15,0 0-15</inkml:trace>
  <inkml:trace contextRef="#ctx0" brushRef="#br0" timeOffset="67744.14">20383 14203 0,'0'0'0,"0"-21"16,0 42 15,-21 0-31,21 21 0,-21-20 0,0 20 16,0 0-16,0 22 0,-1-22 0,1 0 15,0 1-15,0 20 0,0-20 16,0-1-16,21-21 0,-22 21 0,22-20 16,-21 20-16,21-21 0,-21 0 15,21 0-15,0 1 16,21-22 0,0-22-1,-21 1-15,22 0 0,-22 0 16,0 0-16,0-22 0,0 1 0,0 0 15,21-1-15,0-20 0,0-1 16,0 22-16,0-21 0,1-1 0,-1 22 16,21-1-16,0 1 0,1 21 0,-1-21 15,0 20-15,22 22 0,-22 0 16,1 0-16,-1 0 0,0 0 0,1 0 16,-22 22-16,0-1 15,0 0-15,-21 0 0,0 0 0,0 22 16,-21-22-16,0 0 0,-22 21 0,1-21 15,0 1-15,-1-1 0,-20 0 16,21 0-16,-22-21 0,1 21 0,20 0 16,1-21-16,0 0 0,-1 0 0,22 0 15,0 0-15,0 0 0,21 22 32,21-1-17,0-21-15,0 21 0,0 0 0,1 0 16,-1 0-16,0 22 0,0-22 0,0 0 15,-21 0-15,21 0 0,1 22 16,-1-22-16,0 0 0,0-21 16,0 21-16,0 0 0,-21 1 15,22-22-15,-1 21 0,0-21 16,0 0 0,0 0-1,0-21-15</inkml:trace>
  <inkml:trace contextRef="#ctx0" brushRef="#br0" timeOffset="68271.85">21611 14182 0,'0'-21'15,"0"42"-15,-21-42 16,0 21-1,0 0-15,21 21 0,-22 21 0,1-21 16,0 22-16,0 20 0,0-21 16,0 1-16,-22 20 0,22 1 0,0-22 15,0 22-15,0-22 0,-22 0 0,22 1 16,0-1-16,0 0 0,0-21 16,-1 1-16,1-1 0,0 0 15,21 0-15,-21-21 0,21-21 31,0 0-15,0 0-16,0-1 0,21 1 0,-21 0 16,21 0-16,0 0 0,1 0 15,-22-1-15,21 22 0,0 0 16,-21 22 0,21-1-16,-21 0 15,21 0-15,-21 0 0,21 0 16,1 1-16,-1-1 0,0 0 15,0-21-15,21 21 0,1-21 16,-22 0-16,21 0 0,1 0 0,-1 0 0,0 0 16,-21 0-16,22-21 0,-22 0 15,0 21-15,0-21 0,0-1 16,1 1-16,-22 0 0,21 0 0,-21 0 16,0 0-16,0-1 0,0 1 15,0 0-15,-43 21 31,22 0-31</inkml:trace>
  <inkml:trace contextRef="#ctx0" brushRef="#br0" timeOffset="69080.38">11959 15642 0,'0'-21'0,"0"42"0,0-63 15,0 21-15,0 0 0,21 21 16,-21-22-16,0 44 15,0-1-15,0 0 0,0 0 16,0 21-16,0 1 0,0-1 16,0 0-16,0 22 0,0-22 0,0 22 15,-21-22-15,21 22 16,-21-22-16,21 0 0,0 1 0,-21-22 16,21 0-16,-21 0 0,21 0 0,0 0 15,0-42 16,0 0-31,0 0 16,-22 0-16,22 0 0,0-1 0,0 1 16,-21 0-16,21-21 0,-21 21 0,21-1 15,0 1-15,-21 21 16,21 21 15,0 1-31,0-1 0,0 0 0,0 0 16,0 0-16,21-21 0,0 0 15,0 0-15,1 0 16,41 0-16,-42 0 0,0 0 16,22 0-16,-22 0 0,21 0 15,-21 0-15,1 0 0,-1 0 0,0 21 16,-21 1-16</inkml:trace>
  <inkml:trace contextRef="#ctx0" brushRef="#br0" timeOffset="70491.99">12044 16701 0,'0'0'0,"-21"-22"15,21 1-15,0 0 0,0 0 16,0 0-16,21 0 15,0 21-15,0 0 0,0 0 16,0 0-16,1 0 0,-1 0 0,-21 21 16,21 0-16,0 0 0,0 0 15,0 0-15,-21 22 0,0-22 16,0 21-16,0 1 0,0-22 0,0 21 16,0-21-16,0 22 0,0-22 15,0 21-15,0-21 0,0 0 16,0 1-16,0-44 31,0 1-31,22 21 0,-22-21 0,21-21 16,-21 21-16,21-1 0,0-20 15,-21 21-15,21-21 0,0-1 0,-21 1 16,22 21-16,-1-22 0,-21 22 16,21 0-16,-21 0 0,21 21 0,0 0 15,-21 21 1,0 0-1,0 0-15,0 1 0,0-1 0,0 21 16,0-21-16,0 0 0,21 22 16,-21-22-16,0 0 0,22 0 0,-22 22 15,21-22-15,0-21 0,0 0 16,0 21-16,0-21 0,22 0 16,-22 0-16,21 0 0,-21 0 0,22-21 15,-1 0-15,-21 21 0,22-22 16,-1 1-16,-21 0 0,21-21 0,-20 21 15,-1-1-15,0-20 0,0 21 0,-21-21 16,0-1 0,0 22-16,0 0 0,-21 21 15,0 0-15,0 0 16,-1 0-16,1 21 0,21 0 16,-21 22-16,21-22 0,-21 21 0,21-21 15,-21 22-15,21-22 0,0 0 16,0 21-16,0-21 0,0 1 0,21-1 15,0 0-15,0-21 0,0 21 16,1-21-16,-1 0 0,0 0 0,0 0 16,21 0-16,1 0 0,-22 0 0,21-21 15,-21 0-15,22 21 16,-22-21-16,21-1 0,-21 1 0,1 0 16,-1 0-16,0 0 0,0-22 15,0 22-15,0 0 0,1 0 0,-1 0 16,0 21-16,0 0 0,0-21 0,0 21 15,-21 21 1,0 0-16,0 0 0,0 21 16,0-20-16,0-1 0,0 0 15,0 0-15,0 21 0,0-20 0,-21-1 16,21 0-16,0 0 0,-21 0 16,42-21 30,-21-21-46,21 0 0,1 0 0,-1 0 16,0-1-16,0-20 0,-21 21 0,21-21 16,0 20-16,1-20 0,-22 21 15,0 0-15,21 0 0,-21-1 0,0 1 16,-21 21 0,-1 21-1,1 1-15,21 20 0,0-21 16,-21 0-16,21 22 0,-21-22 0,21 0 15,0 21-15,0-21 0,0 1 16,0 20-16,0-21 0,0 0 16,21 0-16,0 1 0,0-22 15,1 0-15,20 0 0,0 0 16,1 0-16,-22 0 0,21 0 0,0 0 16,1-22-16,-1 22 0,0-21 0,1 0 15,-22 0-15,21-21 0,-21 20 16,22-20-16,-22 0 0,0-1 0,0 1 15,0 0-15,-21-1 0,22 1 0,-22 0 16,21-1-16,-21 1 0,0 0 16,0-1-16,21 22 0,-21 0 0,0 0 15,0 42 1,0 0-16,-21 0 16,0 1-16,21 20 0,-22-21 0,1 21 15,0 1-15,0 20 0,21-20 16,-21-1-16,21 0 0,-21 1 0,21-1 15,0 21-15,0-41 16,0-1-16,0 21 0,21-42 16,0 21-16,0 0 0,21-21 0,-20 0 15,-1 0-15,21 0 0,-21 0 16,0 0-16,1 0 0,-1-21 0,0 0 16,0 21-16,0-21 0,0 0 15,-21-22-15,0 22 0</inkml:trace>
  <inkml:trace contextRef="#ctx0" brushRef="#br0" timeOffset="70671.89">14309 16679 0,'-22'0'0,"44"0"0,-22 0 32,21 0-32,0 0 15,21 0-15,-21 0 0,1 0 0,20 0 16,-21 0-16,21 0 0,-20-21 15,20 21-15,-21 0 0,21 0 0,-20-21 16,20 0-16,0 21 16</inkml:trace>
  <inkml:trace contextRef="#ctx0" brushRef="#br0" timeOffset="71283.74">15473 16891 0,'-21'0'0,"42"0"0,-42-21 15,42 0 1,0 21-16,0 0 16,21 0-16,-20-21 0,20 21 15,0 0-15,1 0 0,-1 0 0,0-22 16,22 22-16,-22 0 0,0 0 0,1 0 15,-1 0-15,0-21 16,-20 21-16,-1 0 0,0 0 0,0 0 16,-21-21-1,-21 21 1,0 0-16,0-21 0,-1 21 0,1 0 16,-21-21-16,21 21 0,0 0 15,-1-21-15,1 21 0,0 0 0,21-22 16,21 22 15,85 0-15,-85 0-16,0 22 15,1-1-15,-1 0 0,0 0 0,0 0 16,0 0-16,-21 1 0,0 20 0,0-21 16,0 0-16,0 0 0,0 1 15,-21 20-15,21-21 0,-21-21 0,0 21 16,0 0-16,-1-21 0,1 0 15,21 22-15</inkml:trace>
  <inkml:trace contextRef="#ctx0" brushRef="#br0" timeOffset="72768.28">16658 16743 0,'0'0'0,"0"-21"0,42-43 31,-42 43-31,22 0 0,-1 21 16,-21-21-16,21 21 0,0 0 15,0-21-15,0 21 0,1 0 16,-1 0-16,0 0 0,0 0 0,0 21 16,0 0-16,1 0 0,-1 21 15,0-20-15,-21 20 0,0 0 0,0 1 16,0-1-16,0 0 0,0-21 15,0 22-15,0-1 0,0-21 16,-21 0-16,0 1 0,-1-1 0,22 0 16,-21-21-16,21 21 15,0-42 1,0 0 0,0 0-16,0-1 0,21 1 0,1 0 15,-1-21-15,0 21 0,0-22 0,0 1 16,22 21-16,-22-22 0,0 1 15,21 21-15,22-43 16,-22 64-16,0-21 0,-20 0 0,20 21 16,-21 0-16,0 0 0,0 0 15,-21 21-15,0 0 0,0 1 0,0-1 16,0 21-16,0-21 0,0 22 16,-21-22-16,21 21 0,0 0 0,-21 1 15,21-22-15,0 21 0,0-21 0,0 1 16,0-1-16,0 21 0,21-42 15,0 21-15,1 0 0,-1-21 0,21 0 16,0 22-16,-20-22 0,20 0 16,0 0-16,1 0 0,-1-22 0,0 22 15,1-21-15,-22 0 0,21 0 0,0 0 16,-20-22-16,-1 22 16,21-21-16,-21 0 0,0-1 0,-21 1 15,0 21-15,0-22 0,0 1 16,0 21-16,0 0 0,0 0 0,-21 21 15,0 0-15,0 0 0,0 0 16,0 21-16,-1 0 16,1 0-16,21 21 0,-21-20 0,21 20 15,0-21-15,0 21 0,0-20 16,0-1-16,0 21 0,21-21 0,0 0 16,1 1-16,-1-1 0,0-21 15,21 21-15,-21 0 0,1-21 0,20 0 16,0 0-16,-21 0 0,1 0 15,20 0-15,-21-21 0,0 0 0,22 0 16,-22 21-16,0-43 0,0 22 16,0 0-16,0-21 0,22 20 0,-22-20 15,0 21-15,21-21 0,1 20 16,-22 1-16,21 0 0,1 0 0,-22 0 16,0 21-16,0 0 0,0 0 0,0 0 15,1 21-15,-22 0 0,21 0 16,-21 0-16,0 1 0,0 20 0,0-21 15,0 21-15,0-20 16,0 20-16,-21-21 0,-1 0 0,1 22 16,0-22-16,21 0 0,0 0 0,-21-21 15,21 21-15,-21-21 0,21 21 16,21-42 15,0 0-31,0 0 0,0 0 16,1 0-16,-22-22 0,21 22 0,0-21 15,0-1-15,0 22 0,0-21 16,-21 0-16,22 20 0,-22-20 16,21 21-16,-21 0 0,0 0 0,-21 42 31,-1 0-31,22 0 16,0 21-16,-21-20 0,21-1 15,-21 21-15,21-21 0,0 0 0,0 22 16,0-22-16,0 0 0,0 0 0,0 22 15,0-22-15,21 0 0,0-21 16,22 21-16,-22 0 0,21-21 16,-21 0-16,22 0 0,-1 0 0,0 0 15,-20 0-15,20 0 0,-21 0 0,21-21 16,-20 0-16,-1 0 0,21 0 16,-21-22-16,0 22 0,1-21 15,-1-22-15,-21 22 0,21-22 0,0 22 16,0-21-16,0-1 0,-21 1 15,22 20-15,-22-20 0,21-1 0,-21 22 16,0 0-16,0-1 0,0 22 0,0 0 16,0 0-16,0 0 0,0 42 15,-21 21 1,21-21-16,-22 0 16,22 22-16,-21-1 0,21 0 0,0 1 15,0-1-15,0 0 0,0 1 0,0 20 16,0-20-16,0-1 0,0 0 15,0 22-15,0-22 0,0 0 16,0-20-16,0 20 0,21 0 16,-21-21-16,22 1 0,-1-1 0,0 0 15,0-21-15,0 0 16,0 0-16,1 0 0,-1 0 16,-21-21-16,21 21 0,0-21 0,0-1 15,0 1-15,-21 0 0,0 0 16,22 0-16,-22 0 0,0-22 0,0 22 15,0 0-15</inkml:trace>
  <inkml:trace contextRef="#ctx0" brushRef="#br0" timeOffset="73023.14">19113 16552 0,'0'0'16,"-21"0"-16,42-21 15,1 21-15,-1 0 0,21 0 16,0 0-16,1 0 0,20 0 0,1 0 16,-1 0-16,1 0 0,-1 0 15,1 0-15,-1 0 0,1 0 0,-1 0 16,1 0-16,-22 0 0,0 0 16,1 0-16,-1 0 0,-21 0 0,0 0 15,-21 21-15,0 1 16,0-1-1,-21 0-15</inkml:trace>
  <inkml:trace contextRef="#ctx0" brushRef="#br0" timeOffset="74323.39">21167 16658 0,'-22'0'16,"44"0"-16,-86-21 0,43 0 0,0 21 15,0 0-15,-1 0 0,22-21 0,-21 21 16,21-21 0,21 21-1,1 0-15,-1 0 0,21 0 0,0 0 0,1 0 16,-1 0-16,22 0 15,-1 0-15,1 0 0,-1 0 0,1 0 16,-1 0-16,-21 0 0,22 0 16,-22 0-16,1 0 0,-22 0 0,0 0 15,0-22-15,0 22 0,-21-21 16,-21 21 0,0 0-16,0-21 0,0 21 15,-22 0-15,22 0 0,-21 0 16,21-21-16,-1 21 0,1 0 0,0 0 15,42 0 17,22 0-17,-22 0-15,21 0 0,-21 0 16,22 0-16,-22 0 0,0 21 0,0 0 16,0-21-16,0 21 0,-21 1 15,0-1-15,0 0 0,0 0 0,0 0 16,-21 0-16,0 1 0,-21-1 0,21 21 15,-22-21-15,1 0 0,21 1 16,-22-1-16,1-21 0,21 21 0,0-21 16,42 0-1,21 0 1</inkml:trace>
  <inkml:trace contextRef="#ctx0" brushRef="#br0" timeOffset="76732.39">22669 16679 0,'22'-21'16,"-1"21"-16,0-21 15,0 0-15,0 0 16,0 0-16,1-1 0,-1 1 15,0 0-15,0-21 0,0 21 0,0-22 16,1 1-16,-22 21 0,0-22 0,21 1 16,-21 0-16,21-1 0,-21 1 15,0 21-15,0-21 0,0 20 0,0 1 16,0 0-16,0 42 16,-21 0-16,0 1 15,21 20-15,-22 0 0,1 1 0,21 20 16,-21 1-16,0-1 0,0 1 15,21-1-15,-21 22 0,-1-22 16,22 22-16,0 0 0,-21-1 16,0 1-16,21-22 0,-21 22 0,21 0 15,0-22-15,0 22 0,0-22 16,0 22-16,0-21 0,0-1 0,0 1 16,0-1-16,0-21 0,0 22 15,0-22-15,21-21 0,0 22 0,0-22 16,1 0-16,-1 0 0,0 0 0,21-21 15,-21 0-15,22 0 0,-22 0 16,0 0-16,21 0 0,-20-21 16,-1 0-16,21 0 0,-21-21 0,0-1 15,-21 1-15,22 0 0,-22-1 16,0-20-16,0-1 0,0 1 16,0-1-16,-22-20 0,1 20 0,0 1 15,0-1-15,-21 1 0,-1 20 16,1-20-16,0 20 0,-1 22 0,22-21 15,-21 21-15,-1 0 0,22-1 16,0 22-16,0-21 0,0 21 16,42-21-1,0 21-15,21 0 0,-20-21 16,20 21-16,0 0 0,1-21 0,-1 21 16,0-21-16,1-1 0,-1 22 15,0-21-15,1 0 0,-1 0 16,0-21-16,-21 20 0,22 1 15,-22 0-15,0 0 0,0 0 0,0 0 16,1 21-16,-22-22 0,-22 22 31,1 22-15,21-1-16,0 21 0,-21-21 16,0 22-16,21-22 0,0 21 0,-21-21 15,21 22-15,0-1 0,0-21 16,0 0-16,0 0 0,0 1 15,21-1-15,0 0 0,0-21 0,0 0 16,22 0-16,-22 0 0,21 0 16,1 0-16,-22 0 0,21-21 0,0 0 15,1-1-15,-1 1 0,0 0 16,1-21-16,-1 21 0,0-22 0,-20 1 16,20 0-16,-21 20 0,0-20 15,-21 21-15,0 0 0,21 0 0,-42 42 47,21 0-47,-21 0 0,0 21 0,21-20 16,-21 20-16,0 0 0,21-21 15,-22 22-15,22-22 0,0 0 0,0 0 16,-21 0-16,21 1 16,0-1-16,-21 0 0,21-42 46,0 0-46,0-1 0,21 1 16,0 0-16,1 0 0,-1-21 0,-21 20 16,21-20-16,0 0 0,0 21 0,0-22 15,22 22-15,-22 0 0,0 0 16,0 21-16,0-21 0,1 21 0,-1 0 16,0 0-16,0 0 0,-21 21 15,0 0-15,0 21 16,0-21-16,0 1 0,0 20 15,0-21-15,0 0 0,0 22 16,0-22-16,0 0 0,0 0 0,0 0 16,0 0-16,0 1 0,0-1 15,21 0-15,0-21 0,1 0 16,20 0-16,-21 0 0,0 0 16,0 0-16,22-21 0,-22 21 15,21-21-15,-21-1 0,1-20 0,-1 21 16,0-21-16,0 20 15,0-20-15,0 21 0,-21-21 0,22 20 0,-22 1 16,0 0-16,0 0 16,-22 21-1,1 0-15,21 21 16,-21 0-16,0 0 0,21 1 16,0-1-16,-21 0 0,0 21 0,21-21 15,0 1-15,0 20 0,0-21 16,0 0-16,0 0 0,0 1 0,0-1 15,0 0-15,0 0 0,21 0 0,0-21 16,21 21-16,-21-21 0,22 0 16,-1 0-16,22 0 0,-22 0 0,21 0 15,-20 0-15,20-21 16,-20 0-16,20 0 0,-21 0 0,-20 0 16,20-22-16,-21 1 0,21 0 15,-20-1-15,-22 1 0,21 0 0,-21 20 16,0 1-16,0 0 0,0 0 0,0 0 15,-21 21-15,-1 0 16,1 0-16,0 0 0,21 21 16,-21 0-16,21 0 0,0 0 15,0 1-15,0-1 0,0 21 0,0-21 16,0 0-16,0 1 0,21 20 16,-21-21-16,0 0 0,21 0 0,0 1 15,-21-1-15,0 0 0,0 0 16,0-42 31,0 0-47,-21 21 0,0-21 0,21-1 15,-21 1-15,0 21 16,21 21 0,0 1-1,0-1 1,0 0-16,0 0 0,21-21 15,0 0-15,-21 21 16,21-21-16,0 0 0,1 0 0,20 0 16,-21 0-16,21 0 0,-20 0 15,20 0-15,0-21 0,1 0 0,-1 0 16,-21 0-16,21-22 0,-20 22 0,20-21 16,-21-22-16,0 22 0,22-22 15,-22 22-15,0-21 0,0-1 16,0 22-16,0-22 0,1 22 0,-22-22 15,0 22-15,21 0 0,-21-1 16,0 22-16,0 0 0,0 0 0,-21 42 31,21 0-31,-22 22 0,1-22 16,21 21-16,-21 0 0,0-20 16,0 20-16,0 0 0,21 1 0,-22-1 15,1 0-15,0 1 0,21-1 16,-21 0-16,21 1 0,0-1 0,0 0 15,-21 1-15,21-1 0,0-21 0,0 0 16,0 0-16,0 1 0,0-1 16,0 0-16,0-42 31,21 0-31,0-1 16,0 1-16,0 0 15,1-21-15,20 21 0,-21-22 0,0 22 16,22 0-16,-22 0 0,0 0 0,0-1 15,0 22-15,0 0 0,-21 22 16,0-1 0,0 0-16,0 0 0,0 0 15,0 22-15,0-22 0,0 0 0,0 21 16,0-21-16,0 1 0,0-1 16,0 0-16,0 0 0,22-21 0,-1 21 15,21 0-15,-21-21 0,22 0 16,-22 0-16,21 0 0,-21 0 0,22 0 15,-22 0-15,0-21 0,21 0 16,-21 0-16,1 0 0,-22 0 16,21-22-16,-21 22 0,21-21 0,-21 21 15,0-22-15,0 1 0,0-22 16,0 43-16,0 0 0,0 0 16,0-21-16,-21 20 0,0 1 0,-1 0 15</inkml:trace>
  <inkml:trace contextRef="#ctx0" brushRef="#br0" timeOffset="77015.25">24977 16256 0,'-22'0'15,"1"0"63</inkml:trace>
  <inkml:trace contextRef="#ctx0" brushRef="#br0" timeOffset="77232.14">24109 16320 0,'-21'0'16,"42"0"-16,-64 0 47,22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7129-A8B2-41D3-A459-EF3955A3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E72EF-C12D-410E-B104-8F210DFA3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A37D-86CD-4F1B-8800-D0B9C116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B917-E135-4205-BBB1-E08803CD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F540-9788-4C99-8DB8-7FB17499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565A-332E-4B79-8252-1E29A4D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1435A-D9E6-40E4-8ED8-CEC5FDD5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235F-0957-4BD3-A5B3-EDFF413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BA58-0D61-4188-9B54-F0B4E806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7C61-AC4A-4396-A79D-EE6BF735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38E5A-F3DF-4F72-AD4C-F21AAEF5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B995B-5771-4929-8DB7-1216B3B5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1548-8C92-47F3-B35D-CBF9692F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A0ED-83BE-4D8B-B6AA-9349EF5E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52FD-68A1-4211-A5FF-50262643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B387-E4A9-4C86-922F-40A5A55B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4F45-7947-4139-8337-7B2E02DB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2579B-7C3E-41FA-94F8-88D6312E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792-34D2-4987-9460-0EB55FD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2C72-B5B3-47E3-BAD0-DBB9CACC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8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FF92-1F05-4898-BCDD-15A17C71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A068-2350-4F47-8F57-D4098B3E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6CA0-245F-4567-BF55-1E5773FA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852E-C06E-4463-A73F-8CCE38AF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6730-4810-497D-AF55-2A09D788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E41-CD83-41C5-ABB8-3218B7A1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CCAC-7425-46EC-8C2E-50526CF4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C7C87-674A-4700-B3D4-F61F46A4F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A88E-12F9-4A0E-B7CF-BDC31764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AAB2E-5B5C-4946-9980-BDB253F0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99102-F91B-4E81-9110-0ACE022E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F239-C8E3-4F20-AF6D-7465399D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EB50-4778-4146-8806-CA96B099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3970-905B-435E-85C4-0CA19048D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694C9-A43E-496D-99ED-9F9261445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FFFD7-72E9-410D-8F42-15517B7AD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E4C1D-1FB9-45AE-83FE-9E06C084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CC054-C22B-4AD4-A112-00EBF7DA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8467D-4300-42CE-A861-EC1FCA78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4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E62B-B467-439C-AAF9-820F5617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59B-96A7-48FF-9B22-1BF81342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06382-2224-4278-B979-B2DCE283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709ED-90FC-49E5-A221-5873A41E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5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C58DA-1FB5-46A0-8394-1CC364F6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0DEA3-3993-43C6-8869-DAC42BF8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96625-A1CE-4290-97A8-7A5F3BF7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8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F674-3CC6-4ADE-B2F8-92B45E9B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11DD-E4A2-4B26-B6DC-E34A2112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7895C-F433-44AD-AB1F-E1058E7C0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93636-994C-414A-8A60-B25C945A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19D3-6CF5-4158-A4D2-589AAC5D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F644-2CD1-4C6B-8A17-769679A6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9580-F411-40AC-8FC0-FBE700AB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921D1-19FB-4129-9EC8-5506EE117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62617-9BCE-42B3-8CA8-234B6E42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8F70E-CDBD-482A-8EE7-0DEB4C11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54B2-9797-4F77-952D-80C93D25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46FF4-32E7-475B-9BBB-3CD8DA1C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4AF87-F118-4F70-A083-5FA58A52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72E42-D0BE-41E6-A416-C52BCA38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1868-AB8F-4AB3-B25A-D42E2B699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07E-8EE8-4A73-A86C-764F70FFE6C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9349-3564-4427-8188-68B70499A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CC178-3AE9-4C54-8281-D1BBEAAB5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F8FC-2596-4F61-86FB-9799FD86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303AE9-3114-4859-AAA6-4692BF43F1C3}"/>
                  </a:ext>
                </a:extLst>
              </p14:cNvPr>
              <p14:cNvContentPartPr/>
              <p14:nvPr/>
            </p14:nvContentPartPr>
            <p14:xfrm>
              <a:off x="495360" y="152280"/>
              <a:ext cx="5913360" cy="486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303AE9-3114-4859-AAA6-4692BF43F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42920"/>
                <a:ext cx="5932080" cy="48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8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8D15E2-FC31-42D3-84C9-C1D8185007AA}"/>
                  </a:ext>
                </a:extLst>
              </p14:cNvPr>
              <p14:cNvContentPartPr/>
              <p14:nvPr/>
            </p14:nvContentPartPr>
            <p14:xfrm>
              <a:off x="594360" y="114480"/>
              <a:ext cx="890820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8D15E2-FC31-42D3-84C9-C1D818500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05120"/>
                <a:ext cx="892692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3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17BF4-39DC-4174-99CB-72AF45E2965C}"/>
                  </a:ext>
                </a:extLst>
              </p14:cNvPr>
              <p14:cNvContentPartPr/>
              <p14:nvPr/>
            </p14:nvContentPartPr>
            <p14:xfrm>
              <a:off x="342720" y="106560"/>
              <a:ext cx="9335160" cy="394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17BF4-39DC-4174-99CB-72AF45E29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97200"/>
                <a:ext cx="9353880" cy="39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43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DBB5A2-D889-4599-9211-9E95622B81E9}"/>
                  </a:ext>
                </a:extLst>
              </p14:cNvPr>
              <p14:cNvContentPartPr/>
              <p14:nvPr/>
            </p14:nvContentPartPr>
            <p14:xfrm>
              <a:off x="266760" y="83880"/>
              <a:ext cx="967752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DBB5A2-D889-4599-9211-9E95622B8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74520"/>
                <a:ext cx="969624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24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576194-A08A-44F0-A18A-F38DCBA3FE8F}"/>
                  </a:ext>
                </a:extLst>
              </p14:cNvPr>
              <p14:cNvContentPartPr/>
              <p14:nvPr/>
            </p14:nvContentPartPr>
            <p14:xfrm>
              <a:off x="670680" y="160200"/>
              <a:ext cx="3916800" cy="62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576194-A08A-44F0-A18A-F38DCBA3FE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150840"/>
                <a:ext cx="3935520" cy="62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24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9FA458-DD4B-4601-A43D-9AB298F7D19A}"/>
                  </a:ext>
                </a:extLst>
              </p14:cNvPr>
              <p14:cNvContentPartPr/>
              <p14:nvPr/>
            </p14:nvContentPartPr>
            <p14:xfrm>
              <a:off x="586800" y="190440"/>
              <a:ext cx="8016480" cy="52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9FA458-DD4B-4601-A43D-9AB298F7D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81080"/>
                <a:ext cx="803520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26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1E6A93-16EB-46BE-9FC8-5DE25AFEC1C1}"/>
                  </a:ext>
                </a:extLst>
              </p14:cNvPr>
              <p14:cNvContentPartPr/>
              <p14:nvPr/>
            </p14:nvContentPartPr>
            <p14:xfrm>
              <a:off x="495360" y="297360"/>
              <a:ext cx="9372960" cy="436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1E6A93-16EB-46BE-9FC8-5DE25AFEC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88000"/>
                <a:ext cx="939168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26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0735B5-5EA9-40DB-B523-B94FB2181816}"/>
                  </a:ext>
                </a:extLst>
              </p14:cNvPr>
              <p14:cNvContentPartPr/>
              <p14:nvPr/>
            </p14:nvContentPartPr>
            <p14:xfrm>
              <a:off x="807840" y="160200"/>
              <a:ext cx="921276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0735B5-5EA9-40DB-B523-B94FB2181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50840"/>
                <a:ext cx="923148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71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CFDD3D-3E5F-41A4-97FA-74079E9A9BAD}"/>
                  </a:ext>
                </a:extLst>
              </p14:cNvPr>
              <p14:cNvContentPartPr/>
              <p14:nvPr/>
            </p14:nvContentPartPr>
            <p14:xfrm>
              <a:off x="945000" y="632520"/>
              <a:ext cx="6995520" cy="307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CFDD3D-3E5F-41A4-97FA-74079E9A9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623160"/>
                <a:ext cx="701424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31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C7E953-C830-47B3-B315-F95A219AEEC5}"/>
                  </a:ext>
                </a:extLst>
              </p14:cNvPr>
              <p14:cNvContentPartPr/>
              <p14:nvPr/>
            </p14:nvContentPartPr>
            <p14:xfrm>
              <a:off x="182880" y="518040"/>
              <a:ext cx="450360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C7E953-C830-47B3-B315-F95A219AE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08680"/>
                <a:ext cx="452232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4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B63029-40E9-491B-BB05-F7FBE0407E32}"/>
                  </a:ext>
                </a:extLst>
              </p14:cNvPr>
              <p14:cNvContentPartPr/>
              <p14:nvPr/>
            </p14:nvContentPartPr>
            <p14:xfrm>
              <a:off x="998280" y="716400"/>
              <a:ext cx="8572680" cy="313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B63029-40E9-491B-BB05-F7FBE0407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707040"/>
                <a:ext cx="8591400" cy="31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6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38E6D4-C664-4867-9619-63A6D7E2245D}"/>
                  </a:ext>
                </a:extLst>
              </p14:cNvPr>
              <p14:cNvContentPartPr/>
              <p14:nvPr/>
            </p14:nvContentPartPr>
            <p14:xfrm>
              <a:off x="876240" y="91440"/>
              <a:ext cx="807768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38E6D4-C664-4867-9619-63A6D7E224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82080"/>
                <a:ext cx="809640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93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12C12-5337-48C4-A40B-7A2773A6CA26}"/>
              </a:ext>
            </a:extLst>
          </p:cNvPr>
          <p:cNvSpPr txBox="1"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parallel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"tests"</a:t>
            </a:r>
            <a:r>
              <a:rPr lang="fr-F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"chrome"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"Test2"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BrowserName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"Firefox"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IN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testng.Parallel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Suite --&gt;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B34CBD-66E7-4DA9-ADE0-13BFFAA389F8}"/>
                  </a:ext>
                </a:extLst>
              </p14:cNvPr>
              <p14:cNvContentPartPr/>
              <p14:nvPr/>
            </p14:nvContentPartPr>
            <p14:xfrm>
              <a:off x="5029200" y="891720"/>
              <a:ext cx="7086960" cy="18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B34CBD-66E7-4DA9-ADE0-13BFFAA389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9840" y="882360"/>
                <a:ext cx="710568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06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0B5DDB-096F-4BC3-9C81-6FF299AE41E4}"/>
                  </a:ext>
                </a:extLst>
              </p14:cNvPr>
              <p14:cNvContentPartPr/>
              <p14:nvPr/>
            </p14:nvContentPartPr>
            <p14:xfrm>
              <a:off x="221040" y="137160"/>
              <a:ext cx="431316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0B5DDB-096F-4BC3-9C81-6FF299AE4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27800"/>
                <a:ext cx="433188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9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CC3C4-8543-4F86-93DC-B11AC069A49C}"/>
                  </a:ext>
                </a:extLst>
              </p14:cNvPr>
              <p14:cNvContentPartPr/>
              <p14:nvPr/>
            </p14:nvContentPartPr>
            <p14:xfrm>
              <a:off x="906840" y="251640"/>
              <a:ext cx="780300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CC3C4-8543-4F86-93DC-B11AC069A4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242280"/>
                <a:ext cx="7821720" cy="60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0B3EB6-2A58-4932-A753-4D4DA79D4CD6}"/>
                  </a:ext>
                </a:extLst>
              </p14:cNvPr>
              <p14:cNvContentPartPr/>
              <p14:nvPr/>
            </p14:nvContentPartPr>
            <p14:xfrm>
              <a:off x="3680280" y="1478160"/>
              <a:ext cx="5387760" cy="474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0B3EB6-2A58-4932-A753-4D4DA79D4C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0920" y="1468800"/>
                <a:ext cx="540648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41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B2E88-8C6A-4165-B416-C701CB1E430C}"/>
                  </a:ext>
                </a:extLst>
              </p14:cNvPr>
              <p14:cNvContentPartPr/>
              <p14:nvPr/>
            </p14:nvContentPartPr>
            <p14:xfrm>
              <a:off x="525600" y="122040"/>
              <a:ext cx="8382600" cy="24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B2E88-8C6A-4165-B416-C701CB1E4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12680"/>
                <a:ext cx="840132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13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079751-91D6-43B8-B5A5-EAA74AB9F00D}"/>
                  </a:ext>
                </a:extLst>
              </p14:cNvPr>
              <p14:cNvContentPartPr/>
              <p14:nvPr/>
            </p14:nvContentPartPr>
            <p14:xfrm>
              <a:off x="411480" y="68760"/>
              <a:ext cx="9144360" cy="64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079751-91D6-43B8-B5A5-EAA74AB9F0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59400"/>
                <a:ext cx="916308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02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F0F-2530-4616-B63E-D6E90B39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D208-AE45-4299-B5BC-51D680709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2076D7-201E-45F3-851D-32E01F420F17}"/>
                  </a:ext>
                </a:extLst>
              </p14:cNvPr>
              <p14:cNvContentPartPr/>
              <p14:nvPr/>
            </p14:nvContentPartPr>
            <p14:xfrm>
              <a:off x="274320" y="144720"/>
              <a:ext cx="9395640" cy="49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2076D7-201E-45F3-851D-32E01F420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5360"/>
                <a:ext cx="941436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2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112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2021-07-26T11:39:32Z</dcterms:created>
  <dcterms:modified xsi:type="dcterms:W3CDTF">2021-07-26T13:23:40Z</dcterms:modified>
</cp:coreProperties>
</file>