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2:40:41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2455 0,'21'22'15,"1"-1"-15,-1-21 16,-21 21 31,63-21-31,-42 0-16,-42 0 15,0-21-15,21-22 31</inkml:trace>
  <inkml:trace contextRef="#ctx0" brushRef="#br0" timeOffset="2092.3">1820 614 0,'-21'0'0,"0"0"16,0 0-16,0 0 15,-1 0-15,1 0 0,0 0 16,0 0-16,0 0 16,0 0-1,42 0 32,21 0-47,-21 0 16,22 0-16,-1 0 0,-21 0 15,43 0-15,-22 0 0,21 0 0,-20 0 16,20 0-16,1 0 0,20 0 16,-20 0-16,21 0 0,-22-21 15,1 0-15,-1 21 0,1 0 0,-1 0 16,1 0-16,-22 0 0,0 0 0,-21 0 15,22 0-15,-22-22 0,0 22 16,0 0 0,-42 0 15,0 0-31,0 0 16,0 0-16,-1 0 0,1 0 0,0 0 15,-21 0-15</inkml:trace>
  <inkml:trace contextRef="#ctx0" brushRef="#br0" timeOffset="2423.66">2328 635 0,'0'0'0,"-21"0"31,21 21 0,0 0-31,0 1 16,0-1-16,0 0 0,0 21 16,0 1-16,0 20 0,0-21 15,-21 22-15,21-1 0,-21 1 0,0-1 16,21 22-16,-22-21 0,22-1 16,-21 1-16,0-1 0,21 1 15,-21-22-15,21 21 0,0-20 0,-21-1 16,21 0-16,0 1 0,-21-22 0,21 0 15,0 0-15,0 0 16,21-42 0,0 0-1,0-21-15</inkml:trace>
  <inkml:trace contextRef="#ctx0" brushRef="#br0" timeOffset="8944.46">2519 1609 0,'-21'21'31,"-1"-21"-31,22 21 31,22-21 16,-1 0-47,0 0 0,0 0 16,0-21-16,0 21 16,1-21-16,-1 0 0,0-1 0,0 22 15,-21-21-15,21 0 0,0 0 16,-21 0-16,0 0 15,22 21-15,-22-22 0,0 1 16,0 0 0,-22 21-16,1 0 15,0 0-15,0 0 16,0 0-16,0 21 0,-1 0 16,1 1-16,0-1 0,0 0 15,0 0-15,-22 21 0,22-20 0,0 20 16,0 0-16,21-21 0,0 22 15,-21-1-15,21-21 0,0 22 0,0-1 16,0-21-16,0 0 0,0 0 16,0 1-16,0-1 0,0 0 0,21 0 15,0 0 1,0-21-16</inkml:trace>
  <inkml:trace contextRef="#ctx0" brushRef="#br0" timeOffset="9013.21">2688 1990 0,'0'-21'15,"64"-43"1</inkml:trace>
  <inkml:trace contextRef="#ctx0" brushRef="#br0" timeOffset="9564.28">3365 1461 0,'0'0'0,"0"-22"0,0 1 16,-21 21-1,0 0 1,0 0-16,0 0 0,-22 21 16,22-21-16,0 22 0,0-1 0,0-21 15,0 21-15,-1 0 0,1-21 0,0 21 16,21 0-16,-21 1 0,0-1 0,21 0 15,-21-21-15,21 42 0,0-21 16,0 1 0,21-22-1,0 0-15,0 0 0,0 0 16,0 0-16,1 0 0,-1 0 0,0 0 16,0 0-16,0 0 0,22 21 15,-22-21-15,0 0 0,0 21 16,0-21-16,0 0 0,-21 21 0,0 0 15,22-21-15,-22 21 0,0 1 16,0-1-16,0 0 0,-22 0 16,1 0-16,0 0 0,0 1 0,0-22 15,0 21-15,-1 0 0,1-21 16,0 0-16,0 21 0,0-21 0,0 0 16,-1 0-16,1 0 0,0 0 0,0 0 15,0 0-15,0 0 16,-1 0-16,1 0 15,21-21-15,0 0 32,0 0-17,0-1-15,0 1 16</inkml:trace>
  <inkml:trace contextRef="#ctx0" brushRef="#br0" timeOffset="10036.29">2519 2053 0,'21'21'16,"0"-21"-1,0 0 1,0 0-1,1 0-15,-1 0 16,0 0-16,0-21 0,0 21 16,0-21-16,1 0 0</inkml:trace>
  <inkml:trace contextRef="#ctx0" brushRef="#br0" timeOffset="10648.24">3937 974 0,'0'0'0,"0"-21"0,0-1 0,21 22 16,-21-21-1,0 0 1,42 0-16,-42 0 15,0 42 17,0 0-32,0 0 0,-21 0 0,0 1 15,21-1-15,0 21 0,0-21 0,-21 0 16,21 22-16,-21-22 0,0 42 0,21-20 16,0-22-16,-22 0 0,1 21 15,0 1-15,21-1 0,-21-21 0,21 22 16,-21-1-16,21 0 0,-21-21 15,21 22-15,0-1 0,0 0 0,0-20 16,-43-1-16,43 21 0,0-21 0,0 0 16,0 22-16,0-22 0,0 0 15,0 0-15,21 0 16,1-21-16,-1 0 16,0 0-1,0 0-15,0 0 16,0-21-1,1 0-15,-22 0 0,0 0 16,21 0-16,-21-1 0,0-20 16</inkml:trace>
  <inkml:trace contextRef="#ctx0" brushRef="#br0" timeOffset="10928.58">3598 1503 0,'-21'0'16,"42"0"15,0 0-31,1 0 16,20 0-16,-21 0 0,21-21 0,-20 21 16,20 0-16,-21 0 0,21-21 15,-20 21-15,-1 0 0,21 0 0,-21 0 16,0-22-16,1 22 15,-1 0-15</inkml:trace>
  <inkml:trace contextRef="#ctx0" brushRef="#br0" timeOffset="11463.41">4741 1080 0,'0'0'0,"0"-22"15,0 1 1,0 42 31,0 1-47,-21 20 15,21-21-15,-21 21 0,21-20 16,-21 20-16,0 0 0,21-21 0,-22 22 16,1-1-16,21 0 0,-21 1 15,0-1-15,21 0 0,-21 22 0,21-22 16,-21-21-16,-1 22 0,22-1 15,0-21-15,-21 22 0,21-22 0,-21 0 16,0 0-16,21 0 16,0-42 15,0 0-31,21 0 16,-21-22-16,21 22 0,-21-21 15,0 21-15</inkml:trace>
  <inkml:trace contextRef="#ctx0" brushRef="#br0" timeOffset="11784.22">4657 1037 0,'0'0'0,"21"0"0,0 0 0,0 21 16,0 1-1,0-1-15,-21 0 16,22 0-16,-1 0 0,-21 22 0,21-22 15,0 21-15,0-21 0,-21 22 16,21-22-16,1 21 0,-1-21 0,0 43 16,0-22-16,0 0 0,-21 1 15,0-22-15,0 21 0,21-21 16,-21 1-16,22 20 0,-22-21 0,0 0 16,21 0-16,-21 1 15,0-1-15,0-42 47,0-1-47,0 1 0,0 0 16,0 0-16</inkml:trace>
  <inkml:trace contextRef="#ctx0" brushRef="#br0" timeOffset="12132.29">5292 1080 0,'0'0'0,"0"-43"16,0 22-1,-22 21 1,22 21 0,-21 0-16,21 1 15,0-1-15,0 21 0,-21-21 0,21 22 16,-21-22-16,0 21 0,21 0 15,-21 1-15,-1-1 0,22 0 0,-21 1 16,0 20-16,0-20 0,21-1 16,-21 0-16,0 1 0,21-1 0,-22 0 15,22 1-15,0-22 0,0 0 16,0 0-16,0 0 0,0 0 16,0-42 15,22 21-31,-22-21 0,21 0 15,0 0-15,-21-22 0,21 22 16</inkml:trace>
  <inkml:trace contextRef="#ctx0" brushRef="#br0" timeOffset="13047.74">6202 1037 0,'0'0'0,"0"-21"0,0-21 16,0 21 0,0-1-16,-21 22 0,-1 0 15,1 0-15,0 0 16,0 0-16,0 0 0,0 0 0,-1 0 15,-20 22-15,21-1 0,-21 0 16,-1 21-16,1-21 0,0 22 0,20-22 16,-20 21-16,0 1 0,-1-22 15,22 21-15,0 0 0,-21 1 0,42-22 16,-21 21-16,21 1 0,0-22 16,0 21-16,0-21 0,0 22 15,0-22-15,0 21 0,21-21 0,0 0 16,0 1-16,21-1 0,-20-21 15,20 21-15,-21 0 0,21-21 0,1 0 16,-1 0-16,0 0 0,1 0 16,-1 0-16,0 0 0,1-21 0,-22 0 15,21 0-15,-21 21 0,1-22 16,20 1-16,-21-21 0,-21 21 0,21 0 16,-21-1-16,0 1 0,0 0 15,0 0-15,0 0 0,0 0 16,-21-1-16,0 1 0,0 21 15,-22 0-15,22 0 0,0 0 16,-21 0-16,21 0 0,-1 0 0,1 0 16,-21 0-16,21 21 0,0-21 15,-1 22 1,44-22 15,-1 0-31,0 0 0,0 0 16,0 0-16,0 0 0,1 0 0,-1 0 15,0 0-15,0 0 0,0 0 0,0 0 16,1 0-16,-1 0 16,0 0-1,-21 21-15,0 0 16,0 0-16,0 0 0,0 0 16,0 1-16,0-1 0,0 0 15,0 0-15,0 21 0,0 1 0,0-22 16,0 21-16,0 1 0,-21-1 0,21 0 15,-21 1-15,-1 20 0,22-21 16,0 1-16,-21 20 0,0-20 0,0 20 16,21 1-16,-21-22 0,0 21 15,-1 1-15,22-1 0,-21 1 0,0-22 16,0 22-16,0-22 0,21 0 16,-21 1-16,21-1 0,-22 0 15,22-20-15,-21-1 0,21 0 0,0 0 16,0-42 31,0 0-47,0 0 0,21-1 15,1-20-15,-1 21 0</inkml:trace>
  <inkml:trace contextRef="#ctx0" brushRef="#br0" timeOffset="16060.26">7154 360 0,'0'-21'47,"21"21"0,1 0-32,-1-21-15,0 21 0,0 0 0,21 0 16,-20 0-16,-1 0 16,21-22-16,0 22 0,-20-21 0,20 21 15,-21 0-15,21 0 0,-20 0 16,20 0-16,-21-21 0,0 21 0,-42 21 47,0-21-32,0 21-15,0-21 0,-1 0 0,1 0 16,0 0-16,0 0 0,0 22 16,-22-22-16,22 0 0,0 0 0,0 0 15,0 21-15,0-21 16,-1 0-16,1 0 15,0 0-15,0 0 16,0 0-16,0 0 16,-1 0-1,22 21 1,-21 0 0,21 0-1,-21 0-15,21 1 16,0-1-16,0 0 0,0 0 15,0 0-15,0 22 0,-21-22 16,21 0-16,0 0 16,-21 21-16,21-20 0,0 20 0,0 0 15,0 1-15,0-1 0,-21-21 16,21 43-16,-22-22 0,22 0 0,0 1 16,0-1-16,-21-21 0,21 21 15,-21 1-15,21-1 0,-21 0 0,21 1 16,0-22-16,-21 21 0,0 1 0,21-22 15,0 21-15,0 0 0,0-20 16,-22 20-16,22 0 0,0-21 0,0 22 16,0-22-16,0 21 0,0-21 15,0 1-15,22-1 0,-1 0 0,-21 0 16,21 0-16,0 0 0,0-21 16,0 0-16,1 22 0,-1-22 15,0 0-15,0 0 0,0 0 0,0 0 16,1 0-16,-1 0 0,0 0 15,0 0-15,0 0 0,0-22 16,1 22-16,-22-21 0,21 0 16,0 0-16,0 0 15,-21 0-15,0-1 0,21 1 16,0 0-16</inkml:trace>
  <inkml:trace contextRef="#ctx0" brushRef="#br0" timeOffset="16733.08">7472 826 0,'-21'-22'16,"42"22"46,0-21-62,21 21 0,-21 0 16,22 0-16,-22 0 0,21-21 15,1 21-15,-1 0 0,0 0 0,-21-21 16,22 21-16,-22 0 0,21 0 0,-21 0 16,1 0-16,-1 0 0,0 0 15,0 0-15,-42 21 32,0-21-17,0 0-15,-1 21 0,1-21 16,0 21-16</inkml:trace>
  <inkml:trace contextRef="#ctx0" brushRef="#br0" timeOffset="17019.25">7705 847 0,'0'0'0,"-22"0"31,22 21-15,-21-21-16,21 21 0,0 0 15,0 0-15,0 1 0,0 20 16,0-21-16,0 21 0,0-20 0,0 20 16,0 0-16,-21 1 0,21-22 15,0 21-15,0 0 0,-21-20 0,21 20 16,0-21-16,0 0 0,0 0 16,0 1-16,0-1 15,0 0-15,0-42 47,21 21-47,-21-21 0</inkml:trace>
  <inkml:trace contextRef="#ctx0" brushRef="#br0" timeOffset="17452.25">7874 1291 0,'0'21'16,"21"-21"15,0-21-31,0 0 16,1 21-16,-1-21 0,0 21 0,0-21 15,0 0-15,0 21 0,1-22 16,-22 1-16,21 21 0,-21-21 15,0 0 1,-21 21 0,-1 0-16,1 0 15,0 0-15,0 21 0,0 0 16,0-21-16,-1 21 0,22 1 0,-21-1 16,0 0-16,21 0 0,0 0 0,0 0 15,0 1-15,-21-1 0,21 0 16,0 0-16,0 0 0,0 0 15,0 1-15,21-22 0,-21 21 16,21-21-16,0 0 16,1 21-16,-1-21 15,0 0-15,0 0 16,-21-21 0,21 21-16,0-21 0</inkml:trace>
  <inkml:trace contextRef="#ctx0" brushRef="#br0" timeOffset="17900.72">8467 1101 0,'0'0'0,"0"-21"0,-22 21 32,1 0-32,0 0 15,0 0-15,0 21 16,0-21-16,21 21 0,-22 0 15,1-21-15,21 21 0,-21 0 0,21 1 16,0-1-16,0 0 16,0 0-1,21-21-15,0 0 16,-21 21-16,22-21 0,-1 0 0,0 0 16,0 21-16,0-21 0,0 0 15,1 0-15,-1 22 0,0-22 0,0 21 16,0-21-16,0 21 15,-21 0 1,0 0-16,0 0 16,-21-21-16,0 22 0,0-22 15,0 21-15,0-21 0,-22 21 16,22-21-16,0 21 0,0-21 16,0 0-16,-1 0 0,1 0 0,0 0 15,0 0 1,0 0-16,21-21 15,0 0-15,0 0 16,0-1 0</inkml:trace>
  <inkml:trace contextRef="#ctx0" brushRef="#br0" timeOffset="18102.3">8763 699 0,'-42'-22'16</inkml:trace>
  <inkml:trace contextRef="#ctx0" brushRef="#br0" timeOffset="18339.3">8657 635 0,'0'0'0,"21"0"0,0 21 0,-21 0 16,43 1-16,-43-1 16,0 0-16,0 21 0,0-21 0,0 22 15,0-1-15,0-21 0,-21 22 16,21-1-16,-22 0 0,22 1 0,-21-1 16,21 0-16,-21 1 0,0-1 0,21-21 15,0 21-15,-21-20 0,21 41 0,0-21 16,0-20-16,0-1 0,0 0 15,0 0-15,21-21 16,0 0 0,-21 21-16,21-21 0,0 0 15,1 0-15,-22-21 16,21 21-16,0-21 0,0 0 16,0 0-16,-21-1 0,21 1 15,1 0-15</inkml:trace>
  <inkml:trace contextRef="#ctx0" brushRef="#br0" timeOffset="18587.96">8572 1080 0,'0'0'0,"22"0"31,-1 0-31,0 0 0,0 0 15,21 0-15,-20 0 0,20 0 16,0 0-16,1-22 0,-1 22 0,-21 0 16,21 0-16,1-21 0,-22 21 0,21 0 15,-21 0-15,1 0 0,-1 0 16,-21-21 0</inkml:trace>
  <inkml:trace contextRef="#ctx0" brushRef="#br0" timeOffset="19504.07">9652 1143 0,'0'0'16,"-21"-21"0,21 0-16,21 21 0,-21-21 0,42-1 15,-21 1-15,1 0 16,-1 0-16,0 21 0,0-21 16,0 21-16,0 0 0,1 0 0,-1-21 15,0-1-15,0 22 0,0 0 16,0 0-16,1 22 0,-1-1 15,0 0-15,-21 0 0,0 0 0,21 22 16,-21-22-16,0 0 0,0 21 0,0-21 16,0 1-16,0 20 0,0-21 0,-21 21 15,21-20-15,-21-1 0,21 0 0,-21 0 16,-1 0-16,22 0 16,0 1 30,0-44-46,0 1 0,0 0 16,0 0-16,22 0 0,20-43 16,-42 43-16,21 0 0,0-21 0,0 20 15,-21-20-15,22 0 0,20 21 16,-21-22-16,21 22 0,-20 0 0,-1 0 16,0 0-16,0 21 0,0 0 15,-21 21-15,21 0 0,-42 0 16,21 0-16,0 22 0,0-22 15,21 21-15,-21-21 0,0 22 0,0-22 16,0 21-16,0-21 0,0 0 16,0 1-16,0-1 0,0 0 0,0 0 15,0 0-15,0 0 0,0 1 16,22-22 46,-22-22-62,0 1 0</inkml:trace>
  <inkml:trace contextRef="#ctx0" brushRef="#br0" timeOffset="19911.87">10626 1228 0,'0'-21'16,"0"-1"0,0 1-1,63 0-15,-42 21 16,0 0-16,1-21 0,-1 0 0,0 0 16,0-1-16,0 1 0,-21 0 15,0 0-15,21 0 0,-42 21 16,0 0-1,0 0-15,0 21 0,-22-21 16,22 21-16,0 0 0,0 0 0,0 1 16,0-1-16,-1 21 15,22-21-15,0 0 0,-21 22 0,21-22 16,0 0-16,0 0 0,0 0 0,0 1 16,0-1-16,0 0 0,21 0 15,1-21-15,-1 21 0,0-21 16,0 21-16,0-21 0,0 0 15,1 0-15,-1 0 16,0 0-16,0 0 0,-21-21 0,21 21 16,0-21-16,1 21 0,-1-21 0</inkml:trace>
  <inkml:trace contextRef="#ctx0" brushRef="#br0" timeOffset="20487.99">11112 1101 0,'0'0'0,"0"-43"31,0 22-31,22 0 16,-22 0-16,21 21 0,0-21 0,0 21 15,0 0-15,0 0 0,1 0 16,20 0-16,-21 0 0,-21 21 0,21-21 16,22 42-16,-43-21 15,0 1-15,21 20 0,-21-21 0,0 0 16,0 0-16,0 1 0,0-1 0,0 0 0,-43 21 15,43-21-15,-21 1 0,0-22 16,0 42-16,0-21 0,21 0 16,-21-21-16,21 21 15,0-42 17,21 0-32,0 0 15,0 0-15,21-22 0,-42 22 16,22 0-16,-1 0 0,0-21 0,0 20 15,0 1-15,0 0 0,22-42 0,-22 41 16,0 1-16,-21 0 0,21 0 0,0 21 16,-21-21-1,0 42 1,0 0-16,-21 21 16,0-20-16,21-1 0,0 0 0,0 21 15,-21-21-15,21 1 0,-21 20 0,21-21 16,0 0-16,0 22 0,0-22 15,0 0-15,0 0 0,0 0 16,0 0 0,21-21-16,0 0 15,0 0-15,0 0 16,1 0-16,-1 0 0,0 0 16,0-21-16,0 0 0,0 0 15,1 21-15,-1-21 0,0 0 16,-21-1-16,21 1 0</inkml:trace>
  <inkml:trace contextRef="#ctx0" brushRef="#br0" timeOffset="20816.02">12023 741 0,'0'0'0,"0"-21"0,0 0 0,0-1 16,0 1-16,0 0 0,21-21 31,-21 63-16,0 0-15,-21 0 16,21 0-16,0 1 0,-22 41 0,1-21 16,21 1-16,0-22 0,-21 21 0,0 1 15,0-1-15,0 43 0,-1-43 0,22-21 16,-21 21-16,21 1 0,0-22 0,-21 0 16,21 21-16,0-20 0,0-1 0,0 0 15,0 21-15,0-21 0,0 1 16,21-1-16,0-21 15,1 0-15,-1 0 16,0 0-16,0 0 0,21 0 16,-20-21-16,-1-1 15,0 22-15,0-42 0,0 42 0,0-21 16,-21 0-16,0 0 0,43-1 0</inkml:trace>
  <inkml:trace contextRef="#ctx0" brushRef="#br0" timeOffset="21060.95">11853 1016 0,'0'0'0,"21"0"16,-21-21 0,22 21-16,-1 0 0,0-21 15,0 21-15,0 0 0,22 0 16,-22-21-16,21 21 0,-21 0 15,22 0-15,-22-22 0,0 22 0,21 0 16,-21 0-16,1 0 0,-1-21 0,0 21 16,0 0-16,-21-21 15</inkml:trace>
  <inkml:trace contextRef="#ctx0" brushRef="#br0" timeOffset="22091.49">13843 762 0,'21'-21'0,"-42"42"0,42-63 16,-21 21-16,0-1 15,0 1 1,-21 21 0,21-21-16,-21 21 0,0 0 15,-1 0-15,1 0 0,0 0 16,0 0-16,0 0 15,0 0-15,-1 21 0,1-21 0,0 21 16,-21 1-16,21-1 0,-1 0 0,1 21 16,0-21-16,-21 22 0,21-1 15,-1 0-15,1 1 0,0-1 0,0 0 16,0 1-16,0-1 0,21 0 0,0 1 16,0-1-16,0-21 0,0 22 15,0-22-15,0 0 0,0 0 0,21 0 16,0 0-16,0 1 0,0-22 0,0 21 15,1-21-15,20 0 0,-21 0 0,21 0 16,-20 0-16,20 0 0,0 0 0,-21-21 16,22 21-16,-1-22 0,-21 1 15,0 21-15,22-21 0,-22 0 0,0 0 16,0 0-16,-21-1 0,0 1 16,0 0-16,0 0 0,-21 0 0,0 0 15,0-1-15,0 22 0,-1 0 16,-20-21-16,21 21 0,0 0 0,0 0 15,-22 0-15,22 0 0,0 0 16,0 0-16,0 0 16,21 21-16,21-21 31,0 0-31,0 0 16,0 0-16,0 0 15,1 0-15,-1 0 0,0 0 0,0 0 16,0 0-16,0 0 0,1 22 15,-1-1-15,-21 0 0,21-21 16,-21 21-16,0 0 0,0 0 16,0 1-16,0 20 0,0-21 0,0 0 15,-21 22-15,0-1 0,21 0 16,-22 1-16,1 20 0,0-21 0,0 22 16,0-1-16,0 1 0,-1-1 0,-20 1 15,21-1-15,0 1 0,0-22 16,-1 22-16,1-22 0,21 0 0,0 1 15,-21-1-15,21-21 0,0 22 0,0-22 16,0 0-16,0 0 0,0 0 0,0 0 16,0 1-16,0-44 15,0 1 1,0 0-16,21 0 0,0 0 16,-21-22-16,0 1 0,0 0 0,22 21 15,-1-22-15</inkml:trace>
  <inkml:trace contextRef="#ctx0" brushRef="#br0" timeOffset="22980.73">13906 1080 0,'0'0'15,"-21"21"-15,0-21 16,42 0 15,0 0-15,1 0-16,-1 0 0,0-21 15,0 21-15,0-22 0,22 1 0,-22 21 16,0-21-16,0 21 0,0-21 0,-21 0 16,21 21-16,-21-21 0,0-1 15,-21 22 1,0 0-1,0 0-15,0 22 0,0-1 16,-1-21-16,1 42 0,21-21 0,0 0 16,-21 1-16,21-1 0,0 21 15,0-21-15,0 0 0,0 1 16,0-1-16,0 0 0,0 0 16,21 0-16,0-21 0,1 0 15,-1 0-15,0 0 0,21 0 16,-21 0-16,1 0 0,-1 0 0,0 0 15,21 0-15,-21 0 0,1-21 0,-1 21 16,0-21-16,0 21 0,0-21 0,0 0 16,1-1-16,-22 1 0,21 0 15,-21 0-15,21 0 0,-21 0 16,0-1-16,0 1 0,0 0 16,0 0-1,63 21 1,-63 21-16,-21 21 0,0-20 15,0-1-15,21 0 0,0 0 16,0 0-16,-21 22 0,0-22 0,21 0 16,-22 0-16,22 0 0,0 0 0,0 1 15,-21-1-15,21 0 0,0 0 16,-21-21-16,21 21 16,0-42 15,0 0-16,0 0-15,0 0 0,21-1 0,0 1 16,-21 0-16,22-21 0,-1 21 0,0-22 16,0 22-16,21-21 15,-20 21-15,-1-22 0,21 22 0,-21 0 16,0 21-16,1-21 0,-1 21 16,0 0-16,0 0 0,0 0 0,0 21 15,-21 0-15,0 0 0,22 0 0,-22 22 16,0-22-16,0 0 0,0 21 0,0-20 15,0 20-15,0-21 0,0 0 16,0 0-16,0 1 0,-22-1 0,22 0 16,0 0-16,0-42 62,22 0-62,-1 0 0,-21-1 16</inkml:trace>
  <inkml:trace contextRef="#ctx0" brushRef="#br0" timeOffset="23351.55">14986 1164 0,'63'0'31,"-41"0"-31,-1-21 15,-21 0-15,21 21 16,0-21-16,0 0 16,-21-1-16,21 22 0,1-21 0,-22 0 15,0 0-15,0 0 0,0 0 16,-22 21 0,1 21-1,0 0-15,0-21 0,0 21 16,0 21-16,-1-20 0,1-1 0,0 21 15,21-21-15,0 0 0,-21 1 16,21 20-16,0-21 0,0 0 16,0 0-16,0 1 0,0-1 15,21-21-15,-21 21 0,21-21 0,0 0 16,1 0-16,-1 21 16,0-21-16,0 0 0,0 0 15,0 0-15,1 0 0,-22-21 0,42 21 16</inkml:trace>
  <inkml:trace contextRef="#ctx0" brushRef="#br0" timeOffset="23793.56">15409 1101 0,'-21'-21'16,"0"-1"-16,21 1 0,0 0 15,0 0-15,0 0 16,21 0-16,0 21 15,0 0-15,1-22 0,-1 22 16,0 0-16,0 0 0,0 0 16,0 0-16,1 0 0,-1 22 0,-21-1 15,42 0-15,-21 0 0,-21 0 0,0 0 16,21 22-16,-21-22 0,0 0 16,0 21-16,0-20 0,0-1 15,0 0-15,0 21 0,0-21 0,-21-21 0,21 22 16,-21-1-16,0 0 0,0-21 15,21 21-15,-21-21 16,21-21 15,0 0-31,0 0 0,21-1 16,-21 1-16,21 0 16,0-21-16,-21 21 0,21-1 0,0 1 15,1-21-15,-1 21 0,0 0 0,0-1 16,0 1-16,0 0 0,-21 0 15,22 21-15,-1-21 16,0 21-16,-21-21 0,21 21 16,0 0-16</inkml:trace>
  <inkml:trace contextRef="#ctx0" brushRef="#br0" timeOffset="24579.94">16277 1164 0,'0'0'0,"21"0"0,64-21 31,-64 21-31,-21-21 0,21 0 0,-21 0 16,0-1-16,0 1 15,0 0-15,0 0 0,0 0 0,-21 21 16,0-21-16,0-1 0,21 1 0,-21 21 16,-1 0-16,1 0 0,-21 0 15,21 0-15,0 0 0,-1 0 0,-20 0 16,21 21-16,0 1 0,0-1 0,-1 0 16,1 0-16,0 0 0,0 22 0,21-22 15,-21 0-15,0 0 0,-1 64 16,22-64-16,0 0 0,0 0 15,0 0-15,0 1 0,0-1 0,0 0 16,22 0-16,-1-21 16,0 0-1,0 0-15,0 0 0,0 0 16,1 0-16,-1 0 0,0-21 0,21 0 16,-21 21-16,1-21 0,-1-1 15,0 1-15,0 0 0,0 0 0,22 0 16,-43-22-16,21 22 0,0 0 0,0-21 15,-21-1-15,21 22 0,-21 0 16,0 0-16,0 0 0,21 0 0,-21-1 16,0 44 15,-21-1-31,0 21 0,21-21 0,0 22 16,0-22-16,-21 21 0,21-21 15,0 22-15,-21-22 0,21 0 0,0 21 16,0 1-16,0-22 15,0 0-15,21-21 0,0 21 16,0-21-16,0 0 0,1 0 16,-1 0-16,0 0 15,0 0-15,0 0 0,0-21 16,1 0-16,-1 0 0,0-1 16,0 1-16,-21 0 0</inkml:trace>
  <inkml:trace contextRef="#ctx0" brushRef="#br0" timeOffset="24920.25">16827 487 0,'0'0'0,"0"-21"0,0 0 32,-21 42-17,21 0 1,-21 0-16,21 21 0,0-20 0,-21 20 15,21 0-15,0 1 0,0-1 16,0 0-16,-21 1 0,21-1 0,0 21 16,0-20-16,-21-1 15,21 0-15,0 22 0,0-43 0,0 21 16,0 1-16,0-22 0,0 21 0,0-21 16,0 1-16,0-1 0,0 0 15,0 0-15,21-21 16,0 0-1,0 0-15,0 0 16,0-21-16,1 0 0,-1 0 16,0-1-16,0 1 0,0 0 15,0 0-15</inkml:trace>
  <inkml:trace contextRef="#ctx0" brushRef="#br0" timeOffset="25180.59">17251 868 0,'0'0'0,"-21"0"16,-1 0-16,1 0 16,21 21-16,-21 0 0,0 0 15,21 1-15,-21-1 0,21 0 16,0 21-16,0-21 0,0 22 0,0-22 16,-21 0-16,21 21 0,0-20 15,0-1-15,0 0 0,0 0 16,0 0-16,0 0 0,0 1 15,0-1 1,21-21 0,0 0-16,0 0 15,0-21-15,0 21 0,1-22 16</inkml:trace>
  <inkml:trace contextRef="#ctx0" brushRef="#br0" timeOffset="26036.17">17695 910 0,'0'0'0,"0"-21"0,0 0 16,-21 21-16,0 0 15,0 0-15,0 0 16,-1 21-16,1 0 0,0 0 0,21 1 16,-21-1-16,21 21 0,-21-21 0,0 0 15,21 22-15,-22-22 0,22 21 16,0-21-16,0 1 0,0-1 0,0 0 15,0 0-15,0 0 0,0 0 16,0 1-16,0-1 0,22-21 16,-1 0-16,0 0 0,0 0 15,0 0-15,0 0 16,1 0-16,-22-21 0,21 21 16,-21-22-16,21 1 0,-21 0 15,0 0-15,0-21 0,0 20 16,0 1-16,0 0 0,0-21 0,0 21 15,0-1-15,0 1 0,0 0 16,0 0-16,0 0 0,0 0 0,0-1 16,0 1-16,21 0 0,0 21 15,0-21-15,1 0 0,-1 21 16,0-21-16,0 21 0,0 0 16,0 0-16,1 0 0,-1 0 15,0 0-15,-21 21 0,21 0 0,-21 0 0,21 0 16,-21 0-16,0 1 15,0 20-15,0-21 0,0 0 0,0 22 16,0-22-16,0 21 0,0-21 0,0 0 16,0 1-16,0-1 0,0 0 15,0 0-15,0 0 0,0 0 0,0 1 16,0-1-16,0 0 16,-21-21 15,0 21-31,21-42 15,0 0 1,0 0-16,0-1 16,0-20-16,21 21 0,0 0 15,-21-22-15,21 1 0,1 21 0,-1-21 16,0-1-16,0 1 0,21 0 0,-20 20 16,20-20-16,-21 0 0,21 21 15,1-1-15,-22 1 0,21 21 0,1-21 16,-22 21-16,21 0 0,-21 0 15,0 0-15,22 0 0,-22 21 0,-21 0 16,21 22-16,0-22 0,-21 21 16,0 1-16,0-1 0,0 0 0,0 1 15,0-22-15,0 21 0,0-21 0,0 22 16,-21-22-16,21 0 16,-21 0-16,21 0 0,0 0 0,-21 1 15,0-1-15,21 0 0,-22-21 16,22 21-1,-21-21-15,0 0 16,0-21 0,0 0-16,0 0 0</inkml:trace>
  <inkml:trace contextRef="#ctx0" brushRef="#br0" timeOffset="26284.08">18013 656 0,'-21'0'16,"-1"0"-16,1 0 0,0 0 31,0 0 32</inkml:trace>
  <inkml:trace contextRef="#ctx0" brushRef="#br0" timeOffset="26524.13">16912 868 0,'0'0'0,"21"0"16,0 0 0,1 0-16,-1 0 0,21 0 15,0 0-15,1 0 0,-22 0 0,21 0 16,1 0-16,-1 0 0,-21 0 15,0 0-15,0-21 0,1 21 0,-1-21 16,0 21-16,-21-22 0,21 22 16</inkml:trace>
  <inkml:trace contextRef="#ctx0" brushRef="#br0" timeOffset="27100.3">18902 360 0,'-21'0'16,"42"0"-16,-42-21 0,21 0 15,0-1-15,21 22 16,0 0-16,0-21 15,0 21-15,22 0 0,-22 0 0,21 0 16,0 0-16,-20 0 0,20 0 0,0 0 16,1 0-16,-22 0 15,21 0-15,-21 0 0,0 0 0,1 0 16,-1 21-16,-21 1 0,21-22 16,-21 21-16,0 0 0,0 0 0,0 0 15,0 0-15,0 1 0,0 20 16,0-21-16,0 21 0,0-20 0,0 20 15,0 0-15,0 1 0,0-1 16,0 21-16,0-20 0,0 20 0,0-20 16,0 20-16,0-21 0,-21 22 0,21-22 15,0 1-15,-21 20 0,21-21 16,0 1-16,0-1 0,0 0 16,0 1-16,0-1 0,0 0 0,0 1 15,-22-1-15,22 0 0,0-20 16,-21 20-16,21-21 0,0 0 0,-21 22 15,0-22-15,0 0 0,0-21 0,-22 21 16,22 0-16,-21-21 0,21 21 16,-22-21-16,1 0 0,0 0 0,20 0 15,-20 0-15,0 0 0,21 0 0,-1 0 16,-20 0-16,21 0 0,0 0 16,0 0-16,21-21 15,-22 0-15,22 0 0,0 0 16</inkml:trace>
  <inkml:trace contextRef="#ctx0" brushRef="#br0" timeOffset="47519.07">614 3090 0,'0'-21'0,"0"0"16,0 0 15,0 42 16,0 0-47,0 0 16,0 1-16,0-1 15,0 0-15,0 0 0,21 0 16,0-21-16,0 21 0,0-21 16,1 0-16,-1 22 0,0-22 15,0 0-15,0 0 0,0 0 0,1 0 16,-1-22-16,0 22 15,0-21-15,21 0 0,-20 21 0,-1-21 16,0 0-16,0 0 0,-21-1 16,21 1-16,0 0 0,-21 0 0,0 0 15,22 0-15,-22-1 16,0 1 0,0 42-1,0 1 1,0-1-16,-22 0 0,22 0 15,-21 21-15,21-20 0,0 20 16,0 0-16,-21 1 0,0-1 16,21 0-16,-21 1 0,0-1 15,21 0-15,-22 1 0,1-1 0,21 0 16,-21 1-16,0-1 0,0-21 16,21 21-16,-21-20 0,-1-1 15,1 21-15,21-21 0,-21-21 0,0 21 16,0 1-16,21-1 0,-21-21 15,-1 0-15,1 0 0,0 0 0,0 0 16,0 0-16,0 0 0,-1 0 16,1-21-16,-21 21 0,21-22 0,0 1 15,-1 0-15,1 21 0,0-21 16,21 0-16,0 0 0,0-1 16,0 1-16,0 0 15,21 0 1,-21 0-16,21 21 0,1 0 15,20 0-15,-21-21 0,0 21 16,0-22-16,22 22 0,-22-21 0</inkml:trace>
  <inkml:trace contextRef="#ctx0" brushRef="#br0" timeOffset="47887.54">1482 3133 0,'0'-21'0,"0"42"0,21-42 16,-21-1-16,0 44 31,0-1-15,0 0-16,0 21 0,0-21 0,-21 22 15,21-1-15,0 0 0,-22 1 16,1-1-16,0 0 0,0 1 0,0-1 15,21 0-15,-21 1 16,-1-22-16,1 21 0,0 1 0,0-22 0,21 21 16,0-21-16,-21 0 15,21 1-15,0 20 0,0-21 16,0 0-16,21-21 16,0 0-16,0 0 15,0 0-15,1 0 0,-1 0 16,0-21-16,-21 0 0,21 21 15,0-21-15,0 0 0,1-1 16,-22 1-16,21 0 0</inkml:trace>
  <inkml:trace contextRef="#ctx0" brushRef="#br0" timeOffset="48191.24">1312 3514 0,'0'0'0,"-21"0"0,42 0 32,0 0-32,1 0 0,-1 0 15,21 0-15,0 0 0,1 0 16,-1 0-16,0 0 0,1 0 0,-1 0 16,0 0-16,-20 0 0,20 0 15,-21 0-15,0 0 0,0 0 0,1 0 16,-22-21 31,0-1-32,-22 22 1</inkml:trace>
  <inkml:trace contextRef="#ctx0" brushRef="#br0" timeOffset="51939.25">3344 3387 0,'0'0'0,"0"-21"0,0-1 0,0 1 15,-21 0 1,0 21 15,21 21-31,0 0 16,0 22-16,0-22 0,0 21 16,0-21-16,0 22 0,0-1 0,0 0 15,-21-20-15,21 20 0,0 0 16,-21 1-16,21-22 0,0 21 0,0-21 15,-22 22-15,22-22 0,-21 0 16,21 0-16,0 0 16,0-42-1,0 0-15,0 0 16,21 0-16</inkml:trace>
  <inkml:trace contextRef="#ctx0" brushRef="#br0" timeOffset="52444.24">4064 3302 0,'0'0'0,"0"-21"31,0 0-31,-21 21 31,0 0-31,-1 0 0,1 21 0,0 0 16,-21 0-16,21 0 0,-1 1 15,-20 20-15,21-21 0,-21 0 0,20 22 16,1-22-16,0 0 0,0 0 16,21 0-16,0 0 0,0 1 0,0-1 15,42-21 1,-21 0-16,1 0 0,20 0 15,-21 0-15,21-21 0,1 21 0,-1 0 16,-21 0-16,22 0 16,-22 0-16,21 0 0,-21 0 0,0 0 15,1 0-15,-1 21 0,-21 0 16,21 0-16,-21 0 0,0 0 16,0 1-16,-21-1 0,-22-21 0,22 21 15,0 0-15,0 0 0,0-21 16,-22 21-16,22 1 0,0-22 0,0 0 15,0 0-15,0 0 0,-1 0 16,1 0-16,0 0 0,0 0 16,21-22-16,0 1 0,-21 21 15,21-21-15,-21 0 0,-1 0 16,22 0-16,-21-1 0,21 1 16</inkml:trace>
  <inkml:trace contextRef="#ctx0" brushRef="#br0" timeOffset="52636.26">3429 3175 0,'0'-42'32,"0"63"30,0 0-62</inkml:trace>
  <inkml:trace contextRef="#ctx0" brushRef="#br0" timeOffset="53416.18">5715 3577 0,'0'0'16,"42"-21"0,-21 0-16,1 0 15,-1 0-15,-21-1 16,0 1-16,0 0 0,0 0 0,0-21 15,0 20-15,0-20 0,0 0 16,0 21-16,-21-22 0,-1 22 0,1 0 16,0 0-16,0 21 0,0 0 0,-22 0 15,22 0-15,-21 0 0,21 21 16,-22 0-16,1 0 0,21 22 0,-21-22 16,20 21-16,1 22 0,-21-22 15,21 0-15,0 1 0,-1-1 0,22 0 16,0 1-16,0-1 15,0 0-15,0-21 0,0 1 0,0-1 16,0 0-16,0 0 0,22-21 0,-1 0 16,0 0-16,0 0 0,0 0 15,0 0-15,22 0 0,-22-21 0,21 0 16,-21 21-16,22-21 0,-1-1 0,-21-20 16,22 21-16,-22-21 0,0 20 15,21-20-15,-21 21 0,1-21 0,-1-1 16,-21 1-16,0 0 15,21 20-15,-21-20 0,0 21 0,21 0 0,-21 42 32,0 0-32,0 0 15,-21 22-15,21-22 0,0 21 0,-21 0 16,21 1-16,0-1 0,0-21 16,0 22-16,0-22 0,0 0 0,21 0 15,0 21-15,0-20 16,0-1-16,1-21 0,-1 0 0,0 0 15,0 0-15,0 0 0,0 0 16,22 0-16,-22-21 0,0-1 0,0 22 16,0-21-16,-21 0 0,0 0 15,22 0-15</inkml:trace>
  <inkml:trace contextRef="#ctx0" brushRef="#br0" timeOffset="55297.16">7747 3471 0,'0'43'16,"0"-22"-16,0 0 15,21-21 32,0-21-47,-21 0 0,21 0 16,1-22-16,-22 22 0,21-21 15,0-1-15,-21 1 0,21 0 16,0-1-16,-21 1 0,21 0 0,-21-1 16,0-20-16,0 21 0,0-1 15,0 1-15,0 0 0,0-1 0,0 22 16,0-21-16,0 21 0,0-1 15,0 1-15,-21 21 0,0 0 16,0 21-16,21 1 0,0-1 16,0 21-16,-21-21 15,21 22-15,0 20 0,-21-21 0,21 22 16,0-1-16,0 1 0,0-1 16,0 1-16,0-22 0,0 22 0,0-22 15,0 0-15,21 1 0,0-1 16,0-21-16,0 0 0,0 1 0,1-1 15,20-21-15,-21 0 0,0 0 0,22 0 16,-22 0-16,21-21 0,-21 21 16,22-22-16,-22 1 0,21-21 0,0 21 15,-20-22-15,20 1 0,-21 0 16,0-1-16,22-20 0,-22 21 0,0-1 16,-21-20-16,0 20 0,0 1 0,0 0 15,0-1-15,0 1 0,0 0 16,0-1-16,0 22 0,-21 0 15,21 0-15,0 0 0,-21 21 16,-1 0-16,22 21 16,0 0-16,0 21 0,0-20 0,0 20 15,0 0-15,0 1 0,0-1 16,0 21-16,0-20 0,0 20 0,0 1 16,0-22-16,0 22 0,0-22 15,0 0-15,22 1 0,-1-22 0,-21 21 16,21-21-16,0 0 0,0 1 15,0-22-15,1 0 0,-1 0 0,21 0 16,-21 0-16,22 0 0,-22 0 16,21-22-16,0 1 0,-20 0 15,20-21-15,0 21 0,-21-22 0,22 1 16,-22 0-16,0-1 0,0 1 0,0 0 16,1 20-16,-22-20 0,0 0 15,0 21-15,0-1 0,0 1 0,0 0 16,0 42 15,-22 0-31,22 1 0,0 20 16,-21-21-16,21 0 0,0 22 15,0-1-15,0-21 0,0 21 16,0-20-16,0-1 0,0 21 0,0-21 16,0 0-16,0 1 0,0-1 15,-21-21-15,21 21 16,0-42-1,-21 0 1,21-1-16,0 1 0,0 0 16,0-21-16,0 21 0,0-22 15,0 22-15,21-21 0,0-1 0,-21 22 16,21-21-16,1 21 0,-1 0 16,0-1-16,0 22 0,0-21 0,0 21 15,1 0-15,-1 0 16,0 21-16,0 1 0,0-1 15,0 0-15,-21 0 0,22 0 0,-22 22 16,21-22-16,-21 21 0,0-21 0,21 0 16,0 22-16,0-1 15,-21-21-15,21 0 0,-21 1 0,22-22 16,-1 21-16,0-21 0,0 0 16,0 0-16,0 0 0,1 0 15,-1 0-15,0-21 0,0-1 0,0 1 16,0 21-16,1-42 0,-1 21 15,0 0-15,0-22 0,-21 22 16,0-21-16,0-1 0,21 22 16,-21-21-16,0 0 0,0 20 0,0 1 15,0-21-15,0 21 0,0 0 16,-21 21 0,0 0-16,21 21 0,-21 0 15,0 0-15,21 0 0,0 22 0,-22-22 16,22 21-16,0 0 0,0-20 15,0 20-15,0 0 0,0-21 0,0 22 16,0-22-16,22 0 16,-22 21-16,21-20 0,0-1 0,0-21 0,21 21 15,-20 0-15,-1-21 0,0 0 16,21 0-16,-21 0 0,1 0 16,-1 0-16,0 0 0,21 0 0,-21-21 15,1 0-15,-1 0 0,0-22 0,21 22 16,-21-21-16,1-1 0,-1-20 15,0 21-15,-21-22 0,21 22 0,0-22 16,0 1-16,-21-1 0,22 1 16,-1-1-16,0 22 0,-21-22 0,21 22 15,0 0-15,-21-1 0,0 22 0,0 0 16,0 0-16,0 42 31,0 21-31,-21-20 0,0 20 16,21 0-16,-21 1 0,21 20 15,-21-21-15,21 1 0,-22 20 0,22-20 16,0 20-16,0-21 0,0 1 16,0 20-16,0-20 0,0-1 0,0 0 15,0 1-15,0-1 0,0-21 16,22 21-16,-1-20 0,-21-1 0,21 0 16,0-21-16,0 21 0,0-21 0,1 0 15,-1 0-15,0 0 0,0 0 16,0-21-16,0 21 0,1-21 0,20 0 15,-21-1-15,0 1 0,0 0 16,1 0-16,-1 0 0,-21-22 16,0 22-16,21 0 0,-21 0 0,0-21 15,0 20-15,0 1 0</inkml:trace>
  <inkml:trace contextRef="#ctx0" brushRef="#br0" timeOffset="55508.3">10414 2985 0,'0'-22'16,"21"22"-1,-21-21-15,21 21 16,0 0-16,22-21 0,-22 21 0,0-21 16,21 0-16,1 21 0,-22-21 15,21 21-15,1-22 0,-1 22 0,-21-21 16,21 0-16,-20 21 0,-22-21 0,0 0 31</inkml:trace>
  <inkml:trace contextRef="#ctx0" brushRef="#br0" timeOffset="55715.15">9991 2709 0,'-43'22'15,"22"-22"-15,0 0 16,0 21-16,0-21 16,42 0 15,0 0-31,0 0 0,0-21 16,-21-1-16</inkml:trace>
  <inkml:trace contextRef="#ctx0" brushRef="#br0" timeOffset="56268.25">11938 2625 0,'0'0'0,"-21"0"0,0 0 0,-1 0 16,1 0-16,0 0 0,21-21 15,21 21 1,0-22-16,22 22 0,-1 0 16,22-21-16,-1 0 0,1 21 0,-1-21 15,22 0-15,-22 21 0,22-21 16,-22-1-16,22 22 0,-21-21 0,20 0 16,-20 21-16,-1-21 0,-20 21 15,20-21-15,-42 21 0,22 0 0,-65 0 31,-20 0-31,21 0 16,-21 21-16,-1 0 0</inkml:trace>
  <inkml:trace contextRef="#ctx0" brushRef="#br0" timeOffset="56523.11">12531 2498 0,'-22'0'15,"1"21"1,0 0-1,21 0-15,0 0 0,0 1 16,0-1-16,-21 0 0,21 21 16,0 1-16,-21-22 0,21 21 0,0 0 0,0 1 15,0-1-15,0 0 0,0 1 16,0-1-16,0 0 0,0-20 16,0 20-16,0 0 0,0-21 0,0 22 15,0-22-15,0 0 0,0 0 16,0 0-16,21-42 31,0 0-31,-21 0 16</inkml:trace>
  <inkml:trace contextRef="#ctx0" brushRef="#br0" timeOffset="56909.21">12827 2963 0,'0'43'16,"21"-43"15,0 0-31,0 0 0,1 0 16,-1-21-16,21-1 0,-21 22 16,0-21-16,22 0 0,-22 0 0,21 0 15,-21 0-15,1-1 16,-22 1-16,0 0 0,0 0 0,-22 21 15,1 0-15,-21 0 16,21 0-16,0 21 16,-22 0-16,22 0 0,-21 1 0,21-1 15,-1 21-15,1-21 0,0 22 16,21-22-16,0 0 0,0 21 0,-21-21 16,21 1-16,0 20 0,0-21 0,0 0 15,0 0-15,0 1 0,0-1 16,21-21-16,0 21 0,0-21 0,1 0 15,-1 0-15,0 0 16,21 0-16,-21 0 0,1 0 0,20-21 16,0 0-16,-21-1 0</inkml:trace>
  <inkml:trace contextRef="#ctx0" brushRef="#br0" timeOffset="58932.54">13695 2879 0,'42'-43'16,"-42"22"-16,-21 21 31,0 0-31,-22 21 16,22 1-16,0-22 0,0 21 0,0 0 15,0-21-15,-1 21 0,1 0 0,0-21 16,21 21-16,0 1 16,0-1-16,0 0 15,21-21-15,0 0 0,-21 21 16,22-21-16,-1 0 15,21 21-15,-21-21 0,0 0 0,1 21 16,-1-21-16,0 22 0,0-1 0,0-21 16,0 21-16,1 0 0,-1 0 15,-21 0-15,0 1 0,0-1 16,-21 0 0,-1-21-16,1 0 0,0 0 15,0 0-15,0 0 0,0 0 0,-22 0 16,22-21-16,0 21 0,0-21 15,0 21-15,-1-22 0,1 22 0,0 0 16,0 0-16,21-21 16,0 42-1,0 1 1,21-22-16,-21 21 0,21 0 16,0-21-16,1 21 0,-1-21 0,-21 21 15,42-21-15,0 0 0,-20 0 16,-1 0-16,0 0 0,0 0 15,21 0-15,-20 0 0,-1 0 16,21-21-16,-21 21 0,22-21 0,-22 0 16,21 0-16,-21-1 0,22 1 15,-22-21-15,0 21 0,0-22 0,0 22 0,0-21 16,1 0-16,-22-1 16,21 1-16,0-22 0,-21 22 0,21 0 15,-21-22-15,0 22 0,21 0 16,-21-1-16,21 1 0,-21 21 0,0 0 15,0-1-15,0 1 0,0 42 32,-21 1-32,0 20 0,21-21 0,0 21 15,-21 1-15,21 20 0,0-20 16,0-1-16,-21 0 0,21 1 0,0-1 16,0 0-16,0 1 0,0-1 0,0 0 15,0-21-15,0 22 0,0-22 16,0 21-16,0-21 0,21 1 15,0-1-15,-21 0 0,21 0 0,0-21 16,1 0-16,20 0 0,-21 0 16,0 0-16,22 0 0,-1-21 0,-21 21 15,21-21-15,1 0 0,-22-1 16,21-20-16,-21 21 0,22 0 0,-22 0 16,0-22-16,0 22 0,-21 0 0,0 0 15,21 0-15,-21-1 0,0 1 16,-21 42 15,21 1-15,-21-22-16,21 21 0,0 21 0,0-21 15,0 0-15,0 1 0,0-1 16,0 0-16,0 0 0,0 21 0,0-20 16,0-1-16,21 0 0,0 0 0,1 0 15,-1 0-15,0-21 16,0 0-16,0 0 0,0 0 0,22 0 15,-22 0-15,0-21 0,0 21 0,0-21 16,22 0-16,-22 0 0,0-22 16,0 22-16,-21 0 0,21-64 15,1 64-15,-22-21 0,0 21 16,0-22-16,0 22 0,0 0 0,0 0 16,0 42 15,0 0-31,-22 0 15,22 22-15,0-22 0,-21 0 16,21 0-16,0 0 0,0 22 16,0-22-16,0 0 0,-21 21 0,21-20 15,0-1-15,0 0 0,0 0 16,0 0-16,-21 0 0,21 1 16,0-1-16,21-42 31,-21-1-16,21 1-15,0 0 0,-21-21 0,22 21 16,-1-22-16,0 1 0,21 0 16,-21 20-16,1-20 0,20 0 0,0-1 15,-21 22-15,22 0 0,-1 0 0,-21 0 16,0 21-16,1 0 0,-1 0 16,0 0-16,0 0 0,-21 21 0,21 0 15,-21 0-15,0 0 0,0 1 16,0 20-16,0-21 0,21 0 0,-21 22 15,0-22-15,0 0 0,0 0 16,0 21-16,0-20 0,22-1 16,-1 0-16,0 0 0,0 0 15,0 0-15,0-21 0,22 22 0,-22-22 16,21 0-16,1 0 0,-22 0 16,21 0-16,22 0 0,-22 0 0,0 0 15,1-22-15,-1 1 0,0 0 16,1 0-16,-1-21 0,0 20 0,-21-20 15,1 21-15,-1-21 0,0-1 16,-21 1-16,0 0 0,0 20 16,0-20-16,0 0 0,0 21 0,-21-1 0,0 1 15,-1 0-15,1 0 0,0 21 16,0 0-16,0 0 0,0 0 16,-22 21-16,22 0 0,-21 0 0,21 1 15,-22-1-15,22 21 0,0-21 16,0 22-16,0-22 0,-1 0 0,22 21 15,-21-21-15,21 1 0,0 20 0,0-21 16,0 0-16,0 0 0,0 1 16,21-22-16,1 21 0,-1-21 0,0 21 15,0-21-15,0 0 0,22 0 16,-22 0-16,21 0 0,-21-21 0,22 0 16,-22-1-16,0 1 0,0 0 0,21 0 15,-42-21-15,22 20 0,-22 1 16,21-21-16,-21 21 0,0 0 0,21-22 15,-21 22-15,0 0 16,0 42 15,-21-21-31,0 21 16,21 0-16,-22 22 0,22-22 0,0 21 16,-21-21-16,21 22 0,0-1 0,0 22 15,0-22-15,0 0 0,0 22 16,0-22-16,0 22 0,0-22 0,0 21 15,0-20-15,0 20 0,0-20 0,0 20 16,-21 1-16,21-1 16,-21 1-16,0-1 0,0 1 0,21-1 15,-22 1-15,1-1 0,0 1 0,0-22 16,21 0-16,0 1 0,-21-1 16,21 0-16,0-21 0,-21 1 0,21-1 15,0 0-15,0 0 0,-22-21 16,1 0-1,21-21 1,0 0 0,0 0-16,0-1 15,0 1-15,0 0 0,0-21 16</inkml:trace>
  <inkml:trace contextRef="#ctx0" brushRef="#br0" timeOffset="59168.24">15430 2519 0,'0'0'0,"-21"-21"0,0 0 0,-21-1 15,21 1-15,-1 0 0,1 21 16,0 0-16,0 0 31,21 21-31,0 0 16,-21-21-16,0 22 0,-1-1 15</inkml:trace>
  <inkml:trace contextRef="#ctx0" brushRef="#br0" timeOffset="59379.98">13906 2921 0,'0'0'0,"22"0"16,-1 0-16,21 0 0,0 0 16,1 0-16,-1 0 0,22 0 0,-1 0 15,1-21-15,-1 21 0,-21 0 16,22-21-16,-1 21 0,-20 0 0,-1 0 15,-21-21-15,0 21 0,22 0 0</inkml:trace>
  <inkml:trace contextRef="#ctx0" brushRef="#br0" timeOffset="59875.18">17738 2350 0,'0'0'0,"0"-22"0,21 1 15,0 21 1,-21 21 0,0 1-1,0-1-15,0 21 0,0 0 0,-21 1 16,21-1-16,-21 22 0,21 41 15,0-62-15,0-1 0,-22 0 16,1 22-16,0-22 0,21 1 16,0-22-16,-21 21 0,0 0 15,21-20-15,0 20 0,0-21 0,0 0 16,0 0-16,0 1 16,0-44-1,0 1-15,21 21 16,-21-21-16,0 0 0,0 0 15,0 0-15</inkml:trace>
  <inkml:trace contextRef="#ctx0" brushRef="#br0" timeOffset="61071.67">17357 2858 0,'21'0'31,"0"0"-31,0 0 0,0 0 0,22 0 15,-1 0-15,0-22 0,1 1 16,-1 21-16,0-21 0,1 0 0,-1 0 16,21 21-16,-20-21 0,-1-1 0,22 1 15,-22 0-15,0 0 0,1 21 16,-22 0-16,0-21 0,0 21 0,0 0 16,-21 21-1,0 0-15,0 0 0,0 0 16,0 1-16,-21-1 0,21 21 0,-21-21 15,21 22-15,0-22 0,-21 0 16,21 21-16,-21-21 0,21 1 0,0-1 16,0 21-16,0-21 0,0 0 15,0 1-15,21-1 0,0-21 0,-21 21 16,21-21-16,0 0 0,0 0 16,22 0-16,-22 0 0,0 0 0,21 0 15,-20 0-15,20 0 0,-21-21 0,0 0 16,22 21-16,-22-22 0,0 1 15,0 0-15,-21 0 0,0-21 16,0 20-16,0 1 0,-21 0 16,0-21-16,0 21 0,-22-1 15,22 1-15,-21 0 0,-1 0 0,22 0 16,-21 0-16,21 21 0,0 0 16,-1-22-16,1 22 0,42 0 31,1 0-31,20-21 0,-21 21 15,21 0-15,1 0 0,-1-21 0,0 21 16,22 0-16,-22-21 16,22 0-16,-22 21 0,22 0 0,-22-21 15,0 21-15,1 0 0,-1 0 16,0 0-16,-21 0 0,1 0 0,-22 21 16,0 0-16,0 0 15,0 0-15,0 0 0,0 1 0,0 20 16,0-21-16,0 0 0,-22 22 0,1-22 15,21 0-15,-21 21 0,21-21 16,0 1-16,0-1 0,0 0 0,0 0 16,0 0-16,0 0 15,0 1-15,0-1 0,21-21 16,0 0-16,1 0 16,-1 0-16,0 0 15,0 0-15,0 0 0,0-21 16,22 21-16,-22-22 0,0 1 15,0 0-15,-21 0 0,0 0 0,21 0 16,-21-1-16,0-20 0,0 0 0,-21 21 16,0-22-16,0 1 0,0 21 15,-22 0-15,22-1 0,0 1 16,0 0-16,0 0 0,0 21 16,42 0 15,0 0-31,0 0 15,0 0-15,0 0 0,22 0 16,-1-21-16,0 21 0,1-21 16,20-1-16,-20 1 0,20 0 0,-21 0 15,22 0-15,-22-22 0,1 22 16,-1-21-16,-21 21 0,0 0 0,0-22 16,1 22-16,-22 0 0,0 0 15,0 0-15,21-1 0,-21 1 0,0 42 31,-21 1-15,-1-1-16,1 0 0,0 21 0,0 22 16,0-22-16,0 22 0,-1-1 15,22-21-15,-21 22 0,21-22 0,-21 22 16,21-22-16,0 0 16,0-20-16,0 20 0,0-21 0,0 43 15,0-43-15,21 0 0,0 0 16,1-21-16,-1 21 0,0 0 15,21-21-15,-21 0 0,1 0 0,20 0 16,-21 0-16,21 0 0,-20 0 16,-1-21-16,21 0 0,-21 21 0,22-21 15,-22 0-15,0 0 0,0-1 0,-21 1 16,0-21-16,0 21 0,0 0 16</inkml:trace>
  <inkml:trace contextRef="#ctx0" brushRef="#br0" timeOffset="62976.23">974 4974 0,'0'0'0,"0"-21"16,0 0-16,0 0 0,0 0 0,-22-43 31,1 85-15,21 0-1,-21 1-15,21-1 0,0 0 16,0 21-16,0 1 0,0-1 0,0 21 16,0-20-16,0 20 0,0-20 15,0 20-15,0-21 0,0 22 0,0-22 16,0 22-16,0-22 0,0 0 16,21 1-16,-21-1 0,21 0 15,1-20-15,-22-1 0,21 0 16,0-21-16,0 0 0,0 0 15,0 0-15,1 0 0,-1 0 16,0-21-16,0-22 0,0 22 16,0 0-16,22-21 0,-22-1 0,0 1 15,0 21-15,22-21 0,-22-1 16,0 1-16,0 0 0,0-22 0,-21 22 16,0-1-16,21 1 0,-21 0 15,0-1-15,0 1 0,0 0 0,0-1 16,0 22-16,0 0 0,0 0 15,0 0-15,-21 21 16,21 21 0,0 0-16,0 21 0,0-20 15,0 20-15,0 21 0,0-20 0,21-1 16,-21 0-16,22 1 0,-22-1 16,0 0-16,0 22 0,0-22 0,0 1 15,0-22-15,0 21 0,21 0 16,-21-20-16,21-1 0,0 0 0,-21 0 15,21 0-15,0 0 16,1-21-16,-1 0 0,0 0 0,0 0 16,21 0-16,-20-21 0,20 0 15,0 0-15,-21-21 0,22 20 0,-1-20 16,0 21-16,-20-21 0,20 20 16,0-20-16,-21 0 0,22-1 0,-22 22 15,21-21-15,-21 0 0,-21 20 16,0-20-16,0 21 0,0 0 0,-21 21 31,21 21-31,-21 0 16,0 0-16,0 0 0,21 1 0,0 20 15,0-21-15,0 21 0,0-20 16,0-1-16,0 21 0,0-21 16,0 0-16,0 1 0,0 20 0,0-21 15,21 0-15,0 0 0,-21 1 16,0-1-16,21-21 0,-21 21 0,21-21 15,-21 21-15,0-42 32,-21 21-17,0-21-15,0 0 0,21-1 16,-21 1-16,0 21 0,21-21 0,0 0 16,-22 0-16,1 21 15,21-21-15,-21 21 0,21 21 31,0 0-31,0 0 16,0 0-16,0 0 16,0 1-16,21-22 0,0 21 15,1 0-15,-1-21 0,0 21 16,21-21-16,-21 0 0,22 0 0,-1 0 16,0 0-16,1 0 0,20 0 15,-20 0-15,-1-21 0,0 0 0,22 0 16,-22 21-16,0-22 0,-20 1 0,20-21 15,0 21-15,-21 0 16,1-1-16,-1 1 0,0-21 0,-21 21 16,21 0-16,-21-1 0,0 1 15,0 0-15,0 0 0,0 0 0,0 0 16,-21 42 0,0 0-1,21 21-15,0-21 16,0 1-16,0-1 0,0 21 0,0-21 15,0 22-15,0-22 0,0 21 16,0-21-16,21 0 0,0 22 0,-21-22 16,21 0-16,0 0 0,-21 0 0,22-21 15,-1 22-15,21-22 16,-21 0-16,0 0 0,1 0 16,20 0-16,-21 0 0,21-22 15,-20 1-15,20 0 0,0 0 0,1 0 16</inkml:trace>
  <inkml:trace contextRef="#ctx0" brushRef="#br0" timeOffset="63524.14">3810 5334 0,'0'0'15,"0"-21"-15,0 0 0,0 0 0,0-1 16,0 1-16,-21 0 0,0 0 0,-22 0 16,22 21-16,0 0 0,-21-21 15,20 21-15,1 0 0,-21 0 0,21 21 16,-22 0-16,22-21 15,-21 42-15,21-21 0,0 1 0,-1 20 16,1-21-16,0 21 0,0 1 0,0-1 16,21-21-16,0 22 0,0-1 15,0-21-15,0 21 0,0-20 0,0-1 16,0 0-16,0 0 0,21 0 16,0 0-16,0-21 0,22 0 0,-22 0 15,0 0-15,21 0 0,-21 0 16,22-21-16,-22 21 0,21-21 0,-21 0 15,22-21-15,-22 20 0,21-20 16,-21 21-16,1-21 0,-1-1 16,0 1-16,0 0 0,0-22 0,-21 22 15,21-22-15,-21 1 0,22-1 16,-1 1-16,-21-1 0,0 1 0,0 20 16,0-20-16,0 42 0,0-22 15,0 22-15,0 0 0,0 0 0,-21 21 16,-1 21-16,22 21 15,0 1-15,-21-1 16,21 22-16,0-1 0,0 1 0,0-1 16,0 1-16,0-1 0,0 1 15,0-1-15,21-21 0,-21 1 0,22 20 0,-1-20 16,-21-22-16,21 21 0,0 0 16,0-20-16,0-1 0,1 0 15,-1 0-15,0-21 0,0 0 0,21 0 16,-20 0-16,-1 0 0,21 0 15,0-21-15,-20 21 0,20-42 0,0 20 16,1 1-16,-1-21 0,0 21 0,1-22 16</inkml:trace>
  <inkml:trace contextRef="#ctx0" brushRef="#br0" timeOffset="65047.09">5419 4826 0,'-22'-21'16,"44"42"-16,-44-63 0,1 21 0,21-1 0,0 1 15,-21-21-15,21 21 0,0 0 16,0-1-16,0 1 16,-21 21-16,21 21 15,0 1-15,0-1 16,0 0-16,0 21 0,0 22 0,0-22 16,0 22-16,0-1 0,0-21 15,0 22-15,0-1 0,21-20 0,-21 20 16,0-20-16,0-1 0,0 0 0,21 1 15,-21-22-15,0 21 16,0-21-16,0 0 0,0 1 0,0-1 16,0-42 15,0-1-31,0 1 16,0 0-16,0 0 0,0-21 15,0 20-15,0-20 0,0 21 0,21-21 16,1-1-16,-1 1 0,0 21 15,0-22-15,0 1 0,0 21 0,22 0 16,-22 0-16,21 21 0,-21 0 0,22 0 16,-22 0-16,21 0 0,-21 21 15,22 0-15,-22 21 0,0-21 0,0 1 16,-21 20-16,0-21 0,0 43 16,0-22-16,0-21 0,0 0 15,-21 0-15,0 1 0,0-1 0,0 0 16,-1 0-16,1 0 0,0-21 15,-21 0-15,21 0 0,-1 0 16,1 0-16,0 0 0,0 0 0,0 0 16,0-21-16,-1 21 0,22-21 15,-21 0-15,0 0 0,0-1 0,21 1 16,0 0-16,-21 21 0,21-21 0,0 0 16,0 42-1,0 0-15,21-21 16,0 21-16,-21 0 0,21 1 15,0-1-15,1-21 0,-1 21 0,0 0 16,0 0-16,0-21 0,0 21 16,1-21-16,20 0 0,-21 0 15,0 0-15,0 0 0,22 0 0,-22 0 16,21 0-16,1 0 0,-22-21 0,21 0 16,0 21-16,1-21 0,-1 0 15,-21 0-15,22-22 0,-22 22 0,21-21 16,-21 21-16,0-22 0,1 1 0,-22 21 15,0-22-15,21 1 0,-21 21 16,0 0-16,21 0 0,-21-1 16,0 44-1,0-1-15,0 0 16,0 0-16,0 21 0,0-20 16,0 20-16,0-21 0,0 0 15,0 22-15,0-22 0,0 0 0,0 0 16,0 0-16,0 0 0,0 1 0,21-22 15,0 21-15,0-21 16,1 0-16,20 0 0,-21 0 0,21 0 16,-20 0-16,20-21 0,-21-1 0,21 22 15,1-21-15,-22 0 0,0 0 16,21-21-16,-20 20 0,-22 1 0,21 0 16,-21-21-16,21 21 0,-21-22 15,0 22-15,21 0 0,-21 0 0,0 0 16,0-1-1,0 44 1,0-1-16,0 0 16,0 0-16,0 0 0,0 0 0,0 22 15,0-22-15,0 21 0,0 1 16,0-22-16,0 21 0,0 0 0,0 1 16,0 20-16,0-20 0,0 20 0,0 1 15,0-1-15,0 1 0,0-1 16,21 22-16,-21-22 0,21 22 0,-21-22 15,22 22-15,-22 0 0,0-1 0,0 1 16,0 0-16,0-1 0,0 1 16,0-21-16,0-1 0,0 22 15,0-43-15,0 22 0,0-22 0,0 0 16,0 43-16,-22-64 0,22 0 16,-21-21-16,0 0 0,0 0 15,0-21-15,21 0 16,-21 0-16,21-22 0,0 1 0,0 0 15,0-1-15,-22-20 0,22-1 0,0-20 16,-21-1-16,21 0 0,-21 1 16,21-22-16,0 21 0,0-21 15,0 22-15,0-1 0,0-21 0,0 22 16,0-1-16,0 0 0,21 22 0,0-1 16,1 1-16,-1-1 0,42 1 15,-42 20-15,22 22 0,-22 0 16,0 0-16,0 21 0,0-21 15,1 21-15,-1 0 0,0 0 0</inkml:trace>
  <inkml:trace contextRef="#ctx0" brushRef="#br0" timeOffset="66015.48">9017 4636 0,'0'-64'31,"0"43"-31,-21 21 31,0 21-15,21 0-16,0 0 0,-22 1 0,22 20 15,-21 0-15,0 22 0,0-22 16,0 22-16,0-1 0,-1-21 16,1 22-16,0-1 0,0-20 0,-21-1 15,20 0-15,1 1 0,0-22 0,0 0 16,0 0-16,0 0 0,21 1 15,-22-22-15,1 0 16,0-22 0,21 1-16,0 0 0,-21 0 0,21-21 15,-21 20-15,21-20 0,0 0 0,0-1 16,0 1-16,0 0 0,0-1 16,0 1-16,0 0 0,0-1 0,0 22 15,0 0-15,21 21 16,0 0-16,0 42 15,0-20-15,1-1 0,20 21 16,-21 0-16,0 1 0,0-1 16,22-21-16,-22 22 0,0-1 0,0-21 15,0 21-15,1-20 0,-1-1 0,21 0 16,-21 0-16,0 0 0,1-21 16,-1 0-16,21 0 0,-21 0 0,0 0 15,1 0-15,20 0 0,-21 0 0,21-21 16,-20 0-16,20 0 0,-21 0 15,21-22-15,-20 22 0,-1-21 0,21-1 16,-21 1-16,-21 0 0,0-22 16,21 1-16,-21 20 0,0-20 15,0 21-15,0-1 0,0-20 0,-21 20 16,0 1-16,0 0 0,0-1 16,0 1-16,-1 21 0,-20-21 0,0 20 15,-1 1-15,-41 21 0,41 0 16,1 21-16,0 1 0,21 20 15,-22 0-15,22 1 0,0-1 0,21 21 16,0-20-16,0 20 0,0-20 16,0 20-16,0-21 0,0 1 0,21-1 15,0-21-15,0 22 0,1-22 0,20 0 16,-21 0-16,0-21 16,22 0-16,-22 0 0,21 0 0,-21 0 15,22 0-15,-22 0 0,0 0 0,21 0 16,-21-21-16,1 21 0,20-21 15,-21 0-15,0 21 0,0-22 0,1 1 16,-1 0-16,21 0 0</inkml:trace>
  <inkml:trace contextRef="#ctx0" brushRef="#br0" timeOffset="67071.72">9758 5038 0,'0'0'0,"0"21"0,0 0 0,0 0 15,21-21 1,0 0-16,0-21 16,-21 0-16,43 0 0,-22 0 15,0-1-15,0 1 0,0 0 0,0 0 16,1 0-16,-1-22 0,0 22 16,0-21-16,-21 21 0,0-22 0,0 22 15,0 0-15,0 0 0,-21 21 16,0 0-16,0 0 0,-1 0 15,1 0-15,-21 21 0,21 21 0,0-20 16,-1 20-16,1-21 0,0 21 16,21 1-16,0-1 0,0 0 15,-21 1-15,21-22 0,0 21 0,0-21 16,0 1-16,0-1 0,21 0 0,-21 0 16,21 0-16,0-21 0,1 0 15,-1 0-15,21 0 0,-21 0 0,22 0 16,-22 0-16,21 0 0,0-21 0,-20 21 15,20-21-15,0 0 0,1 0 16,-22-1-16,21 1 0,0-21 0,-20 21 16,-1-22-16,0 1 0,0 21 0,0-21 15,0-1-15,-21 22 16,22 0-16,-22 0 0,0 42 31,0 21-31,0-21 16,0 1-16,0 20 0,0-21 0,0 21 15,0-20-15,0 20 0,0-21 16,0 21-16,0-20 0,0-1 0,0 0 16,0 0-16,0 0 0,0 0 15,21-21-15,0 0 16,0 0-16,0 0 0,0 0 16,1-21-16,-1 21 0,0-21 15,0 0-15,0 0 0,0-22 16,1 22-16,-1 0 0,-21-21 15,21-1-15,0 22 0,-21-21 0,0 21 16,21-22-16,0 22 0,1-21 16,-22 21-16,0 0 0,21-1 15,-21 44 1,0-1 0,0 0-16,0 0 0,0 21 0,0-20 15,0 20-15,0-21 0,0 21 0,0 1 16,0-22-16,0 21 0,0-21 15,0 1-15,21-1 0,-21 0 0,0 0 16,21 0-16,0-21 0,0 21 16,1-21-16,-1 0 0,21 0 15,-21 0-15,0 0 0,22 0 0,-1 0 16,-21 0-16,22-21 0,-1 0 0,0 0 16,1 21-16,-22-42 0,21 20 15,-21 1-15,0 0 0,1-21 0,-1 21 16,-21-22-16,0 1 0,0 0 15,0 20-15,0-20 0,0 21 0,-21 0 16,-1 0-16,22-1 0,-21 22 16,0 0-16,0 0 0,0 22 15,21-1-15,-21 0 0,-1 21 0,22-21 16,0 22-16,0-1 0,0-21 16,0 22-16,0-22 0,0 21 15,0-21-15,0 0 0,0 1 0,22-1 16,-1 0-16,-21 0 0,21 0 0,0-21 15,0 0-15,0 21 0,1-21 16,-1 0-16,0 0 0,21 0 0,-21 0 16,1 0-16,-1-21 0,21 0 0,-21 21 15,22-21-15,-22-21 0,21 20 16,-21 1-16,0-21 0,22 0 0,-22-1 16</inkml:trace>
  <inkml:trace contextRef="#ctx0" brushRef="#br0" timeOffset="67344.22">12107 4382 0,'0'0'0,"0"-43"0,0 22 16,0-21-16,0 21 0,0-1 16,-21 44-1,21-1-15,-21 0 0,0 21 16,21 1-16,0-1 0,0 21 16,-21-20-16,21 20 0,-22 1 0,22-1 15,-21-20-15,21 20 0,0 1 16,0-22-16,0 21 0,0-20 0,0-1 15,0-21-15,0 22 0,0-22 0,0 21 16,0-21-16,0 0 16,0 1-16,21-22 15,1 0-15,-1 0 0,0 0 16,21-22-16,-21 1 0,1 0 0,-1 0 16,21-21-16,-21 20 0,0-20 15,22 0-15,-22 21 0</inkml:trace>
  <inkml:trace contextRef="#ctx0" brushRef="#br0" timeOffset="67684.22">12509 4720 0,'0'0'16,"0"-21"-16,22 21 0,-44 21 16,1 22-1,0-22-15,21 21 0,-21 0 16,0 1-16,0-22 0,-1 21 0,1 1 16,21-1-16,-21-21 0,21 21 0,0-20 15,0-1-15,0 0 0,0 0 16,21 0-16,0 0 0,1-21 0,-1 0 15,0 0-15,0 0 0,0 0 0,0 0 16,1 0-16,20 0 0,-21 0 16,0-21-16,0 21 0,1-21 0,20 0 15,-21 0-15,0 0 0,-21-22 0,0 22 16,0-21-16,0 21 0,0-22 16,0 1-16,0 0 0,-21 20 0,0-20 15,0 21-15,0 0 0,-1 0 16,-20 21-16,21 0 0,0 0 15,0 0-15,-22 0 0,22 0 0,0 21 16,0 0-16,0 0 0,-1-21 16,1 21-16,21 0 0,0 1 0,-21-22 15,0 0-15,0 0 0</inkml:trace>
  <inkml:trace contextRef="#ctx0" brushRef="#br0" timeOffset="68122.22">12763 4805 0,'0'0'0,"0"-64"32,0 43-32,0 0 15,0 0-15,0 0 0,0 0 16,0 42 15,0 0-15,0 0-16,0 21 0,0 1 15,0-1-15,0 22 0,0-22 0,0 21 16,0 1-16,0-1 0,0 1 16,0 21-16,0-22 0,0 1 15,-21 20-15,21-20 0,0 20 0,0 1 16,-21 0-16,21-22 0,-21 22 0,0 0 15,21-22-15,-21 22 0,21-1 0,-22-20 16,22 21-16,0-22 0,-21 1 16,21-22-16,0 0 0,-21 1 0,21-1 15,0-21-15,0 0 0,-21-21 32,21-42-32,0 21 15,0-22-15,0 1 0,0 0 16,0-22-16,21 1 0,-21-22 0,21 22 15,0-22-15</inkml:trace>
  <inkml:trace contextRef="#ctx0" brushRef="#br0" timeOffset="68432.33">12806 4847 0,'0'0'16,"0"-42"-16,0 0 0,0-1 0,0 1 0,0 21 15,0 0-15,21-1 0,0 1 16,0 0-16,0 21 0,22 0 0,-22-21 15,0 21-15,21 0 0,1 0 0,-22 0 16,21 0-16,1 21 16,-22-21-16,21 42 0,-21-20 0,0-1 15,-21 21-15,0-21 0,0 22 0,0-1 16,-21 0-16,0 1 0,0-22 16,-21 21-16,-1-21 0,1 22 0,0-22 15,-1 0-15,1 0 0,21 0 0,-22-21 16,1 21-16,21-21 15,0 0-15,0 0 0,21-21 32,21 21-32,0-21 0,-21 0 15,21 21-15,0-21 0,22 0 0,-22 21 16</inkml:trace>
  <inkml:trace contextRef="#ctx0" brushRef="#br0" timeOffset="68768.22">13314 4953 0,'0'0'0,"21"0"0,0 0 16,-21-21 0,21 21-16,0 0 0,1-21 15,-22 0-15,21 21 0,0-22 16,0 1-16,0 0 0,22 0 0,-22 0 16,0-22-16,0 22 0,0 0 0,-21 0 15,0 0-15,-21 21 31,0 0-31,0 21 16,0 0-16,-1 0 0,1 0 16,0 22-16,0-22 0,0 21 0,0-21 15,21 22-15,0-22 0,0 0 16,0 21-16,0-20 0,0-1 0,0 0 16,0 0-16,21-21 0,0 0 15,0 0-15,0 0 16,0 0-16,1 0 0,-1 0 0,21-21 15,-21 21-15,0-21 0,1 0 0,-1-1 16,0 1-16</inkml:trace>
  <inkml:trace contextRef="#ctx0" brushRef="#br0" timeOffset="69113.17">13822 4741 0,'0'-21'0,"0"42"0,21-42 0,-21 0 0,0 0 15,21 0-15,0 21 16,0-21-16,1 21 0,-1 0 15,0-22-15,21 22 0,-21 0 0,1 0 16,20 0-16,-21 0 0,0 0 0,0 22 16,1-1-16,-22 0 0,0 21 15,21-21-15,-21 22 0,0-1 0,0 0 16,0 1-16,0-1 0,-21-21 16,21 22-16,-22-22 0,1 0 15,0 0-15,21 0 0,0 0 0,-21-21 16,0 0-16,21-21 31,0 0-31,0 0 16,21 0-16,0-22 0,0 22 0,0-21 15,1 0-15,-1 20 0,0-20 16,0 0-16,0-1 0,22 1 0,-22 21 16,0-21-16,21 20 0,1 1 15,-22 0-15,21 0 0,-21 0 0,22 0 16,-22-1-16,21 22 0</inkml:trace>
  <inkml:trace contextRef="#ctx0" brushRef="#br0" timeOffset="69547.53">14859 4551 0,'0'0'0,"0"21"16,21-21 15,0 0-15,-21-21-1,-21 21 32,0 21-47,0 0 0,0-21 0,-1 21 16,22 1-16,-21-1 0,21 0 16,-21 0-16,21 0 0,0 0 0,0 1 15,0-1-15,0 0 0,0 0 16,21 0-16,0-21 0,1 0 15,-1 21-15,0-21 0,0 0 0,0 0 16,22 22-16,-1-22 0,-21 0 16,0 21-16,22-21 0,-22 0 0,0 21 15,-21 0-15,0 0 16,-21 0 0,0 1-16,-1-22 0,1 21 0,-21-21 15,0 21-15,-1-21 0,22 0 0,-21 0 16,21 21-16,-22-21 0,22 0 15,0 0-15,0 0 0,0 0 0,-1 0 16,1 0-16,0 0 0,21-21 16,-21 21-1,0 0-15,0-21 0</inkml:trace>
  <inkml:trace contextRef="#ctx0" brushRef="#br0" timeOffset="71848.14">2011 6795 0,'0'0'0,"0"-22"0,0 1 15,0 0-15,0 0 16,0 42 0,0 0-1,0 22-15,0-22 16,0 0-16,0 21 0,0 1 0,0-1 15,0 0-15,-21 22 0,-1-22 16,22 22-16,-21-1 0,21-21 0,-21 22 16,0-22-16,21 1 0,0-22 15,0 21-15,0-21 0,-21 0 0,21-42 32,21 21-32,-21-42 15,21 21-15,0 0 0,-21-22 0,21 1 16,1 0-16,-22-1 0,21 1 15,0 0-15,-21-1 0,21 22 0,0 0 16,0-21-16,1 42 16,-1-22-16,0 22 0,0 0 0,0 0 15,-21 22-15,21-1 0,1 0 16,-22 0-16,0 21 0,0 1 0,21-1 16,-21 0-16,0-20 0,0 20 15,21 0-15,-21 1 0,0-1 0,21-21 16,-21 21-16,0-20 0,21-1 15,0-21-15,1 21 0,-1-21 16,0 0-16,0 0 0,0 0 16,22-21-16,-22 0 0,0-1 0,21 1 15,-21 0-15,22 0 0,-22-21 0,21 20 16,-21-20-16,1 0 16,-1-1-16,0 1 0,0 0 0,0-1 15,0 1-15,-21 0 0,0 21 16,0-22-16,0 22 0,0 0 0,0 0 15,0 42 17,0 21-32,0-21 15,0 1-15,0-1 0,0 21 16,0-21-16,0 22 0,0-1 0,0-21 16,0 21-16,0 1 0,0-22 15,0 0-15,0 21 0,22-20 0,-1-1 16,0-21-16,0 21 0,0-21 15,0 0-15,1 0 0,-1 0 16,21 0-16,-21 0 0,22-21 0,-22 0 16,21-1-16,-21 1 0,22 0 15,-1-21-15,-21-1 0,21 22 0,-20-21 16,-1 0-16,0-1 0,0 1 0,-21 0 16,0-1-16,0 1 0,0 21 15,0-22-15,0 1 0,0 0 0,-21-1 16,0 22-16,21-21 0,-21 21 15,-1 42 1,1 0-16,21 0 16,-21 0-16,21 22 0,0-1 0,-21-21 15,21 22-15,-21-1 0,21 0 0,0 22 16,0-22-16,0 0 0,0 1 16,0-1-16,0 0 0,0-20 0,0 20 15,0-21-15,0 0 0,0 22 16,0-22-16,0 0 0,21-21 15,0 0 1,-21-21 0,21 0-16,0-1 0,-21-20 15,22 21-15,-22 0 0,21-22 16,-21 22-16,21-21 0,0 21 16,-21-22-16,21 22 0,0 0 0,-21 0 15,22 21-15,-1 0 0,0 0 16,0 0-16,0 0 0,0 21 15,1 0-15,-1 0 0,-21 1 16,21 20-16,0-21 0,0 0 0,0 0 16,-21 1-16,22-1 0,-1 0 0,0 0 15,0 0-15,0 0 16,0-21-16,1 0 0,-1 22 0,0-22 16,0 0-16,0 0 15,0 0-15,1-22 0,-1 22 0,0-21 16,0 0-16,0 0 0,0 0 15,1 0-15,-1-22 0,0 22 16,0-21-16,-21-1 0,0 22 0,21-21 16,0 21-16,-21 0 0,0-1 0,0 1 15,0 0-15,0 0 0,0 42 47,0 0-47,0 0 0,0 1 0,0-1 16,0 21-16,0-21 0,0 22 0,0-22 15,0 21-15,0-21 0,0 0 16,0 1-16,0 20 0,22-42 0,-1 21 16,-21 0-16,21-21 0,0 0 15,0 0-15,0 0 16,1 0-16,-1 0 0,21 0 0,-21-21 16,22 0-16,-1 0 0,-21-22 0,21 22 15,1-21-15,-22 21 0,21-22 16,-21 22-16,1-21 0,20 0 0,-21-1 15,-21 1-15,21 0 0,-21-1 16,0 1-16,0 0 0,0 20 16,0-20-16,0 21 0,0-21 0,0 20 0,0 1 15,-21 21 1,0 0-16,21 21 16,-21-21-16,0 22 0,21 20 0,0-21 15,0 21-15,0-20 0,0 20 16,0 0-16,0 1 0,0-1 0,0-21 15,0 21-15,0 1 0,21-22 16,0 21-16,-21 1 0,21-22 0,0 21 16,0-21-16,1 0 0,-1 22 0,21-22 15,-21 0-15,0-21 0,1 21 16,20-21-16,-21 0 0,21 0 0,-20 0 16,20 0-16,-21 0 0,21 0 0,-20-21 15,20 0-15,-21 0 0,21 0 16,-20-1-16,20 1 0,-21 0 15,0-21-15,0 21 0,1-22 0,-22 22 16,0-21-16,0 21 0,0-1 16,0 1-16,0 0 0,0 0 0,0 0 15,-22 21-15,1 0 0,-21 0 16,21 0-16,21 21 0,-21 0 16,21 0-16,-22 0 0,22 1 0,0-1 15,0 21-15,0-21 0,0 0 0,0 22 16,0-22-16,0 0 0,22 0 15,-1 0-15,0 1 0,-21-1 0,21 0 16,0-21-16,22 21 0,-22-21 16,0 0-16,0 0 0,21 0 0,-20 0 15,20 0-15,-21 0 0,21 0 16,-20-21-16,20 0 0,-21 0 0,21-1 16,-20 1-16,20 0 0,-21-21 0,-21 21 15,0-22-15,0 22 0</inkml:trace>
  <inkml:trace contextRef="#ctx0" brushRef="#br0" timeOffset="72036.19">4466 6752 0,'0'0'0,"-21"0"16,-64 0-1,85 21-15</inkml:trace>
  <inkml:trace contextRef="#ctx0" brushRef="#br0" timeOffset="74567.67">7747 7049 0,'0'21'31,"21"-21"-31,0 0 16,0 0-16,1 0 0,-1 0 16,0-21-16,0 21 0,-21-22 15,21 1-15,0 21 0,-21-21 0,0 0 16,0 0-16,0 0 0,0-1 15,0-20-15,0 21 0,0 0 0,-21-22 16,-21 22-16,21 0 0,0 0 0,-22 21 16,22 0-16,0 0 0,-21 0 15,20 0-15,-20 21 0,21 0 0,-21 0 16,20 1-16,-20 20 16,21-21-16,0 21 0,0 1 0,-1-1 15,1 0-15,21-20 0,0 20 0,0 0 16,0 1-16,0-22 0,0 21 15,0-21-15,0 0 0,0 1 0,21-1 16,1-21-16,20 0 0,-21 0 0,0 0 16,0 0-16,22 0 0,-22-21 15,21 21-15,1-22 0,-22 1 0,21-21 16,0 21-16,1 0 0,-22-22 0,21 1 16,-21 0-16,1-1 15,-1 1-15,21-64 0,-21 64 0,0-22 16,-21 1-16,0 20 0,22-20 15,-1-1-15,-21 22 0,0 0 16,0-1-16,0 1 0,0 21 0,0 0 16,0 127 15,0-64-31,-21 0 0,21 1 0,-22 20 16,22 1-16,0-22 0,0 21 15,0-20-15,0 20 0,0-20 0,0-1 16,0 0-16,0 1 0,0-1 0,0-21 15,0 21-15,22-20 0,-1-1 16,-21 21-16,21-42 0,0 21 16,0 0-16,0-21 0,1 0 0,-1 0 0,0 0 15,0 0-15,0-21 16,0 21-16,22-21 0,-22 0 0,0 0 16,21-22-16,-20 22 0,20 0 0,-21-21 15,0 21-15,0-22 0,1 22 16,-1-21-16,0 21 0,0-22 0,-21 22 15,21 0-15,-21-21 0,0 63 32,0 0-17,0 0-15,0 0 0,0 22 16,0-22-16,0 0 0,0 21 16,0-21-16,0 1 0,0-1 0,0 0 15,0 0-15,0 0 0,0 0 0,21 1 16,-21-1-16,22 0 0,20-21 15,-21 0-15,0 0 0,0 0 0,22 0 16,-22 0-16,21 0 0,-21 0 0,1-21 16,20 21-16,-21-21 0,0-1 15,0 1-15,1 0 0,-1 21 0,0-42 16,-21 21-16,0-1 0,0 1 0,0-21 16,0 21-16,0-22 0,0 22 15,-42-42-15,-1 20 16,22 22-16,-21 0 0,21 0 0,-22 0 15,22 21-15,0 0 0,-21 0 16,20 0-16,1 0 0,0 21 0,0 0 16,0 0-16,0 0 0,21 1 0,0-1 15,0 21-15,0-21 0,0 22 16,0-22-16,0 0 0,21 21 0,0-21 16,0 1-16,0-1 0,0 0 0,1 0 15,-1 0-15,0 0 0,21 1 16,-21-1-16,1-21 0,20 0 0,-21 0 15,21 0-15,-20 0 0,20 0 0,-21 0 16,21 0-16,1-21 0,-22 21 16,21-22-16,-21 1 0,22 0 0,-1 0 15,-21 0-15,0-22 0,22 22 16,-22 0-16,0-21 0,-21 21 0,0-1 16,21-20-16,-21 21 0,0 0 15,0 0-15,0-1 0,0 44 31,0-1-31,-21 0 16,21 0-16,0 0 0,0 0 0,0 1 16,0-1-16,0 21 0,0-21 0,0 0 15,0 1-15,0 20 16,21-21-16,-21 0 0,21 0 16,1-21-16,-1 22 0,21-22 0,-21 0 15,22 0-15,-22 0 0,21 0 0,0 0 16,1-22-16,-1 22 0,0-21 15,1 0-15,-1 0 0,0 21 0,1-21 16,-1 0-16,-21-1 0,22-20 0,-22 21 16,0 0-16,0 0 0,0-22 15,-21 22-15,21 0 0,-21-21 0,0 20 16,0 1-16,0 42 16,-21-21-1,0 22-15,21-1 0,-21 0 16,21 21-16,0-21 0,-21 1 15,0-1-15,21 21 0,0-21 16,0 22-16,-22-1 0,22-21 16,0 0-16,0 0 0,0 1 15,0-1-15,0 0 16,0-42 15,0 0-31,22-1 0,-22 1 0,21 0 16,0 0-16,-21 0 0,21 0 0,0-22 15,0 22-15,1-21 0,-1 21 16,0-1-16,0 1 0,0 0 16,0 0-16,1 21 0,-1 0 15,-21 21 1,0 0-16,0 0 0,0 1 0,0-1 16,0 0-16,0 0 0,21 0 0,-21 0 15,0 1-15,0-1 0,21-21 0,0 21 16,-21 0-16,21-21 0,1 21 15,-1-21-15,0 0 0,21 21 0,1-21 16,-22 0-16,21 0 0,22 0 0,-22 0 16,21 0-16,1 0 0,-1-21 15,1 21-15,-1-21 0,-20 0 16,20 0-16,1 0 0,-22-1 0,0 1 16,1 0-16,-22 0 0,0-21 15,0 20-15,-21-20 0,0 21 0,0-21 16,0 20-16,0 1 0,-21 0 0,-42 0 15,41 21-15,-20 0 16,0 0-16,-1 21 0,1-21 0,0 21 16,-1 0-16,22 22 0,-21-22 0,0 0 15,20 21-15,-20-20 0,21 20 16,0-21-16,21 0 0,0 0 0,0 1 16,0-1-16,21 0 0,0 0 15,0-21-15,0 0 0,22 0 0,-22 0 16,0 0-16,21 0 15,-20 0-15,-1 0 0,21-21 0,-21 21 16,0-21-16,1 0 0,-1-1 0,0 1 16,0 0-16,0 0 0,0 0 15,1 0-15,-22-1 0,0 1 16,0 0-16,21 0 0,-21 0 0,0 42 47,0 0-47,-21 0 0,21 0 15,0 1-15,-22-1 0,22 0 0,0 0 16,-21 21-16,21 1 0,0-22 16,0 21-16,0 22 0,0-22 15,0 0-15,0 22 0,0-22 0,-21 22 16,21-1-16,0 1 0,0-1 0,0 1 16,0-1-16,0 1 0,-21 20 15,21-20-15,-21-1 0,21 22 0,0-21 16,0-1-16,-21 1 0,21-1 0,0-21 15,0 22-15,0-22 0,0 1 0,0-1 16,0 0-16,-22 1 0,22-1 0,0-21 16,-21 0-16,21 0 15,0 1-15,-21-22 0,0 0 0,0 0 16,0 0-16,-1-22 0,22 1 0,0 0 16,0-21-16,0-1 0,-21 1 15,21 0-15,0-1 0,0-20 0,0-22 16,0 22-16,21-22 0,-21 0 15,22 1-15,-1-1 0,0 0 0,0 1 16,0-1-16,0 22 0,-21-22 0,22 21 16,-1-20-16,0 20 0,0 22 15,-21-22-15,0 22 0,0 0 0,0-1 16,0 1-16,-21 0 0,-21-1 0</inkml:trace>
  <inkml:trace contextRef="#ctx0" brushRef="#br0" timeOffset="74771.5">10160 6646 0,'-42'0'0,"84"0"0,-106 0 0,43 0 16,-21 0-16,21 0 0,0 0 16,42 0 15,0 0-16,0 0-15,0 0 16,0 0-16,1 0 16</inkml:trace>
  <inkml:trace contextRef="#ctx0" brushRef="#br0" timeOffset="76815.53">13525 6562 0,'0'0'0,"0"-21"0,22-85 31,-22 85-31,0-1 0,0 44 32,0-1-32,0 0 0,0 21 15,0-21-15,0 22 0,0-1 16,0 0-16,0 1 0,0-1 15,-22 0-15,22 1 0,-21-1 0,21-21 16,-21 22-16,0-22 0,21 0 0,0 0 16,0 0-16,-21-21 0,21-21 31,0 0-15,21 21-16,0-42 0,-21 20 15,21 1-15,0 0 0,1-21 0,-1-1 16,0 1-16,0 21 0,0-21 0,-21-1 15,21 22-15,1 0 0,-1 0 16,0 42 0,-21 0-16,0 0 0,21 0 15,-21 1-15,0 20 0,0-21 16,0 0-16,0 22 0,0-22 0,21 0 16,-21 0-16,21 0 0,-21 0 0,22 1 15,-1-1-15,0-21 0,0 21 16,0-21-16,0 0 0,1 0 15,20 0-15,-21 0 0,0 0 0,22-21 16,-22 0-16,21-1 16,-21 1-16,22 0 0,-1 0 0,-21 0 15,21-22-15,-20 1 0,-1 0 0,0-1 16,0 1-16,0 0 0,-21-1 16,21 22-16,-21-21 0,0 21 0,0 0 15,-21 63 16,0-21-31,21 0 0,0 0 0,-21 22 16,21-1-16,-21-21 0,21 22 16,0-22-16,0 21 0,0-21 0,0 22 15,0-22-15,21 0 0,0 21 0,0-21 16,0 1-16,1-22 0,-1 21 16,0 0-16,0-21 0,21 0 0,-20 0 15,-1 0-15,21 0 0,0 0 0,-20 0 16,62-21-16,-41 0 15,-1-1-15,0 1 0,-21 0 16,22 0-16,-1-21 0,-21-1 0,0 1 16,1 0-16,-1-1 0,0-20 15,0-1-15,-21 22 0,0-22 0,21 22 16,-21 21-16,0-21 0,0-1 16,0 22-16,-21 42 31,21 0-31,0 22 0,-21-1 0,0 0 15,21 1-15,-21-1 0,21 0 16,0 1-16,-22 20 0,22-20 0,-21-22 16,21 21-16,0 0 0,-21-20 15,21-1-15,0 0 0,0 0 16,0 0-16,0 0 0,0 1 0,0-44 47,21 1-47,0 21 0,1-21 15,-22 0-15,42-43 16,-21 43-16,0 0 0,22-42 16,-22 41-16,0 22 0,0-21 15,0 21-15,0 0 0,1 0 0,-1 0 16,0 21-16,-21 1 0,0-1 16,21 0-16,-21 0 0,21 0 15,-21 0-15,0 1 0,21-1 0,1 0 16,-22 0-16,21 0 0,0 0 15,-21 1-15,21-22 0,0 21 16,0-21-16,1 0 0,-1 0 16,0 0-16,0 0 0,0 0 15,0 0-15,22-21 0,-22 21 16,0-22-16,-21 1 0,21 0 0,0 0 16,1 0-16,-1-22 0,0 1 15,0 0-15,-21 21 0,21-22 0,0 1 16,-21 0-16,22 20 0,-22 1 15,0 42 17,0 1-32,0-1 0,0 0 0,0 21 15,0-21-15,0 1 0,0-1 0,0 21 16,0-21-16,0 0 0,0 1 16,0-1-16,0 0 0,0 0 15,0 0-15,21-21 0,0 0 0,-21 21 16,21-21-16,0 0 0,0 0 0,1 0 15,-1 0-15,0 0 16,21 0-16,-21 0 0,1-21 0,20 0 16,-21 0-16,21 0 0,-20-22 0,-1 22 15,0-21-15,21-22 0,-21 22 16,-21-21-16,22-1 0,-1 22 0,0-22 16,0 1-16,-21 20 0,0 1 0,0 0 15,21-1-15,-21 1 0,0 21 16,0 0-16,-21 21 31,0 0-31,0 21 0,21 21 0,-21-21 16,21 22-16,-22-22 0,22 21 15,0 22-15,0-22 0,0 0 16,0 22-16,0-22 0,0 1 0,0-1 16,22 0-16,-1 1 0,0-22 0,-21 21 15,21-21-15,0 22 0,0-22 16,1 0-16,-1 0 0,0-21 0,0 21 15,0-21-15,0 0 0,22 0 16,-22 0-16,0 0 0,0 0 16,22 0-16,-22 0 0,21-21 0,0 0 15,-20 0-15,20 0 0,-21-1 0,21-20 16,-20 21-16,-1-21 0,0-1 16,0 1-16,0 0 0,-21-1 0,0 22 15,0 0-15,0-21 0,0 20 16,-21 22-1,0 0-15,0 22 0,0-1 0,-1 0 16,22 0-16,-21 21 0,21-20 16,-21 20-16,21 0 0,0-21 0,0 1 15,0 20-15,0-21 0,0 0 0,0 0 16,21 1-16,-21-1 0,21-21 16,1 21-16,-1 0 0,0-21 0,0 0 15,21 0-15,-20 0 0,20 0 0,-21 0 16,21 0-16,1 0 0,-22 0 0,21 0 15,1-21-15,-1 21 16,0-21-16,1 0 0,-1-1 0,-21 1 16,21 0-16,-20 0 0,-1 0 0,21 0 15,-42-1-15,0 1 0,21 0 16,-21 0-16,0 0 0,0 0 0</inkml:trace>
  <inkml:trace contextRef="#ctx0" brushRef="#br0" timeOffset="77079.2">16468 6287 0,'0'0'0,"42"0"15,-21 0-15,43 0 16,-22-22-16,21 22 0,-20 0 15,20 0-15,1-21 0,-22 21 0,22-21 16,-22 21-16,0 0 0,1 0 16,-1 0-16,0 0 0,-21 0 0,1-21 15,-44 0 1,1 21-16,0 0 16,-21 0-16,21-21 0</inkml:trace>
  <inkml:trace contextRef="#ctx0" brushRef="#br0" timeOffset="77284.25">16277 6054 0,'-21'0'16,"0"0"62,0 21-78</inkml:trace>
  <inkml:trace contextRef="#ctx0" brushRef="#br0" timeOffset="77924.19">5546 8530 0,'0'0'15,"0"-106"1,0 85-1,0 0-15,0 0 0,0 42 32,0 0-17,0 0-15,0 22 0,-22-1 0,22 22 16,0-22-16,-21 21 0,21 1 0,0-1 16,0 1-16,-21-22 0,21 22 15,-21-1-15,21-20 0,0-1 0,-21 0 16,21-21-16,0 22 0,0-22 0,0 0 15,0 0-15,21-42 32,0 0-17,-21 0-15,0-22 0</inkml:trace>
  <inkml:trace contextRef="#ctx0" brushRef="#br0" timeOffset="78520.21">5397 8530 0,'0'0'0,"-21"-21"0,21 0 0,-21 0 16,0 0-16,21-1 0,0 1 15,21 0-15,0 0 0,22 21 16,-22-21-16,21 0 0,22 21 16,-22-22-16,21 22 0,-20 0 0,20 0 15,-20 0-15,20 22 16,-21-1-16,22 0 0,-22 0 0,-21 0 15,1 22-15,-1-1 0,-21-21 0,0 21 16,0-20-16,0 20 0,0 0 16,-43-21-16,22 22 0,-21-1 0,21-21 15,-22 0-15,22 22 0,-21-22 0,21 0 16,0-21-16,-1 21 0,1-21 16,0 0-16,21-21 15,0 0 1,0 0-16,21 21 0,0-21 15,1-1-15,-1 1 0,0 0 0,21 21 16,1-21-16,-22 21 0,21 0 16,0 0-16,1 0 0,-1 21 15,0 0-15,1-21 0,-1 43 0,0-22 16,1 0-16,-1 21 0,-21 1 0,0-22 16,1 21-16,-22-21 0,0 22 15,0-22-15,-22 21 0,1-21 0,0 22 16,0-22-16,-21 0 0,-1 0 0,22 0 15,-21 0-15,-22-21 0,22 22 16,0-22-16,-22 0 0,22 0 0,-22 0 16,1 0-16,20 0 0,-20 0 0,21-22 15,-1 22-15,1-21 0,0 0 16,20 0-16,-20 0 0,21 0 16,0 21-16,0-22 0,-1 1 0,22 0 15,0 0 1,22 0-16,-1 21 15,0 0-15,0-21 0,21 21 0,-20-22 16,20 1-16,0 21 0</inkml:trace>
  <inkml:trace contextRef="#ctx0" brushRef="#br0" timeOffset="79272.14">6837 8573 0,'21'0'0,"-42"0"0,42 21 16,-42 0 0,0 0-16,-1 0 0,1 0 15,0 22-15,0-22 0,0 21 0,0 1 16,-1-1-16,1 0 0,21 1 0,0-22 16,0 21-16,0 0 0,0-20 15,0-1-15,0 0 0,0 0 0,0 0 16,21 0-16,1 1 0,-1-22 15,0 0-15,0 0 0,0 0 16,0 0-16,1 0 0,-1-22 16,0 1-16,0 0 0,-21 0 15,0 0-15,0 0 0,0-22 16,0 22-16,0-21 0,0 21 0,21-22 16,-21 1-16,0 0 0,21 20 0,-21-20 15,22 0-15,-1 21 0,0-1 16,-21 1-16,21 0 0,0 0 0,0 0 15,1 21-15,-1 0 0,0 0 0,21 0 16,-21 0-16,1 0 0,-1 0 16,21 21-16,-21 0 0,0 0 0,1 0 15,-1 22-15,0-1 0,0-21 16,-21 22-16,0-1 0,0 0 16,0-21-16,0 22 0,0-22 0,0 21 15,0-21-15,0 1 0,0-1 0,-21 0 16,21 0-16,0-42 31,0 0-15,21 0-16,-21-1 0,21-20 15,0 21-15,1-21 0,-1-1 0,0 1 16,0 0-16,0-1 0,22 1 0,-22 0 16,0-1-16,21 22 0,-21-21 15,1 21-15,-1-1 0,0 1 0,-21 42 31,-21 1-31,0-1 16,-1 21-16,1 0 0,0 1 0,0-1 16,21 0-16,-21 1 0,21 20 0,-21-20 15,21-1-15,0-21 0,0 21 16,0-20-16,0-1 0,21 21 0,0-42 16,0 21-16,21 0 0,-20-21 0,20 0 15,0 0-15,-21 0 0,22 0 0,-1 0 16,0 0-16,1 0 0,-22 0 15,21-21-15,-21 0 0,22 0 0,-22 0 16,0 0-16,0-1 0,0 1 0</inkml:trace>
  <inkml:trace contextRef="#ctx0" brushRef="#br0" timeOffset="79659.92">9165 8319 0,'0'0'0,"-21"-22"32,42 22-32,0 0 0,0 0 15,22-21-15,-22 21 0,21 0 0,1 0 16,-1 0-16,21-21 0,-20 21 16,20 0-16,1 0 0,-22 0 0,22 0 15,-22 0-15,0 0 0,1 0 16,-22 0-16,0 0 0,0 0 15,-21 21 1,-21-21-16,0 0 0,0 0 16,-22 0-16,22 0 0,-21 0 0</inkml:trace>
  <inkml:trace contextRef="#ctx0" brushRef="#br0" timeOffset="79903.78">9525 8276 0,'0'0'16,"-21"0"-16,21 21 0,0 1 15,-21-22-15,21 21 0,0 21 16,0-21-16,0 22 0,-22-22 0,22 21 16,0 0-16,0 1 0,0 20 15,0-20-15,0-1 0,0 21 0,0-20 16,0-1-16,0 0 0,0 1 16,-21-1-16,21-21 0,0 22 0,0-22 15,0 0-15,0 0 0,0 0 0,0 0 16,0-42 15,0 0-31,21 21 0,-21-21 0,22-21 16,-1 20-16</inkml:trace>
  <inkml:trace contextRef="#ctx0" brushRef="#br0" timeOffset="80255.78">9864 8784 0,'0'0'0,"42"0"31,-21 0-31,0-21 16,0 21-16,1-21 16,-1 21-16,0-21 0,0 21 0,0-21 15,0-1-15,1 22 0,-1-21 0,0 21 16,0-21-16,0 0 0,0 21 16,-21-42-1,-21 42-15,0 0 16,0 0-16,0 21 0,0 0 15,-22 0-15,22 0 0,0 0 16,0 22-16,0-22 0,-1 21 0,1-21 16,0 22-16,0-22 0,21 21 0,0-21 15,0 1-15,0-1 0,0 0 16,0 0-16,0 0 0,0 0 16,21-21-16,0 0 15,0 0-15,1 0 0,-1 0 16,0-21-16,0 0 0,0 21 0,22-21 15,-22 0-15,21 0 0,-21-1 16</inkml:trace>
  <inkml:trace contextRef="#ctx0" brushRef="#br0" timeOffset="81683.83">10731 8678 0,'64'-42'31,"-128"84"-31,107-84 16,-64 42-16,-1 0 0,1 0 0,0 0 15,0 21-15,-21 0 0,20-21 16,1 22-16,0-1 0,21 0 0,-21 0 16,21 0-16,0 0 0,0 1 15,0-1 1,21-21-16,0 21 0,0-21 16,1 21-16,20-21 0,-21 21 15,0-21-15,0 21 0,1-21 0,-1 22 16,0-22-16,0 21 0,-21 0 15,0 0-15,0 0 16,0 0-16,-21-21 0,0 22 16,0-22-16,-1 0 15,1 0-15,0 0 0,0 0 0,0 0 16,0-22-16,-1 1 0,1 0 16,21 0-16,-21 21 15,21-21-15,-21 0 0,21-1 16,0 44 15,0-1-31,0 0 16,21 0-16,0-21 0,0 21 15,-21 0-15,22-21 0,-1 22 16,0-22-16,21 0 0,-21 0 16,1 21-16,-1-21 0,0 0 0,21 0 15,1 0-15,-22 0 0,21-21 0,0 21 16,1-22-16,-1 1 0,0 0 15,1 0-15,-22 0 0,21 0 0,1-22 16,-22 1-16,21 0 0,-21-1 16,0 1-16,1 0 0,-1-22 15,21 22-15,-42-1 0,21-20 0,0 21 16,1-22-16,-22 22 0,0-1 0,21 1 16,-21 21-16,0 0 0,0 0 15,21-1-15,-21 1 0,0 42 16,0 1-1,-21 20-15,0 0 0,21-21 16,0 22-16,-22-1 0,1 22 0,0-22 16,21 0-16,-21 1 0,21-1 0,0 0 15,0 1-15,0-1 0,0 0 16,0-21-16,0 22 0,0-22 0,0 21 16,0-21-16,21 1 0,0-1 15,0 0-15,-21 0 0,22-21 0,-1 0 16,0 0-16,0 0 0,0 0 15,0 0-15,1 0 0,-1 0 0,0 0 16,21-21-16,-21 0 0,1 0 0,-1-1 16,0 1-16,21 0 0,-21-21 15,1 21-15,-1-22 0,0 22 0,0-21 16,0 21-16,-21-22 0,0 22 0,21 0 16,-21 0-16,0 42 31,0 0-31,0 0 15,0 22-15,0-22 0,0 0 16,0 0-16,0 21 0,-21-20 16,21-1-16,0 0 0,0 0 0,0 0 15,0 0-15,0 1 0,21-22 16,1 0-16,-1 0 0,0 0 16,0 0-16,0 0 0,0 0 15,1 0-15,-1 0 0,0 0 0,0-22 16,0 1-16,0 21 0,1-21 0,-1 0 15,0-21-15,0 20 16,-21 1-16,21-21 0,-21 21 0,21 0 16,-21-22-16,22 22 0,-22 0 0,0 0 15,0 42 17,0 0-32,-22 0 0,22 0 15,0 1-15,0 20 0,-21-21 0,0 0 16,21 0-16,0 1 0,0-1 15,-21 0-15,21 0 0,0 0 0,-21 0 16,21 1-16,0-1 16,0-42 15,0-1-15,0 1-16,21 0 15,0-21-15,-21 21 0,21-22 0,0 22 16,1-21-16,-1 21 0,0-22 0,21 22 15,-21-21-15,1 21 0,20-1 16,-21 1-16,0 21 0,22 0 0,-22 0 16,0 0-16,0 21 0,0-21 0,-21 22 15,21 20-15,-21-21 0,22 0 0,-22 22 16,0-1-16,0-21 0,0 21 16,0-20-16,0-1 0,0 21 0,0-21 15,0 0-15,0 1 0,0-1 0,0 0 16,21-21-16,-21 21 15,21-21-15,-21 21 0,21-21 16,0 0-16,0 0 16,1 0-16,-1 0 0,0 0 15,0-21-15,0 0 0,0 21 16,22-21-16</inkml:trace>
  <inkml:trace contextRef="#ctx0" brushRef="#br0" timeOffset="82520.35">13737 8594 0,'0'0'0,"0"-21"0,-21-1 0,0 1 0,0 0 0,-1 21 15,1 0-15,0-21 0,0 21 16,-21 0-16,20 0 0,-20 0 16,21 21-16,-21 0 0,-1 0 0,22-21 15,-21 22-15,-1-1 0,22 0 0,0 21 16,0-21-16,0 1 0,0-1 15,21 0-15,0 21 0,0-21 0,0 1 16,0-1-16,0 0 0,0 0 0,21-21 16,0 21-16,0 0 0,0-21 15,0 0-15,1 22 0,20-22 0,-21 0 16,0 0-16,22 0 0,-22 0 16,0-22-16,21 1 0,-21 21 0,22-21 15,-22 0-15,0 0 0,0-22 16,0 22-16,1 0 0,-1-21 0,-21 21 15,0-22-15,0 22 0,0 0 0,21 0 16,-21 0-16,0 42 47,0 0-47,0 0 0,0 0 16,0 22-16,0-22 15,0 0-15,0 21 0,0 1 16,0-1-16,0 0 0,0 1 0,0-1 15,0 0-15,0 1 0,0-1 16,0 0-16,0 1 0,0-1 0,-21 0 16,21 22-16,0-22 0,0 0 0,0 22 15,0-1-15,0 1 0,0-1 0,0 1 16,0-1-16,0 1 0,0-1 16,0 22-16,0-21 0,0-1 0,0 1 15,0 20-15,0-20 0,0-1 0,21 1 16,-21-1-16,21 1 0,-21-22 0,0 22 15,21-22-15,0 0 0,1 1 0,-22-22 16,0 21-16,21-21 0,-21 0 16,0 1-16,-21-22 31,-1-22-31,1 1 0,0 0 16,0 0-16,0 0 0,21-22 0,-21 22 15,-1-21-15,1 0 0,0-1 0,0-20 16,0-1-16,21 22 0,0-22 15,-21 1-15,21-1 0,0 1 0,0-22 16,0 22-16,0-1 0,0 1 0,21-22 16,-21 22-16,21-1 0,0 1 15,0-1-15,0 1 0,1 20 16,-1-20-16,0 20 0,0 1 0,0 21 16,0-21-16,1 20 0,-1-20 0,-21 21 15,21 0-15,0 0 0,0-22 16,-21 22-16,0 0 0,0 0 0,0 0 15,0-1-15,0 1 0,0 0 0,0 0 16,-21-21-16,0 20 0,0-20 0</inkml:trace>
  <inkml:trace contextRef="#ctx0" brushRef="#br0" timeOffset="82795.19">12721 8382 0,'-21'0'16,"0"0"-16,21 21 78,-21-21-62,-1 0-16,1 0 0,-21 0 15,21 0-15,-22 0 0</inkml:trace>
  <inkml:trace contextRef="#ctx0" brushRef="#br0" timeOffset="83064.03">11536 8657 0,'0'0'15,"-21"0"-15,-1 0 0,44 0 32,-1 0-32,0 0 0,0 0 15,0 0-15,22 0 0,-22-21 16,21 21-16,0 0 0,-20 0 0,20 0 15,0-21-15,-21 21 0,22 0 0,-22 0 16,0 0-16,0 0 0,0 0 0,-21-21 16,22 21-16,-1 0 15,0 0-15,0-21 16,0 21-16,0 0 0</inkml:trace>
  <inkml:trace contextRef="#ctx0" brushRef="#br0" timeOffset="83403.84">14795 8911 0,'0'0'0,"-21"0"125</inkml:trace>
  <inkml:trace contextRef="#ctx0" brushRef="#br0" timeOffset="92728.08">1312 4720 0,'0'0'0,"-21"0"15,-21-21-15,21 0 0,-22 0 0,1 0 16</inkml:trace>
  <inkml:trace contextRef="#ctx0" brushRef="#br0" timeOffset="94216.2">254 2540 0,'0'0'0,"0"21"16,-21 0-16,21 1 0,0-1 15,0 0 1,21-21 31,-21-21-31,0 0-1,0-1 1,0 1-16,-21 21 31,21 21-15,0 1-1,0-1-15,0 0 16,0 0-16,0 0 31,21-21-15,0-21-1,0 21-15,-21-21 16,21 0-16,1 0 0,-22-1 16,0 1-16,0 0 15,0 0-15,-22 21 16,1 0 0,0 0-16,0 21 0,21 0 15,-21 0-15,0 1 0,21-1 16,-22 21-16,22-21 0,0 0 15,0 1-15,0-1 0,0 0 16,0 0-16,0 0 0,0 0 16,0 1-1,22-22-15,-1 0 0,0 0 16,0 0-16,0 0 0,0 0 16,1 0-16,-1-22 15,0 1-15</inkml:trace>
  <inkml:trace contextRef="#ctx0" brushRef="#br0" timeOffset="94872.25">741 2477 0,'0'21'16,"0"0"0,0 0-1,21-21 32,0-21-31,-21 0-16,0 0 15,0-1 1,0 1-16,-21 21 16,21-21-16,-21 21 15,0 0-15,-1 0 16,22 21-16,-21-21 0,21 21 16,-21 1-16,0-1 0,21 0 15,0 0-15,0 0 0,0 0 16,0 1-1,21-22 17,0 0-17,0-22-15,-21 1 16,0 0-16,22 0 16,-22 0-16,0 0 15,0-1-15,-22 44 47,22-1-31,0 0-16,0 0 0,0 0 15,0 0-15,0 1 0,0-1 0,0 0 16,0 0-16,0 0 16,0 0-16,22 1 15,-1-22-15,-21 21 31</inkml:trace>
  <inkml:trace contextRef="#ctx0" brushRef="#br0" timeOffset="96520.19">14690 8128 0,'0'0'0,"0"-21"0,21 21 31,-42 0 47,-1 0-62,22 21-16,-21-21 0,21 21 15,-21-21 1,21-21 31,0 0-32,0 0 1,21 0-16,0 21 0,-21-22 0,22 22 16,-1 0-16,0 0 0,0 0 15,0 0-15,0 0 16,-21 22-16,0-1 15,0 0-15,0 0 16,0 0-16,0 0 16,-21 1-16,0-1 0,0-21 15,0 0 1,0 0-16,-1 0 31,22-21-15,0-1-16,0 1 15,0 0-15,0 0 16,0 0-16,0 0 0,22 21 16,-1 0-16,0 0 0,0 0 15,0 0-15,0 0 0,1 0 16,-22 21-16,21 0 0,0 0 16,-21 0-16,0 0 0,0 1 15,0-1-15,0 21 0,0-21 0,0 0 16,-21 22-16,0-22 0,-22 0 0,22 0 15,-21 0-15,-1 1 0,1-1 16,0 0-16,21-21 0,-22 0 0</inkml:trace>
  <inkml:trace contextRef="#ctx0" brushRef="#br0" timeOffset="97376.25">15367 8001 0,'0'-21'79,"0"0"-64,21 21 1,0 0-16,-21 21 31,0 0-15,0 0-16,-21-21 0,0 21 0,0 1 15,0-22-15,-1 21 16,22 0 0,-21-21-16,0 0 15,21-21 1,0 0-16,0-1 15,0 1 1,0 0-16,0 0 16,0 0-16,21 21 15,0 0-15,1-21 0,-1 21 16,0 0-16,0 0 16,0 0-16,-21 21 15,0 0-15,0 0 16,0 0-16,0 0 15,-21-21-15,0 22 0,0-1 16,0-21-16,-1 0 16,22 21-16,-21-21 0,0 0 15,21-21 17,0 0-17,0-1-15,0 1 16,21 0-16,0 21 0,1-21 15,-22 0-15,21 21 0,0-21 0,0 21 16,0 0-16,0 0 16,-21 21-1,0 0-15,0 21 16,0-21-16,0 1 0,-21 20 0,0-21 16,0 21-16,-21 1 0,20-22 0,-20 21 15,0-21-15,21 22 0,-22-22 16,-20 42-16,20-41 0,22-1 15,0-21-15,0 21 0</inkml:trace>
  <inkml:trace contextRef="#ctx0" brushRef="#br0" timeOffset="130485.86">17695 12213 0,'21'0'32,"1"0"-32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3:47:24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2011 0,'0'21'0,"0"0"31,0-42 32,0 0-63,0 0 15,22 0-15</inkml:trace>
  <inkml:trace contextRef="#ctx0" brushRef="#br0" timeOffset="853.57">1206 487 0,'0'0'0,"-63"0"15,42-21 1,0 21-16,-1 0 15,1 0-15,64 0 47,-22 0-47,21 0 16,0-21-16,1 21 0,20 0 16,-20 0-16,20 0 0,1 0 15,-1-22-15,-21 22 0,22 0 0,-22 0 16,1 0-16,-1 0 0,0 0 15,1 0-15,-22 0 0,0 0 16,0 0-16,0 22 0,-21-1 31,-21-21-15,0 0-16,0 0 0,0 21 16,-1-21-16,1 0 0</inkml:trace>
  <inkml:trace contextRef="#ctx0" brushRef="#br0" timeOffset="1167.65">1587 487 0,'-21'0'16,"21"21"0,-21 0-16,21 0 15,0 1-15,0-1 16,0 21-16,0-21 0,0 22 15,0-1-15,-21 21 0,21 1 0,0-1 16,-21 1-16,21-1 0,0 1 16,0-1-16,-21-20 0,-1 20 0,22-20 15,-21-1-15,21 21 0,-21-41 16,0 20-16,21 0 16,0-21-16,-21 22 0,21-22 0,-21 0 15,21 0-15,0-42 31,0 0-15,0 0-16,21 0 0</inkml:trace>
  <inkml:trace contextRef="#ctx0" brushRef="#br0" timeOffset="1611.51">1905 1058 0,'0'64'16,"0"-43"-1,-21 21-15,0-20 16,21 20-16,0-21 0,0 21 0,0-20 16,0-1-16,-22 21 0,22-21 15,0 0-15,0 1 0,0-1 0,22 0 16,-22 0-16,21-21 0,0 21 15,0-21-15,0 0 0,0 0 16,22 0-16,-1 0 0,0 0 16,-20-21-16,20 0 15,-21 0-15,21 21 0,1-21 0,-22-22 16,0 22-16,21 0 0,-20-21 16,-22 20-16,0-20 0,0 0 0,0-1 15,0-20-15,-22 21 0,1-1 16,0 1-16,0 21 0,0-22 0,-22 22 15,22 21-15,0 0 0,-21 0 16,21 0-16,-1 21 0,-20 1 16,21-1-16,0 0 0,0 0 0,-1 0 15,1 0-15,21 22 0,-21-22 16,21 0-16,0 0 0,0 0 16</inkml:trace>
  <inkml:trace contextRef="#ctx0" brushRef="#br0" timeOffset="2387.46">4170 656 0,'0'0'0,"21"-21"0,-21 0 15,21 21-15,0-21 16,0 0-16,1-1 0,-22 1 16,21 0-16,0 0 0,-21 0 15,0 0-15,21 21 0,-21-22 0,0 1 16,-21 21-1,0 0-15,-22 0 0,22 0 16,-21 21-16,0 1 0,-1-1 16,1 0-16,0 0 0,-1 21 0,1-20 15,21-1-15,-22 0 0,22 21 16,0-21-16,0 1 0,21-1 0,0 0 16,0 0-16,0 0 0,0 0 15,21 1 1,0-1-16,0 0 0,1 0 0,20 0 15,-21 0-15,21-21 0,-20 22 16,20-1-16,0 0 0,-21 0 0,22 0 16,-1 0-16,-21 1 0,0-1 15,1 21-15,-22-21 0,0 22 0,0-22 16,-22 21-16,1-21 0,0 0 16,-21 22-16,-1-22 0,1 0 0,-21 0 15,20 0-15,-20 1 0,20-22 16,-20 0-16,-1 0 0,22 0 0,-21 0 15,20 0-15,1 0 16,0-22-16,-1 22 0,22-21 0,-21 0 16,21-21-16,-22 21 0,22-1 15,0-20-15,0 21 0,0-21 0,21 20 16,0 1-16,0 0 0,0 0 16,0 0-16,0 0 0,21-1 15,0 22-15,0-21 0,0 0 0,0 0 16,22 21-16,-22-21 0</inkml:trace>
  <inkml:trace contextRef="#ctx0" brushRef="#br0" timeOffset="3380.92">4953 339 0,'0'0'0,"21"0"0,-21-21 31,0 42-15,0 0-16,-21 0 16,0 21-16,21-20 0,-21 20 15,-1 0-15,1 1 0,0 20 0,0-21 16,0 22-16,0-1 0,-1 1 15,-20-1-15,21 1 0,0-1 0,0 1 16,-22-22-16,22 1 0,0-1 16,0 0-16,0-21 0,-1 22 0,22-22 15,0 0-15,-21-21 16,21 21-16,-21-21 0,0 0 16,21-21-1,0 0-15,0 0 16,0 0-16,0-1 0,0 1 0,0 0 15,21-21-15,0 21 0,0-22 16,1 1-16,-1 21 0,21-22 16,-21 1-16,22 21 0,-22 0 15,21-22-15,0 22 0,-20 21 0,20-21 16,-21 21-16,0 0 0,22 0 16,-22 0-16,-21 21 15,0 0-15,0 1 0,0-1 16,0 0-16,-21 0 0,-22 0 0,22 0 15,-21 1-15,21-1 0,-22 0 16,1 0-16,21 0 0,-22-21 0,22 0 16,-21 0-16,21 0 0,0 0 15,-1 0 1,22-21 0,22 21-1,-1 0 1,0 0-16,0 21 0,0-21 15,0 21-15,1 1 0,-1-1 16,0 0-16,0 0 0,-21 0 0,21 0 16,0 1-16,1-22 0,-22 21 15,21 0-15,0 0 0,0-21 0,0 21 16,0-21-16,1 0 16,-1 0-16,0 0 0,0 0 15,0 0-15,0 0 0,22 0 16,-22 0-16,0-21 0,0 0 0,0 0 15,1 0-15,-1-1 0,0 1 16,0-21-16,0 21 0,0-22 0,1 1 16,-1 0-16,-21-1 0,0 22 15,21-21-15,-21 21 0,0 0 16,21-1-16,-21 1 0,0 42 16,0 1-1,0 20-15,-21-21 0,0 21 16,21 1-16,-21-1 0,21-21 15,0 22-15,0-22 0,0 21 0,0-21 16,0 0-16,0 1 0,0-1 16,0 0-16,0 0 15,21-21 1,-21-21 0,21 0-16,0 21 0,-21-21 0,0-1 15,0 1-15,21-21 0,0 21 16,-21-22-16</inkml:trace>
  <inkml:trace contextRef="#ctx0" brushRef="#br0" timeOffset="3756.24">5482 487 0,'0'0'0,"-21"0"16,0 0-16,0 0 0,-1 0 0,1 21 15,0-21-15,0 21 16,21 22-16,0-22 0,0 0 15,0 0-15,0 21 0,0-20 0,0-1 16,0 0-16,0 0 0,0 0 16,0 0-16,21 1 0,0-22 0,0 0 15,1 0-15,-1 0 0,21 0 16,-21 0-16,22-22 0,-22 1 0,21 0 16,-21 0-16,0 0 0,1 0 15,-1-1-15,0-20 0,-21 21 16,0 0-16,0 0 0,0-1 15,-21-20-15,-22 42 0,22-21 0,-21 0 16,21 21-16,-22 0 0,1 0 16,21 0-16,-21 21 0,20 0 0,-20 0 15,21 0-15,0 1 16,0-1-16,21 0 0,0 0 0,0 21 0,0-20 16,0-1-16,0 21 0,0-21 15,0 0-15,0 1 0,0 20 0,21-21 16</inkml:trace>
  <inkml:trace contextRef="#ctx0" brushRef="#br0" timeOffset="4152.83">5969 868 0,'0'-21'15,"-21"21"-15,0 0 0,21 21 16,0 0-16,0 0 0,0 0 0,-22 1 16,22-1-16,-21 21 15,21 0-15,-21 1 0,21-1 0,0 0 16,-21 1-16,0-1 0,0 22 16,-1-1-16,1 1 0,21-1 0,-21 1 15,0 20-15,0 1 0,0 0 16,-1 20-16,-20-20 0,21 21 0,0 0 15,-22 21-15,22-21 0,-21-1 0,21 1 16,-22 0-16,22 0 0,-21-21 16,21 20-16,0-20 0,-1-21 0,1 20 15,0-20-15,21-1 0,0-20 0,-21-1 16,21-21-16,0 21 0,-21-20 16,21-44-1,0 1 1,21-21-16,0 0 0,0-22 15,0 1-15,1-1 0,20-21 0</inkml:trace>
  <inkml:trace contextRef="#ctx0" brushRef="#br0" timeOffset="4494.46">5757 1143 0,'0'-63'16,"0"126"-16,0-169 0,0 64 0,0 0 15,0-1-15,21 22 0,1-21 16,-22 21-16,21-1 0,0 22 0,-21-21 16,21 0-16,0 21 0,0 0 15,1 0-15,20 0 0,-21 0 0,0 0 16,0 0-16,22 0 0,-22 21 16,0 22-16,0-22 0,0 21 0,-21 0 15,0 1-15,0 20 0,0-20 16,0-1-16,-21 0 0,0 1 0,-21-22 15,21 21-15,-22-21 0,22 0 16,-21 1-16,21-1 0,-22 0 0,22 0 16,-21 0-16,21-21 0,21 21 15,-22-21-15,22-21 47,0 0-47,0 0 0</inkml:trace>
  <inkml:trace contextRef="#ctx0" brushRef="#br0" timeOffset="5408.22">7472 529 0,'-43'-21'16,"22"21"-1,21 21 1,0 0-1,0 1-15,0-1 0,0 0 16,21 0-16,1 0 0,-1 0 16,0 1-16,0-22 0,0 0 15,22 21-15,-22-21 0,0 0 16,21 0-16,1 0 0,-22 0 16,21-21-16,0 21 0,1-22 0,-22 1 15,21 0-15,1 0 0,-22 0 16,21 0-16,-21-1 0,0-20 0,1 21 15,-22 0-15,0-22 0,0 22 16,0 0-16,0 0 0,0 0 16,0 42-1,-22 0-15,22 0 16,-21 0-16,21 22 0,-21-1 16,21 0-16,0 1 0,0-1 0,0 0 15,0 22-15,-21-1 16,21-20-16,-21 20 0,21 1 0,0-1 15,0-20-15,0 20 0,0-21 16,-21 1-16,21-1 0,0 0 0,-22-20 16,22 20-16,0-21 0,0 0 15,-21 0-15,0 1 0,21-1 0,-21 0 16,0-21-16,0 0 0,-1 0 16,1 0-16,0-21 15,0 21-15,0-21 0,0-1 0,-1-20 16,1 21-16,0 0 0,0 0 15,0-1-15,0 1 0,-1 0 16,22 0-16,0 0 0,-21 0 16,21-1-16,-21 22 0,21-21 15,-21 21 1,21 21 31,21-21-47,0 0 15,0 0-15,1 0 0,-1 0 16</inkml:trace>
  <inkml:trace contextRef="#ctx0" brushRef="#br0" timeOffset="5816">8128 1207 0,'0'0'0,"42"0"31,-21 0-15,1 0-16,-1 0 0,0-22 15,0 22-15,0-21 16,-21 0-16,21 0 0,1 21 0,-1-21 16,0 0-16,-21-1 0,0 1 15,21-21-15,-21 21 0,0 0 16,0-1-16,0 1 15,-21 21 1,0 0-16,0 21 0,-1 1 16,1-1-16,0 0 0,21 0 0,-21 21 15,0-20-15,21 20 0,-21 0 16,21-21-16,0 22 0,0-1 0,0-21 16,0 0-16,0 22 0,0-22 0,0 0 15,0 0-15,0 0 16,21-21-16,0 22 0,0-22 15,0 0-15,0 0 16,1 0-16,-1-22 0,0 1 16,21 21-16,-21-21 0,1 0 15,20 0-15</inkml:trace>
  <inkml:trace contextRef="#ctx0" brushRef="#br0" timeOffset="6607.41">8890 1058 0,'0'0'15,"42"-21"-15,1-21 0,-22 21 0,21 0 0,-21-1 16,0 1-16,1 0 0,-22 0 15,-22 21 1,1 0 0,-21 21-16,21 0 0,-22 0 15,22 1-15,-21-1 0,21 0 16,0 0-16,-1 0 0,1 0 0,21 1 16,0-1-16,0 0 0,0 0 15,0 0-15,21 0 0,1-21 16,-1 0-16,21 22 0,-21-22 15,22 0-15,-1 21 0,-21-21 0,21 0 16,1 21-16,-22 0 0,0-21 16,0 21-16,-21 0 0,0 1 15,0-1-15,-21 0 16,0-21-16,0 21 0,0-21 0,-22 21 16,22-21-16,0 0 0,-21 0 0,20 0 15,-20 0-15,21 0 0,-21 0 16,20 0-16,1 0 0,0-21 15,0 0-15,0 0 0,0 21 16,-1-21-16,22-1 0,0 1 16,-21 21-16,42 21 31,1-21-31,-22 22 0,21-1 16,0 0-16,0-21 0,0 21 15,0 0-15,22-21 0,-22 21 0,0-21 16,21 0-16,-20 22 0,20-22 15,-21 0-15,21 0 0,-20 0 16,20 0-16,0 0 0,-21-22 0,22 22 16,-1-21-16,-21 0 0,22 0 15,-1 0-15,-21 0 0,21-22 0,-20 22 16,20-21-16,-21-1 0,0-20 16,0 21-16,22-22 0,-22 1 0,-21-1 15,21 1-15,-21 20 0,21-20 16,-21-1-16,0 22 0,0 0 0,0-1 15,0 22-15,0 0 0,0 0 16,0 0-16,0 42 16,0 0-1,0 21-15,0 1 0,0-1 16,-21 0-16,21 22 0,-21-1 16,21-20-16,0 20 0,0 1 0,-21-1 15,21-21-15,-21 22 0,21-22 16,0 1-16,0-1 0,0-21 0,0 21 15,0-20-15,0-1 0,0 0 0,0 0 16,0 0-16,0 0 0,21-21 16,0 0-16,0 0 15,0 0-15,0 0 16,1 0-16,-1-21 0,-21 0 0,21 0 16,0 0-16,0 0 0,-21-22 0</inkml:trace>
  <inkml:trace contextRef="#ctx0" brushRef="#br0" timeOffset="6800.27">9567 889 0,'21'0'31,"22"0"-31,-22 0 0,0 0 0,21 0 16,1 0-16,-22 0 0,21 0 0,1-21 15,-22 21-15,21-21 0,-21 21 16,0-21-16,1 21 0,-22-22 16</inkml:trace>
  <inkml:trace contextRef="#ctx0" brushRef="#br0" timeOffset="7336.34">11536 826 0,'0'0'0,"0"-43"0,21 22 15,0-21-15,0 21 0,0-43 16,-21 43-16,22-21 0,-22 20 16,0 1-16,0-21 15,0 21-15,-22 0 0,1 21 0,0-22 16,0 22-16,0 0 0,-22 0 15,22 0-15,0 0 0,-21 0 0,-1 22 16,22-1-16,-21 0 0,21 0 16,-22 21-16,1 1 0,21-1 0,-21 22 15,20-1-15,-20 1 0,21-1 16,0 1-16,0-22 0,21 21 16,0 1-16,0-22 0,0 1 0,0-1 0,0 0 15,0-21-15,21 22 0,0-22 16,0 0-16,0 0 0,0 0 0,22-21 15,-22 22-15,21-22 16,-21 0-16,22 0 0,-1 0 0,0 0 16,-20 0-16,20 0 0,0 0 0,1 0 15,-1-22-15,0 22 0,1-21 16,-1 0-16,0 0 0</inkml:trace>
  <inkml:trace contextRef="#ctx0" brushRef="#br0" timeOffset="8788.2">12171 1080 0,'0'0'0,"63"-106"31,-63 85-31,0-22 0,0 22 0,0 0 16,0 0-16,-21 21 0,0-21 0,0 21 15,0 0-15,-22 0 0,22 0 16,0 0-16,-21 0 0,20 21 16,-20 0-16,21 21 0,0-21 0,-22 22 15,22-1-15,0 0 0,0 1 16,21-1-16,0 0 0,-21 1 0,21-1 15,0 0-15,0-20 0,0-1 16,0 0-16,0 0 0,0 0 0,0 0 16,21-21-16,0 0 0,0 0 15,0 0-15,1 0 0,20 0 16,-21 0-16,0 0 0,0-21 0,1 0 16,-1 0-16,0 0 0,0 0 15,0-22-15,0 1 0,1 21 16,-1-22-16,0 1 0,0 0 15,0-1-15,-21 1 0,0 0 0,21 21 16,-21-22-16,0 22 0,22 0 16,-22 42-1,0 0 1,0 0-16,0 22 0,0-22 0,0 21 16,0 1-16,-22-1 0,22-21 0,0 21 15,0 1-15,0-22 16,0 21-16,0-21 0,0 1 0,22-1 0,-22 0 15,21-21-15,0 21 16,0-21-16,0 0 0,22 0 0,-22 0 16,21 0-16,-21 0 0,0 0 0,22-21 15,-22 0-15,21 0 0,-21-1 16,22 1-16,-22-21 0,21 21 0,1-22 16,-22 1-16,21 0 0,-21-1 15,22 1-15,-22 0 0,21-1 0,-21 1 16,-21 21-16,0 0 0,0 0 15,0 42 1,0 0-16,-21 0 16,0 21-16,21 1 0,-21-22 0,0 21 15,21 1-15,-22-1 0,22 0 16,0-21-16,0 22 0,0-22 16,0 21-16,0-21 0,0 1 0,0 20 15,0-21-15,0 0 0,0 0 16,0 1-16,0-1 15,0-42 17,0-1-32,0 1 0,-21 21 15,0-21-15,21 0 0,-21 0 16,0 0-16,0-1 0,21 1 0,-22 0 16,22 0-16,-21 21 0,21 21 46,0 0-46,0 0 16,0 1-16,0-1 0,21 0 16,1 0-16,-1-21 0,0 21 15,0-21-15,0 0 16,0 21-16,22-21 0,-22 0 0,0 0 0,21 0 16,1 0-16,-22 0 0,21 0 15,1-21-15,-1 21 0,0-21 0,1 0 16,-1 0-16,0 0 0,1-1 0,-1 1 15,-21-21-15,0 21 16,0-22-16,1 1 0,-1 0 0,0-1 16,-21 1-16,0 21 0,0-21 15,0 20-15,0 1 0,0 0 0,-21 42 32,21 0-32,-21 1 0,-1-1 15,22 21-15,0-21 0,-21 22 16,0-22-16,21 21 0,-21-21 0,21 22 15,0-22-15,0 0 0,0 0 0,0 0 16,0 0-16,0 1 0,0-1 16,0 0-16,21-21 0,0 21 0,0-21 15,22 0-15,-22 0 16,0 0-16,0 0 0,22 0 16,-22 0-16,21 0 0,0 0 0,-20 0 15,20-21-15,0 0 0,1 0 16,-1-1-16,0 1 0,1-21 0,-1 21 15,0-22-15,1 1 0,-22 0 16,21-1-16,-21-20 0,0 42 0,1-22 16,-1 1-16,-21 21 0,0 0 15,0 0-15,-21 21 16,-1 21-16,1 0 0,0 0 16,0 0-16,0 22 0,0-22 15,-1 21-15,1-21 0,21 22 16,0-22-16,0 21 0,0-21 15,0 0-15,0 1 0,0-1 0,0 0 16,0 0-16,0 0 0,21 0 16,-21 1-1,0-1-15,-21-21 16,0 21-16,0-21 16,0 0-16,0 0 0,-1 0 15,1 0-15,21-21 47,21 0-47</inkml:trace>
  <inkml:trace contextRef="#ctx0" brushRef="#br0" timeOffset="10072.42">1947 2053 0,'0'0'15,"-21"-21"-15,0 21 0,0 0 0,0 0 16,-1 0-16,1 0 0,0 0 16,21-21-16,-21 21 0,42 0 62,0 0-46,22 0-16,-22 0 0,0 0 0,21 0 15,-21 0-15,22 0 0,20 0 16,-20 0-16,20 0 0,1 0 0,20 0 16,-20 0-16,20 0 0,1 0 15,0 0-15,-1 0 0,22 0 0,-21 0 16,21 0-16,-22 0 0,43 0 16,-21 0-16,21 0 0,0 0 15,0 0-15,0 0 0,0 0 16,21 0-16,-21 0 0,22 0 0,-1 0 15,0 0-15,0 0 0,0 0 16,0 0-16,1 0 0,20 0 0,-21 0 16,0 0-16,0 0 0,1 0 15,-1 0-15,21 0 0,-21 0 0,22 0 16,-22 0-16,21-21 0,-21 21 0,22 0 16,-1 0-16,0 0 0,-21 0 15,1 0-15,20-21 0,-21 21 0,0 0 16,22 0-16,-22 0 0,0 0 15,21-22-15,-21 22 0,1 0 16,-1 0-16,0 0 0,21-21 16,-21 21-16,1 0 0,-22 0 0,21 0 15,0 0-15,0-21 0,0 21 0,-21 0 16,21 0-16,-21 0 0,0 0 16,-21 0-16,21 0 0,0 0 0,-21 0 15,21 0-15,-21 0 0,0 0 16,0 0-16,-22 0 0,22 0 0,-21 0 15,-1 0-15,1 0 0,-21 0 16,20 0-16,-20 0 0,-1 0 0,1 0 16,-1 0-16,-20 0 0,20 0 0,-21 0 15,-20 0-15,20 0 16,-21 0-16,0 0 0,0 0 16,1 0-1,-1 0 1,0 0-16,-42-21 47,0 21-32,-1-21-15</inkml:trace>
  <inkml:trace contextRef="#ctx0" brushRef="#br0" timeOffset="10200.24">13377 1926 0,'-21'21'15,"0"-21"17,0 0-17,0 0-15,-1 0 0</inkml:trace>
  <inkml:trace contextRef="#ctx0" brushRef="#br0" timeOffset="20619.7">6392 4149 0,'0'21'0,"-21"-21"16,42-21 15,0 21-15,1-21-16,-1-1 0,21 1 15,-21-21-15,22 21 0,-1 0 0,0-22 16,43-20-16,-43 42 16,-21-22-16,22 22 0,-22-21 0,0 21 15,0-43-15,0 43 16,-21-21-16,0 20 0,0 1 16,0 0-16,-21 0 0,0 21 0,0-21 15,0 21-15,-22 0 0,22 0 16,0 0-16,0 0 0,0 0 0,0 21 15,-1 0-15,1 0 0,0 0 16,0 1-16,21 20 0,0-21 0,-21 21 16,21 1-16,0-22 0,0 21 15,0 1-15,0-1 0,0-21 0,0 21 16,21 1-16,0-22 0,0 21 0,0-21 16,1 1-16,-1-1 0,0 0 15,21 0-15,-21-21 0,1 0 16,20 0-16,0 0 0,-21 0 15,22-21-15,-1 21 0,0-21 0,-20-22 16,20 22-16,0 0 0,-21-21 0,22-1 16,-22 22-16,21-21 0,-21 21 15,1-22-15,-1 22 0,-21-21 0,0 21 16,0 0-16,0-1 0,0 1 16,0 0-16,0 0 0,0 42 31,0 0-31,0 0 15,0 1-15,0-1 0,0 0 0,0 0 16,0 0-16,0 0 16,0 22-16,0-22 0,0 21 0,0-21 15,0 22-15,0-22 0,-21 0 16,21 0-16,0 0 0,0 1 0,0-1 16,-22-21-16,22-21 31,0-1-31,0-20 0,0 21 15,0 0-15,0 0 0,22-22 16,-22 22-16,21-21 0,-21 21 0,21-22 16,0 22-16,0-21 0,0 21 15,1-1-15,-1 1 0,0 0 16,21 21-16,-21 0 0,1 0 0,-1 0 16,0 0-16,0 0 0,0 0 15,0 21-15,1 0 0,-22 1 0,0-1 16,21 21-16,0-21 0,0 0 15,-21 22-15,21-1 0,0-21 0,1 22 16,-22-22-16,21 21 0,0-21 16,0 22-16,0-22 0,0 0 0,22-21 15,-22 21-15,21-21 0,-21 21 0,22-21 16,-22 0-16,21 0 16,-21 0-16,22-21 0,-22 0 0,21 0 15,-21 0-15,22-1 0,-22 1 16,21 0-16,-21-21 0,1 21 0,20-22 15,-21 22-15,0-21 0,0-1 0,-21 22 16,0-21-16,0 21 0,0-22 16,0 22-16,0-21 0,0 21 0,-21 0 15,0-1-15,0 1 0,0 21 16,0 0-16,-43 0 16,43 0-16,0 0 0,-22 0 0,22 21 15,0 1-15,0 20 0,0-21 0,0 0 16,-1 22-16,1-22 0,0 21 0,21 0 15,0 1-15,-21-1 16,21-21-16,0 22 0,0-1 0,0-21 16,0 21-16,0-20 0,0-1 15,0 0-15,21 0 0,-21 0 0,21-21 16,0 0-16,1 0 0,-1 0 0,0 0 16,0 0-16,0-21 15,0 0-15,1 0 0,-1 0 0,0-22 16,0 22-16,0-21 0,0-1 15,1 1-15,-1 21 0,0-21 0,0-1 16,0 1-16,0 0 0,-21-1 0,22 1 16,-22 21-16,21 0 15,-21-1-15,0 44 32,0-1-32,0 0 0,0 21 0,0-21 15,0 22-15,0-22 0,0 21 16,0 1-16,0-1 0,0 0 0,0-21 15,0 22-15,0-22 0,0 21 0,21-21 16,0 1-16,0-1 0,0 0 16,1-21-16,-1 0 0,0 0 15,0 0-15,0 0 0,22 0 0,-22 0 16,0-21-16,0 0 0,0-1 16,22 1-16,-22-21 0,0 21 15,0-22-15,0 1 0</inkml:trace>
  <inkml:trace contextRef="#ctx0" brushRef="#br0" timeOffset="22434.93">9419 3090 0,'0'-21'16,"-21"21"0,0 0-16,21 21 0,-21 1 15,-1 20-15,22 0 16,-21 1-16,21 20 0,0 1 0,0-1 0,-21 1 15,21-22-15,0 21 0,-21 1 16,21-22-16,0 22 0,0-22 16,0 0-16,0-20 0,-21 20 0,21 0 15,0-21-15,0 1 0,0-1 16,0 0-16,0 0 0,0-42 31,0 0-15,0 0-16,0-1 0,0-20 0,0 21 15,21-21-15,-21 20 0,21-20 16,-21 21-16,21-21 0,0 20 0,1 1 16,-1-21-16,0 21 0,0 0 0,0 21 15,0 0-15,1 0 16,-1 0-16,21 0 0,-21 0 0,22 0 16,-22 21-16,21 0 0,-21 0 15,0 0-15,1 0 0,-1 1 0,0-1 16,-21 0-16,0 21 0,0-21 0,0 1 15,0-1-15,-21 0 0,0 0 16,-1 21-16,1-20 0,0-1 0,0 0 16,-21 0-16,20-21 0,1 21 15,-21-21-15,21 0 0,0 0 16,-22 0-16,22 0 0,0 0 0,0 0 0,0 0 16,-1-21-16,1 0 15,0 0-15,0 0 0,0-1 0,0 22 16,21-21-16,0 0 0,-22 21 0,22-21 15,22 42 17,-1-21-17,0 21-15,0 0 0,0 1 0,0-1 16,1 0-16,-1-21 0,0 21 16,0 0-16,0-21 0,0 21 15,1-21-15,-1 0 0,0 0 16,21 0-16,-21 0 0,22 0 0,-1 0 15,0 0-15,1 0 0,-22-21 16,21 0-16,22 0 0,-22 0 0,0 0 16,1-1-16,-1-20 0,-21 21 15,22-21-15,-1-1 0,-21 1 0,0 0 16,22-22-16,-22 22 0,0-22 16,-21 22-16,21-22 0,0 1 0,-21-1 15,0 22-15,0 0 0,0-1 0,0 1 16,0 21-16,0 0 0,0 0 15,0-1-15,-21 44 32,21-1-32,-21 21 0,0 0 15,21 1-15,0-1 0,0 22 0,0-22 16,0 21-16,0-20 0,0 20 16,0-20-16,0-1 0,0 0 0,0 1 15,0-1-15,0 0 0,0-21 16,21 22-16,-21-22 0,21 21 0,0-21 15,0 1-15,1-1 0,-1 0 0,0 0 16,21 0-16,-21 0 0,1-21 16,20 0-16,-21 0 0,0 0 0,22 0 15,-22 0-15,21-21 0,-21 0 16,22 0-16,-1 0 0,-21-22 0,21 22 16,-20-21-16,-1 21 0,0-22 15,0 1-15,0 21 0,0-21 16,-21-1-16,0 22 0,0-21 0,0 21 15,0-1-15,0 1 0,-21 21 16,0 0 0,0 21-16,0 1 0,21-1 15,0 0-15,0 0 0,0 0 16,-21 22-16,21-22 0,0 0 0,0 0 16,0 21-16,0-20 0,0-1 0,0 0 15,0 21-15,21-21 0,-21 1 16,21-1-16,0 0 0,0-21 15,0 21-15,1 0 0,-1-21 0,21 0 16,0 21-16,-20-21 0,20 0 16,21 0-16,-20 0 0,-1 0 0,0 0 15,22 0-15,-22 0 0,1-21 16,20 0-16,-21 21 0,1-21 0,-1 0 16,0-22-16,1 22 0,-1 0 0,0-21 15,-20 21-15,-1-22 0,0 22 16,-21-64-16,0 43 0,0 21 15,0-21-15,0 20 0,-21-20 0,0 21 16,-1 0-16,1 0 0,0 21 16,-21 0-16,21 0 0,-1 0 15,1 0-15,0 0 16,0 21-16,0 0 0,0 0 0,-1 21 16,1-20-16,0 20 0,0-21 0,0 0 15,21 22-15,0-22 0,-21 21 16,21-21-16,0 0 0,0 1 0,0 20 15,0-21-15,0 0 0,0 0 16,0 1-16,0-1 0,0 0 0,21 0 16,-21 0-16,21-21 0,0 0 15,0 0-15,0 0 16,1 0-16,-1 0 0,0 0 16,0-21-16,0 0 0,0 0 0,1 0 15,20-1-15,-21 1 0,0 0 16,22-21-16,-22 21 0,21-22 0,-21 1 15,22-22-15,-22 22 0,0-21 16,0-1-16,0 1 0,-21-22 0,0 21 16,21 1-16,-21-1 0,0 1 15,22 21-15,-22-1 0,0 1 0,0 0 16,0-1-16,0 22 0,0 0 16,0 42-1,-22 0-15,1 22 16,21-1-16,-21 0 0,21 22 0,0-1 15,-21 1-15,21-1 16,-21 22-16,21-22 0,0 1 0,0-1 16,0 1-16,0-22 0,0 22 15,0-22-15,0 0 0,0 1 0,0 20 16,0-42-16,0 22 0,0-22 16,21 0-16,0 0 15,0-21-15,0 0 0,1 0 16,-1 0-16,0 0 0,0 0 0,0 0 15,0 0-15,1-21 0,20 0 16,-21 0-16,21 0 0,-20-1 0,-1 1 16,21 0-16,-21 0 0</inkml:trace>
  <inkml:trace contextRef="#ctx0" brushRef="#br0" timeOffset="22791.44">13187 3471 0,'0'0'0,"0"22"16,21-22-1,0 0-15,0 0 16,0 21-16,1-21 0,-1 0 16,0 0-16,0 0 0,0 0 0,0 0 15,1 0-15,-1 0 0,0 0 0,0 0 16,0 0 0,-21 21-1,0 0 16,-21-21-31,0 0 0,0 0 16,0 21-16,-1-21 0</inkml:trace>
  <inkml:trace contextRef="#ctx0" brushRef="#br0" timeOffset="23067.93">13039 3768 0,'0'0'0,"-22"21"16,22 0 0,22-21-16,-1 0 0,0 0 15,0 0-15,21 0 0,-20 0 16,20 0-16,-21 0 0,0 0 16,22 0-16,-22 0 0,0 0 0,0 0 15,0 0-15,0 0 0,1 0 16,-22-21 15,0 0-15</inkml:trace>
  <inkml:trace contextRef="#ctx0" brushRef="#br0" timeOffset="24720.4">14838 2731 0,'0'0'16,"-43"-22"-1,22 22-15,0 22 16,21-1-16,0 0 0,0 0 16,0 0-16,0 0 0,0 1 15,0-1-15,21 0 0,-21 0 16,21 0-16,1-21 0,-1 0 16,21 21-16,-21-21 0,0 0 0,22 0 15,-1 0-15,0 0 0,1 0 16,-1-21-16,0 0 0,22 0 15,-22 0-15,1 21 0,-22-21 0,21-22 16,-21 22-16,0 0 0,1 0 16,-22 0-16,0-1 0,0 1 0,0 0 15,0 0-15,0 0 0,-22 21 16,1 0-16,0 0 16,0 21-16,0 0 0,0 0 15,21 22-15,-22-1 0,22 0 16,-21 1-16,0-1 0,21 0 15,0 22-15,0-22 0,-21 22 16,21-22-16,0 21 0,0 1 0,0-22 16,0 22-16,0-1 0,0-20 0,0 20 15,0-21-15,0 1 0,0 20 16,0-20-16,21-1 0,-21 0 0,0 1 16,0-22-16,0 21 0,0-21 0,0 0 15,0 1-15,0-1 0,0 0 16,-21-21-16,0 0 0,0 0 0,-1 0 15,1 0-15,0 0 0,0-21 16,-21 0-16,-1-1 0,1 1 0,21 0 16,-22 0-16,1-21 0,0 20 0,21-20 15,-22 21-15,22-21 0,0 20 16,-21 1-16,20-21 0,22 21 16,-21 0-16,21-1 0,-21 22 0,21-21 15,0 0-15,0 42 47,21 0-47,0 1 0,1-1 16,-1 0-16,-21 0 0,21 0 0,0 0 15,-21 1-15,21-1 0,0 0 16,-21 0-16,22 0 0,-1 0 0,0 1 16,0-1-16,0 0 15,0-21-15,1 21 0,-1 0 16,0-21-16,21 0 0,-21 21 0,22-21 15,-22 0-15,21 0 0,1 0 16,-1 0-16,0 0 0,-21 0 0,22 0 16,-1 0-16,-21-21 0,0 21 0,1-21 15,-1 21-15,0 0 0,-21-21 16,21 0 0,-21 0-1,21 21-15,-21-22 31,21 22-31,-21-21 0,22 21 16,-1 0-16,-21-21 0,21 21 16,0-21-16,0 0 0,0 0 15,1 21 1,-22-22-16,21 22 0,-21-21 16,21 21-16,-21-21 0,0 0 15,0 0 1,0 0-1,0-1-15,21 22 16,-21-21-16,0 0 0,0 0 47,0 42 78,-21-21-16,0-21-109,0 0 16,-1 21-16,1-21 16</inkml:trace>
  <inkml:trace contextRef="#ctx0" brushRef="#br0" timeOffset="25659.35">15155 3217 0,'0'0'0,"-21"-63"31,21 42-31,21 21 0,0-21 15,1-1-15,-1 22 0,0-21 16,0 21-16,0 0 0,0-21 16,1 0-16,-1 21 0,0-21 0,0 0 15,0-1 1,-21 1-16,21 21 16,-21-21-16,0 0 0,0 0 15,0 0-15,0-1 16,0 1 15,-21 21-15,0 0-16,0 0 47,0 0-1,21 21-46,-21 1 16,21-1-16,-22 0 0,1 0 16,21 0-16,-21 22 0,21-22 15,0 21-15,-21 22 0,0-1 0,21 1 16,-21-1-16,-1 1 0,22 20 16,0-20-16,-21 20 0,21-20 0,-21 21 15,21-22-15,-21 22 0,21 21 0,0-22 16,0 1-16,-21 0 0,0-1 15,21 22-15,-22-21 0,1-1 16,0 22-16,0-21 0,0 0 0,0-1 16,-22 1-16,22 0 0,0-22 0,0 1 15,0-1-15,-1 1 0,1-22 16,21 0-16,0 1 0,0-22 0,0 0 16,0 0-16,21-21 15,1-21 1,20 0-16,-21 0 0,21-22 0,1 22 15,-1-21-15,22-1 0,-22 1 0,21 0 16,-20-1-16,20-20 0,-20 21 0,-1-22 16,0 1-16,1-22 0,-22 21 15,0 1-15,-21-1 0,0 1 16,0-22-16,-21 22 0,-22-1 0,1-20 16,0 20-16,-1 1 0,-20-1 15,-1 22-15,1-1 0,21 1 0,-1 21 16,-20 0-16,42 0 0,-22-1 0,22 22 15,0 0-15,0 0 0,0 0 16,42 0 15,0 0-31,0 0 16,21 0-16,-20 0 0,-1 0 0,21 0 16,-21 0-16,0 0 0,1 0 15,-1 0-15,0-21 0,0 21 16,-21-21-16,0 0 0,0 0 15,21 0-15,-21-1 16</inkml:trace>
  <inkml:trace contextRef="#ctx0" brushRef="#br0" timeOffset="26288.43">16087 3577 0,'21'-21'0,"-42"42"0,63-42 0,0 21 15,-21-21-15,1 0 16,-1 0-16,-21-1 0,0 1 16,0 0-16,0 0 0,0-21 15,0 20-15,0 1 0,0-21 16,0 21-16,0 0 0,-21-22 0,-1 43 16,1-21-16,0 0 0,0 21 15,0 0-15,0 0 0,-22 0 0,22 0 16,-21 21-16,21 0 0,-22 0 15,22 1-15,-21 20 0,-1-21 0,1 21 16,0 22-16,21-22 0,-22 1 0,22-1 16,0 0-16,0 1 15,0-1-15,21 0 0,0-21 0,0 22 16,0-22-16,0 0 0,21 0 16,0 0-16,0 1 0,0-22 15,0 21-15,22-21 0,-22 0 0,0 0 16,0 0-16,0-21 0,22 21 15,-22-22-15,0 1 0,21 0 0,-20 0 16,20 0-16,0-22 0,-21 1 0,1 0 16,20-1-16,-21 1 0,0 0 15,-21-1-15,21 1 0,-21 21 0,0-21 16,0 20-16,22 1 0,-22 0 16,0 42-1,-22 0 1,22 1-16,-21 20 0,21-21 15,0 21-15,0 1 0,0-1 0,0-21 16,0 22-16,0-1 0,21-21 16,1 21-16,-22-20 0,21-1 0,0 21 15,0-42-15,-21 21 0,21 0 0,0 1 16,1-22-16,-1 0 0,0 21 16,0-21-16,0 0 0,0 0 0,1 0 15,-1 0-15,21-43 0,0 22 16,-20 0-16,-1 0 15,21 0-15,-21-22 0,0 1 0,22 0 16,-1-22-16,-21 22 0</inkml:trace>
  <inkml:trace contextRef="#ctx0" brushRef="#br0" timeOffset="26584.39">17145 2709 0,'0'-21'15,"0"42"-15,0-63 0,0 21 0,0 0 0,-21 21 31,0 0-31,-1 21 0,22 0 16,-21 21-16,0-20 0,21 20 0,-21-21 16,0 21-16,21 22 0,-21-22 15,21 22-15,-22-22 0,22 43 16,-21-22-16,21 1 0,-21-1 16,0 1-16,21-1 0,0 1 0,0-22 15,-21 0-15,21 1 0,0-1 0,0 0 16,0-20-16,0-1 0,0 0 15,0 0-15,0 0 0,0 0 16,21-21 0,0 0-16,0-21 15,0 0-15,1 0 0,-1 0 0,0 0 16,0-1-16</inkml:trace>
  <inkml:trace contextRef="#ctx0" brushRef="#br0" timeOffset="27032.48">17759 3281 0,'0'0'0,"21"-21"16,21-43 0,-21 43-16,-21 0 0,0 0 15,-21 21 1,0 0-16,-21 0 0,21 0 16,-1 0-16,-20 21 0,0 0 15,-1 0-15,1 0 0,21 1 0,-21-1 16,20 21-16,1-21 0,0 0 15,21 1-15,0-1 0,0 0 16,0 0-16,0 0 0,0 0 0,21-21 16,0 22-16,1-22 0,-1 21 0,21-21 15,0 21-15,1-21 0,-1 21 16,0-21-16,1 21 0,-22-21 0,21 21 16,-21 1-16,22-22 0,-22 21 15,0 0-15,-21 0 0,0 0 16,0 0-16,-21 1 15,0-22-15,-22 21 0,22-21 0,-21 21 16,0 0-16,-1-21 0,-20 0 0,20 21 16,1-21-16,0 0 0,21 0 15,-22 0-15,22 0 0,-21 0 16,21 0-16,-1 0 16,22-21-1,0 0-15,0 0 16,22 0-16,-1-1 0,0 22 0,0-21 15,0 0-15,0-21 0,22 21 16</inkml:trace>
  <inkml:trace contextRef="#ctx0" brushRef="#br0" timeOffset="27556.75">18267 3450 0,'0'0'0,"0"21"0,0 1 16,21-22 0,0 0-16,0 0 15,0 0-15,1 0 0,20 0 0,-21 0 16,21-22-16,1 22 0,-22-21 0,21 0 16,1 0-16,-1 0 0,-21 0 15,21-1-15,-20-20 0,-1 21 16,0-21-16,0 20 0,-21-20 0,0 21 15,0 0-15,0 0 0,0-1 0,0 1 16,-21 21-16,0 0 16,0 0-16,-22 0 0,22 0 0,0 0 15,-21 21-15,20 1 0,-20-1 0,0 0 16,-1 0-16,22 21 0,-21-20 16,0 20-16,20 0 0,-20 1 0,21-22 15,0 21-15,0 0 0,-1-20 16,22 20-16,0-21 0,0 21 0,0-20 15,0-1-15,0 0 0,22 0 0,-1 0 16,0 0-16,0-21 0,0 22 16,0-22-16,22 0 0,-22 21 0,21-21 15,1 0-15,-22 0 16,21 0-16,-21 0 0,22 0 0,-22 0 16,21 0-16,-21 0 0,0 0 0,1-21 15,-1 21-15,0-22 0,0 22 16,-21-21-16,21 21 15,-21-21 1,0 0 0</inkml:trace>
  <inkml:trace contextRef="#ctx0" brushRef="#br0" timeOffset="27728.77">18923 3768 0,'0'0'0,"-21"0"63,0 0-63,-1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3:54:30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318 0,'0'0'0,"0"-22"0,0 1 15,0 0 1,0 0-16,0 0 15,0 0 1,0-1 0,0 44 31,0-1-32,0 0-15,0 21 16,0-21-16,0 1 0,-21 20 0,21 0 15,-21 1-15,21-1 0,-22 0 16,22 1-16,-21-1 0,0 21 0,21 1 16,-21-1-16,0-20 0,0 20 15,-1 1-15,1-1 0,21-20 16,-21 20-16,0-21 0,0 1 16,21-22-16,0 21 0,-21-21 15,21 1-15,-22-1 0,22 0 16,-21-21-16,21-21 31,0 0-31,0-1 16,0 1-16,0 0 0,0-21 0,0-1 15,21 1-15,1 0 0,-22-22 16,21 22-16,0-22 0,-21 1 16,21-1-16,0 22 0,0-21 0,1 20 15,-22 1-15,21-22 16</inkml:trace>
  <inkml:trace contextRef="#ctx0" brushRef="#br0" timeOffset="265.62">1841 339 0,'0'-85'32,"0"170"-32,22-170 0,-22 64 0,21 21 15,-21 21 1,0 0-16,0 0 0,0 1 0,0 20 16,0-21-16,21 21 0,-21 1 15,0-1-15,21 0 0,-21 1 0,0-1 16,0 0-16,0 22 0,0-22 15,0 22-15,0-22 0,0 22 16,0-22-16,0 0 0,0 1 16,0-1-16,0-21 0,0 21 15,0-20-15,0-1 0,21 0 0,-21 0 16,0 0-16,0-42 31,0 0-15,0 0-16,0 0 0,0-1 15</inkml:trace>
  <inkml:trace contextRef="#ctx0" brushRef="#br0" timeOffset="557.01">1566 931 0,'0'22'31,"21"-22"-31,1 0 0,-1 0 16,0 0-16,21 0 0,-21 0 0,22 0 15,-1-22-15,-21 22 0,22-21 16,-1 21-16,0-21 0,-21 21 0,22-21 16,-1 21-16,-21 0 0,22-21 15,-22 21-15,21 0 0,-21-21 16,0 21-16,1 0 0,-1 0 15,0 0-15,-21-22 32</inkml:trace>
  <inkml:trace contextRef="#ctx0" brushRef="#br0" timeOffset="1137.96">2392 741 0,'0'21'47,"0"0"-31,0 0-16,0 1 0,0 20 16,0-21-16,0 0 0,0 22 15,-21-22-15,21 0 0,-22 21 0,22-21 16,-21 22-16,21-22 0,0 0 15,-21 0-15,21 22 0,-21-22 0,21 0 16,0 0-16,0 0 16,-21-21-1,21-21 17,0 0-32,0 0 0,0 0 15,0-1-15,0-20 0,0 21 0,21-21 16,0-1-16,0 1 0,0 21 15,1-22-15,20 1 0,-21 0 0,0 21 16,22-22-16,-22 22 0,21 0 16,-21 21-16,22-21 0,-22 21 0,0 0 15,21 0-15,-21 0 0,1 0 16,-1 21-16,0 0 0,0 0 16,-21 0-16,21 22 0,-21-22 0,0 21 15,21-21-15,-21 22 16,0-1-16,0-21 0,0 22 0,0-22 15,0 21-15,-21-21 0,21 0 16,-21 1-16,21-1 0,0 0 0,0 0 16,0 0-1,0-42 32,0 0-47,0 0 0,0 0 16,0-22-16,0 22 0</inkml:trace>
  <inkml:trace contextRef="#ctx0" brushRef="#br0" timeOffset="1697.98">3133 826 0,'0'0'0,"0"21"47,0 0-47,0 0 16,0 0-16,0 0 15,0 1-15,0 20 0,0-21 0,0 0 0,-22 22 16,22-22-16,0 21 16,-21-21-16,21 0 0,0 22 0,0-22 15,0 0-15,-21 0 0,21 0 16,-21 1-16,21-1 15,0-42 32,0-1-47,0 1 0,0-21 16,0 21-16,0-22 0,21 22 16,0-21-16,0 0 0,1-1 15,-1 1-15,0 0 0,21 20 16,-21-20-16,22 21 0,-22 0 15,0 0-15,21-1 0,-20 22 0,-1 0 16,0 0-16,0 22 0,0-1 16,0 0-16,1 0 0,-1 0 0,-21 22 15,0-22-15,0 21 0,0-21 16,0 22-16,0-1 0,0-21 0,0 21 16,0-20-16,-21-1 0,-1 0 15,22 0-15,-21 0 0,21 0 0,0 1 16,-21-22-16,21 21 15,-21-21 1,21-21 15,0-1-31</inkml:trace>
  <inkml:trace contextRef="#ctx0" brushRef="#br0" timeOffset="2513.14">4000 889 0,'0'0'16,"0"-21"-16,22 0 0,-1 0 15,-21-1-15,0 1 16,0 0-1,-21 42 17,-1 0-17,1 1-15,21-1 0,-21 0 0,0 21 16,0 1-16,0-1 0,-1-21 16,1 21-16,21 1 0,-21-1 0,21-21 15,-21 22-15,21-22 0,0 0 16,0 0-16,0 0 0,0 0 0,0 1 15,21-1-15,0-21 16,0 0-16,1 0 0,20 0 0,-21 0 16,0 0-16,22 0 0,-22-21 15,21 21-15,-21-22 0,0 1 0,22 0 16,-22 0-16,0 0 16,0-22-16,0 22 0,1 0 0,-22-21 15,0-1-15,0 22 0,0-21 16,0 0-16,-22-1 0,1 22 0,-21-21 15,21 21-15,0-1 0,-22 1 16,22 21-16,0 0 0,0 0 0,0 0 16,-1 0-16,1 0 0,0 0 15,0 21-15,0 1 0,0-1 0,-1 0 16,22 0-16,0 0 16,0 0-16,0 1 0,0-1 0,22-21 31,-1 0-31,0 0 15</inkml:trace>
  <inkml:trace contextRef="#ctx0" brushRef="#br0" timeOffset="2853.45">4784 402 0,'0'0'0,"-22"0"31,1 21-31,0 1 16,0-22-16,21 21 0,-21 0 0,0 0 15,-1 21-15,22-20 0,0-1 16,0 21-16,-21 0 0,21 1 0,-21-1 16,21 0-16,0 1 0,0-1 15,-21 0-15,21 22 0,-21-22 0,21 1 16,0-1-16,-21-21 0,21 21 15,0-20-15,0-1 0,-22 0 0,22 0 16,0 0-16,0 0 16,22-21-1,-1 0-15,0 0 0,-21-21 16,21 21-16,0-21 0,0 0 16,-21 0-16,22 0 0,-1-1 0</inkml:trace>
  <inkml:trace contextRef="#ctx0" brushRef="#br0" timeOffset="3085.97">4297 847 0,'0'0'0,"-21"0"16,21 21-1,21-21-15,0 0 0,0 0 16,21 0-16,1 0 15,-22-21-15,21 21 0,1 0 0,-1-21 16,0 21-16,1 0 0,-1-22 16,0 22-16,-21 0 0,1 0 0,-1 0 15,0 0-15</inkml:trace>
  <inkml:trace contextRef="#ctx0" brushRef="#br0" timeOffset="5337.98">5292 1207 0,'21'0'46,"0"-22"-46,0 1 0,0 0 16,-21 0-16,21 0 0,1 0 16,-1-1-16,-21 1 0,0 0 0,0-21 15,0 21-15,0-22 0,0 22 16,0 0-16,-21-21 0,21 20 0,-22 1 16,1 0-16,-21 21 0,21-21 15,0 21-15,-1 0 0,-20 0 16,21 0-16,0 0 0,-22 21 0,22-21 15,-21 21-15,21 22 0,0-22 16,-22 21-16,22 0 0,0 1 0,21-22 16,0 21-16,-21 1 0,21-1 15,0-21-15,0 21 0,0-20 0,0-1 16,0 0-16,0 0 0,21 0 16,-21 0-16,21 1 0,0-22 15,0 0-15,1 21 0,-1-21 0,0 0 16,0 0-16,0 0 0,0 0 0,1-21 15,-1 21-15,0-22 16,0 1-16,0 0 0,0 0 0,1 0 16,-1 0-16,0-22 0,0 22 15,0-21-15,0 21 0,1-22 0,-22 1 16,0 0-16,0 20 0,0-20 16,0 21-16,0-21 0,0 20 0,0 1 15,0 0-15,0 42 16,0 0-1,0 1-15,0-1 0,-22 21 16,22 0-16,-21 1 0,21-1 0,0 0 16,-21 1-16,21-1 0,0 0 0,0-20 15,0 20-15,0-21 0,0 0 16,0 22-16,0-22 0,21 0 16,0-21-16,1 0 15,-1 0-15,0 0 0,21 0 16,-21 0-16,1 0 0,20-21 15,0 0-15,-21-1 0,22 1 0,-1 0 16,0-21-16,-20 21 0,20-22 16,-21 1-16,0 0 0,0-1 0,1-20 15,-1 20-15,-21-20 0,21 21 16,-21-1-16,21 1 0,-21 0 0,0-1 16,0 1-16,0 21 0,0-22 15,21 22-15,-21 0 0,0 0 16,0 42 15,-21 0-31,21 0 0,0 22 0,-21-1 16,0-21-16,21 22 0,-21 20 15,21-21-15,0 1 0,-22 20 0,1-20 16,0 20-16,21-21 0,0 1 16,0 20-16,-21-42 0,21 22 0,0-1 15,0-21-15,0 22 16,0-22-16,0 0 0,0 0 0,21 0 15,0-21-15,0 0 0,1 0 16,-1 0-16,0 0 0,0 0 16,0 0-16,0-21 0,22 0 0,-22 21 15,0-21-15,0 0 0,0-22 16,22 22-16,-22-21 0,0 21 0,0-22 16,-21 1-16,21 0 0,1 20 15,-1-20-15,-21 0 0,0 21 0,0-1 16,21 1-16,-21 0 0,0 42 31,0 0-15,0 1-16,0-1 0,0 0 0,0 21 15,0-21-15,0 22 16,0-22-16,0 21 0,0-21 0,0 22 16,0-22-16,0 0 0,0 0 15,0 0-15,0 1 0,0-1 0,21 0 16,0 0-16,0-21 0,1 0 15,-1 0-15,0 0 0,21 0 16,-21 0-16,22 0 0,-22 0 0,0-21 16,21 0-16,-20 0 0,20-1 15,-21 1-15,0 0 0,0 0 0,22-21 16,-22 20-16,-21-20 0,21 21 16,0-21-16,-21 20 0,0 1 0,0 0 15,0 0-15,0 0 0,0 42 47,-21 0-47,21 0 0,-21 22 16,21-22-16,-21 0 0,21 21 15,0-21-15,0 22 0,-21-22 0,21 0 16,0 0-16,0 0 0,0 1 0,0-1 16,0 0-16,0 0 0,0 0 15,21-21-15,0 0 16,0 0-16,0 0 0,22 0 15,-22 0-15,0 0 0,21-21 0,-21 0 16,1 0-16,20 0 0,-21-1 16,0 1-16,0 0 0,1-21 15,-1 21-15,-21-22 0,0 1 0,0 21 16,0-22-16,0 22 0,0-21 16,0 21-16,-21 0 0,-1 21 0,1-22 15,0 22-15,-21 0 0,-1 0 16,22 0-16,-21 22 0,0-22 0,20 21 15,1 0-15,0-21 0,0 21 16,21 0-16,21-21 16,0 0-1,0 0-15,1 0 0,20 0 0,0 0 16,1-21-16,-1 0 16,0 0-16,1 21 0,-1-21 0,0-1 15,1 1-15,-1 0 0,0 21 16,1-21-16,-22 21 0,21 0 0,-21 0 15,0 0-15,1 0 0,-22 21 16,0 0-16,0 0 16,0 1-16,0-1 0,0 0 15,0 0-15,0 21 0,0-20 0,0 20 16,0-21-16,0 0 0,-22 22 16,22-22-16,0 0 0,-21 0 0,21 0 15,0 0-15,0 1 0,0-1 16,0 0-16,0 0 0,0 0 15,0-42 32,0 0-47,0 0 16,0 0-16,0-1 0,0 1 16,21 0-16,1-21 0,-1-1 0,0 22 15,0-21-15,21 0 0,-20-1 16,20 1-16,0 0 0,1-1 0,-1 22 15,0 0-15,1 0 16,-1 0-16,0 21 0,1 0 0,-22 0 0,0 21 16,21 0-16,-42 0 15,21 21-15,-21-20 0,0 20 0,0-21 16,0 21-16,0 1 0,0-1 16,0-21-16,0 22 0,0-22 0,-21 0 15,21 21-15,0-21 0,0 1 0,-21-22 16,21 21-16,-21 0 0,21 0 15,0-42 32,21 0-47,0 0 16,0-1-16,1 1 0</inkml:trace>
  <inkml:trace contextRef="#ctx0" brushRef="#br0" timeOffset="5832.96">8932 910 0,'0'0'0,"0"-21"16,0 0-16,0 0 0,0 0 0,0-1 16,0 1-16,0 0 15,-21 21-15,0 0 0,0 0 16,0 0-16,-1 0 15,1 0-15,0 21 0,0 0 0,-21 1 16,20-1-16,1 0 0,-21 21 16,21-21-16,0 1 0,21-1 0,0 0 15,0 0-15,0 0 0,0 0 16,0 1 0,21-22-16,21 0 0,-21 0 15,0 0-15,22 0 0,-22 21 16,21-21-16,1 0 0,-22 21 0,21-21 15,-21 0-15,0 21 0,22 0 16,-22-21-16,-21 21 0,21-21 16,-21 22-16,0-1 0,0 0 15,0 0-15,-21 0 16,0-21-16,0 21 0,-1-21 0,-20 0 16,21 22-16,-21-22 0,20 21 15,-20-21-15,21 0 0,-21 0 0,20 0 16,1 0-16,0 0 0,0 0 15,0 0-15,0 0 0,-1 0 0,1-21 16,21-1 0,-21 22-16,21-21 15,0 0-15,-21 21 0,21-21 0,0 0 16,0 0-16</inkml:trace>
  <inkml:trace contextRef="#ctx0" brushRef="#br0" timeOffset="6276.92">6921 169 0,'0'0'16,"-21"22"-16,21-1 0,0 0 0,0 0 0,-21 0 15,21 0-15,0 1 16,0-1-16,21-21 16,0 0-16,1 0 15,-1 0-15,0-21 16,-21-1-1,0 1-15,0 0 16,-21 21 0,0 0-16,-1 0 0,1 0 15,0 0-15,0 0 0,0 0 16,0 0-16,-1 21 16,1-21-16,21 21 15,-21-21 1,0 0-1</inkml:trace>
  <inkml:trace contextRef="#ctx0" brushRef="#br0" timeOffset="6585.83">5715 699 0,'0'0'0,"-21"0"0,21 21 0,-21-21 15,42 0 1,0 0-16,0 0 16,0 0-16,0 0 0,1 0 0,20 0 15,-21 0-15,21 0 0,-20 0 16,20 0-16,-21 0 0,0 0 15,0 0-15,1 0 0,-1 0 0,0 0 16,0 0-16,0 0 16,-21 21-16,0 0 31,-21-21-31,0 21 0</inkml:trace>
  <inkml:trace contextRef="#ctx0" brushRef="#br0" timeOffset="7857.88">2222 1651 0,'0'0'0,"-42"0"0,-43 0 31,64 0-31,0 0 16,42 0 46,0 21-62,1-21 16,-1 0-16,0 0 16,0 0-16,21 0 0,-20 21 0,20-21 15,0 0-15,1 0 0,-1 0 16,21 0-16,-20 0 0,-1 0 0,22 0 16,-1 22-16,-21-22 0,22 0 15,-22 0-15,22 0 0,-22 0 0,22 0 16,-1 0-16,1 0 0,-1 0 15,22 0-15,-22 0 0,22 0 0,0 0 16,20 0-16,-20 0 0,0 0 16,21 0-16,-22 0 0,22 0 0,-21 0 15,21 0-15,-1 0 0,1 0 16,0 0-16,0 0 0,-21 0 16,20 0-16,-20 0 0,21 0 15,-21 0-15,-1 0 0,1 0 0,0 0 16,20 0-16,-20 0 0,0 0 15,-1 0-15,1 0 0,-21 0 0,20 21 16,-20-21-16,-1 0 0,1 0 16,20 21-16,-20-21 0,-1 0 0,1 0 15,-1 21-15,1-21 0,21 0 16,-22 0-16,1 0 0,-1 21 0,1-21 16,-1 0-16,-21 0 0,22 0 15,-22 0-15,22 0 0,-22 0 0,0 0 16,1 0-16,20 0 0,-20 21 15,-1-21-15,0 0 0,1 0 16,20 0-16,-21 0 0,1 0 0,-1 0 16,0 0-16,1 0 0,-1 0 15,0 0-15,1 0 0,-1 0 0,0 0 16,1 0-16,-22 0 0,21 0 16,-21 0-16,22 0 0,-22 0 0,21 0 15,-21 0-15,22 0 0,-22 0 0,21 0 16,-21 0-16,1 0 15,20 0-15,-21 0 0,0 0 0,0 0 16,1 0-16,-1 0 16,0 0-16,0 0 15,0 0 17,-21-21 77,21 21-93,-21-21-16,22 0 15</inkml:trace>
  <inkml:trace contextRef="#ctx0" brushRef="#br0" timeOffset="11021.34">9779 931 0,'-21'0'63,"0"0"-63,-1 0 0,1 0 15,0 0-15,0 0 16,0 0-16,0 0 0,-1 0 0,1 0 16,0 0-16,0 0 15,0 0-15,0 0 16,21 22 15,21-22 0,21 21-31,-21-21 0,0 0 0,22 0 16,-1 0-16,-21 0 0,43 0 16,-22 0-16,0 0 0,22 0 15,-22 0-15,22 0 0,-22 0 0,22 0 16,-22 0-16,0 0 0,1 0 16,-1 0-16,-21 0 0,21 0 0,-20 0 15,20-21-15,-21 21 0,0 0 16,0 0-1,-42 0 64,0 0-64,0 0 1,0 0-1,0 0-15</inkml:trace>
  <inkml:trace contextRef="#ctx0" brushRef="#br0" timeOffset="11453.94">9567 974 0,'0'0'0,"-42"0"31,42 21 0,21-21-15,0 0-16,0 0 0,22 0 15,-22 0-15,0 0 0,21 0 0,1 0 16,-1 0-16,0 0 0,1 0 16,-1 0-16,0 0 0,22 0 0,-22 0 15,1 0-15,-1 0 0,-21 0 16,21 0-16,-20 0 0,20 0 16,-21 0-16,0 0 0,0 0 15,1 0-15,-22-21 47,0 0-16,-22 21-31,22-22 16</inkml:trace>
  <inkml:trace contextRef="#ctx0" brushRef="#br0" timeOffset="11960.97">10287 699 0,'-21'0'16,"21"21"15,0 0-31,0 0 16,0 0-16,21-21 15,-21 21-15,21-21 0,0 22 0,0-1 16,1 0 0,-1-21-16,0 0 0,-21 21 0,21-21 15,0 0-15,0 0 0,-21 21 16,22-21-16,-1 0 0,0 0 31,-21 21 0,-21 1-15,0-22-16,21 21 0,-22-21 16,1 21-16,0 0 0,0 0 0,-21 0 15,20 1-15,1-1 0,-21 0 16,21 0-16,0 0 0,-1 0 16,-20 22-16,21-22 0,0 0 15,0 0-15,-1-21 0,1 21 0,21 1 16,-21-1-16,21 0 31,21-21 0,0 0-31,1-21 16</inkml:trace>
  <inkml:trace contextRef="#ctx0" brushRef="#br0" timeOffset="13489.67">11578 423 0,'21'0'31,"0"0"-15,-21-21-1,22 21 1,-22-21-16,21 0 0,0 21 15,-21-21-15,21 0 16,-21-1-16,21 22 0,-21-21 0,0 0 16,0 0-16,0 0 15,0 0-15,0-1 16,-21 22 0,0 0-16,0 22 0,0-1 15,-1-21-15,-20 21 0,21 0 16,0 0-16,-22 0 0,22 1 15,0-1-15,0 0 0,0 0 0,0 0 16,21 0-16,-22 1 0,22-1 16,0 0-1,22 0-15,-1-21 16,0 0-16,0 0 0,0 21 16,0-21-16,1 21 0,-1-21 0,0 0 15,0 22-15,0-22 0,0 0 16,1 21-16,-1-21 0,0 0 0,0 21 15,0-21-15,-21 21 0,21 0 16,-21 0-16,0 1 16,0-1-16,-21 0 15,0-21-15,0 21 0,0 0 16,0-21-16,-1 21 0,1-21 16,0 0-16,0 0 0,0 0 15,-22 0-15,22 0 0,0 0 0,0 0 16,0 0-16,0 0 15,-1 0-15,1-21 0,0 21 0,0-21 16,0 0 0,0 21-16,21-21 31,21 21-15,0-21-16,0 21 0,0 0 15</inkml:trace>
  <inkml:trace contextRef="#ctx0" brushRef="#br0" timeOffset="14018.04">12044 445 0,'0'-22'16,"-21"22"31,-1 22-47,1-1 0,0 0 15,0 0-15,0 0 16,0 0-16,21 1 0,0-1 0,-22 0 16,22 0-16,0 0 0,0 0 15,0 1-15,0-1 0,0 0 0,0 0 16,0 0-16,22 0 0,-1-21 15,0 22-15,0-22 0,0 0 16,0 0-16,1 0 0,-1 0 16,0 0-16,0-22 0,0 22 15,0-21-15,1 0 0,-1 21 16,0-21-16,0 0 0,0 0 0,0-1 16,1 1-16,-1-21 0,0 21 15,-21 0-15,0-22 0,0 22 16,0 0-16,0 0 0,-21 0 0,0-1 15,-1 1-15,1 21 0,-21 0 16,21 0-16,0 0 0,-1 0 0,-20 0 16,21 0-16,0 21 0,0-21 15,-1 22-15,1-1 0,21 0 0,-21 0 16,21 0-16,-21 0 16,21 1-16,0-1 0,0 0 15,21 0 1,0-21-16,0 0 0,1 0 15,-1 0-15</inkml:trace>
  <inkml:trace contextRef="#ctx0" brushRef="#br0" timeOffset="14433.98">12404 445 0,'0'0'0,"0"-22"15,21 22 17,0 0-32,0 0 15,0 22-15,0-1 0,1-21 16,-1 21-16,-21 0 0,21 0 16,0 0-16,-21 1 0,21-1 0,-21 0 15,0 0-15,0 0 0,0 0 16,0 1-16,0-1 0,0 0 15,-21-21 1,21 21-16,-21-21 16,21-21-1,0 0 1,0 0-16,0-1 16,0 1-16,0 0 0,0 0 15,0 0-15,0 0 0,0-1 0,0 1 16,0 0-16,0 0 0,21 21 15,0-21-15,-21 0 0,0-1 0,21 1 16,1 21-16,-1-21 0,-21 0 16,21 0-16,0 21 0,-21-21 0</inkml:trace>
  <inkml:trace contextRef="#ctx0" brushRef="#br0" timeOffset="14785.94">13081 127 0,'0'-21'15,"-21"21"17,0 21-32,21 0 0,0 0 15,-22 1-15,22-1 16,-21 21-16,21-21 0,-21 22 0,21-1 0,0-21 15,-21 21-15,21-20 16,-21 20-16,21-21 0,-21 21 0,21-20 0,0-1 16,0 0-16,0 0 15,0 0-15,0 0 0,0 1 16,0-1-16,21-21 16,0 0-1,0 0-15,0 0 16,0 0-16,-21-21 15,22 21-15,-22-22 0,21 1 0,0 21 16,-21-21-16</inkml:trace>
  <inkml:trace contextRef="#ctx0" brushRef="#br0" timeOffset="15077.14">12912 296 0,'-22'0'16,"44"0"-1,-1 0-15,0 0 16,0 0-16,0 0 0,0 0 16,1 0-16,-1 0 0,0 0 0,0 0 15,0-21-15,0 21 16,1 0-16,-1 0 0,0 0 0,0 0 15,0-21 1</inkml:trace>
  <inkml:trace contextRef="#ctx0" brushRef="#br0" timeOffset="19205.98">14118 212 0,'0'-21'16,"-21"21"15,0 21-15,21 0-16,0 0 15,0 0-15,0 0 16,0 1-16,0-1 0,0 0 0,0 0 16,0 0-16,21 0 0,0-21 15,-21 22-15,21-22 0,0 0 0,1 0 16,-1 0-16,0 0 15,21 0-15,-21 0 0,22 0 0,-1 0 16,-21 0-16,22-22 0,-22 1 16,21 0-16,-21 0 0,0 21 0,1-21 15,-1 0-15,0-1 0,0 1 16,-21 0-16,0 0 0,0 0 0,0 0 16,0-1-16,0 1 0,0 0 15,0 0-15,0 0 0,-21 21 16,0 0-16,0 21 15,21 0 1,-22 0-16,22 0 16,0 1-16,-21 20 0,21-21 0,0 21 15,0 1-15,0-22 0,0 21 16,0 1-16,0-22 0,0 21 0,0-21 16,0 22-16,0-22 0,0 0 15,0 0-15,-21 0 0,21 0 0,0 1 16,0-1-16,0 0 0,0 0 0,0 0 15,0 0-15,-21-21 47,0 0-15,21-21-1,-21 21 16,-1 21-32,1-21 1,21 22-16,-21-22 16,0 21-16,0-21 15,0 0 1,-1 0-16,1 0 0,0 0 15,0 0-15,0 0 0,0-21 16,-1 21-16,1-22 0,-21 1 0,21 21 16,0-21-16,-1 0 0,1 0 15,0 0-15,0 21 16,21-22-16,-21 22 16,42 22-1,0-22-15,0 21 16,-21 0-16,21 0 0,1 0 15,-1 0-15,0-21 0,0 22 16,0-1-16,0 0 0,1-21 16,-22 21-16,21 0 0,0-21 0,0 0 15,0 21-15,0-21 0,1 0 16,20 0-16,-21 0 0,0 0 0,0 0 16,22-21-16,-22 21 0,0-21 15,21 0-15,-20 0 0,20 0 0,-21-1 16,0 1-16,0 0 0,1 0 15,-1 0-15,0 0 0,-21-1 0,0 1 16,0 0-16,0 0 0,21 21 16,-21-21-16,0 42 47,0 0-32,0 0-15,0 0 0,0 1 0,0-1 16,0 0-16,0 0 15,0 0-15,0 0 0,0 1 0,0-1 16,0 0-16,-21-21 16,21-21 31,0 0-47,0-1 15,0 1-15,0 0 0,0 0 0,21 0 16,-21 0-16,21-1 0,0 1 15,1 0-15,20 0 0,-21 21 16,21-21-16,1 0 0,-22 21 0,21 0 16,1 0-16,-22 0 0,21 0 15,-21 21-15,0-21 0,1 21 0,-22 0 16,21 0-16,-21 0 0,0 1 16,0-1-16,0 0 0,-21 0 15,21 0-15,-22 0 0,1 1 16,21-1-1,0-42 17,0-1-17,21 1-15,1 0 0,-1 0 16,0-21-16</inkml:trace>
  <inkml:trace contextRef="#ctx0" brushRef="#br0" timeOffset="20163.96">15642 275 0,'0'0'0,"0"-21"16,-21 21-1,0 21 1,21 0-16,0 1 0,-21-1 16,21 0-16,-22 21 0,22-21 15,-21 22-15,21-1 0,-21-21 0,21 22 16,0-1-16,0 0 0,-21 1 15,0-1-15,21 0 0,-21 22 0,21-22 16,-22 22-16,22-1 0,-21 1 0,0-1 16,0 1-16,0-1 0,0-21 15,-1 22-15,1-1 0,0 1 0,0-1 16,0-20-16,0 20 0,21-20 16,0-1-16,0 0 0,0-21 0,0 22 15,0-22-15,21-21 16,0 0-1,0-21-15,21 0 0,-20-1 16,-1 1-16,0 0 0,21 0 16,-21-21-16,22 20 0,-22-20 0,0 21 15,21-21-15,-20-1 0,-22 22 0,21-21 16,-21-1-16,0 1 0,0 0 16,0-1-16,0 1 0,-21 0 0,-1-1 15,1 1-15,0 0 0,0 21 16,0-22-16,-22 22 0,22 0 15,0 0-15,0 0 0,42 21 47,0-22-31,0 22-16,1 0 0,-1-21 0,21 21 16,-21-21-16,22 0 0,-1 0 15,-21 0-15,21-1 0,1 1 0,-22 0 16,21 0-16,-21 0 0,1 0 15,20-1-15,-21 1 0,0 0 0,-21 0 16,21 0-16,1 21 0,-22-21 16,0 42 31,0 0-47,0 0 0,0 0 15,-22 0-15,22 22 0,-21-22 16,21 0-16,0 0 0,0 0 0,0 22 15,0-22-15,0 0 0,0 0 16,0 0-16,0 1 0,21-22 16,1 0-1,-1 0-15,0 0 0,0 0 16,0 0-16,-21-22 0,21 1 16,1 0-16,-1 0 0,0 0 0,0 0 15,-21-22-15,21 22 0,-21 0 16,0-21-16,0 20 0,0 1 15,0-21-15,0 21 0,0 0 0,-21-1 16,0 22-16,0 0 16,0 0-16,-1 0 0,1 0 15,0 0-15,0 0 0,0 22 16,21-1-16,-21 0 0,21 0 16,-22 0-16,22 0 15,0 1-15,22-22 16,-1 21-16,0-21 15,0 0-15,0 0 16,0 0-16</inkml:trace>
  <inkml:trace contextRef="#ctx0" brushRef="#br0" timeOffset="20553.93">16341 614 0,'0'0'16,"0"-21"-16,0 0 15,21 21 1,-21-22-16,21 22 0,0 0 16,0 0-16,0 0 15,1 0-15,-1 0 0,0 22 0,0-1 16,0-21-16,0 21 16,1 0-16,-1 0 0,-21 0 0,0 22 15,0-22-15,0 0 0,0 21 16,0-20-16,0 20 0,0-21 0,0 0 15,-21 0-15,21 1 0,0-1 16,-22-21-16,22 21 0,-21-21 0,21-21 31,0 0-15,0-1-16,0 1 0,0 0 16,21 0-16,1-21 0,-22 20 0,21-20 15,0 21-15,0 0 0,-21-22 0,21 22 16,0 0-16,1 0 15,-1 0-15,0 21 0,-21-21 0,21-1 16,0 22-16,0-21 0,1 21 16,-1 0-16</inkml:trace>
  <inkml:trace contextRef="#ctx0" brushRef="#br0" timeOffset="21377.26">16976 635 0,'0'0'0,"-22"-42"16,22 21 15,0 42-16,22 0 1,-22 0-16,21 0 0,-21 0 16,21 1-16,-21-1 0,0 0 0,0 21 15,0-21-15,0 1 16,0-1-16,0 0 0,0 0 0,0 0 16,0 0-16,0-42 46,0 0-46,0 0 16,0 0-16,0 0 0,0-1 16,0 1-16,0-21 0,21 21 0,0 0 15,-21-22-15,21 22 0,1 0 16,-1 0-16,0 0 0,21-1 0,-21 1 16,1 21-16,20 0 0,-21 0 15,0 0-15,22 0 0,-22 0 16,0 0-16,0 21 0,0 1 15,0-1-15,1 0 0,-1 21 0,-21-21 16,21 1-16,-21-1 0,0 21 16,0-21-16,0 0 0,0 1 0,0-1 15,0 0-15,0 0 0,-21 0 16,21 0-16,-21-21 0,-1 0 0,22 22 16,-21-22-16,0 0 15,21-22 1,0 1-16,0 0 15,0 0-15,0 0 0,0 0 16,0-22-16,0 22 0,0 0 0,21-21 16,0 20-16,22-20 0,-22 21 15,21 0-15,1 0 0,-1-1 0,0 1 16,-21 0-16,22 21 0,-1 0 16,0 0-16,-20 0 0,20 0 0,-21 0 15,0 21-15,0 0 0,1 22 16,-1-22-16,-21 0 0,0 21 0,0-20 15,0 20-15,0-21 0,0 21 16,0-20-16,0-1 0,0 21 0,-21-21 16,21 0-16,-22 1 15,1-1-15,21-42 47,0-1-31,21 1-16</inkml:trace>
  <inkml:trace contextRef="#ctx0" brushRef="#br0" timeOffset="21933.39">18542 614 0,'0'0'16,"21"-21"-16,-21-64 15,0 64-15,-21 21 16,0-21-16,0 21 15,-1-21-15,1 21 0,0 0 0,-21 0 16,21 0-16,-22 21 0,22 0 16,-21-21-16,21 21 0,-22 21 0,22-20 15,0-1-15,0 0 0,0 21 16,-1-21-16,1 1 0,21 20 0,0-21 16,0 0-16,0 0 0,0 1 15,0-1-15,0 0 0,0 0 0,0 0 16,21-21-16,1 0 15,-1 0-15,0 0 0,0 0 16,0 0-16,0 0 0,1-21 0,20 0 16,-21 0-16,21 0 0,-20-1 15,20-20-15,-21 21 0,0 0 0,22-22 16,-22 22-16,0-21 0,0 21 16,0-22-16,0 22 0,1 0 0,-1 0 15,-21 0 1,0 42-1,0 0-15,-21 0 16,-1 0-16,22 22 0,-21-22 0,21 0 16,0 0-16,0 22 0,0-22 15,0 0-15,0 0 0,0 0 0,0 0 16,0 1-16,0-1 16,0 0-16,21 0 0,1-21 15,-1 0-15,0 0 0,0 0 16,0 0-16,0 0 0,22 0 0,-22-21 15,21 0-15,-21 0 0,1-1 16,20 1-16,-21-21 0,0 21 0,0-22 16,1 1-16,20 21 0</inkml:trace>
  <inkml:trace contextRef="#ctx0" brushRef="#br0" timeOffset="22221.92">19198 169 0,'0'0'0,"0"-21"0,0-42 31,-21 63-15,21 21-16,-21 21 16,0-21-16,21 22 0,-22-1 15,1 0-15,21 1 0,0-1 0,0 0 16,-21 1-16,21-1 0,-21 0 16,21 1-16,0-22 0,0 21 0,0 1 15,0-22-15,0 21 0,0-21 16,0 0-16,0 1 0,0-1 0,0 0 15,0 0-15,0 0 16,21-21 0,0 0-16,0-21 15,1 0-15,-1 0 16,0 0-16,21-1 0,-21 1 0,1 0 16</inkml:trace>
  <inkml:trace contextRef="#ctx0" brushRef="#br0" timeOffset="22525.18">19685 487 0,'21'-21'16,"-42"42"-16,63-63 0,-42 20 16,-21 44 15,0-1-15,21 0-16,-21 0 0,0 0 15,-1 0-15,22 1 0,0-1 0,-21 21 16,0-21-16,21 0 0,-21 22 15,21-22-15,0 0 0,-21 21 0,21-20 16,0-1-16,-21 0 0,21 0 16,0 0-16,0 0 0,0 1 0,0-1 15,0 0-15,0 0 16,21-21 15,0 0-31,0 0 16,-21-21-16,21 0 0,0 0 0,22-1 15,-22 1-15,0 0 0</inkml:trace>
  <inkml:trace contextRef="#ctx0" brushRef="#br0" timeOffset="23329.89">20151 529 0,'0'0'15,"-22"0"1,1 0-1,0 21-15,0 1 0,0-22 0,21 21 16,-21 0-16,-1 0 16,1 0-16,0 22 0,21-22 0,-21 0 15,21 0-15,-21 0 0,21 22 16,-21-22-16,21 0 0,0 0 0,0 0 16,0 0-16,0 1 15,21-22 16,0 0-31,0-22 16,0 1 0,-21 0-16,0 0 0,0-21 0,21 20 15,-21 1-15,22 0 0,-22 0 16,0-21-16,0 20 0,21 1 0,-21 0 16,21 0-16,0 0 15,0 0-15,0-1 0,1 1 16,-1 21-16,0-21 0,0 0 15,0 21-15,22 0 0,-1 0 0,-21 0 16,21 0-16,-20 0 0,20 0 16,-21 0-16,0 21 0,0 0 0,1 0 15,-22 1-15,0 20 0,0-21 16,0 0-16,0 22 0,0-22 0,0 0 16,0 21-16,-22-21 0,1 1 15,21-1-15,-21 21 0,21-21 0,-21 0 16,21 1-16,-21-22 15,21 21-15,-21-21 16,21-21 0,0-1-1,0 1-15,0-21 0,0 21 16,0 0-16,0-22 0,21 22 16,0-21-16,0 21 0,0-22 0,0 22 15,22-21-15,-22 21 16,21-22-16,-21 22 0,22 0 0,-1-21 0,0 20 15,22 1-15,-22 21 16,1-21-16,-1 21 0,-21 0 0,21 0 16,-20 0-16,-1 21 0,0 0 15,0 1-15,-21-1 0,0 21 0,0-21 16,0 22-16,0-1 0,0-21 16,0 21-16,-21 1 0,0-22 0,0 21 15,-1-21-15,1 1 0,0 20 16,0-21-16,0 0 0,0 0 15,21 1-15,-22-22 0,1 0 16,21-22 0,-21 22-1,21-42-15,-21 21 0,21 0 0,-21 0 16</inkml:trace>
  <inkml:trace contextRef="#ctx0" brushRef="#br0" timeOffset="23553.97">20129 191 0,'-21'0'0,"42"0"0,-63 0 16,21 0-16,0 0 62,0 0-46</inkml:trace>
  <inkml:trace contextRef="#ctx0" brushRef="#br0" timeOffset="23785.98">19092 360 0,'0'0'0,"0"21"16,0 0-1,21-21-15,1 0 16,-1 0-16,0 0 0,21 0 0,-21 0 16,1 0-16,20 0 0,-21 0 15,0 0-15,22 0 0,-22 0 0,0 0 16,0 0-16,0 0 15</inkml:trace>
  <inkml:trace contextRef="#ctx0" brushRef="#br0" timeOffset="25025.95">9567 1926 0,'-21'0'0,"21"21"15,0 1 1,21-22 0,0 0-16,1 0 0,-1 21 15,21-21-15,-21 0 0,22 0 0,-1 0 16,0 0-16,1 0 0,-1 0 15,0 0-15,22 0 0,-22 0 0,0 0 16,22 0-16,-22 0 0,1 0 16,-1 0-16,0 0 0,1-21 15,-22 21-15,0 0 0,0 0 0,0-22 16,0 22-16,-21-21 0,0 0 16,0 0-1,-21 0 1,0 21-16,0-21 0,0 21 0,0-22 15,-1 22-15,1-21 16,0 21-16,0 0 16,21 21 15,21-21-15,0 22-16,0-1 0,1-21 15,-1 0-15,0 21 0,0-21 0,0 21 16,0-21-16,1 21 0,-22 0 15,0 1-15,21-22 0,-21 21 16,0 0-16,0 0 16,-21 0-16,-1 0 0,1-21 0,0 22 15,0-1-15,0 0 0,-22-21 16,22 21-16,-21 0 0,21-21 0,-22 0 16,22 21-16,0-21 0,-21 0 0,21 0 15,-1 0-15,1 0 0,0 0 16,21-21-1,0 0-15,0 0 0</inkml:trace>
  <inkml:trace contextRef="#ctx0" brushRef="#br0" timeOffset="25593.22">11493 1757 0,'0'0'0,"0"-21"0,0 0 0,0-1 0,0 1 16,0 0-16,0 0 0,0 0 15,0 0-15,-21-1 0,0 22 16,0 0-16,0 0 0,0 0 16,-1 0-16,1 0 0,-21 0 0,21 0 15,-22 22-15,22-1 0,-21 0 16,0 0-16,20 0 0,-20 22 0,21-22 16,-21 21-16,20 0 0,1 1 15,21-1-15,0-21 0,-21 22 16,21-1-16,0 0 0,0-21 0,0 22 15,0-1-15,0-21 0,0 0 16,21 22-16,0-22 0,1 0 16,-1 0-16,0-21 0,0 0 15,0 21-15,0-21 0,22 0 0,-22 0 16,0 0-16,0-21 0,22 21 0,-22-21 16</inkml:trace>
  <inkml:trace contextRef="#ctx0" brushRef="#br0" timeOffset="26385.9">11663 2011 0,'0'0'0,"0"-21"0,0 0 15,-21 21 1,-1 0 0,1 0-16,21 21 0,-21 0 15,21 0-15,-21 0 0,0-21 0,21 43 16,0-22-16,0 0 0,-21 0 15,21 0-15,-22 0 0,22 1 0,0-1 16,0 0-16,0 0 0,0 0 0,0 0 16,22-21 15,-1 0-15,0 0-16,0-21 0,-21 0 15,21 21-15,-21-21 0,21 0 0,-21 0 16,0-1-16,0 1 15,0 0-15,0 0 0,0 0 0,0 0 16,-21-1-16,21 1 16,-21 21-16,21-21 0,0 0 15,0 0 1,21 21-16,0 0 16,1 0-16,-1 0 0,0 0 0,21 0 15,-21 0-15,1 0 0,20 0 16,0 0-16,-21 21 0,22 0 15,-22-21-15,21 21 0,-21 0 16,1 1-16,-1-1 0,-21 0 0,0 0 16,0 0-16,0 0 0,0 1 0,0-1 15,0 0-15,0 0 16,0 0-16,-21 0 16,-1-21-16,1 0 15,21-21 1,0 0-16,0 0 15,0 0 1,0 0-16,0-1 0,21 1 0,1 0 16,-1-21-16,0 21 0,0-22 15,0 22-15,0 0 0,22 0 0,-22 0 16,21-1-16,1 1 0,-22 21 0,21 0 16,-21 0-16,0 0 0,22 0 15,-22 21-15,-21 1 0,0-1 0,21 0 16,-21 0-16,0 21 0,0-20 15,0-1-15,0 21 0,0-21 0,-21 0 16,21 22-16,0-22 0,-21 0 0,21 0 16,-21-21-16,21 21 0,-22-21 15,22 22-15,0-44 32,22 1-17,-1 0-15,-21 0 0,21 0 16,0 0-16,0-1 0</inkml:trace>
  <inkml:trace contextRef="#ctx0" brushRef="#br0" timeOffset="26661.95">12848 1566 0,'0'0'16,"0"22"15,0 20-31,0-21 15,-21 21-15,21 1 0,-21-1 16,21 0-16,-21 1 0,21-1 0,0 0 16,-22 1-16,1-1 0,21 0 0,-21 1 15,21-22-15,-21 21 0,21-21 16,0 1-16,0-1 0,0 0 0,0 0 16,0 0-1,21-21 1,0 0-16,0-21 0,1 0 15,-22 0-15,21 21 0,0-21 16,-21-1-16</inkml:trace>
  <inkml:trace contextRef="#ctx0" brushRef="#br0" timeOffset="26865.94">12594 1969 0,'0'0'0,"0"21"15,21-21 17,0 0-17,1 0-15,-1 0 0,0 0 0,0 0 16,0-21-16,22 21 16,-22-22-16,0 22 0,0-21 0,0 0 15,22 21-15,-22 0 0</inkml:trace>
  <inkml:trace contextRef="#ctx0" brushRef="#br0" timeOffset="27325.93">13102 1990 0,'0'0'15,"-21"0"-15,21-21 16,0-1-1,0 1-15,21 21 0,0-21 16,-21 0-16,21 21 0,1-21 16,-1 21-16,0 0 0,21 0 0,-21 0 15,1 0-15,-1 0 0,0 0 0,0 0 16,-21 21-16,21 0 0,0 0 16,1 0-16,-22 1 0,0 20 0,21-21 15,-21 0-15,21 22 0,-21-22 16,0 0-16,0 0 0,0 21 0,0-20 15,0-1-15,-21 0 0,0-21 0,21 21 16,0 0 0,-22-21-16,22-21 31,0 0-31,0 0 16,0 0-16,0-1 0,0 1 15,22 0-15,-22 0 0,0 0 16,21-22-16,0 22 0,0 0 0,0 0 15,-21 0-15,21 0 0,1-1 16,-1 1-16,0 0 0,0 21 0,-21-21 16,21 21-16,0-21 0,1 21 15</inkml:trace>
  <inkml:trace contextRef="#ctx0" brushRef="#br0" timeOffset="27793.61">13970 1799 0,'0'21'31,"-21"1"-15,0-22-16,-1 21 0,1 0 16,21 0-16,-21 21 0,0-20 0,0-1 15,21 0-15,-21 21 0,-1-21 0,22 1 16,-21 20-16,21-21 15,0 0-15,0 0 0,0 1 0,0-1 16,0 0-16,0 0 0,0 0 16,21-21-16,1 21 15,-1-21-15,0 0 0,0 0 0,0 0 16,0 0-16,1 0 0,-1-21 16,0 0-16,0 21 0,0-21 0,0 0 15,22 0-15,-22-1 0,0 1 0,-21 0 16,21 0-16,-21-21 0,0-1 15,0 22-15,0-21 0,0-1 0,0 22 16,-21-21-16,21 21 0,-21 0 16,0-1-16,0 1 0,-1 21 15,1 0-15,0 0 0,0 0 16,0 21-16,0 1 0,21-1 16,-22 0-16,1-21 0,21 21 0,0 0 15,0 0-15,-21 1 0,21-1 16,0 0-16,0 0 0,0 0 15,21-21 1,22 0-16</inkml:trace>
  <inkml:trace contextRef="#ctx0" brushRef="#br0" timeOffset="28129.89">14605 1588 0,'0'0'0,"21"-22"0,-21-20 31,0 63 0,0 0-31,-21 1 0,21-1 0,-21 21 16,21 0-16,-21-20 0,-1 20 16,1 0-16,21 1 0,-21-1 0,0 0 15,0 1-15,0-1 16,21 0-16,0 1 0,-22-22 0,22 21 15,0-21-15,0 0 0,0 1 0,0-1 16,22 0-16,-1-21 16,0 21-16,0-21 0,0 0 0,0 0 15,1 0-15,-1 0 0,0 0 16,0 0-16,0-21 0,0 0 0,1 21 16,-1-21-16,0-1 0,0 1 0,0 0 15,0 0-15,1 21 0,-1-21 16,-21 0-16</inkml:trace>
  <inkml:trace contextRef="#ctx0" brushRef="#br0" timeOffset="31837.97">15769 2223 0,'21'0'16,"0"0"0,1 0-16,-1 0 15,0-22-15,-21 1 0,21 0 0,0 21 16,0-21-16,1-21 15,20 20-15,-42 1 0,21 0 0,0-21 16,0 21-16,-21-22 0,0 22 0,0-21 16,0 21-16,0-1 0,0 1 15,-21 21-15,0 0 0,0 0 16,0 0-16,0 0 16,-1 21-16,1 22 0,21-22 0,0 0 15,-21 21-15,21-20 0,-21 20 16,21 0-16,0-21 0,0 22 0,0-22 15,0 0-15,0 0 0,0 0 16,0 1-16,21-1 0,0 0 16,0 0-16,1-21 15,-1 0-15,0 0 0,0 0 16,0 0-16,0-21 0,1 21 16,-1-21-16,0 0 15,0-1-15,0 1 0,-21 0 0,21 0 16,1 0-16,-1-22 0,0 22 15,0 0-15,0-21 0,22 21 0,-22-1 16,0 1-16,21 0 0,-21 0 16,22 21-16,-22 0 0,0 0 0,0 0 15,0 0-15,1 21 0,-1 0 16,-21 0-16,0 1 0,0-1 16,0 21-16,0-21 0,0 0 0,0 22 15,0-22-15,0 0 0,-21 0 16,21 0-16,0 1 0,-22-1 0,22 0 15,-21-21-15,21 21 0,-21-21 0,21-21 47,0 0-31,21 0-16,0-1 0,1 1 0,-22 0 16,21-21-16,0 21 0,0-22 0,0 22 15,0-21-15,1 21 16,-1-1-16,0-20 0,0 21 0,-21 0 0,21 0 15,0 21 1,-21 21 0,-21 0-1,0 0-15,0 21 0,21-20 0,-21-1 16,21 21-16,-21-21 0,21 0 16,-22 22-16,22-22 0,0 0 0,0 0 15,0 0-15,0 1 0,0-1 0,0 0 16,22 0-16,-1-21 15,0 0-15,0 0 0,0 0 0,0 0 16,1 0-16,-1 0 0,21 0 16,-21 0-16,0 0 0,22-21 15,-22 21-15,21-21 0,-21 0 0,1-1 16,20 1-16,-21 0 0,0 0 16,0 0-16,1 0 0,-22-22 0,0 22 15,0-21-15,0 21 0,0-1 16,0-20-16,0 21 0,-22 0 15,1 21-15,0 0 0,0 0 16,21 21-16,-21 0 0,0 0 16,-1 0-16,22 22 0,0-22 0,0 0 15,0 21-15,0-20 0,0-1 16,0 21-16,0-21 0,0 0 16,0 1-16,0-1 0,22 0 15,-1 0-15,0-21 0,0 0 16,0 0-16,0 0 0,1 0 0,-1 0 15,21 0-15,-21 0 0,0 0 16,1 0-16,20-21 0,-21 0 0,21 0 16,-20 21-16,20-43 0,-21 22 0,21 0 15,1-21-15,-1 20 0,0-20 16,1 0-16,-1 21 0,0-22 0,-20 22 16,-1 0-16,21 0 0,-42 0 15,21 21-15,-21 21 31,0 0-31,0 0 0,0 0 16,0 0-16,0 1 16,0-1-16,-21 0 0,21-42 62,0 0-62,0-1 16,0 1-16,0 0 0,0 0 15,0 0-15,0 0 16,0-1-16,-21 22 16,0 0-1,0 0-15,-1 0 0,22 22 0,0-1 16,-21-21-16,21 21 0,-21 21 16,0-21-16,21 1 0,0 20 0,0-21 15,-21 0-15,21 22 0,0-22 0,-21 0 16,21 0-16,0 21 0,0-20 15,0-1-15,0 0 0,0 0 0,21 0 16,0 0-16,0-21 16,-21 22-16,21-1 0,0-21 0,1 0 15,-1 0-15,21 0 0,-21 0 16,0 0-16,1 0 0,20-21 16,-21 21-16,21-22 0,-20 1 0,20 0 15,-21 0-15,0 0 0,22 0 16,-22-1-16,0 1 0,0-21 0,0 21 15,0-22-15,1 22 0,-22-21 16,0 21-16,0 0 0,21-1 0,-21 1 16,0 0-16,0 42 31,0 0-31,-21 1 0,-1-1 16,22 0-16,-21 21 0,0-21 15,21 1-15,0 20 0,-21-21 0,21 0 16,-21 0-16,21 1 0,0-1 15,0 0-15,0 0 0,0 0 0,0 0 16,21-21 0,0 0-16,0 0 0,0 0 15,1 0-15,-1 0 0,0 0 0,21 0 16,-21-21-16,22 0 0,-22 0 16,0 0-16,21 0 0,-20-1 15,-1 1-15,21-21 0,-21 21 0,0-22 16,1 22-16,-1-21 0,0 21 0,0 0 15,0-1-15,-21 1 0,21 21 16,-21 21 15,0 1-31,0-1 0,-21 21 16,21-21-16,-21 0 0,21 1 0,-21-1 16,21 21-16,0-21 0,0 0 15,0 1-15,0-1 0,0 0 0,0 0 16,0 0-16,0 0 0,21-21 15,0 22-15,0-22 16,1 0-16,-1 0 0,0 0 0,0 0 16,0 0-16,0 0 0,1-22 15,20 1-15,-21 21 0,0-21 16,0 0-16,1 0 0,-1-22 0,0 22 16,0-21-16,0 0 0,0-1 15,1 1-15,-1-22 0,-21 22 0,21 0 16,0-22-16,-21 22 0,21 0 15,-21 20-15,0-20 0,0 21 0,0 0 16,0 0 0,-21 21-16,0 21 15,0 0-15,21 0 0,-21 21 16,-1-20-16,22 20 0,-21 0 0,21 1 16,0-1-16,-21 0 0,21 1 15,0-1-15,-21 0 0,21-21 16,0 22-16,0-22 0,0 21 0,0-21 15,0 1-15,0-1 0,0 0 16,0 0-16,0 0 0,21-21 16,0 0-16,0 21 0,1-21 15,-1 0-15,0 0 0,0 0 0,0 0 16,0 0-16,22-21 0,-22 0 0,21 21 16,-21-21-16,22 0 0,-22 0 15,21-1-15,-21-20 0,22 21 16,-22-21-16,0 20 0,21-20 0,-20 21 15,-1-21-15,-21 20 0,21 1 0,-21 0 16,21 0-16,0 21 16,-21 21-1,0 0-15,0 0 0,0 1 16,0-1-16,0 0 0,0 21 16,0-21-16,0 1 0,0-1 0,0 0 15,0 0-15,0 21 0,0-20 16,0-1-16,0 0 0,0 0 15,21-21 1,1 0-16,-1 0 0,0 0 16,0 0-16,0 0 0,0 0 15,1 0-15,-1-21 0,21 0 0,-21 0 16,0-1-16,1 1 0,-1 0 16,21 0-16,-21 0 0,0-22 15,1 22-15,-1-21 0,0 21 0,0 0 16,0-1-16,-21 1 15,0 42 17,0 1-32,0-1 0,0 0 0,0 0 15,-21 0-15,21 0 0,-21 1 0,21 20 16,0-21-16,0 0 16,0 0-16,0 1 0,0-1 15,0 0-15,21-21 31,0 0-31,0 0 0,1 0 16,-1 0-16,0 0 0,0-21 16,0 0-16,-21-1 0,21 22 0,1-42 15,-22 21-15,21 0 0,-21 0 16,0-22-16,0 22 0,0-21 0,0 21 16,0-1-16,-21 1 0,-1 0 15,1 21-15,0 0 0,0 0 0,0 0 16,0 0-16,-1 0 0,1 0 15,0 0-15,0 0 16,21 21-16,21-21 31,0 0-31,22 0 16,-22 0-16,21 0 0,-21 0 16,22 0-16,-1 0 0,0-21 0,1 21 15,-1-21-15,-21 21 0,21-21 16,1 21-16,-1-21 0,0-1 0,-20 22 15,-1 0-15,0-21 0,0 21 16,0 0-16,0 0 0,-21 21 16,0 1-1,0-1-15,0 0 16,0 0-16,0 0 0,0 22 16,0-22-16,0 0 0,0 0 0,-21 0 15,21 0-15,-21 1 0,21-1 0,0 0 16,-21 0-16,21 0 0,-21 0 15,21 1-15,-21-22 0,21 21 0,0 0 16,0-42 47,0 0-63,21 21 15,-21-22-15,21 1 0,0 0 16,0-21-16,0 21 0,22-22 0,-22 22 15,0-21-15,21-1 0,-20 22 16,20 0-16,-21-21 0,0 21 0,22-1 16,-22 1-16,0 21 0,0-21 15,0 21-15,0 0 0,1 21 16,-22 0 0,0 1-16,0 20 0,0-21 0,0 0 15,0 22-15,0-22 0,0 21 16,0-21-16,0 0 0,0 22 0,0-22 15,0 0-15,0 0 0,0 0 0,0 1 16,0-1-16,0 0 16,0 0-16,0 0 0,0 0 15,21-21-15,0 0 0,0 0 16,0 0-16,22 0 0,-22 0 16,0 0-16,0 0 0,0 0 0,0-21 15,22 0-15,-22 0 0,0 21 16,0-21-16,0 0 0,22-1 0,-22 1 15,0 0-15,-21 0 0,21 0 16,0 0-16,1 21 0,-22-22 0,0 1 16,21 21-16,-21-21 0,0 0 15,0 0-15,0 0 0,0-1 16,0 1-16</inkml:trace>
  <inkml:trace contextRef="#ctx0" brushRef="#br0" timeOffset="32137.79">20108 1461 0,'0'0'0,"-21"0"0,21 21 47,0 0-16,-21-21-15,0 0-16</inkml:trace>
  <inkml:trace contextRef="#ctx0" brushRef="#br0" timeOffset="32386.37">18923 1799 0,'0'0'0,"-21"0"0,42 0 31,0 0-31,21 0 0,-20 0 0,-1 0 16,21 0-16,-21 0 0,0 0 15,22 0-15,-22 0 0,21 0 0,-21 0 16,1 0-16,-1 0 0,0 0 16,0-21-1,-42 21 1</inkml:trace>
  <inkml:trace contextRef="#ctx0" brushRef="#br0" timeOffset="33653.42">11515 2963 0,'0'22'0,"0"-1"16,21-21 15,0 0-31,0 0 0,0 0 15,0 0-15,1 0 0,-1-21 16,21-1-16,-21 1 0,22 21 0,-22-21 16,21 0-16,-21 0 0,0 0 0,1-1 15,-1 1-15,-21 0 0,0-21 16,0 21-16,0-1 0,0 1 0,-21 0 16,-1 0-16,1 21 15,0 0-15,0 0 16,21 21-16,0 0 15,0 0-15,0 22 0,0-22 16,0 21-16,0 1 0,0-22 0,0 21 16,0 0-16,0 22 0,-21-22 15,21 22-15,-21-22 0,21 22 0,0-1 16,0 1-16,-22-22 0,22 21 0,0 1 16,-21-22-16,21 1 0,0-1 15,0 21-15,0-20 0,0-22 0,0 21 16,0 1-16,0-22 0,0 0 15,0 0-15,0 0 0,0 0 0,0 1 16,21-22-16,1 0 0,-1 0 16,0-22-1,0 1-15,0 21 0,0-21 0,1-21 16,-1 21-16,0-22 0,21 22 0,-21-21 16,22-1-16,-22-20 0,0 21 15,0-22-15,0 1 0,-21 20 0,0-20 16,0-1-16,0 22 0,0 0 0,-21-1 15,0 1-15,0 21 0,-21 0 16,20-1-16,-20 1 0,21 21 0,-21 0 16,20 0-16,-20 0 0,21 0 15,0 0-15,0 0 0,42 0 47,0 0-47,0 0 0,0 0 16,22 0-16,-22 0 0,21-21 0,-21 21 15,22-21-15,-1 0 0,0 21 16,-21-21-16,22-1 0,-1 1 0,-21-21 16,22 21-16,-22 0 0,21-22 15,-21 22-15,0-21 0,-21 21 0,0-1 16,0-20-16,0 21 0,0 0 16,0 0-16,0-1 15,0 44 1,0-1-16,0 0 15,0 21-15,-21-21 0,21 22 16,0-22-16,-21 21 0,21 1 16,0-1-16,0-21 0,0 21 0,0 1 15,-21-22-15,21 21 0,0-21 0,0 1 16,0-1-16,0 0 0,0 0 16,0 0-16,0 0 15,21-21-15,0 0 16,0 0-16,1-21 0,-1 0 15,0 0-15,0 0 0,-21 0 16</inkml:trace>
  <inkml:trace contextRef="#ctx0" brushRef="#br0" timeOffset="34085.44">12806 2858 0,'-21'0'16,"21"21"-1,-22-21-15,1 21 0,21 0 0,-21 0 16,0-21-16,21 43 0,-21-22 16,21 0-16,-21 0 0,21 0 0,0 22 15,0-22-15,0 0 0,0 0 16,0 21-16,0-20 0,0-1 0,0 0 16,0 0-16,21-21 15,0 0-15,0 0 0,0 0 16,0 0-16,1-21 0,-1 0 15,0 21-15,0-21 0,0-1 16,0 1-16,1-21 0,-1 21 0,0 0 16,0-1-16,0-20 0,-21 21 0,0-21 15,0 20-15,0-20 0,0 21 16,-21-21-16,0 20 0,0 1 0,0 21 16,-1-21-16,1 21 15,0 0-15,0 0 0,0 21 0,0-21 0,-1 21 16,1 1-16,0-1 0,21 21 0,-21-21 15,21 0-15,0 1 16,0 20-16,0-21 0,0 0 0,0 0 16,0 1-16,0-1 0,0 0 15,21-21 1,0 0-16,0 0 0</inkml:trace>
  <inkml:trace contextRef="#ctx0" brushRef="#br0" timeOffset="34637.42">13356 2900 0,'0'21'31,"0"0"-31,-21-21 0,21 21 0,-21 22 16,0-22-16,21 0 0,0 0 15,-22 0-15,22 22 0,-21-22 0,21 0 16,0 0-16,0 0 0,0 1 0,0-1 15,21-21 17,1 0-32,-22-21 15,21-1-15,0 1 0,0 0 0,-21 0 16,21 21-16,0-21 0,1 0 0,-22-1 16,21 1-16,-21 0 15,21 21-15,0 0 0,-21 21 31,0 0-31,0 1 16,0-1-16,0 0 0,0 0 0,0 0 16,0 0-16,21 1 0,-21-1 15,21 0-15,1 0 0,-1-21 16,0 0-16,0 0 16,0 0-16,0 0 0,1 0 15,-1 0-15,-21-21 0,21 0 0,0 21 0,0-21 16,0-1-16,1-20 15,-1 21-15,0 0 0,-21-22 0,0 22 16,0-21-16,0 21 0,0-22 0,0 22 16,0 0-16,0 0 0,0 0 15,0 0-15</inkml:trace>
  <inkml:trace contextRef="#ctx0" brushRef="#br0" timeOffset="35578.67">14584 2942 0,'0'0'0,"21"0"15,0-42 1,-42 42 15,21 21-31,0 0 16,-21 0-16,0 1 0,21-1 15,-22 0-15,22 0 0,0 0 0,-21 0 16,21 1-16,-21-1 0,21 0 16,0 0-16,0 0 0,0 0 15,21-21 1,0 0-16,1-21 15,-1 21-15,0-21 0,21 0 0,-21 0 16,1 0-16,-1-1 0,0 1 16,0 0-16,-21 0 0,0 0 0,0 0 15,0-1-15,0 1 0,0 0 0,0 0 16,-21 0-16,0 21 16,0 0-16,-1 0 0,1 0 15,42 0 16,1 0-31,-1 0 16,21 0-16,-21 0 16,0-21-16,1 21 0,20 0 0,-21-22 15,21 22-15,-20-21 0,-1 21 16,0-21-16,0 21 0,0 0 0,-21-21 16,21 21-1,-21 21 16,-21 0-31,21 0 0,0 1 16,-21 20-16,21-21 0,-21 0 16,21 0-16,0 22 0,0-22 15,0 21-15,-21 1 0,21-1 0,-21 0 16,21 1-16,0-1 0,0 0 16,0 1-16,0-1 0,-22 0 15,22 1-15,0-1 0,-21 170 16,21-170-1,0 0-15,0-21 0,0 22 16,0-1-16,-21 0 0,21-20 0,-21-1 16,0 21-16,0-21 0,-1 0 0,1-21 15,0 22-15,0-22 16,0 0-16,-22 0 0,22-22 0,0 1 16,0 0-16,-21 0 0,20 0 0,1 0 15,0-22-15,0 22 0,0 0 16,21 0-16,0-22 0,0 22 15,0 0-15,0 0 0,0 0 0,0 0 16,0-1-16,21 1 16,0 0-16,0 21 0,0-21 0,1 0 15,-1 0-15,21-1 0,-21-20 0,22 21 16</inkml:trace>
  <inkml:trace contextRef="#ctx0" brushRef="#br0" timeOffset="35881.92">15811 2773 0,'0'0'0,"-21"0"32,0 0-17,21 21-15,0 0 16,-21 0-16,21 22 0,-21-22 0,21 0 15,0 21-15,0-20 0,-21 20 16,21 0-16,-22-21 0,1 22 0,21-22 16,-21 21-16,21-21 0,0 1 0,-21 20 15,21-21-15,-21-21 0,21 21 16,0 0-16,21-42 31,0 0-31,-21 0 0,21 0 16,0 0-16,1-1 0</inkml:trace>
  <inkml:trace contextRef="#ctx0" brushRef="#br0" timeOffset="36370.12">16002 2709 0,'0'0'16,"0"-21"-16,0 42 31,0 1-31,0-1 0,0 0 16,0 0-16,0 21 0,0-20 15,0 20-15,-21-21 0,21 21 16,-21-20-16,21 20 0,-22-21 0,22 0 16,0 22-16,-21-22 0,0 0 15,21 21-15,0-21 0,-21 1 16,21-1-16,0-42 47,0-1-47,0 1 0,21 0 15,0 0-15,-21 0 0,21 0 0,1-1 16,-1 1-16,0 0 16,0-21-16,0 21 0,0 21 0,22-22 15,-22 1-15,0 21 0,0 0 16,0 0-16,1 0 0,-1 0 0,0 0 16,0 0-16,-21 21 0,21 1 0,-21-1 15,0 0-15,0 0 0,0 0 16,0 0-16,0 1 0,0-1 0,-21 0 15,0 21-15,21-21 0,-21 1 16,21-1-16,-21 0 0,21 0 16,0-42 31,0 0-47,0 0 15,21-1-15,-21 1 0,21 0 0</inkml:trace>
  <inkml:trace contextRef="#ctx0" brushRef="#br0" timeOffset="36789.69">16573 2963 0,'0'43'16,"0"-22"-1,22-21 16,-1 0-31,0 0 16,0-21-16,0 0 16,0 21-16,1-22 0,-1 1 15,0 21-15,-21-21 0,0 0 16,0 0-16,0 0 16,-21 21-16,0 0 15,-1 0-15,1 21 16,0 0-16,0 0 0,0 0 0,0 0 15,-1 1-15,22-1 0,0 0 16,-21 21-16,21-21 0,-21 1 16,21-1-16,0 0 0,0 0 0,0 0 15,0 0-15,0 1 0,21-1 16,0-21-16,1 0 0,-1 0 0,0 0 16,0 0-16,0 0 0,0 0 15,1 0-15,-1-21 0,0 21 0,0-22 16,0 1-16,0 0 0,-21 0 0,0 0 15,22 0-15,-22-1 0,0 1 16,0 0-16,0 0 0</inkml:trace>
  <inkml:trace contextRef="#ctx0" brushRef="#br0" timeOffset="37021.93">15684 2921 0,'0'0'16,"-21"0"-16,0 0 0,21 21 0,21-21 31,0 0-31,1 0 0,-1 0 16,21 0-16,-21 0 0,22 0 15,-1-21-15,-21 21 0,21 0 0,-20-21 16,20 21-16,-21-21 0,0 21 15,0 0-15</inkml:trace>
  <inkml:trace contextRef="#ctx0" brushRef="#br0" timeOffset="37573.28">18140 2985 0,'0'0'0,"21"0"0,-21-22 0,21 1 16,0 0-16,-21 0 16,0 42 15,0 0-31,0 0 15,0 22-15,0-22 0,0 21 16,0 1-16,0-1 0,0 0 0,0 1 16,0 20-16,0-21 0,0 1 15,-21 20-15,0-20 0,0 20 0,0-21 16,21 1-16,-22-1 0,1 0 16,0 1-16,21-1 0,0 0 0,-21-20 15,21 20-15,-21-21 0,21 0 16,0 0-16,0-42 31,0 0-15,0 0-16,0 0 0,0 0 15,0-22-15,0 22 0,0-21 0</inkml:trace>
  <inkml:trace contextRef="#ctx0" brushRef="#br0" timeOffset="37913.58">17949 3133 0,'0'0'15,"-21"-21"-15,21-22 0,-21 22 0,21 0 16,0 0-16,0 0 16,0-1-16,0 1 0,21 0 15,0 0-15,0 0 0,1 21 16,-1-21-16,21 21 0,0 0 16,1-22-16,-1 22 0,0 0 0,1 0 15,-1 0-15,0 22 0,1-22 16,-1 21-16,-21 0 0,22 0 0,-22 21 15,-21-20-15,0-1 0,0 21 0,0-21 16,0 0-16,-43 22 0,22-22 16,0 0-16,-21 0 0,21 0 15,-22 1-15,22-22 0,0 21 0,0 0 16,0-21-16,-1 0 0,1 0 0,0 0 16,21-21-1,0 0 1,0-1-16,0 1 15,21 0-15,0 0 0,1 0 16,-1 0-16,0-1 0</inkml:trace>
  <inkml:trace contextRef="#ctx0" brushRef="#br0" timeOffset="38298">18542 2921 0,'0'-21'31,"21"21"-15,-21-21-16,21 21 0,0 0 0,1 0 16,-1 0-16,0 0 15,0 0-15,0 0 16,0 21-16,1 0 0,-1 0 16,-21 0-16,21 1 0,-21-1 0,21 0 15,-21 21-15,0-21 0,0 1 16,0-1-16,0 0 0,0 0 0,-21 0 15,0 0-15,21 1 16,-21-22-16,-1 0 16,22-22-1,0 1 1,0 0-16,0 0 0,0 0 0,0 0 16,0-1-16,0 1 0,0 0 15,22 0-15,-1 0 0,-21 0 0,21-1 16,0 1-16,0 21 0,-21-21 15,21 21-15,1 0 0,-1 0 0,-21-21 16,21 21-16,0 0 0</inkml:trace>
  <inkml:trace contextRef="#ctx0" brushRef="#br0" timeOffset="38782.29">19304 2900 0,'0'-64'32,"-21"64"-17,0 0 1,-1 0-16,22 22 0,-21-1 16,21 0-16,-21 0 0,0 0 0,21 0 15,0 1-15,-21 20 0,21-21 16,-21 0-16,21 0 0,0 22 15,0-22-15,0 0 0,0 0 16,0 0-16,0 1 0,0-1 16,21-21-16,0 21 0,0-21 15,0 0-15,0 0 0,1 0 0,20 0 16,-21-21-16,0 0 0,22-1 0,-1 1 16,-21 21-16,21-21 0,-20 0 15,-1-21-15,21 20 0,-42 1 0,0 0 16,0 0-16,0 0 0,0-22 15,0 22-15,0 0 0,-21 0 0,0 0 16,0 0-16,-1 21 16,1 0-16,0-22 0,0 22 0,0 0 15,0 0-15,-1 0 0,1 0 16,21 22-16,-21-22 0,0 21 0,21 0 16,-21-21-16,21 21 0,0 0 0,0 0 15,0 1-15,0-1 16,21-21-16,21 0 15,-21 0-15,1 0 16</inkml:trace>
  <inkml:trace contextRef="#ctx0" brushRef="#br0" timeOffset="39501.66">20002 2900 0,'0'0'0,"22"-21"0,-22 0 16,0-1-16,-22 22 15,1 0 1,0 0-16,0 0 0,0 0 0,0 0 16,-1 0-16,1 0 0,0 22 15,0-1-15,0 0 0,0 0 0,-1 0 16,1 0-16,21 1 0,0-1 16,-21 0-16,21 0 0,0 0 15,0 0-15,21 1 16,0-22-16,1 0 15,-1 0-15,21 0 0,-21 0 16,0 0-16,1-22 0,-1 1 16,0 21-16,0-21 0,0 0 15,-21 0-15,21 21 0,-21-21 16,0-1-16,22 1 0,-22 0 16,0 0-1,0 42 1,0 0-1,0 0-15,0 22 16,0-22-16,0 0 0,0 0 16,-22 22-16,22-1 0,0 0 15,0-21-15,0 22 0,-21-1 0,21 0 16,0 1-16,-21-1 0,21 0 0,0 1 16,0-1-16,0 0 0,0 1 15,0-1-15,0 0 0,0 1 0,0 20 16,0-20-16,0-1 0,0 0 15,0 22-15,0-22 0,0 0 0,0 1 16,-21-22-16,21 21 0,-21-21 0,21 1 16,0-1-16,-21-21 15,-1 0-15,1 0 16,0-21 0,0-1-16,0 1 0,21 0 15,0 0-15,-21 0 0,-1 0 0,22-22 16,0 22-16,0-21 0,0-1 0,0 1 15,0 21-15,0-21 0,0-1 16,0 1-16,0 0 0,0-1 0,0 1 16,22 0-16,-1-1 0,-21 1 15,21 0-15,0 20 0,-21-20 0,21 21 16,0 0-16,1-22 0,-22 22 0,21 0 16,-21 0-16,21 0 0,-21 0 15,21-1-15,0 1 0,-21 0 0,21 0 16</inkml:trace>
  <inkml:trace contextRef="#ctx0" brushRef="#br0" timeOffset="39920.87">20193 2963 0,'-42'-21'31,"42"0"-31,0 0 16,0 0-16,21 21 15,-21-21-15,21 21 16,0 0-16,0 0 16,0 0-16,1 0 15,-1 0-15,-21 21 0,21 0 0,-21 0 16,0 0-16,21 0 0,0 1 0,-21 20 16,21-21-16,-21 0 0,0 0 15,0 1-15,0-1 0,0 0 0,0 0 16,0 0-16,0 0 0,0-42 47,0 0-32,0 0-15,0 0 0,0 0 0,0-1 16,22 1-16,-22 0 16,21 0-16,0 0 0,0 0 0,0-1 15,0 1-15,1 0 0,-1 0 16,0 0-16,0 0 0,0 21 15,0-22-15,1 22 16,-1 0-16,0 0 0,0 0 16</inkml:trace>
  <inkml:trace contextRef="#ctx0" brushRef="#br0" timeOffset="41601.96">21209 3069 0,'0'-21'16,"0"42"-16,21-63 0,-21 21 0,0 0 15,0-1-15,0 1 16,0 0-16,0 0 0,0 0 0,0 0 16,0-1-16,0 1 0,-21 21 15,0-21-15,0 21 0,-1 0 16,1 0-16,0 21 0,0-21 15,0 21-15,0 1 0,-22-1 16,22 0-16,0 0 0,0 21 16,0-20-16,-1-1 0,1 0 15,21 21-15,-21-21 0,21 1 0,0-1 16,0 0-16,0 0 0,0 0 0,0 0 16,21-21-16,0 0 15,1 0-15,-1 0 0,0 0 0,0 0 16,0 0-16,0-21 0,1 21 15,-1-21-15,0 0 0,-21 0 0,21 21 16,0-21-16,0-1 0,1-20 16,-1 21-16,0 0 0,-21 0 0,0-1 15,21 1-15,-21 0 0,0 0 16,0 0-16,21 0 0,-21 42 31,0 0-15,0 0-16,0 0 0,0 0 15,0 1-15,0-1 0,0 0 16,0 0-16,0 0 0,0 0 0,0 1 16,0-1-16,21-21 15,1 21-15,-1-21 16,0 0-16,0 0 0,0 0 0,0 0 16,1 0-16,-1-21 0,0 0 15,0 21-15,0-22 0,0 1 0,1 0 16,-1 0-16,0 0 0,0 0 15,-21-1-15,0 1 0,0 0 16,0 0-16,0 0 0,0 0 0,-21 21 31,21 21-15,0 0-16,-21 0 16,21 0-16,0 0 0,0 1 0,0-1 15,-21 0-15,21 0 0,0 0 0,0 0 16,0 1-16,0-1 15,0 0-15,0 0 0,0 0 32,0-42-1,0 0-15,0 0-16,0 0 0,0-1 15,0 1-15,21 0 0,-21 0 16,0 0-16,21 0 0,0-1 0,0 1 15,0-21-15,1 21 0,-1 0 16,0-1-16,0 22 0,0 0 16,0 0-16,1 0 0,-1 0 15,0 22-15,-21-1 16,0 0-16,21 0 0,-21 0 16,21 0-16,-21 1 0,0-1 15,0 0-15,0 0 0,0 0 0,0 0 16,0 1-16,0-1 31,0-42 0,0-1-15,0 1-16,0 0 0,21 21 16,1-21-16,-1-21 0,-21 20 15,21 1-15,0 0 0,21-21 16,-42 21-16,22-1 15,-1 1-15,0 21 0,-21-21 0,21 21 16,0 0 0,-21 21-1,21 0 1,-21 1-16,0-1 0,0 0 0,0 0 16,0 0-16,0 0 0,0 1 0,0-1 15,0 0-15,0 0 0,0 0 16,0 0-16,0 1 0,0-1 15,0 0-15,22-21 16,-22 21-16,21-21 31,0 0-31,0 0 0,0 0 16,0-21-16,1 0 0,-1 0 16,0-1-16,0 1 15,0 0-15,0 0 0,1-21 0,20 20 16,-21-20-16,0 21 0,0-21 15,1 20-15,-22 1 0,21 0 0,-21 0 16,21 0-16,-21 0 0,0-1 16,-21 22-1,0 0-15,-1 0 16,1 22-16,21-1 0,-21-21 16,21 21-16,0 0 0,0 0 15,0 0-15,0 1 16,0-1-16,0 0 0,0 0 0,0 0 15,0 0-15,0 1 16,0-1-16,0 0 0,0 0 16,0 0-16,21-21 0,-21 21 15,0 1-15,0-1 16,0 0 0,-21-21-1,0 0 1,0 0-16,0 0 15,21-21 1,0 0 31</inkml:trace>
  <inkml:trace contextRef="#ctx0" brushRef="#br0" timeOffset="41785.1">22860 3154 0,'-21'21'31</inkml:trace>
  <inkml:trace contextRef="#ctx0" brushRef="#br0" timeOffset="69629.82">1333 2794 0,'0'-21'109,"0"0"-93,0 0-16,0-1 15,0 1-15,0 0 0,0 0 0,0 0 16,0 0-16,-21-1 0,0 1 16,0 0-16,21 0 0,-21 21 15,0-21-15,-1 21 0,1 0 0,0 0 16,0 0-16,-21 0 0,20 0 15,1 0-15,0 0 16,0 21-16,0 0 0,0 0 0,-1 0 16,1 1-16,21-1 0,-21 0 15,21 21-15,-21-21 0,21 1 0,0-1 16,0 0-16,0 0 16,0 0-16,0 0 0,0 1 0,0-1 15,0 0-15,21-21 16,0 0-16,0 21 0,1-21 15,-1 0-15,0 0 0,0 0 16,0 0-16,0-21 16,1 21-16,-1-21 0,0 0 0,0-1 15,0 1-15,0-21 0,1 21 16,-1-22-16,0 22 0,-21 0 16,0-21-16,21 21 0,-21-1 0,0 1 15,21 0-15,-21 0 16,-21 42 15,21 0-15,-21 0-16,21 1 15,0-1-15,0 0 0,0 0 16,0 0-16,0 0 0,0 1 0,0-1 16,0 0-16,21-21 0,0 21 15,0 0-15,1-21 0,-1 21 16,0-21-16,0 0 0,0 0 15,0 0-15,1 0 0,-1 0 16,0 0-16,0 0 0,21-21 16,-20 21-16,-1-21 0,0 0 15,0 0-15,0 0 0,0-1 0,1 1 16,-22 0-16,0-21 0,21 21 16,-21-22-16,0 1 0,0 21 0,0-22 15,0 1-15,0 21 0,0-21 16,-21 20-16,21 1 0,-43 0 15,22-21-15,0 21 0,-21 21 0,-1-22 16,1 1-16,-22 21 16,22 0-16,-21-21 0,20 21 0,-20 0 0,20 0 15,-20 0-15,21 0 0,-1 21 16,-20 0-16,20-21 0,1 22 16,0-1-16,-1 0 0,1 0 15,0 21-15,-1 1 0,1-1 16,0 0-16,21 1 0,-22-1 0,22 0 15,0 1-15,0 20 0,0-20 16,21-1-16,0 0 0,0 1 16,0-1-16,0 0 0,0 1 0,21-22 15,0 21-15,0-21 0,0 22 16,22-22-16,-22 0 0,21 0 16,0 0-16,1 0 0,-1 1 15,0-22-15,-20 0 0,20 0 16,21 0-16,-20 0 0,-1 0 0,0 0 15,1-22-15,-1 22 0,22-21 16,-22 21-16,0 0 0,1-21 0,-22 21 16,21 0-16,-21-21 0,0 0 15,1 21-15,-1 0 0,0 0 16,-21-21-16,0-1 31,0 1-31,0 0 16</inkml:trace>
  <inkml:trace contextRef="#ctx0" brushRef="#br0" timeOffset="70305.89">2159 2328 0,'21'-21'0,"-42"42"0,63-42 15,-42 0-15,0 0 16,0 42 15,0 0-15,0 0-16,0 1 0,0-1 15,0 21-15,-21 0 0,21 1 0,-21-1 16,21 0-16,-21 1 16,21-1-16,0 0 0,0 1 0,-21-1 15,21 0-15,-22-20 0,22 20 16,0-21-16,0 0 0,0 0 0,0 1 16,0-1-16,0 0 15,-21-21 1,21-21-1,0 0 1,0-1-16,0 1 16,0-21-16,0 21 0</inkml:trace>
  <inkml:trace contextRef="#ctx0" brushRef="#br0" timeOffset="70945.92">2159 2350 0,'0'0'0,"-21"-22"32,21 1-32,0 0 15,0 0-15,21 21 0,0-21 0,0 21 16,0 0-16,22-21 0,-22 21 16,21 0-16,1 0 0,-1 0 0,0 0 15,1 0-15,-1 0 0,-21 0 16,21 0-16,-20 21 0,20 0 15,-21 0-15,-21 0 0,0 0 16,0 22-16,0-1 0,-21-21 0,0 22 16,-22-1-16,22-21 0,-21 21 15,0 1-15,-1-22 0,22 0 0,-21 0 16,21 0-16,-22 1 0,22-1 16,0-21-16,0 0 0,0 0 15,42-21 16,0-1-31,0 22 0,0 0 16,0-21-16,22 21 0,-22 0 16,21-21-16,-21 21 0,22 0 15,-1 0-15,-21 0 0,22 0 16,-1 0-16,-21 0 0,21 0 0,-20 21 16,20 0-16,-21 1 0,0-22 15,-21 21-15,0 0 0,21 0 0,-21 0 16,0 0-16,0 1 0,0-1 15,-21 0-15,0 0 0,-21 0 0,21 0 16,-22 1-16,22-1 0,-21-21 16,-1 21-16,1 0 0,0-21 0,-1 0 15,1 0-15,0 0 0,-1 0 16,1 0-16,0 0 0,21 0 0,-22 0 16,22 0-16,0-21 15,-21 21-15,20 0 0,22-21 0,-21 21 16,21-21-1,0-1 1,21 22-16,1 0 16,-1-21-16,0 0 15,0 21-15,0 0 0</inkml:trace>
  <inkml:trace contextRef="#ctx0" brushRef="#br0" timeOffset="71356.88">2984 2752 0,'0'0'0,"22"21"0,-1-21 32,0 0-32,0 0 15,0-21 1,0 21-16,-21-21 0,22-1 0,-1 22 15,-21-21-15,21 0 0,-21 0 16,0 0-16,0 0 16,-21 21-1,0 0 1,-1 21-16,1-21 16,0 21-16,0 0 0,0 0 0,0 0 15,-1 22-15,1-22 0,21 0 16,0 0-16,-21 0 0,21 22 0,0-22 15,0 0-15,0 0 16,0 0-16,0 1 0,21-1 16,0-21-16,1 0 15,-1 0-15,0 0 0,21 0 0,-21 0 16,1-21-16,-1 21 0,21-22 16,-21 1-16,22 0 0,-1 0 15</inkml:trace>
  <inkml:trace contextRef="#ctx0" brushRef="#br0" timeOffset="72341.53">3746 2265 0,'0'0'0,"0"-21"16,-21 21 0,0 0-16,0 0 0,0 21 15,0-21-15,-1 21 16,22 0-16,-21 22 0,21-22 0,-21 21 15,0 0-15,21 22 0,0-22 16,0 22-16,-21-22 0,21 22 0,-21-1 16,21 1-16,-22-22 0,22 21 15,0 22-15,0-21 0,-21 20 0,21 1 16,-21 0-16,21-1 0,-21 22 0,0-21 16,0-1-16,-1 22 0,1-21 15,0 0-15,0 20 0,21-20 0,0 0 16,0-1-16,-21-20 0,21 21 15,0-22-15,0 1 0,0-1 0,0 1 16,0-22-16,0 0 0,0 1 0,0-1 16,0-21-16,21 0 15,0 0-15,0-21 0,0 0 16,1 0-16,-22-21 0,42 0 16,-21-21-16,0 21 0,0-22 0,22 1 15,-22-22-15,0 22 0,21-21 0,-20-1 16,20 1-16,-21-22 0,21 0 15,-20 1-15,-1-22 0,0 21 0,-21 0 16,0-20-16,0 20 0,0 0 16,0 1-16,0-1 0,-21 0 0,0 22 15,-22-1-15,22 22 0,0-22 16,-21 22-16,-1 21 0,1-21 16,21 20-16,-22 1 0,22 21 0,0-21 15,0 21-15,0 0 0,0 0 16,21-21-16,0 0 31,21 21-31,0-21 0,0 21 0,21-22 16,-20 22-16,20-21 0,0 0 15,1 0-15,-1 0 0,0 0 0,-21-1 16,22 1-16,-1 0 0,0 0 16,-20 0-16,20 0 0,-21-1 0,0 1 15,0 0-15,1 0 0,-22 0 16,-22 21 15,1 0-31,21 21 16,-21 0-16,0 0 0,0 0 0,21 1 15,0 20-15,-21-21 0,21 21 16,-22-20-16,22-1 0,0 21 0,0-21 16,0 0-16,0 1 0,0-1 15,0 0-15,22 0 0,-1-21 0,0 21 16,0-21-16,0 0 15,0 0-15,22 0 0,-22 0 0,0-21 16,0 0-16,0 21 0,-21-21 16,22 0-16,-1-1 0,-21 1 15,21 0-15,-21-21 0,0 21 0,0-22 16,0 22-16,0-21 0,0 21 16,0-1-16,-21 1 0,0 0 0,-1 21 15,1 0-15,0 0 0,0 0 16,0 0-16,0 0 0,-22 21 0,22 0 15,0 1-15,21-1 16,-21 0-16,21 0 0,0 0 16,0 0-16,0 1 0,21-22 15,0 0-15,0 0 0,0 0 16,1 0-16,-1 0 0,21 0 16</inkml:trace>
  <inkml:trace contextRef="#ctx0" brushRef="#br0" timeOffset="72732.92">4403 2773 0,'-22'0'15,"22"-21"-15,0 0 16,0-1 0,0 1-16,22 21 15,-1 0-15,0 0 0,0 0 16,0 0-16,0 0 0,1 0 15,-1 21-15,0-21 0,0 22 0,0-1 16,0 0-16,-21 0 0,22 21 16,-22-20-16,0-1 0,0 21 0,0-21 15,0 0-15,0 1 0,-22 20 0,1-21 16,21 0-16,-21-21 0,21 21 16,-21-21-16,0 0 0,21-21 31,0 0-31,0 0 15,0 0-15,0 0 16,0-22-16,0 22 0,21 0 0,0 0 16,0-22-16,-21 22 0,21 0 15,1 0-15,-1 0 0,21 0 16,-21-1-16,22 22 0,-22-21 0,21 21 16,-21 0-16,0 0 0,1 0 15</inkml:trace>
  <inkml:trace contextRef="#ctx0" brushRef="#br0" timeOffset="73078.19">4995 2963 0,'0'0'0,"0"22"16,21-22 15,1 0-31,-1 0 0,0 0 16,0-22-16,0 1 0,0 0 15,1 0-15,-1 0 0,-21 0 16,0-1-16,0-20 0,0 21 16,0 0-16,0 0 0,0-1 15,-21 22-15,-1 0 16,1 0-16,0 22 0,-21-1 16,21 0-16,-1 0 0,1 21 0,0-20 15,21 20-15,0-21 0,0 0 16,0 22-16,0-22 0,0 0 15,0 0-15,0 0 0,0 0 16,21 1-16,0-22 0,1 0 0,-1 21 16,0-21-16,0 0 0,0 0 0,0 0 15,1-21-15,-1 21 0,21-22 16</inkml:trace>
  <inkml:trace contextRef="#ctx0" brushRef="#br0" timeOffset="73725.86">6286 2858 0,'0'0'15,"22"0"-15,-1 0 0,0-22 0,0 1 16,0 21-16,22-21 0,-22 0 16,0 21-16,21-21 0,1 0 0,-22-22 15,21 22-15,-21 0 0,22-21 16,-1-1-16,-21 22 0,-21-21 15,0 21-15,-21-1 16,0 22-16,-22 0 0,1 0 0,0 0 16,-1 0-16,-20 0 0,21 22 15,-22-22-15,22 21 0,-1 0 0,22 0 16,-21 0-16,21 0 0,21 1 16,0-1-16,0 0 0,0 0 15,0 0-15,0 22 0,42-22 0,-21 0 16,0 0-16,22 0 0,-22 22 15,21-22-15,1 0 0,-1 0 0,-21 0 16,21 0-16,-20 1 0,-1-1 16,0 0-16,-21 0 0,0 0 0,0 0 15,0 1-15,0-1 0,-42 0 16,20 0-16,-20 0 0,0 0 0,-1-21 16,-20 0-16,21 22 0,-1-22 0,1 0 15,0 0-15,-1 0 0,1-22 16,0 1-16,20 21 0,1-21 0,0 0 15,0 0-15,0 0 0,21-1 16,-21 1-16,21 0 0,0-21 16,0 21-16,0-1 15,21 1-15,0 0 0,21 21 0,-21-21 16,22 0-16,-22 21 0,21-21 0,1 21 16,-1 0-16</inkml:trace>
  <inkml:trace contextRef="#ctx0" brushRef="#br0" timeOffset="74956.85">6816 2879 0,'0'0'0,"0"63"32,0-42-32,0 1 0,0-1 15,0 0-15,-22 0 0,22 0 0,-21 0 16,21 1-16,0 20 0,0-21 15,0 0-15,0 0 0,0 1 0,0-1 16,0 0-16,0 0 0,21 0 16,1-21-16,-1 0 15,0 0-15,0 0 0,0 0 16,22-21-16,-22 0 0,0 21 0,0-21 16,0 0-16,22-1 0,-22 1 0,0 0 15,0-21-15,0 21 0,-21-1 16,21-20-16,1 21 0,-22 0 15,21 0-15,-21-1 0,0 1 0,0 0 16,0 42 15,-21 0-15,21 1-16,-22-1 0,22 0 16,-21 21-16,21-21 0,0 1 15,0-1-15,0 0 0,0 21 0,0-21 16,0 1-16,0-1 0,0 0 0,0 0 15,0 0-15,21-21 16,1 0-16,-1 0 0,0 0 0,0 0 16,0 0-16,0 0 15,22-21-15,-22 21 0,0-21 0,0 0 16,0 0-16,1-22 0,-1 22 0,0 0 16,0 0-16,-21-22 0,21 22 15,0-21-15,-21 21 0,0 0 0,0-1 16,22 1-16,-22 0 0,0 0 15,0 42 1,0 0 0,-22-21-16,22 21 0,0 1 15,0-1-15,-21 0 0,21 0 0,0 0 16,0 0-16,0 1 0,0-1 16,0 0-16,0 0 0,0 0 15,0 0-15,0 1 0,21-1 16,1-21-16,-1 21 0,21-21 15,-21 0-15,0 0 0,1 0 16,20 0-16,-21 0 0,21 0 16,-20-21-16,20 0 0,-21-1 0,21 1 15,-20 0-15,-1-21 0,21 21 0,-21-22 16,0 22-16,1-21 0,-1-1 16,0 1-16,0 0 0,0-1 15,-21 1-15,21 0 0,1-1 0,-22 1 16,0 0-16,0 21 0,0-1 15,0 1-15,0 0 0,0 0 0,0 42 32,-22 0-32,22 22 15,-21-22-15,0 21 0,21 0 16,0-20-16,-21 20 0,0 0 0,0 1 16,21-1-16,0 0 0,0 1 15,-22-22-15,22 21 0,0-21 0,0 22 16,0-22-16,0 21 0,0-21 0,0 0 15,0 1-15,22-1 16,-1 0-16,0 0 0,0 0 0,0-21 16,0 0-16,1 0 0,-1 0 0,21 0 15,-21 0-15,0 0 0,22-21 16,-22 21-16,21-42 0,1 21 16,-22-1-16,0-20 0,21 21 15,-21 0-15,1 0 0,-22-22 0,21 22 16,-21 0-16,0 0 0,0 0 15,-21 21 1,-1 0-16,1 21 16,0 0-16,0 0 0,0 0 15,0 0-15,21 1 0,0-1 0,0 0 16,0 21-16,0-21 0,0 1 16,0-1-16,0 0 0,0 0 15,21 0-15,0-21 0,0 0 16,0 0-16,0 21 0,1-21 15,-1 0-15,21 0 0,-21 0 0,22 0 16,-22-21-16,0 0 0,21 21 0,-21-21 16,1 0-16,20 0 0,-21-1 15,0 1-15,-21-21 0,21 21 0,-21 0 16,22-1-16</inkml:trace>
  <inkml:trace contextRef="#ctx0" brushRef="#br0" timeOffset="75196.91">8043 2773 0,'0'0'0,"-21"0"16,21 21 0,21-21-1,0 0-15,1 0 16,-1 0-16,21 0 0,-21 0 0,0 0 15,22 0-15,-22 0 0,0 0 0,0 0 16,0-21-16,1 21 0,-1-21 16,-21 0-16,0-1 15,0 1-15</inkml:trace>
  <inkml:trace contextRef="#ctx0" brushRef="#br0" timeOffset="75405.91">7281 2604 0,'0'0'0,"-21"0"0,-21 0 31,21 0-15,21 21 46</inkml:trace>
  <inkml:trace contextRef="#ctx0" brushRef="#br0" timeOffset="76841.53">1101 4572 0,'0'-21'0,"0"0"15,0 0 1,0-1-16,0 1 15,-22 0-15,1 21 16,0 0-16,0 0 16,0 0-16,0 0 0,-1 0 0,1 0 15,0 21-15,-21-21 0,21 21 16,21 1-16,-22-1 0,1 0 0,21 21 16,-21-21-16,21 1 0,0 20 15,0-21-15,0 21 0,0-20 16,0 20-16,0-21 0,0 0 0,0 0 15,21-21-15,0 22 0,1-22 16,-1 0-16,0 0 0,-21-22 16,21 22-16,0-21 0,0 0 15,1 0-15,-1 0 0,-21 0 16,21-22-16,0 22 0,0 0 16,0 0-16,-21 0 0,0-1 15,22 1-15,-22 0 0,0 0 0,0 0 16,0 0-16,0 42 31,-22 0-31,22 0 16,0 21-16,0-20 0,0 20 15,0-21-15,0 21 0,0 1 0,0-22 16,22 21-16,-1-21 0,-21 22 16,21-22-16,0 0 0,0-21 15,0 21-15,1-21 0,20 0 0,-21 0 16,0 0-16,22-21 15,-22 0-15,21 21 0,-21-42 0,22 20 16,-22 1-16,21-21 0,-21 21 16,0-22-16,1 1 0,-1 21 0,-21-21 15,0-1-15,0 22 0,0-21 16,0-1-16,-21 22 0,-22-21 16,1 21-16,0 0 0,-1-1 0,-20 1 15,-1 0-15,1 21 0,-1 0 16,1 0-16,-22 0 0,22 0 0,-22 0 15,21 21-15,-20 0 0,-1 1 16,0-1-16,22 21 0,-22 0 16,1 1-16,20-1 0,22 22 15,-22-1-15,43 1 0,0 20 16,21-20-16,0 20 0,21-20 0,0-1 16,0-20-16,22 20 0,-22-20 15,21-1-15,1 0 0,20-21 16,-21 1-16,1 20 0,20-21 0,-20-21 15,20 21-15,-21-21 0,22 0 16,-1 0-16,-20 0 0,20 0 0,-20 0 16,20 0-16,-21-21 0,22 0 15,-22 0-15,1 0 0,20-1 16,-21 1-16,1-21 0,-1 21 0</inkml:trace>
  <inkml:trace contextRef="#ctx0" brushRef="#br0" timeOffset="77205.33">2138 4572 0,'0'0'0,"-43"0"31,22 0-31,21 21 47,0 0-47,0 1 15,0-1-15,0 0 0,0 0 0,0 21 16,0 1-16,0 20 0,0-20 16,0 20-16,0-21 0,0 1 15,0 20-15,0-20 0,0-1 0,0 0 16,0 1-16,0-1 0,-21-21 15,21 21-15,0-20 0,-21-1 16,21-42 15,0-1-31,0 1 0,0-21 0,0 21 16</inkml:trace>
  <inkml:trace contextRef="#ctx0" brushRef="#br0" timeOffset="77693.89">2053 4614 0,'0'0'16,"0"-21"-16,0 0 0,0 0 0,0 0 16,21 21-1,0-21-15,1 21 0,20 0 0,-21 0 16,21 0-16,-20 21 16,20-21-16,0 21 0,-21 0 0,22 0 15,-22 0-15,0 1 0,-21 20 16,0-21-16,0 0 0,0 22 0,0-1 15,-21-21-15,-21 21 0,20-20 16,-20 20-16,21-21 0,-21 0 0,20 0 16,1-21-16,0 0 0,0 0 15,21-21 1,0 0 0,21 0-16,0 21 15,0 0-15,22 0 0,-22 0 16,21 0-16,1 0 0,-22 0 0,21 0 15,0 21-15,1 0 0,-22 0 16,21 1-16,-21-1 0,1 0 0,-1 0 16,-21 21-16,0-20 0,0-1 15,-21 21-15,-1-21 0,-20 0 0,21 22 16,-21-22-16,-1 0 0,-20 0 16,20 0-16,1-21 0,0 22 0,-1-22 15,22 0-15,-21 0 0,21 0 16,-22 0-16,22 0 0,0 0 0,0-22 15,21 1-15,0 0 16,0 0 0,0 0-16,0 0 15,21-1-15,0 1 0</inkml:trace>
  <inkml:trace contextRef="#ctx0" brushRef="#br0" timeOffset="78114.88">2921 5144 0,'21'42'16,"0"-42"0,0 0-16,1 0 15,-1 0-15,0-21 0,0 0 16,0-1-16,0 1 0,1 0 15,-1 0-15,-21 0 0,0 0 0,21-1 16,-21 1-16,0-21 0,0 21 16,0 0-16,-21-1 0,0 22 15,-1 0-15,1 0 0,0 0 16,0 22-16,0-1 0,0 0 0,21 21 16,-22-21-16,22 22 0,-21-22 15,21 21-15,0 1 0,0-1 0,0-21 16,0 21-16,0-20 15,0 20-15,0-21 0,21 0 0,1 0 16,-1 1-16,0-22 0,0 0 0,0 21 16,0-21-16,22 0 0,-1 0 15,-21 0-15,22-21 0,-1-1 0,0 1 16,1 0-16,20 0 0,-21-21 16,1-1-16,-1 1 0,22 0 0,-22-22 15,0 22-15</inkml:trace>
  <inkml:trace contextRef="#ctx0" brushRef="#br0" timeOffset="78981.39">4022 4382 0,'0'0'0,"-43"0"31,22 21-31,0 0 0,21 0 0,-21 0 16,0 22-16,-1-22 0,22 21 0,0 0 15,-21 22-15,21-22 0,-21 22 16,0-1-16,21 1 0,0 20 0,-21-20 15,21-1-15,-21 22 0,-1-21 16,22-1-16,0 22 0,0-1 0,-21 1 16,21 0-16,-21-1 0,21 1 15,0 0-15,0-1 0,0 1 0,0 0 16,0-1-16,0-20 0,0 21 16,0-22-16,0 1 0,0-22 15,0 21-15,21-41 0,0 20 0,-21-21 16,22 0-16,-1-21 0,0 0 0,0 0 15,21-21-15,-20 0 16,-1-21-16,0-1 0,21 1 0,-21 0 16,22-1-16,-22-20 0,0 20 0,0-20 15,0-1-15,1 1 0,-22-1 16,0 1-16,0-1 0,0 1 0,-22-22 16,1 22-16,-21-1 0,21-20 0,-22 20 15,1 22-15,0-22 0,-1 22 16,1 0-16,0 20 0,21 1 0,-1 0 15,1 0-15,21 0 16,0 0 0,21 21-16,22-22 0,-22 1 15,0 21-15,21-21 0,-20 0 16,20 0-16,0 0 0,1-1 0,-22-20 16,21 21-16,0-21 0,-20-1 15,20 1-15,-21 21 0,0-22 0,0 22 16,1 0-16,-1 0 0,0 0 15,-21 0-15,0-1 0,0 1 16,0 42 15,0 1-31,0-1 0,0 0 0,0 0 16,0 21-16,0 1 0,0-1 16,-21-21-16,21 22 0,0-1 0,0 0 15,0-21-15,0 22 0,0-22 16,0 0-16,0 0 0,21 0 0,0-21 15,-21 22-15,21-22 0,0 0 16,1 0-16,20 0 0,-21 0 0,0 0 16,0-22-16,22 1 0,-22 0 0,0 0 15,0-21-15,0 20 0,1-20 16,-1 0-16,-21-1 0,0 1 0,0-43 16,0 43-1,-21 0-15,-1 21 0,1-1 0,-21 1 16,21 21-16,-22 0 0,22 0 0,-21 0 15,21 0-15,-22 0 0,22 21 16,0-21-16,-21 22 0,42-1 0,0 0 16,-21 0-16,21 0 0,0 0 15,0 1-15,0-1 0,21-21 0,-21 21 16,21 0-16,0-21 0,0 0 16,22 0-16,-22 0 0,0 0 15</inkml:trace>
  <inkml:trace contextRef="#ctx0" brushRef="#br0" timeOffset="79345.35">4847 4826 0,'0'0'0,"0"-21"0,0 0 16,0 0 0,21 21-1,0 0 1,1 0-16,-1 21 0,-21 0 15,21 0-15,0 0 0,0 0 0,0 1 16,1 20-16,-22-21 0,0 21 16,21-20-16,-21 20 0,0-21 15,0 0-15,0 0 0,0 1 16,0-1-16,0 0 0,0 0 16,-21-21-1,21-21 1,0 0-16,0 0 15,0-1-15,0 1 0,0-21 16,0 21-16,0 0 0,0-22 0,21 22 16,0-21-16,-21 21 0,21-1 15,0 1-15,-21 0 0,21 0 0,1 0 16,-22 0-16,21 21 0,0-22 0,0 22 16</inkml:trace>
  <inkml:trace contextRef="#ctx0" brushRef="#br0" timeOffset="79685.91">5313 4953 0,'0'42'16,"0"-20"-16,21-1 0,0 0 15,0-21 1,0 0-16,1-21 16,-1 21-16,-21-21 0,21-1 15,0 22-15,-21-21 0,21 0 0,-21-21 16,21 21-16,-21-1 15,0 1-15,0 0 0,0-21 0,0 21 16,0-1-16,-21 22 16,0 0-16,0 22 0,0-1 15,0 0-15,-1 21 0,-20-21 16,42 22-16,-21-1 0,0 0 0,21-20 16,-21 20-16,21 0 0,0-21 0,0 22 15,0-22-15,0 0 0,0 0 16,21 0-16,0 1 0,0-22 0,0 0 15,0 21-15,1-21 0,20 0 16,0 0-16,1 0 0,-1 0 16,-21-21-16,21-1 0,1 22 0,-22-21 15</inkml:trace>
  <inkml:trace contextRef="#ctx0" brushRef="#br0" timeOffset="80197.89">6286 4466 0,'0'0'0,"-21"0"0,42 0 15,1 0-15,20 0 16,0 0-16,1 0 0,-1 0 16,21 0-16,1 0 0,-1 0 0,1-21 15,-1 21-15,-20 0 16,20 0-16,-20 0 0,-1 0 0,0 0 0,-21 0 15,1 0-15,-65 0 16,22 0 0,-21 0-16,21 0 0,-22 0 0,1 0 15,0 0-15,-1 21 0</inkml:trace>
  <inkml:trace contextRef="#ctx0" brushRef="#br0" timeOffset="80448.5">6583 4487 0,'0'0'0,"0"22"0,-21-1 16,21 0-16,0 0 0,0 21 15,0-20-15,0 20 0,0 0 0,-22 1 16,22 20-16,-21-21 0,21 1 16,-21 20-16,0-20 0,21-1 15,0 0-15,-21 1 0,21-22 0,0 21 16,-21-21-16,21 0 0,0 1 15,0-44 17,21 1-32,0 0 0,0 0 15,-21 0-15,21 0 0</inkml:trace>
  <inkml:trace contextRef="#ctx0" brushRef="#br0" timeOffset="80805.86">6816 4932 0,'21'0'0,"0"21"16,0-21 0,0 0-16,0 0 15,1 0-15,-1 0 0,0-21 16,0 0-16,0 21 0,0-21 0,1-1 16,-1 1-16,-21 0 0,21 0 15,-21 0-15,0 0 0,0-1 16,0 1-1,-21 21-15,0 0 0,-1 0 0,-20 0 16,21 21-16,-21 1 0,20-1 16,1 0-16,0 21 0,-21-21 15,21 22-15,21-1 0,-22 0 0,22-20 16,-21 20-16,21 0 0,0-21 0,0 22 16,0-22-16,0 0 0,0 0 15,21 0-15,1 1 0,-1-22 16,0 0-16,0 0 0,21 0 15,-20 0-15,20 0 0,-21 0 0,21-22 16,-20 1-16,20 0 0,-21 0 0,21 0 16,-20 0-16</inkml:trace>
  <inkml:trace contextRef="#ctx0" brushRef="#br0" timeOffset="81188.89">7747 4741 0,'0'0'16,"21"-21"-16,-42 21 15,-21 0 1,20 0-16,1 0 0,-21 21 0,21 1 16,0-22-16,-22 21 0,22 0 15,0 0-15,21 0 0,0 0 0,-21 1 16,21-1-16,0 0 16,0 0-16,0 0 0,21 0 15,0 1-15,0-22 0,0 21 0,1-21 16,-1 21-16,0 0 15,0-21-15,0 21 0,0 0 0,1-21 16,-1 22-16,0-1 0,-21 0 0,0 0 16,0 0-16,0 0 15,-21-21-15,0 0 0,-22 22 16,22-22-16,0 0 0,0 0 0,-22 0 16,22 0-16,0 0 0,0 0 15,0 0-15,0 0 0,-1 0 0,1-22 16,0 22-16,21-21 0,-21 0 15,21 0-15,0 0 16,0 0-16,0-1 16,21 1-16,0 0 15,0 0-15</inkml:trace>
  <inkml:trace contextRef="#ctx0" brushRef="#br0" timeOffset="81513.89">8530 4360 0,'0'0'0,"0"-21"0,-21 21 31,0 0-31,0 0 16,-1 21-16,1 1 0,0-1 0,0 21 15,0-21-15,21 22 0,-21-1 16,-1 0-16,22 1 0,-21-1 0,21 21 15,-21-20-15,0-1 0,21 0 0,0 1 16,0-1-16,0 0 0,0 1 16,0-22-16,0 0 0,0 0 0,0 0 15,0 1-15,21-1 0,0-21 16,0 0-16,22 0 0,-22 0 16,0 0-16,0-21 0,0-1 0,1 22 15,-1-21-15,0 0 0,0-21 16,0 21-16,0-1 0,-21-20 15</inkml:trace>
  <inkml:trace contextRef="#ctx0" brushRef="#br0" timeOffset="81741.06">8043 4657 0,'0'0'0,"-42"0"0,63 0 31,21 0-31,-20 0 0,20-21 0,21 21 15,-20 0-15,-1-22 0,22 1 16,-22 21-16,21 0 0,-20-21 16,-1 21-16,0 0 0,1 0 0,-1 0 15,0 0-15,-20 0 0,-1 0 16,0 0-16,-42 21 31,0 0-31</inkml:trace>
  <inkml:trace contextRef="#ctx0" brushRef="#br0" timeOffset="82913.88">1524 6668 0,'21'0'47,"0"-22"-31,-21 1-16,0 0 15,0 0-15,0 0 0,0 0 0,-21 21 16,0-22-16,-21 1 0,20 0 15,-20 21-15,0 0 0,21 0 16,-22 0-16,1 0 0,0 0 0,20 21 16,-20 0-16,21 1 0,-21-1 15,20 0-15,1 21 0,0-21 0,21 22 16,0-22-16,0 0 16,0 21-16,0-20 0,0-1 0,0 0 15,0 0-15,21-21 16,-21 21-16,21-21 0,1 0 0,-1 0 15,0 0-15,21-21 0,-21 0 16,1 21-16,20-21 0,-21 0 16,0-1-16,22 1 0,-22-21 0,0 21 15,0 0-15,0-1 0,0 1 16,-21 0-16,0-21 0,0 21 16,0-1-16,0 44 31,0-1-31,0 0 15,0 0-15,0 0 0,0 22 0,0-22 16,0 0-16,0 0 0,0 21 16,0-20-16,0-1 0,0 0 0,22 0 15,-1-21-15,0 21 0,0-21 16,0 0-16,0 0 0,22 0 16,-1 0-16,-21 0 0,22 0 0,-1-21 15,-21 21-15,21-21 0,1 0 16,-22 0-16,0-1 0,21 1 0,-20 0 15,-1 0-15,-21-21 0,0 20 16,0-20-16,0 21 0,0-21 16,0 20-16,0-20 0,-21 0 0,-1-1 15,1 22-15,0-21 0,-21 21 16,-1 0-16,1-1 0,0 1 16,-22 21-16,1 0 0,-1 0 0,1 0 15,-22 0-15,22 21 0,-22 1 16,21-1-16,1 21 0,-1 0 15,22 1-15,0 20 0,-1 1 0,22-22 16,0 22-16,0-1 0,21 1 0,-21-1 16,21-21-16,0 22 0,0-22 15,0 22-15,21-22 0,0 0 16,0 1-16,22-1 0,-22 0 16,21-20-16,0-1 0,1 0 15,-1 0-15,0-21 0,1 0 0,-1 0 16,22 0-16,-22-21 0,0 0 15,22 0-15,-22-1 0,0 1 0,-20-21 16,20 21-16,0 0 0</inkml:trace>
  <inkml:trace contextRef="#ctx0" brushRef="#br0" timeOffset="83325.81">2667 6392 0,'0'0'0,"0"-21"15,0 0-15,21 0 0,-21 0 16,0 42 15,0 0-31,0 21 0,0 1 0,-21-1 16,21 0-16,-21 1 0,21-1 16,0 22-16,0-22 0,0 0 0,-21 1 15,21-1-15,-22 0 0,22 1 16,0-22-16,-21 0 0,21 21 0,-21-21 15,21 1-15,0-44 32,21 1-32,0 0 0,-21-21 0,22 21 15,-1-22-15,0 22 0</inkml:trace>
  <inkml:trace contextRef="#ctx0" brushRef="#br0" timeOffset="83847.12">2646 6308 0,'0'0'0,"-21"-21"0,-1-1 16,22 1 0,22 21 15,-1 0-31,0 0 0,0 0 0,21 0 16,1 0-16,-22 21 0,21 1 15,1-1-15,-22 0 0,21 0 0,-21 21 16,0-20-16,1 20 0,-22 0 15,0-21-15,0 22 0,0-1 16,-22-21-16,-20 22 0,21-22 0,0 0 16,0 0-16,-1 0 0,1 0 15,0-21-15,0 0 0,0 0 16,21-21 0,0 0-16,0 0 0,21 0 15,21 0-15,-21 21 16,1 0-16,20 0 0,-21 0 0,21 0 15,-20 0-15,20 0 0,0 0 16,-21 0-16,22 21 0,-1 0 0,-21 0 16,0 0-16,-21 0 0,0 1 15,0-1-15,0 21 0,0-21 16,-42 0-16,21 22 0,-21-22 0,-1 0 16,1 0-16,0 0 0,-1 1 15,1-1-15,21-21 0,-22 0 0,1 21 16,21-21-16,-21 0 0,20 0 15,1 0-15,0 0 0,0 0 0,21-21 16,0 0-16,0-1 16,21 22-1,0-21-15,0 0 0,1 21 0,-1-21 16,0 21-16,0-21 16,0 0-16</inkml:trace>
  <inkml:trace contextRef="#ctx0" brushRef="#br0" timeOffset="84217.65">3387 6837 0,'0'0'0,"21"0"16,-21 21-16,21-21 0,0 0 16,0 0-16,0 0 15,1 0-15,-1 0 0,0 0 0,0-21 16,-21 0-16,21 21 0,0-21 15,1-1-15,-1 1 0,-21 0 16,0 0-16,0 0 16,-21 21-16,-1 0 15,1 0-15,0 0 0,0 21 0,-21 0 16,20-21-16,1 21 0,0 22 0,0-22 16,21 0-16,0 0 0,-21 21 15,21-20-15,0-1 0,0 0 0,0 0 16,0 0-16,0 0 0,0 1 15,0-1-15,21-21 0,0 0 0,0 21 16,0-21-16,1 0 0,20 0 16,-21 0-16,21-21 0,1 0 15,-1-1-15,0 1 0,1 0 0,-1 0 16,0-21-16,1-1 0,-1 22 16</inkml:trace>
  <inkml:trace contextRef="#ctx0" brushRef="#br0" timeOffset="85064.91">4212 6287 0,'0'0'0,"0"-22"0,0 1 16,-21 21 0,0 0-1,21 43-15,-21-22 0,21 21 16,0 0-16,0 1 0,-22-1 16,22 22-16,-21-1 0,21-21 0,0 22 15,0-1-15,-21 1 0,21-1 16,-21 1-16,21 21 0,0-22 0,-21 22 15,21-1-15,0 1 0,0 0 16,0-1-16,0 1 0,0 0 0,0-1 16,0 1-16,0 0 0,0-1 0,0-20 15,0-1-15,0 1 0,0-22 0,0 1 16,0-1-16,21-21 0,0-21 16,0 0-16,0 0 0,1 0 15,-1-21-15,0-21 0,0 20 0,21-20 16,-20 0-16,20-1 15,-21 1-15,21 0 0,-20-1 0,20 1 16,-21 0-16,0-1 0,-21 1 0,0 0 16,0-1-16,0 1 0,0 0 15,-21-22-15,-21 22 0,21 0 0,-22-22 16,1 22-16,0-22 0,-1 22 0,1-22 16,0 22-16,-1 0 0,1-1 15,0 22-15,20 0 0,1 0 0,21 0 16,0 0-16,0-1 15,21 1 1,1 21-16,-1-21 0,0 0 0,0 21 0,21-21 16,-20 0-16,20-1 0,0-20 15,1 21-15,-1-21 0,-21 20 16,21-20-16,1 0 0,-1-1 0,-21 1 16,0 21-16,1-21 0,-1 20 15,-21 1-15,0 0 0,0 0 16,-21 21-1,21 21 1,0 0-16,-22 0 0,22 1 16,-21 20-16,21-21 0,0 21 0,-21-20 15,21 20-15,0 0 0,0-21 16,0 22-16,0-22 0,0 0 0,0 0 16,0 22-16,21-43 0,0 21 15,1 0-15,-1-21 0,0 0 0,0 0 16,0 0-16,0 0 0,22 0 15,-22 0-15,0 0 0,0-21 0,0 0 16,1-1-16,-1 1 0,0 0 16,0 0-16,-21-21 0,0 20 0,0-20 15,0 0-15,0 21 0,0-22 0,0 1 16,-21 21-16,0 0 0,0-1 16,-1 1-16,-20 0 0,21 21 0,-21 0 15,20 0-15,1 0 16,-21 21-16,21 0 0,0 1 15,21-1-15,0 0 0,0 0 16,0 0-16,0 0 0,21-21 16,0 0-16,0 0 0,0 0 0,0 0 15,1 0-15</inkml:trace>
  <inkml:trace contextRef="#ctx0" brushRef="#br0" timeOffset="85436.89">4932 6583 0,'0'-21'16,"0"0"-16,0-1 16,0 1-16,21 0 15,0 21 1,0 0-16,0 0 0,1 0 16,-1 0-16,0 21 0,0-21 0,-21 21 15,21 22-15,0-22 0,1 0 16,-22 0-16,0 22 0,21-22 0,-21 0 15,0 21-15,0-21 0,0 1 0,0-1 16,0 0-16,0 0 0,0 0 16,-21-21-16,21-21 47,0 0-47,0 0 0,0 0 15,0-1-15,0-20 0,0 21 16,0 0-16,0-22 0,0 22 0,0-21 15,21 21-15,-21 0 0,21-1 0,-21 1 16,21 0-16,0 0 0,0 0 16,1 21-16,-1 0 0,0 0 15</inkml:trace>
  <inkml:trace contextRef="#ctx0" brushRef="#br0" timeOffset="85766.29">5461 6646 0,'0'0'0,"0"22"0,21-1 0,-21 0 15,21-21-15,0 21 0,1-21 16,-1 0-16,0 0 16,0 0-16,0-21 0,-21 0 15,21 21-15,1-21 0,-22-1 16,0 1-16,21 0 0,-21 0 0,0 0 16,0-22-16,0 22 0,0 0 0,0 0 15,-21 21-15,21-21 0,-22 21 16,1 0-16,0 0 0,-21 0 0,21 21 15,-1 0-15,1 0 0,0 22 16,0-22-16,21 21 0,0 0 16,0 1-16,-21-22 0,21 21 0,0-21 0,0 22 15,0-22-15,0 0 16,21 0-16,-21 0 0,21-21 0,0 22 16,0-22-16,1 0 0,20 0 0,-21 0 15,21 0-15,-20 0 0,20 0 16,0-22-16,-21 1 0,22 21 0,-1-21 15</inkml:trace>
  <inkml:trace contextRef="#ctx0" brushRef="#br0" timeOffset="86230.36">6604 6287 0,'0'0'0,"0"-22"15,0-20 1,-21 42 0,0 0-16,-1 0 0,1 0 0,-21 0 15,21 0-15,0 21 0,-22 0 0,22 1 16,0 20-16,-21 0 0,20 1 16,22-1-16,-21 0 0,21 1 0,-21-1 15,21 0-15,0 1 0,0-1 16,0 0-16,0 1 0,0-22 0,0 0 15,21 0-15,0 0 0,1 0 0,-1-21 16,0 0-16,21 0 16,-21 0-16,22 0 0,-1 0 0,0 0 15,1-21-15,-1 21 0,22-21 0,-22 0 16,0-21-16,1 20 0,20-20 16,-21 0-16,1-1 0,-22 1 0</inkml:trace>
  <inkml:trace contextRef="#ctx0" brushRef="#br0" timeOffset="86477.9">7175 6117 0,'0'0'16,"0"-42"-16,0 21 0,0 0 0,0-1 16,-21 44-1,21-1 1,0 0-16,-21 21 16,21-21-16,0 22 0,0-1 0,0 0 15,0 22-15,0-22 0,0 22 16,0-1-16,-21-20 0,21 20 0,0-21 15,-21 1-15,21-1 0,0 0 0,0 1 16,0-22-16,0 21 0,0-21 16,0 1-16,0-1 0,21-21 15,0 0-15,0 0 16,0 0-16,1-21 0,-1-1 16,0 22-16,0-21 0</inkml:trace>
  <inkml:trace contextRef="#ctx0" brushRef="#br0" timeOffset="87647.09">7810 6435 0,'0'-21'0,"0"42"0,0-64 16,0 22-16,-21 0 0,0 0 0,0 0 16,-21 0-16,20-1 0,1 22 15,0 0-15,-21-21 0,21 21 0,-1 0 16,1 0-16,-21 21 0,21 1 0,0-1 15,21 0-15,-22 21 0,1 1 16,0-1-16,21 0 0,0 1 0,0 20 16,-21-21-16,21 1 0,0-1 15,0-21-15,0 22 0,0-1 16,0-21-16,0 0 0,21 0 0,-21 1 16,21-22-16,0 0 0,1 0 15,-1 0-15,0 0 0,0 0 0,0 0 16,0 0-16,1-22 0,-1 1 0,0 0 15,0 0-15,21 0 0,-20-22 16,-1 22-16,0-21 0,-21 0 0,21-1 16,0 1-16,-21 21 0,21-22 15,-21 1-15,0 21 0,0 0 16,0 0-16,0 42 31,-21 0-31,21 0 0,-21 21 0,21-20 16,0 20-16,0-21 0,0 21 0,0-20 15,0 20-15,0-21 0,0 0 16,0 0-16,0 1 0,0-1 0,21 0 16,0 0-16,1-21 0,-1 0 0,0 0 15,0 0-15,0 0 0,22 0 16,-22 0-16,21 0 0,-21-21 0,22 21 16,-1-21-16,-21 0 0,0-1 15,22-20-15,-22 21 0,0-21 16,0-1-16,0 1 0,22-22 15,-22 22-15,-21 21 0,0-21 16,0 20-16,0 44 16,0-1-1,0 0-15,0 21 0,0-21 16,0 1-16,0 20 0,0-21 0,0 0 16,0 22-16,0-22 0,0 0 0,0 0 15,0 0-15,0 0 0,0 1 16,21-22-16,-21 21 0,0 0 15,-21-21 17,0 0-32,-1 0 0,22-21 15,-21 21-15,0-21 0,21-1 0,-21 1 16,0 21-16,21-21 0,-21 0 16,-1 21-1,1 0 1,21 21-16,0 0 15,0 0-15,0 1 0,0-1 16,0 0-16,21 0 16,1-21-16,-1 21 0,0-21 15,0 0-15,0 0 0,22 0 0,-22 0 16,0 0-16,21 0 0,-21 0 16,22-21-16,-22 0 0,21 0 15,-21 21-15,22-21 0,-22-22 0,21 22 16,1 0-16,-22-21 0,21-1 15,-21 1-15,0 0 0,1-1 0,-1 1 16,0-43-16,-21 64 0,0-21 16,0 21-16,0-1 15,-21 44 1,0-1-16,21 0 0,-22 0 16,22 21-16,0-20 0,0 20 0,0-21 15,0 21-15,0-20 0,0 20 16,0-21-16,0 21 0,0-20 0,0-1 15,0 0-15,22 0 0,-22 0 16,0 0-16,0 1 0,0-1 0,0 0 16,0 0-1,-22-21 1,1 0-16,0 0 16,0 0-1,0 0-15,0 0 16,-1 0-16,-20 0 0,21 0 0,-21 0 15,20 0-15</inkml:trace>
  <inkml:trace contextRef="#ctx0" brushRef="#br0" timeOffset="88785.41">1270 8361 0,'0'21'31,"21"-21"0,0 0-31,-21-21 16,0 0-16,21 0 0,-21-1 16,0 1-16,0 0 15,0 0-15,-21 21 0,0-21 0,-21 0 16,21 21-16,-22 0 0,22 0 15,-21 0-15,-1 0 0,22 0 0,0 21 16,-21 0-16,21 0 16,-1 0-16,1 22 0,21-22 0,0 21 15,-21-21-15,21 22 0,0-22 16,0 0-16,0 21 0,0-21 0,21 1 16,-21-1-16,21 0 0,1-21 15,-22 21-15,21-21 0,0 0 16,0 0-16,0 0 0,0 0 0,22 0 15,-22-21-15,0 0 0,21 0 16,-20-1-16,20 1 0,-21 0 0,0 0 16,22-21-16,-22 20 0,0 1 15,0-21-15,-21 21 0,0 0 0,0-1 16,0 1-16,0 0 16,-21 42 15,21 22-31,0-22 0,0 0 15,0 21-15,0-21 0,0 22 16,0-22-16,21 21 0,-21-21 0,21 22 16,0-22-16,1 0 0,-1 0 15,0-21-15,0 21 0,0-21 0,0 0 16,22 0-16,-22 0 0,0 0 16,21-21-16,-20 21 0,20-21 0,-21 0 15,0 0-15,22-22 0,-22 22 16,0-21-16,0 0 0,0-1 15,-21 1-15,0 0 0,0-1 16,0 1-16,0-22 0,-21 22 0,21 0 16,-42-1-16,21 1 0,-22 0 15,1-1-15,0 22 0,-22 0 0,1 0 16,-1 0-16,-21 21 0,22 0 16,-22 0-16,1 0 0,20 21 15,1 0-15,-22 21 0,21 1 0,1-1 16,-1 22-16,-20-1 0,20 22 15,1-22-15,-1 22 0,22 0 16,0-22-16,20 22 0,1-22 16,21 22-16,0-22 0,0 1 0,43-1 15,-22-20-15,21-1 0,0 0 16,1 1-16,-1-22 0,22 0 0,-22 0 16,0 0-16,22-21 0,-22 0 15,22 22-15,-22-22 0,21 0 0,-20 0 16,20 0-16,1-22 0,-22 22 15,0-21-15,22 0 0,-22 0 16,1 0-16</inkml:trace>
  <inkml:trace contextRef="#ctx0" brushRef="#br0" timeOffset="89189.26">2540 8234 0,'0'0'0,"0"-42"15,-21-43 1,21 64-16,0 0 0,0-1 15,0 44 1,0-1 0,0 0-16,0 21 0,0 1 0,0-1 15,0 21-15,0-20 0,-21-1 16,21 22-16,-22-22 0,22 0 0,-21 1 16,21-1-16,0 0 0,0-21 15,0 22-15,0-22 0,0 0 0,0 0 16,21-21-1,1 0-15,-1-21 16,0 0-16,-21 0 0,21 0 16,0-1-16,-21-20 0,0 21 0,21-21 15</inkml:trace>
  <inkml:trace contextRef="#ctx0" brushRef="#br0" timeOffset="89673.72">2498 8022 0,'0'0'0,"-22"-21"0,22 0 0,0 0 15,0 0-15,0-1 0,0 1 16,22 21-16,-1 0 0,21 0 16,-21 0-16,22 0 0,-1 0 15,0 21-15,1 1 0,-1 20 0,0-21 16,1 21-16,-22 1 16,21 20-16,-21-20 0,-21-1 0,0 43 15,0-43-15,-21 0 16,0 1-16,0-22 0,-22 21 0,22-21 15,0 0-15,0 1 0,0-22 0,0 0 16,-1 21-16,1-21 16,21-21-16,0-1 15,0 1-15,21 0 16,1 0-16,-1 21 0,21-21 0,-21 21 16,22 0-16,-1 0 0,-21 0 15,21 0-15,1 0 0,-1 0 0,-21 21 16,22 0-16,-22 0 0,0 0 15,-21 1-15,0-1 0,0 0 16,0 0-16,0 21 0,-42-20 0,20-1 16,-20 21-16,21-21 0,-21 0 15,-22 1-15,22-1 0,-1 0 0,1-21 16,0 0-16,21 21 0,-22-21 16,1 0-16,21 0 0,-22 0 0,22-21 15,0 0-15,0 21 0,0-21 16,21-1-16,0 1 0,0 0 0,0 0 15,21 21-15,0-21 0,0 0 16,22-1-16,-22 22 0,21-21 0,0 0 16</inkml:trace>
  <inkml:trace contextRef="#ctx0" brushRef="#br0" timeOffset="90033.86">3217 8615 0,'0'0'0,"21"0"0,1 0 15,-1 0-15,0 0 16,0 0-16,0 0 16,0 0-16,1-21 0,-1 0 15,0-1-15,0 1 16,0 21-16,-21-21 0,0 0 0,0 0 16,0 0-16,0-1 0,0 1 0,-21 21 15,0 0 1,0 0-16,0 0 0,-1 21 0,1 1 15,0-1-15,0 0 0,0 21 16,21-21-16,-21 1 0,21 20 0,0-21 16,0 21-16,0-20 0,0 20 15,0-21-15,0 0 0,0 0 0,21 1 16,0-1-16,0 0 0,0-21 0,0 0 16,1 0-16,-1 0 0,21 0 15,0 0-15,1-21 0,-1 0 16,0-1-16,22-20 0,-22 21 15,1-21-15,20-1 0,-21 22 0,1-21 16,-1-1-16</inkml:trace>
  <inkml:trace contextRef="#ctx0" brushRef="#br0" timeOffset="90865.39">4127 8065 0,'0'0'0,"-21"0"15,21 21-15,0 0 0,-21 21 16,0-21-16,0 22 0,21-1 0,0 0 15,0 1-15,-21-1 0,21 22 0,-22-22 16,1 21-16,21-20 0,-21 20 16,21 22-16,-21-22 0,0 22 15,0-21-15,-1 20 0,1 1 0,0-22 16,21 22-16,-21 0 0,21-1 16,0 1-16,0-21 0,0 20 0,0 1 15,0-22-15,0 1 0,0-1 0,0 1 16,0-22-16,21 1 0,0-1 15,-21-21-15,21 0 0,1 0 0,-1-21 16,0 0-16,0 0 0,0 0 16,0-21-16,1 21 0,-1-42 15,0 21-15,0 0 0,21-22 0,-20 1 16,-1 0-16,0-22 0,0 22 0,0-22 16,0 1-16,-21-1 15,0 1-15,0-1 0,0 1 0,0-1 16,-21 1-16,0-1 0,-21 1 0,21-1 15,-22 22-15,22 0 0,-21-22 16,-1 22-16,22 21 0,-21-22 0,21 22 16,0 0-16,-1 0 0,22 0 0,0-1 15,22 1 1,-1 21-16,0-21 0,21 21 16,-21-21-16,22 0 0,-22 0 15,21-1-15,1 1 0,-1 0 0,0 0 16,1 0-16,-1-22 0,-21 22 15,21 0-15,-20-21 0,-1 21 16,-21-1-16,0 1 0,21-42 16,-21 42-16,0-1 15,0 44 1,0-1-16,0 0 16,-21 42-16,0-20 15,21-22-15,0 21 0,0-21 0,0 22 16,0-22-16,0 21 0,0-21 0,0 1 15,0-1-15,21 0 16,0 0-16,0 0 0,0-21 0,0 0 0,1 0 16,-1 0-16,21 0 15,-21 0-15,0-21 0,22 21 0,-22-21 16,0 0-16,21-22 0,-20 22 0,-1 0 16,0-21-16,0 21 0,0-22 15,-21 1-15,0 0 0,0 20 0,0-20 16,-21 21-16,0 0 0,-21 0 0,20-1 15,1 1-15,-21 21 16,0 0-16,20 0 0,-20 0 0,21 0 16,-21 21-16,20 1 0,1-1 0,0 0 15,21 0-15,0 0 0,0 0 0,0 1 16,0-1-16,21 0 16,0-21-16,1 0 0,-1 21 15,0-21-15,0 0 0</inkml:trace>
  <inkml:trace contextRef="#ctx0" brushRef="#br0" timeOffset="91213.19">4974 8403 0,'0'0'15,"21"-21"-15,0 0 0,-21 0 16,0 0-16,0-1 0,22 22 16,-1-21-16,0 21 15,0 0 1,0 21-16,-21 1 0,21-1 0,1 0 15,-22 0-15,21 0 0,-21 0 16,21 1-16,-21-1 0,0 21 16,0-21-16,0 0 0,0 1 0,0-1 15,0 0-15,0 0 0,0 0 0,0 0 16,0-42 15,0 0-31,0 0 16,0 0-16,0 0 15,0-22-15,0 22 0,21 0 0,-21 0 16,21 0-16,-21-1 0,21 1 16,-21 0-16,0 0 0,22 0 15,-1 21-15,0-21 0,0 21 16,0 0-16,0 0 0</inkml:trace>
  <inkml:trace contextRef="#ctx0" brushRef="#br0" timeOffset="91533">5546 8509 0,'0'0'16,"21"0"-16,-21 21 0,21-21 16,0 0-16,0 0 0,0 0 15,1 0 1,-1-21-16,0 0 0,0 0 16,-21 0-16,21-1 0,0 1 0,-21 0 15,0 0-15,0 0 0,0 0 16,0-22-16,0 22 0,0 0 15,-21 21-15,0 0 0,0 0 0,21 21 16,-42-21-16,20 21 0,1 22 16,0-22-16,21 0 0,-21 21 0,0-21 15,21 22-15,0-1 0,0-21 16,0 0-16,0 22 0,0-22 0,0 0 16,0 0-16,21 0 0,0 1 15,0-22-15,0 0 0,1 0 16,-1 0-16,21 0 0,-21 0 15,0-22-15,22 22 0,-22-21 0,21 0 16,-21 0-16</inkml:trace>
  <inkml:trace contextRef="#ctx0" brushRef="#br0" timeOffset="91941.77">6752 8086 0,'0'0'0,"21"-43"0,22-62 31,-43 126-15,0 0-1,-22 0-15,1 21 0,21 1 0,-21 20 16,21-20-16,-21-1 16,0 21-16,0-20 0,21-1 0,-22 0 15,1 1-15,21-1 0,-21 0 0,0-20 16,21 20-16,0-21 0,-21 0 15,21 0-15,-21 1 0,21-44 32,0 1-17,0 0-15</inkml:trace>
  <inkml:trace contextRef="#ctx0" brushRef="#br0" timeOffset="92468.98">6350 8213 0,'0'0'0,"-21"-21"15,0-1-15,21 1 0,0-21 16,-22 21-16,22 0 0,0-1 0,0 1 16,0 0-16,0 0 0,22 0 15,-1 0-15,0-1 0,0 22 0,21-21 16,1 0-16,-1 21 0,0 0 0,1 0 16,20 0-16,-20 0 0,20 0 15,1 0-15,-22 42 0,21-20 0,-20 20 16,-1 0-16,0 1 0,1-1 15,-22 21-15,0-20 0,0-1 0,-21 0 16,0 22-16,0-22 0,0-21 16,0 22-16,0-22 0,-21 21 15,21-21-15,0 1 0,-21-22 0,21 21 16,-21-21-16,21-21 31,0-1-31,0 1 0,0 0 0,0 0 16,0 0-16,0-22 0,21 1 0,-21 0 15,21-1-15,0 1 0,0-21 16,1 20-16,-1-20 0,0 20 0,0 1 16,0 21-16,0-21 0,1 20 15,20 22-15,-21 0 0,0 0 0,22 0 16,-22 22-16,0-1 0,21 21 16,-21-21-16,1 22 0,-22 20 15,0-21-15,21 1 0,-21-1 0,0 0 16,0 1-16,0-1 0,0 0 0,-21 1 15,-1-1-15,1-21 0,21 0 16,-21 22-16,0-22 0,0 0 16,21 0-16,0-42 31,0 0-15</inkml:trace>
  <inkml:trace contextRef="#ctx0" brushRef="#br0" timeOffset="92813.89">7768 8488 0,'0'0'15,"21"0"1,0 0-16,1 0 0,-1-21 16,0 21-16,0-21 0,0-1 0,-21 1 15,21 21-15,1-21 0,-1 0 16,0 0-16,-21 0 0,0-1 0,0 1 15,-21 21 1,0 0 0,-1 0-16,-20 21 0,21 1 0,0-1 15,0 0-15,-1 0 0,1 0 0,0 0 16,0 22-16,0-22 0,21 0 16,-21 0-16,21 0 0,0 1 0,0-1 15,0 0-15,0 0 0,0 0 16,21-21-16,0 0 0,0 0 15,21 0-15,-20 0 0,-1 0 0,21 0 16,-21 0-16,22 0 0,-22-21 0,21 0 16,-21 0-16,22 0 0,-22-1 15</inkml:trace>
  <inkml:trace contextRef="#ctx0" brushRef="#br0" timeOffset="93065.88">8361 7980 0,'0'0'0,"0"-42"0,0 20 0,0 1 15,0 0-15,0 0 0,0 42 32,0 0-32,0 22 0,0-22 15,0 21-15,0 0 0,-21 1 16,21 20-16,0-20 0,-22 20 0,22-21 16,-21 1-16,21-1 0,0 0 0,0 1 15,0-1-15,-21-21 0,21 22 16,0-22-16,0 0 0,0 0 15,0 0-15,21-21 16,0 0 0,1-21-16,-1 21 0,0-21 15,0-21-15</inkml:trace>
  <inkml:trace contextRef="#ctx0" brushRef="#br0" timeOffset="93514.14">8657 7916 0,'0'0'15,"0"-42"-15,0 21 0,0 0 16,0 42 0,0 0-16,0 0 0,0 22 15,0-22-15,-21 42 16,21-20-16,0-1 0,0 0 0,0 22 16,0-22-16,0 0 0,-21 1 0,21-1 15,-21 0-15,21-20 0,-22 20 16,22-21-16,-21 0 0,21 0 0,0 1 15,0-1-15,-21-21 0,21-21 32,0-1-17,0 1-15,0 0 0,0 0 16,0 0-16,21 0 0,0-22 16,1 22-16,-1-21 0,-21-1 0,21 22 15,0 0-15,0 0 0,0 0 0,1 0 16,-1 21-16,0 0 0,0 0 15,0 21-15,0 0 0,-21 0 0,22 21 16,-22-20-16,0 20 0,21-21 16,-21 0-16,0 22 0,0-22 0,0 0 15,0 21-15,-21-21 0,-1 1 0,1-1 16,21 0-16,-21-21 16,0 0-1,0 0 1,0-21-16,-1 0 0,22-1 15</inkml:trace>
  <inkml:trace contextRef="#ctx0" brushRef="#br0" timeOffset="93689.14">8128 8192 0,'0'0'0,"21"0"31,0 0-16,22 0-15,-22 0 0,0 0 0,21 0 16,-21 0-16,22 0 16,-1-22-16,0 22 0,1 0 0,-1 0 15,0-21-15</inkml:trace>
  <inkml:trace contextRef="#ctx0" brushRef="#br0" timeOffset="94058.22">9144 8149 0,'-64'85'32,"43"-85"-32,-21 21 0,21 21 0,0-20 0,-1-1 15,1 0-15,21 21 16,-21-21-16,21 1 0,-21 20 0,21-21 16,-21 0-16,21 0 0,0 1 0,0-1 15,0 0-15,21 0 16,0-21-16,0 0 0,0 0 0,1 0 15,20 0-15,-21 0 0,21 0 0,-20-21 16,-1 0-16,21 21 0,-21-21 16,0-1-16,1 1 0,-1 0 0,0 0 15,0 0-15,-21 0 0,0-22 0,0 22 16,0 0-16,0-21 0,0 20 16,0 1-16,-21 0 0,0 0 0,0 21 15,-22 0-15,22-21 0,0 21 16,0 0-16,0 0 0,-1 0 15,1 0-15,21 21 0,-21 0 0,21 0 16,0 0 0,21-21-16</inkml:trace>
  <inkml:trace contextRef="#ctx0" brushRef="#br0" timeOffset="94621.28">9758 8234 0,'0'0'0,"0"-21"0,-21 21 16,-1-21 0,-20 21-16,21 0 0,0 0 15,0 0-15,-1 0 0,1 0 0,0 21 16,0-21-16,0 21 0,0 0 16,-1 0-16,1 22 0,0-22 0,0 0 15,21 21-15,0-21 0,-21 1 0,21-1 16,0 21-16,0-21 0,0 0 15,0 1-15,0-1 0,0 0 16,0 0-16,21-21 0,0 0 0,0 0 16,0 0-16,1 0 15,-1 0-15,21 0 0,-21-21 16,0 0-16,1 0 0,-1 21 0,0-43 16,0 22-16,21 0 0,-20-21 15,-1-1-15,0 22 0,0-42 0,0 20 16,-21 1-16,21-22 0,1 22 15,-1-21-15,0 20 0,0-20 0,0 20 16,0 1-16,1 0 0,-22 21 0,21-22 16,0 22-16,-21 0 0,0 0 15,0 0-15,-21 42 16,0 0-16,-1 21 16,1 1-16,0-1 0,0 21 15,0 1-15,0-1 0,-1 1 0,1 21 16,0-22-16,21 1 0,0-22 15,0 21-15,0-20 0,0-1 16,0 0-16,0 1 0,21-22 0,0 0 16,22 0-16,-22 0 0,21 1 0,1-22 15,-1 0-15,0 0 0,1 0 16,-1 0-16,0 0 0,1 0 0,-22 0 16,21-22-16,-21 1 0,22 0 0,-22 0 15,0 0-15,-21 0 0</inkml:trace>
  <inkml:trace contextRef="#ctx0" brushRef="#br0" timeOffset="95813.9">1651 10224 0,'0'0'0,"21"21"0,0-21 0,0 21 16,1-21-16,-1 0 16,0 0-16,0 0 0,0 0 0,0 0 15,1 0-15,-1-21 16,0 0-16,0 21 0,-21-22 0,0 1 16,0 0-16,0 0 15,0 0-15,0 0 0,-21-1 0,0 22 16,-22-21-16,22 0 0,-21 21 15,0 0-15,-1 0 0,1 0 16,0 0-16,-1 0 0,-20 0 16,20 21-16,1 0 0,0 1 0,-1 20 15,1-21-15,21 0 0,0 22 16,0-1-16,21 0 0,0 1 0,0-1 16,0-21-16,0 21 0,0 1 15,0-1-15,21-21 0,-21 0 0,21 1 16,0-22-16,0 0 0,0 0 15,22 0-15,-22 0 0,21 0 16,-21-22-16,22 1 0,-22 0 0,21 0 16,1-21-16,-1 20 0,-21-20 0,21 0 15,-20 21-15,-1-22 0,0 1 16,0 21-16,0 0 0,-21-22 16,0 22-16,0 0 0,0 0 15,0 42 1,0 0-1,0 0-15,0 0 0,0 22 0,0-1 16,0-21-16,0 22 0,0-1 0,0 0 16,0 1-16,0-1 0,0 0 15,21-21-15,1 22 0,-1-22 0,-21 0 16,21 0-16,0 0 0,21-21 16,-20 0-16,-1 0 0,21 0 0,-21 0 15,22-21-15,-1 0 0,0 0 16,1 0-16,-1-22 15,0 22-15,1-21 0,-22 0 0,21-22 16,-21 22-16,22-1 0,-22 1 16,-21 0-16,0-22 0,0 22 0,0 0 0,-21-64 15,-22 63-15,1 1 16,0 0-16,-1-1 0,-20 1 0,-1 21 16,22-21-16,-22 20 0,-20 22 15,20-21-15,-20 21 0,-1 0 0,0 0 16,1 21-16,-22 1 0,21 20 15,-21 0-15,22 1 0,20 20 16,1 1-16,-1-1 0,22 1 16,21 20-16,-1-20 0,22 20 0,0 1 15,0 0-15,0-22 0,0 22 16,0-22-16,22-20 0,-1 20 0,21-20 16,-21-22-16,22 21 0,-1-21 15,0 0-15,1 1 0,20-1 0,1-21 16,-1 0-16,1 0 15,-1 0-15,1 0 0,-1-21 0,1 21 0,-1-22 16,1 1-16,-22 0 0,21 0 16,1-21-16,-22 20 0,22-20 0,-1 0 15</inkml:trace>
  <inkml:trace contextRef="#ctx0" brushRef="#br0" timeOffset="96109.9">3090 9885 0,'0'0'16,"-21"0"-16,-21 0 16,21 0-16,42 0 31,21 0-31,-21 0 15,22 0-15,-1 0 0,0 0 0,1 0 16,-1 0-16,21 0 0,-20 0 16,20 0-16,-20 0 0,-1 0 0,0 0 15,-21 0-15,22 0 0,-22 21 16,-42-21 0,0 0-16,-22 0 15</inkml:trace>
  <inkml:trace contextRef="#ctx0" brushRef="#br0" timeOffset="96325.88">3302 9885 0,'0'0'0,"-42"21"31,20 0-31,22 0 16,0 1-16,0 20 0,-21-21 0,21 21 16,-21 1-16,21-1 0,0 0 15,0 1-15,0-1 0,-21 22 0,21-22 16,0 0-16,0 1 0,0-1 15,-21 0-15,21 1 0,0-22 0,0 0 16,0 21-16,0-21 0,0 1 16,21-22-1,0-22-15</inkml:trace>
  <inkml:trace contextRef="#ctx0" brushRef="#br0" timeOffset="96657.85">3641 10499 0,'0'0'0,"21"0"16,0 0-16,0-21 16,0-1-16,0 22 15,1-21-15,-1 0 0,0 21 16,0-21-16,-21 0 0,21 0 0,0-1 16,1 1-16,-22 0 0,0 0 0,0 0 15,0 0-15,0-1 16,-22 22-1,1 0-15,0 0 0,0 0 0,0 22 16,-22-1-16,22 0 0,0 0 16,21 21-16,-21-20 0,0 20 0,21 0 15,-21-21-15,21 22 0,0-22 16,0 21-16,0-21 0,0 1 0,0-1 16,0 0-16,0 0 0,21 0 0,0-21 15,0 21-15,0-21 16,22 0-16,-22 0 0,0 0 0,0 0 15,21-21-15,-20 21 0,20-21 0,-21 0 16</inkml:trace>
  <inkml:trace contextRef="#ctx0" brushRef="#br0" timeOffset="97017.3">4339 10351 0,'0'0'0,"64"-85"31,-86 106-15,1 0-1,-21 0-15,21 22 0,21-22 16,-21 0-16,-1 0 0,22 0 0,0 1 16,0-1-16,0 0 0,0 0 15,0 0-15,22 0 0,-1-21 16,0 22-16,0-22 16,0 21-16,0-21 0,1 21 0,-1-21 15,0 21-15,0-21 0,-21 21 16,0 0-1,0 1-15,-42-22 16,21 21-16,-1-21 0,-20 0 0,21 0 16,-21 0-16,-1 0 0,22 0 15,-21 0-15,21 0 0,-1 0 0,1 0 16,0 0-16,0 0 0,0 0 0,21-21 16,0-1-16,0 1 15,0 0 1,0 0-16,0 0 0,21 0 0,0-1 15</inkml:trace>
  <inkml:trace contextRef="#ctx0" brushRef="#br0" timeOffset="97352.88">4911 9927 0,'0'0'0,"0"-21"15,21-21 1,-21 63 0,0 0-1,0 0-15,0 0 0,-21 1 0,21 20 16,0-21-16,0 21 0,-22 1 16,22-1-16,-21 0 0,21 1 0,-21 20 15,21-20-15,0-1 0,-21 0 16,21 1-16,-21-1 0,21 0 0,0 1 15,0-22-15,0 0 0,0 0 0,0 0 16,0 0-16,21-21 0,0 0 16,0 0-16,0 0 0,1 0 15,-1 0-15,0 0 0,0-21 0,0 0 0,0 0 16,1 0-16,-1 0 0,0-22 16,-21 1-16,21 21 0</inkml:trace>
  <inkml:trace contextRef="#ctx0" brushRef="#br0" timeOffset="97581.88">4720 10160 0,'0'0'0,"-21"0"0,0 0 15,0 0-15,42 0 32,21 0-32,-21 0 0,22 0 0,-1 0 15,0-21-15,1 21 0,-1 0 16,0-21-16,1 21 0,-1 0 15,0 0-15,1 0 0,-22 0 0,21 0 16,-21 0-16,0 0 0,1 0 0,-1 0 16,0 0-16,-21 21 31,-21-21-31</inkml:trace>
  <inkml:trace contextRef="#ctx0" brushRef="#br0" timeOffset="98629.89">1143 11980 0,'0'-21'0,"-21"21"0,21-21 16,-21 0-16,21 0 15,0 0-15,-22-1 16,1 1-16,0 0 0,0 0 0,0 0 16,0 21-16,-1 0 15,-20 0-15,21 0 0,0 0 0,0 0 16,-22 21-16,22 0 0,-21-21 15,21 42-15,-1-20 0,1 20 16,0-21-16,21 21 0,0 1 16,0-1-16,0 0 0,0-20 0,0 20 15,0-21-15,0 21 0,0-20 16,21-22-16,-21 21 0,21 0 0,1-21 16,-1 0-16,0 0 0,0 0 15,0 0-15,0 0 0,1-21 16,-1 0-16,0-1 0,0 1 0,0 0 15,0-21-15,1 21 0,-1-1 16,-21-20-16,0 21 0,21-21 16,-21 20-16,0 1 0,0 0 15,0 0-15,0 0 0,0 42 16,0 0 0,0 0-16,0 0 0,0 22 0,0-22 15,0 21-15,0-21 0,0 22 16,0-22-16,21 21 0,-21-21 0,21 1 15,0-1-15,1-21 0,-1 21 16,0-21-16,0 0 0,0 0 16,22 0-16,-22 0 0,21 0 0,-21-21 15,22 0-15,-1-1 0,-21 1 16,21 0-16,-20-21 0,-1-1 16,0 22-16,0-21 0,-21 0 15,0-1-15,0-20 0,0 20 0,-21 1 16,0 0-16,-22-1 0,1 1 15,0 0-15,-1-1 0,-20 22 0,21-21 16,-22 21-16,1 0 0,-1-1 16,1 22-16,-22 0 0,0 0 0,1 22 15,-22-1-15,0 0 0,0 0 16,0 21-16,22 1 0,-22-1 0,21 22 16,64-22-16,21 21 0,0 1 15,0-1-15,0 1 0,0-1 16,0 1-16,0-22 0,0 22 15,0-22-15,0 0 0,0 1 16,0-1-16,21-21 0,43 0 0,-22 1 16,21-1-16,1-21 0,-1 0 15,-20 21-15,20-21 0,1 0 0,-1 0 16,1 0-16,-1-21 0,-20 21 16,20-21-16,-21-1 0,1 1 0,-1 21 15,0-21-15,1-21 0,-22 21 16,21-1-16</inkml:trace>
  <inkml:trace contextRef="#ctx0" brushRef="#br0" timeOffset="99245.13">2392 11663 0,'0'-21'0,"0"42"0,0-63 16,0 20-16,0 1 15,21 21-15,-21 21 16,0 1-1,0 20-15,0-21 0,0 21 0,0 1 16,0-1-16,0 22 0,-21-22 16,0 21-16,-1-20 0,1 20 0,0-20 15,0-1-15,0 0 0,0 1 16,-1-1-16,1-21 0,0 0 0,21 0 16,0 1-16,0-44 31,0 1-31,0 0 15,21-21-15,0 21 0,1-22 0,-1-20 16,0 20-16,21-20 0,-21 21 16,1-22-16,-1 1 0,21-1 0,-21 22 15,0-22-15,1 1 0,-1 20 0,0-20 16,0 42-16,0-22 0,0 22 16,-21 0-16,22 42 15,-22 0-15,21 1 0,0 20 16,-21 0-16,21 1 0,0 20 0,-21-21 15,21 22-15,1-1 0,-22-20 16,21 20-16,0-20 0,-21 20 16,0-21-16,21 1 0,-21-1 15,0 0-15,21-20 0,-21-1 0,0 0 16,0 0-16,-21-21 31,0 0-31,0-21 0,0 0 0</inkml:trace>
  <inkml:trace contextRef="#ctx0" brushRef="#br0" timeOffset="100117.89">2201 12023 0,'0'0'0,"-21"0"0,0 0 31,42 0-15,0 0-16,22 0 0,-22 0 15,42 0-15,-20 0 0,20 0 16,1-21-16,-1-1 0,22 1 0,-22 0 15,22 0-15,0 0 0,-22-22 16,22 22-16,-1-21 0,1 21 0,-21-22 16,-1 1-16,1 21 0,-1-21 15,-21-1-15,1 22 0,-22-21 0,0 21 16,-21-1-16,0 1 0,-21 21 16,0 0-16,0 0 15,-1 0-15,1 21 0,0 1 0,0-1 16,0 21-16,21 0 15,0 1-15,-21-1 0,21 22 0,-22-22 16,22 21-16,-21 1 0,21-1 16,-21 1-16,0 21 0,21-22 0,-21 1 15,0-1-15,-1 22 0,1-22 0,0 1 16,21 20-16,-21 1 0,0-21 16,0 20-16,21-20 0,0 20 0,0-20 15,0-22-15,0 22 0,0-22 16,0 0-16,0-20 0,0-1 0,0 0 15,21-21-15,0 0 0,0 0 0,0 0 16,0-21-16,22 0 16,-22-1-16,21 1 0,1-21 0,-1 21 15,21-22-15,-20 1 0,-1 0 0,22-1 16,-22-20-16,0 21 0,-21-22 16,22 22-16,-22-1 0,-21 1 0,0 0 15,0-1-15,-21 22 0,0-21 16,-22 21-16,1-22 0,0 22 0,-22 0 15,22-21-15,-22 21 0,22-1 0,-22 1 16,22-21-16,0 21 0,-1 0 16,22-1-16,0 22 0,0-21 15,21 0-15,0 0 16,21 21-16,0-21 0,0 21 16,22-21-16,-1-1 0,0 1 0,1 0 15,20 0-15,1 0 0,-22-22 16,22 22-16,-1-21 0,-21 0 0,22 20 15,-22-20-15,1 0 0,-1 21 16,-21-22-16,0 1 0,0 0 0,1 20 16,-22-20-16,0 21 0,0-21 15,0-1-15,0 22 0,0 0 16,-22 21-16,1 0 16,0 21-1,21 21-15,-21-20 0,21 20 0,0 0 16,0 1-16,0-1 0,0 0 15,0 1-15,0-1 0,0 0 16,0 1-16,0-1 0,0 0 0,0 1 16,0-22-16,0 21 0,0-21 15,0 0-15,0 1 0,0-1 0,21-21 16,0 0 0,0-21-16,-21-1 15,0 1-15,0-21 0</inkml:trace>
  <inkml:trace contextRef="#ctx0" brushRef="#br0" timeOffset="100297.88">3810 11726 0,'0'0'0,"0"22"0,21-22 31,0 0-31,0 0 0,1 0 16,20 0-16,-21 0 0,0 0 15,22 0-15,-22 0 0,0-22 16,0 22-16,21 0 0,-20-21 0,-1 21 16</inkml:trace>
  <inkml:trace contextRef="#ctx0" brushRef="#br0" timeOffset="100913.9">4360 11853 0,'21'0'32,"1"0"-32,-1 0 15,0-21-15,-21 0 0,21 21 0,0-21 16,-21 0-16,21 0 16,-21-1-16,-21 22 31,0 0-31,0 0 0,0 22 15,0-1-15,-1-21 0,1 21 0,21 0 16,-21 21-16,21-20 0,-21 20 16,21-21-16,0 21 0,0-20 0,0 20 15,0-21-15,0 0 0,0 0 0,21 1 16,0-1-16,0-21 0,1 0 16,20 0-16,-21 0 0,21 0 0,1 0 15,-22-21-15,21-1 0,1 22 16,-22-21-16,0-21 0,21 21 0,-21 0 15,1-1-15,-1-20 0,0 21 0,0-21 16,0 20-16,-21 1 16,21-42-16,1 20 0,-1 22 15,-21 0-15,0 0 0,21 21 0,0 0 16,0 0 0,0 21-16,1 0 0,-22 0 15,21 22-15,0-22 0,-21 21 16,0-21-16,0 22 0,0-22 0,0 21 15,0 1-15,0-22 0,0 21 0,0-21 16,0 0-16,0 1 0,0-1 16,21-21-1,-21-21 1,0-1 0,0 1-16,0 0 0,0 0 0,0-21 15,0 20-15,21 1 0,-21-21 0,0 21 16,21-22-16,-21 22 0,0-21 15,0 21-15,0 0 0,22-22 0,-22 22 16,21 0-16,-21 0 0</inkml:trace>
  <inkml:trace contextRef="#ctx0" brushRef="#br0" timeOffset="101321.86">5842 11642 0,'0'0'0,"0"-21"0,-21 21 0,21-22 16,0 1-16,0 0 0,0 0 15,0 0-15,21-22 0,-21 22 0,21 0 16,0 0-16,0 0 0,1 0 15,-22-1-15,21 22 0,0 0 16,-21 22-16,0-1 16,0 21-16,0-21 15,0 22-15,0-1 0,0 0 0,0 1 16,0 20-16,0-21 0,0 1 0,0-1 16,-21 0-16,21 22 0,-21-22 15,-1 1-15,22-22 0,-21 21 0,0-21 16,21 22-16,-21-43 0,21 21 15,0 0-15,0-42 16,0 0 0,0-1-16,0 1 0,0-21 15,0 21-15,0-22 0</inkml:trace>
  <inkml:trace contextRef="#ctx0" brushRef="#br0" timeOffset="101810.4">5651 11430 0,'0'-42'0,"0"84"0,0-105 0,0 20 0,0 1 15,0 21-15,0 0 0,22-1 16,-1 22-16,0 0 0,0 0 0,21 0 16,1 0-16,-1 22 0,0-1 15,1 21-15,-1 0 0,0 1 0,1-1 16,-1 22-16,0-22 0,1 0 0,-1 1 16,-21 20-16,22-21 0,-22 1 15,0-1-15,-21 0 0,0 1 0,0-1 16,0 0-16,0 1 0,0-22 15,0 0-15,-21 21 0,21-20 16,-21-22-16,21 21 0,-22-21 16,1 0-16,21-21 15,0-1-15,0 1 0,0-21 16,0 0-16,0-1 0,0 1 0,0 0 16,21-1-16,1 1 0,-1-22 15,0 1-15,-21-1 0,21 22 0,0-21 16,22-1-16,-22 22 0,0-22 0,0 43 15,0-21-15,0 21 0,1 21 16,-1 0-16,0 21 16,0 0-16,0 21 0,-21 1 0,0-1 15,0 21-15,0-20 0,0 20 16,0-20-16,0 20 0,0-21 0,0 1 16,0-1-16,0 22 0,0-22 15,0 0-15,0 1 0,0-22 0,0 21 16,0 0-16,0-20 0,0-1 0,-21 0 15,21 0-15,0-42 32,0 0-32,0 0 0,0-1 0</inkml:trace>
  <inkml:trace contextRef="#ctx0" brushRef="#br0" timeOffset="102178.07">6943 11875 0,'21'0'16,"0"0"-16,0 0 16,0 0-16,0-22 15,1 22-15,-1-21 0,0 21 0,0-21 16,0 0-16,0 0 0,1 0 16,-1-1-16,-21 1 0,0 0 0,21 0 15,-21 0-15,0 0 0,0-1 16,0 1-16,-21 0 0,0 21 0,-1 0 15,1 0-15,0 0 0,0 0 16,0 21-16,0 0 0,-1 1 0,1 20 16,0-21-16,0 21 0,21 1 15,0-1-15,0 0 0,0 1 0,0-22 16,0 21-16,0 1 0,0-22 0,21 0 16,0 21-16,0-21 0,22-21 15,-22 22-15,0-22 0,21 0 0,1 0 16,-22 0-16,21 0 0,1 0 0,-22-22 15,21 1-15,0 0 0,-20 0 16,20 0-16,0 0 0,-21-22 0,22 1 16,-22 21-16</inkml:trace>
  <inkml:trace contextRef="#ctx0" brushRef="#br0" timeOffset="102865.87">7810 11451 0,'0'0'0,"0"-42"0,0-106 31,-21 148-16,21 21-15,-21 21 16,21-21-16,-21 22 0,21-1 16,0 0-16,0 1 0,-21 20 0,21-20 15,-21-1-15,21 0 0,0 1 16,0-1-16,-22 0 0,22 1 16,0-1-16,-21 0 0,21 1 0,0-22 15,0 21-15,0-21 0,0 0 0,0 1 16,0-1-16,21-21 31,1-21-31,-1-1 0,-21 1 0,21 0 16,0-21-16,0 21 0,-21-22 15,21 1-15,1 0 0,-1-1 0,0-20 16,-21 20-16,21-20 0,0 21 16,0-22-16,-21 22 0,0-22 0,22 22 15,-22 0-15,21 20 0,-21 1 0,0 0 16,0 42-1,0 0-15,0 22 16,0-22-16,0 21 0,0 1 0,0-1 16,0 0-16,0 1 0,0-1 15,0 0-15,-21 1 0,21-1 0,-22 0 16,22 1-16,-21-1 0,21 0 0,0-21 16,0 22-16,0-22 0,0 0 15,0 0-15,0 0 0,21-42 31,1 0-15,-22 0-16,21 0 0,0 0 16,0-22-16,0 22 0,0-21 0,1 21 15,-1-22-15,0 22 0,0 0 16,0 0-16,0 0 0,1 21 16,-1 21-1,-21 0-15,0 0 16,0 21-16,0-20 0,0-1 0,0 0 15,0 21-15,0-21 0,0 1 0,0-1 16,0 0-16,21 0 0,0 0 16,0-21-16,0 21 0,1-21 15,-1 0-15,0 0 16,0-21-16,0 0 0,0 21 16,1-21-16,-1 0 0,0-22 0,-21 22 15,0 0-15,21-21 0</inkml:trace>
  <inkml:trace contextRef="#ctx0" brushRef="#br0" timeOffset="103053.27">7705 11557 0,'0'0'0,"-43"0"0,-20 21 31,84-21-15,0 0-16,0 0 15,22 0-15,-22 0 0,21 0 16,22-21-16,-22 21 0,0 0 0,22-21 16,-22 21-16,0 0 0</inkml:trace>
  <inkml:trace contextRef="#ctx0" brushRef="#br0" timeOffset="103400.99">8594 11515 0,'0'21'0,"0"42"31,-22-41-31,1-1 0,21 21 0,-21-21 0,0 0 16,21 22-16,-21-22 16,21 42-16,0-20 0,0-22 15,0 42-15,0-41 0,0 20 16,0-21-16,21-21 0,0 21 16,0 0-16,0-21 0,1 0 0,20 0 15,-21 0-15,0 0 0,0-21 0,22 0 16,-22 0-16,0 21 0,0-21 15,0-22-15,1 22 0,-1 0 0,-21 0 16,0-21-16,0-22 0,0 43 16,-21 0-16,-1-22 0,1 22 15,0 0-15,0 0 0,-21 0 0,20 21 16,1 0-16,0 0 0,-21 0 16,21 0-16,-1 0 15,1 21-15,21 0 0,0 0 16,21-21-1,22 21-15,-22-21 0</inkml:trace>
  <inkml:trace contextRef="#ctx0" brushRef="#br0" timeOffset="103993.87">9652 11621 0,'0'0'16,"-64"-64"-1,43 43-15,0 21 0,0 0 16,0-21-16,0 21 0,-1 0 0,1 0 16,-21 21-16,21-21 0,0 21 15,-1 0-15,-20 0 0,21 1 0,0 20 16,-22-21-16,22 21 0,0-20 16,21 20-16,0-21 0,-21 21 0,21-20 15,0 20-15,0-21 0,0 21 0,0-20 16,0-1-16,21 0 0,0 0 15,0-21-15,1 0 0,-1 0 0,21 0 16,-21 0-16,22 0 0,-22 0 16,21-21-16,-21 0 0,22 0 15,-22-1-15,21-20 0,-21 21 0,0-21 16,22 20-16,-22-20 0,0 0 0,0-1 16,0 1-16,1 0 0,-1-22 15,0 1-15,-21-1 0,42 1 0,-42-1 16,21 1-16,1-1 0,-1 1 0,-21 20 15,0 1-15,0 0 0,0 21 16,0-1-16,0 1 0,-21 42 16,-1-21-16,1 43 15,0-1-15,21 0 0,-21 22 16,21-1-16,-21 1 0,21-1 16,0 1-16,0-1 0,0 1 0,0-1 15,0-20-15,0 20 0,0-20 16,0 20-16,0-21 0,0 1 0,0-1 15,0-21-15,21 22 0,0-22 0,0 0 16,0-21-16,1 21 0,20-21 16,-21 0-16,21 0 0,1 0 0,-1-21 15,0 21-15,1-21 0,-1 0 16,0-1-16,1 1 0,-1-21 0,0 21 16,1 0-16,-22-22 0,21 22 0,-21 0 15,22-21-15,-43 20 0</inkml:trace>
  <inkml:trace contextRef="#ctx0" brushRef="#br0" timeOffset="105153.88">1566 13293 0,'0'0'0,"0"42"31,0-21-15,-21-21 15,0-21-31,0 0 16,-22 21-16,22-21 15,0 21-15,-21 0 0,21-21 16,-22 21-16,1 0 0,21 0 0,-22 0 16,22 0-16,-21 21 0,21 0 15,0 0-15,-22 0 0,43 22 0,-21-22 16,0 21-16,21 0 0,-21 1 16,21-1-16,0-21 0,0 22 15,0-1-15,0-21 0,0 0 0,0 0 16,0 1-16,21-22 15,0 0-15,0 0 0,0 0 0,1 0 16,-1-22-16,0 1 0,0 0 16,21 0-16,-20-21 0,20 20 15,-21-20-15,0 0 0,22-1 16,-22 22-16,0-21 0,0 21 0,-21-22 16,0 22-16,0-21 0,0 21 15,0 0-15,0 42 31,0 0-31,0 21 0,0-21 16,0 1-16,0 20 0,0 0 0,21 1 16,0-22-16,-21 21 0,22 0 15,-1-20-15,0-1 0,0 0 16,0 0-16,22 0 0,-22-21 16,21 0-16,0 0 0,1 0 0,-1-21 15,0 0-15,1-21 0,-1 20 16,-21 1-16,22-21 0,-1 0 15,-21-1-15,0 1 0,0 21 0,1-22 16,-22 1-16,0-21 0,0 20 16,0 1-16,0 0 0,-22-22 0,1 22 15,0-1-15,-21 1 0,-1 0 16,-20 21-16,-1-22 0,1 22 0,-1 21 16,-20 0-16,-1 0 0,0 0 15,1 0-15,-1 42 0,-21-20 16,22 20-16,-1 0 0,0 1 15,1-1-15,-1 21 0,21 1 0,-20-1 16,41 22-16,-20-21 0,21 20 16,20 1-16,1 0 0,21-1 15,0 1-15,21-22 0,22 1 0,-22-1 16,21 1-16,1-22 0,-1 1 16,0-1-16,1-21 0,-1 0 0,21 0 15,-20 1-15,20-22 0,1 0 16,-1 0-16,1-22 0,-1 1 15,22 0-15,0 0 0,-22-21 0</inkml:trace>
  <inkml:trace contextRef="#ctx0" brushRef="#br0" timeOffset="105742.01">3006 13272 0,'0'0'0,"0"-64"31,0 85-16,0 0 1,0 1-16,0-1 0,-22 21 16,22-21-16,-21 43 0,0-22 0,0 0 15,0 22-15,0-22 0,-1 22 16,-20-22-16,21 0 0,-21 1 0,20-1 16,-20 0-16,21 1 0,0-22 15,0 0-15,21 0 0,-22-21 0,22-21 31,0 0-31,22 0 0,-1-22 16,0 22-16,0-21 0,0-22 0,0 22 16,22-21-16,-22 20 0,0-20 15,21-1-15,-20 22 0,20 0 0,-21-22 16,0 22-16,0 21 0,22-22 16,-43 22-16,21 0 0,0 21 0,0 0 15,-21 21-15,21 0 16,-21 22-16,22-22 0,-1 21 0,-21 0 15,21 22-15,-21-22 0,21 22 16,-21-22-16,0 22 0,21-22 16,-21 0-16,21 22 0,-21-22 15,0-21-15,0 22 0,0-22 0,0 21 16,0-21-16,22-21 0,-22 21 0,-22-21 31,1-21-31</inkml:trace>
  <inkml:trace contextRef="#ctx0" brushRef="#br0" timeOffset="106609.24">2815 13716 0,'0'0'15,"-21"0"1,42 0 0,0 0-16,0 0 0,22 0 0,-22 0 15,21 0-15,1 0 0,-1 0 16,21 0-16,-20 0 0,20-21 0,1 0 15,20 21-15,-20-21 0,21-1 16,-22 1-16,22-21 0,-22 21 0,22 0 16,-22-1-16,-20 1 0,20 0 0,-20-21 15,-22 21-15,0-1 0,0 1 16,0 0-16,-21 0 0,0 0 0,0 0 16,0-1-16,0 1 0,0 0 15,-21 21-15,0 0 0,0 0 16,0 0-1,21 21-15,-22 0 0,22 22 0,0-1 16,-21 0-16,21 22 0,-21-1 0,0 1 16,21-1-16,-21 22 0,0 0 15,-1-22-15,1 22 0,0-22 0,0 22 16,0 0-16,0 21 0,-1-22 16,22 1-16,0 0 0,-21-1 0,21 1 15,-21 0-15,21-1 0,0-20 0,0-1 16,0 1-16,0-22 0,0 0 15,0-20-15,21-1 0,0 0 0,1-21 16,-1 0-16,21 0 0,-21-21 16,0 0-16,22-1 0,-1-20 15,-21 21-15,22-21 0,-1-1 0,-21 1 16,21-22-16,-20 22 0,20-21 16,-21-1-16,0 1 0,-21-1 0,0 1 15,0 20-15,0-20 0,-21-1 0,0 1 16,-21 20-16,20-20 0,-20 21 15,0-1-15,-1 1 0,1 21 0,0-22 16,21 22-16,-22 0 0,22 0 16,0 0-16,21 0 15,21 21-15,0 0 16,0-22-16,22 22 0,-22-21 16,21 0-16,1 21 0,-1-21 0,0 0 15,22-22-15,-22 22 0,22-21 16,-22 0-16,21-1 0,1 1 0,-22 0 15,22-1-15,-22 1 0,0 0 16,-20-22-16,20 22 0,-42-1 0,21 1 16,-21 21-16,0-21 0,0 20 15,0-20-15,0 21 0,-21 21 16,0 0-16,0 0 0,-1 21 16,22 0-16,-21 22 0,0-1 15,0 0-15,21 1 0,0-1 0,-21 21 16,21 1-16,0-1 15,-21 1-15,21-22 0,0 22 0,0-22 16,0 0-16,0 1 0,0-1 0,21-21 16,-21 0-16,21 1 0,-21-1 15,21-21-15,0 0 0,0 0 16,1 0-16,-1-21 0,-21-1 16,0 1-16,21-21 0,-21 21 0,21-22 15</inkml:trace>
  <inkml:trace contextRef="#ctx0" brushRef="#br0" timeOffset="106790.37">4466 13399 0,'0'0'0,"-21"0"0,21 21 16,21-21 15,0 0-31,0 0 0,22 0 16,-1 0-16,-21 0 0,22-21 15,-1-1-15,0 22 0,1-21 0,-1 0 16,0 0-16,-21 21 0</inkml:trace>
  <inkml:trace contextRef="#ctx0" brushRef="#br0" timeOffset="107394.57">5038 13420 0,'0'0'0,"0"63"15,0-42 1,0 1-16,0-1 0,0 0 15,21-21 1,0 0-16,0-21 16,0 0-16,0 21 15,1-22-15,-22 1 0,21 0 0,0 0 16,-21 0-16,0 0 0,0-43 16,0 43-1,-21 21-15,0 0 0,-1 0 0,1 21 16,0 0-16,0-21 15,21 43-15,0-22 0,-21 0 16,21 21-16,0-21 0,0 22 0,0-1 16,0-21-16,0 22 0,0-22 15,21 0-15,-21 0 0,21 0 0,0 0 16,0-21-16,22 0 0,-22 0 16,0 0-16,21 0 0,-20 0 0,20 0 15,-21-21-15,0 0 0,0 21 0,1-42 16,-1 21-16,0-1 0,0 1 15,-21-21-15,0 0 0,21 20 0,0-20 16,-21 0-16,22 21 0,-1-22 16,0 22-16,0 0 0,0 0 15,0 0-15,1 21 0,-1 0 0,0 0 16,0 0-16,0 0 0,22 21 16,-22 0-16,0 0 0,0 0 0,0 22 15,0-22-15,-21 21 0,0-21 0,22 22 16,-22-22-16,0 21 0,0-21 15,0 22-15,0-22 0,0 0 0,0 0 16,-22 0-16,1-21 16,0 0-16,0-21 15,21 0-15,0 0 0,0 0 16,0-1-16,-21 1 0,21-21 16,0 21-16,0-22 0,0 1 15,0 0-15,21-1 0,-21 1 0,21 0 16,0-1-16,22 1 0,-22 0 15,21 21-15</inkml:trace>
  <inkml:trace contextRef="#ctx0" brushRef="#br0" timeOffset="107833.18">6689 13399 0,'0'0'0,"0"-22"0,42-20 32,0 0-32,-21 21 0,1-1 0,-1 1 0,0 0 15,0-21-15,0 21 0,-21-1 0,0 1 16,0 0-16,-21 21 15,0-21-15,-21 21 0,-1 0 0,1 0 16,0 21-16,-1 0 16,1 0-16,0 1 0,-1 20 0,1-21 15,0 21-15,20 1 0,1-1 0,0 22 16,0-22-16,21 0 0,0 22 16,0-22-16,0 22 0,0-22 0,0 0 15,0-21-15,21 22 0,21-22 16,-20 0-16,-1-21 0,21 21 0,0-21 15,1 0-15,-1 0 0,0 0 0,22-21 16,-22 0-16,22 0 0,-1 0 16,-20-22-16,20 1 0,1 0 15,-22-1-15,0 1 0,1 0 0,-1-22 16,0 22-16</inkml:trace>
  <inkml:trace contextRef="#ctx0" brushRef="#br0" timeOffset="108033.89">7493 12848 0,'0'-21'0,"0"42"0,0-21 16,0 21 0,0 22-16,0-22 0,-21 42 0,21-20 15,-21-1-15,21 22 0,0-22 16,0 21-16,0-20 0,0-1 0,-22 22 16,22-22-16,0 0 0,0 1 0,0-1 15,0 0-15,0-21 0,0 1 16,0 20-16,0-21 0,22-21 15,-1 0-15,0 0 0,0 0 16</inkml:trace>
  <inkml:trace contextRef="#ctx0" brushRef="#br0" timeOffset="109193.89">8213 13335 0,'0'0'0,"0"-21"0,-64-64 31,22 64-31,21 21 0,-1 0 16,-20 0-16,21 0 0,0 0 0,-22 0 15,22 0-15,0 21 0,0 0 16,-21 1-16,20-1 0,1 0 0,21 21 16,-21-21-16,0 22 0,0-1 0,21 0 15,0 1-15,-21-1 0,21-21 16,0 22-16,0-22 0,0 0 0,0 0 15,0 0-15,21 0 0,0 1 0,21-22 16,-21 0-16,1 0 16,-1 0-16,0-22 0,21 1 0,-21 21 15,22-42-15,-22 21 0,21 0 16,-21-22-16,22 22 0,-22-21 16,0-1-16,0 1 0,0 21 0,1-21 15,-22-1-15,0 22 0,0 0 16,21 0-16,-21 0 0,0-1 0,0 44 31,0-1-31,-21-21 16,21 42-16,0-21 0,0 0 0,0 22 15,0-1-15,-22 0 0,22-20 0,0 20 16,0 0-16,0 1 0,0-22 16,0 21-16,22-21 0,-1 0 0,-21 1 15,42-1-15,-21-21 0,0 0 16,22 0-16,-22 0 0,21 0 0,1 0 15,-22 0-15,21-21 0,0-1 16,1 1-16,-1 0 0,0 0 16,1 0-16,-1-22 0,0 1 0,1 21 15,-1-21-15,-21-1 0,22 1 0,-1 21 16,-21-22-16,0 22 0,0 0 16,-21 0-16,0 0 0,-42 21 15,21 0-15,0 0 0,21 21 16,-21 0-16,-1 0 0,1 0 15,21 1-15,0-1 0,0 21 0,0-21 16,0 22-16,0-22 16,0 0-16,0 0 0,0 0 0,0 0 15,0 1-15,0-1 0,0 0 0,0 0 16,0 0-16,-21-21 31,0-21-15,0 0-16,0 0 15,-1 0-15,22-1 0,-21 1 16,0 0-16,0 21 16,0 0-1,21 21-15,0 0 0,0 1 16,0-1-16,0 0 16,21 0-16,-21 0 0,21 0 15,0-21-15,0 22 0,1-1 0,20-21 16,-21 0-16,0 0 0,22 0 15,-1 21-15,0-21 0,1 0 0,-1 0 16,0 0-16,22 0 0,-22 0 0,0-21 16,1 0-16,-1-1 0,0 1 15,-20 0-15,20-21 0,-21 21 0,21-22 16,-20 1-16,-1 0 0,0-1 16,0 1-16,-21 21 0,0-22 0,0 22 15,0-21-15,0 21 0,0 0 0,-21 21 31,0 0-31,0 0 0,-1 21 16,1 0-16,21 0 0,0 0 0,0 22 16,0-22-16,0 21 0,0-21 15,0 22-15,0-22 0,0 21 0,21-21 16,1 0-16,-22 22 0,0-22 16,21 0-16,0 0 0,-21 0 0,0 1 15,21-1-15,0 0 0,-21 0 16,0 0-16,-21-21 15,0 0-15,0 0 16,0 0-16,-1 0 0,1 0 16,0 0-16,0-21 0,-21 21 15,20-21-15,-20 21 0</inkml:trace>
  <inkml:trace contextRef="#ctx0" brushRef="#br0" timeOffset="110421.54">1397 14859 0,'0'0'0,"21"42"0,0 22 15,-21-43-15,21 0 16,1-21-16,-22 21 15,21-21-15,0 0 0,0 0 16,0-21-16,-21 0 16,21 0-16,1 0 15,-22 0-15,0-1 0,0 1 16,0 0-16,-22 21 0,1-21 0,0 0 16,-21 0-16,21-1 0,-22 22 15,1-21-15,0 21 0,-1 0 16,22 0-16,-21 0 0,21 21 0,-1 1 15,1-22-15,0 21 0,0 21 16,0-21-16,21 0 0,0 22 16,0-22-16,0 21 0,0 1 15,0-22-15,0 21 0,0-21 0,0 22 16,0-22-16,21 0 0,0-21 16,-21 21-16,21-21 0,0 0 15,1 0-15,-1 0 0,21 0 0,-21-21 16,22 0-16,-22 0 0,21-1 15,-21-20-15,22 21 0,-1-21 16,0 20-16,-21-20 0,22 21 0,-22-21 16,0 20-16,0-20 0,0 21 15,-21 0-15,0 0 0,0-1 0,0 1 16,0 42 0,0 1-1,0-1-15,0 0 0,0 21 16,0-21-16,0 22 0,0-22 15,22 21-15,-22 1 0,21-22 16,0 21-16,0-21 0,0 0 0,0 1 16,1-1-16,-1 0 0,0 0 15,21-21-15,-21 0 0,1 0 0,-1 0 16,21-21-16,-21 0 0,22 21 16,-22-43-16,21 22 0,0 0 15,1-21-15,-22-1 0,21 1 0,-21 0 16,1-1-16,-1 1 0,-21 0 15,0-1-15,0 1 0,-21-21 0,-1 20 16,1 1-16,-21-22 0,0 22 16,-22 0-16,22 21 0,-22-22 15,1 22-15,-1 0 0,-20 0 16,20 0-16,-21 21 0,1 0 0,-1 21 16,0 0-16,1 21 0,-1 1 15,0-1-15,22 21 0,-22 1 0,1 21 16,20-22-16,1 22 15,-1 21-15,1-22 0,20 22 0,1-21 16,21 21-16,0-22 0,21 1 16,0-22-16,0 1 0,21-1 0,21-20 15,-21 20-15,22-42 0,-1 22 16,0-22-16,1 0 0,-1 0 16,0-21-16,22 0 0,-1 0 15,1 0-15,-1-21 0,1 0 0,-1 0 16,22 0-16,-22-1 0,1 1 15,-1-21-15,1 21 0,-22-22 0,22 22 16,-22-21-16,-21 0 0,22-1 16</inkml:trace>
  <inkml:trace contextRef="#ctx0" brushRef="#br0" timeOffset="110997.79">3429 14817 0,'0'0'0,"0"-21"0,-42 21 16,20 0-1,1 21-15,21 0 16,-21 0-16,21 21 0,0 1 16,-21-1-16,0 0 0,0 1 15,-1 20-15,22 1 0,-21-22 16,0 22-16,0-22 0,21 0 0,-21 1 16,21-1-16,-21-21 0,21 0 15,0 0-15,0 1 0,0-44 31,0 1-31,0 0 0,0-21 0,0 21 16,0-43-16,21 22 0,0-22 16,0 22-16,0-22 0,0 1 15,1-1-15,-1 1 0,0-1 0,21 1 16,-21 21-16,22-1 0,-22 1 16,0 0-16,21 20 0,-20 1 0,-1 21 15,0 0-15,-21 21 16,21 1-16,-21 20 0,21-21 0,-21 21 15,0 1-15,0 20 0,0-20 16,0-1-16,21 21 0,-21-20 0,22 20 16,-22-20-16,0 20 0,0-21 15,21 1-15,-21-1 0,21-21 0,-21 22 16,0-22-16,0 0 0,0 0 16,-21-21-1,-22 0-15,22-21 0</inkml:trace>
  <inkml:trace contextRef="#ctx0" brushRef="#br0" timeOffset="111868.87">3069 15261 0,'0'0'0,"21"0"32,0 0-32,1 0 0,-1 0 0,21 0 15,-21 0-15,22 0 0,20-21 16,1 21-16,-1-21 0,1 21 0,20-21 15,1 0-15,0-1 0,-22 1 16,22-21-16,-1 21 0,-20 0 0,-1-22 16,1 1-16,-22 21 15,22-22-15,-43 22 0,0-21 0,0 21 16,-21-22-16,0 22 0,0-21 0,0 21 16,0 0-16,0-1 0,-21 22 15,0 0-15,0 0 0,0 0 0,-1 43 16,22-22-1,0 21-15,0 1 0,0-1 0,0 0 16,0 22-16,0-22 0,0 22 16,0 20-16,0-20 0,0-1 0,0 22 15,0-22-15,0 1 0,0 21 16,-21-1-16,0-20 0,21 20 16,-21 1-16,0 0 0,21 21 0,0-22 15,-21 1-15,21 0 0,-22-22 16,22 22-16,0-22 0,0 1 0,0-1 15,0-20-15,0-1 0,0-21 16,0 0-16,22 0 0,-1-21 0,0 0 16,0 0-16,21-21 0,-20 0 0,-1-21 15,21 21-15,0-22 0,1 1 16,-1-22-16,0 22 0,-20-21 0,20-1 16,-21 1-16,21-1 0,-20 1 15,-22-22-15,0 21 0,0-20 0,0 20 16,-43 1-16,22-1 0,-21 22 15,-1-22-15,1 22 0,0-21 16,-1 20-16,-20 1 0,21 0 0,-1 20 16,22 1-16,-21 0 0,21 0 15,-1 0-15,1 21 0,21-21 16,0-1-16,21 22 0,1 0 16,-1-21-16,21 21 0,-21-21 15,22 0-15,20 21 0,-21-21 0,22 0 16,-1-1-16,1-20 0,-1 21 15,1 0-15,-1-22 0,1 22 0,-1-21 16,-20 21-16,-1 0 0,-21-22 16,22 22-16,-22-21 0,-21 21 15,0-1-15,0 1 0,0 0 16,-21 21 0,-1 0-16,1 21 0,21 0 15,0 1-15,0-1 0,0 0 16,0 21-16,0-21 0,0 22 0,0-1 15,0 0-15,0 1 0,0-1 16,0 0-16,0 1 0,0-1 0,0 0 16,0-20-16,0 20 0,0-21 0,0 0 15,0 0-15,21-21 32,-21-21-17,0 0-15,0 0 0,0 0 0</inkml:trace>
  <inkml:trace contextRef="#ctx0" brushRef="#br0" timeOffset="112053.58">4741 15028 0,'0'0'0,"0"22"32,21-22-17,1 0-15,-1 0 0,0 0 0,21 0 16,-21 0-16,22 0 0,-22 0 15,21 0-15,-21 0 0,22-22 16,-22 22-16,0 0 0,0 0 16,0 0-16,1 0 0</inkml:trace>
  <inkml:trace contextRef="#ctx0" brushRef="#br0" timeOffset="112680.93">5165 15113 0,'0'0'0,"0"21"0,0 0 15,0 1-15,21-22 16,-21 21-16,21-21 0,0 21 0,0-21 15,0 0-15,1 0 0,-1 0 16,0-21-16,85-64 31,-85 64-31,-21 0 0,0 0 16,0-1-16,0 1 0,0 0 0,0 0 16,0 0-16,-21 21 0,0-21 15,-1 21-15,1 0 0,0 0 16,0 0-16,0 21 0,21 0 0,-21 0 15,-1 21-15,22-20 0,-21 20 16,21 0-16,0-21 0,0 22 0,0-1 16,0-21-16,0 22 0,0-22 15,21 0-15,1 0 0,-1 0 16,21 0-16,-21-21 0,0 0 0,22 0 16,-22 0-16,21 0 0,-21 0 15,22 0-15,-22-21 0,0 21 0,0-21 16,0 0-16,-21 0 0,0 0 0,22-22 15,-22 22-15,21-21 0,-21 21 16,21-22-16,-21 1 0,21 21 0,0-22 16,0 22-16,1-21 0,-1 21 15,0 0-15,21 21 0,-21-22 0,22 22 16,-22 0-16,21 0 0,-21 0 0,1 22 16,20-1-16,-21 0 0,0 0 15,0 0-15,1 22 0,-1-22 16,0 21-16,-21-21 0,0 22 15,0-1-15,0-21 0,0 21 0,0-20 16,0-1-16,0 0 0,0 0 0,-21 0 16,21 0-16,-21-21 0,-1 0 15,22-21 1,0 0 0,0 0-16,0 0 0,0-22 15,0 22-15,22-21 0,-1 0 0,0-1 16,-21 22-16,21-21 0,0-1 15,0 1-15,1 0 0,-1 21 0,0-1 16,0-20-16,21 21 0,-20 0 16,20 0-16,0 21 0</inkml:trace>
  <inkml:trace contextRef="#ctx0" brushRef="#br0" timeOffset="113110.69">7112 14669 0,'0'0'0,"-21"0"32,42 0-32,0 0 15,0 0-15,22 0 0,-1 0 0,0 0 16,1 0-16,20 0 0,-21 0 15,22 0-15,-1 0 0,1 0 16,-1 0-16,-20 0 0,20 0 0,1 0 16,-22 0-16,0 0 0,-20 0 15,-1 21-15,0-21 0,-21 21 16,-21-21 0,-22 0-16,22 0 0,0 0 0,-21 0 15</inkml:trace>
  <inkml:trace contextRef="#ctx0" brushRef="#br0" timeOffset="113341.55">7620 14711 0,'0'0'0,"-21"0"16,0 0-16,-1 0 0,1 0 16,0 0-1,0 21-15,21 0 0,-21 0 16,21 1-16,0-1 0,0 21 16,-21 0-16,21-20 0,-22 20 0,22 21 15,-21-20-15,21-1 0,0 0 16,-21 22-16,21-22 0,0 1 0,0-1 15,0-21-15,0 21 0,0-20 0,0-1 16,0 0-16,0 0 0,0 0 16,21-21-1,0 0-15,1-21 16,-1 21-16,0-21 0,0 0 0</inkml:trace>
  <inkml:trace contextRef="#ctx0" brushRef="#br0" timeOffset="113681.36">7789 15282 0,'0'0'16,"21"0"-16,1-21 0,-1 21 16,0-21-16,-21 0 0,21 21 15,0-21-15,0 21 0,1-21 0,-22-1 16,21 1-16,0 0 0,0 0 16,-21 0-16,0 0 0,21-1 0,-21 1 15,0 0-15,-21 21 31,0 0-31,0 0 0,0 21 16,-1-21-16,1 21 0,0 1 16,0-1-16,21 21 0,-21-21 0,0 22 15,21-22-15,-22 21 0,22-21 0,0 0 16,0 22-16,0-22 0,0 0 16,0 0-16,0 0 0,22 1 15,-1-1-15,0-21 0,21 0 16,-21 0-16,1 0 0,-1 0 15,0 0-15,0 0 0,21 0 0,-20-21 16,20-1-16,-21 1 0,21 0 16,-20 0-16,20 0 0</inkml:trace>
  <inkml:trace contextRef="#ctx0" brushRef="#br0" timeOffset="114001.17">8594 15028 0,'0'0'0,"21"-21"0,0 21 0,-21-21 15,0 0-15,-21 21 31,0 0-31,-1 0 16,1 21-16,0 0 0,0-21 0,0 21 16,0 1-16,21-1 0,0 0 15,0 0-15,0 0 0,0 0 16,0 1-16,0-1 0,0 0 0,0 0 16,21 0-16,0 0 0,0 1 15,0-22-15,0 21 0,-21 0 0,22 0 16,-1 0-16,0-21 0,-21 21 0,0 1 15,0-1-15,0 0 16,0 0-16,-21-21 0,0 0 16,-22 0-16,22 21 0,0-21 15,0 0-15,0 0 0,-1 0 0,1 0 16,0 0-16,0-21 0,0 0 16,21 0-16,0 0 0,0-1 15,0-20-15,0 21 0,21-21 16,0-1-16</inkml:trace>
  <inkml:trace contextRef="#ctx0" brushRef="#br0" timeOffset="114312.99">9292 14542 0,'0'21'16,"0"0"-1,0 0-15,0 0 0,0 0 0,-21 22 16,0-22-16,0 21 16,21 1-16,-22-1 0,22 0 0,-21-21 15,0 22-15,21 20 0,0-20 0,0-1 16,0 0-16,0 1 0,0-1 16,0-21-16,0 21 0,0-20 0,0 20 15,0-21-15,0 0 0,21 0 16,0-21-16,1 0 15,-1 0-15,0 0 0,0 0 0,0 0 16,0-21-16,22 0 0,-22 0 16,0-21-16,0 20 0,0-20 15,1 21-15</inkml:trace>
  <inkml:trace contextRef="#ctx0" brushRef="#br0" timeOffset="114537.87">9080 14923 0,'0'0'0,"-21"0"0,0 21 0,0-21 0,0 0 16,42 0 0,0 0-16,0 0 0,22 0 15,-1 0-15,0 0 0,1 0 0,20-21 16,-21-1-16,22 22 0,-22-21 16,1 21-16,-1-21 0,0 21 0,1 0 15,-22-21-15,21 21 0,-21 0 16,0 0-16,-21-21 0,-21 21 15,0 0-15,-21 0 16,-1 21-16,-20 0 0</inkml:trace>
  <inkml:trace contextRef="#ctx0" brushRef="#br0" timeOffset="115645.23">1609 16468 0,'0'0'15,"0"21"-15,0 0 0,0 0 16,21-21 0,0 0-16,0 0 15,0 0-15,0 0 0,1-21 16,-1 0 0,-21 0-16,0 0 0,-21-1 15,-1 1-15,1 21 16,0-21-16,-21 0 0,21 21 15,-22 0-15,1 0 0,0 0 16,20 0-16,-20 0 0,0 0 16,21 0-16,-22 21 0,22 0 0,-21 0 15,21 1-15,-1-1 0,22 21 16,0-21-16,0 0 0,0 22 16,0-22-16,0 21 0,0-21 0,0 1 15,0-1-15,22 0 0,-1 0 16,0-21-16,0 0 0,0 0 15,0 0-15,1 0 0,20-21 16,-21 0-16,0 0 0,22-1 16,-22 1-16,21 0 0,-21-21 15,0 21-15,1-1 0,-1 1 16,0 0-16,-21 0 0,0 0 0,0 0 16,0-1-1,0 44 1,0-1-16,0 0 0,0 0 15,0 0-15,0 22 0,0-22 16,0 21-16,21-21 0,-21 22 0,21-22 16,0 0-16,-21 21 0,22-21 15,-1-21-15,0 22 0,-21-1 16,21-21-16,0 0 0,0 0 0,1 0 16,-1 0-16,0-21 0,21-1 15,-21-20-15,1 21 0,-1-21 16,21 20-16,-21-20 0,0 21 15,1-21-15,-22-1 0,0 1 0,0 0 16,0-1-16,0 1 0,-22-22 16,1 22-16,0 0 0,-21-1 0,-1 1 15,-20 0-15,21-1 0,-22 22 16,1-21-16,-22 42 0,21 0 0,-20 0 16,20 0-16,-20 0 0,20 42 15,1-21-15,-22 22 0,21-1 16,1 22-16,21-1 0,-22 1 15,22-1-15,-1 1 0,22-1 16,0 22-16,21-22 0,0 1 0,0-1 16,0 1-16,21-1 0,-21-20 15,21-1-15,22 0 0,-22 1 16,21-22-16,-21 0 0,22 0 0,-1-21 16,22 0-16,-22 0 0,21 0 15,1 0-15,-1 0 0,1-21 0,-1 21 16,1-21-16,-1-22 0,22 22 15,-21-21-15</inkml:trace>
  <inkml:trace contextRef="#ctx0" brushRef="#br0" timeOffset="116112.96">3217 16087 0,'0'21'31,"-21"0"-31,0 0 0,0 22 0,0-22 16,-1 21-16,1 0 0,0 1 16,0-1-16,0 0 0,21 1 0,-21-1 15,-1 0-15,22 1 16,0-1-16,-21-21 0,0 22 0,0-1 16,21-21-16,0 0 0,0 0 15,0-42 1,0 0-1,0-21-15,21 21 0,-21-1 0,21-20 16,0 0-16,1-1 0,-1 1 16,0 0-16,0-1 0,0 1 0,0 0 15,-21-1-15,22 1 0,-1 0 16,0 21-16,0-1 0,-21 1 0,21 21 16,0 0-16,-21 21 15,0 1-15,22-1 0,-22 21 16,21-21-16,-21 22 0,21-1 15,-21 0-15,0 1 0,0-1 0,0 0 16,21 1-16,-21-1 0,0 0 16,0 1-16,0-22 0,0 21 0,0-21 15,0 0-15,0 1 0,-21-22 16,0 0 0,0-22-16,-1 1 15,1 0-15</inkml:trace>
  <inkml:trace contextRef="#ctx0" brushRef="#br0" timeOffset="116965.47">2815 16574 0,'42'0'31,"1"0"-31,-22 0 0,21 0 16,1 0-16,-1 0 0,21 0 0,-20 0 15,20 0-15,1-22 0,20 22 16,-20-21-16,21 0 0,-1 0 0,-20 0 15,20 0-15,-20-1 0,-1 1 16,-20-21-16,-1 21 0,0 0 0,-20-22 16,-1 22-16,-21 0 0,0 0 15,0-22-15,0 22 0,0 0 0,0 0 16,-21 21 0,21 21-1,0 0-15,0 22 0,0-22 0,0 21 16,0 0-16,0 1 0,0-1 15,0 0-15,0 1 0,0 20 0,0 1 16,0-1-16,-22 1 0,22-1 16,-21 1-16,21 20 0,0-20 0,-21 21 15,0-22-15,0 22 0,0-22 16,21 22-16,-22-22 0,1 22 0,0-21 16,21-1-16,0 1 0,0-22 15,0 0-15,0 1 0,0-22 0,0 0 16,21-21-1,0 0-15,1 0 0,-1 0 0,0-21 16,21-22-16,1 22 0,-22-21 16,21 0-16,0-1 0,-20 1 0,20-22 15,-21 22-15,0 0 0,0-22 16,1 22-16,-22-22 0,0 22 0,0-21 16,0 20-16,-22 1 0,1 0 0,0-1 15,0 1-15,0 0 0,-22-1 16,22 22-16,0 0 0,0 21 0,0-21 15,21 0 1,0-1 0,21 1-1,0 21-15,0-21 0,22 21 0,-1-21 16,0 0-16,1 0 0,-1-1 16,0-20-16,22 21 0,-22 0 0,22-22 15,-22 1-15,21 21 0,-20-21 16,-1-1-16,-21 1 0,22 0 0,-22-1 15,0 1-15,0 21 0,-21-22 16,0 22-16,0 0 0,0 0 0,0 0 16,-21 21-16,0 0 15,0 0-15,21 21 0,-22 0 16,1 0-16,21 22 0,-21-1 0,21 0 16,0 1-16,0-1 15,-21 0-15,21 22 0,0-22 0,0 0 16,0 1-16,0-1 0,0 0 15,0 1-15,0-1 0,0-21 0,0 0 16,0 1-16,21-22 0,0 0 0,0 0 16,1 0-16,-1 0 15,0 0-15,-21-22 0,21 1 0,-21 0 16,0 0-16</inkml:trace>
  <inkml:trace contextRef="#ctx0" brushRef="#br0" timeOffset="117149.58">4487 16510 0,'0'21'0,"21"-21"31,1 0-31,-1 0 0,0 0 0,21 0 16,1 0-16,-22 0 0,21 0 15,0 0-15,1-21 0,-1 21 0,0-21 16,1 0-16,-22 21 0,21-21 0,-21-1 15,1 22-15</inkml:trace>
  <inkml:trace contextRef="#ctx0" brushRef="#br0" timeOffset="117777.22">5122 16489 0,'0'42'16,"0"-21"-16,21-21 31,1 0-31,-1 0 15,0 0-15,0 0 16,0-21-16,-21 0 0,21 21 0,-21-21 16,22 21-16,-22-21 0,0 0 15,0-1-15,-22 1 16,1 21-16,0 0 16,0 0-16,0 21 15,21 1-15,0-1 0,-21 21 16,21-21-16,0 0 0,0 1 15,0-1-15,0 0 0,0 21 0,0-21 16,0 1-16,0-1 0,0 0 16,21 0-16,0 0 0,0 0 0,0 1 15,0-22-15,1 0 0,20 21 0,-21-21 16,0 0-16,0 0 0,1 0 16,-1-21-16,0-1 0,0 22 0,0-21 15,-21 0-15,64-85 16,-43 85-1,0 0-15,0-21 0,0 20 0,1 1 16,-1 0-16,0 21 0,21-21 16,-21 21-16,22 0 0,-22 0 0,21 0 15,-21 21-15,1-21 0,-1 21 16,0 0-16,0 22 0,0-22 0,0 21 16,1-21-16,-1 22 0,-21-1 15,0 0-15,21-20 0,-21 20 0,0-21 16,0 0-16,0 0 0,0 1 0,0-1 15,-21-21 1,0 0-16,-1-21 16,22-1-1,0 1-15,0 0 0,0 0 0,0-21 16,0 20-16,0-20 0,0 0 0,0 21 16,22-22-16,-1 1 0,0 0 15,0-1-15,21 1 0,-20 0 0,-1-1 16,21 22-16,-21-21 0,22 21 15,-22-1-15,21 1 0,0 0 0</inkml:trace>
  <inkml:trace contextRef="#ctx0" brushRef="#br0" timeOffset="118342.9">7197 16574 0,'0'0'0,"-22"21"0,1-21 15,42 0 1,1-21 0,-1-1-16,21 22 0,-21-21 15,22 0-15,-1 0 0,0 0 16,-21 0-16,22-1 0,-1-20 0,-21 21 15,0 0-15,1 0 0,-22-1 16,0-20-16,0 21 0,-22 0 16,-20 21-16,21-21 0,-21 21 0,-1 0 15,1 0-15,-22 0 0,22 0 16,0 21-16,-1 0 0,1 0 0,0 0 16,21 22-16,-1-22 0,22 21 0,0-21 15,0 22-15,0-22 0,22 0 0,20 21 16,-21-21-16,0 22 0,22-22 15,-22 0-15,21 21 0,-21-20 0,22 20 16,-22-21-16,21 0 16,-21 22-16,0-22 0,1 0 0,-1 21 15,-21-21-15,0 1 0,0-1 0,0 0 16,-21 0-16,-1-21 0,-20 21 16,0-21-16,-1 0 0,1 0 0,-21 0 15,20 0-15,-20 0 0,20 0 16,-20-21-16,21 0 0,-22 0 0,22 0 15,21-1-15,-22 1 0,22-21 16,0 21-16,0-22 0,21 22 0,0-21 16,0 21-16,0-22 0,21 22 15,21 0-15,-21 0 0,22 0 0,-1 0 16,22 21-16,-22-22 0,21 1 16</inkml:trace>
  <inkml:trace contextRef="#ctx0" brushRef="#br0" timeOffset="119517.14">7705 16489 0,'0'0'16,"21"0"-16,0 21 0,-21 0 16,0 0-16,0 1 15,0-1-15,0 0 0,0 0 0,0 21 16,0-20-16,0 20 0,0-21 0,0 21 16,0-20-16,0 20 0,0-21 15,0 21-15,0-20 0,0-1 0,21 0 16,-21 0-16,21-21 15,0 21-15,1-21 0,-1 0 16,0 0-16,0-21 16,0 21-16,0-21 0,1 0 0,-1-22 15,0 22-15,21 0 0,-21-21 0,1-1 16,-1 1-16,21 21 0,-21-21 16,0-1-16,-21 1 0,22 21 0,-22 0 15,21-1-15,-21 1 0,0 0 16,0 42-1,0 0-15,0 1 0,0 20 16,0-21-16,0 21 0,0-20 16,-21 20-16,-1 0 0,22 1 15,-21-22-15,21 21 0,0 0 16,0-20-16,0-1 0,0 0 0,0 0 16,0 0-16,21-21 0,1 0 0,-1 0 15,0 0-15,0 0 0,21 0 16,-20 0-16,-1-21 0,21 0 0,-21 0 15,22 0-15,-22-1 0,21-20 16,-21 21-16,22-21 0,-22-1 0,0 22 16,21-21-16,-21-1 0,-21 22 15,22 0-15,-22-21 0,21 42 0,-21-21 16,0-1-16,0 44 31,-21-1-31,21 0 0,-22 0 0,22 0 16,0 22-16,-21-22 0,21 21 0,-21-21 15,21 22-15,0-22 0,0 21 16,0-21-16,0 22 0,0-22 0,0 0 16,0 0-16,21 0 15,0 0-15,1-21 0,-1 0 0,0 0 16,21 0-16,-21 0 0,22 0 16,-22-21-16,21 0 0,-21 0 0,22 0 15,-22 0-15,21-1 0,-21-20 0,22 0 16,-22-1-16,0 1 0,0 0 15,0-22-15,1 22 0,-1 0 16,21-1-16,-21 1 0,-21 0 0,21-1 16,1 1-16,-22 21 0,21-22 15,-21 22-15,-21 42 32,-1 1-32,1-1 0,0 21 0,21-21 15,0 22-15,-21-1 0,21 0 16,-21-21-16,21 22 0,-21-1 0,21 0 15,0 1-15,-22-1 0,22 0 0,-21 1 16,21-1-16,0-21 16,0 22-16,0-22 0,0 21 0,0-21 0,0 0 15,0 1 1,21-1-16,1-21 0,-1 0 0,0 0 16,21 0-16,-21 0 0,22 0 0,-22-21 15,0-1-15,21 22 0,-20-21 16,-1 0-16,21-21 0,-21 21 0,0-22 15,1 22-15,-1-21 0,-21 21 16,0-22-16,0 1 0,0 21 0,0 0 16,0-1-16,0 1 0,-21 21 15,-1 0-15,1 21 16,0-21-16,0 22 0,0 20 16,0-21-16,-1 21 0,22-20 15,-21 20-15,21-21 0,-21 21 0,21-20 16,0-1-16,0 21 0,0-21 0,0 0 15,21 1-15,0-22 0,1 21 16,20-21-16,-21 0 0,21 0 0,-20 0 16,20 0-16,0 0 0,1 0 15,-1 0-15,0 0 0,-21 0 0,22 0 16,-1-21-16,0 21 0,-20-22 0,20 1 16,-21 0-16,0 0 0,0 0 15,-21 0-15,22-1 0,-22 1 16,21 0-16,-21 0 0,0 0 15</inkml:trace>
  <inkml:trace contextRef="#ctx0" brushRef="#br0" timeOffset="119793.88">8975 16637 0,'0'0'0,"-43"0"0,43-21 32,43 21-32,-22 0 0,21 0 0,0-21 15,1 21-15,-1 0 0,22-21 16,-22 21-16,21 0 0,-20-22 0,-1 22 16,22-21-16,-22 21 0,-21 0 15,21-21-15,-20 21 0,-1 0 0,0-21 16,-21 0-1,-21 21 1,0-21-16,-1 21 0,-20 0 0</inkml:trace>
  <inkml:trace contextRef="#ctx0" brushRef="#br0" timeOffset="120013.7">8699 16362 0,'-42'0'31,"63"0"16,0 0-47,1 0 16,-1 0-16</inkml:trace>
  <inkml:trace contextRef="#ctx0" brushRef="#br1" timeOffset="127705.47">9567 3133 0,'0'0'0,"-21"0"0,0 0 15,0 0-15,0 0 0,-1 0 16,1 0-16,0 0 0,0 0 0,0 0 16,21 21 15,21-21-16,0 0-15,21 0 0,1 0 0,-1 0 16,0 0-16,22 0 0,-1 0 0,22-21 16,-21 21-16,-1 0 15,22 0-15,-22-21 0,1 21 0,-1-22 16,-20 22-16,20 0 0,-21 0 16,1-21-16,-1 21 0,-21 0 0,0 0 15,1 0-15,-1 0 0,0 0 16,-21-21 15,-21 0-15,0 21-1,-1-21-15,1 21 0,21-21 16,-21-1-16,0 22 16,0-21-16,0 0 0,-22 21 0,22-21 15,-21 0-15,21 0 0,-22 21 16,1-22-16,21 22 0,-22 0 0,22 0 15,0 0-15,0-21 0,0 21 16,21 21 0,0 1-1,21-22-15,0 21 0,0-21 0,22 21 16,-22-21-16,21 0 0,0 21 0,-20-21 16,20 0-16,0 21 0,-21-21 15,22 0-15,-22 0 0,21 0 0,-21 0 16,1 0-16,20 21 15,-21-21-15,0 0 0,0 0 0,-21 22 16,0-1-16,0 0 16,0 0-16,-21 0 15,0 0-15,0 1 0,0-1 16,-22 21-16,22 0 0,0-20 16,-21 20-16,21 0 0,-22 1 0,22-22 15,-21 21-15,21-21 0,-22 22 16,22-22-16,0 0 0,0 0 0,0 0 15,21 0-15,-22-21 0,1 0 16,21 22-16,-21-22 31,0 0-31</inkml:trace>
  <inkml:trace contextRef="#ctx0" brushRef="#br1" timeOffset="129537.86">10223 16616 0,'0'0'0,"-21"0"0,0 0 15,0 0-15,0 0 16,0 0-16,-1 0 0,1 0 15,0 0-15,0 0 0,0 0 16,0 0-16,21 21 31,21-21-15,0 21-16,21-21 0,-21 0 16,22 21-16,-1-21 0,0 0 0,22 0 15,-22 0-15,22 0 0,-1 0 16,1 0-16,-1 0 0,22 0 15,0-21-15,-22 21 0,22-21 16,-22 21-16,1 0 0,-1-21 0,1 21 16,-22 0-16,0-21 0,1 21 15,-22 0-15,0 0 0,0 0 0,-21-21 16,0-1 0,-21 22-1,0-21-15,-21 21 0,20-21 0,1 21 16,0-21-16,-21 21 0,21-21 15,-22 21-15,1-21 0,0 21 16,20 0-16,-20-22 0,0 22 0,21 0 16,-22 0-16,22 0 0,-21 0 15,21 0-15,-1 0 0,1 0 16,0 0-16,21 22 31,21-22-31,0 21 0,1-21 16,20 0-16,-21 0 0,21 21 15,1-21-15,-1 0 0,0 0 0,1 0 16,-1 0-16,0 0 0,1 0 16,-1 0-16,0 0 0,1 0 0,-22 0 15,21 0-15,-21 0 0,1 0 16,-1 0-16,-21 21 0,0 0 16,0 0-1,0 1-15,0-1 16,-21 0-16,-1 0 0,1 0 0,0 0 15,0 22-15,0-22 0,0 21 16,-22-21-16,22 22 0,0-1 0,0-21 16,-22 22-16,22-22 0,0 0 15,0 21-15,0-21 0,0 1 0,21-1 16,-22-21-16,22 21 16,-21-21-16,21-21 46,0 0-46,21-1 0,1 1 16,-1 0-16,0-21 0</inkml:trace>
  <inkml:trace contextRef="#ctx0" brushRef="#br1" timeOffset="133110">12425 3429 0,'0'0'0,"21"-21"0,-21 0 16,0 0-16,0-1 0,0 1 16,0 0-16,-21 21 15,0 0 1,-1 0-16,1 21 0,0 0 16,0 1-16,21-1 0,-21 21 15,0-21-15,-1 22 0,1-1 0,21-21 16,0 21-16,-21 1 15,0-1-15,21 0 0,0 1 0,0-22 16,0 21-16,0 1 0,0-22 0,0 21 16,0-21-16,21 22 0,0-22 15,0 0-15,1 0 0,-1-21 0,0 0 16,0 0-16,21 0 0,-20 0 16,-1 0-16,21-21 0,-21 21 0,22-21 15,-22-22-15,21 22 0,-21 0 16,22 0-16,-22-21 0,21 20 0,-21-20 15,0 21-15,1-21 0,-22 20 16,0-20-16,0 0 0,0-1 0,0 22 16,0-21-16,-22 0 0,1-1 15,0 1-15,0 21 0,-21-22 16,-1 22-16,22 0 0,-21 0 0,-1 0 16,1 21-16,0 0 0,-1 0 15,1 0-15,0 21 0,21 0 0,-22 21 16,22-20-16,0 20 0,0 0 0,21 1 15,0-1-15,0 21 0,0-20 16,0-1-16,21 0 0,0-20 0,0 20 16,22 0-16,-22-21 15,0 1-15,21 20 0,-21-42 0,22 21 16,-1 0-16,-21-21 0,22 0 16,-1 0-16,0 0 0,1 0 0,-1-21 15,0 0-15,1 0 0,-1 0 0,0-1 16,1 1-16,-1 0 0,0 0 15,-21-21-15,22 20 0,-22 1 0,-21 0 16,0 0-16,21-21 0,-21 20 16,0 1-16,0 42 31,0 1-31,0-1 16,0 0-16,0 0 0,0 0 0,0 0 15,0 1-15,0-1 0,0 0 16,-21 0-16,21 0 0,-21 0 15,21 1-15,0-1 0,-21 0 16,21 0 0,0-42-1,0 0-15,0 0 16,0-1-16,0 1 16,0 0-16,21 0 0,-21-21 0,21 20 15,-21 1-15,0-21 0,21 21 16,0 0-16,0-1 0,-21 1 0,22 21 15,-1 0-15,0-21 0,0 21 16,0 0-16,0 21 16,-21 0-16,22 1 0,-22-1 0,0 0 15,21 0-15,-21 0 0,21 0 16,-21 1-16,0-1 0,0 0 0,0 0 16,0 0-16,21 0 0,-21 1 0,21-22 15,-21 21-15,21-21 16,1 0-16,-1 0 0,0 0 15,0 0-15,0 0 0,0-21 16,1-1-16,-1 1 0,-21 0 0,21 0 16,0 0-16,0 0 0,0-22 0,-21 1 15,0 0-15,22 20 0,-22-20 16,21 0-16,-21-1 0,0 1 16,0 0-16,0 21 0,0-1 15,0 1-15,0 0 0,0 0 0,0 42 31,0 0-31,0 0 0,0 1 16,0 20-16,0-21 0,0 21 0,0 1 16,0-22-16,0 21 0,0 1 15,0-22-15,0 21 0,0-21 0,0 22 16,0-22-16,0 0 0,0 0 0,21 0 16,-21 0-16,21 1 0,0-1 15,0-21-15,1 0 0,-1 0 16,0 0-16,0 0 15,0 0-15,22-21 0,-22-1 0,0 1 16,0 21-16,21-21 0,-20-21 0,-22 21 16,21-1-16,-21 1 0,21 0 15,-21 0-15,0 0 0,0 0 0,0-1 16,0 44 15,0-1-31,0 0 16,0 0-16,0 0 0,0 0 15,0 1-15,0-1 16,0 0-16,21-21 31,0 0-31,0 0 16,1 0-16,-1-21 0,0 0 16,0-1-16,0 22 0,0-21 0,-21 0 15,0 0-15,22 0 0,-22 0 0,21-1 16,-21 1-16,0 0 0,0 0 15,0 0-15,0 0 0,0-1 16,0 44 0,0-1-1,0 0-15,-21 0 0,21 0 16,0 0 0,0 1-16,0 20 0,0-21 0,0 0 15,0 0-15,0 22 0,0-22 0,0 21 16,0-21-16,0 22 0,0 20 15,21-20-15,0 20 0,-21-21 0,21 22 16,0-1-16,-21 1 0,21 21 16,-21-22-16,22 1 0,-22-1 0,0 22 15,21-22-15,-21 22 0,0-22 0,0 1 16,0-1-16,0-20 0,0-1 16,-21 0-16,-1 1 0,1-22 0,-21-21 15,21 0-15,-22 0 0,1 0 0,0 0 16,-22 0-16,22-21 15,-22 0-15,1-22 0,-1 22 0,1-21 16,-1 21-16,22-22 0,-21 1 0,20 0 16,1-1-16,21 22 0,-22-21 15,22 21-15,21-22 0,0 22 0,0 0 16,0 0-16,0 0 0,21-1 16,1 1-16,-1-21 0,21 21 0,-21-22 15</inkml:trace>
  <inkml:trace contextRef="#ctx0" brushRef="#br1" timeOffset="134841.99">16002 3344 0,'0'0'0,"-64"-127"31,43 106-31,21 0 15,-21 21-15,0 0 0,0 0 16,0 0-16,-1 0 16,1 0-16,21 21 0,0 0 15,-21 1-15,0 20 0,21 0 0,-21 1 16,21-1-16,0 0 0,0 22 16,-21-22-16,21 0 0,-22 1 0,22 20 15,0-20-15,0-22 0,0 21 16,0 0-16,0-20 0,0 20 15,0-21-15,22 0 0,-1 0 0,0 1 16,0-22-16,0 0 0,0 0 16,22 0-16,-22 0 0,21-22 0,1 1 15,84-21 1,-85 0-16,0 20 0,1 1 16,-1 0-16,0-21 0,1 21 0,-22-22 15,0 1-15,0 0 0,-21 20 0,0-20 16,0 0-16,0-22 0,-21 22 0,0 0 15,-43-43-15,43 64 16,-21-22-16,-1 22 0,1 0 0,0 0 16,-1 21-16,1 0 15,0 0-15,-1 0 0,22 0 0,-21 21 16,0 0-16,20 22 0,1-1 0,0 0 16,0 1-16,21-1 0,0 21 15,0-20-15,0-1 0,0 22 0,0-22 16,21 0-16,-21-21 0,21 22 15,0-22-15,22 21 0,-22-21 0,21 1 16,-21-22-16,22 21 0,20-21 0,-20 0 16,-1 0-16,21 0 0,1 0 15,-22 0-15,22-21 0,-22-1 0,22 1 16,-22 0-16,0 0 16,1 0-16,-1 0 0,0-22 0,-21 22 15,1-21-15,-1 21 0,0-1 0,-21 1 16,21 0-16,-21 0 0,21 21 15,-21 21 1,0 0-16,0 0 16,0 1-16,0-1 0,0 0 0,0 0 15,0 21-15,0-20 0,0-1 16,0 0-16,0 0 0,0 0 0,-21 0 16,21 1-16,-21-1 0,21 0 15,0 0-15,0-42 31,0 0-15,0 0-16,0-1 16,21-20-16,-21 21 0,21 0 0,0-22 15,-21 22-15,22 0 0,-1 0 16,0 0-16,0 0 0,0 21 16,0 0-16,1 0 0,-1 0 15,0 0-15,0 21 0,0-21 0,22 21 16,-22 0-16,0 0 0,0 0 0,0-21 15,0 22-15,1-1 0,-1 0 16,0 0-16,0-21 0,0 21 16,0-21-16,-21 21 0,22-21 15,-1 0-15,0 0 16,-21-21 0,21 21-16,-21-21 0,21 0 15,-21 0-15,0 0 0,21-22 16,1 22-16,-22 0 0,21 0 15,0-22-15,-21 22 0,21 0 0,0 0 16,-21 0-16,0 0 0,21-1 0,1 22 16,-1 0-1,0 0 1,-21 22-16,0-1 16,0 0-1,-21-42 48,0 21-63,-1 0 15,1 0 1,0 0-16,0 0 0,21 21 0,0 0 16,-21-21-16,0 21 0,21 0 15,-22 1-15,22-1 0,0 21 16,0-21-16,0 0 0,0 1 0,0-1 15,0 0-15,0 0 0,0 0 16,22 0-16,-22 1 0,21-22 16,21 21-16,-21-21 0,0 0 15,22 0-15,-22 0 0,21 0 0,-21 0 16,22 0-16,-22 0 0,21 0 0,-21-21 16,22 21-16,-22-22 0,21 1 15,-21 0-15,22 0 0,-22 0 0,0 0 16,0-1-16,0-20 0,1 21 15,-1-21-15,-21 20 0,0 1 0,21-21 16,-21 21-16,0 0 0,0-1 16,0 1-16,-21 21 15,0 0-15,-1 21 0,1 1 16,0-1-16,21 21 0,0-21 16,-21 22-16,21-22 0,0 0 0,0 21 15,0-21-15,0 22 0,0-22 0,0 0 16,0 0-16,0 0 0,21-21 15,0 22-15,0-22 0,1 0 0,20 0 16,-21 0-16,0 0 0,22 0 16,-22 0-16,21 0 0,-21 0 0,22 0 15,-22-22-15,0 1 0,0 21 0,0-21 16,0 0-16,1 0 16</inkml:trace>
  <inkml:trace contextRef="#ctx0" brushRef="#br1" timeOffset="135017.54">18732 3852 0,'0'0'0,"-21"0"0,-21 0 31,21 0-15</inkml:trace>
  <inkml:trace contextRef="#ctx0" brushRef="#br1" timeOffset="137653.93">12679 16066 0,'0'0'0,"0"-22"0,0 1 16,0 0-16,-21 0 0,21 0 15,-22 0-15,1 21 32,0 0-32,21 21 15,-21 0-15,21 21 16,0-21-16,-21 22 0,21-1 0,0 0 15,0 1-15,0 20 0,0-20 16,0-1-16,0 21 0,0-20 0,0-1 16,0 22-16,0-22 0,0 21 15,21-20-15,-21 20 0,21-20 0,0-1 16,0 0-16,-21 1 0,22-22 16,-1 21-16,21-21 0,-21 0 0,0 1 15,22-22-15,-22 0 0,21 0 16,1 0-16,-1 0 0,0-22 15,1 22-15,-22-21 0,21-21 16,0 21-16,1-22 0,-1 1 0,0 0 16,-20-1-16,20 1 0,-21 0 15,-21-1-15,21-20 0,-21 21 0,0-1 16,0 1-16,0 0 0,-21-1 0,21-20 16,-42 20-16,21 1 0,-22 0 15,1 21-15,0-22 0,-1 22 0,1 0 16,0 0-16,-1 21 0,1 0 15,0 0-15,-1 0 0,1 21 0,0 0 16,20 0-16,-20 22 0,21-1 16,0 0-16,21 1 0,0-1 15,-21 21-15,21-20 0,0-1 16,0 22-16,0-22 0,0 21 0,21-20 16,0-1-16,0 0 0,0 1 15,0-22-15,22 0 0,-1 0 0,-21 0 16,22 1-16,-1-22 0,0 0 15,22 0-15,-22 0 0,0 0 0,1-22 16,20 1-16,-20 0 0,-1 0 16,0 0-16,1 0 0,-1-1 0,-21-20 15,0 21-15,0 0 0,1 0 16,-1-22-16,0 22 0,-21 0 16,0 42 15,21 0-31,-21 0 0,0 1 0,0 20 15,0-21-15,0 21 0,0-20 16,0 20-16,0-21 0,0 21 0,0-20 16,0-1-16,0 0 0,0 0 15,-21 0-15,21 0 0,-21-21 16,0 0 0,21-21-16,0 0 15,0-21-15,0 21 0,0-22 16,0 22-16,0-21 0,21-1 15,-21 1-15,21 0 0,-21-1 16,0 22-16,21-21 0,0 21 0,-21 0 16,21 21-16,1 0 15,-1 0-15,-21 21 0,0 0 16,21 0-16,-21 21 0,0-20 16,0-1-16,0 21 0,21-21 15,-21 22-15,0-1 0,0-21 0,0 21 16,0-20-16,21 20 0,0-21 15,1 0-15,-22 22 0,21-43 0,0 21 16,0 0-16,0-21 16,0 0-16,1 0 0,-1 0 0,0 0 15,0-21-15,0 0 0,0-1 16,1 1-16,-1 0 0,0-21 0,0 21 16,-21-22-16,21 1 0,0 0 15,-21-1-15,0-20 0,0 20 0,22 1 16,-22 0-16,21-22 0,-21 22 0,21 0 15,-21-1-15,0-20 0,0 20 16,0 22-16,0-21 0,0 21 0,0 0 16,0-1-16,-21 22 15,21 22 1,-21-1-16,21 21 0,0-21 16,0 22-16,0-1 0,0-21 15,0 21-15,0 1 0,0-1 0,0-21 16,21 22-16,-21-1 0,21 0 15,-21 1-15,21-1 0,0 0 0,0 1 16,-21-1-16,22-21 0,-1 0 16,0 22-16,0-22 0,-21 0 0,42-21 15,-20 0-15,-1 21 0,0-21 16,0 0-16,0 0 0,22-21 0,-22 0 16,0 21-16,0-21 0,0-22 15,22 22-15,-22-21 0,0 21 0,-21-22 16,21 22-16,-21-21 15,21 21-15,-21-1 0,0 1 0,0 0 16,0 0-16,0 0 0,0 42 31,0 0-31,0 0 16,0 0-16,0 1 0,0-1 16,0 0-16,0 0 0,0 0 15,0 0-15,21 1 16,1-22-16,-1 0 0,0 0 15,0 0-15,0 0 16,0 0-16,1-22 0,-1 1 16,0 0-16,-21 0 0,21 0 0,0 0 15,-21-1-15,21 1 0,1 0 16,-22 0-16,0 0 0,21 0 0,0-1 16,0 22-16,-21-21 0,21 21 15,-21 21 16,0 1-15,0-1-16,0 0 0,0 0 16,0 21-16,0-20 0,0 20 15,0-21-15,0 21 0,-21 1 16,21 20-16,0-20 0,0-1 16,0 21-16,-21-20 0,21 20 0,0 1 15,0-1-15,0 1 0,0-1 0,0 22 16,21 0-16,-21-22 0,21 22 15,-21-22-15,21 22 0,1-22 0,-1 1 16,-21-1-16,0 1 0,0-1 16,0-20-16,0 20 0,0-20 0,0-1 15,0-21-15,-21 21 0,21-20 16,-22-22-16,1 0 0,0 0 0,0 0 16,0 0-16,-22-22 0,22 1 15,0-21-15,0 0 0,0-1 0,0 1 16,-22-22-16,22 1 15,0-1-15,0-20 0,0 20 0,21-42 16,-22 22-16,22-1 0,0 0 16,0 22-16,0-22 0,0 22 0,0-1 15,0 22-15,22 0 0,-1-22 0,0 22 16,21 21-16,-21-22 0,1 22 16,20-21-16,-21 21 0,0-1 15,0 1-15,1 0 0,-1 21 0,0-21 16,-21 0-16,21 21 0,-21-21 15,21 21-15,0-22 0,1 1 0</inkml:trace>
  <inkml:trace contextRef="#ctx0" brushRef="#br1" timeOffset="139664.95">16383 16425 0,'0'0'0,"21"-84"31,-21 63-31,0-1 0,0 1 0,0 0 15,0 0-15,0 0 0,-21 21 16,0 0-16,0 0 16,-1 0-16,1 21 0,0-21 15,-21 42-15,21-21 0,-1 1 0,1 20 16,21 0-16,-21 1 0,21-22 16,-21 21-16,21 22 0,0-22 0,0 21 15,0-20-15,0-1 0,0 22 16,0-22-16,21 0 0,0 1 0,0-1 15,1-21-15,-1 21 0,0-20 16,21-1-16,-21 0 0,22 0 16,-22-21-16,21 0 0,1 0 0,-22 0 15,21 0-15,0 0 0,-20-21 16,20 21-16,0-21 0,-21 0 0,22-22 16,-1 22-16,-21-21 0,0-1 15,22 1-15,-22 0 0,21-1 0,-21 1 16,1 0-16,-1-1 0,-21-20 15,0 21-15,0-1 0,0 1 0,0 0 16,0-22-16,-21 22 0,-1-1 16,-20 1-16,21 0 0,-21-1 15,20 1-15,-20 21 0,0 0 0,-22 0 16,22 21-16,0 0 0,-22 0 16,22 0-16,-22 21 0,22 21 0,0-21 15,-1 22-15,1-1 0,21 0 16,0 1-16,21-1 0,0 0 0,0 1 15,0 20-15,0-21 0,21 1 16,0-1-16,0 22 0,0-22 0,0 0 16,1 1-16,20-22 0,0 21 15,-21-21-15,22 0 0,-1 1 16,0-1-16,1-21 0,-1 0 16,0 0-16,1 0 0,-1 0 0,0 0 15,22-21-15,-22-1 0,1 1 16,-22 0-16,21 0 0,0 0 0,-20-22 15,-1 22-15,0-21 0,0 21 16,0-22-16,0 22 0,-21 0 0,0 0 16,0 0-16,0 0 0,22 21 15,-22 21 1,0 0 0,0 0-16,0 21 0,0-20 15,-22-1-15,22 21 0,0-21 16,0 22-16,-21-22 0,21 0 0,0 21 15,0-21-15,-21 1 0,21-1 16,0 0-16,0-42 47,21 0-31,-21-1-16,21-20 0,-21 21 0,0-21 15,22 20-15,-1-20 0,0 0 16,-21 21-16,21-22 0,0 22 15,0 0-15,1 0 0,-1 0 0,0 21 16,0 0-16,0 0 0,0 0 16,1 21-16,-1 0 15,-21 0-15,21 0 0,0 0 16,0 22-16,0-1 0,1-21 0,-1 22 16,0-22-16,0 21 0,-21-21 15,21 22-15,0-22 0,1 0 0,-1-21 16,-21 21-16,0 0 0,21-21 15,0 0-15,-21-21 32,21 0-32,-21 0 0,21 0 0,-21-1 15,0 1-15,22-21 0,-1 21 16,-21-22-16,21 1 0,0 0 16,0 21-16,0-22 0,1 1 0,-1 21 15,0-22-15,21 22 0,-42 0 16,21 21-16,1-21 0,-22 42 31,0 0-31,0 0 16,0 1-16,0-1 15,0 0-15,-22-42 47,22 0-31,-21 21-1,21-22-15,0 1 0,-21 21 16,0 0-16,21-21 0,-21 21 0,0 0 16,-1 0-1,1 21-15,21 0 0,-21 1 16,0-1-16,21 0 0,-21 21 16,21 1-16,0-22 0,0 21 0,0-21 15,0 22-15,0-1 0,0-21 16,0 0-16,0 22 0,21-22 0,0 0 15,0 0-15,0-21 0,1 21 16,-1 0-16,21-21 0,-21 0 16,0 0-16,22 0 0,-22 0 0,0 0 15,21 0-15,-20 0 0,20 0 16,-21-21-16,0 0 0,22 0 0,-22 0 16,0 0-16,0-1 0,0 1 15,0-21-15,1 21 0,-22-22 0,0 22 16,21 0-16,-21 0 0,0 0 15,0 0-15,0 42 32,0 0-32,0 0 0,0 0 15,0 0 1,21-21-16,0 0 16,0 0-16,0 0 0,1 0 15,-1 0-15,0 0 0,0-21 16,0 0-16,0 0 0,1 0 15,-1 0-15,-21-1 0,0 1 16,0 0-16,0 0 0,0 0 0,0 0 16,0-1-16,0-20 0,0 21 15,0 0-15,0 0 0,-21 21 16,-1 0-16,1 0 0,0 0 16,0 0-16,-21 21 0,20 0 0,-20 0 15,21 0-15,0 0 0,-22 22 16,22-1-16,0 0 0,0 1 0,21-1 15,0 0-15,0 1 0,0-22 16,0 21-16,0-21 0,0 22 16,21-22-16,0 0 0,0-21 0,1 21 15,-1 0-15,21-21 0,-21 0 16,22 0-16,-22 0 0,21 0 0,-21 0 16,22 0-16,-22 0 0,21 0 0,-21 0 15,0 0-15,1-21 0,-1 0 16,0 21-16,-21-21 0,21 0 15,-21 0-15,0-1 16,0 1-16</inkml:trace>
  <inkml:trace contextRef="#ctx0" brushRef="#br1" timeOffset="162385.87">9631 5144 0,'-21'0'31</inkml:trace>
  <inkml:trace contextRef="#ctx0" brushRef="#br1" timeOffset="162957.13">9673 5122 0,'0'0'0,"-21"0"16,0 0 0,0 0-16,-1 0 0,1 0 15,0 0-15,0 0 16,0 0-16,0 0 0,-1 0 16,1 0-16,0 0 15,0 0-15,0 0 0,0 0 16,-1 0-16,1 0 15,0 0 1,42 22 31,0-22-47,1 0 0,-1 0 16,21 0-16,-21 0 0,22 0 0,20 0 15,-21 0-15,22 0 0,-1 0 16,22 0-16,-21 0 0,20 0 0,1 0 15,0 0-15,-22 0 0,22 0 0,-22 0 16,1 0-16,20 0 0,-20 0 16,-22 0-16,22 0 0,-1 0 0,1 0 15,-22 0-15,0 0 0,1 0 16,-1 0-16,0 0 0,-20 0 16,20-22-16,-21 22 0,0 0 0,0 0 15,-21-21 16,-21 21-15,0 0 0,21-21-16,-21 21 0,0-21 15,0 0-15,-1 0 16</inkml:trace>
  <inkml:trace contextRef="#ctx0" brushRef="#br1" timeOffset="163402.5">10710 4720 0,'0'0'0,"0"21"16,0 1-16,0-1 15,0 0-15,21 0 16,-21 0-16,22 0 0,-1 1 15,21-22-15,-21 21 0,0 0 0,1 0 16,20-21-16,-21 21 16,21-21-16,-20 0 0,20 21 0,-21-21 15,0 0-15,22 0 0,-22 0 16,0 0-16,0 0 0,0 0 0,0 0 16,1 0-16,-44 0 31,1 0-31,0 22 15,-21-1-15,-1-21 0,1 42 16,0-21-16,-1 0 0,1 22 0,0-22 16,-1 21-16,1 1 0,0-22 15,-1 21-15,22 0 0,-21-20 0,21-1 16,0 21-16,-1-21 0,1 0 16,21 1-16,-21-22 0,21 21 15,0 0-15,0-42 31,21 21-31,0-21 0</inkml:trace>
  <inkml:trace contextRef="#ctx0" brushRef="#br1" timeOffset="163928.99">12319 4847 0,'0'0'0,"0"-21"0,-21 21 15,21 21 16,-21 0-31,21 1 0,0 20 16,0-21-16,0 21 0,0 1 0,0-22 16,0 21-16,0 1 0,-22-1 15,22 0-15,-21 1 0,21-22 0,-21 21 16,21-21-16,0 22 0,-21-22 16,21 0-16,-21 0 0,21 0 15,0 0-15,0-42 31,0 0-15,21 0-16,-21 0 0,0 0 16,0-1-16,0 1 0</inkml:trace>
  <inkml:trace contextRef="#ctx0" brushRef="#br1" timeOffset="164497.26">12128 4890 0,'0'0'0,"0"-22"0,0 1 16,22 21 0,-22-21-16,21 21 0,21 0 0,-21-21 15,0 21-15,22-21 0,-22 21 16,21 0-16,1 0 0,-22 0 0,21 0 16,-21 21-16,0 0 0,1 0 15,-1 0-15,0 1 0,-21-1 0,0 21 16,0-21-16,0 22 0,0-22 15,-21 0-15,0 21 0,-1-21 0,1 1 16,0 20-16,-21-21 0,21-21 16,-1 21-16,1-21 15,0 0-15,21-21 32,21 21-17,0-21-15,1 21 0,-1 0 16,0-21-16,0 21 0,0 0 15,0-21-15,22 21 0,-22 0 0,0 0 16,0 0-16,22 21 0,-22 0 16,0 0-16,0-21 0,0 21 0,0 0 15,-21 1-15,0-1 0,0 0 0,0 0 16,0 21-16,-21-20 16,0-1-16,-21 0 0,21 0 0,-1 0 15,1 0-15,-21-21 0,21 22 16,0-22-16,-22 0 0,22 0 0,0 0 15,-21 0-15,20 0 0,1 0 0,-21 0 16,21 0-16,0-22 0,-1 22 16,-20-21-16,21 0 0,0 21 0,0-21 15,-1 21-15,22-21 0,0 0 16,0-1 0,22 1-1,-1 21-15,21 0 16</inkml:trace>
  <inkml:trace contextRef="#ctx0" brushRef="#br1" timeOffset="164930.9">12954 5334 0,'0'0'0,"0"21"31,21-21-31,0 0 16,0 0-16,1 0 16,-1-21-16,0 0 0,0 21 15,21-21-15,-20 0 0,-1-1 0,0 22 16,0-21-16,-21 0 0,21 0 16,-21 0-16,0 0 15,-21 21-15,0 0 16,0 0-16,0 0 0,-22 0 0,22 0 15,-21 21-15,21 0 0,-22 0 16,1 0-16,21 0 0,0 1 0,-1-1 16,1 0-16,21 0 0,0 21 0,0-20 15,0-1-15,0 0 0,0 0 16,0 0-16,21 0 0,1-21 16,-22 22-16,42-1 0,-21-21 0,0 0 15,0 21-15,22-21 0,-22 0 16,21 0-16,1 0 0,-1 0 0,0-21 15,1 21-15,-1-21 0,0-1 16,1 1-16,-22 0 0,21-21 0,0 21 16,1-1-16,-22-20 0</inkml:trace>
  <inkml:trace contextRef="#ctx0" brushRef="#br1" timeOffset="165854.13">13779 4890 0,'-21'21'31,"21"0"-31,-21 0 0,0 0 16,21 0-16,0 22 0,0-22 0,-21 21 15,21 1-15,-21-1 0,21 0 0,0 1 16,0-1-16,0 21 0,0-20 16,0 20-16,-22 1 0,22-1 0,-21 1 15,21-1-15,-21 1 0,21-1 0,0 1 16,-21-1-16,0 1 0,0-1 15,21 22-15,-22-22 0,22 1 0,-21 21 16,21-22-16,0 1 0,0-22 0,0 0 16,0 1-16,0-1 15,0-21-15,0 0 0,21-21 16,1 0 0,-1-21-16,21 0 0,-21 0 15,0-22-15,1 22 0,20-21 0,-21 0 16,0-22-16,22 22 0,-22-1 0,21-20 15,-21 21-15,0-1 0,1-20 16,-1 20-16,-21-20 0,0 21 0,0-22 16,-21-42-16,-1 43 15,1-1-15,0 22 0,-21 0 0,21-1 16,-22 22-16,22 0 0,0 0 0,-21 0 16,20-1-16,1 22 15,0 0-15,0 0 0,42-21 31,0 21-15,22 0-16,-22-21 0,0 21 0,21-21 16,-21 0-16,22 21 0,-1-21 15,0-1-15,1 1 0,-1 0 0,-21 0 16,22 0-16,-1 0 0,-21-1 0,21 1 16,-20 21-16,-1-21 0,-21 0 15,21 21-15,-21-21 0,-21 42 47,0 0-47,-1 0 0,22 0 16,-21 1-16,21 20 0,-21-21 15,21 0-15,0 22 0,0-22 0,0 0 16,0 21-16,0-21 0,0 1 16,21-1-16,0 0 0,-21 0 0,22 0 15,-1 0-15,0-21 0,0 0 0,0 0 16,0 0-16,1 0 0,20 0 15,-21 0-15,0 0 0,22-21 0,-22 21 16,0-21-16,0 0 0,0 0 16,0-22-16,1 22 0,-1 0 15,-21-21-15,0 21 0,0-1 0,0-20 16,0 21-16,0-21 0,-21 20 16,-1 1-16,1 0 0,-21 0 0,21 0 15,-22 21-15,1 0 0,21 0 16,-21 0-16,-1 0 0,1 21 0,21 0 15,-22-21-15,22 21 0,0 0 0,21 1 16,0-1-16,0 0 16,0 0-16,0 0 0,0 0 15,21-21-15,0 0 0,1 0 16,20 22-16,-21-22 0,21 0 16,-20 0-16,20 0 0,-21 0 0</inkml:trace>
  <inkml:trace contextRef="#ctx0" brushRef="#br1" timeOffset="166261.09">14753 5292 0,'0'-43'32,"0"22"-32,0 0 0,0 0 15,21 21-15,0-21 0,1 21 16,-1 0-1,0 0-15,0 0 0,0 0 0,0 0 16,1 21-16,-1 0 0,0 0 16,0 0-16,-21 1 0,21 20 0,-21-21 15,0 0-15,0 0 0,0 1 0,0 20 16,0-21-16,0 0 0,0 0 16,0 1-16,0-1 0,-21-21 0,21 21 15,-21-21-15,21-21 31,0 0-31,0-1 16,0 1-16,0 0 0,0 0 16,21-21-16,0 20 0,0 1 15,-21-21-15,22 21 0,-1-22 0,0 22 16,0-21-16,0 21 0,0 0 16,1-1-16,-1 1 0,0 0 0,0 21 15,0 0-15,-21-21 0,21 21 16,1 0-16,-1 0 0,-21 21 0</inkml:trace>
  <inkml:trace contextRef="#ctx0" brushRef="#br1" timeOffset="166633.82">15473 5355 0,'21'0'31,"0"0"-31,0 0 0,0 0 15,1 0-15,-1-21 0,0 0 16,-21 0-16,21 0 16,0-1-16,-21 1 0,0 0 15,0 0-15,0 0 0,0 0 16,0-1-16,-21 1 16,0 21-16,0 0 0,-22 0 15,22 21-15,0 1 0,0-22 16,0 21-16,-22 21 0,43-21 15,-21 0-15,21 22 0,-21-22 0,21 0 16,0 21-16,0-20 0,0-1 16,0 21-16,0-21 0,21 0 0,0 1 15,-21-1-15,22-21 0,-1 21 16,21 0-16,-21-21 0,0 0 0,22 0 16,-22 0-16,0 0 0,21 0 15,-20 0-15,-1-21 0,0 0 0,0 0 16,0 21-16,0-22 0</inkml:trace>
  <inkml:trace contextRef="#ctx0" brushRef="#br1" timeOffset="167202.85">16658 4720 0,'0'0'0,"-42"0"16,21 0-1,-1 0-15,44 0 32,-1 0-32,21 0 0,-21 0 0,22 0 15,-1 0-15,-21 0 0,21 0 16,22 0-16,-22 0 0,1 0 15,-1 0-15,0 0 0,1 0 0,-22 0 16,0 0-16,0 0 0,-42 0 31,0 0-31,0 21 0,-22-21 16</inkml:trace>
  <inkml:trace contextRef="#ctx0" brushRef="#br1" timeOffset="167460.79">16870 4763 0,'-21'0'16,"-1"0"0,1 21-16,0-21 15,21 21-15,-21 0 0,0 0 0,21 22 16,0-22-16,-21 21 16,-1 0-16,22 1 0,-21-1 0,21 0 15,0 1-15,0-1 0,0 0 0,-21 1 16,21-1-16,0-21 0,-21 22 15,21-22-15,0 0 0,0 0 0,0 0 16,0 0-16,21-21 31,0-21-31,0 21 0,-21-21 16,22 0-16</inkml:trace>
  <inkml:trace contextRef="#ctx0" brushRef="#br1" timeOffset="167818.49">16997 5207 0,'21'0'15,"0"0"-15,0 0 16,0 0-16,1 0 16,-22-21-16,21 0 0,0 21 0,0-21 15,0-1-15,0 22 0,1-21 16,-22 0-16,0 0 0,0 0 15,0 0-15,-22 21 16,1 0-16,0 0 0,0 0 16,0 0-16,-22 21 0,22 0 15,0 0-15,0 21 0,21-20 16,-21-1-16,0 21 0,21-21 0,-22 22 16,22-22-16,0 0 0,0 0 15,0 0-15,0 0 0,0 1 0,0-1 16,22 0-16,-1-21 15,0 0-15,0 0 16,0 0-16,22 0 0,-22-21 0,0 0 16,21 21-16,-21-22 0,22 1 15,-22 0-15</inkml:trace>
  <inkml:trace contextRef="#ctx0" brushRef="#br1" timeOffset="168208.82">17780 5038 0,'0'0'0,"21"-21"0,0-1 0,0 22 15,-21-21 1,-21 21-16,0 0 16,0 21-16,0 1 0,-22-1 15,22 0-15,-21 0 0,21 0 0,-22 0 16,22 1-16,0-1 0,0 0 16,21 0-16,0 0 0,0 0 0,0 1 15,0-1-15,21-21 16,0 21-16,0-21 15,1 0-15,-1 0 0,21 21 0,-21-21 16,22 21-16,-22-21 0,0 0 16,0 21-16,0-21 0,0 0 0,-21 22 15,0-1-15,-21 0 16,0-21-16,0 21 16,-21-21-16,20 0 0,-20 21 0,21-21 15,-21 0-15,-1 0 0,22 0 16,-21 0-16,21 0 0,-1 0 0,1 0 15,0 0-15,0 0 0,21-21 0,0 0 16,0 0 0,0 0-1,21-1-15,0 22 0,22-21 0,-22 0 16,21 0-16</inkml:trace>
  <inkml:trace contextRef="#ctx0" brushRef="#br1" timeOffset="168513.68">18309 4657 0,'0'0'0,"0"-21"15,0 42 17,0 0-17,-21 0-15,0 21 0,21 1 0,-21-1 16,-1 0-16,22 1 0,-21 20 15,0-20-15,21-1 0,-21 0 0,0 1 16,0-1-16,21 0 0,0 1 0,0-22 16,0 0-16,0 0 0,0 0 15,0 0-15,0 1 0,21-22 16,0 0-16,0 0 16,0 0-16,0 0 0,1 0 15,20-22-15,-21 1 0,0 0 0,0 0 0,1 0 16,-1 0-16,-21-1 15</inkml:trace>
  <inkml:trace contextRef="#ctx0" brushRef="#br1" timeOffset="168669">18140 4974 0,'21'0'31,"0"0"-15,0 0-16,0 0 0,1 0 0,20 0 15,-21 0-15,21-21 0,1 0 16,-22 21-16,21 0 0,1-21 16</inkml:trace>
  <inkml:trace contextRef="#ctx0" brushRef="#br1" timeOffset="170637.87">19494 5355 0,'-21'0'15,"21"-21"17,21 0-32,1 21 0,-1-21 15,0 0-15,0-1 0,0 1 16,0 0-16,1 0 0,-22-21 0,0 20 16,0 1-16,0-21 0,0 21 0,0 0 15,0-1-15,0-20 16,-22 42-16,1 0 15,0 0-15,0 0 0,0 21 16,0 22-16,21-22 0,-22 21 16,22 0-16,0 1 0,0-22 15,0 21-15,0 1 0,0-1 0,0-21 16,0 21-16,0-20 0,22-1 0,-1 0 16,-21 0-16,0 0 0,21-21 15,0 0-15,0 0 0,0 0 16,1 0-16,-1 0 15,0-21-15,0 21 0,0-21 0,0 0 16,22 0-16,-22-1 0,0 1 0,0-21 16,0 21-16,22-22 15,-22 22-15,0-21 0,21 0 0,-20 20 16,20-20-16,-21 21 0,0 21 16,22-21-16,-22 21 0,0 0 0,0 21 15,-21 0-15,21 0 0,-21 0 16,0 22-16,0-22 0,0 21 15,0-21-15,0 22 0,0-22 0,-21 0 16,0 21-16,21-20 0,0-1 16,-21-21-16,21 21 0,-21-21 0,-1 0 15,22-21 17,0 0-32,0-1 15,22 1-15,-1-21 0,-21 21 16,21 0-16,-21-22 0,21 22 0,0-21 15,0-1-15,1 22 0,-1-21 0,-21 21 16,21 0-16,0-1 0,-21 1 16,21 21-16,-21 21 15,0 1 1,-21-1-16,0 0 0,0 0 0,0 21 16,-1-20-16,1 20 0,21-21 15,0 21-15,-21-20 0,21 20 0,0-21 16,0 0-16,0 0 0,0 1 15,0-1-15,21 0 0,0 0 16,22-21-16,-22 0 0,21 0 16,-21 0-16,22 0 0,-1 0 15,0 0-15,1-21 0,-1 21 0,0-21 16,1 0-16,-1-1 0,0 1 0,1 0 16,-22 0-16,0-21 0,0 20 15,0 1-15,-21-21 0,0 21 16,0 0-16,0-22 0,0 22 0,-21 21 15,21-21-15,-21 21 0,0 0 0,0 0 16,0 0-16,-1 0 0,1 21 16,0 0-16,21 0 0,-21 1 15,21 20-15,-21-21 0,21 21 0,0-20 16,0-1-16,0 21 0,0-21 16,0 0-16,0 1 0,21-1 0,0 21 15,0-42-15,0 21 16,22-21-16,-22 0 0,0 0 0,0 0 15,0 0-15,1 0 0,-1 0 0,0 0 16,0-21-16,0 21 0,0-21 16,1 0-16,-22 0 0,21-22 0,0 22 15,0 0-15,0-21 0,0-1 16,1 22-16,-22-21 0,21-1 16,0 22-16,0 0 0,0 0 0,0 0 15,-21 0-15,22 21 0,-22 21 31,0 0-31,0 0 0,0 0 16,0 0-16,0 1 0,0-1 16,0 0-16,0 0 15,0-42 17,0 0-32,0 0 15,0-1-15,0 1 0,0 0 16,-22 0-16,22 0 15,-21 0-15,0 21 16,0 0-16,0 0 16,0 0-16,-1 21 15,22 0-15,0 21 0,-21-21 0,0 1 16,21 20-16,-21-21 0,21 0 16,0 22-16,0-22 0,0 21 0,0-21 15,0 22-15,0-22 0,0 0 16,0 0-16,21 0 0,0 0 15,0-21-15,1 22 0,-1-22 0,0 0 16,21 21-16,-21-21 16,1 0-16,20 0 0,-21 0 0,0 0 15,0-21-15,22 21 0,-22-22 0,0 1 16,0 0-16,0 0 0,1 0 16,-1 0-16,0-1 0,-21 1 0,0-21 15,21 21-15,-21-22 0,0 22 16,0 0-16,0 0 0,0 0 0,0 42 47,0 0-47,-21 0 0,21 0 0,0 1 15,0 20-15,0-21 0,0 0 16,0 0-16,0 1 0,0-1 0,0 0 16,0 21-16,0-21 15,21-21 1,0 0-16,0 0 0,1 0 15,-1 0-15,0 0 0,0 0 16,0-21-16,22 21 0,-22-21 0,0 0 16,0 0-16,0 0 0,0-1 15,-21 1-15,22-21 0,-1 21 16,-21-22-16,0 22 0,0 0 0,21-21 0,-21 21 16,0-1-16,0 44 31,0-1-31,0 0 15,-21 0-15,21 0 0,0 22 0,0-22 16,0 0-16,0 0 0,0 21 16,0 1-16,0-22 15,0 0-15,0 0 0,0 0 16,21-21-16,0 0 16,0 0-16,0 0 0,1 0 15,-1 0-15,0-21 0,0 0 16,0 0-16,0 0 0,1 0 0</inkml:trace>
  <inkml:trace contextRef="#ctx0" brushRef="#br1" timeOffset="170925.84">22415 4636 0,'0'-22'0,"0"44"0,0-65 0,-21 22 0,0 21 15,0 0-15,0 0 16,0 0-16,-1 21 0,1 0 15,21 22-15,-21-22 0,0 21 16,21 1-16,0 20 0,-21-21 0,0 22 16,21-1-16,-22-20 0,1-1 15,21 22-15,0-22 0,-21 0 0,0 1 16,21-22-16,-21 21 0,21-21 16,0 0-16,0 1 0,0-1 15,0 0-15,-21 0 0,21 0 16,21-21-1,0 0 1,0-21-16,0 0 0,0 21 16,-21-21-16</inkml:trace>
  <inkml:trace contextRef="#ctx0" brushRef="#br1" timeOffset="171160.76">22479 5122 0,'0'0'0,"0"-21"16,-21 21 15,21 21-31,-21 1 0,-1-22 16,1 21-16,21 21 0,-21-21 0,0 0 15,0 1-15,0-1 0,21 21 16,0-21-16,-22 0 0,22 1 0,-21-1 16,21 0-16,0 0 0,0 0 15,0 0-15,21-21 31,1 0-31,-1 0 0,0 0 16,0-21-16</inkml:trace>
  <inkml:trace contextRef="#ctx0" brushRef="#br1" timeOffset="171870.06">22818 5186 0,'0'0'0,"0"-21"0,0 0 15,0-1 1,-22 22-16,1 0 0,0 0 15,0 22-15,0-1 0,0 0 16,-1 0-16,1 0 0,0 0 16,0 1-16,21-1 0,0 0 0,-21 0 15,0 0-15,21 0 16,0 1-16,0-1 0,0 0 16,21-21-1,0 0-15,0 0 16,0 0-16,-21-21 15,21 21-15,-21-21 0,0-1 16,0 1-16,0 0 16,0 0-16,22 0 0,-22 0 0,0-1 15,0 1-15,21 0 0,0 0 16,0 0-16,-21 0 0,21 21 0,0 0 16,22-22-16,-22 22 0,0 0 15,0 0-15,0 0 0,1 0 0,-1 22 16,0-1-16,0-21 0,-21 21 15,0 0-15,21 0 0,-21 22 16,21-22-16,-21 0 0,0 0 0,0 0 16,0 0-16,0 1 0,0-1 15,0 0-15,-21 0 0,21 0 16,-21-21-16,21 21 16,-21-21-1,0 0-15,21-21 16,0 0-16,0 0 15,0 0-15,0 0 0,0-1 16,0 1-16,0-21 0,21 21 0,0 0 16,0-22-16,0 22 15,1 0-15,-1 0 0,21 0 0,-21-1 16,0 22-16,22 0 0,-22 0 16,0 0-16,0 0 0,-21 22 0,21-1 15,-42 233 16,21-212-15,-21-42-16,21 21 0,-21 0 16,21 1-16,-21-22 0,21 21 0,-21-21 15,21-21 17,0-1-17,0 1-15,0 0 0,0 0 0</inkml:trace>
  <inkml:trace contextRef="#ctx0" brushRef="#br1" timeOffset="172105.83">22966 4657 0,'0'0'0,"-64"-21"31,43 21-31,0 0 31,0 0-15,21 21 15,-21-21-31,-1 0 16,1 0-16,0 0 0</inkml:trace>
  <inkml:trace contextRef="#ctx0" brushRef="#br1" timeOffset="172337.93">22056 4890 0,'0'0'0,"0"21"16,0 0 0,21-21-1,0 21-15,0-21 0,0 0 16,0 0-16,22 0 0,-22 0 0,0 0 15,0 0-15,0 0 0,1 0 0,-1 0 16,0 0-16,0 0 16,-21-21-16,-21 21 31</inkml:trace>
  <inkml:trace contextRef="#ctx0" brushRef="#br1" timeOffset="174837.84">10499 14838 0,'0'0'0,"-22"0"0,1 0 15,0 0 1,0 0-16,0 0 0,0 0 16,-1 0-16,1 0 15,21 21 1,0 0-1,21-21 1,1 21-16,-1-21 0,0 0 16,21 0-16,1 0 0,-1 0 15,0 0-15,22 0 0,-1 0 0,1 0 16,-1 0-16,1 0 0,-1 0 0,1 0 16,-1 0-16,1 0 0,-22 0 15,22-21-15,-22 21 0,0 0 16,1 0-16,-22-21 0,0 21 15,0-21-15,0 21 0,-21-21 16,0 0 0,-21-1-1,0 22-15,0 0 0,0 0 0,-22-21 16,22 21-16,0 0 0,0 0 16,0 0-16,-1 0 0,1 0 0,0 0 15,42 0 16,0 0-15,1 0-16,20 0 16,-21 0-16,0 0 0,0 0 0,1 0 15,-1 0-15,0 0 0,0 21 0,0-21 16,0 22-16,-21-1 0,0 0 16,0 0-16,0 0 0,0 0 15,0 22-15,-21-22 0,0 0 16,0 0-16,0 22 0,-22-22 0,22 0 15,0 21-15,-21-21 0,21 1 16,-1-1-16,1 0 0,0 0 0,21 0 16,-21-21-16,21-21 31,0 0-31,21-21 0</inkml:trace>
  <inkml:trace contextRef="#ctx0" brushRef="#br1" timeOffset="175489.84">12594 14034 0,'0'21'31,"0"0"-31,0 0 0,-21 0 0,0 22 15,21-1-15,0 0 0,-21 1 0,-1 20 0,1-21 16,0 22-16,21-1 0,-21-20 16,0-1-16,0 0 0,-1 1 15,1-1-15,0 0 0,21-20 0,-21-1 16,21 0-16,-21 0 0,21-42 31,0 0-15,0 0-16,0-1 0,21-20 0,-21 0 15,21-1-15,0 1 0,0 0 0,1-22 16,-1 22-16,0-22 0,0 22 16,0 0-16,0-22 0,-21 22 0,22 0 15,-22 20-15,21 1 0,-21-21 16,21 42-16,0 0 16,0 0-16,-21 21 0,43 106 31,-22-85-31,-21 1 0,0-1 0,0 22 15,21-22-15,-21 0 0,0 22 16,21-22-16,-21 0 0,0 1 0,0-22 16,0 21-16,0-21 0,0 1 15,0-1-15,0 0 0,-21-21 32,21-21-17,-21 0-15</inkml:trace>
  <inkml:trace contextRef="#ctx0" brushRef="#br1" timeOffset="176361.85">12234 14584 0,'0'0'0,"21"0"31,22 0-31,-22 0 16,21 0-16,-21 0 0,22-21 15,20 21-15,-20-21 0,20 21 0,-21-22 16,22 1-16,21 0 0,-22-21 15,22 21-15,-22-1 0,22-20 0,-22 21 16,1-21-16,-22 20 0,22-20 0,-43 21 16,21 0-16,-21 0 15,-21-1-15,0 1 0,0 0 0,0 0 16,0 0-16,-21 21 16,21-21-16,-21 21 0,0 0 0,0 0 15,21 21-15,-21 0 0,21 0 0,-22 0 16,22 0-16,-21 22 0,21-1 15,0 0-15,0 1 0,-21 20 0,21 1 16,-21-1-16,0-20 0,21 20 16,-21 1-16,-1-1 0,1 1 0,21-1 15,-21 1-15,0-1 0,21 1 0,0-1 16,-21 1-16,21 20 16,-21-20-16,21-1 0,0 1 0,-22-22 15,22 22-15,0-22 0,0 0 0,0-21 16,0 22-16,0-22 0,0 0 15,22-21-15,-1 0 0,0 0 0,0 0 16,0 0-16,0 0 0,1-21 0,20-21 16,-21 20-16,21 1 0,-20-21 15,20 0-15,-21-1 0,0-20 0,0 20 16,1-20-16,-1 21 0,-21-22 16,0 1-16,0 20 0,0 1 0,-21 0 15,-1-1-15,1 1 0,-21 0 16,0 20-16,-1 1 0,22 0 15,-21 0-15,-1 0 0,22 21 0,0 0 16,0-21-16,0 21 0,42 0 16,0 0-1,0-22-15,22 22 0,-22 0 0,21 0 16,22-21-16,-22 0 0,0 21 16,22-21-16,-22 0 0,22 0 0,-22-22 15,21 22-15,-20-21 0,-1 21 16,0-22-16,1 1 0,-1 0 0,0-1 15,-20 1-15,-1 0 0,0-1 0,0 22 16,-21 0-16,0 0 0,0 0 16,0-1-16,-21 44 31,0-1-15,21 0-16,0 21 0,0-21 0,-21 22 15,21-1-15,-22 22 0,22-22 16,-21 0-16,21 1 0,0-1 0,0 0 15,0 1-15,0-1 0,-21 0 16,21-21-16,0 1 0,0-1 0,0 0 16,0 0-16,0 0 15,21-21-15,0 0 16,1 0-16,-22-21 0,21 0 16,0 0-16,0 0 0,-21-1 0,21-20 15,0 21-15</inkml:trace>
  <inkml:trace contextRef="#ctx0" brushRef="#br1" timeOffset="176553.41">13716 14415 0,'0'0'0,"-21"0"0,21 21 0,0 0 16,21-21-1,0 0-15,0 0 0,0 0 16,1 0-16,-1 0 15,21 0-15,-21 0 0,0 0 0,22-21 16,-22 21-16,21-21 0,-21-1 0,22 1 16,-1 21-16</inkml:trace>
  <inkml:trace contextRef="#ctx0" brushRef="#br1" timeOffset="177225.24">14436 14457 0,'0'0'0,"0"21"0,-22 21 32,44-42-17,-1 0-15,0 0 0,-21-21 16,21 0-16,0 21 0,0-21 0,1 0 16,-1 0-16,0 21 0,-21-22 0,0 1 15,0 0-15,0 0 0,0 0 16,0 0-16,-21 21 15,0 0 1,-1 0-16,1 0 0,0 21 0,0 0 16,0 21-16,0-21 0,-1 1 15,22 20-15,0 0 0,0-21 0,0 22 16,0-22-16,0 21 0,0-21 16,0 1-16,0-1 0,0 0 15,22-21-15,-22 21 0,21-21 0,0 0 16,0 0-16,0 21 0,0-21 0,1 0 15,-1 0-15,0 0 0,0 0 16,0-21-16,0 21 0,-21-21 0,22 0 16,-1 0-16,-21-1 0,21 1 15,-21-21-15,21 21 0,-21-22 0,0 22 16,21-21-16,0 21 0,-21-22 16,22 1-16,-1 21 0,0 0 0,0 0 15,0-1-15,0 22 0,1 0 0,-1 0 16,0 0-16,21 0 15,-21 0-15,1 22 0,-1-1 0,0 0 16,0 21-16,0-21 0,0 22 16,-21-22-16,0 21 0,0 1 0,0-22 15,0 21-15,0-21 0,-21 0 0,21 22 16,-21-22-16,0-21 0,21 21 16,0 0-16,-21-21 0,0 0 15,21-21 1,0 0-1,0-21-15,0 20 0,21 1 0,-21-21 16,21 0-16,-21 20 0,21-20 16,0 0-16,-21-1 0,21 1 15,1 21-15,-1 0 0,0-22 0,0 22 16,0 0-16,-21 0 0,21 21 16,1-21-16,-1 0 0</inkml:trace>
  <inkml:trace contextRef="#ctx0" brushRef="#br1" timeOffset="177629.81">15960 14118 0,'0'0'0,"-22"-21"16,65 21 15,-22-21-31,21 21 15,1 0-15,-1 0 0,21 0 0,1 0 16,-1 0-16,1 0 0,-1 0 16,1 0-16,-1 0 0,-20 0 0,-1 21 15,0-21-15,1 0 0,-22 0 16,-21 21-16,-21-21 16,0 0-1,-1 0-15,-20 0 0,0 0 16,21 0-16</inkml:trace>
  <inkml:trace contextRef="#ctx0" brushRef="#br1" timeOffset="177869.36">16277 14118 0,'0'0'0,"-21"0"0,0 0 16,0 0-16,21 21 16,0 1-16,-22-1 0,22 0 0,-21 0 15,21 21-15,0 1 0,0-1 16,-21 0-16,21 1 0,-21-1 0,0 22 15,21-22-15,0 0 0,-21 1 16,21-1-16,-22 0 0,1 1 0,21-22 16,0 21-16,0-21 0,0 0 0,0 1 15,21-22 17,1-22-32,-1 22 15,0-21-15,21 0 0</inkml:trace>
  <inkml:trace contextRef="#ctx0" brushRef="#br1" timeOffset="178209.83">16531 14647 0,'0'0'0,"21"0"0,0 0 16,1 0 0,-1 0-16,-21-21 0,21 21 0,0 0 15,-21-21-15,21 21 0,0-21 16,1 21-16,-1-21 0,0 0 15,-21-1-15,0 1 0,21 21 16,-21-21-16,0 0 0,-21 21 16,0 0-16,0 0 15,-1 0-15,-20 0 0,21 21 16,0 0-16,0 0 0,-22 1 0,22-1 16,0 0-16,21 21 0,-21-21 15,21 1-15,-21 20 0,21-21 0,0 0 16,0 0-16,0 1 0,0-1 0,0 0 15,21 0-15,0-21 16,0 0-16,0 0 0,0 0 16,1 0-16,-1 0 0,21 0 0,-21 0 15,0-21-15,22 21 0,-1-21 16,-21 0-16,22-1 0</inkml:trace>
  <inkml:trace contextRef="#ctx0" brushRef="#br1" timeOffset="178557.5">17187 14499 0,'0'0'0,"21"-42"0,1 21 0,-1 0 0,0-1 15,-21 1-15,0 0 0,-21 21 16,0 0 0,-1 21-16,1 0 0,0 1 15,0-1-15,0 0 0,0 21 0,-1-21 16,22 1-16,0-1 0,0 0 16,0 0-16,0 0 0,0 0 15,0 1-15,0-1 0,22-21 16,-1 21-16,0 0 0,0-21 15,0 21-15,0-21 0,1 21 0,-1-21 16,0 22-16,0-22 0,-21 21 0,0 0 16,-21-21-1,21 21-15,-42-21 0,20 0 16,1 0-16,0 0 0,-21 0 0,21 0 16,-1 0-16,1 0 0,0 0 15,0 0-15,0 0 0,21-21 16,0 0-1,0 0 1,21-1-16,0 1 0,0 21 16,22-21-16,-22 0 0</inkml:trace>
  <inkml:trace contextRef="#ctx0" brushRef="#br1" timeOffset="178829.12">17822 14118 0,'0'0'15,"21"-21"-15,-21 0 0,-21 21 32,0 21-32,0 0 15,21 22-15,-21-22 0,0 21 0,-1 0 16,22 1-16,-21-1 0,0 22 0,0-22 16,0 0-16,21 1 0,-21 20 15,21-21-15,-22-20 0,22 20 0,0-21 16,0 21-16,0-20 0,0-1 15,0 0-15,22 0 0,-1-21 16,0 0-16,0 0 0,0 0 0,0 0 16,1 0-16,-1-21 0,21 0 15,-21 0-15,0-1 0,1 1 16,-1 0-16</inkml:trace>
  <inkml:trace contextRef="#ctx0" brushRef="#br1" timeOffset="179021.82">17611 14393 0,'0'0'16,"-22"22"-16,44-22 15,-1 0 1,0 0-16,21 0 0,-21 0 0,22 0 16,-1-22-16,0 22 15,-20 0-15,20-21 0,-21 21 0,21 0 0,-20-21 16,-1 21-16,0 0 15,-21-21-15,21 21 0</inkml:trace>
  <inkml:trace contextRef="#ctx0" brushRef="#br1" timeOffset="181289.98">19113 14838 0,'-21'21'16,"21"-42"15,21 0-31,1 0 16,-1-1-16,0 1 0,0 0 15,0 0-15,0-21 0,1 20 0,-1-20 16,-21 21-16,0-21 0,0 20 16,0 1-16,0-21 0,0 21 15,0 0-15,-21-1 0,-1 22 0,1 0 16,0 0-16,0 0 15,0 0-15,0 22 0,-1-1 0,22 0 16,-21 21-16,21 1 0,-21-22 16,21 21-16,0 0 0,0 1 0,0-1 15,0-21-15,0 22 0,0-22 0,21 21 16,0-21-16,-21 0 0,22 1 16,-1-22-16,0 0 15,0 0 1,0 0-16,0 0 15,1-22-15,-1 1 0,0 0 0,0 0 16,0-21-16,22 20 0,-22-20 16,21 21-16,0-21 0,1-1 0,-22 1 15,21 21-15,1-22 0,-1 22 0,-21 0 16,21 0-16,-20 21 0,-1 0 16,0 0-16,0 21 0,0 0 0,-21 0 15,0 1-15,0 20 0,0-21 16,0 0-16,0 22 0,0-22 0,0 0 15,0 21-15,-21-21 0,0 1 16,0-1-16,21 0 0,0 0 0,0 0 16,-21-21-16,21 21 15,0-42 1,0 0 0,21 0-16,0 21 0,0-21 0,-21-22 15,21 22-15,0 0 0,1-21 16,-1 21-16,0-22 0,0 1 0,0 0 15,0-1-15,-21 22 0,22-21 16,-22 21-16,0-1 0,21 1 0,-42 21 31,-1 21-31,1 22 16,0-22-16,21 0 0,-21 21 0,0-20 16,21 20-16,0 0 15,0-21-15,-21 22 0,21-1 0,0-21 16,0 22-16,0-22 0,0 0 0,0 0 15,0 0-15,21 0 0,0 1 16,0-22-16,21 21 0,-20-21 0,-1 0 16,21 0-16,0 0 0,1 0 15,-1 0-15,0-21 0,1-1 0,-1 22 16,0-21-16,1 0 0,-1 0 0,0 0 16,-20 0-16,-1-22 0,21 22 15,-21-21-15,-21 21 0,0-22 0,0 22 16,0-21-16,0 21 15,0-1-15,-21 1 0,0 0 0,0 21 16,-22 0-16,22 0 0,0 0 16,0 21-16,0 0 0,0 1 15,-1 20-15,22-21 0,0 21 0,0-20 16,0 20-16,0-21 0,0 21 16,0-20-16,0-1 0,0 0 0,22 0 15,-22 0-15,21-21 0,0 21 0,21-21 16,-21 22-16,1-22 0,-1 0 15,21 0-15,-21 0 0,22 0 0,-22 0 16,21-22-16,-21 1 0,22 21 16,-22-21-16,0 0 0,21 0 15,-21 0-15,22-1 0,-22 1 0,0-21 16,0 21-16,0 0 0,1-22 16,-1 22-16,0 0 0,-21 0 0,0 0 15,21-1-15,-21 1 0,21 21 16,-21 21-1,0 1-15,0-1 16,0 0-16,0 0 0,0 0 16,0 0-1,0-42 17,0 0-17,0 0-15,0 0 16,0 0-16,0-1 0,0 1 15,0 0-15,0 0 0,-21 0 16,0 21-16,0 0 16,0 21-16,-1-21 15,22 21-15,-21 0 0,21 22 0,-21-22 16,0 0-16,21 21 0,-21-21 16,0 22-16,21-22 0,0 21 0,-22-21 15,22 22-15,0-22 0,0 0 0,0 0 16,0 0-16,0 1 0,0-1 15,22-21-15,-1 21 0,0-21 16,0 0-16,0 0 0,0 0 0,1 0 16,-1 0-16,21 0 0,-21 0 15,0 0-15,1-21 0,-1 21 0,0-21 16,0-1-16,0 1 0,0 0 0,1 0 16,-22 0-16,21 0 0,0-1 15,-21-20-15,21 21 0,-21 0 0,0 0 16,0-1-16,0 1 0,0 0 15,0 0-15,0 42 32,0 0-32,0 0 15,-21 1-15,21-1 0,-21 0 0,21 21 16,-21-21-16,21 1 0,0-1 0,0 0 16,0 0-16,0 0 0,0 0 15,0 1-15,0-1 0,0 0 16,21-21-16,0 0 0,0 0 0,0 0 15,22 0-15,-1 0 16,-21 0-16,0-21 0,0 21 16,1-21-16,-1-1 0,0 1 15,0 0-15,0-21 0,-21 21 0,21-1 16,-21-20-16,22 21 0,-22 0 16,0 0-16,0-1 0,0 1 15,0 0-15,0 42 31,0 0-31,0 1 0,-22-1 16,22 0-16,-21 0 0,21 0 16,0 0-16,0 22 0,-21-22 0,21 0 15,0 0-15,0 0 0,0 1 16,21-1-16,0-21 16,1 21-16,-1-21 0,0 0 0,0 0 15,0 0-15,0 0 0,1 0 0,20 0 16,-21-21-16,0 0 15,0-1-15,1 1 0,-1 0 0,0-21 16,0 21-16,0-22 0,0 1 0,1 0 16,-1-22-16,0 1 0,0 20 15,0-20-15,0-1 0,1 22 0,-1 0 16,-21-1-16,21 1 0,-21 21 16,21 0-16,-21-1 0,0 44 31,-21-22-31,0 42 0,21-21 0,-21 21 15,-1 1-15,1-1 0,0 0 16,21 1-16,-21 20 0,0-20 0,0-1 16,21 0-16,0 1 0,-22-1 15,22 0-15,-21-21 0,21 22 16,0-22-16,0 0 0,0 0 0,0 0 16,0 1-16,0-1 0,0 0 0,0 0 15,21-21 1,1 0-16,-1 0 15,0 0-15,0 0 0,0-21 16,0 0-16,1 0 0</inkml:trace>
  <inkml:trace contextRef="#ctx0" brushRef="#br1" timeOffset="181541.81">22521 14647 0,'-42'-21'31,"21"42"-31,0 1 16,-1-22-16,22 21 0,-21 0 16,21 0-16,-21 0 0,21 0 0,0 1 15,-21-1-15,0 0 0,21 0 0,-21 0 16,21 0-16,0 1 0,0-1 16,0 0-16,0 0 0,21-21 31,0 0-31,21 0 15,-21 0-15,1 0 0,-1-21 16,0 21-16,0-21 0,0 0 0</inkml:trace>
  <inkml:trace contextRef="#ctx0" brushRef="#br1" timeOffset="182246.05">22733 14753 0,'-106'85'0,"212"-170"0,-85 64 0,-21 0 16,-21 21-1,0 21 1,0-21-16,-1 21 0,22 0 15,-21 1-15,0-1 0,21 0 0,-21 0 16,21 0-16,-21 0 16,21 1-16,0-1 0,0 0 15,0 0 1,21-21 0,0 0-16,0 0 0,0 0 15,1 0-15,-1 0 0,0-21 16,-21 0-1,21 0-15,-21-1 0,0 1 16,0 0-16,0 0 0,0 0 16,0 0-16,0-1 0,0 1 0,0 0 15,21 0-15,0 21 16,1 0-16,-1 0 16,0 0-16,0 0 15,0 21 1,-21 0-16,21 0 0,-21 1 15,0-1-15,0 0 0,0 0 16,0 0-16,0 0 16,0 1-16,0-1 0,-21 0 15,21 0 1,-21-21-16,21-21 47,0 0-32,0 0-15,0-1 0,0 1 16,0 0-16,0 0 0,21-21 16,0 20-16,1 1 0,-1 0 0,0 0 15,0 0-15,0 0 0,0-1 16,1 22-16,-1 0 0,0 0 16,0 0-16,-21 22 0,21-22 15,-21 21-15,0 0 0,0 21 0,0-21 16,0 1-16,0-1 0,0 0 0,0 0 15,0 0-15,0 0 0,-21 1 16,21-1-16,-21 0 0,0 0 0,21 0 16,-21-21-1,21-21 17,0 0-17,0 0-15,0 0 0</inkml:trace>
  <inkml:trace contextRef="#ctx0" brushRef="#br1" timeOffset="182445.64">22881 14266 0,'0'0'0,"-21"0"0,0 0 31,21 22 0,21-22-15</inkml:trace>
  <inkml:trace contextRef="#ctx0" brushRef="#br1" timeOffset="182668.51">22077 14457 0,'-21'0'16,"42"0"-16,-42 21 0,42-21 31,0 0-31,0 0 0,0 0 16,0 0-16,1 0 0,20 0 0,-21 0 15,0 0-15,0 0 0,-21-21 16,22 21-16,-1 0 0,-21-21 15,0 0 1</inkml:trace>
  <inkml:trace contextRef="#ctx0" brushRef="#br1" timeOffset="190921.81">10266 6879 0,'21'0'31,"-42"0"16,0 0-47,-1 0 0,1 0 15,0 0-15,0 0 0,0 0 16,0 0-16,-1 0 0,-20 0 16,21 0-16,0 0 0,0 0 15,-22 0-15,22 0 0,0 0 0,0 0 16,0 0-16,-1 0 16,1 0-1,42 0 16,1 0-31,-1 0 0,0 0 16,0 0-16,21 0 0,-20 0 16,20 0-16,0 0 0,1 0 0,-1 0 15,21 0-15,-20 0 0,20 0 0,1 0 16,-1 0-16,1 0 16,-1 0-16,1 0 0,20-21 0,-20 21 15,21 0-15,-22 0 0,1 0 0,-1 0 16,1 0-16,-22 0 0,0-21 15,1 21-15,-1 0 0,-21 0 0,0 0 16,0 0-16,1 0 16,-22-21-1,0 0 1,-22 21-16,22-22 16,-21 22-16,0-21 0,0 0 0,0 21 15,0-21-15,-1 0 0,1 21 0,0-21 16,-21-1-16,-1 1 15,22 0-15,-21 21 0,0-21 0,20 0 16,-20 21-16,21 0 0,-21-21 16,20 21-16,1 0 0,0 0 15,0 0-15,21 21 32,0 0-32,21-21 15,0 21-15,0 0 0,1-21 16,-1 21-16,0 1 0,0-22 0,21 21 15,-20-21-15,20 21 0,0-21 0,1 0 16,-1 0-16,0 21 0,1-21 16,-1 0-16,0 0 0,1 0 15,-1 0-15,-21 0 0,21 21 0,-20-21 16,-1 0-16,0 0 0,0 0 16,-21 21-16,0 1 15,0-1-15,-21 0 16,0 0-16,0-21 15,-1 21-15,-20 0 0,21 1 0,0-1 16,-22 0-16,22 21 0,-21-21 16,0 1-16,-1 20 0,1-21 0,0 21 15,-1 1-15,1-22 0,0 0 0,20 21 16,1-20-16,0-22 0,0 21 16,21 0-16,-21-21 0,42 0 46,0 0-30,0 0-16,-21-21 0,21 0 16</inkml:trace>
  <inkml:trace contextRef="#ctx0" brushRef="#br1" timeOffset="195145.89">12509 6541 0,'0'-85'31,"0"64"-31,0 0 0,0 42 31,0 21-31,0-21 0,0 22 16,0-22-16,0 42 0,0-20 15,0-1-15,0 0 0,0 1 16,0-1-16,0 0 0,-21 1 0,21-1 16,-21 0-16,21 1 0,-21-22 15,0 21-15,21-21 0,0 0 0,0 1 16,0-1-16,0-42 31,0-1-31,0 1 16,21 0-16,0-21 0,-21 21 0,21-1 15</inkml:trace>
  <inkml:trace contextRef="#ctx0" brushRef="#br1" timeOffset="195697.9">12509 6498 0,'-21'-21'0,"21"-42"31,0 41-31,0 1 0,0 0 16,21 21-16,1 0 16,-1-21-16,0 21 0,0 0 0,21 0 15,-20 21-15,20 0 0,0 0 16,1 22-16,-1-22 0,-21 21 0,0 1 16,0-1-16,-21 0 0,0 1 15,0-1-15,0 0 0,-21-21 16,0 22-16,-21-22 0,21 21 0,-22-21 15,22 1-15,0-1 0,0 0 16,0-21-16,-1 0 0,1 0 16,21-21-1,0 0-15,0-1 16,0 1-16,21 21 0,1-21 16,-1 21-16,0 0 0,21-21 15,-21 21-15,22 0 0,-1 0 0,0 0 16,1 21-16,-22-21 0,21 21 15,1 0-15,-22 22 0,-21-22 16,0 0-16,0 21 0,0-20 0,-21 20 16,-1 0-16,-20-21 0,21 22 0,-21-22 15,-1 21-15,1-21 0,0 1 16,-1-22-16,1 21 0,21-21 0,-22 0 16,22 0-16,0 0 0,0 0 15,0 0-15,0 0 0,-1-21 0,1 21 16,21-22-16,-21 1 0,0 0 15,21 0-15,0 0 0,0 0 16,0-1-16,0 1 16,0 0-16,21 0 15,0 21-15</inkml:trace>
  <inkml:trace contextRef="#ctx0" brushRef="#br1" timeOffset="196077.76">13293 7027 0,'0'0'0,"21"22"0,0-22 16,0 0-16,0 0 15,0 0-15,1 0 16,-1 0-16,0-22 16,0 1-16,0 21 0,0-21 0,1 0 15,-1 0-15,-21 0 0,21-1 16,-21 1-16,0 0 0,0 0 15,-21 21-15,0-21 16,-1 21-16,1 0 0,0 0 16,-21 21-16,21-21 0,-22 21 0,22 0 15,0 0-15,0 1 0,0 20 16,-1-21-16,22 0 0,-21 22 0,21-22 16,0 21-16,0-21 0,0 0 0,0 22 15,21-22-15,1 0 0,-1-21 16,0 21-16,0-21 0,21 21 15,-20-21-15,20 0 0,0 0 16,1-21-16,-1 0 0,0 0 0,1 0 16,20 0-16,-21-22 0,1 22 0,-1-21 15,22 21-15,-22-22 0,-21 1 16</inkml:trace>
  <inkml:trace contextRef="#ctx0" brushRef="#br1" timeOffset="196933.61">14182 6392 0,'0'-21'15,"0"42"-15,0-63 0,0 21 16,0 42 0,-22 0-16,22 0 15,-21 22-15,21-1 0,0 0 16,0 1-16,-21 20 0,0-20 0,0 20 16,21 1-16,-21-22 0,-1 21 15,1 1-15,0 21 0,0-22 0,0 1 16,21 20-16,-21 1 0,-1-22 0,1 22 15,21-21-15,0 20 0,-21-20 16,21 20-16,0 1 0,-21-21 0,21 20 16,0-20-16,0-1 0,0 1 0,0-22 15,0 0-15,0 1 0,0-22 16,0 0-16,21 0 0,0-21 16,0 0-16,1 0 0,-1 0 0,0-21 15,21 0-15,-21-21 0,22-1 16,-22 1-16,21 0 0,1-22 0,-22 22 15,21-22-15,-21 1 0,0-1 0,1 1 16,-1-1-16,-21 1 0,0 20 16,0-20-16,-21-1 0,-1 22 0,1 0 15,-21-1-15,0 1 0,-22 21 0,22 0 16,-1 0-16,1-1 0,0 1 16,21 21-16,-1 0 0,1-21 15,0 21-15,21-21 16,0 0-16,21 0 15,0-1-15,1 1 0,20 0 0,-21 0 16,21 0-16,-20 0 0,20-1 16,0-20-16,22 21 0,-22-21 0,0 20 15,1-20-15,-1 21 0,0 0 16,-20-22-16,20 22 0,-21 0 0,0 0 16,0 0-16,1 0 0,-22 42 31,-22 0-16,1 21-15,0-21 0,21 1 16,-21 20-16,0 0 0,21-21 16,-21 22-16,21-22 0,0 21 0,-22-21 15,22 22-15,0-22 0,0 0 16,0 0-16,0 0 0,22-21 0,-1 0 16,21 0-16,-21 0 0,0 0 15,22 0-15,-22-21 0,21 0 16,-21 0-16,1 0 0,20 0 0,-21-1 15,0 1-15,0 0 0,1-21 16,-22 21-16,0-22 0,0 22 0,0-21 16,0 21-16,0-1 0,0 1 0,-22 0 15,1 0-15,0 0 0,0 21 16,0 0-16,0 0 0,-1 0 16,1 21-16,0 0 0,0-21 15,0 21-15,0 0 0,-1 1 0,1-1 16,21 0-16,0 0 0,0 0 0,0 0 15,43-21 17,-22 0-32,0 0 0,0 0 0,0 0 0</inkml:trace>
  <inkml:trace contextRef="#ctx0" brushRef="#br1" timeOffset="197300.74">14944 6731 0,'0'0'0,"0"-21"32,0 0-32,0 0 0,21 21 15,0 0-15,0 0 0,0 0 16,0 0-16,1 21 0,-1 0 16,0 0-16,0 0 0,0 0 0,0 1 15,1-1-15,-1 0 0,-21 21 16,0-21-16,0 1 0,0-1 0,0 0 15,0 0-15,0 0 0,-21 0 16,-1 1-16,1-22 16,0 0-1,21-22-15,0 1 16,0 0-16,0 0 16,0 0-16,0 0 0,21-22 15,-21 22-15,21 0 0,1 0 16,-22 0-16,21-1 0,0 1 0,0 0 15,0 21-15,0-21 0,1 21 0,-22-21 16,21 21-16,0-21 0,0 21 16</inkml:trace>
  <inkml:trace contextRef="#ctx0" brushRef="#br1" timeOffset="197604.79">15430 6752 0,'0'21'15,"0"-105"-15,0 147 0,22-20 0,-1-43 16,0 0-16,0 0 0,0 0 15,0 0-15,1 0 0,-1 0 0,-21-22 16,21 22-16,0-21 0,0 21 16,0-21-16,-21 0 0,0 0 15,0 0-15,0-1 0,0 1 16,-21 21-16,0 0 0,0 0 16,0 0-16,-22 0 0,22 21 0,0 1 15,0-1-15,0 0 16,0 0-16,-1 21 0,22-20 0,-21 20 15,21 0-15,0-21 0,0 22 0,0-22 16,0 0-16,0 21 0,21-20 16,1-1-16,-1-21 0,21 21 0,-21 0 15,0-21-15,1 0 0,20 0 16,-21 0-16,21 0 0,-20 0 0,20 0 16,-21 0-16,21 0 0,-20-21 0</inkml:trace>
  <inkml:trace contextRef="#ctx0" brushRef="#br1" timeOffset="198137.71">16679 6646 0,'0'0'0,"0"-21"0,21-42 31,-21 42-31,0-1 0,0 1 0,0 0 0,-21 21 16,0-21-16,0 21 0,0 0 16,0 0-16,-1 0 0,-20 0 0,21 21 15,-21 0-15,20 0 0,-20 22 16,21-1-16,0 0 0,0 1 15,-1-1-15,1 0 0,0 1 0,21-1 16,0 0-16,0 1 0,0-1 16,0-21-16,0 22 0,0-22 0,0 0 15,0 21-15,21-21 0,0 1 0,1-1 16,-1-21-16,21 21 0,-21-21 16,22 0-16,-22 0 0,21 0 0,0-21 15,1 0-15,-1-1 0,0 1 16,1 0-16,-1 0 0,0-21 0</inkml:trace>
  <inkml:trace contextRef="#ctx0" brushRef="#br1" timeOffset="198397.77">17378 6265 0,'0'0'0,"0"-21"0,-21 21 15,-1 0 1,1 21-16,0 1 0,0 20 15,0 0-15,21 1 0,-21 20 0,-1 1 16,1-22-16,0 21 0,21 1 16,-21-22-16,21 1 0,-21 20 0,21 1 15,-21-22-15,21 0 0,-22-21 16,22 1-16,0-1 16,0 0-16,0 0 0,0 0 0,22-21 31,-1 0-31,0 0 0,21-21 15,-21 21-15,1-21 0</inkml:trace>
  <inkml:trace contextRef="#ctx0" brushRef="#br1" timeOffset="199521.75">17716 6816 0,'0'0'0,"22"-21"0,-1 21 0,0-22 15,-21 1-15,0-42 16,0 42-16,0-1 0,-21 1 15,0 21-15,-1-21 0,1 21 0,-21 0 16,21 0-16,-22 0 0,1 21 16,0-21-16,-1 21 0,1 1 0,0 20 15,-1-21-15,22 21 0,0-20 0,-21 20 16,21-21-16,21 21 0,-22-20 16,22 20-16,0-21 0,0 21 0,0-20 15,0-1-15,0 0 0,22 0 16,-22 0-16,21-21 0,21 0 0,-21 0 15,0 0-15,22 0 0,-22 0 0,21 0 16,1 0-16,-22-21 16,21 0-16,-21 0 0,22 0 0,-22-1 15,0 1-15,21 0 0,-21-21 0,-21 21 16,22-22-16,-22 22 0,21-21 16,-21 21-16,0-1 0,0-20 15,0 21-15,0 0 0,0 42 31,0 0-31,0 0 0,-21 0 16,-1 1-16,22 20 0,0-21 0,-21 21 16,21-20-16,0-1 0,0 0 0,0 0 15,0 0-15,0 0 0,0 1 16,0-1-16,0 0 0,21-21 16,1 0-16,-1 0 0,0 0 0,21 0 15,-21 0-15,1 0 0,-1 0 16,21-21-16,-21 0 0,22-1 0,-1 1 15,-21 0-15,21 0 0,-20-21 0,20 20 16,0 1-16,-21-21 0,1 21 16,20-22-16,-42 22 0,0 0 0,21 21 15,-21-21-15,-21 21 16,0 21-16,0 0 16,-1 0-16,1 1 0,0-1 15,0 0-15,21 21 0,0-21 16,-21 1-16,21-1 0,0 0 0,0 0 15,0 0-15,0 0 0,0 1 16,21-1-16,0-21 16,0 0-16,0 0 15,-21-21 17,0-1-32,-21 1 0,0 21 15,21-21-15,-21 21 0,0 0 16,0 0-16,-1 0 15,1 0 1,21 21-16,-21 0 16,21 1-16,0-1 15,0 0-15,0 0 16,21-21-16,0 21 0,1-21 16,-1 0-16,0 0 0,21 0 0,-21 0 15,22 0-15,-22 0 0,21 0 16,1-21-16,-1 21 0,21-42 15,-20 21-15,-1-1 0,-21 1 16,22 0-16,-22 0 0,21-21 16,-21 20-16,0-20 0,1 21 0,-1-21 15,0 20-15,-21 1 0,0 0 0,0 0 16,0 0-16,-21 21 16,0 0-1,-1 21-15,1 0 0,21 21 0,0-20 16,0-1-16,0 0 0,0 21 0,0-21 15,0 1-15,0-1 0,0 21 16,0-21-16,21 0 0,1 1 0,-22-1 16,0 0-16,0 0 15,21 0-15,-21 0 0,-21-21 32,-1 0-32,1 0 15,0 0-15,0-21 0,0 0 16,0 21-16,-1-21 0,-20 0 15,21 0-15</inkml:trace>
  <inkml:trace contextRef="#ctx0" brushRef="#br1" timeOffset="202816.84">19240 7112 0,'0'0'0,"22"0"16,-1 0-1,-21-21 1,21 0 0,0 0-16,0-1 0,0 22 15,-21-21-15,22 0 0,-1 0 16,0-21-16,0 20 0,0 1 0,-21-21 15,0 21-15,21-43 0,-21 43 16,0 0-16,0 0 0,0 0 16,-21 21-16,0 0 15,0 21-15,0 0 0,21 0 16,-21 21-16,-1-20 0,22 20 0,-21-21 16,21 21-16,0-20 0,0 20 15,0-21-15,0 21 0,0-20 16,21 20-16,1-21 0,-1 0 0,0 0 15,0 1-15,21-22 0,-20 21 16,-1-21-16,0 0 0,21 0 0,-21 0 16,1 0-16,-1 0 0,0-21 15,0-1-15,0 1 0,0 21 0,1-21 16,-1 0-16,-21 0 0,21 0 0,0-1 16,0-20-16,0 21 0,-21 0 15,22 0-15,-1-1 0,-21 1 0,21 0 16,0 0-16,0 0 0,0 21 15,1 0-15,-1 0 0,0 0 16,-21 21-16,21 0 0,-21 0 16,21 0-16,-21 1 15,0-1-15,0 0 0,0 0 0,0 21 16,0-20-16,0-1 0,0 0 16,0 0-16,0 0 0,0 0 15,0-42 16,0 0-31,21 0 16,-21 0-16,22 0 0,-1-1 16,-21 1-16,21 0 0,-21 0 0,21-21 15,0 20-15,-21-20 0,0 21 0,0 0 16,21 0-16,-21-1 0,0 1 16,0 0-16,-21 21 31,0 21-31,0 0 15,0 1-15,21 20 0,0-21 0,-21 0 16,21 22-16,0-22 0,0 0 16,0 21-16,0-21 0,0 1 0,0-1 15,0 0-15,0 0 0,21 0 16,0 0-16,0 1 0,21-22 0,-20 0 16,20 21-16,0-21 0,1 0 0,-22 0 15,21 0-15,0-21 16,1 21-16,-1-22 0,0 1 0,1 0 15,-22 0-15,0 0 0,0 0 16,0-1-16,1 1 0,-22 0 0,0-21 16,0 21-16,0-1 0,0-20 0,0 21 15,0 0-15,-22 0 0,1 21 16,21-22-16,-21 22 0,0 0 0,0 22 16,21-1-1,-21 0-15,21 0 0,0 0 0,0 0 16,0 22-16,0-22 0,0 0 0,0 0 15,0 22-15,0-22 0,0 0 16,21 0-16,0 0 0,0 0 0,0 1 16,0-22-1,1 0-15,-1 0 0,0 0 16,0 0-16,0 0 0,0-22 16,1 1-16,-1 0 15,-21 0-15,21 0 0,0-22 0,-21 22 16,21 0-16,0 0 0,1-21 15,-1 20-15,-21-20 0,21 21 0,0 0 16,0 0-16,-21-1 0,21 22 16,1 0-1,-22 22-15,0-1 16,0 0 0,0 0-16,0 0 0,0 0 15,0 1-15,21-22 16,-21-22 15,0 1-15,0 0-16,0 0 15,0 0-15,0 0 0,-21-1 16,21 1 0,-22 21-16,1 0 15,0 0 1,21 21-16,0 1 0,0-1 0,-21 0 15,21 0-15,-21 0 0,21 0 0,0 22 16,0-22-16,-21 0 0,21 0 16,0 0-16,0 1 0,0 20 0,0-21 15,21 0-15,0 0 16,0 1-16,0-1 0,0-21 16,1 0-16,-1 0 0,0 0 15,0 0-15,0 0 0,0-21 16,1 21-16,-1-22 0,0 1 15,0 0-15,0 0 0,0 0 16,1 0-16,-22-1 0,21 1 0,-21-21 16,21 21-16,-21 0 0,21-1 15,-21 1-15,0 0 16,0 42 0,-21-21-1,21 21-15,-21 1 0,21-1 16,0 21-16,0-21 0,-21 0 0,21 1 15,0-1-15,0 0 0,0 0 16,0 0-16,0 0 0,0 1 16,21-22-16,0 0 15,0 0-15,0 0 16,0 0-16,1 0 0,-1-22 16,-21 1-16,21 0 0,0 21 15,0-21-15,0 0 0,1 0 0,-22-1 16,0 1-16,21 0 0,-21 0 0,0 0 15,21 0-15,-21-1 0,0 44 32,-21-1-17,21 0-15,0 0 0,0 0 16,-21 0-16,21 1 0,0-1 0,0 0 16,0 0-16,0 0 0,0 0 15,0 1-15,0-1 0,0 0 16,21-21-16,0 0 15,0 0-15,0 0 0,0 0 16,1 0-16,-1 0 0,0 0 0,0-21 16,0 0-16,0-1 0,1 1 15,-1 0-15,-21 0 0,21-21 0,0 20 16,-21-20-16,21 0 0,-21-1 16,21 1-16,-21 0 0,0-22 0,22 22 15,-22 0-15,0-22 0,21 22 0,-21-1 16,0 22-16,0-21 0,0 21 15,0 0-15,0 42 16,0 21 0,-21-21-16,21 22 0,-22-1 0,22 0 15,0 1-15,0-1 16,-21 0-16,21 1 0,-21-22 0,21 21 16,0 0-16,0 1 0,0-1 0,-21-21 15,21 22-15,0-22 0,0 21 16,0-21-16,0 22 0,0-22 0,0 0 15,0 0-15,21 0 0,0 0 16,0-21-16,1 0 0,-1 0 16,0 0-16,0 0 0,0 0 15,0-21-15,1 0 0,-22 0 16,21 0-16,0 0 0,0-1 16,0 1-16,-21-21 0,21 21 0,-21 0 15,22-1-15,-22 1 0,0 0 16,21 0-16,-21 0 0,0 0 0,0 42 47,0 0-47,0 0 0,-21 0 0,21 0 15,-22 1-15,22-1 0,0 0 16,0 21-16,0-21 0,0 1 0,0-1 16,0 0-16,0 0 0,0 0 15,0 0-15,22-21 16,-1 0-1,0 0-15,0 0 0,0 0 16,0 0-16,1-21 0,-22 0 0,42 0 16,-42 0-16,42 0 0,-42-1 15,43 1-15,-43-21 0,21 21 0,0 0 16,0-22-16,0 22 0,22 0 0,-22 0 16,0 0-16,0-1 15,-21 44 1,0-1-1,0 0-15,-21 0 0,0 0 0,0 0 16,21 1-16,-22-1 0,1 0 16,21 21-16,0-21 0,-21 1 15,21-1-15,0 0 0,0 0 0,0 0 16,21-21 0,0 0-1,1 0-15,-1 0 0,0-21 0,0 21 16,-21-21-16,21 0 0,0 0 15,-21-1-15,22 1 0,-22 0 0,0 0 16,0 0-16,0 0 0,0-1 0,0 1 16,0 0-16,-22 21 15,1 0-15,21-21 47,21 21-31,1 0-16,-1 0 0,0 0 15,0 0-15,0 0 0,0 0 16,1 0-16,-1 0 16,0 21-1,-21 0-15,0 0 16,0 1-16,0-1 16,0 0-16,0 0 0,0 0 15,0 0-15,0 1 0,0-1 16,0 0-1,-21 0-15,0 0 0,21 0 32,-22-21-32,22-21 15,0 0 1,0 0-16,0 0 16,0 0-16,0-1 0,22 1 0,-1 0 15,0 0-15,-21 0 0,21 0 16,0-1-16,0 1 0,1 0 0,-1 0 15,0 0-15,0 21 0,0 0 0,0 0 16,1 0 0,-22 21-16,21 0 15,-21 0-15,0 0 0,0 1 16,0 20-16,0-21 0,-21 0 0,-1 22 16,22-22-16,0 0 0,-21 0 0,21 0 15,-21 0-15,21 1 0,-21-22 16,21 21-16,0 0 15,-21-21 1,21-21 0,0 0-16,0-1 0,0 1 15,0 0-15</inkml:trace>
  <inkml:trace contextRef="#ctx0" brushRef="#br1" timeOffset="203040.77">22712 6583 0,'0'0'15,"-21"0"-15,-1-21 16,1 21 46,0 0-46,0 0-16,0 0 0</inkml:trace>
  <inkml:trace contextRef="#ctx0" brushRef="#br1" timeOffset="203264.78">21738 6752 0,'0'0'0,"-21"0"16,21 21-16,-21-21 0,42 22 16,0-22-1,0 0-15,22 0 0,-22 0 0,21 0 16,-21 0-16,22 0 0,-22 0 16,0 0-16,21 0 0,-21 0 0,1 0 15,-1 0-15,-21-22 16</inkml:trace>
  <inkml:trace contextRef="#ctx0" brushRef="#br1" timeOffset="208245.71">10435 13208 0,'21'0'78,"0"21"-78,1-21 0,-1 0 0,21 0 16,0 0-16,1 0 16,20 21-16,-20-21 0,20 0 0,-21 0 15,22 0-15,-1 0 0,1 0 16,-1-21-16,-20 21 0,20 0 0,1-21 15,-22 21-15,0-21 0,1 21 0,-1-21 16,-21 21-16,0 0 0,22-21 16,-22 21-16,0-22 15,-21 1 1,-21 21 0,0 0-16,0 0 15,-1 0-15,1 0 0,-21 0 0,21 0 16,-22 0-16,22 0 0,0 0 15,-21 0-15,21 0 0,-1 0 0,1 0 16,42 0 15,1 0-31,-1 0 16,0 0-16,21 0 0,-21 0 0,22 0 16,-22 0-16,0 0 0,21 0 0,-20 0 15,-1 0-15,0 0 0,0 21 16,-21 1-16,0-1 0,0 0 15,0 0-15,0 0 0,-21 0 0,0 1 16,-22-1-16,22 0 0,0 0 16,-21 0-16,-1 22 0,22-22 15,0 0-15,-21-21 0,21 21 0,-1 0 16,1 0-16,0-21 16,21-21-1</inkml:trace>
  <inkml:trace contextRef="#ctx0" brushRef="#br1" timeOffset="208881.8">12700 12446 0,'0'0'15,"0"-21"-15,0 0 16,0 42-1,0 0 1,0 21-16,-21-20 0,0 20 16,21 0-16,0 22 0,-22-22 0,1 0 15,0 22-15,21-22 0,-21 22 16,21-22-16,-21 0 0,0 1 0,21-1 16,-22-21-16,1 22 0,21-22 0,-21 0 15,21 0-15,0-42 31,0 0-31,0 0 0,0-1 0,21-20 16,0 21-16,1-21 0,-1-22 16,-21 22-16,21-22 0,0 22 15,0-22-15,0 22 0,1-21 16,-1 20-16,0-20 0,0 20 0,0 1 16,0 21-16,1 0 0,-1 0 15,0-1-15,0 22 0,0 0 0,0 22 16,1-1-16,-22 0 0,0 21 15,0-21-15,21 22 0,-21-1 16,0-21-16,21 22 0,-21-1 0,0 0 16,0 22-16,0-22 0,0 0 0,0 1 15,0-1-15,0-21 0,0 22 16,0-22-16,0 0 0,0 0 16,0 0-16,-21-21 15,0-21 1,-1 0-16</inkml:trace>
  <inkml:trace contextRef="#ctx0" brushRef="#br1" timeOffset="210117.75">12594 12891 0,'-21'0'0,"42"0"0,-21 0 32,21 0-32,0 0 0,1 0 15,20 0-15,0-22 0,1 22 16,20-21-16,1 0 0,-1 0 15,1 0-15,20 0 0,-20-1 0,20 1 16,1-21-16,-21 21 0,-1-22 16,1 22-16,-22-21 0,21 21 0,-20-22 15,-22 22-15,0-21 0,0 21 16,0-22-16,-21 22 0,0-21 0,0 21 16,0 0-16,-21 42 31,0 0-31,21 0 0,-21 21 0,21 1 15,0-22-15,-21 21 0,21 22 16,-21-22-16,-1 22 0,22-1 0,0 1 16,0-1-16,-21 1 0,21-1 15,-21 1-15,21 20 0,-21-20 16,21-1-16,0-20 0,0 20 0,0 1 16,0-1-16,0-21 0,0 1 0,0-1 15,0-21-15,21 22 0,0-22 16,0-21-16,1 21 0,-1-21 15,0 0-15,0 0 0,0-21 16,0 0-16,1-1 0,-22 1 0,21-21 16,0 21-16,0-22 0,0 1 0,-21 21 15,0-21-15,0-1 0,0 1 16,0-22-16,0 22 0,0 0 0,-21-1 16,0-20-16,0 21 0,0-1 15,-22 22-15,22-21 0,0 21 16,21-1-16,-21 22 0,21-21 15,21 21 1,0 0-16,0 0 0,0 0 16,22 0-16,-1 0 0,0-21 15,1 0-15,20 21 0,-20-21 0,20 0 16,1-1-16,-1-20 0,-21 21 0,22 0 16,-22-22-16,1 22 0,-22 0 15,0-21-15,0 21 0,0-22 0,-21 1 16,0 21-16,0-22 0,0 22 15,0-21-15,0 21 0,0 0 16,-21-1-16,0 22 0,0 0 16,0 0-16,21 22 15,-22-1-15,22 21 0,0-21 0,0 22 16,-21-22-16,21 21 0,-21 0 0,21 1 16,-21-1-16,21 0 0,0 22 15,0-22-15,0 1 0,0-1 0,0 0 16,0 1-16,0-1 0,0-21 15,21 0-15,-21 22 0,42-22 0,-20-21 16,-1 21-16,21-21 0,-21 0 0,22 0 16,-22 0-16,21 0 15,0 0-15,-20 0 0,20-21 0,-21 0 16,21-1-16,1-20 0,-22 21 0,0 0 16,21-22-16,-20 1 0,-1 21 15,-21-21-15,0-1 0,0 22 0,0 0 16,0-21-16,0 20 0,0 1 15,-21 21 1,-1 0-16,1 21 0,0 1 0,21-1 16,-21 0-16,21 0 0,-21 21 15,21-20-15,0-1 0,0 21 0,0-21 16,0 0-16,0 22 0,0-22 0,0 0 16,21 0-1,0-21-15,0 0 0,0 0 0,1 0 16,-1 0-16,0 0 0,0 0 0,0-21 15,0 0-15,22 0 0,-22 0 16,0-22-16,0 22 0,22-21 0,-22 21 16,0-22-16,0 22 0,0-21 15,0 21-15,1-22 0,-22 64 32,0 1-17,0-1-15,0 0 0,0 0 16,0 21-16,0-20 0,0 20 0,0-21 15,0 21-15,0-20 0,0-1 16,0 0-16,0 0 0,0 0 0,0 0 16,21-21-16,0 22 0,0-22 15,0 0-15,0 0 0,1 0 16,-1-22-16,0 22 0,-21-21 16,0 0-16,21-21 0,-21 21 15,0-1-15,0-20 0</inkml:trace>
  <inkml:trace contextRef="#ctx0" brushRef="#br1" timeOffset="210313.64">14436 12467 0,'0'0'0,"-22"0"0,1 21 31,42-21-31,1 0 15,-1 0-15,21 0 0,0 0 0,1 0 16,-1 0-16,0 0 0,1-21 16,-1 0-16,0 21 0,1-21 0,-22 21 15</inkml:trace>
  <inkml:trace contextRef="#ctx0" brushRef="#br1" timeOffset="210830.34">16383 12467 0,'0'0'0,"21"-21"15,-21 0-15,0 0 0,0 0 16,-21 21-16,0-22 15,0 22-15,-22 0 0,22 0 16,0 0-16,0 22 0,0-1 16,-22 0-16,22 0 0,0 0 0,0 0 15,0 22-15,-1-22 0,1 21 16,21 1-16,0-1 0,-21 0 16,21 1-16,0-1 0,0 0 0,0 1 15,0-1-15,0 0 0,0-21 0,21 1 16,0-1-16,1 0 0,-1 0 15,21-21-15,-21 0 0,22 0 0,-1 0 16,-21 0-16,21 0 0,1-21 16,-1 0-16,22 0 0,-22-1 0,0-20 15,1 0-15,-1-1 0,0 1 16</inkml:trace>
  <inkml:trace contextRef="#ctx0" brushRef="#br1" timeOffset="211073.2">17081 12319 0,'0'-85'15,"0"170"-15,0-148 32,-21 84-32,0 0 0,21 21 15,0-21-15,-21 22 0,0-1 16,0 0-16,21 1 0,-22-1 0,1 22 16,21-22-16,0 0 0,-21 1 0,0-1 15,21 0-15,-21 1 0,21-1 16,0-21-16,0 0 0,0 0 15,0 1-15,0-1 0,21-21 16,0 0-16,0 0 16,0 0-16,1-21 0,20-1 0,-21 1 15,21 0-15,1 0 0</inkml:trace>
  <inkml:trace contextRef="#ctx0" brushRef="#br1" timeOffset="212180.75">17611 12658 0,'21'-43'16,"-148"149"-16,233-169 0,-43 20 0,-63 22 0,0 0 0,0 0 15,0 0-15,0 0 0,0-1 16,-21 1-16,0 21 16,0 0-16,-22 0 0,22 0 0,0 0 15,0 0-15,-22 0 0,22 0 16,0 21-16,0 1 0,-21-1 0,20 21 16,1-21-16,0 22 0,-21-1 0,21 0 15,21 1-15,-22-1 0,1 0 16,21 1-16,0-1 0,0-21 0,0 21 15,0-20-15,0-1 0,21 0 16,1-21-16,-1 21 0,0-21 0,0 0 16,0 0-16,22 0 0,-1 0 0,-21-21 15,21 0-15,1 0 0,-1-1 16,-21 1-16,22-21 0,-1 21 16,-21-22-16,21 1 0,-20 0 15,-1-1-15,0 22 0,0-21 0,-21 21 16,0-22-16,21 22 0,-21 0 0,0 0 15,-21 42 1,0 0 0,21 0-16,-21 1 0,0-1 0,21 21 15,0-21-15,-22 22 0,22-22 16,0 21-16,0 0 0,0-20 0,0-1 16,0 0-16,0 0 0,22 0 15,-1 0-15,0 1 0,0-22 0,0 0 16,0 0-16,22 0 0,-22 0 15,21 0-15,-21 0 0,22-22 16,-22 1-16,21 0 0,1 0 0,-22-21 16,21 20-16,0-20 0,-20 0 15,20 21-15,-21-22 0,21 1 0,-20 21 16,-1-22-16,0 22 0,0 0 0,-21 0 16,21 21-16,-42 21 15,0 0 1,0 0-16,21 1 0,0-1 15,-21 21-15,-1-21 0,22 0 0,0 22 16,0-22-16,0 21 0,0-21 0,0 1 16,0-1-16,0 0 15,0 0-15,22-21 0,-22 21 0,21-21 16,0 0-16,0 0 16,-21-21-1,0 0-15,0 0 16,-21 0-16,0-1 0,21 1 15,-21 0-15,-1 21 0,1-21 0,21 0 16,-21 21-16,0 0 0,0 0 31,21 21-31,0 0 0,0 0 0,0 0 16,0 1 0,0-1-16,21 0 0,0-21 0,0 21 15,0 0-15,1-21 0,-1 0 0,0 0 16,21 21-16,1-21 0,-22 0 15,21 0-15,0 0 0,1-21 0,-1 0 16,-21 21-16,22-21 0,-22 0 16,21-22-16,-21 22 0,0 0 0,1-21 15,-1 21-15,0-22 0,0 22 0,-21-21 16,21 21-16,-21-1 0,0 1 16,0 0-16,0 0 0,-21 21 31,0 0-31,21 21 15,0 0-15,0 0 0,0 1 0,0-1 16,0 0-16,0 0 0,0 0 16,0 22-16,0-22 0,0 0 0,0 0 15,0 0-15,0 0 0,0 1 16,0-1-16,0 0 0,0 0 0,0 0 16,0 0-16,-21 1 31,0-22-31,-1 0 0,1 0 0,0 0 15,0 0-15,0 0 0,0 0 16,-1-22-16,22 1 0,0 0 0,-21 21 16,21-21-16,0 0 0</inkml:trace>
  <inkml:trace contextRef="#ctx0" brushRef="#br1" timeOffset="-214331.49">19791 13039 0,'0'21'0,"21"-21"32,0 0-32,0 0 15,0 0-15,1 0 0,-1-21 0,0 0 16,0 21-16,21-22 0,-20 1 16,-1 0-16,21 0 0,-21-21 0,0 20 15,1 1-15,-22-21 0,0 21 16,0-22-16,0 22 0,0-21 15,0 21-15,0 0 0,-22-1 0,1 1 16,0 21-16,0 0 0,0 0 16,0 0-16,-1 0 0,1 0 0,0 21 15,21 1-15,-21 20 0,21-21 0,-21 21 16,21-20-16,0 20 0,0 0 16,0 1-16,0-1 0,0-21 0,0 21 15,0-20-15,0-1 0,21 0 16,0 0-16,-21 0 0,21-21 0,0 0 15,1 0-15,-1 0 0,0 0 0,0 0 16,0 0-16,0 0 0,1-21 16,-1 0-16,0 0 0,21 0 15,-42-1-15,43-20 0,-22 21 0,0-21 16,0 20-16,0-20 0,22 0 16,-22 21-16,21-22 0,-21 22 0,22 0 15,-22 0-15,21 21 0,-21 0 16,0 0-16,1 0 0,-1 21 0,0 0 15,-21 0-15,21 0 0,-21 1 0,0 20 16,0-21-16,0 21 0,0-20 16,-21-1-16,0 0 0,0 0 0,21 0 15,-22 0-15,22 1 0,0-1 16,-21-21-16,21-21 31,21-1-15,1 1-16,-22 0 0,21-21 15,0 21-15,-21-1 0,21-20 16,0 0-16,0 21 0,-21-22 0,22 22 16,-22 0-16,21 0 0,-21 0 0,-21 42 31,-1 0-15,22 0-16,0 0 0,-21 22 15,21-22-15,0 21 0,0-21 0,0 22 16,0-22-16,0 0 0,0 21 15,0-21-15,0 1 0,21-1 16,1 0-16,-1-21 0,0 21 0,0-21 16,0 0-16,22 0 0,-22 0 15,0 0-15,21 0 0,-21 0 0,1 0 16,20 0-16,-21-21 0,0 0 0,0 0 16,1-1-16,-1 1 0,0-21 15,0 21-15,-21-22 0,0 22 0,0 0 16,0-21-16,0 21 0,0-1 15,0 1-15,0 0 0,-21 21 16,0 0-16,0 21 16,21 0-16,-22 1 0,22 20 15,-21-21-15,21 21 0,0-20 16,0 20-16,0-21 0,0 0 16,0 22-16,0-22 0,0 0 0,21 0 15,1-21-15,-22 21 0,21 0 0,0-21 16,0 0-16,0 0 0,0 0 15,22 0-15,-22 0 0,0 0 0,0-21 16,22 21-16,-22-21 0,0 0 16,0 0-16,0-22 0,22 22 0,-22 0 15,0-21-15,0-1 0,-21 22 16,21-21-16,0 21 0,1 0 0,-22-22 16,21 22-16,-21 0 0,21 21 15,0 0 1,-21 21-16,0 0 15,0 0-15,0 1 0,0-1 16,0 0-16,21 0 0,-21 0 16,0 0-16,21-21 31,-21-21-31,22 0 16,-22 0-16,0 0 15,0 0-15,0-1 0,0 1 16,0 0-16,-22 0 0,1 21 15,21-21-15,-21 21 0,0 0 16,0 0-16,0 21 16,-1 0-16,22 0 0,-21 0 15,0 1-15,21 20 0,-21-21 0,21 21 16,0-20-16,0 20 0,0-21 0,0 0 16,0 0-16,0 1 0,0-1 15,0 0-15,0 0 0,21 0 0,0 0 16,0-21-16,1 22 0,-1-22 15,0 0-15,0 0 0,21 0 0,-20 0 16,-1 0-16,0 0 0,0 0 16,21 0-16,-20-22 0,-1 1 15,0 0-15,0 0 0,-21 0 0,21 0 16,0-1-16,1-20 0,-22 21 0,0-21 16,0 20-16,0 1 0,0-21 15,21 21-15,-21 0 0,0 42 31,0 0-31,0 0 16,0 0-16,-21 22 0,21-22 16,0 0-16,0 0 0,0 21 0,0-20 15,0-1-15,0 0 0,0 0 0,0 0 16,21 0 0,0-21-16,0 0 15,0 0-15,0 0 0,1 0 16,-1-21-16,0 21 0,-21-21 15,21 0-15,0 0 0,-21 0 0,0-22 16,21 22-16,-21 0 0,0 0 16,0 0-16,22-1 0,-22 1 0,0 42 31,0 1-15,0-1-16,0 0 0,0 0 0,0 0 15,0 0-15,0 1 0,0-1 16,0 0-16,0 0 15,21 0-15,0-21 16,0 0-16,0 0 16,0 0-16,1 0 0,-1-21 15,0 0-15,0 0 16,0 0-16,-21-22 0,21 22 0,1-21 16,-22-1-16,21 22 0,-21-21 0,0 0 15,21-1-15,0 1 0,0 0 16,-21-1-16,21 1 0,-21 0 15,22-1-15,-22 22 0,0 0 0,0 0 16,0 42 0,0 0-16,0 0 15,0 22-15,-22-22 0,22 21 16,-21 0-16,0 1 0,21-1 0,0 0 16,0 1-16,0 20 0,-21-20 15,21-1-15,0-21 0,0 21 0,0 1 16,0-22-16,0 0 0,0 0 0,0 0 15,0 1-15,0-1 16,21-21-16,0 0 16,0 0-16,1-21 15,-1 21-15,0-22 0,0 1 0,0 0 16,0 0-16,1 0 0,-1-22 16,0 22-16,-21-21 0,21 21 15,0-22-15,-21 22 0,21 0 0,-21 0 16,0 0-16,0 42 15,0 0 1,-21 0-16,0 0 0,21 22 0,0-22 16,0 0-16,-21 0 0,21 22 15,0-22-15,-21 0 0,21 0 0,0 0 16,0 0-16,21 1 16,0-22-1,0 0-15,0 0 0,1 0 16,-22-22-16,21 1 15,0 0-15,0 0 0,0 0 16,-21 0-16,21-1 0,-21 1 16,0 0-16,0 0 0,0 42 31,0 0-15,0 0-16,0 1 0,0-1 0,-21 0 15,21 0-15,0 0 16,0 0-16,0 1 0,0-1 15,21-21 1,1 0 15,-22-21-31,21-1 16,-21 1-16,0 0 0,0 0 16,0 0-16,0 0 0,0-1 0,0 1 15,0 0-15,0 0 0,0 0 16,0 0-16,21 21 31,0 0-31,-21 21 16,21 0-16,-21 0 15,21 0-15,-21 0 16,0 1-16,0-1 0,0 0 0,0 0 16,0 0-1,0 0-15,0 1 0,0-1 0,0 0 16,0 0-1,0-42 32,0 0-47,0 0 0,0-1 16,0 1-16,0 0 0,0 0 16,0 0-16,0 0 0,0-22 15,0 22-15,22 0 0,-1 0 0,0 0 16,-21-1-16,21 22 15,0 0-15,-21 22 0,0 20 16,0-21-16,0 0 16,0 0-16,0 1 0,0 20 0,0-21 15,0 0-15,0 0 0,0 1 0,0-1 16,0 0-16,0 0 16,-21-21-16,0 0 31,21-21-16,0 0-15,-21 0 16,21-1-16</inkml:trace>
  <inkml:trace contextRef="#ctx0" brushRef="#br1" timeOffset="-214142.91">23029 12573 0,'0'0'0,"0"-21"0,-21 21 0,21 21 62,-21-21-30,0 0-32</inkml:trace>
  <inkml:trace contextRef="#ctx0" brushRef="#br1" timeOffset="-213956.04">22415 12637 0,'0'0'15,"-21"0"-15,21 21 0,21 0 32,1-21-32,-1 0 0,21 0 0,-21 0 15,0 0-15,1 0 0,20 0 16,-21 0-16,0 0 0,0 0 15,1 0-15,-1 0 0,-21-21 16</inkml:trace>
  <inkml:trace contextRef="#ctx0" brushRef="#br1" timeOffset="-212579.96">10922 8297 0,'0'0'0,"0"22"15,0-1 1,21 0-1,0-21-15,0 0 0,22 0 16,-1 21-16,0-21 0,1 0 0,20 0 16,1 0-16,-22 0 0,22 0 15,-1 0-15,-21 0 0,22 0 0,-1 0 16,-20 0-16,20 0 0,-20 0 0,-1 0 16,0-21-16,1 21 0,-1 0 15,-21 0-15,0-21 0,0 21 0,-21-21 16,0-1-1,-21 1-15,0 0 16,0 21-16,0 0 0,0 0 0,-22-21 16,22 21-16,0 0 15,-21 0-15,20 0 0,1 0 0,0 0 16,0 0-16,42 0 47,0 0-47,0 0 0,1 0 0,20 0 15,-21 0-15,0 0 0,22 0 16,-22 0-16,0 0 0,0 0 0,0 21 16,-21 0-16,0 0 15,0 1-15,0-1 0,-21 0 16,0 0-16,0 0 0,-22 0 0,22 1 16,0-1-16,-21 0 15,21 0-15,-1 0 0,1-21 0,0 21 16,0 1-16,0-22 0,21 21 15</inkml:trace>
  <inkml:trace contextRef="#ctx0" brushRef="#br1" timeOffset="-212031.3">13039 8170 0,'0'0'0,"0"-42"31,0 63-15,0 0-16,-22 1 0,22-1 15,-21 21-15,21 0 0,-21 1 0,21-1 16,-21 0-16,21 1 16,-21-1-16,0-21 0,21 22 0,-22-1 15,1 0-15,0-21 0,0 22 0,21-22 16,0 0-16,-21 0 0,21 0 15,0 1-15,0-44 16,0 1 0,0 0-16,21 0 0,-21-21 15,0 20-15,21 1 0,-21-21 0,21 21 16,-21-22-16,0 22 0</inkml:trace>
  <inkml:trace contextRef="#ctx0" brushRef="#br1" timeOffset="-210410.94">12869 8297 0,'0'-63'0,"0"169"0,0-149 0,0-41 15,0 63-15,0-1 0,0 1 16,0 0-16,21 21 16,1 0-16,20-21 0,-21 21 0,0-21 15,22 21-15,-1 0 0,0 0 16,1 0-16,-1 0 0,21 21 0,-41 0 16,20 0-16,0 0 0,-21 1 15,1-1-15,-22 0 0,0 21 0,0-21 16,0 1-16,0-1 0,-22 0 0,1 0 15,0 0-15,0 0 0,0 1 16,0-22-16,-1 21 0,1-21 0,0 0 16,42 0 15,0 0-31,1 0 16,-1 0-16,21 0 0,-21 0 0,0 0 15,22 0-15,-22 0 0,21 21 16,-21-21-16,22 21 0,-22-21 0,0 21 15,0 0-15,0-21 0,1 22 16,-22-1-16,0 0 0,0 0 16,-22 0-16,1 0 0,0 1 0,0-1 15,-21 0-15,20 0 0,-20 0 16,0 0-16,-1-21 0,1 0 0,21 0 16,-21 0-16,20 0 0,1 0 15,-21 0-15,21 0 0,0-21 16,21 0-16,-22 21 0,22-21 0,-21 21 15,21-21-15,0 0 0,21 21 32,1 0-32,-1 0 0,0 21 15,-21 0-15,21 0 0,0-21 16,0 21-16,1-21 0,-1 21 0,0 1 16,0-22-16,0 0 0,22 0 15,-22 0-15,21 0 0,0 0 0,1 0 16,-1 0-16,0-22 0,1 1 15,-1 0-15,22 21 0,-1-21 0,-21 0 16,22 0-16,-22-22 0,1 22 16,-1 0-16,0 0 0,1 0 0,-22-1 15,0 1-15,0 0 0,-21-21 0,0 21 16,0-1-16,0 1 0,0 0 16,0 0-16,-21 21 0,0 0 0,0 0 15,-1 0-15,1 0 16,0 21-16,0-21 0,0 21 0,21 22 15,-21-22-15,21 0 0,-22 0 0,1 21 16,21-20-16,0 20 0,0-21 16,0 21-16,0-20 0,0-1 15,0 21-15,21-21 0,1 0 0,-1-21 16,0 22-16,0-22 0,21 0 16,-20 0-16,20 0 0,0 0 0,1-22 15,-1 1-15,0 0 0,1 0 16,-1 0-16,0 0 0,1-1 0,-22-20 15,21 21-15,-21 0 0,22-22 0,-22 22 16,-21-21-16,21 0 0,-21 20 16,21-20-16,-21 0 0,0-1 0,0 1 15,0 21-15,0-21 0,0-1 0,0 22 16,0 0-16,0 42 31,0 0-31,0 22 16,0-1-16,0 0 0,0 1 0,0-1 15,-21 21-15,21-20 0,0-1 0,0 22 16,0-1-16,-21-21 0,0 22 16,-1-1-16,22 1 0,-21-1 0,0 1 15,21-1-15,-21 1 0,0-1 0,21-20 16,-21 20-16,21 1 0,0-22 16,-22 22-16,22-22 0,0 0 0,0 1 15,0-1-15,0-21 0,22 21 0,-1-42 16,0 0-16,0 0 15,0 0-15,22 0 0,-22-21 16,0-21-16,21 21 0,-21-22 0,22 22 16,-22-21-16,21 0 0,-21-1 0,1 1 15,-1 0-15,0-1 0,-21-20 16,0 20-16,0-20 0,0 21 0,-21-22 16,-22 22-16,22-1 0,-21-20 0,0 21 15,20 20-15,-20-20 0,0 21 16,-1 0-16,22 21 0,-21-21 0,21 21 15,21-22 1,21 22 0,0-21-1,21 0-15,-20 21 0,-1-21 0,21 21 16,-21-21-16,22 0 0,-1-1 16,0 1-16,1-21 0,-22 21 0,21-22 15,0 22-15,-20 0 0,-1-21 0,0 21 16,0-22-16,-21 22 0,21 0 15,-21 0-15,0 0 0,-21 42 32,0 0-32,21 0 15,-21 21-15,21-20 0,-21 20 0,21-21 16,0 21-16,0-20 0,0 20 16,0-21-16,0 21 0,0-20 15,0-1-15,0 0 0,0 0 0,21 0 16,0-21-16,0 21 0,0-21 15,0 0-15,1 0 0,-1 0 0,0 0 16,21 0-16,-21-21 0,22 0 0,-22 21 16,0-21-16,0 0 0,0-22 15,1 22-15,-22 0 0,0-21 0,0 21 16,0-22-16,0 22 0,0-21 0,-22 21 16,22-1-16,-42 1 0,21 0 15,0 21-15,0 0 0,-22 0 16,22 0-16,-21 0 0,21 0 15,-1 21-15,1 0 0,0-21 0,0 22 16,21-1-16,-21 0 0,21 0 0,0 0 16,0 0-16,0 1 15,21-22-15,0 0 0,0 0 0,0 0 16,1 0-16,-1 0 0</inkml:trace>
  <inkml:trace contextRef="#ctx0" brushRef="#br1" timeOffset="-210043.23">15515 8319 0,'0'-43'31,"21"22"-31,0 21 16,1 0 0,41 0-1,-63 21-15,21 0 0,-21 1 16,21-1-16,-21 0 0,0 0 0,0 21 15,0-20-15,0-1 0,0 0 0,0 0 16,0 0-16,0 0 0,0 1 16,0-1-16,0-42 47,0-1-32,0 1-15,0 0 0,0 0 16,22 0-16,-22 0 0,21-1 15,-21 1-15,21-21 0,0 21 0,-21 0 16,21-1-16,0 1 0,-21 0 16,22 0-16,-1 21 0,0-21 0,0 21 15,-21-21-15,21 21 0,0 0 16</inkml:trace>
  <inkml:trace contextRef="#ctx0" brushRef="#br1" timeOffset="-209730.98">15960 8403 0,'0'21'15,"0"-42"-15,21 42 0,0 1 0,0-22 16,0 0-16,0 0 0,1 0 0,-1 0 16,0 0-16,0 0 0,0 0 15,0-22-15,1 22 0,-1-21 0,0 0 16,-21 0-16,0 0 16,0 0-16,0-1 0,0 1 0,0 0 15,-21 0-15,0 21 0,-1 0 16,1 0-16,0 0 0,0 0 15,0 21-15,0 0 0,-1 0 0,1 1 16,0-1-16,21 21 0,0-21 0,0 0 16,0 22-16,0-22 15,0 0-15,0 0 0,21 0 0,-21 1 16,21-22-16,1 21 0,-1 0 0,0-21 16,0 0-16,0 0 0,22 0 15,-22 0-15,0 0 0,21 0 0,-21 0 16,1 0-16,-1 0 0,0-21 0,0 21 15</inkml:trace>
  <inkml:trace contextRef="#ctx0" brushRef="#br1" timeOffset="-208778.96">17420 8424 0,'21'0'0,"-42"0"0,63 0 0,-20 0 0,-1 0 16,21 0-16,-21-21 0,0 0 15,1 21-15,-22-21 0,21 21 16,-21-21-16,0 0 0,0-1 0,0 1 16,0 0-16,0 0 15,-21 0-15,-1 0 0,-20-1 0,21 1 16,-21 21-16,20 0 0,-20 0 0,0 0 16,21 0-16,-22 0 0,1 21 15,21 1-15,0 20 0,-1-21 0,1 21 16,0-20-16,21 20 0,-21 0 15,21-21-15,0 22 0,0-22 0,0 21 16,0-21-16,0 1 0,0-1 0,21 0 16,0-21-16,0 0 15,1 0-15,-1 0 16,0 0-16,21 0 0,-21-21 0,1 0 16,20-1-16,-21 22 0,21-21 15,-20-21-15,-1 21 0,21 0 0,-21-1 16,0-20-16,-21 21 0,22-21 0,-22 20 15,21 1-15,-21 0 0,0 0 16,0 0-16,0 0 0,0 42 31,-21 0-31,-1 0 0,22 0 0,-21 22 16,21-22-16,0 0 0,0 21 0,0-21 16,0 1-16,0-1 15,0 21-15,0-21 0,21 0 16,1 1-16,-1-22 0,0 0 0,21 21 15,-21-21-15,1 0 0,-1 0 16,0 0-16,21 0 0,-21-21 0,1 21 16,-1-22-16,21 1 0,-21 0 0,0 0 15,1 0-15,-1 0 0,-21-1 16,0-20-16,0 0 0,0 21 0,0-22 16,0 1-16,0 0 0,-21-1 15,-1 1-15,-20 0 0,21-1 16,-21 22-16,-1 0 0,-20-21 0,-1 42 15,1-22-15,-1 22 0,1 0 16,-22 0-16,22 0 0,-1 22 0,1-1 16,-1 21-16,22-21 0,-22 43 0,22-22 15,21 22-15,0-22 0,-22 21 16,43-20-16,-21 20 0,21-20 0,0 62 16,0-62-16,0-1 15,21 0-15,0-20 0,1 20 0,-1-21 16,21 21-16,0-20 0,1-1 0,-1 0 15,0-21-15,22 21 0,-22-21 16,22 0-16,-1 0 0,-20 0 0,20 0 16,-21-21-16,1 0 0,20 21 15,-20-21-15,-1-22 0,-21 22 16,21 0-16,1 0 0,-22-22 0,0 22 16</inkml:trace>
  <inkml:trace contextRef="#ctx0" brushRef="#br1" timeOffset="-208518.95">18182 8107 0,'0'0'0,"-21"-21"31,42 21-31,0 0 0,0-21 0,22 21 16,-22 0-16,21 0 0,1 0 15,-1-22-15,0 22 0,1 0 0,20 0 16,-21 0-16,1 0 0,-1 0 16,-21 0-16,22 0 0,-22 0 0,-21 22 31,-21-22-31,-1 0 16,1 21-16,-21-21 0</inkml:trace>
  <inkml:trace contextRef="#ctx0" brushRef="#br1" timeOffset="-208262.94">18457 8086 0,'-42'0'16,"42"21"-16,-21 0 16,21 0-16,0 0 0,-21 1 0,21 20 15,0-21-15,0 21 0,-22-20 0,22 20 16,-21 0-16,21-21 0,-21 22 15,21-22-15,0 0 0,0 0 0,0 22 16,-21-22-16,21 0 0,0 0 16,0 0-1,21-21 1,0 0 0,0-21-16,1 0 15</inkml:trace>
  <inkml:trace contextRef="#ctx0" brushRef="#br1" timeOffset="-207918.94">18690 8424 0,'0'0'0,"21"0"16,0 0-16,1 0 16,-1 0-16,0 0 15,0-21-15,0 0 0,0 21 16,-21-21-16,0 0 0,0 0 15,0-1-15,0 1 16,-21 21 0,0 0-16,0 0 0,0 0 15,0 21-15,-1-21 0,1 22 0,0-1 16,21 0-16,-21 0 0,0 0 16,0 0-16,21 1 0,0 20 0,0-21 15,0 0-15,0 0 0,0 1 16,0-1-16,0 0 15,21-21-15,0 0 16,0 0-16,0 0 0,0 0 16,1 0-16,-1 0 0,0 0 15,21 0-15,-21-21 0,1 0 0,-1 21 16</inkml:trace>
  <inkml:trace contextRef="#ctx0" brushRef="#br1" timeOffset="-207547.8">19283 8255 0,'0'-42'16,"-21"42"0,-1 0-16,1 21 0,-21 0 15,21 0-15,0-21 0,-1 21 16,1 1-16,0-1 0,21 0 0,0 0 16,0 0-16,0 0 0,0 1 15,0-1-15,21 0 16,0-21-16,1 0 0,-1 0 15,0 21-15,0-21 0,0 0 16,0 21-16,1-21 0,-1 0 0,0 21 16,0-21-16,-21 22 0,0-1 15,0 0-15,-21 0 16,0-21 0,0 0-16,-1 0 0,-20 0 0,21 0 15,0 0-15,0 0 0,-1 0 16,1 0-16,0 0 0,0 0 0,0 0 15,0 0 1,21-21-16,0 0 16,0 0-1,21-1-15,0 22 0</inkml:trace>
  <inkml:trace contextRef="#ctx0" brushRef="#br1" timeOffset="-207218.99">19706 7980 0,'0'0'0,"0"-21"16,0 0-16,0-1 0,0 1 15,0 0-15,0 42 32,0 0-32,0 1 0,0-1 15,0 21-15,0 0 0,-21 1 0,0-1 16,21 0-16,-21 1 0,-1-1 15,22-21-15,-21 22 0,0-1 0,21 0 16,-21 1-16,21-22 0,0 21 16,-21-21-16,21 0 0,0 1 15,0-1-15,0 0 0,0 0 0,21 0 16,0-21-16,0 0 16,0 0-16,1 0 0,-1 0 15,0 0-15,0 0 0,-21-21 0,21 21 16,0-21-16,1 0 0,-1 0 0,0-1 15,0 1-15,-21 0 0</inkml:trace>
  <inkml:trace contextRef="#ctx0" brushRef="#br1" timeOffset="-206971.8">19494 8234 0,'0'0'0,"-21"0"0,21 21 0,0 0 16,21-21-1,1 0-15,20 0 0,0 0 16,1 0-16,-1 0 0,0 0 0,22 0 16,-22 0-16,22 0 0,-22 0 15,21 0-15,-20 0 0,-1 0 0,0 0 16,-20-21-16,20 21 0,-63 0 47,0 0-47,-1 0 15</inkml:trace>
  <inkml:trace contextRef="#ctx0" brushRef="#br1" timeOffset="-204875.65">20701 8678 0,'-21'0'15,"42"0"-15,-63 0 0,20 0 16,1 0-16,21-21 31,21 21-31,1-21 0,-1 0 16,0 0-16,0 0 0,0-1 0,0 1 16,22 0-16,-22 0 0,0 0 0,0 0 15,-21-1-15,0-20 0,0 21 16,0 0-16,0 0 15,0-1-15,-21 22 0,-21 0 16,21 0-16,-1 22 0,1-1 16,0-21-16,0 21 0,0 21 0,21-21 15,0 1-15,0 20 0,0-21 16,0 0-16,0 22 0,0-22 0,0 0 16,0 21-16,0-21 0,0 1 0,0-1 15,21 0-15,0-21 0,0 21 16,0-21-16,1 0 0,-1 0 15,0 0-15,0 0 16,0 0-16,-21-21 0,21 0 0,1 21 16,-1-21-16,0-1 0,0 1 0,0 0 15,0 0-15,1 0 16,-1 0-16,0-22 0,0 22 0,0 0 16,0 0-16,1 0 0,-1-1 0,0 22 15,0-21-15,0 21 0,0 0 16,1 0-16,-22 21 15,0 1-15,0-1 16,0 0-16,0 0 0,0 0 0,0 0 16,0 1-16,0-1 0,-22-21 0,22 21 15,0 0-15,0 0 16,0-42 31,0 0-47,22 0 0,-22 0 15,21 21-15,-21-22 0,21 1 0,-21 0 16,21 0-16,0-21 0,0 20 16,-21 1-16,22 0 0,-1 0 0,-21 0 15,0-22-15,0 65 32,-21-22-32,21 21 15,-22 0-15,22 0 0,-21 0 16,21 0-16,0 1 0,0-1 15,0 0-15,0 0 0,0 0 0,0 0 16,0 1-16,0-1 0,0 0 16,0 0-16,0 0 0,21 0 15,1-21-15,-1 22 0,0-22 16,0 0-16,0 0 0,0 0 16,1 0-16,20 0 0,-21 0 0,0-22 15,0 22-15,1-21 0,20 0 0,-21 0 16,0 21-16,-21-21 0,21 0 15,-21-22-15,22 22 0,-22 0 0,0 0 16,0 0-16,0-1 0,0 1 16,0 0-16,0 0 0,-22 21 15,1 0-15,0 0 0,0 0 16,21 21-16,-21 0 16,21 0-16,-21 1 0,21-1 0,0 0 15,0 0-15,0 0 0,0 22 0,0-22 16,0 0-16,21 0 0,0 0 15,0 0-15,0 1 0,0-22 16,1 0-16,-1 0 0,0 0 16,0 0-16,0 0 0,0 0 15,1 0-15,-1-22 0,-21 1 16,21 21-16,0-21 0,0 0 16,-21 0-16,21 0 0,-21-1 0,22 1 15,-22-21-15,0 21 0,21 0 0,-21-1 16,21 1-16,-21 0 0,0 0 15,0 42 17,0 0-17,0 0-15,21-21 16,-21-21 31,0 0-47,-21 0 31,0 21-31,0 0 16,-1 0-16,22 21 0,-21 0 15,0 0-15,21 1 0,0-1 16,0 0-16,0 0 0,0 0 16,0 0-16,0 1 0,0-1 15,0 0-15,0 0 0,0 0 0,0 0 16,0 1-16,21-1 15,0 0-15,1-21 0,-1 0 16,0 0-16,0 0 0,0 0 16,0 0-16,1 0 0,-1-21 15,0 21-15,0-21 0,0-1 16,-21 1-16,21 0 0,-21 0 16,22 0-16,-22 0 0,21-1 0,-21 1 15,0 0-15,0 0 0,0 0 16,0 0-16,0 42 31,0 0-31,0 0 16,0 0-16,0 0 0,0 1 15,-21-22-15,21 21 0,0 0 0,0 0 16,0 0 0,0 0-16,21-21 15,0 0 1,0 0-16,0 0 15,0-21-15,1 0 0,-22 0 16,21 0-16,-21 0 0,21-1 16,-21 1-16,0 0 0,0 0 15,0 0-15,21 0 0,-21-1 16,0 44 15,0-1-31,0 0 16,0 0-16,0 0 0,0 0 15,0 1-15,0-1 0,-21 0 16,21 0-16,0 0 0,0 0 16,0 1-16,0-1 15,21-21 1,0 0-16,0 0 16,1 0-16,-22-21 15,21-1-15,0 1 0,-21 0 0</inkml:trace>
  <inkml:trace contextRef="#ctx0" brushRef="#br1" timeOffset="-204583.86">22796 8043 0,'-21'-21'31,"0"21"-31,0 0 0,21 21 16,0 22-16,-21-22 0,0 21 15,21-21-15,-22 22 0,22-1 0,-21 0 16,0-20-16,21 20 0,-21 0 16,21 1-16,-21-22 0,0 0 0,21 21 15,0-21-15,0 1 0,0-1 0,-22 0 16,22 0-16,0 0 0,0 0 16,0 1-16,0-1 15,22-21 1,-1 0-1,0-21-15,0 21 0,-21-22 16,21 1-16,0 21 0</inkml:trace>
  <inkml:trace contextRef="#ctx0" brushRef="#br1" timeOffset="-204347.84">22966 8424 0,'0'22'31,"-21"-22"-31,-1 21 0,22 0 16,-21-21-16,0 21 0,21 0 0,-21 0 16,0 1-16,21-1 0,-21 0 15,21 0-15,-22-21 0,22 21 16,-21 0-16,21 1 0,0-1 16,21-21 15,-21-21-31,22 21 15,-1-22-15</inkml:trace>
  <inkml:trace contextRef="#ctx0" brushRef="#br1" timeOffset="-203666.97">23072 8530 0,'0'-21'0,"-22"21"31,1 0-15,0 0-16,21 21 0,-21 0 15,0 1-15,0-1 16,21 0-16,0 0 16,0 0-16,0 0 15,21-21 17,0 0-32,-21-21 15,0 0 1,21 21-16,-21-21 0,21 0 15,-21 0-15,0-1 0,21 1 16,1 0-16,-22 0 16,21 0-16,0 0 0,0 21 15,0 0 1,0 0-16,-21 21 16,0 0-16,0 0 15,0 0-15,0 0 16,0 1-16,0-1 0,0 0 15,0 0-15,-21 0 0,21 0 16,-21-21-16,21 22 0,-21-22 16,0 0-1,21-22 17,0 1-32,0 0 15,21 0-15,0 0 0,-21 0 16,21-1-16,-21 1 0,21 0 15,1 0-15,-1 0 0,0 21 0,-21-21 16,21 21-16,0 0 0,-21 254 78,0-233-62,-21-21 15,21-21-15,0-1-1,0 1-15,0 0 0,0 0 16</inkml:trace>
  <inkml:trace contextRef="#ctx0" brushRef="#br1" timeOffset="-203470.87">23199 8107 0,'0'0'0,"-22"0"0,1-21 16,21 42 46,-21-21-46,0 0-1,0 0-15</inkml:trace>
  <inkml:trace contextRef="#ctx0" brushRef="#br1" timeOffset="-203255.76">22500 8276 0,'0'0'0,"-21"0"0,21 21 16,21 1-1,0-22 1,22 0-16,-22 0 0,0 0 0,21 0 16,1 0-16,-22 0 0,21 0 0,-21 0 15,0 0-15,1 0 0,-1 0 16,0 0-16</inkml:trace>
  <inkml:trace contextRef="#ctx0" brushRef="#br1" timeOffset="-201599.01">5863 10139 0,'0'0'15,"-85"0"1,64 0-1,0 0-15,0 0 0,0 0 16,0 0-16,21 21 16,0 0-1,21-21-15,0 0 0,0 0 16,21 21-16,1-21 0,-22 0 16,42 0-16,-20 0 0,-1 0 15,22 0-15,-22 0 0,21 0 0,-20 0 16,20 0-16,1 0 0,-1 0 0,22 0 15,-22 0-15,22 0 0,-21 0 16,20 0-16,-20 0 0,-1-21 0,1 21 16,-1-21-16,-20 21 0,-1 0 15,0 0-15,1-21 0,-22 21 0,0 0 16,0 0-16,0-21 0,0 21 16,-21-21-16,0-1 15,0 1-15,-21 21 16,0-21-16,0 21 15,0-21-15,0 0 16,-1 21-16,1 0 0,0-21 0,0 21 16,0 0-16,0-22 0,-1 22 0,1 0 15,0-21-15,0 21 0,0 0 16,0 0-16,-1 0 0,1 0 0,0 0 16,0 0-16,0 0 15,21 21-15,0 1 16,21-22-16,0 0 15,0 21-15,0-21 0,1 0 16,-1 0-16,21 0 0,-21 21 0,0-21 16,22 0-16,-22 0 0,0 0 15,0 0-15,22 0 0,-22 0 16,0 0-16,0 0 0,0 0 16,0 0-16,-21 21 15,0 0 1,0 0-16,-21 1 0,0-22 0,0 21 15,0 0-15,0 0 0,-1 21 16,-20-20-16,21 20 0,-21-21 0,20 21 16,1 1-16,-21-22 0,21 21 0,0-21 15,-1 22-15,1-22 0,0 0 16,0 0-16,0 0 0,21 1 16,0-44 15,0 1-16,0 0-15,21 21 0</inkml:trace>
  <inkml:trace contextRef="#ctx0" brushRef="#br1" timeOffset="-197687.63">8149 10139 0,'0'0'0,"0"42"32,0-21-32,21-21 31,0 0-16,1 0 1,-1-21-16,0 21 0,0-21 0,0 0 16,0 0-16,1 0 0,-1-1 0,-21 1 15,21 0-15,0 0 0,0-21 16,22 20-16,-22 1 0,-21-21 0,21 21 16,0 0-16,-21-22 0,0 22 15,0 0-15,0 0 0,0 0 16,-21 21-16,0 0 0,0 0 15,-1 0-15,1 21 0,0 0 0,21 0 16,-21 0-16,0 22 0,0-22 0,21 21 16,-22 0-16,22 1 15,0-22-15,0 21 0,0 1 0,0-22 16,22 21-16,-1-21 0,0 0 0,0 1 16,0-1-16,0-21 15,1 0-15,-1 0 0,0 0 0,0 0 16,0 0-16,0 0 0,1-21 0,-1 21 15,-21-22-15,21 22 0,0-21 16,0 0-16,0 0 0,1 21 0,-1-21 16,0 0-16,0-1 0,0 1 15,0 0-15,1-21 0,-1 21 0,21-1 16,-21-20-16,0 21 0,1 0 16,20 0-16,-21 21 0,0 0 15,0 0-15,1 0 0,-1 0 0,-21 21 16,0 0-16,21 0 0,-21 0 0,0 0 15,0 22-15,0-22 0,0 0 16,0 0-16,0 22 0,0-22 0,0 0 16,0 0-16,0 0 0,0-42 62,21 0-62,0 0 0,0 0 16,1-1-16,-1-20 0,-21 21 15,21 0-15,0 0 0,-21-22 16,0 22-16,21 0 0,-21-21 0,21 20 16,-21 1-16,0 0 0,0 42 31,-21 0-15,21 22-16,-21-22 0,21 0 0,0 21 15,0-20-15,0-1 0,0 21 16,0-21-16,0 0 0,0 22 0,21-22 15,0 0-15,1 0 0,-1 0 16,0 1-16,0-22 16,0 21-16,0-21 0,1 0 15,-1 0-15,0 0 0,0 0 0,0 0 16,22-21-16,-22 21 0,0-22 16,21 1-16,-21 0 0,22 0 0,-22 0 15,0 0-15,0-1 0,0 1 16,-21 0-16,0-21 15,0-1-15,0 22 0,0 0 0,-21 0 0,21 0 16,-21 0-16,0 21 0,0 0 16,0 0-16,-1 0 0,1 0 0,0 0 15,0 21-15,21 0 0,-21 0 0,0 0 16,21 22-16,0-22 16,0 0-16,0 21 0,0-21 0,0 1 15,0 20-15,0-21 0,0 0 0,21 0 16,0 1-16,0-1 0,0-21 15,0 21-15,1-21 0,-1 0 0,0 0 16,21 0-16,-21 0 0,22 0 0,-22 0 16,21 0-16,1-21 0,-22 0 15,21-1-15,0 22 0,-20-21 0,-1 0 16,0 0-16,21-21 0,-21 20 16,1 1-16,-1-21 0,0 21 15,0-22-15,0 1 0,0 21 0,-21-21 0,22 20 16,-22 1-16,21 0 15,0 21-15,0 21 16,-21 0 0,0 1-16,0-1 15,0 0-15,0 0 0,21-21 0,-21 21 16,21-21 0,-21-21 15,0 0-31,0 0 15,0 0-15,0-1 0,-21 1 16,0 0-16,0 0 0,21 0 16,-21 21-16,0 0 15,-1 0-15,1 0 0,0 0 16,0 0-16,21 21 0,-21 0 16,21 21-16,-21-20 0,-1-1 15,22 21-15,0-21 0,0 22 0,0-1 16,0-21-16,0 21 0,0-20 0,0-1 15,0 21-15,0-21 0,0 0 16,0 1-16,22-22 0,-1 21 0,0 0 16,0-21-16,0 0 0,0 0 15,1 0-15,20 0 0,-21 0 16,0 0-16,0 0 0,22 0 0,-22-21 0,21 21 16,-21-21-16,1-1 0,20 1 15,-21 0-15,0 0 0,22 0 16,-22-22-16,0 22 0,0 0 0,-21-21 15,0 21-15,21-1 0,-21-20 16,21 21-16,-21 0 0,0 0 0,0 42 31,0 0-15,0 0-16,0 21 0,0-20 0,-21-1 16,21 0-16,-21 21 0,21-21 0,0 1 15,0 20-15,0-21 0,0 0 16,0 0-16,0 1 0,0-1 0,0 0 15,21-21 1,0 0-16,1 0 16,-1 0-16,0 0 0,0 0 0,0 0 15,0-21-15,1 21 0,20-21 0,-21-1 16,0 1-16,0 0 0,22-21 16,-22 21-16,0-22 0,0 22 15,0-21-15,1 21 0,-1-22 0,0 22 16,-21 0-16,0 0 0,0 0 0,0-1 15,0 44 1,0-1 0,0 0-16,0 0 0,-21 0 15,21 22-15,-21-22 0,21 0 0,0 21 16,0-21-16,0 1 0,0 20 16,0-21-16,0 0 0,0 0 15,21 1-15,0-22 0,0 0 0,0 21 16,0-21-16,1 0 0,-1 0 15,0 0-15,0 0 0,0 0 0,0-21 16,1 21-16,-1-22 0,0 1 0,0 0 16,0 0-16,0 0 0,-21 0 15,22-1-15,-22-20 0,21 0 0,-21-1 16,0 1-16,0 0 0,0-1 16,0-20-16,0 21 0,0-1 15,0 1-15,0 0 0,0-1 0,0 22 16,0-21-16,0 21 0,0-1 15,0 44 1,-21-1-16,21 0 0,-22 21 16,22 1-16,0-1 0,-21 0 0,21 22 15,0-22-15,0 22 0,0-22 16,0 0-16,0 1 0,0-1 0,0 0 16,0 1-16,0-22 0,0 21 15,0-21-15,0 0 0,0 1 0,0-1 16,0 0-16,21-21 0,-21 21 0,22 0 15,-1-21-15,0 0 16,0 0-16,0 0 0,0 0 0,1 0 16,20-21-16,-21 0 0,43-21 15,-43 42-15,0-43 0,0 22 16,0 0-16,22 0 0,-43-22 0,21 22 16,0-21-16,-21 21 0,0-22 0,0 22 15,0 0-15,0 0 0,0 42 31,-21 0-15,21 0-16,-21 1 16,21-1-16,0 0 0,0 0 0,-22 0 15,22 0-15,0 22 0,0-22 16,0 0-16,0 0 0,22-21 16,-1 21-16,0 1 0,0-22 15,0 0-15,22 0 0,-22 0 0,0 0 16,21 0-16,-21 0 0,22 0 15,-22 0-15,0 0 0,21 0 16,-20-22-16,-1 1 0,0 0 0,0 0 16,0 0-16,-21 0 0,0-1 0,21-20 0,-21 21 15,0 0-15,22-22 0,-22 22 16,0 0-16,0 0 0,0 0 16,0 42-1,0 0 1,0 0-16,0 0 0,0 22 0,0-22 15,0 0-15,0 0 0,0 22 0,0-22 16,0 0-16,0 0 0,0 0 16,0 0-16,0 1 0,21-22 15,-21 21-15,21-21 0,0 0 16,0 0-16,0 0 16,1 0-16,-1 0 0,0-21 15,-21-1-15,0 1 16,21 0-16,-21 0 0,0 0 15,0 0-15,0-1 0,0 1 16,-21 0-16,0 0 0,21 0 0,-21 0 16,-1-1-16,1 22 0,0 0 15,0 0-15,0 0 0,0 0 0,-1 0 16,44 0 15,-1 0-31,0-21 0,0 21 16,0-21-16,0 0 0,1 21 0,-1-21 15,21 21-15,-21 0 0,0-21 16,1 21-16,20 0 0,-21 0 0,21 0 16,-20 0-16,-1 21 0,0 0 15,0 0-15,0-21 0,-21 21 16,0 0-16,0 1 0,0-1 0,0 0 16,0 0-16,0 0 0,0 0 0,0 1 15,0-1-15,0 0 0,0 0 16,0 0-16,0 0 0,0 1 0,0-1 15,0 0-15,-21 0 16,0-21 0,21-21 15,0 0-31,0 0 0,21-1 0,-21 1 16,21 0-16,0 0 0,1-21 0,-1-1 15,0 22-15,0-21 0,0-1 16,0 22-16,1-21 0,-1 21 0,21 0 15,-21-1-15,0 22 16,1 0-16,-22 22 0,21-1 0,-21 0 16,0 0-16,0 0 0,0 0 0,0 22 15,0-22-15,0 0 0,-21 21 16,-1-20-16,22-1 0,0 0 0,0 0 16,0 0-16,0 0 0,22 1 31,-1-22-31,21 0 0,-21 0 15,22 0-15,-1 0 0,0 0 0,1 0 16,-22-22-16,21 22 0,-21-21 0,22 0 16,-22 0-16,0 0 0,0 0 15,0-1-15,0 1 0,-21-21 0,0 21 16,0 0-16,0-22 0,0 22 0,0 0 16,-21 21-1,0 21 1,0 0-16,21 0 0,-21 1 15,21-1-15,0 0 0,0 0 16,0 0-16,0 0 0,0 1 16,0-1-16,21-21 0,0 21 15,0 0-15,0-21 16,-21 21-16,0 0 0,22-21 16,-22 22-16,0-1 15,-22-21 1,1 0-16,0 0 0,0 0 15,0 0-15,0 0 0,-1 0 16,-20 0-16,21 0 0,0-21 16,-22-1-16,22 1 0,-21 0 0</inkml:trace>
  <inkml:trace contextRef="#ctx0" brushRef="#br1" timeOffset="-197499.96">12785 9462 0,'0'0'0,"-22"0"0,1 0 0,0 0 15,0 0-15,0-22 0,0 22 16,-1 0 15</inkml:trace>
  <inkml:trace contextRef="#ctx0" brushRef="#br1" timeOffset="-197310.96">11578 9737 0,'-21'0'0,"42"0"0,-21 0 31,21 0-31,0 0 15,22 0-15,-1 0 0,-21 0 16,43 0-16,-22-21 0,0 21 0,1-22 16,-1 22-16,22 0 0,-22 0 15</inkml:trace>
  <inkml:trace contextRef="#ctx0" brushRef="#br1" timeOffset="-196683.96">15515 9927 0,'0'0'0,"21"0"0,22-42 16,-22 42-16,0-21 0,0 0 15,0-1-15,-21 1 0,21 0 16,-21 0-16,0 0 0,0 0 15,0-1-15,0 1 0,-21 21 0,0-21 16,0 21-16,0 0 0,-22 0 16,1 0-16,21 0 0,-21 0 0,20 0 15,-20 21-15,21 0 0,21 1 16,0-1-16,0 0 0,0 0 16,0 0-16,0 0 0,21 1 0,0-1 15,0 0-15,22 0 0,-22 0 16,0 0-16,21 1 0,-20-1 0,-1 0 15,0 0-15,0 0 0,0 0 0,-21 1 16,0-1-16,0 0 16,0 0-16,-21-21 0,-21 21 15,21-21-15,-22 0 0,1 21 0,0-21 16,-1 0-16,1 0 0,0 0 16,-1 0-16,1 0 0,0 0 0,-1-21 15,22 21-15,-21-21 0,21 21 0,-1-21 16,1 0-16,0 0 0,21-1 15,0 1-15,-21 0 0,21 0 0,0 0 16,0 0-16,0-1 0,21 1 16,0-21-16,0 21 0,22-22 0,-22 22 15</inkml:trace>
  <inkml:trace contextRef="#ctx0" brushRef="#br1" timeOffset="-196395.94">16150 9377 0,'0'0'0,"0"-21"0,0 0 0,0-1 16,-21 22-1,0 22-15,21-1 16,0 0-16,-21 21 0,21 1 0,-22-1 16,22 0-16,-21 1 0,21 20 15,0 1-15,-21-22 0,0 21 16,0-20-16,21 20 0,-21-20 0,-1-1 15,1 0-15,0 1 0,21-1 16,0-21-16,-21 0 0,21 0 0,0 1 16,-21-1-16,21-42 31,21-1-31,-21 1 0,21 0 16,-21 0-16,0 0 0</inkml:trace>
  <inkml:trace contextRef="#ctx0" brushRef="#br1" timeOffset="-196215.97">15748 9864 0,'0'0'16,"-21"0"-16,42 0 31,0 0-15,0 0-16,0 0 0,1 0 0,-1 0 15,21 0-15,0 0 0,-20 0 0,20 0 16,0-21-16,1 21 0,-1-22 15,0 22-15,-21-21 0,22 21 0,-22-21 16</inkml:trace>
  <inkml:trace contextRef="#ctx0" brushRef="#br1" timeOffset="-195679.55">16637 10012 0,'0'0'16,"21"0"-16,0 0 15,-21-21 1,21 0-16,-21-1 16,0 1-16,0 0 0,0-21 15,0 21-15,0-1 0,0-20 0,-21 21 16,0 0-16,0-22 0,0 22 16,0 0-16,-1 21 0,1 0 0,0 0 15,-21 0-15,-1 0 0,22 21 16,-21 0-16,0 1 0,20 20 15,1-21-15,-21 21 0,21 1 0,0-1 16,-1-21-16,22 22 0,0-22 16,0 21-16,0-21 0,0 0 0,0 22 15,0-22-15,22-21 0,-1 21 0,0-21 16,21 0-16,-21 21 0,1-21 16,-1 0-16,21 0 0,-21 0 0,0 0 15,22-21-15,-22 21 0,21-21 16,-21 0-16,1 0 0,20 21 0,-21-22 15,0-20-15,0 21 0,-21 0 0,22 0 16,-22-1-16,21-20 0,-21 21 16,0 0-16,0 0 0,-21 21 31,-1 21-31,22 0 16,0 0-16,0 0 0,-21 22 0,21-22 15,0 0-15,0 0 0,0 0 0,0 0 16,0 1-16,0-1 0,21 0 15,-21 0-15,22-21 0,-1 0 0,0 21 16,0-21-16,0 0 0,0 0 16,1 0-16,-1 0 0,0 0 0,0 0 15,-21-21-15</inkml:trace>
  <inkml:trace contextRef="#ctx0" brushRef="#br1" timeOffset="-195332.06">17018 9991 0,'0'-21'0,"0"42"0,0-64 16,0 22-16,0 0 0,0 0 0,0 0 15,0 0-15,0-1 0,21 1 16,0 21-16,-21-21 0,21 0 0,1 21 16,-1 0-16,0 0 0,0 0 15,0 0-15,0 21 0,1-21 0,-1 21 16,0 0-16,-21 22 0,0-22 0,21 0 16,-21 0-16,0 22 0,0-22 15,0 0-15,0 0 0,0 0 0,0 0 16,-21 1-16,21-1 0,0 0 15,-21-21-15,0 0 0,21 21 16,-22-21-16,22-21 31,0 0-31,0 0 16,0-1-16,22 1 0,-1 0 16,-21 0-16,21-21 0,-21 20 15,21 1-15,0-21 0,-21 21 0,21-22 16,1 22-16,-1 0 0,0-21 0,-21 21 15,21-1-15,0 1 0,0 0 16,-21 0-16,22 0 0</inkml:trace>
  <inkml:trace contextRef="#ctx0" brushRef="#br1" timeOffset="-195063.99">17886 9419 0,'-43'43'31,"22"-1"-31,0-21 0,21 21 16,-21 1-16,0-22 0,21 21 0,-21 1 15,-1-1-15,22 0 0,-21 1 16,21-1-16,-21 0 0,21-21 0,-21 22 16,0-22-16,21 21 0,0-21 15,-21 1-15,21-1 0,-22-21 0,22 21 16,0 0-16,0 0 15,22-21 1,-1 0-16,0-21 0,0 21 16,0-21-16,22 0 0</inkml:trace>
  <inkml:trace contextRef="#ctx0" brushRef="#br1" timeOffset="-194742.95">18013 9843 0,'0'0'0,"0"-22"0,0 1 16,-21 21 15,-1 21-31,1-21 0,0 22 0,21-1 16,0 0-16,-21-21 0,21 21 0,-21 0 15,21 0-15,0 1 16,0-1-16,0 0 0,21-21 16,-21 21-16,21-21 0,-21 21 15,21-21-15,0 0 0,-21 21 0,22-21 16,-1 22-16,-21-1 15,0 0 1,0 0 0,-21-21-16,-1 0 15,1 0-15,0 0 0,0 0 16,0 0-16,0 0 0,-1 0 0,1 0 16,0 0-16,0 0 0,21-21 15,-21 0-15,0 0 16,21-1-16</inkml:trace>
  <inkml:trace contextRef="#ctx0" brushRef="#br1" timeOffset="-194550.98">17568 9567 0,'0'-21'0,"21"21"15,1 0 1,-1 0-16,0 0 0,21 0 15,-21 0-15,22 0 0,-1 0 0,-21 0 16,22 0-16,-22 0 0,21 0 16,0 0-16,-20 0 0,-1 0 0,0 0 15,0 0-15</inkml:trace>
  <inkml:trace contextRef="#ctx0" brushRef="#br1" timeOffset="-193731.08">18965 10054 0,'0'0'0,"64"0"32,-43 0-32,0 0 0,0 0 0,0 0 15,1-21-15,20 21 0,0-21 0,-21 21 16,22-21-16,-1 0 0,0 21 15,1-22-15,-22 1 0,0 0 0,0 0 16,0-21-16,-21 20 0,0-20 16,0 21-16,0-21 0,0-1 0,0 22 15,-21-21-15,0 21 0,0-22 16,0 22-16,0 0 0,-1 21 16,1 0-1,21 21-15,0 21 0,0-20 0,0 20 16,0 0-16,-21 22 0,21-22 15,-21 22-15,0-22 0,0 21 0,21-20 16,-22-1-16,1 22 0,0-22 0,0 21 16,0 1-16,0-22 0,-1 22 15,1-1-15,0 1 0,0-22 0,0 22 16,0-1-16,-1-21 0,22 22 0,0-22 16,0 1-16,-21-1 0,21 0 15,0 1-15,0-22 0,0 21 0,0-21 16,21-21-16,1 0 15,-1 0-15,21 0 0,-21 0 16,22-21-16,-1 21 0,0-21 0,1 0 16,-1-22-16,0 22 0,1 0 0,20-21 15,-21-1-15,1 1 0,-1 0 0,-21-1 16,0 1-16,-21 0 0,0-1 16,0 1-16,-21 0 0,0-1 0,-21 1 15,-1 0-15,-20 21 0,21-22 16,-1 22-16,-20 0 0,20 0 15,-20 21-15,21-21 0,20 21 0,-20 0 0,21 0 16,0 0-16,42-22 31,0 22-31,0 0 16,0 0-16,22 0 0,-22 0 16,21-21-16,1 21 0,-1-21 0,0 21 15,-21-21-15,22 21 0,-1-21 0,0 0 16,-20 21-16,20-22 0,0 1 15</inkml:trace>
  <inkml:trace contextRef="#ctx0" brushRef="#br1" timeOffset="-193355.02">19812 9927 0,'0'-42'16,"0"21"0,0 0-16,0-1 15,21 1-15,0 21 16,0-21-16,1 21 0,-1 0 15,0 0-15,0 0 0,0 0 16,0 0-16,1 0 0,-22 21 0,21 0 16,0 1-16,0 20 0,-21-21 15,0 0-15,0 22 0,21-22 0,-21 21 16,0-21-16,0 0 0,0 22 0,0-22 16,0 0-16,-21 0 0,21 0 15,-21 1-15,0-22 16,21-22 15,0 1-31,0 0 16,0 0-16,0 0 0,0 0 0,0-1 15,0 1-15,21 0 0,0 0 16,-21-21-16,21 20 0,0 1 0,1 0 16,-22 0-16,21 0 0,0 0 15,0-1-15,0 22 0,0-21 0,1 21 16,-1 0-16,0 0 0,0 0 15</inkml:trace>
  <inkml:trace contextRef="#ctx0" brushRef="#br1" timeOffset="-192099.91">20764 9843 0,'0'0'0,"22"-22"0,-22 1 31,-22 21-31,1 0 15,0 0-15,0 21 0,0 1 16,0-22-16,-1 42 0,1-21 16,0 0-16,0 0 0,0 1 15,0-1-15,21 21 0,-22-21 0,22 0 16,-21 1-16,21-1 0,0 0 16,0 0-16,0 0 0,21 0 15,1-21-15,-1 0 0,21 0 16,-21 0-16,0 0 0,1 0 15,-1 0-15,0 0 0,0-21 0,0 21 16,0-21-16,1 0 0,-22 0 16,0 0-16,0-1 0,0 1 15,21 0-15,-21-21 0,0 21 0,0-1 16,21-20-16,-21 21 0,21 0 16,0 0-16,0-22 0,1 22 0,-1 21 15,0-21-15,0 0 0,21 21 16,-20 0-16,-1 0 0,0 0 15,0 0-15,0 0 0,0 21 0,-21 21 16,22-21-16,-22 1 0,21 20 16,-21-21-16,0 0 0,0 22 0,0-22 15,0 0-15,0 21 0,0-21 0,0 1 16,0-1-16,0 0 16,-21 0-16,-1-21 15,1 0 1,0 0-16,0-21 15,21 0-15,0 0 16,0-1 0,0 1-16,0-21 0,0 21 0,0 0 0,21-1 15,0-20-15,0 21 0,1-21 16,-22 20-16,21-20 0,0 21 16,21 0-16,-21 21 0,1-21 0,-1 21 15,0 0-15,0 0 0,0 21 16,0 0-16,1 0 0,-1 21 0,0-20 15,-21 20-15,0-21 0,21 0 0,-21 22 16,0-22-16,0 21 0,0-21 16,0 0-16,0 1 0,0-1 0,0 0 15,0 0-15,-21-21 32,0 0-32,21-21 15,0 0 1,0 0-16,0-1 0,0 1 15,0 0-15,21 0 0,0-21 0,21 20 16,-20-20-16,-1 21 0,21-21 16,0 20-16,-20 1 0,20 0 0,0 0 15,1 0-15,-22 21 0,21 0 0,0 0 16,-20 0-16,-1 21 0,0 0 16,0 21-16,-21-20 0,0-1 0,0 0 15,0 42-15,0-41 16,0 20-16,0-21 0,0 0 15,0 0-15,0 1 0,0-1 0,-21-21 0,21 21 16,0 0-16,21-21 31,0 0-31,0 0 16,1 0-16,-1 0 0,0-21 16,0 0-16,0 21 0,0-21 0,22-1 15,-22 1-15,0 0 0,0-21 0,22 21 16,-22-22-16,0 22 0,-21-21 15,21 21-15,-21-22 0,21 22 0,-21-21 16,0 21-16,0-1 0,0 1 16,-21 21-1,0 0-15,21 21 0,-21-21 0,0 22 16,21 20-16,-22-21 0,1 21 16,0-20-16,21 20 0,0-21 0,0 0 15,0 22-15,0-22 0,0 0 16,0 0-16,0 0 0,0 0 0,21 1 15,-21-1-15,21 0 0,1-21 16,-22 21-16,21-21 16,-21 21-16,21-21 0,-21 21 15,-21-21 17,0 0-17,-1 0-15,1 0 16,21-21-16</inkml:trace>
  <inkml:trace contextRef="#ctx0" brushRef="#br1" timeOffset="-191938.97">22585 10202 0,'0'0'0,"-21"0"16,-1 0-1,1 0-15,0 0 16,0 0 0,0 0-16,0 0 0</inkml:trace>
  <inkml:trace contextRef="#ctx0" brushRef="#br1" timeOffset="-191015.99">10710 11388 0,'-42'42'16,"42"-21"-1,-21-21-15,21 21 31,21-21-31,0 0 16,0 0-16,22 0 0,-1 0 16,0 0-16,1 0 0,20 0 15,-21 0-15,22 0 0,-1 0 0,-20 0 16,20 0-16,-20-21 0,20 21 0,-21 0 16,1-21-16,-1 21 0,-21 0 15,0-21-15,1 21 0,-1 0 0,-21-21 16,21 21-16,-21-21 0,0-1 15,-21 22 1,0-21-16,-1 21 0,1 0 16,0 0-16,0 0 0,0 0 15,42 0 32,0 0-31,-21 21-16,21 1 15,-21-1-15,0 0 16,0 0-16,0 0 0,0 0 0,0 1 16,-21-1-16,0 0 0,0-21 15,0 21-15,-1 0 0,1 0 0,0 1 16,0-22-16,0 21 0,0-21 0,-1 0 16</inkml:trace>
  <inkml:trace contextRef="#ctx0" brushRef="#br1" timeOffset="-190383.28">12552 11113 0,'0'0'15,"0"-22"-15,0 1 0,21 21 0,-21-21 0,21 0 16,-42 42 15,0 0-31,0 22 0,-1-22 0,1 21 16,0 0-16,21 1 15,-21 20-15,0-20 0,0-1 0,-1 0 0,22 1 16,-21-1-16,0-21 0,0 21 16,21-20-16,-21-1 0,0 0 15,21 0-15,-22-21 0,22-21 31,0 0-15,22 0-16,-1-1 0,0-20 0,0 21 16,0-21-16,0-1 0,1 1 15,-1 0-15,-21-1 0,21 1 0,0 0 16,0-1-16,0 1 0,-21 0 0,0 20 16,22 1-16,-22-21 0,21 21 15,-21 42 1,0 0-16,0 0 0,0 0 15,0 22-15,0-1 16,0 0-16,0 22 0,0-22 0,0 1 16,0-1-16,0-21 0,21 21 0,-21 1 15,0-22-15,21 0 0,-21 0 16,0 0-16,0 1 0,0-1 0,-21-21 31</inkml:trace>
  <inkml:trace contextRef="#ctx0" brushRef="#br1" timeOffset="-189131.98">12192 11494 0,'0'0'0,"21"0"32,0 0-32,0 0 0,22 0 0,-1-22 15,0 22-15,1 0 0,-1-21 0,0 21 16,22-21-16,-1 0 0,-20 0 15,20 21-15,22-21 0,-22-22 0,1 22 16,-1 0-16,-20 0 0,20 0 0,-20-1 16,-22-20-16,21 21 0,-21 0 15,-21 0-15,0-1 0,0 1 16,0 0-16,-21 21 0,0 0 16,0 0-1,0 0-15,-1 21 0,1 0 0,0 22 16,0-22-16,21 21 0,0 22 15,-21-22-15,0 0 0,21 22 0,-22-22 16,1 22-16,21-22 0,-21 22 0,0-22 16,0 0-16,0 22 0,21-22 15,-22 0-15,22 22 0,-21-22 0,21 22 16,-21-22-16,21 0 0,0 1 0,0-1 16,0 0-16,0-20 0,0-1 15,0 0-15,0 0 0,21-21 0,0 0 16,1 0-16,-1 0 0,0 0 15,0 0-15,0-21 0,0 0 16,1 0-16,20-1 0,-21-20 0,0 21 16,22-21-16,-22 20 0,0-20 0,0 0 15,0-1-15,-21 1 0,0 0 16,0-1-16,0 1 0,-21 0 0,-21 21 16,21-22-16,-22 22 0,22-21 0,-21 21 15,21-1-15,-22 1 0,22 0 16,-21 21-16,21 0 0,21-21 15,21 21 1,0 0-16,0 0 0,21 0 16,1 0-16,-1 0 0,0-21 15,1 21-15,20-21 0,-20 21 16,20-22-16,-21 1 0,1 0 0,-1 0 16,22 0-16,-22-22 0,0 22 0,1-21 15,-22 21-15,21-22 0,-21 22 16,0-21-16,1 21 0,-1 0 0,-21-22 15,0 22-15,0 0 0,0 42 47,0 21-47,0-20 0,0-1 0,-21 21 16,21 0-16,-22 1 16,22-1-16,-21-21 0,21 22 0,0-1 15,-21 0-15,21-21 0,-21 22 0,21-22 16,0 0-16,0 21 0,0-20 15,0-1-15,21 0 0,0 0 16,0-21-16,1 0 0,-1 0 16,21 0-16,-21 0 0,0 0 15,1 0-15,20 0 0,-21 0 0,21-21 16,-20 0-16,20 0 0,-21 21 0,0-22 16,0-20-16,1 21 0,-1 0 15,0 0-15,-21-22 0,21 22 0,-21 0 16,0 0-16,0 0 0,-21 21 15,0 0 1,0 0-16,-1 21 0,22 0 16,-21 0-16,21 0 0,-21 0 15,21 22-15,0-22 0,0 0 0,0 0 16,0 0-16,0 1 0,0-1 0,0 0 16,0 0-16,21-21 15,0 0-15,1 0 0,-1 0 16,0 0-16,0 0 0,0-21 0,0 0 15,1 21-15,20-21 0,-21-1 16,0 1-16,0 0 0,1-21 0,-1 21 16,0-1-16,0-20 0,0 21 15,-21 0-15,21 0 0,-21-1 16,22 22-16,-22 22 16,0-1-16,0 0 15,0 0-15,0 0 0,-22 22 0,22-22 16,0 21-16,0-21 0,0 0 0,0 1 15,0-1-15,0 0 0,0 0 16,0 0-16,22-21 0,-1 0 16,-21 21-16,21-21 0,0 0 15,0 0-15,0-21 0,-21 0 16,22 0-16,-22 0 16,0 0-16,0-1 0,0 1 0,0 0 15,0-21-15</inkml:trace>
  <inkml:trace contextRef="#ctx0" brushRef="#br1" timeOffset="-188927.53">13631 11176 0,'0'0'0,"-21"21"16,21 22-1,64-43 16,-43 0-31,21 0 0,-21 0 0,22 0 16,-22-22-16,21 22 0,-21 0 16,0 0-16,1-21 0,-1 21 0,0 0 15,-21-21-15</inkml:trace>
  <inkml:trace contextRef="#ctx0" brushRef="#br1" timeOffset="-187931.07">15811 11557 0,'22'0'16,"-1"-21"-16,0 0 16,0 21-16,0-21 0,0-1 0,22 1 15,-22 21-15,0-21 0,0 0 0,0 0 16,1-22-16,-1 22 0,-21 0 15,0 0-15,0 0 0,-21 0 16,-22-1-16,22 22 0,-21 0 16,-1-21-16,1 21 0,0 0 0,-1 0 15,1 0-15,0 21 0,-1 1 0,1-1 16,21 0-16,-21 0 0,-1 21 16,22-20-16,0-1 0,-21 0 0,42 21 15,-22-21-15,22 1 16,0-1-16,0 0 0,0 0 0,22-21 15,-1 0-15,0 0 0,0 0 16,21 0-16,-20 0 0,-1 0 16,0 0-16,21 0 0,-21-21 0,22 0 15,-22 0-15,0-1 0,21 1 0,-20 0 16,-1-21-16,21 21 0,-21-1 16,0-20-16,1 21 0,-22 0 0,0 0 15,0-1-15,0 1 0,0 0 16,0 42 15,-22 22-31,22-22 16,-21 0-16,21 21 0,0-21 0,-21 22 15,21-22-15,0 21 0,0-21 16,0 22-16,0-22 0,0 0 0,21 0 16,0 0-16,1-21 0,-1 0 15,0 0-15,0 0 0,0 0 16,22 0-16,-22 0 0,0 0 0,21-21 15,1 0-15,-22 0 0,21 0 16,-21 0-16,22-1 0,-22 1 16,0-21-16,0 0 0,-21 20 0,0-20 15,0 0-15,0-1 0,-21 1 0,0 0 16,0 21-16,-22-22 0,1 22 16,0-21-16,-1 21 0,1-1 15,-22 22-15,22-21 0,-21 21 0,20 0 16,-20 0-16,20 0 0,1 21 0,-64 22 15,64-1-15,-22 0 16,43 1-16,-21-1 0,0 22 0,20-22 16,1 21-16,0-20 0,21 20 0,0-20 15,0-1-15,0 0 0,0-21 16,21 22-16,0-22 0,22 0 0,-22 0 16,21 0-16,-21 1 0,22-22 15,-1 0-15,0 21 0,1-21 16,-1 0-16,0 0 0,1 0 0,20 0 15,-20 0-15,-1-21 0,0-1 0,22 22 16,-22-21-16,0 0 0,22 21 16,-22-21-16,1 0 0,-1-22 0,0 22 15,22 0-15</inkml:trace>
  <inkml:trace contextRef="#ctx0" brushRef="#br1" timeOffset="-187691.98">16785 11007 0,'-21'-21'0,"42"42"0,-63-42 16,21 21-16,42 0 31,0 0-31,0-22 16,0 22-16,22 0 0,-22 0 0,21 0 16,0 0-16,1-21 0,-1 21 15,0 0-15,1 0 0,-22 0 0,21 0 16,-21 0-16,1 0 0,-1 0 0,-21 21 31,-21-21-31,-1 0 16,1 0-16,-21 22 0</inkml:trace>
  <inkml:trace contextRef="#ctx0" brushRef="#br1" timeOffset="-187443.97">16954 10964 0,'-21'0'16,"21"22"0,-21-1-16,21 0 0,-21 0 0,21 21 15,0 1-15,0-1 0,0 0 16,-21 1-16,21-1 0,-21 0 0,21 1 16,0-1-16,0-21 0,0 22 0,0-22 15,0 0-15,0 0 0,0 0 16,0 0-16,0 1 0,21-22 31,0 0-31,-21-22 0,21 22 16,0-21-16,0 0 0</inkml:trace>
  <inkml:trace contextRef="#ctx0" brushRef="#br1" timeOffset="-186879.97">17166 11388 0,'21'0'16,"0"0"-16,1 0 15,-1 0-15,0 0 16,0 0-16,0 0 16,0 0-16,1 0 15,-1-21-15,-21-1 0,21 22 0,0-21 16,-21 0-16,0 0 0,0 0 16,0 0-16,0-1 0,0 1 15,0 0-15,-21 21 16,0 0-16,0 0 0,-1 0 0,1 21 15,0 0-15,0 1 0,0-1 0,0 0 16,-1 21-16,22-21 0,0 1 16,-21 20-16,21-21 0,0 0 15,0 0-15,0 1 0,0-1 0,0 0 0,0 0 16,21-21 0,1 0-16,-1 0 0,0 0 0,0 0 15,0 0-15,22 0 0,-22-21 0,0 21 16,21-21-16,-21 0 0,22-1 15,-1 1-15,-21-21 0,0 21 0,22 0 16,-22-22-16,0 22 0,0-21 16,0 21-16,-21-1 0,0 1 0,0 0 15,-21 42 1,21 0 0,0 1-16,0-1 0,-21 21 0,21-21 15,0 0-15,0 22 0,0-22 16,0 0-16,0 0 0,0 22 0,0-22 15,0 0-15,21 0 0,-21 0 16,0 0-16,0 1 16,0-1-16,-21 0 0,0-21 15,0 0-15,0 0 0,-1 0 16,22-21 0,0 0-16,0-1 0,0 1 0,0 0 15,22 0-15,-1-21 0</inkml:trace>
  <inkml:trace contextRef="#ctx0" brushRef="#br1" timeOffset="-186639.01">18119 10880 0,'0'0'0,"0"21"32,0 0-32,-22 0 0,22 0 15,0 22-15,-21-22 0,0 21 16,21 1-16,-21-1 0,21 0 0,0 1 15,-21-1-15,0 0 0,21-21 0,0 22 16,0-1-16,0-21 0,0 0 16,0 1-16,0-1 0,0 0 15,0 0-15,21-21 32,0-21-32,-21 0 0,0 0 0,0-1 15</inkml:trace>
  <inkml:trace contextRef="#ctx0" brushRef="#br1" timeOffset="-186463.03">17865 11176 0,'0'0'0,"21"0"31,0 0-31,0 0 16,21 0-16,-20 0 0,20-21 15,0 21-15,1-21 0,-1 21 0,0-21 16,1 21-16,-22 0 0,21-22 0,-21 22 15,22-21-15,-22 21 16,0 0-16</inkml:trace>
  <inkml:trace contextRef="#ctx0" brushRef="#br1" timeOffset="-184515.99">18838 11642 0,'-21'0'0,"42"0"0,-63 0 0,21 21 0,21 0 15,21-21 17,0 0-17,0-21-15,0 21 0,1-21 16,-1 21-16,0-21 0,0-1 16,0 1-16,0 0 0,1 0 15,-22 0-15,0 0 0,0-1 0,0-20 16,0 21-16,0 0 0,0 0 0,0-1 15,0 1-15,0 0 0,-22 21 16,1 0-16,0 21 16,21 0-16,0 1 0,0-1 15,-21 21-15,21-21 0,0 22 0,0-22 16,0 21-16,0-21 0,0 22 0,0-22 16,0 0-16,0 0 0,0 0 15,0 0-15,21 1 0,0-22 0,0 0 16,1 0-1,-1 0-15,0 0 0,0 0 16,0 0-16,0-22 0,1 1 16,-1 0-16,21 0 0,-21 0 0,0 0 15,22-1-15,-1 1 0,-21 0 16,22-21-16,-22 21 0,21-1 0,-21 1 16,22 0-16,-22 21 0,0 0 15,0 0-15,-21 21 16,0 0-16,0 1 0,0-1 15,0 0-15,0 0 0,0 0 16,0 22-16,-21-22 0,21 0 0,-21 0 16,21 0-16,0 0 15,0 1-15,21-22 47,-21-22-47,21 22 0,0-21 16,0 0-16,1 0 0,-22 0 0,21 0 15,0-22-15,0 22 0,0 0 16,0-21-16,-21 20 0,0-20 0,22 21 16,-22 0-16,0 0 0,0-1 0,-22 22 31,1 0-31,0 0 0,0 22 16,21-1-16,-21 0 0,21 0 15,-21 21-15,21-20 0,0-1 16,0 21-16,0-21 0,0 0 0,0 22 15,0-22-15,0 0 0,0 0 0,21 0 16,0 1-16,0-22 0,0 21 16,0-21-16,1 0 0,-1 0 0,21 21 15,-21-21-15,22 0 0,-22 0 16,21 0-16,-21 0 0,22-21 0,-22 21 16,21-21-16,-21-1 0,22 1 0,-22 21 15,0-21-15,0 0 16,-21-21-16,0 20 0,0 1 0,0-21 15,0 21-15,0 0 0,0-22 0,0 22 16,0 0-16,-21 21 0,0 0 16,0 0-1,21 21-15,0 0 0,0 0 0,-22 1 16,22 20-16,0-21 0,0 0 16,0 22-16,0-22 0,0 0 0,0 0 15,0 0-15,22 0 0,-22 1 0,21-1 16,0-21-16,0 0 0,0 21 15,0-21-15,1 0 0,-1 0 16,0 0-16,0 0 0,0 0 0,22-21 16,-22 21-16,0-21 0,0-1 15,0 1-15,0 0 0,1 0 16,-1 0-16,0 0 0,0-22 16,0 22-16,0 0 0,1-21 0,-1 20 15,0 1-15,-21 0 0,21 21 16,0 0-16,0 21 15,-21 0 1,0 1-16,0-1 0,0 0 16,0 0-16,22-21 15,-22 21 1,0-42 15,0 0-15,0 0-16,-22 0 15,1-1-15,0 22 0,21-21 16,-21 21-16,0 0 0,0-21 0,-1 21 16,1 0-1,0 21-15,21 0 0,0 1 16,0-1-16,0 21 0,-21-21 16,21 0-16,0 1 0,0-1 0,0 0 15,0 0-15,0 0 0,0 0 0,0 1 16,0-1-16,21 0 15,0 0-15,0-21 0,1 0 16,-1 0-16,0 0 0,0 0 0,0 0 16,0 0-16,1 0 0,-1 0 15,0-21-15,0 0 0,21 21 0,-20-21 16,-1-1-16,0 1 0,0 0 0,21 0 16,-42 0-16,22-22 0,-1 22 15,-21 0-15,21 0 0,-21 0 0,0 0 16,0-1-16,0 44 31,0-1-31,0 0 0,-21 0 0,21 0 16,-21 0-16,21 1 15,-22-1-15,22 0 0,0 0 0,0 0 16,0 0-16,0 1 0,0-1 0,0 0 16,22-21-1,-1 0-15,0 0 16,0 0-16,0 0 0,-21-21 0,21 21 15,1-21-15,-1-1 0,0 1 16,0 0-16,-21 0 16,0 0-16,21-22 0,-21 22 0,21 0 15,-21 0-15,0-21 0,0 20 16,0 1-16,0 0 0,0 42 16,0 0-1,0 22-15,0-22 16,0 0-16,0 0 0,0 0 0,0 1 15,0-1-15,0 0 0,0 0 16,0 0-16,0 0 0,0 1 0,0-1 16,22-21-16,-1 0 0,0 0 15,0 0-15,0 0 16,0 0-16,1 0 0,-1 0 16,0-21-16,-21-1 0,21 1 0</inkml:trace>
  <inkml:trace contextRef="#ctx0" brushRef="#br1" timeOffset="-184264">21717 11176 0,'0'0'0,"21"-148"31,-21 127-31,0 0 0,-21 21 32,0 0-32,21 21 0,-21 21 0,-1 0 15,1 1-15,0-1 0,0 0 0,21 1 16,-21 20-16,0-20 0,21-1 15,0 0-15,-22 1 0,22-1 0,-21-21 16,21 21-16,-21-20 0,21-1 0,0 21 16,0-21-16,0 0 15,0 1-15,0-1 0,21-21 32,22 0-32,-22 0 15</inkml:trace>
  <inkml:trace contextRef="#ctx0" brushRef="#br1" timeOffset="-184021.75">21950 11472 0,'0'0'16,"21"-21"-16,-21 0 0,21 0 0,-21 0 15,0 42 1,-21 0 0,0 0-16,21 22 0,-21-22 15,-1 0-15,22 21 0,0-21 16,-21 1-16,0-1 0,21 21 0,-21-21 15,21 0-15,0 1 0,0-1 16,0 0-16,0 0 0,0 0 16,21 0-1,0-21-15,0 0 16,22 0-16,-22-21 0,0 0 0,0 0 16,0 21-16</inkml:trace>
  <inkml:trace contextRef="#ctx0" brushRef="#br1" timeOffset="-183374.99">22225 11578 0,'21'-42'0,"-84"148"0,105-170 0,-21 1 0,-21 42 16,0 42 15,0 0-31,0 0 0,0 0 0,0 0 16,-21-21-16,21 22 0,0-1 16,-21 0-16,21 0 0,0 0 0,0 0 15,0 1-15,0-1 16,0-42 31,0-1-32,0 1-15,0 0 0,0 0 0,0 0 16,21 0-16,-21-1 0,21-20 16,0 21-16,-21 0 0,21-22 0,1 22 15,20 0-15,-21 0 0,0 21 0,22 0 16,-1 0-16,-21 0 0,21 0 15,1 21-15,-22-21 0,0 21 0,0 0 16,0 22-16,-21-22 0,0 0 16,0 21-16,0-20 0,0-1 0,0 21 15,0-21-15,0 0 0,0 1 0,0-1 16,-21-21-16,0 21 16,21 0-16,-21 0 15,0-21-15,0 0 16,21-21-1,0 0-15,0 0 16,0 0-16,0-1 0,21 1 0,0 0 16,0-21-16,0 21 0,0-22 15,1 22-15,20-21 0,0-1 0,-21 22 16,22 0-16,-1 0 0,0 21 0,1 0 16,-22 0-16,21 0 0,-21 21 15,1 0-15,-1 22 0,0-22 0,-21 0 16,0 21-16,0-21 15,0 22-15,0-22 0,0 0 0,0 0 16,0 0-16,0 22 0,0-22 16,0 0-16,-21 0 0,21 0 15,-21-21 1,-1 0-16,1 0 16,0-21-1,0 0-15,21 0 0</inkml:trace>
  <inkml:trace contextRef="#ctx0" brushRef="#br1" timeOffset="-183170.98">22521 11049 0,'0'0'0,"-21"0"0,-21-21 31,21 21 16,-1 0-47,1 21 15,-21-21-15,21 0 0,-22 0 0</inkml:trace>
  <inkml:trace contextRef="#ctx0" brushRef="#br1" timeOffset="-182975.67">21315 11261 0,'0'0'0,"-21"0"0,-1 0 16,1 0-16,64 0 31,-22 0-31,21 0 0,-21 0 0,22 0 16,-1 0-16,0 0 0,1 0 16,-22 0-16,0 0 0,0 0 0,0 0 15,-42-21 1,0 21-1,-21 0-15,-1 0 0</inkml:trace>
  <inkml:trace contextRef="#ctx0" brushRef="#br1" timeOffset="-136662.95">23220 11705 0,'-21'0'0,"-1"0"140,22-21-140</inkml:trace>
  <inkml:trace contextRef="#ctx0" brushRef="#br1" timeOffset="39208.2">8678 8467 0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4:19:56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1291 0,'0'0'0,"21"-21"16,-21 0 0,21 21-16,-21-21 15,0 0-15,0-1 16,-21 22-1,0 0 1,0 0-16,0 0 16,-1 22-16,22-1 15,0 0-15,-21 0 0,21 0 16,-21 0-16,21 22 0,0-22 16,0 21-16,0 22 0,-21-22 0,21 22 15,-21 20-15,21 1 0,0 0 16,-21-1-16,-1 22 0,1 0 0,0 0 15,0 0-15,0 21 0,0-22 16,-1 1-16,-20 21 0,21-21 16,0 0-16,0 21 0,-1-21 15,1 0-15,0-22 0,0 1 16,0 0-16,21-22 0,-21 1 0,21-1 16,-22-21-16,22 1 0,-21-1 15,21-21-15,0 0 0,0 1 0,0-44 16,0 1-1,0-21-15,0 21 0,0-43 0,0 22 16,0-22-16</inkml:trace>
  <inkml:trace contextRef="#ctx0" brushRef="#br0" timeOffset="816.57">2244 1609 0,'-22'0'0,"44"0"0,-86-21 0,43-1 16,21 1-16,-21 21 16,21-21-16,21 21 31,21 0-31,-21 0 15,22 0-15,20 0 0,1 0 0,-1 0 16,22 0-16,21 0 0,-22 0 16,22 21-16,0-21 0,21 0 15,21 0-15,0 0 0,1 0 0,20 0 16,-21 0-16,21 0 0,22 0 16,-1 0-16,-20 21 0,-1-21 0,0 22 15,1-22-15,-22 21 0,21-21 16,-42 0-16,21 21 0,-42-21 0,0 0 15,0 21-15,-21-21 16,-22 0-16,1 0 0,-22 21 0,0-21 16,1 0-16,-22 21 0,0 1 15,0-22-15,0 21 0,-21 0 16,21 0-16,-21 0 0,0 0 0,0 1 16,0 20-16,0-21 0,0 21 15,-21 1-15,0-1 0,0 0 0,0 1 16,0-1-16,-1 22 0,1-1 15,0 1-15,0-1 0,0 1 0,0 20 16,-1-20-16,22-1 0,-21 22 0,21-22 16,-21 1-16,21 21 0,0-1 15,0-20-15,0 20 0,0 1 16,0 0-16,0-1 0,0-20 16,0 21-16,0-1 0,0-20 0,-21 20 15,21-20-15,-21 21 0,21-22 0,-21 1 16,-1-1-16,1-21 0,0 22 15,21-22-15,-21 1 0,-21-22 0,20 21 16,1-21-16,-21 0 0,21 1 16,-22-1-16,-20 0 0,21-21 15,-22 0-15,-21 21 0,22-21 0,-43 0 16,0 0-16,-21 0 0,-42 0 16,21 0-16,-22 0 0,1 0 0,-21-21 15,-1 21-15,1 0 0,20 0 16,1-21-16,0 21 0,20-21 0,-20 21 15,21 0-15,21 0 0,0-22 16,0 22-16,21 0 0,21 0 0,1-21 16,20 21-16,1 0 0,20-21 15,1 0-15,0 21 0,21-21 0,-1 0 16,1-1-16,21 1 0,0-21 16,0 0-16,0-1 0,0-20 0</inkml:trace>
  <inkml:trace contextRef="#ctx0" brushRef="#br0" timeOffset="1384.52">2836 381 0,'0'0'16,"0"-21"-16,0 0 16,0 0-1,0 42 16,-21 0-31,21 21 16,-21-21-16,21 22 0,-21-1 0,0 22 16,21-22-16,-22 21 0,1 1 15,0-22-15,0 22 0,21-1 16,0 1-16,-21-22 0,21 0 0,0 1 16,0-22-16,0 0 0,0 0 15,0 0-15,21-21 0,0 0 0,0 0 16,0 0-16,1 0 0,-1-21 15,0 21-15,0-21 0,0 0 16,0 0-16,-21 0 0,0-1 16,0 1-16</inkml:trace>
  <inkml:trace contextRef="#ctx0" brushRef="#br0" timeOffset="1595.87">2498 783 0,'-22'0'16,"1"21"-16,21 1 16,0-1-1,21-21 1,1 0-16,20 0 16,-21 0-16,21 0 0,1 0 0,-1-21 15,0-1-15,1 22 0,-1-21 16,-21 21-16,22-21 0,-1 0 0</inkml:trace>
  <inkml:trace contextRef="#ctx0" brushRef="#br0" timeOffset="1892.7">3768 529 0,'0'0'0,"0"-21"0,-22 21 16,1 0-1,0 0-15,-21 0 0,21 0 16,-1 0-16,-20 0 0,21 0 0,-21 21 16,20 0-16,-20 1 0,21 20 15,-21-21-15,20 21 0,1 1 0,0-1 16,0 0-16,21 1 0,0-1 16,0 0-16,0 1 0,0-1 15,0 0-15,0-20 0,0-1 0,21 0 16,0 0-16,0 0 0,22-21 15,-22 0-15,21 0 0,1 0 16,-1 0-16,0-21 0,1 21 16,-1-21-16,0 0 0,1 0 0</inkml:trace>
  <inkml:trace contextRef="#ctx0" brushRef="#br0" timeOffset="2093.58">4064 1016 0,'0'0'0,"0"21"0,-21-21 16,21 21-16,0 1 16,21-22 15,0 0-31,0 0 0,0 0 16,1 0-16,20 0 0,-21 0 15,0-22-15,22 22 0,-22-21 16,0 0-16,21 0 0</inkml:trace>
  <inkml:trace contextRef="#ctx0" brushRef="#br0" timeOffset="2300.46">5038 508 0,'0'0'0,"21"-21"0,-21 42 31,0 0-15,0 22-16,-21-22 0,-1 21 15,1 22-15,0-22 0,21 21 0,-21 1 16,0-1-16,0 1 0,-1-1 16,1 1-16,0-22 0,21 1 0,0-22 15,-21 21-15,21-21 0</inkml:trace>
  <inkml:trace contextRef="#ctx0" brushRef="#br0" timeOffset="2980.92">7747 2053 0,'0'0'0,"0"-21"0,0-21 16,-42-64-1,20 85-15,22 0 0,0 42 32,0 0-32,0 21 15,0 1-15,0-1 0,0 21 16,0 1-16,0 21 0,0-1 0,0 1 16,0 21-16,0 0 0,-21-22 15,0 22-15,21 21 0,-21-21 0,0 21 16,0-21-16,-1 0 0,1-1 15,0 1-15,0 0 0,0 0 16,-22 0-16,22-22 0,0 1 0,0 0 16,0-22-16,21 1 0,-21-1 15,21-20-15,-22-22 0,22 21 0,-21-21 16,21 0-16,0-42 16,-21 0-16,21 0 15,0-21-15,-21-1 0,21-20 0,0-1 16,0 1-16,0-22 0,0 0 15,0 1-15</inkml:trace>
  <inkml:trace contextRef="#ctx0" brushRef="#br0" timeOffset="3677.91">7620 2074 0,'0'0'0,"0"-21"0,0 0 15,21 21 1,0 0-16,0 0 16,22 0-16,-1 0 15,22 0-15,-1 0 0,22 0 0,-1-21 0,22 21 16,0-21-16,42 21 16,0-21-16,22-1 0,20 22 0,1-21 15,-1 0-15,22 21 0,0-21 16,-1 21-16,22-21 0,-21 21 0,21-21 15,-22 21-15,-20 0 0,-1 0 16,1 0-16,-22 0 0,0 0 0,-20 0 16,-22 0-16,-22 21 0,-20 0 15,0-21-15,-22 21 0,-20 0 0,-1-21 16,-21 21-16,21 1 0,-42-1 16,22 0-16,-22 21 0,0-21 0,0 1 15,0 20-15,0 0 0,0 1 16,0-1-16,-22 21 0,22 1 0,-21-1 15,0 1-15,0 21 0,21-22 16,-21 1-16,0 20 0,-1-20 16,22 20-16,0 1 0,-21 0 0,21-1 15,-21 1-15,21 0 0,0-1 16,0-20-16,0 21 0,0-22 0,0 22 16,0-22-16,0 22 0,0-22 15,0 1-15,0-1 0,0 1 0,0-1 16,-21 1-16,0-22 0,0 1 0,-1 20 15,1-42-15,-21 22 0,0-1 16,-22-21-16,22 0 0,-22 22 0,1-22 16,-1 0-16,-20 0 0,-1 0 0,0 0 15,-42-21-15,0 22 16,0-1-16,-42-21 0,0 21 0,-22-21 16,-21 0-16,-20 21 0,-1-21 0,21 21 15,-21-21-15,22 0 0,20 0 16,1 0-16,20 0 0,22-21 0,0 0 15,42 21-15,-21-21 0,42 0 0,1-1 16,20 1-16,22 0 0,-22 0 16,43 0-16,0 0 0,0-1 15,21 1-15,0 0 0,0-21 0,0 21 16,0-22-16,21 1 0,-21-22 16</inkml:trace>
  <inkml:trace contextRef="#ctx0" brushRef="#br0" timeOffset="4129.29">8594 593 0,'0'0'16,"0"-21"-16,0-22 15,0 22-15,-22 42 31,1 0-31,21 1 0,-21 20 16,0 0-16,21 22 0,-21 20 16,0-20-16,-1 21 0,-20-22 15,21 22-15,0-22 0,0 1 0,-1-1 16,22 1-16,0-22 0,0 0 16,0 1-16,0-22 0,0 0 0,0 0 15,22-21-15,-1 0 16,0 0-16,0-21 0,21 0 0,-20 0 15,20 0-15,-21-1 0,0-20 16,22 21-16,-43-21 0,21 20 0</inkml:trace>
  <inkml:trace contextRef="#ctx0" brushRef="#br0" timeOffset="4304.18">8340 1122 0,'0'0'0,"-22"0"15,-20 0-15,21 21 0,0-21 0,0 0 16,-1 0-16,22 21 0,0 0 31,22-21-31,-1 0 16,21 0-16,0 0 0,1 0 15,-1-21-15,22 21 0,-1-21 0,1 0 16,20 0-16,-20-22 0,-1 22 16</inkml:trace>
  <inkml:trace contextRef="#ctx0" brushRef="#br0" timeOffset="4556.04">9821 656 0,'0'0'0,"21"-21"0,-21 0 16,-21 21-16,0 0 15,0 0-15,-21 21 0,-1 0 0,22 0 16,-21 1-16,-1 20 0,1 0 16,21 1-16,-21 20 0,20-21 15,-20 22-15,21-1 0,0 1 0,0-22 16,21 22-16,0-22 0,-22 0 0,22 1 15,0-22-15,0 0 0,0 21 16,22-20-16,-1-22 0,21 21 0,-21-21 16,22 0-16,-1 0 15,21 0-15,-20 0 0,-1 0 0,0-21 16,22-1-16,-43 1 0,21 0 16,1 0-16</inkml:trace>
  <inkml:trace contextRef="#ctx0" brushRef="#br0" timeOffset="4735.93">10096 1249 0,'-21'21'16,"0"-21"-16,0 0 0,21 21 15,-21-21-15,21 21 0,-21-21 0,42 0 32,0 0-17,0 0-15,21 0 0,-20 0 0,20 0 16,0-21-16,1 0 0,20 0 15,-21 0-15,22 0 0,-1-1 0</inkml:trace>
  <inkml:trace contextRef="#ctx0" brushRef="#br0" timeOffset="5077.75">11134 910 0,'0'0'0,"0"-21"0,0-21 15,0 21 1,0-1-16,21 22 31,0 0-31,0 0 16,0 0-16,0 22 0,-21-1 15,0 21-15,0-21 0,0 22 0,0-1 16,0 0-16,0 1 0,-21-1 16,0 0-16,-21 1 0,-1-1 0,1 21 15,-21-41-15,20 20 0,1 0 16,-22-21-16,22 22 0,21-22 0,-21 0 15,20 0-15,22 0 16,22-21 0,-1 0-16,21 0 0,0 0 15,22-21-15,-1 0 0,1 21 16,-1-21-16,1 21 0,-1-21 0,-20 0 16,20 21-16,-20-22 0,-1 1 15,0 21-15,1-21 0</inkml:trace>
  <inkml:trace contextRef="#ctx0" brushRef="#br0" timeOffset="5624.43">13991 2117 0,'0'0'0,"21"-21"0,0-1 0,1-20 0,-1 21 15,-21 0-15,21-22 0,-21 22 16,0 0-16,0 0 0,0 0 16,21 42-1,-21 21 1,0 1-16,0-1 0,0 0 0,0 22 16,0 20-16,0 1 0,0 0 15,0 21-15,-21-1 0,0 1 0,0 0 16,-22 0-16,1 21 0,0 0 0,-1 0 15,1 0-15,21-21 0,-22 21 16,1 21-16,0-21 0,21 0 0,-1 0 16,1 0-16,0 21 0,0-21 15,0-21-15,21 21 0,0-21 16,0 0-16,-21-22 0,21-20 0,0-1 16,0-20-16,0 20 0,0-42 15,0-42 1,0-21-16,21-1 0,0-20 0,0-22 15,0 1-15,0-22 0,1 0 0,20-21 16,-21 0-16</inkml:trace>
  <inkml:trace contextRef="#ctx0" brushRef="#br0" timeOffset="6248.08">13843 2053 0,'0'0'0,"-21"-42"0,21 21 16,0-22-16,0 22 0,21 0 0,21 0 16,22 0-16,-1 0 0,22-1 15,0 1-15,20 21 0,1-21 0,0 21 16,42-21-16,22 21 0,-1 0 16,21-21-16,1 21 0,-1 0 15,22 0-15,0 0 0,-22 0 0,22 0 16,-22 0-16,-20 21 0,20-21 15,-20 21-15,-22 0 0,0-21 0,-21 21 16,-21 1-16,-22-22 16,-20 21-16,-1-21 0,-20 21 0,-1 0 15,-21 0-15,0-21 0,1 43 16,-1-22-16,-21 0 0,0 21 0,0-21 16,0 22-16,0-1 0,0 22 15,0-1-15,0 1 0,-21 20 0,21-20 16,-22 20-16,22 22 0,-21-21 15,21 0-15,0-1 0,0 22 0,0-21 16,0 21-16,0-22 16,0 22-16,0-21 0,0-1 0,0 1 15,0 0-15,0-1 0,21 1 0,-21 0 16,0-1-16,0 1 0,0 0 16,0-22-16,0 22 0,0-22 0,0 22 15,-21-21-15,0-1 0,-21 1 0,-22-1 16,1 1-16,-22-1 0,0 1 15,-20-1-15,-1-21 0,-21 1 0,-21-1 16,-1 0-16,1 1 0,-21-1 0,-22-21 16,22 0-16,-21 1 0,-1-1 15,1 0-15,-1-21 0,1 0 0,-1 0 16,22 0-16,-1 0 0,22 0 16,0 0-16,21 0 0,21-21 15,22 0-15,-1-1 0,0-20 0,22 21 16,-1-21-16,22-1 0,0-20 0,20 20 15,1-20-15,0-22 0,0 22 16,21-1-16,0-20 0</inkml:trace>
  <inkml:trace contextRef="#ctx0" brushRef="#br0" timeOffset="6679.83">14372 656 0,'21'-21'0,"-42"42"0,63-63 16,-42 21-16,0 0 15,0-1-15,0 1 16,0 42 15,0 22-31,0-22 16,-21 21-16,0 22 0,0-1 0,21 1 16,-21 20-16,0-20 0,-1-1 15,22 1-15,0-1 0,0-20 0,0-1 16,0 0-16,0 1 0,22-22 15,-1 0-15,21 0 0,-21-21 0,0 0 16,1 0-16,20 0 0,-21 0 16,21 0-16,-20-21 0,20 21 0,-21-21 15,21 0-15,-20 0 0,-1-1 16,-21-20-16,0 21 0,0 0 0,0-22 16</inkml:trace>
  <inkml:trace contextRef="#ctx0" brushRef="#br0" timeOffset="6832.74">14266 1037 0,'-21'0'16,"42"0"-16,-63 0 0,21 21 0,42-21 31,0 0-31,21 22 0,-20-22 16,20 0-16,0 0 0,1 0 0,-1 0 16,0 0-16,22-22 0,-22 1 15,22 0-15,-1 0 0,1 0 0</inkml:trace>
  <inkml:trace contextRef="#ctx0" brushRef="#br0" timeOffset="7076.6">15706 699 0,'0'0'0,"21"-22"15,21-20 1,-42 21-16,-21 21 16,0 0-16,0 21 0,-1-21 0,-20 21 15,0 22-15,21-22 0,-22 42 16,1-20-16,0-1 0,-1 21 0,22-20 15,-21 20-15,21-20 0,-1 20 16,22-21-16,0-20 0,0 20 0,0-21 16,0 0-16,22 0 0,20 1 15,-21-1-15,0-21 0,22 0 16,-1 0-16,0 0 0,-21 0 16,22 0-16,-1 0 0,0 0 0,-20 0 15,20-21-15,-21 21 0</inkml:trace>
  <inkml:trace contextRef="#ctx0" brushRef="#br0" timeOffset="7264.49">16087 1143 0,'-22'0'0,"1"0"0,0 0 16,0 21 0,0 0-1,42-21 16,0 0-31,21 0 0,-20-21 0,41 0 16,-21 0-16,22 0 0,-22 0 16,22-1-16,-1-20 0</inkml:trace>
  <inkml:trace contextRef="#ctx0" brushRef="#br0" timeOffset="7672.26">16870 677 0,'0'0'0,"0"-21"16,-21 21-1,42 0 32,0 0-47,0 0 0,0 21 16,-21 1-16,21-1 16,-21 21-16,0-21 0,0 22 15,0-1-15,0 0 0,-21 1 0,-21-1 16,21-21-16,0 21 0,-22 1 15,22-22-15,-21 0 0,21 21 0,-1-42 16,1 22-16,0-1 0,42-21 31,0 0-15,1-21-16,20-1 0,-21 22 0,21 0 16,1 0-16,-1 0 0,22 0 15,-22 0-15,0 0 0,1 22 0,-1-1 16,-21 0-16,0 0 0,0 0 15,-21 0-15,0 1 0,0-1 0,-21 0 16,-21 0-16,21 0 0,-22 0 16,1 22-16,-21-22 0,20 0 0,-20 0 15,-1 0-15,1 1 0,-1-22 0,1 21 16,-1 0-16</inkml:trace>
  <inkml:trace contextRef="#ctx0" brushRef="#br0" timeOffset="8132">17568 4360 0,'0'0'0,"0"22"31,0-1 0,21-21-15,1 0 0</inkml:trace>
  <inkml:trace contextRef="#ctx0" brushRef="#br0" timeOffset="8327.87">18246 4382 0,'0'0'0,"21"0"0,-21 21 16,21-21 15,0 21-15</inkml:trace>
  <inkml:trace contextRef="#ctx0" brushRef="#br0" timeOffset="8496.79">18775 4424 0,'0'0'0,"21"0"0,0 0 47,-21 21-47,21-21 16</inkml:trace>
  <inkml:trace contextRef="#ctx0" brushRef="#br0" timeOffset="8660.69">19410 4424 0,'0'0'0,"21"0"0,0 0 47,0 0-31,0 0-1,1 0 1</inkml:trace>
  <inkml:trace contextRef="#ctx0" brushRef="#br0" timeOffset="8828.6">19875 4424 0,'0'0'0,"22"0"32,-1 0-32,0 0 47,0-21-32,-21 0-15</inkml:trace>
  <inkml:trace contextRef="#ctx0" brushRef="#br0" timeOffset="9324.31">21230 1524 0,'0'0'0,"0"-21"16,0 0-16,0 0 0,0-1 0,0 1 15,0 0 1,0 42-1,0 22-15,0-22 16,-21 42-16,21 1 0,-21-1 0,21 22 16,-21 0-16,-1-1 0,1 22 15,21 0-15,0 21 0,-21 0 0,21 0 16,-21 0-16,0 0 16,21 21-16,0-21 0,-21 21 0,-1-21 15,1 0-15,21 21 0,-21-21 16,0 22-16,21-22 0,-21 0 0,0-22 15,21 1-15,-22 0 0,22 0 0,0-21 16,-21-22-16,21 1 0,-21-1 16,21-21-16,0 1 0,0-22 0,0 0 15,0-42-15,0-21 16,0-1-16,0 1 0,21 0 16,-21-22-16,21 1 0,1-1 0,-22-21 15,21-20-15</inkml:trace>
  <inkml:trace contextRef="#ctx0" brushRef="#br0" timeOffset="10036.91">21167 1926 0,'-22'-21'15,"44"42"-15,-65-63 0,22 21 0,21 0 0,0-1 16,0 1-16,0 0 15,21 21-15,22-21 0,-1 21 0,21 0 16,22 0-16,21-21 16,0 21-16,21 0 0,21 0 0,0 0 15,21 0-15,22 0 0,21 0 16,-1 0-16,22 21 0,0 0 16,-21-21-16,20 21 0,1 0 0,-21-21 15,0 22-15,-1-1 0,-41-21 16,-1 21-16,-21-21 0,-21 21 0,-21-21 15,-21 0-15,-1 21 0,-20 0 16,105 22-16,-127-22 16,-20 0-16,-1 0 0,0 0 15,-21 1-15,0 20 0,0 0 0,0 1 16,-21-1-16,-22 0 16,22 22-16,-21-1 0,0 1 0,-149 274 31,149-253-31,21-21 0,-22 20 15,22 1-15,0 0 0,0-1 16,21 1-16,0 0 0,-21-1 0,21 1 16,0-22-16,0 22 0,0 0 15,0-1-15,0 1 0,0 0 0,-22-1 16,22 1-16,0-21 0,0 20 0,-21-20 16,0-1-16,0 22 0,21-22 15,-21 1-15,-22-1 0,22 1 0,0-1 16,-21-20-16,-1 20 0,1-20 15,-21-1-15,20 0 0,-20 1 16,-1-22-16,-20 0 0,20 21 0,-21-21 16,1 1-16,-22-1 0,0-21 0,-21 21 15,0-21-15,0 0 0,-21 21 16,-21-21-16,-1 0 0,-20 0 0,-22 0 16,22 0-16,-22-21 0,-21 21 0,21-21 15,1 21-15,-1-21 0,22 21 16,-1-22-16,22 22 0,-1-21 0,43 21 15,0-21-15,0 0 0,43 0 0,-86-43 16,128 43-16,-21-21 16,20-1-16,22 1 0,0 0 15,0-85-15,21 63 0,0 1 16</inkml:trace>
  <inkml:trace contextRef="#ctx0" brushRef="#br0" timeOffset="10594.21">21272 741 0,'0'0'0,"22"-21"0,62-64 31,-63 85-31,-21-21 16,0 0-16,22 21 0,-22-21 0,21 21 15,-42 21 1,-1 0 0,1 0-16,-21 21 0,21 1 15,0-1-15,-1 22 0,1-1 0,0 1 16,0-22-16,0 21 0,21-20 15,0 20-15,-21-42 0,21 22 0,0-1 16,0-21-16,0 0 16,0 1-16,21-22 0,0 21 15,0-21-15,21 0 0,-20 0 16,20 0-16,0-21 0,1-1 0,-1 22 16,-21-21-16,21 0 0,-20 0 15,-1 0-15,0 0 0,-21-1 0,0-20 16,0 21-16</inkml:trace>
  <inkml:trace contextRef="#ctx0" brushRef="#br0" timeOffset="10763.89">21124 1016 0,'0'0'0,"-21"0"0,0 0 32,42 0-17,0 0-15,0-21 16,1 21-16,20 0 0,0 0 0,1-21 15,-1 21-15,21 0 0,1-21 16,-22-1-16,22 22 0,-1-21 0,1 21 16,-22-21-16</inkml:trace>
  <inkml:trace contextRef="#ctx0" brushRef="#br0" timeOffset="11040.65">22415 741 0,'0'0'0,"22"0"0,-22-21 16,0 0-1,-22 21-15,1 0 16,0 0-16,0 0 0,-21 0 16,20 0-16,1 0 0,0 21 0,-21 0 15,21 21-15,-1-21 0,1 22 16,0-1-16,0 0 0,0 1 0,0-1 16,21 0-16,0 1 0,0-22 15,0 21-15,0-21 0,0 22 0,0-22 16,0 0-16,0 0 0,21-21 15,0 21-15,0-21 0,0 0 0,22 0 16,-22 0-16,21 0 0,0 0 16,-20 0-16,20 0 0,0-21 0,22 21 15,-22-21-15,0 0 16,1 0-16</inkml:trace>
  <inkml:trace contextRef="#ctx0" brushRef="#br0" timeOffset="11216.87">22818 1122 0,'21'0'63,"0"0"-63,0 0 16,0 0-16,22 0 0,-22-21 15,21 21-15,0-21 0,-20 21 16,20-22-16,0 1 0</inkml:trace>
  <inkml:trace contextRef="#ctx0" brushRef="#br0" timeOffset="11460.67">23580 699 0,'0'0'0,"-22"0"15,1 0 1,0 21-1,0 0-15,21 21 0,0-21 0,-21 22 16,0-1-16,-1 0 0,22 1 16,-21-1-16,0 0 0,0 1 0,21-1 15,0-21-15,-21 22 0,21-22 16,-21 0-16,21 0 0,0 0 16,21-21-1,0 0-15,0 0 16</inkml:trace>
  <inkml:trace contextRef="#ctx0" brushRef="#br0" timeOffset="12078.13">24109 826 0,'0'0'0,"21"-22"16,0 1 0,-42 42-1,0 1-15,-22-1 0,22 0 16,-21 21-16,0 1 0,-1-22 0,1 21 15,0 0-15,-1 1 0,1-22 16,21 21-16,0-21 0,21 1 0,0-1 16,0 0-16,0 0 0,42-21 15,-21 0 1,0 0-16,22 0 0,-22 0 16,21 0-16,0-21 0,1 0 0,-22 21 15,0-21-15,0-1 0,0-20 16,1 21-16,-22 0 0,0-22 0,0 22 15,0 0-15,0-21 0,0 21 16,0-1-16,0 1 0,0 0 16,0 0-16,0 0 0,21 21 0,-21-21 15,21-1-15,0 22 0,0 0 16,0-21-16,1 21 0,-1 0 0,21 0 16,-21 0-16,0 0 0,1 0 15,20 21-15,-42 1 0,21-1 0,0 0 16,-21 21-16,0 1 15,0-22-15,0 21 0,0 0 0,0-20 16,0 20-16,0 0 0,0-21 16,0 1-16,0-1 0,0 0 0,0 0 15,0 0-15,21 0 0,1-21 16,-1 0-16,0 0 0,0 0 0,0 0 16,0 0-16,22-21 0,-22 0 15,0 0-15,21 0 0,-20-22 0,-1 1 16,0 0-16,-21-22 0,0 1 15,0 20-15,0-20 0,0 21 0,0-1 16,-21 22-16,0 0 0,-1 0 16,1 0-16,-21 21 0,21 0 15,-22 0-15,22 0 0,-21 21 0,21 0 16,0 0-16,-22 0 0,22 0 16,0 1-16,0 20 0,0-21 15,-1 0-15,-20 22 0</inkml:trace>
  <inkml:trace contextRef="#ctx0" brushRef="#br0" timeOffset="18219.9">3895 4953 0,'0'0'0,"-22"-21"0,22 0 0,0 0 16,0-1-16,0 1 0,0-21 16,0 21-16,0 0 0,0-1 15,0 1-15,-21 21 16,21 21 0,0 22-16,0-22 15,0 42-15,0-20 0,0 20 0,0 1 16,0-1-16,-21 1 0,21-1 15,0 1-15,0-1 0,0-20 0,-21 20 16,21 1-16,-21-22 0,21 0 16,0 1-16,0-1 0,0-21 0,0 0 15,21-21 17,-21-42-32,0 21 0,21 0 15,-21-22-15,21 1 0,-21 0 0,0-1 16,0 1-16,0 0 0</inkml:trace>
  <inkml:trace contextRef="#ctx0" brushRef="#br0" timeOffset="18960.33">3852 4805 0,'0'-42'15,"0"84"-15,-21-106 0,21 43 0,0 0 16,0 42 0,21 22-16,0-22 15,1 21-15,-22 22 0,21-22 0,21 0 16,-21 22-16,0-22 0,1 0 15,-1 1-15,0-1 0,0-21 16,0 22-16,22-22 0,-22 0 0,0 0 16,21 0-16,-21-21 0,22 0 15,-1 0-15,0 0 0,-20 0 0,20 0 16,-21 0-16,21 0 0,-20 0 16,-1 0-16,-42 0 15,-1 0 1,-20 21-16,21 1 0,-21-22 0,-22 21 15,22 21-15,-1-21 0,1 0 16,0 22-16,-22-1 0,22-21 0,0 22 16,-1-1-16,1-21 15,0 21-15,-1-20 0,1-1 0,21 0 16,0 0-16,-1-21 0,22-21 31,0 0-31,22-22 0,-1 22 0,0-21 16,0 0-16,0-1 0,22-20 15,-22 20-15,0-20 0,0 21 0,0-22 16,0 22-16,1-22 0,-22 22 16,0 0-16,0 20 0,0 1 0,0 0 15,-22 21-15,1 21 16,0 0-16,21 1 0,-21 20 0,0 0 16,21 1-16,-21-1 15,21 21-15,0-20 0,-22-1 0,22 22 16,-21-22-16,21-21 0,0 21 15,0-20-15,0-1 0,0 0 0,0-42 32,21 0-32,1-1 0,-22-20 15,21 21-15,-21-21 0,0-1 16,21 1-16,-21 0 0,21-1 0,-21 1 16,0 0-16,0-1 0,21 22 15,-21-21-15,0 84 31,0-21-31,0 22 0,0-22 0,0 21 16,0 0-16,0 1 0,0 20 0,0-20 16,-21-1-16,21-21 0,0 21 15,0-20-15,0 20 0,0-21 16,0 0-16,21-21 0,0 0 16,1-21-16,-1 0 0,0 0 15,0 0-15,21-22 0,-20 22 16</inkml:trace>
  <inkml:trace contextRef="#ctx0" brushRef="#br0" timeOffset="27524.93">25082 910 0,'22'-21'15,"-22"0"1,0 0-1,-22 42 17,1 0-32,21 0 15,0 0-15,-21 1 0,0 20 16,0-21-16,21 21 0,-21 1 0,21-1 16,-22 0-16,22 1 15,0-1-15,-21-21 0,0 22 0,21-22 16,0 0-16,0 0 0,0 0 15,0 0-15,0 1 0,0-1 0,21-21 16,0 0 0,1 0-16,-1 0 0,0 0 15,0 0-15,0-21 0,0 21 16,22-22-16,-22 1 0,0 0 0,-21 0 16,21 0-16,0-22 0,1 22 15,-22 0-15,0-21 0,0 21 0,0-22 16,0 1-16,0 21 15,0-22-15,0 1 0,0 21 0,0-21 16,-22 20-16,1 1 0,0 0 16,0 0-16,0 21 0,-22 0 15,22 0-15,0 0 0,-21 21 0,21 0 16,-22 22-16,1-22 0,0 21 16,20 0-16,-20 1 0,21-1 0,-21 0 15,20 1-15,1-1 0,0 0 16,21 1-16,0-22 0,0 21 0,0-21 15,0 1-15,0-1 0,0 0 16,21 0-16,-21 0 0,21 0 0,1-21 16,-1 0-16,-21 22 15,21-22-15</inkml:trace>
  <inkml:trace contextRef="#ctx0" brushRef="#br0" timeOffset="36013.23">4085 5292 0,'0'-21'31,"0"42"16,-21 0-47,0 0 15,21 0-15,-21 0 0,-1 1 0,22-1 16,-21 0-16,21 0 16,-21 0-16,21 0 0,-21 1 0,21-1 0,0 0 15,21-21 17,0 0-32,0-21 0,22 21 0,-22-21 15,0-1-15,21 1 0,-20 21 16,20-21-16,0 0 0,-21 0 0,22 0 15,-22 21-15,0-22 0,0 22 0,0 0 16,-42 0 0,0 0-1,-21 0-15,21 0 0,-22 22 16,1-1-16,0-21 0,20 21 0,-20 0 16,0-21-16,-1 21 0,22-21 15,0 0-15,0 21 0,0-21 0,42 0 31,0 0-15,21 0-16,-20 0 0,-1 0 16,21-21-16,-21 21 0,22 0 15,-22 0-15,21-21 0,-21 21 16,0 0-16,22 0 0,-22-21 0,0 21 16,0 0-16,-42 0 31,-21 0-31,21 21 0,-22-21 15,1 21-15,0-21 0,-1 0 0,22 0 16,-21 21-16,21-21 0,-1 22 16,1-22-16,42 0 31,1-22-15,20 1-16,-21 21 0,0-21 0,22 0 15,-22 21-15,21-21 0,-21 0 16,0-1-16,1 22 0,-1-21 0,0 21 15,-42 0 1,0 0-16,-22 0 16,22 0-16,-21 0 0,-1 0 15,22 0-15,-21 21 0,0-21 0,20 0 16,1 0-16,0 0 0,0 0 16,0 0-16,0 0 0,21-21 31,0 0-31,0 0 0,0 0 15,0 0-15,0-1 16,21 1-16,-21 0 0,0-21 0,0 21 16,0-1-16,0-20 0,0 21 15,0 0-15,0-22 0,0 22 0,0 0 16,0 0-16,0 42 31,0 0-31,0 0 16,0 22-16,0-1 0,0 0 0,0 22 15,0-22-15,0 22 0,0-22 16,0 22-16,0-1 0,0 1 0,0-1 16,-21 1-16,21-1 15,0 1-15,0-1 0,-22-21 0,22 1 16,0-1-16,0-21 0,0 0 16,0 1-16,0-1 0,0 0 0,0 0 15,22-21 1,-1 0-16,-21-21 15,0 0-15,0 0 0,0-1 16,0 1-16,0-21 0,0 0 0,0-1 16,0-20-16,0 20 0,0-20 15,0-1-15,-21 1 0,21-1 0,-22 1 16,22 21-16,-21-22 16,21 1-16,-21-1 0,21 22 0,0-22 15,0 22-15,0 0 0,0 20 16,-21-20-16,21 21 0,0 0 15,21 42 17,-21 0-32,21 0 15,-21 0-15,21 1 0,1-1 16,-22 0-16,21 0 0,0 0 16,0 22-16,0-22 0,0 0 15,1 0-15,20 0 0,-21 0 0,21 1 16,1-1-16,-1 0 0,0-21 15,1 21-15,20 0 0,-20-21 16,-1 0-16,0 21 0,1-21 0,-1 0 16,-21 0-16,21 0 0,-20 0 15,-1 0-15,0 0 0,-42 0 32,-22 0-32,22 0 15,-21 22-15,21-22 0,-22 0 16,1 0-16,0 21 0,-1-21 0,1 21 15,0-21-15,-1 21 0,1-21 16,0 21-16,21 0 0,-22-21 0,1 22 16,21-1-16,-22 0 0,22 0 15,0 0-15,0-21 0,0 21 16,0 1-16,-1-22 0,22 21 16,-21 0-16,21 0 15,21-21 16,1 0-15,-1-21-16,0 0 0,0 21 0,21-21 16,-20-1-16,20 22 0,-21-21 15,21 0-15,1 0 0,-1 0 16,0 0-16,22 21 0,-22-22 16,1 1-16,20 21 0,-21 0 0,-20-21 15,20 21-15,-21 0 0,0 0 16,-42 21-1,-21-21-15,21 21 16,-22 1-16,-20-1 0,20 21 0,-20-21 16,21 0-16,-22 22 0,22-22 15,-22 0-15,22 21 0,0-20 0,-1-1 16,22-21-16,0 21 0,0-21 16,0 0-16,-1 0 0,44-21 31,-1 0-16,21-1-15,-21 1 0,22 0 16,-22-21-16,21-1 0,0 22 0,-20-21 16,20 21-16,0-22 0,1 22 15,-1 0-15,0 0 0,-21 21 0,22-21 16,-22 21-16,0 0 0,-42 21 31,0 0-31,-22 0 16,22 0-16,-21 1 0,0-1 15,-1 21-15,1-21 0,21 22 0,-22-22 16,1 0-16,21 21 0,-21-21 16,20-21-16,1 22 0,0-1 0,0-21 15,21 21 1,0-42 0,21 0-1,0-1-15,0 1 0,1 0 16,-1 0-16,21 0 0,-21-22 0,22 22 15,-22 0-15,21-21 0,0 21 16,1-1-16,-1 1 0,-21 0 0,22 0 16,-22 0-16,0 21 0,-21 21 31,-21 0-31,-22 0 16,22 0-16,-127 85 15,106-63-15,21-1 16,-22-21-16,1 21 0,21-20 15,-22 20-15,22-21 0,-21 0 0,21 0 16,0 1-16,-1-22 0,22 21 16,22-21 15,-1-21-31,0-1 0,0 1 16,21 0-16,-20 0 0,-1 0 15,21-22-15,-21 22 0,22-21 16,-22 0-16,21 20 0,0-20 0,-20 21 15,20 0-15,-21 0 0,0-1 16,0 1-16,-21 42 16,0 1-1,-21-1-15,-21 0 0,21 21 16,0 1-16,-1-22 0,-20 21 0,21 0 16,-21 1-16,20-22 0,1 21 15,0-21-15,0 22 0,0-22 16,0 0-16,-1-21 0,22 21 0,-21-21 15,21-21 17</inkml:trace>
  <inkml:trace contextRef="#ctx0" brushRef="#br0" timeOffset="48304.84">4339 5779 0,'0'0'0,"-21"-22"15,0 22-15,21-21 16,-21 21-16,-1 0 15,22 21 1,0 1-16,-21-1 0,21 0 0,0 21 16,0-21-16,0 22 0,0-22 15,0 21-15,21 1 0,1-1 0,-1 21 16,0-20-16,21 41 16,1 22-16,-1-42 15,-21-22-15,21 22 0,1-22 0,-1 0 16,0 1-16,64 41 15,-42-41-15,-1-1 0,-20 0 0,20-21 16,1 22-16,-1-22 0,1 21 16,-1-21-16,22 22 0,-22-22 0,22 0 15,0 21-15,-1-20 0,1-1 0,0 0 16,-1 0-16,1-21 0,0 21 16,-1-21-16,1 0 0,21 0 0,-22 0 15,22 0-15,0 0 0,0-21 0,0 0 16,0 0-16,-1 0 0,1-1 15,0 1-15,21 0 0,0 0 16,0-21-16,-21 20 0,21 1 0,0-21 16,0 21-16,0-22 0,0 22 15,0-21-15,0 21 0,21-22 0,-21 22 16,0-21-16,21 21 0,-21-22 0,21 22 16,22-21-16,-22 21 0,0-22 15,0 22-15,22-21 0,-22 21 0,21 0 16,0-1-16,1 1 0,-22 0 0,21 21 15,-21-21-15,1 21 0,-1 0 16,0 0-16,0 0 0,-21 0 0,0 0 16,0 0-16,0 0 0,-21 21 15,21 0-15,-21-21 0,21 21 16,-21 1-16,21-1 0,-22 0 0,1 21 16,0-21-16,-21 1 0,21 20 0,-22 0 15,22-21-15,-21 22 0,-1-1 16,1 0-16,0-20 0,-22 20 0,22 0 15,-22 1-15,1-1 0,-1 0 0,1 1 16,-22-1-16,22 0 0,-22 1 16,0-1-16,1 0 0,-1 1 0,-21-1 15,22 0-15,-22 1 0,0-1 0,21-21 16,-21 21-16,1-20 0,-22-1 16,21 21-16,-21-21 0,21 0 15,-21 1-15,0-1 0,0 0 16,21 0-16,0-21 31,-21-21-15,21 0-16,1 21 15,-1-21-15,-21-1 0,21-20 16,0 21-16,21 0 0,-20-22 0,-1 1 16,21 0-16,0-1 0,1 1 0,-1 0 15,0-1-15,1 1 0,20 0 16,-20-1-16,20 1 0,-21 21 15,22-21-15,-1 20 0,1 1 0,21-21 16,-22 21-16,22 0 0,-1-1 16,-20 1-16,21 0 0,-1 0 0,1 0 15,21 0-15,-22-1 0,1 1 0,21 0 16,0 0-16,0 21 0,-1-21 16,1 0-16,21 21 0,-21 0 0,0 0 15,0 0-15,0 0 0,-1 21 0,22 0 16,-21-21-16,0 21 0,0 0 15,0 0-15,0 1 0,-1-1 16,1 0-16,0 0 0,0 0 0,0 22 16,21-22-16,-21 0 0,-1 0 15,1 21-15,0-20 0,0-1 0,0 0 16,0 21-16,-1-21 0,1 1 0,0 20 16,0-21-16,-21 0 0,20 0 15,1 1-15,-21-1 0,0 0 0,20-21 16,-20 21-16,21-21 0,-21 0 0,20 0 15,-20 0-15,21 0 0,-21 0 16,-1-21-16,1 0 0,0 0 0,-1-1 16,1-20-16,-22 21 0,22-21 15,-21-1-15,-1 1 0,1 0 0,-22-1 16,0 1-16,1-22 0,-1 22 16,-21-21-16,21 20 0,-20-20 15,-1-1-15,0 22 0,0-22 0,0 1 16,0 21-16,1-1 0,-1 1 0,0 0 15,0 20-15,0 1 0,0 0 16,1 0-16,-22 0 0,0 0 0,21 21 16,-21-22-1,-21 22 1,-1 0-16,-20 0 0,-21 0 0,-1 0 16</inkml:trace>
  <inkml:trace contextRef="#ctx0" brushRef="#br0" timeOffset="49420.86">5122 8551 0,'0'0'0,"21"0"0,-21-21 0,22 0 0,-22 0 16,0 0-16,0 0 15,-22 21-15,-20 0 16,21 0-16,0 0 0,-22 0 16,1 21-16,0 0 0,-1 0 0,22 0 15,-21 22-15,0-22 0,-1 42 16,22-20-16,0 20 0,0 1 15,0-1-15,21 1 0,0-1 0,0 1 16,0-1-16,0 1 0,0-1 16,0-21-16,21 1 0,0-1 0,0 0 15,0 1-15,0-22 0,1 21 16,-1-21-16,21-21 0,-21 22 0,22-22 16,-22 0-16,21 0 0,-21 0 15,22-22-15,-1 1 0,0 0 0,-21 0 16,22-21-16,-1 20 0,0-20 15,1 0-15,-1-1 0,0-20 0,1 21 16,-1-22-16,0 1 0,1-1 16,-22-21-16,0 22 0,0 21 15,0-22-15,-21 22 0,0-1 0,0 1 16,0 0-16,0 21 0,0-22 0,0 22 16,0 42-1,0 0 1,-21 1-16,21 20 0,-21 0 15,21 1-15,-21 20 0,21 1 0,0-1 16,0 1-16,-21-1 0,21 1 0,-21-1 16,21-21-16,0 22 0,0-22 15,0 1-15,0-1 0,21 0 0,-21 1 16,21-22-16,0 0 0,0 0 16,22 0-16,-22-21 0,0 0 15,21 0-15,1 0 0,-1 0 0,-21-21 16,21 0-16,1 0 0,-1-22 15,-21 22-15,0-21 0,22 0 0,-22 20 16,0-20-16,-21 0 0,21-1 16,-21 22-16,21-21 0,-21 21 0,0 42 31,0 0-31,0 0 16,0 0-16,0 22 0,0-22 0,-21 0 15,21 21-15,0-20 0,-21-1 0,21 0 16,0 0-16,0 0 0,0 0 15,0 1-15,-21-22 0,21 21 16,-21-21-16,0 0 16,21-21-1,-22-1-15,22 1 0,-21 0 0,21-21 16,0 21-16,0-22 0</inkml:trace>
  <inkml:trace contextRef="#ctx0" brushRef="#br0" timeOffset="49575.87">6117 8911 0,'0'0'15,"0"-21"-15,0 0 0,0 0 16,-21 21 0,0 21-1,0-21-15,21 21 0,0 0 16,-22 0-16,22 1 0,0-1 16,0 0-16,0 0 15</inkml:trace>
  <inkml:trace contextRef="#ctx0" brushRef="#br0" timeOffset="50356.63">6604 8975 0,'0'0'16,"0"-21"-16,21 21 0,-21-22 16,-21 22-1,0 0-15,0 0 16,-1 22-16,1-1 15,0 0-15,0 0 0,0 21 0,0-20 16,-1 20-16,1 0 0,0 1 0,21-1 16,0-21-16,-21 21 0,21 1 15,0-1-15,0 0 0,0-20 0,0 20 16,0-21-16,21 21 0,0-20 0,0-22 16,1 21-16,20-21 0,0 0 15,1 0-15,-1 0 0,0 0 0,1-21 16,-1-1-16,21 1 0,-20 0 15,-1-21-15,0 21 0,1-22 16,-1 1-16,0 0 0,-20-1 0,20 1 16,-21-22-16,0 1 0,-21 21 15,0-22-15,21 1 0,-21-1 0,0 22 16,0-22-16,0 22 0,0 21 16,0-22-16,0 22 0,0 0 0,-21 21 15,21 21 1,0 0-16,0 1 0,0 20 15,0 0-15,0 1 0,0-1 0,0 21 16,0-20-16,-21 20 0,21-20 0,0 20 16,-21-21-16,21 1 15,0-1-15,0 0 0,0-20 0,-21-1 16,21 21-16,0-21 0,0 0 0,0 1 16,21-22 15,0-22-31,-21 1 0,21 0 15,0 0-15,1 0 0,-1-22 0,0 22 16,0-21-16,0 21 0,0-22 0,1 22 16,-1-21-16,0 21 0,0 0 15,0-1-15,-21 1 0,21 21 0,-21 21 32,0 1-32,0-1 0,0 0 15,-21 0-15,0 0 0,0 0 0,-21 1 16,20-1-16,1 0 0,0 0 15,0 0-15,0 0 0,0-21 0,21 22 16,0-1-16,0 0 0,0 0 0,-22 0 16,22 0-16,0 1 15,0-1-15,0 0 0,22 0 16,-1-21-16,-21 21 0,21-21 0,0 0 16,0 0-16,0 0 0,1 0 15,-1 0-15,0 0 0,21 0 0,-21 0 16,22-21-16,-22 0 0,0 21 15,21-21-15</inkml:trace>
  <inkml:trace contextRef="#ctx0" brushRef="#br0" timeOffset="51348.74">8530 8975 0,'0'0'0,"-21"-43"0,0 22 0,0-21 16,-1 21-16,22-22 0,0 22 0,-21 0 16,21 0-16,0 0 0,0 0 15,-21 21-15,21 21 16,0 0-16,-21 0 0,21 21 15,-21 1-15,0-1 0,21 0 16,-22 22-16,1-22 0,21 22 0,-21-1 16,21-20-16,0 20 0,-21-21 15,21 22-15,0-22 0,0 1 0,0-1 16,0 0-16,21 1 0,0-22 0,0 0 16,1 0-16,20 0 15,0-21-15,1 0 0,-1 0 0,0 0 16,22-21-16,-22 0 0,22 0 0,-22 0 15,21-22-15,-20 22 0,-1-21 16,0 21-16,1-22 0,-22 1 0,21 0 16,-42-22-16,0 22 0,0-22 15,0 1-15,-21-1 0,0 1 0,0-1 16,-22 1-16,-20 20 0,21 1 0,-1 0 16,-20 21-16,-1-1 0,22 22 15,-22 0-15,22 0 0,-21 22 0,20-1 16,1 21-16,0 0 0,-1 22 15,22-22-15,0 22 0,21-1 16,0 1-16,0-22 0,0 22 0,21-22 16,0 0-16,22 1 0,-22-22 15,21 21-15,22-21 0,-22 0 0,21 1 16,1-22-16,-1 0 0,22 0 0,-21 0 16,-1 0-16,22 0 0,-22 0 15,1-22-15,-22 1 0,22 0 0,-22 0 16,0 0-16,-21-22 0,1 22 15,-1-21-15,0 0 0,-21-1 0,21 22 16,-21-21-16,0 21 0,0-1 16,0 1-16,0 0 0,0 42 31,0 0-31,0 1 0,0-1 0,0 0 16,0 21-16,0-21 0,0 22 15,0-1-15,0-21 0,0 22 0,0-22 16,0 21-16,0-21 0,0 22 15,0-22-15,0 0 0,0 0 0,-21 0 16,21 0-16,-21-21 31,21-21-31,0 0 0,0 0 16,0 0-16,0-22 0,0 1 0,0 0 16,21-1-16,0 1 15,21 0-15,-20-22 0,-1 22 0,21 0 16,0-1-16,1 22 0,-1 0 15,0 0-15,1 21 0,-1 0 0,22 21 16,-22 0-16,0 0 0,-21 0 0,22 22 16,-22-1-16,-21 127 15,0-126-15,-21-1 16,0 0-16,-1 1 0,1-1 0,0-21 16,0 22-16,0-22 0,0 0 15,21 0-15,-22-21 0</inkml:trace>
  <inkml:trace contextRef="#ctx0" brushRef="#br0" timeOffset="52796.47">11218 8954 0,'0'0'0,"21"-22"15,85-189 1,-106 168-16,21 22 0,-21 0 15,0-21-15,0 21 0,0-1 16,-21 22-16,0 0 16,0 0-16,0 22 0,0-1 15,-1 21-15,-20 0 0,21 22 0,-21-1 16,-1 1-16,22 21 0,-21-1 16,21-20-16,-22 20 0,22-20 0,0 21 15,21-1-15,0-20 0,0 20 0,0-20 16,0-1-16,0 1 15,21-1-15,0-20 0,22-22 0,-1 21 16,0-21-16,1 1 0,20-1 0,1-21 16,-1 0-16,-21 0 0,22 0 15,-1-21-15,1-1 0,-1-20 0,1 21 16,-1-21-16,-20-1 0,20-20 0,-20 20 16,20-20-16,-21-1 0,-20 1 15,20-1-15,-21 1 0,0-22 0,-21 22 16,0-22-16,0 22 0,-21-22 15,0 21-15,-21 1 0,-1-1 0,1 22 16,-22 0-16,22-1 0,-21 22 16,-1 0-16,1 0 0,-1 21 15,1 0-15,-1 21 0,1 0 0,-1 22 16,1-1-16,-1 21 0,1 22 16,-1-21-16,22 20 0,21-20 0,-22 20 15,43-20-15,0 21 0,0-22 0,0 22 16,0-22-16,21 1 0,1-1 15,20-20-15,0 20 0,1-42 0,20 22 16,1-22-16,-22 0 0,21 0 16,1-21-16,-1 0 0,1 0 0,-1 0 15,1-21-15,-1 0 0,1 0 0,-1-22 16,1 22-16,-1-21 0,-20-1 16,-1 1-16,0 0 0,1-1 0,-22 1 15,0 21-15,0-21 0,0 20 16,-21 1-16,0 42 15,0 1 1,0-1-16,0 21 0,0-21 0,0 22 16,0-1-16,0 0 0,0 1 15,-21-1-15,0 0 0,0-21 0,21 22 16,-21-1-16,0-21 0,21 0 16,0 1-16,0-1 15,-22-21-15,22-21 16,0-1-16,0-20 0,0 21 15,22-21-15,-1-1 0,0-20 16,0 20-16,0-20 0,22 21 0,-22-1 16,0-20-16,21 42 0,-21-22 15,22 22-15,-22 0 0,0 0 0,0 21 16,0 0-16,1 0 0,-22 21 16,0 0-16,0 21 15,0-20-15,0 20 0,0 0 0,0 1 16,0-1-16,0-21 0,0 21 0,0 1 15,0-1-15,21-21 0,0 22 16,-21-22-16,21 0 0,-21 0 16,21 0-16,0 0 0,1-21 0,-1 0 15,21 0-15,-21 0 0,22 0 16,-22 0-16,21 0 0,0-21 0,1 0 16,-1-21-16,0 21 0,1-22 0,20 1 15,-42 0-15,22-22 0,-1 22 16,-21-1-16,0 1 0,-21 0 0,0-1 15,0 1-15,0 21 0,0-21 0,-21 42 16,0-22-16,0 22 0,-21 0 16,20 0-16,-20 22 0,0-1 0,21 0 15,-1 21-15,-20 1 0,21-1 16,21 0-16,0 22 0,-21-22 0,21 22 16,0-22-16,0 0 0,0 1 15,0-22-15,21 21 0,0-21 0,0 0 16,22 1-16,-22-22 0,21 0 15,0 0-15,1 0 0,-1 0 0,0 0 16,1 0-16,-1-22 0,0 1 16,1 0-16,-22 0 0,21-21 0,-21 20 15,-21-20-15,22 21 0,-22-21 0,0 20 16,21-20-16,-21 21 0</inkml:trace>
  <inkml:trace contextRef="#ctx0" brushRef="#br0" timeOffset="54472.85">13779 9906 0,'0'0'0,"22"-21"32,20 21-32,-21-21 15,21 0-15,-20-1 0,20 22 0,21-42 16,-20 21-16,-1 0 0,0-22 0,1 22 16,-1-21-16,0 0 0,-20-1 15,20 1-15,-21-22 0,0 22 0,0-21 16,1-1-16,-1 1 0,0-1 15,-21-21-15,0 22 0,0-1 0,21 1 16,-21-1-16,0 1 0,0 21 16,0-1-16,0 22 0,0 0 0,0 0 15,-21 21-15,0 0 0,0 0 16,-1 21-16,22 0 0,-21 21 16,0 22-16,0-1 0,21 1 15,0-1-15,0 22 0,-21-21 16,21 20-16,0-20 0,0-1 0,0 1 15,0-1-15,0 1 0,0-1 0,21 1 16,0-22-16,-21 22 0,21-22 16,0-21-16,1 21 0,-1-20 0,0-1 15,0 0-15,0 0 0,22-21 0,-22 0 16,21 0-16,-21 0 0,0 0 16,22-21-16,-1 0 0,-21 0 0,22-1 15,-1-20-15,0 21 0,1-21 16,-22-1-16,21 1 0,-21-22 0,0 22 15,1 0-15,-1 21 0,-21-22 16,0 22-16,0 0 0,0 0 16,0 0-16,-21 21 15,-1 21-15,1 0 0,0 0 16,0 0-16,21 22 0,-21-1 16,21 0-16,0 1 0,-21-1 0,21 21 15,0-20-15,0-1 0,0 0 16,21-20-16,0 20 0,0-21 0,0 0 15,22 0-15,-1 1 0,0-1 0,1-21 16,-1 0-16,0 0 0,22 0 16,-22-21-16,22-1 0,-22 1 15,0-21-15,22 21 0,-22-22 0,-21-20 16,22 21-16,-22-22 0,0 22 16,0-1-16,0 1 0,-21 0 0,0-1 15,0 22-15,0 0 0,0 42 31,0 0-31,-21 22 0,21-22 16,-21 21-16,21 1 0,0-1 16,0 0-16,0 1 0,-21-1 0,21 0 15,0-21-15,-21 22 0,21-1 16,0-21-16,-22 0 0,22 1 0,0-1 16,0 0-16,-21-21 15,21 21-15,0-42 16,0 0-1,21-22-15,1 22 0,-22 0 16,21-21-16,0-1 0,0 1 16,0 0-16,0-22 0,1 22 0,20 0 15,-21-1-15,0 22 0,0-21 16,22 21-16,-22-1 0,0 22 0,21-21 16,-20 21-16,-1 0 0,21 0 0,-21 0 15,0 21-15,-21 1 16,22 20-16,-22-21 0,0 21 0,0 1 15,0-22-15,0 21 0,0 1 16,0-1-16,0 0 0,0 1 16,21-22-16,-21 21 0,0-21 0,0 0 15,0 1-15,21-1 0,0 0 16,0-21-16,0 21 0,1-21 16,-1 0-16,0 0 0,0 0 0,0-21 15,0 0-15,22 21 0,-22-43 16,21 22-16,1-21 0,-22 0 0,21-1 15,0-20-15,1 20 0,-22-20 16,21 21-16,1-1 0,-22 1 16,21 21-16,-21-22 0,0 22 0,1 21 15,-1-21-15,0 21 0,-21 21 16,0 0 0,0 1-16,0 20 0,0-21 0,0 64 15,0-43-15,0-21 16,0 22-16,0-1 0,-21 0 0,21 1 15,0-1-15,0-21 0,0 0 0,0 22 16,0-22-16,0 0 0,21 0 16,0 0-16,0-21 0,22 0 15,-22 0-15,0 0 0,21 0 0,1 0 16,-1 0-16,0 0 0,1-21 16,20 0-16,-21 0 0,22-22 15,-1 22-15,-20-21 0,20-22 0,1 22 16,-22 0-16,0-22 0,1 22 15,-1-22-15,0 22 0,-20 0 0,-1-1 16,-21 1-16,0 21 0,0 0 16,0 0-16,-21 21 0,-1 0 0,-20 0 15,0 0-15,-1 21 0,1 0 0,-21 0 16,20 21-16,-20 1 0,42-1 16,-22 0-16,22 22 0,0-1 0,21-20 15,0 20-15,0-20 0,0-1 0,21 0 16,0 1-16,0-22 15,22 21-15,-22-21 0,21 0 0,-21-21 16,22 22-16,-1-22 0,0 0 0,-20 0 16,20 0-16,0 0 0,1 0 15,-22-22-15,21 1 0,0 0 0,1-21 16,-1 21-16,0-22 0,1 1 16,-1 0-16,0-1 0,1 1 0,-1-22 15,0 22-15,-20 0 0,-1-1 0,-21 22 16,0-21-16,0 0 0</inkml:trace>
  <inkml:trace contextRef="#ctx0" brushRef="#br0" timeOffset="54715.96">16552 8763 0,'0'0'0,"-21"0"0,0-21 16,0 0-16,21 0 15,21 21-15,0 0 16,0 0-16,0 0 16,-63 0-1,21 0 1,-21 0-16,-1 0 0</inkml:trace>
  <inkml:trace contextRef="#ctx0" brushRef="#br0" timeOffset="54916.63">14245 9102 0,'0'0'0,"-42"0"0,-1 0 16,22 0-16,42 0 15,1 0-15,20 0 0,0 0 16,22 0-16,-1 0 0,1 0 0,20 0 16,-20 0-16,21-21 0,-1 21 15,1 0-15,0 0 0,-1-22 0,1 22 16,0-21-16</inkml:trace>
  <inkml:trace contextRef="#ctx0" brushRef="#br0" timeOffset="55416.98">19770 9779 0,'-22'0'15,"44"0"-15,-65 0 63,86 0-16,-22 0-47,21-21 0,22 21 0,-1 0 15,1 0-15,20 0 0,1 0 16,21 0-16,0 0 0,-1 0 0,1 0 16,0 0-16,0 0 0,-21 0 0,-1 0 15,-20 0-15,-1 0 0,-20 21 16,-22-21-16,0 0 0,-42 0 31,0 0-31,-22 0 0,-20 0 16,-1 0-16,-20 0 0,-1 0 0,0 0 15,1 0-15,-22 0 0,0 0 16,21 0-16</inkml:trace>
  <inkml:trace contextRef="#ctx0" brushRef="#br0" timeOffset="55636.35">19579 9821 0,'0'0'0,"-42"22"0,21-22 0,-1 0 0,1 21 15,42 0 1,1-21-16,20 0 16,21 0-16,-20 0 0,41 21 15,-20-21-15,-1 0 0,22 0 16,0 0-16,-1 0 0,22 0 0,0 0 16,-21 0-16,21 0 0,-1 0 0,-20 0 15,0 0-15,-22-21 0,-20 21 16,20 0-16,-42-21 0,0 21 0,1-21 15,-22-1-15,0 1 0,0-21 16,-22 21-16,1 0 0,0-1 16,0-20-16</inkml:trace>
  <inkml:trace contextRef="#ctx0" brushRef="#br0" timeOffset="56028.63">20849 9335 0,'0'0'0,"-21"0"0,0 0 16,0 0-16,-1 0 0,1 0 15,0 21-15,21 0 0,0 0 16,0 0-16,0 0 16,0 1-16,21 20 0,0-21 0,1 0 15,20 22-15,-21-22 0,21 21 0,1-21 16,-1 22-16,0-22 0,-20 0 16,20 0-16,0 0 0,1-21 0,-1 21 15,0-21-15,-21 0 0,22 0 16,-22 0-16,0 0 0,0 0 0,0 0 15,-21-21-15,-21 21 16,-21 0 0,21 0-16,0 0 0,-22 0 15,22 21-15,-21-21 0,-1 43 16,22-22-16,-21 0 0,0 21 0,-1-20 16,1 20-16,0 0 0,-1-21 0,1 22 15,0-1-15,20-21 0,-20 0 16,0 22-16,21-22 0,-1 0 15,1-21-15,0 21 0,21 0 0,42-21 32,-20 0-32,20-21 0,0 0 15,1 0-15,20 0 0</inkml:trace>
  <inkml:trace contextRef="#ctx0" brushRef="#br0" timeOffset="57269.04">22415 9059 0,'0'0'0,"0"-42"0,0-21 31,0 84-31,0 21 0,-21 0 16,0 1-16,0 20 15,21-20-15,-21 20 0,0 22 0,-1-22 16,1 22-16,0-22 0,0 1 15,0 21-15,21-22 0,-21-21 0,-1 22 16,22-22-16,0 1 0,0-1 0,-21 0 16,21-21-16,0 1 0,0-1 15,0 0-15,0-42 32,21-22-17,-21 22-15,22-21 0,-1 0 0,-21-1 16,21-20-16,0-1 0,0 1 15,-21-22-15,21 22 0,1-22 16,-22 21-16,0-20 0,0 20 0,0 1 16,0-1-16,0 1 0,0 20 15,0 1-15,0 0 0,0 21 0,0-22 16,0 22-16,0 42 16,0 0-1,21 1-15,0 20 0,-21-21 16,42 21-16,-21 1 0,1-1 0,20 0 15,0 1-15,22-1 0,-22 0 16,22 1-16,-1 20 0,1-20 16,-1-1-16,1 0 0,-1 1 0,1-22 15,-1 21-15,-21-21 0,22-21 16,-22 21-16,-21-21 0,22 0 0,-22 0 16,0 0-16,0 0 0,-21-21 15,0 0-15,0 0 0,-21 21 16,0 0-16,-21 0 0,20 0 15,-20 0-15,0 0 0,-22 21 16,22 0-16,-22 0 0,1 1 0,-1-1 16,-20 0-16,20 21 0,-20-21 15,-1 22-15,0-22 0,1 21 0,20-21 16,-21 22-16,22-22 0,-1 0 16,1 0-16,-1 0 0,22 1 15,21-22-15,-21 0 0,20 21 0,44-21 31,-1-21-31,0-1 0,0 1 16,21 0-16,1 0 0,-1 0 0,0-22 16,22 1-16,-22 0 0,1-22 15,20 22-15,-21-22 0,22 22 0,-22 0 16,1-1-16,-22 1 0,0 21 16,0 0-16,0 0 0,-21-1 0,-21 22 15,0 0 1,0 0-16,0 0 0,-22 0 15,22 22-15,-21-1 0,-1 0 0,22 0 16,-21 0-16,21 0 0,0 1 16,-1-1-16,1-21 0,21 21 0,0 0 15,43-21 1,-22 0 0,21 0-16,0-21 0,1 0 0,20 0 15,-20-1-15,20 1 0,1 0 16,-1 0-16,-21 0 0,1 0 0,-22-1 15,0 1-15,-42 21 16,0 0-16,-22 0 16,-20 0-16,21 0 0,-22 21 0,1 1 15,-1-1-15,1 0 0,20 0 16,-20 21-16,20-20 0,22-1 0,0 0 16,0 0-16,21 0 0,0 0 15,0 1-15,21-22 0,0 0 0,22 21 16,-1-21-16,0 0 0,22 0 0,20 0 15,-20 0-15,21-21 0,-22 21 16,22-22-16,-22 1 0,1 21 0,-1-21 16,-20 0-16,-1 21 0,-21-21 15,0 21-15,-42 0 16,-21 0-16,-1 0 0,-20 21 16,-1 0-16,1 0 0,-1 0 15,1 1-15,-1-1 0,22 0 0,-21 0 16,41 0-16,-20 0 0,21-21 15,21 22-15,0-1 0,0 0 16,0 0-16,21-21 0,0 0 16,0 0-16,22 0 0,-22 0 0</inkml:trace>
  <inkml:trace contextRef="#ctx0" brushRef="#br0" timeOffset="57947.89">22500 10774 0,'0'0'0,"0"-42"0,85-191 31,-64 190-31,0 1 0,0 0 16,0-1-16,-21 22 0,0 0 0,0 42 31,0 22-31,0-1 0,0 21 0,0 1 16,0-1-16,0 1 0,-21-1 0,21 22 15,-21-21-15,0 20 0,0-20 16,0-1-16,-1 22 0,1-22 0,0 1 15,0-1-15,0 1 0,-22-22 16,22 1-16,0-1 0,0 0 0,0-21 16,0 1-16,21-1 0,-22 0 0,1-21 15,0 0 1,21-21-16,-21 0 0,21-1 16,-21 1-16,0-21 0,21 0 15,-22-22-15,22 22 0,0-22 0,-21 22 16,21-22-16,0 22 0,-21 0 15,21 21-15,0-1 0,0 1 16,0 42 0,0 1-16,-21 20 0,21 0 0,0 1 15,-21-1-15,21 21 0,0-20 16,0-1-16,0 0 0,0 22 0,0-43 16,0 21-16,0 1 0,0-22 15,21 0-15,0-21 0,0 21 0,0-21 16,1 0-16,20 0 0,-21 0 15,21-21-15,1 21 0,-1-21 16,0 0-16,22-22 0,-1 1 0,1 0 16,-1-1-16,1 1 0,-1 0 0,1-1 15,-1 1-15,-20 0 0,-1 21 16,0-1-16,-20 22 0,-22 22 16,-22-1-1,1 0-15</inkml:trace>
  <inkml:trace contextRef="#ctx0" brushRef="#br0" timeOffset="58328.85">20722 12340 0,'0'0'0,"0"-169"31,21 127-31,0-1 0,1 22 0,-22 0 16,0 0-16,0 0 0,21 21 16,-21 21-16,0 21 15,0 0-15,0 1 0,0 20 16,0-20-16,0 20 0,-21 1 0,-1-22 15,22 21-15,-21 1 0,0-1 16,0-20-16,0 20 0,-22 1 0,22-22 16,0 22-16,0-22 0,0-21 15,0 21-15,21-20 0,0-1 0,0 0 16,42-21-16,-21-21 16,21 0-16,1-1 0,20-20 15,1 0-15,-22-1 0</inkml:trace>
  <inkml:trace contextRef="#ctx0" brushRef="#br0" timeOffset="59168.16">21463 12488 0,'63'-21'0,"-126"42"0,169-63 0,-85 42 16,0 0-16,-42 0 15,-21 21-15,-1 0 16,22 1-16,-21 20 0,21-21 0,-22 21 16,1 1-16,21-1 0,0 0 15,-1 1-15,1-1 0,0 0 0,21 1 16,0-1-16,0-21 15,0 22-15,0-22 0,21-21 0,0 21 16,1-21-16,20 0 0,-21 0 0,21 0 16,1 0-16,-1-21 0,0 0 15,1-1-15,-1 1 0,-21-21 0,0 21 16,1-22-16,-1 1 0,-21 0 16,0-1-16,0 1 0,0 0 0,0-1 15,0 22-15,0-21 0,0 21 0,0 0 16,21-1-16,0 22 0,0 0 15,22 0-15,-1 0 0,-21 0 0,21 0 16,1 0-16,-1 0 0,-21 22 16,22-1-16,-22 0 0,21 0 0,-21 0 15,0 0-15,1 22 0,-22-1 16,0-21-16,0 22 0,0-1 0,0-21 16,0 21-16,-22 1 0,22-22 15,0 21-15,0-21 0,0 1 16,0-1-16,0 0 0,0 0 0,22 0 15,-1-21-15,0 0 0,0 0 16,0 0-16,0 0 0,1 0 16,20-21-16,-21 0 0,0 0 0,0 0 0,1-22 15,-22 22-15,0-21 0,0-1 16,0 1-16,0 0 0,0 21 0,0-22 16,0 1-16,0 0 0,0 20 15,0 1-15,0 0 0,0 0 0,0 0 16,21 21-16,0 0 0,0 0 15,0 0-15,0 0 16,1 21-16,-1-21 0,0 21 0,21 0 16,-21 0-16,1 1 0,-1-1 15,0 0-15,-21 0 0,21 0 0,-21 22 16,0-22-16,0 0 0,0 21 0,0-21 16,0 22-16,0-1 0,0-21 15,0 22-15,0-22 0,0 0 0,0 21 16,0-21-16,21 1 0,0-1 15,1-21-15,-1 21 0,21-21 16,-21 0-16,22 0 0,-1 0 16,0 0-16,1 0 0,-1 0 0,0 0 15,1-42-15,-1 20 0,0 1 0,1-21 16,-22 0-16,0-1 0,0-20 16,0 20-16,-21-20 0,0 21 0,0-1 15,-21 1-15,-21 0 0,21-1 16,-22 22-16,-20 0 0,20 0 0,-20 21 15,-1 0-15,1 0 0,21 0 0,-22 21 16,43 0-16,-21 0 0,20-21 16,22 43-16,0-22 0,0 0 0,22 0 15,-1 0-15,21 0 0,0-21 16,1 22-16</inkml:trace>
  <inkml:trace contextRef="#ctx0" brushRef="#br0" timeOffset="59464.65">24511 12510 0,'0'0'0,"0"-43"31,21 22-31,0 21 0,22 0 0,-1-21 0,21 21 15,1 0-15,21 0 16,-1 0-16,1 0 0,0 0 0,20 21 16,-20-21-16,0 21 0,21-21 15,-22 21-15,-20-21 0,-1 0 0,-20 22 16,-1-22-16,-21 0 0,-63 0 16,21 0-16,-22 0 15,-20 0-15,20 0 0,-20 0 16,-1 0-16</inkml:trace>
  <inkml:trace contextRef="#ctx0" brushRef="#br0" timeOffset="59688.86">25167 12510 0,'0'21'16,"0"0"0,0 0-16,0 0 0,0 0 0,0 22 15,0-22-15,-21 21 0,21 1 16,-21 20-16,21-21 0,-21 1 0,-1-1 15,1 0-15,21 1 0,-21-1 16,0-21-16,0 22 0,21-1 0,-21-21 16,-1 21-16,1-20 0,21-1 0,0 0 15,0 0-15,21-21 16,1 0 0,20 0-16,0 0 0</inkml:trace>
  <inkml:trace contextRef="#ctx0" brushRef="#br0" timeOffset="60004.86">26374 12827 0,'0'0'0,"42"-21"0,-21-21 0,0 20 0,-21 1 16,0 0-16,0 0 0,-21 21 0,0 0 16,-21 0-16,-1 0 0,1 0 15,-22 21-15,1 0 0,-1 22 0,1-1 16,-1 0-16,1 22 0,-1-22 15,22 22-15,0-22 0,-1 21 16,22-20-16,0-1 0,21-21 16,0 22-16,0-22 0,21 0 0,0 21 15,22-42-15,20 21 0,-20 1 0,41-22 16,-20 0-16,-1 0 0,22 0 16,-22 0-16,1 0 0,-1 0 0,-20 0 15,-1-22-15,0 1 0,1 21 16,-1-21-16,-21 0 0,0 0 0,1 0 15,-22-1-15,0 1 0,0 0 16</inkml:trace>
  <inkml:trace contextRef="#ctx0" brushRef="#br0" timeOffset="61520.59">28554 13399 0,'0'-85'31,"0"64"-31,0 0 16,0-1-16,21 1 0,-21 0 15,21-21-15,0 21 0,-21-1 16,0-20-16,0 0 0,0 21 0,0-22 16,0 22-16,0-21 0,-21 21 15,0-1-15,-21 1 0,20 21 0,-20 0 16,-21 0-16,20 21 0,-20 1 16,-1 20-16,1-21 0,20 21 0,-20 1 15,21-1-15,-1 0 0,1 1 0,21-1 16,-22 0-16,43 1 15,0-1-15,0-21 0,0 0 0,0 22 16,22-22-16,-1-21 0,21 21 16,0-21-16,1 0 0,-1 0 0,0 0 15,22 0-15,-22-21 0,22 21 16,-22-21-16,0 0 0,1-22 0,-1 22 16,0 0-16,1-21 0,-22-1 15,0 1-15,21 0 0,-20-1 0,-22 22 16,21-21-16,-21 21 0,0-1 0,-21 44 31,21 20-31,-22-21 0,1 21 16,0 1-16,0-1 0,0 0 15,21 1-15,0-1 0,0-21 16,0 22-16,0-22 0,0 21 16,21-21-16,0 0 0,21 1 0,-20-22 15,20 0-15,0 0 0,1 0 16,-1 0-16,0 0 0,22-22 0,-22 1 15,0-21-15,1 21 0,-1 0 16,0-22-16,-20 1 0,-1 0 0,0-1 16,0 1-16,0 0 0,0-1 15,-21 22-15,0 0 0,-21 42 16,0 0 0,0 0-16,-21 22 15,20-22-15,1 21 0,0-21 0,0 22 16,21-22-16,0 0 0,0 21 15,0-20-15,0-1 0,0 0 0,21 0 16,0 0-16,0-21 16,1 0-16,-1 0 0,0 0 0,21 0 15,-21-21-15,22 0 0,-1 0 16,-21 0-16,22-1 0,-1-20 0,-21 21 16,21-21-16,-20-1 0,-1 1 15,0 0-15,0-1 0,0 22 0,-21 0 16,0 0-16,0 42 15,0 0 1,0 0-16,0 22 0,0-22 0,0 0 16,0 21-16,0-21 0,0 22 15,0-22-15,0 0 0,0 0 0,0 0 16,21 1-16,1-1 0,-1 0 16,0-21-16,21 0 0,-21 0 0,22 0 15,-1 0-15,0 0 0,22-21 16,-22 0-16,1-1 0,-1-20 15,0 21-15,-21-21 0,22-22 0,-22 22 16,21-22-16,-21 1 0,1-22 0,20 22 16,-21-1-16,0 1 15,0-1-15,1 1 0,-1 20 0,0 1 16,-21 21-16,0-22 0,0 22 16,-21 42-1,-22 22-15,22-1 16,-21 0-16,21 22 0,-22-1 0,1 22 15,0-21-15,-1 20 0,22-20 16,-21-1-16,21-20 0,0 20 0,21-21 16,0 1-16,0-1 0,0 0 15,0 1-15,0-22 0,21 0 0,0 0 16,0 0-16,0-21 0,0 0 16,1 0-16,-1 0 0,21 0 15,-21-21-15,22 0 0,-22 0 16,21 0-16,0 0 0,1-1 0,-22-20 15,21 0-15,1 21 0,-1-22 16,-21 22-16,0 0 0,0 21 0,-21 21 31,-21 0-31,0 0 0,0 22 16,0-22-16,21 0 0,-21 0 16,-1 22-16,22-22 0,0 0 15,0 0-15,0 0 0,0 0 0,0 1 16,22-1-16,-1 0 0,0-21 15,0 0-15,21 0 0,-20 0 16,-1 0-16,0-21 0,21 0 16,-21-1-16,1 1 0,-1 0 0,0-21 15,-21 21-15,0-22 0,0 1 16,0 0-16,0 20 0,0-20 0,-21 0 16,0 21-16,-1-22 0,1 22 15,0 21-15,-21-21 0,21 21 0,-1 0 16,-20 0-16,21 0 0,-21 21 15,20-21-15,1 21 0,0 0 16,0-21-16,0 22 0,0-22 0,-1 0 16,1 0-16,0 0 0,0 0 0</inkml:trace>
  <inkml:trace contextRef="#ctx0" brushRef="#br0" timeOffset="61713.84">29845 12933 0,'0'0'0,"21"0"31,0 0-31,0 0 0,1 0 0,20 21 16,0-21-16,1 0 0,20 21 16,1-21-16,20 21 0,-20-21 15,-1 22-15,22-22 0,-22 21 16,1-21-16</inkml:trace>
  <inkml:trace contextRef="#ctx0" brushRef="#br0" timeOffset="62476.85">31115 13166 0,'0'0'0,"0"21"0,-21-21 0,0 21 16,-1 0-16,1 0 15,21 1-15,-21-1 0,0 0 16,21 0-16,-21 21 0,21-20 0,-21-1 15,-1 0-15,22 0 0,0 21 16,0-20-16,-21-1 0,21 0 16,-21-21-16,21-21 31,0 0-15,0-1-16,0 1 0,21-21 15,22 21-15,-22 0 0,21-22 0,-21 22 16,22-21-16,-1 21 0,0-1 15,1 1-15,-1 0 0,-21 0 0,0 21 16,0 0-16,-21 21 16,0 0-16,0 0 0,0 1 0,-21 20 15,0-21-15,21 21 16,-21-20-16,0 20 0,21-21 0,0 21 16,0-20-16,0 20 0,-21-21 15,21 0-15,0 0 0,21-21 31,0 0-31,0-21 16,0 21-16,0-42 0,22 21 0,-22 0 16,0-1-16,21-20 0,1 0 15,-1 21-15,-21-22 0,22 22 0,-1-21 16,-21 21-16,0-1 0,0 22 16,-21 22-1,0-1 1,-21 0-16,0 0 0,21 0 0,-21 0 15,21 1-15,0-1 0,0 0 16,0 0-16,0 0 0,0 0 16,0 1-16,21-22 15,0 0 1,0 0-16,1 0 0,-1-22 0,0 1 16,-21 0-16,42 0 0,-21 0 15,1 0-15,-1-1 0,-21 1 0,21 0 16,0 0-16,-21 42 31,0 0-31,0 0 16,-21 1-16,0-1 0,21 21 0,0-21 15,0 22-15,-21-22 0,21 21 16,-22-21-16,22 0 0,0 1 16,0-1-16,-21 0 0,21-42 31,0 0-31,0-22 15</inkml:trace>
  <inkml:trace contextRef="#ctx0" brushRef="#br0" timeOffset="62644.92">32025 13123 0,'0'0'0,"0"-21"0,-21 0 0,0 21 31,0 0-31,21 21 15,0 0 1,0 1-16,0-1 0,21 0 16,0-21-16,0 21 0</inkml:trace>
  <inkml:trace contextRef="#ctx0" brushRef="#br0" timeOffset="62879.89">32470 13250 0,'0'-21'0,"0"42"0,0-63 15,0 21-15,0 0 0,-22 21 16,1 0-16,0-21 0,-21 21 16,21 0-16,-1 0 0,-20 0 0,21 21 15,0 0-15,-22 0 0,22 0 16,0 0-16,21 1 0,-21-1 0,0 21 16,21-21-16,-21 0 0,21 1 15,0-1-15,0 0 0,0 0 16,0 0-16,0 0 0,0 1 0,21-1 15,0 0-15,0-21 0,21 0 16,1 0-16,-1 0 0,0 0 16</inkml:trace>
  <inkml:trace contextRef="#ctx0" brushRef="#br0" timeOffset="64200.78">32935 13335 0,'0'0'0,"-63"-21"31,42 21-31,-1 0 0,1 0 16,-21 21-16,21 0 0,-22 0 16,22 1-16,-21-1 0,21-21 15,0 21-15,-1 21 0,1-21 16,0 1-16,21-1 0,0 0 16,0 0-16,21-21 15,0 0-15,1 0 16,-1 0-16,0-21 0,21 0 15,-21 0-15,22-1 0,-22 1 16,0 0-16,21 0 0,-20 0 0,-1 0 16,-21-1-16,0 1 0,21 21 15,-21 21 1,-21 1-16,21-1 16,-21 0-16,-1 0 0,1 0 0,21 22 15,0-22-15,-21 0 0,21 0 16,0 0-16,-21 0 0,21 1 15,0-1-15,0 0 0,21-21 16,0 0-16,0 0 16,1-21-16,-1 21 0,0-43 15,0 22-15,0 0 0,0-21 16,22-1-16,-22 1 0,0 0 16,0-1-16,22-20 0,-22 21 0,21-1 15,-21-20-15,22 20 0,-22 1 16,0 21-16,0 0 0,-21 0 15,0 42 1,-21 0-16,-21 0 16,20 21-16,1-20 0,-21 20 0,21 0 15,0 1-15,-22-1 0,22 0 16,0 1-16,21-1 0,-21-21 0,21 21 16,-21-20-16,21 20 0,0-21 15,0 0-15,0 0 0,21-21 31,0 0-31,0 0 0,0-21 16,22-21-16,-22 21 0,21 0 0,0-22 16,1 1-16,-1 0 15,22-1-15,-22 1 0,0 0 16,1-1-16,-1 1 0,-21 21 0,0-22 16,0 22-16,-42 42 15,-21 1 1,21-1-16,-22 21 0,1 0 0,21 1 15,-21-22-15,-1 21 0,22 1 16,0-1-16,0 0 0,0 1 16,-1-1-16,22-21 0,0 21 0,0-20 15,0-1-15,0 0 0,0 0 16,22-21-16,-1 0 0,0 0 16,0 0-16,0 0 15,22-21-15,-22 21 0,0-21 0,21 0 16,-21-1-16,22 1 0,-22 0 15,-21 0-15,21 21 16,-42 0 0,0 21-16,21 0 0,-21 0 15,-1 1-15,1-1 0,21 0 16,0 0-16,0 0 0,0 0 16,0 1-16,0-1 0,21-21 15,1 0-15,20 0 0,-21 0 16,0 0-16,22 0 0,-22 0 0,21-21 15,-21 21-15,22-22 16,-22 1-16,21 0 0,-21-21 0,0 21 16,-21-1-16,0 1 0,0 0 15,0 0-15,0 42 32,-42 0-32,0 0 0,-1 22 15,1-1-15,-21 0 0,20 1 0,1-1 16,-22 0-16,22 1 0,0-1 15,-1 0-15,1 22 0,0-22 16,21 22-16,-1-1 0,-20 1 16,21 20-16,0 1 0,0-21 15,-1 20-15,1-20 0,21-1 0,-21 22 16,0-22-16,0 22 0,0-21 16,-1-1-16,1 1 0,0-1 0,0 1 15,0-22-15,0 21 0,-22-20 16,22-22-16,0 21 0,-21-21 0,20-21 15,1 0-15,-21 0 0,21 0 16,0 0-16,-1 0 0,22-21 0,0 0 16,0 0-16,0-21 0,0-1 15,0 22-15,0-42 0,0 20 0,22 1 16,-1 0-16,0-1 0,-21 1 16,0 0-16,21-1 0,-21 1 15,0 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4:22:46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2434 0,'21'-21'0,"-42"42"0,63-42 16,-20 0-16,-44 21 78,22 21-62,-21-21-16,0 0 0,0 0 15,0 0-15</inkml:trace>
  <inkml:trace contextRef="#ctx0" brushRef="#br0" timeOffset="646.74">804 1291 0,'0'0'0,"0"-21"0,-21 21 0,0-21 15,0 0-15,0 0 16,-1-1-16,1 22 16,21-21-16,-21 21 0,21-21 15,42 21 1,-20 0-16,20 0 0,0-21 15,1 21-15,20 0 16,1 0-16,-1-21 0,22 21 0,-1 0 16,1 0-16,0 0 0,-1 0 15,1 0-15,0 0 0,-22 0 16,1 0-16,-1 0 0,-20 0 0,-1 0 16,-21 21-16,0-21 0,-21 21 15,0 0 1,-42-21-16,21 0 0,-22 0 15,-20 0-15</inkml:trace>
  <inkml:trace contextRef="#ctx0" brushRef="#br0" timeOffset="906.89">1291 1122 0,'0'0'0,"-21"0"16,0 0-1,21 21 1,0 0-16,0 0 0,-21 1 0,21 20 15,0 0-15,0 1 0,0-1 16,0 0-16,0 22 0,0-1 0,-22 22 16,22-22-16,-21 22 0,21-21 15,0 20-15,-21-20 0,0-1 16,0 1-16,21-22 0,-21 0 0,21 1 16,0-1-16,0 0 0,0-20 15,0-1-15,0 0 0,21-42 31,0 0-15</inkml:trace>
  <inkml:trace contextRef="#ctx0" brushRef="#br0" timeOffset="1258.08">1587 1969 0,'43'0'31,"-22"0"-31,0 0 16,0 0-16,0 0 0,1 0 16,-1-22-16,21 1 0,-21 0 0,22-21 15,-22 21-15,0-22 0,0 22 16,0 0-16,0-21 0,-21 20 0,0 1 16,0 0-16,0 0 0,-21 21 15,0 0-15,0 0 0,-21 0 16,20 21-16,-20 0 0,21 22 15,-21-22-15,20 21 0,-20 0 16,21 1-16,0-1 0,0 0 0,21 1 16,0-1-16,0-21 15,0 22-15,0-22 0,0 0 0,0 0 16,21 0-16,0 0 0,0 1 16,0-22-16,22 0 0,-22 0 0,21 0 15,-21 0-15,22-22 0,-1 1 16,-21 0-16,21 0 0</inkml:trace>
  <inkml:trace contextRef="#ctx0" brushRef="#br0" timeOffset="1611.01">2561 1715 0,'0'0'15,"42"-43"-15,-20 1 0,-1 21 0,-21 0 0,0-1 16,0 1-16,-21 21 16,-1 0-16,-20 0 15,0 21-15,-1-21 0,1 22 16,0 20-16,-1-21 0,22 0 0,-21 22 15,21-22-15,0 21 0,21-21 16,0 0-16,0 1 0,0-1 0,0 0 16,21 0-16,21-21 0,-21 21 15,22 0-15,-1-21 0,0 22 0,1-22 16,-1 21-16,0-21 0,-21 21 16,22-21-16,-22 21 0,0 0 0,0-21 15,-21 21-15,0 1 0,-42-1 16,21 0-16,-22-21 15,1 21-15,-21-21 0,20 21 16,-20-21-16,20 0 0,-20 0 0,21 0 16,-1 0-16,1 0 0,21 0 15,0 0-15,-1 0 0,1 0 16,21-21-16,0 0 16,21 21-16,1-42 0,20 20 0,0 1 15</inkml:trace>
  <inkml:trace contextRef="#ctx0" brushRef="#br0" timeOffset="1882.61">3090 1312 0,'0'0'0,"21"-42"15,1-43 1,-22 64-16,0 0 16,0 42-1,0 22-15,0-22 0,0 21 16,0 0-16,0 1 0,-22-1 15,22 22-15,-21-1 0,21 1 0,0-1 16,-21 1-16,21-1 0,-21 1 16,21-22-16,0 21 0,0-20 0,0-22 15,0 21-15,0-21 0,21 1 16,0-1-16,0 0 0,1-21 0,-1 0 16,0 0-16,21 0 0,-21-21 0,1 0 15,20-1-15,-21 1 16,0 0-16,22-21 0</inkml:trace>
  <inkml:trace contextRef="#ctx0" brushRef="#br0" timeOffset="2042.59">2984 1693 0,'0'0'0,"-63"0"0,-85 0 31,190 0-15,0 0-16,1-21 0,-1 0 15,0 21-15,22-21 0,-1 0 0,22 0 16,-21-1-16,20 1 0</inkml:trace>
  <inkml:trace contextRef="#ctx0" brushRef="#br0" timeOffset="2318.46">4297 1334 0,'-21'-22'0,"-43"-20"15,43 42 1,0-21-16,0 21 16,-1 0-16,1 0 0,21 21 15,0 0-15,0 22 0,-21-22 0,21 21 16,0 0-16,0 22 16,-21-22-16,21 22 0,-21-1 0,21 1 15,0-1-15,-21 1 0,-1-22 0,1 22 16,21-22-16,0 0 0,0-21 15,-21 22-15,21-22 0,0 0 16,21-42 0,-21 0-16,21 0 0,1-22 15,-22 22-15</inkml:trace>
  <inkml:trace contextRef="#ctx0" brushRef="#br0" timeOffset="2538.34">4064 1397 0,'0'0'0,"0"-42"0,0 21 0,0-1 0,0 1 15,0 42 1,21 1-16,0-1 0,-21 21 16,21 0-16,1 1 0,20 20 15,-21 1-15,0-1 0,0 1 0,1-1 16,-1-20-16,0 20 0,-21-21 16,0 22-16,0-22 0,21-21 0,-21 22 15,21-22-15,-21 0 0,0 0 0,0 0 16,21-21-16,1 0 15,-22-21-15,21 0 0,0 0 16,0 0-16,21-22 0</inkml:trace>
  <inkml:trace contextRef="#ctx0" brushRef="#br0" timeOffset="2758.22">4911 1228 0,'0'0'15,"0"-21"-15,0-1 0,0 1 0,0 0 16,-22 21-16,1 0 0,0 0 0,0 21 15,-21 22-15,20-22 0,1 21 0,-21 0 16,21 22-16,0-22 0,-1 22 16,-20-1-16,21 22 0,0-22 15,0 1-15,-1-1 0,1 1 16,0-22-16,0 22 0,21-22 0,-21-21 16,21 22-16,0-22 0,0 0 15,21-21-15,0 0 0,0 0 0,22 0 16,-1-21-16,0 0 0</inkml:trace>
  <inkml:trace contextRef="#ctx0" brushRef="#br0" timeOffset="3325.89">5757 1228 0,'0'0'16,"0"-21"-16,-42-85 15,21 85-15,0 21 16,-22 0-16,1 0 0,21 21 0,-22 0 15,1 0-15,0 21 0,-1 1 16,22-1-16,-21 22 0,0-22 0,20 43 16,-20-22-16,21 1 0,-21-1 15,20 22-15,22-22 0,0 1 0,0-22 16,0 0-16,0 1 0,22-1 0,-1 0 16,21-20-16,0-1 0,1 0 15,20-21-15,-20 0 0,20 0 0,1 0 16,-22 0-16,21 0 0,-20-21 15,-1 0-15,-21-1 0,22 1 16,-43 0-16,0-21 0,0-1 0,0 22 16,-22-21-16,1 21 0,-21 0 15,0-1-15,-1 1 0,1 21 0,0 0 16,-1 0-16,22 0 0,-21 0 16,21 0-16,-1 0 0,1 0 0,42-21 31,1 21-31,20 0 15,0-21-15,1 21 0,-1 0 0,0 0 16,1 0-16,-1 0 0,-21 21 16,21 0-16,-20 0 0,20 22 0,-21-22 15,-21 21-15,0 1 16,0-1-16,0 0 0,0 22 0,-21-1 16,0 22-16,0-22 0,-22 22 0,22 21 15,-21-21-15,-1-1 0,22 1 16,-21 0-16,21-22 0,-22 22 0,22-22 15,0 1-15,0-22 0,21 22 0,0-22 16,0-21-16,0 0 0,0 0 16,0-42-1,0-21-15,21 21 0,21-22 0</inkml:trace>
  <inkml:trace contextRef="#ctx0" brushRef="#br0" timeOffset="3627.72">6308 1842 0,'0'0'0,"0"-85"15,-22 85-15,22 21 32,0 0-32,22 0 15,-1-21-15,0 0 16,0 0-1,-21-21-15,21 0 0,-21 0 16,0 0-16,0 0 16,-21 21-16,0 0 0,0 0 15,0 0-15,-1 21 16,1 0-16,0-21 0,0 21 0,21 0 16,0 0-16,-21-21 0</inkml:trace>
  <inkml:trace contextRef="#ctx0" brushRef="#br0" timeOffset="4058.47">8086 1312 0,'0'0'0,"-22"-21"15,-62-85 1,63 106-16,-1-21 0,22 0 15,0 42 1,0 0 0,22 1-16,-1-1 0,0 21 0,21 0 15,-21 1-15,22-1 0,-22 22 16,21-1-16,-21 1 0,1-22 0,-1 21 16,0 1-16,-21-22 0,0 22 15,21-22-15,-21 0 0,0-20 0,0 20 16,0-21-16,0 0 0,0 0 15,0-42 1,0 0 0,0 0-16,21 0 0</inkml:trace>
  <inkml:trace contextRef="#ctx0" brushRef="#br0" timeOffset="4282.37">8488 1334 0,'0'-43'0,"0"86"0,0-107 0,0 43 16,0 0-16,-21 21 15,-1 21-15,1 21 16,-21-21-16,21 22 0,-22-1 16,-20 22-16,21-22 0,-22 21 15,22 22-15,-22-21 0,1-1 0,20-21 16,-20 22-16,21-22 0,-22 1 16,43-1-16,-21 0 0,20-21 0,1 1 15,21-1-15,43-21 31,-22-21-31,21-1 0,0 1 0,1 0 16</inkml:trace>
  <inkml:trace contextRef="#ctx0" brushRef="#br0" timeOffset="4530.22">8975 1270 0,'0'0'0,"21"-21"0,-21-21 31,0 63-15,-21 0-16,-1 21 0,1-21 0,21 22 16,0-1-16,-21 0 0,21 1 15,-21 20-15,0-20 0,21 20 0,0-21 16,-21 22-16,-1-22 0,22 1 16,-21-1-16,21-21 0,0 0 0,0 22 15,0-22-15,0-42 31,0-1-31,0 1 16</inkml:trace>
  <inkml:trace contextRef="#ctx0" brushRef="#br0" timeOffset="4730.12">8975 1270 0,'0'0'0,"21"-21"16,-21 0-16,21 21 0,0 0 0,0 0 15,0 21-15,1 0 16,-1 21-16,0-20 0,0 20 15,0 0-15,0 1 0,1-1 0,-1 0 16,0 1-16,0-1 0,0 0 16,0-21-16,-21 22 0,22-22 15,-22 0-15,0 0 0,0 0 0,21-21 16,0 0 0,0-21-16,0-21 0</inkml:trace>
  <inkml:trace contextRef="#ctx0" brushRef="#br0" timeOffset="4930">9779 1207 0,'0'0'0,"0"-22"0,0 1 16,0 0-16,-21 21 15,0 21-15,-1 0 0,-20 1 16,21 20-16,-21-21 0,-1 21 0,22 1 16,-21-22-16,21 21 0,-22 1 15,22-22-15,-21 21 0,21 0 16,-1-20-16,22-1 0,0 0 0,-21 0 15,42-21 1,1-21-16,-1 0 16,0-22-16,21 22 0</inkml:trace>
  <inkml:trace contextRef="#ctx0" brushRef="#br0" timeOffset="5150.67">9800 1143 0,'0'0'0,"0"-21"16,0 42-1,0 0-15,0 0 0,0 1 16,0 20-16,0-21 0,0 21 0,0 1 16,0 20-16,0-20 0,-21 20 15,21 1-15,-21-22 0,21 21 0,0 1 16,-21-1-16,21 1 0,-22-22 0,22 1 16,-21-1-16,21 0 0,0 1 15,0-22-15,0 0 0,21-21 16,1 0-16,-1 0 0,0 0 15,0-21-15</inkml:trace>
  <inkml:trace contextRef="#ctx0" brushRef="#br0" timeOffset="5417.18">10626 1058 0,'0'0'0,"0"-21"0,0 64 16,0-22-1,-22 21-15,1 0 0,21 1 0,-21 20 16,0-20-16,0 20 0,0 22 16,-22-22-16,22 22 0,0-22 0,0 22 15,0-21-15,-1-1 0,22 1 0,0-22 16,0 0-16,0 1 0,0-22 16,22 0-16,20 0 0,-21 0 15,21-21-15,-20 0 0,20 0 0,0 0 16,1-21-16,20 21 0,-21-21 15,1 0-15,-1-22 0,0 22 0,1 0 16,-1-21-16,-21 21 0</inkml:trace>
  <inkml:trace contextRef="#ctx0" brushRef="#br0" timeOffset="6034.44">13652 1122 0,'22'0'0,"-1"0"16,0 0-16,0-21 0,0 21 15,22-21-15,-22-1 0,21 1 16,0 0-16,1 0 0,-1-21 0,0 20 16,1-20-16,-22 0 0,0 21 15,-21-22-15,0 22 0,0 0 0,-21 0 16,-21 21-16,-1 0 0,1 0 0,-22 0 15,1 0-15,-1 0 0,-20 21 16,20 0-16,1 0 0,-1 22 0,22-22 16,0 21-16,-1 0 0,22 1 15,21-1-15,0 0 0,0 1 0,21-22 16,0 21-16,1 1 0,20-22 16,0 21-16,22-21 0,-22 22 15,22-22-15,-1 21 0,-21-21 0,22 22 16,-1-1-16,-20 0 0,-1 1 15,0-1-15,-20 0 0,-22 1 0,0-1 16,-22 0-16,-20 1 0,0-1 0,-22 0 16,1-21-16,-22 22 0,0-22 15,-20 0-15,20-21 0,0 0 0,1 0 16,-1 0-16,21 0 0,1-21 16,-1 0-16,22-22 0,21 22 0,-21-21 15,20 0-15,22-22 0,0 22 0,0-22 16,0 1-16,22 20 0,-1-20 15,42-1-15,-20 22 0,41-21 16,-20-1-16</inkml:trace>
  <inkml:trace contextRef="#ctx0" brushRef="#br0" timeOffset="6266.3">14224 762 0,'0'0'16,"42"-21"-16,-21 0 0,1 21 0,-1-21 0,-21 42 31,0 0-31,0 21 0,0-21 15,0 43-15,0-22 0,-21 22 0,21-1 16,0 1-16,-22 20 0,1-20 16,0-1-16,0 22 0,21-21 15,-21-1-15,0 22 0,21-22 0,0 1 16,-22-1-16,22-20 0,0-1 16,0 0-16,0-21 0,0 1 0,0-1 15,22-21-15,-1 0 16,0-21-16,-21-22 0,21 22 15</inkml:trace>
  <inkml:trace contextRef="#ctx0" brushRef="#br0" timeOffset="6434.21">13991 1397 0,'0'0'16,"-21"0"-16,21-21 15,42 21 1,-21 0-1,22 0-15,-1-21 0,0 21 0,22 0 16,-22 0-16,22 0 0,-1 0 16,-20 0-16,20 0 0,-21 0 0</inkml:trace>
  <inkml:trace contextRef="#ctx0" brushRef="#br0" timeOffset="7315.03">15113 1672 0,'0'0'0,"0"-21"32,21 0-32,-21 0 0,0 0 0,0-1 15,0 1-15,0-21 0,0 21 0,0 0 16,0-22-16,0 22 0,-21 0 16,0 0-16,0 0 0,-22 21 0,22 0 15,-21 0-15,-1 0 0,22 0 16,-21 0-16,0 21 0,20 0 0,-20 21 15,21-21-15,0 22 0,-22-1 16,22 0-16,21 22 0,0-22 0,-21 1 16,21-1-16,0 0 0,0 43 15,21-64-15,-21 0 16,21 0-16,1 1 0,-1-1 0,21-21 16,-21 0-16,22 0 0,-22 0 0,21-21 15,-21-1-15,22 1 0,-1-21 16,-21 0-16,21-1 0,-20 1 0,-1 0 15,0-22-15,0 22 0,0-1 16,-21 1-16,0 0 0,0 21 0,0-1 16,0 1-16,0 42 15,0 1 1,-21-1-16,21 21 0,0 0 0,0-20 16,0 20-16,0 0 0,0 1 15,0-22-15,21 21 0,0-21 16,1 22-16,-1-22 0,0 0 0,21-21 15,1 0-15,-22 0 0,21 0 16,0 0-16,1 0 0,-22-21 0,21 0 16,1-1-16,-22-20 0,21 21 0,-21-21 15,0-1-15,1-20 0,-1 20 16,0 1-16,0 0 0,-21-1 0,0 1 16,21 21-16,-21 0 0,21 21 15,-21 21 1,0 0-16,0 0 0,0 0 0,0 22 15,0-1-15,0-21 16,0 22-16,0-1 0,0 0 0,0 1 16,0-1-16,-21-21 0,21 21 0,0-20 15,-21-1-15,21 0 0,0 0 16,-21 0-16,21-42 31,0-21-31,0 21 0,0-22 16,0 22-16,21-42 0,0 20 0,0 1 15,1 0-15,-1-1 0,21 1 16,-21 0-16,22-1 0,-22 22 16,21 0-16,0 0 0,-20 21 0,20 0 15,0 0-15,1 0 0,-1 21 16,-21 0-16,21 0 0,-20 22 0,-1-22 16,-21 21-16,0 0 0,21 1 15,-21-22-15,0 21 0,0 1 0,21-1 16,-21-21-16,0 21 0,0-20 15,0-1-15,0 0 0,21 0 0,0-21 16,1 0-16,-1 0 0,0 0 0,0 0 16,21-21-16,1 0 0,-1 21 15</inkml:trace>
  <inkml:trace contextRef="#ctx0" brushRef="#br0" timeOffset="7834.5">17208 1545 0,'0'0'0,"43"-42"0,-22 21 0,-21-22 0,0 22 16,0 0-16,0-21 15,0 21-15,-21-1 0,0-20 0,-1 21 16,1 0-16,0 21 0,-21-21 0,21 21 16,-22 0-16,22 0 0,0 21 15,-21-21-15,-1 21 0,22 0 0,-21 21 16,-1-20-16,22 20 0,-21 0 16,21 1-16,0-1 0,-1 0 0,1 1 15,0 20-15,21-21 0,0 1 16,0-1-16,0 0 0,0-20 0,0 20 15,21-21-15,-21 0 0,21 0 16,1 1-16,-1-22 0,21 0 16,-21 0-16,0 0 0,22 0 0,-22 0 15,0-22-15,21-20 0,-20 21 0,-1-21 16,21-22-16,-21 1 0,22-1 16,-22 1-16,42-86 0,-42 65 15,1-22-15,-1 42 0,0-20 16,0 20-16,0 1 0,-21 20 15,0 1-15,0 0 0,0 21 0,0 63 16,0-21 0,-21 21-16,21 22 15,-21-1-15,21 1 0,-21-1 0,21 1 16,0-1-16,0 1 0,-21-1 0,21 1 16,0-1-16,0 1 0,0-1 15,0-20-15,0-1 0,0 0 0,0 1 16,0-1-16,0-21 0,0 0 15,21 1-15,-21-1 0,21 0 0,0-21 16,0 0-16,0 0 0,1 0 0,-1-21 16,21 21-16,0-21 0,1-1 15,20-20-15,-20 0 0,20 21 0,1-22 16,-22-20-16</inkml:trace>
  <inkml:trace contextRef="#ctx0" brushRef="#br0" timeOffset="8095.01">17949 1588 0,'0'0'0,"43"-43"0,-1 1 15,-21 0-15,0-1 0,0 22 0,-21 0 16,0 0-16,0 0 0,-21 21 15,0 0-15,0 21 16,0 0-16,0-21 0,-1 21 16,1 0-16,21 0 0,-21 1 0,21-1 15,0 0-15,0 0 0,0 0 16,0 0-16,0 1 0,0-1 0,21 0 16,0 0-16,1 0 0,-22 0 15,21 1-15,0-22 0,-21 21 0,0 0 16,21 0-16,-21 0 31,-21-21-31,0 0 16,0 0-16,-1 0 0,1 0 15,-21 0-15,21 0 0,-22 0 0,22-21 16,0 0-16,0 21 0,0-21 0,21 0 16</inkml:trace>
  <inkml:trace contextRef="#ctx0" brushRef="#br0" timeOffset="9166.99">20426 1651 0,'0'0'0,"21"0"0,-63 21 31,-1-21-31,1 0 0,0 0 0,-1 0 15,22 0-15,0 0 0,0 0 0,0 0 16,42 0 0,0-21-16,0 0 0,21 21 15,1-21-15,-1-22 0,22 22 16,-22-21-16,21 21 0,1-22 16,-22 1-16,1-21 0,-22 20 0,21-20 15,-21-1-15,-21 1 0,0 20 0,0-20 16,0-1-16,-21 1 15,0 21-15,0-1 0,-22 1 0,22 21 16,-21 0-16,0-1 0,20 22 16,-20 0-16,21 0 0,-21 22 0,20-1 15,1 42-15,0-20 0,0 41 0,0 1 16,21 0-16,0-1 0,-21 22 16,21 0-16,-22 0 0,22 0 0,0-1 15,-21 1-15,21 0 0,0 0 16,0 21-16,0-21 0,0 21 0,0 0 15,-21 0-15,0 0 0,0 0 16,0 0-16,-1-21 0,-20 21 16,0 0-16,-1-22 0,1-20 0,0 21 15,-22-21-15,22-1 0,0-20 0,20-1 16,1-20-16,0-22 0,21 0 0,21-42 16,22 0-1,-1-22-15,0 1 0,22 0 0,-1-22 16,1 1-16,20-1 0,1-21 0,0 1 15,-1-1-15,1 0 0,-21 1 16,-1 20-16,1-20 0,-43-1 16,21 0-16,-42 1 0,0-1 0,-21-21 15,0 21-15,-22 1 0,-20 20 16,-1 1-16,1-22 0,-22 22 0,22 20 16,-1 1-16,-20-22 0,41 43 15,-20-21-15,20 21 0,1 0 0,21-1 16,0 22-16,21-21 15,21 0 1,0 21-16,0-21 0,22 21 0,-1-21 16,0 0-16,22-1 0,-1 1 15,1-21-15,20 21 0,-20-22 0,21 1 16,-1 0-16,-20-1 0,-1 1 16,1 0-16,-1-1 0,-20 1 15,-22 21-15,0 0 0,0 0 16,0-1-16,-21 1 0,0 0 0,-21 42 31,0 0-15,0 1-16,0-1 0,21 0 15,0 21-15,-22-21 0,22 22 0,0-22 16,0 21-16,0-21 0,0 22 0,0-22 16,22 21-16,-1-21 0,0 1 15,0-1-15,0-21 0,22 0 0,-22 0 16,0 0-16,21 0 0,-21 0 15,22 0-15,-22-21 0,0-1 16,0 1-16,0 0 0,-21-21 16,0-1-16,0 22 0,0-21 0,0 0 15,-21-1-15,0 1 0,0 0 16,0 20-16,0-20 0,-1 21 0,1 0 16,0 21-16,0 0 0,0 0 0,21 21 15,-21-21-15,21 21 16,0 0-16,0 22 0,0-22 0,0 0 15,0 0-15,21 0 0,0 0 16,0-21-16,0 22 0</inkml:trace>
  <inkml:trace contextRef="#ctx0" brushRef="#br0" timeOffset="9539.99">21675 1397 0,'0'0'0,"-22"-21"0,1 0 16,0 0-16,0-1 0,21-83 31,0 83-31,21-20 0,0 21 0,0 0 0,1 0 16,20-1-16,0 22 0,1 0 15,-1 0-15,0 0 0,1 22 16,-1-22-16,-21 42 0,21-21 0,-20 21 16,-1-20-16,0 20 0,-21 0 15,21 1-15,-21-1 0,0-21 16,0 21-16,0-20 0,0-1 0,-21 21 15,0-21-15,0-21 16,-1 0-16,1 0 0,0 0 16,21-21-16,0 0 15,0 0-15,0-22 0,21 22 0,0-21 16,1 0-16,20-1 0,-21 1 16,21 0-16,1-22 0,-1 22 0,0-1 15,-20 1-15,20 21 0,0 0 16,1 0-16,-1 21 0,-21 0 15,0 0-15,22 0 0,-43 21 0,0 0 16,0 21-16</inkml:trace>
  <inkml:trace contextRef="#ctx0" brushRef="#br0" timeOffset="10486.44">593 3725 0,'0'0'0,"-43"0"0,1 0 0,0 0 16,-1 0-16,22-21 0,0 21 16,0 0-16,21-21 15,21 21-15,21 0 16,1 0-16,-1 0 0,21-21 15,1 21-15,-1-21 0,1 21 0,21 0 16,-22-21-16,1 21 0,-1 0 16,22-22-16,-22 22 0,-20 0 15,-1 0-15,0 0 0,1 0 0,-65 0 32,1 0-32,-21 0 0,0 22 15</inkml:trace>
  <inkml:trace contextRef="#ctx0" brushRef="#br0" timeOffset="10719.31">889 3704 0,'0'0'0,"-21"0"0,0 21 0,-1-21 16,22 22-16,0-1 16,-21 21-16,21-21 0,0 22 15,-21-1-15,21 21 0,0 1 16,0-1-16,0 1 0,0-1 0,0 1 15,0-22-15,0 22 0,0-1 16,0-20-16,0-1 0,0 0 0,0 1 16,0-22-16,-21 0 0,21 0 15,0-42 1,0 0 0</inkml:trace>
  <inkml:trace contextRef="#ctx0" brushRef="#br0" timeOffset="11051.17">1058 4318 0,'0'0'0,"21"0"0,1 0 0,-1-21 16,0 0-16,0 21 0,21 0 0,-20-21 15,-1 21-15,0-22 0,0 22 16,21-21-16,-20 0 0,-1 0 0,0 21 16,0-21-16,-21 0 15,0-1-15,0 1 0,0 0 0,0 0 16,-21 0-16,0 21 15,-22 0-15,22 0 0,-21 0 16,0 21-16,-1 0 0,22 0 0,-21 0 16,21 22-16,-1-22 0,1 21 15,0 1-15,21-1 0,0 0 0,0 1 16,0-1-16,0 0 0,0-21 16,0 22-16,0-22 0,21-21 15,0 21-15,1 0 0,-1-21 0,0 0 16,21 0-16,-21 0 0,22 0 15,-1-21-15,0 0 0,1 0 16,-1 0-16,22-1 0,-22-20 16,0 21-16</inkml:trace>
  <inkml:trace contextRef="#ctx0" brushRef="#br0" timeOffset="11326.03">1884 4085 0,'0'0'0,"21"-21"0,-21 0 16,0 0-16,0 0 0,-21 21 15,0 21 1,-1 0-16,-20 21 0,0-21 0,21 1 15,-1 20-15,-20 0 0,21-21 16,21 1-16,0 20 0,0-21 0,0 0 16,0 0-16,21 1 15,0-1-15,0-21 0,22 21 16,-22-21-16,0 21 0,0-21 16,22 21-16,-22 0 0,-21 1 15,0-1 1,-21-21-16,-1 21 0,-20-21 0,21 0 15,-21 21-15,-1-21 0,1 0 16,0 0-16,-1 0 0,22 0 0,0 0 16,0 0-16,0-21 0,21 0 15,0-22-15,0 1 0,21 21 0</inkml:trace>
  <inkml:trace contextRef="#ctx0" brushRef="#br0" timeOffset="11571.04">2201 3577 0,'0'0'16,"21"0"-16,1-21 0,-22 42 16,0 0-1,0 1-15,0-1 0,-22 21 0,1 0 16,0 1-16,0 20 0,0-20 16,21 20-16,0 1 0,0-1 0,-21 1 15,21-1-15,0 1 0,0-22 16,0 0-16,0-21 0,0 22 15,0-22-15,0 0 0,21-21 16,0 0-16,0 0 0,0 0 16,-21-21-16,21 21 0,1-42 15,-1 20-15,-21 1 0</inkml:trace>
  <inkml:trace contextRef="#ctx0" brushRef="#br0" timeOffset="11718.83">1947 4106 0,'-21'0'0,"42"0"0,-63-21 15,21 21-15,21-21 16,0 0-16,21 0 16,0 21-16,21-21 15,-20 21-15,20-22 0,0 1 16,1 21-16,20-21 0,-21 0 0,22 21 16</inkml:trace>
  <inkml:trace contextRef="#ctx0" brushRef="#br0" timeOffset="13091.17">2646 4149 0,'0'0'0,"-21"-21"0,21-1 0,-22 1 16,22-21-16,0 21 16,0 0-16,0-1 0,0 1 0,22 0 15,-1 0-15,0 0 0,0 0 16,21 21-16,-20-22 0,-1 22 0,21 0 15,-21 0-15,22 22 0,-22-22 16,0 42-16,0-21 0,0 21 16,0 22-16,1-22 0,-1 1 15,-21-1-15,21 21 0,-21-20 0,0-1 16,0-21-16,0 22 0,0-22 16,0 21-16,0-21 0,0 0 15,0-42 1,0 0-1,0 0-15,0 0 0,0 0 16,0-22-16,0 22 0,0-21 0,0-1 16,0-20-16,0 21 0,0-1 15,21 1-15,-21 0 0,21-1 16,-21 22-16,0 0 0,0 0 16,0 0-16,21 21 0,-21-22 15,22 22-15,-1 0 16,0 0-16,0 22 0,0-22 15,0 21-15,1 0 0,-1 21 16,0-21-16,0 22 0,-21-1 0,21-21 16,0 22-16,1-1 0,-22 0 15,0-21-15,0 22 0,0-22 0,0 0 16,0 0-16,0 0 0,0 1 16,0-1-16,0 0 15,0 0 204,0-42 265,0 0-468,0 0-16,0-1 0</inkml:trace>
  <inkml:trace contextRef="#ctx0" brushRef="#br0" timeOffset="13451.03">3662 4064 0,'0'21'0,"21"-21"47,0 0-47,0 0 15,0-21-15,1 0 0,20 0 16,-21 0-16,0-1 0,0 1 15,-21 0-15,22 0 0,-22 0 0,0 0 16,0-1-16,0 1 16,-22 0-16,1 21 0,0 0 0,0 0 15,-21 0-15,20 0 0,-20 21 0,21 22 16,-21-22-16,20 21 0,1 0 16,21 1-16,0-1 0,0 0 0,0 1 15,0-1-15,0 0 16,0-20-16,0 20 0,0-21 0,21 0 15,1 0-15,-1 1 0,0-1 16,21-21-16,-21 0 0,1 0 0,20 0 16,-21 0-16,21 0 0,-20 0 15,-1-21-15,21-1 0,-21 1 0</inkml:trace>
  <inkml:trace contextRef="#ctx0" brushRef="#br0" timeOffset="14162.92">4149 4001 0,'0'0'0,"0"-22"15,0 1-15,0 0 0,0 0 16,0 0-16,21 0 0,0 21 16,0 0-16,0-22 0,0 22 15,1 0-15,-1 0 0,21 0 0,-21 0 16,0 22-16,22-1 0,-22 0 16,0 0-16,-21 21 0,0 1 0,0-1 15,0 0-15,0 1 0,-21-1 16,0 0-16,0 1 0,-22-22 0,22 21 15,0-21-15,0 22 0,0-22 16,-1-21-16,22 21 0,0-42 31,22 0-31,-1 0 16,0-1-16,0-20 0,0 0 16,0-1-16,22 1 0,-22 0 0,0-1 15,0 1-15,0 0 0,22-1 0,-22 1 16,0 21-16,0 0 0,-21 0 15,0 42 1,-21 21 0,0-21-16,21 22 0,-21-1 0,21 0 15,-21 1-15,-1-1 0,22 0 16,0 1-16,0-1 0,0 0 0,0-21 16,0 22-16,0-22 15,22 0-15,-1 0 0,0 0 0,21 1 16,1-22-16,-1 0 0,0 0 0,1 0 15,-1 0-15,21-22 0,-20 1 16,-1 0-16,0 0 0,1 0 0,-1-22 16,0 22-16,-20-21 0,20 0 15,-21-22-15,-21 22 0,0-22 0,21 1 16,-21 20-16,0-20 0,0 21 16,0-22-16,0 22 0,0-1 0,0 1 15,0 0-15,0 21 0,0-1 16,0 1-16,0 42 15,-21 1-15,21 20 16,0-21-16,0 21 0,-21 1 16,21-1-16,-21 22 0,21-1 0,0-21 15,0 22-15,0-1 0,0-20 16,0 20-16,0-20 0,0-1 0,0-21 16,0 21-16,21-20 0,0-1 0,0 0 15,0-21-15,1 0 0,-1 0 16,0 0-16,0 0 0,21-21 0,-20 21 15,-1-21-15,0-22 0,0 22 16,0 0-16</inkml:trace>
  <inkml:trace contextRef="#ctx0" brushRef="#br0" timeOffset="14318.89">5207 3916 0,'0'0'0,"-21"0"0,0 0 0,42 0 31,0 0-15,0 0-16,21 0 0,-20-21 0,20 0 16,0 21-16,1-22 0,-1 22 15,0-21-15</inkml:trace>
  <inkml:trace contextRef="#ctx0" brushRef="#br0" timeOffset="15126.42">6879 4170 0,'0'0'16,"0"-21"-16,21 0 15,0-1-15,-21 1 0,22 0 16,-1 0-16,0 0 16,0 0-16,-21-22 0,0 22 0,0 0 15,0 0-15,0 0 0,0-22 0,-21 22 16,-21 0-16,20 21 0,-20 0 16,0 0-16,-1 0 0,1 0 0,-21 0 15,20 21-15,1 0 0,0 22 16,-1-22-16,1 21 0,21 0 0,0 22 15,-1-22-15,1 1 0,21 20 16,0-21-16,0 1 0,0-1 0,0-21 16,21 0-16,1 1 0,-1-1 0,21-21 15,-21 0-15,22 0 0,20 0 16,-21 0-16,22-21 0,-22-1 16,22 1-16,-1-21 0,-20 21 15,-1-22-15,21 1 0,-41 21 0,20-21 16,-21-1-16,-21 22 0,0-21 15,21 21-15,-21-1 0,0 1 0,0 0 16,0 42 0,0 0-1,0 22-15,0-1 0,0 0 0,0 22 16,0-1-16,0 1 0,0-1 16,0 1-16,21 21 0,-21-1 0,22 1 15,-22 21-15,0-22 0,0 22 0,0 0 16,0 0-16,0 0 0,0 21 15,0-21-15,0 21 0,0-22 16,0 1-16,0 0 0,0 0 0,0-21 16,0 20-16,-22-20 0,22 0 0,-21-22 15,0 1-15,21-1 0,-21-20 16,0-22-16,0 21 0,-1-21 0,-20-21 16,21 0-16,-21 0 0,-22-21 0,22 0 15,-22-21-15,1-1 0,-1 1 0,-20-22 16,20 1-16,1-22 0,-1 1 15,22-1-15,-1 0 0,1 1 16,0-22-16,21 21 0,21 0 0,0-20 16,0 41-16,0-21 0,0 1 15,0 20-15,21-20 0,0 20 0,21-21 16,-21 1-16,22 20 0,20-20 16,-20 20-16,20 1 0,1-22 0,-1 21 15,1 1-15,-1-1 0,1 1 0,20 21 16</inkml:trace>
  <inkml:trace contextRef="#ctx0" brushRef="#br0" timeOffset="17886.84">7324 4064 0,'0'-21'47,"0"0"-47,0 0 16,0-1-16,21 1 15,-21 0-15,0 0 16,0 0-16,0 0 0,-21 21 16,-1 0-16,1 0 15,0 0-15,0 0 0,0 21 16,0 21-16,-1-21 0,1 22 0,21-22 16,0 21-16,-21 0 0,21 1 15,0-22-15,0 21 0,0-21 16,21 1-16,-21-1 0,21 0 0,1 0 15,-1-21-15,21 0 0,-21 0 16,22 0-16,-1 0 0,0-21 0,1 21 16,-1-21-16,0 0 0,22-22 15,-22 22-15,0-21 0,1-1 0,-1 1 16,-21 21-16,22-21 0,-22-1 0,-21 22 16,0 0-16,21 0 0,-21 0 15,0 42 1,-21 0-16,21 0 15,-21 21-15,21-20 0,0 20 16,-22 0-16,22 1 0,-21-22 16,21 21-16,-21 0 0,21-20 0,0 20 15,0-21-15,-21 0 0,21 0 0,-21 1 16,21-44 15,0 1-31,0 0 16,21 0-16,0-21 0,0 20 0,-21-20 15,21 0-15,1-1 0,-1 1 16,21 0-16,-21 21 0,0-22 0,1 22 16,-1 21-16,0-21 0,0 21 15,0 0 1,-21 21-16,0 0 0,0 0 0,21 22 16,-21-22-16,22 21 0,-22-21 0,0 22 15,0-22-15,21 21 0,-21-21 16,21 1-16,-21 20 0,21-21 0,0 0 15,0 0-15,1-21 16,-1 22-16,0-22 0,0 0 0,0 0 16,0 0-16,1-22 0,-1 1 15,0 0-15,0 0 0,21 0 0,-20 0 16,-1-22-16,0 22 0,0-21 0,-21-1 16,0 1-16,21 0 15,-21-1-15,0 22 0,0-21 0,0 21 16,0 0-16,0-1 0,-21 22 15,0 0-15,0 0 0,0 0 16,-1 22-16,1-1 0,21 0 16,0 0-16,-21 21 0,21-20 15,0 20-15,0 0 0,0 1 0,0-1 16,0 0-16,0-21 0,0 22 16,21-22-16,-21 0 0,21 0 0,1 0 15,-1-21-15,21 0 0,-21 22 0,0-22 16,22 0-16,-1 0 0,-21-22 15,22 22-15,-1-21 0,0 0 16,1-21-16,-1 21 0,0-22 16,1 1-16,-22 0 0,21-1 0,-21 1 15,0 0-15,1-1 0,-1 22 0,0 0 16,-21 0-16,0 0 0,0 42 31,0 0-31,0 0 0,0 21 16,0-20-16,0 20 0,0 0 0,0-21 15,0 22-15,0-1 0,0-21 0,0 22 16,21-22-16,0 0 16,-21 0-16,21 0 0,1 0 0,-1 1 0,0-22 15,0 0-15,0 0 0,0 0 16,22 0-16,-22 0 0,21-22 16,-21 22-16,22-21 0,-1 0 0,0 0 15,1 0-15,-1-22 0,0 22 16,1-21-16,-1 21 0,-21-22 0,22 1 15,-22 0-15,-21 21 0,0-22 0,0 1 16,0 21-16,0-22 0,0 22 16,0 0-16,-21 0 0,-1 0 0,1 0 15,0 21-15,0 0 0,-21 0 16,20 0-16,-20 0 0,21 21 0,0-21 16,-22 21-16,22 21 0,0-21 0,0 22 15,0-1-15,21 0 16,0 1-16,-21-1 0,21 0 0,0 1 15,0-1-15,0 0 0,0-20 16,0 20-16,0-21 0,21 0 0,0 0 16,0-21-16,0 0 0,0 0 15,1 0-15,20 0 0,-21 0 16,0-21-16,22 0 0,-22 0 0,0 0 16,0-22-16,0 1 0,0 0 15,1-1-15,-1 1 0,-21-21 0,0 20 16,21 1-16,0 0 0,-21 20 0,21 1 15,-21 0-15,0 0 16,0 42 0,0 0-16,0 0 0,-21 1 0,21 20 15,-21 0-15,21 1 0,0-1 16,0 0-16,0 1 0,0-1 0,0-21 16,21 21-16,0-20 0,0 20 15,1-21-15,-1 0 0,0 0 0,21-21 16,-21 0-16,22 22 0,-22-22 15,0 0-15,21 0 0,-20-22 0,20 1 16,-21 21-16,0-42 0,0 21 16,22-22-16,-22 1 0,0 0 0,0-22 15,0 1-15,1-1 0,-22 1 16,21-1-16,0 1 0,-21-22 0,0 22 16,0-1-16,21 1 0,-21-1 15,0 22-15,0 21 0,0-1 0,0 1 16,0 42-1,0 1-15,-21 20 0,21 0 0,0 22 16,-21-22-16,21 22 0,-21-1 0,21 1 16,0-1-16,0 1 0,0-1 15,0-21-15,0 22 0,0-22 0,0 22 16,0-22-16,21 0 0,0-20 16,-21 20-16,21-21 0,0 0 15,0-21-15,1 21 0,-1-21 0,0 0 0,0 0 16,21 0-16,-20 0 15,-1-21-15,21 0 0,-21 0 0,22-21 16,-22-1-16,21 1 0,-21 0 0,22-1 16,-22-20-16,0 20 0,21 1 15,-21 0-15,1-1 0,-1 22 0,0-21 16,0 42-16,-21-21 0,0 42 16,0 0-1,0 0-15,0 0 0,0 22 16,0-22-16,0 21 15,0-21-15,0 22 0,0-22 0,0 0 16,0 21-16,0-20 0,0-1 0,21 0 16,-21 0-16,21 0 0,1-21 15,-1 0-15,0 0 0,0 0 16,0 0-16,0 0 0,1-21 16,-1 21-16,0-21 0,0-21 0,-21 20 15,21-20-15,0 0 0,1-1 0,-1 1 16,0 21-16,0-21 0,-21 20 15,0-20-15,21 21 0,-21 0 16,0 42 0,0 0-16,0 0 15,0 0-15,-21 1 0,21 20 0,-21 0 16,21-21-16,0 22 0,0-1 16,0 0-16,0-20 0,0 20 0,0-21 15,0 0-15,0 0 0,21 1 0,-21-1 16,21 0-16,0-21 0,1 0 15,-1 0-15,0 0 0,0 0 16,0 0-16,0 0 0,1-21 16,-1 0-16,0-1 0,0 1 0,0-21 15,-21 0-15,0 20 0,0-20 0,0 0 16,0-1-16,0 1 0,-21 0 16,0 21-16,0-1 0,0 1 15,-1 0-15,1 0 0,0 21 0,0 0 16,0 0-16,0 0 0,-1 0 15,44 0 17,-1 0-32,21-21 0,-21 21 0,22-21 15,-1 21-15,0-22 0,1 22 0,20 0 16,-21-21-16,1 21 0,20 0 16,-20 0-16,-1 0 0,0 0 0,-21 0 15,22 0-15,-22 21 0,0 1 16,0-1-16,-21 0 0,0 0 0,0 0 15,0 0-15,0 1 0,0 20 16,0-21-16,0 0 0,0 22 16,0-1-16,0-21 0,-21 21 0,21-20 15,-21-1-15,0 21 0,21-21 0,-21 0 16,-1 1-16,22-1 0,-21-21 16,21 21-16,0 0 0,-21-21 0,0 0 15,21-21 16,0 0-31,0 0 0,0-1 0,0-20 16,0 21-16,21-21 0,21-1 16,-20-20-16,-1 20 0,21 1 15,0-21-15,1-1 0,-1 22 16,0-22-16,1 22 0,-1-22 0,0 22 16,-20 21-16,20-21 0,-21 42 0,21 0 15,-20 0-15,-22 21 0,0 0 16,21 0-16,-21 21 0,0 22 0,0-22 15,0 1-15,0 20 0,0 1 16,0-22-16,0 21 0,0-20 0,0 20 16,0-20-16,-21-1 0,21 0 0,0-21 15,0 1-15,0 20 0,0-21 16,0 0-16,0-42 31,0 0-31,0 0 16,0-22-16,0 22 0,0-21 0</inkml:trace>
  <inkml:trace contextRef="#ctx0" brushRef="#br0" timeOffset="18102.72">11917 3175 0,'0'0'0,"-43"0"0,-20-21 16,21 21-16,20 0 15,1 0-15,0-21 0,0 21 0,0 0 16,21 21 0,0 0-1,0 0 1</inkml:trace>
  <inkml:trace contextRef="#ctx0" brushRef="#br0" timeOffset="18314.59">9842 3725 0,'0'0'16,"-63"43"-16,21-22 0,-1-21 0,22 21 0,0-21 15,42 0 1,21 0-16,1 0 0,20 0 15,1-21-15,-1 21 0,1-21 16,20 21-16,-20-21 0,21-1 0,-22 22 16,1-21-16,-22 0 0,21 21 0,-20-21 15</inkml:trace>
  <inkml:trace contextRef="#ctx0" brushRef="#br0" timeOffset="20623">14965 4085 0,'0'0'0,"0"21"0,0 1 0,-21-22 15,21 21-15,21-21 63,0-21-63,0-1 0,-21 1 15,21-21-15,22 21 0,-22 0 16,0-22-16,0 1 0,21 21 0,-20-22 16,-1 1-16,0 0 0,0-1 15,-21 1-15,0 21 0,0-21 0,0-1 16,0 22-16,0-21 0,-21 21 15,0 21-15,0 0 0,-1 0 16,1 0-16,21 21 0,-21 0 0,0 0 16,0 21-16,21 1 0,0-1 15,0 0-15,0 1 0,0-1 0,0 0 16,0 1-16,0-1 0,21 0 16,-21 1-16,21-1 0,0 0 15,0-20-15,1-1 0,-1 0 0,0 0 16,-21 0-16,21-21 15,0 0-15,0 0 0,1 0 0,-1 0 16,0-21-16,0 0 0,-21 0 16,21 0-16,0-1 0,-21-20 0,22 21 15,-1-21-15,0-1 0,0 1 0,0 21 16,0-22-16,22 1 0,-1 0 16,-21-1-16,22 1 0,-1 21 0,0 0 15,1 0-15,-1-1 0,0 22 16,-21 0-16,22 0 0,-22 22 0,0-1 15,0 0-15,0 21 0,-21-21 16,0 22-16,0-1 0,0 0 16,0-20-16,0 20 0,0 0 0,-21 1 15,0-1-15,0 0 0,21-21 16,-21 1-16,0-1 0,-1 0 0,1 0 16,0-21-1,21-21-15,0 0 16,0-22-16,0 22 0,21-21 15,0 21-15,1-22 0,-1 1 16,0 0-16,0-1 0,0 1 0,22 0 16,-22 21-16,21-22 0,-21 22 15,0 0-15,1 0 0,-1 0 16,-21 42 0,0 0-16,-21 0 15,-1 21-15,1-20 0,21-1 0,-21 21 16,0 0-16,0-20 0,0 20 15,21 0-15,0 1 0,-22-1 0,22 0 16,0 1-16,0-22 0,0 0 0,0 21 16,22-21-16,-1-21 0,21 22 15,-21-22-15,22 0 0,-1 0 0,0 0 16,1 0-16,20-22 0,-21 1 16,22 0-16,-22 0 0,22-21 15,-22 20-15,0-20 0,1 0 0,-22-1 16,0-20-16,0 21 0,0-22 15,1 22-15,-22-22 0,0 1 0,0-1 16,0 1-16,0-1 0,0 1 16,0 20-16,0-20 0,0 21 0,0 20 15,0 1-15,0 0 0,0 42 16,0 22 0,0-1-16,0 21 0,0-20 0,0 20 15,-22 1-15,22-1 0,-21-20 16,21 20-16,0 1 0,0-22 15,0 21-15,0-20 0,0 20 0,0-20 16,0-1-16,0-21 0,0 21 16,0-20-16,21-1 0,-21 0 0,22 0 15,-1-21-15,0 0 16,0 0-16,0-21 0,0 0 16,-21 0-16,22-1 0,-1 1 15,-21-21-15,21 21 0,-21-22 0</inkml:trace>
  <inkml:trace contextRef="#ctx0" brushRef="#br0" timeOffset="20806.93">16764 3704 0,'0'0'0,"-21"0"0,42 0 31,0 0-15,0 0-16,0 0 0,1 0 0,-1 0 15,21 0-15,-21-21 0,0 21 16,1 0-16,20 0 0,-21-21 0,0 21 16,0 0-16,1 0 0</inkml:trace>
  <inkml:trace contextRef="#ctx0" brushRef="#br0" timeOffset="21867">17314 3874 0,'0'0'0,"0"21"0,-21 0 0,21 0 31,21-21-15,0 0-16,1 0 0,-1-21 16,0 21-16,21-21 0,-21 0 0,22 21 15,-1-22-15,-21 1 0,0 0 0,22 0 16,-22 0-16,-21 0 0,21-1 15,-21 1-15,21 0 0,-21 0 0,0 0 16,0 0 0,-21 21-16,0 0 15,0 0-15,-22 0 0,22 0 0,0 0 16,-21 21-16,21-21 0,-1 21 16,-20 0-16,21 0 0,0 22 0,0-22 15,21 0-15,0 0 0,0 21 16,0-20-16,0 20 0,0-21 0,0 21 15,0-20-15,21 20 0,0-21 16,0 0-16,0 22 0,22-43 16,-1 21-16,0 0 0,1-21 0,-1 0 15,0 0-15,1 0 0,-1 0 16,0 0-16,-21 0 0,22-21 0,-1 0 16,-21-1-16,0 1 0,1-21 15,-1 21-15,0-22 0,-21 22 0,0-21 16,21 0-16,-21-1 0,21 22 0,-21-21 15,0 21-15,0-22 0,0 22 16,0 0-16,0 42 31,0 0-31,0 0 0,0 1 16,0-1-16,0 0 0,0 0 0,0 0 16,0 22-16,0-22 15,0 0-15,-21 21 0,21-21 0,0 1 16,-21 20-16,21-21 0,0 0 15,0 0-15,0 1 0,0-1 16,-21-21-16,21-21 31,0-1-15,0 1-16,0-21 0,0 21 16,21 0-16,-21-22 0,21 22 0,0-21 15,0-1-15,1 22 0,20-21 16,-21 0-16,21-1 0,1 22 0,-1 0 15,0 0-15,1 0 0,-1 21 16,0 0-16,1 0 0,84 84 31,-127-63-31,0 1 0,0 20 0,0-21 16,0 21-16,0-20 0,0 20 16,0 0-16,0-21 0,-21 22 0,21-22 15,0 21-15,0-21 0,0 1 16,0-1-16,0 0 0,0 0 15,21-21-15,0 0 16,0 0-16,0 0 16,0 0-16,1 0 15,-22-21 17,0 0 30,0 0 1,0-1-48</inkml:trace>
  <inkml:trace contextRef="#ctx0" brushRef="#br0" timeOffset="22935.1">18817 4191 0,'0'0'0,"0"21"0,-21 0 16,0 1-1,21-1 1,21-42 15,0 21-31,0-22 0,0 1 16,1 0-16,-1-21 0,21 21 16,-21-22-16,22 1 0,-22 0 15,21-1-15,-21 1 0,0 0 0,22-1 16,-22 1-16,0 21 0,-21-22 15,0 22-15,0-21 0,0 21 16,-21 21-16,0 0 16,0 0-16,-1 21 0,1 0 0,0 0 15,0 0-15,0 1 0,21-1 16,-21 21-16,21-21 0,0 0 0,0 22 16,0-22-16,21 21 0,0-21 15,21 1-15,-21 20 0,22-21 0,-22 0 16,21 22-16,-21-22 0,1 0 0,-1 0 15,0 0-15,-21 0 16,0 1 0,-21-22-16,0 0 0,-22 0 15,22 0-15,-21 0 0,-1-22 0,22 22 16,-21-21-16,0 21 0,20 0 0,1-21 16,0 21-16,0 0 0,0 0 15,21 21 1,21 0-1,0 1-15,0-22 0,0 21 16,1-21-16,-1 0 0,21 0 16,0 0-16,1 0 0,-1 0 15,0 0-15,22 0 0,-22 0 0,22-21 0,-1 21 16,-20-22-16,20 1 16,-21 0-16,22 0 0,-22-21 0,-21 20 15,22-20-15,-22 0 0,0-1 0,0 22 16,0-21-16,-21 21 0,22-22 15,-22 22-15,0 0 0,0 0 16,0 42 0,0 0-16,0 0 15,0 1-15,-22-1 0,22 21 16,0-21-16,0 22 0,-21-1 0,21 0 16,0-21-16,0 22 0,0-22 0,0 0 15,0 0-15,0 0 16,0 1-16,0-1 0,0-42 31,0-1-15,0 1-16,0-21 0,0 21 0</inkml:trace>
  <inkml:trace contextRef="#ctx0" brushRef="#br0" timeOffset="23268.12">19791 3493 0,'0'0'0,"-21"0"0,-1 0 0,-20 0 16,21 21-16,0 0 0,0-21 0,-1 21 15,22 0-15,0 0 16,0 1-16,22-22 16,-1 0-16,0 0 0,0 0 15,21 0-15,-20 0 0,-1 0 0,0 0 16,0-22-16,-21 1 0,0 0 15,0 0-15,0 0 16,0 0-16,-21-1 0,0 22 16,0 0-16,-1 0 15,1 0-15,0 22 16,21-1-16,-21 0 16,21 0-16,0 0 0,0 0 15,0 1-15,0-1 0,0 0 16,21 0-16,0-21 15</inkml:trace>
  <inkml:trace contextRef="#ctx0" brushRef="#br0" timeOffset="24631">20659 3556 0,'0'0'0,"0"-42"0,0-106 31,0 126-31,0-20 0,0 21 16,0 0-16,-22 21 0,1 0 15,0 0-15,21 21 0,0 0 16,-21 21-16,21 1 0,0-1 16,0 0-16,0 22 0,0-22 0,0 1 15,0 20-15,0-21 0,0 1 16,0-1-16,0 22 0,-21-22 0,21 0 15,-21 1-15,21-1 0,0 0 16,-22 1-16,22-22 0,-21 21 0,21-21 16,0 0-16,0-42 31,0 0-15,0 0-16,0 0 0,21-22 15,1 1-15,-1 21 0,0-21 0,0-1 16,21 1-16,-20 21 0,-1-22 0,21 22 15,0 0-15,-20-21 0,20 42 16,-21-21-16,21-1 0,-20 22 0,20 0 16,-21 0-16,0 0 0,0 22 15,22-22-15,-43 21 0,21 21 0,0-21 16,0 0-16,-21 22 0,0-1 16,0 0-16,0-20 0,0 20 15,0 0-15,0-21 0,-21 22 0,0-22 16,0 0-16,0 0 0,-1 0 15,1-21-15,0 0 0,-21 0 0,21 0 16,-1 0-16,-20 0 0,21 0 16,0-21-16,-22 0 0,22 0 0,0 0 15,0 0-15,21-1 0,-21-20 16,21 21-16,-21 0 0,21 0 0,-22 21 16,22 21-1,22 0 1,-1 0-16,0 0 0,0 0 0,0 1 15,22-1-15,-22 0 16,21 0-16,0-21 0,1 21 0,-1 0 16,0-21-16,22 0 0,-22 0 0,1 0 15,-1 0-15,0 0 0,1-21 16,-1 21-16,-21-21 0,21-21 0,-20 21 16,20-22-16,-21 1 0,0 0 15,0-22-15,22-42 0,-22 43 16,0 20-16,0-41 0,22 20 15,-22 1-15,21-1 0,-21-20 0,22 41 16,-22-20-16,0 20 0,0 1 16,-21 21-16,0-21 0,0 20 15,-21 44 1,0 20 0,21 0-16,-21 1 0,-1 20 0,1-21 15,0 22-15,0-1 0,21 1 16,0-22-16,0 22 0,0-1 0,0-20 15,0 20-15,0-21 0,0 22 0,0-22 16,0 1-16,0-1 0,21 0 16,0 1-16,0-22 0,-21 21 0,22-21 15,20 0-15,-21-21 0,0 0 16,22 0-16,-1 0 0,-21 0 0,21 0 16,1-21-16,-1 0 15,0 0-15,22 0 0,-22-22 0,1 1 16,20 0-16,-21-1 0,22 1 0,-22 0 15,1-1-15,-1-20 0,0 21 16,-21-1-16,1 22 0,-22-21 0,0 21 16,0-1-16,-22 22 15,1 0-15,-21 22 0,0-1 0,-1 0 16,22 0-16,-21 21 0,-1 1 16,22-1-16,0 0 0,0 1 0,0 20 15,21-20-15,0-1 0,0 0 0,0 1 16,21-22-16,0 21 0,0-21 15,22 0-15,-1 1 0,0-22 16,1 0-16,-1 0 0,0 0 16,22 0-16,-1-22 0,-20 1 0,20 0 15,-21-21-15,22 21 0,-22-22 0,22 1 16,20-43-16,-41 43 16,-1 0-16,0 20 0,-20-20 0,-1 21 15,-21 0-15</inkml:trace>
  <inkml:trace contextRef="#ctx0" brushRef="#br0" timeOffset="25682.96">10266 6075 0,'0'0'0,"-21"0"16,-1-21 0,22 0-16,0-1 15,0 1-15,0 0 0,22 0 0,-1 21 16,0-21-16,0 0 0,21-1 16,-20 1-16,20 0 0,-21 21 0,21 0 15,1 0-15,-22 0 0,21 0 0,-21 21 16,1 0-16,20 1 0,-21 20 15,0 0-15,0 1 0,1-22 16,-22 21-16,0 0 0,21 1 16,-21-1-16,0 22 0,0-22 0,0 43 15,0-43-15,0-21 0,-21 21 16,-1-20-16,22-1 0,-21 0 16,0 0-16,0-21 0,0 0 15,0 0-15,-1-21 16,22 0-16,0 0 0,0-1 15,0-20-15,0 21 0,0-21 0,0-1 16,0 1-16,0 0 0,0-1 16,0-20-16,22 20 0,-1 1 0,0 0 15,21-1-15,1 1 0,-1 0 0,0 21 16,1-1-16,-1 22 0,0 0 16,1 0-16,-1 22 0,0 20 0,-21-21 15,22 21-15,-22 1 0,0-1 16,21 0-16,-42-20 0,22 20 15,-1 21-15,-21-20 0,0-1 0,0 0 16,0 1-16,0-22 0,0 21 16,0-21-16,0 1 0,0-1 15,0-42 1,0-1-16,0 1 16,0 0-16,0-21 0,0 21 0,0-22 15,0 1-15,0 0 0,21-1 0,0 1 16,0-22-16,0 22 15,1-21-15,20 20 0,-21 1 0,21 0 16,22-22-16,-43 43 16,21 21-16,1 0 0,-22 0 0,21 21 15,1 21-15,-1-20 0,-21 20 0,21 0 16,-20 1-16,-1-1 0,0 0 16,-21 1-16,0-1 0,0 0 0,0 1 15,0 20-15,0-21 0,-21-20 0,0 20 16,21-21-16,0 0 0,0 0 15,0 1-15,0-1 16,21-42-16,0-1 16,0 1-16,0 0 0</inkml:trace>
  <inkml:trace contextRef="#ctx0" brushRef="#br0" timeOffset="27762.98">12467 6033 0,'21'-43'16,"-42"86"-16,63-107 0,-42 22 0,0 21 0,0-22 15,0 22-15,0 0 0,0-21 16,0 20-16,-21 22 0,0-21 0,0 21 16,0 0-16,-22 0 0,22 21 0,-21 1 15,21-1-15,-22 21 0,1 0 16,21 1-16,-21-1 0,20 0 0,-20 1 16,21-1-16,0 0 0,21 1 15,0 20-15,-21-20 0,21-1 16,0 0-16,0-21 0,0 22 0,0-22 15,21 0-15,0 0 0,0 0 0,21-21 16,-20 0-16,-1 0 0,21 0 16,0 0-16,-20-21 0,20 0 0,-21 0 15,0 0-15,22-22 0,-22 22 16,0-21-16,0 0 0,0 20 0,-21-20 16,0 0-16,21-1 0,-21 1 0,22 0 15,-22-1-15,0 1 0,0 21 16,0 0-16,0 0 0,21-1 0,-21 44 31,0-1-31,0 0 16,0 21-16,0-21 0,0 22 0,0-22 15,0 21-15,0-21 0,0 22 0,0-22 16,0 21-16,0-21 0,21 22 16,-21-1-16,0-21 0,21 0 0,0 1 15,0-1-15,1 0 0,-1 0 0,0 0 16,0-21-16,0 0 0,22 0 15,-1 0-15,-21 0 0,21-21 0,1 0 16,-1-21-16,0 20 0,1-20 16,-1 21-16,0-21 0,1-1 15,-22 22-15,21-21 0,-21-1 0,-21 1 16,0 21-16,0 0 0,0 0 0,0-1 16,0 1-16,-21 21 0,0 0 15,0 0-15,0 0 0,0 21 0,-1 1 16,1-1-16,21 0 15,0 0-15,0 0 0,0 0 0,43 1 16,-22-1-16,0 0 0,0 0 0,0 0 16,0 0-16,1 1 0,-1-1 15,0 0-15,0 0 0,-21 0 16,21 0-16,0 1 0,1-22 16,-1 21-16,0-21 15,0 0-15,0 0 0,22 0 16,-22-21-16,0-1 0,21 22 0,-21-21 15,1-21-15,-1 21 0,21 0 16,-21-22-16,0 22 0,1-21 0,-1-1 16,0 1-16,-21 0 0,21-22 15,-21 22-15,21-22 0,0 22 0,-21 0 16,0-22-16,0 22 0,22 21 0,-22-22 16,0 22-16,21-21 0,-21 21 15,0 0-15,0-1 0,0 1 16,0 0-16,0 0 0,0 0 15,0 42 17,0 0-17,0 21-15,0 1 0,-21-1 0,21 0 16,0 22-16,0-1 0,-22-20 0,22 20 16,0 1-16,0-22 0,0 22 15,0-22-15,0 0 0,0 1 0,0-1 16,-21 0-16,21 1 0,-21-22 0,21 21 15,0-21-15,0 22 0,0-22 16,0 0-16,0-42 31,0 0-31,0-1 16,0 1-16,0 0 0,0-21 0,0 21 16,21-22-16,0 22 0,-21-21 0,22-1 15,-1 22-15,0-21 0,21 21 16,-21 0-16,1-22 0,-1 43 0,21-21 15,-21 21-15,0 0 0,1 0 16,-22 21 0,0 0-16,0 1 15,-22-1-15,1-21 0,0 0 16,-21 21-16,21-21 0,-1 0 0,1 0 16,0 0-16,0 0 0,0 0 15,0 0-15,-1 0 16,22 21-1,0 0 1,0 0-16,0 1 0,22-1 16,-22 0-16,21 0 0,0 0 0,-21 0 15,21 1-15,0-1 0,0 21 16,1-21-16,-1 0 0,0-21 0,21 22 16,1-1-16,-22-21 0,21 0 0,0 0 15,1 0-15,-1 0 0,0 0 16,1-21-16,-1-1 0,0 1 0,1 0 15,-22 0-15,0 0 0,21 0 16,-20-22-16,-1 22 0,0-21 16,-21 21-16,0-22 0,21 1 0,-21 0 15,0 20-15,0 1 0,0 0 0,0 0 16,0 0-16,0 42 16,0 0-1,0 0-15,0 0 0,-21 1 16,21-1-16,0 21 0,0-21 0,0 0 15,0 22-15,0-22 0,0 0 16,0 0-16,0 22 0,0-22 0,0 0 16,21 0-16,-21 0 0,21-21 15,0 21-15,1-21 0,-1 0 0,0 0 16,0 0-16,0 0 0,0-21 16,1 0-16,-1 21 0,0-21 0,21 0 15,-21 0-15,1-22 0,-22 22 0,21 0 16,0-21-16,0 20 0,0-20 15,-21 21-15,21 0 0,-21 0 0,22 21 16,-22-22-16,0 44 16,0-1-1,0 0-15,0 0 0,0 0 0,-22 0 16,22 1-16,-21 20 0,21-21 16,0 0-16,0 0 0,0 22 15,0-22-15,0 0 0,0 0 16,21-21-16,1 21 0,-1-21 15,21 0-15,0 0 0,1 0 0,-1 0 16,0-21-16,1 0 0,-22 0 0,21 0 16,1 0-16,-1-1 0,-21-20 15,0 21-15,0-21 0,1 20 16,41-105 0,-63 106-16,21 0 0,-21 42 31,0 0-31,0 1 15,0-1-15,0 0 0,-21 0 16,21 0-16,0 22 0,-21-1 0,0 0 16,0 1-16,-1-1 0,22 21 15,-21 1-15,0-1 0,0 22 0,21-21 16,-21-1-16,0 1 0,-1 20 0,22-20 16,0 20-16,-21-20 0,0 21 0,21-1 15,-21 1-15,0 0 0,21-22 16,-21 22-16,-1-1 0,22 1 0,-21-21 15,0 20-15,0 1 0,21 0 16,-21-22-16,0 1 0,21-1 0,-22 1 16,22-22-16,0 0 0,0 1 15,0-22-15,0 0 0,0 0 0,0-42 32,22 0-32,-1-22 0,0 1 0,-21 0 15,21-22-15,0 1 0,0-22 16,1 22-16,-1-43 0,0 21 0</inkml:trace>
  <inkml:trace contextRef="#ctx0" brushRef="#br0" timeOffset="28050.82">15642 6202 0,'0'0'0,"0"-42"16,-42-85-1,42 105-15,0 1 0,0 0 16,21 0-16,0 21 0,0 0 15,0 0-15,22 0 0,-1 0 0,-21 0 16,22 0-16,-1 0 0,0 0 16,-21 21-16,22 0 0,-22 0 0,-21 22 15,0-22-15,0 21 0,0-21 16,-21 22-16,0-22 0,-1 21 0,-20 1 16,0-1-16,21-21 0,-22 21 0,1-20 15,0 20-15,-1-21 0,1 0 16,21 0-16,-22-21 0,22 0 0,0 0 15,0 0-15,21-21 16,21 0-16,0-21 16,22 21-16</inkml:trace>
  <inkml:trace contextRef="#ctx0" brushRef="#br0" timeOffset="30086.53">17335 5630 0,'85'-63'31,"-43"63"-31,-20-21 0,-1 0 16,0-1-16,0 1 0,0 0 0,0-21 16,-21 21-16,22-1 0,-22 1 15,21 0-15,-21 0 0,0 42 32,0 0-17,-21 22-15,-1-1 0,22 0 0,-21 1 16,0 20-16,0 1 0,0-1 15,0-21-15,-1 22 0,1-1 0,-21 1 16,21-1-16,-22-20 0,22 20 0,-21-20 16,0-1-16,20 0 0,-20 1 15,0-1-15,21-21 0,-22 0 0,1 0 16,21-21-16,-22 0 0,22 0 16,0 0-16,-21-21 0,21 0 0,-1 0 15,-20-21-15,21 20 0,21-20 0,0 0 16,-21-1-16,21 1 0,0 0 15,0-1-15,0-20 0,0 21 0,0-1 16,21 22-16,-21-21 0,0 21 16,21-1-16,0 22 0,0 0 15,1 0-15,-1 22 0,0-1 16,0 21-16,0-21 0,0 22 16,1-1-16,20-21 0,-21 21 0,21 1 15,-20-1-15,20-21 0,-21 22 0,21-1 16,-20-21-16,20 0 15,0 22-15,1-22 0,-1 0 0,0-21 0,1 21 16,-1-21-16,21 0 0,-20 0 16,20 0-16,-20 0 0,-1-21 15,21 0-15,-20 21 0,-1-21 0,0-1 16,1-20-16,-22 21 0,21 0 16,-21-22-16,1 22 0,-1-21 0,-21 0 15,0 20-15,0-20 0,0 0 0,0 21 16,-21-22-16,-1 22 0,-20 21 15,21-21-15,0 21 0,-22 0 0,22 0 16,-21 21-16,21 0 0,-22 0 16,22 1-16,0-1 0,-21 0 0,21 21 15,-1-21-15,1 22 0,0-22 0,21 21 16,0-21-16,0 22 0,0-22 16,0 0-16,0 0 0,0 0 15,21-21-15,0 22 0,1-22 0,-1 0 16,0 0-16,0 0 0,21 0 15,-20-22-15,-1 22 0,0-21 0,21 0 16,-21 0-16,1 0 0,-1 0 0,0-1 16,-21 1-16,21 0 0,-21-21 15,0 21-15,21-1 0,-21 1 0,0 0 16,0 0-16,0 42 31,0 0-31,0 0 0,0 1 0,0-1 16,0 0-16,0 21 0,0-21 15,0 1-15,21-1 0,1 0 16,-1 0-16,0 0 0,0 0 0,0-21 16,0 0-16,22 22 0,-22-22 15,21 0-15,1 0 0,-1 0 0,0-22 16,-21 1-16,22 0 0,-22 0 16,21 0-16,-21 0 0,1-1 0,-1-20 15,-21 0-15,0-1 0,0 1 0,0 0 16,0 21-16,0-22 0,0 22 15,0 0-15,0 42 16,0 0-16,0 0 16,0 1-16,0 20 0,-21-21 0,21 21 15,0-20-15,0 20 0,-22-21 16,22 21-16,0-20 0,0-1 16,0 0-16,0 0 0,-21 0 0,21 0 15,0-42 16,21 21-31,1-21 0,-1 0 16,0-21-16,0 20 0,0 1 0,0-21 16,22 0-16,-22-1 0,21 22 15,-21-21-15,22-1 0,-22 22 0,0 0 16,0 0-16,0 21 0,1 0 16,-22 21-16,0 0 15,21 0-15,-21 1 0,21 20 0,-21-21 16,0 0-16,0 22 0,21-22 15,0 0-15,0 0 0,1 21 0,-1-20 16,0-22-16,0 21 0,21 0 16,-20 0-16,20-21 0,0 0 0,1 21 15,-1-21-15,0 0 0,22 0 0,-22 0 16,0 0-16,22-21 0,-22 21 16,1-21-16,20 0 0,-42 0 0,22-1 15,-22-20-15,0 21 0,0-21 16,-21-1-16,21 1 0,-21 0 0,0-1 15,0 1-15,-21 21 0,0 0 16,0-1-16,-22 22 0,1 0 0,0 0 16,-1 22-16,1-1 0,0 0 15,-1 0-15,1 21 0,0-20 0,21 20 16,-1-21-16,1 21 0,21-20 16,0-1-16,0 0 0,0 0 0,21 0 15,1 0-15,-1 1 0,21-22 0,0 0 16,1 0-16,-1 0 15,0 0-15,1 0 0,-1 0 0,0 0 0,-20-22 16,20 22-16,-21-21 0,0 0 0,0 0 16,1 0-16,-1 21 15,-21-21-15,0-1 0,0 44 32,0-1-17,0 0-15,0 21 0,0-21 0,0 22 16,0-22-16,0 42 0,-21-20 15,21 20-15,-22-20 0,22 20 0,0 22 16,0-22-16,0 1 0,0 20 0,0-20 16,0 21-16,0-1 0,0 1 15,0 21-15,0-22 0,0 22 0,22-21 16,-22 21-16,0-22 0,0 22 0,0-21 16,0 21-16,0-22 0,0 22 15,0-21-15,0 0 0,-22-1 16,1 1-16,0-22 0,0 1 0,0 21 15,-22-43-15,22 21 0,0-20 0,-21-1 16,21-21-16,-22 0 0,22 1 0,0-22 16,0 0-16,0 0 0,-1-22 15,1 1-15,21-21 0,-21 0 0,21-22 16,0 1-16,0-1 0,-21-21 0,21 1 16,-21-22-16,0 0 0,21 0 0,0-21 15,0 21-15,0-21 0,0 0 16,0 0-16,0 22 0,42-1 15,-21 0-15,21 21 0,-20 1 0,20 20 0,-21 1 16,21-22-16,1 21 16,-1 1-16,-21 21 0,22-22 0,-1 1 15,0 20-15,-21-20 0,22 20 0,-1 1 16,0 0-16</inkml:trace>
  <inkml:trace contextRef="#ctx0" brushRef="#br0" timeOffset="31620.03">20595 5906 0,'0'0'0,"-21"-22"16,-21-41-1,42 42-15,0 0 0,-22-1 16,22 44 15,0-1-31,-21 21 0,21-21 16,0 22-16,-21-22 0,21 21 15,0-21-15,0 22 0,0-22 0,0 21 16,0-21-16,0 22 0,0-22 16,0 0-16,0 0 0,0 0 15,21-21-15,0 21 0,1-21 16,20 0-16,-21 0 0,0-21 16,0 0-16,22 21 0,-22-21 15,21 0-15,-21 0 0,22-22 0,-22 22 16,0-21-16,21-1 0,-20 1 15,-1 0-15,0-1 0,0 22 0,0-21 16,0 21-16,-21-22 0,0 22 16,0 42-1,0 1-15,0 20 16,0-21-16,0 21 0,0-20 16,0 20-16,0-21 0,0 21 0,0 1 15,0-22-15,22 0 0,-1 21 16,-21-20-16,21-1 0,0 0 15,0 0-15,22-21 0,-22 21 0,0-21 16,21 0-16,1 0 0,-1 0 16,0 0-16,1 0 0,-1-21 0,0 21 15,1-21-15,20 0 0,-21 0 0,-20-1 16,20-20-16,-21 0 0,0 21 16,0-43-16,-21 22 0,0-1 0,0 1 15,0 0-15,0-1 0,0 22 16,-21 0-16,0 0 0,0 21 0,-21 0 15,-1 0-15,1 21 0,0 0 0,-1 0 16,1 22-16,21-1 16,-22 0-16,1 1 0,21-1 0,-21 22 15,42-22-15,0-21 0,0 0 16,0 0-16,0 1 0,0-1 16,21-21-16,0 21 0,0-21 0,21 0 15,-20 0-15,-1 0 0,21 0 16,-21 0-16,22-21 0,-22 0 0,21-1 15,0 1-15,-20 0 0,20 0 0,-21 0 16,0-22-16,0 1 0,1 21 16,-22 0-16,0 0 0,0-1 0,0 1 15,0 42 1,-22 1 0,22-1-16,0 0 0,0 21 15,0-21-15,0 1 0,0 20 16,0-21-16,22 0 0,-1 0 0,0 22 15,21-22-15,-21 0 0,22-21 0,-1 21 16,0 0-16,1-21 0,-1 0 16,0 0-16,1 0 0,20 0 0,-20 0 15,20 0-15,-21-21 0,22 0 0,-1 0 16,-20 0-16,-1 0 0,0-22 16,1 1-16,-22-22 0,0 22 0,0-21 15,-21 20-15,0-20 0,0 20 16,0 1-16,0 21 0,-21 0 0,0 0 15,0 21-15,-22 0 0,1 21 16,0 0-16,-1 21 0,-20-21 16,21 22-16,20-1 0,-20 0 0,21 1 15,-21-22-15,42 21 0,0-21 16,0 22-16,0-22 0,0 0 0,0 0 16,0 0-16,21 1 0,0-22 0,21 0 15,-21 0-15,1 0 0,20 0 16,0 0-16,-21 0 0,22 0 0,-22-22 15,0 22-15,21-21 0,-20 0 16,-1 0-16,0-21 0,-21 20 16,21 1-16,0 0 0,0 0 0,-21 0 15,0 0-15,0 42 32,0 0-32,0 0 15,0 21-15,-21 1 0,0-1 0,0 0 16,21 1-16,-21 20 0,21-20 0,0 20 15,0 22-15,-21-22 0,21 22 16,-22-22-16,22 22 0,0-21 0,0 20 16,0-20-16,0 20 0,-21 1 0,21 0 15,-21 21-15,21-22 0,-21 1 16,21 21-16,0-22 0,0 22 0,0-21 16,0 21-16,0-22 0,0 22 15,0-21-15,-21 84 0,21-84 16,0-22-16,-21 1 0,21-1 15,-22 1-15,1-1 0,21-20 0,0-22 16,-21 21-16,0-42 0,21 21 0,-21-21 16,0-21-16,-1 0 15,22 0-15,-21 0 0,21-22 0,0 1 16,-21-21-16,21-1 0,-21 1 0,21-1 16,-21-21-16,21-20 0,0 20 0,0-21 15,-21 0-15,21 22 0,-22-22 16,22 0-16,-21 0 0,21 21 0,0-20 15,0 20-15,0 0 0,0 1 0,0 20 16,21 1-16,1-1 16,-1 1-16,0-1 0,21 1 0,-21 20 15,22-20-15,-22 20 0,21 1 0,1 0 16,-1-1-16,0 22 0,1-21 16,-1 21-16,0-22 0,1 22 0,-1 0 15,0 0-15,-21-21 0</inkml:trace>
  <inkml:trace contextRef="#ctx0" brushRef="#br0" timeOffset="31989.95">23135 6181 0,'0'0'0,"-21"0"0,0 0 0,0 0 0,-1 0 16,44-21-1,-1-1-15,21 22 16,-21-21-16,0 0 0,22 21 0,-22-21 15,21 0-15,1 0 0,-22-22 16,21 22-16,0 0 0,-20-21 0,-1 20 16,0-20-16,-21 21 0,0 0 0,0 0 15,-21 21 1,0 0-16,-22 21 0,22 0 0,-21 21 16,21 1-16,-22-22 0,1 21 15,21 0-15,0 1 0,-1-1 16,1 0-16,21-20 0,0 20 0,0-21 15,0 0-15,0 0 0,21 1 16,1-1-16,-1-21 0,0 21 0,0-21 16,21 0-16,-20 0 0,20 0 15,-21 0-15,21-21 0,1 21 0,-22-21 16,21 21-16,-21-22 0,1 22 0,-1-21 16,0 21-16,0-21 0,0 21 15</inkml:trace>
  <inkml:trace contextRef="#ctx0" brushRef="#br0" timeOffset="32154.02">24066 6308 0,'-42'0'16,"21"0"-1,0-21 16,21-1-31,0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2:43:02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423 0,'0'0'0,"0"-21"15,0 0-15,0 0 16,-21 21-16,21-21 16,0 0-16,0-1 15,0 44 32,-21-1-31,21 21-16,0-21 0,0 0 15,-22 22-15,22-1 0,0-21 16,0 22-16,0-1 0,0-21 0,0 21 16,0 1-16,0-22 0,0 21 15,0 1-15,0-22 0,0 0 0,0 21 16,0-21-16,0 1 16,0-1-16,22-42 46,-22-1-30,0-20-16,0 21 0,21 0 16,-21-22-16,0 1 0,21 21 0,0-21 15,0 20-15,0-20 0,1 21 16,-1-21-16,0 20 0,0 1 16,0 0-16,-21-21 0,43 21 0,-22-1 15,0 22-15,0 0 16,0 0 15,-21 22-31,21-1 0,-21 0 0,0 0 16,0 0-16,22 0 0,-22 22 15,21-22-15,-21 0 0,0 0 0,21 22 16,0-22-16,0 0 0,-21 0 16,21 0-16,-21 0 0,22 1 0,-1-22 15,0 21-15,0-21 16,0 0-16,0 0 0,1 0 15,41-43 1,-42 22-16,0 0 16,-21-21-16,0 21 0,22-1 15,-1-20-15,-21 0 0,21 21 16,-21-43-16,0 43 0,0-21 0,0 20 16,0-20-16,0 0 0,0-22 0,0 43 15,0-21-15,0 21 0,0-1 16,0 1-16,0 0 15,-21 21 32,21 21-47,0 0 0,0 1 16,0-1-16,0 0 16,0 0-16</inkml:trace>
  <inkml:trace contextRef="#ctx0" brushRef="#br0" timeOffset="623.15">2582 0 0,'0'0'0,"-21"0"16,0 0-16,0 0 0,0 0 0,-1 0 0,22 21 31,0 22-31,0-22 0,0 42 16,-42-42-16,42 22 0,0-1 0,0 22 15,0-22-15,0 0 0,0 1 16,0-1-16,0 0 0,-21-21 0,21 22 16,0-22-16,0 21 0,-21-21 15,0 1-15,21-1 0,0 0 0,0 0 16,0 0-16,0 0 0,0 1 15,0-44 17,0 1-17,0 0-15,0-21 16,-22 21-16,44-1 0,-1 1 16,-21-21-16,21 21 0,0 0 15,0-22-15,0 22 0,22 0 0,-22-21 16,21 20-16,-21 22 0,1 0 0,20-21 15,-21 0-15,21 21 16,-20 0-16,-1 0 0,0 21 0,0 0 16,0-21-16,0 22 0,-21-1 15,0 0-15,0 0 0,0 21 0,0-20 16,0-1-16,0 0 0,0 0 0,0 21 16,0-20-16,0-1 15,0 0-15,0 0 0,-21 0 0,21 0 16,0 1-16,0-1 15,0-42 48,0-1-63,0 1 0,0 0 0,0 0 16</inkml:trace>
  <inkml:trace contextRef="#ctx0" brushRef="#br0" timeOffset="1479.18">3302 423 0,'0'0'0,"-21"0"16,0-21-16,-1 42 31,22 1-31,0-1 16,-21 0-16,21 0 0,0 0 0,0 0 15,0 1-15,0 20 0,0-21 16,0 0-16,0 0 0,0 1 16,0-1-16,0 0 0,0 0 15,0 0-15,21-21 0,1 21 16,-1-21-16,0 0 0,0 0 16,0 0-16,0-21 0,1 21 0,20-21 15,-21 0-15,0 0 0,0 0 16,1-1-16,-1 1 0,0 0 0,0 0 15,0-21-15,0 20 0,1 1 16,-1 0-16,0 0 0,0 0 0,-21 0 16,0-1-16,0 1 0,21 0 15,-21 42 32,0 0-47,0 1 0,0-1 16,0 0-16,0 0 0,0 0 0,0 0 15,0 22-15,0-1 0,0-21 16,0 22-16,0-1 0,0 0 0,0 22 16,0-22-16,0 22 0,-21-1 15,21 1-15,0-1 0,0 1 0,0-22 16,0 21-16,0 1 0,-21-22 0,0 22 16,21-1-16,0 22 0,0-22 15,0 1-15,0-1 0,0 1 0,21-1 16,-21 1-16,21-22 15,-21 22-15,0-22 0,0 0 0,21 1 16,-21-1-16,21 0 0,-21-20 0,0-1 16,0 0-16,0 0 0,0 0 15,-21-21 1,0 0-16,0-21 0,21 0 0,-42 0 16,20 0-16,1-1 0,0-20 15,0 0-15,-21-1 0,20 1 0,1-21 16,-21-1-16,21 1 0,0-1 15,-1 1-15,1-22 0,21 21 0,0 1 16,0 21-16,0-22 0,0 22 0,43-22 16,-22 22-16,0 0 0,0-1 15,21 1-15,-20 0 0,20 20 16,0-20-16,-21 21 0,22-21 16,-22-1-16,21 1 0,-21 21 0,1 0 15,20 21-15,-21-22 0,0 1 16,0 21-16,1 0 15,-22-21-15,-22 21 47</inkml:trace>
  <inkml:trace contextRef="#ctx0" brushRef="#br0" timeOffset="1850.96">4784 212 0,'-22'-21'15,"1"21"16,0 21-15,0 0-16,21 21 0,-21-21 0,0 22 16,-1-1-16,1 22 0,0-22 15,0 21-15,0 1 0,0-1 0,-22 1 16,22-1-16,-21 22 0,21-21 0,-1-1 16,-20 1-16,21-22 0,0 0 15,0 1-15,-1-1 0,1 0 0,0-21 16,21 1-16,0-1 0,-21 0 15,0 0-15,21-42 32,0 0-17,0 0-15,0-1 0,0 1 16</inkml:trace>
  <inkml:trace contextRef="#ctx0" brushRef="#br0" timeOffset="2651.02">5800 423 0,'0'-21'16,"-22"21"-1,1 0-15,21 21 0,-21 1 16,0-1-16,0 0 0,21 0 0,-21 21 16,-1-20-16,1 20 0,0 0 15,0 1-15,-21-1 0,20 21 0,1-20 16,0 20-16,0-20 0,0-1 15,0 0-15,-1 1 0,1-1 16,0-21-16,0 0 0,21 0 16,0 1-16,0-1 0,0-42 31,0-1-31,0-20 16,21 21-16,0-21 0,0 20 0,1-41 15,-22 21-15,21-1 0,0-20 16,0 20-16,0 1 0,0-21 0,1 20 15,-1 1-15,0 0 0,0-1 16,0 1-16,0 0 0,1 20 0,-1 1 16,0 0-16,-21 0 0,21 21 15,0 0-15,0 21 16,1 0-16,-22 0 0,0 22 16,21-22-16,-21 21 0,21 1 0,-21-1 15,0 0-15,0 22 0,0-22 0,0 22 16,0-22-16,0 0 0,0 1 15,0-1-15,0 0 0,0 1 0,0-22 16,0 0-16,0 21 0,0-21 16,-21 1-16,21-1 0,0-42 47,0-1-47,0 1 15,0 0-15,-21 0 16,21 0-16</inkml:trace>
  <inkml:trace contextRef="#ctx0" brushRef="#br0" timeOffset="2863.89">5482 889 0,'21'0'15,"0"0"1,1 0-16,-1 0 0,0 0 15,0 0-15,0 0 0,22 0 0,-22-21 16,0 21-16,21 0 0,-21 0 16,1-21-16,-1 21 0,0 0 15,-21-21-15,21 21 0,0 0 16</inkml:trace>
  <inkml:trace contextRef="#ctx0" brushRef="#br0" timeOffset="3542.76">6477 826 0,'0'0'0,"21"0"16,-21-22-16,21 22 0,0-21 0,-21 0 15,0 0-15,22 21 16,-22-21-16,0 0 0,0-1 15,0 1-15,0 0 0,0 0 16,-22 21-16,1-21 0,0 21 16,0-21-16,0 21 0,0 0 0,-1 0 15,1 0-15,0 0 0,-21 21 16,21-21-16,-1 21 0,1 0 0,0 0 16,0 0-16,0 1 0,0 20 15,-1-21-15,22 21 0,0-20 0,-21 20 16,21-21-16,0 21 15,0-20-15,0 20 0,0-21 0,0 0 16,0 0-16,0 1 0,0-1 0,21-21 16,-21 21-16,22-21 0,-1 0 15,0 0-15,0 0 0,0 0 16,0-21-16,1 0 0,-1-1 16,0 1-16,0 0 0,21 0 0,-20-21 15,-1-1-15,0 1 0,0 0 16,0-1-16,0 1 0,1 0 0,-1-1 15,-21 1-15,21-22 0,0 22 16,-21 0-16,0-1 0,0 1 16,21 0-16,-21-1 0,0 22 0,0 0 15,0 0-15,0 0 0,0 0 16,-21 21 0,0 21-1,21 21-15,0-21 0,-21 22 0,21-1 16,0 0-16,-21 1 0,21 20 15,0-21-15,0 1 0,0 20 0,0-20 16,0-1-16,0 21 0,0-20 16,0-1-16,0 0 0,0 1 0,0-22 15,21 0-15,-21 0 0,21 0 0,0 1 16,0-22-16,0 0 16,1 0-16,-1 0 0,0 0 0,0 0 15,0 0-15,0 0 0,1-22 16,-1 1-16,-21 0 0,21 21 0,0-21 15,0 0-15</inkml:trace>
  <inkml:trace contextRef="#ctx0" brushRef="#br0" timeOffset="4171.42">7006 720 0,'0'-21'16,"0"-1"0,0 1-1,21 21 17,0 0-32,1 0 0,-1 21 15,0-21-15,0 22 0,-21-1 16,21 0-16,0 21 0,-21-21 15,22 1-15,-22 20 0,21-21 0,-21 21 16,0-20-16,0-1 0,0 0 16,0 0-16,0 0 0,21 0 0,-21 1 31,0-44-15,21 22-16,-21-21 15,0 0-15,0-21 0,0 21 16,21-22-16,-21 22 0,21-21 0,-21-1 15,0 1-15,22 21 0,-1-21 16,0 20-16,-21 1 0,21 0 0,0 0 16,-21 0-16,21 21 15,1-21-15,-22 42 32,0 0-17,0 0 1</inkml:trace>
  <inkml:trace contextRef="#ctx0" brushRef="#br0" timeOffset="5419.76">7895 847 0,'21'-21'15,"0"-1"-15,-21 1 0,22 21 16,-22-21-16,21 0 0,0 0 16,-21 0-16,0-1 0,0 1 15,0 0-15,0 0 0,0 0 16,0-22-16,-21 22 16,0 0-16,-1 0 0,1 21 0,0 0 15,0 0-15,-21 0 0,-1 0 16,22 0-16,0 0 15,0 21-15,0 0 0,-1 0 0,1 1 16,0 20-16,0-21 0,0 21 16,0-20-16,-1 20 0,1 0 0,21 1 15,0-22-15,-21 21 0,21-21 16,0 22-16,0-22 0,0 0 0,0 0 16,0 0-16,21 0 15,0-21-15,1 0 0,-1 0 16,0 0-16,0 0 0,0 0 15,0 0-15,22-21 0,-22 0 16,0 0-16,21 0 0,-20 0 0,20-22 16,-21 22-16,21-21 0,-20-1 15,-1 22-15,0-21 0,0 21 0,0-22 16,0 22-16,-21-21 0,0 21 0,22 0 16,-22-1-16,0 44 31,0-1-16,-22 0-15,22 0 0,0 0 16,-21 22-16,0-22 0,21 0 16,0 21-16,0-21 0,0 22 0,0-22 15,0 21-15,0-21 0,0 1 16,0-1-16,0 0 0,0 0 16,21-21-16,0 21 0,1-21 15,-1 0-15,0 0 0,0 0 16,21 0-16,-20-21 0,-1 0 0,0 0 15,21 0-15,-21-1 0,1 1 16,-1-21-16,0 21 0,0-22 0,0 22 16,0-21-16,-21 0 0,22 20 0,-22 1 15,0-21-15,0 21 16,0 0-16,0-1 0,0 1 16,0 42 15,0 1-31,0-1 0,0 0 0,0 21 15,0-21-15,0 22 0,0-22 16,0 21-16,-22 1 0,22-22 0,0 21 16,0-21-16,-21 0 0,21 1 15,0 20-15,0-21 0,0 0 16,0 0-16,0-42 47,0 0-47,0 0 15,0 0-15,0 0 0,0-1 0,0-20 16,0 21-16,0-21 0,0-1 16,21 22-16,1-21 0,-1 21 0,0-22 15,0 22-15,21 0 0,-20 0 0,20 0 16,-21-1-16,21 22 0,1 0 16,-22 0-16,21 0 0,1 0 0,-22 0 15,0 22-15,0-1 0,0 21 16,0-21-16,-21 0 0,0 22 0,0-22 15,0 21-15,0-21 0,0 22 0,0-22 16,0 0-16,-21 21 16,21-20-16,0-1 0,-21 0 15,21 0-15,-21 0 16,42-21 31,0-21-47,-21 0 0,0 0 0,21 0 15,1-1-15</inkml:trace>
  <inkml:trace contextRef="#ctx0" brushRef="#br0" timeOffset="5726.89">9419 254 0,'0'0'0,"0"-21"0,-21 21 16,0 21-1,21 0 1,-21 0-16,21 1 0,-22-1 16,22 21-16,0-21 0,0 22 0,0-22 15,0 21-15,0 0 0,0-20 0,-21 20 16,21 0-16,0 1 16,0-22-16,-21 21 0,21-21 0,0 22 0,0-22 15,0 0-15,0 0 0,0 21 16,0-20-16,0-1 15,21-21 17,-21-21-32,21 21 0,1-22 15,-22 1-15,21 0 0,-21-21 16</inkml:trace>
  <inkml:trace contextRef="#ctx0" brushRef="#br0" timeOffset="5979.75">9102 572 0,'0'0'0,"21"0"31,0 0-31,0 0 0,0 0 16,0-22-16,22 22 0,-22-21 0,21 21 15,-21 0-15,22 0 0,-22 0 16,21-21-16,-21 21 0,22 0 0,-22 0 15,0 0-15,0 0 0,0 0 16,1 0-16,-22 21 47</inkml:trace>
  <inkml:trace contextRef="#ctx0" brushRef="#br0" timeOffset="7579.97">10181 741 0,'21'0'16,"0"0"0,1 0-16,-22-21 15,0 0 1,21 21-16,-21-22 0,0 1 0,0 0 15,0 0-15,0 0 0,0 0 16,0-1-16,-21 1 0,21 0 0,-22 21 16,1-21-16,0 0 0,0 21 15,0 0-15,0 0 0,-1 0 16,1 0-16,-21 0 0,21 0 0,-22 21 16,22 0-16,-21 0 0,21 0 15,-22 1-15,22-1 0,0 21 0,0-21 16,0 22-16,0-22 0,-1 21 0,22-21 15,0 22-15,0-22 0,0 21 16,0-21-16,0 0 0,0 1 0,22-1 16,-1 0-16,0-21 15,0 21-15,0-21 0,0 0 0,22 0 16,-22 0-16,0 0 0,21-21 0,-20 0 16,-1 0-16,21-1 0,-21 1 15,0 0-15,1 0 0,20 0 16,-21-22-16,0 22 0,0-21 15,-21 21-15,22-22 0,-1 22 0,-21 0 16,21 0-16,-21-21 0,0 20 16,0 1-16,0 42 47,0 1-47,0-1 0,0 21 0,0-21 15,-21 0-15,21 22 0,0-22 16,0 0-16,0 21 0,0-20 0,0-1 15,0 21-15,0-21 0,0 0 16,0 1-16,21-22 0,0 21 16,-21 0-16,21-21 0,0 0 0,1 0 15,-1 0-15,21 0 0,-21 0 0,0 0 16,22 0-16,-22 0 0,21-21 16,1 21-16,-22-21 0,21-1 0,0 22 15,1-21-15,-1 0 0,0 0 16,-20-21-16,20 20 0,-21 1 15,21 0-15,-20-21 0,-1 21 0,-21-1 16,0-20-16,0 21 0,0 0 0,0 0 16,0-1-16,0 1 0,-21 0 15,-1 21-15,1 0 16,0 0-16,0 0 0,0 0 0,0 0 16,-22 0-16,22 21 0,0 0 15,0 1-15,0-1 0,-1 0 0,-20 21 16,21-21-16,0 1 0,0 20 0,21-21 15,0 21-15,-22-20 0,22 20 16,0-21-16,0 0 0,0 0 0,0 1 16,0-1-16,22-21 0,-1 0 15,0 0 1,0 0-16,0 0 0,22 0 0,-22-21 0,0-1 16,0 1-16,21 0 15,-20 0-15,-1 0 0,0 0 0,0-1 16,0-20-16,0 21 0,1 0 0,-22-22 15,0 22-15,21 0 0,-21 0 16,0 0-16,21 0 0,-21-1 16,0 44 15,0-1-31,0 0 16,-21 0-16,21 0 0,-21 0 15,21 1-15,-22-1 0,22 0 0,0 21 16,0-21-16,-21 22 0,21-1 15,-21 0-15,21 1 0,-21 41 16,21-41-16,0-1 0,0 22 16,0-22-16,0 0 0,0 22 15,0-1-15,0 1 0,0-1 0,0 1 16,0-1-16,0 22 0,0-22 0,0 22 16,0-21-16,0 20 0,0-20 0,0-1 15,-21 1-15,21-1 0,-21 1 16,21-1-16,0-20 0,0 20 0,-22-21 15,22 1-15,-21-22 0,21 21 0,0-21 16,-21 1-16,21-1 0,-21-21 16,0-21 15,21-1-31,-21 1 0,21-21 0,-22 21 16,22-22-16,0-20 0,-21 21 0,0-22 15,0 22-15,21-43 0,0 22 16,0-22-16,0 21 0,0-20 0,0-1 15,0 0-15,0 1 0,42-1 0,-21 22 16,1-1-16,20 1 0,0 20 16,1-20-16,-1 20 0,0 1 0,1 0 15,-1 21-15,0-22 0,-21 1 16,22 21-16,-1 0 0,-21-22 16,0 22-16,1 0 0,-1 0 0,-21 0 15,0-1-15,21 22 16,-21-21-1,-21 21 1,21-21 0</inkml:trace>
  <inkml:trace contextRef="#ctx0" brushRef="#br0" timeOffset="8211.67">11345 783 0,'43'-21'16,"-22"21"-16,-21-21 16,21 21-16,0-21 0,0 21 15,-21-21-15,21-1 0,-21 1 16,22 21-16,-22-21 0,21 0 16,-21 0-1,-21 42 16,-1 0-31,1-21 0,0 21 16,21 0-16,-21 22 0,0-22 0,21 0 16,0 21-16,-21-20 0,21-1 15,-22 21-15,22-21 0,0 0 16,0 1-16,0-1 0,0 0 0,0 0 16,22-21-16,-1 21 15,0-21-15,0 0 0,0 0 16,0 0-16,1-21 0,-1 0 15,21 21-15,-21-21 0,0 0 0,22-22 16,-22 22-16,21 0 0,1-21 0,-22-1 16,21 22-16,-21-21 0,0 21 15,1-22-15,-1 22 0,-21 0 0,0 0 16,0 0-16,-21 21 16,-1 0-1,1 0-15,0 21 0,0 0 16,21 0-16,0 0 15,0 0-15,0 1 0,0-1 0,0 0 16,0 0-16,0 21 0,0-20 0,21-1 16,0 0-16,-21 0 0,0 0 15,0 22-15,21-22 0,-21 0 16,0 0-16,0 0 0,0 0 16,0 1-1,-21-22-15,0 0 0,0 0 31,0 0-31,0 0 16,-1 0 0,22-22-1</inkml:trace>
  <inkml:trace contextRef="#ctx0" brushRef="#br0" timeOffset="9447.56">12721 995 0,'21'0'16,"-21"-21"-16,21 21 16,-21-21-16,0-1 0,22 1 15,-1 0-15,0-21 0,-21 21 0,21-22 16,0 22-16,-21-21 0,21 21 0,1-22 16,-22 22-16,21-21 15,-21 21-15,0-1 0,0 1 0,0 0 16,0 42 15,0 0-31,0 1 16,0-1-16,0 0 0,-21 21 15,21-21-15,-22 1 0,22 20 0,-21 0 16,21-21-16,0 22 0,0-22 16,0 0-16,0 21 0,0-20 0,0-1 15,21 0-15,1-21 0,-1 21 0,0-21 16,0 0-16,0 0 15,0 0-15,22 0 0,-22 0 0,0 0 16,0-21-16,0 0 0,22 21 0,-22-43 16,0 22-16,0 0 0,0 0 15,-21-21-15,0 20 0,0-20 0,0 21 16,0-21-16,0 20 0,-21-20 16,0 21-16,0 0 0,0 0 0,0-1 15,-22 22-15,22 0 0,-21 0 0,21 0 16,-22 0-16,22 0 0,0 0 15,21 22-15,0-1 16,0 0-16,21-21 16,0 0-16,0 21 0,1-21 15,20 0-15,-21 0 0,21 0 0,1 0 16,-1 0-16,-21 0 0,22 0 16,-1-21-16,0 0 0,1 21 0,-22-21 15,21-1-15,-21 22 0,22-21 0,-22 0 16,0 21-16,-21-21 0,0 0 15,21 0-15,0-1 0,-21 1 16,0 42 47,0 1-63,0-1 0,0 0 0,0 0 15,0 0-15,0 22 0,0-22 16,0 21-16,-21-21 0,21 22 0,0-1 15,-21 0-15,21 22 0,0-22 0,0 22 16,0-22-16,-21 21 0,21 1 16,-21-1-16,21-20 0,0 20 0,0 1 15,-22-1-15,22 1 0,-21-1 0,21 1 16,0 20-16,0-20 0,-21-1 16,21 1-16,-21-1 0,21 1 15,-21-1-15,21 1 0,0-1 0,0 1 16,0-22-16,0 22 0,-21-22 15,21 22-15,0-22 0,0 0 0,0-21 16,0 22-16,0-22 0,-22 21 0,22-21 16,0-42 15,0 0-31,0 0 0,0-21 0,0 20 16,0-41-16,0 21 0,0-1 0,0-20 15,0-1-15,0 1 0,0-22 0,0 22 16,0-22-16,0 0 0,0 1 15,0-1-15,0 21 0,0 1 0,0-1 16,0 1-16,22 21 0,-1-1 16,-21 1-16,21 0 0,0 20 15,0-20-15,0 21 0,1-21 0,-1 20 16,-21 1-16,21 0 0,0 0 16,0 0-16,0 0 0,-21-1 0,0 1 15,22 21-15,-1-21 0,-42 21 47,-1 0-31</inkml:trace>
  <inkml:trace contextRef="#ctx0" brushRef="#br0" timeOffset="10039.32">15113 296 0,'-21'0'0,"42"0"0,-63 0 0,20 0 16,1 0-16,0 0 0,0 0 15,0 0-15,42 0 31,21 0-31,-21 0 16,22 0-16,20 0 0,-20 0 0,20 0 16,1-21-16,-1 21 0,1 0 15,-1 0-15,-21 0 0,22 0 0,-22 0 16,1 0-16,-22 0 0,0 0 16,0 0-16,0 0 15,-42 0 1,0 0-16,0 21 0,0-21 15</inkml:trace>
  <inkml:trace contextRef="#ctx0" brushRef="#br0" timeOffset="10323.37">15452 339 0,'0'0'0,"-22"0"0,1 0 31,21 21-16,-21 0-15,21 0 0,0 0 16,0 1-16,-21-1 0,21 21 0,0 22 16,0-22-16,-21 0 15,21 1-15,-21-1 0,21-21 0,0 21 16,0 1-16,-22-1 0,22-21 16,-21 0-16,21 22 0,-21-22 0,21 0 15,0 0-15,21-42 47,0 0-47,1 0 0,-1 0 16</inkml:trace>
  <inkml:trace contextRef="#ctx0" brushRef="#br0" timeOffset="10698.74">15663 720 0,'0'-21'32,"21"21"-17,1-22-15,-1 22 0,0-21 0,0 21 16,0-21-16,0 0 16,-21 0-16,22 21 0,-1-21 0,-21-1 15,21 1-15,-21 0 16,-21 21-1,0 0-15,-1 0 16,1 21-16,0-21 0,0 21 16,0 1-16,0-1 0,-1 0 0,22 0 15,-21 0-15,0 0 0,21 1 0,-21-1 16,21 0-16,0 21 16,0-21-16,0 1 0,0-1 0,0 0 15,0 0-15,0 0 16,21-21-16,0 0 0,0 0 15,1 0-15,-1 0 0,0-21 16,0 21-16,0-21 16,0 0-16</inkml:trace>
  <inkml:trace contextRef="#ctx0" brushRef="#br0" timeOffset="11123.75">16468 402 0,'0'0'15,"-22"0"1,1 0-16,0 0 0,0 0 16,-21 21-16,20-21 0,1 22 0,-21-1 0,21-21 15,0 21-15,-1-21 16,1 21-16,0 0 0,21 0 16,0 1-1,0-1-15,21 0 16,0-21-16,1 21 15,-1-21-15,0 21 0,21-21 16,-21 21-16,1-21 0,20 22 0,-21-22 16,0 21-16,0-21 0,1 21 0,-1 0 15,0-21-15,-21 21 0,0 0 16,0 1-16,0-1 16,-21 0-16,-22-21 15,22 21-15,0 0 0,-21-21 0,-1 0 16,22 21-16,-21-21 0,0 0 0,20 0 15,1 0-15,-21 0 0,21 0 16,0 0-16,-1 0 0,22-21 16,-21 0-16,21 0 15,0 0-15,0 0 16,0-1-16,21 22 0,1-21 0,20 0 16</inkml:trace>
  <inkml:trace contextRef="#ctx0" brushRef="#br0" timeOffset="11464.71">16933 191 0,'0'0'0,"0"-22"0,0 1 0,-21 42 31,21 1-16,0 20-15,0-21 16,-21 0-16,21 22 0,-21-1 16,21-21-16,-21 21 0,21 1 0,0-1 15,-22-21-15,22 22 0,-21-1 16,0-21-16,21 21 0,0-20 0,0 20 16,0-21-16,-21 0 0,21 0 15,0 1-15,0-1 0,0 0 16,0 0-16,21-21 0,0 0 15,0 0-15,1 0 16,-1 0-16,0 0 0,0-21 0,-21 0 16,21 21-16,0-21 0,1-1 15</inkml:trace>
  <inkml:trace contextRef="#ctx0" brushRef="#br0" timeOffset="11664.67">16785 508 0,'0'0'0,"21"0"31,0 0-15,1 0-16,-1 0 0,0-21 0,0 21 15,0 0-15,0 0 0,1-21 16,20 21-16,-21 0 0,21 0 15</inkml:trace>
  <inkml:trace contextRef="#ctx0" brushRef="#br0" timeOffset="11947.13">17695 233 0,'0'0'0,"-21"0"0,0-21 16,0 21-16,0 0 15,-1 0-15,22 21 16,-21 0-16,0 0 0,21 0 0,0 22 16,-21-1-16,21 0 0,-21-20 0,21 20 15,-21 0-15,21 1 16,0-1-16,0-21 0,-22 21 0,22-20 16,-21 20-16,21-21 0,-21 0 15,21 0-15,0 1 0,0-1 0,0 0 16,0 0-16,0-42 31,21 21-31,0-21 16</inkml:trace>
  <inkml:trace contextRef="#ctx0" brushRef="#br0" timeOffset="12242.75">17589 296 0,'0'0'15,"0"22"32,22-1-47,-22 21 0,21-21 0,-21 0 16,21 22-16,0-22 0,0 21 16,-21-21-16,21 22 0,1-22 0,-1 0 15,-21 21-15,21-20 0,0-1 16,-21 0-16,0 0 0,21 0 15,0 0-15,-21 1 0,0-1 16,22-21-16,-22 21 0,21-21 16,-21-21-1,0 0 1,21-1-16,-21 1 16</inkml:trace>
  <inkml:trace contextRef="#ctx0" brushRef="#br0" timeOffset="12535.8">18267 106 0,'0'0'0,"0"-21"0,-21 21 16,-1 0-16,1 0 0,0 0 16,0 0-16,21 21 15,0 0-15,-21 0 0,0 22 0,-1-1 16,22-21-16,-21 21 0,21 22 15,-21-22-15,0 1 0,21-1 0,0 0 16,-21 1-16,0-1 0,21 0 0,-22-21 16,22 22-16,0-22 0,0 21 15,0-21-15,0 1 0,0-1 0,0 0 16,0 0 0,22-21-1,-1-21-15,0 21 16,0-21-16,0 0 0</inkml:trace>
  <inkml:trace contextRef="#ctx0" brushRef="#br0" timeOffset="13391.75">19008 191 0,'0'0'16,"0"-22"-16,0 1 0,0 0 15,-22 21-15,1-21 0,0 21 16,0 0-16,0 0 16,0 21-16,-22 0 0,22 0 0,0 1 15,-21 20-15,20-21 0,-20 21 16,0-20-16,-1 20 0,22 0 0,-21 1 16,21-1-16,-22 0 0,22-21 15,0 22-15,0-1 0,21 0 0,0-20 16,0 20-16,0-21 0,0 21 0,0-20 15,21-1-15,0 0 0,22 0 16,-22 0-16,21 0 0,0 1 0,1-22 16,-1 0-16,0 0 15,-20 0-15,20 0 0,0 0 0,1 0 16,-1 0-16,-21 0 0,21-22 0,-20 1 16,-1 0-16,0 0 0,0 0 15,-21 0-15,0-1 0,0-20 0,0 21 16,0 0-16,0-22 0,0 22 15,-21 0-15,21 0 0,-21 21 0,0-21 16,-22 0-16,22 21 0,0 0 16,0 0-16,-22 0 0,22 0 0,0 0 15,0 0-15,0 0 0,0 0 0,21 21 16,0 0 0,0 0-1,21-21 1,21 0-16,-21 0 0,0 0 0,1 0 15,-1 0-15,21 0 0,-21 0 0,0 0 16,1 0-16,-1 0 0,0 0 16,0 0-16,-21 21 47,0 0-32,0 1 1,-21-1-16,21 0 0,-21 0 0,0 21 15,21-20-15,-22 20 0,22 0 0,0 1 16,-21-1-16,21 0 0,-21 1 16,21-1-16,-21 0 0,21 1 0,0-1 15,0 0-15,0 1 0,0-1 16,0 0-16,-21 1 0,21-1 0,0 0 16,-21 1-16,21-1 0,-22 0 0,22 1 15,-21-1-15,0 21 0,21-20 16,-21-22-16,0 21 0,0 1 0,-1-1 15,22-21-15,-21 0 0,0 0 0,21 1 16,0-1-16,0 0 16,-21-21-16,0 21 0,21-42 31,0 0-15,0 0-16,0-1 15,0 1-15,0-21 0</inkml:trace>
  <inkml:trace contextRef="#ctx0" brushRef="#br0" timeOffset="14579.76">1439 2011 0,'0'-21'0,"0"42"0,-21-42 16,0 21-16,0 0 0,0 0 15,-1 0-15,1-21 16,0 21-16,0 0 0,0 0 0,0 0 16,-1 0-16,1 0 0,0 0 15,0 0-15,0 0 0,0 0 0,-1 0 16,1 0 0,0 0-16,42 0 46,0 0-30,1 0-16,20 0 0,0 0 16,22 0-16,-22 0 0,43 0 15,-22 0-15,22 0 0,-22 0 16,22 0-16,0-22 0,-1 22 0,1 0 16,0-21-16,21 0 0,-1 21 15,22 0-15,-21-21 0,0 21 0,0 0 16,0-21-16,0 21 0,-22 0 15,1 0-15,0 0 0,-1 0 0,1 0 16,-22 0-16,1 0 0,-22 0 0,1 0 16,-1 0-16,-21 0 0,0 0 15,0 0-15,1 0 0,-1 0 94,0-21-78</inkml:trace>
  <inkml:trace contextRef="#ctx0" brushRef="#br0" timeOffset="15487.61">6138 1693 0,'0'0'0,"-21"0"0,0 22 0,0-22 16,0 0-16,-1 0 0,1 0 0,0 0 15,0 0-15,0 0 16,0 0-16,-1 0 0,1-22 16,0 22-16,0 0 15,0 0-15,0 0 0,-1 0 16,44 0 46,-1 0-62,0 0 0,0 0 0,0 0 16,0 0-16,1 0 16,-1 0-16,21 0 0,-21 0 0,22 0 0,-22 0 15,21 0-15,-21 0 0,22 0 16,-1 0-16,-21 0 0,21 0 15,22 0-15,-22 0 0,22 0 0,-1 0 16,22 0-16,0 0 0,-1 0 16,1 0-16,0 0 0,-1 0 0,1 0 15,21 0-15,-22 0 0,22-21 16,0 21-16,0 0 0,21 0 0,-21-21 16,0 21-16,21 0 0,-22 0 15,22-21-15,0 0 0,0 21 0,0 0 16,22-21-16,-22 21 0,0 0 0,0 0 15,0-22-15,21 22 0,-21-21 16,21 21-16,-21 0 0,0 0 16,0-21-16,0 21 0,-21 0 0,21 0 15,-21 0-15,-1-21 0,1 21 16,0 0-16,-21 0 0,-1 0 0,1 0 16,0 0-16,-22 0 0,1 0 15,-22 0-15,0-21 0,1 21 0,-1 0 16,-21 0-16,0 0 0,1 0 0,-1 0 15,-21-21 32,0-1-31</inkml:trace>
  <inkml:trace contextRef="#ctx0" brushRef="#br0" timeOffset="16141.08">13377 1482 0,'0'0'0,"-21"0"0,-21 0 0,-1 0 16,22 0-16,0 0 0,0 0 0,-21 0 15,20 0-15,1 0 0,0 0 16,42 0 15,0 0-15,1 0-16,20 0 0,0 0 16,1 0-16,-1 0 0,21 0 15,-20 0-15,-1 0 0,22 0 0,-22 0 16,0 0-16,64 0 0,-64 0 15,1 0-15,-1 0 0,-21 0 16,22 0-16,-22 0 0,0 0 16</inkml:trace>
  <inkml:trace contextRef="#ctx0" brushRef="#br0" timeOffset="16835.73">15621 1503 0,'0'0'0,"-21"0"0,-43-21 31,43 21-31,0 0 0,0 0 16,0-21-16,-1 21 15,1 0-15,0 0 16,0 0-16,0 0 16,42 0 46,0 0-46,0 0-16,22 0 0,-22 0 0,21 0 15,22 0-15,-22 0 0,0 0 0,22 0 16,-1 0-16,22 0 0,0 0 16,-1 0-16,22 0 0,0 0 0,0 0 15,21 0-15,-21 0 0,-1 0 16,1 0-16,21 0 0,0 0 16,-21 0-16,21 0 0,0 0 0,0 0 15,-21 0-15,21 0 0,-21 0 16,0 0-16,21 0 0,-22 0 0,1 0 15,0 0-15,-21 0 0,-1 0 16,1 0-16,-21 0 0,-1 0 0,-21 0 16,1 0-16,-1 0 0,-21 0 0,22 0 15,-22 0-15,0 0 16,0 0-16,-42 21 78,-21-21-62,20 21-16,-20-21 0,0 0 15</inkml:trace>
  <inkml:trace contextRef="#ctx0" brushRef="#br0" timeOffset="18015.81">825 2815 0,'0'-84'16,"0"62"-1,0 1-15,0 0 31,0 42 1,-21-21-32,21 21 0,0 1 0,-21-1 15,21 21-15,0-21 0,0 0 16,0 22-16,0-22 0,0 21 16,0-21-16,-21 22 0,21-22 0,-21 21 15,21 1-15,0-22 0,0 21 16,0-21-16,0 22 0,0-22 0,0 0 15,0 0-15,0 0 0,0 0 16,0 1-16,0-44 63,0 1-63,0 0 15,0 0-15,0 0 0</inkml:trace>
  <inkml:trace contextRef="#ctx0" brushRef="#br0" timeOffset="18346.75">1101 3069 0,'0'21'16,"21"-21"-1,0 0 1,0-21 0,-21 0-1,0 0-15,-21 21 32,0 0-17,0 0 1,21 21-16,0 0 15</inkml:trace>
  <inkml:trace contextRef="#ctx0" brushRef="#br0" timeOffset="19339.68">2349 2519 0,'0'0'0,"0"-21"15,-21 21 1,0 0-16,0 21 16,0 0-16,0 0 0,21 0 15,-22 1-15,22 20 0,-21-21 16,0 21-16,0 1 0,21-1 0,-21 0 16,0 1-16,-1-1 0,1 0 15,0 1-15,0-1 0,0 0 0,0 1 16,-1-1-16,1-21 0,0 22 15,21-22-15,0 0 0,-21 0 0,21 0 16,-21-21 0,21-21-1,-21 0 1,21 0-16,0 0 0,0-1 0,0 1 16,0 0-16,0-21 0,0 21 15,0-1-15,0-20 0,0 21 0,0-21 16,0 20-16,0 1 0,0 0 15,21 0-15,-21 0 0,21 0 0,0 21 16,0 0 0,0 21-16,1 0 0,-1 0 15,0 21-15,-21-20 16,21-1-16,0 0 0,0 0 16,-21 0-16,22 22 0,-1-22 15,0 0-15,0 0 0,0 0 0,0 0 16,1 1-16,-1-22 0,21 0 15,-21 0-15,22 0 0,-22 0 0,0 0 16,21 0-16,1-22 0,-22 1 16,21 0-16,-21 0 0,22 0 0,-22-22 15,21 22-15,-21 0 0,0-21 16,1 21-16,-22-22 0,0 1 0,0 21 16,0-22-16,0 1 0,0 0 15,-22-1-15,22 1 0,-21 0 0,-21-1 16,21 1-16,0 21 0,-22 0 15,22 0-15,-21-1 0,21 1 16,-22 21-16,1 0 0,0 0 16,-1 0-16,1 21 0,21 1 0,-22-1 15,22 0-15,-21 21 0,42-21 16,-21 22-16,21-1 0,0-21 0,0 22 16,0-1-16,0-21 0,0 0 15,21 22-15,-21-22 0,21 0 0,0 0 16,0-21-16,1 21 0,-1-21 15,21 0-15,-21 21 0,22-21 16,-22 0-16,21 0 0,-21 0 0,22 0 16,-1 0-16,0 0 0,-21-21 15,22 21-15</inkml:trace>
  <inkml:trace contextRef="#ctx0" brushRef="#br0" timeOffset="19827.74">3154 2731 0,'0'0'0,"-21"0"31,-1 0-31,1 21 16,0 0-16,0 0 16,21 21-16,-21-20 15,0-1-15,-1 21 0,22-21 0,0 0 16,-21 22-16,21-22 0,0 0 15,0 0-15,0 0 0,0 1 0,0-1 16,0 0-16,0 0 0,21 0 16,1-21-16,-1 0 15,0 0-15,21 0 0,-21 0 16,1 0-16,-1 0 0,21-21 0,-21 0 16,0 21-16,1-21 0,20 0 15,-21-1-15,0 22 0,0-21 16,1 0-16,-22 0 0,0 0 0,0 0 15,0-1-15,0 1 0,0-21 16,0 21-16,-22 0 0,1-22 0,0 22 16,0 0-16,0 0 0,0 0 15,-1-1-15,1 1 0,0 21 0,0 0 16,0 0-16,0 0 0,-1 0 16,1 21-16,0 1 0,0-1 0,21 0 15,-21-21-15,21 21 0,-21 0 16,21 0-16,-22 1 0,22-1 0,0 0 15,0 0-15,0 0 0,0 0 0,22 1 16,-1-22-16,0 0 16,0 0-16</inkml:trace>
  <inkml:trace contextRef="#ctx0" brushRef="#br0" timeOffset="21011.76">3662 2688 0,'0'0'0,"0"-21"15,0 42 17,0 0-32,0 1 15,0-1-15,0 0 0,0 0 0,0 0 16,-21 22-16,21-22 0,-22 0 15,22 21-15,0-21 0,0 22 0,0-22 16,-21 0-16,21 0 0,0 0 16,0 1-16,0-1 0,0 0 0,21 0 15,1-21 1,-1 0-16,0 0 0,0 0 16,0-21-16,0 0 0,1 0 15,-1-1-15,0 1 0,0 0 16,0 0-16,0 0 0,1 0 15,-1-1-15,0-20 0,-21 21 0,21 0 16,0-22-16,-21 22 0,0 0 16,21 0-16,-21 0 0,22 0 0,-22-1 15,0 44 17,0-1-17,0 0-15,0 0 0,0 21 0,0-20 16,0-1-16,0 0 0,0 0 0,0 0 15,0 0-15,0 1 0,0-1 16,0 0-16,0 0 0,21 0 16,0 0-16,0-21 15,0 0-15,-21 22 0,21-22 16,1 0-16,-1 0 0,0 0 16,0-22-16,0 1 0,0 0 15,1 21-15,-1-21 0,0 0 0,0 0 16,0-22-16,-21 22 0,0 0 0,0 0 15,0-22-15,0 22 0,0 0 16,0-21-16,0 21 0,0-1 0,-21 1 16,0 21-16,0-21 0,0 21 15,-1 0-15,1-21 16,21 0 15,0 0-31,21 21 16,1-22-16,-1 22 0,0-21 15,0 0-15,21 21 0,-20-21 0,20 0 16,0 21-16,1-21 0,-1 21 16,21 0-16,-20 0 0,-1 0 0,0 0 15,-20 0-15,20 0 0,-21 0 16,0 21-16,0 0 0,-21 0 0,0 21 16,0-20-16,0-1 0,0 21 15,0-21-15,0 22 0,0-22 16,0 21-16,0-21 0,0 22 0,0-22 15,0 0-15,0 0 0,0 0 16,0 0-16,0 1 0,0-1 0,0 0 16,0 0-16,-21-21 0,21 21 0,0 0 15,-21-21 17,21-21-17,0 0-15,0 0 16,0 0-16,0 0 0,0-1 0,21-20 15,-21 21-15,21-21 0,1-1 16,20 1-16,-21 0 0,21-22 16,1 22-16,-1-1 0,0 22 0,1-21 15,20 0-15,-20 42 16,-22 0-16,0 0 0,21 0 0,-21 42 16,1-21-16,-22 21 0,0-20 15,21 20-15,-21 0 0,0 1 0,0-1 16,0 0-16,0-21 0,-21 22 15,21-1-15,-22-21 0,22 22 0,0-22 16,-21 0-16,21 0 0,-21 0 0,21 0 16,0 1-16,0-1 15,0-42 17,0-1-32,0 1 15</inkml:trace>
  <inkml:trace contextRef="#ctx0" brushRef="#br0" timeOffset="22011.72">5778 3027 0,'0'0'15,"22"0"-15,-1 0 0,0 0 16,0-21-16,0 21 0,0-21 15,-21-1-15,22 1 0,-1 0 16,-21 0-16,21 0 0,0-22 16,0 22-16,-21-21 0,21 0 0,-21-1 15,22-20-15,-22 20 0,0 1 16,0 0-16,0-1 0,0 22 0,0-21 16,0 21-16,0 0 0,0-1 15,0 1-15,-22 21 16,22 21-16,-21-21 15,21 22-15,0 20 0,0-21 16,-21 21-16,21 1 0,-21-1 0,21 0 16,0 1-16,0-1 0,0 0 15,-21 1-15,21-1 0,0 0 0,-21-20 16,21 20-16,0-21 0,0 21 16,0-20-16,0-1 0,0 0 15,21 0-15,0-21 0,0 21 16,0-21-16,0 0 0,22 0 0,-22 0 15,0 0-15,21-21 0,-20 0 16,20 21-16,-21-21 0,21 0 0,-20-1 16,20 1-16,-21 0 0,0-21 15,22 21-15,-22-1 0,0-20 0,-21 21 16,21 0-16,-21 0 0,21 21 0,-21-22 16,0 44 15,-21-22-16,21 21-15,-21 0 0,21 0 0,0 0 16,0 0-16,0 22 0,0-22 0,0 0 16,0 0-16,0 0 0,0 1 15,0-1-15,0 0 0,21-21 16,0 21-16,0-21 0,1 0 16,-1 0-16,0 0 0,0 0 0,21 0 15,-20 0-15,-1 0 0,21 0 0,-21 0 16,22 0-16,-22-21 0,21 0 15,-21 0-15,22 21 0,-22-43 0,0 22 16,0 0-16,0-21 0,-21 20 0,0-20 16,0 0-16,0-1 15,0 1-15,-21 0 0,0-1 0,0 22 16,0-21-16,-22 21 0,22 0 16,0-1-16,-21 22 0,20 0 0,-20 0 15,21 0-15,-21 0 0,20 22 0,-20-1 16,21 0-16,0 21 0,0-21 15,-1 22-15,1-22 0,0 21 0,21-21 16,-21 1-16,21 20 0,0-21 16,-21 0-16,21 22 0,0-22 0,0 0 15,0 0-15,21 0 0,0-21 16,0 0-16,22 0 16,-22 0-16,0 0 0,21 0 0,1 0 15,-1 0-15</inkml:trace>
  <inkml:trace contextRef="#ctx0" brushRef="#br0" timeOffset="23068.61">7535 2561 0,'0'0'0,"-21"0"0,0 0 16,0 0-16,0-21 0,-1 21 0,1 0 15,0 0-15,0 0 0,0 0 16,0 21-16,-1-21 0,1 21 15,0 22-15,21-22 0,-21 0 0,0 21 16,21-20-16,-21 20 0,21-21 16,0 21-16,0-20 0,0 20 0,0-21 15,0 0-15,0 0 0,0 1 0,0-1 16,0 0-16,0 0 0,0 0 16,21-21-1,0 0-15,0 0 0,0 0 16,0-21-16,1 0 15,-1 0-15,0 0 0,-21-1 0,21 1 16,0-21-16,0 21 0,1-22 0,-22 1 16,21 21-16,-21-21 15,21-1-15,-21 1 0,0 21 0,0-22 16,21 22-16,-21 0 16,0 42-1,0 0 1,0 22-16,0-22 0,0 0 15,0 0-15,21 22 0,-21-22 0,21 21 16,-21-21-16,22 0 0,-1 1 0,-21 20 16,21-21-16,0 0 0,0 0 15,0-21-15,1 22 0,20-1 16,-21 0-16,21-21 0,-20 0 0,20 21 16,0-21-16,-21 0 0,22 0 15,-1 0-15,22 0 0,-22-21 0,0 21 16,1-21-16,-1 0 0,0-1 15,1 1-15,-22 0 0,21 0 0,-21-21 16,0 20-16,1 1 0,-22 0 0,21-21 16,-21 21-16,0-1 0,0 1 15,0 0-15,-21 0 0,-1 21 0,1-21 16,0 21-16,0 0 0,0 0 16,0 0-16,-1 0 0,1 0 15,-21 21-15,21 0 0,0-21 0,-22 21 0,22 0 16,0 1-16,0-1 15,-22 0-15,22 0 0,0 0 0,21 0 16,-21 1-16,21-1 0,0 0 0,0 0 16,0 0-16,0 0 0,0 1 15,21-22-15,0 0 0,0 21 16,1-21-16,-1 0 0,0 0 16,0 0-16,21 0 0,-20 0 15,-1 0-15,0-21 0,0-1 0,0 1 16,0 0-16,1 0 0,-1 0 15,-21-22-15,21 1 0,-21 0 16,21-1-16,-21-20 0,0 21 0,21-22 0,0 1 16,-21 20-16,22 1 15,-22 0-15,0-1 0,0 1 0,0 21 16,0 0-16,0-1 0,0 1 0,-22 21 31,22 21-31,-21 1 16,0 20-16,21 0 0,0 1 15,-21-1-15,0 21 0,21-20 0,0 20 16,0-20-16,0-1 0,0 0 0,0 1 16,0-1-16,0 0 0,0 1 15,21-22-15,0 0 0,-21 0 0,21 0 16,0 0-16,1 1 0,-1-1 16,21-21-16,-21 0 0,0 0 15,43 0-15,-43 0 0,21 0 16,-20 0-16,20 0 0,-21-21 0,0 21 15,22-22-15,-22 1 0,0 0 16,21 0-16,-21-21 0,1 20 0</inkml:trace>
  <inkml:trace contextRef="#ctx0" brushRef="#br0" timeOffset="24031.69">10012 2328 0,'0'0'0,"0"-63"15,0 42 1,0 0-16,0-1 15,0 1-15,-21 21 0,-1 0 16,1 0-16,0-21 0,0 21 16,0 0-16,0 0 0,-1 0 0,1 21 15,0-21-15,0 21 0,-21 1 0,20-1 16,1 0-16,0 0 0,-21 0 16,42 22-16,-21-22 0,21 0 15,0 21-15,0-21 0,0 1 0,0-1 16,0 0-16,21 0 0,0-21 15,21 21-15,-21-21 0,22 0 0,-1 21 16,-21-21-16,22 0 0,-1 0 16,-21 0-16,21 0 0,-20 0 0,-1 0 15,0 0-15,0 0 0,-42-21 47,0 21-47,0 0 0,-1 0 16,1 0-16,-21 0 0,21 0 15,-22 0-15,22 21 0,-21 1 0,0-1 16,-1 0-16,22 0 0,-21 0 16,21 0-16,-22 1 0,22 20 0,21-21 15,-21 0-15,21 0 0,0 1 16,0-1-16,21 0 16,0-21-16,0 0 0,1 0 15,-1 0-15,21 0 0,0 0 0,1 0 16,-1-21-16,-21 0 0,22 21 15,-1-22-15,0 1 0,1 21 0,-22-21 16,21 21-16,-21-21 0,0 21 0,1-21 31,-22 42 1,0 0-32,0 0 15,0 0-15,-22-21 0,22 43 0,0-22 16,-21 0-16,0 0 0,21 22 15,-21-1-15,21 0 0,-21 1 0,0-1 16,-1 0-16,1-21 0,21 22 0,-21-1 16,21-21-16,-21 0 0,21 1 0,0-1 15,0 0-15,0 0 0,0-42 47,21 0-47,-21 0 16,21-1-16,-21 1 0</inkml:trace>
  <inkml:trace contextRef="#ctx0" brushRef="#br0" timeOffset="26228.29">11366 2265 0,'0'0'0,"-21"0"16,0 21 15,21 0-15,0 0-1,21-21 1,0 0-16,1 0 16,-1 0-16,0 0 0,0 0 15,21 0-15,-20-21 0,-1 0 0,21 21 16,0-21-16,-20 0 0,-1 0 15,21 21-15,-21-22 0,0 1 0,-21 0 16,22 0-16,-22 0 0,0 0 16,-22 21 15,1 0-31,21 21 16,-21-21-16,21 21 0,0 0 0,0 21 15,0-20-15,0 20 0,0-21 0,0 21 16,0 22-16,0-22 15,-21 1-15,21 20 0,0-21 0,0 1 16,0 20-16,0-20 0,-21-1 0,21 0 16,0-21-16,0 22 0,0-22 15,-21 21-15,21-21 0,0 1 0,-22-1 16,22 0-16,0 0 0,-21-21 16,0 0-1,0-21-15,21 0 16,-21 0-16,21-1 0,-21 1 15,-1 0-15,22-21 0,-21 21 16,0-1-16,0 1 0,0 0 0,21 0 16,0 0-16,-21 0 0,-1 21 15,22-22-15,0 44 32,0-1-32,0 0 15,0 0-15,0 0 16,0 0-16,22 1 0,-1-1 15,-21 0-15,21 0 0,0-21 0,-21 21 16,21 0-16,0-21 0,22 22 16,-22-22-16,0 21 0,21-21 0,1 0 15,-22 0-15,21 0 0,1 0 0,-1 0 16,0 0-16,-21-21 16,22-1-16,-1 22 0,0-21 0,-20 0 15,20 21-15,-21-21 0,0 0 0,0-22 16,1 22-16,-22 0 0,0 0 15,0-21-15,0 20 0,0 1 0,0-21 16,0 21-16,0 0 16,0 42-1,0 0 1,0 0-16,0 0 0,0 0 16,-22 1-16,22-1 0,0 0 0,0 0 15,0 0-15,-21 0 0,21 1 16,0-1-16,0 0 0,0 0 15,0 0-15,0 0 0,0 1 16,0-1-16,0-42 47,0-1-47,0 1 16,0 0-16,0-21 15,0 21-15,0-1 0,0 1 0,0-21 16,0 21-16,21-22 0,1 22 0,-1 0 15,21 0-15,-21 0 0,22 0 16,-22-1-16,21 1 0,-21 21 0,0 0 16,22 0-16,-22 0 0,0 0 15,0 0-15,0 21 0,-21 1 16,0-1-16,22 0 0,-22 21 0,0-21 16,0 22-16,0-22 0,0 21 15,0-21-15,0 1 0,0 20 0,0-21 16,21 0-16,-21 0 0,0 1 0,21-1 15,0-21-15,0 0 16,0 0-16,1 0 0,-1 0 16,0 0-16,0 0 0,0 0 0,0-21 15,22 21-15,-22-22 0,21 1 0,-21 0 16,22 0-16,-1-21 16,0 20-16,1-20 0,-1 0 0,0-1 15,1 1-15,-22 0 0,21-1 16,-21 1-16,1 21 0,-1-21 0,-21 20 15,0 1-15,-21 21 16,-1 0-16,1 0 16,0 21-16,0 1 0,0-1 0,21 0 15,-21 0-15,21 0 0,-22 0 0,22 22 16,0-22-16,0 0 0,0 0 16,0 0-16,0 1 0,0-1 0,22 0 15,-22 0-15,21 0 16,0-21-16,-21 21 0,21 1 15,0-22-15,0 21 0,1 0 16,-44-21 31,1 0-47,0-21 16,0 0-16,0 21 0,0 0 0,21-22 15,-22 22-15,1 0 16,21 22 15,0-1-15,21 0-1,1-21-15,-1 21 0,0-21 16,0 0-16,0 0 0,0 0 0,1 0 16,-1 0-16,21 0 0,-21 0 15,0 0-15,1 0 0,-1 0 0,0-21 16,0 0-16,0 21 0,0-21 0,1-1 15,-1 1-15,0 0 0,0 0 16,0-21-16,-21 20 0,21-20 0,1 0 16,-22-1-16,21-20 0,-21 21 15,0-1-15,21 1 0,-21 0 0,0-1 16,0 1-16,0 21 0,0 0 16,0-1-16,0 1 0,0 0 0,0 0 15,0 42 1,-21 0-1,21 0-15,0 22 0,0-22 0,0 21 16,0 1-16,0-1 0,0 0 16,0 1-16,0-1 0,0 0 0,0 1 15,0-1-15,0-21 0,0 21 16,21-20-16,-21 20 0,0-21 0,0 21 16,21-20-16,-21-1 0,0 0 15,0 0-15,0 0 0,21-21 16,0 21-1,1-21-15,-1 0 16,0-21-16,-21 0 0,21 0 16,0 0-16,0 0 15,-21-1-15,22-20 0,-1 21 0,-21 0 16</inkml:trace>
  <inkml:trace contextRef="#ctx0" brushRef="#br0" timeOffset="26455.36">13822 2371 0,'0'21'15,"21"-21"17,0 0-32,0 0 0,0 0 0,1 0 15,-1 0-15,0-21 0,0 21 16,21 0-16,-20 0 0,-1 0 0,0 0 15,-21-21-15,21 21 16</inkml:trace>
  <inkml:trace contextRef="#ctx0" brushRef="#br0" timeOffset="27640">14584 2625 0,'0'0'0,"0"21"15,21-21-15,0 0 0,0 0 16,0 0-16,1 0 16,-1-21-16,-21 0 15,21-1-15,-21 1 0,0 0 16,0 0-16,0-21 15,0 20-15,0-20 0,0 21 0,0 0 16,-21-22-16,21 22 0,-21 0 0,-1 0 16,1 21-16,0 0 0,0-21 15,0 21-15,0 0 0,-1 0 0,1 0 16,0 21-16,-21 0 0,21 0 0,-1 0 16,1 22-16,0-22 0,0 21 15,0 1-15,0-1 0,21 0 0,0 1 16,-22 20-16,22-21 0,0-20 15,0 20-15,0-21 0,0 0 16,0 0-16,22-21 0,-22 22 0,21-1 16,0-21-16,0 0 0,0 0 15,0 0-15,1 0 0,-1 0 16,0 0-16,0 0 0,21-21 0,-20-1 16,-1 1-16,0 0 0,21 0 0,-21 0 15,1-22-15,-1 1 0,0 0 16,0-1-16,0 1 0,0 0 0,-21-1 15,0 22-15,0-21 0,22 21 16,-22 0-16,0-1 0,0 1 0,0 0 16,0 42 15,0 0-31,-22 1 0,22-1 16,0 0-16,0 21 0,0 1 0,0-22 15,0 21-15,0 0 0,0-20 16,0 20-16,0-21 0,0 0 0,0 22 15,0-22-15,0 0 0,0 0 0,22-21 16,-1 21-16,0-21 16,0 0-16,0 0 0,0 0 0,1 0 15,-1 0-15,0 0 0,0 0 0,0 0 16,0-21-16,22 0 0,-22 0 16,0-22-16,0 22 0,0-21 15,1 0-15,-1-1 0,0 1 0,0 0 16,0-22-16,0 22 0,1-1 15,-1 1-15,0 21 0,-21-21 0,0 20 16,21 1-16,-21 0 0,0 0 0,21 0 16,-42 21 15,0 21-31,0 0 0,0 0 16,-1 22-16,22-22 0,0 21 0,-21 0 15,21 1-15,-21-1 0,21 0 0,0-20 16,0 20-16,0 0 0,0 1 15,0-22-15,0 21 0,0-21 0,21 0 16,-21 1-16,21-1 0,1 0 0,-22 0 16,21-21-16,0 0 15,0 21-15,0-21 0,0 0 16,1 0-16,20 0 0,-21-21 0,0 21 16,22-21-16,-22 0 0,21 0 15,-21-1-15,0 1 0,22-21 0,-22 21 16,0-22-16,0 1 0,0 0 15,1-1-15,-1-20 0,0 42 0,-21-22 16,0 1-16,21 0 0,-21 21 0,0-1 16,0 1-16,0 0 0,0 0 15,0 0-15,-21 42 32,21 0-32,0 0 0,0 0 15,-21 1-15,21 20 0,0 0 0,0 1 16,0-22-16,0 21 0,0 0 15,0 1-15,0-1 0,0-21 0,0 22 16,0-22-16,0 21 0,21-21 0,-21 0 16,0 1-16,21-22 0,0 21 15,0-21-15,1 0 0,-1 0 16,0 0-16,-21-21 16,21 21-16,-21-22 0,21 1 15,0 0-15</inkml:trace>
  <inkml:trace contextRef="#ctx0" brushRef="#br0" timeOffset="28119.83">17060 2117 0,'0'0'0,"21"0"31,1 0-31,-1-21 16,21 21-16,-21 0 0,22 0 0,20-22 15,-21 22-15,1-21 0,20 21 16,1 0-16,-22 0 0,22-21 0,-22 21 15,21 0-15,-20 0 0,-1 0 16,-21 0-16,0 0 0,1 0 0,-1 0 16,-42 0-1,-1 0 1,1 0-16,0 0 0,0 0 0,-21 0 16</inkml:trace>
  <inkml:trace contextRef="#ctx0" brushRef="#br0" timeOffset="28395.74">17547 2053 0,'0'21'15,"-21"-21"-15,21 22 16,-21-22-16,21 21 0,0 0 0,0 0 16,-21 21-16,21-20 0,-22-1 15,22 21-15,0 0 0,0 1 0,0-1 16,0 0-16,0-20 0,0 20 15,-21 0-15,21 1 0,0-22 0,0 21 16,0-21-16,0 0 0,-21 1 0,21-1 16,0 0-16,0 0 15,0-42 32,0 0-47,0 0 0</inkml:trace>
  <inkml:trace contextRef="#ctx0" brushRef="#br0" timeOffset="28787.72">17738 2455 0,'21'0'47,"0"0"-47,0 0 0,-21-21 16,21 0-16,0 21 0,1-21 0,-22 0 15,0 0-15,21 21 0,-21-22 16,21 22-16,-21-21 0,-21 21 31,0 0-31,-1 0 16,22 21-16,-21-21 0,0 22 15,0-1-15,0 0 0,21 0 16,-21 0-16,21 22 0,-22-22 0,22 0 16,0 0-16,0 0 0,0 0 0,0 1 15,0-1-15,0 0 0,0 0 16,22 0-16,-1-21 0,0 0 16,0 0-16,0 0 0,0 0 15,1 0-15,-1 0 0,0 0 16,0-21-16,0 0 0,0 21 0</inkml:trace>
  <inkml:trace contextRef="#ctx0" brushRef="#br0" timeOffset="29203.72">18542 2244 0,'0'0'15,"-21"0"-15,0 0 0,-1 0 16,1 0-16,0 0 0,0 0 0,-21 0 15,20 0-15,1 21 0,0-21 16,0 21-16,0 0 0,21 0 0,0 1 16,0-1-16,0 0 15,0 0-15,0 0 0,21 0 16,0-21-16,0 0 16,22 22-16,-22-22 0,0 21 15,0-21-15,0 21 0,0-21 0,22 21 16,-43 0-16,21-21 0,0 21 0,0 1 15,-21-1-15,0 0 16,0 0-16,-21-21 0,0 21 16,0 0-16,0-21 0,-1 22 15,1-22-15,-21 0 0,21 0 0,0 21 16,-22-21-16,22 0 0,0 0 0,0 0 16,0 0-16,-1 0 0,1 0 15,21-21-15,-21-1 0,0 22 16,21-21-16,0 0 15,0 0 1,0 0-16,42 0 16,-21-1-16,1 22 0</inkml:trace>
  <inkml:trace contextRef="#ctx0" brushRef="#br0" timeOffset="29607.69">19135 2138 0,'0'0'0,"0"-21"0,-22 21 16,22-21 0,-21 21-16,0 0 31,21 21-31,-21 0 0,21 0 15,0 0-15,-21 0 0,21 1 16,0 20-16,-21-21 0,21 0 0,0 22 16,0-22-16,0 21 0,-22-21 15,22 22-15,0-22 0,0 21 0,0-21 16,0 22-16,0-22 0,0 0 16,0 0-16,0 0 0,0 0 15,0 1-15,0-1 0,22-21 31,-1 0-31,0 0 16,0 0-16,0 0 16,0-21-16,-21-1 0,22 22 15,-1-21-15,0 21 0,-21-21 0,0 0 16,21 0-16</inkml:trace>
  <inkml:trace contextRef="#ctx0" brushRef="#br0" timeOffset="29839.63">19008 2413 0,'0'0'16,"-22"0"-16,44 0 31,-1 0-31,0 0 16,0 0-16,0 0 0,0 0 15,1 0-15,-1 0 0,21 0 0,-21 0 16,0 0-16,1 0 0,-1 0 15,0-21-15,0 21 0,0 0 0,0 0 16,-21-21-16,22 21 31</inkml:trace>
  <inkml:trace contextRef="#ctx0" brushRef="#br0" timeOffset="30155.6">19833 2159 0,'0'-21'16,"0"0"-1,-21 21 1,0 0 0,21 21-16,-21 0 15,21 0-15,0 0 16,0 1-16,0 20 0,0-21 0,0 0 15,0 22-15,-22-22 0,22 21 16,-21-21-16,21 0 0,-21 22 0,21-22 16,0 0-16,0 0 0,-21 0 0,21 1 15,-21-1-15,21 0 16,21-42 31,-21 0-47</inkml:trace>
  <inkml:trace contextRef="#ctx0" brushRef="#br0" timeOffset="30459.11">19833 2159 0,'0'0'0,"0"-21"16,21 21 15,0 21-16,-21 0-15,22 0 16,-1 1-16,0-1 0,-21 0 0,21 0 16,0 21-16,0-20 0,-21-1 15,22 0-15,-22 21 0,21-21 16,-21 1-16,0-1 0,21 0 0,-21 0 16,21-21-16,-21 21 0,0 0 15,0 1-15,0-44 47,0 1-31,21 0-16,-21 0 0,21 0 0</inkml:trace>
  <inkml:trace contextRef="#ctx0" brushRef="#br0" timeOffset="30763.03">20405 1990 0,'0'0'0,"-22"0"31,22 21-31,-21 0 16,0 0-16,21 0 0,0 1 0,-21-1 16,21 0-16,-21 0 0,21 21 0,-21-20 15,21-1-15,0 21 0,0-21 16,-22 0-16,22 22 0,-21-22 15,21 0-15,-21 21 0,21-20 0,0-1 16,0 0-16,0 0 16,0 0-16,0 0 15,0-42 17,0 0-17,0 0-15</inkml:trace>
  <inkml:trace contextRef="#ctx0" brushRef="#br0" timeOffset="31579.35">21124 2074 0,'0'0'15,"0"-21"-15,-21 21 16,0 0-16,0 0 16,0 0-16,-1 0 15,1 0-15,0 0 0,0 21 0,0 1 16,0-1-16,-1-21 16,1 21-16,0 0 0,0 0 0,0 0 15,0 1-15,21 20 0,0-21 16,0 0-16,-22 22 0,22-22 15,0 0-15,0 21 0,0-21 0,0 1 16,0-1-16,0 0 0,22 0 16,-22 0-16,21-21 0,0 21 0,0-21 15,0 0-15,0 0 0,1 0 0,-1 0 16,0 0-16,0 0 0,0 0 16,0 0-16,22 0 0,-22-21 0,0 0 15,0 0-15,0 0 0,-21 0 16,0-1-16,0 1 0,0 0 15,0 0-15,0 0 0,0 0 0,0-1 16,0 1-16,-21 21 0,0 0 16,0-21-16,0 21 0,0 0 0,-1 0 15,-20 0-15,21 0 0,0 0 16,0 0-16,42 0 47,0 0-47,0 0 0,0 0 15,0 0-15,1 0 0,-1 0 16,0 0-16,0 0 0,0 0 16,0 0-1,-21 21 1,0 0-16,0 1 0,0-1 16,0 0-16,0 0 0,0 21 0,0-20 15,0 20-15,-21-21 0,0 21 16,21 1-16,-21-22 0,0 21 0,21 1 15,-21-1-15,21-21 0,-22 21 16,1 1-16,21-1 0,-21-21 0,21 22 16,0-1-16,0-21 0,0 21 0,-21-20 15,21 20-15,0-21 0,0 0 16,0 22-16,0-22 0,0 0 16,0 0-16,0 0 15,0-42 32,0 0-31,0 0-16</inkml:trace>
  <inkml:trace contextRef="#ctx0" brushRef="#br0" timeOffset="33571.73">677 4339 0,'0'21'15,"-21"-21"17,0 0-17,21-21 1,0 0-1,0 0-15,0 0 16,21 0-16,0-1 16,-21 1-16,21 21 0,1-21 0,-1 0 15,0 21-15,0-21 0,0 21 16,0 0-16,1 0 0,-1 0 16,0 0-16,0 0 0,0 21 15,-21 0-15,21 0 0,-21 22 16,0-22-16,0 21 15,0-21-15,0 22 0,0-1 0,0 0 16,0 1-16,0-22 0,0 21 16,-21 0-16,0 1 0,0-1 0,0 0 15,0 1-15,-1-22 0,-20 21 16,21 1-16,-21-22 0,20 21 0,-20-21 16,0 0-16,21 1 0,-22-1 15,1 0-15,21-21 0,0 0 0,-1 0 16,-20 0-16,21 0 0,21-21 15,-21 21-15,0-21 0,21-22 16,-22 22-16,22-21 0,0 21 0,0-22 16,0 1-16,0 0 15,0-1-15,0 22 0,22-21 0,-1 21 16,0-1-16,0 1 0,0 0 16,0 0-16,1 21 0,-1 0 0,0 0 15,0 0-15,0 0 0,0 0 16,1 21-16,-1 0 0,21 0 15,-21 22-15,0-22 0,1 0 0,-1 21 16,0-20-16,0 20 0,-21-21 16,21 0-16,-21 22 0,21-22 0,-21 0 15,22 0-15,-1 0 0,-21 0 16,21-21 0,-21 22-16,21-22 15,-21-22 16,0 1-15,0 0-16,0 0 16</inkml:trace>
  <inkml:trace contextRef="#ctx0" brushRef="#br0" timeOffset="33899.32">1228 4678 0,'0'0'0,"0"21"16,0 0 0,21-21-1,0 0 1,0 0-16,0-21 16,-21 0-1,0 0 1,-21 21-16,0 0 15,0 0 1,0 0-16,21 21 16,0 0-1,0 0 1</inkml:trace>
  <inkml:trace contextRef="#ctx0" brushRef="#br0" timeOffset="36751.76">2180 3979 0,'0'0'0,"0"-21"47,0 0-32,0 0 1,0 0 15,-21 21-15,0 0 31,21 21-1,0 0-46,0 0 0,0 0 16,0 22-16,0-1 0,0 0 0,0 1 16,0 20-16,0-20 0,0-1 15,0 21-15,0-20 0,0-1 0,0 0 16,0 1-16,0-1 0,0 0 16,0 1-16,0-1 0,0-21 15,0 22-15,0-22 0,0 0 0,0 0 16,0 0-16,0 0 0,0 1 31,0-44-15,0 1-1,0 0-15,0 0 0,0 0 16,0 0-16,0-1 0,0 1 16,0 0-16,0 0 0</inkml:trace>
  <inkml:trace contextRef="#ctx0" brushRef="#br0" timeOffset="37180">1947 4106 0,'0'0'0,"-21"-21"15,0 0-15,0 21 0,21-21 16,0 0-16,0 0 15,0-1-15,0 1 0,21 0 16,0 21-16,0-21 16,22 0-16,-22 21 0,21 0 0,-21-21 15,22 21-15,-1 0 0,0 0 16,1 0-16,-1 21 0,0 0 16,1-21-16,-1 42 0,-21-21 15,0 22-15,0-22 0,-21 21 0,0 1 16,0-1-16,0-21 0,-21 21 15,0 1-15,0-22 0,-21 21 0,20-21 16,-20 1-16,21-1 0,0 0 0,-22 0 16,22 0-16,0 0 0,0-21 15,0 22-15,0-22 16</inkml:trace>
  <inkml:trace contextRef="#ctx0" brushRef="#br0" timeOffset="37787.71">2540 4763 0,'0'21'16,"0"-42"47,21-1-48,-21 1-15,21 21 0,0-21 0,-21 0 16,22 21-16,-1-21 0,-21 0 15,21-1-15,0 1 0,-21 0 0,0 0 16,21 0-16,-21 0 0,0-1 0,0 1 16,0 0-16,0 0 0,0 0 15,-21 0 1,0 21-16,0 0 16,0 0-16,21 21 0,-22 0 15,22 0 1,0 0-16,0 22 0,0-22 0,0 0 15,0 0-15,0 0 0,0 0 16,0 1-16,0-1 0,0 0 0,0 0 16,0 0-16,0 0 0,0 1 0,22-1 15,-1 0-15,0-21 16,0 21-16,0-21 0,0 0 16,1 0-16,-1 0 15,0 0-15,0-21 0,0 0 16,0 21-16,1-21 0</inkml:trace>
  <inkml:trace contextRef="#ctx0" brushRef="#br0" timeOffset="38267.3">3217 4382 0,'0'0'0,"0"-22"0,0 1 16,0 0-1,-21 21-15,0 0 16,0 0-16,21 21 15,-21 0-15,-1-21 0,1 22 16,21 20-16,0-21 0,0 0 16,-21 0-16,21 22 0,-21-22 0,21 21 15,0-21-15,0 1 0,0 20 16,0-21-16,0 21 0,0-20 0,0-1 16,0 0-16,0 0 0,21 0 15,-21 0-15,21 1 0,0-1 16,1-21-16,-1 0 0,0 0 0,0 0 15,0 0-15,22 0 0,-22-21 16,0 21-16,0-22 0,0 1 0,22 0 16,-22 0-16,0-21 0,0 20 0,21 1 15,-42-21-15,22 21 0,-22-22 16,21 22-16,-21-21 0,0 0 0,0 20 16,0-20-16,-21 0 0,-1 21 15,1-1-15,0 1 0,0 0 0,0 0 16,-22 21-16,22 0 0,0 0 15,0 0-15,-21 0 0,20 0 16,1 21-16,0 0 0,0-21 0,0 21 16,21 1-16,0-1 0,-21 0 15,21 0-15,0 0 0,0 0 0,0 1 16,0-1-16,0 0 16,0 0-16,21-21 0,0 0 15,0 21-15,0-21 0</inkml:trace>
  <inkml:trace contextRef="#ctx0" brushRef="#br0" timeOffset="38959.73">3683 4784 0,'21'0'31,"0"-21"-15,0-1-16,1 1 15,-1 21-15,21-21 0,-21 0 0,0 0 16,1 0-16,20-22 0,-21 22 16,0-21-16,0 21 0,1-22 0,-1 22 15,0 0-15,-21-21 0,0 20 0,0 1 16,-21 21 0,0 0-16,-1 0 0,1 0 15,-21 21-15,21-21 0,0 22 0,-1-1 16,1-21-16,0 21 0,21 0 15,0 0-15,0 0 0,0 1 16,21-22-16,0 21 16,22-21-16,-22 21 0,0-21 15,0 21-15,0-21 0,1 21 0,-1-21 16,0 21-16,-21 1 0,21-22 16,-21 21-16,21 0 0,0 0 15,-21 0-15,0 0 0,0 1 16,0-1-16,0 0 15,0 0-15,22-21 16,-1 0-16,0 0 16,0 0-16,0 0 15,0-21-15,1 0 0,-1 0 16,0-1-16,0 1 0,0 0 16,0 0-16,1 0 0,-1 0 0,0-22 15,21 22-15,-21 0 0,1-21 16,-1 20-16,0 1 0,-21 0 0,21 21 15,-21 21 17,0 0-32,0 1 0,0-1 15,0 0-15,-21 0 0,21 0 0,0 0 16,0 22-16,0-22 0,-21 0 16,21 0-16,0 0 0,0 1 15,0-1-15,0 0 16,21-21-16,0 0 15,0 0-15,0-21 16,1 21 0,-22-21-16,21-1 0,0 1 0</inkml:trace>
  <inkml:trace contextRef="#ctx0" brushRef="#br0" timeOffset="39335.19">4762 4191 0,'0'0'0,"-21"-21"0,0 21 16,0 0-16,-21 0 0,20 0 0,1 0 16,0 21-16,0-21 0,21 21 0,-21-21 15,21 21-15,0 1 0,0-1 16,0 0-16,21-21 16,0 0-1,0 0-15,0 0 0,1 0 16,-1 0-16,0-21 0,0 21 15,0-21-15,0-1 0,1 22 16,-22-21-16,0 0 0,0 0 0,0 0 16,0 0-16,0-1 0,-22 1 15,1 21-15,0-21 0,0 21 0,0 0 16,0 0-16,-1 0 0,1 0 0,0 21 16,0 0-16,0 1 0,0-1 15,21 0-15,0 0 0,0 0 0,0 0 16,0 1-16,0-1 0,0 0 15,0 0-15,0 0 0,21-21 16,0 21-16,0-21 0,0 0 0,0 0 16,1 0-16,20 0 15</inkml:trace>
  <inkml:trace contextRef="#ctx0" brushRef="#br0" timeOffset="40246.96">5270 3895 0,'0'0'16,"0"-21"-16,0-1 0,0 1 0,-21 21 16,0 0-1,0 21 1,21 22 0,0-22-16,0 21 0,0 1 15,0-1-15,-21 0 0,21 1 0,0-1 16,0 21-16,-21-20 0,-1-1 0,1 22 15,21-22-15,-21 0 0,21 1 16,-21-1-16,21-21 0,0 21 0,0-20 16,0 20-16,0-21 0,0 0 15,0 0-15,0 1 0,21-22 0,0 21 16,0-21-16,1 0 0,-1 0 0,0 0 16,0 0-16,0-21 0,0 21 15,1-22-15,-1 1 0,21 0 16,-21 0-16,0 0 0,1 0 0,-1-22 15,0 22-15,0-21 0,0 21 16,0-1-16,1 1 0,-1 0 0,-21 0 16,21 0-16,-21 0 0,21 21 0,-21 21 31,0 0-15,-21-21-16,21 21 0,-21 0 0,0 0 15,21 1-15,0-1 0,0 0 16,0 0-16,-22 0 0,22 0 0,0 1 15,0-1-15,0 0 0,0 0 16,22-21-16,-1 0 0,0 21 16,0-21-16,0 0 0,22 0 15,-22 0-15,21 0 0,0 0 0,-20 0 16,20-21-16,0 0 0,-21 21 16,22-21-16,-22 0 0,0-1 0,21 1 15,-20 0-15,-22-21 0,21 21 0,0-1 16,-21-20-16,0 21 0,0 0 15,21 0-15,-21-1 0,0 1 16,0 0-16,0 0 0,0 42 31,0 0-31,-21 0 16,21 1-16,-21-1 0,0 21 16,21-21-16,-22 22 0,22-22 15,-21 21-15,21-21 0,0 22 0,0-1 16,0 21-16,0-20 0,0-1 0,0 22 15,0-22-15,0 21 0,21-20 16,1 20-16,-22-20 0,0 20 0,21-21 16,0 22-16,-21-1 0,0 1 0,0-1 15,0 1-15,0-1 0,0 1 16,0-1-16,0 1 0,0-22 0,0 22 16,0-22-16,0 22 0,0-22 0,-21-21 15,0 21-15,21-20 0,0-1 0,-22 0 16,1-21-16,0 0 15,0 0-15,0 0 16,21-21-16,-21 0 0,21-1 16,-22 1-16,22-21 0,0 21 15,0 0-15,0-22 0,0 22 16,0-21-16,0-1 0,0 1 0,0 0 16,0-1-16</inkml:trace>
  <inkml:trace contextRef="#ctx0" brushRef="#br0" timeOffset="40551.28">5207 4233 0,'0'0'0,"-21"-21"15,0 0-15,21 0 16,0 0-1,21 21-15,0 0 0,0-21 16,21 21-16,-20 0 0,-1 0 0,21 0 16,0 0-16,-20 0 0,20 0 15,-21-22-15,0 22 0,22 0 0,-22 0 16,0 0 0,0 0-16</inkml:trace>
  <inkml:trace contextRef="#ctx0" brushRef="#br0" timeOffset="40991.72">7091 3958 0,'0'0'0,"0"-21"0,-21 21 0,21-21 16,21 21 15,0 0-31,0-21 0,21 21 16,-20 0-16,20 0 0,0 0 0,1 0 16,-1-21-16,0 21 0,1 0 0,-1 0 15,0 0-15,22-22 0,-22 22 16,0 0-16,-20 0 0,20 0 0,-21-21 15,0 21-15,0 0 0,1 0 16,-65 0 0,22 0-16,0 0 0,-21 0 15,20 0-15,-20 0 0,0 0 16,-1 0-16,1 21 0,21-21 16</inkml:trace>
  <inkml:trace contextRef="#ctx0" brushRef="#br0" timeOffset="41259.62">7366 3874 0,'0'21'32,"0"0"-32,0 0 0,0 0 15,0 0-15,0 1 0,0 20 0,0 0 16,0-21-16,0 22 0,0-1 16,0 0-16,0 1 0,0-1 0,0 0 15,0 1-15,-21-22 0,21 21 16,0-21-16,-21 1 0,21 20 15,-22-21-15,22 0 0,0 0 16,0 1-16,-21-22 0,21 21 16,0-42 15,0-1-15,21 1-16,1 0 0,-1 0 15</inkml:trace>
  <inkml:trace contextRef="#ctx0" brushRef="#br0" timeOffset="41667.17">7662 4212 0,'0'0'16,"0"-21"-16,0 0 0,21 21 0,1 0 15,-22 21 1,-22 0 0,22 0-16,-21 1 0,0-1 0,21 0 15,0 0-15,0 21 16,-21-20-16,21-1 0,0 21 0,0-21 15,0 0-15,0 1 0,0-1 0,0 0 0,0 0 16,21 0-16,-21 0 0,21-21 16,0 0-16,22 22 0,-22-22 0,0 0 15,21 0-15,-20 0 0,20 0 0,0-22 16,1 22-16,-22-21 16,21 0-16,0 0 0,-20 0 0,-1 21 0,0-21 15,-21-22-15,0 22 0,0 0 16,0 0-16,0-22 0,0 22 15,0-21-15,-21 21 0,-22-22 0,22 22 16,0 0-16,0 0 0,-21 0 0,20 21 16,1 0-16,-21 0 0,21 0 15,0 0-15,-1 0 0,1 0 0,0 0 16,0 0-16,0 21 0,0-21 16,-1 21-16,1-21 0,21 21 0,0 0 15,0 1 1</inkml:trace>
  <inkml:trace contextRef="#ctx0" brushRef="#br0" timeOffset="42183.61">9334 3810 0,'0'0'15,"-21"0"-15,0 0 16,21-21-1,21 21 1,0 0-16,22-21 0,-22 21 16,0 0-16,21 0 0,1-21 0,-1 21 15,22-22-15,-22 22 0,21 0 0,1 0 16,-22-21-16,22 21 0,-22 0 16,0 0-16,-20 0 0,-1 0 0,0 0 15,-42 0 16,0 0-31,-22 0 0,22 0 0,-21 0 16,-1 0-16</inkml:trace>
  <inkml:trace contextRef="#ctx0" brushRef="#br0" timeOffset="42470.71">9610 3747 0,'0'84'32,"0"-63"-32,0 22 0,0-22 0,0 21 15,-22-21-15,22 22 0,0-1 0,0 0 16,0 1-16,0-1 0,0 0 16,-21 1-16,21-22 0,-21 21 0,21 1 15,0-22-15,0 0 0,0 21 16,0-21-16,0 1 0,0-1 15,0 0-15,0-42 32,0 0-17,21-1-15</inkml:trace>
  <inkml:trace contextRef="#ctx0" brushRef="#br0" timeOffset="42835.7">9927 4233 0,'0'0'0,"21"0"0,-21-21 16,21 21-1,-21-21-15,22 21 0,-1-21 0,0 21 16,0-21-16,0 0 0,0-1 0,1 1 16,-1 0-16,0 0 0,0 0 15,0 0-15,-21-1 0,0 1 0,0 0 16,-21 21-1,0 0 1,0 0-16,0 21 0,-1 0 0,1-21 16,-21 43-16,21-22 0,0 21 0,21-21 15,-22 22-15,22-1 0,-21-21 16,21 22-16,0-1 0,0-21 0,0 21 16,0-20-16,0-1 0,0 0 0,0 0 15,21 0-15,-21 0 0,22-21 16,-1 22-16,0-22 0,0 0 15,0 0-15,0 0 0,1 0 16,-1 0-16,0 0 0,21-22 16,-21 1-16,22 0 0,-22 0 15</inkml:trace>
  <inkml:trace contextRef="#ctx0" brushRef="#br0" timeOffset="43598.72">10837 4022 0,'0'0'0,"0"-21"0,0-1 0,0 1 15,-21 21 1,0 0-16,0 0 0,0 0 0,-1 0 16,1 0-16,0 0 0,0 0 0,0 21 15,0 1-15,-1-1 0,1 0 16,0 0-16,21 0 0,0 0 16,0 1-16,0-1 0,0 0 0,0 0 15,0 0-15,0 0 16,21-21-16,0 22 15,1-22-15,-1 21 0,0-21 0,0 21 16,0-21-16,0 21 0,-21 0 16,22-21-16,-1 21 0,0 1 15,-21-1-15,0 0 16,0 0-16,-21-21 16,0 0-16,-22 21 0,22-21 0,0 0 15,0 0-15,-22 0 0,22 0 0,0 0 16,-21 0-16,21 0 15,-1 0-15,1 0 0,0-21 0,0 0 16,0 21-16,42 0 47,0 0-47,0 21 16,0-21-16,1 21 15,-1-21-15,0 0 0,0 0 16,0 0-16,0 0 0,1 0 15,20 0-15,-21 0 0,0 0 16,0 0-16,1-21 0,20 21 0,-21-21 16,0 0-16,22 0 0,-22-1 15,21 1-15,-21 0 0,0 0 16,22-21-16,-22 20 0,0-20 0,0 0 16,22-1-16,-22-41 0,0 41 15,0 1-15,-21 21 0,21-21 16,-21 20-16,0-20 0,0 21 15,0 0-15,0 0 0,0-1 0,0 1 16,-21 42 0,21 1-1,-21-1-15,21 0 0,-21 21 0,21-21 16,0 22-16,0-1 16,0 0-16,0 1 0,-21-1 0,21 0 15,-22 1-15,22-1 0,0-21 0,0 22 16,0-22-16,0 0 0,0 0 15,0 0-15,0 0 0,0 1 0,0-1 16,22-42 15,-22-1-31,21 22 0</inkml:trace>
  <inkml:trace contextRef="#ctx0" brushRef="#br0" timeOffset="43859.73">11070 3958 0,'0'0'0,"0"-21"16,21 21 0,0 0-16,1 0 0,-1 0 15,21 0-15,-21-21 0,0 21 0,22 0 16,-22 0-16,21-21 0,-21 21 15,22 0-15,-1 0 0,-21-21 0,0 21 16,1 0-16,-1 0 0,0 0 0,-21-22 16,0 1 15</inkml:trace>
  <inkml:trace contextRef="#ctx0" brushRef="#br0" timeOffset="44239.42">12086 3641 0,'0'0'0,"0"-43"16,-21 43-1,0 0-15,0 0 16,-1 0-16,1 22 0,0-1 0,-21 0 16,21 0-16,-1 0 0,-20 0 15,21 22-15,0-1 0,0-21 0,-1 22 16,1-1-16,0 21 0,0-20 0,21-1 16,0 0-16,0 1 0,0-1 15,0 0-15,0-20 0,0 20 16,0-21-16,21 21 0,0-20 0,0-1 15,1 0-15,20 0 0,0-21 16,-21 21-16,22-21 0,20 0 0,-20 0 16,-1 0-16,0 0 0,22 0 0,-22 0 15,0-21-15,1 21 0,20-21 16,-20 0-16,-1 0 0,0-1 0</inkml:trace>
  <inkml:trace contextRef="#ctx0" brushRef="#br0" timeOffset="45675.31">12721 4001 0,'0'-43'0,"0"86"0,0-107 0,0 43 0,-21 21 16,0-21-16,0 0 0,-1 21 16,1 0-16,0 0 15,0 0-15,0 0 0,0 0 16,-1 21-16,1 0 0,0 0 16,21 0-16,-21 0 0,0 22 0,0-22 15,21 21-15,0-21 0,0 22 0,-22-22 16,22 21-16,0-21 0,0 1 15,0 20-15,0-21 0,0 0 0,0 0 16,0 1-16,22-22 16,-22 21-16,21-21 0,0 0 15,0 0-15,0 0 0,0-21 16,1 21-16,-22-22 0,21 1 16,0 0-16,0 0 0,0 0 15,0-22-15,1 22 0,-1-21 0,21 0 16,-21-1-16,0 22 0,1-21 0,-1 21 15,-21-22-15,0 22 0,21 0 16,-21 0-16,0 42 31,-21 0-31,21 0 0,-21 0 16,21 1-16,0-1 0,0 21 0,-22 0 16,22-20-16,0 20 0,0-21 15,0 21-15,0-20 0,0-1 16,0 21-16,0-21 0,0 0 0,22 1 15,-1-1-15,0-21 0,0 0 16,-21 21-16,21-21 0,22 0 16,-22 0-16,0 0 0,0 0 0,21-21 15,-20 21-15,20-21 0,0-1 0,1 1 16,-1 0-16,0 0 0,-21 0 16,22-22-16,-1 1 0,-21 21 0,0-21 15,1-1-15,-1 1 0,0 21 0,-21-22 16,0 22-16,0 0 0,0 0 15,0 0-15,-21 21 16,0 0-16,-1 0 0,1 0 16,21 21-1,0 0-15,-21 0 0,21 22 0,0-22 16,0 0-16,0 21 0,0-21 16,0 1-16,0 20 0,21-21 0,-21 0 15,0 0-15,21 1 0,-21-1 0,0 0 16,0 0-16,0 0 15,0-42 32,-21 21-47,21-21 0,-21 0 16,21 0-16,0-1 16,0 1-1,-21 21-15,0 0 16,21 21-16,0 1 15,0-1 1,0 0-16,21-21 0,0 21 16,0-21-16,-21 21 0,21-21 0,1 0 15,-1 0-15,21 0 0,-21 0 16,0 0-16,22 0 0,-22 0 0,21 0 16,1 0-16,-22 0 0,21 0 0,0 0 15,1-21-15,-22 0 0,21 0 16,-21 0-16,1-1 0,20 1 15,-21-21-15,0 0 0,-21-1 0,21 22 16,-21-21-16,22-1 0,-22 22 16,0-21-16,0 21 0,0 0 15,-22 21-15,1 0 0,0 21 16,0 0-16,21 0 16,0 0-16,-21 0 0,21 22 0,-21-22 15,21 21-15,0-21 0,0 1 0,0 20 16,0-21-16,0 0 0,0 0 15,0 1-15,0-1 0,0 0 0,21-21 16,-21 21-16,21-21 0,0 0 0,0 0 16,0 0-16,1 21 15,-1-21-15,0 0 0,0 0 0,21 0 16,-20 0-16,20-21 0,0 21 0,1-21 16,-22 0-16,21 0 0,0-1 15,1 1-15,41-21 0,-62 0 16,20-1-16,-21 1 0,21 0 15,-20-1-15,-1 22 0,0-21 16,0-1-16,0 22 0,-21 0 0,0 0 16,0 0-16,0 0 0,-21 21 15,0 0-15,0 0 16,0 21-16,-1 0 0,-20 0 0,21 0 16,21 0-16,0 1 0,0-1 15,0 0-15,0 0 0,0 21 0,0-20 16,0-1-16,0 0 0,21 0 15,0 0-15,0 0 0,1 1 16,-1-1-16,0 0 0,0-21 0,0 21 16,-21 0-16,21 0 0,-21 1 15,0-1 1,-21-21 0,0 0-16,0 0 15,0 0-15,0 0 16,-1 0-1,1 0-15,0 0 0</inkml:trace>
  <inkml:trace contextRef="#ctx0" brushRef="#br0" timeOffset="46931.71">466 6011 0,'-22'0'31,"44"0"16,-1-21-31,0 21-16,0-21 0,21 21 15,-20 0-15,20-21 0,-21 21 0,0 0 16,22 0-16,-22 0 0,0 0 16,0 0-16,0 21 0,-21 0 15,0 0-15,0 1 16,0-1-16,0 0 0,-21 0 0,0 0 15,-21 0-15,20 1 0,-20-1 16,0 0-16,21 0 0,-22 0 0,22 0 16,0-21-16,0 0 0,0 22 15,-1-22-15,1 0 16,21-22 0,21 1-1,1 21-15,-1-21 16,0 21-16,0 0 15,21 0-15,-20 0 0,20 0 0,-21 0 16,21 0-16,1 0 0,-1 0 16,-21 21-16,22 0 0,-22 1 0,0-1 15,0 0-15,0 0 0,-21 21 16,0-20-16,0 20 0,0-21 0,-21 21 16,0 1-16,0-22 0,-22 21 15,22-21-15,-21 1 0,0-1 16,20 0-16,-20-21 0,0 21 0,-1-21 15,1 0-15,21 0 0,-21 0 16,-1 0-16,22 0 0,-21 0 0,21-21 16,-1 21-16,-20-21 15,21 0-15,0 21 0,0-22 0,-1 1 16,1 21-16,21-21 0,0 0 16,0 0-1,0 0 1,21-1-16,1 22 0,-1-21 15,0 21-15,0-21 0,0 21 16</inkml:trace>
  <inkml:trace contextRef="#ctx0" brushRef="#br0" timeOffset="47143.18">1312 6223 0,'0'-21'94</inkml:trace>
  <inkml:trace contextRef="#ctx0" brushRef="#br0" timeOffset="48951.56">2222 5863 0,'0'0'0,"-21"0"31,0 0-31,21 21 16,0 1 0,0-1-1,21-21 1,0 0-16,1 0 16,-1 0-16,0-21 0,21-1 0,22-20 15,-43 21-15,21 0 16,1 0-16,-1-22 0,0 22 0,-21-21 15,22 21-15,-22-1 0,0-20 16,-21 21-16,0 0 0,0 0 0,0-1 16,0 1-16,-21 21 15,0 0 1,0 0-16,-1 21 0,22 1 16,-21 20-16,21-21 0,0 21 15,0 1-15,0-1 0,0 0 16,0 22-16,0-22 0,0 1 15,0 20-15,0-21 0,0 1 16,0 20-16,21-20 0,-21-1 0,0 0 16,0 1-16,0-22 0,0 21 0,0 0 15,0-20-15,0 20 0,0-21 16,0 0-16,0 0 0,-21 1 16,0-22-16,0 0 15,0 0-15,0-22 16,-1 22-16,1-21 0,0 0 15,0 0-15,-21-21 0,20 20 0,1 1 16,-21 0-16,21-21 0,0 21 16,-1 21-16,1-22 0,0 1 15,21 42 17,0 1-32,0-1 0,0 0 0,21 0 15,0 0-15,1 0 0,-1 1 16,0-1-16,0 0 0,0 0 0,0 0 15,1-21-15,20 21 0,-21 1 16,21-22-16,1 0 0,-22 0 0,21 0 16,1 0-16,-1 0 0,0 0 15,1-22-15,-1 22 0,0-21 0,1 0 16,-22 0-16,21 0 0,-21-22 16,0 22-16,1 0 0,-1 0 15,0-21-15,-21 20 0,0-20 0,0 21 16,21 0-16,-21-22 0,0 22 15,0 0-15,0 0 0,0 0 0,0 0 16,0-1 0,0 44-1,0-1-15,0 0 16,0 0-16,0 0 0,0 0 16,0 1-16,0-1 0,0 0 0,0 0 15,0 0-15,0 22 0,0-22 16,0 0-16,0 0 0,0 0 15,0 0-15,0 1 0,0-1 16,-21-21 15,21-21-15,0-1-16,0 1 16,0 0-16,0 0 0,0 0 15,21-22-15,0 22 0,-21 0 16,21-21-16,1 21 0,-1-1 0,0 1 15,21 0-15,-21 0 0,1 0 16,-1 21-16,0 0 0,0 0 0,0 0 16,0 0-16,1 0 0,-1 0 15,-21 21-15,0 0 0,0 0 16,21 0-16,-21 1 0,21-1 0,-21 0 16,0 0-16,21 0 0,0 0 15,1 1-15,-22-1 0,21-21 0,0 21 16,0 0-16,0-21 0,0 0 0,1 21 15,-1-21-15,0 0 0,0 0 16,0 0-16,22 0 0,-22 0 0,0-21 16,0 21-16,0-21 0,0 21 15,1-21-15,-1 0 0,0-1 0,0 1 16,-21 0-16,0 0 0,21 0 0,-21-22 16,21 22-16,-21 0 15,0 0-15,0 0 0,0 0 0,22-1 16,-22 1-16,0 0 15,21 21-15,-21 21 16,0 0 0,0 1-16,0-1 0,0 0 15,0 0-15,0 0 0,0 0 0,0 1 16,0-1-16,-21 0 0,21 0 0,0 0 16,0 0-16,0 1 0,0-1 15,0 0-15,0 0 0,21 0 16,0 0-16,0-21 15,0 0-15,0 0 16,1 0-16,-1 0 0,21 0 0,-21 0 16,0 0-16,1 0 0,-1-21 15,0 0-15,0 0 0,21 0 0,-20 21 16,-1-21-16,0-1 0,0 1 0,0-21 16,-21 21-16,0 0 0,0-22 15,0 22-15,0-21 0,0-1 0,-21 22 16,0-21-16,0 21 0,0 0 0,-22-1 15,22 1-15,0 21 0,-43 0 16,43 0-16,-21 0 0,21 21 16,0 1-16,-1-1 0,1 0 15,21 21-15,-21-21 0,21 1 16,-21 20-16,21-21 0,-21 0 0,21 22 16,0-22-16,0 0 0,0 0 15,0 0-15,0 0 0,0 1 16,0-1-16,21 0 0,0-21 15,0 0 1,0 0-16,1 0 16</inkml:trace>
  <inkml:trace contextRef="#ctx0" brushRef="#br0" timeOffset="50203.42">4805 6011 0,'0'-63'31,"21"42"-31,-21 0 16,21 21 0,-21-22-16,0 44 31,0-1-31,0 0 0,21 0 15,-21 0-15,21 22 0,-21-22 16,0 0-16,0 21 0,0-21 0,0 1 16,22-1-16,-22 21 0,0-21 0,0 0 15,21-21-15,-21 22 0,0-1 16,21 0-16,0-21 0,0 0 16,0 0-16,1 0 15,-1 0-15,0 0 0,0-21 0,0 0 16,0 21-16,1-22 0,20 1 15,-21 0-15,0 0 0,0 0 16,1 0-16,-1-1 0,-21-20 0,0 21 16,21 0-16,-21 0 0,0-1 0,0 1 15,0 0-15,0 0 16,-21 21-16,0 0 0,-1 0 16,1 0-16,42 0 46,1 0-46,-1 0 0,0 0 16,0 0-16,21-21 0,-20 21 0,-1 0 16,21-21-16,-21 21 0,0 0 15,22-22-15,-22 22 0,0-21 16,0 21-16,0 0 0,1 0 0,-1 0 16,-21-21-16,21 21 0,-21 21 46,-21-21-46,21 21 16,0 1-16,-21-1 0,21 0 0,0 0 16,0 0-16,0 0 0,0 1 15,0-1-15,-22 0 16,22 0-16,0 0 0,0 0 16,22-21 46,-22-21 63</inkml:trace>
  <inkml:trace contextRef="#ctx0" brushRef="#br0" timeOffset="50815.72">5694 5948 0,'0'0'0,"0"-21"16,0 0-1,0 42 32,0 0-47,-21 0 16,21 0-16,0 0 0,-22 1 0,22-1 16,0 0-16,0 21 0,0-21 15,0 1-15,-21-1 0,21 0 0,0 0 16,0 0-16,0 0 0,0 1 15,0-1-15,0 0 0,21 0 16,1-21-16,-1 0 16,0 0-16,0 0 0,0 0 0,0 0 15,22 0-15,-22 0 0,0-21 0,21 0 16,-20 21-16,20-21 0,-21-1 16,21 22-16,-20-21 0,-1 0 0,0 0 15,0 0-15,-21 0 0,0-1 16,0-20-16,0 21 0,0 0 15,0-22-15,0 22 0,-21 0 0,0-21 16,-22 21-16,22-1 0,0 1 0,0 21 16,-21 0-16,20 0 0,1 0 15,-21 0-15,21 0 0,-22 0 0,22 0 16,-21 21-16,21-21 0,0 22 0,-22-1 16,22 0-16,21 0 0,-21-21 15,21 21-15,-21 0 0,21 1 0,0-1 16,0 0-16,0 0 0,21-21 15,0 0-15,0 0 0,0 0 16,1 0-16,20 0 0</inkml:trace>
  <inkml:trace contextRef="#ctx0" brushRef="#br0" timeOffset="51123.2">6477 5800 0,'0'0'0,"0"-21"0,-21 21 16,0-22-16,-1 22 16,1 0-16,0 0 0,0 0 15,0 22-15,0-1 16,21 0-16,-22 0 0,22 0 16,-21 0-16,0 22 0,21-22 0,0 21 15,0-21-15,-21 22 0,21-22 16,0 0-16,0 21 0,0-20 0,0-1 15,0 0-15,0 0 0,0 0 0,21-21 16,0 21-16,0 1 0,1-22 16,-1 0-16,21 21 0,-21-21 0,22 0 15,-22 0-15,21 0 0,0 0 0,1 0 16,-1-21-16,0-1 0,1 22 16,-1-21-16</inkml:trace>
  <inkml:trace contextRef="#ctx0" brushRef="#br0" timeOffset="53048.41">7175 5842 0,'0'0'0,"0"-21"0,-21-64 31,0 85-31,0 0 0,0 0 0,0 0 16,-1 0-16,1 0 0,0 0 0,-21 21 16,21 1-16,-1-1 0,1 0 15,0 0-15,0 0 0,0 22 0,0-1 16,-1-21-16,22 21 0,0-20 0,-21-1 15,21 21-15,0-21 0,0 0 16,0 1-16,0-1 0,0 0 0,0 0 16,0 0-16,21-21 0,1 21 15,-1-21-15,0 0 16,0 0-16,0 0 0,0 0 0,1 0 16,-1 0-16,0 0 0,0-21 0,0 0 15,0 0-15,1 0 0,-1 0 16,-21-1-16,21 1 0,0-21 0,-21 21 15,0-22-15,21 22 0,0-21 16,-21 0-16,22 20 0,-22 1 0,0 0 16,0 0-16,0 0 0,0 42 47,0 0-47,0 21 0,0-20 0,-22-1 15,22 21-15,0-21 0,0 22 0,0-22 16,0 21-16,0-21 0,0 0 15,0 1-15,0-1 0,22 0 0,-1 0 16,0-21-16,0 21 0,0-21 16,0 21-16,22-21 0,-22 0 15,0 0-15,0 0 0,0 0 0,22 0 16,-22-21-16,0 21 0,0-21 0,22 0 16,-22 0-16,0 0 0,21-22 15,-21 22-15,1-21 0,-1-1 16,0 1-16,0-21 0,0 20 0,0-20 15,1 20-15,-1-20 0,-21 21 16,21-1-16,-21 1 0,0 0 0,0 20 16,0 1-16,0 0 0,0 0 0,0 0 15,-21 21 1,0 0-16,21 21 0,-22 0 16,22 0-16,-21 22 0,0-22 0,21 21 15,0 22-15,0-22 0,0 0 16,0 1-16,0-1 0,-21 0 0,21 1 15,0-1-15,0 0 0,0-21 0,0 22 16,0-22-16,0 0 0,0 21 16,21-20-16,-21-1 0,0 0 15,21 0-15,0-21 0,-21 21 0,22 0 16,-1-21-16,0 0 0,0 0 16,0 0-16,0 0 0,1 0 0,-1 0 15,0 0-15,0 0 0,0-21 0,22 21 16,-22-21-16,0 0 0,21 0 15,-21 0-15,1-1 0,20-20 0,-21 21 16,0-21-16,0-1 0,1 22 0,-1-21 16,-21-1-16,0 22 15,21 0-15,-21 0 0,21 0 0,-21 0 0,0 42 47,0 0-47,0 0 0,0 0 16,0 22-16,0-22 0,0 0 0,0 21 15,0-21-15,0 1 0,0 20 16,0-21-16,0 0 0,0 0 0,0 1 16,0-1-16,21 0 0,0-21 15,1 21-15,-1-21 0,0 0 16,0 0-16,0 0 16,0 0-16,1 0 0,-1-21 0,0 21 15,0-21-15,21 0 0,-20-1 0,-1 1 16,0 0-16,0 0 0,0-21 15,22 20-15,-43 1 0,21 0 16,0-21-16,0 21 0,0-1 16,0 22-16,-21 22 31,0-1-31,0 0 0,-21 0 16,21 0-16,-21 0 0,21 1 15,-21-1-15,21 0 0,-21-21 0,21 21 16,0 0-16,0 0 0,0 1 15,21-22 17,0 0-32,0 0 0,0 0 15,1-22-15,-1 22 0,0-21 16,-21 0-16,21 0 0,0 0 16,-21 0-16,0-1 0,21-20 0,-21 21 15,0 0-15,0 0 0,0-22 0,-21 22 16,21 0-16,-21 21 15,0 0-15,-21 0 0,20 0 0,1 0 16,-21 0-16,21 0 0,0 0 0,-1 0 16,1 0-16,0 21 0,42-21 31,0 0-31,1 0 16,-1 0-16,21 0 0,0 0 15,1 0-15,-1 0 0,0-21 0,1 0 16,-22 21-16,21-21 0,1 21 0,-1-22 15,-21 22-15,0 0 0,22-21 16,-22 21-16,0 0 0,0 0 0,0 0 16,0 0-16,-21 21 15,0 1-15,0-1 0,0 21 16,0-21-16,0 0 0,0 1 16,0-1-16,0 0 0,0 0 15,0 0-15,0 0 0,0 1 16,0-1-16,0 0 0,0 0 15,0 0-15,0 0 0,0 1 32,-21-22-32,21-22 31,0 1-31,0 0 16,0 0-16,0 0 0,21 0 15,-21-1-15,22-20 0,-1 21 0,0-21 16,0-1-16,21 22 0,-20-21 15,20 21-15,0-22 0,-21 22 16,22-21-16,-1 21 0,0-1 0,1 22 0,-22 0 16,21 0-16,1 0 15,-22 0-15,0 22 0,0-1 0,0 0 16,-21 21-16,0-21 0,0 22 0,0-22 16,0 21-16,0-21 0,0 22 15,0-22-15,0 21 0,0-21 0,0 1 16,0-1-16,0 0 0,21 0 0,1-21 15,-1 21-15,0-21 0,0 0 16,0 21-16,22-21 0,-22 0 0,0 0 16,0 0-16,21 0 0,-20 0 0,-1 0 15,0 0-15,0-21 0,0 21 16,0-21-16,1 0 0,-1 21 0,0-21 16,0 0-16,-21-1 0,21-41 15,-21 42-15,0 0 16,0-22-16,0 22 0,0-21 0,0 21 15,-21-1-15,0 1 0</inkml:trace>
  <inkml:trace contextRef="#ctx0" brushRef="#br0" timeOffset="53296.25">9313 5313 0,'0'0'0,"-21"21"0,0-21 0,0 0 0,0 0 78,-1 0-78,-20 0 15,21 0-15</inkml:trace>
  <inkml:trace contextRef="#ctx0" brushRef="#br0" timeOffset="53514.7">8107 5673 0,'0'0'0,"-21"21"0,-1-21 0,1 21 16,21 0-16,21-21 15,22 0-15,-22 0 16,21 0-16,-21-21 0,22 0 0,-1 21 16,0 0-16,-20-21 0,20 21 0,0 0 15,-21-21-15,1 21 0,-1 0 16,0 0-16,0-22 0</inkml:trace>
  <inkml:trace contextRef="#ctx0" brushRef="#br0" timeOffset="55931.67">12001 5228 0,'0'0'0,"0"-21"0,0 0 0,0 0 16,0 0-16,-21-1 15,21 1-15,-42 21 0,21 0 16,0-21-16,-1 21 0,-20 0 16,21 0-16,0 0 0,-22 21 15,22 0-15,0 1 0,-21-1 0,21 0 16,-1 21-16,-20 1 0,21-22 15,0 21-15,0 0 0,-1 1 0,22 20 16,-21-20-16,21-1 0,0 0 16,0 1-16,0-1 0,0 0 0,0 22 15,0-43-15,21 21 0,1 1 0,-1-22 16,0 21-16,21-21 0,-21 0 16,22 1-16,-22-1 0,21-21 15,1 0-15,-1 21 0,-21-21 0,21 0 16,1 0-16,-1 0 0,0 0 15,1-21-15,-1 0 0,0-1 0,1 1 16,-1 0-16,0 0 0,1 0 0,-1 0 16,0-1-16,1 1 0,-1-21 15,-21 21-15,22 0 0,-22-22 0,0 1 16,0 21-16,0-22 0,0 1 0,-21 21 16,0 0-16,0 0 0,0-1 15,0 1-15,0 0 0,-21 21 31,0 21-31,21 0 0,0 1 16,-21-1-16,0 21 0,0-21 0,21 22 16,0-22-16,-22 21 0,1-21 15,21 22-15,0-22 0,0 0 16,0 21-16,0-21 0,0 1 0,0-1 16,21 0-16,1-21 0,-1 0 15,0 21-15,0-21 16,0 0-16,0 0 0,22 0 0,-22 0 15,0-21-15,21 21 0,-20-21 0,-1 0 16,21 21-16,-21-22 0,0 1 16,1 0-16,-1 0 0,0 0 15,-21 0-15,0-1 0,0-20 0,0 21 16,0-21-16,0-1 0,0 22 0,-42-21 16,20-1-16,1 22 0,0-21 15,0 21-15,-21 0 0,20-1 0,-20 22 16,21 0-16,0 0 0,0 0 15,-22 0-15,22 0 0,0 22 0,-21-22 16,20 21-16,1 0 0,0 21 0,0-21 16,21 22-16,0-1 0,0 0 15,0 1-15,0-22 0,0 21 0,0 1 16,0-22-16,21 0 0,-21 0 0,21 0 16,0 0-16,22 1 0,-22-1 15,0-21-15,21 0 0,-20 0 0,-1 0 16,21 0-16,-21 0 0,22 0 15,-22 0-15,21-21 0,0 21 0,-20-22 16,20 1-16,-21 0 0,21 0 16,-20 0-16,-1-22 0,0 22 0,21-21 15,-21 21-15,1-22 0,-22 1 16,21 21-16,0-21 0,-21 20 0,21 1 16,-21 0-16,0 0 0,0 0 15,21 21 1,-21 21-1,0 0-15,0 0 0,0 0 16,0 1-16,0-1 16,0 0-16,0 0 0,0 21 0,0-20 15,0 20-15,0-21 0,0 0 0,0 0 16,0 1-16,0-1 0,0 0 16,0 0-16,21-21 0,1 21 0,-1-21 15,0 0-15,0 0 0,0 0 16,0 0-16,1 0 0,-1 0 15,0-21-15,0 21 0,21-21 0,-20 21 16,20-21-16,-21 0 0,0-22 16,0 22-16,1 0 0,-1-21 0,0 20 15,0-20-15,-21 21 0,21-21 0,-21 20 16,0-20-16,0 21 0,0 0 16,0 0-16,0 42 46,-21 0-46,21 0 0,0 0 0,-21 0 16,21 1-16,0-1 0,0 21 0,0-21 16,0 0-16,0 22 0,0-22 15,0 0-15,0 0 0,0 0 0,0 1 16,0-1-16,21-21 16,0 0-16,0 0 15,1 0-15,-1 0 0,0-21 16,0-1-16,0 1 0,22 0 15,-43 0-15,21 0 0,0-22 16,0 22-16,0-21 0,-21 21 0,0-22 16,21 22-16,1-21 0,-22 21 0,21 0 15,-21-1-15,0 1 16,0 42 0,21 1-1,-21-1-15,0 0 16,0 0-16,0 0 0,0 22 0,0-22 15,0 0-15,0 21 0,0-21 0,0 1 16,0-1-16,0 0 16,0 0-16,-21 0 0,21 0 0,-21 1 15,21-1-15,0-42 47,0-1-47,21 1 16,-21-21-16,21 21 0,0-22 15,0 22-15,0-21 0,22 0 0,-1-1 16,0 1-16,-20 21 0,41-22 16,-21 22-16,1 0 0,-22 0 0,21 21 15,1 0-15,-22 0 0,0 0 16,0 21-16,0 0 0,-21 0 0,0 1 16,0-1-16,0 0 0,0 21 15,0-21-15,0 22 0,0-22 0,0 0 16,0 21-16,0-20 0,0-1 15,0 0-15,0 0 0,0 0 0,21 0 16,1-21-16,-1 22 0,0-22 16,0 0-16,0 0 0,0 0 15,1 0-15,-1 0 0,0 0 0,0 0 16,21 0-16,-20-22 0,20 1 0,-21 0 16,0 0-16,22 0 0,-22 0 15,0-22-15,21 1 0,-21 0 0,1-1 16,20 1-16,-21-22 0,0 22 15,0 0-15,1-22 0,-22 22 16,21-22-16,-21 22 0,21 0 0,-21-1 16,0 22-16,0 0 0,0-21 0,0 21 15,0-1-15,0 44 16,-21-1 0,0 21-16,-1-21 0,1 22 15,21-1-15,0 0 0,0 22 0,-21-22 16,21 0-16,-21 22 0,21-22 15,-21 22-15,21-22 0,0 0 0,0 1 16,0-1-16,0 0 0,0 1 0,0-22 16,0 21-16,0-21 0,0 1 15,21-1-15,-21 0 0,21-21 16,0 0-16,-21 21 0,21-21 0,1 0 16,-1 0-16,0 0 0,0 0 0,0-21 15,22 0-15,-22 21 0,0-21 16,21-1-16,-21 1 0,22 0 0,-22 0 15,0 0-15,0 0 0,0-1 16</inkml:trace>
  <inkml:trace contextRef="#ctx0" brushRef="#br0" timeOffset="56223.72">14986 5249 0,'0'0'0,"-21"0"0,0 0 16,42-21 15,21 21-31,-21 0 0,22 0 16,-1 0-16,0-21 0,1 21 0,-1 0 16,0 0-16,22 0 0,-22 0 15,0 0-15,1 0 0,-1 0 0,0 0 16,-20 0-16,-1 0 0,0 0 15,0 0-15,-42 0 32,0 0-32,-22 21 15,22-21-15,-21 21 0</inkml:trace>
  <inkml:trace contextRef="#ctx0" brushRef="#br0" timeOffset="57435.71">635 7662 0,'0'0'0,"0"-21"0,21 0 0,-21 0 16,0-21-16,21 20 0,-21 1 0,0 0 16,0 42-1,0 0 1,0 1-16,0 20 16,0-21-16,0 21 0,0 1 0,0-1 15,0 0-15,-21 1 0,0-1 16,0 0-16,21 1 0,-21 20 0,-1-20 15,1-1-15,0 0 0,0 1 16,0-1-16,0-21 0,21 0 0,-22 0 16,22 1-16,-21-22 0,0 0 15,21-22 1,0 1-16,0 0 0,0 0 16,21 0-16,0 0 0,1-1 15,-1 1-15,21 0 0,-21 21 16,0-21-16,22 21 0,-22-21 15,21 21-15,1-21 0,-22 21 0,21-22 16,0 1-16,-20 21 0,20-21 16,-21 0-16,21 0 0,-20 0 0,-1-1 15,21 22-15,-21-21 0,0 0 16,1 0-16,-22 0 0,0 0 0,0-1 16,0 1-16,0 0 15,0 0-15,0 0 16,-22 21-16,1 0 15,21 21-15,-21 0 0,21 0 0,0 0 16,0 1-16,-21 20 16,21 0-16,0 1 0,0-1 0,0 0 15,0 1-15,0-1 0,0 0 16,0 1-16,0-1 0,0 0 0,0 1 16,0-22-16,0 0 0,0 21 15,0-21-15,0 1 0,0-1 16,0-42 15</inkml:trace>
  <inkml:trace contextRef="#ctx0" brushRef="#br0" timeOffset="57602.71">1397 7959 0,'0'0'0,"21"0"0,-21-21 0,0-1 31,-21 22 0,21-21-31,-21 21 16</inkml:trace>
  <inkml:trace contextRef="#ctx0" brushRef="#br0" timeOffset="58298.99">3006 7684 0,'0'-22'16,"21"1"0,0 21-16,0-21 0,0 0 15,0 0-15,1 0 0,-1-22 0,0 22 16,0 0-16,21-21 0,-20 20 15,-22 1-15,0 0 0,21 0 0,-21 0 16,0 0-16,-21 21 0,-1 0 16,1 0-16,0 0 0,-21 0 15,-1 0-15,1 21 0,0 0 0,-1 0 16,1 0-16,0 0 0,-1 1 16,22-1-16,-21 21 0,42-21 15,0 0-15,0 1 0,0-1 16,0 0-16,0 0 0,21 0 0,0 0 15,0 1-15,1-1 0,-1 0 0,21 0 16,-21 0-16,22 0 0,-22 1 16,21-1-16,-21-21 0,22 21 0,-22 0 15,0 0-15,0 0 0,0 22 16,-21-22-16,0 0 0,0 0 0,0 22 16,0-22-16,-21 0 0,0 0 0,-21 21 15,-1-20-15,1-1 0,0 0 16,-1-21-16,1 21 0,0-21 15,-22 0-15,22 0 0,-1 0 16,1 0-16,0 0 0,-1-21 0,22 0 16,-21 21-16,0-43 0,20 22 0,1 0 15,0-21-15,0 21 0,0-22 16,21 22-16,-21 0 0,21 0 0,0-22 16,0 22-16,21 0 15,0 0-15,0 21 0,0 0 0,0-21 16,22 21-16,-22-21 0,0 21 15,21-22-15,1 22 0</inkml:trace>
  <inkml:trace contextRef="#ctx0" brushRef="#br0" timeOffset="59194.99">3662 7281 0,'0'0'0,"0"-21"32,-21 21-32,21 21 15,-22 1-15,22 20 16,0 0-16,0 1 0,0-1 0,0 0 0,0 22 16,0-22-16,-21 0 0,21 22 15,-21-22-15,21 1 0,0-1 16,0 21-16,-21-20 0,21-1 0,0-21 15,-21 22-15,21-22 0,0 0 16,0 0-16,0 0 0,0-42 31,0 0-15,0 0-16,0-22 0,0 22 16,0-21-16,0 21 0,0-22 0,0 1 15,0 21-15,0-21 0,21-1 16,0 22-16,0-21 0,0 21 0,1-1 15,20 1-15,-21 0 16,21 0-16,-20 0 0,-1 21 0,21 0 16,-21 0-16,0 0 0,1 0 0,-22 21 15,0 0 1,0 0-16,-22 0 0,22 1 16,-42-1-16,21-21 0,0 21 0,-22 0 15,22-21-15,0 21 0,0-21 16,0 0-16,0 0 0,-1 0 0,1 0 15,0 0-15,0 0 16,21 21 31,0 1-47,21-1 16,0 0-16,-21 0 0,0 0 0,21 0 15,1 1-15,-1-1 0,-21 0 16,21 0-16,0-21 0,0 21 0,0-21 15,1 21-15,-1-21 0,0 0 0,0 0 16,0 0-16,0 0 0,22 0 16,-22 0-16,0 0 0,0 0 0,0-21 15,22 21-15,-22-21 0,0 0 16,0 0-16,0 0 0,1-1 16,-1 1-16,0 0 0,0 0 0,0 0 15,-21 0-15,0-1 0,0-20 16,0 21-16,0 0 0,0 0 0,0-1 15,0 1-15,0 42 32,0 1-32,0-1 15,0 0-15,0 0 0,0 0 0,0 0 16,0 1-16,0-1 0,0 0 16,0 0-16,0 0 0,0 0 15,0 1-15,0-1 16,0-42 15,0-1-15</inkml:trace>
  <inkml:trace contextRef="#ctx0" brushRef="#br0" timeOffset="59387.88">4212 7472 0,'0'0'0,"0"-21"15,-21 21 17,21 21-1,21 0-15,0-21-1</inkml:trace>
  <inkml:trace contextRef="#ctx0" brushRef="#br0" timeOffset="59799.65">4762 7578 0,'0'0'0,"-21"0"16,0 0-16,0 0 0,0 0 15,0 0-15,-1 0 16,22 21-16,0 0 0,0 0 16,0 0-16,0 1 0,0-1 0,0 0 15,0 0-15,0 21 0,0-20 0,22 20 16,-1 0-16,-21 1 0,0-1 16,0 0-16,0 22 0,0-22 0,0 22 15,0-1-15,0-21 0,0 22 0,0-1 16,0 1-16,0-22 15,0 22-15,-21-1 0,-1-20 0,22 20 16,-21 1-16,21-22 0,0 21 0,0-20 16,0 20-16,0-20 0,0-1 0,0 0 15,0-21-15,0 22 0,0-22 16,0 0-16,0 0 0,0-42 31,0 0-15,0 0-16,0-22 0,21 1 0,-21 0 15,22-1-15,-22-20 0</inkml:trace>
  <inkml:trace contextRef="#ctx0" brushRef="#br0" timeOffset="60115.46">4572 7768 0,'0'0'0,"-21"-42"0,21-85 31,0 85-31,0 20 0,21 1 0,0 0 15,0 0-15,22 0 0,-22 21 0,21-21 16,0 21-16,1 0 0,-1 0 16,-21 0-16,22 0 0,-1 21 15,0 0-15,-21 0 0,22 21 0,-22-20 16,-21-1-16,0 21 0,0-21 0,0 22 16,-21-22-16,0 0 0,-1 21 15,-20-21-15,0 1 0,-1-1 0,1 0 16,0 0-16,-1 0 0,1-21 15,0 21-15,21-21 0,-1 0 0,-20 0 16,21 0-16,0 0 16,42 0 15,0-21-31,0 21 0</inkml:trace>
  <inkml:trace contextRef="#ctx0" brushRef="#br0" timeOffset="61347.47">5715 7747 0,'0'0'16,"21"0"15,0 0-31,0-21 0,1 0 16,-22 0-16,21-1 0,0 1 0,0 0 16,0 0-16,0-21 0,1 20 15,-1-20-15,0 0 0,0-1 0,0 1 16,-21 0-16,21 21 0,-21-22 0,22 22 15,-22 0-15,0 0 0,0 0 16,0 42 0,0 0-16,0 21 0,0-21 15,-22 1-15,22 20 16,-21 0-16,21-21 0,-21 22 0,21-1 0,0 0 16,0 1-16,-21-1 0,21-21 15,0 22-15,0-1 0,0-21 16,0 0-16,21 0 0,0 1 0,22 20 15,-1-42-15,-21 0 0,0 0 16,0 0-16,1 0 0,-1 0 16,0 0-16,0-21 0,21 0 0,-20-1 15,-1 22-15,0-21 0,0 0 0,0 0 16,0-21-16,-21 20 0,0 1 16,22-21-16,-22 21 0,0-22 0,0 1 15,0 0-15,0 21 0,-22-22 0,1 1 16,0 21-16,0-22 0,0 22 15,0 21-15,-1-21 0,1 21 16,-21 0-16,21 0 0,0 0 0,-1 21 16,1-21-16,0 21 0,0 1 15,21-1-15,0 0 0,0 0 0,0 0 16,0 0-16,21 1 0,0-22 16,0 0-16,1 0 0,-1 0 15,0 0-15,21 0 0,-21 0 0,22 0 16,-1 0-16,-21 0 0,22-22 0,-1 1 15,0 0-15,1 0 0,-1 0 16,0 0-16,1-1 0,-22 1 16,21 0-16,-21 0 0,0 0 0,1 0 0,-1 21 15,0-22-15,-21 1 16,0 42 15,0 1-31,0-1 16,0 21-16,0-21 0,0 22 0,0-22 15,0 21-15,0 0 0,0 1 0,0-1 16,0 0-16,0 1 0,0-1 16,0 22-16,0-22 0,0 0 0,0 22 15,0-1-15,0 1 0,0-22 16,0 22-16,0 20 0,0-20 16,0-1-16,0 1 0,0-1 0,0 1 15,0-1-15,0 1 0,-21 20 0,21-20 16,0-1-16,0 1 0,-21 21 0,21-22 15,0 1-15,0-1 0,0-21 16,0 22-16,0-22 0,-22 22 0,1-22 16,21 0-16,-21 1 0,21-22 0,0 0 15,-21 0-15,21 0 0,-21-21 16,21-21 0,0-21-16,0 21 0,-21 0 15,21-22-15,-22 1 0,1 0 0,21-22 16,-21 22-16,0-22 0,21 1 15,-21-22-15,0 22 0,-1-22 0,1 0 16,21 22-16,0-22 0,0 0 16,0 22-16,0-22 0,0 22 0,21-1 15,1 1-15,-1-1 0,21 1 0,-21 20 16,22 1-16,-1 0 0,0-1 16,-21 1-16,22 0 0,-1 21 0,-21-1 15,22 1-15,-22 0 0,0 0 0,0 0 16,0 21-16,0 0 0,-21-21 15,-21-1 32</inkml:trace>
  <inkml:trace contextRef="#ctx0" brushRef="#br0" timeOffset="63087.9">8255 7303 0,'0'0'0,"-21"0"0,0 0 31,42 0 0,0 0-31,0 0 16,0 0-16,0 0 0,22 0 0,-22-22 16,21 1-16,-21 0 0,22 0 0,-1 21 15,0-21-15,-20 0 0,41-22 16,-42 43-16,0-21 0,1 21 0,-22-21 16,21 0-16,-21 0 15,0-1 1,-21 22-16,-1 0 15,1 0-15,0 22 0,0-1 16,0 0-16,21 0 0,-21 21 16,-1-20-16,22 20 0,0 21 15,-21-20-15,0-1 0,21 22 0,-21-22 16,21 0-16,0 1 0,0-1 16,0 0-16,-21 1 0,21-1 0,0-21 15,-21 21-15,21-20 0,0-1 0,0 0 16,0 0-16,-22-21 31,1 0-31,0-21 0,0 0 16,0 0-16,21-1 15,-21 1-15,-1 0 0,1 0 16,0 0-16,21 0 0,-21-1 0,0 1 0,21 0 16,-21 21-16,21-21 0,0 42 31,0 0-16,0 0-15,0 1 0,0-1 16,21 0-16,-21 0 0,21 0 16,0 0-16,0 1 0,0-1 0,1-21 15,20 42-15,-21-42 0,21 0 16,-20 0-16,20 0 0,0 0 16,-21 0-16,22 0 0,-1 0 0,0-21 15,1 21-15,-1-21 0,0 0 0,1 21 16,-22-22-16,21 1 0,-21-21 15,22 21-15,-22 0 0,-21-22 16,21 22-16,-21-21 0,21 21 0,-21-22 16,0 1-16,0 21 0,0-22 0,0 22 15,0 0-15,0 0 0,0 0 16,-21 21 0,0 0-16,0 21 0,21 0 15,0 0-15,-21 22 0,-1-22 16,22 21-16,-21-21 0,21 22 0,0-22 15,0 21-15,0-21 0,0 22 0,0-22 16,0 0-16,0 0 0,0 0 16,21-21-16,-21 21 0,22-21 15,-1 0-15,0 22 0,0-22 0,21 0 16,-20 0-16,-1 0 0,21 0 16,-21 0-16,22 0 0,-22-22 0,21 1 15,-21 21-15,22-21 0,-22 0 0,21-21 16,-21 20-16,22 1 0,-22-21 0,0 0 15,0 20-15,0-20 0,0 0 16,1 21-16,-22-1 0,0-20 0,0 21 16,0 0-16,-22 21 15,1 0-15,21 21 16,0 0-16,-21 0 16,21 0-16,-21 1 0,21-1 0,0 0 15,0 21-15,0-21 0,0 1 0,0-1 16,0 0-16,21 0 0,-21 0 15,0 0-15,21 1 0,0-22 0,-21 21 16,22 0-16,-22 0 16,-22-21 31,1-21-47,21 0 0,-21 21 0,21-21 15,-21 21-15,0-22 16,21 44-1,0-1 1,0 0 0,0 0-16,0 0 0,0 0 15,21-21-15,0 0 0,0 22 16,0-22-16,1 0 0,-1 0 16,0 0-16,0 0 0,0 0 0,22 0 15,-22 0-15,21 0 0,-21 0 0,22-22 16,-22 1-16,21 21 0,-21-21 0,0 0 15,22 0-15,-22 0 0,0-22 16,0 1-16,0 0 0,1-1 16,-22 1-16,21 0 0,0-22 0,0 22 15,-21-22-15,0 22 0,21 0 16,-21-1-16,21 22 0,-21 0 0,0-21 16,0 20-16,0 1 0,0 42 31,0 1-31,-21-1 0,21 0 15,-21 21-15,21 1 0,0-22 0,0 21 16,-21 0-16,0 1 0,21-1 0,-21 0 16,21 1-16,0-1 0,0 0 15,0-20-15,0 20 0,0-21 0,0 21 16,0-20-16,0-1 0,0 0 16,0 0-16,21 0 0,-21 0 15,21-21-15,0 0 0,0 0 16,0 0-16,1 0 15,-1 0-15,0-21 0,0 0 0,-21 0 16,21 21-16,0-21 0,1 0 16,-22-1-16,0 1 0,21 0 0,-21-21 15</inkml:trace>
  <inkml:trace contextRef="#ctx0" brushRef="#br0" timeOffset="63279.79">10075 7281 0,'21'0'32,"1"0"-17,-1 0-15,0 0 0,0 0 0,21-21 16,-20 21-16,20 0 0,-21-21 0,21 21 16,1 0-16,-1-21 0,-21 0 15,22 21-15,-22 0 0,0-21 0,0 21 16,0 0-16</inkml:trace>
  <inkml:trace contextRef="#ctx0" brushRef="#br0" timeOffset="65619.85">11091 7535 0,'0'0'16,"0"22"-16,0-1 0,0 0 0,21 0 15,1-21-15,-1 21 0,-21 0 0,21-21 16,0 0-16,0 0 0,0 22 16,1-22-16,-1 0 0,0 0 0,0 0 15,0-22-15,0 1 0,1 21 16,-22-21-16,0 0 0,21 0 15,-21 0-15,21-22 0,-21 22 0,21-21 16,-21-22-16,0 22 0,21-22 0,0 22 16,1-21-16,-22 20 0,21 1 15,0 0-15,0-1 0,-21 22 0,21-21 16,0 21-16,-21-1 0,22 1 16,-1 21-16,0 0 15,-21 21 1,21 1-1,-21-1-15,0 0 0,0 0 16,0 0 0,0-42 15,0 0-15,0 0-16,0 0 15,0-1-15,0 1 16,-21 0-16,0 21 0,0-21 15,-1 21-15,1 0 0,21 21 16,0 0 0,-21 0-16,21 1 0,0 20 15,-21-21-15,21 21 0,0-20 0,0 20 16,0 43-16,-21-43 16,21 0-16,0 22 0,0-22 0,0 0 15,0-20-15,0 20 0,0 0 0,21-21 16,0 1-16,0 20 0,0-42 0,1 21 15,-1 0-15,0-21 0,21 0 16,-21 21-16,1-21 0,-1 0 0,0 0 16,0 0-16,0 0 0,0-21 0,1 21 15,20-21-15,-21 0 0,0 0 16,0-22-16,1 22 0,-1-21 0,0 0 16,21-1-16,1 1 0,-22 0 15,21-22-15,0 22 0,-20-1 0,20 22 16,-21-21-16,21 21 0,-20 0 15,-1-1-15,21 1 0,-42 42 0,21-21 16,0 0-16,1 0 0,-22 22 0,0-1 16,0 0-16,0 21 0,0-21 15,0 22-15,0-22 0,0 0 16,0 0-16,0 0 0,0 1 0,0-1 16,0 0-16,0 0 0,0 0 15,0-42 16,0 0-15,0 0-16,0 0 0,0-1 0,0 1 16,0 0-16,-22-21 0,22 21 15,0-22-15,-21 22 0,21 0 0,0 0 16,-21 0-16,21-1 0,-21 1 0,0 0 16,0 21-16,-1 0 15,1 0-15,0 0 0,0 21 16,0 0-16,0 1 0,-1-1 15,1 0-15,0 21 0,0-21 0,0 22 16,0-1-16,-1-21 0,22 22 16,0-1-16,0-21 0,0 21 0,0-20 0,0-1 15,0 0-15,0 0 0,0 0 16,0 0-16,0 1 0,22-22 16,-1 0-16,0 21 0,0-21 0,0 0 15,0 0-15,1 0 0,-1 0 16,0-21-16,0 21 0,0-22 15,0 1-15,1 0 0,-22 0 0,21-21 16,0 20-16,0-20 0,-21 0 0,21-1 16,0 1-16,-21 0 0,22 21 15,-22-22-15,0 22 0,0 0 0,21 0 16,-21 0-16,0-1 0,0 44 31,0 20-15,-21-21-16,21 0 0,-22 22 15,22-22-15,0 21 0,0 0 0,0-20 16,0 20-16,0-21 0,0 21 16,0-20-16,0-1 0,0 0 0,0 0 15,0 0-15,0 0 0,22 1 16,-1-22-16,0 0 0,0 0 16,0 0-16,0 0 0,1 0 15,20 0-15,-21-22 0,0 1 0,0 0 16,22 0-16,-22 0 0,0 0 15,21-22-15,-20 1 0,-1 0 16,0-1-16,0 1 0,0 21 0,0-22 16,-21 1-16,22 21 0,-22 0 15,0 0-15,0-1 0,0 44 32,-22-1-32,22 0 0,-21 0 0,21 0 15,0 0-15,0 22 0,0-22 16,0 21-16,0-21 0,0 22 0,0-22 15,21 0-15,-21 0 0,22 22 0,-1-22 16,-21 0-16,21 0 0,-21 0 16,21 0-16,-21 1 15,0-1 1,-21-21 0,0 0-16,0-21 15,21-1-15,-22 1 16,22 0-16,-21 21 0,21-21 15,0 42 32,0 0-31,21 0 0,1-21-16,-1 0 0,0 0 15,0 0-15,21 0 0,-20 0 0,20 0 16,0 0-16,1 0 0,-1 0 15,0 0-15,22 0 0,-22-21 0,0 0 16,1 21-16,-22-21 0,21 0 0,-21 0 16,1-22-16,-1 22 0,0-21 15,0 21-15,-21-22 0,21 1 0,-21 0 16,0 20-16,0-20 0,0 21 0,0 0 16,0 0-16,0-1 15,-21 22 1,0 22-1,21-1-15,0 0 16,-21 0-16,0 0 0,21 22 0,-22-22 16,22 0-16,0 21 0,0-21 0,0 1 15,0-1-15,0 21 0,0-21 16,0 0-16,0 1 0,0-1 16,22-21-16,-1 0 0,0 21 0,0-21 15,0 0-15,0 0 0,1 0 16,-1 0-16,0 0 0,21 0 0,-21 0 15,22-21-15,-22 0 0,21-1 0,1 22 16,-1-42-16,0 21 16,1 0-16,-22-22 0,21 22 0,0-21 15,-20 0-15,-1-1 0,21 22 0,-21-21 16,-21-1-16,0 22 0,21 0 16,-21 0-16,0 0 0,0 0 0,-21 21 15,0 0-15,0 0 16,0 0-16,0 21 0,-1-21 15,1 21-15,21 0 0,0 0 0,0 0 16,0 22-16,0-22 0,0 0 0,0 0 16,0 0-16,0 1 0,0-1 15,21 0-15,1 0 0,-22 0 16,0 0-16,0 1 0,21-1 0,-21 0 16,0 0-16,21 0 0,-21 0 15,0 1-15,-21-1 16,0-21-16,-1 21 15,1-21-15,0 0 16,0 0 0,0 0-16,0 0 0,-1 0 15,1-21-15,0 21 0,0 0 16,0-21-16,-22 21 0,22-22 16</inkml:trace>
  <inkml:trace contextRef="#ctx0" brushRef="#br0" timeOffset="66443.67">698 9462 0,'22'0'31,"-1"0"-31,0 0 16,21 0-16,-21 0 15,1 0-15,-1-22 0,21 22 0,-21 0 16,0 0-16,1-21 0,-1 21 16,0 0-16,0 0 0,-42 0 46,0 0-46,0 0 0,-1 0 16,1 0-16,0 0 0,0 0 0</inkml:trace>
  <inkml:trace contextRef="#ctx0" brushRef="#br0" timeOffset="66995.7">762 9440 0,'0'0'0,"0"22"15,-42-1 1,42 0-16,-22 0 0,22 21 0,0-20 15,-21-1-15,0 0 0,0 21 16,21-21-16,0 1 0,-21-1 0,21 0 16,-21 0-16,-1 0 15,22 0 1,0-42 31,0 0-32,22 0 1,-1 21-16,0-21 0,0 21 16,0-21-16,22 21 15,-22 0-15,0 0 0,0 0 0,0 0 16,0 0-16,1 0 0,-1 0 16,0 21-16,0 0 0,-21 0 0,21 0 15,0 0-15,1 1 0,-22-1 16,0 0-16,0 0 0,0 21 0,0-20 15,0-1-15,0 0 0,0 0 16,-22 0-16,1 0 0,0 1 16,0-1-16,0 0 0,0 0 15,-22-21-15,22 21 0,0-21 0,-21 0 16,20 0-16,-20 0 0,21 0 16,0 0-16,-22 0 0,22 0 0,0 0 15,0-21-15,0 21 0,0 0 16,-1-21-16,1 0 0,0 21 15,21-21-15,0-1 32,21 22-17,0 0-15,1 0 16,-22-21-16,21 21 16,0 0-16</inkml:trace>
  <inkml:trace contextRef="#ctx0" brushRef="#br0" timeOffset="67267.33">1630 9885 0,'0'0'0,"0"-21"125</inkml:trace>
  <inkml:trace contextRef="#ctx0" brushRef="#br0" timeOffset="69315.67">3069 9313 0,'21'0'78,"0"0"-62,-21-21 374,22 21-374,-22-21 125,21 21-141,0 0 15,0 0 1,0-21 0,0 0-16,1 21 0,-1-21 15,0 21 1,-21-22-16,0 1 15,0 0 1,-21 0 0,0 21-16,-1 0 0,1 0 0,0 0 15,0 0-15,-21 0 16,20 0-16,1 0 0,0 21 0,-21-21 16,21 21-16,-22 22 0,22-22 15,-21 0-15,21 21 0,-1 1 0,1-1 16,0 0-16,21 1 0,-21-1 0,21 21 15,0-20-15,0-1 0,0 0 16,0 1-16,0-1 0,21 0 16,0-20-16,0 20 0,1-21 15,-1 0-15,0 0 0,0 1 0,0-22 16,0 0-16,22 0 0,-22 0 0,21 0 16,-21 0-16,22 0 0,-22-22 15,21 22-15,1-21 0,-22 0 0,21 0 16,-21-21-16,22 20 0,-22 1 0,0 0 15,-21-21-15,0 21 0,0-1 16,0 1-16,0 0 0,-21 0 0,-22 0 16,22 21-16,-21-21 0,21 21 15,-22 0-15,22 0 0,-21 0 16,21 0-16,0 0 0,-1 0 0,1 0 16,0 0-16,0 0 0,0 0 15,42 0 16,0 0-31,0 0 16,0 0-16,1 0 0,-1 0 16,0 21-16,21-21 0,-21 0 0,1 21 15,-1 0-15,0-21 0,0 21 0,0 22 16,-21-22-16,0 0 0,21 21 16,-21-21-16,0 22 0,0-22 0,0 21 15,0 1-15,0-1 0,0 0 16,0 1-16,-21-1 0,21 0 15,0 22-15,-21-22 0,21 22 0,-21-1 16,21-21-16,-21 22 0,21-1 0,0-20 16,0-1-16,0 0 0,-21 1 15,21-1-15,0-21 0,0 0 0,0 1 16,0-1-16,0 0 0,0 0 0,0-42 31,0 0-31,0 0 16,0-1-16,21 1 0,-21 0 0,0-21 15,0-1-15,21 1 0,0-21 16,0-1-16,-21 22 0</inkml:trace>
  <inkml:trace contextRef="#ctx0" brushRef="#br0" timeOffset="71851.52">3725 9779 0,'0'0'0,"-21"0"15,0 0-15,0 21 16,42-42 31,0 0-47,0 0 16,22 0-16,-22-1 0,0-20 15,0 21-15,0 0 0,0-22 0,1 22 16,-1 0-16,-21 0 0,0 0 15,21 0-15,-21-1 0,0 1 16,-21 21 0,0 0-16,-1 21 15,1 1-15,0-1 0,21 0 16,0 21-16,0-21 0,0 22 16,0-22-16,0 21 0,0 1 0,0-22 15,0 21-15,0-21 0,0 0 0,21 1 16,0-1-16,-21 0 0,22 0 15,-1-21-15,0 0 0,0 0 16,0 0-16,0 0 0,22 0 0,-22 0 16,0 0-16,0 0 0,0-21 15,1 21-15,-1-21 0,0 0 0,0-1 16,0 1-16,0-21 0,1 21 0,-1-22 16,0 22-16,0-21 0,-21 21 15,21-22-15,-21 22 0,0 0 0,0 0 16,0 0-16,0 0 0,21 21 15,-21 21 17,0 0-32,0 0 0,0 21 15,0-20-15,0 20 0,0-21 16,0 21-16,0-20 0,-21 20 0,21-21 16,-21 0-16,21 0 0,0 1 0,0-1 15,0 0-15,0 0 16,0-42 15,0 0-31,0 0 16,21-1-16,0 1 0,1 0 0,-22-21 15,21 21-15,0-22 0,-21 1 16,21 21-16,0-22 0,0 22 16,1 0-16,20 0 0,-21 0 0,0 0 15,22 21-15,-22 0 0,0 0 0,0 0 16,0 0-16,0 21 15,-21 0-15,22 0 0,-22 0 16,0 0-16,0 22 0,0-22 0,0 0 16,0 0-16,0 22 0,0-22 15,21 0-15,-21 0 0,21 0 0,-21 0 16,21 1-16,0-22 0,0 21 0,1-21 16,-1 21-16,0-21 15,0 0-15,0 0 0,0 0 16,22 0-16,-22 0 0,0-21 0,0 21 15,0-21-15,1-1 0,-1 22 16,0-21-16,0-21 0,0 21 0,0 0 16,-21-22-16,22 22 0,-1-21 15,0-1-15,-21 22 0,0-21 0,0 21 16,0-22-16,21 22 0,-21 0 0,0 0 16,0 0-16,0 42 31,0 0-16,0 0-15,-21 0 0,21 1 0,-21-1 16,21 21-16,-21-21 0,21 22 16,0-22-16,0 21 0,0-21 15,0 0-15,0 1 0,0-1 0,0 0 16,0 0-16,0 0 0,21-21 0,0 21 16,0-21-1,0 0-15,0 0 0,1 0 0,-1 0 16,0-21-16,21 0 0,-21 0 0,1 0 15,-1 0-15,21-1 0,-21-20 16,22 21-16,-22-21 0,0 20 0,21-20 16,-21 0-16,22-22 0,-22 43 15,-21 0-15,0 0 16,0 0-16,0-1 0,-21 22 16,0 0-1,21 22-15,-22-1 16,22 0-16,0 0 0,0 0 15,0 0 1,22-21-16,-1 0 16,0 0-16,0 0 0,0 0 0,0 0 15,1 0-15,-1 0 0,0 0 0,21-21 16,-21 21-16,1-21 0,-1 21 0,21-21 16,-21 21-16,0-21 0,1 21 15,-1 0-15,-21-21 0,21 21 16,-21 21 15,0 0-31,-21 0 0,0 0 16,21 0-16,0 22 0,-22-22 0,22 0 15,0 21-15,-21-20 0,21 20 16,0-21-16,0 0 0,0 22 0,0-22 16,0 0-16,21 0 0,1 0 0,-1 0 15,0 1-15,0-1 0,0 0 16,22-21-16,-1 21 0,0-21 0,1 0 15,-1 0-15,0 0 0,22 0 0,-22 0 16,22 0-16,-22 0 0,21-21 16,-20 0-16,20 21 0,-20-21 15,-1-1-15,0-20 0,1 21 0,-1-21 16,-21 20-16,21-20 0,-20 0 0,-1-1 16,0 1-16,-21 21 0,0-21 15,0 20-15,0-20 0,0 21 0,0 0 16,-21 21-16,0-21 0,-22 21 0,22-22 15,0 22-15,0 0 0,-22 0 0,22 22 16,-21-1-16,21-21 0,-22 21 16,22 0-16,-21 0 0,21 0 15,0 22-15,-22-22 0,22 21 0,21-21 16,-21 22-16,21-22 0,0 21 16,0-21-16,0 1 0,0-1 0,0 21 15,0-21-15,21 0 0,0-21 16,0 22-16,1-22 15,-1 0-15,21 0 0,-21 0 0,0 0 16,-21-22-16,22 22 0,-1-21 0,0 0 16,0 0-16,0 0 0,-21 0 0,21-1 15,1-20-15,-22 0 0,0 21 16,21-22-16,0 1 0,-21 0 0,21 20 16,-21-20-16,21 21 0,-21 0 0,0 0 15,-21 21 16,0 0-31,21 21 0,-21 0 16,21 0-16,0 21 0,-21-20 16,21-1-16,-22 21 0,22-21 0,0 22 15,0-22-15,0 21 0,0-21 0,0 0 16,0 1-16,0-1 0,22 0 0,-1 0 16,-21 0-16,21-21 0,0 21 15,0-21-15,0 0 0,1 0 0,-1 0 16,0 0-16,21 0 0,-21 0 0,22 0 15,-22-21-15,21 0 0,-21 0 16,22 0-16,-1 0 0,-21-1 16,22-20-16,-22 0 0,0-1 0,0 1 15,21-43-15,-42 22 16,0 21-16,0-22 0,0 1 0,0 20 16,0-63-16,0 64 0,0 21 15,0-21-15,0 20 0,0 1 16,-21 0-16,0 21 0,0 0 15,0 0-15,0 21 0,21 0 16,0 22-16,-22-22 0,22 21 16,0 1-16,-21-1 0,21-21 0,0 21 15,0 1-15,0-1 0,0 0 0,0 1 16,0-22-16,21 21 0,1 1 16,-22-1-16,21-21 0,-21 21 15,21-20-15,0-1 0,-21 21 0,21-21 16,0 0-16,1 1 0,-1-1 15,0-21-15,0 0 0,0 0 16,0 0-16,1 0 0,-1 0 0,21 0 16,-21 0-16,22-21 0,-22-1 0,21 1 15,0 0-15,1 0 0,-1-21 16,0 20-16,-20 1 0,20-21 0,-21 21 16,0-22-16,0 22 0,-21 0 15,0 0-15,0 0 0,0 0 0,-21 21 31,0 0-31,0 0 0,0 0 16,21 21-16,-21 0 0,-1 0 0,22 0 16,0 22-16,0-22 0,0 0 15,0 21-15,0-21 0,0 1 0,0-1 16,0 21-16,0-21 0,22 0 16,-1 1-16,0-1 0,0-21 15,21 21-15,-20-21 0,-1 0 16,0 0-16,21 0 0,-21 0 0,1 0 15,20 0-15,-21-21 0,0 0 16,22 21-16,-22-22 0,21 1 16,-21 0-16,0 0 0,1 0 0,20-22 15,-42 22-15,21 0 0,-21 0 0,0 0 16</inkml:trace>
  <inkml:trace contextRef="#ctx0" brushRef="#br0" timeOffset="72118.7">7472 9250 0,'42'0'15,"-21"0"-15,22 0 0,-1 0 0,0 0 16,22-21-16,-1 21 0,22 0 15,-22-21-15,1 21 0,-1 0 0,1-22 16,-1 22-16,-20 0 0,-1 0 0,0-21 16,1 21-16,-22 0 0,0 0 15,-21-21-15,-21 21 16,0 0-16,21-21 16</inkml:trace>
  <inkml:trace contextRef="#ctx0" brushRef="#br0" timeOffset="72646.89">10287 9038 0,'0'0'0,"0"-21"0,0 0 16,0 0-16,0 0 0,0-22 0,0 22 16,0 0-16,0 0 15,0 0-15,0 42 32,0 0-32,0 0 15,0 21-15,0 1 0,0-1 0,0 0 16,0 22-16,0-22 0,0 1 0,0-1 15,-21 0-15,21 1 0,-21-1 16,-1-21-16,22 21 0,0 1 0,0-22 16,-21 21-16,21-21 0,0 1 0,0-1 15,0 0-15,0-42 32,0 0-32,-21 21 15,21-22-15,0 1 0,0 0 16</inkml:trace>
  <inkml:trace contextRef="#ctx0" brushRef="#br0" timeOffset="73492.07">9821 9313 0,'-21'0'0,"42"0"0,-21 0 32,21 0-32,1 0 15,20 0-15,-21 0 0,21-21 0,1 21 16,20 0-16,-20-21 0,20 21 15,-21-21-15,22 21 0,-22-21 0,22 0 16,-22-1-16,0 1 0,1 0 0,-1 0 16,0 0-16,1 0 0,-22-1 15,0-20-15,0 21 0,-21-21 16,0 20-16,0-20 0,0 21 0,0 0 16,0 0-16,0-1 0,0 1 15,-21 21 1,21 21-16,0 22 15,-21-22-15,21 21 0,-21 1 16,21-1-16,0 0 0,0 1 0,-21-1 16,21 0-16,-22 1 0,22-22 0,-21 21 15,21-21-15,0 22 0,-21-22 16,21 0-16,-21 0 0,21 0 16,-21 0-16,21 1 0,0-1 0,0 0 15,0 0-15,0-42 31,0 0-15,0 0-16,21 21 0,-21-22 0,21-20 16,0 21-16,-21 0 0,21 0 15,1-1-15,-1 1 0,0 0 0,21 0 16,-21 0-16,1 21 0,-1 0 0,0-21 16,0 21-16,0 0 0,0 0 15,1 0-15,-22 21 0,21 0 16,-21 0-16,21 0 15,-21 0-15,0 1 0,0-1 0,0 0 16,0 0-16,0 0 0,0 0 16,0 1-16,21-22 0,0 21 0,0 0 15,1-21-15,-1 0 0,0 21 0,0-21 16,21 0-16,-20 0 0,20 0 16,0 0-16,-21 0 0,22 0 0,-1-21 15,0 21-15,1-21 0,20 0 16,-20-1-16,-22 1 0,0-21 15,0 21-15,0 0 0,0-22 0,1 22 16,-22-21-16,0 21 0,0-22 16,0 22-16,0 0 0,-22 21 31,1 0-31,0 21 0,0 0 0,0 0 16,0 22-16,21-22 0,0 21 0,0-21 15,0 1-15,0-1 0,0 21 16,0-21-16,0 0 0,0 1 0,0-1 15,21 0-15,0-21 0,0 21 0,0-21 16,22 0-16,-22 0 0,0 0 0,0 0 16,21 0-16,-20 0 0,-1 0 15,21 0-15,-21 0 0,0 0 16,1-21-16,-22 0 0,21 0 0,0 21 16</inkml:trace>
  <inkml:trace contextRef="#ctx0" brushRef="#br0" timeOffset="73983.88">13398 8700 0,'22'-22'0,"-44"44"0,44-65 0,-22 22 16,0 0-16,0 0 0,0 0 0,0-22 15,0 22-15,0 0 16,-22 21-1,22 21-15,0 0 16,0 22-16,0-1 0,0 0 16,0 1-16,0 20 0,0 1 15,0-22-15,0 21 0,0 1 0,0-22 16,-21 1-16,21 20 0,-21-21 16,21 1-16,-21-1 0,21 0 0,-21-20 15,21 20-15,0-21 0,-21 0 0,21 0 16,0 1-16,0-1 0,-22-21 0,22-21 31,-21 21-31,21-22 16,0 1-16,0 0 0,0-21 0,0 21 15,0-22-15,-21 22 0,21-21 16,0-1-16</inkml:trace>
  <inkml:trace contextRef="#ctx0" brushRef="#br0" timeOffset="74443.63">13187 8869 0,'0'0'0,"0"-42"16,-21 20-16,21-20 0,0 21 0,0 0 15,0-22-15,0 22 0,0 0 0,0 0 16,0 0-16,21 0 0,21-1 0,-21 22 16,0-21-16,22 0 0,-1 0 15,0 21-15,22-21 0,-22 21 0,22 0 16,-1 0-16,-20 0 0,20 0 16,1 0-16,-22 21 0,0 0 0,1 0 15,-1 0-15,-21 22 0,0-22 0,-21 21 16,0 1-16,0-1 0,-21 0 15,-21 1-15,21-1 0,-43 0 16,22 1-16,-1-22 0,-20 21 0,-1-21 16,22 0-16,-21 1 0,20-22 15,1 21-15,0-21 0,-1 0 0,1 0 16,0 0-16,20 0 0,1 0 16,0 0-16,0-21 0,0-1 0,21 1 15,-21 21-15,21-21 16,21 21-16,0 0 15,0 21-15,21-21 0,-20 21 0,-1 1 16,21-1-16,-21 0 0,0 0 16,22 0-16,-22 22 0,0-22 15,0 0-15,0 0 0,1 0 0,-1 0 16,0 1-16,-21-1 0,21-21 0,0 21 16,0 0-16,1-21 15,-1 0-15,0 0 16,0 0-16,0 0 15,-21-21-15,21 21 0,1-21 16,-1 0-16,-21-1 0</inkml:trace>
  <inkml:trace contextRef="#ctx0" brushRef="#br0" timeOffset="75100.16">13970 9186 0,'-21'0'16,"42"0"15,0 0-31,0-21 0,0 21 0,1-21 16,-1 21-16,0-21 0,21 0 15,-21 21-15,1-21 0,20-1 0,-21 22 16,0-21-16,-42 21 31,0 0-31,0 0 0,-22 0 16,22 21-16,0 1 0,-21-1 15,21 0-15,-22 0 0,22 0 16,0 0-16,0 1 0,0-1 0,21 0 16,0 0-16,0 0 0,0 0 15,21 1-15,0-22 16,0 0-16,0 0 0,0 0 16,22 0-16,-22 0 0,21 0 0,1 0 15,-1-22-15,0 22 0,1-21 0,-1 0 16,0 0-16,1 21 0,-1-21 15,-21 0-15,21-22 0,-20 22 0,20 0 16,-21 0-16,0 0 0,-21-1 16,21 1-16,-21 0 0,22 0 0,-22 0 15,0 42 17,0 0-32,0 0 15,-22 0-15,22 22 0,0-22 16,0 21-16,0-21 0,0 22 0,0-22 15,0 21-15,0 1 0,0-1 0,0 0 16,0 22-16,0-22 0,0 22 16,0-1-16,-21 1 0,0-22 0,21 21 15,-21 1-15,0-1 0,0 1 0,-1-1 16,1 1-16,0-1 0,21 1 16,-21-1-16,0 1 0,0-1 0,-1-20 15,1 20-15,21-20 0,0-1 0,0 0 16,-21-21-16,21 1 0,-21-1 15,21 0-15,-21-21 0,21-21 16,0 0-16,0-1 16,21 1-16,0-21 0,0 0 0,0-1 15,1-20-15,20-1 0,-21 1 0</inkml:trace>
  <inkml:trace contextRef="#ctx0" brushRef="#br0" timeOffset="75414.64">14626 9102 0,'0'-170'32,"0"340"-32,21-361 0,0 170 15,1 0-15,-1 21 0,21 0 16,-21-21-16,0 21 0,22 0 0,-1 0 16,0 0-16,1 21 0,-22 0 0,21 0 15,-21 0-15,1 22 0,-1-22 16,-21 21-16,0 1 0,0-22 15,-21 21-15,-1-21 0,1 0 0,-21 1 0,0 20 16,20-21-16,-20-21 0,0 21 16,21 0-16,-22 1 0,22-22 15,0 0-15,0 0 0,21-22 47,21 22-47,0-21 0,0 0 0,0 0 16,1 0-16,-1 0 0,21-1 0,-21 1 15</inkml:trace>
  <inkml:trace contextRef="#ctx0" brushRef="#br0" timeOffset="75801.02">15452 8869 0,'0'0'0,"21"-21"0,0 0 16,-21-1-16,21 1 0,-21 0 0,-21 21 31,0 21-31,0 0 0,-1-21 0,1 22 16,0 20-16,-21-21 0,21 21 15,-1-20-15,1 20 0,-21 0 0,21-21 16,0 22-16,21-22 0,0 21 0,0-21 16,0 1-16,0-1 0,0 0 0,0 0 15,21 0-15,0-21 0,21 0 16,-21 21-16,22-21 0,-22 0 0,21 0 16,-21 0-16,22 0 0,-1-21 0,0 21 15,-20-21-15,20 0 0,0 0 16,-21 0-16,1-1 0,-1 1 15,0-21-15,0 21 0,-21-22 0,0 1 16,0 21-16,0-21 0,0 20 16,-21 1-16,0 0 0,0 0 0,-1 21 15,-20 0-15,21 0 0,0 0 0,-22 0 16,22 0-16,0 21 0,0 0 16,0-21-16,0 21 0,21 1 0,-22-1 15,22 0-15,0 0 0,0 0 16,22-21-16,-1 0 0,0 0 15,0 0-15,0 0 0</inkml:trace>
  <inkml:trace contextRef="#ctx0" brushRef="#br0" timeOffset="76142.7">15854 8954 0,'0'0'0,"0"-22"0,21 1 0,0 0 15,-21 0-15,21 0 16,0 0-16,1 21 15,-1-22-15,0 22 0,0 0 16,0 0-16,0 22 0,1-1 0,-1 0 16,0 0-16,0 0 0,0 22 15,0-22-15,1 21 0,-22-21 0,0 22 16,0-22-16,0 0 0,0 0 0,0 21 16,-22-20-16,1-22 15,21 21-15,-21 0 0,0-21 0,21 21 16,0-42 15,0 0-31,0 0 16,0-1-16,0 1 0,0 0 0,0 0 15,21 0-15,0-22 0,0 22 0,1-21 16,-22 21-16,21-22 0,0 22 16,21-21-16,-21 21 0,1-22 0,-1 22 15,0-21-15,0 21 0</inkml:trace>
  <inkml:trace contextRef="#ctx0" brushRef="#br0" timeOffset="76415.89">16785 8382 0,'0'0'0,"0"-21"0,0 42 32,-21 0-32,0 0 15,0 22-15,-1-22 0,22 21 0,0-21 16,0 22-16,-21-1 0,21 0 0,0 1 15,0 20-15,-21-20 0,21-1 16,0 0-16,0 1 0,0-1 0,0-21 16,0 21-16,0-20 0,0 20 15,0-21-15,0 0 0,0 0 0,0 1 16,21-22 0,0 0-1,1 0-15,-1-22 0,-21 1 16,0 0-16,21 0 0,0 0 15</inkml:trace>
  <inkml:trace contextRef="#ctx0" brushRef="#br0" timeOffset="76591.7">16531 8763 0,'0'0'0,"-21"0"16,0-42-1,42 21 1,0 21-16,21 0 0,-20 0 15,-1-22-15,0 22 0,21 0 0,-21 0 16,22 0-16,-22 0 0,0 0 16,0-21-16,0 21 0,1 0 0,-1 0 15</inkml:trace>
  <inkml:trace contextRef="#ctx0" brushRef="#br0" timeOffset="77719.37">17970 8954 0,'0'0'0,"64"-22"15,-43 22-15,-21-21 0,0 0 16,21 21-16,0-21 0,-21 0 0,0 0 16,0-22-16,0 22 0,0 0 15,0-21-15,0 20 0,0 1 0,-21-21 16,0 21-16,21 0 0,-21-1 0,0 22 15,0 0-15,-1 0 0,-20 0 16,21 0-16,0 0 0,0 0 0,-22 22 16,22-1-16,0 0 0,-21 0 0,20 21 15,1-20-15,-21 20 0,21 0 16,0 1-16,-1-1 0,22 0 16,0 1-16,0-1 0,0-21 0,0 21 15,0-20-15,22-1 0,-1 0 16,0 0-16,0-21 0,0 21 0,0-21 15,22 0-15,-22 0 0,21 0 0,-21 0 16,22-21-16,-22 21 0,21-21 0,-21 0 16,1 0-16,20-1 0,-21 1 15,0 0-15,0-21 0,1-1 0,20-20 16,-42 21-16,0-1 0,0 1 16,0 0-16,0 20 0,0 1 15,0-21-15,0 21 0,0 42 31,-21 0-31,21 0 0,0 22 16,0-22-16,0 21 0,0 0 16,0 1-16,0-22 0,0 21 0,0-21 15,0 22-15,21-22 0,-21 0 0,0 0 16,21 0-16,0 1 0,0-1 16,1-21-16,-1 0 0,0 0 15,0 0-15,0 0 0,22 0 16,-22 0-16,0-21 0,0 21 15,0-22-15,0 1 0,22-21 0,-43 21 16,21-22-16,0 22 0,0-21 0,0 0 16,-21-1-16,22 1 0,-22 21 15,21-22-15,-21 22 0,0 0 16,0 0-16,0 42 16,0 0-1,0 0-15,0 1 16,-21-1-16,21 21 0,-22-21 0,22 0 15,0 22-15,0-22 0,0 0 0,0 21 16,0-20-16,0-1 0,0 0 16,0 0-16,0 0 0,0 0 0,22-21 15,-1 22-15,0-22 0,0 0 16,0 0-16,0 0 0,1 0 16,-1 0-16,0 0 0,0 0 15,0-22-15,0 22 0,1-21 0,-1 0 16,-21 0-16,21-21 0,0 20 0,-21-20 15,0 0-15,21-1 0,-21 22 16,21-21-16,-21 21 0,0-22 0,0 22 16,0 0-16,0 42 31,0 0-31,-21 1 0,21 20 16,-21-21-16,21 21 0,0-20 0,0-1 15,0 21-15,0-21 0,0 0 16,0 1-16,0 20 0,0-21 15,0 0-15,0 0 0,21-21 16,0 0 0,1 0-16,-1 0 0,0-21 15,0 21-15</inkml:trace>
  <inkml:trace contextRef="#ctx0" brushRef="#br0" timeOffset="78018.69">19494 8192 0,'0'0'0,"0"-43"0,0 22 0,0 0 16,-21 21-1,0 0-15,0 0 0,0 21 16,0 0-16,-1 0 0,1 22 0,0-1 16,0-21-16,21 43 0,-21-22 15,0 0-15,21 1 0,-22 20 0,22-20 16,-21-1-16,21 21 0,0-20 0,0-1 15,-21 22-15,21-22 0,0 0 16,-21-21-16,21 22 0,0-22 0,0 21 16,0-21-16,0 1 0,0-1 15,21-21-15,0 0 16,0 0-16,1 0 0,-1 0 16,0-21-16,0-1 0,21 1 15,-20 0-15,20 0 0,-21 0 0</inkml:trace>
  <inkml:trace contextRef="#ctx0" brushRef="#br0" timeOffset="78359.32">19727 8636 0,'0'0'16,"0"-21"-16,-21 21 15,21 21-15,-21 0 16,0 0-16,0 1 0,21-1 0,-22 0 16,1 21-16,21 1 0,0-22 15,0 21-15,-21-21 0,21 22 0,0-22 16,0 0-16,0 0 0,0 0 15,0 0-15,21 1 0,0-1 0,1-21 16,-1 0-16,0 0 0,0 0 16,0 0-16,0 0 0,22 0 0,-22 0 15,0 0-15,0-21 0,0 21 0,1-22 16,-1 1-16,0-21 0,-21 21 16,0 0-16,0-22 0,0 22 0,0-21 15,0-1-15,0 22 0,-21 0 0,21 0 16,-21 0-16,-1 0 0,1 21 15,0 0-15,0-22 0,0 22 0,0 0 16,-1 0-16,1 0 0,0 0 0,0 0 16,0 0-16,0 0 15,-1-21-15,22 0 16,-21 21-16</inkml:trace>
  <inkml:trace contextRef="#ctx0" brushRef="#br0" timeOffset="78543.37">19092 8530 0,'0'0'0,"43"0"31,-22 0-31,0 0 0,0 0 0,21 0 16,1 0-16,-1 0 0,0 0 15,1 0-15,20 0 0,-20 0 16,-1 0-16,0 0 0,-21 0 0,22 0 15,-22 0-15</inkml:trace>
  <inkml:trace contextRef="#ctx0" brushRef="#br0" timeOffset="79417.66">20235 8678 0,'0'-21'32,"0"42"-1,0 1-15,0-1-16,0 0 0,0 21 0,0-21 15,0 1-15,0 20 0,0-21 0,0 0 16,0 0-16,0 1 0,0-1 15,0 0-15,0 0 0,0-42 47,0 0-31,0 0-16,0-1 0,0 1 16,0 0-16,0-21 0,21 21 15,-21-22-15,22 22 0,-1-21 0,-21 21 16,21-1-16,-21-20 0,21 42 0,0-21 15,-21 0-15,21 21 0,1 0 16,-1 0-16,0 21 16,-21 0-16,21 0 0,-21 0 0,0 22 15,21-22-15,-21 21 0,21-21 16,-21 22-16,0-22 0,0 21 0,0-21 16,22 1-16,-22-1 0,21 0 0,-21 0 15,0 0-15,21 0 16,0-21-1,-21-21 1,21 0-16,0 0 16,-21 0-16,0-22 0,22 22 15,-1-21-15,0 21 0,0-22 0,-21 1 16,42 21-16,-20-21 0,-1 20 16,0-20-16,0 21 0,0 0 0,0 21 15,1 0-15,-1 0 16,0 0-16,-21 21 0,0 21 15,0-21-15,0 1 16,0 20-16,0 0 0,0-21 0,0 22 0,0-22 16,0 0-16,0 21 0,0-20 15,0-1-15,0 0 0,0 0 16,0 0-16,21-21 0,-21 21 0,0 1 16,21-22-16,0 0 31,1 0-31,-1 0 0,-21-22 0,21 22 15</inkml:trace>
  <inkml:trace contextRef="#ctx0" brushRef="#br0" timeOffset="79903.67">21526 8678 0,'-42'-63'31,"21"63"-31,0 0 15,0 0-15,-1 0 0,1 0 0,0 21 16,0 0-16,0 0 0,0 1 0,-1-1 16,1 21-16,0 0 0,21-20 15,0 20-15,-21-21 0,21 21 0,0-20 16,0 20-16,0-21 0,0 0 0,0 0 16,0 1-16,21-1 15,0-21-15,0 0 0,1 0 16,-1 0-16,0 0 15,0 0-15,0-21 0,0-1 0,1 1 16,-1 0-16,0 0 0,0 0 16,0-22-16,0 22 0,-21-21 0,22 0 15,-22-1-15,21 22 0,-21-21 0,0 21 16,0-1-16,0 1 16,0 42-1,0 1-15,-21-1 0,21 0 16,0 0-16,-22 21 0,22-20 15,0 20-15,-21-21 0,21 21 0,0-20 16,0-1-16,0 0 0,0 0 0,0 0 16,0 0-16,21 1 15,1-22-15,-1 0 0,0 0 16,0 0-16,0 0 0,0 0 16,1 0-16,-1 0 0,-21-22 15,21 1-15,0 0 0,0 0 0,0 0 16,-21 0-16</inkml:trace>
  <inkml:trace contextRef="#ctx0" brushRef="#br0" timeOffset="80367.62">22013 8340 0,'0'0'0,"0"-21"0,-21-1 31,0 44-15,0-1-16,21 0 0,-21 21 15,21-21-15,0 22 0,0-1 16,0-21-16,0 22 0,0-1 0,0 0 16,-22 22-16,22-22 0,0 0 0,0-20 15,0 20-15,0 0 0,0-21 16,0 22-16,0-22 0,0 0 0,0 0 16,0 0-16,22-21 15,-1 0 1,0 0-16,0 0 0,-21-21 15,21 21-15,0-21 0,-21 0 0,22 0 16,-1 0-16,0-22 0,0 22 16,-21 0-16,21-21 0,0 20 0,1 1 15,-22 0-15,0 0 0,0 42 32,0 0-32,0 0 0,0 22 15,0-22-15,0 0 0,0 0 0,0 0 16,0 1-16,0-1 0,0 0 15,0 0-15,0 0 0,-22-21 0,22 21 16,0-42 31,0 0-47,0 0 16</inkml:trace>
  <inkml:trace contextRef="#ctx0" brushRef="#br0" timeOffset="80548.67">22352 8573 0,'-42'-43'31,"20"43"-15,1 0 46</inkml:trace>
  <inkml:trace contextRef="#ctx0" brushRef="#br0" timeOffset="80727.45">21738 8636 0,'0'0'0,"-21"0"31,42 0-31,0 0 15,0 0-15,1 0 16,20 0-16,-21 0 0,0 0 0,22 0 16,-22 0-16,21 0 0,-21 0 0,0 0 15,22 0-15,-22 0 0,0 0 16</inkml:trace>
  <inkml:trace contextRef="#ctx0" brushRef="#br0" timeOffset="81019.64">22712 8636 0,'0'0'0,"0"-21"0,0 0 15,0 0-15,0-1 16,0 1-16,-21 21 0,-1 0 16,1 0-1,0 0-15,0 0 0,21 21 0,-21 1 16,0-1-16,-1 0 0,1 0 0,0 21 15,0-20-15,0 20 0,0 0 16,-1-21-16,22 22 0,0-22 0,-21 0 16,21 21-16,0-20 0,0-1 0,0 0 15,0 0-15,21 0 16,1-21-16,-1 0 16,21 21-16,-21-21 0,22 0 0,-22 0 15,21 0-15,0 0 0,1-21 0</inkml:trace>
  <inkml:trace contextRef="#ctx0" brushRef="#br0" timeOffset="81456.67">23199 8636 0,'0'0'0,"0"-21"0,-22 0 0,1 21 16,0 0-16,0 0 0,0 0 15,0 21-15,-1 0 0,1 0 16,0 0-16,0 1 0,0-1 15,0 21-15,-1-21 0,1 22 0,0-22 16,21 0-16,0 0 0,0 0 16,0 0-16,0 1 0,0-1 0,0 0 15,0 0-15,21-21 16,0 0-16,1 0 0,-1 0 16,0 0-16,0-21 0,0 21 0,0-21 15,1 0-15,-1-1 0,0 1 0,-21 0 16,21-21-16,0 21 0,0-22 15,-21 22-15,0 0 0,0 0 0,0 0 16,22 21-16,-44 0 31,22 21-31,-21 0 0,0 0 16,21 21-16,-21-20 0,21-1 0,0 0 16,-21 0-16,21 0 0,0 22 15,0-22-15,0 0 0,0 0 16,0 0-16,0 0 15,21-21-15,0 0 0,0 0 16,0 0-16,-21-21 0,22 21 16,-1-21-16,0 0 0</inkml:trace>
  <inkml:trace contextRef="#ctx0" brushRef="#br0" timeOffset="81727.72">23558 8361 0,'0'0'15,"0"-21"-15,0 0 0,-21 21 16,0 0-16,0 0 16,0 21-16,0 21 0,21-21 15,0 22-15,-22-22 0,1 21 16,21 0-16,0 1 0,-21-1 0,21 0 16,0 1-16,0-1 0,0 0 0,-21 1 15,21-22-15,0 21 0,-21-21 16,21 1-16,0-1 0,0 0 15,0 0-15,0 0 0,0-42 47,0 0-47,21 0 0,0 0 0,0-1 16</inkml:trace>
  <inkml:trace contextRef="#ctx0" brushRef="#br0" timeOffset="82587.64">23834 8276 0,'0'0'0,"-22"0"16,1 0-16,0 0 15,21 21-15,-21 1 0,0-1 0,0 21 16,21-21-16,-22 0 0,1 22 0,0-1 16,0-21-16,0 22 0,0-1 15,21 0-15,-22 1 0,1-1 0,21 0 16,-21 1-16,21-1 0,0-21 0,0 21 15,0-20-15,0 20 0,0-21 16,0 0-16,0 0 0,0 1 16,21-22-16,0 0 0,1 0 0,-1 0 15,0 0-15,0 0 16,-21-22-16,21 1 0,0 0 16,1 0-16,-1 0 0,0 0 0,0-1 15,0-20-15,0 21 0,1 0 16,-22 0-16,21-1 0,-21 1 0,21 21 15,-21 21 1,0 1 0,0-1-16,0 0 0,-21 0 0,21 21 15,-21-20-15,21-1 0,0 0 16,0 0-16,0 0 0,0 0 16,21 1-16,0-22 15,0 0-15,0 0 16,0 0-16,22 0 0,-22 0 0,0-22 15,0 22-15,0-21 0,1 0 16,-1 0-16,0 0 0,0 0 16,-21-22-16,21 22 0,0 0 0,-21 0 15,22 0-15,-22-1 0,-22 44 47,22-1-47,-21 21 16,21-21-16,-21 0 0,21 1 15,-21 20-15,21-21 0,0 21 0,0-20 16,-21 20-16,21 0 0,-21-21 0,21 22 16,0-22-16,0 21 15,-22-21-15,1 22 0,0-22 0,21 21 16,-21 1-16,0-1 0,21-21 0,-21 21 16,21 22-16,-22-22 0,22 1 15,-21-1-15,0 0 0,0 1 0,21 20 16,-21-21-16,0 1 0,21-1 0,0 0 15,-22-20-15,22 20 0,-21 0 0,21-21 16,-21 1-16,21 20 0,0-21 16,0 0-16,-21-21 0,0 0 15,21-21 1,-21 0 0,-1 0-16,1 0 0,0-1 15,21 1-15,-21 0 0,0 0 0,0-21 16,21 20-16,0 1 0,-22 0 0,22 0 15,-21 0-15,21 0 0,0-22 0,0 22 16,0 0-16,0 0 0,0 0 16,0-1-16,0 1 0,0 0 15</inkml:trace>
  <inkml:trace contextRef="#ctx0" brushRef="#br0" timeOffset="83819.19">931 10986 0,'21'-22'15,"-21"1"1,-21 21 15,0 0-31,0 21 0,0 1 0,0-1 16,-1 0-16,1 0 16,-21 21-16,21 1 0,0-1 0,-1 0 15,-20 1-15,21 20 0,0 1 16,0-22-16,21 22 0,0-22 0,0 21 15,0-20-15,0-1 0,21-21 16,0 22-16,0-22 0,0 0 0,0 0 16,22 0-16,-22 0 0,21-21 15,-21 0-15,22 0 0,-1 0 0,-21 0 16,22 0-16,-1-21 0,-21 0 16,21 0-16,-20 0 0,-1 21 0,0-21 15,0-1-15,-21 1 0,0-21 16,0 21-16,0 0 0,-21-1 0,0 1 15,0 0-15,-1 0 16,-20 0-16,21 21 0,-21 0 0,-1 0 16,22 0-16,-21 0 0,21 0 15,-1 21-15,-20 0 0,21 0 0,21 0 16,-21 1-16,21 20 0,-21-21 16,21 0-16,0 0 0,0 1 0,0-1 15,0 0-15,0 0 16,21 0-16,0-21 0,0 0 15,0 0-15,0 0 16,1 0-16,-1 0 0</inkml:trace>
  <inkml:trace contextRef="#ctx0" brushRef="#br0" timeOffset="84071.71">1566 11388 0,'-21'0'31</inkml:trace>
  <inkml:trace contextRef="#ctx0" brushRef="#br0" timeOffset="85162.92">3365 11134 0,'0'-21'31,"0"-1"-31,22 1 16,-1 21-16,0-21 0,0 0 16,0 21-16,0-21 0,22 0 0,-22-1 15,21 1-15,-21 0 0,1 0 16,-1 0-16,0 0 0,0-1 16,-21 1-16,0 0 0,0 0 0,0 0 15,-21 21-15,0 0 16,0 0-16,-1 0 0,-20 0 0,0 21 15,-1 0-15,1-21 0,21 21 0,-21 22 16,-1-22-16,22 0 0,0 21 16,0-21-16,21 1 0,0 20 0,0 0 15,0-21-15,0 22 0,21-22 16,0 21-16,0-21 0,0 22 0,1-22 16,-1 21-16,0-21 0,0 1 0,0 20 15,0-21-15,1 0 0,-22 0 16,0 1-16,0-1 0,0 0 15,0 0-15,0 0 0,-22 0 0,1 1 16,0-22-16,0 21 0,-21-21 16,20 0-16,-20 0 0,21 0 0,-21 0 15,20 0-15,1 0 0,-21 0 16,21-21-16,0-1 0,-1 1 16,1 0-16,0 0 0,0-21 0,-21-22 15,42 22-15,0-1 16,-22 22-16,22-21 0,0 21 0,0 0 0,0-1 15,0 44 1,22-1 0,-22 21-16,21-21 0,0 0 15,0 22-15,-21-22 0,21 0 16,0 21-16,1-20 0,-22-1 0,21 0 16,0 0-16,0 0 0,0 0 15,0 1-15,1-22 0,-1 21 0,0-21 16,21 0-16,-21 0 0,22 0 0,-1 0 15,-21 0-15,22 0 0,-1-21 16,0 21-16,22-22 0,-22 1 0,0 0 16,1 0-16,20 0 0,-20-22 0,-22 22 15,21-21-15,-21 21 16,0-22-16,1 22 0,-22-21 0,0 21 0,0 0 16,0-22-16,0 22 0,-22 0 15,1 21-15,0 0 16,0 0-16,0 0 0,0 21 0,-1-21 15,1 21-15,21 0 0,-21 22 16,21-22-16,0 0 0,0 21 0,0-20 16,0 20-16,0-21 0,0 21 0,0-20 15,0-1-15,21 0 0,-21 0 16,21 0-16,1-21 0,-22 21 0,21 1 16,0-22-16,0 0 0,0 0 0,0 0 15,1 0-15,-1 0 16,0 0-16,0-22 0,0 1 0,22 21 15</inkml:trace>
  <inkml:trace contextRef="#ctx0" brushRef="#br0" timeOffset="87395.33">4889 11240 0,'0'0'0,"0"-22"0,0 1 16,0 0-16,0 0 15,0 0-15,0 0 0,-21-1 0,0 22 16,0-21-16,0 21 0,0 0 0,-1 0 15,1 0-15,0 0 0,0 0 16,-21 0-16,20 21 0,1 1 0,0-1 16,-21 0-16,21 21 0,-1 1 15,1-22-15,21 21 0,-21 0 16,0 1-16,21-22 0,-21 21 0,21 1 16,0-22-16,0 0 0,0 0 0,0 0 15,0 0-15,21-21 16,0 0-16,0 0 0,22 0 15,-22 0-15,0 0 0,0 0 16,21-21-16,-20 0 0,20 0 0,-21 0 16,0 0-16,0-1 0,1 1 0,-1 0 15,0-21-15,-21 21 0,0-1 16,0-20-16,0 21 0,0 0 0,0 0 16,0-1-16,0 1 0,0 0 15,0 42 16,0 0-31,0 1 0,0-1 0,0 21 16,0-21-16,0 22 0,0-1 16,0-21-16,0 21 0,0 1 0,0-1 15,0 0-15,0 1 0,0-1 0,0-21 16,0 22-16,0-1 0,0 21 16,0-20-16,0-1 0,0 0 0,0 22 15,0-22-15,0 22 0,-21-22 0,21 22 16,0-1-16,-21-21 15,21 22-15,0-1 0,0-20 0,-22 20 16,22 1-16,-21-1 0,21-20 0,-21 20 16,21-21-16,-21 1 0,21-1 15,0-21-15,0 22 0,0-22 0,0-42 32,0-22-32,0 22 15,21-21-15,-21-1 0,21-20 0,-21 21 16,21-22-16,1 1 0,-22-1 0,21-21 15,0 22-15,-21-22 0,21 1 16,0-22-16,-21 21 0,21 0 0,1 1 16,-1-1-16,0 0 0,-21 1 15,21 20-15,0-20 0,0 20 0,1 1 16,-22-1-16,21 22 0,-21-1 16,21 1-16,-21 21 0,21 0 0,-21 0 15,0-1-15,0 1 16,0 42-1,0 1-15,0-1 0,-21 0 16,21 0-16,0 0 0,-21 22 16,21-22-16,0 0 0,0 0 0,0 21 15,0-20-15,0-1 0,0 0 0,0 0 16,0 0-16,0 0 0,0 1 16,21-1-16,0-21 15,0 0-15,0 0 0,1 0 16,-1-21-16,0-1 15,21 22-15,-21-21 0,1 0 0,-1 0 16,21-21-16,-21 20 0,22 1 0,-22-21 16,0 21-16,0-22 0,0 22 15,-21-21-15,0 21 0,21 0 0,-21-1 16,0 1-16,0 0 0,0 0 0,0 0 16,0 42 15,0 0-31,-21-21 0,21 42 0,0-20 15,0-1-15,-21 21 16,21-21-16,0 22 0,0-1 0,0-21 16,0 21-16,0-20 0,0-1 0,0 21 15,21-21-15,0 0 0,-21 1 16,22-22-16,-1 21 0,0 0 0,0-21 16,0 0-16,0 0 0,22 0 0,-22 0 15,21 0-15,-21 0 0,22 0 16,-1-21-16,0 21 0,1-21 0,-1-1 15,0 1-15,-20 0 0,20-21 16,-21 21-16,21-22 0,-20 22 0,-1-21 16,-21-1-16,0 22 0,0-21 15,0 21-15,0-22 0,0 22 0,0 0 16,0 0-16,-21 21 0,-1 0 16,1 0-16,0 0 15,21 21-15,-21 0 0,0 0 0,21 1 16,0-1-16,-21 21 0,21 0 0,0-20 15,-22 20-15,22-21 0,0 0 16,0 22-16,0-22 0,0 0 0,22 0 16,-1 0-16,0-21 0,0 21 0,0-21 15,0 0-15,1 0 0,-1 0 16,21 0-16,-21 0 0,22 0 16,-1 0-16,-21-21 0,21 21 0,1-21 15,-1 0-15,-21 0 0,22 0 16,-1-22-16,-21 22 0,0 0 0,0-21 15,1-1-15,-1 22 0,-21 0 0,21 0 16,-21 0-16,0-1 0,0 44 31,-21-1-31,21 0 0,-21 0 16,21 21-16,-22-20 0,22 20 16,0-21-16,0 21 0,0-20 0,-21-1 15,21 0-15,-21 21 0,21-21 0,0 1 16,0-1-1,0 0-15,0-42 32,0 0-32,21-1 15,0 1-15,-21-21 16,22 21-16,-1-22 0,0 1 0,0 21 16,21-21-16,-20-1 0,-1 22 15,0-21-15,21 21 0,-21-1 16,1 22-16,-1 0 0,0 0 15,-21 22-15,0-1 0,0 0 0,0 0 16,0 21-16,0-20 0,0 20 16,0-21-16,0 21 0,21-20 15,-21-1-15,21 21 0,0-21 0,1-21 16,-22 21-16,21 1 0,0-22 16,0 0-16,0 0 0,0 21 0,1-21 15,-1 0-15,0 0 0,0 0 0,21-21 16,-20 21-16,-1-22 0,0 1 15,0 0-15,0 0 0,0-21 0,1-1 16,-22 1-16,21 0 0,0-1 0,0 1 16,-21-22-16,21 22 0,0 0 15,1-1-15,-22-20 0,0 21 0,21-1 16,-21 22-16,0-21 0,0 21 0,0-1 16,0 1-16,0 0 0,0 0 15,0 42 1,0 21-16,0-20 15,0-1-15,0 21 0,-21 0 0,21 1 16,0-22-16,0 21 0,0 1 16,0-1-16,0 21 0,0-20 0,0-1 15,0-21-15,0 22 0,0-1 0,0 0 16,0-21-16,0 1 0,0 20 16,0-21-16,21 0 0,-21 0 15,21-21-15,0 0 0,0 0 16,0 0-16,1 0 0,20 0 15,-21 0-15,0-21 0,22 0 16,-22 0-16,0 0 0,21 0 0,-21-22 16,22 22-16,-22-21 0,0 21 15,21-22-15,-20 22 0,-1-21 0,-21 21 16,21-1-16,-21 44 16,-21-1-1,21 0-15,0 21 16,-21-21-16,21 1 0,-22 20 0,22-21 15,0 0-15,0 0 0,0 1 0,0-1 16,0 0-16,0 0 16,0 0-16,22-21 15,-1 0-15,0 0 0,0 0 16,0 0-16,0 0 16,1-21-16,-1 0 15,0 0-15,0 0 0,0 21 0</inkml:trace>
  <inkml:trace contextRef="#ctx0" brushRef="#br0" timeOffset="87583.66">8361 10901 0,'-21'-21'0,"42"42"0,-85-42 0,43 21 0,0 0 16,0-21-16,0 21 0,-1 0 15,1 0 1,0 0 31,0 0-47</inkml:trace>
  <inkml:trace contextRef="#ctx0" brushRef="#br0" timeOffset="87747.68">7345 11007 0,'0'0'0,"-43"21"0,1-21 31,63 0-31,0 0 16,1 0-16,-1 0 0,21 0 15,0 0-15,-20 0 0,20-21 0,0 21 16,1-21-16,-1 21 0,-21 0 0,21-22 16,-20 22-16</inkml:trace>
  <inkml:trace contextRef="#ctx0" brushRef="#br0" timeOffset="89770.67">8953 11324 0,'0'0'0,"22"-21"15,41 0 1,-42 21-16,0-21 0,1 0 0,-1 21 15,-21-22-15,21 1 0,0 0 0,-21 0 16,21 0-16,-21 0 0,0-22 0,0 22 16,0 0-16,0 0 0,-21-22 15,0 22-15,0 21 0,0-21 16,-1 21-16,1 0 0,0 0 0,0 0 16,-21 0-16,20 0 0,-20 0 15,21 21-15,-21 0 0,20 1 0,-20-1 16,21 0-16,0 21 0,0-21 15,-1 22-15,1-1 0,0-21 16,21 22-16,0-1 0,0-21 0,0 0 16,0 0-16,0 1 0,0-1 0,0 0 15,0 0-15,21-21 16,0 0-16,1 0 0,-1 0 0,0 0 16,0 0-16,0 0 0,22-21 0,-22 21 15,21-21-15,-21 0 0,22-1 16,-22-20-16,21 21 0,-21-21 15,0 20-15,1-20 0,-1 0 0,0 21 0,0-22 16,-21 1-16,21 21 0,-21-22 0,0 22 16,0 0-16,0 0 15,0 0-15,0 42 16,0 0 0,-21 0-16,21 0 0,-21 22 15,21-22-15,0 21 0,0-21 0,0 22 16,0-1-16,0 0 0,0-20 0,0 20 15,0-21-15,21 0 0,0 0 16,0 1-16,1-1 0,-1 0 0,0-21 16,0 0-16,0 0 0,22 0 0,-22 0 15,0 0-15,0 0 0,0 0 16,22-21-16,-22 0 0,0-1 16,21 1-16,-21-21 0,22 21 0,-22-22 0,0 1 15,21 0-15,-20-1 0,-1 1 16,0-21-16,0 20 0,-21-20 15,21 20-15,0-20 0,-21 21 0,0-1 16,0 1-16,22 0 0,-22-1 16,0 22-16,0 0 0,0 0 0,0 0 15,-22 42 1,1 0-16,21 0 0,-21 0 16,21 22-16,-21-1 0,21-21 0,0 21 15,0 22-15,0-22 0,0 1 0,-21-1 16,21 0-16,0 1 0,0 20 15,0-21-15,0 1 0,0-1 16,0-21-16,0 22 0,0-1 0,21-21 16,-21 0-16,21 0 0,0 1 0,0-22 15,1 21-15,-1-21 0,0 0 16,0 0-16,0 0 0,22 0 0,-22-21 16,0-1-16,21 1 0,-21 0 0,22 0 15,-22-21-15,21-1 0,-21 1 16,22 0-16,-22-1 0,0-20 0,0 20 15,0-20-15,1 21 0,-1-22 0,0 22 16,-21-22-16,0 22 0,0 0 16,21 20-16,-21 1 0,0 0 0,0 0 15,0 42 1,0 0-16,-21 0 16,21 1-16,-21 20 0,21 0 15,0 1-15,0-1 0,-21 0 0,21 1 16,0-1-16,0 0 0,0 1 0,0-1 15,0 0-15,0 1 0,-22-1 16,22 0-16,0 1 0,0-22 0,0 21 16,0-21-16,22 0 0,-1 1 0,-21-1 15,21 0-15,0-21 0,0 0 16,0 0-16,1 0 0,-1 0 0,0 0 16,0 0-16,0-21 0,0 21 15,22-21-15,-22-1 0,21-20 0,-21 21 16,22-21-16,-22 20 0,0-20 15,0 0-15,22 21 0,-22-43 16,0 22-16,0 21 0,-21-1 16,0 1-16,0 42 15,0 1 1,0-1-16,0 21 0,0-21 16,0 0-16,-21 1 0,21 20 15,0-21-15,0 21 0,0-20 16,0-1-16,0 0 0,0 0 0,0 0 0,21 0 15,-21 1-15,21-22 0,0 0 16,1 21-16,20-21 0,-21 0 16,0 0-16,22 0 0,-22 0 0,21-21 15,-21-1-15,22 22 0,-22-21 0,0 0 16,21-21-16,-21 21 0,1-1 16,-1-20-16,-21 0 0,21 21 15,-21-22-15,21 22 0,-21 0 0,21 0 16,-21 0-16,0-1 0,0 1 0,0 0 15,21 21-15,-21 21 32,0 0-17,0 1-15,0-1 0,0 0 16,0 21-16,-21-21 0,21 22 0,-21-1 16,21 0-16,0 1 0,-21-1 0,21 0 15,-21 1-15,0-1 0,21 0 16,-22 1-16,1 20 0,21-20 0,-21-1 15,21 21-15,0-20 0,-21 20 0,21 1 16,0-1-16,0 1 0,0 20 0,0-20 16,0-1-16,0 1 0,0 21 15,0-22-15,0 22 0,0-22 0,0 22 16,0-22-16,21 1 0,0 21 16,-21-22-16,0 1 0,0-1 0,21-21 15,-21 22-15,22-22 0,-22 1 16,0-22-16,0 0 0,0 0 0,0 0 15,-22-21-15,1 0 0,0 0 16,-21-21-16,21 0 0,-22 0 0,1 0 16,0-22-16,-1 1 0,1 0 15,0-1-15,20 1 0,1 0 0,0-22 16,21 22-16,-21-22 0,21 1 0,0 20 16,0-20-16,0-1 0,0 1 0,21-1 15,0 22-15,0-43 0,1 22 16,-1-1-16,0 1 0,0-1 15,0 1-15,22-1 0,-22 22 0,0-21 16,0 20-16,0 1 0,0 21 16,1-22-16,-1 22 0,0 0 0,0 0 15,-21 0-15,21 0 0,-21-1 16,21 22-16,-21-21 0,0 0 0,0 0 16,0 0-16,0 0 15,0-1-15</inkml:trace>
  <inkml:trace contextRef="#ctx0" brushRef="#br0" timeOffset="91211">12361 11451 0,'0'0'0,"-21"21"15,21-42 32,21 21-47,-21-21 0,0 0 16,21 21-16,1-21 0,-22 0 15,21-22-15,0 22 0,0-21 16,0-1-16,0 22 0,1-21 0,-1 0 16,0-1-16,21 1 0,-21 0 15,1 20-15,-1-20 0,21 0 0,-21-1 16,0 22-16,-21 0 0,22-21 0,-22 21 16,0-1-16,0 1 0,-22 21 15,1 0 1,0 0-16,0 0 0,-21 21 0,20 1 15,1-1-15,0 21 0,21-21 0,0 0 16,0 22-16,0-22 16,0 0-16,0 21 0,0-20 0,21-1 15,0 0-15,1 21 0,-1-21 0,0 22 16,21-22-16,-21 0 0,22 21 16,-22-20-16,0-1 0,0 0 0,-21 0 15,0 0-15,0 0 0,0 1 0,0-1 16,-21-21-1,0 0-15,0 0 0,0 0 16,-1 0-16,1 0 0,0 0 0,0-21 16,0-1-16,0 22 0,-1-21 15,22 0-15,0 0 0,-21 0 0,0 0 16,21-1-16,0 44 47,0-1-32,0 0 1,21-21 15,-21 21-15,21-21 62,1 0-47,-1 21-15,0-21 46,0 0 298,-21-21-313,0 0-47</inkml:trace>
  <inkml:trace contextRef="#ctx0" brushRef="#br0" timeOffset="94975.67">12806 10986 0,'0'0'15,"-21"0"-15,-1 0 16,1 0-16,42 0 62,1 0-62,-1 0 0,21 0 0,-21 0 16,0 0-16,1 0 0,-1-22 0,21 22 16,-21 0-16,-21-21 0,21 21 15,-21-21-15,0 0 0,0 0 16,0 0 0,-21-1-16,0 1 0,0 21 15,0 0-15,0 0 0,-1 0 16,1 0-16,0 0 0,0 0 15,0 0-15,0 21 0,21 1 16,-22-1-16,22 0 0,-21 0 16,21 0-16,0 22 0,0-22 0,0 0 15,0 21-15,0 1 0,0-22 0,0 21 16,0-21-16,0 22 0,0-22 16,0 0-16,21 0 0,1 0 0,-1 0 15,0 1-15,0-22 0,21 21 0,-20-21 16,-1 0-16,21 0 0,-21 0 15,0 0-15,1 0 0,20 0 16,-21 0-16,0-21 0,0 21 0,1-22 16,-1 1-16,-21 0 0,21 0 15,-21 0-15,21 0 0,-21-1 0,0-20 16,0 21-16,0 0 0,21-22 0,-21 22 16,21-21-16,1 21 0,-1 0 15,0-1-15,0 1 0,0 0 0,0 0 16,22 21-16,-22 0 0,21-21 0,-21 21 15,1 0-15,20 0 0,-21 0 0,0 21 16,0 0-16,-21 0 0,0 0 16,0 1-16,0-1 0,0 0 15,0 0-15,0 21 0,0-20 0,0-1 16,0 21-16,0-21 0,0 0 0,-21 1 16,0-1-16,21 0 0,-21 0 15,21 0-15,-21-21 16,21-21-1,0 0 1,0 0-16,0 0 0,21-1 16,-21-20-16,0 21 0,21 0 0,0-22 15,0 22-15,-21-21 0,22 0 0,-1 20 16,0-20-16,0 21 16,0 0-16,-21 0 0,0-1 0,21 1 15,-21 42 1,0 1-1,-21-1-15,21 21 16,0-21-16,-21 0 0,21 1 0,-21 20 16,21-21-16,0 0 0,0 0 0,0 1 15,0 20-15,0-21 0,0 0 16,21 0-16,0 1 0,0-22 0,1 21 16,-1 0-16,0-21 0,0 0 0,0 0 15,22 0-15,-22 0 0,0 0 0,21 0 16,1 0-16,-22 0 15,21-21-15,0 0 0,-20-1 0,20 1 16,-21 0-16,21 0 0,-20 0 0,-1-22 16,-21 22-16,0 0 0,21-21 15,-21-1-15,0 22 0,0-21 0,0 21 16,0 0-16,0-1 0,0 1 0,-21 21 16,0 0-16,-1 0 0,1 0 15,0 0-15,0 21 0,0 1 16,0-1-16,-1 21 0,22-21 0,0 22 15,0-22-15,0 21 0,0-21 16,0 22-16,0-22 0,0 0 16,0 21-16,22-21 0,-22 1 0,42-1 15,-21-21-15,0 21 0,0 0 0,1-21 16,20 0-16,-21 0 0,0 0 16,22 0-16,-22 0 0,0 0 0,21-21 15,-21 0-15,22 0 0,-22-1 0,0 1 16,0 0-16,22-21 0,-22 21 0,0-22 15,21 1-15,-21 21 0,1-22 16,20 1-16,-21 21 0,0-21 0,22 20 16,-22 1-16,0 0 0,-21 0 0,21 0 15,0 21 1,-21 21 0,0 0-16,0 0 0,0 0 15,0 1-15,0-1 0,0 0 16,0 0-1,0-42 17,0 0-17,0 0-15,0-1 16,-21 1-16,21 0 0,-21 0 16,21 0-16,-21 21 15,0 0 1,-1 0-16,1 0 15,21 21-15,0 0 0,-21 0 16,21 0-16,-21 1 0,21 20 0,-21-21 16,21 0-16,0 22 0,0-22 0,0 0 15,0 21-15,0-21 0,0 1 16,0 20-16,0-21 0,0 0 0,0 0 16,21 1-16,0-1 0,0-21 0,0 21 15,1-21-15,-1 21 0,0-21 16,0 0-16,0 0 0,0 0 0,22 0 15,-22-21-15,21 0 0,-21 21 0,1-21 16,20-1-16,-21 1 0,0-21 0,22 21 16,-22 0-16,0-22 15,0 1-15,21 21 0,-20-22 0,-1 22 16,0-21-16,0 21 0,-21 0 0,0-1 16,21 1-16,-21 42 31,-21 1-31,21-1 15,-21 0-15,21 0 0,0 0 16,0 0-16,0 1 0,0 20 0,0-21 16,0 0-16,0 0 0,0 1 0,0-1 15,0 0-15,0 0 0,0 0 0,21 0 16,0-21-16,0 0 16,-21 22-16,22-22 0,-1 0 0,0 0 15,0 0-15,0 0 0,0-22 0,1 22 16,-1-21-16,0 0 0,0 0 15,0 0-15,0 0 0,1-22 0,-1 22 16,0-21-16,0 21 0,0-22 0,0 22 16,-21 0-16,22-21 0,-22 20 15,21 1-15,-21 0 0,0 42 32,0 0-32,0 1 0,0-1 15,0 0-15,0 0 0,0 0 16,0 0-16,0 1 0,0-1 15,0 21-15,0-21 0,0 0 0,0 1 16,0-1-16,0 0 0,21 0 16,0 0-16,0 0 0,0 1 15,1-22-15,-1 0 0,0 0 0,0 0 16,0 0-16,22 0 0,-22 0 0,0 0 16,0-22-16,0 22 0,0-21 15,1 0-15,-1-21 0,0 21 16,-21-22-16,21 1 0,0 0 0,0-43 15,1 21-15,-1 1 0,-21 21 16,21-22-16,0 1 0,-21-1 16,0 22-16,21-1 0,0 1 0,-21 0 15,0 21-15,0-22 0,0 22 16,0 0-16,0 42 16,0 0-16,0 0 15,0 22-15,-21-22 0,0 21 16,21 22-16,-21-22 0,21 0 0,0 22 15,-21-22-15,21 1 0,-21-1 0,21 0 16,-22 1-16,22-1 0,0 0 16,0 1-16,0-1 0,0-21 0,0 21 15,0-20-15,0-1 0,0 0 0,22 0 16,-1 0-16,-21 0 0,21 1 16,0-22-16,0 0 15,0 0-15,1 0 0,-1 0 0,-21-22 16,21 22-16,21-21 0,-21 0 15,1-21-15,-1 21 0,21-1 0,-21-20 16,0 0-16,22 21 0,-22-22 0,0 22 16,0-21-16,0 21 0,1-1 0,-1 1 15,-21 0-15,0 42 32,0 0-32,0 1 15,0-1-15,0 0 0,0 21 16,0-21-16,0 1 0,0-1 15,0 0-15,0 0 0,0 0 0,0 0 16,0 1-16,0-1 0,0 0 16,0 0-16,21-21 15,0 0-15,0 0 0,0 0 16,1 0-16,-1 0 0,0-21 16,0 0-16,0 21 15,0-21-15,1-22 0,20 22 0,-21 0 16,0-21-16,0 20 0,1-20 0,20 0 15,-21 21-15,0-22 0,-21 22 16,21 0-16,1 0 0,-22 42 31,0 0-31,-22 0 0,1 0 16,21 1-16,0-1 0,0 0 0,-21 0 16,21 0-16,0 0 0,0 22 0,0-22 15,0 0-15,0 0 0,0 0 16,0 1-16,0-1 0,0 0 15,21 0-15,0 0 0,1-21 16,-1 0-16,0 0 0,0 0 0,0 0 16,0 0-16,1 0 0,-1 0 15,0 0-15,0-21 0,-21 0 16,21 0-16,-21-22 0,0 22 16,0 0-16,0-21 0,0 21 15,0-22-15,0 22 0,0 0 0,0-21 16,-21 20-16,0 1 0,0 21 15,0 0-15,-22 0 0,22 0 16,-21 0-16,21 0 0,-1 0 0,1 0 16,0 0-16,42 0 31,0 0-31,1 0 16,-1 0-16,21 0 0,-21 0 0,22-21 15,-1 21-15,0 0 0,-21-21 16,22 0-16,-1 21 0,0-21 15,-20 21-15,20-22 0,-21 22 0,21 0 16,-20 0-16,-1 0 0,0 0 16,0 0-16,0 0 0,0 0 0,1 0 15,-22 22-15,0-1 16,0 0-16,0 0 0,0 0 16,0 0-16,0 1 0,0-1 0,0 0 15,0 0-15,0 0 0,-22 0 16,22 1-16,0-1 0,0 0 0,0 0 15,-21 0-15,21 0 0,0 1 16,-21-22-16,21 21 0,0 0 0,0 0 16,0-42 31,0 0-47,0 0 15,0-1-15,0 1 16,21 0-16,0 0 0,1-21 0,-1 20 15,0 1-15,0-21 0,21 21 0,-20-22 16,20 1-16,0 21 0,1 0 16,-22 0-16,21-1 0,0 1 0,1 21 15,-22 0-15,0 0 0,21 0 0,-20 21 16,-22 1-16,0-1 16,0 0-16,0 21 0,0-21 15,0 22-15,0-22 0,-22 0 0,22 0 16,0 22-16,-21-22 0,21 0 0,-21 0 15,21 0-15,0 0 16,0 1-16,0-1 0,21-21 16,0 0-16,1 0 0,-1 0 15,21 0-15,-21 0 0,22 0 16,-1 0-16,-21-21 0,21 21 0,1-22 16,-22 1-16,21 0 0,1 0 0,-22 0 15,21 0-15,-21-1 16,22-20-16,-22 21 0,0-21 0,0 20 0,0-20 15,0 21-15,1 0 0,-22 0 16,0-1-16,0 1 0,0 0 16,-22 21-1,1 21-15,0-21 16,0 21-16,21 1 0,0-1 16,-21 0-16,21 0 0,-21-21 15,21 21-15,0 0 0,0 1 0,0-1 16,0 0-16,0 0 15,0 0-15,21-21 0,-21 21 0,0 1 16,21-1-16,0-21 0,-21 21 0,21 0 16,-21 0-16,0 0 0,0 1 15,21-1-15,-21 0 16,0 0-16,0 0 0,-21 0 16,0-21-1,0 0-15,0 22 16,0-22-16,-1 0 0,1 0 15,0 0 1,21-22 0,0 1-1,0 0-15,0 0 0</inkml:trace>
  <inkml:trace contextRef="#ctx0" brushRef="#br0" timeOffset="95228.38">18267 10287 0,'0'0'0,"-21"0"0,-1 0 0,1 0 0,0 0 16,0 0-16,0 0 47,0 0-32,-1 0-15</inkml:trace>
  <inkml:trace contextRef="#ctx0" brushRef="#br0" timeOffset="95474.65">16722 10583 0,'0'0'0,"-43"0"0,-41 22 32,105-22-17,0 0-15,0 0 0,0 0 16,0 0-16,1 0 0,-1 0 15,21 0-15,-21 0 0,0 0 0,22 0 16,-22 0-16,0-22 0,0 22 16,-21-21-1</inkml:trace>
  <inkml:trace contextRef="#ctx0" brushRef="#br0" timeOffset="96683.35">741 13145 0,'-21'0'16,"21"21"15,0 0-31,0 0 16,0 0-16,21 0 16,0-21-1,21 0-15,-21 0 0,1 0 16,20 0-16,-21 0 0,21 0 0,-20-21 15,20 0-15,0 0 0,-21 21 16,22-21-16,-22 0 0,0-1 0,0 1 16,0 0-16,1 0 0,-22 0 15,0 0-15,0-1 0,0 1 16,-22 21 15,22 21-31,-21 1 0,21-1 16,-21 0-16,21 21 0,0 1 15,0-22-15,0 21 0,0 0 0,0 1 16,-21-1-16,21 0 0,-21 1 16,21-1-16,0 0 0,0 22 0,-21-43 15,21 21-15,0 1 0,-22-1 16,22-21-16,0 0 0,0 1 16,0-1-16,0 0 0,-21-21 31,0 0-31,21-21 0,-21 0 0,21-1 15,-21 1 1,0 0-16</inkml:trace>
  <inkml:trace contextRef="#ctx0" brushRef="#br0" timeOffset="96879.16">720 13589 0,'0'-21'16,"21"21"-1,0 0-15,0-21 0,0 21 16,0-21-16,22 21 0,-22-22 16,21 22-16,-21-21 0,1 21 15,20 0-15,-21-21 0,0 21 0,0 0 16,1-21-16,-1 21 16,0 0-16,0-21 0</inkml:trace>
  <inkml:trace contextRef="#ctx0" brushRef="#br0" timeOffset="97063.19">1651 13377 0,'0'0'0,"21"0"0,-21-21 16,21 21 30,-21-21-30</inkml:trace>
  <inkml:trace contextRef="#ctx0" brushRef="#br0" timeOffset="97547.84">3048 12510 0,'0'0'0,"0"-22"0,0 1 16,0 42 15,0 1-31,-21-1 0,21 0 0,-21 0 15,21 21-15,0 1 0,0 20 16,0-20-16,0 20 0,0 1 0,0-1 16,0 1-16,0-22 0,0 21 0,0-20 15,0-1-15,0 0 0,0 1 16,0-1-16,0-21 0,0 22 16,0-22-16,0 0 0,0 0 15,0 0-15,21-21 0,0 0 16,-21-21-16,21 0 0,-21 0 15,21 0-15</inkml:trace>
  <inkml:trace contextRef="#ctx0" brushRef="#br0" timeOffset="97887.67">2730 12658 0,'0'0'0,"0"-21"0,0-1 16,0 1-16,0 0 0,0 0 15,0 0-15,22 0 0,-1-1 0,21 1 16,-21 0-16,22 0 0,-22 0 16,21 21-16,0-21 0,1-1 0,-1 22 15,0 0-15,1 0 0,-1 0 16,0 0-16,22 22 0,-22-1 0,1 0 16,-1 21-16,-21-21 0,0 22 15,-21-1-15,0 0 0,0 1 0,0-1 16,-21 0-16,-21 1 0,21-1 15,-22 0-15,1 1 0,0-1 0,20-21 16,-20 22-16,21-22 0,-21 0 0,20 0 16,1-21-16,0 21 15,21-42 17,0 0-17</inkml:trace>
  <inkml:trace contextRef="#ctx0" brushRef="#br0" timeOffset="98459.68">3895 13166 0,'0'0'0,"21"0"15,0-21-15,-21-1 16,0 1-16,0 0 15,0 0-15,0 0 0,0 0 16,0-1-16,-21-20 0,21 21 16,-21 0-16,-1 0 0,1-1 0,21 1 15,-21 0-15,0 21 0,0 0 0,0 0 16,-22 0-16,22 0 0,0 21 16,-21 0-16,20 22 0,-20-22 0,21 21 15,0-21-15,0 22 0,-1-1 16,1-21-16,0 22 0,0-1 15,21-21-15,0 0 0,0 22 0,0-22 16,0 0-16,0 0 0,0 0 16,21-21-16,0 0 15,0 0-15,1 0 0,-1 0 16,0 0-16,21 0 0,-21-21 0,22 21 16,-22-21-16,21 0 0,-21 0 0,22-1 15,-22 1-15,0 0 0,0 0 16,0-21-16,1 20 0,-1-20 15,0 21-15,-21 0 0,0-22 16,0 22-16,21 0 0,-21 0 16,0 42-1,0 0-15,0 0 16,0 1-16,0-1 0,0 21 0,0-21 16,0 0-16,0 1 0,0 20 15,0-21-15,21 0 0,-21 0 0,0 1 16,0-1-16,21 0 0,1-21 15,-22 21-15,21-21 16,0 0-16,0 0 0,0 0 16,0 0-16,1-21 0</inkml:trace>
  <inkml:trace contextRef="#ctx0" brushRef="#br0" timeOffset="98863.68">4233 12996 0,'0'0'16,"0"-21"-16,-21 21 0,21-21 0,0 0 16,0 0-16,0 0 15,21 21-15,0-22 0,1 22 0,-1 0 16,0 0-16,21 0 0,-21 0 16,22 22-16,-22-1 0,21 0 0,-21 0 15,22 0-15,-22 22 0,21-22 16,-21 21-16,1-21 0,-22 22 15,0-22-15,0 21 0,0-21 0,-22 0 16,1 1-16,0-1 0,0 0 16,0 0-16,21 0 0,-21-21 0,-1 0 15,22-21 17,0 0-32,0 0 0,0 0 15,0-22-15,0 22 0,22-21 0,-1-1 16,0 22-16,0-21 0,0 0 15,0-1-15,1 1 0,-1 0 16,0 20-16,21-20 0,-21 21 16,22 0-16,-22 0 0,0 21 0,0 0 0,0 0 15,1 0-15,-1 0 0,0 0 16,0 0-16</inkml:trace>
  <inkml:trace contextRef="#ctx0" brushRef="#br0" timeOffset="100489.66">5482 13187 0,'0'0'0,"21"0"0,0 0 16,1 0 0,-1-21-16,-21 0 0,21 21 15,-21-22-15,0 1 0,21 21 16,-21-21-16,0 0 0,0-21 0,0 20 15,0 1-15,0-21 0,-21 21 0,0-22 16,21 22-16,-21-21 0,-1 21 16,1 0-16,-21 21 0,21 0 0,0 0 15,-1 0-15,-20 0 0,21 0 16,0 21-16,0 0 0,-1 21 0,1-21 16,0 22-16,0-1 0,0 0 0,0 1 15,-1-1-15,22 0 16,-21 1-16,21-22 0,0 21 0,0-21 15,0 22-15,0-22 0,0 0 0,0 0 0,21-21 16,1 21-16,-1 1 16,0-22-16,0 0 0,0 0 0,0 0 15,1 0-15,-1 0 0,0 0 0,0-22 16,21 22-16,-20-21 0,-1 0 16,0 0-16,0 0 0,0 0 0,0-22 15,1 22-15,20-64 16,-42 43-16,21 0 0,0-1 0,-21 1 15,0 0-15,0-1 0,21 1 0,-21 0 16,0 21-16,22-1 0,-22 44 31,0 20-31,0-21 16,0 21-16,0 1 0,0-1 16,0 0-16,0 1 0,0-1 0,0 0 15,0-20-15,0 20 0,0 0 0,0-21 16,0 22-16,0-22 0,21 0 15,0 0-15,0 0 0,0 1 0,0-22 16,1 0-16,-1 0 0,21 0 0,-21 0 16,22 0-16,-1 0 0,-21 0 15,21-22-15,1 22 0,-1-21 0,0 0 16,1 0-16,-1 0 0,0 0 0,-20-1 16,20-20-16,-21 21 15,0-21-15,0-1 0,1-20 0,-1 20 16,-21-20-16,0-1 0,0 1 0,0 21 15,0-1-15,0 1 0,0 0 16,0-1-16,0 22 0,0 0 0,-21 21 16,-1 21-1,22 21-15,0-20 16,0 20-16,0 0 0,0 1 0,-21 20 16,21-21-16,0 22 0,-21-22 0,21 1 15,-21-1-15,21 0 0,0 1 16,0-1-16,0 0 0,0-21 15,0 1-15,0 20 0,0-21 0,0 0 16,0 0-16,21-21 16,0 0-16,0 0 0,1 0 0,-1 0 15,21 0-15,-21 0 0,22-21 0,-1 0 16,0 21-16,1-21 0,-22-21 16,21 20-16,0 1 0,1-21 0,-22 0 15,21-1-15,-21-20 0,22 20 16,-22-20-16,0-1 0,0 1 15,-21-1-15,0 22 0,21-21 0,-21 20 16,0 22-16,22 0 0,-22 0 0,0 0 0,0 42 31,0 0-15,0 0-16,0 21 0,0 1 0,0-1 16,-22 0-16,22 1 0,0-1 15,0 0-15,0 22 0,0-22 0,0 1 16,0-1-16,0 0 0,0-21 0,0 22 15,0-22-15,0 21 0,0-21 16,0 1-16,22-1 0,-1 0 0,-21 0 16,21-21-16,0 21 0,0-21 0,0 0 15,22 0-15,-22 0 0,0 0 16,21 0-16,-20 0 0,20-21 16,-21 0-16,21 0 0,-20 21 0,20-21 15,-21-22-15,21 22 0,-20 0 16,-1-21-16,0 20 0,21-20 0,-42 0 15,21 21-15,-21-22 0,22 1 0,-22 21 16,0 0-16,0-1 0,0 1 16,-22 21-16,1 0 0,0 0 15,21 21-15,-21 1 0,0-1 0,0 21 16,-1-21-16,1 0 0,0 22 16,21-22-16,-21 0 0,21 21 0,0-20 15,0-1-15,0 0 0,0 0 0,0 0 16,21-21-16,0 21 0,0 1 15,1-22-15,-1 21 16,21-21-16,-21 0 0,0 0 0,22 0 16,-22 0-16,21 0 0,1 0 15,-1 0-15,0 0 0,-21-21 0,22-1 16,-1 1-16,0 0 0,-20 0 0,20-21 16,-21-1-16,21 1 0,-20 0 15,-1-1-15,0-20 0,0-1 0,0 1 16,0 20-16,1-20 0,-1 21 15,-21-22-15,0 22 0,0 21 0,0-22 16,0 22-16,0 0 0,-21 42 31,-1 0-31,1 22 16,0-22-16,0 21 0,0 0 0,21 22 16,-21-22-16,21 22 0,-22-22 0,22 22 15,0-22-15,0 0 0,0 1 16,0-1-16,0 0 0,22-21 0,-1 22 15,-21-22-15,21 0 0,0 0 0,0 0 16,0-21-16,1 0 0,20 0 16,-21 0-16,0 0 0,0 0 0,1 0 15,-1 0-15,21 0 0,-21-21 0,0 0 16,1 0-16,-1 0 0</inkml:trace>
  <inkml:trace contextRef="#ctx0" brushRef="#br0" timeOffset="104079.34">9356 13102 0,'0'0'0,"21"21"0,0 1 0,0-22 16,0 21-16,0-21 0,1 0 15,-1 0-15,0 0 16,0 0-16,0 0 0,0-21 16,1-1-16,-1 22 0,0-21 15,0-21-15,0 21 0,0-22 16,1 22-16,-1-21 0,0-22 0,0 22 16,-21 0-16,0-1 0,0 1 15,0 21-15,0-21 0,0 20 0,0 1 16,-21 21-16,0 0 0,0 0 15,-1 0-15,1 21 0,0 1 16,-21-1-16,21 21 0,-1-21 0,1 43 16,0-22-16,21 0 0,0 1 0,0-1 15,0 0-15,0 1 0,0-1 16,21-21-16,0 22 0,22-22 0,-22 0 16,0 0-16,21 0 0,-20-21 15,20 0-15,0 21 0,-21-21 16,22 0-16,-22 0 0,21 0 0,-21 0 15,22-21-15,-22 21 0,21-21 0,-21 0 16,22 0-16,-22 0 0,21-22 16,-21 22-16,22-21 0,-1-1 0,0 1 15,-20 0-15,20-1 0,0 22 0,1-21 16,-22 21-16,21 0 0,0 21 16,-20 0-16,-1 0 0,0 0 0,0 42 15,-21 0-15,0-21 16,0 1-16,0 20 0,0 0 0,0 1 15,0-22-15,0 21 0,0-21 16,-21 22-16,0-22 0,21 21 0,0-21 16,-21 0-16,-1 1 0,22-1 15,0 0-15,0-42 47,22 0-47,-1-1 0,0 22 0,0-21 16,0-21-16,0 21 0,1 0 0,20-22 15,-21 1-15,21 0 0,1-1 16,-22-20-16,21 20 0,1 1 0,-22 0 16,21 21-16,-21-22 0,-21 22 15,0 0-15,0 42 16,-21 0 0,0 0-16,0 1 0,0-1 0,-1 21 15,1-21-15,0 22 0,0-1 16,21-21-16,0 21 0,0-20 0,0 20 15,0-21-15,0 0 0,0 22 0,21-22 16,0 0-16,0 0 0,1 0 16,-1-21-16,21 21 0,-21 1 0,22-22 15,-22 0-15,21 0 0,0 21 0,1-21 16,-1 0-16,-21 0 16,22 0-16,-1 0 0,0-21 0,-21-1 15,22 1-15,-22 0 0,21 0 0,-21 0 16,1 0-16,-1-22 0,-21 22 15,0-21-15,21-1 0,-21 1 0,0 0 16,0 21-16,0-22 0,0 22 0,0 0 16,-21 21-16,0 0 15,-1 0-15,1 21 0,0 0 16,21 0-16,-21 22 0,21-22 0,0 21 16,0-21-16,0 22 0,0-22 15,0 0-15,0 0 0,0 0 0,0 1 16,0-1-16,0 0 0,21 0 15,0-21-15,0 0 0,1 21 16,-1-21-16,0 0 0,0 0 0,0 0 16,0 0-16,1 0 0,-1 0 0,21 0 15,-21-21-15,0 0 0,22 0 16,-22 0-16,0-1 0,0 1 0,22-21 16,-22 0-16,0-1 0,0 1 0,0-22 15,0 22-15,22 0 0,-22 21 16,0-22-16,0 22 0,0 0 0,1 0 15,-1 21-15,0 0 16,0 21-16,-21 0 16,0 0-16,0 0 0,0 1 0,0-1 15,0 0-15,0 0 0,0 0 0,0 0 16,0 1-16,0-1 16,21-21-16,-21-21 31,0-1-31,0 1 15,0 0-15,0 0 0,0 0 16,0 0-16,-21-1 0,0 1 0,21 0 16,0 0-16,-21 21 15,21-21-15,-21 21 0,-1 0 16,22 21-16,-21 0 16,0 0-16,0 0 0,0 1 15,21 20-15,-21-21 0,-1 21 0,22-20 16,0 20-16,-21-21 0,21 21 0,-21-20 15,21-1-15,0 21 0,0-21 16,0 0-16,0 1 0,0-1 0,21 0 16,0-21-16,-21 21 0,22 0 0,-1-21 15,0 21-15,21-21 0,-21 0 16,22 0-16,-22 0 0,21 0 0,-21 0 16,22 0-16,-1 0 0,-21 0 0,22 0 15,-22 0-15,21-21 16,-21 0-16,0 0 0,22 0 0,-22 0 15,21-43-15,-21 22 0,1-1 16,-1 22-16,0-21 0,0 0 16,0 20-16,-21-20 0,0 21 0,0 0 15,0 0-15,0 42 32,0 0-32,0 0 0,0 0 0,-21 22 15,21-22-15,-21 0 0,21 21 16,-21-21-16,21 1 0,0 20 0,0-21 15,0 0-15,0 0 0,0 1 0,0-1 16,0 0-16,21-21 16,0 21-16,0-21 15,0 0-15,1 0 0,-1 0 16,0 0-16,0 0 0,0-21 0,22 21 16,-22-21-16,0 0 0,21-1 15,-21 1-15,1-21 0,-1 0 0,0 20 16,0-41-16,21 21 0,-20-1 0,-1 1 15,-21 21-15,21-22 0,0 22 16,-21 0-16,0 0 0,0 42 31,0 0-31,0 0 0,0 1 16,0-1-16,0 0 0,0 21 16,0-21-16,0 1 0,0 20 0,0-21 15,0 0-15,0 0 0,0 1 16,0-1-16,0 0 0,0 0 0,21-21 15,0 21-15,1 0 0,-1-21 0,21 0 16,-21 22-16,22-22 0,-22 0 16,21 0-16,0 0 0,-20 0 0,-1 0 15,21-22-15,-21 1 0,0 0 16,1-21-16,-1 21 0,0-22 0,-21 1 16,21-22-16,-21 22 0,21-21 0,-21 20 15,0-20-15,0 20 0,0-20 16,0 21-16,0-1 0,0 1 15,0 21-15,0-22 0,0 22 0,0 0 16,0 0-16,0 0 0,-21 21 31,21 21-31,-21 0 0,21 0 16,0 22-16,0-22 0,0 21 16,-21 0-16,21 1 0,0-1 0,-21 0 15,21 1-15,0-1 0,0 0 0,0 22 16,0-22-16,0-21 0,0 22 15,0-1-15,0-21 0,0 22 0,0-22 16,0 0-16,0 0 0,0 0 0,0 0 16,0 1-1,21-22-15,0 0 0,0 0 16,0 0-16,0-22 0,1 1 16,20 0-16,-21 0 0,0 0 15,22 0-15,-22-22 0,0 1 0,21 21 16,-21-22-16,1 1 0,-1 0 0,0 21 15,0-22-15,0 22 0,-21 0 16,21 21-16,-21-21 0,0 0 0,0 42 31,0 0-31,0 0 16,0 0-16,-21 22 0,21-22 16,0 21-16,-21-21 0,21 22 0,0-22 15,0 0-15,0 0 0,0 21 16,0-20-16,0-1 0,0 0 0,21 0 15,-21 0-15,21-21 16,1 0-16,-1 0 0,0 0 0,0 0 16,0 0-16,0 0 0,22 0 0,-22 0 15,21 0-15,1-21 0,-22 0 16,21 0-16,-21 0 0,0-22 16,22 22-16,-22-21 0,0-1 0,0 1 0,0 0 15,1 21-15,-1-22 0,-21 22 16,0 0-16,-21 42 31,21 21-15,-22-20-16,22-1 0,-21 21 0,21-21 15,0 0-15,-21 1 0,21 20 0,0-21 16,0 0-16,0 0 0,0 1 16,0-1-16,0 0 0,21-21 15,0 0-15,-21 21 0,22-21 0,-1 0 16,0 0-1,0 0-15,0 0 0,0-21 0,1 0 16,-22 0-16,21-1 0,0 1 16,0-21-16,0 21 0,-21-64 15,0 43-15,0-1 0,0 22 16,0-21-16,0 21 0,0 0 0,-21-1 16,0 1-16,0 21 0,0 0 15,-1 0-15,-20 0 0,21 0 0,0 0 16,0 21-16,-22 1 0,22-1 0,21 0 15,-21 0-15,21 0 0,-21 0 16,21 1-16,0-1 0,0 0 0,0 0 16,0 0-16,0 0 0,0 1 15,21-22-15,0 21 0,0-21 0,-21 21 16,21-21-16,1 0 0,-1 0 0,0 0 16,0 0-16,0 0 15,22 0-15,-22 0 0,0 0 0,0-21 16,0 21-16,22-21 0,-22-1 0,21 1 15,-21-21-15,22 21 0,-22 0 16,21-22-16,-21 22 0,0 0 0,1 21 16,-1-21-16,-21 0 0,0 42 31,0 0-15,0 21-16,0-21 0,-21 1 15,21-1-15,0 0 0,0 21 16,-22-21-16,22 1 0,-21-1 15,21 0-15,0 0 0,0 0 0,-21 0 16,21 1-16,-21-1 0,21 0 16,0 0-16,0 0 15,21-42 17,0 0-17,0 0-15,-21 0 0,22-1 16,-1-20-16,0 21 0,0-21 0,21-1 15,-20 1-15,-1 0 0,21-1 16,0 22-16,1-21 0,-22 21 0,21-1 16,1 1-16,-22 0 0,0 0 15,21 21-15,-21 0 0,1 0 16,-1 21-16,-21 0 16,0 0-16,0 1 0,0 20 0,0-21 15,0 21-15,0 1 0,0-22 16,0 21-16,0-21 0,0 22 0,0-22 15,0 0-15,0 0 0,0 0 0,0 1 16,0-1-16,21-21 0,-21 21 16,21-21-16,0 0 0,0 0 0,1 0 15,-1 0-15,0 0 0,0 0 16,0-21-16,0 0 0,1 21 16,-1-22-16,0-20 0,0 21 15,0 0-15,0 0 0,1-22 0,-22 22 16,0 0-16,21 0 0,-21 0 15,0-1-15,0 1 0,0-21 16,0 21-16,0 0 16,0-1-16,0 1 0</inkml:trace>
  <inkml:trace contextRef="#ctx0" brushRef="#br0" timeOffset="104352.66">14922 12192 0,'0'0'0,"-21"0"0,-21 0 31,42-21-31,-21 21 62,0 0-62</inkml:trace>
  <inkml:trace contextRef="#ctx0" brushRef="#br0" timeOffset="104603.39">13885 12531 0,'0'0'15,"-21"0"-15,-21 0 0,21 0 0,21 21 0,21-21 32,0 0-17,0 0-15,21 0 0,-20 0 0,-1-21 16,21 21-16,-21 0 0,22 0 0,-1 0 15,-21 0-15,21-21 0,-20 21 16,-1 0-16,0 0 0,0 0 0,-21-22 16,-21 22-1,-21 0-15,20 0 16</inkml:trace>
  <inkml:trace contextRef="#ctx0" brushRef="#br0" timeOffset="106236.08">1249 15028 0,'0'0'0,"-21"0"0,-1 0 16,1 0-16,0 0 15,0 0-15,0 0 0,0 0 16,-1 0-16,1 0 0,0 0 16,0-21-16,0 21 0,21-21 15,-21 0-15,-1 0 16,22 0-16,0-1 15,0 1-15,0 0 0,0 0 16,0 0-16,22 0 0,-1-22 0,0 22 16,0 0-16,21 0 0,1 0 15,-1-1-15,0 1 0,1 0 16,-1 21-16,0 0 0,-20 0 0,20 0 16,-21 0-16,0 21 0,-21 0 15,0 22-15,0-22 0,-42 21 16,21-21-16,0 22 0,-22-22 15,1 21-15,21 1 0,-22-1 0,1 0 16,21 1-16,-21 20 0,20-21 16,1 1-16,0-1 0,0 0 15,21 1-15,0-1 0,0-21 0,0 22 16,0-22-16,0 0 16,0 0-16,21 0 0,0 0 0,0-21 15,22 0-15,-22 0 0,21 0 16,1 0-16,-22 0 0,21 0 0,0-21 15,-20 0-15,20 0 0,-21 0 16,21 0-16,-20-22 0,-22 22 0,0 0 16,0 0-16,0-22 0,0 22 15,-22 0-15,1-21 0,0 21 0,-21-1 16,-1 1-16,22 0 0,-21 0 16,0 0-16,-1 21 0,22 0 15,-21 0-15,21 0 0,-1 0 0,1 0 16,0 21-16,0 0 15,0-21-15,21 21 0,0 0 0,0 1 16,-21-1-16,21 0 0,0 0 16,-22 0-16,22 0 0,0 1 15,22-22 1,-1 0-16</inkml:trace>
  <inkml:trace contextRef="#ctx0" brushRef="#br0" timeOffset="106495.66">1990 15071 0,'0'21'94</inkml:trace>
  <inkml:trace contextRef="#ctx0" brushRef="#br0" timeOffset="112183.47">3006 15071 0,'0'-21'16,"-22"21"-16,1 0 15,21 21 48,0 0-63,0 0 0,0 21 15,21-20-15,-21-1 0,22 0 0,-22 21 16,0-21-16,21 1 0,-21-1 16,21 0-16,-21 0 0,21-21 0,-21 21 15,21-21-15,0 0 16,1 0-16,-1 0 15,-21-21-15,21 21 0,0-21 16,0-21-16,0 20 0,1 1 16,-1-21-16,0 0 0,0-1 15,21 1-15,-20 0 0,20-1 0,-21-20 16,21 20-16,-20-20 0,-1 21 0,0-22 16,0 1-16,0-1 0,0 22 15,-21-22-15,0 22 0,0-22 0,0 22 16,0 21-16,0-21 0,0 20 15,0 1-15,0 64 32,0-22-32,22 21 0,-1 22 15,0-22-15,0 21 0,-21-20 16,21 20-16,0 1 0,1-22 0,-22 0 16,0 22-16,21-22 0,-21 1 15,0-1-15,0 21 0,0-20 16,0-1-16,0 0 0,0-20 0,0 20 15,0-21-15,0 0 0,0 0 16,0 1-16,0-44 31,0 1-31,0 0 0,0 0 16,-21-21-16,-1 20 0,22-20 16,-21 21-16,0 0 0,-21-22 0,21 1 15,-1 21-15,-20 0 0,0-22 16,21 22-16,-22 0 0,22 0 0,-21 21 15,21 0-15,-1 0 0,1 0 16,0 0-16,0 0 0,0 0 16,21 21-16,-21-21 0,21 21 0,-22 0 15,22 1-15,0-1 0,0 0 16,0 0-16,0 0 0,0 0 0,0 1 16,0-1-16,0 0 0,22 0 15,-1-21-15,0 21 0,21-21 0,-21 0 16,22 0-16,-1 0 0,0 0 15,22 0-15,-22-21 0,22 0 0,-22 0 16,22 0-16,-1-1 0,1 1 16,-22 0-16,21 0 0,-20 0 15,-1 0-15,22-22 0,-22 22 0,-21 0 16,21 0-16,-20-22 0,-1 22 16,-21 0-16,0 0 0,0 0 0,0 0 15,-21 21 1,-1 0-16,1 21 0,0 0 15,0 0-15,21 0 0,-21 0 0,21 1 16,-21-1-16,21 0 0,0 0 16,0 0-16,0 22 0,0-22 0,0 0 15,0 0-15,0 0 16,0 0-16,21 1 0,0-22 0,0 21 16,0 0-16,0 0 15,1-21-15,-1 21 0,-21 0 16,0 1-1,-21-22 1,-1 0 0,1 0-16,0 0 0,0-22 15,0 1-15,0 21 0,-1-21 0,1 0 16,0 0-16,0 0 0,0-1 0,0 1 16,-1 21-16,22-21 0,-21 21 15,21 21 16,0 0-15,0 1-16,0-1 0,0 0 16,0 0-16,21 0 0,-21 0 0,22 1 15,-1-1-15,-21 0 0,21-21 16,0 0-16,0 0 0,0 0 16,1 0-16,-1 0 0,21-21 0,-21 21 15,22-21-15,-22-1 0,21 1 16,0 0-16,-20 0 0,20-21 15,0 20-15,-21 1 0,22 0 0,-1-21 16,-21 21-16,22-22 0,-22 1 16,0 21-16,0-22 0,0 22 0,0 0 15,-21 0-15,22 0 0,-22 0 16,-22 42 0,1 0-16,0 0 15,21 0-15,-21 0 0,21 1 16,-21-1-16,21 0 0,0 0 0,0 21 15,0-20-15,0-1 0,0 0 16,0 0-16,21-21 0,0 21 0,-21 0 16,0 1-16,21-1 0,0 0 0,-21 0 15,0 0-15,0 0 16,-21-21 15,0 0-31,0 0 0,0 0 16,0 0-16,-22-21 0,22 0 0,0 0 15,0 21-15,0-21 0,-1 0 16,1-1-16,0 22 0,21-21 16,-21 21-16,21 21 31,0 1-15,21-1-16,-21 0 15,21-21-15,0 21 0,-21 0 16,22 0-16,-1-21 0,0 22 0,0-1 15,0-21-15,22 0 0,-22 0 16,0 0-16,0 0 0,21 0 0,-20 0 16,20 0-16,-21 0 0,21-21 15,-20 21-15,20-22 0,0 1 0,-21 0 16,22 0-16,-22 0 0,0 0 16,21-22-16,-42 22 0,22 0 0,-1-21 15,-21 20-15,21-41 0,-21 42 16,0 0-16,0-1 0,0 1 15,0 0-15,0 0 0,-21 21 16,0 0 0,-1 0-16,22 21 15,-21 0-15,21 0 0,-21 1 16,21-1-16,-21 0 0,21 21 16,0-21-16,0 1 0,0-1 0,0 0 15,0 0-15,0 0 0,0 0 0,0 1 16,0-1-16,21 0 0,0-21 15,0 21-15,1-21 0,-1 0 16,0 0-16,0 0 0,0 0 16,0 0-16,1 0 0,-1-21 0,21 0 15,-21 21-15,22-21 0,-22-1 16,21 1-16,-21 0 0,22-21 16,-22 21-16,0-22 0,0 22 0,0-21 15,0 21-15,-21-22 0,22 22 0,-22-21 16,0 21-16,0-1 15,0 1-15,-22 21 16,1 0-16,0 0 0,0 21 16,21 1-1,0-1 1,21-21-16,0 0 16,0 0-16,1 0 0,-1 0 15,0 0-15,0 0 0,0-21 0,0 21 16,1-22-16,-1 22 15,0 0-15,0-21 0,0 21 16,0 0-16,-21 21 31,0 1-31,0-1 0,0 0 0,0 0 16,0 0-16,0 22 16,0-22-16,0 0 0,0 0 0,-21 0 15,21 0-15,0 1 0,0-1 0,0 0 16,0 0-16,0 0 0,0 0 15,21 1-15,-21-1 16,22-21-16,-1 0 0,21 21 0,-21-21 16,0 0-16,1 0 0,20 0 15,-21 0-15,21 0 0,-20-21 0,-1 21 16,21-21-16,-21-1 0,0 1 0,22 0 16,-22 0-16,0 0 0,-21 0 15,21-1-15,0-20 0,-21 0 0,22-1 16,-22 1-16,21 0 0,0-1 15,-21-20-15,0 21 0,0-22 0,0 1 16,0 20-16,0 1 0,0 0 0,21 20 16,-21-20-16,0 21 15,0 0-15,0 42 16,0 0-16,0 0 16,0 22-16,0-22 15,0 21-15,0 0 0,0 1 0,0 20 16,0-20-16,0-1 0,0 0 0,0 1 15,0-1-15,0 0 0,0 1 16,0-1-16,0-21 0,0 21 0,0-20 16,0-1-16,0 21 0,0-21 0,21 0 15,0 1-15,1-1 16,-1-21-16,0 0 0,0 0 0,0 0 16,22 0-16,-22 0 0,21 0 0,-21 0 15,0-21-15,22-1 0,-22 1 16,21 0-16,-21 0 0,22 0 15,-22 0-15,0-1 0,0-20 0,0 21 16,1-21-16,-1 20 0,-21-20 16,0 21-16,21 0 0,-21 0 0,21-1 15,-21 1-15,0 42 32,0 1-32,0-1 0,0 0 15,0 0-15,0 0 0,0 0 0,0 1 16,0-1-16,-21 0 15,21 0-15,0 0 0,0 0 0,0 1 16,0-1-16,0 0 0,21-21 16,-21 21-16,21-21 0,0 0 15,1 0-15,-1 0 0,0 0 0,0 0 16,0 0-16,0 0 0,22 0 0,-22 0 16,0 0-16,0-21 0,0 0 15,1 0-15,-1-1 0,-21 1 0,21-21 16,0 21-16,-21-22 0,21 22 0,0-21 15,-21 21-15,22-22 0,-22 22 16,21 0-16,0 0 0,-21 0 0,0 0 16,0 42-1,0 0-15,0 0 16,0 0-16,0 22 0,0-22 16,-21 0-16,21 42 0,-21-41 15,21-1-15,0 0 0,0 0 16,0 0-16,0 0 0,0 1 15,21-22-15,-21 21 0,21-21 0,0 0 16,0 21-16,0-21 0,1 0 16,-1 0-16,0 0 0,0 0 15,0 0-15,0 0 0,1-21 0,20 21 16,-21-21-16,0-1 0,0 1 0,1 0 16,-22 0-16,21 0 0,0-22 15,-21 1-15,0 21 0,0-21 0,0-22 16,0 22-16,0-1 0,0 1 15,-21 21-15,-22-21 0,22 20 16,0 1-16,-21 0 0,-1 21 0,22 0 16,-21 0-16,0 21 0,20 0 15,-20 1-15,21-1 0,0 0 0,0 21 16,-1-21-16,22 22 0,0-22 0,0 21 16,0-21-16,0 1 0,0 20 15,0-21-15,0 0 0,22 0 16,-1 1-16,21-22 0,-21 21 0,0 0 0,22-21 15,-22 0-15,21 0 0,1 0 16,-1 0-16,0 0 0,1 0 16,-1 0-16,0 0 0,1 0 0,-1 0 15,0-21-15,1 0 0,-22 21 0,21-22 16,-21-20-16,0 21 0,1 0 16,-1-22-16,0 22 0,0-21 0,-21 21 15,0-22-15,0 22 0,0 0 16,0 0-16,0 42 15,0 0 1,0 0-16,0 1 16,0-1-16,0 21 0,-21-21 0,21 0 15,0 1-15,-21 20 0,21-21 16,0 0-16,0 0 0,0 1 0,0-1 16,0 0-16,0 21 15,0-21-15,0 1 16,0-1-16,21-21 0,-21 21 15,0-42 17,0 0-17,21-1-15,-21 1 0,0-21 0,21 21 16,0-22-16,1 1 0,20-43 16,-21 43-16,0-21 15,0 20-15,22 1 0,-22 0 0,42-22 16,-20 43-16,-22 0 0,0 21 15,0 0-15,0 0 0,1 0 16,-1 21-16,0 0 0,0 0 0,0 0 16,-21 64-16,21-64 0,-21 22 15,0-1-15,22-21 0,-22 21 16,0-20-16,0 20 0,0-21 0,0 0 16,0 22-16,21-22 0,-21 0 0,21 0 15,0 0-15,-21 0 0,21-21 16,0 22-16,1-1 0,-1-21 15,0 21-15,21-21 0,-21 0 0,1 0 16,-1 0-16,0 0 0,0 0 16,21-21-16,-20 0 0,-1-1 15,0 22-15,21-21 0,-21-21 0,22 21 16,-22-22-16,42-41 0,-41 41 16,20 1-16,-21-21 0,0 20 15,0 1-15,1 0 0,-1-1 0,-21 22 16,0 0-16,0 0 0,0 0 15,-21 21-15,-1 0 16,-20 0-16,21 21 0,0 0 0,21 0 16,-21 21-16,21-20 0,0-1 15,-22 21-15,22-21 0,0 0 0,0 1 16,0 20-16,0-21 0,0 0 16,0 0-16,22 1 0,-1-1 0,-21 0 15,21 0-15,0 0 0,0 0 16,0 1-16,-21-1 0,22 0 15,-22 0-15,21-21 0,-21 21 16,0 0-16,0 1 16,-21-22-1,-1 0-15,1 0 0,0 0 16,0 0-16,0 0 0,0 0 16,-1 0-16,1 0 15,0 0 1,21-22-16,0 1 0,-21 0 15,21 0 1</inkml:trace>
  <inkml:trace contextRef="#ctx0" brushRef="#br0" timeOffset="112494.86">7599 14139 0,'-64'-42'15,"64"63"63,-21 0-62,0-21-16,0 0 0,21 22 16,-21-22-16</inkml:trace>
  <inkml:trace contextRef="#ctx0" brushRef="#br0" timeOffset="112762.65">6413 14626 0,'0'0'0,"-42"0"16,63 0-1,0 0-15,22 0 0,-1 0 0,0 0 16,1-21-16,-1 21 0,0 0 15,1-21-15,-1 21 0,0 0 16,1-21-16,-1 21 0,-21 0 0,0 0 16,1 0-16,-1 0 0,-21-21 47</inkml:trace>
  <inkml:trace contextRef="#ctx0" brushRef="#br0" timeOffset="115447.35">1524 16383 0,'0'0'0,"21"0"0,-21-21 0,21 21 0,0 0 16,-21-21-16,0 0 0,22 21 16,-22-22-16,21 1 0,-21 0 0,0 0 15,0 0-15,0 0 0,0-1 16,-21 1-16,-1 0 0,1-21 15,0 21-15,-21-1 0,21 1 0,-22 21 16,22 0-16,-21 0 0,-1 0 16,22 0-16,-21 0 0,0 21 0,-1 1 15,1 20-15,21-21 0,-22 21 16,22-20-16,-21 20 0,21 0 0,0 1 16,21-22-16,0 21 15,0-21-15,0 0 0,0 1 0,0-1 16,0 0-16,21-21 0,0 0 15,0 0-15,0 0 0,22 0 16,-22 0-16,21 0 0,-21 0 0,22 0 16,-1-21-16,-21 0 0,21-1 15,-20 1-15,-1 21 0,0-21 0,0 0 16,0 0-16,0 0 0,-21-1 16,0 1-16,0 0 0,0 0 15,0 42 32,0 0-47,-21-21 0,21 21 0,0 22 16,0-22-16,0 0 0,0 0 15,0 22-15,0-22 0,0 0 0,0 21 16,0-21-16,0 22 0,0-22 16,0 21-16,0 1 0,-21-22 15,21 21-15,0-21 0,0 22 0,0-22 16,-21 0-16,21 0 0,-21 0 15,0 0-15,-1 1 0,1-22 16,0 0-16,0 0 0,0 0 16,-22 0-16,22 0 0,-21 0 15,21 0-15,-22 0 0,22 0 16,-21 0-16,21-22 0,0 22 0,-1 0 16,1 0-16,0-21 0,21 0 31,0 0-16,21 0 1,0 21-16,1-21 0,-1 21 16</inkml:trace>
  <inkml:trace contextRef="#ctx0" brushRef="#br0" timeOffset="115679.06">2074 16595 0,'0'0'0,"0"-21"0,0 42 15,0 0 1,0-42-16,43 0 62,-22 21-62,-21-22 0</inkml:trace>
  <inkml:trace contextRef="#ctx0" brushRef="#br0" timeOffset="117920.6">3577 16870 0,'-21'21'15,"21"0"1,-21-21-16,21-21 31,0 0-15,21 0-16,0 0 0,0-1 15,0 1-15,1-21 0,20 0 0,-21 20 16,21-20-16,1 0 0,-1-1 0,0 1 16,1 0-16,-1-1 0,0-20 15,22-1-15,-22 1 0,1-1 0,-22 1 16,0-1-16,21 1 0,-21 21 15,-21-1-15,22 1 0,-22 0 16,21 20-16,-21 1 0,0 0 0,-21 21 16,-1 0-16,22 21 15,0 0-15,-21 1 0,21 20 16,-21 0-16,21 1 0,0-1 0,21 21 16,-21 1-16,0-1 0,0-20 0,0 20 15,0-20-15,0 20 0,-21-21 16,21 1-16,0-1 0,0 0 0,0 1 15,0-1-15,0-21 0,0 22 16,0-22-16,-42 0 0,42 0 16,-21-21-16,21 21 0,0-42 31,-22 0-31,22 0 16,0 0-16,0-1 0,0 1 15,-21-21-15,0 21 0,0-22 0,21 22 16,-21-21-16,0 21 0,21-22 0,-22 22 15,1 0-15,0 0 0,0 0 16,0 0-16,-22-1 0,22 1 0,0 21 16,0 0-16,-21 0 0,20 0 15,1 21-15,0 1 0,0-1 0,0 0 16,0 0-16,21 21 0,0-20 16,0 20-16,0-21 0,0 21 15,0-20-15,0 20 0,21-21 16,0 21-16,21-20 0,-21-1 0,1 0 15,20 0-15,-21-21 0,21 0 16,1 0-16,-22 0 0,21 0 0,1 0 16,-1 0-16,-21-21 0,21 0 15,1 0-15,-1-1 0,0 1 0,22 0 16,-22 0-16,1-21 0,-1 20 16,0 1-16,-21-21 0,22 21 0,-1-22 15,-21 22-15,0-21 0,1 21 16,20 0-16,-42-1 0,21 1 15,0 0-15,-21 42 32,0 0-32,0 1 15,0-1-15,0 21 0,0-21 0,-21 22 16,0-22-16,0 0 0,0 21 16,21-21-16,-22 22 0,1-22 0,21 21 15,0-21-15,-21 1 0,0-1 16,21 0-16,-21 0 0,0-21 15,-1 0 1,44 0 0,-1-21-16,0 0 0,-21 0 15,21-1-15,0 1 0,0-21 16,1 21-16,20-22 0,-21 22 0,0-21 16,0 0-16,22 20 0,20-20 0,-20 21 15,-22 0-15,0 0 0,0-1 16,0 22-1,-21 22-15,0-1 16,0 0-16,0 0 0,0 0 0,0 22 16,0-22-16,0 0 0,0 21 15,0-21-15,0 1 0,0 20 0,0-21 16,0 0-16,0 0 0,21 1 16,-21-1-16,22-21 0,-22 21 15,21-21-15,0 0 0,0 0 0,0 0 16,0 0-16,1-21 15,-1 0-15,21 21 0,-21-22 0,0 1 16,22-21-16,-22 21 0,21 0 16,1-1-16,-22-20 0,0 21 0,0-21 15,0 20-15,0-20 0,-21 21 0,22 0 16,-22 0-16,0-1 0,-22 22 31,1 0-31,21 22 16,-21-1-16,0 0 0,21 0 15,-21 0-15,21 0 0,0 22 0,-21-22 16,-1 0-16,22 0 0,0 0 16,0 1-16,-21-1 0,21 0 0,0 0 15,-21-21-15,21 21 0,0 0 16,0-42 15,0 0-31,21 21 0,0-21 16,1 0-16,-22 0 0,21-1 0,0-20 15,0 21-15,0-21 0,0 20 16,1 1-16,20-21 0,-21 21 16,21 0-16,1-1 0,-22 22 0,21 0 15,-21 0-15,1 0 0,-22 22 16,21-22-16,-21 21 0,0 0 16,0 0-16,0 0 0,0 22 15,0-22-15,0 0 0,0 0 0,0 0 16,0 0-16,0 1 0,0-1 15,0 0-15,0 0 0,21 0 16,0-21-16,0 21 0,0-21 0,1 0 16,-1 0-16,21 0 0,-21 0 15,22 0-15,-22 0 0,21 0 0,-21 0 16,22-21-16,-1 21 16,0-21-16,-21 0 0,22 0 0,-1 0 15,-21-1-15,43-20 0,-43 0 16,0 21-16,0-22 0,0 22 15,1-21-15,-22 21 0,0-1 16,0 1-16,0 0 0,-22 21 31,1 21-31,0-21 0,0 21 0,0 22 16,21-22-16,-21 0 0,-1 0 16,22 22-16,-21-22 0,21 0 0,0 0 15,0 0-15,0 0 0,0 1 16,0-1-16,0 0 0,21 0 15,1 0-15,-1-21 0,0 21 0,0-21 16,0 0-16,0 0 0,1 0 16,-1 0-16,0 0 0,0 0 0,21-21 15,-20 0-15,-1 21 0,0-21 16,21 0-16,-21 0 0,1-22 0,-1 22 16,0-21-16,0-22 0,-21 22 15,0 0-15,0 20 0,0-20 16,-21 0-16,0 21 0,-22-1 0,22 1 15,-21 21-15,21 0 16,-22 0-16,22 0 0,-21 0 0,21 0 16,-22 21-16,22 1 0,-21-1 0,21 0 15,0 0-15,-1 21 0,22-20 16,0-1-16,-21 0 0,21 0 0,0 0 16,0 0-16,0 1 15,21-22-15,1 21 0,-1-21 16,0 0-16,0 0 0,21 0 0,-20 0 15</inkml:trace>
  <inkml:trace contextRef="#ctx0" brushRef="#br0" timeOffset="118210.64">7345 15812 0,'0'0'0,"0"-43"0,21 22 0,-21 0 16,-21 42-1,0 0 1,-1 22-16,22-22 0,-21 21 16,0 0-16,0 22 0,0-22 0,21 1 15,-21-1-15,21 0 0,-22 1 0,1-1 16,21 0-16,0 1 0,0-1 16,0-21-16,0 21 0,0-20 0,0-1 15,0 0-15,0 0 0,0 0 16,0 0-16,21-21 0,1 0 15,-22 22-15,21-22 0,0 0 0,0 0 16,0 0-16,0 0 0,-21-22 16,22 1-16,-1 0 0,0 0 0,0 0 15</inkml:trace>
  <inkml:trace contextRef="#ctx0" brushRef="#br0" timeOffset="118431.51">6964 16129 0,'0'0'0,"-21"21"0,-1-21 0,86 0 31,-1 0-31,-41 0 16,-1 0-16,0 0 0,42 21 0,-41-21 16,20 0-16,-21 0 0,0 0 0,0 0 15,-21-21-15,43 21 0,-22 0 0,0 0 16,0 0-16,0 0 15,-42-21-15,21 0 0,0 0 16</inkml:trace>
  <inkml:trace contextRef="#ctx0" brushRef="#br0" timeOffset="120819.14">8234 16404 0,'0'0'0,"21"-21"0,64 0 0,-64 0 15,21 21-15,-42-21 0,0-1 16,0 1-16,0 0 0,0-21 0,0 21 16,0-22-16,0 1 0,-21 21 0,0-22 15,0 1-15,-1 21 0,-20 0 16,21 0-16,-21-1 0,-1 1 0,22 21 15,-21 0-15,-1 0 0,1 0 16,21 21-16,-21 1 0,-1-1 0,22 0 16,0 21-16,-21 1 0,20-1 15,1 0-15,0 1 0,0-1 16,0-21-16,0 21 0,-1 1 0,22-1 16,0-21-16,0 0 0,0 22 15,0-22-15,0 0 0,22 0 16,20-21-16,-21 0 0,0 0 0,0 0 15,22 0-15,-1 0 0,-21 0 16,22 0-16,-1-21 0,0 0 0,-21 0 16,22 0-16,-1-1 0,-21 1 15,22-21-15,-22 21 0,0-22 0,0 22 16,0-21-16,-21 0 0,21 20 0,1-41 16,-22 21-16,0 20 0,0 1 0,21 0 15,-21 0-15,-21 42 31,21 0-31,0 22 16,0-22-16,0 0 0,0 42 0,0-41 16,-22 20-16,22-21 0,0 0 0,0 22 15,0-22-15,0 0 0,0 21 0,0-21 16,22-21-16,-22 22 0,21-22 0,0 0 16,-21 21-16,42-21 0,-21 0 0,1 0 15,-1 0-15,0 0 0,0 0 16,0 0-16,0 0 0,1-21 0,20 21 0,-21-22 15,21 1-15,-20 0 0,20 0 16,0 0-16,-21-22 0,22 1 16,-22 0-16,21-1 0,-21 1 0,22-21 15,-22 20-15,0-20 0,0 20 16,0-20-16,1 21 0,-22-1 0,0 1 16,21 21-16,-21 0 0,0-1 0,0-20 15,0 21-15,21 21 0,-63 42 31,42-21-31,-22 1 0,1 20 0,0 0 16,0 1-16,0-1 0,0 0 16,-1 22-16,1-22 0,21 0 15,-21 22-15,21-22 0,0 1 0,0-1 16,0-21-16,0 21 0,0 1 0,21-22 16,0 0-16,1 0 0,-1 0 15,0 1-15,0-22 0,0 21 0,0-21 16,22 0-16,-22 0 0,0 0 0,0 0 15,22 0-15,-22 0 0,21-21 16,-21 21-16,0-22 0,22 1 0,-22 0 16,0 0-16,21 0 0,-20 0 15,-1-22-15,21 1 0,-21 21 0,0-22 16,1 1-16,-1 21 0,0-21 16,0 20-16,-21 1 0,0 0 15,0 42 1,0 0-1,0 22-15,-21-22 0,21 0 16,-21 0-16,21 0 0,0 22 0,0-22 16,-21 0-16,21 0 0,0 22 0,0-22 15,0 0-15,0 0 0,21 0 16,0-21-16,-21 21 0,21-21 0,0 0 16,0 0-16,1 22 0,-1-22 0,0 0 15,0 0-15,0 0 0,0 0 16,1-22-16,20 22 0,-21-21 15,21 0-15,-20 0 0,20 21 0,-21-42 16,21 20-16,-20 1 0,-1-21 16,21 21-16,-21-22 0,0 1 0,1 21 15,-1 0-15,-21-22 0,21 22 16,-21 0-16,21 21 0,-21 21 16,0 0-1,-21 1-15,21-1 0,0 0 16,-21 21-16,0-21 0,21 1 15,0-1-15,0 0 0,0 0 0,0 0 16,0 0-16,0 1 0,0-1 16,0 0-16,21-21 15,0 0-15,-21 21 0,21-21 16,0 0-16,0 0 16,1 0-16,-1-21 0,21 21 0,-21-21 15,0 0-15,1-1 0,-1 1 0,-21 0 16,0-21-16,0 21 0,0-1 15,0-20-15,0 21 0,0 0 0,0 0 16,-21-1-16,-1 1 0,-20 0 16,0 0-16,21 42 0,-1-21 0,1 0 15,0 0-15,0 0 0,0 0 0,0 0 16,21-21 0,0 0-16,21 0 15,0 21-15,0-22 0,0 1 0,22 21 16,-22-21-16,21 0 0,0 0 15,-20 21-15,20-21 0,0 21 0,1 0 16,-1-22-16,-21 22 0,21 0 16,1 0-16,-22 0 0,21 22 0,-21-22 15,1 21-15,-1 21 0,0-21 0,-21 0 16,0 22-16,0-1 0,0-21 16,0 22-16,0-22 0,0 21 0,0-21 15,-21 22-15,0-22 0,21 0 0,-22 0 16,22 0-16,0 0 15,0 1-15,0-1 0,-21 0 0,21 0 16,0 0 0,0-42 15,21 0-15,1 0-16,-1 0 15,0-22-15,21 22 0,-21-21 0,22-1 16,-22 22-16,21-21 0,1 0 15,-1-1-15,0 1 0,1 0 16,-1 20-16,0-20 0,-21 21 0,1 21 16,-1-21-16,0 21 0,0 0 15,-21 21-15,0 0 16,0 0-16,0 0 0,0 22 16,0-1-16,-21-21 0,0 22 0,21-1 15,-21-21-15,21 21 0,0-20 0,0-1 16,-22 21-16,22 0 0,0-20 15,0-1-15,43 0 0,-22-21 16,-21 21-16,21-21 0,0 0 0,0 0 16,1 0-16,-1 0 0,0 0 15,0 0-15,21 0 0,-20 0 0,20 0 16,-21-21-16,21 0 0,1 21 16,-1-43-16,-21 22 0,22 0 15,-1-21-15,0 21 0,1-22 0,-1 1 16,-21 0-16,21-22 0,1 22 15,-22-1-15,0 1 0,0 21 16,-21-21-16,21 20 0,-21 1 0,0 0 16,-21 21-16,0 0 15,0 0-15,0 0 0,0 21 0,-1-21 16,1 21-16,21 1 0,-21-1 16,0 21-16,0-21 0,21 22 0,0-1 15,0-21-15,0 21 0,0 1 0,0-22 16,0 21-16,0-21 0,0 1 15,21 20-15,-21-21 0,21 0 16,0 0-16,0 1 0,1-1 0,-1 0 16,-21 0-16,0 0 0,21-21 15,-21 21-15,-21-21 32,0 0-32,-1 0 0,1 0 15,0 0-15,0 0 0,0 0 16,0 0-16,21-21 0,-22 0 15,-20 21-15,21-21 0,-64-21 16,43-1-16</inkml:trace>
  <inkml:trace contextRef="#ctx0" brushRef="#br0" timeOffset="121074.99">10583 15558 0,'0'0'0,"-21"-22"0,21 1 0,21 21 16,-42 0-1,42 21-15,-42-21 31,0 22-31,0-22 0,0 0 0,-1 0 16,1 42-16,0-42 16,0 0-16</inkml:trace>
  <inkml:trace contextRef="#ctx0" brushRef="#br0" timeOffset="121338.84">8932 15875 0,'0'0'0,"-42"0"0,0 0 0,20 0 0,44 0 31,-1 0-31,0 21 16,0-21-16,0 0 0,22-21 0,-1 21 15,0 0-15,-21 0 0,22 0 0,-22-21 16,21 21-16,-21-21 0,22 21 15,-22 0-15,0 0 0,-21 21 32,-42-21-17,21 0-15</inkml:trace>
  <inkml:trace contextRef="#ctx0" brushRef="#br0" timeOffset="122187.36">1164 17611 0,'0'0'16,"0"-21"-16,-21 21 16,0 0-16,0 0 15,21-22-15,21 22 16,-21 22-16,0-1 15,0 0-15,0 0 0,0 21 16,0-20-16,0 20 0,0 0 16,0 1-16,0-22 0,21 21 15,-21 0-15,0-20 0,0-1 0,0 0 16,21 0-16,-21 0 0,0 0 16,0 1-16,0-1 0,-21-21 0,21 21 15,-21 0-15,21-42 47,-21 21-47,21-21 0</inkml:trace>
  <inkml:trace contextRef="#ctx0" brushRef="#br0" timeOffset="122639.1">1799 17568 0,'0'0'0,"-21"0"32,0-21-32,0 21 15,-1 21-15,1 1 0,0-1 0,0 21 16,0-21-16,0 22 0,-1-1 16,22 0-16,-21 1 0,21-22 15,0 21-15,0 0 0,0-20 16,0 20-16,0-21 0,0 0 0,21 0 15,1 1-15,-1-1 0,0-21 16,0 0-16,0 0 0,22 0 16,-22 0-16,0 0 0,0-21 0,0-1 15,22 22-15,-22-21 0,0 0 16,0-21-16,0 21 0,0-1 16,1-20-16,-22 0 0,42-1 0,-42 1 15,0 0-15,0-1 16,0 1-16,-21 0 0,0-1 0,-1 1 15,1 21-15,0 0 0,-21 21 16,21 0-16,-22 0 0,22 0 16,-21 21-16,21 0 0,-22 0 0,22 0 15,0 1-15,21 20 0,0 0 16,0 1-16,0-22 0,0 21 16,0-21-16,0 0 0,0 22 0,21-22 15,0-21-15</inkml:trace>
  <inkml:trace contextRef="#ctx0" brushRef="#br0" timeOffset="122843.98">2519 17801 0,'0'-42'31,"-21"42"-31,-1 0 15,1 0 1,0 0-16,21-21 16,21 21-1</inkml:trace>
  <inkml:trace contextRef="#ctx0" brushRef="#br0" timeOffset="123270.74">3598 17463 0,'0'0'0,"0"-22"0,0-20 15,21 21-15,-21-21 0,22 42 16,-22-22-16,0 44 31,0-1-31,0 0 0,0 0 0,0 21 16,0 1-16,0 20 15,-22-20-15,1 20 0,21 1 0,-21-22 16,21 21-16,-21-20 0,0-1 16,0 0-16,21 1 0,-22-1 15,22-21-15,-21 0 0,0 1 0,21-1 16,0 0-16,0-42 31,0 0-31</inkml:trace>
  <inkml:trace contextRef="#ctx0" brushRef="#br0" timeOffset="123975.64">3408 17738 0,'0'0'0,"0"-43"0,0 1 15,0 0-15,0-1 0,0 1 0,0 0 16,0 21-16,21-22 0,0 22 16,0 0-16,22 0 0,-22 0 0,21-1 15,0 1-15,1 21 0,-1 0 16,0 0-16,1 0 0,-1 21 0,0 1 15,1 20-15,-22-21 0,0 21 16,0 1-16,-21-1 0,0 0 0,-21 1 16,0-1-16,0 0 0,-22 1 15,-20-1-15,21-21 0,-22 22 16,22-22-16,-1 0 0,-20 0 0,21 0 16,20-21-16,-20 0 15,21 0-15,0 0 0,0 0 0,-1 0 16,22-21-16,0 0 15,22 21 1,-1 0-16,0 0 0,0 0 0,0 0 16,0 0-16,1 0 0,-1 0 15,0 21-15,0 0 0,0-21 0,-21 21 16,21 1-16,-21-1 0,22 0 16,-22 0-16,21 0 0,-21 0 15,0 1-15,21-1 0,0 0 0,0 0 16,-21 0-16,21-21 15,1 21-15,20-21 0,-21 0 0,0 0 16,22 0-16,-22 0 0,0 0 16,21 0-16,-21-21 0,22 0 15,-22 21-15,21-21 0,-21 0 0,22 0 16,-22-1-16,0-20 0,0 21 16,0-21-16,1 20 0,-22-20 0,0 0 15,0 21-15,0-22 0,0 22 16,0 0-16,0 0 0,0 0 15,-22 21-15,1 0 16,0 0-16,21 21 0,0 0 16,0 0-16,0 0 0,-21 22 15,21-22-15,0 0 0,0 0 16,0 21-16,0-20 0,0-1 16,0 0-16,0 0 0,0 0 0,0 0 15,21 1-15,-21-1 16,21-21-16,0 21 0,1-21 15,-1 0-15,0 0 16,0 0-16,0 0 16,0 0-16,-21-21 0,22 0 0,-1 21 15,0-22-15,0 1 0</inkml:trace>
  <inkml:trace contextRef="#ctx0" brushRef="#br0" timeOffset="124179.46">4784 17844 0,'21'0'31,"0"0"-31,-21-22 0,42 1 62,-21 21-46</inkml:trace>
  <inkml:trace contextRef="#ctx0" brushRef="#br0" timeOffset="125600.21">5080 18055 0,'0'0'15,"-21"0"-15,0 0 0,21 21 16,0-42 0,21 0-1,-21 0-15,21 0 0,0 0 16,0-1-16,0-20 0,1 21 0,-22-21 16,21-1-16,0 22 0,0-21 15,-21-1-15,0 1 0,0 0 0,0 21 16,0-1-16,0 1 0,0 0 15,-21 21 1,0 21 0,0 0-16,-1 1 15,22-1-15,0 0 16,0 0-16,0 0 16,22-21-1,-1 0 1,0 0-16,-21-21 0,21 0 15,0 21-15,-21-21 0,21 0 16,1 21-16,-22-22 0,21 22 16,0 0-16,-21 22 31,0-1-31,0 0 0,0 0 16,0 0-16,0 22 0,0-22 15,0 0-15,0 21 0,0-21 0,0 22 16,0-22-16,0 0 0,0 21 15,0-20-15,0-1 0,0 0 16,21 0-16,0-21 0,0 21 16,1 0-16,-1-21 0,21 0 15,-21 0-15,0 0 0,22 0 16,-22 0-16,21 0 0,-21 0 16,22-21-16,-1 0 0,-21 0 0,22 21 15,-22-21-15,21 0 0,-21-22 16,22 22-16,-22 0 0,0-21 15,0 20-15,0-20 0,0 21 0,1 0 16,-22 0-16,21-1 0,-21 1 16,-21 42-1,-1 1 1,1-1-16,21 0 0,-21 21 16,0-21-16,21 1 0,-21 20 0,21-21 15,0 0-15,0 0 0,0 1 16,0-1-16,0 0 0,0 0 15,21-21-15,0 0 0,0 0 16,0 0-16,1 0 0,20 0 16,-21 0-16,0 0 0,22 0 0,-22 0 15,21-21-15,-21 0 0,0 21 16,1-21-16,20-1 0,-21 1 16,0-21-16,0 21 0,1 0 15,-1-22-15,0 22 0,-21 0 0,0 0 16,0 42 15,0 0-31,-21 0 16,21 0-16,-21 1 0,21-1 15,0 0-15,0 0 0,0 0 0,0 0 16,0 1-16,21-1 16,0-21-16,0 0 0,0 21 15,0-21-15,1 0 0,-1 0 16,0 0-16,0 0 0,0 0 15,0-21-15,1 0 16,-1-1-16,0 1 0,-21 0 0,21 0 16,-21 0-16,21-22 0,-21 22 15,0-21-15,21 21 0,-21 0 0,0-1 16,0-20-16,0 21 0,0 63 16,0-21-1,0 1-15,0-1 16,-21 0-16,21 0 0,0 0 0,-21 0 15,0 1-15,21 20 0,0-21 16,0 0-16,-21 0 0,21 1 16,0-1-16,-21-21 15,21 21-15,0 0 0,-22-21 16,-20 21-16,42-42 31,21 21-31,-21-21 16,21 0-16,1 0 0,-1-1 0,0-20 15,0 21-15,21-21 0,-20-1 16,41 1-16,-21 0 0,1-1 0,-1 22 16,22 0-16,-22 0 0,0 21 0,-21 0 15,1 0-15,-1 21 0,0 21 16,-21-21-16,21 22 0,-21-22 16,0 21-16,0 1 0,0-22 0,0 21 15,0-21-15,-21 22 16,0-22-16,21 0 0,-21 0 0,-1 0 15,22 0-15,0 1 0,22-22 47,-22-22-47,0 1 0</inkml:trace>
  <inkml:trace contextRef="#ctx0" brushRef="#br0" timeOffset="126236.22">8191 17907 0,'0'0'0,"0"21"0,0 0 0,0 1 15,22-22 1,-1 0-16,0-22 16,0 1-16,21 21 0,1 0 15,-1-21-15,-21 0 0,43 0 0,-22 0 16,0-22-16,1 1 0,-1 21 0,-21-22 16,0-20-16,22 21 0,-22-1 15,0 1-15,0 0 0,-21-1 0,0 1 16,0 0-16,0-1 0,0 1 15,-21 21-15,0 0 0,0-1 0,0 22 16,-1 0-16,1 0 0,0 0 16,-21 22-16,21-1 0,-1 0 0,1 21 15,0 1-15,0-1 0,0 0 16,0 22-16,-1-1 0,22 1 16,0-1-16,-21 22 0,21-22 15,-21 1-15,21-1 0,0 22 0,0 0 16,0-1-16,0 1 0,0 21 15,-21-21-15,0 20 0,21-20 0,-21 0 16,-1-1-16,22 1 0,0 0 16,-21-64-16,0-21 0,42 0 31,0 0-31,1 0 0,20 0 16,0 0-16,1 0 0,-1 0 0,21 0 15,1 0-15,-1-64 16,1 1-16,-22-1 0,22-20 0,-43 20 15,21 1-15,-21-1 0,-21-20 16,0 41-16,0-20 0,-21 20 16,-21-20-16,0 21 0,-1 20 0,1-20 15,-22 21-15,22-21 0,-21 20 16,-1 1-16</inkml:trace>
  <inkml:trace contextRef="#ctx0" brushRef="#br0" timeOffset="126319.22">8276 18013 0,'0'0'15,"21"0"1,0 0-16,1 0 0,-1 0 15,0 0-15,21 0 0,-21 0 0,22 0 16,-1-21-16,22 21 0</inkml:trace>
  <inkml:trace contextRef="#ctx0" brushRef="#br0" timeOffset="128040.55">9440 17463 0,'0'0'15,"-21"-43"-15,0 22 0,0 0 0,0 21 16,-1-21-16,1 21 0,0 0 0,-21 0 16,21 0-16,-1 21 0,1 0 15,0 0-15,-21 22 0,21-1 0,-1 21 16,22 1-16,-21-22 16,0 22-16,21-22 0,-21 22 0,21-22 15,0 0-15,0-21 0,0 1 16,0 20-16,21-21 0,0-21 15,0 0-15,1 0 0,20 0 16,-21 0-16,0 0 0,22-21 16,-22 21-16,0-21 0,21 0 0,-21-22 15,1 22-15,20-21 0,-21 21 16,0-22-16,-21 1 0,21 0 0,1-1 16,-22 1-16,21 21 0,-21 0 15,0-22-15,0 22 0,21 21 31,-21 21-31,0 0 0,0 1 16,0 20-16,0 0 0,0 1 16,0-22-16,0 21 0,0 0 0,0 1 15,0-22-15,0 21 0,0-21 16,0 1-16,0-1 0,0 0 16,0 0-16,21 0 0,0-21 0,0 0 15,1 0-15,-1 0 0,0 0 16,0 0-16,0 0 0,22 0 0,-22-21 15,21 0-15,0 21 0,-20-21 16,20-22-16,0 22 0,-21 0 0,22-21 16,-1-1-16,-21 22 15,22-21-15,-22 0 0,0 20 0,0-20 16,0 42-16,-21-21 0,0 0 16,0 42-16,0 0 15,0 0-15,0 22 16,0-22-16,-21 0 0,21 21 0,-21-21 15,21 22-15,0-22 0,0 0 16,0 0-16,0 0 0,0 1 0,0-1 16,0 0-16,0 0 15,21-21-15,0 0 0,0 0 16,1 0-16,-1 0 0,0 0 0,0 0 16,21-21-16,-20 21 15,-1-21-15,21 0 0,-21-22 0,22 22 16,-22-21-16,21-1 0,-21 1 15,22 0-15,-22-22 0,21-42 16,-21 43-16,0 21 0,-21-1 16,22 1-16,-22 0 0,0-1 15,0 22-15,0 0 0,-22 21 16,1 0-16,0 21 16,0-21-16,0 21 0,0 22 15,-1-1-15,22-21 0,0 43 0,0-22 16,-21 0-16,21 1 0,0 20 15,0-21-15,0 1 0,0-1 16,0-21-16,0 22 0,0-1 16,0-21-16,21 0 0,1 0 0,-22 1 15,21-1-15,0-21 0,0 21 16,21-21-16,-20 0 0,20 0 16,-21 0-16,21 0 0,1 0 0,-1-21 15,22 21-15,-22-21 0,0-1 16,1 1-16,-1-21 0,0 21 0,1-22 15,-22 22-15,0-21 0,0 21 16,-21-22-16,0 22 0,0 0 0,0 0 16,0 0-16,-21 21 15,0 0-15,0 0 0,-1 0 0,1 21 16,21 0-16,-21 0 0,0 0 16,0 1-16,0-1 0,21 21 0,-22-21 15,22 0-15,0 1 0,0 20 16,0-21-16,0 0 0,22 22 15,-1-22-15,0-21 0,21 21 16,-21 0-16,22-21 0,-1 0 16,0 21-16,1-21 0,-1 0 0,0 0 15,22 0-15,-22 0 0,1 0 16,-1-21-16,0 21 0,22-21 16,-22 0-16,-21 0 0,22-1 15,-1 1-15,-21-21 0,0 0 0,0 20 16,1-20-16,-22 0 0,21 21 15,-21-22-15,0 22 0,0-21 0,0 21 16,-21-1-16,-1 1 0,1 0 16,0 21-16,0 0 0,0 0 0,0 0 15,-1 0-15,-20 0 0,21 21 16,0 0-16,0 1 0,-1-1 0,1 0 16,0 0-16,0 21 15,0-20-15,21-1 0,0 21 0,0-21 16,0 22-16,0-22 0,0 0 0,0 0 15,0 0-15,0 0 0,0 1 16,0-1-16,21 0 16,0-21-16,0 0 0,0 0 0,1 0 15,-1 0-15,0 0 16,21-21-16,-21 0 0,1-1 16,-1 1-16,0 0 0,21-21 0,-21-1 15,1-20-15,-1-1 0,0 1 16,0-1-16,0 1 0,0-1 0,1 1 15,-1-1-15,0 22 0,-21-21 16,21 20-16,-21 1 0,21 0 16,-21-1-16,0 22 0,0 0 0,0 42 31,-21 0-31,0 22 0,0-22 16,0 21-16,21 22 0,-22-22 15,22 0-15,0 22 0,-21-22 0,21 22 16,-21-22-16,21 21 0,0-20 15,0 20-15,0-20 0,0-1 0,0 0 16,0 1-16,0-1 0,21-21 16,0 21-16,1-20 0,-1-1 0,0-21 15,0 21-15,0-21 0,22 0 16,-22 0-16,0 0 0,21 0 16,-21 0-16,22-21 0,-1 0 15,-21 21-15,22-22 0,-1-20 16,-21 21-16,21-21 0,-20-1 0,-1 1 15</inkml:trace>
  <inkml:trace contextRef="#ctx0" brushRef="#br0" timeOffset="128283.2">10033 17336 0,'0'0'15,"-64"0"-15,22 42 0,42-63 16,64 21-16,-43 0 0,0 0 16,0 0-16,-21-21 15</inkml:trace>
  <inkml:trace contextRef="#ctx0" brushRef="#br0" timeOffset="130007.66">13525 17039 0,'22'0'0,"-44"0"0,44 21 31,-22 1-31,0-1 16,0 0-16,0 0 15,21 0-15,0-21 16,0 21-16,0-21 0,0 0 15,1 0-15,20 0 0,-21 0 0,21 0 16,-20 0-16,20-21 0,0 21 16,1-21-16,-1 0 0,0 0 0,1 0 15,-22-1-15,21 1 0,-21 0 0,0 0 16,-21-21-16,0 20 0,0 1 16,0 0-16,0 0 0,-21 21 15,0 0-15,0 0 0,0 21 16,0 0-16,-1 0 0,1 22 15,0-22-15,0 21 0,21 1 0,0-1 16,-21 0-16,0 43 0,21-43 16,0 1-16,-22-1 0,22 0 15,0 1-15,0-1 0,0 0 16,0 1-16,0-1 0,0 0 0,0-21 16,0 22-16,0-22 0,0 0 15,0 0-15,0 0 16,-21-21-16,0 0 15,21-21-15,-21 0 0,0 0 16,0 0-16,-1 0 0,22-1 0,-21-20 16,0 21-16,0-21 0,0 20 0,21-20 15,0 21-15,-21-21 0,21 20 16,-22 1-16,22 42 31,0 1-15,0-1-16,0 0 0,0 0 0,0 0 15,0 22-15,0-22 0,0 0 16,0 0-16,22 0 0,-1 0 0,0 1 16,0-1-16,21 0 0,-20-21 0,20 0 15,0 0-15,1 0 0,-1 0 16,0 0-16,1 0 0,20 0 0,-21 0 16,1-21-16,-1 21 0,-21-21 15,22-22-15,-22 22 0,0 0 0,0-21 16,0-1-16,-21 1 0,0 21 15,21-22-15,-21 1 0,0 21 0,0 0 16,0 0-16,0-1 0,0 1 16,-21 21-1,0 0-15,21 21 16,-21 1-16,0-1 0,21 0 16,-21 0-16,21 0 0,0 22 0,0-22 15,0 21-15,0-21 0,0 0 0,0 22 16,0-22-16,0 0 0,0 0 15,21-21-15,0 21 0,0-21 0,0 0 16,0 0-16,22 0 0,-22 0 16,21 0-16,-21 0 0,22 0 15,-1 0-15,0-21 0,-20 0 0,20 0 16,0 0-16,1-22 0,-1 22 16,0-21-16,1 21 0,-22-22 0,0 22 15,0-21-15,0 21 0,-21 0 0,0-1 16,-21 22-1,0 0-15,0 22 0,0-1 16,-1 0-16,1 0 0,0 0 0,21 0 16,0 22-16,0-22 0,0 0 15,0 0-15,0 22 0,0-22 0,0 0 16,0 0-16,21 0 0,0 0 16,1-21-16,-22 22 15,-22-44 16,1 1-15,0 0-16,0 0 0,21 0 0,-21 21 16,0-21-16,21-1 0,0 1 15,-22 21-15,22-21 0,-21 21 16,21 21 0,0 0-16,0 1 15,21-1-15,-21 0 0,22-21 0,-1 21 16,-21 0-16,21-21 15,0 21-15,0 1 0,0-22 0,1 0 16,-1 0-16,0 0 0,21 0 0,-21 0 16,1 0-16,20 0 0,0 0 15,1-22-15,-22 22 0,21-21 0,-21 0 16,22 0-16,-22-21 0,0 20 0,0-20 16,0 21-16,0-21 0,-21-1 15,22 1-15,-1 0 0,-21-1 0,21-20 16,-21 20-16,21 1 0,-21-21 0,0 20 15,21 1-15,-21 0 0,0 20 16,0-20-16,0 21 0,0 63 31,-21-21-31,21 22 16,-21-22-16,0 21 0,0 1 0,-1-1 16,22 0-16,-21 1 0,21-1 0,-21 0 15,21 1-15,0-1 0,0 0 16,0 1-16,0-1 0,0 0 0,0-21 15,21 22-15,0-22 0,-21 0 0,22 0 16,-1-21-16,0 21 0,0-21 16,0 0-16,0 0 0,1 0 0,-1 0 15,0 0-15,0-21 0,0 21 0,0-21 16,1 0-16,-1 0 16,0 0-16,0-1 0,0-20 0,-21 21 15</inkml:trace>
  <inkml:trace contextRef="#ctx0" brushRef="#br0" timeOffset="130220.17">15579 17145 0,'0'0'0,"21"0"16,0 0-1,0 0-15,0 0 0,85 0 16,-64-21 0,-20 21-16,-1 0 0,0 0 15,-21-21-15,21 21 0</inkml:trace>
  <inkml:trace contextRef="#ctx0" brushRef="#br0" timeOffset="132055.6">16468 16976 0,'0'0'0,"21"-21"0,42-64 32,-63 64-32,0 0 0,0-1 15,0 1-15,-21 0 0,0 0 16,0 21-16,0 0 0,-1 0 16,1 0-16,0 0 0,-21 21 0,21 0 15,-22 0-15,22 22 0,-21-1 16,21-21-16,-22 22 0,22-1 0,0 0 15,-21 1-15,20-1 0,1 21 0,21-20 16,0-22-16,-21 21 0,21 1 16,0-1-16,0 0 0,0 1 0,21-1 15,0-21-15,1 21 0,-1-20 16,21 20-16,-21-21 0,22 0 0,-1 0 16,0 1-16,1-22 0,-1 0 0,0 0 15,1 0-15,20 0 0,-21 0 16,1-22-16,20 22 0,-20-21 15,-1 0-15,21-21 0,-20 21 16,-1-22-16,-21 22 0,22-21 0,-22-1 16,0 1-16,0 21 0,0-21 0,-21-1 15,0 22-15,0 0 0,0 0 16,0-22-16,0 22 0,-21 0 16,0 21-16,0 0 0,0 0 15,-1 0-15,1 21 0,0 0 16,0 1-16,0-1 0,0 0 0,-1 0 15,1 0-15,21 0 0,-21 22 16,0-22-16,21 0 0,-21 21 0,21-20 16,0-1-16,0 42 15,0-42-15,0 1 0,0-1 16,21-21 0,0 0-16,0 0 0,0 0 0,1 0 15,-1 0-15,0 0 0,-21-21 16,21-1-16,0 1 0,0-21 0,1 21 15,-1-22-15,0 22 0,0-21 0,0 21 16,0-22-16,1 1 0,-1 21 16,0 0-16,-21-22 0,0 22 15,21 0-15,-21 42 32,0 0-32,0 1 0,0-1 15,-21 0-15,21 21 0,0-21 0,0 1 16,0-1-16,0 21 0,0-21 15,0 0-15,0 1 0,0 20 0,0-21 16,0 0-16,0 0 0,0 1 16,21-22-16,0 0 0,0 0 15,1 0-15,20 0 0,-21 0 16,21 0-16,1 0 0,-1-22 0,0 1 16,1 0-16,-1 0 0,0 0 15,22 0-15,-22-22 0,-21 22 0,22-21 16,-22 21-16,0-1 0,0-20 0,-21 21 15,0 0-15,0 0 16,0-1-16,-21 22 16,0 0-16,0 0 0,0 22 0,-1-1 15,22 0-15,-21-21 0,21 21 16,-21 0-16,21 0 0,0 1 0,0-1 16,0 0-16,0 0 0,21 0 0,0 0 15,1 1-15,-1-1 0,-21 0 16,21 0-16,0 0 0,0 0 15,-42-21 17,0-21-17,0 0-15,21 0 16,-21 0-16,21 0 0,-22 21 31,22-22-31,0 44 31,0-1-31,0 0 0,0 0 16,22-21-16,-1 21 16,0-21-16,0 0 0,-21 21 0,21-21 15,22 0-15,-22 22 0,0-22 16,21 0-16,-21 0 0,22 0 16,-22 0-16,21 0 0,-21 0 0,1-22 15,20 1-15,-21 0 0,0 0 16,0 0-16,1 0 0,-1-22 0,0 1 15,-21 21-15,21-22 0,-21 1 16,21 0-16,-21 21 0,0-22 0,0 22 16,0 0-16,0 0 0,0 0 15,-21 21-15,0 0 16,0 21-16,0 0 0,21 0 16,-22 0-16,1 0 0,21 1 15,0-1-15,-21 0 0,21 21 0,-21-21 16,21 1-16,0-1 15,0 0-15,0 0 0,0 0 0,0 0 16,0 1-16,0-1 16,21-21-16,0 0 0,0 21 0,1-21 15,-1 0-15,21 0 0,-21 0 16,22 0-16,-1 0 0,0-21 0,1 0 16,20-1-16,-21 22 0,1-21 0,20-21 15,-20 21-15,-1 0 0,0-22 16,-21 1-16,22 21 0,-22-22 15,0 1-15,-21 0 0,0 21 16,0-1-16,0 1 0,0 0 0,0 0 0,-21 21 16,0 0-16,0 0 15,-1 0-15,1 21 0,0-21 0,0 42 16,0-20-16,21-1 0,-21 21 16,21-21-16,0 22 0,0-22 0,0 0 15,0 21-15,21-21 0,0 1 0,0-1 16,0 0-16,0 0 0,1 0 15,-1 0-15,0 1 0,0-1 0,-21 0 16,0 0-16,0 0 0,0 0 16,0 1-16,0-1 0,-21-21 15,0 0-15,0 0 0,21 21 16,-22-21-16,1 0 0,0 0 16,0 0-16,0 0 15,21-21 1,0 0-1,0-1-15,21 22 0,0-21 0,0 0 16</inkml:trace>
  <inkml:trace contextRef="#ctx0" brushRef="#br0" timeOffset="132283.67">19579 17590 0,'-21'0'0,"42"0"0,-63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4:25:54.9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4212 0,'0'-21'78</inkml:trace>
  <inkml:trace contextRef="#ctx0" brushRef="#br0" timeOffset="2235.96">275 4614 0,'-21'-21'0,"21"0"16,0 0-16,-21 21 0,21-21 15,-21 21-15,21-21 16,-22 21-16,1 0 15,21 21 32,0 0-47,0 0 16,21 0-16,1 0 0,-1 22 16,0-22-16,0 21 0,0-21 15,-21 22-15,21-1 0,1-21 16,-1 22-16,0-1 0,-21-21 15,21 0-15,0 22 0,-21-22 0,21 0 16,-21 0-16,22 0 16,-22 0-16,21-21 0,0 0 15,0 0 1,0 0-16,0 0 16,1 0-16,-1-21 0,21 0 0,-21 0 15,43-21-15,-22-1 0,22-20 16,20 20-16,1-20 0,0-1 0,20 1 15,1-22-15,21 1 16,-21 20-16,0-21 0,0 1 0,0-1 16,-1 22-16,1-1 0,-21 22 15,0-22-15,-22 43 0,1-21 0,-22 21 16,0-1-16,-21 1 0,22 0 16,-22 0-16,0 21 15,0 0 1,-21 21 124,0 0-124,0 0 0</inkml:trace>
  <inkml:trace contextRef="#ctx0" brushRef="#br0" timeOffset="7236.24">169 6160 0,'0'-22'16,"0"1"-16,0 0 16,-21 0-16,21 0 15,0 0 1,-21 21-16,21-22 16,0 44 30,0-1-46,0 21 16,0-21-16,0 0 0,0 1 16,0-1-16,0 0 0,0 21 15,0-21-15,0 22 0,0-22 16,0 21-16,0 1 0,0-22 0,0 21 16,21-21-16,-21 22 0,21-22 15,0 0-15,-21 0 0,22-21 0,-1 21 16,0-21-16,0 0 0,0 0 15,0 0-15,22 0 16,-1 0-16,0-21 0,1 0 0,20 0 16,1-22-16,20 1 0,-20 0 15,42-22-15,0 22 0,-1-22 0,22 1 16,22-22-16,-22 22 0,0-22 16,21 22-16,-21-22 0,0 21 0,0 1 15,0-1-15,0 1 0,-21 21 16,-22-1-16,1 22 0,-22-21 0,-20 21 15,20 21-15,-42-22 0,1 22 16,-1 0-16,0 0 0,-21-21 0,21 21 16,-21 21 31,0 1-32,-21-22 1,0 0-1,21 21-15,-21 0 16,-1 0-16,1-21 16,21 21-16</inkml:trace>
  <inkml:trace contextRef="#ctx0" brushRef="#br0" timeOffset="11956.19">15219 7133 0,'0'0'0,"-43"0"15,1 0-15,21 0 0,-21 0 0,20-21 16,1 21-16,0 0 0,21-21 0,21 21 31,22 0-31,-22 0 16,21 0-16,0 0 0,22 0 16,-1 0-16,-20 0 0,20 0 15,1 0-15,-1 0 0,1 0 0,-22 0 16,22 0-16,-22 0 0,21 0 0,-20 0 15,-1 0-15,-21 0 0,22 0 0,-22-21 16,-21 0 0,-21 21-1,-22-22-15,22 22 0,-21 0 0,21 0 16,-22-21-16,1 21 0,0 0 16,20 0-16,1 0 0,0 0 15,21-21-15,-21 21 0,42 0 31,21 0-31,-20 0 0,-1 0 0,0 0 16,0 0-16,21 0 0,-20 21 0,-1-21 16,0 21-16,0 1 0,-21-1 15,0 0-15,0 0 0,0 21 0,0-20 16,-21 20-16,-21-21 0,20 21 0,-20 1 16,0-22-16,-1 0 15,22 21-15,-21-20 0,21-22 0,0 21 0,-1-21 16,44-21-1,-1-1-15</inkml:trace>
  <inkml:trace contextRef="#ctx0" brushRef="#br0" timeOffset="13334.73">16616 6795 0,'21'0'0,"0"0"16,0 0-16,0 0 15,1-22-15,-1 1 0,21 21 16,-21-21-16,0 0 0,1 0 16,20-22-16,0 22 0,-21-21 0,1 21 15,20-22-15,-21 22 0,-21-21 0,0 21 16,0 0-16,0-22 0,-21 43 16,0-21-16,0 21 0,-22 0 15,22 0-15,-21 0 0,-1 0 16,-20 21-16,21 0 0,-1 1 0,1-1 15,21 0-15,-43 42 0,43-41 16,21 20-16,0-21 0,0 0 16,0 0-16,21 1 0,0-1 0,1 0 15,20 0-15,-21 0 0,21-21 16,1 0-16,-1 21 0,0-21 0,1 0 16,-1 0-16,0 0 0,1 0 0,-1 0 15,-21 0-15,0 0 0,1 0 16,-44 0-16,1 22 15,-21-22-15,21 21 0,-22-21 16,1 21-16,-21 0 0,20 0 16,1 0-16,-22 1 0,22 20 0,0-21 15,21 0-15,-22 0 0,22 1 0,0 20 16,21-21-16,0 0 0,0 0 16,0 1-16,21-1 0,0 0 0,0 0 15,22-21-15,-22 0 0,21 0 0,1 0 16,-1 0-16,0 0 0,22 0 15,-22-21-15,22 0 0,-22 0 0,21-1 16,1 1-16,-22-21 0,1 21 16,-1 0-16,0-22 0,-21 22 15,1 0-15,-1 0 0,0 0 0,-21-1 0,-21 22 47,0 22-47,21-1 0,-22 0 0,22 0 16,0 0-16,0 0 0,-21 1 15,21-1-15,-21 0 0,0 0 0,21 21 16,0-20-16,0-1 0,-21-21 0,21 21 16,0-42 15,21 0-31,-21-1 0,21 1 16,0 0-16,-21 0 15,21 0-15,1 0 0,-22-22 0,21 22 16,0 0-16,-21 0 0,21 0 0,0-1 15,0 22 1,1 0-16,-22 22 16,21-1-16,-21 0 0,21 0 15,-21 0-15,21 0 0,-21 1 0,0-1 16,21 0-16,0 0 0,1 0 0,-1 0 16,0 1-16,0-22 0,0 21 15,0-21-15,22 0 0,-22 0 16,21 0-16,1 0 0,-22 0 0,21 0 15,0-21-15,-20-1 0,20 1 16,0 0-16,-21 0 0,22 0 0,-22 0 16,0-22-16,0 22 0,-21 0 0,0-21 15,0 20-15,0 1 0,0-21 16,-21 21-16,0 0 0,0 21 0,0-22 16,-1 22-16,1 0 0,0 0 15,-21 22-15,21-1 0,-1-21 0,1 42 16,-42 0-16,42-20 0,-1 20 15,22-21-15,0 21 0,-21-20 16,21-1-16,0 0 0,0 0 0,0 0 16,0 0-16,21-21 0,1 0 15,-1 22-15,0-22 0,0 0 16,0 0-16,0-22 0,1 1 0,-1 21 16,0-21-16,0 0 0,0 0 0,0-22 15,-21 22-15,0 0 0,0-21 16,0 21-16,0-1 0,0 1 0,0 0 15,0 0-15,0 0 0,0 42 16,0 0 0,0 0-16,0 0 0,0 1 0,0-1 15,0 21-15,0-21 0,0 0 16,0 22-16,0-22 0,22 0 0,-22 0 16,21 0-16,0 1 0,0-22 0,-21 21 15,21-21-15,22 0 16,-22 0-16,0 0 0,0-21 0,21-1 15,-20 1-15,20 0 0</inkml:trace>
  <inkml:trace contextRef="#ctx0" brushRef="#br0" timeOffset="13768.81">18690 6371 0,'0'21'0,"-21"128"31,21-107-31,0 0 0,0 1 0,0-1 16,0 0-16,0 1 0,-21-1 16,21 0-16,0-21 0,0 22 0,0-22 15,0 21-15,-21-21 0,21 1 0,0-1 16,-22-21 0,22-21-1,-21-1-15,21 1 16,0 0-16,0 0 0,0 0 15,0-22-15,21 22 0,1-21 0,-1 21 16,21 0-16,-21-1 0,0 1 16,22 21-16,-22 0 0,21 0 0,-21 0 15,22 0-15,-22 0 0,0 21 16,21 22-16,-20-22 0,-22 0 16,21 0-16,-21 22 0,0-22 0,0 21 15,0-21-15,-21 22 0,-1-22 0,1 21 16,0-21-16,-21 0 0,21 1 15,-22-1-15,22-21 0,-21 0 0,-1 21 16,22-21-16,0 0 0,0 0 0,0 0 16,21-21-16,0 0 0,0-1 15,0 1-15,0-21 0,21 21 0,0-22 16,21 22-16</inkml:trace>
  <inkml:trace contextRef="#ctx0" brushRef="#br0" timeOffset="14008.73">19431 6392 0,'-21'43'15,"21"-1"1,-21-21-16,21 22 0,-22-1 16,22 0-16,0 1 0,0-1 0,-21 0 15,21 1-15,-21-22 0,21 21 0,-21-21 16,21 22-16,0-22 15,0 0-15,-21 0 0,21 0 0,0 0 16,-21-21-16,21 22 0,21-44 31,-21 1-31</inkml:trace>
  <inkml:trace contextRef="#ctx0" brushRef="#br0" timeOffset="14309.62">19410 6922 0,'21'0'31,"0"0"-31,0 0 0,0 0 16,1 0-16,20 0 0,-21 0 15,21-22-15,1 1 0,-1 21 0,0-21 16,-20 0-16,20 21 0,-21-21 16,-21 0-16,0-1 0,0 1 0,0 0 15,0 0-15,-21 21 0,0 0 16,0 0-16,-22 0 0,1 0 15,21 21-15,-22 0 0,1 0 0,21 1 16,-21-1-16,20 0 0,1 0 0,0 21 16,21-20-16,0-1 0,0 0 15,0 0-15,0 0 0,0 0 0,0 1 16,0-1-16,21-21 0,0 21 0,1-21 16,20 0-16,-21 0 0,21 0 15,1 0-15,20 0 0,-20 0 16</inkml:trace>
  <inkml:trace contextRef="#ctx0" brushRef="#br0" timeOffset="14799.93">20278 6795 0,'0'0'16,"0"-22"-16,-22 1 0,1 0 16,21 0-16,-21 21 0,0 0 15,0 0-15,0 0 16,-1 21-16,1-21 0,0 21 15,0 22-15,0-22 0,21 0 16,-21 21-16,-1-21 0,1 22 0,0-22 16,0 0-16,21 21 0,-21-20 15,21-1-15,0 21 0,0-21 0,0 0 16,0 1-16,21-22 16,0 0-16,0 0 0,0 0 0,1 0 15,-1-22-15,0 1 0,0 21 0,0-21 16,0 0-16,1-21 0,20 20 15,-21-20-15,0 0 0,0-1 0,1 1 16,-1-21-16,0-1 0,0 1 0,0-1 16,0-21-16,1 43 0,-1-21 15,0 20-15,-21 1 0,0 21 16,21 0-16,-21-1 0,0 44 16,0-1-1,-21 21-15,21 0 0,0 22 0,0-22 16,0 22-16,0-22 0,-21 22 15,21-22-15,0 0 0,0 22 0,0-22 16,0 0-16,0-20 0,0 20 0,0-21 16,0 21-16,0-20 0,21-1 15,-21 0-15,21-21 16,0 0-16,0 0 0,1 0 0,-1 0 16,0 0-16,0-21 0,21 0 15,1-1-15</inkml:trace>
  <inkml:trace contextRef="#ctx0" brushRef="#br0" timeOffset="14992.14">21061 6773 0,'0'0'16,"-21"0"-16,42 0 31,0 0-15,0 0-16,0 0 0,0 0 15,1 0-15,-1 0 16</inkml:trace>
  <inkml:trace contextRef="#ctx0" brushRef="#br0" timeOffset="15124.09">20976 6922 0,'0'21'31,"21"-21"-31,0 0 16,1 0-16,-1 0 0,0-21 16,0 21-16,0-22 0,0 1 15,1 21-15</inkml:trace>
  <inkml:trace contextRef="#ctx0" brushRef="#br0" timeOffset="15828.5">21823 6710 0,'0'0'0,"-21"0"15,42 0 1,0 0-16,0 0 0,21 0 16,-20-21-16,20 0 0,0 21 15,1-22-15,-1 1 0,0 0 0,1-21 16,-1 21-16,-21-22 0,0 22 16,-21-21-16,0-1 0,0 1 0,0 21 15,0-21-15,0 20 0,-21 1 0,0 0 16,0 0-16,0 0 15,-1 21-15,1 0 0,0 21 0,0 0 16,0 0-16,0 22 0,21-1 16,0 21-16,0 1 0,-22-1 15,22 22-15,0-21 0,-21-1 0,21 22 16,0-22-16,-21 22 0,21 0 16,0-1-16,0-20 0,-21 20 0,0 1 15,21 0-15,0-22 0,-21 1 0,-1-1 16,22 1-16,-21-22 0,21 22 15,-21-22-15,21-21 0,0 21 0,0-20 16,0 20-16,0-21 0,21-21 16,0 0-16,22 0 15,-22-21-15,21 0 0,1 0 16,-1-22-16,0 22 0,1-21 16,-1-1-16,0 1 0,1 0 15,-22-1-15,0-20 0,0-22 16,-21 43-16,-21 0 0,0-22 0,-22 43 15,1-21-15,0-1 0,-22 22 16,1 0-16,20 0 0,-20 0 0,-1-1 16,22 1-16,0 0 0,-1 21 0,22 0 15,0-21-15,21 0 16,21 21-16,0-21 16,22-1-16,-1 22 0,0-21 0,22 21 15,-22-21-15,22 21 16,-1-21-16,1 0 0,-1 0 0,1-1 15,20 22-15</inkml:trace>
  <inkml:trace contextRef="#ctx0" brushRef="#br0" timeOffset="16200.28">23050 6646 0,'0'0'0,"-105"-21"32,83 21-32,-20 0 0,0 21 15,-1-21-15,22 22 0,-21 20 0,0-21 16,-1 0-16,22 22 0,0-22 15,-21 0-15,20 21 0,1-21 16,21 1-16,0-1 0,0 0 0,0 0 16,0 0-16,21-21 0,1 0 15,-1 0-15,0 0 0,0 0 16,0 0-16,0 0 0,22 0 0,-22-21 16,0 0-16,21 0 0,-20 0 0,-1-22 15,0 22-15,0-21 0,-21 21 16,21-22-16,-21 22 0,21 0 0,-21 0 15,22 0-15,-22-1 0,0 44 16,0-1-16,0 0 16,0 0-16,0 21 0,0-20 15,0 20-15,0-21 0,0 21 16,0-20-16,0-1 0,0 21 0,0-21 16,0 0-16,0 1 0,0-1 15,21-21-15,0 0 16,0 0-16,0 0 0,0-21 15</inkml:trace>
  <inkml:trace contextRef="#ctx0" brushRef="#br0" timeOffset="16420.16">23537 6244 0,'0'0'0,"-21"0"15,0 0-15,0 0 16,21 21-16,-21 1 0,21-1 0,-22 21 15,1 22-15,0-22 0,0 21 0,21-20 16,-21 20-16,0-20 0,21-1 16,-22 21-16,22-20 0,0-22 0,0 21 15,-21 1-15,21-22 0,0 0 16,0 0-16,21-21 16,1 0-16,-1 0 0,0 0 0,21 0 15</inkml:trace>
  <inkml:trace contextRef="#ctx0" brushRef="#br0" timeOffset="16728.98">23855 6731 0,'-85'0'31,"43"21"-31,21-21 0,-22 21 0,22 1 0,-21-22 16,21 21-16,-1-21 0,1 21 15,21 0-15,21-21 16,1 21-16,-1-21 15,0 0-15,0 0 0,21 21 0,-20-21 16,-1 0-16,0 0 0,0 22 0,0-22 16,-21 21-16,0 0 15,-21-21-15,0 21 16,-21-21-16,20 0 0,-20 21 0,0-21 16,-1 0-16,1 0 0,0 0 15,21 0-15,-22 0 0,22 0 0,0 0 16,42 0-1,21-21-15,1 21 16,-1-21-16,0 0 0,22 0 0</inkml:trace>
  <inkml:trace contextRef="#ctx0" brushRef="#br0" timeOffset="17060.93">24257 6816 0,'0'21'16,"-21"-21"-16,0 0 15,42 0 17,0 0-32,0 0 0,0-21 15,0 0-15,1 21 0,-1-22 16,0 1-16,0 0 0,0 0 0,0-21 0,-21 20 16,0 1-16,0 0 0,0 0 15,-21 21-15,0 0 16,-21 21-16,21 0 0,-1 0 15,-20 22-15,0-22 0,21 21 16,-1 1-16,-20-1 0,21-21 0,0 64 16,21-64-16,0 0 15,0 0-15,0 0 0,42 1 0,-21-1 16,0 0-16,22-21 0,-1 0 0,0 0 16,1 0-16,20 0 0,-20 0 15,20-21-15,1 0 0,-22-1 0,21 1 16</inkml:trace>
  <inkml:trace contextRef="#ctx0" brushRef="#br0" timeOffset="18732.91">0 7938 0,'0'0'0,"0"-22"32,0 44 14,0-1-46,0 0 16,0 0-16,0 0 0,0 0 0,0 22 16,0-22-16,0 21 0,0 1 0,0-22 15,0 21-15,0 0 0,0-20 0,0 20 16,0-21-16,0 21 0,0-20 0,0 20 16,0-21-16,0 0 0,0 0 0,0 1 15,0-1-15,0 0 16,0-42 15,0 0-31,0-1 16,0 1-16,0-21 0,0 0 0,0-1 15,0-20-15,0-1 0,0-20 16,0-1-16,0 0 0,0 1 0,127 20 16,42 1-16,-21-22 0,-21 21 15,0 22-15,-21 0 0,0-1 0,-21 1 16,-22 21-16,1 0 0,-43 0 15,21 21-15,-21 0 0,1 0 0,-44 0 110,1 0-95,0 21-15,0-21 0,0 0 16,0 21-16,-1-21 0,1 21 0,0-21 16</inkml:trace>
  <inkml:trace contextRef="#ctx0" brushRef="#br0" timeOffset="22967.91">20870 9462 0,'0'-22'0,"0"1"16,0 0-16,0 0 16,21 0-16,-21 0 15,22-1-15,-22 1 16,0 42 15,0 1-15,0-1-16,0 0 0,0 21 15,0 1-15,0-1 0,0 0 16,0 1-16,0-1 0,0 0 0,0 1 16,0-1-16,0 0 0,-22-21 0,22 22 15,-21-22-15,21 0 0,-21 0 16,21 0-16,0 1 0,0-1 16,-21-21 15,21-21-31,-21 21 15,21-22-15,-21 1 0,-1 0 0,1 21 16</inkml:trace>
  <inkml:trace contextRef="#ctx0" brushRef="#br0" timeOffset="23252.75">20574 9821 0,'0'0'0,"0"64"31,0-43-31,0 0 0,0 0 16,0 1-16,21-1 0,-21 0 15,21 0-15,0-21 0,1 21 16,-1-21-16,0 0 16,0 0-16,0 0 0,0 0 0,1 0 15,41-21-15,-42 0 16,0 21-16,22-21 0,-22 0 16,21-1-16,-21 1 0,1 0 0,-1 0 15,0-21-15,0 20 0,0 1 16,0 21-16,-21-21 0,0 0 0,22 21 15,-1 0 17</inkml:trace>
  <inkml:trace contextRef="#ctx0" brushRef="#br0" timeOffset="26920.07">21653 9779 0,'-21'21'0,"21"0"15,0 1 1,0-1 0,0 0-16,21-21 15,1 0-15,-1 0 16,0 0-16,0 0 0,0-21 0,0 0 15,43-1-15,-22 1 16,-21 0-16,22 21 0,-22-21 0,0 0 16,0-22-16,-21 22 0,0 0 15,0 0 1,0 0-16,-21 21 0,0 0 16,-21 0-16,20 0 0,-20 0 15,21 21-15,-21 0 0,20-21 0,-20 21 16,21 22-16,0-22 0,0 0 0,-1 0 15,22 21-15,0-20 0,0-1 16,0 0-16,0 0 0,0 0 0,0 0 16,22 1-16,-1-1 15,21-21-15,-21 0 0,0 0 0,1 0 16,-1 0-16,21 0 0,-21 0 0,0 0 16,1 0-16,-1 0 0,0 0 15,-42 0 1,0 21-1,-1-21-15,1 21 0,-21 0 16,21 0-16,0 1 0,-1-1 0,1 21 16,0-21-16,0 0 0,0 22 15,21-22-15,-21 21 0,21-21 0,0 1 16,0-1-16,0 0 0,0 0 16,21-21-16,0 0 0,0 0 15,0 0-15,22 0 0,-22 0 0,0-21 16,0 0-16,21 0 0,-20-1 0,-1 1 15,0 0-15,0 0 16,0 0-16,-21 0 0,21-22 0,1 22 16,-1 0-16,-21-21 0,21 20 0,0 1 15,0 0-15,0 0 0,1 0 16,-1 0-16,0 21 0,0 0 0,0 0 16,0 0-16,-21 21 0,22 0 15,-1 0-15,-21 0 0,0 0 16,0 1-16,0-1 0,0 0 0,0 0 15,0 0-15,0 0 0,0 1 16,0-1-16,0 0 0,-21-21 0,21 21 16,-22 0-16,22-42 47,0 0-47,0 0 15,0 0-15,22-1 0,-22 1 16,21 0-16,0 0 0,0 0 0,0-22 15,0 22-15,1 0 0,-1 0 16,0 0-16,-21 0 0,21 21 16,-21 21-1,-21-21 1,0 21-16,0 0 0,21 0 0,-22 0 16,1 1-16,21-1 0,0 0 15,0 21-15,0-21 0,0 1 16,0-1-16,0 0 0,0 0 0,0 0 15,0 0-15,0 1 0,21-1 0,1-21 16,20 0-16,-21 0 0,0 0 16,22 0-16,-22 0 0,21 0 0,0 0 15,-20 0-15,20-21 0,0-1 16,-21 1-16,22 0 0,-22 0 0,0 0 16,0-22-16,0 22 0,-21 0 0,22 0 15,-22 0-15,0 0 0,0-1 16,0 1-16,-22 21 15,1 0-15,0 0 0,0 0 0,0 21 16,0 1-16,-1-22 0,1 42 16,0-21-16,0 0 0,0 0 0,21 1 15,0-1-15,0 0 0,0 0 0,0 21 16,0-20-16,21-1 16,0 0-16,0-21 0,0 0 0,1 0 15,-1 0-15,21 0 0,-21 0 16,0 0-16,22 0 0,-22 0 0,21-21 15,-21 0-15,1-1 0,-1 1 0,21 0 16,-42 0-16,21 0 0,0 0 16,1-22-16,-1 22 0,-21 0 15,21 0-15,0-22 0,0 22 0,-21 0 16,21 21-16,1 0 16,-22 21-1,0 0-15,0 1 16,0-1-1,0-42 32,21 21-47,-21-22 0,0 1 16,0 0-16,0 0 16,0 0-16,-21 21 31,21 21-16,-22-21-15,1 21 0,21 0 16,-21 0-16,0 22 0,21-22 0,0 0 16,0 0-16,-21 22 0,21-22 15,0 0-15,0 21 0,0-21 0,0 1 16,0-1-16,0 0 0,0 0 0,0 0 16,21-21-16,-21 21 0,21-21 15,0 0-15,22 0 0,-22 0 16,0 0-16,0 0 0,21-21 0,-20 0 15,20 0-15,0 0 0,1 0 16,-22-1-16,21 1 0,-21 0 0,0-21 16,1 21-16,-1-1 0,0-20 15,0 21-15,-21 0 0,21 0 0,-21-1 16,0 1-16,21 0 0,-42 42 31,0 0-31,21 1 0,-21-1 16,21 0-16,0 0 0,-21 0 0,21 0 15,-21 1-15,21-1 0,0 0 16,0 0-16,0 0 0,0 0 16,21 1-16,0-22 15,0 0-15,0 0 16,0 0-16,22 0 0,-22 0 0,0 0 16,21-22-16,-20 22 0,-1-21 15,21 0-15,-21 0 0,0 0 0,1 0 16,-22-1-16,0 1 0,21 0 0,-21 0 15,0 0-15,0 0 0,0-1 16,0 44 0,0-1-1,0 0-15,0 0 0,0 0 16,0 0-16,-21 1 0,21 20 0,0-21 16,0 0-16,0 0 0,0 1 15,0-1-15,0 0 16,21-21-16,0 0 0,0 0 0,0 0 15,0 0-15,1 0 0,20-21 16,-21 0-16,0 21 0,0-22 16,1 1-16,-1 0 0,0-21 0,0 21 15,0-1-15,0-20 0,-21 0 0,22-1 16,-1 1-16,-21 0 0,0-1 16,21 1-16,-21 0 0,21-1 0,-21 1 15,0 0-15,0-1 0,0 22 16,0 0-16,0 42 15,0 0 1,-21 1-16,21 20 0,-21-21 16,21 21-16,0 1 0,0-1 0,0 0 15,0 1-15,-21-1 0,21 0 0,0 1 16,0-22-16,0 21 0,0-21 16,0 1-16,0 20 0,0-21 0,0 0 15,0 0-15,0 1 0,21-22 16,0 0-16,0 0 15,0 0-15,0 0 0,1-22 16,-22 1-16,21 0 0,0 21 0,0-42 16,0 21-16,0-1 0,1 1 15,-1 0-15,0-21 0,0 21 16,0-1-16,-21 1 0,21 21 16,-21 21-1,0 1-15,0-1 16,0 0-16,0 0 0,0 0 15,-21 22-15,21-22 0,-21 0 0,21 0 16,0 0-16,0 0 0,0 1 0,0-1 16,0 0-16,21-21 15,0 0-15,22 0 16,-22 0-16,0 0 0,0 0 0,0-21 16,1 0-16,-1 21 15,21-22-15,-21 1 0,0 0 0,-21 0 16,22-21-16,-1 20 0,-21 1 0,21 0 15,-21 0-15,0 42 32,-21 0-32,21 0 15,-21-21-15,21 22 0,-22-1 16,22 0-16,0 0 0,0 0 0,0 0 16,0 1-1,22-22 1,-1 0-1,0-22 1,-21 1-16,0 0 16,0 0-16,0 0 0,0 0 15,0-1-15,-21 1 0,21 0 16,0 0-16,0 0 0,0 0 16,21 21-1,0-22-15,0 22 0,0 0 16,1 0-16,-1 0 0,0 0 15,0 0-15,0 22 16,-21-1-16,0 0 0,0 0 16,0 0-16,0 0 0,21 1 15,-21-1 1,0 0-16,0 0 0,0 0 16,0 0-16,0 1 15,0-44 32,0 1-47,0 0 16,0 0-16,0 0 0,22 0 0,-22-1 15,21 1-15,0 0 0,-21-21 16,21 21-16,0-1 0,0 1 0,64 106 47,-85-64-32,0 0-15,0 22 0,0-22 0,0 0 16,-21 0-16,21 0 0,0 0 16,0 1-16,-21-22 0,21 21 0,-21-21 15,21 21-15,0-42 32,0 0-32,0-1 0,-22 1 15</inkml:trace>
  <inkml:trace contextRef="#ctx0" brushRef="#br0" timeOffset="27112.86">25252 9716 0,'0'0'0,"-21"0"0,-1 0 0,1 0 31,0 0 16</inkml:trace>
  <inkml:trace contextRef="#ctx0" brushRef="#br0" timeOffset="27297.07">24426 9927 0,'0'0'0,"-21"21"0,0-21 16,42 0 0,0 0-16,22 0 0,-1 0 15,0 0-15,1 0 0,20 0 0,1-21 16,-1 21-16,1 0 0,-1 0 16,1-21-16,-22 21 0,-21 0 15,21 0-15</inkml:trace>
  <inkml:trace contextRef="#ctx0" brushRef="#br0" timeOffset="27983.92">23580 10837 0,'0'0'16,"0"-21"-16,0 0 15,0 0-15,0 0 0,21 0 0,0 21 16,-21-22-16,21 1 0,0 21 16,0 0-16,1 0 15,-1 0-15,-21 21 0,0 1 16,0-1-16,0 0 16,0 21-16,0-21 0,0 22 0,0-22 15,0 21-15,0-21 0,0 22 0,0-22 16,-21 21-16,21-21 0,0 1 15,0-1-15,-22 0 0,22 0 0,0 0 16,0 0-16,-21-21 31,0 0-31,0-21 0,0 21 16,0-21-16,21 0 0,-22 0 16,1 0-16,0-1 0,0 1 0,0 0 15,0 0-15,21 0 0,-22 0 16,1 21-16,21 21 31,0 0-31,0 0 0,0 0 0,0 22 16,0-22-16,0 0 0,0 21 0,21-21 15,1 1-15,-1-22 0,0 21 16,0-21-16,0 0 0,22 0 0,-22 0 16,0 0-16,21 0 0,1 0 15,-22-21-15,21 21 0,0-22 0,1 1 16,-22 0-16,0 0 0,21 0 15,-20 0-15,-22-1 0,21 1 16,-21 0-16,21 0 0,-21 0 0</inkml:trace>
  <inkml:trace contextRef="#ctx0" brushRef="#br0" timeOffset="28556.86">23897 11430 0,'0'0'0,"21"-21"32,-21 0-32,21 0 15,1 21-15,-1 0 16,0-22-16,0 22 0,0 0 15,0 0-15,1 22 0,-1-1 0,21 0 16,-21 0-16,0 0 0,1 22 16,-1-22-16,0 21 0,0-21 0,-21 0 15,0 22-15,0-22 0,0 0 0,0 0 16,0 0-16,0 1 0,0-1 16,0 0-16,0-42 31,0 0-16,0-1-15,0 1 0,0 0 16,0 0-16,0-21 0,21 20 16,0-20-16,-21 21 0,22-21 15,-1 20-15,0-20 0,0 21 0,-21 0 16,21 0-16,0-1 0,1 1 16,-1 21-16,0 0 15,0 0-15</inkml:trace>
  <inkml:trace contextRef="#ctx0" brushRef="#br0" timeOffset="28885.45">24659 11557 0,'0'0'15,"0"21"-15,21-21 0,0 0 32,1 0-32,-1 0 0,0 0 15,0-21-15,0 21 0,0-21 16,1 0-16,-1 21 0,0-21 0,0-1 15,-21 1-15,0 0 0,0 0 16,-21 21 0,0 0-16,0 0 0,-1 0 15,1 21-15,0 0 0,0 0 16,0 1-16,0-1 0,-1 0 0,1 21 16,0-21-16,21 1 0,0-1 0,0 0 15,0 0-15,0 0 0,0 0 16,0 1-16,21-1 0,0-21 15,1 21-15,20-21 0,-21 0 0,0 0 16,22 0-16,-22 0 0,21 0 16,-21 0-16,22-21 0,-1 0 0,-21-1 15,21 1-15,1 0 0,-1 0 0</inkml:trace>
  <inkml:trace contextRef="#ctx0" brushRef="#br0" timeOffset="29345.93">25379 11113 0,'0'0'0,"-21"0"16,21 21-16,-22 0 0,22 0 16,-21 21-16,21 1 0,0-1 0,-21 0 15,21 1-15,0-1 0,0 0 16,-21 1-16,0-1 0,21 22 0,-21-22 16,-1 0-16,22 1 0,-21-1 0,0 21 15,21-20-15,-21 20 0,0 1 16,0-22-16,21 22 0,-22-22 0,1 21 15,0-20-15,21-1 0,0 0 0,-21-20 16,21 20-16,0-21 0,0 0 16,0 0-16,21-21 15,0 0-15,0 0 0,1 0 16,-1-21-16,21 0 16,-21 0-16,22 0 0,-22 0 0,21-22 15,-21 22-15,22-21 0,-22-1 0,0 1 16,0 0-16,-21-1 0,0-20 15,0 21-15,0-1 0,0 1 0,-21 0 16,0 20-16,0-20 0,-1 21 0,-20 0 16,21 21-16,0-21 0,0 21 15,-1-22-15,1 22 0,0 0 16,42-21 15,0 21-31,1 0 0,-1 0 16,0 0-16,0 0 0,0-21 0,0 21 15,22-21-15,-22 21 0,0-21 16,0 0-16</inkml:trace>
  <inkml:trace contextRef="#ctx0" brushRef="#br0" timeOffset="29719.88">25654 11494 0,'0'0'0,"-21"0"0,0 0 0,21-22 16,0 1-1,0 0-15,0 0 16,21 21 0,0 0-16,0 0 0,0 0 0,0 0 15,1 0-15,20 0 0,-21 21 16,0 0-16,0 0 0,1 1 0,-22-1 16,0 0-16,0 0 0,0 0 0,0 0 15,0 1-15,0-1 0,0 0 16,0 0-16,-22-21 15,1 0-15,21-21 32,0 0-17,0 0-15,0-1 0,21 1 16,1 0-16,-1 0 0,-21 0 16,21 0-16,0-1 0,0 1 0,0 0 15,1 21-15,-1-21 0,0 21 16,0 0-1,0 0-15</inkml:trace>
  <inkml:trace contextRef="#ctx0" brushRef="#br0" timeOffset="30281.88">26141 11472 0,'0'0'0,"21"0"16,0 0-1,0 0-15,-21-21 16,21 21-16,1-21 0,-1 21 15,-21-21-15,0 0 0,21 0 0,-21-1 16,0 1-16,0 0 16,-21 21-16,0 0 15,-1 21-15,1-21 0,0 21 16,21 1-16,0 20 0,-21-21 16,0 0-16,21 0 0,0 22 0,0-22 15,0 0-15,0 0 0,0 0 16,0 1-16,0-1 0,0 0 0,0 0 15,21-21-15,0 21 0,0 0 16,0-21-16,1 0 0,-1 0 16,0 0-16,21 0 0,-21 0 15,1-21-15,20 0 0,-21 21 0,0-21 16,22 0-16,-1 0 0,-21-22 0,0 22 16,22-21-16,-22 21 0,0-22 15,-21 22-15,0-21 0,0 21 0,0-1 16,-21 22-1,0 22-15,-1-1 16,1 0-16,0 0 0,0 0 0,21 0 16,0 1-16,0-1 15,0 0-15,0 0 16,21 0-16,0-21 0,-21 21 16,21 1-16,1-1 15,-22 0 1,-22-21-16,1 21 15,0-21-15,0 21 0,0-21 16,0 0-16,-1 0 0,1 0 0,0 0 16,0 0-16,21-21 31,0 0-31,21 21 0,0-21 0,0-22 16</inkml:trace>
  <inkml:trace contextRef="#ctx0" brushRef="#br0" timeOffset="30708.16">26924 10964 0,'0'0'0,"-21"-21"0,0 21 15,-1 0-15,1 21 16,21 1-16,-21-1 16,21 0-16,0 21 0,0 1 0,0-1 15,0 0-15,0 1 0,0-1 16,0 0-16,0 1 0,0-1 0,0-21 15,0 21-15,0 1 0,0-22 0,-21 0 16,21 0-16,0 0 16,0 1-16,-21-1 0,21 0 0,-21-21 15,21 21-15,-22-21 16,1 0 0,21-21-16,0 0 15,0 0-15,0-1 0,21-20 16,1 21-16,-1-21 0,21 20 15,-21 1-15,22-21 0,-1 21 0,0 0 16,1 21-16,-1 0 0,-21 0 16,21 0-16,-20 0 0,-1 21 15,0 0-15,0 0 0,-21 0 0,0 0 16,0 1-16,0-1 0,0 0 16,0 0-16,-21 0 0,21 0 0,-21 1 15,0-22-15,-1 21 0,1-21 0,0 0 16,21 21-16</inkml:trace>
  <inkml:trace contextRef="#ctx0" brushRef="#br0" timeOffset="31260.69">27495 11557 0,'0'0'0,"-21"0"0,42 0 46,1 0-46,-1 0 16,0 0-16,21 0 0,1 0 16,-1 0-16,0 0 0,1 0 0,20 0 15,1 0-15,-22 0 0,21 0 16,-20 0-16,20 0 0,-42 0 0,22 0 16,-22-21-16,0 21 0,-21-21 15,-21 0-15,0 21 16,-22 0-16,22-22 0,-21 22 0,0 0 15,20-21-15,-20 21 0,21 0 16,0 0-16,0 0 0,42 0 31,0 0-31,0 0 16,21 21-16,-20 1 0,-1-22 16,21 21-16,-21 0 0,-21 0 15,21 0-15,-21 0 0,0 1 0,0-1 16,0 0-16,-21 0 0,0-21 0,0 21 15,-21 0-15,20-21 0,1 22 16,0-22-16,0 0 0,0 0 0,0 0 16,42 0-1,0-22-15</inkml:trace>
  <inkml:trace contextRef="#ctx0" brushRef="#br0" timeOffset="31519.9">28808 10943 0,'0'0'15,"-21"0"-15,-1 0 0,22 21 16,-21 1-16,0-1 0,0 21 16,0-21-16,0 22 0,-1-1 0,22 21 15,-21-20-15,21-1 0,0 0 16,0 1-16,0-1 0,-21 0 15,21-20-15,0 20 0,0-21 0,0 0 16,0 0-16,0 1 16,21-22-1,-21-22 1,0 1-16</inkml:trace>
  <inkml:trace contextRef="#ctx0" brushRef="#br0" timeOffset="31683.8">28406 11388 0,'0'0'0,"-22"0"0,1 0 0,42 0 31,1 0-15,20 0-16,-21 0 0,21 0 0,-20 0 16,20 0-16,0 0 0,1-21 15,-1 21-15,0 0 0,1-22 0,-1 22 16</inkml:trace>
  <inkml:trace contextRef="#ctx0" brushRef="#br0" timeOffset="32219.75">28956 11430 0,'-21'21'0,"42"-42"0,-63 63 0,63-42 47,0 0-31,21 0-16,-21 0 0,22-21 0,-1 21 15,-21-21-15,22 0 0,-1 0 0,-21 21 16,0-21-16,0-22 0,-21 22 16,22 0-16,-22 0 0,0 0 15,-43 21-15,22 0 16,0 0-16,0 0 0,-22 21 0,22 0 16,-21 0-16,21 0 0,-22 0 0,22 1 15,0-1-15,0 21 0,0-21 16,21 0-16,-21 1 0,21-1 0,0 0 15,0 0-15,0 0 0,21 0 16,0-21-16,0 22 0,0-22 16,0 0-16,22 0 0,-22 0 0,21 0 15,-21 0-15,22 0 0,-1-22 16,-21 22-16,22-21 0,-1 0 0,-21 0 16,21 0-16,-20 0 0,-1-1 15,0 1-15,0 0 0,-21-21 0,21 21 16,-21-1-16,-21 22 15,0 0-15,0 22 16,21-1-16,-21 0 0,21 0 0,-22 0 16,22 0-16,0 1 0,0-1 15,0 0-15,0 0 0,0 0 16,0 0-16,0 1 0,0-1 16,-21-21-16,21 21 0,-21-21 15,21 21-15,-21-21 0,0 0 31,21-21-31,21 0 16</inkml:trace>
  <inkml:trace contextRef="#ctx0" brushRef="#br0" timeOffset="32457">29951 11028 0,'0'0'0,"-21"0"31,-1 21-31,1 0 0,21 22 0,-21-22 16,0 21-16,0 0 0,0 22 16,-1-22-16,1 1 0,0-1 0,21 0 15,0 1-15,-21-1 0,21-21 0,-21 0 16,21 22-16,0-22 0,0 0 16,0 0-16,21-21 31,-21-21-16,21 0-15</inkml:trace>
  <inkml:trace contextRef="#ctx0" brushRef="#br0" timeOffset="32623.85">29676 11409 0,'21'0'31,"0"0"-31,21 0 0,-21 0 15,43 0-15,-22 0 0,1-21 16,20 21-16,1-21 0,-1 21 0,1-22 16,-1 22-16,1-21 0,-22 21 15</inkml:trace>
  <inkml:trace contextRef="#ctx0" brushRef="#br0" timeOffset="33616">30501 11261 0,'0'0'0,"-21"0"15,0 0-15,0 0 0,-1 21 16,1 0-16,0-21 0,0 21 0,21 22 15,-21-22-15,0 0 0,21 0 0,-22 0 16,22 22-16,0-22 0,0 0 16,0 0-16,0 0 0,0 0 0,0 1 15,0-1-15,0 0 0,22 0 16,-1-21-16,0 0 0,0 0 16,0 0-16,0 0 0,1 0 0,-1 0 15,21 0-15,-21-21 16,0 0-16,1 21 0,-1-21 0,0-1 15,0-20-15,-21 21 0,21 0 16,-21-22-16,0 1 0,0 0 0,0 21 16,0-22-16,0 22 0,0 0 15,-21 0-15,0 21 0,0 0 0,0 0 16,-22 0-16,22 0 0,0 21 16,0 21-16,0-21 0,-1 1 0,1-1 15,0 21-15,21-21 0,-21 0 16,21 22-16,0-22 0,0 0 0,0 0 15,0 0-15,21 1 0,0-22 0,-21 21 16,21-21-16,1 0 16,-1 0-16,0 0 0,0 0 0,0 0 15,0 0-15,22 0 0,-22 0 16,0-21-16,0-1 0,0 1 0,1 0 16,-1 0-16,0 0 0,0-22 0,-21 22 15,21 0-15,0 0 0,-21 0 16,0 0-16,22 21 0,-22 21 15,0 0 1,0 0-16,-22 0 0,22 0 16,-21 1-16,21-1 0,0 0 15,0 0-15,0 0 0,0 0 16,21-21 15,1 0-31,-1 0 0,0 0 16,0-21-16,0 0 0,0 21 15,1-21-15,-1 0 0,0 0 0,-21-22 16,21 22-16,0 0 0,-21-21 16,21 20-16,1 1 0,-1 21 0,-21 21 31,0 1-31,0 20 0,-21-21 16,21 0-16,0 22 0,-22-22 0,22 0 15,0 0-15,-21 21 16,21-20-16,0-1 0,0 0 15,21-21-15,1 0 16,-1 0-16,0 0 0,0 0 0,0 0 16,22 0-16,-22-21 0,0 0 15,21-1-15,-21 1 0,22 0 0,-22 0 16,0-21-16,0-1 0,0 1 16,1 0-16,-1-22 0,0 22 0,0-22 15,-21 22-15,21 0 0,-21-1 16,21 1-16,-21 0 0,22 20 0,-22 1 15,0 42 17,-22 1-32,1-1 0,0 21 0,0 0 15,0 1-15,0-1 0,21 22 16,-22-22-16,1 0 0,21 1 0,-21-1 16,21 0-16,0 1 0,-21-22 15,21 0-15,0 21 0,0-21 16,0 1-16,21-22 15,0 0-15,0 0 16,1 0-16,-1 0 0,0-22 16,0 1-16,0 0 0</inkml:trace>
  <inkml:trace contextRef="#ctx0" brushRef="#br0" timeOffset="33781.22">31263 11367 0,'-21'0'0,"42"0"0,-63 0 0,63 0 32,0 0-32,0 0 0,22 0 0,-1 0 15,0 0-15,1 0 0,-1-22 16,21 22-16,-20-21 0,20 0 0,-20 21 16</inkml:trace>
  <inkml:trace contextRef="#ctx0" brushRef="#br0" timeOffset="34040.76">32025 11218 0,'-85'85'16,"64"-64"0,0 0-16,0 22 0,0-22 0,0 21 15,-1 1-15,22-22 0,0 21 16,-21 0-16,21-20 0,0 20 0,0-21 16,-21 0-16,21 43 15,0-22-15,0-21 0,0 0 0,0 1 16,-21 20-16,21-21 0,-21 0 0,21 0 15,-21 1-15,21-1 16,0 0-16,-22-21 16,22-21 15,22 0-31,-1-1 0,-21 1 16,21-21-16,0 21 0,0-22 0</inkml:trace>
  <inkml:trace contextRef="#ctx0" brushRef="#br0" timeOffset="34308.81">31940 11430 0,'0'0'0,"-21"-42"0,0 42 0,21-21 16,0-1-16,0 1 0,0 0 15,21 21 1,0 0-16,1 0 0,-1 0 16,21 0-16,-21 0 0,22 0 15,-22 0-15,21 21 0,-21 0 0,0 1 16,1-1-16,-22 0 0,0 0 15,0 0-15,-22 0 0,1 1 16,0-1-16,-21-21 0,21 21 16,-1-21-16,1 21 0,0-21 0,0 0 15,0 0-15,21 21 0,21-42 47,0 21-47,21-21 0,-20 0 16</inkml:trace>
  <inkml:trace contextRef="#ctx0" brushRef="#br0" timeOffset="34944.87">32512 11303 0,'-21'21'31,"0"0"-31,-1 1 0,1-1 0,0 0 16,21 0-16,-21 0 0,0 22 15,0-22-15,21 0 0,-22-21 0,22 21 16,0 0-16,0 0 15,22-21-15,-1 0 16,0 0-16,0 0 16,0 0-16,0-21 0,22 0 15,-22 0-15,0 0 0,0 0 16,22-1-16,-22 1 0,0-21 16,21 21-16,-21 21 0,1-21 0,-1 21 15,-21 21 1,0 0-16,0 0 0,-21 0 15,-1 0-15,1 1 0,21-1 16,0 0-16,0 0 0,0 0 0,0 0 16,0 1-16,0-1 15,21-21-15,1 0 0,-1 0 16,0 0-16,0 0 0,0 0 16,22 0-16,-22 0 0,0 0 0,21 0 15,-21-21-15,1-1 0,20 1 16,-21 0-16,21 0 0,-20-21 15,-1-1-15,0 1 0,21 0 0,-21-1 16,1-20-16,-1 20 0,0 1 16,-21 0-16,21-1 0,0 22 0,-21-21 15,0 21-15,0 0 0,0-1 16,-21 22 0,0 0-16,0 22 15,0-1-15,-1 0 0,1 0 0,0 0 16,0 22-16,0-1 0,21 0 15,-21 1-15,21-1 0,0 0 16,0 1-16,0-1 0,0-21 0,0 21 16,0 1-16,21-22 0,0 0 15,-21 0-15,21 0 0,-21 1 0,21-22 16,0 21-16,1-21 16,-1 0-16,0 0 15,0-21-15,0 21 0,0-22 16,1 1-16,-22 0 0</inkml:trace>
  <inkml:trace contextRef="#ctx0" brushRef="#br0" timeOffset="35155.9">33041 11303 0,'0'0'0,"-21"0"0,0 0 0,42-21 15,0 21 1,0 0-16,22 0 0,-1 0 0,0-21 15,1 21-15,20 0 0,-21-21 16,1 21-16,-1 0 0,0-22 16,1 22-16,-1 0 0,-21 0 0,-42 22 47</inkml:trace>
  <inkml:trace contextRef="#ctx0" brushRef="#br0" timeOffset="35848.12">30078 12107 0,'0'0'0,"42"-84"32,-42 63-32,21 21 15,-21-22-15,21 22 0,1 22 16,-1-1-16,-21 0 16,21 0-16,-21 0 0,0 22 15,0-22-15,0 21 0,0-21 0,0 22 16,0-22-16,0 21 0,-21-21 15,21 0-15,-21 1 0,21-1 0,-22 0 16,22 0-16,0 0 16,-21-21 15,0 0-31,0-21 16,0 0-16,0 21 0,-1-21 15,1 21-15,21-21 0,-21 21 16,0-22-16,0 22 0,0 0 15,-1 22-15,22-1 16,-21-21-16,21 21 0,0 0 16,0 0-16,0 0 0,21-21 15,1 22-15,-1-22 16,21 0-16,-21 0 0,22 0 0,-22 0 16,42 0-16,-20-22 0,-1 22 15,21-21-15,-20 0 0,-1 0 16,22 0-16,-22 0 0,0-1 0,-21 1 15,22-21-15,-22 21 0,0 0 16,-21-1-16</inkml:trace>
  <inkml:trace contextRef="#ctx0" brushRef="#br0" timeOffset="37568.08">28977 12912 0,'0'0'0,"-21"0"0,0 21 16,0-21 0,42 0 15,0-21-31,21 0 0,1-1 16,-22 22-16,21-21 0,0 0 0,1 0 15,-22 0-15,0 0 0,21-1 16,-42 1-16,0 0 0,0 0 0,0 0 15,-42 21 1,21 0-16,0 0 0,-22 0 16,22 21-16,-21-21 0,21 21 0,-22 0 15,22 0-15,0 1 0,0-1 16,0 0-16,0 0 0,21 0 16,0 0-16,0 1 15,21-22-15,0 0 16,0 0-16,21 0 0,-20 0 0,20 0 15,-21 0-15,21 0 0,-20-22 16,-1 22-16,-21-21 16,-21 21-1,-1 0-15,1 0 0,0 0 0,-21 21 16,21-21-16,-22 22 0,1-1 0,21 0 16,-22 0-16,22 0 0,0 0 15,0 1-15,0-1 0,21 21 0,-21-21 16,21 0-16,0 1 0,21-1 15,0 0-15,21-21 16,-21 0-16,22 0 0,-1 0 0,0 0 16,1 0-16,20 0 0,-20 0 15,-1 0-15,0-21 0,1 0 0,-1 21 16,0-22-16,1 1 0,-22 0 0,0 0 16,0 0-16,-21 0 0,0-1 15,0 1-15,0 42 31,0 1-31,-21-1 0,21 0 16,-21 0-16,21 0 0,-21-21 0,21 21 16,-22 1-16,22-1 0,0 0 15,22-42 32,-22 0-47,21 21 0,-21-22 16,21 1-16,-21 0 0,0 0 15,21 0-15,-21 0 0,21-1 0,0 1 16,1 21 0,-22 21-1,0 1-15,0-1 16,0 0-16,0 0 0,0 0 16,0 0-16,21-21 0,-21 22 15,21-22 1,0 0-16,0 0 15,0 0-15,1 0 0,-1 0 16,21 0-16,-21 0 0,0-22 16,1 1-16,20 21 0,-21-21 0,0 0 15,0 0-15,1 0 0,-1-1 16,0 1-16,0 0 0,-21 0 16,0 42-1,0 0 1,0 0-16,0 1 15,0-1-15,0 0 16,0 0-16,0 0 0,0 22 16,0-22-16,21-21 0,0 21 15,1 0-15,-1-21 0,21 21 16,-21-21-16,22 0 0,-22 0 0,21 0 16,0 0-16,1 0 0,-22 0 15,21-21-15,1 0 0,-1 0 0,-21 21 16,21-21-16,-20-1 0,-1 1 15,0 0-15,-21-21 0,0 21 0,0-1 16,0-20-16,0 21 0,0 0 16,-21 0-16,0 21 0,-1 0 15,1 0-15,-21 0 0,21 0 0,-22 0 16,22 21-16,0 0 0,-21 0 16,21 0-16,-1 0 0,1 1 0,0-1 15,0 0-15,21 0 0,-21 0 16,21 0-16,0 1 0,21-22 15,0 0-15,0 0 16,0 0-16,22 0 0,-22 0 0,0 0 16,0 0-16,0-22 0,1 1 0,20 0 15,-21 21-15,-21-21 0,21 0 16,0 0-16,-21-1 0,22 1 16,-22 0-16,0 0 0,0 42 31,0 0-31,0 0 15,0 1-15,0-1 0,-22 0 16,22 0 0,22-21-1,-1 0-15,0 0 16,0 0-16,0 0 0,-21-21 16,21 0-16,1 21 0,-1-21 0,0-1 15,0 1-15,0 21 16,-21-21-16,0 42 15,0 0 1,0 1-16,0-1 16,0 0-16,-21 0 0,0 0 0,21 0 15,0 1-15,0-1 16,-21-21-16,21-21 47,21-1-47,-21 1 0</inkml:trace>
  <inkml:trace contextRef="#ctx0" brushRef="#br0" timeOffset="37720">30797 12721 0,'0'0'0,"-42"-21"16,21 21-1,42 0 16,0 0-31,0 0 0,1-21 16</inkml:trace>
  <inkml:trace contextRef="#ctx0" brushRef="#br0" timeOffset="37952.87">31263 12488 0,'0'-21'15,"-21"21"1,21 21-1,-21 1-15,0-1 0,21 0 0,0 21 16,-22 1-16,22-22 0,0 21 16,0 0-16,0 1 0,0 20 0,-21-42 15,0 22-15,21-1 0,-21 0 16,21-20-16,-21 20 0,0-21 0,21 0 16,0 0-16,0 1 15,21-22 1,0 0-16,21-22 15</inkml:trace>
  <inkml:trace contextRef="#ctx0" brushRef="#br0" timeOffset="38388.17">31623 12912 0,'0'0'16,"0"-21"-16,0-1 0,0 1 15,0 0-15,0 0 0,0 0 0,-21 21 16,0 0-16,-1 0 15,1 0-15,0 0 0,21 21 16,-21 0-16,0 0 0,0 0 16,-1 1-16,22-1 0,-21 0 15,21 0-15,-21 0 0,21 0 16,0 1-16,0-1 0,0 0 0,21-21 31,0 0-31,1 0 16,-1 0-16,0 0 0,0 0 15,0-21-15,-21 0 0,21 21 0,1-22 16,-1 1-16,-21 0 0,0 0 16,21 0-16,-21 0 15,0 42 1,0 0-16,0 0 0,0 0 16,-21-21-16,21 21 0,-21 1 15,21-1-15,0 0 0,0 0 16,-22 0-16,22 0 15,22-21 1,-1 0 0,0 0-16,0 0 0,0-21 15,0 0-15,1 0 16</inkml:trace>
  <inkml:trace contextRef="#ctx0" brushRef="#br0" timeOffset="38864.62">31983 12573 0,'0'0'0,"0"-21"16,-21 21 0,-1 0-16,1 21 15,0 0 1,21 0-16,0 1 0,0 20 0,0-21 16,0 21-16,0-20 0,0 20 0,0-21 15,0 21-15,0-20 0,0-1 16,-21 0-16,21 0 0,0 0 0,0 0 15,-21-21-15,21 22 16,0-44 31,0 1-47,21 0 16,0 0-16,-21 0 0,21 0 15,0 21-15,1-22 0,-1 22 16,0-21-16,0 21 0,0 0 15,0 0-15,-21 21 0,0 1 16,0-1-16,0 0 0,0 0 16,0 0-16,0 0 0,-21 1 15,0-1-15,0 0 0,0-21 0,0 21 16,-1 0-16,1-21 0,0 21 16,0-21-16,0 0 0,21 22 15,-21-22-15,-1 21 0,1-21 0,21-21 47,21-1-31,1 1-16,-1 21 0</inkml:trace>
  <inkml:trace contextRef="#ctx0" brushRef="#br0" timeOffset="39160.44">32639 12467 0,'0'0'0,"-21"0"31,21 21-31,-21 1 0,21-1 16,0 21-16,0-21 0,-22 22 16,22-22-16,0 21 0,-21 0 0,21 1 15,0-22-15,-21 21 0,21 1 16,0-22-16,0 21 0,-21-21 0,0 0 15,21 1-15,-21-1 0,21 0 16,-22 0-16,22 0 0,22-42 47,-1 21-31,0-21-16,0 0 0</inkml:trace>
  <inkml:trace contextRef="#ctx0" brushRef="#br0" timeOffset="39545.29">32702 12891 0,'0'0'16,"22"0"0,-1 0-1,0 0-15,0 0 16,0 0-16,0 0 0,1 0 0,-1-22 16,0 22-16,0 0 15,0-21-15,0 0 0,1 21 0,-1-21 0,-21 0 16,0 0-16,21-1 15,-21 1-15,0 0 0,0 0 16,-21 21 0,0 0-1,-1 0-15,1 21 0,0 0 0,0 0 16,21 1-16,-21 20 0,0-21 16,-1 0-16,22 0 0,-21 1 0,21 20 15,-21-21-15,21 0 0,0 0 16,0 1-16,0-1 0,0 0 15,21-21 1,0 0-16,1 0 16,-1 0-16,0 0 15,0 0-15,0 0 0,0 0 16,1 0-16,-1 0 16,-21-21-16,21 21 0,0 0 0</inkml:trace>
  <inkml:trace contextRef="#ctx0" brushRef="#br0" timeOffset="39764.16">33210 13102 0,'0'0'0,"-42"0"31,21 0-31,21 21 15</inkml:trace>
  <inkml:trace contextRef="#ctx0" brushRef="#br0" timeOffset="42060.61">402 9652 0,'0'-21'0,"0"0"0,-42 0 15,21-1-15,21 44 47,0-1-31,0 0-16,21 0 0,-21 21 0,21-20 15,0 20-15,-21 0 0,21 1 16,0-1-16,-21-21 0,22 21 16,-1 1-16,0-1 0,-21 0 0,21-20 15,0 20-15,0-21 0,-21 0 16,22 22-16,-1-22 0,-21 0 0,0 0 16,21-21-16,0 21 15,0 0-15,0-21 0,1 0 16,-1 0-16,0-21 15,21 0-15,-21 0 0,22 0 0,-1-22 16,22 22-16,-1-21 0,1 0 16,20-22-16,22 22 0,0-22 0,0-20 15,0 20-15,-1 1 0,1-22 16,0 21-16,0 1 0,0 21 16,0-22-16,-1 22 0,-20-1 0,0 1 15,-22 21-15,1 0 0,-1 0 16,-42-1-16,22 22 0,-22 0 0,0-21 15,0 21-15,0 0 16,1 0 31,-22 21-47,0 1 16,0-1-1,-22-21 1</inkml:trace>
  <inkml:trace contextRef="#ctx0" brushRef="#br0" timeOffset="46777.11">423 11409 0,'-21'0'141</inkml:trace>
  <inkml:trace contextRef="#ctx0" brushRef="#br0" timeOffset="47632.16">360 11303 0,'0'0'0,"0"-21"16,0 0-1,0 0 1,0-1 0,0 1-1,0 42 79,0 1-94,0-1 16,0 0-16,0 0 0,21 0 15,-21 22-15,21-22 0,-21 21 16,0-21-16,21 22 0,0-22 0,-21 21 15,22-21-15,-22 22 0,0-22 16,0 21-16,21-21 0,-21 22 0,0-22 16,0 0-16,21 21 0,-21-21 15,0 1-15,0-1 0,0 0 16,0 0-16,0 0 0,21 0 16,-21 1-16,21-1 31,0-21-31,1 0 15,-1-21-15,0-1 0,21 1 0,1 0 16,-1-21-16,21 21 0,1-22 16,-1-20-16,22 20 0,21-20 15,0-1-15,0-20 0,-1-1 0,1 22 16,0-22-16,0 21 0,-21-20 16,20 20-16,-20 22 0,0-22 0,-1 22 15,1 0-15,-21 21 0,-1-1 16,-21-20-16,1 42 0,-22-21 15,0 21-15,0 0 0,-21-21 16,-21 21 140</inkml:trace>
  <inkml:trace contextRef="#ctx0" brushRef="#br0" timeOffset="50724.84">20066 11070 0,'-21'0'140,"0"0"-109,-1 0-31,1 0 16,0 0-16,0 0 16,0 0-16,0 0 0,-1 0 15,1 0-15,0 0 0,0 0 16,0 0-16,0 0 0,-1 0 0,1 0 16,0 0-16,-21 0 0,21 0 15,-1 0-15,1 0 0,0 0 16,0 0-16,42 0 62,0 0-62,0 0 0,1 0 16,20 0-16,-21 0 0,21 0 16,-20 0-16,20 0 0,0 0 0,1 0 15,-22 0-15,21 0 0,0 0 16,1 0-16,-1 0 0,0-21 0,1 21 15,-1 0-15,-21 0 0,22 0 16,-1-21-16,-21 21 0,0 0 16,-21-21-1,-21 21 17,21-21-32,-21 21 0,0 0 0,0 0 15,21-22-15,-22 1 0,1 21 16,0 0-16,0-21 0,0 0 15,0 21-15,-1 0 0,1-21 16,0 0-16,0 21 16,0-22-1,0 22-15,-1 0 16,22 22 15,0-1-15,22-21-16,-1 0 0,0 21 0,0-21 15,0 21-15,0-21 0,1 0 16,20 21-16,-21-21 0,0 0 16,22 0-16,-22 0 0,21 21 0,-21-21 15,22 0-15,-22 0 0,0 0 16,0 0-16,0 0 0,0 0 16,1 0-16,-1 0 0,-21 22 15,0-1 16,0 0-15,-21 0-16,-1-21 0,1 21 16,-21 0-16,21 1 0,0-1 15,-1 0-15,-20 0 0,21 0 0,-21 22 16,20-22-16,-20 0 16,21 0-16,-21 0 0,20 0 0,1 1 15,-21-1-15,21 0 0,21 0 16,-21 0-16,-1 0 0,1 1 15,42-22 32,1-22-47,-1 1 0,0 0 16,0 0-16,0 0 0,22 0 16,-22-1-16,21-20 0,0 0 0,1 21 15,-1-22-15,-21 1 0,22 21 16,-1 0-16,0-22 0,-21 22 0,1 0 15,-1 21-15,0-21 0,0 21 16,0 0-16,-21-21 16,0-1 187,21 22-172,1-21 0,-44 42 422,1-21-453,0 0 0</inkml:trace>
  <inkml:trace contextRef="#ctx0" brushRef="#br0" timeOffset="53132.88">20405 11557 0,'0'0'0,"-22"0"15,1 0-15,-21-21 0,21 21 16,0 0-16,-1 0 0,1 0 0,42 0 47,1 0-47,-1 0 0,21 0 0,0 0 16,1 0-16,-1 0 0,0 0 15,1 0-15,20 0 0,-20-21 0,20 21 16,-21 0-16,1 0 0,-1 0 15,0 0-15,1-21 0,-22 21 0,0 0 16,-42 0 15,0 0-31,0 0 0</inkml:trace>
  <inkml:trace contextRef="#ctx0" brushRef="#br0" timeOffset="53396.24">20616 11536 0,'-42'42'32,"42"-21"-32,0 1 15,0-1-15,0 0 0,-21 0 16,21 0-16,0 22 0,0-22 0,-21 21 16,21 0-16,-22 1 0,22-1 15,0 0-15,-21 1 0,0-1 16,21 0-16,0-20 0,-21 20 0,0-21 15,21 0-15,-21 0 0,21 1 0,0-1 16,0 0 0,21-42-1,-21 0-15,21-1 16,0 1-16</inkml:trace>
  <inkml:trace contextRef="#ctx0" brushRef="#br0" timeOffset="53740.84">20722 12065 0,'21'0'16,"0"-21"-1,1 21-15,-22-21 16,21 21-16,0-21 0,0-1 0,0 1 16,0 21-16,1-21 0,-1 0 15,-21 0-15,21 0 0,0-1 16,-21 1-16,0 0 15,-21 21-15,0 0 16,0 0-16,-1 0 0,1 21 0,0 0 16,0 1-16,0-1 0,0 21 0,-1-21 15,1 22-15,21-1 16,-21 0-16,0-21 0,0 22 0,21-1 16,0-21-16,0 43 0,0-43 15,0 0-15,0 0 16,21-21-1,0 0-15,0 0 0,0 0 0,22 0 16,-22-21-16,0 0 0,21 0 16,-20 0-16,20-1 0</inkml:trace>
  <inkml:trace contextRef="#ctx0" brushRef="#br0" timeOffset="54092.84">21378 11917 0,'0'0'0,"0"-42"31,-21 42-15,0 0-16,0 21 0,0-21 0,-1 21 16,1 0-16,0-21 0,0 21 15,0 0-15,21 1 0,0-1 0,0 0 16,0 0-16,0 0 0,0 0 16,21 1-16,0-22 15,0 21-15,0-21 0,1 0 0,20 21 16,-21-21-16,0 21 0,0-21 15,1 21-15,-1 0 16,-21 1-16,0-1 0,0 0 16,-21-21-16,-1 21 15,1 0-15,-21-21 0,21 0 0,-22 21 16,22-21-16,-21 0 0,21 0 0,0 0 16,-1 0-16,1 0 0,21-21 15,0 0-15,0 0 16,0 0-16,0 0 0,43-1 15,-22-20-15,0 21 0,21 0 16</inkml:trace>
  <inkml:trace contextRef="#ctx0" brushRef="#br0" timeOffset="54348.7">21802 11684 0,'0'0'0,"0"-21"0,-22 21 31,22 21-31,0 0 0,0 0 16,-21 1-16,21-1 0,0 0 0,-21 21 16,21 1-16,0-22 15,0 21-15,0 0 0,0 1 0,-21-1 0,21-21 16,0 22-16,0-22 0,0 21 16,0-21-16,0 0 0,0 1 15,21-22 1,0 0-1,-21-22-15,21 1 16,-21 0-16</inkml:trace>
  <inkml:trace contextRef="#ctx0" brushRef="#br0" timeOffset="54512.34">21505 12002 0,'0'0'0,"-21"0"0,42 0 31,22-22-15,-22 22-16,21 0 0,0-21 16,1 0-16,-1 21 0,22-21 15,-22 0-15,0 21 0,1-21 0,-1-1 16</inkml:trace>
  <inkml:trace contextRef="#ctx0" brushRef="#br0" timeOffset="54732.83">22267 11726 0,'-21'0'16,"0"0"-16,21 22 0,0-1 16,-21 0-16,21 0 0,-21 0 15,21 0-15,0 22 0,0-22 16,-22 21-16,22-21 0,0 22 16,0-22-16,0 21 0,0-21 0,-21 22 15,21-22-15,-21 0 0,21 0 0,0 0 16,0 1-16,0-44 47</inkml:trace>
  <inkml:trace contextRef="#ctx0" brushRef="#br0" timeOffset="54960.96">22183 11811 0,'0'0'0,"21"0"0,21 21 15,-21 0 1,0 1-16,1 20 0,-1-21 16,0 0-16,0 22 0,0-22 0,-21 0 15,21 0-15,1 21 0,-22-20 16,21-1-16,-21 0 0,0 0 16,0 0-16,21-21 0,-21 21 0,21-21 31,0-21-16,0 0-15</inkml:trace>
  <inkml:trace contextRef="#ctx0" brushRef="#br0" timeOffset="55196.86">22712 11726 0,'0'0'0,"0"-21"0,0 0 0,-64 42 31,43 0-16,21 1-15,-21-1 0,21 0 0,0 21 16,-21 1-16,21-22 0,-21 21 0,21 0 16,0 1-16,-22-22 0,1 21 15,21 1-15,-21-22 0,21 0 16,0 21-16,0-21 0,0 1 0,0-1 16,21-21-1,0 0 1,22 0-16,-22-21 0,21-1 0</inkml:trace>
  <inkml:trace contextRef="#ctx0" brushRef="#br0" timeOffset="55748.78">23177 11811 0,'22'-21'0,"-44"42"0,44-63 0,-22 21 16,0-1-16,-22 22 31,1 0-31,0 0 0,0 22 0,0-1 15,0 0-15,-1 0 0,1 21 0,0-20 16,0 20-16,0-21 0,0 21 16,-1 1-16,22-22 0,-21 21 0,21-21 15,0 1-15,0-1 0,0 0 16,0 0-16,0 0 0,21-21 0,1 21 16,-1-21-16,0 0 0,0 0 0,0 0 15,22 0-15,-22 0 0,0 0 16,0 0-16,0 0 0,-21-21 15,0 0-15,0 0 16,0 0-16,-21 0 16,0 21-16,0-22 0,0 22 0,-22 0 15,22 0-15,0 0 0,0 0 0,0 0 16,42 0 15,0 0-31,0 0 16,0 0-16,22 0 0,-22 0 0,0 0 15,0 0-15,0 22 0,0-22 0,1 21 16,-22 0-16,0 0 0,0 0 16,0 0-16,0 1 0,0-1 0,0 0 15,0 0-15,-22 21 0,1-20 16,0 20-16,0-21 0,0 0 16,-22 22-16,22-22 0,0 0 0,-21 21 15,21-21-15,-1 1 0,22-1 0,-21-21 16,21 21-16,-21 0 0,42-42 31,0 0-15,1 0-16,-1-1 0,21 1 15</inkml:trace>
  <inkml:trace contextRef="#ctx0" brushRef="#br0" timeOffset="55932.68">23410 12213 0,'0'0'0,"0"-21"16,-21 21 0,42 0 31,-21-21-32,21 21-15</inkml:trace>
  <inkml:trace contextRef="#ctx0" brushRef="#br0" timeOffset="56208.91">23791 11980 0,'0'0'0,"-21"0"0,21-21 0,-21 21 0,42 0 31,0 21-31,0-21 16,1 22-16,-1-1 0,0 0 0,21 0 16,-21 0-16,1 0 15,-1 1-15,-21-1 0,0 0 0,21-21 0,-21 21 16,0 0-16,0 0 0,0 1 16,0-1-1,-21-21 1,21-21-1</inkml:trace>
  <inkml:trace contextRef="#ctx0" brushRef="#br0" timeOffset="56432.84">24172 11875 0,'-63'42'31,"63"0"-31,-43-21 0,22 1 15,0 20-15,-21-21 0,-1 21 16,22 1-16,-21-22 0,0 21 0,-1-21 16,22 1-16,-21-1 0,21 0 0,-1 0 15,1 0-15,0-21 16,21 21-16,21-21 16,0 0-16,1 0 0,20 0 0,-21-21 15,21 21-15,-20-21 0</inkml:trace>
  <inkml:trace contextRef="#ctx0" brushRef="#br0" timeOffset="57171.98">24320 12002 0,'0'21'31,"0"0"-31,0 0 0,-21 0 15,21 0-15,-21 1 0,21-1 0,0 0 16,0 0-16,0 0 0,-21 0 0,21 1 16,-21-1-16,21 0 0,0 0 15,-21 0-15,21 0 16,-22-21-16,22 22 16,0-44 15,0 1-31,0 0 15,0 0-15,0 0 0,0 0 16,0-1-16,0-20 0,0 21 0,0 0 16,22 0-16,-1-1 0,-21 1 0,21 0 15,0 0 1,0 21-16,0 0 0,1 0 16,-1 0-16,0 0 15,-21 21 1,0 0-16,21 0 0,-21 1 0,0-1 15,0 0-15,21 0 16,-21 0-16,0 0 0,0 1 16,0-1-16,0 0 15,21-21 32,-21-21-47,22 21 0,-22-21 16,21-1-16,0 1 0,0 0 0,0 0 15,0-21-15,1 20 0,-1 1 16,0 0-16,0 0 0,0 0 16,0 0-16,1 21 0,-1 0 15,0 0-15,0 21 0,-21 0 16,21-21-16,-21 21 0,0 0 16,0 0-16,0 1 0,0 20 0,0-21 15,0 0-15,0 0 0,0 1 0,0-1 16,-21-21-16,21 21 0,-21 0 15,21 0-15,0 0 0,-21 1 16,21-1-16,-21-21 0,21 21 16,-22-21-16,22 21 0,-21-21 15,42 0 17,-21-21-32,22 21 15,-1-21-15</inkml:trace>
  <inkml:trace contextRef="#ctx0" brushRef="#br0" timeOffset="57548.81">25294 11980 0,'0'0'16,"0"-21"-16,0 42 31,0 1-31,0-1 16,-21 0-16,0 0 0,21 0 15,-21 22-15,-1-22 0,22 0 0,-21 21 16,0-21-16,0 1 0,0 20 0,0-21 16,-1 0-16,22 0 0,0 1 15,-21-1-15,21 0 0,0 0 16,21-21-16,1 0 16,-1 0-16,21 0 0,-21 0 15,22 0-15,-1 0 0,-21 0 0,21 0 16,1 0-16,-1 0 0,0 0 15,1 0-15,-1 0 0,0 0 16,-20 0-16,-1 0 0,0 0 0,0 0 16,0-21-16,-42 21 47,0 0-47,21-21 0,-21 21 0,0 0 15</inkml:trace>
  <inkml:trace contextRef="#ctx0" brushRef="#br0" timeOffset="64047.89">593 14965 0,'0'0'0,"-22"0"0,22-21 16,-21 21-16,21-21 31,-21 21-31,0 0 0,21-22 16,0 44 62,0-1-78,21-21 0,0 21 16,0 0-16,-21 21 0,22-20 15,-1-1-15,-21 21 0,21-21 0,0 22 16,-21-22-16,21 21 0,-21-21 16,0 22-16,21-22 0,-21 0 0,22 0 15,-22 0-15,0 0 0,0 1 16,21-22-1,0 0 1,-21-22 0,21 22-1,0-21-15,0 0 0,1 0 16,-1 0-16,0 0 0,21-22 0,1 1 16,20 0-16,1-1 0,-1 1 15,22-22-15,21 22 0,63-85 16,-63 64-16,-22-1 0,1 1 15,0-1-15,-1 22 0,1-22 0,0 22 16,-22 0-16,22-1 0,42-20 16,-64 42-16,-41-1 0,20 22 15,-21 0-15,0-21 16,0 21-16,1 0 47,-22 21 15,-22-21-62,1 22 16,21-1-16,-21-21 0,0 21 16,0-21-16,0 21 0,-1 0 15,-20 0-15,0 22 0,-1-22 0,1 21 16,-21 1-16,20-1 0,-20 0 15,-1 1-15,-20-1 0,20 0 16,-21 22-16,22-22 0,-22 0 0,1 22 16,-1-22-16,0 22 0,1-22 15,-1 22-15,0-22 0,22 0 0,-1 1 16,1-1-16,20-21 0,1 21 16,0-20-16,21-1 0,-22 0 0,22 0 15,0 0 1,0-21 62,21-21-47</inkml:trace>
  <inkml:trace contextRef="#ctx0" brushRef="#br0" timeOffset="65409.82">11239 14669 0,'0'0'16,"-21"0"-16,0 0 0,0 0 0,0 0 15,0 0-15,-1-22 0,1 22 16,0 0-16,0 0 0,0 0 0,0 0 16,-1 0-16,1 0 15,0 0-15,0 0 0,0 0 16,42 0 15,0 0-31,0 0 0,22 0 16,-1 0-16,0 0 0,1 0 15,20 0-15,-21 0 0,22 0 0,-1 0 16,1-21-16,-1 21 0,1-21 0,21 21 16,-1-21-16,1 0 0,0 21 15,20-21-15,-20 21 0,0-22 16,-1 1-16,-20 21 0,-1 0 0,1-21 16,-1 21-16,-20 0 0,-1 0 0,0-21 15,-20 21-15,-1 0 0,0 0 16,0 0-16,-21-21 15,0 0 17,0-1-32,-21 22 15,0-21-15,0 0 16,-1 0-16,1 0 16</inkml:trace>
  <inkml:trace contextRef="#ctx0" brushRef="#br0" timeOffset="65844.23">12425 14139 0,'0'0'0,"-21"0"16,-1 0-1,1 0-15,21 22 47,0-1-47,21-21 0,1 21 16,-1 0-16,0 0 0,0-21 0,0 21 15,0 1-15,1-1 0,-1 0 16,0-21-16,0 21 0,0 0 0,0-21 16,1 0-16,-1 0 0,0 0 15,0 0-15,0 0 0,0 0 0,1 0 16,-1 0-16,-42 21 47,-1 1-47,1-22 15,0 21-15,0 0 0,-21 0 0,20 21 16,1-20-16,-21-1 0,21 21 0,-22-21 16,22 22-16,0-22 15,-21 0-15,21 21 0,-1-21 0,-20 1 16,21-1-16,0 0 0,0 0 0,-1-21 16,22 21-16,-21-21 15,21-21 16,21 0-15,1 21-16</inkml:trace>
  <inkml:trace contextRef="#ctx0" brushRef="#br0" timeOffset="67608.33">14139 14203 0,'0'0'0,"0"-42"32,0 20-32,0 1 15,0 0 1,-21 0-1,0 21-15,0 0 16,0 0-16,-1 0 0,1 21 16,21 0-16,-21 0 0,0 1 15,0-1-15,0 21 0,21 0 0,0 1 16,-22-1-16,22 22 0,0-22 16,0 0-16,0 22 0,0-22 0,0 0 15,0 1-15,0-1 0,22 0 0,-22-20 16,21 20-16,0-21 0,0 0 15,0 0-15,22-21 0,-22 22 16,0-22-16,21 0 0,22 0 16,-22 0-16,0-22 0,1 1 15,-1 0-15,-21 0 0,22 0 0,-1 0 16,-21-22-16,21 22 0,-20-21 0,-1-1 16,0 22-16,0-21 0,-21 21 15,0 0-15,0-1 0,0 1 0,0 0 16,0 42-1,0 0 1,0 22-16,0-22 0,-21 0 0,21 21 16,0-20-16,0 20 0,0-21 15,0 21-15,0-20 0,0 20 0,0-21 16,0 0-16,0 0 0,21 1 16,0-1-16,0-21 0,1 21 15,-1-21-15,0 0 0,0 0 0,0 0 16,22 0-16,-22 0 0,21-21 0,-21 0 15,22-1-15,-22 1 0,21 0 16,-21 0-16,0-21 0,1 20 0,-1-20 16,-21 0-16,0-1 0,0 1 15,0 21-15,0-21 0,-21-1 0,21 22 16,-43-21-16,22 21 0,0-1 0,-21 22 16,20 0-16,1 0 15,-21 0-15,0 0 0,20 22 0,-20-22 16,21 42-16,0-21 0,0 0 15,-1 22-15,1-22 0,0 21 0,21-21 16,0 22-16,0-22 0,0 21 0,0-21 16,0 0-16,21 1 0,0-1 15,1-21-15,-1 0 0,0 0 0,0 0 16,21 0-16,-20 0 0,20 0 0,0-21 16,-21 21-16,22-22 0,-1 1 15,0 0-15,1 0 0,-22 0 0,21-22 16,-21 22-16,1 0 0,-1 0 15,0 0-15,-21 0 0,0-22 16,0 22-16,21 21 31,-21 21-31,0 0 0,0 1 16,0-1-16,21 0 0,-21 0 0,0 0 16,0 22-16,0-22 0,0 0 15,0 0-15,0 0 0,0 0 16,0 1-16,0-1 15,21-21 1,-21-21-16,22 21 16,-22-22-16,0 1 0,0 0 15,21 0-15,-21 0 0,0 0 16,0-22-16,21 22 0,0-21 0,0 21 16,-21-22-16,21 22 0,1 0 15,-1 0-15,0 0 0,0 21 0,0 0 16,0 0-16,1 21 0,-22 0 15,21 0-15,-21 0 16,0 0-16,0 1 0,0-1 0,21 21 0,-21-21 16,0 0-16,0 22 0,0-22 15,0 0-15,0 0 0,21 0 0,0 1 16,0-1-16,1-21 0,-1 0 16,0 0-1,0 0-15,0 0 0,0 0 0,1-21 16,-1-1-16,21 22 0,-21-21 0,0-21 15,1 21-15,-1 0 0,0-22 16,0 22-16,-21-21 0,0-1 0,0 1 16,0 0-16,0-1 0,0 1 0,0 0 15,0-1-15,0 1 0,0 0 16,0-1-16,0 1 0,0 0 0,0 21 16,0-1-16,0 1 0,0 0 15,0 0-15,0 0 0,0 42 16,0 0-16,0 21 15,0-20-15,0 20 16,0 0-16,0 1 0,0 20 0,0-21 0,0 1 16,0 20-16,0-20 0,0-1 15,0 0-15,0 1 0,0-1 16,21-21-16,-21 21 0,0-20 0,21-1 16,-21 0-16,22-21 0,-22 21 15,21-21-15,0 0 0,0 0 16,0 0-16,0-21 0,1 21 15,-22-21-15,21 0 0,0-1 16,-21 1-16,0 0 0,0-21 0,0 21 16</inkml:trace>
  <inkml:trace contextRef="#ctx0" brushRef="#br0" timeOffset="67798.25">15875 14393 0,'-21'0'0,"42"0"0,-21 0 47,42 0-47,-21-21 0,22 21 16,-22-21-16,21 0 0,1 21 0,-1-21 16,21 0-16,-20 21 0,-1-22 15,0 22-15</inkml:trace>
  <inkml:trace contextRef="#ctx0" brushRef="#br0" timeOffset="68204.32">16510 14393 0,'-42'0'16,"84"0"-16,-106 0 0,43 0 0,0 0 0,0 0 16,21-21-16,0 0 15,0 0-15,0 0 0,0 0 16,0-1-16,21 1 0,0 21 0,22-21 15,-22 21-15,0 0 16,21 0-16,-21 0 0,1 0 0,20 0 16,-21 0-16,0 21 0,0 0 0,1 1 15,-1-1-15,0 0 0,0 0 16,-21 21-16,0-20 0,0 20 0,0-21 16,0 21-16,0-20 0,0-1 0,0 0 15,0 0-15,-21 0 0,21 0 16,-21-21-16,21 22 0,0-44 31,0 1-31,0 0 16,0 0-16,0 0 0,0 0 15,21-1-15,0 1 0,-21-21 16,0 21-16,21-22 0,0 22 0,-21-21 16,22 21-16,-22 0 0,21-1 0,0 1 15,-21 0-15,21 21 0,0-21 16,0 21-16,1 0 0,-1 0 15,0-21-15</inkml:trace>
  <inkml:trace contextRef="#ctx0" brushRef="#br0" timeOffset="69384.98">17208 14182 0,'0'0'0,"0"21"47,0 0-47,-21 0 16,21 0-16,-21 1 0,21 20 15,0-21-15,0 21 0,0-20 0,0-1 16,-21 21-16,21-21 0,0 22 0,0-22 16,0 0-16,0 0 0,0 0 15,0 0-15,0 1 0,21-1 16,0-21-16,0 0 0,1 0 16,-1 0-16,0 0 0,0 0 15,0-21-15,22-1 0,-22 22 0,0-21 16,0 0-16,0 0 0,0-21 15,1 20-15,-1-20 0,-21 21 16,0-21-16,0-1 0,0 22 0,0-21 16,0-1-16,0 22 0,0 0 15,-21 0-15,-1 0 0,1 21 0,0 0 16,0 0-16,0 0 0,0 0 0,-22 0 16,22 0-16,0 21 0,-21 0 15,20 0-15,1 22 0,0-22 0,21 21 16,-21 0-16,21 1 0,0-22 0,0 21 15,0 1-15,0-22 0,21 0 16,0 0-16,0 21 0,1-42 0,-1 22 16,0-1-16,21-21 0,-21 0 0,1 0 15,20 0-15,0 0 16,-21 0-16,22 0 0,-1-21 0,-21 21 16,22-22-16,-1 1 0,0 0 0,1 0 15,-22 0-15,21-22 0,-21 22 16,22-21-16,-22 0 0,0-1 0,0 22 15,0-21-15,0-1 0,1 1 16,-22 21-16,0-21 0,0 20 0,21 1 16,-21 0-16,0 0 0,0 0 0,0 42 31,-21 0-15,-1 0-16,22 0 0,0 1 15,0-1-15,-21 21 0,21-21 16,0 22-16,-21-22 0,21 21 0,0 0 15,0-20-15,0 20 0,0-21 0,0 0 16,0 22-16,0-22 0,0 0 16,0 0-16,0 0 0,21-21 0,0 21 15,1-21-15,-1 0 0,0 0 0,0 0 16,0 0-16,0 0 0,1 0 16,-1-21-16,0 21 0,0-21 0,0 0 15,0 0-15,1 0 0,-1-22 0,-21 22 16,21-21-16,-21-1 0,21 22 15,-21-21-15,0 0 0,0-1 16,0 1-16,0 21 0,0-22 0,0 22 16,0-21-16,0 21 15,0 0-15,0 42 16,-21-21 0,21 21-16,-21 0 0,21 0 0,0 0 15,0 1-15,0 20 0,0-21 0,0 0 16,0 22-16,0-22 0,0 0 15,0 0-15,0 21 0,0-20 0,0-1 16,0 0-16,0 0 0,21 0 0,0 0 16,0 1-16,0-22 0,1 21 15,-1 0-15,21-21 0,0 0 16,1 0-16,-1 0 0,0 0 0,-20 0 16,20 0-16,0 0 0,1 0 15,-22-21-15,21 0 0,-21 21 0,0-22 16,22 1-16,-43-21 0,21 21 0,-21 0 15,0-22-15,0 22 0,0 0 16,0 0-16,0 0 0,0-1 0,-21 22 16,0 0-1,-1 0-15,1 22 0,21-1 16,-21 0-16,0 0 0,0 0 0,21 0 16,0 1-16,-21-1 0,21 0 15,-22 0-15,22 0 0,0 0 16,0 1-16,0-1 0,0 0 15,22-21 1,-1 21-16,0-21 0,0 0 16,0 0-16,0 0 0,1 0 0,20 0 15,-21 0-15,21 0 0</inkml:trace>
  <inkml:trace contextRef="#ctx0" brushRef="#br0" timeOffset="69932.39">19537 14372 0,'21'-21'15,"-42"42"-15,63-63 0,-21 21 0,-21 0 16,0-1-16,0 1 0,0 0 0,0 0 16,-21 21-1,0 0-15,-21 0 0,20 0 0,1 0 16,0 21-16,0 0 0,0-21 16,0 21-16,-22 1 0,22-1 0,0 0 15,0 21-15,0-21 0,-1 1 0,1-1 16,0 0-16,21 0 15,-21 0-15,21 0 0,0 1 0,0-1 0,0 0 16,0 0-16,21 0 16,0-21-16,0 0 15,1 0-15,-1 0 0,0 0 16,21-21-16,-21 21 0,1-21 16,-1 0-16,0 21 0,0-43 15,-21 22-15,21 0 0,0-21 0,1-1 16,-22 22-16,0-21 0,21 0 15,0-1-15,-21 1 0,21 0 0,-21-1 16,0 1-16,21 0 0,0-1 0,-21 1 16,0 0-16,0 20 0,22 1 15,-22 0-15,21 0 0,-21 42 32,0 0-32,0 22 0,0-22 0,0 21 15,-21 0-15,21 1 0,-22-1 0,22 0 16,0 22-16,0-22 15,-21 1-15,21-1 0,0 0 0,-21-21 16,21 22-16,0-1 0,0-21 0,0 0 16,0 1-16,0-1 0,21 0 15,0-21-15,22 0 0,-22 0 16,0 0-16,21 0 0,1 0 0,-1 0 16,0 0-16,1 0 0,20 0 15,1 0-15,-1 0 0,1 0 0</inkml:trace>
  <inkml:trace contextRef="#ctx0" brushRef="#br0" timeOffset="73152.75">20997 14690 0,'-63'21'15,"126"-42"-15,-147 42 0,84 0 16,-22-21-16,44 0 31,-1 0-31,0 0 0,0 0 16,0-21-16,0 0 0,22 0 15,-22-1-15,21 1 0,-21 0 0,22-21 16,-22 21-16,0-22 0,0 1 16,0 0-16,-21-1 0,0 1 15,0 0-15,0-1 0,0 22 0,0-21 0,0 21 16,-21-1-16,0 22 15,0-21-15,0 21 0,0 0 16,21 21-16,0 1 0,-22-1 0,22 0 16,0 21-16,0 1 0,0 20 15,0-21-15,0 22 0,0-22 0,0 1 16,22-1-16,-22 0 0,21-21 0,0 22 16,0-22-16,0 0 0,-21 0 15,21 0-15,1-21 0,-1 0 0,0 0 16,0 0-16,0 0 15,-21-21-15,21 0 16,-21 0-16,22 0 0,-22 0 16,0-1-16,21-20 0,0 0 15,0-1-15,0 1 0,0 0 0,1-1 16,-1 1-16,21 21 0,-21 0 0,22 0 16,-1-1-16,-21 1 0,21 21 15,-20 0-15,-1 0 0,0 21 0,0 1 16,0 20-16,-21-21 0,21 21 15,-21-20-15,0 20 0,0 0 0,0-21 16,0 22-16,0-1 0,-21-21 0,21 22 16,-21-22-16,21 0 15,0 0-15,0 0 0,21-21 32,0 0-32,-21-21 15,22 0-15,-1 0 0,0 0 0,0-1 16,0-20-16,0 21 0,1-21 15,-1-1-15,0 1 0,0-22 0,-21 22 16,21 21-16,-21-21 0,0 20 0,21 1 16,-21 0-16,0 0 0,-21 21 15,0 21 1,0 0-16,21 0 0,-21 22 16,0-1-16,-1-21 0,22 22 15,0-1-15,0 0 0,0 1 0,0-1 16,0-21-16,0 21 0,0-20 15,0-1-15,0 0 0,22 0 0,-1 0 16,0 0-16,0-21 0,21 0 0,-20 0 16,20 0-16,0 0 0,1 0 15,-1 0-15,0-21 0,22 0 0,-1 0 16,-20 0-16,20 0 0,-21-1 16,22-20-16,-22 0 0,-21 21 0,22-22 15,-22 1-15,0 0 0,-21-1 16,0 1-16,0 0 0,0-1 0,0 22 15,0 0-15,-21 0 0,0 21 0,0 0 16,-1 0-16,1 0 0,0 0 16,0 0-16,0 42 0,0-21 15,-1 22-15,1-22 0,21 21 0,0 0 16,0 1-16,0-1 0,0-21 16,0 22-16,0-22 0,21 21 0,1-21 15,-1 0-15,21-21 0,-21 22 0,0-22 16,22 0-16,-22 0 0,21 0 15,-21 0-15,22 0 0,-22 0 0,21-22 16,-21 22-16,1-21 0,-1 0 16,21 0-16,-21-21 0,-21 20 0,21-20 15,-21 0-15,22-1 0,-22 1 0,21 0 16,-21 21-16,0-22 16,21 22-16,-21 0 0,21 0 0,0 0 15,0 21 1,-21 21-16,0 0 15,0 0-15,0 0 0,0 0 16,0 1-16,0-1 16,22-21 15,-22-21-31,0-1 16,0 1-16,0 0 0,0 0 15,0 0-15,0 0 16,0-1-16,0 1 0,-22 0 15,1 21-15,0 0 16,21 21-16,-21 0 16,21 1-16,-21-1 0,21 21 0,-21 0 15,21 1-15,0-1 0,0 0 16,-22 1-16,22-1 0,0 0 0,0-20 16,0 20-16,0-21 0,0 0 0,0 0 15,22 1-15,-1-1 0,0-21 16,0 0-16,0 0 0,0 0 15,1 0-15,20 0 0,-21 0 0,0 0 16,22 0-16,-22-21 0,21-1 16,-21 1-16,22-21 0,-22 21 0,0-22 15,0 1-15,-21 21 0,0-21 16,21-1-16,-21 1 0,0 0 0,0 20 16,0-20-16,0 21 0,0 0 15,0 42 1,-21 0-16,21 0 0,-21 0 15,21 22-15,0-22 0,0 21 16,0 1-16,0-22 0,0 21 0,0-21 16,0 22-16,0-22 0,0 0 15,0 0-15,21 0 0,0 0 0,0-21 16,1 22-16,-1-22 16,21 0-16,-21 0 0,0 0 0,1 0 15,-1-22-15,0 22 0,0-21 16,0 0-16,0 0 0,-21-21 0,22 20 15,-1-20-15,-21 21 0,0-21 16,21-1-16,-21 1 0,21 0 0,-21 20 16,0-20-16,0 21 0,21 21 0,-21-21 15,21 21-15,1 0 16,-22 21-16,0 0 0,0 0 16,0 22-16,0-22 0,0 21 0,0-21 15,0 22-15,0-1 16,0-21-16,0 0 0,0 22 0,0-22 15,0 0-15,0 0 0,21 0 16,0-21-16,-21 21 0,21-21 0,0 0 16,0 0-16,1 0 0,-1 0 0,0 0 15,0 0-15,0 0 0,0-21 16,1 0-16,20 0 0,-42 0 0,21 0 16,0-22-16,0 1 0,-21 0 0,22-1 15,-1 1-15,-21-22 0,21 22 16,0 0-16,0-1 0,-21-20 0,0 21 15,21-1-15,-21 1 16,0 0-16,0 20 0,0-20 0,0 21 0,0 0 16,0 0-16,-21 42 15,0 21 1,21-21-16,-21 22 0,21-1 16,-21 0-16,21 22 0,0-22 15,0 0-15,0 22 0,0-22 0,0 22 16,0-22-16,0 0 0,0 1 0,0-1 15,0-21-15,0 22 0,0-22 16,0 0-16,21 0 0,0-21 0,0 21 16,0-21-16,1 0 0,-1 0 15,0 0-15,0 0 0,0 0 16,0-21-16,22 21 0,-22-21 0,0 0 16,0 0-16,0-22 0,22 22 15,-22-21-15,0-1 0,0 1 0,0 21 16,-21 0-16,22-22 0,-1 22 15,-21 42 1,0 1-16,0-1 16,-21 0-16,-1 0 0,22 21 15,0-20-15,-21 20 0,0-21 0,21 0 16,0 0-16,0 1 0,0-1 16,0 0-16,0 0 0,0 0 15,21-21-15,0 0 16,1 0-16,-1 0 0,0 0 0,21 0 15,-21 0-15,1-21 0,-1 21 16,21-21-16,-21 0 0,0 0 0,1-1 16,-22-20-16,21 21 0,0-21 15,-21-1-15,21 22 0,-21-21 0,0 21 16,0-1-16,0-20 0,0 21 16,0 0-16,0 42 15,0 0 1,0 0-16,0 0 0,0 22 15,-21-1-15,21-21 0,-21 22 16,21-1-16,-21-21 0,21 21 0,0-20 16,0-1-16,0 0 0,0 0 15,0 0-15,0 0 0,21-21 16,0 0-16,0 0 16,0 0-16,0-21 15,1 21-15,-22-21 0,21 0 0,-21 0 16,21 0-16,-21-22 0,0 22 15,0-21-15,0-1 0,0 22 0,0-21 16,0 0-16,0 20 0,-21 1 0,0 0 16,-1 21-16,1 0 0,0 0 15,0 0-15,0 0 16,42 0 15,0 0-31,0-21 0,22 21 16,-22 0-16,0 0 0,21-21 15,-21 21-15,22 0 0,-1-21 0,0 21 16,1 0-16,-1 0 0,0 0 0,1 0 16,-22 0-16,21 0 0,-21 21 15,1 0-15,-22 0 0,0 0 0,0 22 16,0-22-16,0 0 0,0 21 16,0-21-16,-22 22 0,1-22 0,0 21 15,21-21-15,-21 1 0,21-1 16,-21 0-16,21 0 0,-21-21 15,21 21-15,0 0 0,0 1 16,-22-22 0,22-22 15,0 1-31,0 0 16,22 0-16,-1-21 0,0 20 0,0-20 15,0 0-15,22-1 0,-22 1 16,21 0-16,0-1 0,22 1 15,-22 21-15,43-43 0,-43 43 0,64 42 32,-106 1-32,0-1 15,0 21-15,0 0 0,0 1 0,-21-1 16,0 0-16,0 1 0,21-1 16,0-21-16,0 22 0,0-22 0,0 0 15,0 0-15,0 0 0,0 0 16,21-21-16,0 0 0,0 0 15,0 0-15,0 0 0,1 0 0,-1 0 16,0 0-16,21-21 0,-21 0 16,1 0-16,-1 0 0,0 0 15,21-43-15,-21 22 0,-21-1 16,0-20-16,0 21 0,0 20 16</inkml:trace>
  <inkml:trace contextRef="#ctx0" brushRef="#br0" timeOffset="73356.63">25929 13822 0,'0'0'0,"-42"0"0,21 0 0,-1 0 16,1 0-16,0 0 0,0 0 0,0 0 15,42 0 16,0 0-31,-42 0 32</inkml:trace>
  <inkml:trace contextRef="#ctx0" brushRef="#br0" timeOffset="73525.53">24447 14161 0,'0'0'0,"-63"21"0,21 0 0,-1-21 15,22 0-15,0 0 0,42 0 32,0 0-32,22 0 0,-1 0 0,21 0 15,1 0-15,21-21 0,-22 0 16,22 21-16,-1-22 0,1 1 0</inkml:trace>
  <inkml:trace contextRef="#ctx0" brushRef="#br0" timeOffset="74512.97">27813 14584 0,'0'0'15,"-42"0"-15,20 0 0,-20 0 0,21 0 16,21-21 0,21 0-16,0-1 15,0 1-15,22 0 0,-1 0 16,0 0-16,1 0 0,-1-1 0,0 1 15,1 0-15,-22 0 0,0-21 16,0 20-16,0 1 0,-21 0 0,0 0 16,0 0-16,0 0 0,-21-1 0,0 1 15,0 21-15,0 0 0,0 0 16,-1 0-16,1 0 0,0 0 0,0 0 16,0 21-16,0 1 0,-1 20 15,1-21-15,0 43 0,21-22 0,0 0 16,-21 22-16,21-1 0,-21 1 0,21-22 15,0 22-15,0-1 16,0 1-16,-21-22 0,-1 21 0,1 1 0,21-1 16,-21 22-16,0-21 0,0-1 15,0 1-15,21 20 0,-22-20 16,1-1-16,0-20 0,0 20 0,0 1 16,21-22-16,0 0 0,0 1 0,0-22 15,0 0-15,21 0 0,21 0 16,-21-21-16,1 0 0,20 0 0,0-21 15,1 0-15,20 21 0,-21-21 0,22-22 16,-1 22-16,1-21 0,-1 21 16,1-22-16,-22 1 0,1 21 15,-1-21-15,-21-22 0,-21 22 0,0-1 16,0 1-16,0-21 0,-21-1 16,-21 22-16,-1-1 0,1-20 0,-22 21 15,1-1-15,21 22 0,-22-21 16,1 21-16,20-1 0,1 1 0,0 0 15,-1 0-15,22 21 0,0-21 0,21 0 16,0-1 0,21 22-16,0-21 0,22 0 0,-1 21 15,0-21-15,22 0 0,-1 0 16,22-22-16,-22 22 0,22-21 16,-21 21-16,-1-22 0,22 1 0,-43 0 15,22-1-15,-1 1 0,-21 0 16,1-1-16,-22 22 0,0-21 0,0 21 15,-21-1-15,0 1 0,0 0 16,-21 21 0,0 21-16,0 0 15,21 1-15,-21 20 0,21 0 16,-22 1-16,1-1 0,21 0 0,0 1 16,0-1-16,0 0 0,0 1 15,0-22-15,0 21 0,0-21 0,0 0 16,0 22-16,0-22 0,0 0 15,0 0-15,21-21 32,1 0-32,-1 0 0,-21-21 15,21 0-15,21 0 0,-21 0 16</inkml:trace>
  <inkml:trace contextRef="#ctx0" brushRef="#br0" timeOffset="74936.73">29210 14330 0,'21'0'15,"-42"0"-15,63-21 0,-42 0 0,-21 21 16,0 0 0,0 0-16,0 21 0,-22 0 15,22 0-15,0 0 0,-21 0 16,20 22-16,1-22 0,0 21 0,0 1 16,0-22-16,0 21 0,-1-21 15,22 22-15,0-22 0,0 0 0,0 21 16,0-21-16,0 1 0,0-1 0,22 0 15,-1-21-15,0 0 16,0 0-16,21 0 0,1 0 0,-1-21 16,0 21-16,1-21 0,-1-1 15,-21 1-15,22 0 0,-22 0 0,0-21 16,0 20-16,-21-20 0,0 0 16,0-1-16,0 1 0,0 0 15,-21 21-15,0-22 0,0 22 0,-1 0 16,-20 21-16,21 0 0,-21 0 15,20 0-15,-20 0 0,21 0 0,-21 21 16,20 0-16,1 0 0,0 1 16,0-1-16,0 21 0,21-21 0,-21 0 15,21 1-15,0-1 0,0 0 0,0 0 16,0 0-16,21 0 0,0 1 16,21-22-16,-21 0 0,22 0 0,-1 0 15,-21 0-15,43 0 0,-22 0 16</inkml:trace>
  <inkml:trace contextRef="#ctx0" brushRef="#br0" timeOffset="75596.75">29824 14351 0,'0'0'0,"0"-21"0,0 0 0,0 42 32,0 0-32,-21 0 15,-1 22-15,1-22 0,21 21 16,-21-21-16,21 22 0,-21-22 0,21 21 15,-21-21-15,21 0 0,0 1 16,0-1-16,0 0 0,0 0 0,0 0 16,0 0-16,0 1 15,21-22-15,0 0 16,0 0-16,0-22 16,1 1-16,-1 21 0,0-21 15,0 0-15,0 0 0,22-22 0,-22 22 16,0-42-16,0 20 0,0 22 15,0 0-15,-21 0 0,0 0 16,0 0-16,0 42 16,0 0-1,0 21-15,0-21 0,0 1 0,0 20 16,0-21-16,0 21 0,0-20 16,0-1-16,0 0 0,0 0 0,0 0 15,0 0-15,22 1 0,-1-1 16,0 0-16,21-21 0,-21 0 15,22 21-15,-22-21 0,21 0 0,1 0 16,-1 0-16,-21 0 0,21 0 16,1-21-16,-22 0 0,21 0 0,-21-1 15,1 1-15,-1 0 0,-21-21 16,0-1-16,0 1 0,0 0 0,0-1 16,0 1-16,0 0 0,0-1 15,0 22-15,0-21 0,-21 42 0,-1-21 16,1 21-16,-21 0 0,21 0 0,0 0 15,-1 0-15,1 21 0,21 0 16,0 0 0,0 0-16,43-21 15,-22 0-15,0 0 0,0 0 16,0 0-16,22 0 0,-22 0 16,0-21-16,21 0 0,-21 21 0,1-21 15,-1 0-15,0 0 0,-21-1 16,0 1-16,0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2:51:05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1461 0,'0'-22'16,"0"44"93,0-1-109,0 0 0,0 0 16,0 0 0,0 0-16,0 1 15,0-1-15,0 0 0,0 0 0,0 0 16,0 0-16,0 1 0,0-1 15,0 0-15,0 0 0,0 0 0,0 22 16,0-22-16,0 0 0,0 21 16,0-21-16,0 1 0,0 20 0,0-21 15,0 21-15,0-20 16,0-1-16,0 21 0,0-21 0,0 0 16,0 1-16,0 20 0,0-21 15,0 0-15,0 0 0,0 1 0,0-1 16,0 0-16,0 0 0,0 21 15,0-20-15,0-1 0,0 0 0,0 21 16,0-21-16,0 1 0,0-1 16,0 21-16,0-21 0,0 0 0,0 1 15,-21-1-15,21 0 0,0 21 16,0-21-16,-21 1 0,21-1 16,0 0-16,0 0 0,0 0 15,0 0-15,0 1 0,0-1 0,0 0 16,0 0-16,0 0 0,0 0 15,0 1-15,0-1 0,0 0 0,0 21 16,0-21-16,0 1 0,0 20 16,0-21-16,-21 0 0,21 22 0,0-22 15,0 0-15,0 21 0,0-21 16,0 22-16,0-22 0,0 21 0,0-21 16,0 1-16,0 20 0,-21-21 15,21 21-15,0-20 0,0-1 0,0 21 16,0-21-16,0 22 0,0-22 15,0 21-15,0-21 0,0 22 16,0-1-16,0-21 0,0 21 16,0 1-16,0-22 0,0 21 0,0 1 15,0-22-15,0 21 0,0-21 16,0 22-16,0-22 0,0 21 0,0-21 16,0 0-16,0 22 0,0-22 15,0 0-15,0 21 0,0-20 0,0-1 16,0 0-16,0 21 0,0-21 15,0 1-15,0 20 0,0-21 0,0 0 16,0 0-16,0 22 0,0-22 16,0 0-16,0 0 0,0 0 0,0 1 15,0-1-15,0 0 0,0 0 16,0 0-16,0 0 0,0 1 16,0-1-16,0 21 0,0-21 0,0 0 15,0 1-15,-22-1 0,22 0 16,-21 0-16,21 0 15,0-42 17,0 0-32,0-21 15,0 20-15,0-20 0</inkml:trace>
  <inkml:trace contextRef="#ctx0" brushRef="#br0" timeOffset="2011.63">1841 1482 0,'0'-21'16,"0"-1"-1,0 1 32,22 21-31,-1 0-1,-21-21 1,21 21 0,0 0-16,0 0 0,0 0 15,1 0-15,-1 0 16,0 0-16,0 0 0,0 0 0,0 0 15,1 0-15,-1 0 0,0 0 16,0 21-16,0-21 0,0 0 0,1 21 16,20-21-16,-21 0 15,21 0-15,-20 0 0,20 0 0,0 0 16,1 22-16,-1-22 0,0 0 16,1 0-16,-1 0 0,0 0 0,22 21 15,-22-21-15,0 0 0,1 0 16,-1 0-16,0 0 0,1 0 0,-1 0 15,0 0-15,1 0 0,-1 0 16,22 0-16,-22 0 0,21 0 0,-20 0 16,20 0-16,1 0 0,-1 0 15,22 0-15,-22 0 0,1 0 0,21 0 16,-22 0-16,1 21 0,-1-21 16,22 0-16,-22 0 0,22 0 15,0 0-15,-1 0 0,1 0 16,0 0-16,-1 0 0,1 0 0,0 21 15,-1-21-15,1 0 0,21 0 0,-22 0 16,1 0-16,0 0 0,21 0 16,-22 0-16,22 0 0,-21 0 0,21 0 15,-22 0-15,1 0 0,0 0 16,-1 0-16,1 0 0,0 0 0,-1 0 16,22 0-16,-21 0 0,-1 0 15,1 0-15,-21 0 0,20 0 0,-20 0 16,20 0-16,-41 0 0,20 0 15,1 0-15,-1 0 0,-20 0 16,-1 0-16,21 0 0,-20 0 0,-1 0 16,-21 0-16,22 0 0,-22 0 15,0 0-15,0 0 0,0 0 0,-21 21 157,0 0-142,0 1 1,0-1-16,0 0 0,0 0 15,0 0-15,0 0 0,0 1 16,0-1-16,0 21 0,0-21 16,0 0-16,0 1 0,0-1 15,0 0-15,-21 21 0,21-21 0,0 1 16,0 20-16,0-21 0,0 0 16,0 22-16,-21-22 0,21 0 15,0 21-15,0-21 0,0 22 0,0-22 16,0 0-16,0 21 0,0-20 0,0-1 15,0 21-15,0 0 0,0-20 16,0-1-16,0 21 0,0-21 0,0 22 16,-21-22-16,21 21 0,0-21 0,0 22 15,0-1-15,-21-21 0,21 21 16,0-20-16,0 20 0,0-21 0,0 21 16,0-20-16,0 20 0,-22 0 0,22 1 15,0-22-15,0 21 0,0 0 16,-21 1-16,21-1 0,0 0 0,0 1 15,0-1-15,0 0 0,0 1 16,-21-1-16,21-21 0,0 22 16,-21-1-16,21 0 0,0 1 0,0-1 15,-21 0-15,21 1 0,0-1 0,-21 0 16,21 1-16,0-1 0,0 0 16,-22 22-16,22-22 0,0 0 0,-21 1 15,21-1-15,-21 0 0,21 1 0,0-1 16,0 0-16,0 1 0,0-1 0,0 0 15,0 1-15,0-1 0,0 0 16,0 1-16,0-1 0,0 0 0,0 1 16,0-1-16,0 0 0,0 1 15,0-1-15,0 0 0,0-20 0,0 20 0,0-21 16,0 21-16,0-20 0,0 20 16,0-21-16,0 0 0,0 0 0,0 1 15,0-1-15,0 0 0,0 0 16,0 21-1,-21-63 1,21 0 0,0 0-16,0 0 0,0 0 15,0-1-15,0 1 0,0 0 16,0 0-16</inkml:trace>
  <inkml:trace contextRef="#ctx0" brushRef="#br0" timeOffset="3571.94">1757 5334 0,'0'21'16,"0"0"-1,21 1-15,-21-1 16,0 0-16,0 0 31,21-21-31,0 21 16,0 0-16,1-21 15,-1 0-15,0 0 16,0 0-16,0 22 0,0-22 0,1 0 16,20 0-16,-21 0 0,0 0 15,22 0-15,-1 0 0,-21 0 0,21 0 16,1 0-16,20 0 0,-20 0 15,-1 0-15,21 0 0,-20 0 0,-1 0 16,22 0-16,-1 0 16,-21 0-16,22 0 0,-22 0 0,22 0 0,-22 0 15,22 0-15,-1 0 0,1 0 16,-1 0-16,1 0 0,-1 0 16,22 0-16,-22 0 0,22-22 0,0 22 15,-1 0-15,-20 0 0,20 0 16,1 0-16,-21 0 0,20 0 0,1-21 15,0 21-15,-1 0 0,1 0 0,0 0 16,20 0-16,-20 0 0,0 0 16,-1 0-16,1 0 0,0 0 0,-1 0 15,-20 0-15,21 0 0,-1 0 16,1 0-16,-22 0 0,22 0 16,0 0-16,-22 0 0,22 0 0,-22 0 15,1 0-15,-1 0 0,1 0 16,-1 0-16,-20 0 0,-1 0 0,0 0 15,1 0-15,-1 0 0,-21 0 0,0 0 16,1 0-16,-1 0 0,0 0 16,0 0-1,0 0 1,0 0-16,1 0 16,-1 0-16,0 0 15,0 0-15,0 0 0,0 0 16,1 0-1,-1 0-15,0 0 16,0-21 15,0 21-15,0 0 0,1 0-16,-1 0 15,0 0-15,0 0 0,0 0 16,0 0-16,1 0 0,-1 0 0,0 0 15,0 0-15,0 0 0,0 0 16,1 0-16,-1 0 0,0 0 16,0 0-1,0 0 1,0 0 0,1 0-1,-1 0-15,0 0 16,0 0-16,0 0 0,0 0 15,1 0-15,-1 0 0,0 0 16,0 0 0,0 0-16,0 0 15,-42 0 32,0 0-31,0 0-16,0-21 0,0 0 15</inkml:trace>
  <inkml:trace contextRef="#ctx0" brushRef="#br0" timeOffset="4700.14">2265 381 0,'0'0'0,"-21"0"0,-1 0 16,1 0-16,0-21 15,0 21-15,0 0 0,0 0 16,42 0 31,0 0-47,21 0 0,1-21 0,-1 21 15,0 0-15,22 0 0,-22 0 16,22-21-16,-22 21 0,21 0 0,-20 0 16,20 0-16,-20 0 0,-1 0 15,-21 0-15,21 0 0,-20 0 16,-1 0-16,0 0 0,-42 0 31,0 0-15,-1 0-16,1 21 0,0-21 15,-21 21-15</inkml:trace>
  <inkml:trace contextRef="#ctx0" brushRef="#br0" timeOffset="5119.34">2625 381 0,'-22'0'31,"1"0"-31,21 21 16,0 0-1,0 1-15,0-1 16,0 0-16,0 0 0,0 21 16,0-20-16,0-1 0,21 0 15,-21 21-15,0-21 16,0 22-16,0-1 0,0 0 0,0 1 16,0-1-16,0 0 0,0 1 15,0-22-15,0 21 0,0 1 0,0-22 16,0 0-16,0 0 0,-21 0 15,21 0-15,-21-21 0,0 0 0,0 22 16,0-22-16,-1 0 0,1 0 16,-21 0-16,21 0 0,-22 0 0,1-22 15,21 22-15,-21-21 0,20 0 16,-20 21-16,21-21 0,0 0 0,0 0 16,-1 21-16,22-22 0,0 1 15,0 0-15,0 0 16,0 0 15,22 21-31,-1 0 0,0 0 16,0 0-16,21-21 0,-20 21 0,-1-22 15</inkml:trace>
  <inkml:trace contextRef="#ctx0" brushRef="#br0" timeOffset="5679.1">3048 804 0,'0'0'0,"0"-21"16,0 0 0,0 0-16,0 0 15,-21 0 1,0 21-16,-1 0 15,1 0-15,0 21 0,0-21 16,0 21-16,0 0 0,-1 0 16,1 0-16,21 1 0,-21 20 0,0-21 15,21 21-15,-21-20 0,21-1 16,-21 21-16,21-21 0,0 0 16,0 22-16,0-22 0,0 0 15,0 0-15,0 0 0,21-21 16,0 0-1,0 0-15,0 0 0,0 0 16,1-21-16,-1 0 16,0 0-16,-21 0 0,21-22 0,0 22 15,-21-21-15,0 21 0,0-22 16,21 1-16,-21 21 0,22 0 16,-22-22-16,0 22 0,0 0 15,21 42 16,-21 0-31,0 1 0,21-1 16,-21 0-16,0 0 0,0 0 16,21 0-16,-21 22 0,21-22 0,-21 0 15,0 0-15,0 0 0,21 1 16,1-1-16,-22 0 0,21-21 0,-21 21 16,21-21-16,0 0 15</inkml:trace>
  <inkml:trace contextRef="#ctx0" brushRef="#br0" timeOffset="5947.03">3344 741 0,'0'0'0,"0"-21"15,0 42 16,0 0-15,0 0-16,0 0 0,0 22 16,0-22-16,21 0 0,-21 0 15,22 0-15,-22 1 0,0-1 16,0 0-16,0 0 0,0 0 16,0 0-16,21-21 15,0 0 16</inkml:trace>
  <inkml:trace contextRef="#ctx0" brushRef="#br0" timeOffset="6232.05">3662 699 0,'21'-22'16,"-42"22"15,21 22-31,-21-1 0,-1 0 16,1 0-16,21 21 15,-21-20-15,0-1 0,21 0 16,-21 0-16,0 0 0,-1 0 0,22 1 16,-21-1-16,21 0 0,-21 0 15,21 0-15,-21 0 0,0-21 31,21-21 1</inkml:trace>
  <inkml:trace contextRef="#ctx0" brushRef="#br0" timeOffset="6836.66">4106 783 0,'0'0'0,"0"-21"0,0 0 31,0 0-31,0 0 16,-21-1-16,0 1 16,0 21-16,0 0 15,-1 0 1,1 0-16,0 0 0,0 0 0,0 0 15,21 21-15,-21-21 0,-1 22 16,1-1-16,0 0 0,0 0 0,0 0 16,21 22-16,-21-22 0,-1 21 15,22-21-15,0 22 0,-21-22 0,0 0 16,21 21-16,0-21 0,0 1 16,0-1-16,0 0 0,0 0 15,21-21 1,0 0-16,1 0 15,-1 0-15,0 0 0,0-21 16,0 21-16,0-21 0,1 0 0,-22-1 16,21 1-16,0 0 0,0 0 15,0 0-15,-21-22 0,0 22 0,21 0 16,1-21-16,-22 21 0,0-1 16,0 1-16,21 0 0,-21 0 0,0 0 15,0 42 16,0 0-15,0 0-16,0 22 16,0-22-16,0 0 0,0 0 0,0 21 15,0-20-15,21-1 0,-21 0 16,0 0-16,0 0 0,0 0 0,21 1 16,-21-1-16,21-21 0,0 21 15,1-21-15,-1 0 16,0 0-16,0-21 15,0 21-15,0-21 0,1-1 0,-22 1 16</inkml:trace>
  <inkml:trace contextRef="#ctx0" brushRef="#br0" timeOffset="7279.44">4995 593 0,'0'0'0,"0"-21"0,0-1 16,-21 22 15,0 0-31,0 0 15,0 22-15,-1-22 0,1 21 16,0 0-16,21 0 0,-21 0 0,0 0 16,0 22-16,21-22 0,0 21 15,-22-21-15,22 22 0,0-1 0,0-21 16,0 22-16,0-22 0,0 21 16,0-21-16,0 0 0,0 1 0,0-1 15,22 0-15,-1 0 0,0-21 16,0 21-16,21-21 0,-20 0 15,-1 0-15,0 0 16,21 0-16,-21-21 0,1 21 0,20-21 16,-21 0-16,0 0 0,0-1 15,22 1-15,-22-21 0,0 21 0,0-22 16,0 1-16,1 21 0,-1-21 16,0-1-16,0 1 0</inkml:trace>
  <inkml:trace contextRef="#ctx0" brushRef="#br0" timeOffset="7544">5397 318 0,'0'0'0,"0"-22"0,0 44 47,0-1-47,0 0 0,0 21 0,0-21 16,0 22-16,0-1 0,0 0 15,0 1-15,0-1 0,0 0 0,0 1 16,0-1-16,0 0 0,0 1 15,0-22-15,0 21 0,0-21 0,0 22 16,0-22-16,0 0 0,0 0 0,0 0 16,0 1-16,22-22 31,-1 0-15,-21-22-16,21 1 0,0 0 15,0 0-15</inkml:trace>
  <inkml:trace contextRef="#ctx0" brushRef="#br0" timeOffset="8127.43">6075 741 0,'0'0'16,"0"-42"-1,0 20-15,0 1 0,-21 21 16,-1-21-16,1 0 15,0 21-15,0 0 16,0 0-16,0 0 0,-1 0 16,1 0-16,0 0 0,0 0 15,0 21-15,0 0 0,-1 0 0,1 1 16,0-1-16,0 0 0,21 0 16,-21 21-16,0-20 0,21 20 0,-22 0 15,22-21-15,0 22 0,0-22 16,0 0-16,0 0 0,0 0 0,0 1 15,0-1-15,22 0 16,-1-21-16,0 0 16,0 0-16,0 0 0,0-21 0,1 21 15,-1-21-15,0-1 0,21 1 16,-21 0-16,1-21 0,-1 21 16,0-22-16,0 22 0,0-21 15,-21 21-15,0-22 0,21 22 0,-21 0 16,22 0-16,-22 0 0,0-1 15,0 44 17,0-1-17,0 0-15,0 21 0,0-21 0,0 22 16,-22-22-16,22 21 0,0-21 16,0 1-16,0 20 0,0-21 15,0 0-15,0 0 0,0 1 16,0-1-16,0 0 0,0 0 15,22-21 1,-1 0-16,0 0 16,0 0-16,0-21 0,0 0 15,1 0-15,-1-1 0</inkml:trace>
  <inkml:trace contextRef="#ctx0" brushRef="#br0" timeOffset="8608">6837 656 0,'0'0'0,"-43"-42"31,1 42-31,21 0 0,0 0 0,0 0 16,-22 0-16,22 0 0,0 0 16,0 21-16,0 0 0,-22 0 0,22 1 15,0-1-15,21 0 0,-21 0 16,0 21-16,21-20 0,0-1 0,0 0 15,0 0-15,0 0 0,0 0 16,21 1-16,0-22 0,0 0 16,0 0-16,0 0 0,22 0 0,-22 0 15,0 0-15,21 0 16,-20 0-16,-1 21 0,0-21 0,0 0 16,0 0-16,0 21 0,1-21 15,-22 21-15,0 0 0,21-21 16,-21 21-16,0 1 15,0-1-15,-21 0 0,21 0 16,-43-21-16,22 21 0,0-21 0,0 21 16,-22-21-16,22 0 0,-21 22 15,21-22-15,-22 0 0,22 0 0,0 0 16,0 0-16,0 0 0,0 0 16,-1 0-16,1 0 0,0 0 15,0-22-15,21 1 16,-21 21-16,21-21 15,0 0-15,0 0 16,0 0-16,21 21 16,0-22-16,0 1 0</inkml:trace>
  <inkml:trace contextRef="#ctx0" brushRef="#br0" timeOffset="9087.65">7324 720 0,'0'0'0,"0"-21"31,0-1-31,-22 22 0,1 0 16,0 0-16,0 0 0,0 0 15,0 0-15,-1 0 0,1 22 0,0-1 16,0-21-16,0 21 0,0 0 15,-1 0-15,22 0 0,0 1 0,-21-1 16,21 0-16,0 0 16,0 0-16,21-21 15,1 21-15,20-21 0,-21 22 0,21-22 16,-20 0-16,-1 0 16,21 21-16,-21-21 0,22 0 0,-22 21 15,0-21-15,0 0 0,0 21 16,0 0-16,-21 0 0,0 1 15,0-1 1,-21 0-16,0-21 0,0 21 16,0 0-16,-22-21 0,22 21 0,-21-21 15,21 22-15,0-22 0,-22 0 16,22 0-16,-21 0 0,21 0 0,-1 0 16,1 0-16,0 0 0,0 0 15,0 0 1,21-22-1</inkml:trace>
  <inkml:trace contextRef="#ctx0" brushRef="#br0" timeOffset="9812.01">3069 2032 0,'0'0'0,"0"-21"0,-21 21 31,0 0-15,0 0-16,-1 0 0,22 21 0,-21-21 15,0 21-15,0 0 0,0 1 16,0-1-16,21 21 0,0-21 0,0 0 15,0 22-15,0-22 16,0 0-16,0 21 0,0-20 0,0 20 16,0-21-16,0 0 0,0 0 15,0 1-15,21-1 0,0 0 0,-21 0 16,21-21-16,0 0 0,0 0 16,1 0-16,-1 0 0,0 0 0,0-21 15,0 0-15,0 0 0,1-1 16,-1 1-16,0 0 0</inkml:trace>
  <inkml:trace contextRef="#ctx0" brushRef="#br0" timeOffset="10071.86">3387 1905 0,'0'0'16,"0"-21"-16,0 0 0,0 42 31,0 0-31,0 0 15,-22 0-15,22 1 0,-21 20 16,21-21-16,0 21 0,0 1 0,-21-22 16,21 21-16,0-21 0,0 22 15,0-1-15,-21-21 0,21 22 0,-21-22 16,21 0-16,0 21 0,0-21 16,0 1-16,21-22 31,0-22-16,0 1-15</inkml:trace>
  <inkml:trace contextRef="#ctx0" brushRef="#br0" timeOffset="11303.5">3958 2053 0,'0'0'0,"42"-21"16,-63 21-1,0 0-15,0 0 0,0 0 16,-22 0-16,22 0 0,0 0 16,0 21-16,0-21 0,0 21 0,-1 1 15,1-1-15,0 0 0,0 0 16,0 0-16,0 0 0,-1 22 16,22-22-16,0 0 0,-21 0 0,21 22 15,0-22-15,0 0 0,0 0 16,0 0-16,0 0 0,0 1 15,21-22-15,1 0 0,-1 0 16,0 0-16,0-22 16,0 1-16,0 21 0,1-21 0,-1 0 15,0 0-15,0 0 0,0-1 16,0-20-16,1 21 0,-1 0 16,0 0-16,0-1 0,-21 1 0,21 0 15,-21 0-15,0 0 0,0 0 16,0 42 15,0 0-15,0 0-16,0 0 0,0 0 15,0 1-15,0-1 0,0 0 16,0 0-16,0 0 0,0 0 0,0 1 16,0-1-16,0 0 0,0 0 15,0 0-15,0 0 0,0 1 16,21-22-16,1 0 15,-1 0-15,0 0 0,0 0 16,0 0-16,0-22 0,1 22 0,-1-21 16,0 0-16,21 0 0,-21 0 15,1-22-15,-1 22 0,21 0 0,-21 0 16,0-21-16,22 20 0,-22-20 16,0 21-16,0 0 0,0 0 0,-21-1 15,0 1-15,0 0 0,0 42 31,-21-21-15,0 21-16,21 1 16,0-1-16,0 0 0,0 0 0,0 0 15,0 0-15,0 1 0,0-1 16,0 0-16,0 0 0,0 0 0,21 0 16,0 1-16,1-1 0,-22 0 0,21-21 15,-21 21-15,0 0 16,-21-21 31,-1-21-47,1 0 0,0 21 15,21-21-15,-21 21 0,0-21 16,0 21-16,21 21 31,0 0-15,0 0-1,21 0-15,0-21 0,0 21 16,0-21-16,0 0 16,1 0-16,-1 0 0,0 0 0,0 0 15,0 0-15,0 0 0,22 0 0,-22 0 16,21 0-16,-21-21 0,22 0 16,-22 0-16,21 0 0,-21 21 15,22-21-15,-22-1 0,0-20 16,21 21-16,-20 0 0,-1 0 0,0-1 15,-21 1-15,0 0 0,21 0 0,-21 0 16,-21 21 15,21 21-31,-21 0 16,21 0-16,0 0 0,-21 1 16,21-1-16,0 0 0,0 0 0,0 0 15,0 0-15,0 1 16,0-1-16,0 0 0,0 0 15,0 0 1,-22-21 0,1 0-16,0 0 15,0 0-15,0 0 16,21-21 0,0 0-1,21 0-15,0 0 0,0-1 16</inkml:trace>
  <inkml:trace contextRef="#ctx0" brushRef="#br0" timeOffset="11804.21">5673 1884 0,'0'0'0,"-22"0"0,1 0 0,0 0 15,0 0-15,0 21 16,21 0-16,0 0 0,-21 1 15,-1-1-15,22 0 0,-21 21 0,21-21 16,0 22-16,0-22 0,-21 0 16,21 21-16,-21-20 0,21-1 0,0 0 15,0 0-15,0 0 0,-21 0 16,21 1-16,0-44 47,0 1-47,0 0 15,21 0-15,-21 0 0,21 0 16,-21-22-16,21 22 0,0-21 0,-21 21 16,22-22-16,-1 1 0,0 0 0,0-1 15,21 22-15,-20-21 0,20-1 16,-21 43-16,0 0 0,0 0 16,1 0-16,-1 22 0,0-1 15,0 0-15,-21 0 0,21 21 0,-21-20 16,21 20-16,-21 0 0,0-21 15,0 22-15,0-22 0,0 21 16,0-21-16,0 22 0,0-22 0,0 0 16,0 0-16,0 0 15,-21 1-15,0-22 32,21-22-17,-21 22-15,21-21 0,0 0 16</inkml:trace>
  <inkml:trace contextRef="#ctx0" brushRef="#br0" timeOffset="11991.11">5567 2159 0,'0'0'0,"-43"0"0,22 0 0,42 0 47,1 0-47,-1 0 0,0 0 15,0 0-15,0 0 0,0 0 16,22-21-16,-22 21 0,21-21 0,-21 0 16,22-1-16,-1 22 0,0-21 15</inkml:trace>
  <inkml:trace contextRef="#ctx0" brushRef="#br0" timeOffset="12517.35">6519 1757 0,'-21'0'0,"42"0"0,-63 0 16,21 0-16,0 0 16,-1 0-16,1 0 15,0 21-15,0 0 0,0 0 0,0-21 16,-1 22-16,22-1 0,0 0 16,-21 0-16,21 0 0,0 0 15,0 1-15,0-1 16,0 0-1,21-21-15,-21 21 0,22 0 16,-1-21-16,0 0 16,-21 21-16,0 1 0,21-22 15,-21 21-15,0 0 0,0 0 16,0 0-16,-21 0 16,0-21-16,21 22 0,-21-1 0,-1-21 15,1 21-15,0-21 0,0 0 16,21 21-16,21-42 47,0 21-32,0 0-15,1 0 0,-1 0 16,0 0-16,-21 21 0,42-21 16,-42 21-16,0 0 0,0 1 15,0-1-15,0 0 0,0 21 0,0-21 16,-21 1-16,0-1 0,0 0 15,0 0-15,21 0 0,-22 0 0,1 1 16,0-1-16,21 0 0,0 0 16</inkml:trace>
  <inkml:trace contextRef="#ctx0" brushRef="#br0" timeOffset="13352.42">6244 4763 0,'-21'0'15,"0"0"1,0 0-16,21-22 16,0 1-16,0 0 15,0 0 1,0 0-16,21 21 0,0 0 16,0-21-16,-21 42 31,0 0-16,0 0-15,-21 0 0,0 0 16,0 22-16,-1-22 0,22 0 16,-21 21-16,21-20 0,-21-1 0,21 0 15,0 0-15,0 0 0,0 0 0,0 1 16,21-22-16,0 0 16,1 0-16,-1 21 0,21-21 15,-21 0-15,0 0 0,1 0 0,-1 0 16,-21 21-16,21-21 0,0 0 15,-21 21-15,0 0 16,0 0-16,0 1 0,0-1 16,0 0-1,0 0-15,-21 0 0,0 0 16,0 1-16,-1-1 0,1 0 16,0 0-16,0 0 15,0 0-15,0-21 0,-1 0 0,1 0 16,0 22-16,-21-22 0,21 0 0,-1 0 15,1 0-15,0-22 0,0 1 16,0 0-16,-22 0 0,22 0 0,0 0 16</inkml:trace>
  <inkml:trace contextRef="#ctx0" brushRef="#br0" timeOffset="14028.04">2752 3429 0,'0'21'0,"0"0"0,0 1 15,0-1-15,0 21 0,0-21 0,0 22 16,0-22-16,0 0 0,0 0 15,0 0-15,0 0 0,0 1 0,0-1 16,0 0 0,0-42 15,0 0-31,0-1 16,21 1-16</inkml:trace>
  <inkml:trace contextRef="#ctx0" brushRef="#br0" timeOffset="14399.99">2603 3260 0,'0'0'0,"0"-21"0,0-1 16,0 1 0,0 0-16,22 0 15,-1 0-15,0 21 16,21 0-16,-21-21 0,1 21 0,-1 0 15,21 0-15,-21 0 0,0 0 16,22 0-16,-22 0 0,0 21 16,0 0-16,0 0 0,1 0 0,-22 22 15,21-22-15,-21 0 0,0 21 16,0-21-16,0 1 0,-21 20 0,-1-21 16,1 0-16,-21 0 0,21 1 15,0-1-15,-1 0 0,1-21 0,0 21 16,0-21-16,0 0 15,0 0 1,42 0 15,0-21-15,0 0-16,0 21 0,0-21 16,1-1-16</inkml:trace>
  <inkml:trace contextRef="#ctx0" brushRef="#br0" timeOffset="14875.94">3514 3239 0,'0'0'0,"21"-22"0,-21 1 16,0 0 0,-21 21-1,-1 0-15,1 0 16,0 0-16,-21 21 0,21-21 15,-1 21-15,1 1 0,0-1 0,0 0 16,0 0-16,0-21 0,21 21 16,0 0-16,-22 1 0,22-1 0,0 0 15,0 0-15,0 0 16,0 0-16,22-21 0,-1 22 0,0-22 16,0 0-16,0 21 0,0-21 15,22 0-15,-22 21 0,21-21 16,-21 0-16,1 21 0,-1-21 0,0 21 15,0 0-15,0-21 0,-21 22 16,0-1-16,0 0 0,-21 0 16,0-21-16,0 21 15,0 0-15,-22-21 0,22 0 0,-21 22 16,21-22-16,-1 0 0,-20 0 16,21 0-16,0 0 0,0 0 0,-1 0 15,1 0-15,0 0 0,21-22 16,-21 22-16,21-21 15,0 0 1,21 0 0,0 0-16,0 0 0,1 21 15,-1-22-15</inkml:trace>
  <inkml:trace contextRef="#ctx0" brushRef="#br0" timeOffset="15188.02">3895 3281 0,'0'0'0,"-22"-42"0,1 20 32,21 44-1,0-1-16,0 0-15,21 0 0,1 21 0,-22 22 16,21-22-16,-21-21 0,0 1 16,21-1-16,0 0 0,-21 0 15,21 21-15,-21-20 0,0-1 0,0 0 16,0 0-16,0 0 16,0-42 15,0 0-31</inkml:trace>
  <inkml:trace contextRef="#ctx0" brushRef="#br0" timeOffset="15456.05">4233 3154 0,'0'0'0,"-21"0"31,21 21-16,-21 0-15,0 0 0,0 1 16,21-1-16,-22 21 0,1-21 0,0 22 16,21-22-16,-21 21 0,0-21 15,0 22-15,-1-22 0,22 0 16,-21 0-16,21 0 0,-21 0 0,21 1 16,0-1-16,0 0 15,21-42 16,0 0-31,1 21 0</inkml:trace>
  <inkml:trace contextRef="#ctx0" brushRef="#br0" timeOffset="15720.08">4614 3196 0,'-42'64'32,"21"-43"-32,21 0 0,-21 21 0,-1-20 0,22 20 15,-21-21-15,21 21 0,0-20 0,-21 20 16,21-21-16,-21 0 0,21 0 16,-21 1-16,21-1 0,0 0 15,0-42 32,21 21-47,-21-21 0</inkml:trace>
  <inkml:trace contextRef="#ctx0" brushRef="#br0" timeOffset="15947.53">4614 3175 0,'0'0'15,"0"21"-15,21 0 0,-21 1 0,22 20 16,-22-21-16,0 0 0,21 22 0,0-22 16,-21 0-16,21 21 0,-21-21 15,21 1-15,0-22 0,-21 21 16,0 0-16,22-21 0,-22 21 16,21-21-1,-21-21 1,0 0-1</inkml:trace>
  <inkml:trace contextRef="#ctx0" brushRef="#br0" timeOffset="16435.39">5101 3154 0,'0'21'16,"-21"0"-1,0-21-15,0 21 0,-1 1 16,1-1-16,0 0 0,0 0 0,0 0 16,0 0-16,-1 1 0,22-1 15,-21 0-15,0 0 0,0 0 0,21 0 16,0 1-16,-21-22 16,42 0 15,0 0-31,0-22 0,0 1 15,1 21-15,-1-21 0,0 0 16,0 0-16,0 0 0,0-1 16,1-20-16,-1 21 0,-21 0 0,21 0 15,0-1-15,0 1 0,-21 0 16,0 42 0,0 0-1,0 1-15,0 20 16,0-21-16,0 0 0,0 22 0,0-22 15,0 21-15,0-21 0,0 0 16,0 22-16,0-22 0,0 0 16,0 0-16,0 0 0,0 1 0,0-1 0,0 0 15,0 0-15,0-42 63,0 0-63</inkml:trace>
  <inkml:trace contextRef="#ctx0" brushRef="#br0" timeOffset="18101.03">5821 3048 0,'0'-21'47,"-21"21"-31,-1 0-16,1 0 16,0 0-16,-21 0 0,21 21 0,-1-21 15,-20 21-15,21 0 0,0-21 0,-22 22 16,22-22-16,0 21 0,0 0 15,21 0-15,-21-21 16,21 21 0,21-21-1,0 0-15,0 0 16,0 0-16,1 0 0,-1 21 0,0-21 16,21 0-16,-21 0 0,-21 22 0,22-22 15,-1 21-15,0-21 0,-21 21 16,0 0-16,0 0 0,0 0 15,0 1-15,-21-1 16,0 0-16,-1-21 0,1 21 0,0 0 16,0-21-16,0 21 0,0-21 15,-1 0 1,1 0-16,21-21 31,21 21-31,1-21 16,-1 21-16,0-21 0,0 21 15,0 0-15,0 0 0,1 0 16,-1 0-16,0 21 0,-21 0 16,0 0-16,0 1 15,0-1-15,0 0 0,0 0 16,0 0-16,0 0 0,0 1 16,-21-1-16,0 0 15,21 0 1</inkml:trace>
  <inkml:trace contextRef="#ctx0" brushRef="#br0" timeOffset="18616.45">5567 4064 0,'0'21'15,"-21"-21"-15,-1 21 31,1-21-15,0 22 0,0-22-1,21 21 1,0 0 0,21-21 15,0 21-31,0-21 0,1 21 15,-1-21-15,-21 21 16,21-21-16,-21 22 0,21-1 0,-21 0 16,21 0-16,-21 0 15,0 0-15,0 1 0,0-1 0,0 0 16,0 0-16,-21 0 0,0 0 16,21 1-16,-21-22 15,21 21-15,-21-21 0,-1 21 16,1-21-1,0 0-15,0 0 16,0-21 0,0 0-16,21-1 0,0 1 15</inkml:trace>
  <inkml:trace contextRef="#ctx0" brushRef="#br0" timeOffset="19072.06">5334 3789 0,'21'0'31,"0"0"-31,0-21 0,1 21 0,-1 0 16,0 0-16,0 0 0,21-21 15,1 21-15,-1 0 0,0 0 0,1-22 16,-1 22-16,0 0 0,-20 0 16,20 0-16,0 0 0,-21-21 0,1 21 15,-1 0-15,0 0 0,0 0 16,-42 0 15,0 0-31,0 0 16,-1 0-16,1 0 15</inkml:trace>
  <inkml:trace contextRef="#ctx0" brushRef="#br0" timeOffset="19432.18">5334 3852 0,'21'0'31,"0"0"-31,0 0 0,1 0 16,-1 0-16,21 0 0,-21 0 0,22 0 15,-22 0-15,21 0 0,0 0 0,-20 0 16,20 0-16,0-21 0,-21 21 15,1 0-15,20 0 0,-21 0 0,0 0 16,0 0-16,1 0 16,-44 0 31,1 0-32,0 0-15,0 0 0,0 0 0,0 0 16,-1 0-16</inkml:trace>
  <inkml:trace contextRef="#ctx0" brushRef="#br0" timeOffset="19748.04">5292 3979 0,'0'0'0,"0"22"16,21-22-1,0 0-15,0 0 16,0 0-16,0 0 0,1 0 0,20 0 16,-21 0-16,21 0 0,-20 0 15,20 0-15,0 0 0,1 0 0,-22-22 16,21 22-16,-21 0 0,22 0 0,-22 0 16,0 0-16,0-21 0,0 21 15,0 0-15,-42 0 47,0 0-47,0 0 16,0 0-16,0 0 0,-1 0 15,1 0-15,0 21 0</inkml:trace>
  <inkml:trace contextRef="#ctx0" brushRef="#br0" timeOffset="20031.79">5270 4106 0,'0'0'16,"43"0"-1,-22 0-15,0 0 0,21 0 16,-20 0-16,20 0 0,0 0 16,1-21-16,-1 21 0,0-21 0,22 21 15,-22 0-15,0 0 0,1-21 16,-1 21-16,0 0 0,-20 0 0,-1 0 15,0 0-15,0 0 0,0-21 0</inkml:trace>
  <inkml:trace contextRef="#ctx0" brushRef="#br0" timeOffset="27352.45">1397 3598 0,'-21'0'16,"0"0"-16,-1 0 16,1 0-16,0 0 15,0 0-15,0 22 16,0-22-16,-1 0 0,1 0 15,0 0-15,0 0 0,-21 0 0,20 0 16,1 0-16,0 0 0,0 0 16,0 0-16,0 0 15,63 0 32,-21 0-47,21 0 0,1 0 16,-1 0-16,0 0 0,22 0 15,-1 0-15,-20-22 0,20 22 0,1 0 16,-1 0-16,-20-21 0,20 21 16,-21 0-16,1 0 0,-1 0 15,0 0-15,-20 0 0,20-21 0,-21 21 16,0 0-16,0 0 0,-42 0 47,0 0-32,0 0-15,0 0 0,0 0 16,-1 0-16,1 0 0,0 0 0,-21 0 16,-1 0-16,1 0 0,0 21 15,-22-21-15,22 0 0,-22 0 0,22 21 16,0-21-16,-22 0 0,22 0 16,0 0-16,-1 0 0,1 22 0,0-22 15,-1 0-15,22 0 16,0 0-16,0 0 0,0 0 0,42 0 47,0 0-47,0 0 15,21 0-15,-20 0 0,20 0 16,0 0-16,1 0 0,-1 0 0,0 0 16,1 0-16,-1 0 0,21 0 15,-20-22-15,-1 22 0,0 0 16,1 0-16,-1 0 0,-21-21 0,22 21 15,-22 0-15,0 0 0,0 0 0,0 0 16,0 0 0,-21-21-1,0 0 1,0 0 0,0 0-16,-21-1 15,0 1-15,0 0 16,0 21-16,0-21 15,-1 0-15,1 0 0,0-1 16,0 1-16,0 21 0,0-21 16,-1 21-16,22-21 0,-21 21 15,42 21 32,1 0-31,-1 0-16,0-21 0,0 22 0,0-1 15,0-21-15,1 21 0,-1 0 16,0-21-16,0 21 0,0-21 16,0 0-16,22 21 0,-22-21 0,0 0 15,0 0-15,0 0 0,1 0 16,-1 0-16,0 22 0,0-22 16,0 0-16,-21 21 31,0 0-16,-21-21-15,0 21 0,0-21 16,0 21-16,-1 0 0,1 1 16,0-1-16,0 0 0,-21 0 0,20 0 15,-20 0-15,0 1 0,21 20 16,-22-21-16,1 0 0,21 0 0,-22-21 16,22 22-16,0-1 0,0-21 15,21 21-15,-21-21 16,21-21 15,0 0-31,21-1 0,0 22 16</inkml:trace>
  <inkml:trace contextRef="#ctx0" brushRef="#br0" timeOffset="28099.99">2752 3196 0,'-22'0'78,"22"21"-63,0 1 1,0-1-16,0 0 0,0 21 16,0-21-16,0 1 0,0-1 15,0 21-15,0-21 0,0 0 0,0 1 16,0-1-16,0 0 0,0 0 16,-21 0-16,21 0 0,0 1 15,0-1 1,-21-21-1</inkml:trace>
  <inkml:trace contextRef="#ctx0" brushRef="#br0" timeOffset="43684.01">14393 1418 0,'0'0'0,"0"-21"31,0 0 16,0 0-16,0 0-15,21 21 0,-21-22-16,0 1 15,0 0 1,22 0-16,-22 0 0,0 0 16,0-1-1,0 1 1,0 42 15,0 1-31,0-1 16,0 0-16,0 0 0,0 0 15,0 22-15,0-22 0,0 21 0,0 0 16,0 1-16,0-1 0,0 22 16,0-1-16,0 1 0,0-22 0,0 21 15,0 1-15,0-1 0,0 1 16,0-22-16,0 22 0,0-1 0,0-20 15,0 20-15,0 1 0,0-1 0,0 1 16,0-1-16,0 1 16,-22-1-16,22 1 0,0-1 0,0-21 15,-21 22-15,21-1 0,0 1 16,0-22-16,0 22 0,0-1 0,0 1 16,0-1-16,0 1 0,0-22 0,0 22 15,0-1-15,0-21 0,0 22 16,0-22-16,0 22 0,0-22 0,0 22 15,0-22-15,0 21 0,0 1 0,0-22 16,-21 22-16,21-1 0,0-20 16,0 20-16,0-21 0,-21 1 0,21-1 15,0 22-15,0-22 0,0 0 0,0 1 16,0-22-16,0 21 0,0 0 16,0 1-16,0-22 0,0 21 0,0 1 15,0-22-15,0 0 0,0 21 16,0-21-16,0 1 0,0-1 15,0 0-15,0 0 0,0 0 16,0-42 31,0 0-47,0 0 0,0 0 16,0-1-16,0 1 0,0-21 15,0 0-15,0 20 0,0-20 0,0 0 16,0-22-16</inkml:trace>
  <inkml:trace contextRef="#ctx0" brushRef="#br0" timeOffset="45774.95">14393 1334 0,'0'0'0,"-21"0"16,0 0-1,42 0 48,0 0-63,0-22 15,1 22-15,-1 0 0,0 0 16,0 0-16,0 0 0,22 0 0,-22 0 16,0 0-16,0 0 0,21 0 15,-20 0-15,20-21 0,0 21 0,-21 0 16,43 0-16,-22 0 0,22 0 15,-1 0-15,1 0 0,-1 0 0,1 0 16,20 0-16,-20-21 0,21 21 16,-22 0-16,22 0 0,-22 0 0,1 0 15,-1 0-15,22 0 16,-22 0-16,22 0 0,0 0 0,-1 0 16,1 0-16,0-21 0,-1 21 15,1 0-15,0 0 0,-1 0 0,22 0 16,-21 0-16,21 0 0,0 0 15,-22 0-15,22 0 0,0-21 0,0 21 16,0 0-16,-22 0 0,22 0 16,-21 0-16,21 0 0,-22 0 0,22 0 15,0 0-15,0 0 0,0 0 0,-1 0 16,-20 0-16,21 0 16,-21 0-16,-1-21 0,1 21 0,0 0 0,-1 0 15,1 0-15,0 0 0,-1 0 16,1 0-16,-22 0 0,1 0 15,-1 0-15,1 0 0,-22 0 16,22 0-16,-22 0 0,0 0 0,-20-22 16,20 22-16,-21 0 0,0 0 15,0 0-15,1 0 0,-1 0 32,-21 22-1,0-1-31,0 0 15,0 0 1,21 0-16,-21 0 0,0 1 16,0-1-16,0 0 0,0 0 15,0 21-15,0-20 0,0-1 0,0 21 16,0-21-16,0 22 0,0-1 0,0 0 16,0 1-16,0-1 0,-21 0 15,21 1-15,-21 20 0,21-21 0,0 1 16,-22 20-16,22-20 0,0-1 15,0 0-15,0 22 0,0-1 0,0 1 16,0-1-16,0 22 0,0-22 16,0 1-16,0 21 0,0-22 0,0 1 15,0-1-15,0 1 0,0-1 16,0 1-16,0-1 0,0 22 16,0-22-16,0-20 0,22 20 0,-22 64 15,0-85-15,21 22 16,-21-1-16,0-20 0,0 20 0,0-20 15,0 20-15,21 1 0,-21-1 0,0 1 16,0-1-16,0 1 0,0-1 16,0-21-16,21 22 0,-21-22 0,0 22 15,0-1-15,0-20 0,0 20 0,0-21 16,0 22-16,0-1 0,0-20 16,0 20-16,0-20 0,0 20 15,0-21-15,0 1 0,0-1 0,0 0 16,0 1-16,0-22 0,0 0 0,0 21 15,0-20-15,0-1 16,0 0-16,-21-21 0,21 21 16,-21-21 15,21 21-31,-21-21 16,-1 0-1,1 0 1,0 0-1,0 21-15,0-21 16,0 0-16,-1 0 16,1 0-16,0 0 0,0 0 0,-21 0 15,20 0-15,-20 0 0,0 0 0,-1 0 16,1 0-16,0 0 0,-1 0 16,-20 0-16,21 0 0,-22 0 0,22 0 15,-22 0-15,1 0 0,20 0 0,-20 0 16,-1 0-16,22 0 0,-21-21 0,-1 21 15,1 0-15,-1 0 0,1 0 16,-1-21-16,-21 21 0,1 0 0,20-21 16,-20 21-16,-1 0 0,0 0 15,22 0-15,-22-21 0,0 21 16,22 0-16,-22 0 0,1 0 0,20 0 16,-21 0-16,1 0 0,-1 0 0,0 0 15,1 0-15,-22 0 0,21 0 16,1 0-16,-1 0 0,0 0 0,1 0 15,-22 0-15,0 0 0,21 0 0,-21 0 16,1 0-16,20 0 0,0 0 16,1 0-16,-1 0 0,0 0 0,1 0 15,-1 0-15,21 0 0,-20 0 0,-1 0 16,0 0-16,1 0 0,-1 0 16,0 0-16,22 0 0,-22 0 0,22 0 15,-1 0-15,1 0 0,-1 0 16,1 0-16,-1 0 0,22 0 0,-22 0 15,22 0-15,0 0 0,-1 0 16,1 0-16,0 0 0,21 0 0,-1 0 16,-20 21-16,21-21 0,0 0 15,0 0-15,-1 0 16,22-21 125</inkml:trace>
  <inkml:trace contextRef="#ctx0" brushRef="#br0" timeOffset="46255.73">14224 4953 0,'21'0'0,"0"0"16,-21-21-1,21 42 17,-21 0-32,0 0 15,22 1-15,-22-1 0,21 21 0,-21 0 16,0-20-16,0 20 0,0 0 16,21-21-16,-21 22 0,0-1 0,0-21 15,0 0-15,21 22 0,-21-22 0,0 0 16,0 0-16,0 0 15,0 1-15,0-44 47,0 1-31</inkml:trace>
  <inkml:trace contextRef="#ctx0" brushRef="#br0" timeOffset="47144.01">15388 1715 0,'0'0'0,"21"0"0,-21-22 15,0 1-15,0 0 0,0 0 16,-21 0-1,0 0-15,0 21 16,0 0-16,-1 0 16,1 21-16,0 0 0,0 0 0,0 0 15,-22 22-15,22-1 0,0-21 16,-21 21-16,21 1 0,-1-1 16,1 0-16,0 1 0,0-1 0,21-21 15,0 22-15,0-22 0,0 0 16,0 0-16,0 0 0,0 0 0,21 1 15,0-1-15,0-21 0,1 0 16,-1 21-16,0-21 0,21 0 0,-21 0 16,22 0-16,-1 0 0,-21 0 0,22-21 15,-22 21-15,21-21 0,-21-1 16,0 22-16,22-21 0,-22 0 0</inkml:trace>
  <inkml:trace contextRef="#ctx0" brushRef="#br0" timeOffset="47423.26">15790 1503 0,'0'0'0,"0"21"32,-21 0-32,21 0 15,0 1-15,0 20 0,0 0 0,0 1 16,0-1-16,0 0 0,0-21 15,0 22-15,0-1 0,0 0 0,0-20 16,0 20-16,0-21 0,0 0 16,0 0-16,0 1 0,0-1 15,0 0-15,21-21 47,0 0-47,-21-21 0</inkml:trace>
  <inkml:trace contextRef="#ctx0" brushRef="#br0" timeOffset="48675.36">16468 1820 0,'0'0'16,"0"-84"-1,-22 63 1,1-1-16,0 1 0,0 21 15,0 0-15,0 0 0,-1 0 16,1 0-16,0 0 0,0 21 16,0-21-16,0 22 0,-1 20 0,1-21 15,-21 0-15,42 22 0,-21-1 16,0-21-16,-1 21 0,1-20 0,21-1 16,-21 21-16,21-21 0,0 0 0,0 1 15,0-1-15,0 0 16,21-21-16,0 0 15,1 0-15,-1 0 16,0 0-16,0 0 0,0-21 0,0 21 16,1-21-16,20-1 0,-21 1 0,0 0 15,0-21-15,1 21 0,-1-22 16,0 1-16,0 0 0,0-1 0,0 22 16,1-21-16,-22 21 0,0-1 15,21 1-15,-21 0 0,0 42 31,0 0-31,0 1 16,0 20-16,0-21 0,0 0 16,0 22-16,0-22 0,0 0 15,0 21-15,0-21 0,0 1 0,0-1 16,0 0-16,0 0 0,0 0 16,0 0-16,21 1 0,0-1 15,0-21-15,0 0 0,1 0 16,-1 0-16,0 0 0,21 0 0,-21 0 15,22 0-15,-22-21 0,21-1 0,-21 1 16,1 0-16,20 0 0,-21 0 16,0-22-16,22 22 0,-22-21 0,0 0 15,0 20-15,-21-20 0,0 21 16,21-21-16,-21 20 0,0 1 0,-21 21 31,0 0-31,0 21 16,0 1-16,21-1 0,0 0 0,-22 0 15,22 0-15,0 0 0,0 1 16,0-1-16,0 0 0,22 0 16,-22 0-16,21-21 0,0 21 15,0 1-15,0-1 0,0 0 16,-21 0-16,22-21 0,-1 0 16,-21 21-16,-21-21 46,-1 0-30,22-21-16,-21 21 0,0-21 0,0 0 16,0 21-1,0 0-15,21 21 32,0 0-17,0 0-15,0 0 0,21-21 16,-21 22-16,21-22 15,0 0-15,0 0 0,0 0 16,1 0-16,20 0 0,-21 0 16,21 0-16,1 0 0,-22-22 15,21 1-15,22 21 0,-22-21 16,0-21-16,1 21 0,-22-1 16,21-20-16,1 21 0,-22-21 0,21-22 15,-42 22-15,0 21 0,0-1 16,0 1-16,0 0 0,0 0 15,-21 21-15,0 0 16,0 0-16,-1 21 16,22 0-16,-21 0 0,21 1 0,0-1 15,0 0-15,0 0 0,0 0 16,0 0-16,0 1 0,0-1 16,0 0-16,21 0 0,1 0 15,-22 0-15,21 1 0,-21-1 16,0 0-16,0 0 15,0 0 1,-21-21-16,-1 0 0,22 21 0,-21-21 16,0 0-16,0 0 0,21-21 47,21 21-47,0-21 15,0 0-15,22 21 0</inkml:trace>
  <inkml:trace contextRef="#ctx0" brushRef="#br0" timeOffset="49166.99">18203 1566 0,'0'0'0,"-21"0"16,0 0-16,0 0 15,21 22-15,-21-1 0,-1 0 16,22 0-16,0 21 0,-21-20 0,21 20 15,-21-21-15,21 21 0,0-20 16,0 20-16,0-21 0,-21 0 0,21 0 16,0 1-16,-21-1 0,21 0 0,-21 0 15,21 0-15,0 0 16,0-42 15,0 0-15,0 0-16,21-21 0,0 20 0,-21-20 15,21 0-15,0-22 0,0 22 16,1 0-16,-1-1 0,0 1 0,0 0 16,0 20-16,0 1 0,1 0 15,-22 0-15,21 21 0,0 0 16,0 21-16,0 0 16,-21 0-16,21 1 0,1 20 0,-22-21 15,0 21-15,0 1 0,21-1 16,-21-21-16,0 22 0,0-22 15,21 21-15,-21-21 0,0 0 0,0 1 16,0-1-16,0 0 0,0 0 16,0 0-16,0 0 0,-21-21 47,21-21-47,-21 21 0,21-21 15,-22 0-15</inkml:trace>
  <inkml:trace contextRef="#ctx0" brushRef="#br0" timeOffset="49351.86">18097 1884 0,'0'0'0,"-21"0"15,0 0-15,42-21 32,0 21-17,1 0-15,20-21 0,-21 21 0,21-22 16,1 1-16,-1 21 0,0-21 15,1 0-15,20 0 0,-20 21 0,-1-21 16,0-1-16,-21 1 0,22 21 16</inkml:trace>
  <inkml:trace contextRef="#ctx0" brushRef="#br0" timeOffset="49867.02">19135 1397 0,'-22'0'16,"1"0"-16,0 0 16,0 0-16,0 0 15,0 21-15,-1 0 0,1-21 0,0 22 16,0-22-16,21 21 0,-21-21 0,0 21 16,-1-21-1,22 21-15,0 0 0,0 0 16,43-21-1,-1 0-15,-21 0 0,0 0 16,1 22-16,-1-22 0,0 0 16,-21 21-16,21-21 0,-21 21 0,21 0 15,-21 0-15,0 0 0,0 1 0,0-1 16,0 0-16,0 0 0,-21 21 16,-21-20-16,21-1 0,-1 21 0,1-21 15,0 0-15,-21 1 0,21-22 16,21 21-16,-22 0 0,1-21 15,42 0 17,1 0-32,-1 0 0,0-21 15,0 0-15,0 21 16,0 0-16,1 0 16,-22 21-16,0 0 0,0 0 15,0 0-15,0 0 16,0 1-16,-22-1 0,22 0 15,-21 0-15,0 0 16,0 0-16,0 1 0,0-1 16</inkml:trace>
  <inkml:trace contextRef="#ctx0" brushRef="#br0" timeOffset="50696">19092 4509 0,'0'0'0,"-21"0"0,0 0 31,21-22-15,21 1-1,0 21-15,0-21 16,1 21-16,-1 0 0,0 0 16,0 0-16,0 0 15,-21 21-15,0 0 0,0 1 16,-21-1-16,0 0 0,0 21 15,0-21-15,-22 1 0,22-1 16,0 21-16,0-21 0,-22 22 0,43-22 16,-21 0-16,0 21 0,21-21 0,0 1 15,0-1-15,0 0 0,0 0 16,0 0-16,21 0 0,0-21 16,1 0-16,-1 22 0,21-22 15,-21 0-15,22 0 0,-1 21 16,0-21-16,43 21 0,-43 0 15,-21-21-15,22 21 0,-22-21 16,0 21-16,-21 1 0,0-1 16,0 0-16,0 0 0,0 0 0,0 0 15,-21-21-15,-21 22 0,20-1 16,1 0-16,-21 0 0,21 0 0,-22 0 16,22-21-16,-21 22 0,21-22 15,0 0-15,-22 0 0,22 0 0,0 0 16,-21 0-16,20 0 0,-20 0 0,0-22 15</inkml:trace>
  <inkml:trace contextRef="#ctx0" brushRef="#br0" timeOffset="52138.99">16383 3027 0,'21'0'31,"0"-21"-31,-21 0 16,0-1-16,0 1 16,0 0-16,0 0 15,-21 0-15,21 0 0,-21-1 16,0 22-16,0-21 0,-22 21 0,22 0 16,0 0-16,0 0 0,0 0 15,-1 0-15,1 0 0,0 0 0,0 21 16,0 1-16,0-1 15,21 0-15,0 21 0,-22-21 0,1 1 16,21 20-16,-21-21 0,21 21 0,0-20 16,0-1-16,0 0 0,0 21 15,0-21-15,0 1 0,0-1 16,21-21-16,0 0 0,1 0 16,-1 0-16,0 0 0,0-21 15,21-1-15,-20 22 16,-1-21-16,0 0 0,0 0 0,21 0 15,-20 0-15,-1-1 0,0 1 16,0 0-16,0 0 0,0 0 0,-21 0 16,0-1-16,0 1 0,22 0 0,-22 0 15,0 0-15,21 21 16,-21-21-16,0 42 16,0 0-1,0 0-15,0 0 16,0 0-16,0 1 0,0-1 0,0 0 15,0 0-15,0 0 0,21 0 16,0 1-16,-21-1 0,21 0 16,0-21-16,1 21 0,-1-21 0,0 0 15,0 0-15,0 0 0,0 0 16,1 0-16,-1 0 0,0-21 16,0 0-16,0 21 0,0-21 0,1-1 15,-22 1-15,0 0 0,21 0 16,-21 0-16,0 0 0,0-22 0,0 22 15,0-21-15,0 21 0,0-22 16,-21 1-16,-1 21 0,22-22 0,-21 1 16,-21 21-16,21-21 0,0 20 0,-22 1 15,22 0-15,-21 0 16,-1 0-16,-20 21 0,21 0 0,-1 0 16,-20 0-16,-1 0 0,1 21 15,20 0-15,-20 0 0,21 0 0,-1 22 16,-20-1-16,42 0 0,-22 1 15,22-1-15,-21 22 0,21-22 0,-1 0 16,22 1-16,0-1 0,0 0 0,0 1 16,0-1-16,0 0 0,0 1 15,22-22-15,-1 21 0,0-21 0,21 22 16,1-22-16,-1 0 0,0 0 16,1 0-16,-1 0 0,0-21 15,1 22-15,62-22 0,-62 0 0,-1 0 16,0 0-16,1 0 15,-1 0-15,0 0 0,-20-22 0,20 22 16,-21-21-16,21 0 0,-20 0 16,-1 21-16,0-21 0,0 0 0,0-1 15,-21-20-15,0 21 0,21 0 0,-21 0 16,22-22-16</inkml:trace>
  <inkml:trace contextRef="#ctx0" brushRef="#br0" timeOffset="52472">17060 2561 0,'0'0'0,"0"-21"31,21 0-15,22 21-16,-22 0 16,0 0-16,21-21 0,1 21 15,-22 0-15,21-21 0,1 21 16,-1 0-16,-21 0 0,21 0 16,-20 0-16,-1 0 0,0 0 0,-21 21 31,-21-21-16,0 0-15,-1 21 0,1-21 0,0 0 16,0 0-16,0 21 0</inkml:trace>
  <inkml:trace contextRef="#ctx0" brushRef="#br0" timeOffset="52735.27">17251 2582 0,'0'0'0,"0"22"15,0 20 1,0-21-16,0 0 0,0 0 0,0 1 16,0-1-16,0 21 0,0-21 0,0 0 15,0 22-15,0-22 0,0 21 16,0-21-16,0 1 0,0-1 0,0 21 16,0-21-16,0 0 0,0 1 15,0-1-15,0 0 16,21-42 31,-21 0-47,21-1 0,0 1 0</inkml:trace>
  <inkml:trace contextRef="#ctx0" brushRef="#br0" timeOffset="53127.53">17568 2879 0,'21'0'31,"1"0"-31,-1 0 16,0 0-16,-21-21 16,21 21-16,0-22 0,-21 1 0,21 0 15,1 21-15,-22-21 16,0 0-16,-22 21 31,1 0-15,0 21-16,0-21 0,0 21 0,0 0 15,-1 0-15,22 1 0,0-1 16,-21 0-16,21 0 0,-21 0 16,21 0-16,0 22 0,0-22 15,0 0-15,0 0 16,0 0-1,0 1-15,21-22 16,0 0-16,1 0 16,-1 0-16,0 0 0,0 0 15,0-22-15,0 22 0</inkml:trace>
  <inkml:trace contextRef="#ctx0" brushRef="#br0" timeOffset="53567.28">18203 2709 0,'-63'0'31,"42"0"-31,-1 0 0,1 22 0,0-22 16,0 21-16,0 0 0,0-21 0,-1 21 15,22 0-15,0 0 16,0 1-16,0-1 0,0 0 15,0 0 1,22-21-16,-1 0 16,0 0-16,0 21 0,0-21 0,0 0 15,1 21-15,-1 1 16,0-22-16,0 0 0,0 21 0,0-21 16,1 0-16,-22 21 0,0 0 15,0 0 1,-22-21-16,1 21 15,0 1-15,0-22 0,0 0 16,-22 0-16,22 0 0,0 0 0,0 0 16,-21 0-16,20 0 0,1 0 0,0 0 15,0 0-15,0 0 16,0 0 0,21-22-16,0 1 15,0 0 1,21 0-16,0 21 0,0-21 15</inkml:trace>
  <inkml:trace contextRef="#ctx0" brushRef="#br0" timeOffset="53920">18711 2434 0,'0'0'16,"-21"21"0,0-21-1,21 22-15,0-1 0,-21 0 16,0 21-16,-1-21 0,22 22 0,0-22 16,-21 21-16,21 1 0,-21-1 15,21-21-15,0 21 0,-21-20 0,21 20 16,-21-21-16,21 21 0,0-20 15,-21-1-15,21 0 0,0 0 0,0 0 16,0 0-16,0 1 16,21-22-16,0 0 15,0 0-15,0 0 16,0 0-16,1-22 0,-1 22 16,0-21-16,0 0 0,-21 0 15,21 0-15,0 21 0</inkml:trace>
  <inkml:trace contextRef="#ctx0" brushRef="#br0" timeOffset="54140.03">18415 2815 0,'0'0'0,"-21"0"16,42 0 15,0 0-31,0 0 0,0 0 15,1 0-15,-1 0 0,21 0 0,-21 0 16,0 0-16,22 0 0,-22-21 16,0 21-16,0 0 0,0 0 15</inkml:trace>
  <inkml:trace contextRef="#ctx0" brushRef="#br0" timeOffset="54731.63">19135 2836 0,'-22'0'15,"1"0"-15,0 0 0,21 22 16,-21-1-16,0-21 0,21 21 16,-21-21-16,21 21 0,0 0 15,0 0 17,21-21-17,0 0-15,0 22 0,0-22 16,-21 21-16,0 0 0,21-21 15,-21 21-15,0 0 0,0 0 16,0 1-16,0-1 16,0 0-16,-21-21 0,21 21 15,-21-21-15,0 0 0,0 21 16,21 0-16,-21-21 16,21-21 15,0 0-16,21 21 1,0 0 0,-21 21-16,0 0 15,0 1-15,0-1 0,0 0 16,0 0-16,0 0 16,0 0-16,0 1 0,0-1 15,-21 0-15,21 0 16,0-42 31,-21 0-47</inkml:trace>
  <inkml:trace contextRef="#ctx0" brushRef="#br0" timeOffset="55207.35">19156 3662 0,'0'0'0,"21"0"46,-21 21-14,0 0-17,0 0-15,-21-21 0,21 22 16,0-1 0,-21 0-16,21 0 0,-22 0 0,22 0 15,0 1-15,0-1 0,0 0 16,0 0-16,0 0 15,22 0-15,-1 1 0,0-1 16,0 0-16,-21 0 0,21 0 16,-21 0-16,0 1 15,0-1-15,-21-21 16,0 21-16,0-21 16,0 0-16,-1 0 0,1 0 0,0 0 15,0 0-15,0 0 0,0 0 0,-1 0 16,22-21-16,0 0 15,-21-1-15,21 1 0,0-21 0,0 21 16</inkml:trace>
  <inkml:trace contextRef="#ctx0" brushRef="#br0" timeOffset="55568.15">18881 3429 0,'0'0'0,"21"0"31,0 0-31,0 0 0,0 0 16,0 0-16,22 0 0,-22 0 15,21 0-15,1 0 0,-1 0 0,0 0 16,1 0-16,-1-21 0,0 21 16,-21 0-16,1 0 0,20 0 0,-21 0 15,0 0-15,-42 0 47,0 0-31,0 0-16,0 0 0,-1 0 15</inkml:trace>
  <inkml:trace contextRef="#ctx0" brushRef="#br0" timeOffset="55843.99">18775 3598 0,'63'0'31,"-42"0"-31,1 0 0,-1 0 16,21 0-16,0 0 0,-20 0 0,20 0 16,0 0-16,-21 0 0,22 0 15,-1-21-15,-21 21 0,22 0 0,-22-21 16,0 21-16,0 0 0,0 0 16,0 0-16,1 0 0,-44 0 46,1 0-46,0 0 16,0 0-16</inkml:trace>
  <inkml:trace contextRef="#ctx0" brushRef="#br0" timeOffset="56083.36">18754 3704 0,'0'0'0,"0"21"31,21-21-31,0 0 0,0 0 0,21 0 16,-20 0-16,20 0 0,0 0 0,-21 0 15,22 0-15,-1 0 0,0 0 16,1 0-16,-1-21 0,0 21 0,-20 0 16,20 0-16,-21 0 15,0 0-15,0 0 0,-21-21 0,22 21 16,-22-21 15</inkml:trace>
  <inkml:trace contextRef="#ctx0" brushRef="#br0" timeOffset="57043.33">14245 487 0,'-21'0'0,"0"0"16,42 0 15,21 0-31,-21 0 16,22 0-16,-1-21 0,22 21 15,-22-21-15,0 21 0,1-22 0,-1 22 16,21 0-16,-20-21 0,-22 21 0,21 0 16,-21 0-16,1 0 0,-1 0 15,-42 21 17,-1-21-32,1 0 0,0 0 15,0 22-15,0-22 0</inkml:trace>
  <inkml:trace contextRef="#ctx0" brushRef="#br0" timeOffset="57311.17">14563 466 0,'0'21'31,"0"0"-15,0 0-16,0 0 0,0 1 15,0 20-15,0-21 0,0 21 16,0-20-16,0 20 0,0 0 0,0 1 16,0-1-16,0-21 0,0 21 0,0-20 15,0-1-15,0 0 0,0 0 16,0 0-16,0 0 16,0-42 15,0 0-31,21 21 0</inkml:trace>
  <inkml:trace contextRef="#ctx0" brushRef="#br0" timeOffset="57682.96">14774 804 0,'21'0'31,"1"0"-15,-1 0-16,-21-21 0,21 21 16,-21-21-16,21 21 0,-21-21 15,21 0-15,-21 0 16,0-1-16,-21 22 31,0 0-15,0 0-16,0 0 0,-1 22 15,22-1-15,0 0 0,-21 0 16,21 0-16,-21 0 0,21 1 16,0 20-16,0-21 0,0 0 0,0 0 15,0 1-15,0-1 0,0 0 16,21-21 0,0 0-1,1-21-15,-1 21 0,0-21 16,0-1-16</inkml:trace>
  <inkml:trace contextRef="#ctx0" brushRef="#br0" timeOffset="58092.73">15473 614 0,'0'0'0,"0"-21"0,-21 21 31,-1 0-31,1 0 0,0 0 16,0 21-16,-21-21 0,20 21 0,1 0 15,0-21-15,0 21 0,0 1 16,0-22-16,21 21 0,0 0 16,0 0-1,0 0 1,21-21-16,0 0 0,0 21 0,0-21 16,22 0-16,-22 22 0,0-22 15,0 21-15,21-21 0,-20 21 0,-1-21 16,-21 21-16,21-21 0,-21 21 15,0 0-15,0 1 0,0-1 16,-21 0-16,0 0 16,-1 0-16,-20-21 0,21 21 0,-21 1 15,20-22-15,1 0 0,-21 21 0,21-21 16,0 0-16,-1 0 0,1 0 16,0 0-16,0 0 0,21-21 15,-21-1-15,21 1 16,0 0-16,0 0 15,0 0-15,21 0 0,21-1 16</inkml:trace>
  <inkml:trace contextRef="#ctx0" brushRef="#br0" timeOffset="58371.56">15917 423 0,'-21'0'16,"21"22"-1,-21-1-15,21 0 0,-21 0 16,21 21-16,0-20 0,-21 20 0,-1-21 16,22 21-16,-21-20 0,21 20 15,0 0-15,0 1 0,-21-22 0,21 21 16,0-21-16,0 0 0,0 22 15,0-22-15,0 0 0,21-21 16,0 0 0,1 0-16,-22-21 15</inkml:trace>
  <inkml:trace contextRef="#ctx0" brushRef="#br0" timeOffset="58559.46">15600 762 0,'0'0'0,"21"0"31,0 0-31,0 0 0,0 0 0,1 0 16,-1 0-16,21 0 0,-21-21 15,22 21-15,-22-21 0,21 0 0,-21 21 16,22-22-16</inkml:trace>
  <inkml:trace contextRef="#ctx0" brushRef="#br0" timeOffset="58828.3">16362 423 0,'-43'43'31,"22"-43"-31,0 21 0,21 0 0,-21 0 16,21 22-16,0-22 0,0 21 16,-21-21-16,21 22 0,-21-1 0,21 0 15,-22-21-15,22 22 0,0-1 0,0-21 16,-21 0-16,21 22 0,0-22 16,0 0-16,0 0 0,21-42 31,1 21-16,-22-21-15,21 0 0</inkml:trace>
  <inkml:trace contextRef="#ctx0" brushRef="#br0" timeOffset="59066.88">16362 508 0,'0'0'0,"21"0"16,-21 21-16,0 0 15,0 1-15,21-1 0,0 0 16,0 0-16,1 0 0,-22 22 0,21-22 16,0 0-16,0 21 0,0-21 15,0 1-15,-21-1 0,22 0 0,-1 0 16,-21 0-16,0 0 0,21-21 16,-21 22-16,21-22 31,-21-22-31,0 1 0</inkml:trace>
  <inkml:trace contextRef="#ctx0" brushRef="#br0" timeOffset="59315.36">16912 360 0,'-42'0'16,"42"21"-1,-21 0-15,21 0 0,-22 1 0,1-1 0,21 0 16,-21 21-16,21-21 0,-21 22 16,0-22-16,21 21 0,0-21 15,-21 22-15,21-22 0,-22 21 0,22-21 16,0 22-16,0-22 0,0 0 16,0 0-16,0 0 0,0 1 15,22-22 1,-1 0-16,0-22 0</inkml:trace>
  <inkml:trace contextRef="#ctx0" brushRef="#br0" timeOffset="59944.37">17420 339 0,'0'0'0,"0"-21"0,-21 21 31,0 0-31,0 0 0,-1 0 0,1 0 16,0 0-16,0 0 0,0 21 16,0 0-16,-1 0 0,1 21 0,-21-20 15,21 20-15,0 0 0,-1 1 16,1-22-16,0 21 0,0 0 0,21 1 16,-21-22-16,21 21 0,0-21 15,0 1-15,0-1 0,21 0 16,0 0-16,0 0 0,0-21 0,22 0 15,-22 0-15,0 0 0,21 0 16,-20 0-16,20 0 0,-21-21 0,21 21 16,-20-21-16,-1 0 0,0 0 15,0-1-15,0 1 0,-21 0 0,0 0 16,0 0-16,0 0 0,0-1 16,-21 1-16,0 0 0,0 21 15,0 0-15,-1 0 0,1 0 16,0 0-16,0 0 0,0 0 15,0 0-15,-1 0 16,44 0 31,-1 0-47,0 0 0,21 0 0,-21 0 16,1 0-16,-1 0 0,0 0 0,21 0 15,-21 0-15,1 21 0,-1 0 16,-21 1-16,21-1 0,-21 0 15,0 21-15,0-21 0,0 1 16,0 20-16,0-21 0,0 21 0,0-20 16,0 20-16,-21-21 0,21 0 15,-21 22-15,21-22 0,-22 0 0,22 0 16,0 0-16,0 0 16,-21-21-16,21-21 46</inkml:trace>
  <inkml:trace contextRef="#ctx0" brushRef="#br0" timeOffset="60351.95">18542 254 0,'0'0'0,"-21"0"0,0 0 15,-1-21-15,1 21 0,0 0 16,0 0-16,0 21 0,0-21 15,-1 21-15,1 0 0,0 1 16,0-1-16,0 21 0,21-21 16,-21 22-16,21-22 0,-22 21 0,22-21 15,0 0-15,0 22 0,0-22 16,0 0-16,0 0 0,0 0 0,22 1 16,-1-1-16,0 0 0,0 0 0,0-21 15,0 21-15,22-21 0,-22 0 16,21 0-16,1 0 0,-22 0 0,21 0 15,0-21-15,-20 0 0,20 21 16,-21-21-16,21 0 0,-20-1 0,20-20 16</inkml:trace>
  <inkml:trace contextRef="#ctx0" brushRef="#br0" timeOffset="60611.99">18986 0 0,'0'0'0,"-21"21"16,21 0-16,-21 22 16,21-22-16,0 21 0,0 1 0,0-1 15,-21 0-15,21 1 0,0-1 16,-21 0-16,21 1 0,0-1 0,0 0 16,0-21-16,0 22 0,0-22 15,0 0-15,0 0 0,0 0 16,0 1-16,0-1 0,0 0 15,21-21 1,0 0-16,0 0 16,-21-21-16,21 21 0,1-21 0</inkml:trace>
  <inkml:trace contextRef="#ctx0" brushRef="#br0" timeOffset="61105.9">19473 318 0,'0'0'0,"0"-22"0,0 1 16,-21 21-16,0 0 16,0 0-16,0 0 0,-1 0 0,1 0 15,0 0-15,0 0 0,0 0 16,0 21-16,-1 1 0,1-1 0,0 0 16,0 0-16,21 0 0,-21 22 15,21-22-15,-21 0 0,21 0 0,0 0 16,0 0-16,0 1 0,0-1 15,0 0-15,0 0 0,0 0 0,0 0 16,0 1-16,21-22 16,0 0-16,0 0 15,0 0-15,0 0 16,1 0-16,-1-22 0,0 22 0,-21-21 16,21 0-16,0 0 0,0 0 15,1 0-15,-22-1 0,21 1 0,-21-21 16,21 21-16,-21 0 0,0-1 15,0 1-15,0 0 0,0 42 32,0 0-32,0 1 15,0-1-15,0 0 0,0 0 16,0 0-16,0 22 0,0-22 0,0 0 16,0 0-16,0 0 0,0 0 15,0 1-15,0-1 16,21-21-1,0 0-15,0 0 16,1 0-16,-1-21 16,21 21-16</inkml:trace>
  <inkml:trace contextRef="#ctx0" brushRef="#br0" timeOffset="61527.8">20045 381 0,'0'0'0,"0"-21"0,-21 21 31,-1 0-31,1 0 0,0 0 16,0 0-16,0 21 0,0-21 0,-1 21 15,1-21-15,0 21 0,0 1 16,0-22-16,21 21 0,0 0 0,0 0 16,0 0-1,21 0 1,0-21-16,0 0 0,0 0 15,1 0-15,-1 0 0,0 22 0,0-22 16,0 0-16,0 0 0,1 21 0,-1-21 31,-21 21-31,0 0 16,0 0 0,0 0-16,-21-21 0,-1 22 15,1-22-15,0 0 0,0 0 0,0 0 16,0 0-16,-1 21 0,1-21 15,0 0-15,0 0 0,0 0 0,0 0 16,-1 0 0,1 0-16,21-21 15,0-1 17,21 1-32</inkml:trace>
  <inkml:trace contextRef="#ctx0" brushRef="#br0" timeOffset="61994.97">20405 402 0,'0'0'16,"21"0"-16,0-21 0,-21 0 16,0 0-16,0 0 15,-21 21 16,0 0-31,-1 0 16,1 0-16,0 21 0,0-21 16,0 21-16,0 0 0,-1 0 0,1 0 15,0 1-15,21-1 16,-21 0-16,21 0 0,0 0 16,21-21-1,0 0-15,0 0 0,22 0 16,-22 0-16,21 0 0,-21 0 0,22 0 15,-22 0-15,21 0 0,-21 0 16,1 0-16,-1 0 0,0 0 16,-21 21-16,0 1 15,0-1-15,0 0 0,-21-21 16,0 21-16,-1-21 0,1 21 16,0-21-16,0 21 0,0-21 15,0 0-15,-1 0 0,1 22 0,0-22 16,0 0-16,0 0 15,0 0 1,21-22 0</inkml:trace>
  <inkml:trace contextRef="#ctx0" brushRef="#br0" timeOffset="75387.98">635 6985 0,'0'21'47,"21"-21"-1,0 0-30,-21-21 0,0 0-16,21 21 15,-21-21-15,0 0 16,0-1 0,-21 22-1,0 0-15,0 0 16,0 0-16,0 0 0,-1 0 0,1 0 15,0 0-15,0 22 0,0-1 16,0 0-16,-1 0 0,1 0 16,21 0-16,-21 22 0,21-1 0,-21 0 15,21 1-15,0-1 0,-21 0 16,21 1-16,0-1 0,0 0 0,0 1 16,0-22-16,0 21 0,21-21 15,0 1-15,0-1 0,0 0 16,1 0-16,-1-21 0,0 0 15,0 21-15,0-21 0,0 0 0,1 0 16,-1 0-16,21-21 0,-21 0 16,0 0-16,22 0 0,-22-1 15,21 1-15,-21-21 0,1 0 0,20-1 16,-21 1-16,0 0 0,0-1 16,1-20-16,-1 20 0,-21 1 15,0 0-15,21-1 0,-21 1 0,0 21 16,0-21-16,0 20 0,21-20 0,-21 21 15,0 0-15,0 0 16,0 42 15,0 0-31,0 0 0,0 0 0,-21 0 16,21 22-16,0-22 0,-21 0 16,21 21-16,0 1 0,0-1 0,0 0 15,0 1-15,0-1 0,0 0 16,0 1-16,0-1 0,0-21 15,0 22-15,0-22 0,21 21 0,0-21 16,-21 0-16,21-21 0,0 22 16,1-22-16,-1 0 0,0 0 0,0 0 15,0 0-15,0 0 16,1-22-16,-1 1 0,21 0 0,-21 0 16,0 0-16,1-22 0,20 22 15,-21-21-15,0 0 0,0-1 0,1 22 16,20-21-16,-21-1 0,0 22 15,0 0-15,1-21 0,20 42 0,-21-21 16,0-1-16,0 22 0,1 0 16,-1 0-16,0 0 0,0 22 15,-21-1-15,0 0 16,0 0-16,0 0 0,21-21 16,-21 21-16,0 1 0,0-1 15,0 0-15,21 0 16,-21-42 15,0 0-15,0 0-16,0-1 0,0 1 15,0 0-15,-21 0 16,0 0-16,0 21 0,21-21 0,-21 21 16,0 0-16,-1-22 0,1 22 15,0 0-15,0 0 0,0 0 16,0 22-16,-1-22 15,1 21-15,0 0 0,0 0 0,0 0 16,0 22-16,21-22 16,-22 21-16,1 0 0,0-20 0,21 20 15,0 0-15,0-21 0,0 1 16,0 20-16,0-21 0,0 0 0,0 0 16,0 1-16,21-22 0,0 21 15,1-21-15,-1 0 0,0 0 16,0 0-16,0 0 0,0 0 15,1-21-15,-1 21 0,0-22 0,0 1 16,0 0-16,0 0 0,1 0 16,-22-22-16,21 22 0,-21-21 0,21 21 15,-21-22-15,0 1 16,0 21-16,0-21 0,21 20 0,-21 1 16,0 0-16,0 0 15,0 42 16,0 0-15,0 0-16,0 1 0,0 20 16,0-21-16,0 0 0,0 0 0,0 1 15,0 20-15,0-21 0,0 0 16,0 0-16,21 1 0,-21-1 0,0 0 16,21-21-16,-21 21 0,22-21 15,-1 0-15,0 0 0,0 0 16,0 0-16,0 0 15,1 0-15,-1 0 0,0-21 0,0 0 16,0 0-16,0-1 0,1-20 16,20 21-16,-21-21 0,21-1 0,-20 1 15,20 0-15,-21-1 0,21 22 16,-20 0-16,-1-21 0,-21 20 16,0 1-16,-21 21 15,-1 0 1,1 21-16,0 1 0,0-1 15,21 0-15,-21 0 16,21 0-16,0 0 0,0 1 0,0-1 16,0 0-16,0 0 0,0 0 15,21 0-15,-21 1 0,21-22 0,0 21 16,-21 0-16,21-21 0,1 21 16,-1-21-16,0 21 0,-21 0 0,21-21 15,0 22-15,-21-1 16,0 0-16,-21-21 31,0 0-31,0 0 16,0 0-16,-1 0 0,1 0 0,0-21 15,0 0 1,0-1-16,0 22 0,21-21 0,-22 21 16,22-21-1,-21 21 1,21 21-1,0 0-15,0 1 16,0-1-16,21 0 16,1-21-16,-1 21 0,0-21 15,0 21-15,0-21 16,0 0-16,1 0 0,-1 0 0,0 0 16,0 0-16,21 0 0,-20 0 15,20 0-15,-21 0 0,21-21 16,1 21-16,-22-21 0,21 0 0,1 0 15,-22-1-15,21 1 0,-21 0 16,22 0-16,-22-21 0,0 20 0,0-20 16,0 21-16,0-21 0,-21 20 15,0 1-15,22 0 0,-22 0 16,0 0-16,-22 21 31,22 21-31,-21 0 0,0 0 16,21 0-16,0 1 15,0-1-15,0 0 0,0 0 16,0 0-16,0 0 0,0 1 0,21-1 16,0 0-16,-21 0 15,22 0-15,-22 0 0,0 1 16,0-1 0,0 0-16,-22 0 0,1-21 15,0 21-15,0-21 16,0 0-16,0 0 0,21 21 15,-22-21-15,22-21 32,0 0-32,0 0 15,0 0 1,22 0-16,-22-1 0</inkml:trace>
  <inkml:trace contextRef="#ctx0" brushRef="#br0" timeOffset="76195.03">4360 7006 0,'0'-21'16,"0"0"-16,0 0 31</inkml:trace>
  <inkml:trace contextRef="#ctx0" brushRef="#br0" timeOffset="77160.07">4360 6922 0,'0'-22'16,"0"44"46,0-1-62,0 0 0,0 0 16,0 0-16,0 0 0,-21 22 16,21-22-16,0 0 0,0 21 0,0 1 15,0-22-15,-21 21 16,21-21-16,-21 22 0,21-22 0,0 0 16,0 0-16,0 0 0,0 1 0,0-1 15,0 0 1,0-42-1,0 0 1,0-1-16,0 1 0,21-21 16,-21 21-16,21 0 0,0-22 0,-21 22 15,21-21-15,1 21 0,-1-22 16,-21 22-16,21 0 0,0 0 0,0 0 16,0-1-16,1 22 15,-1 0 1,-21 22-16,0-1 15,0 0-15,0 21 0,0-21 16,0 1-16,21-1 0,-21 21 0,0-21 16,21 0-16,-21 1 0,21-1 0,-21 0 15,0 0-15,21 0 0,1 0 16,-1-21-16,0 22 0,0-22 16,0 0-16,0 0 0,1 0 15,-1 0-15,0-22 0,0 22 0,0-21 16,0 0-16,1 0 0,-1 0 0,0 0 15,0-22-15,-21 22 16,0-21-16,21 21 0,-21-22 0,0 22 16,21-21-16,-21 21 0,0-1 0,0 1 15,0 0-15,0 0 0,0 0 16,0 0-16,-21 21 31,21 21-31,0 0 16,0 0-16,0 0 0,0 0 0,0 1 15,0-1-15,0 0 0,0 21 16,0-21-16,0 1 0,0 20 0,0-21 16,0 0-16,0 22 0,0-22 15,21 0-15,1 0 16,-22 0-16,21-21 0,0 0 0,0 0 16,0 0-16,0 0 15,1 0-15,-1 0 0,21-21 0,-21 0 16,0 0-16,1 0 0,-1-1 0,0 1 15,0-21-15,0 21 0,0-22 16,-21 22-16,22 0 0,-22-21 0,0 21 16,0-1-16,0 1 0,0 0 0,0 0 15,0 42 17,0 0-32,0 0 0,0 1 0,0-1 15,0 21-15,0-21 16,0 0-16,0 22 0,0-22 0,0 0 15,0 21-15,0-20 0,0-1 0,0 0 16,0 0-16,0 0 16,0 0-16,21-21 15,0 0 1,0 0-16,-21-21 0,0 0 16,21 0-16,0 0 0,-21-22 0</inkml:trace>
  <inkml:trace contextRef="#ctx0" brushRef="#br0" timeOffset="77551.98">5482 6625 0,'0'0'16,"-21"0"-16,0 0 0,0 21 0,-1 1 15,1-22-15,0 21 0,21 0 0,-21 0 16,21 0-16,0 0 0,0 1 15,0-1-15,21-21 16,0 0-16,0 0 0,1 0 16,-1 0-16,0 0 0,0 0 15,0 0-15,0-21 0,1 21 0,-1-22 16,0 1-16,-21 0 16,0 0-16,0 0 15,0 0-15,-42 21 0,20-22 0,1 22 16,0-21-16,0 21 0,-21 0 0,20 0 15,1 0-15,0 21 0,0 1 16,0-1-16,21 0 0,0 0 0,0 0 16,0 0-16,0 1 0,0-1 15,0 0-15,0 0 0,0 0 0,0 0 16,21-21-16,-21 22 0,21-22 0,0 0 16,0 21-16,1-21 15,-1 0-15,0 0 0,21 0 0,-21 0 16</inkml:trace>
  <inkml:trace contextRef="#ctx0" brushRef="#br0" timeOffset="78703.03">6054 6837 0,'0'0'0,"0"-21"15,21 21-15,-21-21 16,0-1-16,0 1 0,0 0 16,0 42 15,0 0-16,-21 1-15,21-1 0,0 0 0,0 0 16,0 21-16,0-20 0,0-1 16,0 21-16,-22-21 0,22 22 0,0-22 15,-21 21-15,21-21 0,0 22 16,0-22-16,0 0 0,0 0 0,0 0 16,0 0-16,0 1 0,0-44 31,0 1-16,0 0-15</inkml:trace>
  <inkml:trace contextRef="#ctx0" brushRef="#br0" timeOffset="79291.85">5651 7112 0,'0'0'0,"22"0"31,20 0-31,-21 0 0,21 0 15,1 0-15,-1 0 0,0-21 0,1 0 16,-1 21-16,22-21 0,-22-1 16,21 1-16,-20 0 0,20 21 0,-20-42 15,-1 21-15,21-1 0,-20 1 16,-22 0-16,21 0 0,-21 0 16,-21 0-16,0-1 0,0 1 0,0 0 15,0 0-15,-21 21 16,0 0-1,0 21-15,21 0 0,-21 22 16,21-22-16,0 0 0,-21 0 16,21 21-16,0-20 0,0 20 0,0-21 15,0 21-15,0-20 0,0-1 0,0 21 16,0-21-16,0 22 0,0-22 16,0 0-16,0 0 0,0 0 15,0 0-15,-22 1 0,22-1 16,0-42 15,0-1-15,0 1-16,0 0 0,0 0 0,0-21 15,22 20-15,-22 1 0,21-21 0,0 21 16,21 0-16,-21-22 0,22 22 16,-1 0-16,0 21 0,1-21 0,-1 21 15,22 0-15,-22 0 0,0 0 16,1 0-16,-1 0 0,0 21 0,-21 0 15,1 0-15,-1 0 0,-21 1 16,0 20-16,0-21 0,0 0 0,0 22 16,-21-22-16,-1 21 0,1-21 15,0 0-15,0 1 0,0-1 0,0 0 16,-1 0-16,1-21 0,21-21 31</inkml:trace>
  <inkml:trace contextRef="#ctx0" brushRef="#br0" timeOffset="79860.1">1185 8573 0,'0'0'0,"-21"-22"0,21 1 15,0 0-15,0 42 32,0 0-32,0 1 0,0-1 0,0 21 15,0 0-15,0 1 0,0-1 16,0 0-16,0 22 0,0-22 0,0 1 16,0-1-16,0-21 0,0 21 15,0-20-15,0-1 0,0 0 16,0 0-16,0-42 31,0 0-15,0 0-16</inkml:trace>
  <inkml:trace contextRef="#ctx0" brushRef="#br0" timeOffset="80151.81">995 8594 0,'0'0'0,"-21"-21"0,21-1 0,-22 1 0,22 0 15,0 0-15,0 0 16,22 0-16,-1-1 0,0 1 16,21 0-16,-21 21 0,43 0 0,-22 0 15,22 0-15,-22 0 0,22 0 16,-22 21-16,0 0 0,1 1 0,-22-1 16,0 21-16,-21-21 0,0 0 15,0 22-15,-21-22 0,0 21 16,-22 1-16,1-22 0,0 21 15,-1-21-15,1 22 0,0-22 0,-1 0 16,22-21-16,0 21 0,0-21 16,0 0-16,21-21 15,0 0-15,0 0 16,0-1-16,21 1 0,0-21 16,0 21-16</inkml:trace>
  <inkml:trace contextRef="#ctx0" brushRef="#br0" timeOffset="80619.12">1926 8573 0,'0'0'0,"21"0"0,0 0 0,1 0 15,-1 0-15,0-22 0,0 22 16,0 0-16,-21-21 0,21 21 16,1-21-16,-1 21 0,0-21 0,-21 0 15,0 0 1,-21 21-1,0 0-15,-1 0 0,-20 0 16,21 21-16,-21 0 0,20 0 0,-20-21 16,21 21-16,0 0 0,0 1 15,-1-1-15,1 0 0,21 0 16,0 0-16,0 0 0,0 1 16,21-22-16,1 21 0,-1-21 15,21 0-15,-21 21 0,0 0 16,22-21-16,-1 21 0,-21-21 0,22 21 15,-22 1-15,21-1 0,-21-21 16,0 21-16,-21 0 0,0 0 0,0 0 16,0 1-16,-21-1 0,0 0 15,-21 0-15,21 0 0,-22 0 0,22 1 16,-21-22-16,21 21 0,-22-21 16,1 0-16,21 0 0,0 0 15,-1 0-15,1 0 0,0 0 16,0 0-16,21-21 0,-21 21 0,21-22 15,0 1-15,0 0 0,0 0 16,21 0-16,0 0 0,0-1 16,0 1-16,22 0 0,-22 0 15,21-21-15</inkml:trace>
  <inkml:trace contextRef="#ctx0" brushRef="#br0" timeOffset="80862.97">2498 8446 0,'0'0'0,"0"-22"0,0 44 47,0-1-47,0 0 0,21 0 0,0 0 16,0 0-16,-21 22 0,21-22 16,0 0-16,1 21 0,-22-20 0,0-1 15,21 21-15,-21-21 0,21 0 16,-21 1-16,0-1 0,0 0 0,0 0 15,0 0-15,21-21 16,0-21 0,-21 0-16,21 0 0</inkml:trace>
  <inkml:trace contextRef="#ctx0" brushRef="#br0" timeOffset="81087.96">3006 8403 0,'0'0'0,"0"-21"0,-22 42 31,22 0-31,-21-21 0,0 43 16,0-22-16,-21 0 0,20 21 0,1 1 15,-21-22-15,21 21 0,0 1 16,-1-1-16,-20 0 0,21-21 0,21 1 16,-21 20-16,21-21 0,0 0 15,21-21 1,0-21-1,0 21-15,22-21 0,-22 0 16,21-22-16</inkml:trace>
  <inkml:trace contextRef="#ctx0" brushRef="#br0" timeOffset="81739.96">3196 8424 0,'0'-21'0,"0"0"0,0 42 31,0 0-31,-21 1 15,21-1-15,0 21 16,0-21-16,0 22 0,0-22 0,0 21 16,0-21-16,0 22 0,0-22 15,0 21-15,0-21 0,0 22 0,0-22 16,0 0-16,0 0 0,0 0 0,0 0 16,-21-21-1,21-21 1,0 0-1,0 0-15,0-21 0,0 20 0,0 1 16,0-21-16,0 0 0,0 20 16,0-20-16,0 0 0,0-1 0,0 22 15,0-21-15,21 0 0,-21 20 16,21 1-16,0 0 0,0 21 16,1 0-16,-1 0 0,0 0 0,0 0 15,0 21-15,0 0 0,1 1 16,-1 20-16,0-21 0,-21 0 0,21 22 15,-21-22-15,21 21 0,-21-21 0,21 0 16,-21 22-16,0-22 0,0 0 16,0 0-16,0 0 0,0 1 15,0-44 17,0 1-32,0 0 0,0 0 15,22 0-15,-1-22 0,-21 22 16,21-21-16,0 0 0,0 20 0,0-41 15,1 21-15,-1-1 0,21 1 16,-21 21-16,22 0 0,-22-1 0,0 1 16,21 21-16,-21 0 0,1 21 0,-1 1 15,0-1-15,0 0 0,-21 21 16,0 1-16,0-22 0,0 21 0,0 0 16,0 1-16,0-1 0,0 0 15,0 1-15,0-1 0,0 0 0,0-20 16,0 20-16,0-21 0,-21 0 0,21 0 15,0-42 17,0 0-32,21 0 0,0 0 15</inkml:trace>
  <inkml:trace contextRef="#ctx0" brushRef="#br0" timeOffset="82127.92">4911 8467 0,'0'0'0,"21"-21"0,-21-1 0,21 22 15,0-21-15,-21 0 0,21 21 0,0-21 16,-21 0-16,22 21 16,-1 0-16,-21 21 15,0 0-15,0 0 16,0 0-16,0 1 0,0 20 16,0-21-16,0 0 0,0 0 15,0 1-15,0 20 0,0-21 0,0 0 16,0 0-16,-21 1 0,21-1 15,0 0-15,0 0 0,21-21 32,0-21-32,0 21 15,0-21-15,22-22 0,-22 22 0</inkml:trace>
  <inkml:trace contextRef="#ctx0" brushRef="#br0" timeOffset="82431.98">5588 8319 0,'0'0'0,"21"-22"0,-21 1 0,0 0 15,-21 21 1,0 21-16,0 0 16,-1 1-16,1-1 0,-21 0 0,21 0 15,-22 0-15,22 0 0,0-21 16,21 22-16,0-1 0,0 0 0,21 0 16,0-21-1,1 0-15,20 21 0,-21-21 0,21 0 16,1 21-16,-1-21 0,-21 22 0,22-22 15,-22 21-15,0 0 0,0-21 16,-21 21-16,0 0 0,0 0 0,0 1 16,-21-1-16,0 0 0,-22-21 15,22 21-15,0 0 0,-21-21 16,-1 0-16,22 0 0,-21 0 16,21 0-16,0 0 0,-1-21 0,1 21 15,21-21-15,0 0 0,0-22 16,0 22-16</inkml:trace>
  <inkml:trace contextRef="#ctx0" brushRef="#br0" timeOffset="82586.96">5207 8170 0,'-21'-21'0,"42"42"0,-63-42 16,20 21-16,1 0 0,0 0 16,0 0-1,42 0 16,0 0-31,0 0 16</inkml:trace>
  <inkml:trace contextRef="#ctx0" brushRef="#br0" timeOffset="82976.17">6752 8170 0,'0'-21'16,"0"-42"-16,0 42 16,21-1-16,-21 1 0,0 0 15,0 0-15,0-21 0,0 20 0,0 1 16,0 0-16,-21 21 15,0 0-15,0 21 16,0 22-16,-1-22 0,-20 21 0,21 0 16,0 1-16,-22-1 0,22 0 0,0 1 15,0 20-15,0-20 16,21-1-16,0-21 0,-21 21 0,21 1 16,0-22-16,0 21 0,0-21 0,0 1 15,0-1-15,0 0 0,21-21 16,0 21-16,21-21 0,-21 0 0,22 0 15,-22 0-15,21 0 0,1 0 0,-1-21 16,0 0-16,1 21 0,20-21 16</inkml:trace>
  <inkml:trace contextRef="#ctx0" brushRef="#br0" timeOffset="84107.43">7302 8213 0,'0'0'0,"0"-21"15,0-22-15,0 22 0,0 0 0,0 0 16,-21 21-16,0 0 15,0 0-15,0 0 0,0 0 0,-1 21 16,1 0-16,0 21 0,0-20 0,0 20 16,0-21-16,-1 21 0,1 1 15,0-22-15,21 21 0,-21-21 0,21 22 16,0-22-16,0 0 0,0 21 0,0-20 16,0-1-16,0 0 15,21-21-15,0 0 0,0 0 16,1 0-16,-1 0 0,0 0 0,0-21 15,0 21-15,0-21 16,1-1-16,-1 1 0,0 0 0,0-21 16,0 21-16,0-22 0,-21 22 0,0-21 15,22 21-15,-22-22 0,21 22 16,-21 0-16,0 0 0,0 0 0,0 42 31,0 0-31,0 0 16,0 0-16,0 22 0,0-22 0,0 21 15,0-21-15,0 0 0,0 22 16,0-22-16,0 0 0,0 0 0,21 22 16,0-22-16,0 0 0,-21 0 15,21-21-15,1 0 16,-1 0-16,0 0 0,21 0 16,-21 0-16,1 0 0,-1-21 0,0 21 15,0-21-15,21 0 0,-20-1 0,-1 1 16,0-21-16,0 0 0,0-1 15,0 1-15,1 0 0,-22-22 0,0 22 16,21-22-16,-21 1 0,21 20 16,-21 1-16,0 0 0,0 21 0,0-1 15,0 1-15,0 0 0,0 42 16,0 0 0,0 1-16,0 20 0,0 0 0,0-21 15,0 43-15,0-22 0,0 1 16,0-1-16,0 0 0,0 1 15,0-22-15,0 21 0,0 0 0,0-20 16,0-1-16,21 21 0,0-21 0,-21 0 16,21 1-16,1-22 0,-22 21 15,21-21-15,0 0 0,0 0 0,0 0 16,0 0-16,1 0 0,-1 0 0,21 0 16,-21-21-16,0-1 0,1 1 15,-1 0-15,21-21 0,-21 21 16,0-22-16,1-20 0,-1 20 0,0 1 15,0-21-15,0-1 0,0 1 0,-21 20 16,0 1-16,0 0 0,0-1 16,0 22-16,0 0 0,0 0 0,-21 21 31,21 21-31,0 0 0,-21 21 0,21 1 16,-21-22-16,21 21 0,0 22 15,0-22-15,0 0 0,0 1 0,0-1 16,0 0-16,0 1 0,0-22 0,0 21 15,0-21-15,21 22 0,0-22 16,-21 0-16,0 0 0,21 0 0,1-21 16,-1 22-16,0-22 0,0 0 15,0 0-15,0 0 0,1 0 16,20 0-16,-21-22 0,0 1 16,22 0-16,-1 0 0,-21 0 0,21 0 15,-20-1-15,20-20 0,-21 21 16,0-21-16,0-1 0,-21 1 0,0 21 15,0 0-15,0-22 0,0 22 0,-21 21 16,0 0 0,0 0-16,0 21 0,0 0 0,-1 1 15,1-1-15,21 21 0,0-21 0,-21 0 16,21 22-16,0-22 0,-21 0 16,21 0-16,0 0 0,0 1 0,0-1 15,0 0-15,0 0 16,21-21-16,0 0 0,0 21 15,1-21-15,-1 0 0,0 0 0,0 0 16,21 0-16,-20 0 0,20 0 0,0 0 16,1 0-16,-1-21 0</inkml:trace>
  <inkml:trace contextRef="#ctx0" brushRef="#br0" timeOffset="84648.24">9610 8213 0,'0'0'0,"0"-43"0,0 22 0,0-21 15,0 0-15,-22 20 0,22 1 16,-21 0-16,0 21 0,0-21 16,0 21-16,0 0 0,-1 21 15,1-21-15,-21 42 0,21-20 0,0 20 16,-1-21-16,1 21 0,-21 1 16,21-1-16,0-21 0,-1 22 0,22-1 15,0-21-15,-21 21 0,21-20 16,0-1-16,0 0 0,0 0 0,0 0 15,21 0-15,1-21 0,-1 0 16,0 0-16,0 0 0,0 0 0,22 0 16,-22 0-16,0-21 15,0 21-15,21-21 0,-20 0 0,-1 0 16,0-22-16,0 1 0,0 0 16,0-1-16,1 1 0,-1-21 0,0-1 15,0 1-15,0-1 0,-21 1 16,0-1-16,21 1 0,-21 20 0,0-20 15,0 42-15,0-22 0,0 22 0,0 0 16,0 0-16,0 42 16,-21 0-16,21 0 0,-21 22 15,21-1-15,-21 21 0,0 1 0,21-1 16,0 1-16,0-1 0,0 1 0,0-1 16,0 1-16,0-1 15,0 1-15,0-22 0,0 1 0,0-1 16,21-21-16,0 21 0,0-20 0,0-1 15,1 0-15,-1-21 0,0 21 16,0-21-16,21 0 0,-20 0 0,20 0 16,-21 0-16,21-21 0,1 21 0,-1-21 15,0 0-15,22-1 0,-22 1 16,1 0-16,-1-21 0,-21 21 0,21-1 16</inkml:trace>
  <inkml:trace contextRef="#ctx0" brushRef="#br0" timeOffset="91839.98">1101 10054 0,'0'0'0,"-22"0"0,1 0 15,0-21-15,0 21 16,0 0-16,42-21 31,0 21-31,21 0 16,1 0-16,-1-21 0,0 21 15,22 0-15,-1 0 0,1-21 0,-1 21 16,1 0-16,-1 0 0,-20-22 16,-1 22-16,0 0 0,1 0 0,-22 0 15,0 0-15,-21 22 16,-21-22-16,0 21 15,-22-21-15,1 0 0,0 21 16,-1-21-16</inkml:trace>
  <inkml:trace contextRef="#ctx0" brushRef="#br0" timeOffset="92195.96">1355 10012 0,'21'0'46,"0"0"-46,0 21 0,0 0 0,0-21 16,1 21-16,-1 1 0,0 20 16,-21-21-16,0 0 0,21 22 0,-21 20 15,0-21-15,0 22 0,-21-22 16,21 22-16,-21-22 0,0 22 0,-1-22 16,-20 0-16,21 1 15,0-22-15,0 0 0,-1 0 0,1 0 16,-21 0-16,21-21 0,-22 0 15,22 0-15,-21 0 0,0 0 0,20 0 16,-20 0-16,21 0 0,-21-21 16,20 21-16,-20-21 0,21 0 0,-21 0 15,20 0-15,1-1 0,-21 1 16,21 0-16,0 0 0,21 0 0,-22 0 16,22-1-16,0 1 15,22 0-15,-1 21 16,0-21-16,21 21 0,1 0 15</inkml:trace>
  <inkml:trace contextRef="#ctx0" brushRef="#br0" timeOffset="92679.14">2053 10329 0,'0'0'0,"21"0"0,-21-21 0,0 0 16,0 0-1,-21 21-15,0 0 0,0 0 0,-22 0 16,22 0-16,0 0 0,0 0 16,0 0-16,0 0 0,-1 21 0,-20 21 15,21-20-15,0 20 16,0 0-16,-1 1 0,1-1 0,0 0 16,21 1-16,-21-1 0,21-21 15,0 21-15,0-20 0,0-1 0,0 0 16,0 0-16,0 0 0,21-21 0,0 0 15,0 0-15,1 0 16,20-21-16,-21 0 0,0 0 0,0 0 16,1-1-16,20-20 0,-21 21 15,0-21-15,0-1 0,-21 22 0,22-21 16,-22-1-16,0 22 0,21-21 16,-21 21-16,0 0 0,0-1 15,0 44 1,0-1-16,0 0 15,0 21-15,0-21 0,21 22 16,0-1-16,-21-21 0,21 22 0,-21-22 16,21 0-16,1 0 0,-1 0 15,-21 0-15,0 1 0,21-1 0,0-21 16,0 0-16,0 0 16,1 0-16,-22-21 15,21-1-15,-21 1 16,21 0-16</inkml:trace>
  <inkml:trace contextRef="#ctx0" brushRef="#br0" timeOffset="92878.96">2392 10245 0,'0'0'0,"0"-21"0,21 21 16,-21 21 0,0 0-16,0 0 0,21 21 0,-21-20 15,0 20-15,21-21 0,-21 21 16,0 1-16,0-22 0,0 0 0,0 21 15,0-20-15,0-1 0,0 0 16,21-21-16,-21 21 0,22-21 0,-1 0 16,0 0-16,0-21 15,0 0-15,22 0 16</inkml:trace>
  <inkml:trace contextRef="#ctx0" brushRef="#br0" timeOffset="93075.06">2942 10224 0,'0'0'15,"-21"0"1,0 21-16,-22-21 0,22 42 0,0-21 16,-21 0-16,-1 22 0,22-1 0,-21 0 15,21-20-15,-22 20 0,22 0 16,0-21-16,-21 22 0,42-22 0,-21 0 16,21 0-16,0 0 0,21-21 15,21 0 1,-21-21-16,22 0 0,-1 0 15,0 0-15</inkml:trace>
  <inkml:trace contextRef="#ctx0" brushRef="#br0" timeOffset="93479.96">3260 10308 0,'0'0'0,"0"-21"0,0 0 0,0 0 16,-22 21-1,1 0-15,0 0 0,0 0 16,0 0-16,0 0 0,-1 21 15,1 0-15,0 0 0,0 22 16,0-22-16,21 21 0,0-21 0,0 22 16,-21-1-16,21-21 0,0 21 15,0-20-15,0-1 0,0 0 0,0 0 16,21 0 0,0-21-16,0 0 0,0-21 15,0 21-15,1-21 0,-1 0 0,0 0 16,0-1-16,0-20 0,0 21 15,1-21-15,-1-1 0,0 22 0,0-21 16,-21 21-16,0-1 0,21 1 16,-21 0-16,0 42 15,0 0-15,0 1 16,0 20-16,0-21 0,0 21 16,0 1-16,0-22 0,0 21 0,0-21 15,0 22-15,0-22 0,0 0 16,21 0-16,1 0 0,-1-21 15,0 0-15,21 0 0,-21 0 0,22-21 16,-22 0-16,21 0 0,1 0 16,-1 0-16</inkml:trace>
  <inkml:trace contextRef="#ctx0" brushRef="#br0" timeOffset="93835.68">4424 10097 0,'0'-22'15,"0"1"-15,0 0 16,-21 21-16,-1-21 0,1 0 16,0 21-1,0 0-15,0 0 0,0 0 0,-1 21 16,1 0-16,0 0 0,0 0 15,0 1-15,21-1 0,-21 21 16,-1 0-16,1 1 0,21-1 0,0 0 16,0 1-16,0-1 0,0 0 15,0 1-15,0-1 0,0-21 0,0 43 16,21-43-16,1-21 0,-1 21 16,0-21-16,0 0 0,0 0 15,22 0-15,-22 0 0,21-21 0,0 0 16,1 0-16,-1-1 0,22-20 0,-22 0 15,0-1-15,1 1 0,-1 0 16</inkml:trace>
  <inkml:trace contextRef="#ctx0" brushRef="#br0" timeOffset="94059.97">4932 9927 0,'0'0'0,"0"-63"16,0-107 0,0 149-16,0 0 0,0 0 15,0 42-15,0 0 16,0 0-16,-21 22 0,21-1 0,-22 0 15,22 22-15,0-22 0,0 22 16,0-22-16,0 0 0,-21 22 0,21-22 16,-21 1-16,21-1 0,-21 0 15,21 1-15,0-1 0,-21 0 0,21-21 16,0 1-16,0-1 0,0 0 0,0 0 16,21-21-1,0 0-15,0-21 0,22 0 16,-22 0-16,21-1 0</inkml:trace>
  <inkml:trace contextRef="#ctx0" brushRef="#br0" timeOffset="95207.62">5673 10097 0,'0'0'0,"0"-85"16,-22 85-1,1-21-15,0 0 0,0 21 16,0 0-16,-22 0 0,22 0 0,-21 0 0,0 0 15,20 0-15,-20 21 16,21 0-16,-21 0 0,20 21 0,-20-20 16,21-1-16,0 21 0,0 0 0,-1-20 15,22 20-15,0 0 0,0 1 16,0-22-16,0 21 0,0-21 0,0 22 16,0-22-16,22 0 0,-1-21 0,0 21 15,0-21-15,0 0 0,0 0 16,22 0-16,-22-21 0,0 0 0,21 21 15,-20-21-15,20-22 0,-21 22 16,21-21-16,-20 21 0,-1-22 0,0 1 16,0 21-16,0-22 0,0 1 0,-21 21 15,0-21-15,0 20 16,0-20-16,0 21 0,0 42 31,0 0-31,0 0 16,0 1-16,0-1 0,0 0 0,0 21 15,0-21-15,0 22 0,0-22 0,0 21 16,0-21-16,0 22 0,22-22 16,-1 0-16,-21 0 0,21 0 0,0 1 15,0-1-15,0 0 0,1-21 0,20 0 16,-21 0-16,21 0 0,1 0 16,-22 0-16,21-21 0,1 0 0,-1-1 15,0 1-15,-21-21 0,22 21 16,-1-22-16,-21 22 0,22-21 15,-22 21-15,0-22 0,0 1 0,0 21 16,-21-21-16,21 20 0,-21 1 0,0 0 16,-21 42 15,21 0-31,-21 1 0,21-1 16,0 21-16,0-21 0,0 0 15,0 22-15,0-22 0,0 0 0,0 21 16,0-20-16,0-1 0,0 21 15,0-21-15,0 0 0,0 1 16,0-1-16,0 0 16,0-42 15,-21 0-31,21-1 0,-21 1 0,21 0 16,0 0-16,0 0 15,-21 0-15,21-1 0,-22 22 16,1 0-1,21 22 1,-21-1-16,21 0 0,0 0 16,0 0-16,0 0 0,0 1 15,21-22 1,0 21-16,1-21 0,-1 0 0,0 0 16,21 0-16,-21 0 0,22 0 0,-1 0 15,0 0-15,1 0 0,-1 0 16,22 0-16,-22 0 0,0-21 0,1-1 15,-1 22-15,0-21 0,1 0 0,-1 0 16,0 0-16,1-22 0,-22 22 16,21 0-16,-21-21 0,0 21 0,-21-1 15,0 1-15,0 0 0,0 0 0,0 0 16,-21 21 0,0 0-16,0 21 15,-21 0-15,20 0 0,1 0 16,0 1-16,21-1 0,0 21 15,-21-21-15,21 0 0,0 22 0,0-22 16,0 0-16,0 0 0,21 0 0,-21 1 16,21-1-16,0 0 0,1 0 15,-22 0-15,21-21 0,0 0 16,-21 21-16,-21-21 31,0 0-31,-1 0 16,1 0-16,0-21 0,0 21 0,21-21 15,-21 21-15,21-21 0</inkml:trace>
  <inkml:trace contextRef="#ctx0" brushRef="#br0" timeOffset="95340">7218 10414 0,'0'0'16,"-21"0"-16,-1 0 15,1 0-15,0 0 16,0 0-16,0 0 15,0 0-15,-1 0 0,22 42 16,0-20-16</inkml:trace>
  <inkml:trace contextRef="#ctx0" brushRef="#br0" timeOffset="96247.8">14330 6456 0,'0'0'0,"0"-21"16,0 0-16,0-1 16,0 1-16,0 0 0,0 0 15,0 0-15,0 0 0,-21 21 16,21-22-16,-22 22 0,1 0 15,0 0-15,0 0 0,0 0 0,-22 0 16,22 0-16,0 22 0,0-1 16,0 21-16,0 0 0,-1 1 0,1-1 15,21 22-15,-21-22 0,21 21 0,0-20 16,0-1-16,0 22 0,0-22 16,0 0-16,0 1 0,0-22 0,0 21 15,21-21-15,0 0 0,1 1 0,20-1 16,-21-21-16,21 0 15,-20 0-15,20 0 0,0 0 0,1-21 16,-22 21-16,21-22 0,0 1 0,1 0 16,-1 0-16,-21 0 0,22-22 15,-1 22-15,-21-21 0</inkml:trace>
  <inkml:trace contextRef="#ctx0" brushRef="#br0" timeOffset="96483.09">14859 6308 0,'0'-43'16,"0"86"-16,0-128 0,0 64 0,0 0 15,0 0-15,0-1 0,0 44 16,0-1 0,0 0-16,0 0 0,0 21 15,0 1-15,0 20 0,0-20 16,0 20-16,0-21 0,0 22 0,0-22 16,0 1-16,0-1 0,0 0 15,0 1-15,0-22 0,0 0 0,0 21 16,0-21-16,0 1 0,0-1 15,21-42 17,0-1-32,0 1 0</inkml:trace>
  <inkml:trace contextRef="#ctx0" brushRef="#br0" timeOffset="97647.33">15536 6562 0,'0'0'0,"21"0"0,-21-106 31,-21 85-31,0 0 16,0 21-16,0 0 0,-22-22 0,22 22 15,-21 0-15,21 0 0,-22 22 0,22-1 16,-21 0-16,21 0 0,0 21 16,-1-20-16,1 20 0,0 0 0,0 1 15,21-1-15,0-21 0,0 21 16,0 1-16,0-22 0,0 0 15,0 21-15,0-20 0,0-1 0,0 0 16,21-21-16,0 21 0,22-21 16,-22 0-16,21 0 0,0 0 0,1 0 15,-22 0-15,21-21 0,1 21 0,-22-21 16,21 0-16,-21-1 0,22 1 16,-22-21-16,-21 21 0,21-22 0,-21 22 15,0-21-15,0 0 0,0-1 0,0 1 16,0 21-16,0 0 0,0-22 15,0 22-15,0 42 16,0 0-16,0 1 16,0-1-16,0 21 0,0-21 15,0 0-15,0 22 0,0-22 16,0 21-16,0-21 0,0 22 0,0-22 16,0 0-16,0 0 0,0 0 15,21 1-15,-21-1 0,21 0 0,0-21 16,-21 21-16,22-21 0,-1 0 0,0 0 15,0 0-15,0 0 0,0 0 16,22-21-16,-22 21 0,0-21 0,0 0 16,22-1-16,-22 1 0,21 0 0,-21 0 15,22-21-15,-22 20 0,21-20 16,-21 0-16,0 21 0,1-22 0,-22 22 16,0 0-16,0 0 0,0 0 15,-22 21 1,1 21-16,0-21 0,0 21 15,0 0-15,0 0 0,-1 0 16,22 22-16,0-22 0,0 0 0,0 0 16,0 0-16,0 1 0,0 20 0,0-21 15,0 0-15,22 0 16,-1 1-16,0-1 16,0-21-16,-21-21 46,-21-1-46,0 22 0,0-21 16,-1 21-16,1 0 16,21-21-16,-21 21 0,0 0 15,21 21 1,-21-21-16,21 21 0,0 1 16,0-1-1,0 0-15,21-21 0,0 0 16,0 0-16,-21 21 0,21-21 0,22 0 15,-22 0-15,0 0 0,21 0 16,1 0-16,-22 0 0,42 0 0,-20-21 16,-1 0-16,22 21 0,-22-21 15,21-1-15,-20 1 0,20 0 16,-20-21-16,-1 21 0,0-1 0,-21-20 16,22 0-16,-22 21 0,0-22 0,-21 1 15,0 21-15,0-22 0,0 22 16,0-21-16,0 21 0,0 0 0,-21 21 15,0 21 1,0 0-16,-1 0 0,22 21 16,0-20-16,-21 20 0,21 0 0,-21-21 15,21 22-15,0-22 0,0 21 16,0-21-16,0 1 0,0-1 0,0 0 16,0 0-16,21 0 0,0 0 0,-21 1 15,0-1 1,22-21-16,-1 0 0,-42 0 47,-1 0-47,1 0 0,0 0 0,0 0 15,0 0-15,21-21 0,-21 21 0,21-22 16,0 1-16,0 0 16</inkml:trace>
  <inkml:trace contextRef="#ctx0" brushRef="#br0" timeOffset="98634.9">17992 6498 0,'0'0'0,"-22"-84"31,22 62-31,0 1 0,0 0 0,0 0 0,0 0 16,-21 21 15,21 21-31,0 0 0,-21 21 0,21 1 0,0-1 16,0 0-16,-21 1 15,0-1-15,21 0 0,-21 1 0,21-1 16,0-21-16,-22 22 0,1-22 0,21 21 15,-21-21-15,21 0 0,0 1 16,0-1-16,21-42 31,-21-1-31,21 1 16,1 0-16,-1 0 0,0 0 0,0-22 16,0 22-16,0-21 0,1 21 15,-1-22-15,0 22 0,0 0 16,-21 0-16,21 21 0,0 0 15,-21 21 1,0 0-16,0 0 0,0 1 0,22-1 16,-22 0-16,0 0 0,0 0 0,0 0 15,21 1-15,-21-1 0,0 0 16,0 0-16,0 0 0,21-21 0,0 21 16,0-21-16,0 22 0,1-22 15,-1 0-15,0 0 0,0 0 16,0 0-16,0 0 0,22 0 0,-22-22 15,21 22-15,-21-21 0,22 0 16,-22 0-16,21 0 0,-21-22 16,22 22-16,-22-21 0,0 0 0,0-1 15,0 1-15,1 0 0,-1 20 16,-21-20-16,21 21 0,-21-21 0,0 20 16,-21 22-1,0 22-15,-1-1 16,22 0-16,-21 0 0,0 21 0,21-20 15,-21 20-15,21 0 0,0 1 16,0-22-16,0 21 0,0-21 0,0 22 16,0-22-16,0 0 0,0 0 0,0 0 15,0 0-15,21 1 16,0-1-16,0-21 0,1 0 0,-1 0 16,0 0-16,0 0 0,21 0 0,-20 0 15,20 0-15,-21-21 0,21 21 16,-20-22-16,20 1 0,-21 0 0,21 0 15,-20-21-15,-1 20 0,21-20 0,-21 21 16,0-21-16,-21-1 0,0 22 16,22-21-16,-22 21 0,0-1 0,0 44 31,0-1-31,-22 0 0,22 21 16,0-21-16,-21 22 0,21-1 0,-21-21 15,21 0-15,0 22 16,0-22-16,0 0 0,0 0 0,0 0 15,0 1-15,21-22 16,0 0-16,1 0 16,-1 0-16,0 0 0,0 0 0,0 0 15,0-22-15,1 1 0,-1 0 16,0-21-16</inkml:trace>
  <inkml:trace contextRef="#ctx0" brushRef="#br0" timeOffset="98799.96">19389 6371 0,'0'0'0,"-22"-21"16,-62 0 0,63 21-16,-1 0 15,44 0 17,-1 0-32,0 0 15,21 0-15,-21 0 0,22 0 0</inkml:trace>
  <inkml:trace contextRef="#ctx0" brushRef="#br0" timeOffset="99046.95">19981 6265 0,'0'0'0,"0"-21"0,-21 21 32,0 0-32,0 21 0,0 1 15,-1-1-15,22 21 0,0 0 16,-21 1-16,21-1 0,-21 22 0,21-22 15,-21 0-15,21 1 0,0-1 16,0 0-16,-21 1 0,21-1 0,-21-21 16,21 0-16,-22 0 0,22 1 0,0-1 15,0 0-15,0 0 0,22-21 32,-1 0-32,0-21 0,0 21 0,21-21 15,-20 0-15,20-1 0</inkml:trace>
  <inkml:trace contextRef="#ctx0" brushRef="#br0" timeOffset="99495.95">20341 6265 0,'0'0'0,"21"-42"0,-21 0 15,0 21-15,0-1 0,0 1 16,-21 42 0,21 22-16,-21-22 15,0 21-15,0 1 0,21 20 0,-22 1 16,1-1-16,21 1 0,-21-22 0,0 21 15,21-20-15,0-1 16,-21 0-16,21 1 0,-21-1 0,21-21 16,-22 0-16,22 1 0,0-1 0,0 0 15,0-42 17,0 0-32,0-1 15,22 1-15,-1 0 0,0-21 16,0-1-16,21 22 0,-20-21 0,20-22 15,0 22-15,22 0 0,-22-1 0,22 1 16,-1 21-16,1 0 0,-1 0 16,1 21-16,-22 21 0,0 0 0,1 0 15,-1 0-15,-21 22 16,0-1-16,-21 0 0,0-21 0,0 22 16,0-1-16,0 0 0,0-20 0,-21 20 15,0-21-15,0 0 0,0 0 16,-1 1-16,1-1 0,21 0 0,-21-21 15,0 21-15,0-21 32,21-21-32,0 0 15,0 0-15</inkml:trace>
  <inkml:trace contextRef="#ctx0" brushRef="#br0" timeOffset="99691.94">19833 6625 0,'0'0'0,"-42"-21"0,21 21 0,42 0 16,0 0-16,21 0 15,1 0-15,-1 0 0,0 0 0,1 0 16,20 0-16,1 0 0,-22 0 16,21-21-16,-20 21 0,-1 0 0,0 0 15,1 0-15,-22 0 0,-63 0 16</inkml:trace>
  <inkml:trace contextRef="#ctx0" brushRef="#br0" timeOffset="100699.96">15240 7832 0,'0'0'0,"-42"42"15,20-42-15,1 0 16,21 21-16,0-42 31,0 0-31,21 0 16,1 0-16,-22-1 15,0 1-15,0 0 0,0 0 16,0 0-16,0 0 0,-22-1 0,1 1 16,-21 21-16,21 0 0,0 0 15,-1 0-15,-20 0 0,21 21 0,0-21 16,0 22-16,-22-1 0,43 21 0,-21-21 16,0 0-16,0 22 0,21-1 15,0 0-15,0-20 0,0 20 0,0-21 16,0 21-16,0-20 0,0-1 0,0 0 15,0 0-15,0 0 16,21-21-16,0 0 0,0 0 0,0 0 16,1 0-16,20 0 0,-21-21 0,21 0 15,-20 0-15,20 0 0,-21-1 16,0-20-16,22 21 0,-22 0 0,-21 0 16,21-22-16,-21 22 0,0 0 0,0 0 15,0 0-15,0 42 31,0 0-31,0 0 0,0 0 16,-21 0-16,21 1 0,0-1 16,0 0-16,0 0 0,0 0 0,0 22 15,0-22-15,0 0 0,21 0 0,0 0 16,21-21-16,-20 21 16,20 1-16,0-22 0,-21 0 0,22 0 15,-1 0-15,0 0 0,-20 0 0,20 0 16,0-22-16,-21 1 0,22 0 15,-22 0-15,0 0 0,0 0 0,0-22 16,-21 22-16,0-21 0,0 21 16,0-22-16,0 1 0,-21 0 0,0 20 15,0-20-15,-21 0 0,-1-1 0,1 1 16,0 0-16,-22 21 0,22-1 16,-22 1-16,1 21 0,-1 0 0,1 0 15,-22 0-15,22 21 0,-1 1 16,1-1-16,-1 21 0,22 0 15,-1 1-15,-20-1 0,42 0 0,-22 1 16,1 20-16,21 1 0,0-22 0,21 22 16,0-22-16,0 21 0,0-20 15,21-1-15,0 0 0,0-20 0,0 20 16,22-21-16,-1 0 0,-21 0 16,22 1-16,20-22 0,-21 0 0,1 0 15,20 0-15,1 0 0,-1 0 0,-20 0 16,20-22-16,1 1 0,-1 0 0,1-21 15,-1 21-15</inkml:trace>
  <inkml:trace contextRef="#ctx0" brushRef="#br0" timeOffset="100947.95">16256 7620 0,'0'0'0,"-21"0"15,21-21-15,0 0 16,21 21-16,0 0 0,0 0 16,22 0-16,-1-21 0,0 21 15,22 0-15,-22 0 0,0 0 0,22 0 16,-22 0-16,1 0 0,-1 0 16,-21 0-16,0 0 0,-21 21 15,-21-21-15,0 0 16,0 0-16,-22 0 0,1 21 15,21-21-15</inkml:trace>
  <inkml:trace contextRef="#ctx0" brushRef="#br0" timeOffset="101159.66">16425 7599 0,'0'0'16,"-21"0"-16,21 21 16,0 0-16,0 0 15,0 1-15,0-1 0,0 0 16,0 21-16,0-21 0,0 22 0,0-1 15,0 0-15,0-20 0,0 20 16,0 0-16,0 1 0,0-1 0,0 0 16,-21-21-16,0 22 0,21-22 15,-21 0-15,21 0 0,0 0 0,-22 1 16,44-22 0,-1-22-16</inkml:trace>
  <inkml:trace contextRef="#ctx0" brushRef="#br0" timeOffset="101483.95">16849 8043 0,'0'0'0,"21"0"16,-21-21-16,21 21 0,0-21 16,0 21-16,-21-21 0,21 21 0,1-21 15,-1 0-15,0 21 0,-21-22 16,0 1-16,21 0 0,-21 0 15,0 0-15,0 0 0,-21 21 16,0 0-16,0 0 16,-1 0-16,1 0 0,0 0 0,0 21 15,0 0-15,0 0 0,-1 21 16,1-20-16,0-1 0,0 21 16,0-21-16,21 22 0,0-22 0,0 0 15,-21 21-15,21-21 0,0 1 0,0-1 16,0 0-16,21-21 15,0 0-15,0 0 0,0 0 0,0 0 16,22 0-16,-22 0 0,21-21 0,-21 0 16,22-1-16,-1 22 0</inkml:trace>
  <inkml:trace contextRef="#ctx0" brushRef="#br0" timeOffset="101799.25">17526 7853 0,'0'0'0,"0"-21"0,-64 0 31,43 21-31,0 0 0,0 21 16,0-21-16,0 21 0,-22 0 16,22 0-16,0 0 0,21 1 0,0-1 15,-21 0-15,21 0 0,0 0 0,0 0 16,0 1-16,0-1 0,21 0 16,0-21-16,0 21 0,0 0 15,1-21-15,-1 21 0,0-21 0,-21 22 16,21-1-16,-21 0 15,-21 0 1,0-21-16,0 0 0,-22 21 16,1-21-16,21 0 0,-22 0 15,1 0-15,21 0 0,-21 0 0,20 0 16,1 0-16,0 0 0,0 0 0,0-21 16,21 0-16,0 0 15,0 0-15,21-1 0</inkml:trace>
  <inkml:trace contextRef="#ctx0" brushRef="#br0" timeOffset="102058.93">17949 7641 0,'0'0'0,"0"-21"16,21 0-1,-21 42 1,0 0-16,0 0 0,-21 1 15,0 20-15,0 0 0,0-21 0,21 22 16,-21-1-16,-1 0 0,1 1 16,21-22-16,-21 21 0,21 1 0,-21-22 15,21 21-15,0-21 0,0 0 0,0 1 16,0-1-16,0 0 16,21-21-1,-21-21 1,21 0-16,0 21 0</inkml:trace>
  <inkml:trace contextRef="#ctx0" brushRef="#br0" timeOffset="102243.68">17674 7853 0,'0'0'0,"0"-21"0,21 21 15,0-21-15,1 21 0,20 0 16,-21 0-16,21 0 0,-20-22 15,20 22-15,0 0 0,1 0 16,-1 0-16,0-21 0,1 21 0,-22-21 16,21 21-16,0-21 0,1 21 0,-1 0 15</inkml:trace>
  <inkml:trace contextRef="#ctx0" brushRef="#br0" timeOffset="102595.87">19452 7853 0,'0'0'0,"-21"0"0,21-21 15,-21 21-15,21-21 0,0-1 0,0 1 16,0 0-16,0 0 15,0 42 17,0 0-32,0 0 0,0 1 15,0 20-15,0-21 0,0 21 16,0-20-16,0 20 0,0-21 0,0 21 16,-21-20-16,21-1 0,0 0 0,0 0 15,0 0-15,0 0 16,21-21-1,21 0-15,-21 0 0,22 0 16,-22-21-16,21 0 0</inkml:trace>
  <inkml:trace contextRef="#ctx0" brushRef="#br0" timeOffset="102931.88">20045 7811 0,'0'0'0,"21"-22"0,0 1 0,0 0 15,-21 0-15,21 21 0,-21-21 16,-21 21-1,0 0-15,0 0 0,-21 21 16,-1-21-16,22 21 0,-21 0 0,-1 0 16,22-21-16,0 22 0,0-1 0,0 0 15,21 0-15,0 0 16,42 0-16,-21-21 0,0 22 16,22-22-16,-22 21 0,21-21 15,1 21-15,-22-21 0,21 21 0,-21 0 16,0-21-16,1 21 0,-1 1 0,-21-1 15,21 0-15,-21 0 16,0 0-16,-21 0 0,0-21 0,-1 22 16,1-22-16,-21 0 0,21 0 0,-22 21 15,22-21-15,-21 0 16,21 0-16,0 0 0,-1 0 0,1 0 16,0-21-16,0-1 0,21 1 15,0 0-15,0 0 0,0 0 16,0 0-16</inkml:trace>
  <inkml:trace contextRef="#ctx0" brushRef="#br0" timeOffset="103032.32">19748 7493 0,'0'0'0</inkml:trace>
  <inkml:trace contextRef="#ctx0" brushRef="#br0" timeOffset="103119.1">19600 7430 0,'0'21'47,"-21"0"-31,0 0-1,0 0-15</inkml:trace>
  <inkml:trace contextRef="#ctx0" brushRef="#br0" timeOffset="103608.37">15621 8954 0,'21'-22'0,"-42"44"0,42-65 0,-21 22 15,0 0-15,0 0 0,0 0 16,0-1-16,-21 1 0,0 21 15,0 0-15,-22 0 0,1 0 16,0 0-16,-22 0 0,1 0 0,20 43 16,-20-22-16,-1 21 0,22 0 15,0 1-15,-1 20 0,1-20 0,21-1 16,0 21-16,21-20 0,0-1 0,0 22 16,0-43-16,0 21 0,21 0 15,0 1-15,21-22 0,-21 0 16,1 21-16,20-42 0,0 22 0,1-1 15,-1-21-15,0 0 0,1 0 16,-1 0-16,0 0 0,1 0 0,20-21 16,-21-1-16,1 22 0</inkml:trace>
  <inkml:trace contextRef="#ctx0" brushRef="#br0" timeOffset="105211.53">16065 9250 0,'0'-21'0,"0"42"0,0-85 0,0 43 0,0-21 16,0 21-16,0 0 0,-21-1 15,0 22-15,0 0 0,0 0 16,0 0-16,-1 0 0,1 22 16,0 20-16,0-21 0,0 21 0,0-20 15,-1 20-15,1 0 0,0-21 0,21 22 16,0-22-16,0 21 0,0-21 16,0 1-16,0 20 0,0-21 0,0 0 15,0 0-15,21-21 0,0 0 16,1 0-16,-1 0 15,21-21-15,-21 21 0,0-21 0,1 0 16,-1 0-16,0 0 0,0-1 0,0 1 16,0 0-16,-21 0 0,0 0 15,22-22-15,-22 1 0,0 21 16,0-21-16,0 20 0,0-20 0,0 21 16,0 0-16,0 0 0,0 42 31,0 0-31,0 0 0,0 21 0,0-20 15,0 20-15,0-21 0,0 21 16,0-20-16,0 20 0,0-21 0,0 0 16,0 22-16,0-22 0,0 0 0,21 0 15,0 0-15,0 0 0,0 1 16,22-22-16,-22 0 0,0 0 16,0 0-16,0 0 0,22-22 15,-22 22-15,0-21 0,21 0 16,-21 0-16,22-21 0,-22 20 0,0 1 15,21-21-15,-20 0 0,-1-1 0,0 1 16,0-22-16,0 22 0,0-21 16,22-43-16,-22 63 0,0 1 15,0 0-15,0 21 0,-21-1 16,0 1-16,0 42 16,0 1-16,0 20 0,0 0 0,-21 1 15,21 20-15,0-21 0,0 1 16,-21 20-16,21-20 0,0-1 0,0 0 15,0-21-15,0 22 0,0-22 16,0 21-16,0-21 0,0 1 16,0-1-16,21 0 0,0-21 0,-21 21 15,22-21-15,-1 0 0,0 0 0,0 0 16,0 0-16,0 0 0,1 0 16,20-21-16,-21 0 0,0 21 0,22-43 15,-1 22-15,-42-21 0,21 21 16,0-22-16,0 1 0,-21 0 15,0-1-15,0 1 0,0 0 0,0-1 16,0-20-16,0 21 0,0-1 16,0 22-16,0 0 0,0 0 0,0 0 15,0 42 1,-21 0-16,21 0 16,-21 21-16,21 1 0,-21-1 0,21 0 15,0-20-15,0 20 0,0 0 0,0 1 16,0-1-16,0-21 0,0 21 15,0-20-15,0-1 0,21 21 16,0-21-16,-21 0 0,21 1 0,1-22 16,-1 21-16,0-21 0,21 0 15,-21 0-15,22 0 0,-1 0 0,0 0 16,-20 0-16,20 0 0,0-21 0,1 21 16,-1-22-16,0 1 0,-21 0 0,1 0 15,-1 0-15,0 0 16,0-1-16,-21-20 0,0 21 0,0 0 15,0-22-15,0 22 0,0 0 0,0 0 16,-21 21 0,0 0-16,0 0 0,21 21 15,-22 0-15,1 0 0,21 1 0,-21-1 16,21 21-16,0-21 0,0 0 16,0 1-16,0-1 0,0 0 0,0 0 15,0 0-15,0 0 0,42 1 0,-20-22 16,-1 21-16,21-21 0,-21 0 15,22 21-15,-1-21 0,0 0 16,22 0-16,-22 0 0,22 0 0,-22 0 16,21 0-16,1-21 0,-22 0 15,22 21-15,-1-22 0,-20 1 0,-1 0 16,0 0-16,1 0 0,-22-22 0,21 22 16,-42-21-16,0 21 0,0-22 15,0 1-15,0 21 0,0-21 0,0 20 16,-21 1-16,-21 0 0,20 0 0,1 21 15,-21 0-15,21 0 0,-22 0 16,22 0-16,-21 0 0,0 21 0,-1 0 16,22 0-16,0 1 0,-21 20 0,20-21 15,1 21-15,0 1 16,0-22-16,0 21 0,21-21 0,0 1 16,0-1-16,0 42 0,0-42 15,21 1-15,0-22 16,0 0-16,22 21 0,-22-21 0,0 0 15,0 0-15,21 0 0,-20 0 0,-1-21 16,21 21-16,-21-22 0,0 1 16,1 0-16,-1 0 0,21 0 0,-42-22 15,21 22-15,0-21 0,1 0 0,-22-22 16,0 22-16,21-22 0,0 1 16,0-1-16,-21 1 0,21 20 0,-21 1 15,21 0-15,-21-1 0,0 22 16,0 0-16,0 42 15,0 0-15,0 1 16,0 20-16,0 21 0,-21-20 0,0 20 16,21-20-16,0 20 0,0-21 15,-21 22-15,21-22 0,0 1 0,0-1 16,0-21-16,0 21 0,0-20 0,0-1 16,21 0-16,-21 0 0,21-21 15,0 21-15,1-21 0,-1 0 0,21 0 16,-21 0-16,0 0 0,1 0 0,20 0 15,-21-21-15,21 21 0,-20-21 16</inkml:trace>
  <inkml:trace contextRef="#ctx0" brushRef="#br0" timeOffset="105539.79">20256 8805 0,'0'0'0,"-21"0"15,21-21-15,21 0 16,1 21-16,20 0 15,0 0-15,1 0 0,-1 0 16,21 0-16,-20 0 0,20 0 0,1 0 16,-22 0-16,22 0 0,-22 0 0,0 0 15,1 0-15,-22 0 0,0 0 16,0 0-16,-42 0 16,0 0-1</inkml:trace>
  <inkml:trace contextRef="#ctx0" brushRef="#br0" timeOffset="105766.94">20743 8763 0,'0'0'16,"-21"0"-16,21 21 0,0 0 15,-21 1-15,21-1 0,-21 0 16,21 0-16,0 21 0,0 1 0,0-22 16,0 21-16,0 1 0,0-1 15,0 0-15,0-21 0,0 22 0,0-1 16,-21-21-16,21 22 0,-22-22 15,22 0-15,-21 0 0,21 0 0,-21 0 16,21 1-16,0-1 0,0 0 16,21-21-1,0-21 1,1 0-16,-1 21 0</inkml:trace>
  <inkml:trace contextRef="#ctx0" brushRef="#br0" timeOffset="106331.47">20997 9208 0,'0'0'0,"43"-43"32,-22 43-32,0-21 0,0 0 15,-21 0 1,21 0-16,-21-1 0,21 1 16,-21 0-16,-21 21 31,0 21-31,0 0 0,0-21 0,0 22 15,-1-1-15,1 21 0,0-21 16,0 0-16,21 22 0,-21-22 0,0 0 16,21 0-16,-22 0 0,22 1 0,0-1 15,0 0-15,0 0 0,0 0 16,22-21-16,-1 21 0,0-21 16,0 0-16,0 0 0,0 0 15,22 0-15,-22 0 0,21 0 0,1-21 16,-22 21-16,21-21 0,0 0 15,1 21-15,-1-21 0,-21 0 0,22-1 16,-22-20-16,0 21 0,0 0 0,-21 0 16,0-1-16,0 1 0,0 0 15,0 0-15,-21 21 0,0 0 0,0 0 16,-22 0-16,22 21 0,0 0 16,0 0-16,21 1 15,0-1-15,0 0 0,0 0 0,0 0 16,0 0-16,21 1 0,0-22 15,0 21-15,0 0 16,1 0-16,-1-21 0,0 21 0,0 0 16,0-21-16,0 22 0,-21-1 0,0 0 15,-21 0 1,-21-21-16,21 0 16,0 0-16,-1 0 0,-20 0 0,21 0 15,0 0-15,0 0 0,21-21 16,0 0-16,0 0 15,0-1-15,21 1 0</inkml:trace>
  <inkml:trace contextRef="#ctx0" brushRef="#br0" timeOffset="106583.55">21992 8848 0,'0'0'0,"0"-21"0,0-1 0,0 1 16,0 42-1,-21-21-15,0 43 0,21-22 16,-21 0-16,-1 21 0,1 1 0,0-1 16,21 0-16,-21 1 0,21-22 0,-21 21 15,21 1-15,-21-1 0,21-21 0,0 21 16,0-20-16,0-1 0,0 0 16,0 0-16,0 0 0,0 0 15,0 1-15,21-22 16,0 0-16,0-22 15,-21 1 1</inkml:trace>
  <inkml:trace contextRef="#ctx0" brushRef="#br0" timeOffset="106731.95">21717 9208 0,'0'-22'16,"-21"22"-16,21-21 0,21 21 31,0-21-31,0 21 0,22 0 0,-22 0 15,21-21-15,0 21 0,22 0 16,-22-21-16,22 21 0,-22-21 16,0 21-16,22 0 0</inkml:trace>
  <inkml:trace contextRef="#ctx0" brushRef="#br0" timeOffset="106947.95">22500 8975 0,'0'0'0,"-21"0"0,0 0 16,0 0-16,-1 0 0,1 0 15,21 21-15,0 0 0,-21-21 16,0 42-16,21-20 0,0-1 0,-21 21 16,21-21-16,-21 22 0,21-22 15,0 0-15,0 21 0,-22-21 0,22 22 16,0-22-16,0 0 0,0 0 16,0 0-16,0 1 0,22-22 46</inkml:trace>
  <inkml:trace contextRef="#ctx0" brushRef="#br0" timeOffset="107171.65">22394 9123 0,'0'0'0,"0"-42"0,0-1 16,0 1-16,21 0 0,-21 20 16,22 1-16,-22 0 0,21 21 0,-21 21 15,0 0-15,0 1 16,21 20-16,-21 0 15,0 1-15,0-1 0,21 0 0,-21 1 16,21-22-16,-21 21 0,21-21 0,-21 22 16,0-22-16,0 0 0,22 0 15,-22 0-15,21-21 0,-21 21 0,21-21 16,0 0 0,0 0-1,-21-21-15,21 0 0</inkml:trace>
  <inkml:trace contextRef="#ctx0" brushRef="#br0" timeOffset="107407.08">23177 8784 0,'0'0'0,"-84"43"16,41-22-16,22 21 15,0-21-15,-21 22 0,21-1 0,-1 0 16,1 1-16,0-1 0,-21 0 0,21 1 15,-1-1-15,1-21 0,21 21 16,-21-20-16,0-1 0,0 0 0,21 0 16,-21 0-16,21 0 0,0 1 15,42-22 1,-21 0-16,0 0 16,22 0-16,-1-22 0,21 22 0</inkml:trace>
  <inkml:trace contextRef="#ctx0" brushRef="#br0" timeOffset="107939.41">23622 8911 0,'0'0'0,"0"-21"0,0-21 0,-42 21 15,20 21-15,1 0 0,0 21 16,0 0-16,-21 0 0,20 0 0,-20 22 16,0-1-16,21 0 0,-22 1 15,1-1-15,21-21 0,0 21 16,-1 1-16,1-1 0,0-21 0,21 22 15,0-22-15,0 0 0,0 0 16,0 0-16,21 0 0,0 1 0,1-1 16,-1-21-16,0 21 0,21-21 0,-21 0 15,1 0-15,-1 0 0,21 0 16,-21 0-16,0-21 0,1 0 0,-22-1 16,0 1-16,0 0 0,0 0 15,0 0-15,0 0 0,-22-1 16,22 1-16,-21 21 0,0-21 0,0 21 15,0 0-15,0 0 0,-22 0 16,22 0-16,0 0 16,42 0 15,0 0-31,0 0 16,1 0-16,-1 0 0,0 0 0,0 0 15,-21 21-15,0 0 16,0 1-16,0-1 0,0 21 15,0-21-15,0 0 0,-21 22 0,0-1 16,0-21-16,-1 22 0,1-1 16,0-21-16,0 21 0,-21 1 15,20-22-15,1 21 0,0-21 0,0 1 0,0-1 16,0 0-16,-1 0 16,22 0-16,-21 0 0,0-21 0,0 22 15,0-22-15,0 0 0,-1 0 0,1 0 16,-21 0-16,0 0 0,-1 0 0</inkml:trace>
  <inkml:trace contextRef="#ctx0" brushRef="#br0" timeOffset="108399.55">18097 10372 0,'0'0'0,"22"-43"0,-22-62 31,-22 83-31,1 22 16,0 0-16,0 0 0,0 0 15,0 0-15,-1 0 0,-20 0 0,21 22 16,0-1-16,0 0 0,-1 21 0,-20 1 16,21-1-16,0 0 0,0 1 15,21 20-15,-22-21 0,22 1 0,-21-1 16,21 0-16,0 1 0,0-22 0,0 21 15,0-21-15,21 1 0,1-1 16,-1 0-16,0 0 0,0 0 0,21-21 16,-20 0-16,-1 0 0,21 0 15,-21 0-15,22 0 0,-22-21 16,21 0-16,0 0 0,-20 0 0,20-1 16,0 1-16</inkml:trace>
  <inkml:trace contextRef="#ctx0" brushRef="#br0" timeOffset="108627.36">18478 10308 0,'0'0'0,"0"-42"0,22-22 32,-22 86-17,0-1-15,0 21 0,0-21 16,0 22-16,0-1 0,-22 0 16,22 1-16,-21 20 0,0-21 15,21 1-15,0-22 0,-21 21 0,21 1 0,-21-22 16,21 21-16,0-21 15,0 0-15,0 1 0,0-1 0,0 0 16,21-21 0,0 0-1,0-21-15,22 21 0,-22-21 0</inkml:trace>
  <inkml:trace contextRef="#ctx0" brushRef="#br0" timeOffset="109831.92">19008 10562 0,'0'0'15,"0"-21"-15,0-21 0,0 21 0,0-1 16,0 1-16,0 0 0,-22 0 16,1 21-16,0 0 0,0 0 15,0 0-15,0 21 0,-1-21 16,-20 21-16,21 0 0,-21 1 0,20 20 16,1-21-16,0 21 0,-21-20 0,21 20 15,-1-21-15,1 0 0,0 22 16,21-22-16,0 0 0,0 0 0,0 0 15,0 0-15,0 1 0,21-22 16,0 21-16,1-21 0,-1 0 16,0 0-16,0 0 0,21 0 0,-20 0 15,-1-21-15,0-1 0,0 22 16,-21-21-16,21 0 0,0 0 16,-21 0-16,0 0 0,22-22 0,-22 22 15,21-21-15,-21 21 0,21-22 0,-21 22 16,0 0-16,0-21 0,0 20 15,0 1-15,0 42 16,0 1 0,0-1-16,0 0 0,0 21 0,0-21 15,0 1-15,0 20 0,0-21 0,0 21 16,0-20-16,0-1 0,0 0 16,0 0-16,0 0 0,21 0 0,0 1 15,0-22-15,-21 21 0,43-21 16,-22 0-16,0 0 0,0 0 15,0 0-15,1 0 0,20 0 16,-21 0-16,21 0 0,1-21 0,-1-1 16,0 1-16,1 21 0,20-21 0,-20-21 15,20 21-15,-21-1 0,1-20 16,-1 21-16,-21-21 0,0 20 0,1 1 16,-22-21-16,0 21 0,0 0 15,-22 21-15,1 0 0,0 0 16,-21 0-16,21 21 0,-22-21 0,22 21 15,0 0-15,-21 21 16,20-20-16,1-1 0,21 0 0,0 21 16,0-21-16,0 1 0,0-1 0,0 0 15,0 0-15,0 0 0,21 0 16,1-21-16,-1 22 0,0-1 0,0-21 16,0 21-16,0-21 15,1 21-15,-44-42 31,1 0-15,0 21-16,21-21 0,-21 21 16,0 0-16,0-22 0,-1 22 15,1 0 1,0 0 0,21 22-1,0-1 1,21-21-16,0 21 0,1-21 15,-1 0-15,0 0 0,0 0 16,21 0-16,-20 0 0,20 0 0,0 0 16,-21 0-16,22 0 0,-1 0 0,0 0 15,1 0-15,-1-21 0,0 21 16,-20-21-16,20 21 0,-21-22 0,0 1 16,0 0-16,1 0 0,-22-21 0,0 20 15,21-20-15,-21 21 16,0-21-16,0 20 0,0 1 0,0-21 15,0 21-15,-21 21 16,-1 21 0,1-21-16,21 21 0,-21 21 0,21-20 15,-21-1-15,21 21 0,0-21 16,0 0-16,0 1 0,0 20 0,0-21 16,0 0-16,0 0 0,0 1 0,21-22 15,-21 21-15,0 0 0,0 0 16,0 0-16,0 0 0,0 1 15,0-1 1,-21-21 0,0 0-16,0 0 15,-1 0 1,1 0-16,21-21 31,0-1-15,0 1-16,21 0 15</inkml:trace>
  <inkml:trace contextRef="#ctx0" brushRef="#br0" timeOffset="119315.46">974 3620 0,'0'0'0,"-22"0"78,1 0-78,0 0 16,0 0-16,0 0 0,0 0 0,-1 0 16,1 0-16,0 0 0,0 0 15,0 0-15,0 0 0,-1 0 0,1 0 16,0 0-16,0 0 15,0 0-15,0 0 16,42 0 78,0 0-94,0 0 0,0 0 15,0 0-15,1 0 0,-1 0 16,0-22-16,21 22 0,-21 0 16,1 0-16,20-21 0,-21 21 0,21 0 15,1 0-15,-1-21 0,0 21 16,1 0-16,20-21 0,-20 21 0,20-21 16,1 21-16,-1 0 0,1-21 15,-1-1-15,1 22 0,-1 0 0,-21-21 16,22 21-16,-22 0 15,1-21-15,-1 21 0,0 0 0,-21 0 16,22 0-16,-22-21 0,0 21 16,0 0-16,0 0 31,-42 0 31,0 0-46,0 0-16,0 0 0,0 0 16,-1 0-16,1 0 0,0 0 0,-21 0 15,-1 21-15,1-21 0,0 0 16,-1 21-16,1-21 0,-21 0 0,-1 21 16,1-21-16,-1 22 0,1-22 15,-1 21-15,1-21 0,-1 21 16,1-21-16,20 0 0,-20 21 0,20-21 15,1 21-15,0-21 0,-1 0 16,22 21-16,-21-21 0,21 0 0,0 0 16,-1 0-16,1 22 15,0-22 17,42 0 14,0 0-30,1 0-16,-1 0 0,0 0 16,0 0-16,0 0 0,0 0 0,22-22 15,-22 22-15,21 0 0,1 0 16,-1-21-16,21 21 0,-20 0 16,20-21-16,-20 21 0,20 0 15,1 0-15,-22-21 0,21 21 0,1-21 16,-22 21-16,22 0 0,-22 0 15,0 0-15,1 0 0,-1 0 0,0 0 16,-20 0-16,-1 0 0,0 0 16,0 0-16,0 0 0,0 0 0,1 0 15,-44 0 32,1 0-47,0 0 16,-21 0-16,21 0 15,-22 0-15,1 0 0,0 0 0,-1 0 16,-20 0-16,20 0 0,-20 0 16,-1 0-16,1 0 0,21 21 0,-22-21 15,1 0-15,-1 0 0,22 0 16,-22 0-16,22 21 0,0-21 16,-1 0-16,1 0 0,0 21 0,-1-21 15,22 0-15,-21 0 0,21 21 16,-22-21-16,22 0 0,0 0 0,0 0 15,0 0-15,-1 22 0,44-22 63,-1 0-63,0 0 0,0 0 16,21 0-16,-20 0 0,20 0 15,0 0-15,-21 0 0,22 0 0,-1-22 16,22 22-16,-22 0 0,0 0 15,22 0-15,-22-21 0,22 21 0,-22 0 16,21 0-16,1-21 0,-22 21 16,22-21-16,-22 21 0,22 0 0,-22 0 15,0-21-15,1 21 0,-1 0 16,-21 0-16,21 0 0,-20 0 0,-1 0 16,0 0-16,0 0 15,-42 0 16,-21 0-15,20 0-16,1 0 16,-21 0-16,21 0 0,-22 0 0,-20 0 15,21 0-15,-22 21 0,1-21 16,-1 0-16,1 21 0,-1-21 16,1 21-16,20-21 0,-20 0 0,-1 21 15,1-21-15,20 0 0,-20 22 16,21-22-16,-22 0 0,22 21 15,-1-21-15,1 0 0,21 0 16,-21 0-16,20 21 0,1-21 0,0 0 16,0 0-16,0 0 0,0 0 15,-1 0-15,22 21 16,22-21 46,-1 0-62,0 0 0,0 0 16,21 0-16,-20 0 0,20 0 16,0 0-16,1 0 0,20-21 0,-21 21 15,1-21-15,20 21 16,1 0-16,-22-21 0,22 21 0,-1 0 16,22-22-16,-22 22 0,1 0 15,-1-21-15,1 21 0,-1-21 0,-20 21 16,20 0-16,-21 0 0,-20-21 15,20 21-15,-21 0 0,0 0 16,0 0-16,-42 0 16,0 0-1,0 0-15,-21 0 0,-1 21 0,1-21 16,0 21-16,-22-21 0,22 21 16,-22-21-16,1 22 0,-1-22 0,1 21 15,-1-21-15,1 21 16,-1-21-16,1 0 0,-1 21 0,1-21 15,-1 0-15,22 21 0,-22-21 16,22 0-16,0 0 0,-1 0 0,22 0 16,-21 0-16,21 0 0,0 0 15,-1 0-15,1 0 16,42 0 31,1 0-47,-1 0 0,0 0 15,0 0-15,0 0 0,22-21 0,-22 21 16,0 0-16,21 0 16,1 0-16,-1-21 0,-21 21 0,21-21 15,1 21-15,-1 0 0,0-21 16,22 21-16,-22 0 0,22-22 16,-22 22-16,22 0 0,-1-21 0,1 21 15,-1 0-15,-21-21 0,22 21 16,-22 0-16,1 0 0,-1-21 0,0 21 15,-21-21-15,1 21 0,-1 0 16,0 0-16,0 0 0,-21-21 47,0-1-16,-21 22 0,21-21-31,-21 21 0,0 0 16,21-21-16,-22 21 16,1-21-16,0 21 0,0-21 15,0 0-15,0 21 0,-22-22 16,22 22-16,0-21 0,-21 21 16,20-21-16,-20 21 0,21 0 15,-21-21-15,-1 21 0,22-21 0,-21 21 16,21 0-16,-1 0 15,-20 0-15,21-21 0,0 21 0,0 0 16,-1 0 0,1 0-1,42 0 17,1 0-17,-1 0-15,0 0 0,0 21 0,0-21 16,0 0-16,22 21 0,-22-21 15,21 21-15,22 0 16,-22-21-16,0 0 0,1 21 0,-1-21 16,0 22-16,22-22 0,-22 0 15,-21 21-15,22-21 0,-1 0 16,0 21-16,-20-21 0,20 21 0,-21-21 16,21 0-16,-20 0 0,-1 21 15,0-21-15,0 0 0,0 0 31,-21 21 1,0 1-17,-21-22 1,0 21-16,0-21 0,0 21 16,-1-21-16,1 21 15,0-21-15,0 21 0,0 0 0,0-21 16,-1 22-16,1-1 0,0-21 15,0 21-15,0 0 0,0 0 16,-22-21-16,22 21 0,0 1 0,0-1 16,0 0-16,-1-21 0,1 21 15,0 0-15,0-21 0,0 21 0,0-21 16,21 22-16,21-22 78,-21-22-62,21 22-16,0-21 0,0 0 15,0 21-15,1-21 0,20 0 0,-21 0 16,0-1-16,22-20 0,-22 21 16,0 0-16,21 0 0,-21-1 15,22 1-15,-22 0 0,0 0 0,0 21 16,0-21-16,1 0 0,-1 21 0,-21-22 31,21 22-31,-21-21 47,-21 21-16,0 0-31,-1 0 16,1 0-16,0-21 0,-21 21 0,21 0 15,-22 0-15,22 0 0,-21-21 16,-1 21-16,22 0 0,-21-21 0,0 0 16,-1 21-16,1 0 0,21-22 15,-22 22-15,1 0 16,21-21-16,-21 21 0,20 0 0,1 0 16,0-21-16,0 21 15,0 0-15,0 0 16,21-21-16,21 21 62,0 0-62,0 21 0,0-21 16,0 0-16,1 21 0,20-21 16,0 21-16,-21-21 0,22 22 0,-1-1 15,0-21-15,1 21 16,20-21-16,-20 21 0,-1-21 0,0 0 15,1 21-15,-22-21 0,21 0 16,0 0-16,-20 0 0,20 21 0,-21-21 16,21 0-16,-20 0 0,-1 0 15,0 0-15,-21 22 16,0-1 0,-21-21-1,0 21-15,21 0 16,-22-21-16,1 21 0,0-21 15,0 21-15,0 1 16,0-22-16,-1 21 0,1 0 0,-21 0 16,21-21-16,-22 21 0,22 0 15,-21 1-15,21-1 0,-22-21 16,22 21-16,0 0 0,-21 0 0,21-21 16,-1 21-16,1 1 0,0-22 15,21 21-15,-21-21 0,0 0 16,21 21-16,0-42 109,21 21-109,0-21 0,0 21 16,0-22-16,1 1 0,-1 21 15,21-21-15,-21 0 0,0 0 0,22 0 16,-22-1-16,21-20 0,-21 21 16,22 0-16,-22-22 0,0 22 15,21-21-15,-20 21 0,-1 0 16,0-1-16,0 1 0,0 21 16,-42 21 30,0-21-46,21 22 16,0-1-16,-21 0 16,21 0-16,-21-21 15,-1 21-15,1 0 0,0 1 0,0-1 16,0 0-16,0 0 0,-22 21 16,22-20-16,-21-1 0,-1 0 15,22 0-15,-21 0 0,21 0 16,0 1-16,-22-1 0,22-21 0,21 21 15,-21-21-15,0 0 16,21 21 0,21-21 31,0-21-47,0 0 0,0 21 0,1-21 15,-1-1-15,0 22 0,21-21 16,-21 0-16,22 0 0,-1 0 0,-21 0 15,22-1-15,-22-20 16,21 21-16,-21 0 0,0 0 0,1-22 16,-1 22-16,0 0 0,0 0 0,0 0 15,-21-1-15,0 1 32,-21 21-1,0 0-31,0 0 15,0 0 1,-1 0-16,1 0 0,0 0 16,21 21-16,-21-21 0,0 0 15,0 0-15,-1 0 0,1 0 16,0 0-16,0 0 16,0 0-16,0 0 0,-22 0 0,22 0 15,-21 0-15,21-21 0,-22 21 16,1 0-16,21-21 0,-22 21 15,1 0-15,21 0 0,-21-21 0,20 21 16,1 0-16,0 0 0,0 0 16,21-21-16,-21 21 15,42 0 32,0 0-47,0 0 0,0 21 16,1-21-16,-1 0 0,0 0 15,21 21-15,1-21 0,-22 0 16,21 21-16,0-21 0,1 0 0,-1 0 16,0 21-16,1-21 0,-22 0 15,21 0-15,1 22 0,-22-22 0,21 0 16,-21 0-16,22 0 0,-22 0 16,0 0-16,0 0 0,0 0 0,0 0 15,-21 21 1,22-21-16,-22 21 31,0 0-31,-22 0 16,1-21-16,21 21 15,-21-21-15,0 22 0,0-1 0,0-21 16,-1 21-16,1 0 0,-21 0 16,21 0-16,0-21 0,-22 22 0,22-1 15,-21 0-15,21 0 0,-22 0 16,22 0-16,0-21 0,-21 22 0,20-1 15,1-21-15,0 21 0,0 0 16,0-21 0,21 21-16,0 0 15,-21-21 1,21 22 0,-22-22-1,1 0-15,21 21 0,-21-21 31,21-21 1,0-1-17,21 1-15,0 0 16,1 21-16,-1-21 0,0 0 16,0 21-16,0-21 0,0-1 15,1 22-15,-1-21 0,0 0 0,0 0 16,0 0-16,0 21 0,1-21 15,-1 21-15,0-22 16,0 22 0,-42 0 46,0 0-62,0 0 0,-22 0 16,22 0-16,0 0 0,-21 0 0</inkml:trace>
  <inkml:trace contextRef="#ctx0" brushRef="#br0" timeOffset="119858.92">804 3683 0,'-84'0'31,"62"0"-31,1 21 0,0-21 16,0 0-16,0 0 0,0 0 15,-1 0-15,-20 0 0,21 0 0,0 0 16,-22 0-16,22 0 0,0 0 16,0 0-16,0 0 0,0 0 15,-1 0-15,1 0 0,0 0 16,63 0 15,-20 0-31,-1 0 0,21 0 16,0 0-16,1 0 0,-1 0 0,0 0 15,1 0-15,-1 0 0,0-21 16,1 21-16,-1-21 0,0 21 0,1 0 16,-22 0-16,0 0 0,0-21 15,0 21-15,1 0 16,-44 0 15,1 21-31,0-21 16,21 21-16</inkml:trace>
  <inkml:trace contextRef="#ctx0" brushRef="#br0" timeOffset="131436.01">13758 2963 0,'-21'0'62,"0"0"-62,0 0 0,0 0 16,-1 0-16,-20 0 16,21 0-16,0 0 0,0 0 0,-22 0 15,22 0-15,-21 0 0,21 0 0,-22 0 16,22 0-16,-21 0 0,21 0 15,-22 0-15,22 0 0,0 0 16,0 0-16,0 22 0,-1-22 0,1 0 16,0 0-1,42 0 32,0 0-47,1 0 0,20 0 0,0 0 16,1 0-16,20 0 0,-21 0 15,22 0-15,-1 0 0,1 0 0,21 0 16,-22 0-16,22 0 0,21 0 16,-22-22-16,22 22 0,0 0 15,-21 0-15,20-21 0,-20 21 0,0 0 16,-22 0-16,22-21 0,-22 21 16,1 0-16,-1 0 0,1 0 0,-22 0 15,1-21-15,-1 21 0,-21 0 0,21 0 16,-20 0-16,-1 0 15,-42 0 48,-1 0-63,1 0 16,0 0-16,0 0 0,-21 0 0,20 0 15,-20 0-15,0 0 16,-1 0-16,1 0 0,0 0 0,-22 0 15,22 0-15,-22 0 0,1 0 0,-22 21 16,22-21-16,-22 21 0,0-21 16,1 0-16,-1 21 0,22-21 0,-1 0 15,1 22-15,-1-22 0,22 0 0,-22 0 16,22 0-16,0 21 0,20-21 16,-20 0-16,21 0 0,0 0 0,0 0 15,-1 0-15,22 21 47,22-21 0,-1 0-47,0 0 16,0 0-16,0 0 15,0 0-15,1 0 0,-1 0 16,21 0-16,-21 0 0,22 0 0,-1 0 15,0 0-15,1 0 0,20 0 0,1 0 16,-1 0-16,1 0 0,-1-21 16,1 21-16,20-21 0,-20 21 0,-1 0 15,-20 0-15,20-22 0,1 22 16,-22 0-16,0-21 0,1 21 16,-1 0-16,0 0 0,1-21 0,-22 21 15,21 0-15,-21 0 0,0 0 16,-42 0 31,0 0-32,0 0-15,0 0 0,0 0 16,-1 0-16,1 0 0,0 0 0,-21 0 16,21 0-16,-22 0 0,-20 0 15,20 0-15,1 0 0,-21 21 16,-1-21-16,-21 0 0,22 0 0,-22 21 15,22-21-15,-22 0 0,0 0 0,22 22 16,-22-22-16,22 0 0,-1 0 16,1 0-16,20 0 0,-20 0 0,21 0 15,-1 0-15,1 0 0,21 21 16,-22-21-16,22 0 0,0 0 0,-21 0 16,21 0-16,-1 21 15,1-21 1,42 0 31,1 0-32,-1 0 1,0 0-16,0 0 0,0 0 16,0 0-16,1 0 0,-1 0 15,0 0-15,0 0 16,21 0-16,-20-21 0,-1 21 0,21 0 15,0 0-15,1 0 0,-1-21 16,0 21-16,22 0 0,-1 0 0,1-22 16,-1 22-16,22 0 0,0-21 15,-22 21-15,22 0 0,0 0 16,-22-21-16,1 21 0,-1-21 0,-21 21 16,22 0-16,-22 0 0,1-21 0,-1 21 15,-21 0-15,0 0 0,0 0 16,1 0-16,-1 0 31,-21-21-31,0-1 47,-21 22-31,-1-21-1,1 0 1,21 0-16,-21 21 0,21-21 15,-21 21-15,21-21 0,-21-1 16,21 1-16,-21 21 0,21-21 16,-22 0-16,22 0 15,-21 21-15,0 0 16,21-21-16,-21 21 16,42 21 62,0 0-78,0-21 0,-21 21 15,22-21-15,-1 21 0,0-21 0,0 0 16,0 21-16,0-21 0,1 0 16,-1 0-16,0 22 0,0-22 0,0 0 15,22 0-15,-22 21 0,0-21 16,0 0-16,0 0 0,0 21 15,1-21-15,-22 21 16,0 0 0,-22 0 15,1-21-31,0 0 0,0 22 0,0-1 16,0-21-16,-1 0 0,1 21 0,-21 0 15,21-21-15,-22 21 0,22-21 16,-21 21-16,21 1 0,-22-22 0,1 21 15,21 0-15,0-21 0,0 21 16,-22-21-16,22 21 0,0-21 16,0 21-16,0-21 0,21 22 15,21-22 48,0-22-48,0 22-15,0-21 0,0 21 16,1-21-16,-1 0 0,0 21 0,21-21 16,-21 21-16,1-21 0,20-1 0,-21 1 15,21 21-15,-20-21 0,-1 21 16,0-21-16,0 0 0,0 21 0,0 0 16,1-21-16,-1 21 0,-21-22 15,21 22-15,-21-21 47,-21 21-31,21-21-1,-21 21-15,-1 0 16,1-21-16,0 21 0,0-21 0,0 21 16,0-21-16,-1 21 0,1-22 15,0 22-15,0-21 0,0 21 0,0-21 16,-1 21-16,22-21 15,-21 21-15,0 0 0,21 21 63,0 0-47,21-21-16,0 21 0,1-21 15,-22 22-15,21-22 0,0 0 0,0 21 16,0-21-16,0 21 0,1-21 15,-1 0-15,0 21 0,0-21 0,0 0 16,0 21-16,1-21 0,-1 0 16,0 0-16,0 21 0,0-21 15,0 0-15,-21 22 16,0-1 0,-21-21-1,0 0-15,21 21 16,-21-21-16,0 0 0,0 21 15,-1-21-15,1 0 0,0 21 0,0-21 16,0 21-16,0-21 0,-1 22 16,1-22-16,0 21 0,0 0 0,0-21 15,-22 21-15,22-21 0,0 21 16,0-21-16,0 21 0,0 1 16,-1-22-16,1 21 0,42-21 78,1 0-78,-22-21 0,21 21 15,0-22-15,0 22 0,0-21 0,0 0 16,1 0-16,20 21 0,-21-21 16,0 0-16,22-1 0,-22 1 0,21 0 15,-21 21-15,22-21 0,-22 0 16,0 21-16,0-21 0,0 21 0,0 0 15,-21-22-15,22 22 0,-44 0 63,1 0-63,0 0 0,0 0 0,0 22 16,0-22-16,-1 21 0,1-21 0,0 21 15,0 0-15,0-21 0,0 21 16,-22 0-16,22 1 0,0-22 0,0 21 15,0 0-15,-1 0 0,1-21 0,0 21 16,0 0-16,21 1 16,-21-22-16,0 0 0,21 21 15,0-42 32,21 21-31,0-22-16,0 1 0,0 0 15,0 0-15,1 21 0,-1-21 0,0 0 16,0-1-16,0 1 0,22 0 16,-22 0-16,0 0 0,0 21 15,0-21-15,0-1 0,1 22 0,-1 0 16,0-21-16,-42 42 47,0-21-47,-1 0 0,22 22 0,-21-22 15,0 0 1,21 21-16,0-42 203,-21 21-203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2:54:4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1312 0,'0'0'0,"21"0"0,-21 22 47</inkml:trace>
  <inkml:trace contextRef="#ctx0" brushRef="#br0" timeOffset="755.2">1524 1397 0,'21'0'63,"-21"-21"-63,0 0 15,21 21-15,-21-21 0,0-1 16,0 1 0,0 0-16,0 0 15,-21 21 1,0 0-16,0 0 0,-22 0 15,22 0-15,0 21 0,-21-21 16,21 21-16,-22 0 0,22 1 0,-21-1 16,21 0-16,-1 0 0,1 0 15,-21 0-15,42 1 0,-21-1 16,0-21-16,-1 21 0,22 0 0,-21 0 16,21 0-16,0 1 15,0-1-15,0 0 16,0 0-1,21-21-15,1 0 16,-1 21-16,0-21 0,21 0 0,-21 0 16,1 21-16,-1-21 0,21 0 15,-21 0-15,0 22 0,22-22 0,-22 0 16,0 21-16,0-21 0,0 21 16,1-21-16,-1 21 0,0 0 15,0 0-15,-21 1 0,0-1 16,0 21-16,0-21 15,0 0-15,0 1 0,-21 20 0,0-21 16,0 0-16,-1 0 0,-20 22 16,21-22-16,-21 0 0,-1 0 0,22-21 15,-21 21-15,-1-21 0,1 0 16,21 0-16,-21 0 0,20 0 0,-20 0 16,21 0-16,0 0 0,0 0 15,-1 0-15,1-21 0,-21 0 0,21 0 16,0 0-16,-1 0 15,22-1-15,-21 22 0,21-21 16,0 0-16,0 0 0,0 0 16,0 0-1,21-1 17,1 1-32</inkml:trace>
  <inkml:trace contextRef="#ctx0" brushRef="#br0" timeOffset="1396.23">2138 1270 0,'0'0'0,"-21"0"0,-1 0 0,22-21 16,-21 21 15,0 21-15,21 0-16,0 0 0,0 1 15,0-1-15,-21 0 0,21 21 16,0-21-16,-21 1 0,21 20 15,-21-21-15,21 21 0,0 1 16,0-1-16,0 0 0,-22-20 0,22 20 16,0-21-16,0 21 0,0-20 15,0-1-15,0 0 0,0 0 0,0 0 16,22 0-16,-1-21 0,-21 22 16,21-22-16,0 0 0,0 0 0,0 0 15,1 0-15,-1 0 0,0 0 16,21-22-16,-21 22 0,22-21 0,-22 0 15,21 0-15,-21 0 0,22 0 16,-22-1-16,0-20 0,21 21 0,-20-21 16,-22 20-16,0-20 0,21 0 15,-21 21-15,0-22 0,0 1 16,0 21-16,-21-22 0,-1 22 16,1 0-16,0 0 0,0 0 0,0 0 15,0-1-15,-22 22 0,22 0 16,0-21-16,-21 21 0,20 0 0,1 0 15,-21 0-15,21 21 0,0-21 16,-22 22-16,22-22 0,0 21 16,0-21-16,21 21 0,-21 0 15,21 0-15,0 0 16,0 1-16,21-1 16,0-21-1</inkml:trace>
  <inkml:trace contextRef="#ctx0" brushRef="#br0" timeOffset="1799.31">3006 1207 0,'0'0'0,"-43"0"16,22 0 0,0 21-1,21 0-15,-21 0 0,21 0 16,0 22-16,0-22 0,0 21 16,0-21-16,0 22 0,0-1 0,0 0 15,0 1-15,0-1 0,0 0 16,0 1-16,-21-1 0,21 0 0,0 1 15,0-1-15,0 0 0,-22 1 0,22-22 16,0 21-16,0-21 0,0 0 16,-21 1-16,21-1 0,0 0 0,0 0 15,0 0 1,0-42 15,0 0-31,0 0 16,0 0-16,21-22 0,-21 22 0,22 0 15,-22-21-15</inkml:trace>
  <inkml:trace contextRef="#ctx0" brushRef="#br0" timeOffset="2187.59">2879 1461 0,'0'0'0,"-22"0"0,22-22 15,0 1 1,0 0-1,22 0-15,-1 21 16,21-21-16,-21 21 0,0-21 0,22 21 16,-22-22-16,21 22 0,1 0 15,-22 0-15,21 0 0,-21 0 0,22 0 16,-22 0-16,21 22 0,-21-1 16,0-21-16,1 21 0,-1 0 0,0 0 15,-21 0-15,0 1 0,0-1 16,0 0-16,0 21 0,-21-21 0,0 22 15,-22-22-15,22 21 0,-21-21 16,-1 1-16,1 20 0,0-21 16,-1 0-16,1 0 0,21 1 0,-21-1 15,20 0-15,1 0 0,-21-21 16,42 21-16,-21-21 0,0 0 0,-1 0 16,22-21 30,22 0-46,-1 21 0,0-21 0,0-22 16</inkml:trace>
  <inkml:trace contextRef="#ctx0" brushRef="#br0" timeOffset="2679.26">4635 741 0,'0'0'15,"0"-21"-15,0 0 0,-21 21 16,0 0-1,0 0-15,0 0 16,0 21-16,21 0 0,-43 0 16,22 0-16,0 22 0,0-1 0,-22 0 15,22 22-15,-21-22 0,0 22 16,20 20-16,-20-20 0,21-1 0,-21 22 16,20 0-16,1-1 0,-21 1 0,21 0 15,0-1-15,-1 1 0,22-22 16,0 1-16,0-1 0,0 1 0,-21-43 15,0 21-15</inkml:trace>
  <inkml:trace contextRef="#ctx0" brushRef="#br0" timeOffset="2779.2">4191 2455 0,'85'-42'31,"-64"21"-31,21 21 0,-21-21 0,22-22 16,-22 22-16,21 0 0,-21-21 15,22 21-15,-22-22 0,21 1 0</inkml:trace>
  <inkml:trace contextRef="#ctx0" brushRef="#br0" timeOffset="3051.9">4868 1270 0,'0'0'0,"-21"0"15,0 0 1,0 0-16,0 0 15,21 21 1,0 0-16,0 1 0,-22-22 16,22 21-16,0 0 0,0 0 15,0 0-15,0 0 16,-21 1-16,21-1 16</inkml:trace>
  <inkml:trace contextRef="#ctx0" brushRef="#br0" timeOffset="3263.79">4889 1249 0,'0'21'46,"0"0"-30,0 0 0,0 1-16,0-1 15,-21-21 1</inkml:trace>
  <inkml:trace contextRef="#ctx0" brushRef="#br0" timeOffset="3819.42">5419 1312 0,'0'0'0,"0"-63"32,0 42-32,21 21 15,-21-21-15,0 42 47,0 0-47,0 0 0,0 0 16,0 22-16,0-22 0,0 21 15,0-21-15,0 22 0,-21-1 0,21 0 16,0 1-16,-22 20 0,1-21 16,21 1-16,0-1 0,-21 22 0,0-43 15,21 21-15,-21 0 0,21-20 16,0-1-16,0 0 0,0 0 16,0 0-16,0 0 15,0-42 16,0 0-31,21 0 16,-21 0-16,21-22 0</inkml:trace>
  <inkml:trace contextRef="#ctx0" brushRef="#br0" timeOffset="4167.18">5778 1270 0,'0'-21'0,"0"42"0,22-42 0,-22 0 16,0 42 15,0 0-15,0 0-16,0 0 0,0 1 0,0-1 15,0 21-15,0-21 0,0 22 0,0-1 16,0 0-16,0 1 15,-22-1-15,22 0 0,-21 1 0,21-1 16,0-21-16,0 21 0,-21-20 16,21-1-16,0 0 0,-21 0 0,21 0 15,0 0-15,0 1 16,-21-22 0,0 0-1,21-22 1,-22 1-16</inkml:trace>
  <inkml:trace contextRef="#ctx0" brushRef="#br0" timeOffset="4399.1">5334 1693 0,'0'0'0,"21"0"31,0 0-31,0 0 0,1 0 16,-1 0-16,0 0 0,0 0 15,0 0-15,0-21 0,22 21 0,-22-21 16,0 21-16,0 0 0,-21-21 16,21 21-16,1 0 0,-22-21 0,21 21 15,0 0-15</inkml:trace>
  <inkml:trace contextRef="#ctx0" brushRef="#br0" timeOffset="4826.2">5884 1630 0,'21'0'15,"1"0"-15,-1 0 0,0 0 16,0 0-16,0 0 15,0-21-15,1 21 0,-1-21 16,0-1-16,0 22 16,0-21-16,0 0 0,-21 0 15,22 21-15,-22-21 0,0 0 16,0-1-16,0 1 0,-22 21 16,1 0-1,0 0-15,0 0 16,0 0-16,0 0 0,-1 0 0,22 21 15,-21 1-15,0-1 0,0 0 16,21 0-16,0 0 0,-21 22 0,21-22 16,-21 21-16,21-21 0,0 22 0,0-22 15,0 21-15,0-21 16,0 0-16,0 1 0,0 20 0,0-21 0,21-21 16,0 21-16,-21 0 15,21 1-15,0-22 0,0 0 0,1 21 16,-1-21-16,0 0 0,0 0 15,0 0-15,0 0 0,1 0 0,20-21 16,-21-1-16,0 1 0,0 0 0</inkml:trace>
  <inkml:trace contextRef="#ctx0" brushRef="#br0" timeOffset="5163.68">6689 1249 0,'0'0'0,"-22"-21"32,22 0-32,-21 21 0,0 0 15,0 0 1,21 21-16,0 21 16,-21-21-16,21 0 0,0 22 15,0-1-15,0 0 0,-21 1 16,21-1-16,0 0 0,0 1 0,0 20 15,-22-20-15,22-1 0,0-21 16,-21 21-16,21-20 0,0 20 16,0-21-16,0 0 0,0 0 0,0 1 15,21-44 32,1 1-47,-1 0 0,-21 0 16,21-21-16,0 20 0</inkml:trace>
  <inkml:trace contextRef="#ctx0" brushRef="#br0" timeOffset="5484.06">7027 1143 0,'0'0'0,"0"-21"0,0 42 31,-21-21-31,21 21 16,0 0-16,-21 1 0,21-1 16,0 21-16,0-21 0,-21 22 0,21-22 15,0 21-15,0 0 0,-21 1 16,-1-1-16,22 0 0,0 1 0,-21-1 16,0 0-16,21 1 0,-21-1 15,21 0-15,0-20 0,0-1 0,0 21 16,0-21-16,0 0 0,0 1 15,0-1-15,0 0 16,21-21 0,0 0-1,0-21-15,-21 0 16</inkml:trace>
  <inkml:trace contextRef="#ctx0" brushRef="#br0" timeOffset="5999.8">7493 1439 0,'0'0'0,"-21"0"0,0 0 16,-1 0-16,1 0 0,0 22 15,0-22-15,21 21 16,0 0-16,-21-21 0,0 21 0,21 0 15,-22 0-15,22 1 0,0 20 0,0-21 16,0 21-16,0-20 0,0 20 16,0-21-16,0 0 0,0 22 0,0-22 15,0 0-15,0 0 0,0 0 16,0 0-16,0 1 0,22-1 0,-1 0 16,0-21-16,0 0 15,0 0-15,0 0 16,1 0-16,-1 0 0,21 0 0,-21 0 15,0-21-15,1 21 0,-1-21 0,0-1 16,0 1-16,0 0 0,0 0 16,1-21-16,-1 20 0,-21 1 0,0-21 15,0 0-15,0 20 0,0-20 16,0 21-16,0-21 0,0 20 0,-21 1 16,-1 0-16,22 0 0,-21 21 0,-21-21 15,21 21-15,0-21 0,-1 21 16,1 0-16,-21 0 0,21 0 15,0 0-15,-1 0 0,1 0 16,0 0-16,0 0 0,0 0 0,21 21 16,-21-21-16,21 21 15</inkml:trace>
  <inkml:trace contextRef="#ctx0" brushRef="#br0" timeOffset="6332.12">8001 1080 0,'0'0'0,"-21"0"15,0 0 17,21 21-17,0 0-15,0 0 16,0 0-16,-22-21 16,22 21-16,0 1 0,-21-22 0,21 21 15,-21-21-15,21 21 16,0 0-16,-21-21 15</inkml:trace>
  <inkml:trace contextRef="#ctx0" brushRef="#br0" timeOffset="6567.93">8149 1080 0,'0'-22'0,"0"44"63,0-1-63,0 0 16,0 0-16,0 0 0,-21-21 15,21 21-15,0 1 0,-21-1 16,21 0-16,0 0 15</inkml:trace>
  <inkml:trace contextRef="#ctx0" brushRef="#br0" timeOffset="7048.2">8255 593 0,'0'0'16,"-21"0"-16,42 0 31,0 0-31,0 0 15,0 0-15,1 21 0,-1-21 16,21 21-16,-21 0 0,22 0 0,-22 1 16,21-1-16,0 0 0,-20 21 15,20 1-15,0-1 0,1 0 0,-1 1 16,0-1-16,-21 21 0,22-20 16,-22-1-16,21 0 0,-21 1 0,1 20 15,-1-20-15,0-1 0,-21 0 16,0 1-16,0-1 0,0 0 15,0 1-15,-21-1 0,0 0 0,-22 1 16,22-1-16,-21 21 0,-1-20 0,-20-1 16,21-21-16,-22 22 0,22-1 15,-1 0-15,-20-21 0,21 1 0,-1 20 16,1-21-16,0 0 0,-1-21 0,22 21 16,-21 1-16,21-22 0,-1 0 15,1 0-15,0 0 0,0 0 16,0 0-16,0 0 0,-1 0 0,1-22 15,0 22-15</inkml:trace>
  <inkml:trace contextRef="#ctx0" brushRef="#br0" timeOffset="8619.46">4403 783 0,'0'0'0,"21"0"31,-21-21-31,21 21 0,0 0 0,0-21 16,0 21-16,1 0 15,-1-21-15,0 21 0,0 0 16,0 0-16,0 0 0,1 0 15,-1 0-15,0 0 0,0 0 16,0 0 0,-42 0 46,0 0-46,0 0-16,0 0 0,-1 0 15,1 0-15,0 21 0,0-21 16,0 21-16,0-21 0,-1 21 16,1-21-16,0 21 0,0 1 0,0-1 15,0-21-15,-1 21 0,1 0 16,0 0-16,0 0 0,21 22 0,-21-22 16,0 0-16,21 21 0,-22-20 15,22 20-15,-21-21 0,0 21 0,21-20 16,0 20-16,-21-21 0,0 21 15,21-20-15,-21 20 0,21-21 16,0 21-16,-22-20 0,22 20 16,-21-21-16,21 0 0,-21 22 0,21-22 15,0 21-15,0-21 0,0 22 16,-21-22-16,21 21 0,0-21 0,-21 0 16,21 1-16,0 20 0,0-21 0,0 0 15,0 0-15,0 1 0,0-1 16,0 0-16,0 0 0,0 0 0,0 0 15,0 1-15,0-1 0,0 0 16,0 0-16,0 0 0,21-21 16,-21 21-16,21 1 15,0-1-15,-21 0 16,21-21-16,-21 21 16,22-21-16,-1 0 15,-21 21-15,21-21 0,0 0 16,0 0-16,0 0 15,1 0 1,-1 0-16,0 0 16,-42 0 77,0 0-93,-1 0 16,1 0-16,21 21 16,-21-21-16,0 0 15,0 0-15,0 0 16,-1 0 0,1 0-1,0 0 1,0 0 15</inkml:trace>
  <inkml:trace contextRef="#ctx0" brushRef="#br0" timeOffset="18231.59">9737 1397 0,'-22'0'47,"1"0"-47,0 0 32,0 0-32,0 0 15,0 0-15,-1 0 16,1 0-16,0 0 15,0 0 1,0 0 15,21 21 32,21-21-63,0 0 0,0 0 0,0 0 15,1 0-15,-1 0 0,21 0 0,0 0 16,-20 0-16,20 0 16,0 0-16,1 0 0,20 0 0,-21 0 15,22 0-15,-1 0 0,1 0 0,-1 0 16,1 0-16,-1-21 0,-20 21 16,41 0-16,-20 0 0,-1 0 0,86-21 15,-65 21-15,-20 0 16,20-21-16,1 21 0,0 0 0,-22 0 15,22-21-15,-22 21 0,22 0 0,0 0 16,-22 0-16,22-22 0,0 22 16,-22-21-16,1 21 0,20 0 0,-20 0 15,-1 0-15,1 0 0</inkml:trace>
  <inkml:trace contextRef="#ctx0" brushRef="#br0" timeOffset="18386.18">12446 1270 0,'-21'0'93,"0"0"-77,-1-21-16,1 21 0,0 0 16,-21 0-16,-1 0 0</inkml:trace>
  <inkml:trace contextRef="#ctx0" brushRef="#br0" timeOffset="18891.29">10626 1418 0,'0'0'0,"-85"21"32,64-21-32,0 0 0,-1 0 15,1 22-15,0-22 16,-21 0-16,21 0 0,-1 0 0,-20 21 16,21-21-16,-21 0 0,20 0 0,-20 0 15,21 0-15,0 0 0,0 0 16,-1 0-16,1 0 0,0 0 15,42 0 64,0 0-79,1 0 0,-1 0 15,0 0-15,0 0 0,21 0 0,-20 0 16,20 0-16,-21 0 0,21-21 15,1 21-15,-1 0 0,0 0 16,1 0-16,20-22 0,1 22 0,-1 0 16,1 0-16,20-21 0,1 21 0,-21 0 15,20-21-15,1 21 0,0 0 0,-22 0 16,1 0-16,20 0 0,-20 0 16,-1-21-16,1 21 0,-22-21 0</inkml:trace>
  <inkml:trace contextRef="#ctx0" brushRef="#br0" timeOffset="19064.22">12128 1334 0,'0'0'0,"22"0"15,-1 0-15,0 0 16,-21 21 0,0-42-1,0-1 32,0 1-31,0 0-1,-21 0 1</inkml:trace>
  <inkml:trace contextRef="#ctx0" brushRef="#br0" timeOffset="19708.21">11896 1016 0,'-22'-21'31,"22"42"-16,0 0 1,0 0 0,22 1-16,-1-1 15,0-21-15,0 21 0,0-21 0,0 21 16,1-21-16,-1 21 0,21-21 16,-21 0-16,0 21 0,22-21 0,-22 0 15,0 0-15,0 22 16,0-22-16,22 0 0,-22 21 0,0-21 15,0 0-15,0 0 16,-21 21 0,0 0-1,0 0 1,-21-21 0,0 21-16,0-21 0,21 22 0,-21-22 15,0 21-15,-1 0 0,1-21 0,0 21 16,0 0-16,-21 0 0,20-21 15,1 22-15,-21-1 0,0 21 16,20-21-16,-20 0 0,0 1 0,-1 20 16,1-21-16,21 0 0,-21 0 15,20 22-15,-20-22 0,21 0 0,0-21 16,0 21-16,-1 0 0,22 1 16,-21-22-16,21-22 62,0 1-62,0 0 16,0 0-16</inkml:trace>
  <inkml:trace contextRef="#ctx0" brushRef="#br0" timeOffset="20451.46">10414 1439 0,'0'0'0,"-21"22"0,0-22 0,-1 0 0,-20 0 15,21 21-15,0-21 16,0 0-16,-22 0 0,22 0 0,-21 0 16,21 21-16,-22-21 0,22 0 0,-21 0 15,21 0-15,-22 0 0,22 0 16,0 21-16,0-21 0,0 0 0,-1 0 16,1 0-16,0 0 0,21 21 31,21-21-16,0 0 1,22 0-16,-22 0 0,21 0 0,1 0 16,20 0-16,-21 0 0,22 0 0,-1-21 15,1 21-15,-1 0 0,22-21 16,-21 21-16,20-21 0,-20 21 16,20-21-16,86 21 0,-86-22 15,1 22-15,-21 0 0,20-21 16,-20 21-16,-1-21 0,-20 21 15,-1 0-15,0 0 0,1 0 0,-1-21 0,-21 21 16,0 0-16,0 0 0,1 0 16,-1 0-16,-21-21 93</inkml:trace>
  <inkml:trace contextRef="#ctx0" brushRef="#br0" timeOffset="23811.05">13695 995 0,'0'0'0,"21"0"16,-21-21-16,0 0 15,21-1 1,-21 1-1,-21 0 1,0 21-16,0 0 0,-1 0 16,1 0-16,0 0 0,0 0 15,0 0-15,0 21 16,-1 0-16,1-21 0,0 22 0,-21-1 16,42 0-16,-43 0 0,43 0 15,-21 22-15,0-22 0,0 0 0,21 0 16,0 21-16,-21-20 0,21 20 0,0-21 15,-21 21-15,21-20 0,0 20 16,0-21-16,0 0 0,0 22 16,0-22-16,0 0 0,0 21 0,0-21 15,21 1-15,0-1 0,-21 0 16,21 0-16,-21 0 0,21 0 0,0-21 16,1 22-16,-1-22 0,0 0 15,0 0-15,0 0 0,0 0 16,1 0-16,-1 0 0,0-22 15,21 1-15,-21 0 0,1 0 0,-1 21 16,0-21-16,21 0 0,-21-1 0,22 1 16,-22-21-16,0 21 0,21 0 15,-20-1-15,-1 1 0,21-21 0,-21 21 16,0 0-16,-21-1 16,22-20-16,-1 21 0,-21 0 0,0 0 15,0-1-15,0 1 16,0 0-16,0 42 31,0 0-31,0 1 16,0-1-16,-21-21 0,21 42 0,-22-21 15,22 0-15,-21 1 0,21-1 16,0 0-16,0 0 0,0 21 16,0-20-16,0-1 0,0 0 15,0 0-15,21 0 0,1-21 16,-1 21-16,0-21 15,0 22-15,0-22 0,0 0 16,1 0-16,-1 0 0,0 0 0,0 0 16,21 0-16,-20-22 0,-1 22 15,21-21-15,-21 0 0,0 21 0,22-21 16,-22 0-16,0 0 0,0-1 16,0 1-16,1 0 0,-22 0 0,0 0 15,0 0-15,0-1 0,0-20 16,0 21-16,0-21 0,-22 20 0,1-20 15,0 21-15,0 0 0,0-22 16,0 22-16,-1 0 0,-20 0 16,21 21-16,0-21 0,0 21 0,-1 0 15,-20 0-15,21 0 0,0 21 16,0-21-16,-22 21 0,22 0 0,0 22 16,0-22-16,0 0 0,-1 21 15,1-21-15,21 22 0,0-22 0,0 21 16,0-21-16,0 1 0,0 20 15,0-21-15,0 0 0,21-21 0,1 21 16,-1 1-16,0-22 0,0 0 16,21 0-16,-20 0 0,20 0 0,0 0 15,1 0-15,-1 0 0,0 0 16,-21-22-16,22 22 0,-1-21 16,0 0-16,1 0 0,-22 0 0,21 0 15,-21-1-15,22 1 0,-22 0 16,0 0-16,0 0 0,-21 0 0,0-1 15,21 1-15,-21 0 16,0 0-16,0 42 31,0 0-31,0 0 16,0 1-16,0-1 0,0 0 16,0 0-16,0 0 0,0 0 15,0 1-15,0-1 0,0 0 0,0 0 16,0 0-16,-21 0 0,21 1 15,0-1-15,0 0 0,0 0 16,0-42 47,0 0-63,0 0 15,0-1-15,0 1 0,0 0 16,0 0-16,0 0 0,21-22 15,1 22-15,-1 0 0,0 0 16,21-21-16,-21 20 0,22 1 0,-22 0 16,21 21-16,1-21 0,-1 0 15,0 21-15,-21 0 0,22-21 0,-22 21 16,0 0-16,0 0 0,0 21 0,1 0 16,-22 0-16,21-21 0,-21 21 15,0 0-15,0 1 0,0-1 0,0 0 16,0 0-16,0 0 0,-21 0 0,21 1 15,0-1-15,-22 0 16,22 0-16,0 0 0,0 0 16,0 1-16,22-22 15,-1 21-15,0-21 0,0 0 16,0 0-16,0 0 16,1 0-16,-1 0 0,0 0 15,0 0-15,0 0 0,0 0 0,1 0 16,-1 0-16,0-21 0,0 21 0,0-22 15,0 1-15,1 0 0,20 21 0,-21-21 16,0-21-16,0 20 0,1 1 16,-1 0-16,0-21 0,0 21 0,0-22 15,-21 22-15,21 0 0,-21 0 0,0 0 16,0-1-16,0 1 0,0 0 0,0 0 16,-21 21-1,0 21 1,0 0-16,0 0 15,0 1-15,21-1 0,-22 0 16,22 0-16,0 0 0,0 0 0,0 1 16,0-1-16,-21 0 0,21 0 0,0 0 15,0 0-15,0 1 0,0-1 16,0 0-16,21 0 0,1 0 16,-22 0-1,0 1 1,0-1-1,-22-21 17,1 0-17,21-21-15,-21 21 0,21-22 16,-21 22-16,0 0 16,21 22 30,0-1-46,21-21 16,-21 21-16,21-21 16,-21 21-16,21-21 0,0 0 0,1 0 15,-1 0-15,0 0 0,0 0 16,0 0-16,0 0 0,1 0 16,-1 0-16,0 0 0,0 0 15,0 0-15,0-21 0,22 0 0,-22 21 16,0-21-16,0 21 0,0-22 0,1 1 15,-1 0-15,0 0 0,0-21 0,0 20 16,0 1-16,1-21 0,20 21 16,-21-22-16,0 22 0,0 0 0,1 0 15,-1 0-15,-21 0 0,0-1 0,0 1 16,-21 21 15,21 21-31,-22-21 0,1 22 16,0-1-16,21 0 0,-21 0 0,0 0 15,21 0-15,0 1 0,0-1 0,-21 0 16,21 21-16,0-21 0,-22 1 16,22-1-16,0 0 0,0 0 0,0 0 15,0 0-15,0 1 0,0-1 16,0 0-16,22-21 0,-1 21 16,0-21-16,0 0 0,0 0 15,0 0-15,22 0 16,-22 0-16,0 0 0,0 0 0,0 0 15,1 0-15,-1 0 0,21-21 16,-21 0-16,0 21 0,1-21 0,-1-1 16,0 1-16,0 0 0,0 0 0,-21-21 15,21 20-15,-21 1 0,0-21 0,0 21 16,0 0-16,0-22 0,0 22 0,0 0 16,-21-21-16,0 42 0,0-22 0,0 1 15,0 21-15,-1 0 0,1 0 0,0 0 16,-21 0-16,21 0 0,-1 0 15,1 21-15,-21 1 0,21-1 0,0 0 16,-1 0-16,1 0 0,0 0 0,0 1 16,0 20-16,21 0 15,0-21-15,0 1 0,0-1 16,0 0-16,0 0 0,0 0 0,0 0 16,21 1-1,0-22-15,0 0 0,0 0 16,1 0-16,-1 0 15,0 0-15,0 0 0,0-22 0,0 22 16</inkml:trace>
  <inkml:trace contextRef="#ctx0" brushRef="#br0" timeOffset="24179.19">17187 572 0,'0'0'0,"-21"0"0,0 0 0,0 0 16,0 0-1,-1 21-15,22 0 16,-21 0-16,21 0 0,0 22 0,-21-1 16,21 0-16,-21 1 0,21-1 15,-21 21-15,21-20 0,0-1 0,0 22 16,0-22-16,0 0 0,-21 1 15,21-22-15,0 21 0,0 0 0,0-20 0,-22-1 16,22 21-16,0-21 16,0 0-16,0 1 0,0-1 15,0 0-15,0 0 0,0 0 32,0-42-1,0 0-31,0 0 0,22 0 15,-1-1-15</inkml:trace>
  <inkml:trace contextRef="#ctx0" brushRef="#br0" timeOffset="24655.41">17166 1312 0,'21'0'31,"0"0"-15,1 0-16,-1-21 0,0 21 16,0-21-16,0 21 0,0-21 15,1 0-15,-1 21 0,-21-21 16,21-1-16,0 1 16,-21 0-16,0 0 0,0 0 15,0 0 1,-21 21-16,0 0 0,0 0 15,-1 0-15,1 0 0,0 21 0,0-21 16,0 21-16,0 0 0,-1 0 0,1 0 16,0 1-16,0-1 0,0 0 0,21 21 15,-21-21-15,21 1 0,-22-1 16,22 0-16,0 0 0,0 0 0,0 0 16,0 1-16,0-1 0,0 0 15,22-21-15,-1 21 0,0-21 0,0 0 16,0 0-16,0 21 0,1-21 15,-1 0-15,21 0 0,-21 0 16,0 0-16,1 0 0,20 0 0,-21 0 16,0 0-16,22 0 0,-22-21 0,0 21 15,0 0-15,0 0 0,0-21 0,-21 0 16,22 21-16,-1-21 16,-21-1-1</inkml:trace>
  <inkml:trace contextRef="#ctx0" brushRef="#br0" timeOffset="66730.14">868 3556 0,'0'0'0,"0"-21"0,0 0 15,21 21 1,-21-21-16,0 42 31,0 0-31,0 0 16,0 0-16,0 0 0,21 22 15,-21-22-15,0 21 0,0 1 16,0-22-16,0 21 0,0 22 16,0-22-16,0 0 0,0 22 15,0-1-15,0-20 0,0 20 0,0-21 16,-21 22-16,21-22 0,-21 1 16,0-1-16,21 0 0,0-21 0,-22 22 15,22-22-15,-21 0 0,21 0 16,0 0-16,0 1 15,-21-44 1,21 1 0,0 0-16,0 0 0,0 0 15,0 0-15,0-1 0</inkml:trace>
  <inkml:trace contextRef="#ctx0" brushRef="#br0" timeOffset="67344.09">656 3704 0,'-21'-21'16,"21"0"-16,0 0 16,0 0-16,21-1 0,0 1 0,0 21 15,1-21-15,20-21 16,-21 21-16,21-1 0,-20 1 15,-1 0-15,21 0 0,-21 21 0,22-21 16,-1 21-16,-21 0 0,21 0 16,-20 0-16,20 21 0,-21 0 0,21 0 15,-20 0-15,-1 1 0,0 20 16,0 0-16,-21 1 0,0-1 16,0 0-16,0 1 0,0-1 0,-21 0 15,0 1-15,-22-1 0,22 21 16,-21-20-16,0-1 0,20 0 0,-20 1 15,21-22-15,0 0 0,-22 21 16,22-42-16,0 22 0,0-1 16,0-21-16,0 0 0,-1 0 15,1 0-15,0 0 0,0 0 16,21-21-16,-21-1 16,21 1-16,-21 21 0,21-21 0,0 0 31,21 21-16,0 0-15,0 21 0,0 0 16,0 0-16,1 1 0,-1-1 16,0 0-16,0 0 0,0 0 0,0 22 15,-21-22-15,22 0 16,-1 0-16,-21 0 0,21 0 0,0 1 16,-21-1-16,21 0 0,-21 0 15,21-21-15,-21 21 0,22-21 0,-1 0 16,0 0-1,0 0-15,0 0 0,-21-21 16,21 21-16,-21-21 0,0 0 16,22 0-16,-1-1 0,-21 1 15</inkml:trace>
  <inkml:trace contextRef="#ctx0" brushRef="#br0" timeOffset="67775.38">1312 4233 0,'0'0'0,"0"22"0,-21-1 31,42-21-15,0 0-16,22 0 0,-22 0 15,0-21-15,0 21 0,22-22 16,-22 22-16,0-21 0,0 0 0,0 21 15,0-21-15,-21 0 16,22 21-16,-22-21 16,-22 21-1,1 0-15,0 0 0,0 0 16,0 0-16,0 21 0,-1 0 16,1 0-16,0 0 0,0 0 0,0 1 15,0 20-15,21-21 0,0 0 16,-22 0-16,22 22 0,0-22 15,0 0-15,0 0 0,0 0 0,0 1 16,22-1-16,-1-21 16,0 0-16,0 21 0,0-21 0,0 0 15,22 0-15,-22 0 16,21 0-16,-21 0 0,22-21 0,-22 21 16,21-21-16,-21-1 0,22 22 15,-22-21-15,0 0 0,21 0 0</inkml:trace>
  <inkml:trace contextRef="#ctx0" brushRef="#br0" timeOffset="68155.31">1990 4001 0,'0'21'31,"0"0"-31,0 0 0,0 21 16,0-20-16,0-1 0,0 21 15,0 0-15,0 1 0,-22-1 0,22 0 16,0 1-16,-21-1 0,21 0 0,-21 22 16,21-1-16,0 1 0,-21 21 15,0-1-15,21 1 0,-21 0 0,-1 20 16,1-20-16,0 21 0,0 0 16,0-22-16,0 22 0,-1-21 0,1 21 15,0-22-15,21 1 0,-21 0 16,0-22-16,0 1 0,21-1 15,0 1-15,-22-1 0,22-20 0,-21-1 16,21 0-16,-21 1 0,21-22 16,0 0-16,0 0 0,-21-21 15,21-21 1,0 0-16,0 0 0,0-1 0,0-20 16,0-21-16,0 20 0,0-20 15,0-22-15,21 0 0,0 1 0,0-1 16</inkml:trace>
  <inkml:trace contextRef="#ctx0" brushRef="#br0" timeOffset="68536.14">1926 4212 0,'21'21'0,"-42"-42"0,21 0 16,0 0-16,0 0 0,0 0 15,0-1 1,21 1-16,0 0 0,1 0 16,-1 21-16,0-21 0,0 21 15,21-21-15,-20 21 0,20 0 16,0 0-16,-21 0 0,22 0 0,-22 21 16,0 0-16,0 0 0,0 0 0,-21 22 15,0-22-15,0 21 16,0 0-16,0 1 0,-21-1 0,-21-21 15,21 22-15,-22-1 0,1-21 16,21 0-16,0 22 0,-22-22 0,22-21 16,0 21-16,0-21 15,21 21-15,0-42 47,21 21-47,0-21 0,0 0 16</inkml:trace>
  <inkml:trace contextRef="#ctx0" brushRef="#br0" timeOffset="69032.14">2688 4064 0,'0'0'0,"0"-21"15,-21 21-15,0 0 0,0 0 16,-1 0-16,1 21 0,0-21 16,0 21-16,21 0 0,-21 1 0,0-1 0,-1 21 15,1-21-15,21 0 16,0 22-16,-21-1 0,21-21 0,-21 22 16,21-22-16,0 0 0,0 21 15,0-21-15,0 1 0,0-1 0,0 0 16,21-21-16,0 21 0,0-21 15,1 0-15,-1 0 0,0 0 0,0 0 16,0 0-16,22 0 0,-22 0 16,21 0-16,-21 0 0,0-21 0,22 0 15,-22 0-15,0-1 0,0 1 16,0 0-16,1 0 0,-1-21 0,-21-1 16,0 22-16,0-21 0,0-1 0,0 22 15,0-21-15,-21 21 16,21 0-16,-22-1 0,1 22 0,0 0 15,0 0-15,-21 0 0,20 0 16,1 0-16,0 0 0,0 0 0,0 22 16,0-22-16,-1 21 0,1 0 15,0-21-15,21 21 0,0 0 0,0 0 16,0 1 0,21-22-16,0 0 15,1 0-15,-1 0 0,21 0 16</inkml:trace>
  <inkml:trace contextRef="#ctx0" brushRef="#br0" timeOffset="69448.12">3090 4106 0,'0'-21'16,"0"0"-1,0 0 1,21 21 0,1 0-16,-1 0 0,0 21 0,0-21 15,0 21-15,0 0 0,-21 1 16,22-1-16,-1 0 0,0 21 16,0-21-16,-21 1 0,0 20 0,0-21 15,0 0-15,0 0 0,0 1 16,0-1-16,0 0 0,-21 0 0,0-21 15,21 21-15,-21-21 0,21 21 16,0-42 0,0 0-1,0 0-15,0 0 16,0 0-16,0-1 0,0-20 16,0 21-16,0 0 0,21 0 15,-21-1-15,21 1 0,0 0 16,0 0-16,-21 0 0,21 21 15,1-21-15,-22-1 0,21 22 0,0-21 16,-21 0-16,21 0 0,0 21 0</inkml:trace>
  <inkml:trace contextRef="#ctx0" brushRef="#br0" timeOffset="69768.17">3916 3789 0,'0'0'0,"0"-21"0,-21 21 0,21-21 16,-22 21 0,1 0-1,0 21 1,0 0 0,21 0-16,-21 21 0,21-20 0,0 20 15,-21 0-15,-1 1 0,22-1 16,-21 21-16,21-20 0,-21-1 0,0 0 15,21 1-15,0-1 0,0-21 16,0 22-16,0-22 0,0 0 0,0 0 16,0 0-16,0 0 0,21-21 15,0 0 1,0 0-16,1 0 0,-1 0 16,0-21-16,0 0 15,0 0-15</inkml:trace>
  <inkml:trace contextRef="#ctx0" brushRef="#br0" timeOffset="69999.49">3619 4149 0,'0'0'0,"-42"0"31,63 0-16,0 0 1,1 0-16,-1 0 0,0 0 0,0 0 16,0 0-16,0-21 0,1 21 15,-1 0-15,0 0 0,0-22 0,0 22 16,0 0-16,-21-21 0,22 21 16</inkml:trace>
  <inkml:trace contextRef="#ctx0" brushRef="#br0" timeOffset="70396.12">4022 4128 0,'0'0'0,"21"0"16,0 0-16,0 0 16,0 0-16,0-22 15,1 22-15,-1-21 16,0 0-16,0 21 0,-21-21 15,0 0-15,21 21 0,-21-21 16,0-1-16,-21 22 31,0 0-31,0 22 16,0-22-16,-1 21 16,22 21-16,0-21 0,-21 0 15,21 1-15,-21 20 0,21-21 0,0 21 16,0-20-16,0 20 0,0-21 15,0 0-15,0 0 0,0 1 0,0-1 16,0 0-16,0 0 0,21 0 16,0-21-16,1 21 15,-1-21-15,0 0 0,0 0 16,0 0-16,0 0 0,1 0 16,-1 0-16,0-21 0,0 0 0,0 0 15,0 0-15</inkml:trace>
  <inkml:trace contextRef="#ctx0" brushRef="#br0" timeOffset="70807.31">4551 3979 0,'0'0'0,"0"-21"0,63-21 31,-42 42-31,1 0 0,-1 0 0,0 0 16,0 0-16,21 0 0,-20 0 0,-1 0 15,0 21-15,0 0 0,-21 0 16,21 1-16,-21 20 0,21-21 16,-21 21-16,0 1 0,0-1 0,0-21 15,0 22-15,0-22 0,0 21 16,0-21-16,0 22 0,-21-22 0,21 0 16,0 0-16,-21-21 0,0 21 0,21 0 15,-21-21-15,0 0 16,21-21-1,0 0 1,0 0-16,0 0 0,21 0 16,0-1-16,0-20 0,0 0 15,0 21-15,1-22 0,-1 1 16,21 0-16,-21 20 0,0-20 0,22 21 16,-1-43-16,-21 64 15,0-21-15,1 0 0,-1 21 16</inkml:trace>
  <inkml:trace contextRef="#ctx0" brushRef="#br0" timeOffset="71195.25">5482 4255 0,'0'0'0,"0"21"0,-21-21 0,0 21 0,21 0 15,-21 0-15,21 0 16,0 1-16,0-1 0,0 0 16,0 0-1,21-21-15,0 0 16,0 0-16,0 0 0,0 0 0,1-21 15,-1 0 1,-21 0-16,0-1 16,0 1-16,0 0 0,0 0 15,-21 21 1,-1 0-16,1 0 16,0 21-16,21 0 15,-21 0-15,0 1 16,21-1-1</inkml:trace>
  <inkml:trace contextRef="#ctx0" brushRef="#br0" timeOffset="73219.69">6329 4487 0,'0'0'0,"0"-21"47,21 0-31,0 0-16,0 0 0,-21 0 0,21-22 15,1 1-15,-1 0 0,21-1 16,-21 1-16,0-22 0,22 22 0,-22-21 16,21 20-16,-21-20 0,1 20 0,-22 1 15,0-21-15,21 20 0,-21 1 16,0 21-16,0-22 0,0 22 0,-21-21 15,21 21-15,-22 21 0,1 0 16,0 0-16,0 0 0,0 21 16,21 21-16,-21-21 15,21 1-15,-22 20 16,1-21-16,21 21 0,0 1 0,-21-1 16,21 0-16,-21 1 0,0-1 15,21 0-15,0 22 0,0-22 0,0 1 16,-21-1-16,21 21 0,0-41 0,0 20 15,0 0-15,0-21 0,0 22 16,0-22-16,0 0 0,0 0 0,21-21 16,0 21-16,0 1 0,0-22 15,22 0-15,-22 0 0,21 0 16,0-22-16,-20 1 0,20 21 0,0-21 16,1 0-16,-1-21 0,0 20 15,1 1-15,-22-21 0,0 21 16,21-22-16,-42 1 0,21 21 0,-21-21 15,22 20-15,-22-20 0,0 21 16,0 0-16,0 0 16,0 42-1,0 0-15,0 0 16,0 21-16,0-20 0,0-1 0,0 21 16,0-21-16,-22 22 0,22-22 15,0 21-15,0-21 0,0 0 16,0 1-16,0-1 0,0 0 0,0 0 0,22 0 15,-1 0-15,0-21 16,0 0-16,0 0 16,0 0-16,1 0 0,-1 0 0,0 0 15,0-21-15,0 21 0,0-21 16,1 0-16,-1 0 0,0 0 0,0-1 16,-21-20-16,0 21 0,0-21 0,0 20 15,0-20-15,0 21 0,0-21 16,-21 20-16,21 1 0,-21 0 0,0 21 15,-22 0-15,22 0 0,0 0 16,0 0-16,-22 0 0,22 0 0,0 0 16,0 0-16,0 0 0,42 0 47,0 0-47,21 0 0,-20 0 15,-1 0-15,21 0 0,0 0 0,1-21 16,20 21-16,1 0 0,-1-21 0,1 21 15,-1-21-15,22 21 0,-22 0 16,22-22-16,-21 22 0,20 0 0,-41 0 16,20 0-16,-21-21 0,1 21 15,-1 0-15,-21 0 0,0 0 16,-42 0 0,0 0-1,0 0-15,-21 0 0,20 0 16,-20 21-16,21-21 15,-21 22-15,-1-1 0,1 0 0,21 21 16,-22-21-16,1 1 0,21 20 0,0-21 16,0 0-16,-1 0 0,1 1 15,0 20-15,21-21 0,0 0 16,0 0-16,0 1 0,21-1 16,0-21-16,1 0 15,-1 0-15,21 0 0,-21 0 0,0 0 16,22 0-16,-22 0 0,21-21 15,-21-1-15,22 1 0,-22 21 0,21-21 16,-21 0-16,1 0 0,-1-22 16,0 22-16,0 0 0,0 0 15,0 0-15,-21 0 0,22-1 0,-22 1 16,0 0-16,0 0 0,0 0 16,0 42 30,0 0-46,0 0 0,0 0 16,0 1-16,0-1 0,0 0 16,0 21-16,0 1 0,0-22 0,-22 21 15,22 0-15,0 1 0,-21-1 0,0 0 16,21 1-16,0-1 0,-21 22 16,0-22-16,21 21 0,-21 1 15,21-1-15,0 1 0,0 21 0,0-22 16,0 1-16,0-1 0,0 22 0,0-22 15,0 1-15,0 20 0,0-20 16,0 21-16,-22-1 0,22-20 0,0 20 16,0-20-16,0 21 0,0-22 0,0 1 15,0 20-15,0-20 0,0-1 0,0 1 16,0-1-16,0-20 0,0 20 16,0-21-16,0 1 0,0-1 0,0-21 15,0 0-15,-21 1 0,21-1 0,0 0 16,-21-21-16,0 0 0,0 0 15,0 0-15,-1 0 16,1-21-16,0 21 0,-21-21 0,21-1 16,-22-20-16,1 21 0,0-21 0,20-22 15,-20 22-15,0-22 0,-1 1 0,1-1 16,0 1-16,-1-22 0,22 0 16,0 22-16,0-22 0,0 1 0,21-1 15,0 0-15,0 1 0,0-1 0,0 21 16,21 1-16,0-1 0,0-20 15,22 20-15,-1 1 0,0-1 0,1 1 16,-1-1-16,0 1 0,22 20 16,-22 1-16,0-21 0,1 20 15,-1 22-15,0-21 0,1-1 0,-1 22 16,-21 0-16,0 0 0,1 0 16,-1 0-16,0-1 0,-21 1 15,21 21 16,-21-21 16</inkml:trace>
  <inkml:trace contextRef="#ctx0" brushRef="#br0" timeOffset="73915.78">9546 3090 0,'0'0'0,"21"0"0,-21-21 0,-21 21 31,0 0-15,21 21-16,-21 1 0,-22-1 16,22 0-16,0 0 0,-21 21 0,21 1 15,-1-1-15,-20 22 0,21-22 0,0 21 16,-22 1-16,22-22 16,0 22-16,0-1 0,0 1 0,0-22 15,-1 22-15,1 20 0,0-20 16,0-1-16,21 1 0,0-1 0,-21 1 15,21-1-15,0-20 0,0 20 0,0-21 16,0 1-16,21-1 0,0 0 16,0 1-16,0-22 0,1 21 0,20-21 15,-21 1-15,21-1 0,-20-21 0,20 0 16,-21 0-16,21 0 0,-20 0 16,20 0-16,-21 0 0,21-21 15,-20-1-15,20 1 0,0 0 0,-21-21 16,22 21-16,-22-22 0,21 22 0</inkml:trace>
  <inkml:trace contextRef="#ctx0" brushRef="#br0" timeOffset="74339.13">9673 3514 0,'0'21'47,"0"0"-47,0 0 15,0 0-15,0 1 16,0-1-16,0 0 0,0 0 0,0 0 16,0 0-16,0 1 31,0-44 16,21 1-47</inkml:trace>
  <inkml:trace contextRef="#ctx0" brushRef="#br0" timeOffset="74575">9842 3556 0,'0'21'47,"0"0"-31,0 1-16,0-1 16,0 0-16,0 0 0,0 0 15,0 0-15,0 1 31,22-22-15</inkml:trace>
  <inkml:trace contextRef="#ctx0" brushRef="#br0" timeOffset="75175.66">10710 3662 0,'0'0'0,"0"-21"16,0-22-1,0 65 17,0-1-32,0 0 15,-21 0-15,21 0 0,0 0 16,0 22-16,0-1 0,0-21 0,-21 43 15,21-22-15,-21 0 0,21 1 16,-21 20-16,21-20 0,0-1 0,-22 21 16,1-41-16,21 20 0,0 0 15,0-21-15,-21 1 0,21-1 16,0 0-16,0 0 0,21-21 31,-21-21-15,21 0-16,1 0 0,-22-22 15,21 22-15</inkml:trace>
  <inkml:trace contextRef="#ctx0" brushRef="#br0" timeOffset="75463.61">11028 3620 0,'0'0'16,"0"21"-1,0 0-15,0 21 16,0-21-16,0 1 0,0-1 16,-21 21-16,21-21 0,0 22 15,-22-1-15,22 0 0,0 1 0,0-1 16,-21 0-16,21 1 0,-21-1 0,21 0 16,-21-21-16,21 22 15,0-22-15,0 0 0,0 0 0,0 0 16,0 1-16,0-1 0,0-42 47,0-1-47</inkml:trace>
  <inkml:trace contextRef="#ctx0" brushRef="#br0" timeOffset="75699.59">10604 4043 0,'0'0'0,"-21"0"16,21 21 15,21-21-15,1 0-16,-1 0 16,0 0-16,0 0 0,0 0 15,0 0-15,1 0 0,-1 0 0,0 0 16,0 0-16,0 0 0,0 0 15,1 0-15,-1-21 0,0 21 0,0-21 16,0 21-16,0-21 0</inkml:trace>
  <inkml:trace contextRef="#ctx0" brushRef="#br0" timeOffset="76115.73">11282 4043 0,'0'0'0,"21"21"0,-21 0 16,21-21 0,0 0-16,0 0 0,1 0 15,-1 0-15,0 0 0,0-21 16,0 21-16,0-21 0,1 0 16,-1 21-16,-21-21 0,21-1 0,0 1 15,-21 0-15,0 0 16,0 0-1,-21 21-15,0 0 16,0 0-16,-1 0 0,1 0 16,0 0-16,0 21 15,0 0-15,0 0 0,21 0 0,0 1 16,-22 20-16,1-21 0,21 0 0,0 22 16,0-22-16,0 0 0,0 21 15,0-21-15,0 1 0,0-1 0,0 0 16,0 0-16,0 0 0,0 0 15,0 1-15,21-22 0,1 0 16,-1 0-16,0 0 0,0 0 16,0 0-16,0 0 15,1 0-15,-1 0 0,0 0 0,21-22 16,-21 1-16,1 0 0</inkml:trace>
  <inkml:trace contextRef="#ctx0" brushRef="#br0" timeOffset="76436.67">12001 3620 0,'0'0'0,"-21"0"0,0 0 16,0 0-16,21 21 15,0 0-15,-21 0 0,21 0 16,0 22-16,0-22 0,0 21 0,0-21 15,0 22-15,0-1 0,0 0 16,0 1-16,0-1 0,-21 0 0,21 1 16,-22-22-16,22 21 0,0 0 0,0-20 15,-21-1-15,21 21 0,0-21 16,-21-21-16,21 21 0,0 1 0,0-1 16,0-42 15,21 21-16,-21-22-15,21 1 0,-21 0 0,22 0 16</inkml:trace>
  <inkml:trace contextRef="#ctx0" brushRef="#br0" timeOffset="76716.61">12298 3577 0,'0'0'0,"0"21"31,-21 1-31,21-1 0,-22 0 0,22 0 0,0 0 16,0 22-16,-21-1 15,21-21-15,-21 21 0,21 1 0,-21-1 16,21 0-16,-21 1 0,0-1 0,21 0 16,-22 1-16,22-1 0,-21-21 15,21 22-15,0-22 0,0 0 0,-21 0 16,21 0-16,0 0 0,0 1 15,21-22 17,-21-22-32,21 22 0,1-21 15</inkml:trace>
  <inkml:trace contextRef="#ctx0" brushRef="#br0" timeOffset="77183.37">12636 3895 0,'-21'0'15,"0"0"-15,21 21 0,-21-21 16,0 21-16,21 0 0,0 0 0,-21 1 16,21-1-16,-22 21 0,1-21 0,21 0 15,0 22-15,0-22 0,-21 21 16,21-21-16,0 1 0,0-1 0,0 0 15,0 0-15,0 0 0,0 0 16,0 1-16,0-1 0,21-21 16,0 21-16,1-21 0,-1 0 15,0 0-15,0 0 0,0 0 0,0 0 16,1 0-16,20-21 0,-21 0 16,0-1-16,0 22 0,22-21 0,-22 0 15,0-21-15,0 21 0,0-22 16,1 22-16,-22-21 0,0-1 0,0 1 15,0 21-15,0-21 0,0 20 16,-22 1-16,1 0 0,0 0 16,0 21-16,-21 0 0,20 0 0,1 0 15,-21 0-15,21 0 0,0 21 0,-22 0 16,22-21-16,0 21 0,0 1 16,21-1-16,-21-21 0,21 21 0,-22-21 15,22 21-15,22-42 31,-1 0-31,0 0 0</inkml:trace>
  <inkml:trace contextRef="#ctx0" brushRef="#br0" timeOffset="77543.16">13123 3217 0,'0'22'31,"0"-1"-31,0 0 15,0 0-15,0 0 0,0 0 16,0 1-16,0-1 16,0 0-16,0 0 15,-21-21-15,21 21 0,-21-21 16,0 0-16,0 21 16,-1-21-1</inkml:trace>
  <inkml:trace contextRef="#ctx0" brushRef="#br0" timeOffset="77780.14">13398 3196 0,'0'21'31,"0"1"-15,0-1-16,-21-21 0,0 21 0,21 0 15,-21 0-15,21 0 0,0 1 16,0-1-16,0 0 16,0 0-16,-21-21 15,21 21-15</inkml:trace>
  <inkml:trace contextRef="#ctx0" brushRef="#br0" timeOffset="78640.13">13949 4149 0,'0'0'0,"21"0"0,0 0 16,0 0 0,0 0-1,-21 21 1,0 0-1,-21 0 1,0-21-16,0 0 0,0 0 16,0 0-16,-1 0 0,1 0 15,0 0 1,21-21-16,0 0 16,0 0-16,0 0 15,21-1-15,0 1 0,1 21 0,-1-21 16,0 21-16,0 0 15,0 0-15,0 0 0,1 0 0,-1 0 16,0 0-16,-21 21 0,0 0 16,0 1-16,0-1 15,0 0-15,0 0 0,0 0 16,-21-21-16,21 21 0,-21-21 16,21 22-16,-22-22 0,1 0 15,0 0 16,21-22-31,0 1 16,0 0-16,0 0 16,21 0-1,-21 0-15,21 21 0,1-22 16,-1 22-16,0 0 16,0 0-16,0 0 0,0 0 15,1 22-15,-22-1 0,0 0 0,21 0 16,-21 0-16,0 0 0,0 22 15,0-22-15,0 0 0,-21 21 0,-1-20 16,-20 20-16,21-21 0,-21 0 16,-1 0-16,1 22 0,21-22 15,-22 0-15,1-21 0,0 21 0,21 0 16,-22-21-16,22 0 0,0 0 0,0 0 16,0 0-16,-1 0 0,1-21 15</inkml:trace>
  <inkml:trace contextRef="#ctx0" brushRef="#br0" timeOffset="79576.16">15346 3302 0,'0'0'0,"21"-21"0,-21 0 0,0 0 16,21 21-16,-21-22 0,0 1 15,0 42 17,0 1-32,0-1 0,-21 21 0,21 0 15,-21 1-15,21-1 16,0 0-16,-21 1 0,-1-1 0,1 0 15,0 22-15,21-22 0,-21 1 0,0-1 16,0 0-16,-1 22 0,1-22 16,21 0-16,-21 22 0,21-22 0,-21 1 15,21-22-15,0 21 0,0-21 0,0 0 16,0 1-16,21-1 0,0-21 16,0 0-16,1 0 0,-1 0 15,0 0-15,21 0 0,-21-21 16,1-1-16,-1 1 0,21 0 0,-21 0 15,0 0-15,22-22 0,-22 22 0,0-21 16,-21 21-16,21-22 16</inkml:trace>
  <inkml:trace contextRef="#ctx0" brushRef="#br0" timeOffset="79807.91">15049 3747 0,'0'0'0,"-21"0"16,42 0-1,1 0-15,-1 0 16,0 0-16,21 0 0,1 0 16,-22 0-16,21 0 0,0 0 15,1-22-15,-1 22 0,-21 0 0,22 0 16,-22 0-16,0-21 0,0 21 0,0 0 15</inkml:trace>
  <inkml:trace contextRef="#ctx0" brushRef="#br0" timeOffset="80311.09">15833 3747 0,'0'0'0,"-22"0"16,22-22-1,0 1-15,0 0 16,22 0 0,-1 21-16,0 0 15,0 0-15,0 0 0,0 0 0,1 0 16,-1 0-16,0 0 0,21 0 0,-21 0 15,1 21-15,20-21 0,-21 21 16,0 0-16,0 1 0,1-1 16,-1 0-16,0 0 0,-21 0 0,0 0 15,0 1-15,0-1 0,0 21 16,0-21-16,0 0 0,0 1 0,0-1 16,0 0-16,-21-21 0,0 21 15,-1 0-15,1-21 0,0 0 16,21-21-1,0 0 1,0 0-16,0 0 0,0-1 16,0 1-16,0 0 0,0-21 15,21 21-15,0-1 0,1 1 16,-22-21-16,21 21 0,0 0 0,21-1 16,-21 1-16,1 21 0,-1-21 15,21 0-15,-21 21 0,0-21 0,1 21 16,-1 0-16,0-21 0,0 21 0,-21-22 15,21 22-15,0 0 0</inkml:trace>
  <inkml:trace contextRef="#ctx0" brushRef="#br0" timeOffset="80800.14">16806 3535 0,'-21'63'31,"0"-41"-31,21-1 0,0 0 16,0 0-16,0 0 0,-21 0 16,21 1-16,-21-1 0,21 0 0,0 21 15,0-21-15,0 1 0,0-1 0,0 0 16,0 0-16,0 21 0,0-20 15,0-1-15,0 0 0,0 0 16,0 0-16,21-21 16,0 0-16,0 0 0,0 0 0,0 0 15,1 0-15,-1 0 0,21 0 0,-21-21 16,22 21-16,-22-21 0,0 0 16,21 0-16,-21-1 0,1 1 0,20 0 15,-21 0-15,0-21 0,0 20 16,1 1-16,-22-21 0,0 21 0,0-22 15,0 22-15,0 0 0,0-21 16,0 21-16,0-1 0,0 1 16,0 42 46,0 1-46,21-22-1,0 0-15</inkml:trace>
  <inkml:trace contextRef="#ctx0" brushRef="#br0" timeOffset="81239.14">17462 3747 0,'0'21'16,"22"-21"-1,-1 0-15,0 0 16,0 0-16,0 0 0,0 0 0,1 0 16,-1 0-16,21-21 0,-21 21 15,0-22-15,22 1 0,-22 21 0,0-21 16,0 0-16,0 0 0,1 21 16,-1-21-16,-21-1 0,0 1 0,0 0 15,0 0-15,-21 21 16,-1 0-16,1 0 0,0 0 15,-21 0-15,21 0 0,-22 0 16,1 0-16,21 21 0,-22 0 16,22 0-16,0 1 0,0-1 0,0 21 15,0-21-15,-1 0 0,22 22 16,0-22-16,0 0 0,0 0 0,0 0 16,0 22-16,0-22 0,0 0 0,0 0 15,0 0-15,22 1 0,-1-1 16,-21 0-16,21-21 0,0 21 0,0 0 15,0-21-15,22 0 0,-22 0 16,0 0-16,0 0 0,22 0 16,-22 0-16,0 0 0,0-21 0,21 21 0,-20-21 15,-1 0-15,21 0 16,-21-1-16,0 1 0</inkml:trace>
  <inkml:trace contextRef="#ctx0" brushRef="#br0" timeOffset="81717.99">18119 2858 0,'0'0'0,"21"21"31,0-21-15,0 21-16,0 0 0,22-21 16,-22 21-16,21 0 0,0 1 0,-20-1 15,20 0-15,0 21 0,1-21 16,-1 22-16,-21-1 0,21 0 0,-20 1 16,-1 20-16,21-20 0,-42-1 15,21 0-15,0 22 0,-21-22 0,22 0 16,-22 1-16,0-1 0,0 22 0,0-43 15,0 21-15,-22 0 16,1 1-16,-21-1 0,21 0 0,-22 1 16,1-1-16,0 0 0,-1-20 15,1 20-15,0 0 0,-1-21 0,1 22 16,0-22-16,-1 0 0,22 0 0,-21 0 16,21-21-16,0 22 0,-1-1 15,1-21-15,21-21 47,0-1-47,0 1 0,21 0 0,1 0 16,-1 0-16,0-22 0,0 22 15</inkml:trace>
  <inkml:trace contextRef="#ctx0" brushRef="#br0" timeOffset="82100.39">19960 3577 0,'-21'-21'15,"0"21"1,21-21 15,-21 21 63,-1 0-94,22 21 0,-21-21 16,21 21-16,-21-21 0,21 21 15,-21-21-15,21 22 0</inkml:trace>
  <inkml:trace contextRef="#ctx0" brushRef="#br0" timeOffset="82740.02">19854 3958 0,'-21'21'16,"21"-42"62,0 0-63,21 21 1,-21-21 15,21 21-15,1 0-1,-22 21-15,0 0 16,0 0-16,0 1 16,0-1-16,0 0 15,0 0 1,-22-21-16,1 0 0,0 0 16,0 0-16,0 0 15,0 0 1,21-21-1,0 0-15,0 0 16,21-1-16,0 22 16,0 0-16,0 0 0,0 0 15,1 0-15,-1 0 0,0 0 16,0 22-16,-21-1 0,21 21 16,-21-21-16,0 0 0,0 1 15,0 20-15,0-21 0,-21 0 16,21 22-16,-42-22 0,21 21 0,-22 0 15,1-20-15,-22-1 0,22 21 16,-21-21-16,-1 0 0,1 1 0,20-22 16,-20 21-16,20-21 0,1 0 0,0 0 15,-1 0-15,22 0 0,-21 0 0,21 0 16,21-21-16</inkml:trace>
  <inkml:trace contextRef="#ctx0" brushRef="#br0" timeOffset="83475.32">19939 3577 0,'-21'21'47,"0"-21"-31,21 22-16,-22-22 31,22 21-31,0 0 16,22-21-1,-1 0 1,0 0-16,0 0 0,0 0 15,-21-21 1,21 21-16,-21-21 0,0-1 16,0 1-1,-21 21 1,0 0-16,0 0 16,0 0-1,0 0-15,-1 0 16,22 21-1,-21-21-15,42 0 47</inkml:trace>
  <inkml:trace contextRef="#ctx0" brushRef="#br0" timeOffset="85299.13">15473 4699 0,'-21'0'15,"-1"0"1,1 0-1,0 0-15,0 0 0,0 0 16,0 0-16,-1 0 0,1 0 0,0 0 16,-21 0-16,21 0 0,-1 0 15,1 0-15,0 0 0,0 0 16,0 0-16,0 0 0,-1 0 0,1 0 16,0 0-16,0 0 0,0 0 15,0 0-15,-1 0 0,1 0 31,0 0-15,21 21 15,21-21-15,0 0-16,1 0 16,-1 0-16,0 0 15,0 0-15,0 0 16,0 0-16,22 0 0,-22 0 15,0 0-15,21 0 0,-20 0 16,20 0-16,0 0 0,1 0 0,-1 0 16,0 0-16,1 0 0,-1 0 15,0 0-15,1 0 0,-1 0 0,21 0 16,-20 0-16,-1 0 0,0 0 0,22 0 16,-22 0-16,22 0 0,-1 0 15,1 0-15,-1 0 0,1 0 0,-1 0 16,-20 0-16,20 0 0,1 0 0,-1 0 15,1 0-15,-1 0 0,-21 0 16,22 0-16,-22 0 0,22 0 16,-22 0-16,0 0 0,22 0 15,-22 0-15,1 0 0,-1 0 0,21 0 16,-20 0-16,-1 0 0,0 0 0,1 0 16,-1 0-16,0 0 0,1 0 15,-22 0-15,42 0 0,-20 0 16,-22 21-16,0-21 0,0 0 15,0 0-15,-42 0 125,0 0-125</inkml:trace>
  <inkml:trace contextRef="#ctx0" brushRef="#br0" timeOffset="85948.14">16362 4826 0,'0'-21'15,"21"21"-15,-42 21 63,0 0-47,-1 0-16,1 1 0,-21-1 0,21 21 15,0-21-15,-22 0 0,22 22 16,-21-1-16,21-21 0,-22 22 0,1-1 15,0-21-15,-1 21 0,1 1 0,-22-1 16,22 0-16,-21 1 0,-1-1 16,22 0-16,-22-20 0,1 20 0,20 0 15,1 1-15,-21-22 0,20 21 16,1-21-16,21 0 0,-22 1 0,22-1 16,0 0-16,0 0 0,0-21 0,0 21 15,-1-21 1,1 0 15,21-21-31</inkml:trace>
  <inkml:trace contextRef="#ctx0" brushRef="#br0" timeOffset="86423.87">15240 5440 0,'0'0'16,"0"21"15,0 0-15,0 0-16,-21-21 0,21 22 0,-21-1 16,21 0-16,0 0 0,-22 0 15,1 0-15,21 22 0,-21-22 0,0 0 16,0 0-16,-22 22 0,22-22 15,21 0-15,-21 0 16,0 0-16,0-21 0,21 21 0,-21-21 16,21 22-16,21-22 47,0 0-47,0 0 0,0 0 15,0 0-15,1 0 0,-1 0 16,0 0-16,0 0 0,21 0 0,1-22 15,-22 22-15,21 0 0,22 0 0,-22-21 16,0 21-16,1 0 0,-1 0 16,0 0-16,-20 0 0,-1 0 0,0 0 15,0 0-15,0 0 16,-42 0 31,21-21-47,-21 21 15</inkml:trace>
  <inkml:trace contextRef="#ctx0" brushRef="#br0" timeOffset="87168.34">12107 6244 0,'21'0'0,"-21"-42"31,0 21-31,-21 21 16,-21 0-1,21 0-15,0 21 0,-1-21 16,-20 21-16,21 0 0,-21 0 0,20 1 16,1 20-16,-21-21 0,21 21 15,0 1-15,-1 20 0,1-20 0,0-1 16,0 21-16,0-20 0,0-1 0,21 0 15,0 22-15,-22-22 0,22-21 16,0 22-16,0-1 0,0-21 16,0 0-16,0 1 0,22 20 0,-1-42 15,-21 21-15,21 0 0,0 0 16,0-21-16,0 0 0,22 0 0,-22 0 16,0 0-16,0 0 0,22 0 0,-22 0 15,21-21-15,-21 0 0,22 0 16,-1 21-16,-21-21 0,21 0 0</inkml:trace>
  <inkml:trace contextRef="#ctx0" brushRef="#br0" timeOffset="87983.15">12446 6583 0,'0'0'0,"0"-42"16,-21 42-1,0 0-15,-1 21 16,22 0-16,-21 0 0,0 0 15,21 0-15,0 22 0,-21-22 0,21 21 16,-21-21-16,21 22 0,-21-22 0,21 0 16,0 21-16,0-20 0,0-1 15,0 0-15,0 0 0,0 0 0,21-21 16,0 0-16,0 0 16,21 0-16,-20 0 0,-1 0 15,21-21-15,-21 21 0,22-21 16,-22 0-16,0 0 0,0-1 0,0 1 15,0 0-15,1 0 0,-22 0 16,0 0-16,0-1 0,0-20 0,0 21 16,0 0-16,-22 0 0,1-1 15,0 22-15,0 0 0,0 0 16,0-21-16,-1 21 0,22-21 31,22 0-15,-1 21-16,0-21 0,0 21 15,0 0-15,22 0 0,-22 0 0,0 0 16,21 0-16,-21 0 16,22 0-16,-22 21 0,21-21 0,-21 21 15,22 0-15,-22 0 0,21-21 0,-21 22 16,1-1-16,-22 0 0,0 0 16,21 21-16,-21-20 0,0-1 0,0 0 15,0 0-15,0 0 0,0 0 0,0 1 16,0-1-16,-21 0 15,21 0-15,0 0 0,-22-21 16,22 21-16,0-42 47,0 0-47,0 0 0,0 0 16,0-22-16,0 22 0,22 0 15,-1-21-15,-21 21 0,21-22 0,0 22 16,0-21-16,22-1 0,-22 22 0,21-21 15,-21 21-15,22 0 0,-22-1 16,21 1-16,-21 21 0,22 0 0,-22 0 16,0 0-16,0 21 0,0 1 15,0-1-15,1 0 0,-1 21 0,-21-21 16,0 22-16,0-22 0,0 21 0,0-21 16,0 22-16,0-22 0,0 0 15,0 21-15,0-20 0,0-1 16,0 0-16,0 0 15,0-42 17,21 0-17,0 0-15</inkml:trace>
  <inkml:trace contextRef="#ctx0" brushRef="#br0" timeOffset="88359.3">14076 6456 0,'-106'21'15,"85"0"1,-22 0-16,22 1 0,0-1 16,0 0-16,21 0 0,-21 0 15,21 0-15,0 1 0,0-1 16,0 0-16,0 0 15,21 0-15,0-21 0,0 21 16,0-21-16,1 22 0,-1-22 0,0 21 16,0 0-16,0-21 15,0 21-15,-21 0 16,0 0-16,0 1 0,0-1 16,-21-21-16,0 21 15,-21-21-15,21 21 0,-1-21 0,-20 0 16,21 0-16,0 21 0,0-21 0,-1 0 15,1 0-15,0 0 16,21-21 0,0 0-1,21 21-15,-21-21 16</inkml:trace>
  <inkml:trace contextRef="#ctx0" brushRef="#br0" timeOffset="88635.34">14478 6562 0,'-64'-21'16,"43"21"-16,0 0 15,21 21-15,-21 0 0,0-21 16,21 21-16,-21 0 0,-1 0 0,1 22 15,21-22-15,-21 0 0,0 0 16,21 22-16,-21-22 0,0 0 16,21 0-16,0 0 0,0 0 0,0 1 15,0-1-15,21-21 16,0 0-16,21 0 16,-21 0-16,22 0 0,-22-21 0</inkml:trace>
  <inkml:trace contextRef="#ctx0" brushRef="#br0" timeOffset="88795.13">14605 6731 0,'0'0'0,"0"-42"0,0 21 16,0-1-16,0 1 0,0 0 16,0 0-16,-21 0 0,0 0 0,-1 21 15,1 0-15,0 0 0,0 0 16,0 0-16,0 0 0,-1 0 16,1 21-16,0-21 0,0 21 0,0 0 15,0-21-15,-1 0 16,22 21-16</inkml:trace>
  <inkml:trace contextRef="#ctx0" brushRef="#br0" timeOffset="89107.14">14880 6265 0,'0'0'0,"-21"0"31,21 22-15,-21-1-16,21 0 15,0 0-15,0 21 0,0-20 0,0 20 16,-21 0-16,21 1 0,0-1 16,0 0-16,0 1 0,-22-1 0,22-21 15,-21 21-15,21-20 0,-21 20 0,21-21 16,0 0-16,0 0 0,0 1 15,0-1-15,0 0 16,21-42 15,0 0-31</inkml:trace>
  <inkml:trace contextRef="#ctx0" brushRef="#br0" timeOffset="89492.36">15028 6752 0,'21'0'31,"1"0"-15,-1 0-16,0-21 0,-21 0 0,21 21 15,0-21-15,0 21 0,1-21 16,-1 21-16,0-22 0,0 1 15,-21 0-15,0 0 0,-21 21 16,0-21 0,0 21-16,-1 0 0,1 0 0,-21 0 15,21 21-15,0 0 0,-1 0 16,1 0-16,0 1 0,0-1 0,0 0 16,0 0-16,21 0 0,0 0 15,0 1-15,0-1 0,-22 0 0,22 0 16,0 0-16,0 0 15,0 1-15,22-22 0,-22 21 16,21-21-16,0 0 0,0 0 16,0 0-16,0 0 0,1 0 15,-1 0-15,0 0 0,0-21 0,0-1 16,0 1-16,1 21 0</inkml:trace>
  <inkml:trace contextRef="#ctx0" brushRef="#br0" timeOffset="89887.46">14563 6562 0,'21'0'0,"-42"0"0,42 21 16,0-21-16,0 21 16,0 0-16,-21 0 0,0 1 15,0-1-15,0 0 16,0 0-16,0 0 0,0 0 15,0 1-15,0-1 0,0 0 0,-21 0 16,21 0-16,-21 0 16,0-21-16,0 22 0,-1-22 15,1 21-15,0-21 0,0 0 16,0 0-16,0 0 0,-1 0 16,1 0-16,0 0 0,0 0 15</inkml:trace>
  <inkml:trace contextRef="#ctx0" brushRef="#br0" timeOffset="90907.62">16891 4953 0,'0'0'0,"0"-21"31,-21 21-15,21 21 0,0 0-16,21 0 15,0 22-15,0-22 16,22 0-16,-22 21 0,21 1 0,0-22 16,22 21-16,-22 1 0,22-22 15,-1 21-15,-20 0 0,20-20 0,1 20 16,-1 0-16,-21-21 0,22 22 0,-22-22 15,1 0-15,-1 21 16,43 1-16,-64-22 0,0-21 16,0 21-16,0-21 0,0 0 31,-21-21-15,0 0-1,0 0-15,0-1 16,0 1-16,0 0 0,-21 0 0,21 0 15,0 0-15,-21 21 16,0-22-16,0 22 16,21-21 15,0 42 0,21-21-15,-21 22-16,21-22 0,0 21 0,0 0 15,-21 0 1,22 0-16,-22 0 0,0 1 16,0-1-16,0 0 0,-22 0 15,-20 0-15,21 0 16,-21-21-16,-1 22 0,-20-1 0,20 0 16,1 0-16,0-21 0,21 0 15,-22 21-15,22-21 0</inkml:trace>
  <inkml:trace contextRef="#ctx0" brushRef="#br0" timeOffset="91464.16">17801 6223 0,'0'0'0,"0"-21"15,0 42 17,0 0-32,0 22 0,0-22 15,0 21-15,0 0 0,0 1 0,0-1 16,0 0-16,0 1 0,0-1 0,0-21 16,0 22-16,-21-1 0,21-21 15,-21 0-15,21 0 0,0 1 16,-21-1-16,21 0 0,-22 0 0,22 0 15,0-42 17,0 0-32</inkml:trace>
  <inkml:trace contextRef="#ctx0" brushRef="#br0" timeOffset="91933.14">17716 6498 0,'0'0'0,"0"-42"0,0 0 0,0 20 0,0-20 0,0 21 15,0 0-15,22 0 0,-1-1 16,0 1-16,-21 0 0,21 0 0,0 0 16,0 0-16,1-1 0,-1 22 15,0-21-15,0 21 0,21 0 16,-20 0-16,-1 0 0,21 0 0,-21 0 16,0 0-16,1 21 0,-1 1 0,0-1 15,-21 0-15,0 0 0,0 21 16,0-20-16,-21 20 0,-22-21 0,22 21 15,-21-20-15,21 20 0,-22-21 16,1 0-16,21 0 0,0 1 16,0-1-16,-1-21 0,1 0 0,0 21 15,0-21-15,0 0 16,21-21 0,-21 21-16,21-21 0,0 42 31,21 0-16,0 0-15,-21 0 16,21 0-16,-21 1 0,21-1 0,-21 0 16,0 0-16,21 0 0,1-21 0,-22 21 15,21 1-15,-21-1 16,21-21-16,-21 21 0,21-21 16,0 0-1,0 0-15,1 0 16,-1 0-16,0 0 0,0-21 15,0 0-15,0 21 0</inkml:trace>
  <inkml:trace contextRef="#ctx0" brushRef="#br0" timeOffset="92324.01">18267 6689 0,'0'-21'62,"21"21"-62,0-22 16,0 1-16,0 21 0,1-21 15,20 21-15,-21-21 0,0 0 16,0 0-16,-21-1 0,0 1 16,0 0-1,-21 21-15,-21 0 0,21 0 16,0 21-16,-22 0 0,1 1 0,21-1 15,-22 0-15,22 0 0,0 0 16,0 22-16,0-22 0,0 0 0,21 0 16,0 21-16,0-20 0,0-1 0,0 0 15,0 0 1,21-21-16,0 0 0,0 21 0,0-21 16,0 0-16,22 0 0,-22 0 0,21 0 15,-21 0-15,22 0 0,-1 0 16,0-21-16,1 21 0,-1-21 0,0 21 15,1-21-15,-22 0 0,21-1 0,-21 1 16,22 0-16,-22-21 0</inkml:trace>
  <inkml:trace contextRef="#ctx0" brushRef="#br0" timeOffset="92643.44">18923 6456 0,'0'0'16,"0"-21"-16,0 42 31,0 0-31,0 0 0,0 22 15,0-22-15,0 0 0,0 21 16,0-21-16,-21 22 0,21-22 0,0 21 16,0-21-16,0 22 0,0-1 0,0-21 15,-21 22-15,21-1 0,0 0 16,0 1-16,-22 20 0,22-21 0,0 22 16,-21-1-16,0 1 0,21-1 0,-21 1 15,0-1-15,0 1 0,-1-1 0,1-20 16,-21 20-16,21 1 0,0-22 15,-1 0-15,1 1 0,0-1 0,0 0 16,0-20-16,21-1 0,0 0 16,-21 0-16,21-42 31,0 0-31,21 0 0,-21-1 16,21-20-16,0 0 0,0-1 0,0 1 15,1 0-15</inkml:trace>
  <inkml:trace contextRef="#ctx0" brushRef="#br0" timeOffset="92984.14">18902 6625 0,'0'0'0,"0"-21"0,0 0 0,0-21 16,0 20-16,0 1 0,0 0 15,0 0-15,21 21 0,0-21 16,0 0-16,0 21 0,1 0 15,-1 0-15,0 0 0,0 0 16,0 0-16,22 0 0,-22 0 0,0 21 16,0 0-16,0 21 0,-21-21 0,0 1 15,0 20-15,0-21 0,0 0 16,0 22-16,-42-22 0,21 0 0,0 0 16,-1 0-16,1 0 0,0 1 0,-21-22 15,21 21-15,-1-21 16,1 0-16,21 21 0,-21-21 15,21-21 32,0 0-47,21-1 16</inkml:trace>
  <inkml:trace contextRef="#ctx0" brushRef="#br0" timeOffset="93472.15">19621 6435 0,'0'0'0,"0"-21"16,-21 21 0,0 0-16,0 0 0,0 21 15,0 0-15,-1 0 16,22 0-16,-21 0 0,0 1 0,0-1 15,21 0-15,-21 21 0,0-21 16,-1 1-16,1 20 0,0-21 0,21 0 16,0 0-16,0 1 0,0-1 0,0 0 15,0 0-15,21 0 16,0-21-16,1 0 0,-1 0 16,0 0-16,21 0 0,-21 0 0,1 0 15,20 0-15,-21 0 0,21-21 0,-20 0 16,-1 21-16,21-21 0,-21 0 15,0-1-15,1 1 0,-1 0 0,0-21 16,-21 21-16,0-22 0,0 22 16,0-21-16,0 21 0,0-1 0,0 1 15,0 0-15,-21 0 0,0 21 0,-1 0 16,1 0-16,0 0 0,0 0 16,0 0-16,-22 0 0,22 0 0,0 0 15,0 21-15,-21-21 0,20 21 0,1-21 16,21 21-1,-21-21-15,21 22 16,21-22-16,0 0 16,22 0-16,-22 0 15,0 0-15</inkml:trace>
  <inkml:trace contextRef="#ctx0" brushRef="#br0" timeOffset="93892.14">19875 6519 0,'0'-21'31,"0"0"-31,22 21 0,-1-21 16,0 0-16,0 21 0,0 0 16,0-21-16,1 21 0,-1 0 0,0 0 15,0 0-15,0 0 0,22 0 16,-22 0-16,0 0 0,0 0 0,0 21 15,0 0-15,1 0 0,-22 0 0,0 0 16,0 22-16,0-22 0,0 0 16,0 0-16,0 0 0,0 22 0,-22-22 15,1-21-15,21 21 0,-21 0 16,0 0-16,0-21 16,21 22-16,0-44 31,0 1-16,0 0-15,0 0 0,0 0 0,0 0 16,0-1-16,21 1 0,0 0 0,-21 0 16,21 0-16,-21-22 0,21 22 15,1 0-15,-1 0 0,0 21 0,0-21 16,0 0-16,0-1 0,1 1 16,20 21-16,-21-21 0,0 0 0,22 0 15</inkml:trace>
  <inkml:trace contextRef="#ctx0" brushRef="#br0" timeOffset="94255.23">20997 6054 0,'0'0'0,"0"-21"31,0 42 0,0 0-31,0 0 16,0 0-16,-21 0 0,0 1 16,-21 41-16,20-21 0,22 1 15,-21-1-15,0 0 0,0 1 16,0-1-16,0 0 0,21 1 0,-22-1 16,22-21-16,0 22 0,0-22 0,0 21 15,0-21-15,0 0 0,0 1 16,0-1-16,0 0 0,22-21 15,-1 0-15,0 0 0,0 0 16,0 0-16,0 0 0,1 0 16,-1 0-16,0 0 0,0-21 0,0 0 15,0 21-15,1-22 0,20 1 0,-21 0 16,0 0-16,0 0 0,22 0 16,-22-1-16,0 1 0</inkml:trace>
  <inkml:trace contextRef="#ctx0" brushRef="#br0" timeOffset="94524.04">20870 6371 0,'0'0'0,"-21"0"0,0-21 16,42 21 0,0-21-1,0 21-15,1 0 0,20 0 16,-21 0-16,21-21 0,1 21 15,-22 0-15,21 0 0,-21 0 0,22-21 16,-22 21-16,0 0 0,0 0 0,0 0 16,-42 0 46,0 0-62</inkml:trace>
  <inkml:trace contextRef="#ctx0" brushRef="#br0" timeOffset="96468.14">1058 8615 0,'0'0'0,"0"-21"0,0 0 16,0 42 15,-21 0-31,21 0 15,0 0-15,0 22 0,0-1 0,0 21 16,0-20-16,0 20 0,0 1 16,0-1-16,0-20 0,0 20 0,0 1 15,-21-1-15,0 1 0,21-1 16,-21 1-16,-1-1 0,22 1 0,-21-22 16,0 21-16,0-20 0,21-1 15,-21 0-15,21-20 0,-21-1 16,21 0-16,0 0 0,0-42 31,0 0-15,0-22-16,0 22 0,0 0 15</inkml:trace>
  <inkml:trace contextRef="#ctx0" brushRef="#br0" timeOffset="96992.12">656 9123 0,'0'0'0,"0"-42"0,-21-1 0,0 22 16,0-21-16,21-1 0,0 22 16,-22-21-16,22 0 0,0-1 15,0 22-15,22-21 0,-1-1 0,0 1 16,21 21-16,1-21 0,-1 20 16,21 1-16,1 0 0,-1 21 0,1 0 15,-1 0-15,1 0 0,21 0 16,-22 21-16,1 0 0,-22 22 0,21-22 15,-20 21-15,-22 1 0,0-1 16,-21 0-16,0 22 0,-21-22 0,0 22 16,-22-22-16,1 21 0,0-20 15,-22-1-15,22 0 0,-22 1 16,22-1-16,-21-21 0,20 0 16,1 1-16,0-1 0,-1 0 0,1 0 15,0-21-15,20 0 0,1 0 16,0 0-16,0 0 0,0 0 0,21-21 15,0 0 1,0 0-16,21 21 16,0 0-16,0 0 0,0 0 15,22 0-15,-22 0 0,0 21 0,0-21 16,22 21-16,-22 0 0,0 0 16,0 0-16,0 1 0,0-1 15,1 0-15,-1 0 0,-21 0 16,0 0-16,21 1 0,-21-1 0,21 0 15,-21 0-15,21-21 0,-21 21 16,21-21-16,1 0 16,-1 0-16,0-21 15,-21 0-15,21 0 16,0 0-16,0-1 0</inkml:trace>
  <inkml:trace contextRef="#ctx0" brushRef="#br0" timeOffset="97348.13">1482 9356 0,'21'0'47,"0"0"-47,0 0 16,0 0-16,0-21 0,22 21 15,-22-22-15,0 1 0,0 0 0,0 21 16,1-21-16,-22 0 15,0 0-15,-22 21 16,1 0 0,-21 21-16,21 0 0,0-21 0,-22 21 0,22 0 15,0 22-15,-21-22 16,20 0-16,22 21 0,0-21 0,-21 22 16,21-22-16,0 0 0,0 21 15,0-20-15,0-1 0,21 0 0,1 0 16,-1-21-16,0 21 0,0-21 15,0 0-15,22 0 0,-22 0 0,21 0 16,0-21-16,1 0 0,-1 0 16,0 0-16,1-1 0,-1 1 0,0 0 15,1-21-15</inkml:trace>
  <inkml:trace contextRef="#ctx0" brushRef="#br0" timeOffset="97672.16">2307 9144 0,'0'0'0,"0"-21"15,-21 21 1,0 21-16,21 0 16,0 0-16,0 1 0,0 20 15,0-21-15,0 21 0,0 1 0,0-1 16,0 0-16,0 22 0,0 84 16,-21-84-16,21-1 15,0 1-15,-22-1 0,22 1 0,0-1 16,0 1-16,-21-1 0,0 22 15,21-1-15,-21 1 0,0 0 0,0-22 16,21 22-16,-22-22 0,1 22 16,0-21-16,0-1 0,0-21 15,21 1-15,-21-1 0,21 0 0,-22-20 16,22-1-16,0-42 16,0-1-1,0-20-15,0 21 0,0-21 0,0-22 16,0 22-16,0-22 0,22-20 15</inkml:trace>
  <inkml:trace contextRef="#ctx0" brushRef="#br0" timeOffset="97999.97">2201 9356 0,'0'0'0,"0"-64"0,0 43 16,0 0-16,0 0 0,21 0 15,-21-1-15,22 22 0,-1-21 16,21 21-16,-21 0 0,22 0 0,-22 0 16,21 0-16,0 0 0,1 0 15,-1 0-15,-21 21 0,22 1 0,-22-1 16,21 0-16,-21 0 0,-21 0 0,0 22 16,0-22-16,0 0 0,-21 21 15,0-21-15,-21 22 0,-1-22 16,1 21-16,0-21 0,-1 1 15,22-1-15,-21 0 0,-1 0 0,22 0 16,0-21-16,0 0 0,0 0 16,42-21-1,-21 0 1,21 21-16,0-21 0,0 0 16</inkml:trace>
  <inkml:trace contextRef="#ctx0" brushRef="#br0" timeOffset="98412.14">2963 9165 0,'0'0'0,"0"-21"0,-21 21 31,0 0-31,0 0 16,21 21-16,-21-21 0,21 21 0,-22 1 15,22-1-15,-21 21 0,21-21 16,-21 0-16,21 22 0,0-22 0,0 0 15,0 21-15,0 1 0,0-22 0,0 0 16,0 21-16,0-20 0,21-1 16,0 0-16,1-21 0,-1 0 15,0 0-15,0 0 0,0 0 16,22 0-16,-22 0 0,0-21 0,0 0 16,0 21-16,0-22 0,1-20 0,-1 21 15,-21 0-15,21 0 0,-21-1 16,0-20-16,0 21 0,0 0 0,0-22 15,-21 22-15,0 0 0,-1 0 16,1 0-16,0 0 0,0 21 0,0 0 16,0 0-16,-22 0 0,22 0 0,0 0 15,0 21-15,0 0 16,21 0-16,0 0 16,0 0-16,0 1 15,21-22 1,0 0-16,0 0 0</inkml:trace>
  <inkml:trace contextRef="#ctx0" brushRef="#br0" timeOffset="98788.08">3302 9250 0,'0'-21'16,"0"0"-16,0-1 15,21 22-15,0 0 0,0-21 16,22 21-16,-22 0 0,0 0 16,21 0-16,-20 0 0,20 0 0,-21 0 15,0 21-15,0 1 0,1-1 16,-1 0-16,0 21 0,-21-21 0,0 1 16,0-1-16,0 0 0,0 21 0,0-21 15,-21 1-15,0-1 0,-1 0 16,1 0-16,0 0 0,0-21 0,0 21 15,21-42 17,0 0-32,0 0 0,0 0 15,0 0-15,21-1 16,0 1-16,-21 0 0,21 0 0,0-21 16,1 20-16,-1-20 0,0 21 15,0-21-15,21-1 0,-20 1 0,20 0 16,-21-1-16,21 1 0</inkml:trace>
  <inkml:trace contextRef="#ctx0" brushRef="#br0" timeOffset="99036.13">4233 8657 0,'0'0'0,"-21"0"16,0 0-16,0 21 16,21 1-16,0 20 0,-21-21 0,-1 21 15,22 1-15,-21-1 0,21 0 16,0 22-16,0-22 0,0 1 15,0-1-15,0 0 0,0 1 0,0-22 16,0 21-16,0 0 0,0-20 16,0-1-16,0 21 0,0-21 0,0 0 15,0 1-15,0-1 0,0 0 16,21-21 0,1 0-16,-1-21 15,-21 0-15,21-1 16,-21 1-16</inkml:trace>
  <inkml:trace contextRef="#ctx0" brushRef="#br0" timeOffset="99220.14">4000 9208 0,'-21'0'0,"42"0"0,-63 0 0,21 0 0,42 0 47,0 0-47,0 0 0,1 0 15,-1-22-15,21 1 0,-21 21 16,0-21-16,1 21 0,20-21 0,-21 0 16,0 21-16,0-21 0,1-1 0,-1 22 15</inkml:trace>
  <inkml:trace contextRef="#ctx0" brushRef="#br0" timeOffset="99587.49">4318 9165 0,'0'64'16,"21"-64"0,0 0-1,0 0-15,1-21 0,-1-1 16,21 1-16,-21 21 0,0-21 16,1 0-16,-1 0 0,0 0 0,0-1 15,0 1-15,-21 0 0,0 0 16,-21 21-1,0 0-15,0 0 16,0 21-16,-1 0 0,1 0 0,0 1 16,-21-1-16,21 0 0,-1 0 15,1 0-15,21 0 0,0 22 0,-21-22 16,21 0-16,0 0 0,0 0 0,0 1 16,0-1-16,21 0 15,0-21-15,1 21 0,20-21 16,-21 0-16,0 0 0,22 0 0,-1 0 15,0 0-15,-21 0 0,22 0 16,-1 0-16,-21 0 0,0-21 16,1 0-16,-1 21 0,0-21 0</inkml:trace>
  <inkml:trace contextRef="#ctx0" brushRef="#br0" timeOffset="99911.54">4826 9250 0,'0'0'0,"0"-21"0,0 0 0,0-1 16,21 1-16,0 0 0,-21 0 0,21-21 15,1 20-15,-1 1 0,0 0 16,21 0-16,-21 0 0,22 0 0,-22-1 15,21 22-15,-21 0 0,1 0 0,-1 0 16,21 0-16,-21 22 0,0-1 16,1 21-16,-1-21 0,-21 0 15,0 22-15,21-1 0,-21-21 0,0 22 16,0-22-16,0 21 0,0-21 16,0 0-16,0 1 0,0-1 0,0 0 15,0-42 16,0 0-15,0-1-16,0 1 0,0 0 16,21 0-16,0 0 0,-21 0 15,21-22-15,-21 22 0,22 0 0,-22-21 16,21 20-16,0 1 0,-21 0 0,21 0 16,0 0-16,-21 0 0,21 21 15,1 0-15,-22-22 0,21 22 16</inkml:trace>
  <inkml:trace contextRef="#ctx0" brushRef="#br0" timeOffset="100075.26">5630 9165 0,'0'21'16,"21"-21"-1,1 0 1,-22-21 15</inkml:trace>
  <inkml:trace contextRef="#ctx0" brushRef="#br0" timeOffset="101732.11">6435 9313 0,'0'0'0,"-22"0"0,22 22 0,0-44 47,0 1-47,0 0 0,0 0 16,22 0-16,-1-22 0,0 1 0,-21 21 15,21-43-15,0 22 0,0-21 16,1-1-16,-1 1 0,-21 20 0,21-20 16,-21-1-16,21 22 0,-21-22 15,0 22-15,0 0 0,0 21 16,0-1-16,0-20 0,0 21 15,-21 21 1,21 21-16,0 0 0,0 22 16,0-22-16,0 21 0,0 0 0,0 1 15,21-1-15,-21 22 0,0-1 16,0-21-16,0 22 0,0-1 0,0 1 16,0-22-16,0 22 0,0-22 0,0 0 15,0-20-15,0 20 0,0-21 0,0 0 16,0 0-16,21 1 0,0-1 15,1-21-15,20 0 16,-21 0-16,0 0 0,0 0 0,1 0 16,-1-21-16,21-1 0,-21 1 15,22 0-15,-1 0 0,-21 0 0,21-22 16,-20 22-16,20-21 0,-21 21 0,0-22 16,0 22-16,1-21 0,-22 21 15,21 0-15,-21-1 0,-21 44 31,21-1-31,-22 0 16,22 0-16,0 0 0,0 0 0,0 22 16,0-22-16,0 0 0,0 0 15,0 0-15,0 1 0,0-1 16,0 0-16,0 0 0,0 0 16,22-21-16,-1 0 15,0 0-15,0 0 16,0-21-16,0 0 0,1 21 0,-1-21 15,0 0-15,0-1 0,0 1 0,-21 0 16,0 0-16,0-21 0,0 20 16,0 1-16,0 0 0,0 0 0,0 0 15,-21 0-15,0-1 0,0 22 16,0 0-16,-1 0 0,1 0 0,0 0 16,0 0-16,42 0 31,0 0-31,22 0 15,-22 0-15,21 0 0,0 0 0,22 0 16,-1-21-16,1 21 0,21-21 16,-22 21-16,22-21 0,-1 0 0,-20 21 15,21-21-15,-22 21 0,-21 0 0,22 0 16,-43-22-16,21 22 0,-20 0 16,-44 0-1,1 22-15,0-1 16,-21 0-16,-1 0 0,1 0 0,0 0 15,-1 1-15,1 20 0,0-21 0,-1 21 16,1-20-16,0 20 0,21-21 16,-22 0-16,22 0 0,21 1 15,-21-1-15,21 0 0,0 0 0,0 0 16,21 0-16,0-21 16,0 0-16,1 0 0,20 0 15,-21 0-15,21 0 0,1 0 0,-1-21 16,-21 0-16,22 21 0,-1-21 0,0 0 15,-21 0-15,22 21 0,-22-43 16,0 22-16,0 0 0,0 0 0,-21 0 16,0-1-16,0-20 0,0 21 15,0 0-15,0 0 0,0-1 16,0 1-16,0 42 31,0 1-15,0-1-16,0 0 0,0 0 0,0 21 15,0-20-15,0 20 0,0-21 0,0 21 16,0 1-16,0-1 0,0 0 16,0 1-16,0-1 0,0 22 0,0-22 15,0 21-15,-21 1 0,21 21 0,0-22 16,0 1-16,0-1 0,0 22 16,0-22-16,0 22 0,21 0 0,-21-1 15,22 1-15,-22 0 0,21-1 16,0 1-16,-21 0 0,0-1 0,21 22 15,-21-21-15,0-1 0,0 1 16,0 21-16,0-43 0,0 22 0,0 0 16,0-22-16,-21 1 0,0-1 0,0-20 15,21-1-15,-22 0 0,1-21 16,0 1-16,0-1 0,0-21 0,0 0 16,-22 0-16,22 0 0,0-21 0,0-1 15,-22 1-15,22 0 0,-21-21 0,21 21 16,-22-22-16,22-20 0,-21 20 0,0-20 15,20-1-15,-20 1 0,21-22 16,-21 1-16,20 20 0,1-21 16,21 1-16,0-1 0,0 0 0,0 1 15,0-22-15,0 21 0,21 1 16,1-1-16,20 0 0,0 22 0,22-22 16,-22 22-16,22-1 0,-1 1 0,-21 20 15,22-20-15,-22-1 0,22 22 16,-22 0-16,0-1 0,-20 1 0,20 0 15,-21-1-15,0 22 0,22-21 0,-22 21 16,-21-22-16,21 22 0,0 0 16,0 0-16,-21 0 0,0-1 0,21 1 15,1 0-15,-22 0 0,21 0 16</inkml:trace>
  <inkml:trace contextRef="#ctx0" brushRef="#br0" timeOffset="102191.94">10943 8319 0,'0'0'16,"-42"-22"-16,21 1 15,-1 21 1,1 0-16,0 0 0,0 0 0,0 21 16,0 1-16,-22-22 0,22 21 0,-21 21 15,21-21-15,-22 22 0,22-1 16,-21 0-16,21 1 0,-22 20 0,22-21 15,0 43-15,-21-21 0,20-1 0,-20 22 16,21-22-16,0 22 0,-22-22 16,22 1-16,0-1 0,21 1 15,0-1-15,0 1 0,0-1 0,0 1 16,21 21-16,-21-43 0,43-21 16,-22 21-16,0-20 0,21-22 15,-21 21-15,22-21 0,-1 0 0,-21 0 16,22 0-16,-22-21 0,21-1 15,-21 1-15,22 0 0,-22 0 0,0-21 16,0-1-16</inkml:trace>
  <inkml:trace contextRef="#ctx0" brushRef="#br0" timeOffset="102412.14">11134 8721 0,'0'0'0,"0"-21"15,-22 21-15,1 0 16,0 0-16,0 21 16,0 0-16,21 0 15,-21 0-15,21 0 0,-22 1 0,1-1 16,21 0-16,0 0 0,0 0 16,21-21 15</inkml:trace>
  <inkml:trace contextRef="#ctx0" brushRef="#br0" timeOffset="102571.21">11134 8700 0,'0'21'32,"0"0"-32,0 0 15,-22-21-15,22 21 0,-21 0 16,21 1-16,0-1 0,0 0 0,0 0 15,0 0-15</inkml:trace>
  <inkml:trace contextRef="#ctx0" brushRef="#br0" timeOffset="102871.26">11853 8657 0,'0'0'0,"-21"0"31,0 0-31,21 21 16,0 22-16,-21-22 0,21 21 16,0-21-16,-21 22 0,21-1 0,0 0 15,0 1-15,0-1 0,-22 0 16,1 1-16,21-1 0,-21 0 0,0 1 15,21-1-15,-21-21 0,21 22 0,-21-22 16,21 0-16,0 0 0,0 0 16,0 0-16,21-21 31,0-21-31</inkml:trace>
  <inkml:trace contextRef="#ctx0" brushRef="#br0" timeOffset="103123.41">12150 8742 0,'0'0'16,"21"-21"-16,0-22 0,0 22 0,-21 42 31,0 22-31,-21-22 16,0 21-16,21 1 0,0 20 15,0-21-15,-21 1 0,21-1 0,-22 0 16,1 1-16,21-1 0,0 0 0,-21 1 15,21-22-15,-21 0 0,21 21 16,0-20-16,-21-1 0,21 0 16,-21-21-16,21-21 47</inkml:trace>
  <inkml:trace contextRef="#ctx0" brushRef="#br0" timeOffset="103312.05">11769 9165 0,'0'0'0,"-22"0"0,1 0 31,42 0-15,1 0-1,-1 0-15,21 0 0,-21 0 0,0 0 16,22 0-16,-1-21 0,-21 21 15,22-21-15,-1 21 0,0-21 0,-21 21 16</inkml:trace>
  <inkml:trace contextRef="#ctx0" brushRef="#br0" timeOffset="103684.09">12446 9144 0,'0'21'0,"21"-21"31,0 0-31,0 0 16,1-21-16,-1 21 15,0-21-15,0 0 0,0 21 0,0-21 16,-21-1-16,0 1 16,0 0-16,0 0 0,0 0 15,-21 21-15,0 0 16,0 0-16,0 21 15,0-21-15,-1 21 0,1 0 0,0 22 0,0-22 16,0 0-16,0 21 0,21-21 16,-22 1-16,22-1 0,0 21 0,0-21 15,0 0-15,0 1 0,0-1 16,0 0-16,22 0 0,-1 0 16,0-21-16,0 0 0,0 0 15,0 0-15,1 0 0,-1 0 16,21 0-16,-21 0 0,0-21 0,22 0 15,-1 0-15,-21 0 0,22 21 0</inkml:trace>
  <inkml:trace contextRef="#ctx0" brushRef="#br0" timeOffset="103951.5">13208 8678 0,'0'0'0,"0"-63"31,-21 63-31,21 21 15,-21 0-15,-1 0 0,22 1 16,0 20-16,-21 0 0,0 1 0,21 20 16,0-21-16,0 22 0,-21-22 0,0 1 15,21 20-15,-21-21 0,21 1 16,-22-22-16,1 21 0,21-21 0,0 1 16,-21 20-16,21-21 0,-21-21 0,21 21 15,0 0-15,21-21 31,0-21-15,0 0-16,1 0 0,20 0 0,-21 0 16</inkml:trace>
  <inkml:trace contextRef="#ctx0" brushRef="#br0" timeOffset="104208.13">13674 8615 0,'0'0'16,"0"-21"-16,0 0 0,-22 21 31,1 21-31,21 0 0,-21 0 16,0 0-16,21 22 0,-21-1 0,0 21 15,-1-20-15,22-1 0,-21 22 16,0-22-16,0 21 0,21-20 0,-21-1 16,0 0-16,-1 1 0,1-22 0,0 21 15,21-21-15,-21 1 0,21-1 16,-21 0-16,21 0 0,21-21 31,0 0-31,0 0 16,0-21-16</inkml:trace>
  <inkml:trace contextRef="#ctx0" brushRef="#br0" timeOffset="104591.7">14055 8975 0,'0'0'0,"-22"21"0,-83 64 31,83-64-31,1 21 0,0-21 0,21 0 16,-21 1-16,21-1 0,-21 21 0,21-21 16,0 0-16,0 1 0,0-1 15,0 0-15,21 0 16,0-21-16,0 0 15,0 0-15,1 0 0,20 0 0,-21 0 16,0 0-16,0-21 0,1 0 0,20 21 16,-21-21-16,0-1 15,0 1-15,-21 0 0,0 0 0,22-43 16,-22 43-16,0-21 0,0 21 0,-22 0 16,1-1-16,0 22 0,0-21 15,-21 21-15,20 0 0,-20 0 0,21 0 16,0 0-16,0 0 0,-22 0 0,22 21 15,0-21-15,21 22 16,-21-22-16</inkml:trace>
  <inkml:trace contextRef="#ctx0" brushRef="#br0" timeOffset="104856.14">14393 8403 0,'0'21'32,"0"1"-17,0-1 1,0 0-16,0 0 15,-21-21-15,21 21 0,-21-21 16,0 21 0,21-42-1</inkml:trace>
  <inkml:trace contextRef="#ctx0" brushRef="#br0" timeOffset="105019.33">14541 8467 0,'0'0'0,"0"21"62,0 0-62,0 0 16,0 0 0,0 1-16,0-1 0,0 0 15</inkml:trace>
  <inkml:trace contextRef="#ctx0" brushRef="#br0" timeOffset="105259.34">15092 9165 0,'0'0'0,"0"21"0,0 1 16,0-1-16,0 0 15,0 0-15,0 0 0,0 0 0,-21-21 16,21 22-16,-22-1 0,22 0 16,-21 0-16,21 0 0,-21 0 15,0-21-15,21 22 0,-42-1 16,42 0-16,-22-21 0,1 0 0,0 0 16,0 0-16</inkml:trace>
  <inkml:trace contextRef="#ctx0" brushRef="#br0" timeOffset="106160.1">16425 9102 0,'0'0'0,"0"21"0,-21-21 16,21 21-1,21-21 1,0 0 0,1 0-16,20 0 0,-21 0 0,21-21 15,1 0-15,-1 0 0,-21-1 16,22 22-16,-22-42 0,21 21 0,-21 0 16,0 0-16,1-22 0,-22 22 0,0-21 15,0 21-15,0-22 0,0 22 16,0-21-16,0 21 0,0-1 0,0 1 15,0 0-15,-22 21 0,1 0 16,0 0 0,21 21-16,-21 0 0,21 22 15,-21-22-15,21 21 0,0 1 16,0-1-16,-21 21 0,21-20 16,-22 20-16,22 1 0,0-22 0,0 22 15,-21-1-15,21 1 0,0 20 0,0-20 16,-21 20-16,21 1 0,0 0 15,0-1-15,0 22 0,0-21 0,0 0 16,-21 20-16,0 1 0,0 0 0,-1-21 16,1 21-16,-21-22 0,21 1 15,-22 0-15,22-1 0,-21-20 0,21-1 16,0 1-16,-1-1 0,1-20 16,21-1-16,0-21 0,0 0 0,0 0 0,0 1 15,21-22-15,1 0 0,-1-22 16,21 1-16,0 0 15,1 0-15,-1-21 0,0 20 0,22-20 16,-22 0-16,22-1 0,-1 1 0,1-21 16,-22 20-16,22-20 0,-22 20 0,0-20 15,1-1-15,-1 1 0,-21-1 16,0-20-16,-21 20 0,0 1 0,0-22 16,-21 22-16,0-1 0,0-21 0,-22 22 15,1-1-15,21-20 0,-43 20 16,22 1-16,0 20 0,-1 1 0,1 0 15,0-1-15,-1 22 0,22 0 0,0 0 16,0 21-16,0 0 0,21-21 16,21 21-1,0 0 1,0 0-16,0-21 0,22 21 0,-22 0 16,0 0-16,21-22 0,1 1 15,-22 21-15,21-21 0,-21 21 0,22-21 16,-22 0-16</inkml:trace>
  <inkml:trace contextRef="#ctx0" brushRef="#br0" timeOffset="106663.9">17632 8932 0,'0'-21'0,"0"42"0,0-63 16,0 21-16,0 0 0,0 0 15,0-1-15,-21 22 0,-1 0 16,1 0-16,0 0 15,0 0-15,0 0 0,0 22 0,-22-1 16,22 0-16,0 0 0,0 0 0,-22 22 16,22-22-16,0 21 0,0 0 15,-21 1-15,20-22 0,1 21 0,0-21 16,21 22-16,0-22 0,-21 0 0,21 0 16,0 0-16,0 1 0,0-1 15,21-21 1,0 0-16,0 0 0,1 0 0,-1 0 15,0 0-15,0 0 0,0-21 16,0-1-16,22 1 0,-22 0 0,21 0 16,-21 0-16,1 0 0,20-1 0,-21 1 15,0-21-15,0 21 0,1-22 16,-22 22-16,21-21 0,-21 21 0,21 0 16,-21-22-16,0 22 0,0 42 31,0 0-31,0 1 15,-21 20-15,21-21 0,0 21 0,0-20 16,0 20-16,0 0 16,0-21-16,0 1 0,0 20 0,0-21 15,0 0-15,0 0 0,0 1 16,0-1-16,21-21 31,0 0-31,0 0 0,0 0 0,-21-21 16,22-1-16,-1 1 0</inkml:trace>
  <inkml:trace contextRef="#ctx0" brushRef="#br0" timeOffset="106919.32">18161 8657 0,'0'0'0,"0"-21"16,0 0-16,0 0 0,0 0 15,0 42 1,0 0-16,-21 0 15,21 0-15,-21 22 0,-1-1 0,1 0 16,21 22-16,-21-22 0,21 0 0,-21 22 16,0-22-16,0 1 0,21-1 15,-22 0-15,1 1 0,21-22 0,-21 0 16,21 21-16,0-21 0,0 1 16,0-1-16,21-21 15,0 0 1,1 0-16,-1-21 0,0-1 15</inkml:trace>
  <inkml:trace contextRef="#ctx0" brushRef="#br0" timeOffset="107312.12">18754 8911 0,'0'0'0,"21"-21"0,-21-21 15,-21 42-15,-1 0 16,-20 0-16,21 0 0,0 0 15,-22 0-15,1 21 0,21 0 0,-21 0 16,20 0-16,-20-21 0,21 22 16,0-1-16,0 0 0,21 0 15,0 0-15,0 0 0,0 1 16,0-1-16,0 0 0,21-21 0,0 21 16,0 0-16,21-21 0,-20 21 15,-1-21-15,21 22 0,-21-1 0,0-21 16,1 21-16,-1-21 0,0 21 0,-21 0 15,0 0 1,0 1-16,-21-22 0,0 0 16,-1 0-16,1 21 0,0-21 0,-21 0 15,-1 0-15,22 0 16,-21 0-16,21 0 0,-22 0 0,22 0 16,0 0-16,0 0 0,0 0 0,21-21 15,0-1-15,0 1 16,0 0-1,21 21-15,0-21 0,0 21 0,0-21 16</inkml:trace>
  <inkml:trace contextRef="#ctx0" brushRef="#br0" timeOffset="107695.9">19050 9081 0,'21'0'47,"0"0"-47,0 0 0,1-22 15,-1 22-15,0-21 0,21 0 16,-21 0-16,1 0 0,-1 0 16,0-1-16,0 1 0,-21 0 0,21 0 15,-21 0-15,0 0 0,-21 21 16,0 0-1,-21 0-15,20 21 0,1 0 16,-21 0-16,21 0 0,0 22 16,-22-22-16,22 21 0,0-21 15,0 22-15,21-22 0,0 21 0,0-21 16,0 0-16,0 1 0,0-1 0,0 0 16,0 0-16,21 0 0,0-21 15,0 21-15,0-21 0,22 0 0,-22 0 16,0 0-16,21 0 0,-20 0 0,20 0 15,0 0-15,-21 0 0,22-21 16,-1 0-16,-21 21 0</inkml:trace>
  <inkml:trace contextRef="#ctx0" brushRef="#br0" timeOffset="108091.29">19833 8446 0,'0'0'0,"0"-22"0,0-41 16,21 63-1,0 0-15,22 0 0,-22 0 16,0 0-16,21 0 0,-20 0 0,20 21 16,-21 0-16,0 0 0,22 22 15,-22-1-15,0-21 0,0 22 16,0 20-16,0-21 0,-21 22 0,22-1 15,-22-20-15,0 20 0,0 1 16,0-22-16,0 22 0,-22-22 0,1 0 16,0 1-16,0-1 0,-21-21 0,20 21 15,-20-20-15,21 20 0,-21-21 0,-1 0 16,1 0-16,0 1 0,20-1 16,-20-21-16,21 21 0,-21-21 0,20 0 15,1 0-15,21-21 47,21 21-47,1-21 0,-1-1 0,0 22 16,0-21-16,0 0 15</inkml:trace>
  <inkml:trace contextRef="#ctx0" brushRef="#br0" timeOffset="108391.65">20976 8954 0,'0'-43'15,"-21"43"1,0 0-1,21 21 32,0 1-31,0-1 0,0 0-1</inkml:trace>
  <inkml:trace contextRef="#ctx0" brushRef="#br0" timeOffset="108615.13">20934 9292 0,'0'0'0,"0"43"15,-21-22 1,-1-21-16,1 21 0,0 0 0,0-21 15,0 21-15,0 0 0,-22 1 0,22-1 16,-21 0-16,21-21 0,-1 21 16,1 0-16,-21-21 0,21 21 15,0-21-15,-1 0 0,1 22 16,0-22-16</inkml:trace>
  <inkml:trace contextRef="#ctx0" brushRef="#br0" timeOffset="109348.13">16722 10033 0,'0'0'0,"-22"0"0,-20 0 0,21 0 15,0 0-15,-22 0 0,22 0 16,0 0-16,21 21 16,21-21-1,0 0 1,1 0-16,-1 21 0,21-21 0,0 0 16,1 0-16,20 0 0,1 0 15,-1 0-15,22 0 0,0 0 0,20 22 16,1-22-16,21 0 0,-21 0 15,21 0-15,0 0 0,21 0 0,-21 0 16,21 0-16,1 0 0,-1 0 0,-21 0 16,-21 0-16,21 0 0,-22 0 15,-20 0-15,0 0 0,-1 0 0,-20 0 16,-1 0-16,1 0 0,-22 0 16,1 0-16,-22 0 0,0 0 0,0 0 15,-42 0 32,0 0-31,0 0-16,-22 0 0,22 0 0,-21 0 15,-1 0-15</inkml:trace>
  <inkml:trace contextRef="#ctx0" brushRef="#br0" timeOffset="109764.67">18161 10245 0,'0'0'0,"-21"0"0,0 0 16,21-21-16,21 21 47,0 0-32,-21 21-15,21 0 16,-21 0-16,0 0 16,0 0-16,0 1 0,0-1 0,0 21 15,0-21-15,0 22 0,0-1 16,-21-21-16,21 21 0,-21 1 0,21-1 16,0 0-16,-21 1 0,-1-1 0,22 0 15,-21 1-15,21 20 0,0-20 0,-21-1 16,0 21-16,21-20 0,-21 20 15,21-20-15,0 20 0,-21-21 0,21 1 16,-22-1-16,22 0 0,-21 1 0,21-22 16,0 21-16,-21-21 0,0 1 15,21-1-15,-21-21 0,0 21 16,-1-21-16,1 0 16,0-21-16,0 21 15</inkml:trace>
  <inkml:trace contextRef="#ctx0" brushRef="#br0" timeOffset="110023.13">17632 11324 0,'0'0'16,"21"0"15,0 0-31,0 21 0,0 1 16,-21-1-16,22 0 0,-1 0 0,0 0 15,0 0-15,0 1 0,-21-1 16,21 0-16,-21 0 0,22 0 0,-22 0 16,0 1-16,0-1 15,0 0 1,21-21 15,0-21-31</inkml:trace>
  <inkml:trace contextRef="#ctx0" brushRef="#br0" timeOffset="110231.05">18373 11240 0,'-64'21'16,"43"0"-1,0 0-15,0 0 0,-1 0 0,1 1 16,21-1-16,-21 0 0,0 0 15,0 0-15,0 0 0,21 1 0,-22-1 16,1 0-16,0-21 0,21 21 0,-21 0 16,0-21-16,0 0 0,21 21 0,-22-21 15,1 0-15,0 0 0</inkml:trace>
  <inkml:trace contextRef="#ctx0" brushRef="#br0" timeOffset="110759.98">16827 12192 0,'0'0'0,"0"-21"0,0 0 16,0 42 15,0 0-31,-21 0 0,21 0 16,0 22-16,-21-1 0,0 0 15,21-20-15,-21 20 0,21 0 0,0 1 16,-21-1-16,-1 0 0,22 1 0,0-1 15,-21 0-15,0-21 0,21 22 16,-21-1-16,21-21 0,0 0 0,-21 22 16,21-22-16,-21 0 0,21 0 15,0-42 17,0 0-32,0 0 0</inkml:trace>
  <inkml:trace contextRef="#ctx0" brushRef="#br0" timeOffset="111231.72">16595 12361 0,'0'0'15,"0"-42"-15,0 21 0,0-21 0,0 20 0,21-20 16,0 21-16,0 0 0,0 0 0,0-1 16,1 1-16,-1 0 0,0 0 15,0 21-15,21-21 0,-20 21 16,20 0-16,0 0 0,-21 0 0,22 21 15,-1 0-15,0 21 0,-20 1 16,-1-22-16,0 21 0,-21 1 0,0-1 16,0 0-16,0 1 0,-21-1 15,0-21-15,-22 21 0,22-20 0,-21-1 16,-1 0-16,22 0 0,-21 0 0,0-21 16,-1 21-16,1-21 0,21 0 15,0 0-15,-22 22 0,22-22 0,0 0 16,0 0-16,0-22 15,21 1-15,0 0 16,0 0 0,21 21-16,0 0 15,0 0-15,-21 21 0,21 0 16,0-21-16,-21 21 0,22 1 16,-1-1-16,-21 0 0,21 21 0,-21-21 15,21 1-15,-21-1 0,0 0 0,21 0 16,0 0-16,-21 0 0,22 1 15,-22-1-15,21 0 0,0 0 16,0-21-16,0 21 0,0-21 16,1 0-16,-1-21 15,0 0-15,0 21 0,0-21 0</inkml:trace>
  <inkml:trace contextRef="#ctx0" brushRef="#br0" timeOffset="111615.81">17314 12742 0,'0'-21'31,"0"0"-15,21 21 0,1-21-16,-1 0 0,0 21 15,0-21-15,-21-1 16,21 1-16,-21 0 15,0 0-15,-21 21 16,0 0-16,0 0 0,0 0 16,-22 0-16,22 0 0,0 0 15,0 21-15,0 0 0,-1 0 0,1 1 16,0-1-16,0 0 0,0 0 0,0 0 16,21 0-16,0 1 0,0-1 15,0 0-15,0 0 0,0 0 0,0 0 16,21-21-16,0 22 0,21-22 0,-21 0 15,1 0-15,20 0 0,-21 0 16,0 0-16,22 0 0,-1 0 0,0-22 16,-21 22-16,22-21 0,-1 0 15,-21 0-15,22 0 0,-1 0 0,-21-1 16,21 1-16</inkml:trace>
  <inkml:trace contextRef="#ctx0" brushRef="#br0" timeOffset="111928.01">17886 12510 0,'0'0'0,"0"-22"0,0 65 47,0-22-47,0 0 0,0 0 15,0 0-15,0 1 0,0 20 16,-21-21-16,21 21 0,-22 1 0,1 20 16,21-20-16,-21-1 0,0 21 15,0-20-15,0 20 0,-1 1 0,1-1 16,0 1-16,0-1 0,0 22 0,-22 0 15,22-22-15,0 22 0,0-22 16,0 22-16,0-22 0,-1 1 0,22-1 16,-21 1-16,21-22 0,-21 22 0,21-22 15,0 0-15,0-20 0,0 20 0,0-21 16,-21 0-16,21-42 31,0 0-31,0 0 0,21 0 0,-21-1 16,21 1-16,0-21 0,1 0 0,-1-1 15,21-20-15,-21 20 0</inkml:trace>
  <inkml:trace contextRef="#ctx0" brushRef="#br0" timeOffset="112291.16">17928 12552 0,'0'0'0,"0"-21"0,0 0 15,0-1-15,0 1 0,21 0 0,0 0 16,1 0-16,-1 21 0,0-21 16,21-1-16,-21 22 0,22 0 15,-22-21-15,21 21 0,-21 0 0,1 0 16,20 0-16,-21 0 0,0 21 0,-21 1 16,0-1-16,21 0 0,-21 0 15,0 0-15,0 22 0,0-22 0,0 0 16,-21 21-16,0-21 0,0 1 0,0-1 15,-22 0-15,22 0 0,0 0 16,-21 0-16,21 1 0,-1-22 0,-20 21 16,21-21-16,0 0 0,0 0 0,21 21 15,-22-21 1,44-21 31,-1 0-47,0-1 0</inkml:trace>
  <inkml:trace contextRef="#ctx0" brushRef="#br0" timeOffset="112760.03">18690 12319 0,'0'0'0,"0"-21"31,-21 21-16,0 0-15,0 21 0,21 0 16,-22 0-16,1 1 0,0-1 16,0 0-16,0 0 0,21 21 0,-21-20 15,21-1-15,-22 21 0,22-21 0,0 22 16,-21-22-16,21 0 16,0 21-16,0-21 0,0 1 0,0-1 0,0 0 15,0 0-15,21-21 0,1 21 16,-1-21-16,0 0 0,0 0 15,0 0-15,0 0 0,1 0 0,-1-21 16,0 0-16,0 0 0,0 0 16,0-1-16,1 1 0,-1-21 15,0 21-15,0-22 0,0 1 0,-21 21 16,0-21-16,0-1 0,0 1 0,0 21 16,0 0-16,0-1 0,0 1 15,-21 0-15,0 21 0,0 0 0,0 0 16,-1 0-16,1 0 0,0 0 0,0 21 15,0 0-15,-22-21 0,22 22 16,21-1-16,-21-21 0,0 21 16,21 0-16,0 0 0,0 0 15,21-21 1,0 0-16,0 0 16,1 0-16,-1 0 0,21 0 0</inkml:trace>
  <inkml:trace contextRef="#ctx0" brushRef="#br0" timeOffset="113191.09">19050 12404 0,'0'0'0,"-42"-64"31,42 43-15,21 21-16,0-21 0,21 21 15,-21 0-15,1 0 0,-1 0 16,0 0-16,21 0 0,-21 0 16,1 0-16,-1 0 0,21 21 0,-21-21 15,-21 21-15,21 0 0,-21 1 0,22 20 16,-22-21-16,0 0 0,0 0 16,0 1-16,0-1 0,0 0 0,0 0 15,-22 0-15,1-21 0,0 21 0,0 1 16,0-22-16,21 21 15,-21-21-15,21-21 32,0-1-17,0 1-15,0 0 16,21 0-16,-21 0 0,21 0 0,0-22 16,0 22-16,0 0 0,-21 0 0,22-22 15,-1 22-15,0 0 0,0 0 16,0 0-16,0 0 0,-21-1 15,22 22-15,-22-21 0,21 0 0</inkml:trace>
  <inkml:trace contextRef="#ctx0" brushRef="#br0" timeOffset="113568.39">20024 11832 0,'0'0'0,"21"-21"31,-42 42-15,21 0-16,-22 1 16,1-1-16,21 0 0,-21 0 0,0 21 15,21-20-15,-21 20 0,0-21 16,-1 21-16,22 1 0,-21-1 15,0 0-15,0-20 0,0 20 0,0 0 16,21 1-16,0-22 0,-22 21 16,22-21-16,0 22 0,0-22 0,0 0 15,0 0-15,0 0 0,0 0 0,22 1 16,-1-22-16,0 21 0,0-21 16,0 21-16,0-21 0,1 0 0,-1 0 15,21 0-15,-21 0 0,0 0 16,1-21-16,-1 0 0,0 21 0,0-22 15,0 1-15,0 0 0,1 0 0,-1 0 16,0 0-16</inkml:trace>
  <inkml:trace contextRef="#ctx0" brushRef="#br0" timeOffset="113831.28">19897 12192 0,'0'0'0,"21"0"31,0 0-31,0-21 16,0 21-16,0 0 0,1 0 16,-1 0-16,21 0 0,-21 0 0,0-21 15,1 21-15,20 0 0,-21 0 16,0 0-16,0 0 0,1 0 15,-1 0 1</inkml:trace>
  <inkml:trace contextRef="#ctx0" brushRef="#br0" timeOffset="114104.14">20849 12637 0,'-21'0'31,"0"0"-15,0 0 0,-1 0-1,1 0-15</inkml:trace>
  <inkml:trace contextRef="#ctx0" brushRef="#br0" timeOffset="145319.99">6667 12975 0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2:50:52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254 0,'0'-21'47,"0"0"-47,0 0 16,0-1-1,0 1-15,0 0 16,0 0-16,0 0 15,0 42 32,0 0-47,0 0 0,0 22 0,0-22 16,0 21-16,0 0 0,0 1 16,0-1-16,0 0 0,0 1 0,21-1 15,-21 0-15,0 22 0,0-1 16,0 1-16,0-1 0,-21 1 15,21-1-15,-21 1 0,21-1 16,0 1-16,-22-22 0,22 22 0,-21-22 16,21 0-16,-21 1 0,21-1 15,0 0-15,0-20 0,0-1 0,0 0 16,0 0-16,0 0 0,0 0 16,-21-21-1,0-21 1,21 0-1,0 0-15,0 0 0,0 0 0,0-1 16,-21-20-16,21 21 0,0-21 16,0-1-16</inkml:trace>
  <inkml:trace contextRef="#ctx0" brushRef="#br0" timeOffset="463.5">2095 487 0,'0'0'0,"-21"0"0,21-21 0,-21 0 16,21-1-16,0 1 0,0 0 15,0 0-15,0 0 16,0 0-16,0-1 0,0 1 0,21-21 16,0 21-16,22 0 0,-1-1 15,0-20-15,1 21 0,20 0 16,1 0-16,-1-22 0,1 22 0,-1 21 15,1 0-15,-1 0 0,1 0 16,-22 0-16,22 0 0,-22 21 0,0 22 16,1-22-16,-22 21 0,0 0 15,0 22-15,-21-22 0,0 1 0,0 20 16,-21 1-16,0-22 0,-22 0 16,1 22-16,-21-22 0,20 22 15,-20-22-15,-1 0 0,22 1 0,-22-22 16,22 21-16,-21-21 0,20 0 15,1 22-15,21-43 0,-22 21 16,22 0-16,0-21 0,21 21 16,-21-21-16,0 0 15,21-21 32,21 21-31,-21-21-16,21 21 0,0 0 15</inkml:trace>
  <inkml:trace contextRef="#ctx0" brushRef="#br0" timeOffset="1559.97">3006 1122 0,'0'21'15,"21"-21"142,0 0-126,-21-21 47,0 0-16,0 0-30,0-1-1,0 1-15,0 0 15,0 0 0,0 0-15,21 21 15,0 0-15,0 0-1,1 0-15,-1 21 16,0-21-16,-21 21 15,21 0-15,0-21 0,0 21 16,-21 1-16,22-1 0,-1 0 0,-21 0 16,21 0-16,-21 0 0,21 1 15,-21-1-15,0 0 0,0 21 0,0-21 16,0 1-16,0-1 0,0 0 16,0 0-16,0 0 0,0 0 15,0 1-15,0-1 16,0-42 31,0-1-47,0 1 0,0-21 15,0 21-15,21 0 0,0-22 16,1 22-16,-1-21 0,0 21 0,21-1 16,-21-20-16,1 21 0,-1 0 15,0 0-15,21-1 0,-21 1 0,1 0 16,-1 0-16,0 21 0,0-21 15,-21 0-15,21 21 0,0 0 16,1 21 62</inkml:trace>
  <inkml:trace contextRef="#ctx0" brushRef="#br0" timeOffset="1888.03">4106 931 0,'0'22'46,"0"-1"-46,0 0 16,0 0-16,0 21 16,0-20-16,0-1 0,0 0 0,0 0 15,-21 0-15,21 22 0,0-22 16,0 0-16,0 0 0,0 0 16,-21 0-16,21 1 0,0-1 15,-21-21-15,21 21 16,-21-42 31,21 0-47,0-1 0,-22 1 15,22 0-15</inkml:trace>
  <inkml:trace contextRef="#ctx0" brushRef="#br0" timeOffset="2267.73">4149 550 0,'0'0'0,"0"-21"0,-22 21 31,1 21-31,21 1 16,0-1-16,0 0 0,0 0 16,0 0-16,0 0 0,0 1 15,0-1-15,0 0 16,0 0-16,21-21 15,1 0 1,-1-21-16,0 21 16,-21-21-16,0 0 0,0-1 15,0 1-15,0 0 0,0 0 16,0 0-16,0 0 0,0-1 16,-21 22-1,0 0 1,-1 0-16,1 0 15,21 22-15,-21-1 16,21 0-16,0 0 31</inkml:trace>
  <inkml:trace contextRef="#ctx0" brushRef="#br0" timeOffset="3182.98">4614 931 0,'0'-21'15,"0"0"1,0 0-16,-21 21 31,21 21-31,-21 0 16,0 0-16,21 1 0,-21 20 15,-1-21-15,1 21 0,0-20 16,21 20-16,-21-21 0,21 21 16,-21-20-16,21 20 0,-21-21 0,21 0 15,0 22-15,0-22 0,0 0 16,0 0-16,0 0 0,0 0 0,21-21 16,0 22-16,0-22 0,0 0 15,0 21-15,1-21 0,20 0 0,-21 0 16,0 0-16,22 0 0,-22 0 15,21-21-15,-21-1 0,0 22 0,22-21 16,-22 0-16,0 0 0,0 0 0,0 0 16,-21-22-16,0 22 0,22-21 15,-22-1-15,0 1 0,0 21 0,0-21 16,0-1-16,-22 1 16,22 21-16,-21-22 0,0 22 0,0 0 15,0 0-15,0 0 0,-1 21 16,-20 0-16,21 0 0,0 0 15,0 0-15,-1 0 0,-20 0 0,21 21 16,0-21-16,0 21 0,21 0 16,-22 0-16,1 1 0,21-1 0,-21 0 15,21 0-15,0 0 0,0 0 16,0 1-16,0-1 0,0 0 0,21-21 16,0 0-1,22 21-15</inkml:trace>
  <inkml:trace contextRef="#ctx0" brushRef="#br0" timeOffset="3580.86">5101 1016 0</inkml:trace>
  <inkml:trace contextRef="#ctx0" brushRef="#br0" timeOffset="4711.85">5122 1037 0,'-21'-21'31,"0"21"-15,21-21 0,0 0-16,0 0 15,0-1 1,21 1-16,0 21 0,0 0 16,1 0-16,-1 0 15,0 0-15,0 0 0,0 0 0,0 21 16,1 1-16,-1 20 0,0-21 15,0 0-15,0 22 0,0-22 0,1 21 16,-1-21-16,-21 0 0,0 22 16,0-22-16,0 21 0,0-21 15,0 1-15,0-1 0,0 0 16,0 0-16,0 0 0,-21 0 0,21 1 16,-22-1-16,1-21 31,21-21-31,0-1 15,0 1-15,0 0 0,0 0 16,0 0-16,0 0 0,0-22 0,21 22 16,1 0-16,-1-21 0,0 20 15,-21 1-15,21 0 0,0 0 0,0 0 16,1 0-16,-1-1 16,0 22-16,0-21 0,0 0 0,0 21 15,1 0-15,-1-21 0,0 21 16,0 0-16,-21-21 0,21 21 0,0 0 15</inkml:trace>
  <inkml:trace contextRef="#ctx0" brushRef="#br0" timeOffset="5019.99">5990 931 0,'21'-21'16,"-21"0"-16,0 42 31,0 0-15,0 1-16,0 20 15,0-21-15,0 0 0,0 0 0,0 22 16,0-22-16,0 0 0,0 21 16,0-20-16,0-1 0,-21 0 0,21 0 15,0 0-15,0 0 0,-21 1 16,21-1-16,0 0 0,0 0 15,0-42 17,0 0-17,21 0-15</inkml:trace>
  <inkml:trace contextRef="#ctx0" brushRef="#br0" timeOffset="5407.07">6096 656 0,'0'0'0,"-85"-42"31,64 42-31,0 0 0,0 0 0,0 0 16,-1 21-16,1 0 0,0 0 16,21 1-16,-21-1 0,21 0 15,0 0-15,0 0 16,0 0-16,0 1 0,0-1 15,21-21-15,0 0 0,0 0 16,1 0-16,-1 0 0,0 0 16,0 0-16,0-21 0,0-1 0,1 1 15,-22 0-15,21 0 16,-21 0-16,0 0 0,0-1 0,0 1 16,0 0-16,0 0 0,-21 0 15,-1 0-15,1-1 0,0 22 16,0 0-16,0 0 15,0 0-15,-1 0 16,1 22-16,0-1 0,21 0 16,-21 0-16,21 0 0,0 0 15,0 1-15,0-1 0</inkml:trace>
  <inkml:trace contextRef="#ctx0" brushRef="#br0" timeOffset="6350.92">6604 487 0,'0'0'0,"-21"0"16,0 0-16,-1 0 31,22 21-16,0 0-15,0 0 0,-21 1 16,21-1-16,0 0 0,0 0 16,0 21-16,0 1 0,-21-1 0,21 0 15,-21 22-15,21-22 0,0 22 16,-21-22-16,0 22 0,21-22 0,-22 0 16,22 22-16,0-22 0,0-21 15,0 22-15,0-1 0,0-21 16,0 0-16,0 0 0,22 1 0,-1-22 15,0 21-15,0-21 0,0 0 16,0 0-16,1 0 0,-1 0 0,21-21 16,-21 21-16,22-22 0,-1 1 15,-21 0-15,21 0 0,-20 0 0,20-22 16,-21 22-16,0-21 0,0 0 16,22-1-16,-43 1 0,21 21 0,0-22 15,-21 22-15,21 0 0,-21 0 16,0 0-16,0 0 0,0 42 31,0 0-31,-21 0 0,21 0 16,0 0-16,-21 1 0,21 20 0,-21-21 15,21 21-15,0-20 0,0-1 16,0 0-16,0 0 0,0 0 0,0 0 16,21 1-16,0-22 15,0 0-15,0 21 0,1-21 0,-1 0 16,21 0-16,-21 0 0,0 0 15,1 0-15,20-21 0,-21 21 0,0-22 16,0 1-16,1 0 0,-1 0 16,0 0-16,-21 0 0,21-22 0,-21 22 15,21-21-15,-21 21 0,0-1 16,0-20-16,0 21 0,0 0 16,0 0-16,0-1 0,0 44 62,0-1-62,0 0 0,-21 21 0,21-21 16,-21 22-16,21-1 0,0-21 15,0 22-15,0-1 0,0 0 0,0 22 16,0-22-16,0 0 16,21 22-16,-21-1 0,21 1 0,-21 21 15,21-22-15,-21 1 0,22-1 16,-1 22-16,-21-22 0,0 1 0,0-1 15,0 22-15,21-22 0,-21 1 0,0 21 16,0-22-16,0 1 0,0-1 16,-21 1-16,0-1 0,-1-21 0,1 1 15,0-22-15,0 21 0,0-42 0,21 21 16,-21-21-16,-1 0 0,1 0 0,0 0 16,0-21-1,21 0-15,-21 0 0,21 0 0,0 0 16,0-22-16,0 1 0,0 0 0,0-1 15,0 1-15,0-22 16</inkml:trace>
  <inkml:trace contextRef="#ctx0" brushRef="#br0" timeOffset="6655.98">6646 720 0,'0'0'0,"-21"0"0,21-21 15,21-1 17,0 22-32,22 0 0,-1 0 15,0-21-15,22 21 0,-22 0 0,22 0 16,-22 0-16,0 0 0,22-21 15,-22 21-15,1 0 0,-22 0 0,21 0 16,-21 0-16,0 0 0,1 0 16,-1 0-16,0 0 0,-42 0 31</inkml:trace>
  <inkml:trace contextRef="#ctx0" brushRef="#br0" timeOffset="7323.64">1947 2011 0,'-21'0'16,"42"0"46,0-21-62,1 21 16,-1 0-16,21 0 0,-21 0 0,22 0 15,-22 0-15,21 0 0,22 0 16,-22 0-16,21 0 0,22 0 16,0 0-16,-1 0 0,1 0 0,21 0 15,-21 0-15,20 0 0,1 0 16,21 0-16,0 0 0,21 0 0,1 0 15,-1 0-15,0 0 0,21 0 16,1 0-16,-1 0 0,0 0 0,1 0 16,20 0-16,-21 0 0,1 0 15,-1-21-15,22 21 0,-43 0 0,21 0 16,0 0-16,1 0 0,-22 0 16,21 0-16,-21 0 0,1 0 15,-22 0-15,0 0 0,0-22 0,-22 22 16,1 0-16,-21 0 0,0 0 15,-1 0-15,-20 0 0,-1 0 0,-20 0 16,-22 0-16,0-21 0,0 21 16,-42 0-1,0 0 1,0 0-16,-1-21 0,1 21 0,0 0 16,0 0-16,0 0 0,0-21 15,-1 21-15,22-21 16</inkml:trace>
  <inkml:trace contextRef="#ctx0" brushRef="#br0" timeOffset="7463.65">7916 1863 0,'0'0'0,"0"21"32,0 0-32,0-42 31,0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3:21:21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2985 0,'0'-22'16,"0"1"-16,0 0 16,0 0-1,-21 21-15,21 21 32,0 0-32,0 0 15,0 1-15,0-1 16,0 0-16,0 0 0,0 0 15,0 0-15,0 1 0,21-1 0,1 0 16,-1-21-16,0 21 16,21-21-16,-21 0 0,1 0 15,20 0-15,0 0 0,1 0 16,-1-21-16,0 21 0,-21-21 16,22 0-16,-1-1 0,0 1 0,1 0 15,-22 0-15,0 0 0,0-22 16,0 22-16,-21 0 0,0 0 0,0 0 15,0 0-15,0-1 0,0 1 16,0 0-16,-21 0 0,21 0 16,-21 21-16,0 0 15,0 21 1,21 0-16,-21 0 0,21 22 16,0-22-16,0 21 0,0-21 15,0 22-15,0-1 0,0-21 16,0 21-16,0 22 0,0-22 0,0 22 15,0-1-15,0 1 0,0-1 16,0 1-16,0-1 0,0 1 0,0-22 16,0 0-16,-22 1 0,22-1 15,0 0-15,0-20 0,-21-1 16,21 0-16,0 0 0,-21-21 0,0 0 16,0-21-1,0 0-15,-1 0 16,1-1-16,0 1 0,-21 0 15,21 0-15,-22 0 0,22-22 16,-21 22-16,21 0 0,-22 0 0,22 0 16,0 0-16,0-1 0,0 22 15,-1 0-15,22 22 16,0-1 0,0 0-16,0 0 0,0 0 15,0 0-15,0 22 0,0-22 0,22 0 16,-1 0-16,0 0 0,0 1 15,0 20-15,0-42 0,1 21 16,20 0-16,0 0 0,1-21 0,-1 0 16,0 0-16,1 0 15,-1-21-15,0 21 0,1-21 0,-1 0 16,21 0-16,-41 0 0,20-22 16,0 22-16,-21-21 0,1 21 0,-1-22 15,0 1-15,-21 0 0,21 20 16,-21-20-16,0 21 0,0 0 0,0 0 15,0-1-15,0 44 32,0-1-32,0 0 15,0 21-15,0-21 0,0 1 16,0 20-16,0-21 0,0 0 0,0 22 16,0-22-16,0 0 15,0 0-15,0 0 0,0 0 0,0 1 16,0-1-16,0-42 47,0-1-47,0 1 15,0 0-15,0 0 0,0 0 0,0 0 16,0-22-16,21 22 0,0 0 16,-21-21-16,22 20 0,-1 1 0,0 0 15,0 0-15,-21 0 0,21 21 16,0 0-16,1 0 0,-22 21 15,0 0-15,21 0 0,0 0 16,-21 1-16,21-1 0,-21 0 0,0 0 16,0 21-16,0-20 0,0-1 15,0 21-15,0-21 0,21 0 0,-21 1 16,0-1-16,0 0 16,21-21-1,1-21 1,-22 0-16,0-1 15,0 1-15,0 0 0,21-21 16,0 21-16,0-1 16,-21-20-16,21 21 0,0-21 0,1 20 15,20 1-15,-21 0 0,0 0 16,0 21-16,1 0 0,-1 0 0,0 0 16,0 0-16,0 21 0,-21 0 15,21 0-15,-21 22 0,0-22 16,22 0-16,-22 0 0,0 0 15,0 22-15,0-22 0,0 0 0,21 0 16,0 0-16,0-21 0,0 22 16,0-22-16,1 0 0,-1 21 0,21-21 15,-21 0-15,0 0 0,22 0 16,-22 0-16,21 0 0,-21-21 16,22 21-16,-22-22 0,0 1 15,0 0-15,0 0 0,1-21 0,-1 20 16,0 1-16,0-21 0,0 21 15,0-22-15,-21 22 0,0 0 0,0-21 16,0 21-16,0-1 16,0 1-16,0 42 31,0 1-31,0-1 0,0 0 16,0 0-16,0 0 0,0 22 15,0-1-15,0 0 0,0 1 0,0-1 16,0 21-16,0 22 15,0 0-15,0-1 0,0 1 0,0 21 16,0-21-16,0 42 0,0-22 16,0 22-16,0-21 0,0 21 0,0-21 15,0 21-15,0-21 0,0 21 0,0-21 16,0 0-16,0-1 0,0-20 16,0 21-16,-21-21 0,21-22 0,0 22 15,-21-43-15,21 22 0,-21-22 16,21 0-16,0-21 0,0 1 0,0-44 15,0 1 1,0-21-16,0 21 16,0-43-16,0 22 0,0-22 0,0 1 15,0-22-15,0 1 0,-21-22 0,21 0 16,0 0-16,0-21 0,0 0 16,0 0-16</inkml:trace>
  <inkml:trace contextRef="#ctx0" brushRef="#br0" timeOffset="328.34">3175 3683 0,'0'0'16,"0"-42"-16,0 21 0,0-22 0,0 22 15,-21 0-15,21 0 0,0 0 0,0-1 16,0 1-16,0-21 16,0 21-16,0 0 0,21-1 0,0 1 15,0 0-15,22 0 0,-1 21 16,0-21-16,1 21 0,20 0 0,-21 0 15,1 21-15,-1 0 0,0 0 16,1 0-16,-22 22 0,0-22 0,-21 21 16,0 1-16,0-1 0,-21-21 15,0 21-15,0 1 0,-22-22 0,1 0 16,0 21-16,-1-20 0,1-1 16,0 0-16,-1-21 0,22 21 0,0-21 15,0 0-15,0 0 0,21-21 47,21 0-47,0 0 0,21-1 16,-21 1-16</inkml:trace>
  <inkml:trace contextRef="#ctx0" brushRef="#br0" timeOffset="744.62">3958 3281 0,'0'0'0,"21"-21"0,0-22 31,-21 22-31,-21 21 16,0 21 0,21 1-16,-21-1 0,0 0 0,21 21 15,-21 1-15,21-1 0,-22-21 16,22 21-16,-21 22 0,21-22 0,0-21 16,0 22-16,0-1 0,0 0 15,0-20-15,0 20 0,0-21 0,21 0 16,1-21-16,20 21 0,-21-21 0,0 0 15,0 0-15,22 0 0,-22 0 16,0 0-16,0-21 0,0 0 0,22 21 16,-22-21-16,0-21 0,0 20 15,-21 1-15,0-21 0,0 21 16,0-22-16,0 1 0,0 0 0,0-1 16,-21 22-16,0-21 0,0 21 15,0 0-15,-1 21 0,1 0 16,0 0-16,0 0 0,0 0 0,0 0 15,-1 21-15,1 0 0,21 0 16,-21 0-16,21 0 0,-21 1 0,21-1 16,0 0-16,0 0 0,0 0 15,0 0-15,0 1 0,0-1 0,21-21 16,0 21-16,0-21 0,1 0 0</inkml:trace>
  <inkml:trace contextRef="#ctx0" brushRef="#br0" timeOffset="1368.11">4381 3831 0,'0'21'16,"22"-21"-1,-1-21-15,0 21 16,0-21-16,0 0 0,0 0 16,1 0-16,-1-22 0,21 22 0,-21-21 15,43-22-15,-43 22 0,0 21 16,0-22-16,-21 22 0,0 0 15,-21 21 1,-21 0-16,21 0 0,-1 0 16,1 21-16,0 0 0,0 1 15,0-1-15,21 0 0,-21 0 16,21 0-16,0 0 0,0 1 0,0-1 16,21 0-16,0 0 0,-21 0 15,21 0-15,0 1 0,0-1 0,1-21 16,-22 21-16,21 0 0,0 0 15,0 0-15,0 1 16,0-22-16,1 0 0,-1 0 16,0 0-16,0 0 0,21 0 15,-20 0-15,20-22 0,-21 1 16,0 0-16,22 0 0,-22 0 0,21 0 16,-21-22-16,0 1 0,22-22 15,-22 22-15,0-21 0,-21-1 0,21 1 16,-21-1-16,21 22 0,-21-22 15,0 22-15,0 21 0,0-22 0,0 22 16,0 0-16,0 42 16,-21 0-1,21 1-15,-21 20 0,21 0 16,-21 1-16,21 20 0,0 1 0,0-22 16,-21 21-16,21 1 0,0-22 15,0 1-15,-21 20 0,21-21 0,0 1 16,0-22-16,0 21 0,0-21 15,0 22-15,0-22 0,0 0 16,0 0-16,21-21 0,0 0 16,0 0-16,0-21 15,0 0-15,-21 0 0,22 0 16,-22-1-16,0-20 0,0 21 0</inkml:trace>
  <inkml:trace contextRef="#ctx0" brushRef="#br0" timeOffset="1535.34">5016 3556 0,'0'0'0,"0"-21"31,22 21-31,-1-21 16,21 0-16,-21 21 0,22-22 0,-1 1 16,-21 21-16,21-21 0,-20 0 15,20 21-15,-21-21 0,0 21 0,0 0 16,1-21-16</inkml:trace>
  <inkml:trace contextRef="#ctx0" brushRef="#br0" timeOffset="3396.12">5905 3789 0,'0'0'15,"0"21"-15,22-21 32,-1 0-17,0-21-15,0 21 0,0-21 0,0 0 16,1-1-16,-1 1 0,0 0 0,0 0 16,-21-21-16,0 20 0,21-20 15,-21 0-15,0 21 0,0-22 0,0 1 16,-21 21-16,0-22 15,0 22-15,-22 21 0,22 0 0,-21 0 16,21 0-16,-22 0 0,1 21 16,0 1-16,-1-1 0,22 21 0,-21-21 15,0 22-15,20-1 0,1 0 16,0 1-16,0-1 0,0-21 0,21 21 16,0-20-16,0 20 0,0-21 0,0 0 15,21 0-15,0 1 16,0-22-16,0 0 0,22 0 0,-22 0 15,21 0-15,1-22 0,-22 1 16,21 0-16,0 0 0,1 0 0,-22 0 16,21-22-16,-21 22 0,1-21 15,20-1-15,-42 1 0,21 0 16,-21-1-16,0 1 0,21 0 0,-21 21 16,0-22-16,0 22 0,0 0 15,0 42 1,0 0-16,-21 22 0,21-1 15,0 0-15,-21 1 0,21-1 0,0 0 16,0 1-16,0-1 0,0 0 16,0 1-16,0-22 0,21 21 0,0-21 15,0 0-15,1 1 0,-1-1 0,0 0 16,0-21-16,0 0 16,22 0-16,-22 0 0,21 0 0,0 0 15,-20-21-15,20 0 0,0-1 16,1 1-16,-22 0 0,21-21 0,-21 21 15,0-22-15,1 1 0,-1 0 0,-21-1 16,0 1-16,0 0 0,0-1 16,0 22-16,0 0 0,0 0 0,-21 21 15,-1 0-15,22 21 16,-21 0-16,0 0 0,21 22 0,0-22 16,-21 21-16,0 0 0,0 1 15,21-1-15,0-21 0,-22 22 0,22-22 16,-21 21-16,21-21 0,0 0 15,0 1-15,0-1 16,21-21 0,1-21-1,-1-1-15,0 1 0,-21 0 0,21 0 16,0 0-16,0-22 0,1 22 0,-1-21 16,0 0-16,21 20 0,-21-20 15,1 0-15,20 21 0,-21-1 0,0 22 16,0 0-16,1 0 0,-22 22 15,21-1-15,0 0 0,-21 21 16,0 1-16,0-22 0,21 21 16,-21 0-16,21-20 0,0 20 15,-21-21-15,22 0 0,-1 0 0,0 1 16,0-1-16,0 0 0,0 0 16,1-21-16,20 0 0,-21 0 0,0 0 15,0 0-15,1 0 0,-1-21 0,21 0 16,-21 0-16,0-1 0,1 1 15,-1 0-15,0-21 0,0-1 0,21 22 16,-20-21-16,-1 0 0,0-1 16,21 1-16,-21 0 0,1-1 0,-1 22 15,0 0-15,-21 0 0,21 21 16,0 21 0,-21 0-16,0 0 15,0 0-15,0 1 0,0-1 16,0 0-16,0 0 0,0 0 15,0-42 17,0 0-17,0 0-15,0 0 16,0-1-16,0 1 0,0 0 16,0 0-16,-21 21 0,0 0 15,0 0-15,0 0 0,-1 0 16,1 0-16,0 21 15,0 0-15,0 0 0,21 1 16,-21 20-16,-1-21 0,1 21 0,21-20 16,0-1-16,0 21 0,0-21 15,0 0-15,0 22 0,0-22 0,0 0 16,0 0-16,21 0 0,1 1 0,-1-22 16,0 21-16,21 0 0,-21-21 15,22 0-15,-1 0 0,0 0 0,1 0 16,-1 0-16,0 0 0,1 0 15,-1-21-15,0 0 0,1 21 16,-22-22-16,21 1 0,-21 0 0,1-21 16,-1 21-16,0-22 0,0 1 15,-21 21-15,0-22 0,0 1 0,0 21 16,0-21-16,0 20 0,0 1 0,-21 21 31,0 0-31,21 21 0,-21 1 16,-1 20-16,22-21 0,-21 21 15,21-20-15,-21 20 0,21-21 0,0 21 16,0-20-16,0-1 0,0 21 16,0-21-16,0 0 0,0 1 0,21-1 15,0 0-15,1 0 0,-1-21 0,21 21 16,-21-21-16,22 0 16,-22 0-16,21 0 0,0 0 0,1 0 15,-22 0-15,21-21 0,1 0 0,-1 0 16,0 0-16,1-1 0,-1 1 15,-21 0-15,21-21 0,-20 21 0,20-22 16,-42 1-16,21 0 0,-21-1 16,0 22-16,0-21 0,0 21 0,0-1 15,0 1-15,-21 21 0,-21 0 16,20 21-16,1 1 0,0-1 16,0 0-16,21 0 0,0 0 15,0 22-15,0-22 0,0 0 0,0 21 16,0-21-16,0 1 0,0-1 15,21 0-15,-21 0 0,0 0 0,0 0 16,0 1-16,0-1 16,0 0-16,0 0 0,-21-21 15,0 21-15,-22-21 0,22 0 16,0 0-16,0 0 0,0 0 16,0 0-16,21-21 0,0 0 15,0 0-15</inkml:trace>
  <inkml:trace contextRef="#ctx0" brushRef="#br0" timeOffset="4500.09">10477 3768 0,'0'0'0,"43"0"16,41-21-1,-41-1-15,20 1 0,-42 0 16,22 0-16,-22 21 0,21-21 15,-21-22-15,1 22 0,-22 0 0,0-21 16,0-1-16,0 1 0,0 0 0,0-1 16,-43 1-16,22 21 0,-21-21 15,-1 20-15,1 1 0,0 21 0,-1 0 16,1 0-16,0 21 0,-22 1 16,22 20-16,0 0 0,-22 1 15,22-1-15,-1 21 0,-20-20 0,21 20 16,-1-20-16,22-1 0,-42 43 15,63-43-15,0-21 0,0 0 0,42 0 16,-21 1-16,21-22 16,1 0-16,-1 0 0,0 0 0,1 0 15,20-22-15,-20 22 0,20-21 0,-21 0 16,22-21-16,-22 21 0,1-1 16,-1 1-16,-21-21 0,0 21 0,0 0 15,1-22-15,-22 22 0,0 0 16,0 0-16,0 0 0,0-1 0,0 1 15,0 0-15,-22 21 16,22 21 0,0 0-16,0 1 0,0 20 15,0-21-15,0 21 0,0 22 16,0-22-16,0 22 0,0-22 0,0 43 16,0-22-16,0 22 0,0-22 0,0 22 15,0 0-15,0 21 0,-21-22 16,21 22-16,-21 0 0,0 21 0,21-21 15,0 0-15,-21 21 0,0-22 0,-1 22 16,22-21-16,0 0 0,-21 0 0,21 0 16,-21-22-16,21 1 0,0 0 15,0-22-15,-21 1 0,0-1 0,0-20 16,-1-1-16,22-21 0,-42 0 0,21 0 16,0-21-16,0 0 0,-1 0 15,-20-21-15,21 0 0,-21 0 16,-1-21-16,-20-1 0,20-20 0,-20-1 15,-1-20-15,1-1 0,21 0 0,-1-21 16,1 22-16,21-43 0,21 21 0,0 0 16,0-21-16,42 21 0,-21 0 15,22 1-15,20-1 0,1 0 16,-1 21-16,1 1 0,-1-22 0,22 21 16,-22 0-16,22 1 0,-22-1 0,22 0 15,21 22-15,-21-22 0,-1 22 16,1-1-16,21 1 0,-22 20 15,-20 1-15,-1 0 0,-20 21 0,-1-22 16,0 43-16,-20-21 0,-1 0 16,0 21-16,-21 21 31,0 0-31,0 0 16,-21 1-16,21-1 0,-21 0 0,-1 0 15,22 21-15,-21-20 0,21-1 16,-21 0-16,21 0 0,0 0 0,-21 0 15,21 1-15,-21-1 0,21-42 47,0-1-47,0 1 16,0 0-16,-21 0 0,21-21 16,0-1-16</inkml:trace>
  <inkml:trace contextRef="#ctx0" brushRef="#br0" timeOffset="4668.13">11303 3154 0,'0'0'16,"0"-21"-16,-21 21 16,0 0-1,21 21 32,21-21-47,-21 21 16,21 0-16,0-21 0,-21 21 0,0 1 15</inkml:trace>
  <inkml:trace contextRef="#ctx0" brushRef="#br0" timeOffset="5744.05">11599 3302 0,'0'64'31,"0"-43"-31,0 0 0,0 0 15,0 21-15,0-20 0,0-1 16,0 21-16,0-21 0,0 0 0,0 22 16,0-22-16,21 0 0,-21 0 15,22 0-15,-22 1 0,0-1 0,21 0 16,0-21 0,0 0-1,0 0-15,0-21 0,1 21 16,-1-21-16,-21-1 0,21 1 15,0 0-15,0-21 0,22 21 0,-22-22 16,0 1-16,21 21 0,-21-22 16,1 1-16,-1 0 0,0 21 15,0-22-15,-21 22 0,0 0 0,0 42 32,0 0-32,-21 22 15,0-22-15,0 21 0,-1-21 0,22 22 16,-21-1-16,21-21 0,-21 21 15,21-20-15,0 20 0,0-21 0,0 21 16,0-20-16,0-1 0,0 0 16,21-21-16,22 21 0,-22-21 0,0 0 15,21 0-15,1 0 0,-1 0 16,0 0-16,1 0 0,20 0 16,-21 0-16,1-21 0,-1 0 0,0 0 15,1-1-15,-1 1 0,0 0 0,-20-21 16,-1 21-16,0-22 0,-21 22 15,0-21-15,0-1 0,0 22 0,0 0 16,0 0-16,0 0 0,-21 0 16,0 21-16,-1 0 0,1 0 0,0 21 15,0 0-15,0 0 0,21 0 16,-21 22-16,21-22 0,-22 21 0,22-21 16,0 22-16,0-22 0,0 0 0,0 21 15,0-21-15,22 1 0,-1-1 16,0 0-16,0-21 0,0 21 15,0-21-15,1 0 0,20 0 0,-21 0 16,21 0-16,-20 0 0,20 0 16,0-21-16,1 0 0,-1 0 0,0-1 15,-21 1-15,22 0 0,-22 0 16,0 0-16,-21-22 0,0 22 0,0-21 16,0 0-16,0 20 0,0 1 0,0 0 15,0 0-15,-21 21 16,21 21-16,0 0 15,-21 0-15,21 22 0,-21-22 16,21 0-16,0 21 0,0-20 0,0-1 16,0 0-16,-22 21 0,22-21 15,-21 1-15,21-1 0,-21 0 16,21 0-16,0 0 16,-21-21-1,0 0 1,21-21-16,0 0 15,0 0-15,0 0 0,0-1 0,21-20 16,0 0-16,0-1 0,22 1 16,-22 0-16,21-22 0,22 22 0,-22 0 15,21-1-15,-20 22 0,20 0 16,-20 0-16,-1 21 0,0 0 0,1 21 16,-22 0-16,0 21 0,0-20 15,-21 20-15,0 0 0,0 22 16,0-22-16,0 0 0,0 1 0,-21-1 15,0-21-15,0 22 0,21-22 16,-22 21-16,1-21 0,21 0 0,-21-21 16,21 22-16,-21-22 15,21-22 1,0 1-16,0 0 0</inkml:trace>
  <inkml:trace contextRef="#ctx0" brushRef="#br0" timeOffset="6152.12">14626 2836 0,'0'0'0,"21"-21"31,22 0-31,-22 21 0,42 0 15,-20 0-15,20-21 0,1 0 0,20 21 16,1 0-16,0-21 0,-1 21 16,1 0-16,0-22 0,-22 22 0,1-21 15,-1 21-15,-21 0 0,-20 0 16,-1 0-16,-42 21 16,-1 1-16,-20-22 15,0 0-15,-22 21 0,22-21 16</inkml:trace>
  <inkml:trace contextRef="#ctx0" brushRef="#br0" timeOffset="6428.81">15071 2815 0,'0'0'15,"-22"0"-15,1 21 0,0 1 16,21-1 0,0 0-16,-21 0 0,21 21 15,-21-20-15,21 20 0,0 0 0,0 1 0,-21 20 16,21-21-16,-22 22 0,22-22 15,-21 1-15,21 20 0,0-21 16,0 1-16,0-22 0,-21 21 16,21-21-16,-21 22 0,21-22 0,0 0 15,0 0-15,-21-21 0,21 21 0,-21-21 16,21-21 15,0 0-15,21 0-16,0 0 0,-21 0 0,42-1 15,-21-20-15,1 21 0</inkml:trace>
  <inkml:trace contextRef="#ctx0" brushRef="#br0" timeOffset="6763.19">15219 3281 0,'0'0'0,"42"-42"15,43-1 1,-85 22-16,0 42 16,0 0-16,0 1 0,-21-1 15,-1 21-15,1 0 0,21-20 16,-21 20-16,0 0 0,0 1 0,21-1 15,-21 0-15,21-21 0,0 22 16,0-22-16,0 0 0,21 0 0,0 0 16,0-21-16,0 0 0,22 0 0,-22 0 15,21 0-15,0 0 16,-20 0-16,20 0 0,0-21 0,1 0 16,-22 0-16,21-21 0,-21 20 15,0 1-15,1-21 0,-22 0 0,0-1 16,0 1-16,0 0 0,-22-22 0,1 22 15,0 21-15,-21-22 0,-1 22 16,22 21-16,-21 0 0,0 0 0,-1 0 16,1 0-16,21 0 0,-22 21 15,22 22-15,0-22 0,0 0 16,21 21-16,0-21 0,0 22 0,0-22 16,0 0-16,21-21 0,0 21 0,22-21 15</inkml:trace>
  <inkml:trace contextRef="#ctx0" brushRef="#br0" timeOffset="8420.09">17357 2921 0,'0'0'0,"-43"0"0,22 0 31,21 21-31,0 0 0,0 1 16,21-1-16,0-21 15,1 0-15,20 21 0,-21-21 0,21 0 16,22 0-16,-22 0 0,1 0 0,20-21 15,-21 0-15,1-1 0,-1 1 16,0 0-16,1 0 0,-22 0 0,21 0 16,-21-1-16,1-20 0,-22 21 15,0-21-15,0 20 0,0 1 16,0 0-16,0 0 0,0 0 16,-22 21-16,22 21 15,0 0-15,-21 0 0,21 22 16,-21-1-16,21 0 0,-21 1 0,21-1 15,0 21-15,0-20 0,-21 20 16,21 1-16,-21-1 0,21-20 0,0 20 16,-22 1-16,22-1 0,-21-21 15,21 22-15,0-22 0,-21 1 0,0-1 16,0 0-16,21 1 0,0-22 0,-21 0 16,-1 0-16,22 0 0,-21 0 15,0-21-15,0 0 16,0 0-16,0 0 0,-1 0 0,1-21 15,0 21-15,0-21 0,0 0 16,0-21-16,-1 20 0,1-20 0,0 0 16,0-1-16,0 1 0,21 0 15,-21-22-15,21 22 0,-22 21 0,22-22 16,-21 22-16,21 0 0,0 42 31,0 0-31,0 1 0,0-1 16,0 21-16,21-21 0,-21 22 0,22-22 15,-1 21-15,-21-21 0,21 22 0,-21-22 16,21 21-16,0-21 0,-21 0 16,21 22-16,1-43 0,-1 21 15,-21 0-15,42 0 0,-21-21 16,0 0-16,1 0 0,20 0 0,0 0 16,-21 0-16,22 0 0,-1-21 0,-21 0 15,22 0-15,-1 0 0,0-1 16,1 1-16,-22 0 0,21 0 0,-21-21 15,0-1-15,1 22 0,-1-21 16,-21-1-16,21 1 0,-21 0 0,0 21 16,0-22-16,0 22 0,0 0 15,0 0-15,-21 21 0,0 0 16,-1 0-16,1 21 16,0 0-16,21 0 0,-21 0 15,21 22-15,0-1 0,-21-21 0,21 22 16,0-1-16,-21-21 0,21 21 15,0-20-15,0 20 0,0-21 0,0 0 16,21 0-16,0-21 0,-21 22 16,21-1-16,0-21 0,0 0 0,1 0 15,-1 0-15,0 0 0,0 0 0,21 0 16,-20-21-16,20-1 0,0 22 16,1-21-16,-1 0 0,0 0 0,1-21 15,-1 20-15,0 1 16,-21-21-16,22 21 0,-22 0 0,0-22 15,0 43-15,-21-21 0,0 0 16,0 42 0,-21 0-16,0 0 0,21 1 15,0-1-15,0 0 0,-21 0 0,21 0 16,0 0-16,0 1 0,0 20 0,0-21 16,0 0-16,0 0 15,0 1-15,0-1 0,0 0 16,-21-42 31,-1 0-47,1 21 0,0-22 15,0 22-15,21-21 0,-21 0 16,0 21-16,-1 0 16,1 0-1,21 21 1,0 0-16,0 1 15,21-22-15,1 21 16,-1-21-16,21 21 0,-21-21 16,0 0-16,1 0 0,20 0 0,-21 0 15,21 0-15,-20 0 0,20 0 16,-21-21-16,0 21 0,22-21 16,-22-1-16,21 1 0,-21 0 0,0 0 0,1 0 15,-1 0-15,0-22 16,0 1-16,0 0 0,0-1 0,-21 1 15,22-22-15,-1 22 0,0 0 16,0-22-16,0 22 0,-21 0 0,21-1 16,1 1-16,-22 21 0,21 0 15,-21-1-15,0 1 0,-21 42 32,-1 1-32,1 20 0,21-21 15,-21 21-15,0 22 0,21-22 16,-21 22-16,21-1 0,-21-20 15,21 20-15,-22-21 0,22 22 0,0-22 16,0 1-16,0-22 0,0 21 16,0-21-16,0 22 0,0-22 0,0 0 15,22 0-15,-1-21 16,0 0-16,0 0 16,0 0-16,0 0 0,-21-21 15,22 21-15,-1-21 0,0 0 16,0-1-16,0 1 0,-21 0 0,0 0 15</inkml:trace>
  <inkml:trace contextRef="#ctx0" brushRef="#br0" timeOffset="8627.09">19071 3323 0,'0'0'0,"21"0"31,0 0-31,1 0 15,20 0-15,0-21 0,1 21 16,-1 0-16,0-21 0,22 21 0,-22-21 16,22 21-16,-22 0 0,0-21 15,-21-1-15,22 22 0,-22 0 0,0-21 16,0 0 0</inkml:trace>
  <inkml:trace contextRef="#ctx0" brushRef="#br0" timeOffset="9008.12">20447 3027 0,'0'0'16,"21"0"-16,-21-21 0,0 0 0,0-1 15,0 1-15,-21 21 16,0-21-1,0 21-15,-1 0 0,1 0 0,0 0 16,0 0-16,-21 21 0,20-21 0,1 21 16,0 1-16,0 20 0,-21-21 15,20 21-15,1 1 0,-21-1 0,21 22 16,0-22-16,-22 0 0,22 22 16,0-22-16,0 0 0,0 22 0,21-22 15,0-21-15,0 22 0,0-1 16,0-21-16,21 0 0,0 1 0,0-1 15,0 0-15,0 0 0,1-21 0,20 0 16,-21 21-16,21-21 0,-20 0 16,20 0-16,0 0 0,1 0 15,-22 0-15,21-21 0,0 0 0,1 0 16,-1 21-16,0-21 16,1-1-16,-1 1 0,0-21 0,22 21 0</inkml:trace>
  <inkml:trace contextRef="#ctx0" brushRef="#br0" timeOffset="10419.49">20913 3387 0,'0'0'15,"0"-43"-15,0 22 0,0 0 0,0 0 16,-22 0-16,22 0 0,-21 21 0,0 0 16,-21 0-16,21 21 0,-22 0 15,22 0-15,-21 0 0,-1 0 16,22 22-16,-21-22 0,0 21 0,20-21 16,1 22-16,0-22 0,0 21 15,0-21-15,21 22 0,0-22 0,0 0 16,0 0-16,0 0 0,0 1 15,0-1-15,21-21 16,0 0-16,0 0 16,0 0-16,1 0 0,-1-21 0,0 21 15,0-22-15,0 1 0,0 0 0,1 0 16,-1 0-16,0-22 0,0 22 16,0-21-16,0 0 0,22-1 0,-22 1 15,0 0-15,0-1 0,0 22 16,1 0-16,-1 0 0,-21 0 15,21 21-15,-21 21 16,0 21 0,0-21-16,-21 22 0,21-22 0,-21 21 15,-1 0-15,22 1 0,-21-22 16,21 21-16,0 1 0,0-22 0,0 21 16,0-21-16,0 0 0,0 1 15,0-1-15,21 0 0,1-21 16,-1 0-16,21 0 0,-21 0 0,0 0 15,1 0-15,20 0 0,-21 0 16,21 0-16,-20 0 0,20-21 0,-21 0 16,21-1-16,-20 1 15,20 0-15,-21-21 0,21 21 0,-20-22 16,20 1-16,-21 21 0,0-22 0,0 22 16,1 0-16,-1 0 0,-21 0 15,0 42 1,-21 0-1,21 0-15,-22 0 0,22 1 0,0-1 16,-21 0-16,21 21 0,0-21 16,0 1-16,0-1 0,0 0 0,0 0 15,0 0-15,0 0 16,0 1-16,0-1 0,0 0 16,-21-21 15,21-21-16,-21 21-15,21-21 16,-21-1-16,21 1 16,0 0-16,-21 21 15,-1 0 1,1 0 0,21 21-16,0 0 15,0 1-15,0-1 16,21-21-16,1 21 15,-1-21-15,0 0 16,0 0-16,21 0 0,-20 0 0,-1 0 16,21 0-16,-21 0 0,22 0 0,-22 0 15,21 0-15,0-21 0,1 21 16,-22-21-16,21-1 0,-21 1 0,1 0 16,20 0-16,-21 0 0,0-22 15,0 1-15,-21 21 0,0-21 0,22-1 16,-22 22-16,0 0 0,21 0 15,-21 0-15,0-1 0,-21 22 16,-1 0 0,1 22-16,21-1 0,-21 0 15,0 0-15,0 0 0,0 0 0,-1 22 16,22-22-16,0 0 0,-21 0 16,21 0-16,0 1 0,0-1 0,0 0 15,0 0-15,0 0 0,0 0 16,21 1-16,-21-1 0,22-21 15,-1 0-15,0 0 0,0 21 16,21-21-16,-20 0 0,-1 0 16,21 0-16,-21 0 0,0 0 0,22 0 15,-22 0-15,21 0 16,-21-21-16,22 0 0,-22 21 0,21-22 16,-21 1-16,1-21 0,20 21 15,-21-22-15,21 22 0,-20-21 0,-1 0 16,0-1-16,0 1 0,0 0 15,-21 20-15,0-20 0,0 21 16,-21 42 0,21 0-16,-21 0 0,0 22 15,0-1-15,-1-21 0,1 22 16,21-22-16,0 21 0,0-21 16,0 0-16,0 1 0,0 20 0,0-21 15,0 0-15,0 0 16,21 1-16,1-1 0,-1 0 15,-21 0 1,-21-21 15,21 21-31,-22-21 0,1 0 16,0 0-16,21-21 47,0 0-47,21 0 15</inkml:trace>
  <inkml:trace contextRef="#ctx0" brushRef="#br0" timeOffset="10580.13">22839 3810 0,'0'0'16,"-21"0"-16,-1 0 0,1 0 31,0 0-31</inkml:trace>
  <inkml:trace contextRef="#ctx0" brushRef="#br0" timeOffset="12871.71">677 5673 0,'0'0'0,"0"-21"0,21-1 15,-21 1-15,0 0 0,0 0 0,0 0 16,0-22-16,22 22 0,-22 0 15,0 0-15,0 0 0,0 0 16,0 42 15,0 21-31,21 0 0,-21 1 0,0-1 16,0 22-16,0-1 0,0-21 16,0 22-16,0-1 0,0 1 0,0-22 15,-21 22-15,-1-22 16,1 0-16,21 1 0,-21-1 0,0 0 15,21-20-15,0 20 0,-21-21 16,21 0-16,-21-21 16,21-21-16,0 0 15,0 0-15,0 0 16,0-1-16,0-20 0,0 21 0,0-21 16</inkml:trace>
  <inkml:trace contextRef="#ctx0" brushRef="#br0" timeOffset="13404.05">381 5715 0,'0'0'0,"-21"-42"0,0 21 0,-1-1 0,22 1 16,0-21-16,0 21 15,0 0-15,0-1 0,22 1 0,-1 0 16,21 0-16,0 0 0,22 21 16,-22-21-16,22-1 0,-1 22 0,1 0 15,-1 0-15,1 0 0,-22 22 16,22-1-16,-22 21 0,0-21 15,1 22-15,-22-1 0,-21 21 0,0-20 16,0-1-16,-21 22 0,-1-22 16,1 0-16,-21 1 0,0-1 0,20 0 15,-20-21-15,0 1 0,21-1 16,-1-21-16,1 0 0,0 0 0,0 0 16,21-21-1,0-1 1,21 1-16,21 0 0,-20 21 15,-1-21-15,21 0 0,0 21 16,1 0-16,-1 0 0,0 0 0,1 0 16,-1 21-16,0 0 0,1 0 15,-1 0-15,-21 1 0,0-1 0,1 0 16,-22 0-16,0 21 0,0-20 16,-22 20-16,-20-21 0,21 21 0,-21 1 15,-22-22-15,22 0 0,-1 0 16,1 0-16,-21 1 0,20-22 15,1 0-15,0 0 0,-1 0 16,1 0-16,21 0 0,-22 0 16,22-22-16,0 1 0,0 21 0,0-21 15,0 0-15,21 0 0,0 0 16,0-1-16,0 1 0,0 0 0,21 0 16,21 0-16,-21 21 0,22-21 15,-1-1-15,0 1 0,1 0 0,-1 0 16</inkml:trace>
  <inkml:trace contextRef="#ctx0" brushRef="#br0" timeOffset="14060.11">1418 5884 0,'0'0'16,"42"-21"-16,-20 21 0,20 0 0,-21 0 15,0 21 1,-21 1-16,0-1 16,0 0-16,0 0 0,0 21 15,21-20-15,-21 20 0,0-21 16,0 0-16,0 22 0,0-22 0,0 0 15,22 0-15,-1 0 0,-21 0 16,21 1-16,0-22 0,0 21 16,22-21-16,-22 0 0,0 0 15,21-21-15,-21 21 0,22-22 0,-22 1 16,21 0-16,-21 0 0,22 0 16,-22-22-16,0 22 0,0 0 15,0-21-15,1 21 0,-22-1 16,0-20-16,0 21 0,0 0 0,0 0 15,21 21-15,-21-22 0,0 44 32,0-1-32,0 0 15,0 0-15,0 21 0,0-20 0,0 20 16,21 0-16,-21 1 0,21-1 16,-21 0-16,21 22 0,-21-22 0,0 22 15,0-1-15,21 1 0,-21-1 16,22 1-16,-1-1 0,-21 1 15,0 20-15,21-20 0,-21 20 0,21-20 16,-21 21-16,0-1 0,0 1 16,0 0-16,0-1 0,0 1 0,0-22 15,0 1-15,0-1 0,0 1 0,0-22 16,-21 1-16,0-22 0,0 0 16,-1 0-16,1-21 0,-21 0 0,21 0 15,0-21-15,-1 0 0,1-22 16,0 1-16,-21 0 0,21-1 0,-1-20 15,1-22-15,0 22 0,0-22 16,21-21-16,0 22 0,0-1 0,0 0 16,0 1-16,0 20 0,0-21 15,0 22-15,21-1 0,0 1 16,0 21-16,1-22 0,-1 22 0,0-1 16,0 1-16,0 21 0,22-21 15,-22 20-15,0 1 0,21 0 0,-21 0 16,1 0-16,-1 21 0,0-21 15,0 21-15,0-22 0,0 1 0,22 21 16</inkml:trace>
  <inkml:trace contextRef="#ctx0" brushRef="#br0" timeOffset="15483.93">4466 6117 0,'0'0'0,"0"21"0,0-42 47,0 0-47,0 0 0,21 0 15,-21 0-15,21-1 0,-21-20 16,0 21-16,0-21 0,0-1 0,0 22 15,0-21-15,-21-1 16,0 22-16,-21-21 0,21 21 0,-64 0 16,43 21-16,-1 0 15,1 0-15,0 21 0,-1 0 0,1 0 16,0 21-16,20 1 0,-20-1 0,0 0 16,21 1-16,-22 20 0,43-20 15,-21-1-15,21-21 0,0 21 0,0 1 16,0-22-16,0 0 0,0 0 15,21 0-15,0 1 0,1-22 0,-1 0 16,0 0-16,21 0 0,-21 0 0,22 0 16,-22-22-16,21 1 0,1 0 15,-1 0-15,0 0 0,1-22 16,-1 22-16,0-21 0,1 0 16,-1-22-16,0 22 0,1-22 0,-1 1 15,0-1-15,-21 1 0,1-1 0,-1 1 16,0 20-16,-21-20 0,0 21 15,0-1-15,0 1 0,0 0 0,0 20 16,0 1-16,-21 42 16,0 1-1,21-1-15,-22 21 0,22 0 16,-21 1-16,0 20 0,21 1 16,-21-22-16,21 22 0,0-1 0,0 1 15,0-1-15,0-21 0,0 22 16,0-22-16,0 1 0,0-1 0,21-21 15,-21 21-15,21-20 0,0-1 0,22 0 16,-22-21-16,0 0 0,21 0 16,-20 0-16,-1 0 0,21 0 0,-21 0 15,22 0-15,-1-21 0,-21 0 16,21-1-16,-20 1 0,20 0 16,-21 0-16,0-21 0,0 20 0,1-20 15,-22 21-15,0-21 0,0-1 0,0 22 16,0-21-16,0 21 0,0-22 0,0 22 15,-22 21 1,1 0-16,0 0 0,0 21 16,0 0-16,0 22 0,21-22 15,-22 0-15,22 21 0,-21 1 16,21-22-16,0 21 0,0 1 0,0-22 16,0 21-16,0-21 0,0 0 0,0 22 15,0-22-15,21-21 0,1 21 16,-1-21-16,21 0 0,-21 0 0,22 0 15,-1 0-15,0 0 0,22 0 16,-22-21-16,22 0 0,-1 0 0,1-1 16,-1-20-16,1 21 0,-22-21 15,21-1-15,-20 1 0,-1 0 16,0-22-16,-20 22 0,20-22 0,-21 22 16,-21-22-16,0 22 0,0 0 15,0 21-15,0-22 0,0 22 0,0 0 16,-21 21-1,0 42 1,0-21-16,21 22 0,-22-1 16,22 0-16,0 22 0,0-22 0,-21 22 15,21-1-15,-21 1 0,0-22 16,21 22-16,-21-1 0,0 1 16,-1-1-16,1 22 0,0-22 0,0 22 15,0 0-15,0-1 0,-22 1 16,22 0-16,0-1 0,0 1 0,0 21 15,-1 0-15,1-1 0,0-20 0,0 21 16,21 0-16,-21 63 0,21-84 16,0-1-16,0-20 0,0-1 15,0 1-15,0-22 0,21 1 0,0-22 16,0 0-16,0 0 0,1-21 0,-1 0 16,0 0-16,0-21 0,21 0 0,1-22 15,-22 22-15,21-21 16,22-22-16,-22 22 0,0 0 0,1-22 15,-1 1-15,0-1 0,1 1 0,-22-22 16,21 0-16,-21 1 0,-21-1 0,0 0 16,0 1-16,0-1 0,0-21 15,-21 22-15,0-1 0,-21 0 0,-1 1 16,1-1-16,0 21 0,-1 1 16,-20 21-16,21-1 0,-1 1 0,1 21 15,0 0-15,-1-1 0,22 22 0,0 0 16,0 0-16,0 0 15,21 22 1,21-22-16,0 0 16,0 0-16,0 0 15,22 0-15,-22 0 0,0-22 0,21 22 16,1-21-16</inkml:trace>
  <inkml:trace contextRef="#ctx0" brushRef="#br0" timeOffset="16908.29">6498 5969 0,'0'-63'16,"0"41"-16,0-20 16,0 21-16,0-21 0,0 20 15,0-20-15,0 21 0,-21 0 0,21 0 16,-21 21-16,0 0 16,-1 0-16,1 0 0,0 0 0,0 21 15,-21 21-15,20-21 0,1 22 0,0-1 16,-21 0-16,21 1 0,-1-1 15,1 0-15,0 1 0,21-1 0,-21 0 16,21-21-16,-21 22 0,21-22 16,0 0-16,0 0 0,0 0 15,21-21-15,0 0 0,0 0 16,0 0-16,1 0 0,20-21 16,-21 21-16,21-21 0,-20 0 0,20 0 15,-21-22-15,21 22 0,-20 0 16,20-21-16,-21-1 0,-21 1 15,21 21-15,-21-21 0,21-1 0,-21 22 16,0-21-16,0 21 0,0-1 16,0 44-1,0-1-15,0 0 0,0 21 16,0-21-16,0 22 0,0-1 16,-21-21-16,21 22 0,0-1 0,0-21 15,0 21-15,0-20 0,0-1 16,0 0-16,0 0 0,21 0 0,1 0 15,-1-21-15,0 0 0,21 0 0,-21 0 16,1 0-16,20 0 0,0 0 16,-21-21-16,22 21 0,-22-21 15,21 0-15,1 0 0,-22 0 0,21-1 16,0-20-16,-20 21 0,-1-21 16,21-1-16,-21 22 0,-21-21 0,21 21 15,-21-22-15,0 22 0,0 0 0,0 42 31,-21 0-15,0 0-16,21 22 0,0-22 0,-21 21 16,21 1-16,-21-22 0,21 21 15,0-21-15,0 0 0,0 1 0,0-1 16,0 0-16,0 0 0,21 0 16,-21 0-16,21-21 0,0 0 15,0 0-15,1 0 0,-1 0 0,0 0 16,0 0-16,0 0 0,0 0 0,22-21 15,-22 0-15,0 21 0,21-21 16,-20-21-16,20 20 0,-21 1 0,21-21 16,-20 0-16,-1-1 0,21 1 15,-21 0-15,0-1 0,1 1 0,-1 0 16,-21 20-16,0-20 16,21 21-16,-21 42 15,-21 0-15,21 22 0,-21-22 16,21 21-16,0-21 0,-22 22 0,1-1 15,21 0-15,-21-21 16,21 22-16,0-1 0,0-21 0,0 22 16,0-22-16,0 0 0,0 0 0,0 0 15,0 0-15,21 1 0,0-1 16,22-21-16,-22 0 0,0 21 0,21-21 16,1 0-16,-22 0 0,21 0 15,1-21-15,-1 21 0,0-21 0,1-1 16,-1 1-16,0 0 0,-21-21 0,22 21 15,-1-22-15,-21 1 0,22 0 16,-22-1-16,0-20 0,0-1 0,0 22 16,0-22-16,-21 1 0,22 21 15,-22-1-15,0 1 0,0 0 16,0 20-16,0 1 0,0 42 31,-22 1-31,22 20 0,-21-21 16,0 43-16,21-22 0,0 0 0,-21 22 15,21-22-15,-21 0 0,21 22 16,0-22-16,0 1 0,0-1 0,0 0 16,0-21-16,0 22 0,0-22 0,0 21 15,0-21-15,21 1 0,0-1 0,0-21 16,-21 21-16,21-21 16,1 0-16,-1 0 0,21 0 0,-21 0 15,0 0-15,22-21 0,-22 0 0,0-1 16,21 1-16,-20 0 0,20 0 15,0-21-15,22-43 0,-43 21 16,21 22-16,-21-21 0,22-22 0,-22 21 16,0 1-16,-21-1 0,0 1 15,21 21-15,-21-1 0,0 22 0,0-21 16,0 21-16,-21 42 16,0 0-1,0 21-15,21 1 0,-21-1 16,-1 0-16,1 22 0,21-22 15,-21 22-15,21-1 0,-21 1 0,21-22 16,0 0-16,0 1 0,0-1 0,0 0 16,0 1-16,0-22 0,0 21 15,0-21-15,0 0 0,21 1 0,0-22 16,0 21-16,1-21 0,-1 0 16,0 0-16,0 0 0,0-21 15,0 21-15,1-22 0,-1 1 0,0 0 16,-21 0-16</inkml:trace>
  <inkml:trace contextRef="#ctx0" brushRef="#br0" timeOffset="17076.07">8890 5884 0,'-21'0'0,"42"0"0,-63 0 0,20 0 16,44 0-1,-1 0-15,0 0 16,21 0-16,-21 0 0,22 0 0,20 0 15,-20-21-15,-1 21 0,0-21 0,22 21 16,-22-21-16,0 0 0,22 21 16</inkml:trace>
  <inkml:trace contextRef="#ctx0" brushRef="#br0" timeOffset="17500">11493 5355 0,'0'0'0,"0"-21"0,0 0 0,0 0 16,0 0-16,0-1 0,-21 22 31,0 22-31,21 20 16,-21 0-16,21 1 0,0 20 0,0 1 15,-21 20-15,0-20 0,-1 20 0,1 1 16,21-21-16,-21-1 0,0 22 15,0-43-15,0 22 0,21-22 16,-22 21-16,22-20 0,-21-1 0,21-21 16,0 0-16,0 1 0,0-1 15,0 0-15,21-42 16,1 21-16,-22-21 0,21-1 16,-21-20-16</inkml:trace>
  <inkml:trace contextRef="#ctx0" brushRef="#br0" timeOffset="17809.11">11197 5609 0,'0'0'0,"-21"-42"0,21 0 0,0 20 15,-21 1-15,21-21 0,0 21 0,21 0 16,0-1-16,0 1 0,22 0 0,-1 0 16,21 0-16,1 0 15,-1 21-15,1 0 0,-1 0 0,1 0 16,21 0-16,-43 0 0,21 21 0,-20 21 15,-1-21-15,-21 0 0,-21 22 16,0-22-16,0 21 0,0 1 0,-21-22 16,-21 21-16,21 0 0,-22-20 15,1 20-15,0-21 0,-1 0 0,1 22 16,0-22-16,-1 0 0,22 0 16,-21-21-16,21 21 0,-1 0 15,1-21-15,0 0 0,21 22 0,0-1 31,21-21-15</inkml:trace>
  <inkml:trace contextRef="#ctx0" brushRef="#br0" timeOffset="18203.58">11726 6054 0,'-21'0'31,"21"-21"-31,0-1 0,0 1 16,21 21-16,-21-21 16,21 0-16,1 0 0,-1 0 0,21-1 15,-21 22-15,0-21 0,22 21 0,-22 0 16,21 0-16,-21 0 0,22 21 16,-22 1-16,0-1 0,21 0 0,-20 0 15,-1 21-15,0-20 0,0 20 0,-21-21 16,0 21-16,0-20 0,0 20 15,0-21-15,0 0 0,0 0 0,-21 1 16,0-1-16,0-21 0,21 21 16,-22-21-16,22-21 31,0 0-31,0-1 0,0 1 0,0 0 16,22 0-16,-1 0 15,0 0-15,0-1 0,0-20 0,22 21 16,-22-21-16,0 20 0,21-20 0,-21 21 15,22 0-15,-22-22 0,0 22 16,0 0-16,0 21 0,1-21 0,-1 0 16,0 21-16</inkml:trace>
  <inkml:trace contextRef="#ctx0" brushRef="#br0" timeOffset="18408.04">12785 5779 0,'0'0'0,"0"42"31,0-21-31,0 0 0,0 0 0,0 1 15,0 20-15,0-21 0,-22 21 0,22-20 16,0 20-16,0-21 0,-21 0 16,21 22-16,-21-22 0,21 0 0,-21-21 15,21 21-15,0 0 0,0 0 16,0-42 15,0 0-31,0 0 16,0 0-16</inkml:trace>
  <inkml:trace contextRef="#ctx0" brushRef="#br0" timeOffset="18580.12">12742 5715 0,'0'0'0,"-42"-148"32,42 169-1,0 0-31,0 0 0,0 1 15,0-1-15,0 0 0,21 0 16,0-21-16,0 21 0,1 0 16</inkml:trace>
  <inkml:trace contextRef="#ctx0" brushRef="#br0" timeOffset="19011.11">13314 5821 0,'0'0'0,"0"-21"0,0 0 0,-21 21 16,-1 0 0,1 0-16,0 0 0,0 21 15,0 0-15,0 0 0,-1 0 0,1 0 16,0 22-16,0-22 0,-21 21 0,20 1 16,1-22-16,0 21 0,0-21 15,21 22-15,-21-1 0,0-21 16,21 0-16,0 22 0,0-22 0,0 0 15,0 0-15,0 0 0,21-21 16,21 0-16,-21 0 0,22 0 0,-1 0 16,0 0-16,1 0 0,-1-21 0,-21 0 15,21 0-15,1 0 0,-22-1 16,21 1-16,-21 0 0,1 0 0,-1-21 16,-21 20-16,0-20 0,0 0 0,0-1 15,0 1-15,0 0 0,0-1 16,-21 22-16,-1 0 0,1 0 0,0 0 15,0 0-15,-21 21 0,20 0 16,1 0-16,-21 0 0,21 21 16,-22 0-16,22 0 0,0-21 0,0 21 15,0 0-15,21 1 0,0-1 16,0 0-16,0 0 0,0 0 16,21-21-1</inkml:trace>
  <inkml:trace contextRef="#ctx0" brushRef="#br0" timeOffset="19440.09">13589 5990 0,'-21'-21'16,"21"0"-16,0 0 15,21 0-15,0 21 16,0-22-16,0 22 0,1-21 0,-1 21 15,21 0-15,-21 0 0,0 0 16,22 0-16,-22 0 0,21 0 0,-21 0 16,22 21-16,-22 1 0,0 20 15,0-21-15,0 0 0,1 22 0,-22-22 16,0 0-16,0 21 0,0-21 0,0 1 16,0 20-16,-22-21 0,1 0 15,0 0-15,0 1 0,0-22 0,0 21 16,-1 0-16,1-21 0,0 0 15,0 0-15,21-21 32,0 0-32,0-1 15,0 1-15,21 0 0,0 0 0,0 0 16,1 0-16,-1-22 0,21 22 16,-21 0-16,22-21 0,-22 20 0,21-20 15,0 21-15,-20 0 0,20 0 16,0-1-16,-21 1 0,22 0 0,-22 21 15,0 0-15,0 0 0,0 0 0,1-21 16</inkml:trace>
  <inkml:trace contextRef="#ctx0" brushRef="#br0" timeOffset="19628.05">14520 5821 0,'0'21'16,"0"0"0,0 0-16,0 1 0,0-1 0,0 0 15,-21 0-15,0 0 0,0 22 0,21-22 16,-21 21-16,-1-21 0,1 0 15,21 22-15,-21-22 0,21 0 0,-21 0 16,21 0-16,-21-21 0,21 22 0,0-1 16,0-42 15,0-1-15,21 1-16</inkml:trace>
  <inkml:trace contextRef="#ctx0" brushRef="#br0" timeOffset="19987">14499 5694 0,'0'0'0,"-21"-21"0,-21 21 0,20 0 16,1 0-16,0 0 0,0 0 16,21 21-16,0 0 15,0 0-15,21-21 16,0 0-1,0 0-15,1 0 0,20 0 0,-21 0 16,0 0-16,22 0 0,-22 0 0,0-21 16,0 0-16,0 0 0,-21 0 15,0-1-15,0 1 0,0 0 0,0 0 16,0 0-16,-21 0 0,0-1 16,0 1-16,0 21 0,-22-21 0,22 21 15,0 0-15,-21 0 0,20 0 0,-20 0 16,21 21-16,0 0 0,0 1 15,-1-1-15,1 0 0,0 0 0,0 21 16,21 1-16,0-1 16,0-21-16,0 0 0,0 1 15,0-1-15,21 0 0,0-21 0,0 0 16,22 0-16,-22 0 0</inkml:trace>
  <inkml:trace contextRef="#ctx0" brushRef="#br0" timeOffset="20860.09">15198 5398 0,'0'0'0,"0"-22"0,0 1 0,0 0 15,0 0 1,-22 21 0,1 21-16,0 0 0,21 0 15,-21 1-15,0 20 0,0 0 0,-1 1 16,1 20-16,0-21 0,0 22 0,0-22 15,0 22-15,-1-1 0,1-20 16,21-1-16,-21 21 0,21-20 0,-21-22 16,21 21-16,0 1 0,0-22 0,0 0 15,0 0-15,0 0 0,0 0 16,0 1-16,21-22 0,0 0 0,0 21 16,1-21-16,-1 0 0,21 0 0,-21 0 15,0-21-15,22 21 0,-22-22 16,21 1-16,1 0 0,-22 0 15,21 0-15,0-22 0,1 22 0,-22-21 16,21 21-16,-21-22 0,22 1 16,-22 21-16,0 0 0,0 0 0,-21-1 15,0 44 1,0-1-16,-21 0 16,21 0-16,-21 0 0,0 0 0,0 1 15,21 20-15,0-21 0,-22 0 0,22 0 16,0 1-16,0-1 0,0 0 15,0 0-15,22 0 16,-1-21-16,0 0 0,0 0 0,21 0 16,-20 0-16,-1 0 15,21 0-15,-21 0 0,0-21 0,22 0 16,-22 21-16,21-21 0,-21 0 0,1-1 16,20-20-16,-21 21 0,0 0 15,22-22-15,-22 22 0,-21-21 0,21 21 16,-21 0-16,21-1 0,-21 1 0,-21 21 31,0 21-15,0 1-16,-1-1 15,22 0-15,-21 0 0,0 0 0,21 22 16,-21-22-16,21 0 0,-21 21 16,21-21-16,-21 22 0,21-1 0,0 0 15,0 22-15,0-22 0,0 22 16,0-1-16,0 1 0,0-1 0,0 1 15,0 20-15,0-20 0,0-1 0,21 1 16,-21 21-16,21-22 0,-21 22 16,0-1-16,0-20 0,0 21 0,0-22 15,0 1-15,0-1 0,0-21 0,0 1 16,-21-1-16,0 0 0,-1-20 16,-20-1-16,0 0 0,21-21 0,-22 0 15,22 21-15,0-21 0,-21 0 0,20 0 16,1 0-16,0 0 0,0 0 15,0-21-15,0 21 0,-1-21 0,1 21 16,21-21-16,0-1 0,0 1 16,0-21-16,0 21 0,0 0 15,0-22-15,0 1 0,21 0 0,1-1 16,-1-20-16</inkml:trace>
  <inkml:trace contextRef="#ctx0" brushRef="#br0" timeOffset="21111.41">15134 5863 0,'-21'0'0,"42"0"0,0 0 31,0 0-16,1 0-15,20 0 0,-21 0 16,21 0-16,1 0 0,-1 0 0,0 0 16,-20 0-16,20 0 0,-21 0 15,0 0-15,0 21 0,1-21 0</inkml:trace>
  <inkml:trace contextRef="#ctx0" brushRef="#br0" timeOffset="21527.65">16997 5990 0,'0'0'0,"-21"0"0,42 0 31,21 0-31,0 0 0,1 0 16,20 0-16,22 21 0,-22-21 0,22 0 16,0 0-16,-1 0 0,1 0 15,0 0-15,-1 0 0,1 0 0,-21 0 16,20 0-16,-20 0 0,-1 0 15,1 0-15,-1 0 0,-20 0 0,-1 0 16,-21 0-16,0 0 0,0-21 16,-21 0-16,0 0 15,-21 21-15,0-21 0,0 21 16,0-21-16,0-1 0,-1 22 0,-20-21 16,21 0-16,0 0 0,-22 0 15,22 0-15,0-1 0,0 22 0,21-21 16</inkml:trace>
  <inkml:trace contextRef="#ctx0" brushRef="#br0" timeOffset="21858.95">18034 5694 0,'-21'0'16,"21"21"-1,0 0-15,0 0 16,21 1-16,0-1 16,0-21-16,22 0 15,-22 21-15,0-21 0,21 0 0,1 0 16,-1 0-16,-21 0 0,21 0 15,1 0-15,-1 0 0,-21 0 0,22 0 16,-22 0-16,0 0 0,0 0 16,0 0-16,-21 21 0,0 0 15,0 0-15,-21-21 0,-21 22 16,21-1-16,-22 0 0,1 0 16,21 21-16,-22-20 0,1-1 15,0 21-15,21-21 0,-22 0 0,1 22 0,21-22 16,-22 0-16,22 0 0,0 0 15,0 1-15,0-1 0,0 0 16,-1 0-16,1 0 0,21 0 16,0-42 15</inkml:trace>
  <inkml:trace contextRef="#ctx0" brushRef="#br0" timeOffset="23747.39">20045 5398 0,'0'0'0,"-21"0"15,-1-22-15,1 22 0,0 0 0,0 0 16,0 0-16,0 0 0,-1 0 0,22 22 16,0-1-1,0 0-15,22-21 16,20 21-16,-21-21 0,21 0 16,1 0-16,-1 0 0,22 0 15,-22 0-15,21 0 0,1 0 0,21-21 16,-22 0-16,1 21 0,-1-21 15,1-1-15,-1 22 0,-21-21 0,1 0 16,-1 21-16,-21-21 0,0 0 16,1 0-16,-22-1 0,-43 22 15,22 0 1,0 0-16,-21 0 0,20 22 16,-20-1-16,0 21 0,-1-21 15,1 22-15,0-1 0,-22 21 0,22 1 16,-22-1-16,22-20 0,-21 20 15,-1 1-15,1-1 0,-1-20 0,1 20 16,-22-21-16,21 1 0,22-1 16,-21-21-16,-1 22 0,22-22 0,-1 0 15,1 0-15,21-21 0,0 21 0,0-21 16,-1 0-16,1 0 0,21-21 31,0 0-31,0 0 0,0 0 0,0-1 16,0-20-16,0 21 0,21-21 15,1-1-15,-22 22 0,21-21 0,0-1 16,0 1-16,0 0 0,0-1 0,-21 22 16,22 0-16,-1 0 15,0 21-15,0 0 0,0 21 0,0 0 16,-21 0-16,22 22 0,-1-22 16,-21 21-16,21 1 0,-21-1 0,0-21 15,0 21-15,0 1 0,21-22 0,-21 21 16,0-21-16,21 1 0,0-1 15,-21 0-15,22 0 0,-1 0 0,21-21 16,-21 21-16,22-21 0,-1 0 0,0 0 16,22 0-16,-22 0 0,22 0 15,-1 0-15,1 0 0,-22-21 0,21 0 16,1 21-16,-1-21 0,-20 0 0,20 0 16,-20-1-16,-22-20 15,21 21-15,-21-21 0,0 20 0,1-20 16,-22 0-16,0-1 0,0 22 0,0-21 15,0 21-15,0 0 0,0-1 16,-22 22 0,1 0-16,0 22 0,21-1 15,-21 0-15,0 0 0,0 21 0,-1-20 16,1 20-16,0-21 0,0 0 16,0 22-16,0-22 0,-1 0 0,22 0 15,0 0-15,0 0 0,0 1 0,0-1 16,0 0-16,22-21 15,-1 21-15,0-21 16,0 0-16,21 0 0,-20 0 0,-1 0 16,21 0-16,-21 0 0,22-21 0,-22 21 15,21-21-15,-21 0 0,22 21 16,-22-22-16,21-20 0,-21 21 0,22 0 16,-22-22-16,0 1 0,0 0 15,0 21-15,0-22 0,1 1 0,-22 21 16,0-22-16,0 22 0,-22 21 31,1 0-31,0 0 0,0 21 0,21 1 16,-21-1-16,21 0 0,-21 0 15,21 0-15,0 0 16,0 1-16,21-22 31,0 0-31,0 0 0,0 0 0,0 0 16,1-22-16,-1 22 0,0-21 0,0 0 15,0 21-15,22-21 0,-22 0 16,0 21-16,0-21 0,0-1 0,0 22 16,-21-21-16,22 21 15,-44 0 1,1 21 0,21 1-16,-21-1 15,0 0-15,0 0 0,21 21 0,-21-20 16,-1-1-16,22 21 0,-21-21 0,21 22 15,-21-22-15,21 0 0,0 0 16,0 0-16,0 0 0,0 1 0,0-1 16,0 0-16,0 0 0,0 0 15,21-21-15,0 0 0,1 21 16,-1-21-16,0 0 0,0 0 0,21 0 16,-20 0-16,20 0 0,-21 0 15,21-21-15,-20 0 0,20 21 0,-21-21 16,21 0-16,-20 0 0,20-1 15,-21 1-15,21 0 0,-20-21 0,-1 21 16,0-22-16,21 22 0,-21-21 16,1 21-16,-1-1 0,-21 1 0,21 0 15,-21 0-15,21 21 0,-21 21 32,0 0-32,0 0 0,-21 1 15,0-1-15,21 0 0,-21 21 16,-1-21-16,22 1 0,-21-1 0,21 0 15,0 0-15,-21 0 0,21 0 16,0 1-16,0-1 0,0 0 0,0 0 16,0 0-16,21-21 15,-21 21-15,21-21 0,1 0 16,-1 0-16,0 0 0,0 0 16,0 0-16,0 0 0,1 0 0,20-21 15,-21 21-15,0-21 0,22 0 16,-22 0-16,0 0 0,0-1 0,0 1 15,0-21-15,-21 0 0,0-43 16,0 43-16,0-1 0,0 1 16,0 21-16,0-22 0,0 22 0,-21 0 15,0 0-15,0 21 0,0 0 0,0 0 16,-1 0-16,1 21 0,0 0 16,0 0-16,0 1 0,0-1 15,-22 0-15,43 21 0,-21-21 16,0 1-16,0-1 0,0 0 0,21 0 15,0 0-15,0 0 0,-22 1 0,22-1 16,-21-21 0,21 21-16</inkml:trace>
  <inkml:trace contextRef="#ctx0" brushRef="#br0" timeOffset="23924.55">22267 6308 0,'-21'21'31,"0"-21"-31,0 0 15</inkml:trace>
  <inkml:trace contextRef="#ctx0" brushRef="#br0" timeOffset="25579.47">466 8107 0,'0'0'0,"-22"21"15,1-21-15,0 0 16,0 0 0,21-21-16,0 0 0,0 0 15,0-1-15,21-20 16,0 21-16,0 0 0,1 0 16,-1-1-16,21 1 0,-21 0 0,0 0 15,1 21-15,-1 0 0,0 0 16,0 0-16,-21 21 0,0 21 15,0-20-15,0 20 0,0 0 16,0 1-16,0-1 0,0 21 0,0-20 16,0-1-16,0 0 0,0 1 15,0-22-15,0 21 0,0-21 16,0 1-16,0-1 0,21-21 0,0 0 16,1 0-16,-1 0 0,0 0 15,0 0-15,0-21 0,22-1 16,-22 1-16,21 0 0,0-21 15,1 21-15,-1-22 0,0 1 0,1 0 16,-1-1-16,-21 1 0,22 0 16,-22-1-16,-21 22 0,0-21 0,0 21 15,0-1-15,0 1 16,0 42 0,0 1-16,0-1 0,0 21 15,0 0-15,0 1 0,0-1 16,0 0-16,0 22 0,0-22 0,0 22 15,0-22-15,0 22 0,0-1 16,0 1-16,0 20 0,0 1 16,-21-22-16,21 22 0,-22 0 15,22-22-15,0 22 0,0 0 0,0-22 16,0 22-16,0-1 0,0 1 16,0-21-16,-21 20 0,21-20 0,-21-1 15,0 1-15,21-1 0,-21-20 16,0-1-16,-1 0 0,1-21 0,0 1 15,0-22-15,-21 0 0,-1 0 16,22 0-16,-42 0 0,20 0 0,1 0 16,-22-22-16,1-20 0,-1 21 15,1-21-15,-1-1 0,1-20 16,21-1-16,-22 1 0,22-1 0,-1 1 16,1-22-16,21 22 0,21-22 15,0 21-15,0 1 0,0-22 16,42 22-16,1-1 0,-1 22 0,0-22 15,22 1-15,-1 21 0,1-1 16,-1-20-16,1 20 0,-1 1 0,1 0 16,-1-1-16</inkml:trace>
  <inkml:trace contextRef="#ctx0" brushRef="#br0" timeOffset="26479.13">1503 8149 0,'0'0'0,"21"0"0,-21-42 31,-21 42-31,0 0 0,-1 0 16,1 21-16,0-21 0,0 42 16,0-20-16,0-1 0,-1 21 0,22 0 15,0 1-15,0-1 0,0 0 16,0 1-16,0-1 0,0 0 16,0-20-16,0 20 0,0-21 0,22 21 15,-1-20-15,0-1 0,0 0 16,0 0-16,0-21 0,1 0 15,20 0-15,-21 0 0,0 0 16,22 0-16,-22-21 0,0 0 0,21 0 16,-21-1-16,1 1 0,-1 0 15,0 0-15,0-21 0,-21 20 0,0 1 16,0-21-16,0 0 0,0 20 16,0-20-16,-21 0 0,0-1 0,0 22 15,-22-21-15,22 21 0,0 0 16,0-1-16,-22 1 0,22 21 0,0 0 15,0 0-15,0 21 0,0 1 16,-1-1-16,22 21 0,0-21 0,-21 22 16,21-1-16,0 0 15,-21 1-15,21-1 0,0 0 0,0 1 16,0-1-16,21-21 0,0 21 16,1-20-16,-1-1 0,0 0 0,21 0 15,-21 0-15,22-21 0,-22 0 16,0 0-16,21 0 0,-20 0 0,20 0 15,-21 0-15,21-21 0,1 0 16,-22 0-16,21 0 0,-21-1 0,1-20 16,20 21-16,-21-21 15,0 20-15,0-20 0,22 0 0,-22-1 0,-21 1 16,21 0-16,0-1 0,-21 22 16,0-21-16,0 21 0,0 0 15,0-1-15,0 44 16,0-1-16,0 0 15,0 21-15,-21-21 0,21 22 16,-21-1-16,21 0 0,0-20 0,0 20 16,0 0-16,0-21 0,0 22 15,0-22-15,0 0 0,0 0 0,0 0 16,21 1-16,0-22 0,0 0 16,1 0-16,-1 0 0,0 0 0,0 0 15,0-22-15,22 1 0,-22 0 0,21 0 16,-21 0-16,22 0 15,-22-1-15,21-20 0,-21 0 0,0-1 16,22 1-16,-22 0 0,0-1 16,0 1-16,-21 0 0,21-1 0,-21 22 15,0 0-15,0 42 16,0 0-16,0 1 0,0-1 16,0 21-16,0 0 0,0-20 0,0 20 15,0 0-15,0 1 0,0-22 16,0 21-16,0-21 0,0 0 0,0 22 15,0-22-15,0 0 0,22-21 16,-22 21-16,21 0 0,0-21 16,0 0-16,0 0 15,0 0-15,1 0 16</inkml:trace>
  <inkml:trace contextRef="#ctx0" brushRef="#br0" timeOffset="26951.08">4276 8107 0,'0'0'0,"21"-21"0,63-85 31,-84 64-31,22 20 0,-22 1 0,0 0 16,0 0-16,0 0 0,0 0 15,0-1-15,-22 1 0,1 0 16,0 21-16,0 0 0,-43 0 15,22 0-15,21 0 0,-21 21 16,20 0-16,-20 1 0,21 20 0,-21 0 16,20 1-16,1 20 0,0 1 15,21-1-15,0 1 0,-21-1 0,21 1 16,0-22-16,0 21 0,0-20 0,0-1 16,0 0-16,0-20 0,21 20 15,0-21-15,0 0 0,1 0 0,-1-21 16,21 0-16,-21 0 0,22 0 15,-1 0-15,0 0 0,1 0 0,20-21 16,-21 0-16,22 0 0,-22 0 0,22 0 16</inkml:trace>
  <inkml:trace contextRef="#ctx0" brushRef="#br0" timeOffset="27796.1">5016 8192 0,'0'0'15,"22"-43"-15,-22 22 0,0 0 0,0 0 0,0 0 16,-22-1-16,1 1 0,0 21 15,0 0-15,0 0 0,-22 0 0,22 0 16,0 21-16,-21 1 0,21 20 0,-1-21 16,-20 21-16,21 1 0,-21-1 15,20 0-15,1 1 0,0-1 0,0 0 16,0 1-16,0-1 0,21-21 16,0 22-16,0-22 0,0 0 15,0 0-15,0 0 0,21-21 16,0 0-16,0 0 0,0 0 15,22 0-15,-22 0 0,0 0 0,21-21 16,-21 0-16,22 0 0,-22 0 0,21-22 16,-21 22-16,1-21 0,20 21 15,-21-22-15,-21 1 0,21 0 0,-21-1 16,21 1-16,-21 21 0,0-22 0,0 22 16,0 0-16,0 42 15,0 0-15,0 1 16,0 20-16,0-21 0,-21 21 15,21 1-15,-21-22 0,21 21 16,0 1-16,0-22 0,0 21 0,0-21 16,0 22-16,0-22 0,21 0 15,0 0-15,1-21 0,-1 21 0,21-21 16,-21 0-16,0 0 0,1 0 0,20 0 16,-21 0-16,21-21 0,-20 0 15,20 0-15,0 0 0,-21-1 0,22 1 16,-22 0-16,21-21 0,-21 21 0,1-22 15,-1 22-15,-21-21 0,0-1 16,0 22-16,0-21 0,0 21 0,0 0 16,0 42 15,0 0-31,0 0 0,0 21 0,0-20 16,0-1-16,0 21 0,0-21 0,0 0 15,0 22-15,-21-22 16,21 0-16,-22 0 0,1 0 0,21 1 0,0-1 15,-21-21-15,21 21 0,-21-21 16,0 0 0,21-21-1,0 0-15,0-1 0,0 1 16,0-21-16,0 21 16,21-22-16,-21 1 0,21 0 0,0-1 15,22 1-15,-22 0 0,21-22 0,0 22 16,22 21-16,-22-22 0,22 22 15,-22 21-15,22 0 0,-22 0 0,21 0 16,-20 21-16,-1 22 0,-21-22 16,22 21-16,-22 1 0,0-1 0,-21 0 15,0 1-15,0-1 0,0-21 0,0 21 16,0 1-16,-21-22 0,0 21 16,-1-21-16,1 1 0,0-1 0,0 0 15,0-21-15,21 21 0</inkml:trace>
  <inkml:trace contextRef="#ctx0" brushRef="#br0" timeOffset="28468.05">7556 8424 0,'0'0'0,"-21"0"0,21-21 32,21 0-17,-21 0-15,22 0 0,-1-22 0,0 22 16,0-21-16,-21 21 0,0-22 15,0 1-15,0 0 0,0-1 0,-21 22 16,0-21-16,-22 21 0,22 0 16,-21-1-16,0 22 0,-1 0 0,22 0 15,-21 0-15,-1 22 0,22-1 0,-21 0 16,21 21-16,-22 1 0,22-1 16,0 21-16,0 1 0,-21-1 15,20-20-15,1 20 0,0-20 0,21-1 16,0 21-16,0-41 0,0 20 15,0-21-15,0 21 0,21-42 0,0 22 16,1-22-16,-1 0 0,0 0 0,21 0 16,-21 0-16,1 0 0,20-22 15,-21 1-15,21 0 0,1 0 0,-22 0 16,21 0-16,1-22 0,-1 22 0,-21-21 16,21-1-16,1 1 0,-22-21 15,0 20-15,0-20 0,0 20 16,-21-20-16,0 21 0,0-1 0,0 22 15,0 0-15,0 0 0,0 42 16,0 0 0,0 21-16,-21 1 0,21-1 15,-21 0-15,21 22 0,0-22 0,0 1 16,0 20-16,0-21 0,0 1 0,0-1 16,0-21-16,0 22 0,0-22 15,0 0-15,0 0 0,21 0 0,0 0 16,1-21-16,-1 0 15,0 0-15,0 0 16,0 0-16,0-21 0,1 0 0,-1 0 16,0 0-16,0-22 0,0 22 15,0-21-15</inkml:trace>
  <inkml:trace contextRef="#ctx0" brushRef="#br0" timeOffset="28711.72">8191 7811 0,'0'0'0,"0"-43"0,22 1 16,-22 0-16,0-1 0,0 22 15,0 0-15,0 42 16,0 21-16,-22-20 16,22 20-16,0 0 0,0 1 15,0-1-15,0 21 0,0 1 0,0-1 16,-21 1-16,21-22 0,-21 22 0,0-1 16,0-20-16,21-1 15,-21 21-15,-1-41 0,1 20 0,0 0 16,21-21-16,0 1 0,0-1 0,0 0 15,0 0-15,21-21 16,0 0-16,1-21 16,-1 0-16,21 0 0,-21-1 0</inkml:trace>
  <inkml:trace contextRef="#ctx0" brushRef="#br0" timeOffset="29088.02">8594 8192 0,'0'0'0,"21"-43"0,0 1 0,0 21 0,0-22 16,-21 22-16,0 0 0,0 0 15,-21 21-15,0 0 16,0 0-16,-22 21 0,22 0 16,-21 0-16,21 1 0,-22 20 0,22-21 15,-21 0-15,21 22 0,0-22 0,-1 0 16,22 0-16,0 0 0,0 0 16,0 1-16,22-22 15,-1 21-15,0-21 0,21 21 0,-21-21 16,22 21-16,-22 0 0,21-21 15,1 21-15,-22 1 0,0-22 0,0 21 16,0 0-16,0 0 0,-21 0 16,0 0-16,-21 1 15,0-1-15,0-21 0,-21 21 0,-1 0 16,22-21-16,-21 0 0,-1 21 0,1-21 16,0 0-16,21 0 0,-22 0 15,22 0-15,-21 0 0,21 0 0,21-21 16,-22 21-16,22-21 0,0 0 0,0 0 15,0-1-15,22 1 16,-1 21-16,21-21 0,-21 0 16,0 21-16,22-21 0,-1 0 0</inkml:trace>
  <inkml:trace contextRef="#ctx0" brushRef="#br0" timeOffset="29459.71">8996 8192 0,'0'0'0,"0"-22"16,21 22-16,-21-21 0,0 0 0,-21 21 31,0 21-31,21 0 16,-22 1-16,1-1 0,21 21 15,-21-21-15,21 22 0,0-22 0,0 21 16,0-21-16,0 22 0,0-22 0,0 0 16,0 0-16,0 0 0,0 0 15,0 1-15,21-1 0,0-21 0,1 0 16,-1 0-16,21 0 0,-21 0 15,22 0-15,-22 0 0,21-21 0,0 21 16,-20-22-16,20 1 0,0-21 16,-21 21-16,22-22 0,-22 22 0,0-21 15,0 0-15,-21-1 0,0 1 0,0 0 16,0-1-16,-21 1 0,0 21 16,-21-22-16,-1 22 0,22 0 0,-21 21 15,-1 0-15,1 0 0,0 0 0,-1 21 16,1 0-16,0 1 0,-1-1 15,22 0-15,0 21 0,0-21 16,21 1-16,0 20 0,0-21 0,0 0 0,21-21 16,21 21-16</inkml:trace>
  <inkml:trace contextRef="#ctx0" brushRef="#br0" timeOffset="30515.08">11197 8340 0,'-21'0'0,"42"0"16,-63 21-16,21-21 0,42-21 31,0 0-31,0 21 15,0-22-15,22 1 0,-22-21 0,0 21 16,0 0-16,0-22 0,0 22 16,-21-21-16,0 21 0,0-22 0,0 1 15,-21 21-15,0 0 0,-21-22 0,21 43 16,-22-21-16,1 0 0,0 21 16,-1 0-16,-20 0 0,20 21 0,1 0 15,0 22-15,-1-1 0,1 0 16,0 1-16,21-1 0,-22 21 15,22-20-15,0-1 0,21 0 0,0 22 16,0-43-16,0 0 0,0 0 16,21 1-16,0-22 0,0 0 15,1 0-15,20 0 0,0 0 0,22 0 16,-22 0-16,22-22 0,-22 1 0,64-21 16,-43 21-16,-20 0 15,-1-1-15,0 1 0,-21 0 0,1 0 16,-1 0-16,0 0 0,-21-1 0,0 1 15,-21 42 17,0 1-32,21-1 0,-22 0 0,22 21 15,0-21-15,-21 22 0,0-1 16,21 0-16,-21 1 0,21-1 16,0 0-16,0 22 0,0-22 0,0 43 15,0-22-15,0 1 0,0 21 0,0-22 16,0 22-16,0-1 0,0 1 15,0 21-15,0-21 0,0 20 0,0 1 16,0 0-16,0 0 0,0-21 0,-21 20 16,21 1-16,-21-21 0,21 21 0,0-22 15,0 1-15,-22-21 0,1 20 0,0-20 16,0-22-16,-21 0 0,20 1 16,-20-22-16,0-21 0,-1 0 15,-20 0-15,21 0 0,-22-21 0,1-22 16,20 22-16,-20-21 0,20-22 0,-20 22 15,-1-21-15,22-22 0,0 21 0,-1-20 16,1 20-16,0-20 0,21-1 16,-1-21-16,1 21 0,21-20 0,0-1 15,0 21-15,21-21 0,22 22 0,-22-22 16,42 21-16,-20 0 0,20 1 16,1-1-16,20 0 0,22 22 15,-21-22-15,21 22 0,0 20 0,-1-20 0,-20-1 16,0 22-16,-1 0 15,-20-1-15,-1 1 0,1 0 0,-22-1 16,-21 1-16,22 21 0,-22-21 0,-21 20 16,0 1-16,0 0 0,0 0 15,0 0-15,0 42 16,0 0 0,0 0-16,0 22 0,0-22 15,0 21-15,0 0 0,0 1 0,0-1 16,-21 0-16,21-20 0,-21 20 0,21-21 15,0 21-15,0-20 0,-22-1 16,22 0-16,0 0 0,-21-21 16,21-21 15,0 0-15,0 0-16,0-1 0,0-20 0,0 21 15,21 0-15</inkml:trace>
  <inkml:trace contextRef="#ctx0" brushRef="#br0" timeOffset="30827.22">11874 7853 0,'0'0'0,"0"-21"0,-42 21 31,21 0-31,0 21 0,21 0 0,-21 0 16,21 0-16,0 1 15,21-22 1,0 0-16,0 0 15,0 0-15,0-22 0,1 1 16,-1 0-16,-21 0 16,0 0-16,0 0 0,0-1 15,-21 22-15,-1 0 0,1 0 16,-21 0-16,21 0 0,0 0 16,-1 22-16,1-22 0,21 21 15,0 0-15,-21 21 0,21-21 0,0 1 16,0 20-16,0-21 0,0 0 15,0 22-15,0-22 0,0 0 0,21 0 16,0-21-16,1 21 0,-1 0 0,21-21 16</inkml:trace>
  <inkml:trace contextRef="#ctx0" brushRef="#br0" timeOffset="31169.04">12107 8149 0,'21'-42'31,"-21"63"-16,0 0 1,0 0-16,0 1 0,22-1 0,-22 21 16,0-21-16,0 22 0,0-22 15,0 0-15,0 21 0,0-21 16,0 1-16,0-1 0,0 0 0,0 0 16,0 0-16,0 0 15,21-42 1,-21 0-1,21 21-15,0-21 0,-21 0 0,21 0 16,0-1-16,1 1 0,-1-21 16,0 0-16,0 20 0,0-20 0,0 0 15,1 21-15,-22-22 0,21 22 0,0 0 16,0 0-16,-21 0 16,21 21-16,-21 21 31</inkml:trace>
  <inkml:trace contextRef="#ctx0" brushRef="#br0" timeOffset="31524.07">12509 8297 0,'0'0'0,"0"22"0,0-1 16,22-21-16,-22 21 0,21-21 16,0 0-1,0 0-15,0 0 0,0 0 16,1-21-16,-1 0 0,21 21 0,-21-22 15,22 1-15,-22 0 0,0 21 16,0-21-16,0-21 0,0 20 0,-21 1 16,0 0-16,0 0 0,0-21 0,0 20 15,0 1-15,-21 21 16,0 0-16,0 0 0,0 0 0,0 21 16,-1 1-16,1-1 0,0 21 15,0-21-15,0 22 0,0-1 0,21-21 16,0 21-16,-22 1 0,22-22 0,0 21 15,0-21-15,0 1 0,0-1 16,0 0-16,0 0 0,0 0 16,22-21-16,-1 0 0,0 0 0,0 0 15,0 0-15,0 0 16,1 0-16,20 0 0,-21 0 0,0-21 16,0 21-16,22-21 0,-22 0 0,0 21 15,0-21-15,0-1 0,1 1 0</inkml:trace>
  <inkml:trace contextRef="#ctx0" brushRef="#br0" timeOffset="32115.08">14647 8297 0,'0'0'0,"-21"0"0,-21 0 16,21 0-16,-1 0 0,-20 0 15,21 0-15,0 22 0,42-22 32,21 0-32,-21 0 15,1 0-15,20 0 0,-21 0 0,21 0 16,-20 0-16,20 0 0,-21 0 15,0 0-15,0 0 0,1 0 0,-1 0 16,-21-22-16,21 1 31,0 21-15</inkml:trace>
  <inkml:trace contextRef="#ctx0" brushRef="#br0" timeOffset="32632.07">15176 8149 0,'0'0'0,"0"-21"0,0 0 0,0 0 16,0 0-1,0-1-15,0 1 0,22 0 16,-1 21 0,0 0-16,0 0 0,0 0 0,0 0 15,1 0-15,-1 21 0,0 0 0,0 1 16,0-1-16,0 21 15,-21-21-15,0 22 0,22-22 0,-22 21 16,0-21-16,0 22 0,0-1 0,0-21 16,0 0-16,0 22 0,-22-22 15,1 0-15,21 0 0,-21 0 0,0 0 16,21 1-16,-21-22 0,0 0 16,21-22 15,0 1-31,0 0 0,21 0 0,0 0 15,0 0-15,0-22 0,22 22 16,-22-21-16,21-1 0,-21 1 0,22 0 16,-22-1-16,21 1 0,0 21 15,-20 0-15,20 0 0,-21 21 16,0 0-16,0 0 0,1 21 0,-1 0 16,-21 0-16,0 21 0,0 1 15,0-22-15,0 21 0,0-21 0,0 22 16,0-22-16,0 21 0,0-21 0,0 1 15,0-1-15,0 0 0,0 0 16,0 0 0,21-42 31,0 0-47,0 0 0</inkml:trace>
  <inkml:trace contextRef="#ctx0" brushRef="#br0" timeOffset="33131.9">16065 8297 0,'22'0'47,"-1"-21"-47,0 21 16,0-21-16,21 21 0,-20-21 0,20 0 15,-21 0-15,21-1 0,-20 1 0,20 0 16,-21 0-16,0 0 0,0 0 16,-21-1-16,0 1 15,-21 21-15,0 0 16,0 0-16,-21 0 0,20 21 0,-20 1 16,21-1-16,-21 0 0,20 21 0,-20-21 15,21 22-15,0-22 0,0 21 16,21-21-16,-22 1 0,22 20 0,0-21 15,0 0-15,0 0 0,0 1 0,0-1 16,0 0-16,22 0 16,-1-21-16,0 0 0,0 0 0,0 0 15,0 0-15,1 0 0,-1 0 0,0 0 16,0-21-16,21 21 0,-20-21 16,20 0-16,-21 21 0</inkml:trace>
  <inkml:trace contextRef="#ctx0" brushRef="#br0" timeOffset="34684.07">16785 8319 0,'0'0'0,"21"0"0,0 0 16,1 0-16,-1 0 0,0 0 0,-21-22 15,21 22-15,0-21 0,0 0 16,1 21-16,-22-21 0,0 0 0,21 21 16,-21-21-16,0-1 0,0 1 15,0 0-15,0 0 0,0 0 16,-21 0-16,21-1 0,-22 1 0,1 0 15,-21 21-15,21 0 0,0 0 0,-22 0 16,1 21-16,0 0 0,-1 1 16,1-1-16,21 21 0,-22-21 0,1 22 15,21-1-15,0-21 0,0 21 16,21-20-16,0 20 0,0-21 0,0 0 16,0 0-16,21 1 0,0-22 0,0 0 15,21 21-15,-20-21 0,20 0 16,-21 0-16,21 0 0,-20 0 15,20-21-15,-21-1 0,21 22 0,-20-21 16,-1 0-16,21 21 0,-21-21 16,0 0-16,1 0 0,-1-1 0,-21 1 15,21 0-15,-21 0 0,21 21 16,-21-21-16,0 42 16,0 0-1,0 0-15,-21 0 0,0 1 0,0 20 16,21-21-16,0 21 0,-22 1 15,1-1-15,21 22 0,-21-22 0,21 21 16,-21 1-16,0 21 0,21-22 0,0 22 16,-21-1-16,21 1 15,-22 0-15,22-1 0,-21 1 0,21 21 16,0 0-16,0-22 0,0 22 0,0-21 16,0 21-16,-21-22 0,21 1 0,-21 0 15,21-22-15,-21 22 0,21-43 0,-21 22 16,-1-22-16,1-21 0,0 0 15,0 1-15,-21-1 0,20-21 0,-20 0 16,0 0-16,-1-21 0,1-1 0,0 1 16,-22-21-16,1 0 0,-1-1 0,1-20 15,20-1-15,-20 1 0,21-1 16,20-20-16,-20-1 0,21-21 16,0 21-16,0 1 0,21-22 0,0 21 15,0 1-15,0-1 0,0 0 0,21 22 16,0-22-16,21 22 0,-21-1 15,22-21-15,20 22 0,1 21 0,-1-22 16</inkml:trace>
  <inkml:trace contextRef="#ctx0" brushRef="#br0" timeOffset="36203.97">17547 8086 0,'0'0'0,"0"-21"15,0-1-15,0 1 0,0 0 16,0 0-16,0 0 0,0 0 0,-21-1 16,0 1-16,0 21 0,-1 0 0,1 0 15,0 0-15,0 0 0,-21 0 16,20 0-16,-20 21 0,21 22 0,-21-22 16,20 21-16,-20 1 0,21-1 15,-21 0-15,20 1 0,1-1 0,21 0 16,0 1-16,0-1 0,0-21 0,0 0 15,0 0-15,21 1 0,1-1 16,-1-21-16,0 0 0,21 0 0,-21 0 16,1 0-16,20 0 0,-21 0 15,21-21-15,-20-1 0,-1 1 16,0 0-16,21 0 0,-21-21 0,-21 20 16,22-20-16,-1-21 0,-21 20 15,0 1-15,21 21 0,-21 0 16,0-1-16,0 1 0,0 42 15,-21-21 1,21 43-16,-21-22 0,-1 21 0,22-21 16,-21 22-16,21-1 0,-21 0 0,21-20 15,0 20-15,0 0 0,0-21 16,0 1-16,0-1 0,21 0 0,0 0 16,1-21-16,-1 0 0,0 0 15,0 0-15,0 0 0,22 0 16,-22 0-16,0 0 0,21-21 0,-21 0 15,22 0-15,-22-22 0,21 22 0,-21-21 16,22-22-16,-22 22 0,0-22 16,0 1-16,22-1 0,-22-20 0,0 20 15,0 1-15,-21-1 0,21 1 0,-21 20 16,21 1-16,-21 0 0,0 21 16,0-1-16,0 1 0,-21 42 15,0 1-15,21 20 16,-21-21-16,0 21 0,21 1 15,-21-1-15,-1 22 0,22-22 0,0 21 16,-21-20-16,21 20 0,-21 1 16,21-22-16,0 0 0,0 22 0,0-22 15,0-21-15,0 22 0,0-22 0,0 21 16,0-21-16,21 1 16,0-22-16,1 0 0,20 0 15,-21 0-15,0 0 0,0 0 0,1-22 16,20 1-16,-21 0 0,21-21 15,-20 21-15,20-22 0,-21 22 0,21-21 16,-20 21-16,-22-22 0,21 22 16,0 0-16,-21 42 15,0 21 1,-21-20-16,21-1 0,0 0 16,-21 0-16,-1 21 0,22-20 15,-21-1-15,21 0 0,0 0 0,0 0 16,0 0-16,0 1 15,21-22 1,1 0-16,-1 0 0,0 0 0,0 0 16,0 0-16,0-22 0,1 1 0,20 21 15,-21-21-15,0 0 0,0 0 16,1 0-16,-1-22 0,-21 22 0,21 0 16,0-21-16,0 20 0,0 1 15,-21 0-15,0 42 31,0 0-31,0 1 0,0 20 16,0-21-16,0 0 0,0 0 16,0 1-16,0-1 0,0 0 15,0 0-15,0 0 16,22-21-16,-1 0 0,0 0 16,0 0-16,0 0 0,0 0 0,1 0 15,-1 0-15,0-21 0,0 21 16,21-21-16,-20 0 0,-1 0 15,0-1-15,-21-20 0,21 21 0,0-21 16,0 20-16,-21 1 0,0 0 16,0 0-16,22 0 0,-22 42 15,0 0 1,0 0-16,0 0 0,0 1 16,-22 20-16,22-21 0,0 0 0,0 0 15,0 1-15,0-1 0,0 0 0,0 0 16,0 0-16,0 0 0,22 1 15,-1-22-15,21 0 0,-21 0 16,22 0-16,-1 0 0,0 0 0,1 0 16,-1 0-16,0 0 15,22 0-15,-22-22 0,22 22 0,-22-21 16,0-21-16,-21 21 0,22-22 0,-22 1 16,0 0-16,0-1 0,0 1 15,-21 0-15,0-1 0,0 1 0,0 21 16,-21 21-16,0 0 0,0 0 15,-21 21-15,20 21 0,1-20 16,-21 20-16,21 0 0,0 1 0,-1-1 16,22 0-16,0 1 0,0-22 0,0 21 15,0-21-15,0 0 0,0 22 16,43-43-16,-22 21 0,0 0 0,21-21 16,-20 0-16,20 0 0,-21 0 15,21 0-15,1 0 0,-22 0 16,21 0-16,-21 0 0,22-21 0,-22 0 15,0 0-15,0-1 0,0 1 0,-21 0 16,0-21-16,0-1 0,0 1 16,0 0-16</inkml:trace>
  <inkml:trace contextRef="#ctx0" brushRef="#br0" timeOffset="36380.08">19473 7747 0,'0'0'0,"-42"0"0,21 0 0,-22 0 0,22 0 16,0 0-16,0 0 0,21-21 47,-21 21-31,0 0-16</inkml:trace>
  <inkml:trace contextRef="#ctx0" brushRef="#br0" timeOffset="36540.08">17865 7853 0,'0'0'0,"-43"21"15,-41 0 1,84 0-16,21-21 0,21 0 16,-21 0-16,22 22 0,20-22 0,-21 0 15,22 0-15,21 0 0,-1 0 16,1 0-16,-22 0 0,22 0 0</inkml:trace>
  <inkml:trace contextRef="#ctx0" brushRef="#br0" timeOffset="37008.94">20934 8022 0,'0'0'0,"21"-21"0,-21-21 31,0 63-15,0 21-16,0-21 15,0 22-15,-21-1 0,21 0 16,0 1-16,0 20 0,-21-20 0,21 20 16,-22 1-16,22-1 0,0 1 0,0-1 15,-21 1-15,0 20 0,21 1 16,-21 0-16,0-1 0,0 1 0,-22 21 16,22-22-16,-21 1 0,-1 21 0,1-21 15,0 20-15,-1-20 0,1-21 16,0 20-16,-1-20 0,22-22 0,0 0 15,21 1-15,0-1 0,0-21 0,-21 0 16,21-42 15,0 0-31,0 0 0,21 0 16,-21-22-16,21 1 0,0 0 16,1-22-16,-1 1 0</inkml:trace>
  <inkml:trace contextRef="#ctx0" brushRef="#br0" timeOffset="37320.26">20807 8361 0,'0'0'0,"0"-64"0,0-168 31,0 189-31,21 22 0,0-21 0,0 21 16,0-1-16,1 1 0,20 21 15,-21-21-15,21 0 0,1 21 0,-1 0 16,22 0-16,-22 0 0,0 0 0,1 0 15,-1 21-15,0 0 0,-21 0 16,1 1-16,-22 20 0,0 0 0,0 1 16,-22-1-16,-20 0 0,0 1 0,21-1 15,-43-21-15,22 21 0,-1-20 16,1-1-16,0 21 0,-1-21 16,22-21-16,0 21 0,-21 1 0,21-22 15,21 21-15,21-21 31,0 0-31,0-21 0,0-1 16,0 1-16,22 21 0</inkml:trace>
  <inkml:trace contextRef="#ctx0" brushRef="#br0" timeOffset="37711.06">21526 8192 0,'0'0'0,"-21"-22"15,-42 1-15,63 0 16,0 0-16,0 0 0,0 0 16,0-1-16,21 1 15,0 21-15,0-21 0,0 21 16,22 0-16,-22 0 0,0 0 0,0 0 16,22 0-16,-22 21 0,0 0 0,0 1 15,-21-1-15,0 21 0,21-21 16,-21 22-16,0-1 0,0-21 0,0 21 15,0-20-15,0-1 0,0 21 16,-21-42-16,21 21 0,0 0 0,-21 1 16,21-44 15,0 1-31,0 0 16,21 0-16,-21 0 0,21 0 15,0-1-15,-21 1 0,22 0 16,-1-21-16,-21 21 0,21-22 0,0 1 15,0 21-15,0 0 0,1-22 0,-1 22 16,0 0-16,0 0 0,21 0 16,-20 21-16,-1-22 0,0 22 0</inkml:trace>
  <inkml:trace contextRef="#ctx0" brushRef="#br0" timeOffset="37892.08">22267 7916 0,'0'43'15,"0"-22"-15,-21 0 0,21 21 16,-21-20-16,0-1 0,0 21 15,21-21-15,0 0 0,0 22 0,-22-22 16,22 0-16,-21 21 0,21-20 16,0-1-16,0 0 0,0 0 15,0-42 17,0 0-17,0 0-15</inkml:trace>
  <inkml:trace contextRef="#ctx0" brushRef="#br0" timeOffset="38051.68">22267 7874 0,'0'0'0,"0"-21"0,-42-43 31,21 64-31,0 0 16,21 22-16,0-1 15,0 0-15,0 0 16,21-21-16,-21 21 15,21-21-15,0 21 0</inkml:trace>
  <inkml:trace contextRef="#ctx0" brushRef="#br0" timeOffset="38391.93">22585 7938 0,'-64'63'31,"43"-42"-31,0 0 0,0 1 0,0-1 15,-1 21-15,1-21 0,0 22 0,21-22 16,-21 0-16,21 21 0,0-21 0,0 1 16,0-1-16,0 0 15,0 0-15,21-21 0,0 0 0,0 0 16,1 0-16,-1 0 0,0 0 0,21-21 16,-21 21-16,1-21 0,-1 0 15,0-1-15,0 1 0,0 0 0,0 0 16,-21-21-16,0-1 15,0 1-15,0 21 0,0-22 0,0 1 16,-21 21-16,0 0 0,0 0 0,0-1 16,0 22-16,-1 0 15,1 0-15,0 0 0,0 0 0,21 22 16,0-1-16,0 0 0,0 0 0,0 0 16,0 0-16,0 1 15,21-22-15</inkml:trace>
  <inkml:trace contextRef="#ctx0" brushRef="#br0" timeOffset="38725.06">22818 8065 0,'0'0'0,"-22"0"0,22-22 16,0 1-16,0 0 16,0 0-16,0 0 0,22 21 15,-1 0-15,0 0 0,0 0 0,0 0 16,0 0-16,1 21 15,-22 0-15,21 0 0,-21 0 0,21 1 16,-21 20-16,0-21 0,0 0 16,0 0-16,0 1 0,0-1 0,-21 0 15,0 0-15,21 0 0,-22-21 0,22 21 16,0-42 15,0 0-15,0 0-16,0 0 0,22 0 15,-1-22-15,0 22 0,-21 0 16,21 0-16,0 0 0,0-1 16,-21 1-16,22 0 0,-1 0 0,0 0 15,0 21-15,0-21 0</inkml:trace>
  <inkml:trace contextRef="#ctx0" brushRef="#br0" timeOffset="38904.08">23347 7916 0,'0'0'0,"-21"22"0,-1-22 0,1 21 0,21 0 15,-21 0-15,0 0 16,0 0-16,0 22 0,-1-22 0,1 0 16,21 0-16,0 0 0,0 1 0,-21-1 15,21 0-15,0 0 16,21-21 0,-21-21-1,21 0-15,-21 0 0,22 21 16</inkml:trace>
  <inkml:trace contextRef="#ctx0" brushRef="#br0" timeOffset="39060.19">23326 7747 0,'0'0'0,"0"-21"0,-43-21 16,43 20 15,0 1 0,21 21-15</inkml:trace>
  <inkml:trace contextRef="#ctx0" brushRef="#br0" timeOffset="39707.83">23770 7451 0,'0'0'0,"0"21"15,0 0 1,-21 0-16,0 0 0,0 22 0,-22-22 15,22 21-15,0-21 0,0 22 16,0-1-16,-22 0 0,22-20 0,0 20 16,0 0-16,21 1 0,-21-1 0,-1 0 15,22 1-15,-21-1 0,21-21 16,0 21-16,0-20 0,0-1 0,0 0 16,0 0-16,0 0 0,21-21 15,1 0-15,-1 0 16,0 0-16,21-21 0,-21 21 15,22-21-15,-22 0 0,0 0 0,0-1 16,22-20-16,-43 21 0,21 0 16,0 0-16,0-1 0,-21 1 0,0 42 31,-21 1-15,0-1-16,0 0 0,-1 21 0,22-21 15,0 1-15,-21-22 0,21 21 16,0 0-16,0 0 0,21-21 15,1 0 1,-1 0-16,0 0 0,0 0 16,0 0-16,22-21 0,-22 21 15,0-21-15,0 0 0,-21-1 16,21 22-16,0-21 0,-21 0 16,0 42-1,0 0 1,-21 22-16,21-22 0,-21 0 15,0 21-15,0-20 0,0 20 0,-1 0 16,1 1-16,-21-1 0,21 0 16,-22 1-16,22 20 0,0-21 15,-21 22-15,21-1 0,-1 1 0,1-1 0,21 1 16,0-22-16,-21 22 0,21-22 16,0 22-16,0-22 0,0 0 15,0-21-15,0 1 0,0-1 0,0 0 16,0 0-16,-21-21 15,21-21-15,0 0 16,0-22-16,0 22 0,0-21 16,0 21-16,0-43 0</inkml:trace>
  <inkml:trace contextRef="#ctx0" brushRef="#br0" timeOffset="39931.69">23368 7916 0,'0'0'0,"0"-21"0,0 0 31,21 21-31,0 0 0,0 0 0,22 0 16,-22 0-16,0 0 0,21 0 0,-20 0 16,-1 0-16,0 0 0,0 0 15,0 0-15,0 0 0,-42 0 16,0 0-1,-21 0-15,21 0 0</inkml:trace>
  <inkml:trace contextRef="#ctx0" brushRef="#br0" timeOffset="40792.21">7302 9546 0,'0'0'0,"-42"0"0,0 0 15,21-21-15,-22 21 0,1 0 0,0 0 16,20 0-16,-20 0 0,0 0 16,21 0-16,-22 0 0,22 0 0,0 0 15,0 0-15,0 0 0,-1 0 0,1 0 16,21 21-16,0 0 15,0 1 1,21-22 0,22 0-16,-22 21 0,21-21 15,1 0-15,-1 0 0,0 21 0,22-21 16,-1 0-16,1 0 0,20 0 0,1 21 16,0-21-16,42 0 0,-21 0 15,42 0-15,-21 0 0,21 0 0,21 0 16,22 0-16,-1 0 0,1 0 15,20 0-15,1 0 0,21 0 0,21 0 16,0 0-16,21 0 0,0 0 0,22 0 16,-1 0-16,0 0 0,22 0 15,-1 0-15,1 0 0,20 0 0,1 0 16,0 0-16,21 0 0,-22 0 16,1 0-16,21 0 0,-22 0 15,22 21-15,-21-21 0,0 0 0,-1 21 16,-20-21-16,-1 0 0,-20 22 15,-1-22-15,0 0 0,-42 0 0,0 0 16,-21 0-16,-21 0 0,-1 0 0,-41 0 16,-1 0-16,-42 0 0,0 0 15,-42 0-15,-1 0 0,-20 0 0,-22 0 16,-21 0-16,1 0 0,-44 0 31,1 0-31,0 0 0,-21-22 0,-1 22 16,1 0-16,-21 0 0,-1 0 15</inkml:trace>
  <inkml:trace contextRef="#ctx0" brushRef="#br0" timeOffset="41783.15">13885 9546 0,'0'-21'16,"0"0"-16,0 0 15,0 0 1,0 42-1,0 0-15,0 21 16,-21 1-16,21-1 0,0 0 16,0 1-16,-21-1 0,21 0 0,0 1 15,0-1-15,0 0 0,0-21 0,0 22 16,-21-22-16,21 0 0,-21 0 16,21 0-16,-22 1 0,22-1 0,-21-21 15,21 21-15,-21-21 0,0 0 16</inkml:trace>
  <inkml:trace contextRef="#ctx0" brushRef="#br0" timeOffset="42187.44">13631 10456 0,'0'0'0,"0"22"0,-63 83 31,63-83-31,0-1 0,0 21 0,0-21 0,0 0 16,0 22-16,0-22 15,0 0-15,0 0 0,0 0 0,0 1 16,21-1-16,0-21 0,0 0 16,0 0-16,22 0 0,-22 0 15,21 0-15,1 0 0,-22-21 0,42-1 16,-20 1-16,-1 0 0,0 0 0,1 0 15,-1-22-15,0 22 0,-21-21 0,1 0 16,-1-1-16,-21 22 0,0-21 16,-21-1-16,-1 1 0,-20 21 0,0-21 15,-1 20-15,-20 22 0,21-21 0,-22 21 16,1 0-16,20 0 0,-20 21 16,-1-21-16,22 22 0,0-1 15,-1 21-15,22-21 0,0 0 0,0 1 16,21 20-16,0-21 0,0 0 15,0 0-15,21 1 0,0-1 16</inkml:trace>
  <inkml:trace contextRef="#ctx0" brushRef="#br0" timeOffset="42623.18">15960 9525 0,'0'0'0,"0"-21"0,21 0 32,-21 42-32,0 0 15,0 0-15,0 22 0,0-1 0,0 0 16,0 1-16,0-1 0,0 0 0,-21 1 15,21-1-15,-22-21 0,1 21 16,21-20-16,0-1 0,0 0 0,-21 0 16,21 0-16,0 0 0,0 1 15,0-1 1,21-21-16,-21 21 16,21 0-16</inkml:trace>
  <inkml:trace contextRef="#ctx0" brushRef="#br0" timeOffset="42859.05">15515 10647 0,'0'0'16,"-21"0"-16,0 0 0,0 21 0,-1-21 15,44 0 1,-1 0-16,0 0 15,0 0-15,21 0 0,-20 0 16,20 0-16,-21 0 0,21 0 0,-20 0 16,-1 0-16,21 0 0,-21 0 0,0 0 15,1 0-15,-1 0 0,0 0 16,0-21-16</inkml:trace>
  <inkml:trace contextRef="#ctx0" brushRef="#br0" timeOffset="43596.29">15748 10478 0,'0'0'0,"0"21"47,0 0-47,0 0 0,0 0 15,0 22-15,0-22 0,0 0 16,0 21-16,0-21 0,0 1 0,0 20 15,0-21-15,0 0 0,0 0 0,0 1 16,0-1-16,21-21 31</inkml:trace>
  <inkml:trace contextRef="#ctx0" brushRef="#br0" timeOffset="43843.73">16468 10478 0,'0'0'0,"21"0"15,-21 21-15,21 0 16,-21 21-16,0-21 0,0 22 0,0-1 16,0-21-16,0 22 0,0-1 15,-21 0-15,0-21 0,-1 22 16,22-22-16,0 0 0,-21 0 0,0 0 15,21 1-15,0-1 0,21-21 32,0 0-32,1-21 15,20-1-15</inkml:trace>
  <inkml:trace contextRef="#ctx0" brushRef="#br0" timeOffset="44128.13">18076 9716 0,'0'0'0,"0"-22"0,0 44 31,0-1-31,0 0 0,0 0 0,0 0 16,0 22-16,0-1 0,0-21 0,0 21 15,-21 1-15,21-1 0,-21-21 16,21 22-16,-21-22 0,21 21 0,0-21 16,0 0-16,-21 1 0,-1-1 15,22 0-15,-21-21 0,21 21 16,-21 0 0,21 0-16</inkml:trace>
  <inkml:trace contextRef="#ctx0" brushRef="#br0" timeOffset="44516.11">17822 10605 0,'0'21'15,"0"0"-15,-21 0 16,21 0-16,0 0 0,0 1 0,0-1 15,-21 0-15,21 0 0,0 0 0,-21 0 16,21 1-16,0-1 0,0 0 16,0 0-16,-21 0 0,21 0 15,-22-21-15,22-21 47</inkml:trace>
  <inkml:trace contextRef="#ctx0" brushRef="#br0" timeOffset="44827.23">17420 10774 0,'0'0'0,"-21"0"0,42 0 31,0 0-31,0 0 0,1 0 0,20 0 16,-21 0-16,21 0 0,1 0 15,-1 0-15,-21 0 0,22 0 0,-1 0 16,0-21-16,-21 21 0,22 0 15,-22 0-15,0 0 0,0 0 0,0-21 16,1 21-16,-1-22 16,0 22-16</inkml:trace>
  <inkml:trace contextRef="#ctx0" brushRef="#br0" timeOffset="45247.58">18267 10689 0,'0'-21'16,"0"0"0,21 21-1,0-21-15,0 21 16,0-21-16,1 21 0,-1 0 0,21 0 16,-21 0-16,0 0 0,1 0 15,-1 0-15,0 0 0,0 0 0,0 0 16,0 21-16,-21 0 0,0 0 0,0 0 15,0 0-15,0 1 0,0-1 16,-21 0-16,0 0 0,0 0 0,-21 0 16,20 1-16,-20-1 0,0 0 0,-22 0 15,22-21-15,0 21 0,-1 0 0,1 1 16,0-22-16,20 21 0,1-21 16,0 0-16,0 0 0,21 21 15,21-21 1,0 0-16,22 0 0,-1 0 15,-21 0-15,21-21 0,22 21 16,-22 0-16,1-21 0,-1 21 0,21 0 16,-20 0-16,-1-22 0,0 22 0,-20 0 15,20 0-15,-21-21 0,0 0 16,0 21-16,-21-21 0</inkml:trace>
  <inkml:trace contextRef="#ctx0" brushRef="#br0" timeOffset="46003.67">12107 9652 0,'0'0'0,"0"-21"0,0 0 16,-21 21-16,0 0 15,0 0 1,21 21-16,-21 0 0,21 0 0,0 22 15,-22-22-15,22 21 0,-21 0 0,21-20 16,0 20-16,0 0 0,0-21 16,0 22-16,0-22 0,-21 0 15,21 0-15,-21 0 0,21 1 0,0-1 16,-21 0-16,0-21 0,21 21 16,-22 0-16</inkml:trace>
  <inkml:trace contextRef="#ctx0" brushRef="#br0" timeOffset="46204.08">11451 10583 0,'0'0'0,"0"22"16,21-22-1,0 0 1,1 0-16,-1 0 0,21 0 0,-21 0 15,0 0-15,1 0 0,20 0 0,-21 0 16,0 0-16,22-22 0,-22 22 16,0 0-16</inkml:trace>
  <inkml:trace contextRef="#ctx0" brushRef="#br0" timeOffset="46415.53">12340 10372 0,'0'0'0,"0"21"32,0 0-32,0 0 0,0 0 0,-21 22 15,21-22-15,-21 21 0,21-21 0,-21 22 16,-1-22-16,22 21 0,-21-21 16,0 1-16,0-1 0,0 0 0,0 0 15,-1 0-15,1-21 0,-21 0 16,0 0-16,20 0 0</inkml:trace>
  <inkml:trace contextRef="#ctx0" brushRef="#br0" timeOffset="46912.15">9123 9821 0,'0'22'47,"0"-1"-31,0 21-16,0-21 0,-21 0 0,21 22 15,0-22-15,-22 21 0,22-21 16,0 1-16,0 20 0,0-21 0,0 0 16,-21 0-16,21 1 0,-21-1 0,0-21 15,0 21-15,21 0 0,-21 0 16,-1-21-16,1 21 0</inkml:trace>
  <inkml:trace contextRef="#ctx0" brushRef="#br0" timeOffset="47183.64">8128 10753 0,'-21'21'0,"42"-42"0,-21 42 31,21-21-15,0 0-16,0 0 0,1 0 16,-1 0-16,0 0 0,0 0 0,0 0 15,0 0-15,1 0 16,-1 0-16,0 0 15,-21-21-15,21 21 0,0-21 16</inkml:trace>
  <inkml:trace contextRef="#ctx0" brushRef="#br0" timeOffset="47723.06">9102 10753 0,'-22'-21'32,"22"-1"-17,0 1-15,0 0 16,22 21-16,-22-21 16,21 21-16,0 0 0,0 0 15,0 0-15,0 21 0,1 0 0,-1 0 16,-21 1-16,21-1 0,0 0 15,-21 0-15,0 21 0,0-20 16,0 20-16,0-21 0,0 21 0,0-20 0,0 20 16,-21 0-16,0 1 15,0-22-15,-1 21 0,1 0 0,-21-20 16,21 20-16,0-21 0,-22 0 0,22 0 16,-21-21-16,21 22 0,-1-22 15,1 0-15,-21 0 0,21 0 0,0 0 16,-1 0-16,1-22 0,21 1 0,-21 21 15,21-42-15,-21 21 0,21 0 16,0-1-16,0-20 0,0 21 0,0 0 16,0 0-16,21 21 0,0-22 15,0 22-15,1 0 0,-1 0 0,0 0 16,0 22-16,21-22 0,-20 21 0,-1 0 16,0 0-16,0 0 0,21 0 15,-20 1-15,-1 20 0,0-21 0,-21 0 16,21 0-16,0 1 0,0-22 15,-21 21-15,0 0 0,22-21 16,-22 21-16,21-21 0,-21-21 31,0 0-31</inkml:trace>
  <inkml:trace contextRef="#ctx0" brushRef="#br0" timeOffset="48651.71">7345 11557 0,'0'0'0,"0"21"32,21-21-1,0 0-31,0 0 0,0 21 16,1-21-16,-1 0 0,0 0 0,0 0 15,0 0-15,22 0 0,-1 22 0,0-22 16,1 0-16,-1 0 0,21 0 15,-20 0-15,20 0 0,22 0 0,-22 0 16,1 0-16,-1 0 0,22 0 16,-21 0-16,20 0 0,-20 0 0,20 0 0,1 0 15,0 0-15,21 0 0,-22 0 16,1 0-16,21 0 0,-22 0 16,1 0-16,21 0 0,0 0 0,0 0 15,21 21-15,0-21 0,0 0 16,-22 0-16,22 0 0,22 0 0,-22 21 15,21-21-15,0 0 0,0 0 0,0 0 16,-21 21-16,21-21 0,1 0 16,20 0-16,-21 21 0,21-21 0,-20 0 15,20 0-15,-21 21 0,21-21 0,1 0 16,-1 0-16,0 22 0,1-22 16,-22 0-16,21 0 0,1 0 0,-1 0 15,0 0-15,1 21 0,-1-21 0,0 0 16,1 0-16,-1 0 0,0 0 15,1 0-15,-22 0 0,21 0 16,0 0-16,1 0 0,-1 0 0,-21 0 16,22 0-16,-1 0 0,-21 0 0,21 0 15,-20 0-15,20 0 0,-21 0 16,21 0-16,-20 0 0,-1 0 0,0 0 16,0 0-16,0 0 0,-21 0 0,21 0 15,-21 0-15,-21 0 0,0 0 16,21 0-16,-21 0 0,0 0 0,-22 0 15,22 0-15,-21 0 0,0 0 0,-1 0 16,-20 0-16,-1 0 0,-20 0 16,-1 0-16,0 0 0,-21 0 15,22 0-15,-22 0 0,0 0 16,0 0 0,0 0-1,1 0 1,-1 0-16,0 0 15,0 0-15,0 0 16,0 0-16,-21-21 47,-21 21-31,0-22-16,0 1 15,0 0-15</inkml:trace>
  <inkml:trace contextRef="#ctx0" brushRef="#br0" timeOffset="49137.01">20151 11409 0,'0'0'0,"-22"0"16,22-21 0,0 42-1,0 0 1,0 0-16,0 0 15,0 1-15,0-1 0,0 0 16,22 0-16,-1 0 0,0 0 0,0 1 16,0-1-16,-21 0 0,43-21 0,-22 21 15,0 0-15,0-21 0,21 0 16,-20 21-16,20-21 0,-21 0 0,21 0 16,1 0-16,-22 0 0,21 0 0,-21 0 15,1 0-15,-1 0 0,0 0 16,-21-21-16,0 0 0,0 0 15,0 0 1,-21 21 0,0 0-16,-1 0 0,1 0 0,0 0 15,0 21-15,-21 0 0,20-21 0,1 21 16,-21 0-16,0 1 0,20 20 16,-20-21-16,21 0 0,-21 22 0,-1-22 15,1 21-15,21-21 0,-22 22 0,22-22 16,-21 0-16,21 0 0,0 0 15,-1 0-15,1 1 0,21-1 16,-21-21-16,0 0 16,21 21-16,-21-21 31,0 0-31,-1-21 16,1 21-16,0-21 15</inkml:trace>
  <inkml:trace contextRef="#ctx0" brushRef="#br0" timeOffset="50543.35">1079 11938 0,'22'-21'0,"-1"0"15,-21 0 1,0-1-16,0 1 0,0 0 16,0 0-1,0 0 1,-21 21 0,21 21-16,0 0 0,-22 0 15,22 22-15,-21-1 0,21 0 0,0 22 16,0-22-16,-21 22 0,21-1 15,0 1-15,0-1 0,-21-21 0,0 22 16,21-1-16,-21-20 0,21 20 16,0 1-16,0-22 0,-22 0 15,22 1-15,0-1 0,0 0 16,0-20-16,0-1 0,0 0 0,0-42 31,-21-22-15,21 22-16,0-21 0,0 21 15</inkml:trace>
  <inkml:trace contextRef="#ctx0" brushRef="#br0" timeOffset="50828.09">825 12107 0,'0'0'0,"0"-21"16,-21-148-1,21 148-15,21 0 16,1-1-16,-1 1 0,21 0 15,-21 0-15,22 21 0,-1 0 0,0 0 16,1 0-16,20 0 0,-21 0 16,1 21-16,-1 21 0,-21-20 0,22-1 15,-43 21-15,0 0 0,0 1 16,0-1-16,-22-21 0,1 22 0,-21-1 16,0-21-16,-1 21 0,22-20 15,-21-1-15,-1 0 0,22 0 16,0-21-16,0 0 0,21 21 15,0-42 1,0 0-16,21 21 16,0-21-16</inkml:trace>
  <inkml:trace contextRef="#ctx0" brushRef="#br0" timeOffset="51243.34">1714 11832 0,'0'0'0,"22"0"0,-22-21 15,-22 21 1,22 21 0,-21 0-16,0 1 0,21-1 15,-21 21-15,21-21 0,-21 22 0,0-1 16,21-21-16,0 21 0,0 1 16,0-22-16,-22 21 0,22 1 0,0-22 15,0 0-15,0 0 0,0 0 16,22 0-16,-1-21 0,0 0 15,0 0-15,21 0 0,-20 0 16,-1 0-16,21-21 0,-21 0 0,0 0 16,22 0-16,-22 0 0,0-22 15,0 22-15,0-21 0,1-1 0,-22 1 16,0 0-16,0-1 0,0 1 16,0 21-16,0-21 0,-22 20 15,1 1-15,0 0 0,0 0 0,0 21 16,-22 0-16,22 0 0,0 0 15,-21 0-15,21 0 0,-1 21 0,1 0 16,0-21-16,0 21 0,21 1 16,0-1-16,0 0 0,0 0 0,0 0 15,21-21-15,0 0 16,0 0-16,1 0 0,20 0 0</inkml:trace>
  <inkml:trace contextRef="#ctx0" brushRef="#br0" timeOffset="51612.07">2413 11832 0,'0'0'0,"42"0"0,-21-42 16,-21 21-1,-21 21-15,0 0 16,-21 0-16,21 21 0,-1-21 16,-20 21-16,21 0 0,-21 0 0,20 1 15,1-1-15,0 0 0,0 0 16,21 0-16,0 0 0,0 1 0,0-1 15,0 0-15,21-21 0,0 21 16,22 0-16,-22-21 0,21 21 0,0 1 16,-20-22-16,20 21 0,-21 0 15,21 0-15,-20-21 0,-1 21 16,-21 0-16,0 1 0,0-1 16,-21 0-16,-22-21 15,22 21-15,-21-21 0,-1 0 0,1 0 16,0 0-16,21 0 0,-22 0 15,1 0-15,21 0 0,0 0 0,-1 0 16,1-21-16,0 21 0,21-21 16,0 0-16,0-1 15,0 1-15,21 21 16,0-21-16</inkml:trace>
  <inkml:trace contextRef="#ctx0" brushRef="#br0" timeOffset="51839.97">2752 11938 0,'0'0'0,"0"21"31,0 0-31,0 1 16,0-1-16,0 0 0,0 0 0,0 21 16,0-20-16,0-1 0,0 0 15,0 0-15,-22 0 0,22 0 16,0 1-16,-21-1 0,21 0 15,0-42 17,0 0-32,0-1 0,0 1 15</inkml:trace>
  <inkml:trace contextRef="#ctx0" brushRef="#br0" timeOffset="52008.01">2752 11705 0,'0'0'0,"-85"-63"31,64 63-31,0 0 16,21 21-1,0 0 1,21-21 0,0 0-16,0 0 0</inkml:trace>
  <inkml:trace contextRef="#ctx0" brushRef="#br0" timeOffset="52479.52">3027 11536 0,'0'0'15,"0"-21"-15,0 42 32,-21-21-17,21 21-15,0 0 0,0 22 16,0-22-16,0 21 0,0-21 0,0 22 15,0-1-15,-22 0 0,22 1 16,0-1-16,0 0 0,0 1 0,0-1 16,0 0-16,0 1 0,0-22 0,0 21 15,0-21-15,0 0 0,0 1 16,22-1-16,-1-21 16,0 0-16,0 0 0,0-21 15,0 21-15,22-22 0,-22 1 16,0 0-16,0 0 0,0 0 15,1-22-15,20 22 0,-21 0 16,0-21-16,-21 21 0,21-1 0,-21 1 16,22 0-16,-22 0 0,0 42 31,0 0-31,-22 0 16,22 1-16,0-1 0,0 21 0,0-21 15,-21 0-15,21 1 0,0-1 0,0 0 16,0 0-16,0 0 15,21-21 17,-21-21-17,0 0-15,22 0 0,-1 0 16</inkml:trace>
  <inkml:trace contextRef="#ctx0" brushRef="#br0" timeOffset="52643.26">3450 11684 0,'0'0'15,"0"-21"-15,-21 0 0,21 0 0,-21 21 16,21-22-16,-21 22 0,-1 0 16,22 22 15</inkml:trace>
  <inkml:trace contextRef="#ctx0" brushRef="#br0" timeOffset="52808.07">2942 11853 0,'21'0'31,"0"0"-15,22 0-16,-22 0 15,0 0-15,21 0 0,1-21 0,-1 21 16</inkml:trace>
  <inkml:trace contextRef="#ctx0" brushRef="#br0" timeOffset="53149.08">3704 11790 0,'0'42'31,"0"-21"-31,0 1 0,0-1 15,0 0-15,0 0 0,0 0 16,0 0-16,0 1 0,0 20 0,21-21 16,-21 0-16,0 0 0,21 1 15,-21-1-15,0 0 0,0 0 16,0 0-16,0 0 0,22-21 31,-1 0-15,-21-21-16,21 21 0,0-21 15,-21 0-15,21-21 0,0 20 0,1 1 16,-22-21-16,21 21 0,0-22 0,0 1 16,-21 21-16,21-21 15,0 20-15,1 1 0,-22 0 0,21 0 0,-21 0 16,21 21-16,0 0 31</inkml:trace>
  <inkml:trace contextRef="#ctx0" brushRef="#br0" timeOffset="53492.07">4127 12044 0,'0'0'15,"0"21"-15,22-21 16,-1 0 0,0 0-16,0 0 15,0-21-15,0 0 16,22 21-16,-22-21 0,0-1 0,0 1 15,22 0-15,-22 0 0,0 0 0,-21 0 16,0-1-16,0 1 0,0 0 16,0 0-16,-21 21 15,0 0-15,-1 0 16,1 0-16,0 21 0,0 0 0,0 22 16,0-22-16,-1 21 0,1 0 0,0-20 15,21 20-15,-21-21 0,21 21 16,0-20-16,0-1 0,0 0 0,0 0 15,0 0-15,0 0 0,21-21 16,0 22-16,0-22 16,1 0-16,-1 0 0,0 0 0,0 0 15,0 0-15,0-22 16,1 1-16,-1 21 0,21 0 0</inkml:trace>
  <inkml:trace contextRef="#ctx0" brushRef="#br0" timeOffset="53808.6">5038 12213 0,'-64'43'31,"43"-43"-31,0 0 16,0 0-1,-1 0-15,22-22 31,0 1-31,0 0 16,22 21-16,-1 0 0,0 0 16,0 0-16,0 0 15,0 21-15,-21 0 0,0 1 16,0-1-16,0 0 0,0 0 16,0 0-16,-21 22 0,0-22 0,-21 0 15,21 21-15,-22-21 0,-20 1 0,20-1 16,1 0-16,0 0 15,-1 0-15,1-21 0,21 0 0,0 0 16</inkml:trace>
  <inkml:trace contextRef="#ctx0" brushRef="#br0" timeOffset="54736.6">5715 11959 0,'0'-21'94,"42"21"-94,-21-21 0,1 21 16,20-21-16,-21 21 0,21-21 15,1 21-15,-1-22 0,0 1 0,-20 21 16,20 0-16,0-21 0,-21 21 0,1 0 16,-1 0-16,0 0 0,0 0 15,-21 21 1,0 0-16,-21 1 0,0-1 15,0 21-15,-22-21 0,22 22 16,-21-1-16,21 0 0,-22 1 0,1-1 16,0 0-16,-22 1 0,22-1 15,-1 0-15,1-21 0,-21 22 16,41-22-16,-20 0 0,21 0 0,0 0 16,0-21-16,-1 0 0,22 22 15,-21-22-15,21-22 16,0 1-16,21 0 15,1 0-15,-1 0 16,0 0-16,0-1 0,0 1 16,0 0-16,1 21 0,-1-21 0,0 21 15,0 0-15,0 0 0,0 0 0,1 0 16,-1 0-16,0 21 0,0 0 0,0-21 16,0 21-16,1 1 15,-22-1-15,21 0 0,0 0 0,0-21 16,0 21-16,0-21 0,-21 21 0,22-21 15,-1 0-15,0 0 0,0 0 16,0 0-16,0 0 0,1 0 16,-1 0-16,0 0 0,0 0 15,-21-21-15,21 0 16,0 0-16</inkml:trace>
  <inkml:trace contextRef="#ctx0" brushRef="#br0" timeOffset="55068.06">6413 12319 0,'0'-21'16,"22"21"0,-1-21-1,0 21-15,-21-21 0,21 21 0,0-22 16,0 1-16,1 21 0,-1-21 16,0 0-16,0 0 0,0 21 0,-21-21 15,0-1-15,0 1 16,-21 21-16,0 0 15,0 0-15,0 21 0,-1 1 0,1-1 16,0 0-16,0 0 0,0 21 16,0-20-16,-1-1 0,22 21 15,-21-21-15,21 0 0,0 1 0,0-1 16,0 0-16,0 0 0,0 0 16,0 0-16,21-21 0,1 0 15,-1 0-15,0 0 0,0 0 16,21 0-16,-20 0 0,-1 0 15,0 0-15,0 0 0,21-21 0,-20 21 16,20-21-16,-21 0 0</inkml:trace>
  <inkml:trace contextRef="#ctx0" brushRef="#br0" timeOffset="55420.05">6964 12234 0,'0'0'0,"0"-21"15,0-21 1,0 21-16,0 0 0,21-1 15,0 1-15,0 21 0,0 0 16,1 0-16,-1 0 0,0 0 16,0 0-16,0 0 0,0 21 0,1 1 15,-1-1-15,0 0 0,0 0 0,0 21 16,-21-20-16,21-1 0,-21 21 16,0-21-16,0 0 0,0 1 0,0-1 15,-21 0-15,0 0 0,0 0 16,0 0-16,0-21 15,-1 0-15,22-21 32,0 0-32,0 0 0,22 0 15,-1 0-15,0-1 0,-21 1 0,21 0 16,0-21-16,0 21 0,-21-22 16,22 22-16,-1 0 0,0 0 0,-21-22 15,21 22-15,0 0 0,0 21 0,-21-21 16,22 0-16,-1 21 0,0 0 15</inkml:trace>
  <inkml:trace contextRef="#ctx0" brushRef="#br0" timeOffset="55835.97">7810 12107 0,'-21'0'15,"21"22"-15,-21-1 16,0-21-16,0 21 0,21 0 15,-21 0-15,-1 0 0,22 1 16,-21-1-16,21 0 0,-21 0 0,21 0 16,-21 0-16,21 1 0,0-1 0,0 0 15,0 0-15,0 0 0,0 0 0,0 1 16,0-1-16,21-21 16,0 21-16,22-21 15,-22 0-15,0 0 0,21 0 0,1 0 16,-22 0-16,21-21 0,0 0 0,1-1 15,-22 22-15,21-21 0,-21-21 16,1 21-16,20 0 0,-21-22 0,-21 1 16,0 21-16,0-22 0,0 1 0,0 0 15,0-1-15,-21 22 0,21-21 16,-21 21-16,0 21 0,-22-21 0,22 21 16,0 0-16,-21 0 0,-1 21 15,22-21-15,-21 21 0,21 0 0,-1 21 16,1-20-16,0-1 0,0 0 0,21 0 15,0 0-15,0 22 16,0-22-16,0 0 0,0 0 16,21 0-16,0-21 0,0 21 0</inkml:trace>
  <inkml:trace contextRef="#ctx0" brushRef="#br0" timeOffset="56077.39">8424 12446 0,'0'0'16,"0"21"0,0 0-1,0 1 1,0-1-16,0 0 16,0 0-16,0 0 0,0 0 15,0 1-15,-21-1 0,0 0 16,0 0-16,0 0 0,-22 0 15,1 1-15,21-1 0,-22 0 0,22-21 16,-21 0-16,21 0 0,-22 0 16</inkml:trace>
  <inkml:trace contextRef="#ctx0" brushRef="#br0" timeOffset="56972.05">9292 12298 0,'21'-64'31,"0"43"-31,-21 0 0,0 0 0,0 0 16,22 21-16,-1 0 0,-21-21 16,21 21-16,0 0 0,0 0 15,0 0-15,-21 21 0,22 0 16,-1 0-16,0 0 0,0 22 0,0-22 15,-21 21-15,0-21 0,0 22 0,0-22 16,0 0-16,0 21 0,0-21 16,0 1-16,0-1 0,0 0 15,0 0-15,0 0 0,-21-21 16,21-21 15,0 0-31,0 0 0,21 0 16,-21-1-16,21 1 0,1-21 15,-22 21-15,21-22 0,0 1 16,0 21-16,0-21 0,0-1 0,1 22 16,-1-21-16,21 21 0,-21 21 0,0 0 15,1 0-15,-1 0 16,-21 21-16,0 0 16,0 21-16,0-21 0,0 22 0,0-22 15,0 0-15,0 21 0,0-20 0,0 20 16,0-21-16,21 0 0,-21 0 15,21 1-15,-21-1 0,21 0 0,0 0 16,1-21-16,-1 21 0,0-21 0,21 0 16,-21 0-16,1 0 0,20 0 15,0 0-15,-21 0 0,22-21 0,-22 21 16,21-21-16,1 0 0,-22 0 0,0-1 16,21 1-16,-21 0 0,1 0 15,-22-21-15,0 20 0,21 1 0,-21-21 16,0 21-16,0-22 0,0 22 0,0 0 15,-21 21 1,-1 0-16,1 0 0,0 21 16,0 0-16,21 1 0,-21-1 0,21 0 15,-21 21-15,21-21 0,0 1 16,0 20-16,0-21 0,0 0 0,0 0 16,0 1-16,0-1 0,0 0 0,21 0 15,0-21-15,0 21 0,21-21 16,-20 0-16,-1 0 0,21 0 15,-21 0-15,22 0 0,-1 0 0,0 0 16,1 0-16,-1-21 0,21 0 16,-20 21-16,-1-21 0,0 0 15,22-1-15,-22 1 0</inkml:trace>
  <inkml:trace contextRef="#ctx0" brushRef="#br0" timeOffset="57599.3">11197 12383 0,'21'-43'0,"22"22"16,-128 106-16,106-106 0,43-85 0,-64 85 0,21-22 0,-21 22 15,0 0-15,0 0 0,0 0 0,-21 21 16,-1 0-16,1 0 0,0 0 15,0 0-15,0 0 0,0 21 0,-22 0 16,22 0-16,0 0 0,-21 0 16,-1 22-16,22-22 0,0 0 0,-21 21 15,20-20-15,1-1 0,0 0 16,21 0-16,0 0 0,0 0 0,0 1 16,21-1-1,0-21-15,1 0 0,-1 0 0,21 0 16,-21 0-16,22 0 0,-22 0 0,21-21 15,-21 21-15,22-22 0,-22 1 16,0 0-16,21 0 0,-21 21 0,1-21 16,-22 0-16,21-1 0,0 1 0,-21 0 15,21 0-15,-21 0 0,0 0 16,21 21 0,-21 21-1,0 0-15,0 0 0,0 0 16,0 0-16,0 22 0,0-22 15,0 21-15,-21 1 0,0-1 0,21 0 16,0 64-16,0-42 16,0-1-16,0 1 0,0-1 0,0 1 15,0-1-15,0 22 0,0-22 0,0 22 16,0 0-16,0-1 0,0 1 16,0 0-16,0 20 0,0-20 0,0-21 15,0 20-15,0-20 0,-21 20 0,0-20 16,-1-22-16,1 1 0,0-1 0,21 0 15,-21-21-15,0 1 0,0-1 16,-1-21-16,1 0 0,21-21 0,-21-1 16,0 1-16,21-21 0,-21 21 15,0-43-15,-1 22 0,1-22 0,0 1 16,0-1-16,0-20 0,0-1 16,-1-21-16,1 22 0,21-22 0,0 21 15,0 0-15,0 1 0,0-1 0,0 22 16,0-1-16,21 1 0,22 20 15,-22-20-15,21 20 0,1 22 0,-1-21 16,0 21-16,1 0 0,-1-22 16,0 22-16,1 0 0,20 0 0,-21 0 15,1-1-15,-1 1 0</inkml:trace>
  <inkml:trace contextRef="#ctx0" brushRef="#br0" timeOffset="58563.81">12086 12425 0,'21'21'16,"0"-21"-1,1 0-15,-1 0 31,0-21-15,-21 0 0,0 0-16,0-1 15,0 1-15,0 0 16,0 0-16,0 0 0,0 0 16,0-1-16,0 1 0,0 0 15,-21 21-15,0 0 16,-1 0-16,1 0 15,0 21-15,-21 0 0,21-21 0,-22 22 16,22-1-16,-21 0 0,21 0 0,-22 0 16,22 22-16,0-22 0,0 0 15,0 0-15,-1 0 0,22 0 16,-21 1-16,21-1 0,0 0 16,21-21-16,1 21 15,-1-21-15,0 0 0,0 0 16,0 0-16,22 0 0,-22 0 0,0-21 15,0 21-15,21-21 0,-20 21 0,-1-21 16,0-1-16,21 1 0,-21 21 16,1-42-16,-1 21 0,0 0 0,0-1 15,0-20-15,0 21 0,1 0 16,-22 0-16,0-1 0,21 22 0,-21-21 16,0 42-1,0 1 1,-21-1-16,21 0 0,-22 0 15,22 21-15,0-20 0,0-1 0,0 0 16,0 0-16,0 0 0,0 0 0,0 1 16,0-1-16,0 0 0,0 0 15,0 0-15,22-21 16,-22 21-16,21-21 0,0 0 0,0 0 16,0 0-16,0 0 0,1 0 15,-1-21-15,21 0 0,-21 21 16,0-21-16,1 0 0,-1-22 0,0 22 0,0-21 15,0 21-15,-21-22 16,21 1-16,-21 0 0,22-22 0,-22 22 16,0 0-16,0-1 0,0 1 0,0 0 15,0-1-15,0 22 0,0 0 16,0 0-16,0 42 16,0 0-1,0 0-15,0 0 16,0 1-16,0-1 0,0 0 0,0 0 15,0 0-15,0 0 0,0 1 16,0-1-16,0 0 16,-22-21 93</inkml:trace>
  <inkml:trace contextRef="#ctx0" brushRef="#br0" timeOffset="59775.06">1630 12086 0,'-64'0'16,"128"0"-16,-170 0 0,85 0 0,0 0 0,-1 0 16,1 0-16,-21 0 0,21 21 15,0-21-15,-1 0 0,1 0 0,0 0 16,0 0 15,42 0 47,0 0-78,0 0 16,1 0-1,-1 0 1,0 0 0,0 0-1,0 22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3:24:43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11726 9504 0,'21'0'16,"1"0"0,-22 21 15</inkml:trace>
  <inkml:trace contextRef="#ctx0" brushRef="#br0" timeOffset="8954.14">317 2244 0,'0'21'0,"0"0"31,22-21 47,-22-21-62,0 0 15,-22 21-15,22 21 0,-21-21-1,21 21-15,-21-21 0,0 21 16,21 0-16,0 1 15,0-1-15,0 0 16,0 0 0,21-21-1,0 0-15,0 0 16,1-21-16,-22 0 0,21 21 16,-21-21-16,21-1 15,-21 1-15,0 0 0,0 0 16,0 0-16,0 0 15,-21 21 17,0 21-32,21 0 0,-22 0 15,1 21-15,21-20 16,-21-1-16,21 21 0,0-21 0,0 22 16,0-22-16,0 21 0,0-21 15,0 0-15,0 22 0,0-22 16,21 0-16,-21 0 0,21-21 15,1 0-15,-1 0 16,0-21-16,0 0 0</inkml:trace>
  <inkml:trace contextRef="#ctx0" brushRef="#br0" timeOffset="9332.06">677 2201 0,'-21'22'16,"21"-1"-16,0 0 15,0 0-15,0 0 16,0 0 0,21-21-1,0-21 1,1 0-1,-22 0-15,0 0 16,0 0-16,0-1 16,-22 22 15,1 22-31,0-1 16,21 0-16,0 0 15,0 0-15,0 0 0,-21 22 0,21-22 16,0 0-16,0 0 0,0 0 15,0 1-15,0-1 0,21-21 16,-21 21-16,21-21 0,0 0 0,22 0 16</inkml:trace>
  <inkml:trace contextRef="#ctx0" brushRef="#br0" timeOffset="10535.35">22669 1969 0,'0'21'32,"0"0"-17,0 0 1,22 0-1,-22-42 48,0 0-47,0 0-16,21 21 0,-21-21 0,21 21 15,0 0 1,-21 21 15,0 0-31,0 0 0,0 0 16,0 0-16,0 1 0,0-1 0,0 0 15,0 0-15,-21-21 16,0 21-16,0-21 0,-1 0 31</inkml:trace>
  <inkml:trace contextRef="#ctx0" brushRef="#br0" timeOffset="10895.77">23135 1990 0,'0'21'16,"0"0"-1,0-42 48,21 21-47,-21-21-16,0 0 15,21 21-15,-21-22 0,22 22 16,-1 0-16,0 0 15,-21 22-15,21-1 16,-21 0-16,0 0 16,0 0-16,0 0 0,0 1 0,0-1 15,-21 0-15,0 0 0,0 0 16,-1 0-16,-20-21 16,21 0-16,-21 22 0,-1-22 0,1 0 15</inkml:trace>
  <inkml:trace contextRef="#ctx0" brushRef="#br0" timeOffset="29908.35">1439 12192 0,'0'0'15,"-21"0"-15,0 0 0,0 0 16,21 21-1,-21-21 32,21 21-31,21-21 15,0 0-31,21 0 0,1 0 16,-1 0-16,21 0 0,1 0 0,21 0 15,-22-21-15,22 0 0,-1 21 16,22-21-16,0 0 0,21 0 0,-21 21 16,21-22-16,-21 22 0,21-21 15,-21 0-15,-1 21 0,1-21 0,0 21 16,0 0-16,-21-21 0,20 21 16,-20 0-16,-21 0 0,-1-21 0,1 21 15,-1 0-15,-21 0 0,1-22 16,-22 22-16,0 0 0,21 0 15,-20 0-15,-1 0 16,-42 0 15,-1 0-31,1 0 16,-21 0-16,21 0 0,0 0 0,-22 0 16,1 0-16,21 0 0,-22 0 15,-20 0-15,21 0 0,-1 0 0</inkml:trace>
  <inkml:trace contextRef="#ctx0" brushRef="#br0" timeOffset="30243.32">2180 12213 0,'0'0'0,"-63"21"0,-22 22 15,43-43-15,-1 21 0,22-21 0,0 21 16,0-21-16,21 21 0,21-21 15,21 0-15,1 0 16,-1 0-16,43-21 0,-1 0 0,1 21 16,42-21-16,-21 0 15,21-1-15,-21 1 0,21 0 0,0-21 16,0 21-16,-22-1 0,22 1 16,-21 0-16,0 21 0,-21-21 0,-1 0 15,-20 21-15,-1-21 0,-20 21 16,-1 0-16,0 0 0,-20 0 0,-1 0 15,0 0-15,0 0 16,-42 21 0,0-21-1,0 0-15</inkml:trace>
  <inkml:trace contextRef="#ctx0" brushRef="#br0" timeOffset="30781.33">5440 12150 0,'0'0'15,"-21"21"-15,-1-21 0,-20 21 0,21-21 16,21 21-16,42-21 15,1 0 1,-1 0-16,21 0 16,22 0-16,0 0 0,-1 0 0,22-21 15,-21 0-15,21 0 0,21 0 16,-21 21-16,21-22 0,21 1 0,-21-21 16,-21 21-16,21 21 0,-22-21 0,1-1 15,-21 1-15,0 21 0,-1-21 16,-20 21-16,-22 0 0,0 0 0,-20 0 15,20 0-15,-63 0 32,0 0-32,-1 0 0,1 21 15,-21-21-15,0 0 0,-1 21 0,1-21 16,0 22-16,-1-22 0,-20 0 0,-1 21 16,1-21-16,-22 21 15,0-21-15,-20 21 0,20-21 0</inkml:trace>
  <inkml:trace contextRef="#ctx0" brushRef="#br0" timeOffset="31416.28">6054 12213 0,'-85'21'16,"170"-42"-16,-234 64 0,-210 62 31,316-83-31,43-1 0,43-21 16,-1 21-16,0-21 0,43 0 16,-22 0-16,22 0 0,0 0 15,21-21-15,-1 0 0,22 21 0,22-22 16,-22 1-16,21 0 0,-21 21 15,0-21-15,0 0 0,0 0 16,-21-1-16,-1 1 0,-20 21 0,0-21 16,-1 0-16,1 21 0,-21-21 15,-1 21-15,-21 0 0,-20 0 0,20 0 16,-63 0 0,0 0-16,-43 0 15,1 21-15,-1-21 0,-42 21 0,22 0 16,-22 0-16,-21 1 0,0-1 15,0 0-15,-21 0 0,-1 21 0,1-20 16,21-1-16,0 0 0,-106 21 16,128-21-16,41 1 15,-21-1-15,43-21 0,0 21 0,21-21 16,21 21-16,21-21 16,21 0-16,0 0 0,22 0 15,-1 0-15,1 0 0,21 0 0,20 0 16,1-21-16,0 0 0,21 21 15,0-21-15,0-1 0,0 22 0,-21-21 16,0 21-16,0-21 0,-22 0 0,1 21 16,0-21-16,-1 21 0,-20 0 15,-1-21-15,-20 21 0,-1 0 0,-21-22 16,0 22-16,0 0 0,-42 0 31,-21 0-31,0 0 16,-22 0-16,1 22 0,-22-1 15,0 0-15,1 0 0,-22-21 0,0 21 16,0 0-16,0 1 0,22-1 0,-86 0 16,107 0-16,20-21 15,1 0-15,21 0 0,63 0 16,-21 0 0,43 0-16,-22 0 0,22 0 15,-1-21-15,22 0 0,-22 0 0,22-1 16,0 1-16</inkml:trace>
  <inkml:trace contextRef="#ctx0" brushRef="#br0" timeOffset="32855.75">11049 11980 0,'0'0'0,"-21"0"15,0 0-15,-1 0 16,1 0-16,0 0 16,0 0-16,-21 0 0,-1 0 0,1 0 15,0 0-15,-1 0 0,1 0 16,0 22-16,-1-22 0,1 21 0,0-21 15,-1 21-15,22-21 0,-21 0 0,21 21 16,-1-21-16,1 0 0,0 21 16,0-21-16,0 0 0,21 21 15,0 1 1,42-22-16,-21 0 16,22 0-16,-1 0 0,0 0 0,43 0 15,-22 0-15,43 0 16,-21 0-16,21 0 0,21-22 0,-21 22 15,21-21-15,-22 0 0,22 21 0,-21-21 16,21 21-16,-21-21 0,21 21 16,-21 0-16,-21-21 0,-1-1 0,1 22 15,0 0-15,-22 0 0,-21-21 16,1 21-16,-1 0 0,-21 0 0,0 0 16,1 0-16,-44 0 15,-20 0-15,-21 21 16,-1-21-16,-21 22 0,-20-1 0,-22-21 15,0 21-15,0 0 0,-22 21 16,-20-20-16,0-1 0,-1 0 0,-20 21 16,42-21-16,-22 1 0,22-1 15,0 0-15,0 0 0,21 0 16,21 0-16,0 1 0,22-22 0,-1 21 16,0-21-16,43 0 0,-22 21 15,43-21-15,0 0 0,0 0 0,63 0 16,1 0-16,20 0 15,1 0-15,41 0 0,-20 0 16,21 0-16,0-21 0,21 21 0,-21-21 16,42-1-16,-21 22 0,21-21 15,-21 21-15,0-21 0,0 21 0,0-21 16,-21 21-16,21 0 16,-21-21-16,-1 21 0,-20 0 0,0 0 15,-1-21-15,-20 21 0,-1-22 0,-20 22 16,-1 0-16,0 0 0,-20 0 0,-1-21 15,-64 21 1,1 0-16,-21 0 0,-1 0 16,-21 21-16,-20-21 0,-1 22 0,0-1 15,-42 0-15,21 0 0,-21 0 16,-1 0-16,1 1 0,0-1 0,21-21 16,0 21-16,0 0 0,21 0 15,0 0-15,22 1 0,-1-22 0,0 21 16,22 0-16,-1-21 0,22 21 0,21-21 15,0 0-15,21 21 16,21-21-16,21 0 16,1 0-16,20 0 0,22 0 0,-1 0 15,22-21-15,-21 21 0,21-21 16,21 0-16,0 21 0,21-21 16,-21 21-16,0-22 0,21 22 0,-42-21 15,21 0-15,-21 21 0,21-21 0,-21 21 16,-22 0-16,1-21 0,0 21 0,-1 0 15,-41-21-15,20 21 0,-42 0 16,22 0-16,-22 0 0,-64 0 16,1 0-1,-21 21-15,-22 0 0,0-21 16,1 21-16,-22 0 0,0 0 0,0 22 16,0-22-16,22 0 0,-22 0 15,21 0-15,0 1 0,22-1 0,-1-21 16,1 21-16,21 0 0,20-21 0,1 0 15,0 0-15,42 0 16,0 0-16,22 0 0,20 0 16,-20 0-16,41 0 0,1-21 15,0 21-15,-1-21 0,1 21 0,0-21 16,-1-1-16,107 1 0,-107 0 16,22 0-16,-21 21 15,-22-21-15,22 0 0,-21 21 0,-1-22 16,-21 1-16,1 21 0,-1-21 0,-21 0 15,22 21-15,-22-21 0,0 21 16,-21-21-16,21 21 0,-21-22 16,0 1-16,0 0 0,21 0 15,0 0-15,1 0 0</inkml:trace>
  <inkml:trace contextRef="#ctx0" brushRef="#br0" timeOffset="35852.33">1376 13399 0,'0'0'0,"-21"0"15,21-22-15,0 1 16,0 0-1,0 0-15,0 0 0,21 0 16,0 21-16,-21-22 16,21 1-16,0 21 0,0 0 15,1-21-15,-1 21 0,0 0 16,0 0-16,0 0 0,0 0 16,-21 21-16,22 0 0,-1 1 0,0-1 15,0 0-15,-21 0 0,0 0 16,0 0-16,0 22 0,0-22 0,0 21 15,0-21-15,0 22 0,0-22 16,0 21-16,0-21 0,0 1 0,0-1 16,0 0-16,0 0 15,0-42 17,0 0-32,0 0 0,0-1 15,0 1-15,0-21 0,0 21 0,0-22 16,0 1-16,21 21 15,-21-21-15,21 20 0,1-20 0,-22 21 16,21 0-16,0 0 0,0-1 16,-21 1-16,21 21 0,0 0 15,1 0 1,-22 21-16,0 1 0,21-1 0,-21 0 16,0 0-16,0 0 0,0 0 15,0 1-15,21 20 0,-21-21 0,21 0 16,-21 0-16,21 22 0,-21-22 15,21 0-15,1-21 0,-22 21 0,21 0 16,0-21-16,0 0 16,0 0-16,0 0 0,22 0 0,-22-21 15,0 0-15,21 0 16,-20 0-16,20 0 0,-21-1 0,0 1 16,22 0-16,-22 0 0,0-21 15,0 20-15,-21 1 0,0 0 0,0-21 16,0 21-16,0-1 0,0 1 15,0 0-15,-21 21 0,0 0 16,0 0-16,-1 0 16,22 21-16,0 0 0,0 1 15,0 20-15,-21-21 16,21 0-16,0 0 0,0 1 16,0-1-16,0 0 0,0 0 15,0 0-15,21 0 0,-21 1 0,0-1 16,22-21-16,-1 21 0,0 0 15,0-21-15,0 21 0,0-21 0,1 0 16,-1 0-16,21 0 0,-21 0 16,22 0-16,-22-21 0,21 0 0,0 21 15</inkml:trace>
  <inkml:trace contextRef="#ctx0" brushRef="#br0" timeOffset="36655.9">3281 13250 0,'21'-21'0,"-42"42"0,42-63 0,-21 21 0,0 0 16,0 0-16,0-1 16,-21 22-16,0 0 15,-1 0-15,1 0 0,0 0 16,0 0-16,-21 0 0,20 22 0,1-1 16,0 0-16,0 0 0,-21 0 0,20 0 15,1 22-15,0-22 0,0 0 16,0 21-16,0-20 0,21 20 0,0-21 15,0 0-15,0 0 0,0 1 16,0-1-16,0 0 0,21-21 16,0 0-16,0 0 15,0 0-15,0 0 0,1 0 0,-1-21 16,21 0-16,-21-1 0,0 1 16,22 0-16,-22 0 0,0 0 0,0 0 15,0-1-15,-21 1 0,22-21 16,-22 21-16,21 21 0,-21-21 0,0-1 15,0 1-15,21 21 16,-21-21-16,21 21 31,-21 21-31,0 0 0,0 1 16,0-1-16,0 0 0,21 0 16,-21 21-16,0-20 15,0 20-15,0 21 0,0-20 0,0 20 16,0 1-16,0 20 0,0-20 15,0-1-15,0 22 0,0-21 0,0 20 16,0 1-16,21 0 0,-21-1 0,22-20 16,-22 20-16,21 1 0,0-21 15,-21 20-15,21-20 0,-21-1 0,21 1 16,-21-1-16,0 1 0,21-1 16,-21-20-16,0 20 0,0-21 0,0-20 15,0 20-15,0-21 0,0 0 16,0 0-16,-21 1 0,0-22 15,0 0-15,0 0 0,0 0 0,-1-22 16,-20 1-16,21 0 0,0 0 0,-22-21 16,22-1-16,-21 1 0,21 0 15,0-22-15,-22 1 0,22 20 0,0-20 16,21-1-16,-21-20 0,21-1 16,0 21-16,0-20 0,0-1 0,0 0 15,0 22-15,0-1 0,0 1 16,21-1-16,0 1 0,-21 21 0,21-22 15,0 22-15,1-1 0,-1 1 16,0 21-16,-21 0 0,21-22 16,0 22-1,-21 0 1,0 0 0,21 0-1,1 0-15,-1 21 0</inkml:trace>
  <inkml:trace contextRef="#ctx0" brushRef="#br0" timeOffset="37797.24">4043 13462 0,'0'0'0,"0"-21"31,0 0-16,0 0-15,0-1 0,0 1 16,0 0-16,0 0 16,0 0-16,0 0 0,-21 21 15,-1 0-15,1 0 0,0 0 16,0 0-16,0 0 0,0 0 16,-1 21-16,1 0 0,0 0 0,0 0 15,0 0-15,0 1 0,-1-1 16,1 21-16,21 0 0,0-20 0,-21 20 15,21 0-15,-21 1 16,21-22-16,0 21 0,0-21 0,0 0 16,0 1-16,0-1 0,0 0 0,0 0 15,21-21-15,0 0 0,-21 21 16,21-21-16,1 0 0,-1 0 0,0 0 16,0-21-16,0 0 0,0 0 15,1 0-15,-1-1 0,0 1 0,0-21 16,0 0-16,-21 20 0,21-20 15,1 0-15,-22-1 0,0 22 0,0-21 16,0 0-16,0 20 0,21 1 0,-21-21 16,0 21-16,0 0 15,0 42 17,0 0-17,0 0-15,0 0 0,0 22 0,0-22 16,0 21-16,0 0 0,0-20 15,21 20-15,-21 0 0,0-21 0,21 22 16,-21-22-16,0 0 0,0 0 16,21 0-16,0 1 0,1-22 15,-1 21-15,0-21 16,0 0-16,0 0 0,0 0 0,1-21 16,-1-1-16,0 1 0,0 0 15,0 0-15,0-21 0,1 20 16,-1-20-16,0 0 0,0-1 0,0 1 15,0 0-15,1-1 0,-22 1 16,0 0-16,21-1 0,-21 1 0,0 0 16,0-1-16,0 1 0,0 0 15,0 21-15,0-1 0,0-20 0,0 21 16,0 0-16,-21 21 31,21 21-31,0 0 16,0 0-16,0 0 0,0 22 15,0-1-15,0-21 0,0 22 16,0-1-16,0 0 0,0 1 16,0-22-16,0 21 0,0 0 0,0 1 15,0-1-15,0 0 0,0-20 0,0 20 16,0 0-16,0-21 0,0 1 16,21-1-16,-21 0 0,21 0 0,0 0 15,0-21-15,0 0 16,1 0-16,-1 0 0,0 0 15,0 0-15,21-21 0,-20 0 0,-1 0 16,0-22-16,0 22 0,0 0 0,0-21 16,1-1-16,-22 22 0,21-21 0,-21 21 15,21-22-15,-21 22 16,0 0-16,0 0 0,0 0 16,0 42-1,0 0 1,0 0-16,-21 0 0,21 1 0,0-1 15,0 21-15,0-21 0,0 22 16,0-22-16,0 0 0,0 0 0,0 0 16,0 0-16,0 1 0,0-1 0,21-21 15,0 0 1,0 0-16,0 0 16,1-21-16,-22-1 15,21 1-15,-21 0 0,21 0 16,0 0-16,-21-22 0,0 22 0</inkml:trace>
  <inkml:trace contextRef="#ctx0" brushRef="#br0" timeOffset="38004.29">5059 13102 0,'0'0'0,"-21"0"0,-1 0 94,1 0-94,0 0 16</inkml:trace>
  <inkml:trace contextRef="#ctx0" brushRef="#br0" timeOffset="38212.33">4276 13356 0,'-22'21'16,"44"-21"15,-1 0-31,0 0 0,0 0 0,0 0 15,0 0-15,1 0 0,-1-21 0,21 0 16,-21 21-16,0 0 0,1 0 16,20-21-16</inkml:trace>
  <inkml:trace contextRef="#ctx0" brushRef="#br0" timeOffset="38684.01">5228 13293 0,'0'-21'0,"0"-1"31,21 44 0,0-22-31,-21 21 0,22 0 16,-22 0-16,0 0 0,0 0 16,0 22-16,21-22 0,-21 0 0,0 21 15,0-20-15,0 20 0,0-21 16,0 0-16,0 0 0,0 1 0,0-1 16,0 0-16,21-21 0,-21 21 15,21-21 1,-21-21-16,21 21 0,-21-21 15,21 0-15,1-1 0,-22 1 16,21 0-16,-21 0 0,21-21 0,0 20 16,0-20-16,-21 21 0,21 0 15,1-22-15,-1 22 0,0 0 16,0 0-16,0 0 0,0 0 16,1 21-16,-1 0 0,0 0 31</inkml:trace>
  <inkml:trace contextRef="#ctx0" brushRef="#br0" timeOffset="39116.46">5842 13483 0,'0'0'0,"21"0"16,0 0-16,0 0 0,1 0 16,-22-21-16,21 0 0,0 21 15,0-21-15,0 21 0,-21-21 0,21 21 16,1-22-16,-22 1 16,21 0-16,0 21 0,-21-21 0,21 0 15,-21 0-15,0-1 16,-21 22-1,0 0 1,0 0-16,-1 22 0,1-22 0,0 21 16,0 0-16,0-21 0,0 21 15,-1 0-15,1 0 0,21 22 0,0-22 16,0 0-16,0 21 0,0-20 0,0-1 16,0 0-16,21 0 0,-21 0 15,22 0-15,-1 1 0,0-1 0,21-21 16,-21 21-16,1-21 0,20 0 15,-21 0-15,21 0 0,-20 0 0,-1 0 16,0 0-16,21 0 0,-21-21 0,-21 0 16,22 21-16,-1-22 0,-21 1 15,21 0-15,-21 0 0,0 0 16,0 0-16</inkml:trace>
  <inkml:trace contextRef="#ctx0" brushRef="#br0" timeOffset="41782.25">7366 13462 0,'0'0'0,"0"21"0,-21-21 0,0 0 16,-1 0-16,22 21 15,-21-21-15,0 0 16,0 0-16,21-21 47,21 21-32,0 0-15,-21-21 16,21 21-16,1 0 16,-1 21-1,-21 0-15,0 1 0,0-1 16,0 0-16,0 0 0,0 0 15,0 0-15,-21 1 0,-1-1 0,22 0 16,-21 0-16,0 0 0,0-21 16,0 21-16,0-21 15,-1 0-15,22-21 16,0 0-16,0 0 16,0 0-16,0 0 0,0-1 15,0 1-15,0 0 16,0 0-16,0 0 0,0 0 15,0-1-15,22 1 0,-1 21 16,0 0-16,0 0 16,0 0-16,-21 21 15,0 1-15,21-1 16,-21 0-16,0 0 0,0 0 0,0 0 16,0 1-16,0-1 0,0 0 0,-21 0 15,21 0-15,-21-21 0,21 21 16,-21 1-16,0-22 0,0 21 15,-1-21 1,1 0 0,21-21-16,0-1 0,0 1 15,0 0-15,0-21 16,21 21-16,1-1 0,-1 1 0,21 0 16,-21 0-16,0 0 0,1 21 15,-1 0-15,21 0 0,-21 0 16,0 21-16,1 0 0,-1 0 0,0 0 15,0 1-15,-21 20 0,0-21 16,0 21-16,0 1 0,0-22 0,0 21 16,-42 1-16,21-1 0,-1-21 0,-20 21 15,21 1-15,-21-22 0,-1 21 16,-20-21-16,20 1 0,1-1 0,0 0 16,-1 0-16,22-21 15,0 0-15,-21 0 0</inkml:trace>
  <inkml:trace contextRef="#ctx0" brushRef="#br0" timeOffset="42725.71">8551 13293 0,'21'0'31,"1"0"-31,-1 0 16,21 0-16,0 0 0,-20 0 15,20 0-15,0 0 0,1-21 0,20 21 16,-21 0-16,1-22 0,-22 1 0,21 21 16,1-21-16,-22 21 0,0 0 15,0-21-15,0 21 0,-21 21 63,-21 0-48,21 0-15,-21 1 16,0-1-16,0-21 0,-1 21 16,1 0-16,0 0 0,0 0 15,0 1-15,0-1 0,-22 21 0,22-21 16,0 22-16,-21-22 0,20 21 16,1-21-16,-21 22 0,21-1 0,0-21 15,-1 0-15,1 22 0,0-22 0,0 0 16,0 0-16,21 0 15,-21-21-15,-1 21 16,22 1-16,-21-1 31,21-42 1,21-1-17,1 1-15,-1 21 0,-21-21 16,21 0-16,0 0 0,0 0 0,0 21 15,22-22-15,-22 1 0,0 21 16,0 0-16,22 0 0,-22 0 16,0 0-16,21 0 0,-21 0 0,1 0 15,-1 21-15,0 1 0,0-1 16,0-21-16,0 21 0,1 0 0,-1 0 16,0-21-16,0 21 0,-21 1 0,21-22 15,0 0-15,-21 21 0,22-21 16,-1 0-16,0 0 0,0 0 15,0 0-15,0-21 16,-21-1-16,0 1 0,22 21 16,-1-21-16,-21-21 0,0 21 0,0-1 15</inkml:trace>
  <inkml:trace contextRef="#ctx0" brushRef="#br0" timeOffset="43128.24">9610 13526 0,'0'21'0,"-22"-21"32,44 0-1,-1-21-31,0 21 0,0-22 16,0 1-16,0 21 0,1-21 15,-22 0-15,21 0 0,0 0 0,0-1 16,-21 1-16,0 0 15,-21 21 1,0 0-16,0 0 0,-1 0 16,1 21-16,0 0 0,0 1 0,0-1 15,0 21-15,-1-21 0,1 22 16,21-1-16,-21 0 0,21-21 0,0 22 16,0-1-16,0-21 0,0 22 15,0-22-15,0 0 0,0 0 0,21 0 16,0-21-16,1 21 0,-1 1 15,0-22-15,0 0 0,0 0 16,0 0-16,22 0 0,-22 0 0,0-22 16,21 1-16,-20 21 0,-1-21 15,0 0-15,0 0 0,0 21 16,0-21-16,1-1 0,-1 1 0,0 0 16</inkml:trace>
  <inkml:trace contextRef="#ctx0" brushRef="#br0" timeOffset="43543.3">10139 13483 0,'0'0'16,"0"-21"-16,0 0 15,0 0-15,0 0 16,21 21-16,0 0 16,-21-22-16,21 22 15,0 0-15,1 0 0,-1 0 0,0 0 16,0 0-16,21 22 0,-20-1 0,-1-21 15,0 21-15,0 0 0,0 0 16,0 0-16,-21 1 0,0 20 0,0-21 16,0 0-16,0 0 0,0 22 15,0-22-15,0 0 0,0 0 0,-21 0 16,21 1-16,-21-22 0,0 21 0,21 0 16,-21-21-1,0 0 1,21-21-16,0 0 15,0-1-15,0-20 16,0 21-16,21-21 0,0 20 0,0-20 16,-21 21-16,21-21 0,0 20 0,1 1 15,-1 0-15,0 0 0,0 0 16,0 0-16,0 21 0,1-22 16,-1 22-16,0 0 0,0 0 0,0 0 15,0 0-15,1 0 16,-1 0-16,0 0 0</inkml:trace>
  <inkml:trace contextRef="#ctx0" brushRef="#br0" timeOffset="44436.32">11303 13356 0,'0'-21'0,"0"0"16,0 0-16,-21 0 15,0 21 1,-1 0-16,1 0 0,0 0 16,0 0-16,0 0 0,0 0 0,-1 21 15,1 0-15,0 0 0,0 0 16,0 0-16,0 1 0,-22-1 16,22 0-16,0 21 0,0-21 15,0 22-15,21-22 0,-22 21 0,1 1 16,21-22-16,0 21 0,0-21 0,0 0 15,0 22-15,0-22 0,0 0 16,0 0-16,0 0 0,21-21 0,1 22 16,-1-22-16,0 0 0,0 21 0,0-21 15,0 0-15,22 0 0,-22 0 16,21 0-16,-21 0 0,22 0 0,-22-21 16,0 21-16,21-22 0,-20 1 0,-1 0 15,21 0-15,-21 0 0,0 0 16,-21-1-16,22 1 0,-22 0 15,21-21-15,-21 21 0,0-22 0,0 1 0,0 21 16,0-22-16,0 22 16,-21-21-16,-1 21 0,1 0 0,0-1 15,0 1-15,0 0 0,0 0 0,-1 21 16,-20 0-16,21 0 0,-21 0 16,20 0-16,-20 0 0,21 0 0,-21 0 15,-1 0-15,1 21 0,21 0 0,-22 0 16,22 1-16,0-1 0,-21 0 15,42 21-15,-21-21 0,-1 22 16,22-1-16,0 0 0,0-20 0,0 20 16,0 0-16,0-21 0,0 22 15,0-22-15,22 0 0,-1 0 0,0 0 16,0 1-16,0-1 0,0 0 16,1-21-16,20 0 0,-21 21 0,0-21 15,22 0-15,-22 0 0,21 0 0,0 0 16,-20-21-16,20 0 0,-21 21 15,21-21-15,-20-1 0,20 1 0,-21 0 16,0 0-16,0 0 0,1-22 0,-22 22 16,0-21-16,0 0 0,0-1 15,0 1-15,0 0 0,0 20 0,-22-20 16,22 21-16,-21 0 0,0 0 0,-21-1 16,21 1-16,-22 21 0,1 0 15,21 0-15,-22 0 0,1 0 16,0 0-16,21 0 0,-22 21 0,22 1 15,-21-1-15,21 0 0,-1 0 16,1 0-16,21 22 0,0-22 0,0 21 16,0-21-16,0 22 0,0-22 15,0 0-15,0 21 0,0-21 0,0 1 16,0-1-16,0 0 0,21 0 0,1-21 16,-1 21-16,0-21 0,0 21 15,0-21-15,0 0 0,1 0 16,-1 0-16,0 0 0,0 0 0,0-21 15,0 21-15,1-21 0</inkml:trace>
  <inkml:trace contextRef="#ctx0" brushRef="#br0" timeOffset="44781.8">12001 13758 0,'0'0'0,"-21"0"0,0 0 16,0 0 0,21-21 15,21 0-15,0 0-16,0 21 31,-21 21-31,0 0 15,0 0-15,0 1 16,0-1-16,0 0 0,0 0 0,-21 0 16,0 22-16,0-22 0,-21 0 0,20 21 15,1-21-15,-21 1 0,21-1 16,-22 0-16,22 0 0,0-21 0,-21 21 16,21-21-16,-1 0 0,1 0 15,0 0-15</inkml:trace>
  <inkml:trace contextRef="#ctx0" brushRef="#br0" timeOffset="46016.21">13293 13145 0,'0'-22'16,"0"44"-16,21-44 0,-21 44 31,0-1-31,0 0 16,0 0-16,0 21 0,0 1 15,-21-1-15,21 0 0,-22 22 0,22-22 16,-21 22-16,21 20 0,-21-20 0,-21 84 16,21-84-16,-1-1 15,1 1-15,0 20 0,0-20 0,0-1 16,0 1-16,21-1 0,0 1 15,-22-22-15,22 0 0,0 1 16,0-22-16,0 21 0,0-21 0,0-42 31,0-21-31,0 21 16,0-22-16,22 1 0,-22-21 0,0 20 16,0-20-16,0-1 0,0 1 0</inkml:trace>
  <inkml:trace contextRef="#ctx0" brushRef="#br0" timeOffset="46324.23">12954 13377 0,'0'0'0,"0"-21"0,0-21 16,0 21-16,-21 0 15,21-1-15,0 1 0,0 0 0,21 0 16,-21-21-16,42 20 0,-21 1 16,22 0-16,-1 21 0,0-21 0,1 0 15,20 21-15,-20 0 0,20 0 0,-21 0 16,1 0-16,20 0 0,-42 21 15,22 0-15,-22 21 0,0-20 0,0-1 16,-21 21-16,0-21 0,0 22 16,0-22-16,-21 21 0,0-21 0,-21 22 15,20-22-15,-20 0 0,0 0 0,21 21 16,-22-20-16,22-22 0,0 21 16,0 0-16,0-21 0,-1 0 15,1 0-15,21-21 16,0 0-1,0-1-15,0 1 0,21 0 16,1 0-16,-1 0 0</inkml:trace>
  <inkml:trace contextRef="#ctx0" brushRef="#br0" timeOffset="46752.31">13864 13018 0,'0'0'0,"21"-22"0,0 22 0,-21-21 16,0 42 15,0 1-31,-21-1 0,0 0 0,0 0 16,21 0-16,0 22 0,-21-22 15,21 0-15,-21 21 0,21-21 0,0 22 16,0-22-16,0 0 0,0 0 16,0 0-16,0 1 0,0-1 0,0 0 15,21-21-15,0 0 0,0 0 16,0 0-16,0 0 15,22 0-15,-22 0 0,0-21 0,21 0 16,-20-1-16,-1 1 0,21 0 0,-21 0 16,0-21-16,1 20 15,-1-20-15,-21 0 0,0 21 0,0-22 16,0 1-16,0 0 0,-21-1 0,-1 22 16,-20 0-16,21 0 0,-21 0 15,20 21-15,-20 0 0,21 0 0,-21 0 16,20 21-16,1 0 0,-21 0 15,21 0-15,0 0 0,21 22 0,-22-22 16,22 0-16,0 0 0,0 0 16,0 1-16,0-1 0,0 0 0,22-21 15,-1 0-15,0 0 0,0 0 16,21 0-16,1 0 0</inkml:trace>
  <inkml:trace contextRef="#ctx0" brushRef="#br0" timeOffset="48713.05">14563 12975 0,'42'-21'0,"-84"42"0,105-63 0,-42 21 16,0 0-16,1 21 0,-22-22 0,0 1 16,-22 21-1,1 0-15,0 21 16,-21 1-16,21-1 0,-1 0 16,-20 0-16,21 0 0,0 0 0,0 1 15,21-1-15,-22 0 0,22 0 0,0 0 16,0 0-1,22-21-15,-1 22 0,21-22 16,-21 0-16,0 21 0,1-21 0,-1 0 16,21 21-16,-21-21 0,0 21 15,1-21-15,-1 21 0,-21 0 0,21 1 16,-21-1-16,0 0 16,0 0-16,-21-21 15,0 21-15,-22-21 0,22 21 0,0-21 16,-21 0-16,20 0 0,-20 0 0,21 0 15,0 0-15,0 0 0,-1 0 16,1 0-16,0 0 0,0-21 0,0 21 16,21-21-16,0 0 0,0 0 15,21 21 17,0 0-32,0 0 15,-21 21-15,21 0 0,1-21 16,-22 21-16,21 0 0,0 1 15,0-1-15,0-21 0,0 21 16,1-21-16,-1 0 0,0 0 16,0 0-16,0 0 0,22 0 15,-22 0-15,0 0 0,0-21 16,21 0-16,-20 21 0,20-22 0,-21 1 16,21 0-16,-20 0 0,-1 0 15,0-22-15,0 22 0,0-21 0,0 21 16,1-22-16,-1 22 0,-21-21 15,0 21-15,0 0 0,0-1 0,0 1 16,0 42 15,0 1-31,-21-1 0,21 0 0,0 0 16,-22 0-16,22 22 0,-21-22 16,21 0-16,-21 21 0,21-21 0,0 1 15,0-1-15,0 0 0,0 0 0,0 0 16,21-21-16,0 21 15,1-21-15,-1 0 0,0 22 16,0-22-16,0 0 0,0 0 0,22 0 16,-22 0-16,21-22 0,-21 22 15,22-21-15,-22 0 0,0 0 0,21 0 16,-20 0-16,-1-22 0,0 22 0,0-21 16,0-22-16,-21 22 0,21-22 15,1 22-15,-1-21 0,0-1 0,-21 22 16,0-22-16,21 22 0,-21 0 15,0 20-15,0-20 0,0 21 16,0 0-16,0 0 0,-21 21 31,21 21-31,-21 0 16,21 21-16,0-21 0,0 22 0,0-1 16,-21 22-16,21-22 0,0 21 15,0-20-15,0-1 0,0 0 0,0 1 16,0-1-16,0 0 0,0 1 0,0-1 15,0-21-15,0 0 0,21 1 16,0-1-16,-21 0 0,21 0 0,-21 0 16,21-21-16,0 21 0,1-21 15,-1 0-15,0 0 0,0 0 16,0 0-16,0 0 0,-21-21 16,22 0-16,-1 0 0,0 0 15,-21 0-15,21-1 0,0 1 16,0-21-16,-21 21 0,22-22 0,-1 22 15,-21-21-15,0 21 0,0 0 0,0-1 16,21 22 0,-21 22-1,0-1-15,0 0 0,0 0 16,0 0-16,-21 0 0,0 1 0,21-1 16,0 21-16,-22-21 0,22 0 0,0 1 15,-21-22-15,21 21 0,0 0 16,0 0-1,21-21 1,1 0-16,-1 0 0,0 0 16,0 0-16,0-21 0,0 0 15,1 0-15,-1-1 0,0 1 16,-21 0-16,21 0 0,0 0 16,0-22-16,1 22 0,-22 0 0,21 0 15,0 0-15,-21 0 0,21-1 16,-21 44-1,0-1 1,0 0-16,0 0 0,0 0 16,0 0-16,0 1 15,0-1-15,-21 0 0,21 0 0,0 0 16,0 0-16,0 1 0,0-1 16,0 0-1,0 0-15,21-21 16,0 0-1,0 0-15,1 0 16,-1-21-16,0 0 0,0 0 16,0 21-16,-21-22 0,21 1 0,1-21 15,-1 21-15,-21 0 0,21-1 16,0-20-16,-21 21 0,0 0 0,0 0 16,21 21-16,-21-22 0,0 44 31,0-1-16,0 0-15,0 0 0,0 0 16,0 0-16,0 1 0,0-1 0,0 0 16,0 0-16,0 0 0,0 0 0,0 1 15,0-1-15,0 0 16,21-21-16,1 21 0,-1-21 0,0 21 16,0-21-16,21 0 0,1 21 0,20-21 15,-20 0-15,20 0 16,-21 0-16,1 0 0,-1 0 15,-21-21-15,22 21 0,-22-21 16,21 0-16,-21 0 0,0 0 16,1-22-16,-1 22 0,0 0 0,0-21 15,0 20-15,0 1 0,-21 0 0,0 0 16,0 0-16,-21 21 16,0 0-16,0 0 15,0 21-15,0 0 0,-1 0 0,1 0 16,21 1-16,-21 20 0,21-21 15,-21 0-15,21 0 0,0 1 0,0-1 16,0 0-16,0 0 0,0 0 0,0 0 16,21-21-16,0 22 15,0-22-15,1 0 0,-1 0 0,0 0 16,0 0-16,21 0 0,-20 0 0,20 0 16,-21 0-16,21 0 0,1 0 15,-22-22-15,21 22 0,-21-21 0,22 0 16,-22 21-16,21-21 0,-21 0 0,22 0 15,-22-1-15,0 1 0,0 0 16,0 0-16,-21-21 0,0 20 0,0 1 16,0 0-16</inkml:trace>
  <inkml:trace contextRef="#ctx0" brushRef="#br0" timeOffset="48972.34">16912 12637 0,'0'0'0,"-21"0"0,-21 0 0,20 0 0,-20 0 15,21 0-15,0 0 0,21 21 63,0 0-32,0 0-15,-21-21-16,-22 21 0,22-21 15</inkml:trace>
  <inkml:trace contextRef="#ctx0" brushRef="#br0" timeOffset="49200.3">15727 12954 0,'0'0'0,"-43"0"16,65 0 15,-1 0-31,21 0 0,-21 0 16,22-21-16,-22 21 0,21 0 0,0-21 16,1 21-16,-1-21 0,0 21 0,1-22 15,-22 22-15,21-21 0,-21 21 16,1-21-16,-22 0 0,0 0 15,0 0-15,0-1 16,0 1-16,-22 21 0</inkml:trace>
  <inkml:trace contextRef="#ctx0" brushRef="#br0" timeOffset="49329.36">15219 12615 0,'0'0'0,"-21"0"0,-1-21 16</inkml:trace>
  <inkml:trace contextRef="#ctx0" brushRef="#br0" timeOffset="49489.29">14944 12891 0</inkml:trace>
  <inkml:trace contextRef="#ctx0" brushRef="#br0" timeOffset="60204.18">169 13631 0,'-21'0'0,"-64"0"16,64 0-1,0 0-15,42 0 32,0 22-32,22-22 15,-22 0-15,21 0 0,1 0 16,20 0-16,-21 0 0,22 0 0,-22 0 15,22 0-15,-22 0 0,22 0 16,-22 0-16,43 0 16,-43 0-16,0-22 0,-21 22 15,22 0-15,-22 0 0,0 0 16,0 0 0,-21-21-1,-21 21 1,0 0-16,0 0 15,0 0-15,21-21 0,-22 21 0,1 0 16,21-21-16,-21 21 0</inkml:trace>
  <inkml:trace contextRef="#ctx0" brushRef="#br0" timeOffset="60567.36">635 13399 0,'21'21'47,"0"-21"-47,0 21 15,1-21-15,-1 21 0,0-21 16,0 0-16,0 0 0,22 0 0,-22 0 16,0 0-16,0 0 0,21 0 15,-20 0-15,-1 0 0,0 0 16,0 0-16,0 21 0,-21 0 15,0 1-15,0-1 16,0 0-16,0 0 0,-42 21 16,21-20-16,0-1 0,-1 21 15,-20-21-15,21 22 0,0-22 0,-22 0 16,22 0-16,0 0 0,0 0 16,0 1-16,0-1 0,-1-21 15,1 21-15,0-21 16,0 21-16,0-21 15,0 0 1</inkml:trace>
  <inkml:trace contextRef="#ctx0" brushRef="#br0" timeOffset="61287.56">339 15113 0,'0'0'0,"-22"0"0,1 0 15,0 0-15,0-21 0,0 21 16,0 0-16,-1 0 15,22 21 17,22 0-32,20-21 15,-21 0-15,21 21 0,22-21 0,-1 0 16,1 0-16,-1 0 0,1 0 16,-1 0-16,22 0 0,-21 0 0,-1-21 15,1 21-15,-1-21 0,1 21 16,-1-21-16,-21 21 0,1 0 15,-1-21-15,-21 21 0,0 0 0,-21-21 16,-21-1 0,-21 22-16,21-21 15,-22 21-15,22 0 0,-21 0 16,21 0-16,0 0 0,-1 0 16,1 0-16,0 0 0,21 21 31,21-21-31,0 22 15,1-22-15,-1 21 0,0-21 16,0 21-16,-21 0 0,0 0 16,0 0-16,0 1 0,0 20 15,0-21-15,-21 0 0,0 0 16,0 1-16,-1-1 0,1 0 16,-21 0-16,21 21 0,0-20 15,-1-22-15,1 21 0,0 0 0,0-21 16</inkml:trace>
  <inkml:trace contextRef="#ctx0" brushRef="#br0" timeOffset="62488.27">1990 15007 0,'0'0'0,"-22"21"31,44-21-15,-1-21-16,-21 0 15,21 21-15,0-21 0,0 0 0,0 0 16,22-1-16,-22 1 0,0 0 15,0-21-15,0 21 0,1-1 0,-22 1 16,0-21-16,0 21 0,0 0 16,0-1-16,0 1 0,-22 21 15,1-21-15,0 21 16,0 0-16,21 21 0,-21 0 16,21 1-16,-21-1 0,21 21 15,0-21-15,0 22 0,0-1 16,0 0-16,0 1 0,0-1 0,0 0 15,21 22-15,-21-22 0,0 0 16,0 1-16,0-1 0,0 0 0,0 1 16,0-1-16,0-21 0,0 22 15,0-22-15,0 0 0,-21 0 16,21 0-16,-22-21 0,1 0 16,0 0-16,0 0 15,-21 0-15,20 0 0,1-21 16,0 0-16,-21 21 0,21-21 0,-1 0 15,-20 21-15,21-22 0,0 22 16,0 0-16,-1 0 16,22 22-1,0-1-15,0 0 0,22 0 16,-1 0-16,0 0 16,0 1-16,0-1 0,0-21 15,22 0-15,-22 0 0,21 0 16,-21 0-16,22 0 0,-1 0 0,0 0 15,1-21-15,-1-1 16,0 1-16,22 0 0,-22 0 0,1-21 16,-1-1-16,21 1 0,-20 0 15,-1-1-15,-21 1 0,22-22 0,-22 22 16,0 21-16,0-21 0,-21-1 16,21 22-16,-21-21 0,21 21 0,-21-1 15,22 22-15,-22-21 0,0 42 31,0 1-31,0-1 16,0 0-16,0 0 0,0 21 16,-22 1-16,22-1 0,-21 22 15,0-22-15,21 21 0,-21 1 0,21-1 16,-21 1-16,0-1 0,21 22 16,0-21-16,-22-1 0,1 22 0,0-1 15,0-20-15,21 21 0,-21-22 16,0 22-16,-1-22 0,1 1 0,0-1 15,0 1-15,0-22 0,21 22 16,0-22-16,0 0 0,0 1 0,0-1 16,0-21-16,21 0 0,0-21 15,0 0-15,0 0 0,22 0 0,-22-21 16,21 0-16,1 0 0,-22-22 16,21 22-16,0-21 0,-20 0 15,20-22-15,-21 22 0,0-22 0,22 1 16,-43-1-16,0 1 0,0-1 15,0-20-15,0 20 0,0 1 0,-22-1 16,1 22-16,0-22 0,-21 22 16,-1 0-16,1 20 0,-21 1 0,20 0 15,1 0-15,0 0 0,-1 21 16,22 0-16,-21 0 0,21 0 0,42 0 31,0 0-15,0 0-16,21 0 0,-20 0 15,20 0-15,-21 0 0,21 0 16,-20-21-16,20 21 0,-21-22 16,21 22-16,-20-21 0,-1 0 0,0 0 15,0 0-15,0 0 0,22-1 16</inkml:trace>
  <inkml:trace contextRef="#ctx0" brushRef="#br0" timeOffset="62932.17">4530 14690 0,'0'0'0,"0"-21"0,0-1 0,0 1 15,0 0-15,-22 0 0,22 0 16,-21 21 0,0 0-1,0 0-15,21 21 0,-21 0 16,0 0-16,21 22 0,-22-22 0,1 21 15,0 0-15,0 1 0,0-22 16,0 21-16,-1 1 0,22-1 0,0 0 16,-21 1-16,21-1 0,0-21 15,0 21-15,0-20 0,0-1 0,0 0 16,0 0-16,21-21 0,1 0 16,-1 0-16,0 0 15,0-21-15,0 21 0,-21-21 0,21 0 16,-21-1-16,0 1 0,0 0 15</inkml:trace>
  <inkml:trace contextRef="#ctx0" brushRef="#br0" timeOffset="64183.34">4127 15007 0,'0'0'0,"-21"0"16,21 21-1,21-21 1,1 0-1,-1 0-15,21 0 0,-21 0 0,22 0 16,-1 0-16,0-21 0,1 21 16,-1-21-16,0 0 0,1 21 15,-1-21-15,-21 21 0,21-21 16,-20 21-16,-1 0 0,-21-22 16,0 44-1,-21-22 1,-1 21-16,22 0 0,-21 0 0,21 0 15,-21 0-15,21 22 0,-21-22 16,21 21-16,0-21 0,0 22 0,0-22 16,0 0-16,0 0 0,0 0 15,0 1-15,0-1 0,21-21 0,0 0 16,0 0-16,1 0 16,-1 0-16,0 0 0,0-21 15,21-1-15,-20 1 0,-1 0 0,0 0 16,21-21-16,-21 20 0,1-20 15,-1 21-15,0 0 0,-21-22 0,21 22 16,0 0-16,-21 0 0,21 21 0,-21-21 16,0 42-1,0 0 1,0 0-16,0 22 16,0-22-16,0 0 0,0 21 0,0-21 15,0 22-15,0-22 0,0 0 0,0 0 16,0 0-16,22 1 0,-1-1 15,0-21 1,0 0-16,0 0 0,0 0 16,-21-21-16,22-1 0,-1 1 0,0 0 15,0 0-15,0 0 0,0 0 0,-21-1 16,22 1-16,-22 0 0,21 21 16,-21-21-16,0 0 0,0 42 46,0 0-46,-21-21 0,21 21 16,-22-21-16,22 21 0,0 1 16,0-1-1,0 0 1,22-21 0,-1 0-16,0 0 0,0 0 15,0 0-15,0 0 0,1 0 0,-1-21 16,0 0-16,21 21 0,-21-22 0,1 1 15,-1 0-15,0 0 0,0 0 16,-21 0-16,0-1 0,0 1 0,0-21 16,0 21-16,0 0 15,-21-1-15,0 22 16,42 0 15,0 0-15,0 0-16,0 0 0,1 0 15,-1 0-15,0 0 0,0 0 16,0 0-16,0 0 0,1 0 0,-1 0 16,0 0-16,0 0 15,-21 22 1,0-1-16,0 0 16,-21-21-16,0 21 0,0 0 15,-1 22-15,1-22 0,0 0 0,0 21 16,21 1-16,-21-22 0,0 21 0,21-21 15,-22 22-15,22-22 16,0 0-16,0 0 0,0 0 0,0 0 16,22 1-16,-1-22 0,0 0 15,0 0-15,0 0 0,22 0 0,-22 0 16,21 0-16,0 0 0,1-22 0,-1 1 16,0 0-16,1 0 0,-1-21 15,-21 20-15,22-20 0,-1 0 0,-21-1 16,0 22-16,0-21 0,-21 0 0,0-1 15,0 1-15,0 21 0,-21-22 16,0 22-16,0-21 0,-21 21 0,20 21 16,-20 0-16,0 0 15,21 0-15,-22 0 0,1 21 0,21-21 16,-22 42-16,1-21 0,21 1 0,0-1 16,0 21-16,-22-21 0,22 22 15,21-22-15,-21 21 0,0-21 0,21 0 16,0 1-16,0-1 15</inkml:trace>
  <inkml:trace contextRef="#ctx0" brushRef="#br0" timeOffset="64687.36">7366 14647 0,'0'0'0,"-21"0"31,42 0-31,0 0 0,0 0 16,0-21-16,22 21 0,-1 0 15,0-21-15,1 21 0,-1 0 16,22 0-16,-22 0 0,0-21 0,22 21 16,-22 0-16,-21 0 0,22 0 15,-22 0-15,0 0 0,0 0 0,-42 0 31,-21 0-31,20 0 0</inkml:trace>
  <inkml:trace contextRef="#ctx0" brushRef="#br0" timeOffset="64935.4">7578 14626 0,'0'0'16,"0"21"-16,0 1 0,0-1 0,0 0 15,0 0-15,0 21 0,-22-20 0,22 20 16,0 0-16,-21 1 0,21-1 16,0 21-16,-21-20 0,0-1 15,0 22-15,21-22 0,0 0 0,-21 1 0,21-1 16,-22-21-16,22 0 0,0 0 16,0 1-16,0-1 0,22-21 31,-1-21-31,0 21 0,-21-22 15,21-20-15,0 21 0,0 0 0</inkml:trace>
  <inkml:trace contextRef="#ctx0" brushRef="#br0" timeOffset="65271.96">7768 15113 0,'21'0'16,"0"0"-16,1 0 15,-1 0 1,0 0-16,0-21 0,0 21 15,0-21-15,1 21 0,20-21 16,-21-1-16,0 22 0,0-21 0,1 0 16,-1 0-16,-21 0 0,21 21 0,-21-21 15,0-1-15,-21 22 16,0-21-16,-1 21 0,1 0 16,0 0-16,0 0 0,-21 21 0,20-21 15,1 22-15,0-1 0,-21 0 16,21 21-16,21-21 0,-22 22 0,22-1 15,-21-21-15,21 22 0,0-1 16,0-21-16,0 0 0,0 22 0,0-22 16,21 0-16,1 0 0,-1-21 15,0 0-15,0 0 0,21 0 16,-20 0-16,20-21 0,-21 0 0,21 0 16,1-1-16,-1 1 0,0 0 15</inkml:trace>
  <inkml:trace contextRef="#ctx0" brushRef="#br0" timeOffset="65604.39">8594 14859 0,'0'0'0,"-85"0"31,64 0-31,0 21 0,-1 0 0,1-21 0,0 22 16,0-22-16,21 21 0,-21 0 15,21 0-15,0 0 0,0 0 16,21 1-16,0-1 0,0 0 15,0 0-15,1 0 16,-1 0-16,0 1 0,0-1 0,0 0 16,-21 0-16,0 0 0,21 0 0,-21 1 15,0-1-15,0 0 16,-21-21-16,0 21 0,0-21 0,0 0 16,0 21-16,-22-21 0,22 0 15,-21 0-15,21 0 0,-1 0 0,1 0 16,-21-21-16,21 21 0,21-21 0,-21 0 15,-1 0-15,22-1 16,0 1-16,0 0 16,22 0-16,-1 21 15,-21-21-15,21 0 0</inkml:trace>
  <inkml:trace contextRef="#ctx0" brushRef="#br0" timeOffset="65892.25">9080 14626 0,'0'0'16,"0"-21"-16,0 0 0,0 42 31,0 21-31,0-20 16,0 20-16,0-21 0,0 21 15,-21 1-15,0-1 0,0 0 16,0 22-16,0-22 0,-1 1 0,1-1 15,0 21-15,21-20 0,-21-22 16,21 21-16,-21 1 0,21-22 0,0 0 16,0 0-16,0 0 0,21-21 15,0 0 1,0 0-16,0-21 0,1 0 16,-1 21-16,0-21 0,0-22 0</inkml:trace>
  <inkml:trace contextRef="#ctx0" brushRef="#br0" timeOffset="66075.75">8678 15007 0,'0'0'16,"0"-21"-16,21 21 16,22 0-1,-22-21-15,21 21 0,-21 0 0,22 0 16,-1-21-16,0 21 0,1 0 15,-22 0-15,21-21 0,-21 21 0,22-22 16,-22 22-16,0-21 0</inkml:trace>
  <inkml:trace contextRef="#ctx0" brushRef="#br0" timeOffset="66524.14">10054 14774 0,'21'-21'0,"-21"-85"32,-21 106-32,0-21 0,0 0 15,0 0-15,-1 21 0,-20 0 0,21 0 0,-21 0 16,-1 0-16,22 21 0,-21 0 16,21 0-16,-1 22 0,-20-22 0,21 21 15,0 1-15,0-1 0,21 0 0,-22 1 16,22-1-16,-21 0 0,21 1 15,0-1-15,0 0 0,0 1 16,0-22-16,0 21 0,0-21 16,0 0-16,21 1 0,1-1 0,-1 0 15,0-21-15,0 0 0,21 0 0,-20 0 16,20 0-16,0 0 0,1 0 16,-1-21-16,0 0 0,1-1 0,20 1 15,-21-21-15</inkml:trace>
  <inkml:trace contextRef="#ctx0" brushRef="#br0" timeOffset="67575.83">10435 14944 0,'0'0'16,"21"-21"-16,-21-1 0,0 1 0,0-21 16,0 21-16,0 0 0,-21 21 15,0 0-15,0 0 16,0 0-16,-22 0 16,22 21-16,0 0 0,0 0 0,0 0 15,-1 0-15,1 22 0,0-22 0,0 21 16,0-21-16,21 22 0,-21-22 15,21 21-15,-22-21 0,22 1 0,0-1 16,0 0-16,0 0 0,0 0 0,22-21 16,-1 0-1,0 0-15,0 0 0,0 0 0,0 0 16,1-21-16,-1 0 0,0 0 16,0-22-16,21 22 0,-42 0 0,22-21 15,-1 21-15,0-22 0,0 22 16,-21-21-16,0 21 0,0-1 15,21 1-15,-21 0 0,0 42 32,0 0-32,0 1 15,0-1-15,0 0 0,0 0 0,-21 0 16,21 22-16,0-22 0,0 21 16,0-21-16,0 22 0,0-22 0,0 0 15,0 0-15,0 0 0,0 0 0,0 1 16,21-1-16,0-21 15,1 0-15,-1 0 0,21 0 0,-21 0 16,0 0-16,22-21 0,-22-1 16,21 1-16,-21 0 0,22 0 15,-1 0-15,0-22 0,-20 1 0,20 21 16,-21-21-16,21 20 0,-20-20 0,-22 21 16,0 0-16,0 0 0,0-1 15,0 1-15,-22 21 16,1 0-16,21 21 0,-21-21 15,0 22-15,0-1 0,21 0 0,-21 0 16,21 0-16,0 0 0,0 1 0,0-1 16,0 0-16,0 21 0,21-21 15,0 1-15,0-22 0,-21 21 16,21 0-16,-21 0 0,21-21 0,-21 21 16,0-42 30,-21 0-46,0 21 16,0-21-16,21 0 0,-21 21 0,0-22 16,-1 22-1,1 0-15,0 0 16,21 22-16,0-1 16,0 0-16,0 0 15,0 0-15,0 0 0,21 1 16,0-22-16,1 21 0,-1-21 15,0 0-15,21 0 0,-21 0 0,22 0 16,-22 0-16,21 0 0,1 0 0,-1 0 16,-21 0-16,21 0 0,1 0 15,-1-21-15,-21-1 0,22 1 0,-22 0 16,21 0-16,-21 0 0,0 0 16,22-22-16,-22 22 0,0-21 0,0 21 15,0-22-15,1 22 0,-1-21 16,-21 21-16,21-1 0,-21 1 15,0 0-15,0 42 16,-21-21-16,0 21 0,-1 22 16,22-22-16,-21 21 0,21-21 15,-21 22-15,0-1 0,21-21 0,0 22 16,0-22-16,0 0 0,0 21 16,0-21-16,0 1 0,0-1 15,21-21-15,0 0 0,0 0 16,1 0-16,-1 0 15,0 0-15,0-21 0,0-1 0,22 22 16,-22-21-16,0 0 0</inkml:trace>
  <inkml:trace contextRef="#ctx0" brushRef="#br0" timeOffset="68313.13">13420 15134 0,'21'0'16,"0"0"0,0 0-16,0-21 15,0 0-15,1 21 0,-1-21 0,0 0 16,-21-1-16,21 1 0,-21 0 16,0 0-16,21 0 0,-21 0 0,0-22 15,0 22-15,0 0 0,-21-21 0,0 20 16,0 1-16,0 0 15,-1 0-15,-20 0 0,21 21 0,0 0 16,-22 0-16,22 0 0,-21 0 0,21 21 16,-22 0-16,22 0 0,-21 22 15,21-22-15,0 0 0,-22 21 0,43 1 16,-21-22-16,0 21 0,21 0 16,-21 1-16,21-22 0,0 21 0,0-21 15,0 1-15,0 20 0,21-21 0,0-21 16,-21 21-16,21-21 0,0 0 15,22 0-15,-22 0 0,0 0 0,21 0 16,1 0-16,-22-21 0,21 0 16,1 0-16,-22-22 0,21 22 15,0 0-15,-20-21 0,-1 21 0,0-22 16,0 1-16,0 21 0,0-22 16,-21 22-16,22 0 0,-22 0 0,0 0 15,0 0-15,0 42 16,0 0-1,0 0-15,0 0 0,0 22 0,0-22 16,0 21-16,0 0 0,0 1 16,0-1-16,0 0 0,0-20 0,0 20 15,0-21-15,0 0 0,0 0 16,0 1-16,21-1 0,0-21 0,0 0 16,0 0-16,0 0 15,1 0-15,-1-21 16,0 21-16,0-22 0,0 1 0,0 0 15,1-21-15,-22 21 0,21-22 0</inkml:trace>
  <inkml:trace contextRef="#ctx0" brushRef="#br0" timeOffset="68679.34">14012 14859 0,'0'0'0,"-21"-21"31,21 0-31,0 0 16,21 21-16,0 0 0,1 0 15,20 0-15,-21 0 16,0 0-16,22 0 0,-22 21 0,21 0 16,-21 0-16,22 0 0,-22 0 15,0 1-15,-21-1 0,0 21 0,0-21 16,0 0-16,0 22 0,0-22 16,-21 0-16,21 0 0,-21 0 0,-1 1 15,1-22-15,0 21 0,0 0 16,21-42-1,0 0-15,0-1 16,0 1-16,0 0 0,21 0 16,-21 0-16,21 0 0,0-1 15,1-20-15,-1 21 0,0 0 0,0 0 16,0-1-16,22 1 0,-22 0 16,0 0-16,0 0 0,21 21 0,-20 0 15,-1 0-15,0 0 0,0 0 16</inkml:trace>
  <inkml:trace contextRef="#ctx0" brushRef="#br0" timeOffset="69003.58">14626 14965 0,'0'0'16,"0"21"-16,21-21 16,0 0-16,1 0 15,-1 0-15,0 0 16,0-21-16,0 21 0,0-21 0,1 21 15,-1-21-15,0-1 0,0 22 16,0-21-16,0 0 0,1 0 0,-22 0 16,0 0-16,0-1 0,0 1 15,-22 21-15,1 0 16,0 0-16,0 0 0,0 21 0,0 1 16,-1-1-16,1 0 0,0 0 15,0 21-15,0-20 0,21-1 0,0 21 16,-21-21-16,21 22 0,0-22 15,0 0-15,0 21 0,0-21 16,0 1-16,0-1 0,21 0 16,0-21-16,0 0 15,0 0-15,0 0 0,22 0 0,-22 0 16,0 0-16,0-21 0,22 0 0,-22-1 16</inkml:trace>
  <inkml:trace contextRef="#ctx0" brushRef="#br0" timeOffset="71739.45">16235 14880 0,'0'0'0,"0"21"0,-21 1 16,-1-1-16,44-21 31,-1 0-31,0-21 16,21-1-16,-21 1 0,22 0 16,-1 0-16,0-21 0,1-1 0,-22 1 15,21-22-15,1 22 0,-22-21 16,21-22-16,-21 21 0,0 1 0,1 21 15,-22-22-15,0 22 0,0-1 16,0 1-16,0 21 0,-64-21 16,43 42-16,0 0 0,0 0 15,-1 21-15,1 0 0,0 0 0,0 21 16,0 1-16,21-1 0,0 0 0,0 22 16,0-1-16,0 1 0,-21-1 15,21-20-15,0 20 0,-22-20 0,22-1 16,0 0-16,0 1 0,-21-22 15,21 0-15,0 0 0,-21 0 16,21 0-16,0-42 31,21 0-15,0 0-16,1 0 0,-1-22 0,0 22 16,-21 0-16,21-21 0,0 21 15,0-1-15,1 1 0,-1 0 0,0 21 16,0 0-16,0 0 15,0 0-15,-21 21 0,0 0 0,22 1 16,-1-1-16,-21 0 0,21 0 0,0 0 16,-21 0-16,21 1 0,0-1 15,1-21-15,-22 21 0,21 0 16,0-21-16,21 0 0,-21 0 0,1 0 16,20 0-16,-21 0 0,21 0 15,1 0-15,-1 0 0,22-21 0,-22 0 16,0 0-16,22-1 0,-22 1 0,0 0 15,1-21-15,-22-1 0,0 1 16,0 0-16,-21-1 0,0 1 0,0 21 16,0-21-16,-21-1 0,0 22 15,-21 0-15,20 21 0,-20 0 0,0 0 16,-1 0-16,1 0 0,0 21 16,21 21-16,-22-20 0,1 20 15,21 0-15,-43 43 0,43-43 16,21 1-16,0-1 0,0 0 15,0-21-15,0 22 0,0-22 0,0 0 16,0 0-16,21 0 0,0 1 0,1-22 16,-1 0-16,0 0 0,21 0 15,-21 0-15,1 0 0,20 0 16,-21 0-16,21-22 0,-20 1 0,-1 0 0,0 0 16,21 0-16,-42 0 0,21-1 15,1-20-15,-22 21 0,21-43 16,-21 22-16,0 21 0,21 0 15,-21 0-15,0-1 0,0 44 32,0-1-32,0 0 0,0 0 15,0 0-15,0 0 0,0 1 0,0 20 16,0-21-16,0 0 0,0 0 16,0 1-16,0-1 0,0 0 0,0 0 15,21 0-15,-21 0 0,21-21 0,0 22 16,1-22-16,-1 0 0,0 0 15,0 0-15,0 0 0,0 0 0,1 0 16,-1 0-16,0-22 0,0 1 16,0 0-16,-21 0 15,21 0-15,1 0 0,-1-1 0,0-20 16,-21 21-16,21-21 0,0-1 0,0 22 16,1-21-16,-22 21 0,21-1 15,-21 1-15,21 0 0,-21 42 31,0 22-31,0-22 0,0 0 0,0 21 16,0-21-16,0 22 0,-21-22 0,21 21 16,0-21-16,0 1 0,0 20 15,0-21-15,0 0 0,0 0 16,0 1-16,21-22 0,-21 21 16,21-21-16,0 0 15,0 0-15,1 0 0,-1 0 16,0-21-16,0 21 0,0-22 0,0 1 15,1 0-15,-1 0 0,0-21 16,0 20-16,0-20 0,0 0 0,1-1 16,-1 1-16,0 21 0,0-21 15,0 20-15,0 1 0,-21 0 16,0 0-16,22 21 0,-22 21 16,0 0-16,0 0 15,0 1-15,-22-1 0,22 21 0,0-21 16,0 22-16,-21-22 0,21 0 15,-21 21-15,21-21 0,0 1 16,0-1-16,0 0 0,0 0 0,0 0 16,21 0-16,0 1 15,1-22-15,-1 0 0,0 0 16,0 0-16,0 0 0,0 0 0,22 0 16,-22 0-16,0-22 0,21 1 15,-20 21-15,-1-21 0,21 0 0,-21 0 16,0-22-16,1 22 0,20-42 15,-21 20-15,-21 22 0,0-21 16,21 21-16,-21 0 0,0-1 0,0 44 31,0-1-31,-21 0 16,21 0-16,0 21 0,-21-20 0,21-1 16,0 21-16,-21-21 0,21 0 15,0 1-15,0-1 0,0 0 0,0 21 16,21-42-16,0 21 15,0-21-15,0 0 0,-21 22 0,22-22 16,20 0-16,-21 0 0,0 0 0,0 0 16,22 0-16,-22 0 0,21-22 15,-21 1-15,22 21 0,-22-21 0,21 0 16,-21-21-16,22 20 0,-22-20 16,0 21-16,0-21 0,-21-1 15,0 1-15,21 21 0,-21 0 0,0-1 16,-21 44-1,21 20 1,-21-21-16,0 0 0,21 22 0,-21-22 16,21 21-16,0-21 0,-21 0 15,21 1-15,-22-1 0,22 0 0,0 0 16,-21 0-16,21 0 0,0 1 16,0-44 30,21 1-30,-21 0-16,22 0 0,-1 0 16,0 0-16,0-22 0,0 22 0,0 0 15,1-21-15,-1 20 0,21 1 16,0 0-16,-20 21 0,-1-21 16,0 21-16,0 0 0,0 0 15,-21 21-15,0 0 0,0 0 0,21 1 16,-21-1-16,0 0 0,0 0 0,0 0 15,0 0-15,0 1 16,0-1-16,22 0 0,-22 0 16,21 0-16,0-21 0,0 21 15,0-21-15,0 0 16,1 0-16,-1 0 0,21 0 0,-21 0 16,0 0-16,22 0 0,-1 0 15,-21 0-15,22 0 0,-1 0 0,0 0 16,-21-21-16,22 21 0,-1-21 0,0 0 15,-20 0-15,20 0 0,0-22 16,-21 22-16,1-21 0,-1-1 0,-21 1 16,0 0-16,0 21 0,0-22 15,0 1-15,-21 21 0,-1 0 0,1-1 16,-21 22-16,21 0 0,-22 0 0,22 0 16,-21 22-16,0-1 15,20 0-15,-20 21 0,21-21 0,0 22 16,0-22-16,-1 21 0,1-21 0,21 22 15,0-22-15,0 0 0,0 0 16,0 0-16,0 1 0,21-22 0,1 21 16,-1-21-16,0 0 0,0 0 15,0 0-15,0 0 0,1 0 0,-1 0 16,0 0-16,0 0 0,0 0 0,0-21 16,1-1-16,-1 1 0,0 0 15,0 0-15,0 0 0,0 0 16,-21-22-16,22 22 0,-22 0 0,21 0 15,-21 0-15,0 42 32,0 0-17,-21 0-15,21 0 0,-22 0 16,1 1-16,21 20 0,0-21 0,0 0 16,0 22-16,0-1 0,0 0 15,0 1-15,0-1 0,0 0 0,0 22 16,0-1-16,0-20 0,0 20 15,0 1-15,0 20 0,0-20 0,0-22 16,0 22-16,21-1 0,-21 1 16,0-1-16,0 1 0,0-22 0,0 21 15,0 1-15,0-22 0,-21 1 16,0-1-16,0 0 0,0-21 0,-22 22 16,22-22-16,-21 0 0,21-21 0,-22 0 15,22 21-15,0-21 0,0 0 16,0-21-16,21 0 15,-21 21-15,21-21 0,0 0 0,0-1 16,0 1-16,0 0 0,0 0 16,0 0-16,0-22 0,0 22 0,0-21 15,0 0-15,0 20 0,0-20 0,0 0 16</inkml:trace>
  <inkml:trace contextRef="#ctx0" brushRef="#br0" timeOffset="71992.03">19304 14224 0,'0'0'0,"-64"-21"16,43 21 15,21 21 16</inkml:trace>
  <inkml:trace contextRef="#ctx0" brushRef="#br0" timeOffset="72651.3">21802 14182 0,'84'-21'15,"-63"21"1,22-22-16,-22 22 0,0 0 0,21-21 16,-20 21-16,20-21 0,-21 0 0,0 21 15,0-21-15,1 0 0,-1 21 16,0-22-16,-21 1 0,0 0 15,0 0-15,0 0 0,-21 0 16,0 21-16,-22 0 0,1 0 16,0 0-16,-1 0 0,1 0 0,-22 0 15,22 21-15,-21-21 0,20 21 16,1 0-16,21 0 0,0 0 0,-1 1 16,22-1-16,0 0 0,0 21 0,0-21 15,22 1-15,-1-1 0,21 21 16,-21-21-16,22 22 0,-1-22 0,0 21 15,1-21-15,-22 22 0,21-1 16,0-21-16,-20 21 0,-1-20 16,0 20-16,-21-21 0,0 0 0,0 0 15,0 1-15,0-1 0,-42 0 16,20 0-16,-20-21 0,0 0 0,-1 21 16,-20-21-16,-1 0 0,22 0 15,0 0-15,-22 0 0,22 0 0,0 0 16,20-21-16,-20 0 0,21 21 0,0-21 15,21 0-15,0-22 0,0 22 16,0 0-16,0-21 0,0 20 16,0 1-16,0-21 0,0 21 0,21 0 15,0-1-15,0 22 0,0-21 16,22 21-16,-22 0 0,0 0 0,0 0 16,22 0-16,-22 0 0,21 0 15,-21 0-15,22 0 0</inkml:trace>
  <inkml:trace contextRef="#ctx0" brushRef="#br0" timeOffset="74100.27">22775 14626 0,'0'0'0,"43"0"0,-22 0 0,0-21 16,0 0-16,0 21 0,-21-21 15,0 0-15,0-1 0,0 1 0,0-21 16,0 21-16,0-22 0,-21 1 15,-21 21-15,21-21 0,-1 20 0,-20 1 16,0 0-16,21 0 0,-22 0 16,22 21-16,-21 0 0,21 0 0,-1 0 15,-20 21-15,21 0 0,0 21 0,0 1 16,-1-22-16,1 21 0,0 1 16,0-1-16,0 0 0,-22 43 15,43-43-15,0-21 0,0 22 16,0-22-16,0 0 0,0 0 0,22 0 15,-1-21-15,0 0 16,0 0-16,0 0 0,0 0 16,22 0-16,-22 0 0,21 0 0,1 0 15,-22-21-15,21 0 0,0 0 16,1 0-16,-1 0 0,0-22 0,1 1 16,-22 21-16,0-22 0,21 1 0,-20 0 15,-1 21-15,-21-22 0,0 22 16,0 0-16,21 0 0,-42 42 31,21 0-31,-21 0 16,21 22-16,0-22 0,-22 21 15,22-21-15,-21 22 0,21-22 16,0 21-16,0-21 0,0 0 0,0 1 16,0-1-16,0 0 0,0 0 15,21-21-15,1 21 0,-1-21 0,0 0 16,0 0-16,0 0 0,0 0 0,1 0 15,-1 0-15,21 0 0,-21-21 16,0 21-16,1-21 0,20 0 0,-21 0 16,0-1-16,0-20 0,1 21 15,-22 0-15,0-22 0,0 22 0,0-21 16,0 21-16,0 0 0,0-1 16,0 1-16,0 42 31,0 1-16,0-1-15,0 21 0,-22-21 0,22 0 16,-21 1-16,21 20 0,0-21 16,0 0-16,-21 0 0,21 1 0,-21-1 15,21 0-15,0 0 0,0 0 16,0 0-16,-21 1 0,21-1 16,0-42 46,0-1-62,0 1 0,21 0 16,-21 0-16,21 0 0,0-22 0,-21 1 15,21 21-15,1-21 0,-22-1 16,21 22-16,0-21 0,0 21 0,-21-1 16,0 1-16,21 21 0,0 0 15,-21 21 1,0 1-16,0-1 0,0 0 0,0 0 15,0 21-15,0-20 0,0-1 16,0 21-16,0-21 0,0 0 0,0 1 16,0-1-16,0 0 0,0 0 15,0 0 1,22-42 31,-22 0-47,21 0 0,0 0 0,-21-1 15,21 1-15,0 0 0,0-21 16,1 21-16,-1-22 0,21 22 0,-21-21 16,0 21-16,22-1 0,-22 1 15,0 21-15,0 0 0,0 0 16,-21 21-16,0 1 16,0-1-16,0 0 15,0 21-15,0-21 0,0 1 0,0 20 16,-21-21-16,21 0 0,0 0 15,0 1-15,0-1 0,0 0 0,0 0 16,0 0-16,21 0 0,1-21 16,-1 0-16,0 0 15,0 0-15,0 0 0,22 0 0,-22 0 16,0 0-16,0 0 0,21-21 16,-20 21-16,20-21 0,0 0 0,-21 0 15,22 0-15,-22-22 0,0 22 0,0-21 16,0 21-16,1-22 0,-22 22 15,0 0-15,0 0 0,0 0 16,-22 21 0,1 21-16,0 0 0,-21 0 0,21 0 15,-1 22-15,1-22 0,0 21 0,21-21 16,0 0-16,-21 22 0,21-22 16,0 0-16,0 0 0,0 0 0,0 1 15,21-1-15,0-21 16,0 0-16,1 21 0,-1-21 0,0 0 15,0 0-15,21 0 0,-20 0 16,-1 0-16,0-21 0,21 0 0,-21-1 16,1 1-16,-1 0 0,-21 0 15,0 0-15</inkml:trace>
  <inkml:trace contextRef="#ctx0" brushRef="#br0" timeOffset="75043.91">3979 16341 0,'0'0'0,"0"-64"31,0 43-31,0 0 0,-21 21 32,21 21-17,0 0-15,0 22 0,0-22 16,0 21-16,0 0 0,0 22 0,0-22 16,0 43-16,0-22 0,0 22 15,0 0-15,0-1 0,-21 22 0,0-21 16,0 0-16,-1 20 0,-20-20 15,21 21-15,0-21 0,0-1 16,-1 1-16,22-22 0,0 22 16,-21-21-16,21-22 0,-21 21 0,21-20 15,0-22-15,0 21 0,0-21 16,0-42 15,0-21-31,0 21 0,0-22 0,-21 1 16,21-21-16</inkml:trace>
  <inkml:trace contextRef="#ctx0" brushRef="#br0" timeOffset="75400.22">3683 16637 0,'0'0'0,"0"-190"31,21 147-31,0 22 0,-21 0 16,21 0-16,1-22 0,-1 22 0,21 0 15,-21 0-15,22 0 0,-1 0 16,0-1-16,1 1 0,-1 21 0,0 0 16,-21 0-16,22 21 0,-1 1 15,-21-1-15,0 21 0,1-21 0,-22 22 16,0-1-16,0 0 0,0 1 16,-22-22-16,-20 21 0,21 0 15,0 1-15,-22-22 0,22 21 0,-21 1 16,21-22-16,0 0 0,-1 0 15,1 0-15,0-21 0,21-21 47,0 0-31,0 0 0,21 0-16,0 21 0,-21-22 15,22 1-15</inkml:trace>
  <inkml:trace contextRef="#ctx0" brushRef="#br0" timeOffset="75992">4297 16637 0,'21'0'15,"-42"0"-15,63 0 0,-21 0 0,0 0 16,1 0-16,-1 0 16,0-21-16,0 21 0,0-21 0,0 0 15,22-1-15,-22 1 0,0 21 16,21-42-16,-20 21 0,-1 0 0,0-1 15,0 1-15,-21 0 0,0-21 16,0 21-16,0-1 0,0 1 16,0 0-16,-21 21 0,0-21 15,0 21-15,-1 0 0,1 0 0,0 0 16,0 21-16,21 0 16,0 0-16,0 1 15,0-1-15,21 0 0,0 0 0,-21 0 16,21 0-16,1-21 0,20 22 15,-42-1-15,42 0 0,-42 0 0,21 0 16,1 0-16,-1 1 0,-21-1 16,21 0-16,-21 0 0,21-21 15,-21 21-15,21-21 16,0 0-16,1 0 0,-1 0 0,0 0 16,0-21-16,0 0 15,0 21-15,1-21 0,-1 0 16,0-1-16,0 1 0,0-21 15,0 21-15,-21 0 0,0-22 0,22 22 16,-22-21-16,0 21 0,21-1 0,-21 1 16,0 0-16,0 42 31,0 0-31,0 22 16,0-22-16,0 0 0,0 21 0,0-20 15,0-1-15,0 21 0,0-21 16,0 0-16,0 1 0,0-1 0,0 0 15,0-42 32,0 0-31,0-1-16</inkml:trace>
  <inkml:trace contextRef="#ctx0" brushRef="#br0" timeOffset="76168.23">5292 16044 0,'0'0'0,"-43"-42"32,22 42-32,0 0 31,21 21-31,0 0 0,0 1 16,0-1-1,21 0 1,0 0-16</inkml:trace>
  <inkml:trace contextRef="#ctx0" brushRef="#br0" timeOffset="76620.07">5651 16171 0,'0'0'0,"-42"0"31,21 0-31,0 22 0,0-1 15,21 0-15,0 0 0,-22 21 16,22-20-16,-21-1 0,21 21 0,-21-21 16,21 22-16,0-22 0,-21 21 15,21-21-15,0 22 0,0-22 16,0 21-16,0-21 0,0 0 0,0 1 16,21-22-16,0 21 0,0-21 0,22 0 15,-22 0-15,0 0 0,21 0 16,-20-21-16,20-1 0,0 1 0,-21 21 15,22-42-15,-1 21 0,0 0 16,1-1-16,-1-20 0,-21 21 16,0-21-16,1 20 0,-1-20 0,-21 0 15,0-1-15,0 22 0,-21-21 16,-1 21-16,1-22 0,0 22 0,-21 21 16,21 0-16,-22 0 0,22 0 15,-21 0-15,21 0 0,-22 0 0,22 21 16,-21 1-16,21-1 0,-1 0 15,1 21-15,21-21 0,0 1 0,0-1 16,0 0-16,0 0 0,0 0 16,0 0-16,21-21 15,1 0-15,-1 0 0,0 0 16,0 0-16,21 0 0</inkml:trace>
  <inkml:trace contextRef="#ctx0" brushRef="#br0" timeOffset="77031.39">6202 16320 0,'0'0'0,"0"-22"31,0 1-31,0 0 16,0 0-16,21 21 16,0-21-16,0 0 15,0 21-15,1-22 0,-1 22 16,0 0-16,21 0 0,-21 0 15,1 22-15,20-1 0,-21 0 0,21 0 16,-20 0-16,-1 0 0,0 22 16,0-22-16,-21 0 0,0 21 0,0-20 15,0-1-15,0 0 0,0 21 0,-21-21 16,0 1-16,0-1 16,-1 0-16,1-21 0,21-21 31,0 0-16,0-1-15,0 1 0,0 0 0,0 0 16,0 0-16,0 0 0,0-1 16,0 1-16,21 0 0,1 0 0,-22 0 15,21 21-15,0-21 0,-21-1 16,21 22-16,0 0 0,-21-21 0,21 21 16,1 0-16,-1 0 0,0-21 0,0 21 15,0 0-15</inkml:trace>
  <inkml:trace contextRef="#ctx0" brushRef="#br0" timeOffset="77276.25">7112 16150 0,'21'0'16,"-21"21"0,0 1-16,0-1 0,-21 0 15,0 0-15,21 0 0,-21 0 16,21 1-16,0-1 0,0 0 0,-22 21 15,22-21-15,-21 1 0,0-1 16,21 0-16,-21 0 0,21 0 0,-21-21 16,0 21-16,21 1 0,21-22 47,-21-22-47,21 1 15,0 0-15</inkml:trace>
  <inkml:trace contextRef="#ctx0" brushRef="#br0" timeOffset="77615.53">7091 15896 0,'0'0'0,"-21"0"16,-1 21-16,1 1 0,21-1 15,0 0-15,0 0 16,0 0-16,21-21 15,1 0 1,-1 0-16,0 0 0,-21-21 16,21 0-16,-21 0 0,21 21 15,-21-21-15,0-1 0,0 1 16,0 0-16,-21 0 16,0 21-16,0 0 15,0 0-15,-1 0 0,1 0 16,0 0-16,21 21 15,-21 0-15,21 0 0,-21 1 0,21-1 16,0 0-16,0 21 0,0-21 16,0 1-16,0-1 0,21 0 15,0-21-15,0 0 0,0 0 16,1 0-16</inkml:trace>
  <inkml:trace contextRef="#ctx0" brushRef="#br0" timeOffset="78515.5">7620 15875 0,'0'0'0,"21"-21"0,-21 0 0,0 0 16,0-1-16,0 1 0,0 0 15,0 42 17,0 0-32,-21 1 15,0-1-15,21 21 0,0 0 0,-21 1 16,-1-1-16,1 0 0,21 1 15,0-1-15,-21 0 0,0 1 0,21-1 16,0 0-16,0-20 0,0 20 0,0-21 16,0 0-16,0 0 0,0 1 15,0-1-15,21-21 0,0 0 16,0 0-16,1 0 16,-1 0-16,0 0 0,0 0 15,0-21-15,0 21 0,1-22 0,-22 1 16,21 21-16,0-21 15,0 0-15,0 0 0,0-22 0,-21 22 16,22 0-16,-1 0 0,0 0 16,-21 42 15,0 0-31,0 0 16,0 0-16,-21-21 0,21 22 0,-21-1 15,21 0-15,0 0 16,0 0-16,21-21 31,0 0-31,0 0 0,0 0 16,0 0-16,1 0 0,20-21 15,-21 0-15,0 21 0,22-21 16,-22 0-16,0-1 0,0 1 0,0 0 16,0 0-16,1 0 0,-1 0 0,-21-1 15,0 1-15,21 0 0,-21 0 16,0 42 15,0 0-15,0 0-16,0 1 0,-21-1 15,21 0-15,0 0 0,0 0 16,-21 0-16,21 1 0,-22 20 0,22-21 16,0 21-16,0-20 0,0 20 15,0 0-15,0 1 0,0-1 16,0 21-16,0 1 0,0-1 0,0 1 15,0-1-15,0 1 0,0-1 16,0 1-16,0 21 0,0-22 0,0 1 16,0 20-16,0-20 0,0 20 0,0-20 15,-21-1-15,0 1 0,0-22 16,0 1-16,0 20 0,-1-42 0,-20 22 16,21-22-16,0 0 0,0 0 15,-1 0-15,1 0 0,0-21 0,0 0 16,0 0-16,0-21 15,21 0-15,-22 0 16,22 0-16,0 0 0,0-1 0,0 1 16,0-21-16,0 0 0,0-1 15,0 1-15,0-22 0,22 22 0,-22-21 16,21 20-16,-21-20 0,0 20 16,0-20-16,21 21 0,-21-22 0</inkml:trace>
  <inkml:trace contextRef="#ctx0" brushRef="#br0" timeOffset="78848.63">7493 16087 0,'-21'-21'31,"42"-1"-15,0 22-16,0 0 0,0 0 0,1 0 15,20 0-15,0-21 0,-21 21 16,22 0-16,-22 0 0,0 0 16,21 0-16,-20 0 0,-1-21 15,0 21-15,0 0 47,0 0-31,-21 21-1</inkml:trace>
  <inkml:trace contextRef="#ctx0" brushRef="#br0" timeOffset="81948.27">9673 16150 0,'0'43'16,"0"-22"0,0 0-16,0 0 15,21-21 16,0 0-15,1-21-16,-1 21 16,-21-21-16,21 21 15,-21-21-15,21 21 16,-21-22-16,0 1 0,0 0 31,0 0 47,-21 21-15,0 21-48,21 0-15,0 0 0,0 22 16,-21-22-16,21 0 0,-22 21 16,22-20-16,0 20 0,-21-21 0,0 21 15,0-20-15,0-1 0,0 21 16,21-21-16,-22 0 0,1 22 0,21-22 16,-21-21-16,21 21 0,0 0 15,0-42 16,0 0-31,0 0 16,0-22-16,0 22 0</inkml:trace>
  <inkml:trace contextRef="#ctx0" brushRef="#br0" timeOffset="82288.64">9652 15960 0,'0'0'0,"0"-21"15,0-1-15,0 1 0,0 42 47,0 1-47,21-22 31,0 0-31,0 0 0,1 0 16,-1 0-16,0 0 0,0-22 16,0 22-16,0-21 0,-21 0 0,22 0 15,-22 0 1,-22 21-16,1 0 15,0 0-15,0 0 0,0 0 0,0 0 16,-1 0-16,1 0 0,0 0 16,21 21-16,-21 0 0,0 0 15,21 0-15,0 1 16,0-1-16,0 0 16,21-21-1,0 0-15,0 0 0,0 0 0,1 0 16,20 0-16</inkml:trace>
  <inkml:trace contextRef="#ctx0" brushRef="#br0" timeOffset="82548.28">10266 15875 0,'0'0'0,"21"0"0,-21 21 32,-21 22-17,21-22-15,-21 21 0,-1 0 0,22 1 16,-21-1-16,21 0 0,-21 1 15,0-1-15,21 0 0,-21 1 16,0-1-16,-1-21 0,22 22 0,0-22 16,-21 21-16,21-21 0,0 0 15,0 1-15,0-1 16,21-21 0,1 0-16,-22-21 0,21-1 0,0 22 15,0-21-15,-21 0 0,0 0 0,21 0 16,-21 0-16,0-1 0</inkml:trace>
  <inkml:trace contextRef="#ctx0" brushRef="#br0" timeOffset="82708">10054 16256 0,'0'0'0,"21"0"31,0 0-31,1 0 0,20 0 16,-21 0-16,0 0 0,22 0 15,-22 0-15,21 0 0,-21-21 0,0 21 16,1-21-16,-1 21 0,21-21 0,-21 21 16</inkml:trace>
  <inkml:trace contextRef="#ctx0" brushRef="#br0" timeOffset="84283.42">11620 16066 0,'0'0'0,"-21"-22"0,0 1 16,21 0-16,-21 0 0,0 0 15,21 0-15,-21 21 0,-1 0 16,1 0-16,21 21 0,-21 0 16,21 21-16,0-21 0,-21 22 0,21-1 15,-21 0-15,21 1 0,0-22 16,0 21-16,-21 1 0,21-1 0,-22-21 15,22 0-15,0 22 0,0-22 0,0 0 16,0 0-16,22-21 47,-1-21-47,0 0 0,-21 0 0,21-1 16,0 1-16,0 0 0,1-21 0,-22 21 15,21-1-15,-21-20 0,21 21 16,-21 0-16,0 0 0,21 21 0,0 0 15,0 0-15,1 21 16,-1 0-16,-21 0 16,0 0-16,21 0 0,-21 1 15,21 20-15,-21-21 0,21 0 0,-21 0 16,0 1-16,0-1 0,21-21 0,-21 21 16,22-21-16,-1 0 15,0 0-15,0 0 0,0 0 16,0 0-16,1 0 15,-1 0-15,0-21 0,0 0 0,0-1 16,22 1-16,-1-42 0,-21 20 16,0 22-16,0-21 0,1 0 15,-22 20-15,0-20 0,21 21 0,-21 0 16,21 21-16,-21-21 0,0 42 31,0 0-31,0 21 16,0-21-16,0 1 0,0-1 0,0 21 15,0-21-15,0 0 0,-21 22 16,21-22-16,0 0 0,0 0 16,0 0-16,0 1 0,21-22 15,0 21-15,0-21 16,0 0-16,1 0 0,-1 0 16,0 0-16,0-21 0,0 21 0,0-22 15,1 1-15,-1 0 0,0 0 16,0 0-16,0 0 0,0-22 0,-21 22 15,22-21-15,-22 21 0,21-1 16,-21-20-16,0 21 0,0 0 16,0 42 15,0 0-31,0 0 0,0 0 0,0 1 16,-21-1-16,21 21 0,0-21 15,-22 0-15,22 1 0,0 20 0,0-21 16,0 0-16,0 0 0,0 1 15,0-1-15,22 0 16,-1-21-16,0 0 16,0 0-16,21 0 15,-20-21-15,-1 0 0,0 21 0,0-22 16,21 1-16,-20 0 0,-1 0 16,0-21-16,0 20 0,0-20 15,0 0-15,1-1 0,-1 1 0,-21 0 16,21-22-16,0 22 0,-21 0 15,0-1-15,0 22 0,0 0 0,21 0 16,-21 0-16,0 42 16,0 0-1,-21 0-15,21 21 0,0 1 0,-21-22 16,0 21-16,0 1 0,21-1 16,0 0-16,0 1 0,-22-1 15,22-21-15,0 21 0,0-20 0,0-1 16,0 0-16,0 0 0,0 0 0,0 0 15,0 1-15,22-1 0,-1-21 16,0 0-16,0 0 16,0 0-16,0 0 0,22 0 0,-22 0 15,0 0-15,21-21 0,-20 21 16,-1-22-16,21 1 0,-21 0 0,0-21 16,22 21-16,-22-22 0,0 1 0,0 0 15,0-22-15,1 22 0,-1-22 16,0 22-16,0-22 0,0 22 0,0 0 15,1-1-15,-22 1 0,0 21 16,0 0-16,0 0 0,0-1 0,0 44 31,0-1-31,-22 0 0,22 21 16,-21 1-16,0-1 0,21 0 16,-21 22-16,21-22 0,-21 22 15,0-22-15,21 21 0,0-20 0,-22-1 16,22-21-16,0 22 0,0-1 0,0-21 15,0 0-15,0 0 0,0 1 16,22-22-16,-1 21 0,0-21 0,0 0 16,0 0-16,0 0 0,1 0 15,20 0-15,-21-21 0,0 21 0,22-22 16,-22 1-16,0 0 0,0 0 0,0 0 16,0-22-16,1 22 15,-22-21-15,0 21 0,0-22 0,0 22 16</inkml:trace>
  <inkml:trace contextRef="#ctx0" brushRef="#br0" timeOffset="84487.47">12679 15833 0,'0'0'0,"-43"0"0,22 0 16,0 0-16,0 0 15,42 0 17,0 0-17,0 0-15,1 0 16</inkml:trace>
  <inkml:trace contextRef="#ctx0" brushRef="#br0" timeOffset="87008.29">14711 16298 0,'0'0'0,"0"22"0,21-22 47,0-22-47,0 22 15,-21-21-15,21 21 0,22-21 0,-22 0 16,0 0-16,0 0 0,-21-1 15,21-20-15,1 21 0,-22-21 0,21 20 16,-21-20-16,0 21 0,0 0 16,0 0-16,0-1 0,0 1 0,-21 21 15,-1 0 1,1 21-16,21 1 0,-21 20 16,0-21-16,21 21 0,0-20 15,0 20-15,0 0 0,0-21 0,0 22 16,0-22-16,0 21 0,0-21 15,0 1-15,0-1 0,0 0 16,21-21-16,0 21 0,0-21 16,1 0-16,-1 0 0,0 0 15,0 0-15,0 0 0,0 0 0,1 0 16,-1-21-16,-21 0 0,21 0 0,0-1 16,0 1-16,0 0 0,1 0 15,-22-21-15,42 20 0,-21-20 0,0 0 16,0 21-16,1-1 0,-1-20 15,0 21-15,21 21 0,-21 0 0,1 0 16,-1 0-16,0 0 0,0 0 16,0 21-16,-21 0 0,0 0 15,21 1-15,-21-1 0,0 21 0,0-21 16,0 22-16,0-22 0,0 21 16,0-21-16,0 0 0,-21 1 0,21-1 15,-21 0-15,21 0 0,0 0 16,0-42 15,21 0-15,-21 0-16,21 0 0,1-1 0,-1 1 15,0 0-15,0-21 0,-21-1 16,21 22-16,0-21 0,1 0 16,20-22-16,-42 43 15,0-21-15,21 42 0,-21-22 0,0 44 31,-21 20-15,21-21-16,0 0 0,-21 22 0,21-1 16,-21-21-16,21 21 0,-22 1 15,22-22-15,0 21 0,0-21 0,0 1 16,0-1-16,0 0 0,0 0 16,0 0-16,22-21 0,-1 0 0,0 21 15,0-21-15,0 0 0,0 0 0,22 0 16,-22 0-16,0-21 0,21 21 15,-20-21-15,20 0 0,0 0 16,1 0-16,-1-1 0,-21 1 16,21-21-16,-20 21 0,-1-22 0,0 1 15,-21 0-15,0-1 0,0 1 0,0 0 16,0 21-16,0-1 0,0 1 16,-21 0-16,0 21 0,-1 0 0,1 0 15,21 21-15,-21-21 0,0 43 16,0-22-16,0 21 0,21-21 0,0 22 15,0-1-15,0 0 0,0 1 0,0-22 16,0 21-16,0-21 0,0 0 16,21 1-16,0-1 0,0 0 0,0 0 15,0-21 1,1 0-16,20 0 0,-21 0 0,0 0 16,0 0-16,1-21 0,-1 21 0,0-21 15,0 0-15,21-1 0,-20 1 16,-1-21-16,21 21 0,-21-22 0,0 1 15,22 0-15,-22-1 0,21 1 16,-21 0-16,22-1 0,-22 22 0,0 0 16,0 0-16,0 0 0,-21 42 31,0 0-31,0 0 0,0 0 16,0 1-16,0-1 15,0 0-15,0 21 0,0-21 0,-21-21 16,21 22-16,0-1 0,0 0 15,0-42 17,0 0-32,0-1 15,0 1-15,0 0 0,0 0 16,0 0-16,0 0 0,0-1 16,0 1-16,0 0 0,0 0 0,-21 0 15,0 21-15,0 0 16,0 21-16,21 0 15,-22 0-15,1 0 0,21 1 16,-21 20-16,0-21 0,21 21 0,-21-20 16,21 20-16,-21 0 0,21-21 15,0 22-15,0-22 0,0 0 0,0 0 16,0 0-16,0 1 0,21-1 16,0 0-16,0 0 0,0-21 0,22 0 15,-22 0-15,0 0 0,0 0 0,21 0 16,-20 0-16,-1 0 0,21 0 15,-21-21-15,0 21 0,22-21 0,-22 0 16,0-1-16,21 1 0,-20 0 16,-1 0-16,0 0 0,0-22 15,0 1-15,0 21 0,1-21 0,-22-1 16,0 22-16,21 0 0,-21 0 16,0 0-16,21 21 0,-21 21 31,0 0-31,-21 0 0,0 21 0,-1-20 15,22-1-15,-21 21 0,0-21 16,0 22-16,21-22 0,0 0 0,0 0 16,0 0-16,0 0 0,0 1 0,0-1 15,0 0 1,21-21-16,0 0 0,0 0 16,1 0-16,-1 0 15,0 0-15,0-21 0,0 21 16,0-21-16,1-1 0,-1 1 0,0 0 15,0-21-15,0 21 0,0-22 16,1 22-16,-22-21 0,21-1 0,0 22 16,-21-21-16,21 21 0,-21 42 31,0 0-31,0 0 16,0 22-16,0-22 0,-21 0 15,21 21-15,0-21 0,-21 43 16,0-43-16,21 0 0,0 0 15,0 1-15,0-1 0,0 0 16,21 0-16,0-21 0,0 0 16,0 0-16,0 0 0,1 0 15,-1 0-15,0 0 0,0 0 0,21 0 16,-20-21-16,-1 21 0,21-21 16,-21 0-16,0-1 0,1 1 0,-1-21 15,-21 0-15,21-1 0,0-20 0,-21 20 16,21-20-16,-21 21 0,0-1 15,0-20-15,21 20 0,-21 22 16,0-21-16,22 21 0,-22 0 0,-22 21 31,1 0-31,0 21 16,21 0-16,-21 21 0,0-21 16,21 22-16,0-22 0,-21 21 0,21 1 15,-22-1-15,22 0 0,0 1 16,0-1-16,0 0 0,0-21 0,0 22 15,0-22-15,0 0 0,22 21 0,-1-20 16,-21-1-16,21-21 0,0 21 16,0-21-16,0 0 0,1 21 0,-1-21 15,0 0-15,21 0 0,-21 0 16,1 0-16,20 0 0,-21-21 0,21 21 16,-20-21-16,-1 0 0,21-1 15,-21 1-15,0-21 0,1 21 16,20-22-16,-42 1 0,21 21 0,0-21 15,-21 20-15,0 1 0,0 0 16,0 0-16,-21 42 16,0 0-16,0 0 0,0 1 15,-1-1-15,1 0 0,0 21 16,21-21-16,0 1 0,-21-1 16,21 0-16,0 0 0,0 0 0,0 0 15,21-21-15,0 22 16,0-22-16,22 0 0,-22 0 15,0 0-15,0 0 16,22 0-16,-22 0 0,0 0 0,21-22 16,-21 22-16,1 0 0,-1 0 0,0-21 15,-21 0-15,0 0 16,0 0-16,0 0 0,0-1 16,0 1-16</inkml:trace>
  <inkml:trace contextRef="#ctx0" brushRef="#br0" timeOffset="87223.26">17886 15833 0,'0'0'0,"-21"0"0,21-21 0,21 21 16,0 0-1,21 0-15,-21 0 0,22 0 16,-22 0-16,21 0 0,1 0 0,-1 0 15,0 0-15,-21 0 0,22 0 16,-22 0-16,0 0 0,0 0 0,-21-22 16</inkml:trace>
  <inkml:trace contextRef="#ctx0" brushRef="#br0" timeOffset="87976.27">20193 15706 0,'0'0'0,"0"-21"0,0-1 16,0-20-16,0 21 0,0 0 0,0 0 16,0-1-16,0 1 0,0 0 15,0 42 1,0 0-1,0 1-15,0 20 0,0-21 0,0 21 16,0-20-16,0 20 0,-21 0 16,0 1-16,21-1 0,-22 0 0,22 1 15,0-1-15,0 0 0,-21-21 16,21 22-16,0-22 0,0 0 16,0 0-16,0 0 0,0 1 0,0-1 15,0-42 16,0-1-15,0 1-16,0 0 0,21 0 0,-21 0 16,22-22-16,-1 22 0,0-21 0,0 21 15,0-22-15,0 22 0,22 0 16,-22 0-16,21 0 0,1 0 16,-22 21-16,21 0 0,0-22 15,1 22-15,-1 0 0,0 0 0,-20 0 16,20 22-16,-21-1 0,21 0 0,-20 21 15,-22-21-15,0 22 0,0-22 16,0 21-16,0-21 0,0 1 0,-22 20 16,1-21-16,-21 0 0,0 0 15,-1 1-15,-20-1 0,20 0 0,1 0 16,0-21-16,-22 21 0,43-21 0,-21 0 16,-1 0-16,22 0 15,0 0-15,0 0 0,0 0 0,0 0 0,-1 0 16,22-21 15,0 0-31,22 0 16,-1 21-16,0-21 15,0 21-15</inkml:trace>
  <inkml:trace contextRef="#ctx0" brushRef="#br0" timeOffset="89679.64">21167 15875 0,'0'0'16,"21"0"-16,0-21 0,-21 0 15,0 0-15,0-1 0,0 1 16,-21 0-16,0 21 16,-1 0-16,1 0 15,0 0-15,0 0 0,0 21 0,0 0 16,-1-21-16,1 43 0,0-22 15,-21 0-15,21 21 0,-1-20 0,1 20 16,0 0-16,-21-21 0,21 22 16,21-22-16,0 21 0,-22-21 0,22 1 15,0-1-15,0 0 0,0 0 0,22-21 16,-1 21-16,0-21 16,0 0-16,0 0 0,22 0 15,-22 0-15,0-21 0,0 0 16,0 21-16,0-21 0,1 0 0,-1-22 15,0 22-15,0-21 0,-21 21 0,21-22 16,0 1-16,-21 0 0,22-1 16,-22 22-16,21 0 0,-21-21 0,21 42 15,-21-22-15,0 1 0,0 42 32,0 1-32,0-1 0,0 0 15,-21 21-15,21-21 0,-21 22 16,21-1-16,-22-21 0,22 22 15,0-22-15,0 21 0,0-21 16,0 0-16,0 1 0,0-1 0,22 0 16,-1-21-16,0 0 0,0 0 15,0 0-15,0 0 0,1 0 16,20 0-16,-21 0 0,21 0 0,-20-21 16,20 0-16,0-1 0,1 1 15,-1-21-15,0 21 0,1-22 0,-22 1 16,21 21-16,-21-21 0,0-1 15,-21 22-15,0 0 0,0 0 0,0 0 16,-21 21 0,0 0-16,0 21 15,0 0-15,21 21 0,-21-21 0,21 1 16,-22 20-16,22 0 0,0-21 16,0 22-16,0-22 0,0 21 0,0-21 15,0 1-15,0-1 0,0 0 0,0 0 16,0 0-16,0 0 15,22-21-15,-22-21 32,-22 0-17,1 0-15,21 0 16,-21 0-16,0 21 0,21-22 16,-21 1-16,21 42 31,0 1-16,0-1-15,0 0 16,21-21-16,0 0 16,0 0-16,0 21 0,1-21 0,20 0 15,0 0-15,-21 0 0,22 0 16,-1 0-16,0 0 0,1 0 0,-1-21 16,0 21-16,1-21 0,-22 0 15,21 21-15,-21-22 0,1 1 0,-1-21 16,0 21-16,0-22 0,-21 22 15,0-21-15,21 21 0,-21 0 16,0-22-16,0 22 0,0 0 16,0 42-1,0 0-15,0 0 16,0 22-16,-21-22 0,21 0 16,-21 21-16,21-20 0,0-1 0,0 0 15,0 0-15,0 0 0,0 0 0,0 1 16,0-1-16,21 0 0,0 0 15,0 0-15,1-21 0,-1 21 0,0-21 16,21 0-16,1 22 0,-1-22 16,0 0-16,1 0 0,-1 0 0,21 0 15,1 0-15,-22 0 0,22 0 16,-22 0-16,22-22 0,-22 1 16,0 0-16,-21 0 0,22 0 0,-22 0 15,0-22-15,0 1 0,0 21 16,-21-22-16,0 1 0,0 0 0,0-1 15,0 22-15,-21 0 0,0 0 0,0 0 16,-21 0-16,20 21 0,-20 0 16,21 0-16,-21 0 0,-1 0 0,1 21 15,0 0-15,-1 0 0,1 21 16,0-20-16,20-1 0,1 21 0,0-21 16,0 22-16,21-22 0,0 0 15,0 21-15,0-21 0,0 1 16,0-1-16,21-21 0,0 21 0,0 0 15,1-21-15,-1 0 0,0 0 16,0 21-16,21-21 0,-20 0 0,-1 0 16,21 0-16,-21-21 0,22 0 0,-22 0 15,21 0-15,0-22 0,-20 22 16,20-42-16,-21 20 0,21 1 0,-20-22 16,20 22-16,-21-21 15,0 20-15,0-20 0,1 20 0,-1-20 0,-21 21 16,0-1-16,0 1 0,21 21 15,-21 0-15,0-1 0,0 1 0,-21 42 32,0 1-32,-1-1 15,22 21-15,-21-21 0,0 22 0,0-1 16,21 0-16,-21 1 0,0-1 0,21 21 16,-22 1-16,22-22 0,0 22 15,0-22-15,0 0 0,0 1 0,0-1 16,0 0-16,0 1 0,22-22 15,-1 0-15,0 0 0,0 0 0,0 1 16,22-22-16,-22 0 0,21 0 0,0 0 16,-20 0-16,20 0 0,0 0 15,1 0-15,20 0 0,-21-22 16,1 1-16,-1 0 0,22 0 16,-22 0-16,-21-22 0,21 22 0,-20 0 15,-1 0-15,-21 0 0,0 0 16,0-1-16,-21 22 0,-22 0 0,22 0 15,-21 0-15</inkml:trace>
  <inkml:trace contextRef="#ctx0" brushRef="#br0" timeOffset="92655.66">9885 17145 0,'0'0'0,"21"-21"0,-21 0 15,0 0-15,0-1 16,-21 22 15,0 0-31,-1 0 16,1 0-16,0 0 0,0 0 0,0 0 15,21 22-15,-21-1 0,-1 0 16,1 0-16,0 0 0,21 0 0,0 22 16,-21-22-16,21 21 0,-21 1 15,21-1-15,0 0 0,0 1 0,0-1 16,0 0-16,0-21 0,0 22 16,0-1-16,0-21 0,21 0 0,-21 1 15,21-1-15,0-21 16,0 21-16,22-21 0,-22 0 0,0 0 0,0 0 15,22 0-15,-22-21 16,21 0-16,-21-1 0,22 1 0,-1 0 16,-21 0-16,21-21 0,1-1 15,-22 22-15,0-21 0,0-1 0,0 22 16,-21-21-16,0 21 0,0-22 16,0 1-16,0 21 0,0-21 0,-21-1 15,0 22-15,0-21 0,-21 21 16,20-1-16,-20 1 0,21 21 0,-21-21 15,-1 21-15,22 0 0,-21 0 16,21 0-16,-22 21 0,22 0 0,-21 1 16,21-1-16,21 21 15,-22 0-15,22 1 0,0-22 0,0 21 16,0 1-16,0-1 0,0 0 16,22 1-16,-1-22 0,0 21 0,-21-21 15,42 0-15,-21 1 0,1-1 16,-1-21-16,21 0 0,-21 0 0,22 0 15,-22 0-15,21 0 0,-21 0 16,22-21-16,-1-1 0,-21 1 0,21 0 16,1 0-16,-22 0 0,0 0 15,21-22-15,-20 22 0,-1 0 0,0 0 16,-21 0-16,21-1 0,-21 1 16,21 21-16,0 0 31,-21 21-31,0 1 0,22-1 15,-22 0-15,0 0 0,0 0 16,0 0-16,0 22 0,0-22 16,0 0-16,0 0 0,0 0 0,0 1 15,0-1-15,0 0 16,-22-21 0,1 0-1,21-21-15,0 0 16,0-1-16,0 1 15,0 0-15,0 0 0,0 0 16,0-22-16,0 22 0,21 0 16,1-21-16,-1 21 0,0-1 0,0 1 15,21 0-15,-20 0 0,20 21 16,-21 0-16,21 0 0,1 0 0,-22 0 16,21 0-16,1 21 0,-22 0 15,0 0-15,-21 22 0,0-22 0,0 0 16,0 21-16,0-20 0,0 20 15,0-21-15,0 21 0,-21-20 0,0-1 16,21 0-16,-22 0 0,22 0 16,-21-21-16,21 21 0,0-42 47,0 0-47,0 0 0,0 0 15,21 21-15,1-21 0,-1-22 0</inkml:trace>
  <inkml:trace contextRef="#ctx0" brushRef="#br0" timeOffset="92948.2">11663 17018 0,'0'0'0,"21"-21"16,-21 0-16,0 0 15,0 42 1,0 0-1,0 0-15,0 21 0,-21-20 0,21 20 16,-21-21-16,21 21 0,0 1 16,0-22-16,-22 21 0,22 1 0,-21-22 15,0 21-15,21-21 0,-21 22 16,21-22-16,0 21 0,-21-21 0,21 0 16,-21 1-16,21-1 15,0-42 16,21-1-31,0-20 0,0 21 0,0 0 16,0-22-16</inkml:trace>
  <inkml:trace contextRef="#ctx0" brushRef="#br0" timeOffset="93640.64">11917 17018 0,'0'-21'16,"0"42"-16,0-63 0,0 21 0,0-1 0,0 44 31,0-1-31,0 0 0,0 0 15,-21 21-15,21 1 0,-22-22 16,22 21-16,0 1 0,0-22 0,-21 21 16,21 0-16,-21-20 0,0 20 15,21 0-15,0-21 0,0 1 0,-21 20 16,21-21-16,-21 0 0,21 0 16,0 1-16,0-44 31,0 1-16,21 0-15,-21 0 0,21 0 0,-21 0 16,21-22-16,0 22 0,0 0 16,1 0-16,-1 0 0,-21-1 0,21 1 15,0 21-15,0 0 0,0 0 32,-21 21-17,0 1-15,0-1 0,0 0 0,0 0 16,0 0-16,0 0 0,0 1 15,22-1-15,-22 0 0,0 0 0,0 0 16,21-21-16,0 21 0,0 1 16,0-22-16,0 0 0,1 21 0,-1-21 15,0 0-15,21 0 0,-21 0 16,22 0-16,-22 0 0,21-21 0,1-1 16,-22 1-16,21 0 0,-21 0 15,0 0-15,1 0 0,-1-1 16,0 1-16,-21 0 0,0-21 0,0 21 15,0-1-15,0 1 0,0 0 16,0 0-16,0 0 0,-21 21 31,21 21-31,-21 0 0,-1 0 0,22 0 16,-21 1-16,21-1 0,-21 0 16,21 21-16,0-21 0,0 1 0,0 20 15,0-21-15,0 0 0,0 0 16,21 1-16,0-22 0,1 0 15,-1 0-15,0 0 16,0 0-16,0 0 0,22 0 0,-22 0 16,0-22-16,21 1 15,-21 21-15,1-21 0,-1 0 0,0 21 16,0-21-16,-21 0 0,0-1 0,0 1 16,0 0-16</inkml:trace>
  <inkml:trace contextRef="#ctx0" brushRef="#br0" timeOffset="93900.31">11599 17230 0,'0'0'0,"-21"0"0,42 0 31,22 0-31,-22 0 16,21 0-16,0 0 0,1 0 16,-1 0-16,0-21 0,1 21 0,-22 0 15,21 0-15,-21 0 0,22 0 16,-22 0-16,-21-22 0,21 22 16,0 0-1</inkml:trace>
  <inkml:trace contextRef="#ctx0" brushRef="#br0" timeOffset="97576.14">14139 17336 0,'21'0'0,"1"0"15,-1 0-15,0 0 0,0 0 0,0 0 16,0 0-16,1-22 0,-22 1 0,21 21 15,-21-21-15,21 0 0,-21 0 16,0 0-16,0-1 0,0 1 16,-21-21-16,0 21 0,-1 0 15,-20 21-15,21-22 0,0 22 0,-22 0 16,22 0-16,-21 0 16,21 0-16,-22 22 0,22-22 0,-21 21 0,21 0 15,-22 21-15,22-21 16,0 1-16,0 20 0,0 0 0,21-21 15,0 22-15,0-1 0,0-21 16,0 22-16,0-22 0,0 0 0,0 0 16,0 0-16,21 0 0,0-21 15,0 0-15,0 0 0,1 0 0,20 0 16,-21 0-16,0-21 0,22 21 16,-22-21-16,21 0 0,0 0 0,-20 0 15,20-1-15,-21-20 0,0 21 16,0 0-16,1 0 0,-22-1 15,21-20-15,-21 21 0,0 0 0,0 0 0,0-1 16,-21 44 15,-1-1-31,22 0 16,-21 21-16,21-21 0,0 1 0,0 20 16,0 0-16,0-21 0,0 22 15,0-22-15,0 0 0,0 21 0,0-20 16,21-1-16,1-21 0,-1 21 15,0-21-15,0 0 0,21 0 0,-20 0 16,-1 0-16,21 0 0,0-21 16,-20 0-16,20-1 0,0 1 15,1 0-15,-22-21 0,21-1 16,-21 22-16,22-21 0,-1-43 16,-21 43-16,-21 0 0,0-1 0,21-20 15,-21 20-15,0 1 0,0 0 16,0 21-16,0-22 0,0 22 0,0 0 15,0 42 1,0 0-16,0 22 16,0-22-16,0 21 0,-21 0 15,21-20-15,-21 20 0,21 0 0,0 1 16,-21-22-16,21 21 0,0-21 16,0 22-16,0-22 0,0 0 15,0 0-15,0 0 0,0 0 16,0 1-16,21-1 0,-21 0 0,21-21 15,0 0-15,0 21 0,1-21 0,-1 0 16,0 0-16,0 0 0,21 0 16,-20 0-16,-1-21 0,0 21 0,0-21 15,21 0-15,-20-1 0,-1 1 16,0 0-16,0 0 0,-21 0 16,21 0-16,-21-22 0,21 22 0,1 0 15,-22-21-15,0 20 0,21 1 0,-21 0 16,21 21-16,-21-21 15,21 21-15,-21 21 16,0 0 0,0 0-16,0 1 15,0-1-15,-21 21 0,21-21 0,-21 22 16,0-22-16,-1 21 0,1 0 16,0 1-16,0-1 0,0 22 0,0-22 15,-1 21-15,1 1 0,0-1 16,0-20-16,0 20 0,0 1 0,-1-1 15,1 1-15,0-1 0,0 22 16,0-22-16,0 1 0,-22-1 0,43 1 16,-21-1-16,0-20 15,0-1-15,0 22 0,-1-43 0,1 21 16,0-21-16,21 0 0,0 1 16,-21-22-16,21-22 15,0 1-15,0 0 16,21-21-16,-21-1 0,21 1 0,0 0 15,1-22-15,-1-20 0,0 20 16,0-21-16,0 22 0,22-22 0,-22 1 16,0-1-16,21 0 0,-21 1 15,22-22-15,-22 21 0,0 22 0,0-1 16,0-21-16,1 43 0,-1 0 16,0-22-16,-21 43 0,21-21 15,-21 21-15,21-1 0,0 1 0,-21 0 16,22 0-16,-1 0 0,0 21 15,0 0-15,0 0 0,0 0 0,1 0 16,-1 0-16,21 21 0,-21 0 16,0 0-16,1 0 0,-1 1 0,0-1 15,-21 21-15,0-21 0,0 0 16,0 1-16,0 20 0,0-21 0,0 0 16,-21 0-16,0 1 0,-1-1 15,1 0-15,0 0 0,-21-21 16,21 21-16,-22-21 0,22 0 0,0 0 15,-21 0-15,20 0 0,1 0 16,0 0-16,0-21 0,0 21 16,21-21-16,0 42 31,0 0-31,0 0 0,21-21 16,-21 22-16,0-1 0,21 0 0,0-21 15,0 21-15,1-21 16,-1 21-16,0-21 0,0 0 15,0 0-15,0 0 0,22 0 16,-22-21-16,0 21 0,0-21 0,22 0 16,-22 0-16,21-1 15,0 1-15,-20-21 0,-1 21 0,21-22 16,-21 1-16,0 0 0,-21-1 16,22 1-16,-22 0 0,21-1 0,-21 1 15,0 0-15,0-1 0,0 22 16,0 0-16,0 0 0,0 0 15,0 42 1,0 21-16,-21-21 16,21 1-16,-22 20 0,22-21 0,0 21 15,-21-20-15,21 20 0,-21-21 16,21 21-16,-21-20 0,21 20 0,0-21 16,0 0-16,0 22 15,0-22-15,0 0 0,0 0 0,0 0 16,0 0-16,0 1 15,21-22 1,-21-22 0,21 22-16,0-21 0,-21 0 0,22 0 15,-1 0-15,-21 0 0,21-1 16,0 22-16,0-21 16,0 21-16,-21 21 15,22 1 1,-22-1-16,0 0 0,0 0 15,0 0-15,0 0 16,21 1-16,0-1 0,0-21 16,0 0-16,0 0 0,1 0 15,-1 0-15,0 0 0,21 0 0,-21 0 16,22 0-16,-22 0 0,21-21 16,1-1-16,-1 1 0,0 0 0,-21 0 15,22 0-15,-22 0 0,0-22 16,0 22-16,0 0 0,-21-21 15,0 20-15,0-41 0,0 42 0,0 0 16,0-1-16,-21 1 16,0 21-16,0 0 0,0 0 15,-22 0-15,22 0 0,0 21 16,-21 1-16,21-1 0,-1 21 0,1-21 16,-21 0-16,42 22 0,-21-22 15,0 21-15,21-21 0,0 22 0,0-22 16,0 0-16,0 0 0,0 0 15,21 1-15,0-22 0,0 0 0,0 21 16,0-21-16,1 0 0,-1 0 0,0 0 16,0-21-16,0-1 15,0 22-15,-21-21 0,0 0 0,22 0 16,-1-21-16,-21 20 0,0 1 16,0 0-16,21-21 0,-21 21 15,21-1-15,-21 1 0,0 0 16,0 42 15,0 0-31,0 1 16,0-1-16,0 0 0,-21 0 0,21 21 15,0-20-15,0-1 0,0 0 16,0 0-16,0 0 0,0 0 0,0 1 16,0-1-16,21-21 15,0 21-15,0-21 0,1 0 16,-1 0-16,0 0 0,0 0 15,0-21-15,0 21 0,1-21 16,-1-1-16,21 1 0,-21 0 16,0 0-16,1-21 0,-1 20 0,-21-20 15,21 21-15,0-21 0,0-1 16,-21 1-16,21 0 0,1-1 0,-22 1 16,0 0-16,21 20 0,-21 1 15,0 0-15,0 0 0,0 42 16,0 0-1,0 0-15,-21 1 0,21 20 16,0-21-16,0 21 0,-22-20 0,22 20 16,0-21-16,-21 21 0,21-20 15,0-1-15,0 21 0,0-21 0,0 0 16,0 1-16,0-1 16,0 0-16,21 0 0,1-21 15,-22 21-15,21-21 16,0 0-16,0 0 15,0 0-15,-21-21 0,21 0 16,-21 0-16,0 0 16,0-1-16,0 1 0,0 0 15,22 21 1,-1 0 0,0 0-1,0 0-15,0 0 0,0 0 0,1 0 16,-1 0-16,0 0 0,21 0 15,-21-21-15,22 21 0,-1 0 0,0-21 16,1 21-16,-1-21 0,0 21 16,-20-22-16,20 1 0,-21 21 0,0-21 15,0 0-15,-21 0 0,22 21 0,-22-21 16,0-1-16,0 1 0,-22 21 16,1-21-16,0 21 15,0 0-15,0 0 0,0 21 16,-1 0-16,1-21 0,0 22 15,0-1-15,0 21 0,0-21 16,-1 0-16,22 1 0,0-1 0,0 0 16,0 0-16,0 0 0,0 0 0,0 1 15,0-1-15,0 0 0,22 0 16,-1 0-16,0-21 0,21 21 0,-21-21 16,1 0-16,20 0 0,-21 0 15,21 0-15,1 0 0,-22 0 0,0 0 16,21-21-16,-20 0 0,-1 0 15,0 0-15,0 0 0,0-22 16,0 22-16,1-21 0,-1 21 0,0-22 16,-21 1-16,21 0 0,0-1 15,-21 1-15,0 0 0,21-1 16,1 1-16,-22 0 0,0 20 0,0 1 16,0 0-16,0 0 0,0 42 31,0 0-31,0 0 0,-22 1 15,22-1-15,-21 21 0,21-21 16,-21 22-16,21-22 0,0 21 0,0-21 16,-21 22-16,21-22 0,-21 21 15,21-21-15,0 22 0,0-22 0,0 0 16,0 0-16,0 0 0,0 0 16,0 1-16,0-1 0,21 0 15,0-21-15,0 21 0,0-21 16,1 0-16,20 0 0,-21 0 15,0 0-15,22 0 0,-22 0 0,0-21 16,21 0-16,-21 0 0,1 21 16,-1-22-16,0-20 0,0 21 0,0 0 15,-21 0-15,21-1 0,-21 1 16,22 0-16,-22 0 0,-22 21 31,1 21-15,21 0-16,-21 0 15,0 1-15,0-1 16,21 0-16,0 0 0,0 0 16,0 0-16,0 1 15,0-1-15,21-21 16,0 0 0,0 0-16,0 0 0,1 0 15,-1 0-15,0 0 0,0-21 16,0-1-16,0 22 0,-21-21 0,22 21 15,-1-21-15,-21 0 0,0 0 16,21 0-16,0-1 0</inkml:trace>
  <inkml:trace contextRef="#ctx0" brushRef="#br0" timeOffset="97700.62">18627 16891 0,'0'0'15,"-22"0"-15,22-21 0,-21 21 0,0 0 16</inkml:trace>
  <inkml:trace contextRef="#ctx0" brushRef="#br0" timeOffset="97780.27">18584 16891 0,'-21'0'15</inkml:trace>
  <inkml:trace contextRef="#ctx0" brushRef="#br0" timeOffset="97956.8">17992 17018 0,'0'0'16,"21"21"-16,0-21 31,0 0-31,0 0 0,0-21 15,1 21-15,-1 0 0,21-21 0,-21 21 16,0 0-16,1-21 0,-1 21 16</inkml:trace>
  <inkml:trace contextRef="#ctx0" brushRef="#br0" timeOffset="98400.2">19029 17209 0,'0'0'0,"21"-22"0,0 1 16,0 21-16,-21-21 0,21 21 0,-21-21 16,0 0-16,0 0 15,0-1-15,-21 22 0,0 0 16,0 0-16,0 0 16,0 0-16,-1 0 0,1 0 15,0 22-15,0-1 0,0 0 0,0 21 16,-1-21-16,1 1 0,21 20 15,-21-21-15,21 21 0,-21-20 0,21 20 16,0-21-16,0 0 0,0 22 16,0-22-16,21 0 0,0 0 0,0 0 15,1-21-15,20 21 0,-21-21 16,21 0-16,1 0 0,-1 0 0,-21 0 16,22-21-16,-1 21 0,21-21 15,-20 0-15</inkml:trace>
  <inkml:trace contextRef="#ctx0" brushRef="#br0" timeOffset="99067.37">19643 17187 0,'0'0'0,"0"-42"16,0 21-16,0 0 0,0 0 0,0-1 15,0 1-15,-22 21 16,1 0-16,0 0 0,0 21 0,0-21 16,0 22-16,-1-1 0,1 21 0,0-21 15,0 0-15,-21 22 0,20-22 16,1 0-16,21 0 0,-21 0 0,21 1 15,-21-1-15,21 0 0,0 0 16,0 0-16,21-21 31,0 0-31,0 0 0,1 0 0,-1 0 16,0 0-16,0-21 0,0 0 16,0 0-16,-21 0 0,22-1 0,-1 1 15,0 0-15,-21-21 0,0 21 0,21-22 16,-21 22-16,21 0 0,-21 0 15,0 42 1,0 0 0,0 0-16,0 0 0,0 22 0,-21-22 15,21 0-15,-21 21 0,21-20 16,0-1-16,0 21 0,0-21 16,0 0-16,0 1 0,0-1 15,21-21-15,0 21 0,0-21 0,1 0 16,-1 0-16,0 0 0,21 0 15,-21 0-15,22 0 0,-22-21 0,21 0 16,-21-1-16,1 1 0,20 0 16,-21-21-16,0 21 0,0-22 0,1-20 15,-1 20-15,0-20 0,-21-1 16,21 22-16,0-85 0,-21 64 16,0 20-16,0 22 0,21-21 15,-21 21-15,0 42 16,0 0-16,-21 21 0,21 1 15,-21-1-15,21 0 0,-21 1 16,0 20-16,21-21 0,0 1 0,-21-1 16,-1 0-16,22 1 0,0-1 15,0-21-15,0 0 0,0 22 0,0-22 16,0 0-16,0 0 16,22-21-16,-1 0 0,0 0 15,0 0-15,0 0 0,0 0 16,1-21-16,-1 0 0,-21 0 15,21 0-15,0-1 0,0 1 16</inkml:trace>
  <inkml:trace contextRef="#ctx0" brushRef="#br0" timeOffset="99591.75">21082 17145 0,'0'-63'31,"0"41"-15,-21 22 15,0 0-31,-1 22 0,22-1 0,-21 0 15,0 21-15,0-21 0,0 1 16,0 20-16,-1 0 0,1-21 0,21 22 16,0-1-16,0-21 0,0 22 15,0-22-15,0 0 0,21 21 0,1-21 16,-1 1-16,0-22 0,21 21 16,-21-21-16,22 0 0,-1 0 0,-21 0 15,22 0-15,-22 0 16,21-21-16,-21-1 0,22 1 0,-22 0 0,0-21 15,0 21-15,0-22 16,-21 1-16,0 0 0,0-1 0,0-20 16,0 20-16,-21 1 0,0 0 15,0 21-15,-22-22 0,22 22 0,-21 21 16,21 0-16,0 0 0,-1 0 16,-20 0-16,21 0 0,0 21 0,0 0 15,21 1-15,0-1 0,-22 0 0,22 0 16,0 0-16,0 0 0,0 1 15,0 20-15,0-21 0,22-21 0,-22 21 16,21 0-16,0-21 0,0 0 16,0 22-16,0-22 0</inkml:trace>
  <inkml:trace contextRef="#ctx0" brushRef="#br0" timeOffset="99985.15">21505 17187 0,'0'0'0,"0"-21"0,0 0 16,0 0-16,0 0 0,0 0 0,21-1 16,-21 1-16,22 21 15,-1 0-15,0-21 0,0 21 0,0 0 16,0 0-16,1 0 0,-1 21 16,0 0-16,0 1 0,0-1 0,-21 0 15,0 0-15,21 21 16,-21-20-16,0-1 0,0 21 0,0-21 15,0 0-15,0 1 0,0-1 16,-21 0-16,21 0 0,-21 0 0,21 0 16,-21-21-16,0 0 0,21 22 15,0-44 17,0 1-32,21 0 0,0 0 15,0 0-15,0 0 0,-21-1 16,43 1-16,-22 0 0,0 0 15,0 0-15,0 0 0,1-1 0,-1 1 16,0 21-16,0 0 0,0-21 16,0 21-16,1 0 0,-1 0 15</inkml:trace>
  <inkml:trace contextRef="#ctx0" brushRef="#br0" timeOffset="100534.84">22437 17209 0,'0'0'0,"0"-22"0,0-83 31,0 83-31,-22 1 0,1 21 16,21-21-16,-21 21 0,0 0 15,0 0-15,0 21 0,-1 0 16,1-21-16,21 22 0,-21-1 15,0 21-15,-21-21 0,20 0 0,1 22 16,0-22-16,0 0 0,0 21 16,0-20-16,21-1 0,0 0 0,0 0 15,0 0-15,0 0 0,0 1 16,21-22-16,0 0 0,0 0 0,0 0 16,0 0-16,1 0 0,-1 0 15,0 0-15,0-22 0,0 1 16,0 21-16,1-21 0,-22 0 0,21 0 15,0 0-15,0-22 0,0 22 16,0-21-16,1-1 0,-1 1 0,0 0 16,0-1-16,0-20 0,-21 21 15,21-1-15,1 1 0,-22 21 0,21 0 16,-21-1-16,0 1 0,0 42 16,0 1-1,-21 20-15,-1-21 0,1 21 16,21 1-16,-21-1 0,0 0 15,21 1-15,0-1 0,-21-21 0,21 22 16,-21-22-16,21 21 0,0-21 16,0 0-16,0 1 0,0-1 0,0 0 15,0 0-15,0 0 0,21 0 16,0-21-16,0 0 16,0 0-16,0 0 15,1 0-15,-1-21 0,0 21 0</inkml:trace>
  <inkml:trace contextRef="#ctx0" brushRef="#br0" timeOffset="100892.25">22754 17272 0,'21'-21'31,"0"21"-31,1 0 16,-1-21-16,0 21 0,0-21 0,0-1 15,0 22-15,1-21 0,-1 0 16,0 21-16,0-21 0,-21 0 0,0 0 16,0-1-16,-21 22 15,0 0 1,0 0-16,-1 0 0,-20 22 0,21-1 16,0-21-16,-22 21 15,22 0-15,0 0 0,0 0 0,0 1 16,0-1-16,21 0 0,-22 0 15,22 0-15,0 0 0,0 1 16,0-1-16,0 0 16,22-21-16,-1 0 0,-21 21 0,21-21 15,0 0-15,0 0 0,0 0 16,1 0-16,-1 0 0,0 0 16,0 0-16,0 0 0,0 0 0</inkml:trace>
  <inkml:trace contextRef="#ctx0" brushRef="#br0" timeOffset="101303.81">23177 17145 0,'0'0'0,"-21"0"0,21-21 16,-21 21-16,21-21 0,0 0 16,0-1-16,21 22 15,0 0-15,1-21 0,20 21 16,-21 0-16,0 0 0,0 0 0,1 0 15,20 0-15,-21 0 0,0 0 16,0 0-16,1 0 0,-1 21 0,0 1 16,-21-1-16,0 21 0,0-21 15,0 0-15,0 1 0,0-1 16,0 21-16,0-21 0,-21 0 16,0 1-16,-1-1 0,1 0 15,0-21-15,0 21 16,21-42 15,0 0-31,21 0 16,0-1-16,0 1 0,1 0 15,20 0-15,-21 0 0,0 0 16,22-1-16,-22 1 0,0 0 0,21 0 16,-21 0-16,1 0 15,-1 21-15,0-22 0,0 22 0,0 0 16,-21 22-1</inkml:trace>
  <inkml:trace contextRef="#ctx0" brushRef="#br0" timeOffset="101779.98">24088 17357 0,'0'21'47,"-22"-21"-31,22 21-16,22-21 31,-22-21-16,21 0 1,0 0-16,-21-1 16,0 1-16,0 0 15,-21 21 1,0 0-16,-1 0 16,1 21-16,0-21 15,21 21-15,0 1 0,0-1 16,0 0 15,21-21 0,-21-21-15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03:41:05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550 0,'0'-21'15,"-21"0"-15,0 21 16,21-21-16,0 0 15,-21 21-15,0-21 16,-1 21 15,22 21 1,22 0-32,-1 0 15,-21 0-15,21 0 0,0 1 0,-21-1 16,21 0-16,0 0 0,-21 0 15,22 0-15,-1 1 0,-21-1 16,21 0-16,0-21 0,0 21 0,0-21 16,1 0-16,-1 0 0,0 0 15,0 0-15,21 0 0,-20 0 0,20 0 16,0-21-16,1 0 0,-1 0 16,0-1-16,1-20 0,-1 21 15,-21-21-15,21 20 0,-20-20 16,-1 21-16,0-21 0,0-1 15,-21 1-15,0 21 0,0-22 0,0 1 16,0 21-16,0 0 0,0 0 16,0-1-16,0 1 0,0 42 31,0 1-31,0-1 16,0 0-16,0 21 0,0 1 0,0-1 15,-21 0-15,21 1 0,-21-1 16,21 0-16,0 1 0,0-1 0,-21 0 15,21 22-15,-22-22 16,22 22-16,-21-1 0,21 1 0,0-22 16,-21 21-16,21 1 0,-21-22 15,21 22-15,0-22 0,0 0 0,-21 1 16,21-1-16,0 0 0,0-20 16,-21 20-16,21 0 0,0-21 15,0 1-15,-22 20 0,22-21 0,-21 0 16,0 0-16,0-21 15,0 0-15,0 0 0,-22 0 0,22-21 16,-21 0-16,-1 0 0,1 0 16,0 0-16,21-1 0,-22 1 15,1 0-15,21 0 0,-22 0 16,22 21-16,0-21 0,0 21 0,0 0 16,0 0-1,-1 0-15,22 21 16,0 0-1,0 0-15,0 0 0,22 0 16,-1 1-16,0-1 0,-21 0 0,21 21 16,0-21-16,0 1 0,22-1 15,-22 0-15,0 0 0,21-21 0,-20 21 16,20-21-16,0 0 0,1 0 16,-1 0-16,0 0 0,1 0 15,-1-21-15,0 0 0,1 0 16,-1 0-16,0-1 0,1 1 0,-1-21 15,-21 21-15,21-22 0,-20 22 16,-1-21-16,0 21 0,0-22 16,0 22-16,0-21 0,1 21 0,-22 0 15,0-1-15,21 1 0,-21 0 16,21 0-16,-21 42 31,0 0-15,0 0-16,0 1 15,0 20-15,0-21 0,0 0 0,0 0 16,0 22-16,0-22 0,0 0 16,0 21-16,0-20 0,0-1 15,0 0-15,0 0 0,-21 0 0,21 0 16,-21-21 0,21-21-1,0 0 1,0 0-16,0 0 0,0 0 0,0-22 15,0 22-15,0 0 0,21-21 16,0 20-16,0 1 0,0 0 0,0 0 16,1-21-16,20 20 15,-21 22-15,0-21 0,22 0 0,-22 21 16,0 0-16,0 0 0,21 0 16,-20 0-16,-22 21 0,21 0 0,-21 1 15,21-1-15,-21 0 0,0 0 16,21 0-16,-21 22 0,0-22 0,0 0 15,0 21-15,0-21 0,0 1 16,21-1-16,-21 21 0,0-21 0,21 0 16,1 1-16,-1-1 0,0-21 15,0 21-15,0-21 0,22 0 0,-22 0 16,21 0-16,-21 0 0,22 0 16,-1 0-16,0-21 0,-21 0 15,22-1-15,-1-20 0,-21 21 16,22 0-16,-22-22 0,0 22 0,0-21 15,0 0-15,0 20 0,-21-20 16,22 21-16,-1-21 0,-21 20 0,21 1 16,-21-21-16,0 21 15,0 0-15,21 21 0,-21 21 32,0 0-17,0 0-15,0 21 0,-21-20 16,21-1-16,-21 0 0,21 21 0,0-21 15,0 1-15,-21 20 0,21-21 16,0 21-16,0-20 0,0 20 16,0-21-16,0 0 0,0 0 0,0 1 15,21-1-15,0 0 0,0 0 16,0-21-16,22 0 0,-22 21 0,21-21 16,-21 0-16,22 0 0,-1-21 15,-21 0-15,21 0 0,1 0 0,-22-1 16,21-20-16,-21 21 0,22-21 15,-22-1-15,-21 1 0,21 0 0,-21-1 16,0 1-16,0 0 0,0-1 0,0 1 16,0 0-16,-21-1 15,0 1-15,-22 21 0,22 0 0,-21 21 16,21 0-16,-22 0 0,22 0 16,-21 0-16,0 21 0,20 0 0,-20 21 15,21-21-15,0 22 0,0-22 16,-1 21-16,1-21 0,0 22 15,0-22-15,0 0 0,21 43 16,0-43-16,-21-21 0,21 21 16,0 0-16,21-21 31</inkml:trace>
  <inkml:trace contextRef="#ctx0" brushRef="#br0" timeOffset="14487.95">5186 1207 0,'-21'-22'16,"-1"22"-1,22-21-15,0 0 16,0 0-16,0 0 16,0 0-1,0-1 1,22 22 0,-1 0-16,0 22 0,-21-1 15,21 0-15,0 0 0,0 0 16,1 22-16,-1-22 0,0 21 15,0 0-15,0-20 0,0 20 0,-21-21 16,0 21-16,22 1 0,-22-22 16,0 21-16,21-21 0,-21 22 15,0-22-15,0 0 0,0 0 0,0 0 16,0 1 0,0-44-1,0 1-15,0 0 16,0 0-16,0-21 0,0 20 0,21-20 15,-21 0-15,21 21 0,-21-22 16,21-20-16,0 20 0,1 1 0,-22 0 16,21-1-16,0 1 15,0 0-15,0 21 0,0-1 0,-21 1 16,0 0-16,22 0 16,-22 42 15,0 0-16,-22-21-15,22 21 0,0 1 16,0-1-16,0 0 16,0 0-16</inkml:trace>
  <inkml:trace contextRef="#ctx0" brushRef="#br0" timeOffset="14780.18">6096 1164 0,'0'-42'32,"-21"42"30,0 0-46,-1 0-1,1 0 1,21 21 0</inkml:trace>
  <inkml:trace contextRef="#ctx0" brushRef="#br0" timeOffset="26988.44">6265 1228 0,'0'0'0,"21"-21"16,-21-1-16,0 1 15,0 0 17,-21 21-17,0 0-15,0 21 16,0 0-16,0-21 0,-1 22 15,1-1-15,0 0 0,0 21 0,21-21 16,-21 1-16,0 20 0,-1-21 16,22 0-16,0 22 0,0-22 0,0 0 15,0 21-15,0-21 0,0 1 16,0-1-16,0 0 0,0 0 0,0 0 16,22 0-16,-1-21 0,0 22 15,0-22-15,0 0 0,0 0 0,1 0 16,20 0-16,-21 0 15,0 0-15,0-22 0,22 22 0,-22-21 16,0 0-16,21 0 0,-20 0 16,20 0-16,-21-22 0,21 22 0,-20 0 15,-1 0-15,0-22 0,0 22 16,0 0-16,-21-21 0,0 21 0,0-22 16,0 22-16,0 0 0,0-21 15,-21 20-15,-21 1 0,21 0 0,-1 0 16,1 21-16,-21-21 0,21 21 15,0 0-15,-22 0 0,1 0 16,21 0-16,-22 0 0,22 21 0,-21 0 16,21 0-16,0 0 15,-22 1-15,22-1 0,21 0 0,-21 21 16,21-21-16,-21 1 0,21 20 16,0-21-16,0 0 0,0 0 0,0 1 15,0-1-15,0 0 0,0 0 16,0 0-16,0 0 0,21-21 15,0 22-15,0-22 16,0 21-16,1-21 0,-1 0 16,0 0-16,0 0 0,0-21 15</inkml:trace>
  <inkml:trace contextRef="#ctx0" brushRef="#br0" timeOffset="27748.3">7197 1143 0,'0'0'0,"21"-42"31,-21 21-31,-21 21 16,-1 0-1,1 0-15,0 0 0,0 0 16,0 21-16,0 0 0,-1 21 0,-20-21 16,21 1-16,0 20 0,0 0 15,-1-21-15,22 22 0,0-22 0,-21 21 16,21-21-16,0 22 0,0-22 16,0 0-16,0 0 0,21 22 0,1-22 15,-1 0-15,0-21 0,21 21 16,1-21-16,-1 0 0,0 0 15,1 0-15,-1 0 0,0 0 16,22 0-16,-22 0 0,0-21 0,22 0 16,-1 0-16,-20-1 0,20 1 15,1-21-15,-22 21 0,22 0 0</inkml:trace>
  <inkml:trace contextRef="#ctx0" brushRef="#br0" timeOffset="29661.4">8022 1291 0,'0'0'0,"21"-42"0,0 21 0,-21-22 15,0 22-15,0-21 0,0 21 16,-21 0-16,0-1 0,0 1 15,0 21-15,0 0 0,-22 0 0,1 0 16,21 0-16,-22 0 0,1 21 16,0 1-16,-1 20 0,22-21 15,-21 21-15,0 1 0,20-22 16,1 21-16,0 1 0,0-1 0,21-21 16,-21 21-16,21-20 0,0 20 15,0-21-15,0 0 0,0 0 0,21 1 16,0-1-16,0-21 0,0 0 15,1 0-15,20 0 0,-21 0 0,21 0 16,1 0-16,-1 0 0,0-21 16,-20-1-16,20 1 0,0 0 0,-21-21 15,22 21-15,-22-1 0,0-20 16,-21 21-16,0-21 0,21-1 16,-21 1-16,0 21 0,0-22 15,0 22-15,0 0 0,0 0 0,0 0 16,0 42-1,0 0 1,0 21-16,0-20 0,0 20 16,-21 0-16,21 1 0,0-22 0,0 21 15,0 0-15,0-20 0,0 20 16,0 0-16,21-21 0,0 1 0,-21-1 16,22 0-16,-1 0 0,0-21 15,21 0-15,-21 0 0,1 0 0,20 0 16,-21 0-16,21-21 0,-20 0 15,20 0-15,-21-1 0,21-20 16,-20 21-16,20-21 0,-21-1 16,0-20-16,22-1 0,-22 1 0,0-22 15,0 22-15,0-22 0,0 0 16,1 22-16,-1-1 0,0 1 0,0 20 16,-21 1-16,21 0 0,0 21 15,1-22-15,-22 22 0,0 42 16,0 0-1,0 1-15,0 20 0,0 0 0,0 1 16,-22 20-16,1 1 0,21-1 16,0 22-16,-21-22 0,0 1 15,21-1-15,-21 1 0,21-22 16,0 22-16,0-22 0,0 0 0,0-21 16,0 22-16,0-1 0,0-21 15,0 0-15,0 1 0,0-1 0,21 0 16,0-21-16,0 0 0,0 0 15,1 0-15,20 0 0,-21-21 0,21 0 16,-20-1-16,20 1 0,-21 0 16,21 0-16,-20-21 0,20 20 0,-21-20 15,0 0-15,0 21 0,1-22 16,-1 1-16,-21 21 0,21-22 0,-21 22 16,21 0-16,-21 42 31,0 0-16,0 1-15,0-1 0,0 21 0,0-21 16,0 0-16,0 22 0,0-22 16,0 0-16,0 21 0,0-20 0,0-1 15,0 0-15,21-21 0,0 21 16,-21 0-16,22-21 0,-1 0 0,0 21 16,0-21-16,0 0 0,22 0 15,-22 0-15,0-21 0,21 21 0,-21-21 16,22 0-16,-22 21 0,0-21 15,0-22-15,22 22 0,-22 0 16,-21 0-16,21-21 0,0 20 0,0 1 16,0-21-16,-21 21 0,0 0 15,0 42 17,0 0-32,-21 0 0,21 0 15,0 22-15,-21-22 0,21 0 16,0 0-16,0 21 0,0-20 0,0-1 15,0 0-15,0 0 16,21 0-16,0 0 0,1-21 0,-1 0 16,0 22-16,0-22 15,0 0-15,22 0 0,-22 0 0,21 0 16,0-22-16,1 22 0,-1-21 16,-21 0-16,22 0 0,-1 0 0,-21 0 15,21-22-15,-20 22 0,-1-21 16,0-1-16,0 1 0,-21 0 0,0-22 15,0 22-15,0 0 0,0-1 16,-21 1-16,0 0 0,-22 20 16,22 1-16,-21 0 0,0 21 0,-1 0 15,1 0-15,-22 21 0,22 22 0,-21-22 16,20 21-16,1 0 0,21 1 16,-22-1-16,22 0 0,21 1 15,0-1-15,0-21 0,0 22 16,0-22-16,0 21 0,0-21 0,21 0 15,22 1-15,-22-1 0,21-21 16,-21 21-16,22 0 0,-1-21 0,0 0 16,43 0-16,-21 0 15,-22 0-15,0 0 0,1 0 0,20-21 16,-21 0-16,1 21 0,-22-21 0,21-1 16,-21 1-16,22-21 0,-22 21 15,0-22-15,0 1 0,0 0 16,1 21-16,-1-22 0,-21 22 15,0-21-15,21 21 0,-21-1 0,21 22 16,-21 22 0,0-1-1,0 0-15,0 21 0,0-21 16,0 22-16,0-22 0,0 0 0,0 21 16,-21-20-16,21-1 0,0 0 15,-21 21-15,21-21 0,0 1 16,0-1-16,0 0 0,-21 0 15,42-42 32,-21 0-47,21 0 0,0-1 0,-21 1 16,21 0-16,0-21 0,1-1 16,-1 1-16,0 0 0,21-1 0,-21 1 15,22 0-15,-22-1 0,21 22 16,-21-21-16,1 21 0,20 0 0,-21 21 15,0 0-15,0 0 0,1 21 16,-1 21-16,-21-21 0,21 22 0,-21-1 16,21 0-16,-21 1 0,0-1 15,0 0-15,0 1 0,0-22 0,0 21 16,0-21-16,21 22 0,0-22 16,-21 0-16,22 0 0,-1 0 15,0 0-15,21-21 0,-21 0 16,1 22-16,-1-22 0,0 0 0,0 0 15,0 0-15,0-22 0,1 1 16,-1 21-16,21-21 0,-21 0 0,0 0 16,1-22-16,-1 22 0,0 0 15,0-21-15,0-1 0,0 1 0,1 21 16,-22-21-16,0-1 0,0 1 16,0 0-16,0-1 0,-22 1 0,1 0 15</inkml:trace>
  <inkml:trace contextRef="#ctx0" brushRef="#br0" timeOffset="29864.69">10456 572 0,'0'0'0,"-21"0"0,-64 21 16,64-21-1,0 0 1,0 21 0,0-21-16,0 0 0,-22 0 15</inkml:trace>
  <inkml:trace contextRef="#ctx0" brushRef="#br0" timeOffset="30076.1">8636 1016 0,'0'0'0,"-64"21"0,22 0 16,21-21-16,0 22 0,42-22 31,0 0-31,0 0 0,22 0 16,20 0-16,-21-22 0,22 22 15,-1 0-15,1-21 0,-1 21 16,1-21-16,-22 21 0,1-21 0,-1 21 15,0-21-15,-21 21 0</inkml:trace>
  <inkml:trace contextRef="#ctx0" brushRef="#br0" timeOffset="32400.45">13208 487 0,'0'0'15,"21"-21"-15,-21 0 0,0-1 0,0 1 16,0 0-16,-21 0 16,0 21-16,0 0 0,-1 0 15,-20 0-15,0 0 0,-1 0 16,1 0-16,0 21 0,-1 0 0,1 0 16,-21 1-16,20 20 0,1 0 15,21 1-15,-22-1 0,1 21 16,0 22-16,-1-21 0,1 20 0,0-20 15,21 20-15,-22-20 0,22 21 16,21-22-16,0 1 0,0-22 0,0 21 16,0-20-16,21-1 0,0 0 15,1 1-15,20-22 0,-21 21 0,21-21 16,1 1-16,-22-22 0,21 0 16,22 0-16,-22 0 0,22 0 0,-22 0 15,21-22-15,1 1 0,-1 0 16,1 0-16,-1-21 0,1 20 0,-22-20 15,22 21-15,-22-21 0,0-1 16,1 1-16,-1 0 0,-21-1 16,0 1-16,1 0 0,-22-1 0,0 1 15,0 0-15,0 20 0,0 1 16,0 0-16,0 0 0,0 42 16,0 0-1,-22 0-15,1 1 0,21-1 16,-21 21-16,21 0 0,0-20 0,-21 20 15,21 0-15,-21 1 0,21-22 0,0 21 16,0 0-16,0-20 0,0-1 16,0 21-16,0-21 0,0 0 15,0 1-15,21-1 0,0-21 16,0 21-16,0-21 0,1 0 0,-1 0 16,21 0-16,-21 0 0,22-21 15,-22 0-15,21 21 0,-21-22 0,22 1 16,-22 0-16,0-21 0,0 21 15,0-1-15,0-20 0,-21 0 0,22-1 16,-22 1-16,0 0 0,0-1 16,0 1-16,-22 0 0,1-1 0,-21 1 15,21 0-15,0 21 16,-22-22-16,22 43 0,0-21 0,-21 21 0,20 0 16,1 0-16,-21 0 15,21 21-15,0 0 0,-1 1 0,1 20 16,0-21-16,0 21 0,21 1 15,0-1-15,0 0 0,0 1 0,0-1 16,0 0-16,21-20 0,0 20 16,0-21-16,1 0 0,-1 0 0,0 1 15,0-1-15,0 0 0,22-21 0,-22 0 16,0 0-16,21 0 0,1 0 16,-22 0-16,21 0 0,-21 0 0,22 0 15,-1-21-15,0 0 0,1-1 16,-1 1-16,0-21 0,1 21 15,-22-22-15,21 22 0,-21-21 0,0 0 16,1-1-16,-1 1 0,0 0 16,0-1-16,-21 22 0,21 0 15,-21 0-15,0 0 0,0 42 32,0 21-32,0-21 15,0 0-15,-21 22 0,21-1 16,0-21-16,0 22 0,0-1 0,0-21 15,0 21-15,0-20 0,0-1 16,21 21-16,0-21 0,1 0 0,-1-21 16,0 22-16,0-1 0,0-21 15,0 0-15,1 21 0,-1-21 16,21 0-16,-21 0 0,0 0 0,22 0 16,-22-21-16,0 0 0,21-1 15,-20 1-15,20 0 0,-21 0 0,21-21 16,-20 20-16,-1-20 0,0 0 15,0-1-15,0-20 0,0 21 0,1-1 16,-22 1-16,0 21 0,0-22 16,0 22-16,0 42 31,0 22-31,0-1 0,0-21 0,0 22 16,0-1-16,0 0 15,0 1-15,0-1 0,0-21 0,0 21 16,0-20-16,0-1 0,21 0 15,0 0-15,0 0 0,0 0 0,0-21 16,22 22-16,-22-22 0,0 0 0,21 0 16,-20 0-16,-1 0 0,21 0 15,-21 0-15,0 0 0,1-22 0,20 1 16,-21 0-16,0 0 0,0 0 16,1-22-16,-1 1 0,-21 0 0,21-1 15,0 1-15,-21 0 0,21-1 16,-21 1-16,0 21 0,0-21 15,0 20-15,0 44 32,0-1-32,0 21 0,0 0 15,0-20-15,-21 20 0,21 0 0,0 1 16,0-1-16,-21-21 0,21 21 16,-21-20-16,21-1 0,0 0 0,0 0 15,-21 0-15,21 0 0,-22-21 16,22 22-16,0-44 31,0 1-15,22 0-16,-1 0 0,0 0 0,-21-22 15,21 1-15,21 0 16,-20-1-16,-1 1 0,0-21 0,21 20 16,-21 1-16,22 0 0,-22-1 15,0 22-15,0 0 0,22 21 0,-22 0 16,0 0-16,0 0 0,0 21 15,0 21-15,1-20 0,-1 20 0,0 0 16,0 1-16,-21-1 0,0 0 16,0 1-16,21-1 0,-21 0 0,21-21 15,-21 22-15,22-22 16,-22 0-16,21 0 0,0 0 0,0 1 0,0-1 16,0-21-16,1 0 0,20 0 15,-21 0-15,21 0 0,1 0 16,-22 0-16,21 0 0,1-21 0,-22 21 15,21-22-15,0-20 0,1 21 16,-22-21-16,21-1 0,1-20 0,-22-1 16,21 1-16,-21-1 0,0-20 15,1 20-15,-1-21 0,0 22 16,0-22-16,-21 22 0,21-1 0,-21 1 16,0 20-16,0-20 0,0 21 15,0-1-15,0 22 0,0 0 0,0 42 31,-21 0-31,0 22 0,21-1 16,0 21-16,-21 1 0,21-1 16,-21 1-16,21-1 0,-22 22 0,22-21 15,-21-1-15,21 22 0,0-22 16,0-20-16,0 20 0,0-21 0,0 22 16,0-22-16,0-21 0,0 22 15,0-22-15,0 0 0,0 0 0,21 0 16,-21 1-16,22-1 0,-1-21 15,0 0-15,0 0 16,0 0-16,0 0 0,1-21 16,-1 21-16,0-22 0,0 1 15,0 0-15,22 0 0,-22-21 16,0 20-16,0-20 0,0 21 0,0-21 16,1-1-16,-22 1 0</inkml:trace>
  <inkml:trace contextRef="#ctx0" brushRef="#br0" timeOffset="32648.47">16637 741 0,'0'0'0,"42"0"31,-21 0-31,22 0 0,-1 0 0,0 0 16,1 0-16,20 0 0,-20 0 15,20 0-15,-21 0 0,1 0 0,-1-21 16,0 21-16,1 0 0,-22 0 16,0 0-16,0 0 0,-42 0 31,-21 0-31,-1 0 0,1 0 16,-21 0-16</inkml:trace>
  <inkml:trace contextRef="#ctx0" brushRef="#br0" timeOffset="33700.64">3069 2265 0,'0'0'0,"-21"0"0,-64 0 32,64 0-32,0 0 0,42 0 62,0 0-62,22 0 0,-22 0 0,21 0 16,-21 0-16,22 0 0,20 0 15,-21 0-15,43 0 0,-21 0 0,20 0 16,1 0-16,0 0 0,-1 0 16,22 0-16,-21 0 0,21 0 0,-1 0 15,22 0-15,0 0 0,22-21 16,-1 21-16,-21 0 0,42 0 0,-21 0 15,22 0-15,-1-21 0,0 21 16,1 0-16,-1 0 0,21 0 0,1-22 16,21 22-16,-22 0 0,1 0 15,20 0-15,1 0 0,0-21 16,20 21-16,-20 0 0,0 0 16,21 0-16,-22 0 0,22 0 0,0 0 15,0 0-15,0 0 0,-1 0 16,1 0-16,0 0 0,21 0 0,-21 0 15,0 0-15,0 0 0,-1 0 0,22 0 16,-21 0-16,0 0 0,0 0 16,21 0-16,-21 0 0,0 0 0,-1 0 15,1 0-15,0 0 16,0 0-16,-21-21 0,20 21 0,1 0 16,-21 0-16,0 0 0,-1 0 15,-20-21-15,20 21 0,-20 0 0,-1 0 16,-20-21-16,-22 21 0,0 0 15,-21 0-15,0-21 0,0 21 0,-21-22 16,-21 22-16,20 0 0,-41 0 16,-1 0-16,1-21 0,-22 21 0,-21 0 15,1 0-15,-1 0 0,-42 0 32,-1 0-17,1 0-15,0 0 0,0 0 0,0 0 16,0 0-16,-22 0 15,22 0-15,-21 0 0,-22 0 0</inkml:trace>
  <inkml:trace contextRef="#ctx0" brushRef="#br0" timeOffset="34617.44">593 2963 0,'0'0'0,"-43"0"0,22 0 0,-21 0 15,21 0-15,-22 0 0,22 0 16,42 0 15,22 0-31,-1 0 0,0 0 16,22 0-16,-1 0 0,1 0 0,-1 0 15,1 0-15,-1 0 0,22 0 16,-22 0-16,22 0 0,-21 0 16,-1 0-16,1 0 0,-1 0 15,-21 0-15,1 0 0,-1 0 16,-21 0-16,0 0 0,-42 0 31,-21 22-31,21-22 0,-22 0 16,1 0-16,21 0 0,-21 21 15,-1-21-15</inkml:trace>
  <inkml:trace contextRef="#ctx0" brushRef="#br0" timeOffset="34896.46">1079 2985 0,'0'0'0,"-21"0"0,21 21 32,0 0-32,0 0 15,0 0-15,0 0 0,0 1 16,0 20-16,0 0 0,0 1 0,0-22 16,0 42-16,0-20 0,0-1 15,0 0-15,-21 1 0,0-1 16,21 0-16,-21 1 0,0-1 0,21-21 15,0 21-15,0-20 0,0-1 16,0 0-16,0 0 0,0-42 31,0 0-15,21 0-16,-21-1 0,21-20 16,0 21-16</inkml:trace>
  <inkml:trace contextRef="#ctx0" brushRef="#br0" timeOffset="35295.49">1333 3260 0,'0'0'0,"22"0"0,-22 21 16,0 0-1,0 0-15,0 0 0,-22 1 16,22 20-16,-21-21 0,21 21 0,0-20 16,0 20-16,0 0 15,0-21-15,0 22 0,0-22 0,0 21 16,0-21-16,21 1 0,1-1 15,-1 0-15,-21 0 0,21-21 0,21 0 16,-21 0-16,1 0 0,-1 0 16,21 0-16,-21 0 0,22 0 0,-22-21 15,21 0-15,-21 0 0,0-22 16,1 22-16,-1 0 0,0-21 16,-21-1-16,0 1 0,0 0 0,0-1 15,-21-20-15,0 20 0,-1 22 16,1-21-16,0 21 0,-21 0 0,21 21 15,-22 0-15,22 0 16,-21 0-16,21 0 0,-22 21 0,22 21 16,-21-21-16,21 0 0,-1 22 15,1-22-15,21 0 0,0 21 16,0-20-16,0-1 0,0 21 0,0-21 16,21 0-16,1-21 0,-1 22 15,21-22-15,0 0 0,22 0 0</inkml:trace>
  <inkml:trace contextRef="#ctx0" brushRef="#br0" timeOffset="36832.44">2857 3641 0,'0'0'0,"-21"21"0,21 0 0,-21-21 16,21 21-16,21-42 31,0 21-15,-21-21-16,22 0 0,-1 0 0,0-1 16,-21-20-16,21 0 0,0-1 15,-21 1-15,21 0 0,-21-22 16,0 22-16,0 0 0,0-1 0,0 1 15,0 21-15,0-22 0,0 22 16,-21 21-16,0 0 0,0 0 0,0 0 16,0 0-16,-1 21 15,1 1-15,0-1 0,21 21 0,0-21 16,-21 22-16,21-1 0,0-21 16,0 21-16,0-20 0,0 20 0,0-21 15,0 0-15,0 0 0,21-21 16,0 0-16,0 22 0,1-22 15,-1 0-15,0 0 0,0 0 16,0-22-16,22 1 0,-22 0 0,0 0 16,0 0-16,0 0 0,0-1 15,1 1-15,-1-21 0,0 21 16,-21 0-16,21-1 0,-21 1 0,21 0 16,-21 0-16,0 42 31,0 0-31,0 0 15,0 1-15,0-1 0,0 0 0,0 21 16,0 1-16,0-22 0,0 21 16,0 0-16,0-20 0,0 20 0,0 0 15,0-21-15,0 1 16,21 20-16,-21-21 0,22 0 0,-1-21 16,-21 21-16,21-21 0,0 0 0,0 0 15,0 0-15,1 0 0,-1 0 16,21 0-16,-21 0 0,0-21 0,22 21 15,-22-21-15,21 0 0,-21 0 16,1-22-16,20 22 0,-21-21 0,0 0 16,0-1-16,-21 1 0,0 0 15,22 20-15,-22-20 0,0 0 0,0 21 16,0-1-16,0 1 16,0 0-16,0 42 31,0 0-31,0 22 15,0-22-15,0 0 0,0 21 0,0 1 16,0-22-16,21 21 0,-21 1 16,21-22-16,0 0 0,-21 21 0,0-21 15,21 1-15,0-1 0,1-21 16,-1 21-16,0-21 0,0 0 0,21 0 16,-20 0-16,-1 0 0,0 0 15,21 0-15,-21-21 0,1 0 0,-1-1 16,21 1-16,-21 0 0,0 0 15,1 0-15,-1-22 0,0 1 16,0 0-16,0-1 0,-21 1 0,0 21 16,0-21-16,0-1 0,0 22 15,21 0-15,-21 0 0,0 42 32,0 0-32,0 21 15,0-20-15,0 20 0,0 0 16,0 1-16,0-1 0,0 0 0,0 1 15,0-22-15,0 21 0,0-21 16,0 0-16,0 1 0,0-1 0,0 0 16,22 0-16,-1-21 0,0 0 15,0 0-15,21 0 0,-20 0 16,20 0-16,-21 0 0,21 0 0,1-21 16,-22 0-16,21 0 0,-21-1 15,22-20-15,-22 0 0,0 21 0,0-22 16,0 1-16,1-22 0,-22 22 15,0 0-15,0-1 0,0 22 0,0 0 16,0 0-16,0 0 0,0 42 16,0 0-1,-22 0-15,22 0 0,0 22 16,-21-22-16,21 21 0,0 1 16,0-22-16,0 21 0,0 0 0,0-20 15,0 20-15,0-21 0,0 0 16,-21 0-16,21 1 0,0-1 0,0 0 15,0-42 32,0 0-47,0-1 0,0-20 16,0 21-16,21-21 0,0-1 0,1 1 16,-1 0-16,21-22 0,-21 22 15,22-1-15,-1 1 0,0 21 0,1-21 16,-22 20-16,21 22 0,0 0 15,1 0-15,-22 0 0,0 0 16,0 22-16,22-1 0,-43 21 0,21-21 16,-21 22-16,21 20 0,-21 106 31,0-147-31,-21 20 0,21-21 0,-21 21 0,21-20 16,0-1-16,0 0 0,0 0 15,0-42 16,0 0-31,0 0 0,0-1 0,0 1 16</inkml:trace>
  <inkml:trace contextRef="#ctx0" brushRef="#br0" timeOffset="38918.94">6583 3620 0,'0'0'0,"0"21"15,0 0-15,21-42 47,-21 0-47,21-1 0,0 1 16,0 0-16,22 0 0,-22-21 0,21-1 16,-21 1-16,22 0 0,-1-22 15,-21 22-15,22-22 0,-22 22 0,21 0 16,-21-1-16,0 1 15,1 21-15,-22 0 0,0-1 0,0 1 16,-22 21 0,1 0-16,-21 0 0,21 21 0,-22 1 15,22-1-15,0 0 0,0 0 0,0 0 16,21 22-16,0-22 0,0 21 16,0-21-16,0 22 0,21-1 0,0 0 15,0-21-15,0 22 0,1-22 16,-1 21-16,21-21 0,-21 1 0,0-1 15,1 0-15,-22 0 0,0 0 16,21 0-16,-21 1 16,-21-22-1,-1 0-15,1 0 0,0-22 16,0 1-16,0 21 0,-22-21 0,22 0 16,0 0-16,-21 0 0,21-22 15,-1 43-15,1-21 0,21 0 0,-21 21 16,21 21 15,21 0-31,0 0 0,1 1 16,-1-1-16,0 0 15,0 0-15,0-21 0,0 21 0,1 0 16,20 1-16,-21-22 0,21 0 16,1 21-16,-22-21 0,21 0 0,1 0 15,-1 0-15,0 0 0,1 0 0,-1-21 16,0 21-16,1-22 0,20 1 15,-21 0-15,1 0 0,-1 0 0,0-22 16,1 22-16,-22-21 0,0 0 16,0 20-16,0-20 0,-21 0 0,0-1 15,0 1-15,0 21 0,0-21 16,-21 20-16,0 1 0,0 21 0,0-21 16,0 21-16,-22 0 0,22 0 0,-21 0 15,21 0-15,-1 21 0,-20 0 16,21 1-16,0-1 0,0 21 15,-1 0-15,1 1 0,21-1 16,0 0-16,-21 1 0,21-1 0,0 0 16,0-20-16,0 20 0,0-21 15,0 0-15,0 0 0,0 1 0,21-1 16,0-21-16,1 0 0,-1 0 0,0 0 16,0 0-16,0 0 0,22 0 15,-22-21-15,21 21 0,-21-22 0,22 1 16,-1 0-16,-21-21 0,0 21 15,22-22-15,-22 1 0,0 0 0,-21-1 16,0 1-16,0 0 0,21 20 0,-21-20 16,0 21-16,0 0 15,-21 21 1,0 0-16,21 21 16,0 0-16,-21 0 0,21 0 0,-22 22 15,22-22-15,0 21 0,0 1 16,0-22-16,0 21 0,0-21 0,0 22 15,22-22-15,-1 0 0,0 0 0,0 0 16,21 0-16,-20-21 0,-1 0 16,0 22-16,21-22 0,-21 0 0,22 0 15,-22 0-15,0 0 0,21-22 16,-20 1-16,-1 0 0,0 0 16,0 0-16,0 0 0,0-22 0,-21 22 15,0-21-15,22-1 0,-22 1 16,0 0-16,0-1 0,0 22 0,0-21 15,0 21-15,0 0 16,-22 21-16,22 21 16,-21 0-16,21 0 0,0 0 15,0 22-15,0-22 0,0 21 0,-21 0 16,21-20-16,0 20 0,0 0 0,0-21 16,0 22-16,0-22 0,0 0 15,0 0-15,0 0 0,0 1 0,0-1 16,0 0-1,0-42 17,0 0-32,0-1 15,0-20-15,21 21 0,-21 0 0,0-22 16,0 1-16,21 0 0,1-1 16,-1 1-16,-21 0 0,21-1 0,0 1 15,-21 21-15,21 0 0,0 0 0,1 21 16,-1 0-16,0 0 15,-21 42-15,21-21 16,0 0-16,-21 22 0,0-22 16,0 21-16,21 0 0,-21 1 15,22-22-15,-22 21 0,0-21 0,0 1 16,0 20-16,21-21 0,-21 0 16,21 0-16,0-21 31,0 0-31,0-21 15,-21 0-15,22 0 0,-1 0 16,-21-22-16,21 1 0,0 0 16,0-1-16,0 1 0,1 0 0,-1-1 15,0 1-15,0 21 0,21-21 16,-20 20-16,-1 1 0,0 0 16,0 21-16,0-21 0,0 21 15,1 0-15,-22 21 16,21-21-16,-21 21 0,0 0 0,0 1 15,21 20-15,-21-21 0,0 21 16,0 1-16,21-22 0,-21 21 0,0 1 16,0-1-16,0-21 0,0 21 0,21-20 15,-21 20-15,21-21 0,-21 0 16,22 0-16,-1-21 0,-21 22 0,21-22 16,0 0-16,0 0 0,0 0 15,1 0-15,-1 0 0,0 0 0,0 0 16,21-22-16,-20 1 0,-1 0 15,21-21-15,-21 21 0,0-22 0,22 22 16,-22-21-16,0-1 0,0 1 16,-21 0-16,0-1 0,0 1 15,0 21-15,0 0 0,0 0 0,0-1 16,-21 22-16,0 0 0,0 22 16,0-1-16,-1 0 0,1 21 15,0 1-15,0-1 0,0 0 0,21 1 16,0-1-16,0 0 0,0-21 0,0 22 15,0-22-15,0 21 0,21-21 16,0 1-16,0-22 0,0 21 0,1-21 16,-1 21-16,21-21 15,-21 0-15,22 0 0,-1 0 0,-21-21 16,21 0-16,-20 21 0,20-22 0,-21 1 16,21 0-16,-20-21 0,-1 21 15,21-22-15,-21 1 0</inkml:trace>
  <inkml:trace contextRef="#ctx0" brushRef="#br0" timeOffset="39592.48">11134 3090 0,'0'0'0,"21"0"0,127 0 31,-106-21-31,1 0 0,-1 21 0,-21-21 16,21 21-16,-20-21 0,-1 0 0,21-1 16,-21 1-16,0 0 0,1 0 15,-22 0-15,0-22 0,0 22 0,0 0 16,0 0-16,0 0 0,-22 0 16,-20 21-16,21 0 0,0 0 0,-22 0 15,1 0-15,0 0 0,-1 0 16,1 21-16,21 0 0,-21 21 0,-1-21 15,22 1-15,0-1 0,21 21 0,0-21 16,0 0-16,0 1 0,21 20 16,0-21-16,0 0 0,22 0 15,-22 1-15,21-1 0,-21 21 0,22-21 16,-1 0-16,0 1 0,-20-1 16,-1 21-16,21-21 0,-42 0 0,21 1 15,-21-1-15,0 0 0,0 0 16,0 0-16,-21 0 0,-21 1 0,21-22 15,-22 21-15,1-21 0,-22 0 0,1 0 16,21 0-16,-22 0 0,1 0 16,20 0-16,-20-21 0,20-1 0,1 1 15,0 0-15,21 0 16,-22 0-16,22-22 0,0 22 0,0 0 16,21 0-16,0 0 0,0 0 0,0-1 15,0 1-15,21 0 16,0 0-16,0 21 0,22 0 0,-22-21 15,21 21-15,0 0 0,1 0 16,-1-21-16,0 21 0,1 0 0</inkml:trace>
  <inkml:trace contextRef="#ctx0" brushRef="#br0" timeOffset="40352.71">11832 3048 0,'0'0'0,"21"0"0,-21-42 16,0 21-1,0-1 1,-21 22-16,0 0 16,0 22-1,0-22-15,21 21 0,-22 0 0,22 0 16,0 21-16,-21-20 16,21-1-16,-21 21 0,21-21 0,-21 22 15,21-22-15,0 21 0,0-21 0,0 22 16,0-22-16,0 0 0,21 0 15,0 0-15,0 0 0,1-21 0,-1 0 16,0 22-16,21-22 0,-21 0 16,22 0-16,-22 0 0,21 0 15,1-22-15,-1 1 0,0 21 0,1-21 16,-1-21-16,0 21 0,1-1 16,-1-20-16,0 0 0,-21 21 0,1-22 15,-1 1-15,0 21 0,0-22 16,-21 22-16,0 0 0,0 0 0,0 0 15,0 0-15,-21 21 0,0 0 0,0 0 16,-1 0-16,1 0 0,0 21 16,0 0-16,0-21 0,0 21 0,21 0 15,0 0-15,0 1 16,0-1-16,0 0 0,0 21 0,0-21 16,0 1-16,21-1 0,0 0 0,0 0 15,-21 0-15,21 0 0,0 1 16,-21-1-16,22 0 0,-1-21 0,-21 21 15,21 0-15,0-21 0,0 0 16,0 0-16,1 0 16,-1 0-16,0 0 0,0 0 15,0 0-15,0-21 0,1 0 16,-1 0-16,0 0 0,-21-1 0,21 1 16,0 0-16,0-21 0,-21 21 0,22-22 15,-1 22-15,-21-21 0,0 21 16,21-1-16,-21 1 0,0 0 0,0 42 47,0 0-47,0 1 0,0 20 0,0-21 15,-21 0-15,21 22 0,0-1 16,0-21-16,0 0 0,0 22 0,0-22 16,0 0-16,0 0 0,0 0 0,0 0 15,21-42 32,-21 0-47,21 0 0,0 0 16,-21 0-16,0-1 0</inkml:trace>
  <inkml:trace contextRef="#ctx0" brushRef="#br0" timeOffset="40503.55">12975 2942 0,'0'0'0,"-21"0"0,-21-21 31,20 21-31,22 21 47</inkml:trace>
  <inkml:trace contextRef="#ctx0" brushRef="#br0" timeOffset="40856.21">13187 3006 0,'0'21'31,"-21"0"-15,-1 0-16,22 0 0,0 1 16,0-1-16,0 21 0,-21-21 0,21 22 15,0 20-15,0-21 0,0 1 16,0 20-16,0 1 0,0-1 15,0 1-15,0 20 0,0 1 0,-21 0 16,0-1-16,0 22 0,0-21 16,-1 0-16,1-1 0,0 1 0,0-22 15,21 22-15,-21-21 0,21-1 0,-21-21 16,21 22-16,0-22 0,0 1 16,-22-22-16,22 0 0,-21 0 0,21-42 31,0 0-31,0 0 0,0-1 0,0-20 15,21 0-15,1-1 0,-22 1 16,21-21-16,0-1 0,0-21 0,0 1 16,0-1-16,1 0 0</inkml:trace>
  <inkml:trace contextRef="#ctx0" brushRef="#br0" timeOffset="41152.44">13123 3408 0,'0'0'0,"0"-64"0,0-147 31,0 190-31,0-1 0,0-20 15,21 42-15,1-21 0,-1 0 0,0 21 16,0 0-16,21-21 0,-20 21 16,-1 0-16,0 0 0,0 0 0,21 0 15,-20 21-15,-1-21 0,-21 21 16,21 0-16,-21 21 0,0-20 0,0-1 16,0 21-16,0-21 0,0 22 15,-21-1-15,0-21 0,-22 0 16,22 22-16,-21-22 0,21 0 0,-22 0 15,22-21-15,-21 21 0,21 0 0,-1-21 16,1 0-16,21-21 31,21 0-15,1 0-16,-1 0 0,0 0 16,0-1-16,21 1 0</inkml:trace>
  <inkml:trace contextRef="#ctx0" brushRef="#br0" timeOffset="41412.48">13864 2773 0,'0'0'0,"0"-21"0,0 0 15,0 42 1,0 0 0,0 0-16,0 0 15,-21 22-15,21-22 0,0 21 0,0-21 16,-21 22-16,21-1 0,-21 0 15,21 1-15,-22-1 0,22 0 0,0 1 16,0-1-16,0 0 0,0-21 0,0 22 16,0-22-16,0 0 15,0 0-15,0 0 0,22-21 0,-1 0 16,0 0-16,0 0 0,0 0 0,0 0 16,22-21-16,-1 0 0,-21 0 15,22 0-15</inkml:trace>
  <inkml:trace contextRef="#ctx0" brushRef="#br0" timeOffset="41736.48">14330 3133 0,'0'0'0,"21"-21"0,-21-64 32,0 64-32,-21 21 15,0 0-15,-22 0 0,22 21 16,0-21-16,-21 21 0,20 0 16,1 0-16,0 1 0,0-1 15,21 0-15,0 0 0,0 0 16,0 0-16,21-21 0,0 22 15,0-22-15,1 0 0,20 21 0,-21-21 16,0 21-16,22-21 0,-22 21 0,0-21 16,0 21-16,-21 0 0,21 1 15,-21-1-15,0 0 16,0 0-16,-21 0 16,0-21-16,0 21 0,0-21 0,-1 0 15,1 22-15,-21-22 0,21 0 0,0 0 16,-1 0-16,1 0 15,0 0-15,0-22 16,0 1-16,21 0 16,0 0-16,0 0 0,0-22 15</inkml:trace>
  <inkml:trace contextRef="#ctx0" brushRef="#br0" timeOffset="41952">13779 2879 0,'0'0'0,"22"0"32,-1 0-17,21 0-15,-21 0 0,22-21 0,-1 21 16,0 0-16,1 0 0,-1 0 16,0 0-16,1 0 0,-1 0 0,0 0 15,-21 0-15,1 0 0,-22-22 16,21 22-16</inkml:trace>
  <inkml:trace contextRef="#ctx0" brushRef="#br0" timeOffset="44324.5">15536 3408 0,'0'-21'31,"21"21"-31,1-21 15,-1-1-15,0 1 0,0 0 0,0-21 16,0 21-16,1-22 0,-1 1 16,0 0-16,0 20 0,0-20 15,-21 0-15,0-1 0,0 22 0,0-21 16,0 21-16,0 0 0,0-1 0,-21 22 31,0 22-15,0 20-16,21-21 0,0 21 0,-21-20 15,-1 20-15,22 0 0,0 1 16,0-1-16,0 0 0,0-21 0,0 22 16,0-1-16,0-21 0,0 22 15,22-22-15,-1 0 0,0 0 16,0 0-16,0 0 0,0-21 0,22 0 16,-22 0-16,21 0 0,-21 0 15,22 0-15,-1 0 0,-21-21 0,22 0 16,-22 21-16,21-42 0,0 21 0,-20-1 15,20-20-15,-21 0 0,0-1 16,0 1-16,1 0 0,-22-1 0,0 1 16,0 0-16,0-1 0,-22 1 15,1 0-15,0-1 0,-21 22 16,21 0-16,-22 0 0,22 21 0,-21 0 16,-1 0-16,22 0 0,-21 0 15,21 21-15,-22 0 0,22 0 0,0 22 16,0-22-16,0 21 0,0 1 15,-1-22-15,22 21 0,0 0 0,0 1 16,0-22-16,0 21 0,0-21 0,22 22 16,-1-22-16,21 0 0,-21 0 15,22 0-15,-1-21 0,0 0 0,1 22 16,20-22-16,-21 0 0,1 0 16,20 0-16,-20-22 0,20 1 0,-21 0 15,22 0-15,-22 0 0,22 0 0,-22-1 16,0-20-16,-20 21 0,20-21 15,-21-1-15,0 22 0,-21-21 16,0 21-16,0-1 0,0 1 16,0 0-16,0 0 0,-21 42 15,0 0 1,21 0-16,-21 1 0,21-1 16,-21 21-16,-1-21 0,22 22 0,0-22 15,0 21-15,-21-21 0,21 22 16,0-22-16,-21 21 0,21-21 0,0 0 15,0 1-15,0-1 0,0 0 0,0 0 16,0 0 0,0-42 15,0 0-31,0-21 16,0 20-16,0 1 0,21-21 0,0 0 15,1-1-15,-1 1 0,0 0 16,0-1-16,21 1 0,-20 21 0,20-22 15,-21 1-15,21 21 0,-20 0 16,20 0-16,-21-1 0,21 22 16,-20 0-16,-1 0 0,0 22 0,0-1 0,0 21 15,-21-21-15,0 22 0,21-1 16,-21-21-16,0 21 0,0 1 0,0-1 16,0-21-16,0 22 15,0-1-15,0-21 0,0 0 0,0 0 16,0 1-16,0-1 0,0 0 0,0 0 15,-21-21-15,21 21 16,0-42 62,0 0 422,21 21-328,-21-21-109,-21 21 358,0 0-421</inkml:trace>
  <inkml:trace contextRef="#ctx0" brushRef="#br0" timeOffset="47904.48">16087 3027 0,'0'0'0,"-22"0"0,1 0 0,0 0 16,0 0-16,0 0 0,0 0 15,-1 0 1,22 21 0,22-21-1,20 0-15,0 0 0,1 0 0,20 0 16,1 0-16,-1-21 0,22 21 0,-1 0 16,1-21-16,-21 21 0,20-21 15,-20 21-15,-1 0 0,1-22 0,-1 22 16,-20 0-16,-1 0 0,0 0 15,-21 0-15,1 0 0,-1 0 0,-42 0 47,-1 0-47,1 0 0,-21 0 16,21 0-16,0 0 0,-22 0 16,1 0-16,0 0 0,-1 22 0</inkml:trace>
  <inkml:trace contextRef="#ctx0" brushRef="#br0" timeOffset="48184.38">16214 3133 0,'0'0'0,"-43"21"0,-84 42 31,127-41-15,21-22 0,1 0-16,20 0 0,-21 0 15,21 0-15,22 0 0,-22 0 0,22 0 16,-22-22-16,22 22 0,-1 0 15,-21 0-15,22-21 0,-22 21 0,1 0 16,-1 0-16,0-21 0,1 21 16,-1-21-16,-21 21 0,21 0 0,-20 0 15,-1 0-15,0 0 16,-42 0 0,0 0-1,-1 0-15,1 0 0,-21 0 16,21 0-16,-22 0 0</inkml:trace>
  <inkml:trace contextRef="#ctx0" brushRef="#br0" timeOffset="48468.03">16171 3323 0,'-21'21'0,"42"-42"0,-63 42 16,42 1-16,-21-22 0,21 21 15,21-21 1,0 0-16,0 0 0,22 0 15,-1 0-15,21 0 0,-20 0 16,20 0-16,1 0 0,-1 0 0,1 0 16,-1-21-16,1 21 0,-22 0 15,22 0-15,-22-22 0,0 22 0,-21-21 16,22 21-16,-22 0 0,0 0 16,0 0-16,0 0 15,1 0 1,-22-21-16,21 21 15,0 0-15,-21-21 0,21 21 16,0 0-16,0-21 0</inkml:trace>
  <inkml:trace contextRef="#ctx0" brushRef="#br0" timeOffset="51850.42">18203 2942 0,'-21'0'0,"0"0"16,0-21 0,21 0-1,0 0-15,0 0 16,0-1 0,0 1-1,21 0 1,-21 0-16,21 21 0,0 0 0,0 0 15,1 0-15,-1 0 0,0 0 16,21 21-16,-21-21 0,1 42 16,-1-20-16,0-1 0,0 21 0,0-21 15,-21 22-15,0-1 0,21 0 16,-21-21-16,0 22 0,0-1 0,0 0 16,0 1-16,0-22 0,0 0 15,0 21-15,-21-20 0,21-1 0,-21 0 16,21 0-1,0-42 1,-21 0-16,21 0 16,0-22-16,0 22 15,0 0-15,0-21 0,0 20 0,0-20 16,0 0-16,0-1 0,0 22 16,21-21-16,0 0 0,0-1 0,1 1 15,20 0-15,-21-1 0,21 22 16,-20-21-16,20 21 0,-21-1 15,21 22-15,-20 0 0,20 0 0,-21 0 16,0 22-16,22-1 0,-22 0 0,0 21 16,0 1-16,0-1 0,-21 0 15,0-21-15,21 22 0,-21-1 16,0 0-16,0 1 0,0-1 0,0-21 16,0 22-16,0-22 0,0 0 15,0 0-15,0 0 0,0 0 0,-21-21 31,21-21-15,0 0-16,0 0 0,0 0 16,0 0-16,0-22 0,0 22 15,0-21-15,21-1 0,1 22 0,-22-21 16,21 0-16,0-1 0,0 1 16,21 0-16,-20-1 0,20 22 15,-21 0-15,21 0 0,-20 0 16,20 21-16,0 0 0,-21 0 0,22 0 15,-22 21-15,0 0 0,0 21 16,0-21-16,1 22 0,-22-1 0,0-21 16,0 22-16,0-1 0,0-21 0,0 21 15,0 1-15,0-22 0,0 0 16,21 0-16,0 22 0,0-22 16,0 0-16,0-21 0,1 0 15,-1 0-15,0 0 0,0 0 0,21 0 16,-20 0-16,-1 0 15,21-21-15,-21 0 0,0-1 0,1 1 16,-1 0-16,0-21 0,0 21 0,0-22 16,-21 22-16,0-21 0,21-1 15,-21 22-15,0-21 0,0 21 16,0 0-16,0-1 0,0 1 0,0 0 16,0 42-1,0 0 1,-21 1-16,21-1 0,0 21 0,0 0 15,-21-20-15,21 20 0,-21 0 16,21 1-16,0-22 0,0 21 0,0-21 16,0 22-16,0-22 0,0 0 15,21 0-15,0-21 0,-21 21 16,21-21-16,1 0 0,-1 0 0,0 0 16,0 0-16,0 0 0,0-21 15,1 0-15,-1 0 0,0 0 16,0-22-16,0 22 0,0-21 0,1-1 15,-22 1-15,21 0 0,0-1 16,0 1-16,-21 0 0,21 21 0,-21-22 16,21 1-16,-21 21 0,0 0 15,0-1-15,0 44 16,0-1 0,0 0-16,0 0 0,0 21 15,0-20-15,-21 20 0,21 0 0,0 1 16,-21-22-16,21 21 0,0 0 15,0-20-15,0 20 0,0 0 0,0-21 16,21 1-16,0-1 0,1 0 0,-1 0 16,0 0-16,0-21 0,0 0 15,0 0-15,1 0 0,20 0 0,-21 0 16,0 0-16,22-21 0,-22 0 16,21 0-16,-21 0 0,0-22 0,22 22 15,-22-21-15,21-1 0,-21 1 16,1 0-16,-1-22 0,21 22 15,-21-22-15,0 1 0,-21-1 0,22 22 16,-1-21-16,-21 20 0,21 1 16,-21 21-16,0 0 0,0-1 0,0 1 15,0 42 1,0 1-16,-21-1 0,0 21 0,-1 0 16,1 22-16,0-22 0,0 22 15,21-22-15,-21 22 0,21-22 0,-21 0 16,21 1-16,0-1 0,0 0 15,0 1-15,0-1 0,0-21 0,21 21 16,0-20-16,-21-1 0,21 0 16,0 0-16,0 0 0,22-21 15,-22 0-15,0 0 0,0 0 0,0 0 16,22 0-16,-22-21 0,0 0 16,21 0-16,-20-22 0,-1 22 0,0-21 15,21 0-15,-21 20 0,1-41 16,-1 21-16,0-22 0,0 22 0,0-22 15,0 1-15,1-1 0,-22 1 0,0-1 16,21 22-16,-21 0 0,21-1 16,-21 22-16,0 0 0,0 0 15,0 42 1,0 21-16,-21-21 0,0 22 16,21 20-16,-22-20 0,22 20 15,-21-21-15,21 22 0,0-22 0,-21 1 16,21-1-16,-21 0 0,21 1 0,0-1 15,0-21-15,0 21 0,0-20 16,0-1-16,0 0 0,21-21 0,0 21 16,0 0-16,1-21 0,-1 0 15,0 0-15,21 0 0,-21-21 16,1 0-16,-1 21 0,0-21 0,21 0 16,-21-22-16,22 22 0,-22 0 15,0-21-15,0 20 0,0-20 16,22 21-16,-43 0 0,21 0 0,0 21 15,-21 21 1,0 0-16,0 21 0,0-21 16,0 1-16,0-1 0,0 21 15,0-21-15,0 0 0,0 1 0,0-1 16,0 0-16,0 0 0,0 0 16,21-21-1,0 0-15,1 0 16,-1 0-16,0 0 0,0-21 15,-21 0-15,21 0 0,0 0 0,1-1 16,-22-20-16,21 21 0</inkml:trace>
  <inkml:trace contextRef="#ctx0" brushRef="#br0" timeOffset="52004.45">22267 2540 0,'0'0'0,"-21"-21"0,-21 21 16,21 0-16,-1 0 15,1 21 17,21 0-32,-21-21 15,0 0-15,0 0 0,0 0 16</inkml:trace>
  <inkml:trace contextRef="#ctx0" brushRef="#br0" timeOffset="52176.47">21294 2815 0,'0'0'0,"-22"0"16,-20 21-1,42 1 1,21-22-16,22 0 0,-22 0 0,21 0 16,0 0-16,22 0 0,-1 0 15,1 0-15,-1 0 0,1 0 0,-1-22 16</inkml:trace>
  <inkml:trace contextRef="#ctx0" brushRef="#br0" timeOffset="52500.19">22458 2836 0,'-21'0'31,"21"22"-31,-22-1 0,22 0 16,0 0-16,0 0 0,-21 22 15,21-22-15,-21 21 0,21-21 0,-21 22 16,21-1-16,0 21 0,0-20 16,-21 20-16,21 1 0,-21-22 15,21 22-15,-22-1 0,22 1 0,0-1 16,0 1-16,0-22 0,-21 21 16,21 1-16,-21-1 0,21 1 0,0-22 15,0 1-15,0-1 0,0 0 0,0-21 16,0 1-16,-21-1 0,21 0 15,0-42 1,21 0-16,-21-1 0,21-20 16,0 21-16,1-21 0,-22-1 15,21-20-15,0 20 0,0-20 0</inkml:trace>
  <inkml:trace contextRef="#ctx0" brushRef="#br0" timeOffset="52767.38">22394 3239 0,'0'0'0,"0"-64"16,0 22-16,0-22 0,0 22 0,21 0 15,1-1-15,-22 1 0,21 21 16,21-22-16,-21 22 0,0 0 0,22 0 16,-22 21-16,21 0 0,-21-21 15,22 21-15,-22 0 0,21 0 0,1 42 16,-43-21-16,0 0 16,0 1-16,0-1 0,0 21 0,-43-21 15,22 22-15,0-22 0,-21 21 16,-1-21-16,22 0 0,-21 1 15,21-1-15,-22 0 0,22 0 0,0 0 16,0-21-16,0 21 16,21-42-1,42 0 1,-21 0-16,0 0 0,0 0 0,22-1 16</inkml:trace>
  <inkml:trace contextRef="#ctx0" brushRef="#br0" timeOffset="52992.39">23347 2434 0,'0'0'16,"-21"0"-1,-1 21-15,22 1 16,-21-1-16,0 21 0,0 0 0,0 1 16,0-1-16,-1 22 0,1-22 15,0 0-15,0 1 0,0-1 0,0 0 16,-1-21-16,1 22 0,21-22 15,-21 0-15,21 0 0,0 0 0,0 1 16,42-22 0,-20 0-16,-1 0 15,0 0-15</inkml:trace>
  <inkml:trace contextRef="#ctx0" brushRef="#br0" timeOffset="53351.46">23347 2942 0,'0'0'0,"0"-21"31,21 21-15,0 0-16,0 0 15,0-21-15,1 21 0,-1-21 0,0 21 16,0-21-16,21-1 0,-20 22 16,-1-21-16,0 0 0,-21 0 0,0 0 15,0 0 1,-21 21-16,0 0 15,-22 0-15,1 21 0,21 0 16,-22 0-16,1 0 0,0 0 16,21 22-16,-22-22 0,22 0 0,0 0 15,21 0-15,0 1 0,0-1 16,0 0-16,0 0 0,21-21 16,0 21-16,0-21 0,1 0 15,20 0-15,0 0 0,-21 0 0,22 0 16,-1 0-16,0 0 0,1 0 0,-1-21 15,0 21-15,1-21 0,-1 0 16,-21 21-16,0-21 0,-21-1 0,0 1 16</inkml:trace>
  <inkml:trace contextRef="#ctx0" brushRef="#br0" timeOffset="55319.56">1482 5271 0,'0'-22'47,"0"1"-31,0 0-16,0 0 15,21 0-15,-21-22 0,0 1 0,0 0 16,21-22-16,-21 1 0,21-1 16,-21 22-16,0-22 0,0 1 0,21-1 15,0 1-15,-21-1 0,0 1 16,0 21-16,0-1 0,0 1 16,0 0-16,0 20 0,0 1 15,0 42 1,0 22-16,0-1 0,0 0 0,0 1 15,-21 20-15,21 1 0,0-1 16,0 22-16,0-22 0,0 22 0,0-21 16,21 20-16,1-20 0,-1-1 15,-21-20-15,42-1 0,-21 0 0,0 1 16,1-22-16,20 0 0,-21 0 16,21 0-16,-20-21 0,20 0 15,-21 0-15,21 0 0,-20-21 0,20 21 16,0-21-16,-21 0 0,22-22 15,-1 22-15,-21-21 0,22 0 16,-22-1-16,0 1 0,0 0 0,0-1 16,-21-20-16,0 20 0,0 1 15,0 0-15,0-1 0,0 22 0,0 0 16,0 0-16,-21 21 31,21 21-31,0 21 0,0-20 0,0 20 16,0 0-16,0 1 0,0 20 15,0-21-15,0 1 0,0-22 0,0 21 16,21 1-16,0-22 0,1 0 16,-1 0-16,21 0 0,-21-21 15,0 0-15,22 0 0,-1 0 0,-21 0 16,22 0-16,-1 0 0,0-21 16,1 0-16,-1 0 0,0 0 0,1-1 15,-22-20-15,21 21 0,-21-21 16,0-1-16,1 1 0,-22-22 0,21 22 15,-21 21-15,0-21 0,0 20 16,0 1-16,0 0 0,0 0 0,0 42 31,-21 0-31,21 22 0,0-22 0,0 21 16,-22 0-16,22 1 0,0-1 16,0 0-16,0 1 0,0-22 15,0 21-15,0-21 0,0 22 16,0-22-16,0 0 0,0 0 0,0 0 15,0-42 17,0 0-17,0 0-15,0 0 0,0-22 16,0 1-16,0 0 0,0-1 0,0-20 16,0 21-16,0-1 0,22 1 15,-1 0-15,-21 20 0,21 1 16,0 0-16,0 21 15,0 0-15,1 21 0,-1 0 16,0 1-16,-21 20 0,21 0 16,0 1-16,0-1 0,-21-21 0,0 21 15,22 1-15,-22-1 0,21-21 16,-21 0-16,0 1 0,21-1 0,-21 0 16,0 0-16,0 0 15,21-42 1,-21 0-1,21 0-15,-21 0 0,21-1 16,1 1-16,-22-21 0,21 0 16,0-1-16,0 1 0,0 0 15,22-1-15,-22 1 0,0 0 0,21-1 16,-21 22-16,1 0 0,20 0 16,-21 0-16,0 21 0,22 0 0,-22 0 15,0 0-15,0 21 0,-21 0 16,21 0-16,0 0 0,-21 22 0,0-22 15,0 21-15,0 0 0,0 1 0,0-1 16,0 0-16,0 1 0,0-22 16,22 21-16,-22-21 0,21 1 0,-21-1 15,21 0-15,0 0 0,0 0 16,0-21-16,22 0 16,-22 0-16,0 0 0,0 0 0,22 0 15,-1 0-15,-21 0 0,21-21 16,1 0-16,-1 0 0,0 0 0,1-1 15,20-20-15,-20 21 0,-22-21 16,21-1-16,0 1 0,-20 0 0,-1-1 16,0 1-16,-21 0 0,0 20 15,0 1-15,0 0 0,0 0 0,-21 0 16,0 21-16,-1 0 0,-20 0 16,21 21-16,0 0 0,-22 0 0,22 22 15,0-1-15,0 0 0,21 1 0,0-1 16,0 0-16,0-21 15,0 22-15,0-22 0,21 21 0,0-21 16,0 1-16,22-1 0,-22 0 16,21-21-16,1 21 0,-1-21 0,21 0 15,-20 0-15,-1 0 0,22 0 0,-22 0 16,0 0-16,1-21 0,-1 0 16,0 0-16,-21-1 0,22 1 0,-22 0 15,0-21-15,0 21 0,0-22 16,1 1-16,-22 0 0,0-1 0,0 1 15,0 21-15</inkml:trace>
  <inkml:trace contextRef="#ctx0" brushRef="#br0" timeOffset="55639.57">2921 4445 0,'-21'0'31,"0"0"32,-1 0-48,1 0-15,0 0 16,-21 0-16,21 0 0,-22 0 0</inkml:trace>
  <inkml:trace contextRef="#ctx0" brushRef="#br0" timeOffset="55879.5">1820 4847 0,'0'21'0,"0"-42"0,21 42 32,1-21-32,-1 0 0,0 0 0,0 0 15,21-21-15,-20 0 0,-1 21 16,21-21-16,-21 0 0,22 21 0,-22-21 15,0 21-15,0-22 0,0 22 16</inkml:trace>
  <inkml:trace contextRef="#ctx0" brushRef="#br0" timeOffset="57960.94">4953 5122 0,'0'22'16,"21"-22"46,0-22-62,0 22 0,1-21 16,-1 0-16,0 0 16,0 0-16,0 0 0,0-1 0,1 1 15,-1 0-15,0-21 0,0-1 0,21 22 16,-20-21-16,-1 21 0,0-22 15,0 22-15,0-21 0,0 21 0,1 0 16,-1-1-16,-21 1 0,0 0 16,-21 21 15,-1 21-31,1-21 16,0 21-16,0 1 0,0-1 15,0 0-15,21 0 0,0 0 0,-22 0 16,22 1-16,0-1 0,0 0 15,0 0-15,0 0 16,0 0-16,0 1 0,22-22 0,-22 21 16,21-21-16,0 21 0,0 0 15,0-21-15,0 21 0,1-21 0,-1 21 16,0-21-16,0 22 0,0-1 16,0-21-16,1 21 0,-1 0 0,0-21 15,-21 21-15,0 0 0,0 1 16,0-1-16,-42 0 15,20-21-15,1 21 0,0-21 0,-21 0 16,21 0-16,-22 0 16,22 0-16,0 0 0,-21 0 0,20 0 15,1 0-15,0 0 0,0 0 16,0 0-16,0 0 16,-1 0-1,22-21 1,0 0 15</inkml:trace>
  <inkml:trace contextRef="#ctx0" brushRef="#br0" timeOffset="82768.38">762 7430 0,'-21'0'0,"42"0"0,-63 0 16,20 0-16,-20 0 0,21 0 15,0 0-15,0 0 0,-22 0 0,22 0 16,0 0-16,0 0 0,0 0 16,-1 0-16,22 21 15,22-21 17,-1 21-32,0-21 0,21 0 15,1 0-15,20 0 0,1 21 16,-1-21-16,1 0 0,20 0 0,22 0 15,-21 0-15,42 0 0,-21 0 16,-1 0-16,22-21 0,-21 21 0,0-21 16,0 21-16,0 0 0,0-21 15,-1 21-15,-20 0 0,0 0 0,-1 0 16,-20 0-16,-1-22 0,1 22 16,-22 0-16,1 0 0,-1 0 0,-21 0 15,0 0-15,0 0 0,-42 0 47,0 0-47,0 0 16,0 0-16,0-21 0,-1 21 0,1 0 15,0-21-15,0 21 0,21-21 16,-21 0-16,0 0 0,-22 21 0,22-22 16</inkml:trace>
  <inkml:trace contextRef="#ctx0" brushRef="#br0" timeOffset="83248.44">2201 7027 0,'0'0'0,"-42"-21"31,42 42 0,21 1-15,0-22-16,22 21 0,-22-21 15,21 21-15,-21 0 0,22-21 0,-1 21 16,0-21-16,1 21 0,-1-21 16,-21 22-16,21-22 0,1 0 0,-1 21 15,-21 0-15,0-21 0,22 0 16,-22 21-16,0-21 0,0 0 0,0 0 16,-21 21-16,22 0 15,-22 1-15,0-1 16,0 0-16,-22 0 15,22 0-15,-21 0 0,-21 1 16,21 20-16,-22-21 0,1 21 16,0 1-16,-1-22 0,1 21 0,-21 1 15,20-1-15,-20 0 0,20 1 0,1-1 16,0-21-16,-1 21 0,22 1 16,0-1-16,0-21 0,0 0 0,0 1 15,-1-1-15,22 0 0,0 0 16,0-42 31,0 0-47,0 0 15,0-1-15,0 1 0,0 0 0</inkml:trace>
  <inkml:trace contextRef="#ctx0" brushRef="#br0" timeOffset="92096.62">4318 6816 0,'0'0'0,"21"0"16,0-21-1,-21-1-15,21 22 16,-21-21-16,0 0 15,22 21-15,-22-21 16,0 0 31,0 42 0,0 0-32,0 0-15,0 22 0,0-1 16,0-21-16,0 43 0,0-22 0,0 0 16,0 22-16,-22-1 0,1 1 15,21-1-15,-21 1 0,0-1 0,0 1 16,0-1-16,-1-20 0,1-1 0,0 0 16,0-21-16,21 22 15,-21-22-15,21 0 0,0-42 31,0 0-31,0 0 0,0-1 16,0-20-16,0 21 0,0-21 0,0-22 16</inkml:trace>
  <inkml:trace contextRef="#ctx0" brushRef="#br0" timeOffset="92632.24">4127 6858 0,'0'0'0,"-63"-63"31,63 41-31,0 1 16,21 21-16,-21-21 15,42 21-15,-20 0 0,20 0 0,21 0 16,-20 0-16,20 21 0,1-21 16,-1 21-16,1 1 0,-1 20 0,-20-21 15,20 21-15,-42-20 0,22 20 16,-22 0-16,-21-21 0,0 22 0,0-1 15,-21 0-15,-22 1 0,1-1 16,0-21-16,-64 43 16,63-43-16,1-21 0,0 21 0,-1-21 15,1 0-15,21 0 0,0 0 16,21-21-16,0 0 0,0 0 16,0-1-16,0 1 0,42 0 15,-21 0-15,22 0 0,-1 21 0,21-21 16,1 21-16,-1 0 0,1 0 15,-1 0-15,1 0 0,-1 0 0,1 21 16,-1 0-16,-20 0 0,-1 21 0,0-20 16,-20 20-16,-1-21 0,-21 21 15,0 1-15,-21-1 0,-22 0 0,1-20 16,-22 20-16,1-21 0,-22 21 16,1-20-16,-1 20 0,-21-21 0,21 0 15,-63 0-15,85-21 16,-1 0-16,22 0 0,0 0 15,-1 0-15,22-21 0,-21 21 0,21-21 16,21 0-16,0 0 0,0 0 16,0-1-16,21 1 0,0 0 15,0 0-15,0 0 0,22 0 0,-1-22 16,0 22-16</inkml:trace>
  <inkml:trace contextRef="#ctx0" brushRef="#br0" timeOffset="93348.33">5038 7154 0,'0'0'0,"42"-21"0,85 0 32,-106 21-32,-21 21 15,0 0 1,0 1-16,0 20 0,0-21 0,0 21 16,0-20-16,0 20 0,0-21 0,-21 21 15,21-20-15,0 20 0,0-21 16,0 0-16,0 0 0,0 1 0,21-22 15,0 0-15,0 0 16,1 0-16,-1 0 0,0 0 16,0-22-16,21 1 0,-20 0 0,20 0 15,-21 0-15,21-22 0,-20 22 16,20-21-16,-21 0 0,0 20 0,-21-20 16,21 21-16,-21-21 0,22 20 0,-22 1 15,0 0-15,0 0 16,21 0-16,-21 42 31,0 0-31,0 0 0,0 22 0,21-1 16,-21-21-16,0 43 0,0-22 0,0 0 15,21 22-15,-21-1 0,0 1 16,21-22-16,-21 43 0,0-22 0,0 22 16,0 0-16,0-1 0,0 22 15,0-21-15,0 21 0,21-22 16,-21 22-16,22-21 0,-22 21 0,21-22 15,-21 22-15,21-21 0,0-1 0,0 1 16,-21-21-16,21 20 0,1-20 16,-22-1-16,0 1 0,21-22 0,-21 0 15,0 1-15,0-22 0,0 0 0,0 0 16,-21-21-16,-1 0 0,1 0 16,0-21-16,-21 21 0,21-42 0,-22 21 15,1-22-15,0 1 0,-1 0 16,22-22-16,-21 1 0,-1-1 15,22-21-15,0 1 0,0-1 0,0 0 16,21 1-16,0-1 0,0 0 16,0-20-16,0 20 0,21 0 0,0 22 15,0-22-15,0 0 0,22 22 0,-1-1 16,0 1-16,1 21 0,-1-22 16,0 22-16,1-1 0,-1 1 0,0 0 15,1-1-15,-22 1 0,21 21 0,-21-21 16,-21 20-16,22 1 0,-22 0 15,0 0-15,0 0 0,0 0 0,0-1 16,-22 22-16,22-21 16</inkml:trace>
  <inkml:trace contextRef="#ctx0" brushRef="#br0" timeOffset="94271.65">7683 6646 0,'0'0'0,"22"-42"0,-1 21 0,-21 0 0,21-22 16,-21 22-16,0-21 0,21 21 16,-21 0-16,21-1 0,-21 44 31,0-1-16,0 0-15,-21 21 0,0 1 0,0-1 16,0 21-16,21-20 0,-22 20 16,-20-20-16,21 20 0,0 1 0,-22-22 15,22 21-15,-21-20 0,21 20 16,-22-20-16,22-1 0,0 0 0,-21-21 16,21 22-16,-1-22 0,1 0 15,0-21-15,21-21 16,0 0-16,0 0 0,0-1 15,0-20-15,0 0 0,0-1 0,0 1 16,0 0-16,0-1 0,0-20 16,0 21-16,0-1 0,0 1 15,0 0-15,0 20 0,0 1 0,21 0 16,-21 0-16,21 21 0,1 21 16,-1 0-16,0 0 0,0 1 15,0 20-15,0-21 0,1 21 16,-1 1-16,0-1 0,0 0 0,0 1 15,0-1-15,1 0 0,-1 1 0,0-1 16,0 0-16,0 1 0,0-22 16,1 21-16,-1-21 0,0-21 0,21 22 15,-21-22-15,22 0 0,-22 0 0,21 0 16,1-22-16,-22 1 0,21 0 16,0-21-16,1-1 0,-1 1 15,0 0-15,1-22 0,-22 22 0,21-22 16,-21 22-16,1-21 0,-22-1 15,0-21-15,0 22 0,0-1 0,0 1 16,-22-1-16,1 1 0,0 21 16,-21-1-16,-1 1 0,-20 0 0,21 20 15,-22 1-15,1 21 0,20 0 0,-20 0 16,20 0-16,1 0 0,0 43 16,-1-22-16,22 21 0,0 0 0,0 22 15,21-22-15,0 22 0,0-1 16,0-20-16,21-1 0,0 0 15,0 1-15,22-1 0,-22-21 0,0 21 16,21-20-16,-20-1 0,20-21 16,0 21-16,-21-21 0,22 0 0,-1 0 15,-21 0-15,22 0 0,-1 0 0,-21 0 16,0-21-16,0 0 0,1 21 16,-1-22-16</inkml:trace>
  <inkml:trace contextRef="#ctx0" brushRef="#br0" timeOffset="94659.44">8551 6943 0,'0'0'0,"0"21"0,-21 0 16,42-21-1,0 0 1,1 0-16,-1-21 0,0 0 15,0 0-15,21-1 0,-20 22 0,-1-21 16,0-21-16,0 21 0,-21 0 0,0-1 16,0 1-16,0 0 0,0 0 15,-21 21-15,0 0 16,0 0-16,-1 0 0,-20 21 0,21-21 16,0 21-16,0 22 15,-22-22-15,22 0 0,21 21 0,-21-21 16,21 1-16,0 20 0,0-21 0,0 0 15,0 0-15,0 1 0,0-1 16,0 0-16,21 0 0,0 0 0,0-21 16,1 0-16,-1 21 0,21-21 15,-21 0-15,22 0 0,-22 0 0,21-21 16,0 0-16,1 21 0,-1-42 0,0 21 16,1-1-16,-1-20 0,0 21 15</inkml:trace>
  <inkml:trace contextRef="#ctx0" brushRef="#br0" timeOffset="95164.58">9461 6350 0,'0'0'0,"22"-42"0,-22-1 0,0 22 16,0-21-16,0 21 0,0 0 15,0-1-15,-22 44 32,22-1-32,-21 21 0,21 0 0,0 22 15,0-22-15,-21 43 0,21-22 0,-21 1 16,0 21-16,0-22 0,21 22 15,-22-1-15,-20 1 0,21 21 0,0-21 16,0 20-16,-22 1 0,22 21 16,-21-21-16,21 21 0,-22 0 0,1-21 15,0 21-15,-1 0 0,1-21 16,0 21-16,20-43 0,-20 22 0,21-21 16,21 0-16,0-1 0,0-20 0,0-22 15,0 22-15,0-43 0,0 21 0,21-42 16,0 0-16,0 0 15,22 0-15,-22-42 0,21 21 0,22-22 16,-22 1-16,0-22 0,22 22 0,-1-21 16,1-22-16,-22 21 0,22 1 0,-22-22 15,22 1-15,-22-1 0,0 0 16,-21 1-16,1-1 0,-22 0 16,0 1-16,0-1 0,-22 0 0,-20 1 15,0-1-15,-1 0 0,1 22 16,-21-1-16,20 1 0,-20 20 0,20 1 15,1 21-15,21 0 0,-21 0 0,20-1 16,22 1 0,0 0-1,22 21-15,20 0 0,-21-21 16,0 21-16,22-21 0,-22 0 0,21 21 16,-21-22-16,22 1 0,-22 0 15,21 0-15</inkml:trace>
  <inkml:trace contextRef="#ctx0" brushRef="#br0" timeOffset="96528.44">9906 6731 0,'0'0'0,"21"-21"0,-21-85 31,0 85-31,0 0 0,0 0 16,-21-1-16,0 22 16,0 0-16,-1 0 0,1 0 0,0 22 15,0-1-15,0 0 0,0 0 16,-1 21-16,1-20 0,0 20 0,0 0 15,0 1-15,0-22 0,21 21 16,0-21-16,0 22 0,0-22 16,0 0-16,0 0 0,0 0 0,0 0 15,21-21-15,0 0 16,0 0-16,0 0 0,0 0 16,1 0-16,-1 0 0,0-21 0,21 0 15,-21 0-15,1 0 0,-1 0 0,0-1 16,0 1-16,0 0 0,-21 0 15,21-21-15,-21 20 0,22 1 0,-22 0 16,0 0-16,0 42 31,0 0-31,0 22 0,0-22 16,0 0-16,0 0 0,0 0 0,0 0 16,0 22-16,0-22 15,0 0-15,0 0 0,0 0 16,21-21-16,0 22 0,0-22 15,0 0-15,0 0 0,1 0 16,-1 0-16,0 0 0,0-22 0,21 22 16,-20-21-16,-1 0 0,0 0 0,0 0 15,0 0-15,0-22 0,1 22 16,-1-21-16,0 21 0,-21-1 0,0-20 16,21 21-16,-21 0 0,0 0 15,0 42 1,0 0-16,0 0 15,0 0-15,0 22 0,0-22 0,0 0 16,-21 21-16,21-21 16,0 1-16,0 20 0,0-21 0,0 0 15,0 0-15,0 1 0,0-1 16,21-21-16,0 0 0,0 0 16,1 0-16,-1 0 0,0 0 15,0 0-15,0 0 0,0-21 0,22-1 16,-22 1-16,42-21 0,-41 21 15,-1-22-15,0 22 16,21-21-16,-21 21 0,1-22 0,-1 1 16,-21 21-16,21 0 0,-21 0 0,21-1 15,-21 44 1,0-1 0,-21 21-16,0-21 15,21 0-15,0 22 0,0-22 0,-21 0 16,21 21-16,0-20 0,0-1 0,0 0 15,0 0-15,0 0 0,0 0 0,0 1 16,21-1-16,0-21 0,0 21 16,0-21-16,0 0 0,22 0 0,-22 0 15,21 0-15,1 0 0,-22 0 0,21 0 16,0-21-16,1 0 16,-22 21-16,21-22 0,1-20 0,-22 21 15,21-21-15,-21-1 0,0 1 0,1 0 16,-1-22-16,0 1 0,0 20 15,0-20-15,-21-1 0,21 1 0,1 20 16,-22 1-16,0 0 0,0 21 0,0-1 16,0 1-16,0 64 31,-22-22-31,22 21 16,-21 0-16,21 1 0,-21-1 0,21 22 15,0-22-15,0 21 0,0-20 0,0-1 16,0 0-16,0 1 0,0-22 15,0 21-15,0-21 0,0 22 16,21-22-16,-21 0 0,21-21 0,1 21 16,-1 0-16,0-21 0,0 0 0,0 0 15,0 0-15,22 0 0,-22 0 16,21 0-16,-21-21 0,1 0 0,20 0 16,-21 0-16,21-22 0,-20 22 0,-1-21 15,0-22-15,21 22 0,-21-21 16,1-1-16,-1 1 0,0-1 0,0 1 15,0-1-15,0 22 0,1-1 16,-1 1-16,-21 21 0,0 0 16,0 0-16,0 42 15,-21 0 1,21 21-16,-22-21 0,22 43 0,-21-22 16,21 22-16,0-22 0,0 22 0,-21-1 15,21-21-15,-21 22 0,21-22 16,0 1-16,0-1 0,0-21 0,0 21 15,-21-20-15,21-1 0,0 0 0,0 0 16,0 0-16,21 0 16,0-21-16,0 0 15,0 0-15,1-21 0,-1 0 16,0 21-16,0-21 0,0-21 0,0 20 16,22 1-16</inkml:trace>
  <inkml:trace contextRef="#ctx0" brushRef="#br0" timeOffset="96711.88">11959 6583 0,'0'0'16,"-42"0"-16,21 0 0,-1 21 0,1-21 0,42 0 16,1 0-1,-1 0-15,21-21 0,-21 21 16,22-21-16,-1 21 0,0-21 0,22 21 15,-43-22-15,21 22 0,1-21 16,-22 0-16</inkml:trace>
  <inkml:trace contextRef="#ctx0" brushRef="#br0" timeOffset="98728.98">13398 6350 0,'0'0'0,"0"21"0,0 0 0,0 1 16,22-22-16,-1 0 15,0 21-15,0-21 0,0 0 0,0 0 16,22 0-16,-22 0 0,21-21 16,-21-1-16,22 1 0,-22 0 0,21 0 15,1 0-15,-22-22 0,21 22 0,-21-21 16,0 0-16,1-1 0,-1 1 16,-21 0-16,0-1 0,0 1 0,0-22 15,0 22-15,0 0 0,0 21 16,-21-22-16,-1 22 0,1 21 15,0 0-15,0 21 0,0 0 16,21 22-16,0-1 0,0 22 16,-21-22-16,21 21 0,-22 1 0,22-1 15,-21 1-15,21-1 0,0 22 0,0-21 16,0 20-16,0-20 0,0-1 16,0 1-16,0-22 0,-21 22 0,21-22 15,0 0-15,0-21 0,0 22 0,-21-22 16,21 0-16,-21-21 0,0 21 15,-1-21-15,1 0 0,0 0 16,0 0-16,0 0 0,0-21 16,-1 0-16,1 0 0,0 0 15,0-22-15,0 22 0,-22-21 0,22-1 16,0 1-16,0 0 0,21 21 0,-21-1 16,21 1-16,-21 0 0,21 42 15,0 0 1,0 1-16,0 20 0,0-21 15,21 21-15,0-20 0,-21 20 0,21 0 16,0-21-16,-21 22 0,21-22 16,1 0-16,-1 21 0,21-20 15,-21-1-15,0-21 0,22 21 0,-22 0 16,21-21-16,-21 0 0,22 0 0,-1 0 16,0 0-16,1-21 0,-1 0 15,0 0-15,22-1 0,-22-20 0,1 21 16,20-21-16,-21-1 0,-20 1 0,20 0 15,0-1-15,-21-20 0,1 20 16,-1 1-16,-21 0 0,0-1 0,21 22 16,-21 0-16,0 42 31,0 0-31,-21 1 0,21-1 0,0 0 16,0 21-16,-21-21 0,21 22 15,-22-22-15,22 0 0,-21 21 16,21-20-16,0 41 0,-21-42 15,21 0-15,-21 22 0,21-22 16,0 0-16,0 0 16,0 0-16,-21-21 0,21 22 15,0-44 17,21 1-32,-21 0 15,21 0-15,0 0 0,-21-22 0,21 22 16,1-21-16,-1 21 15,0-22-15,0 1 0,0 21 0,0-21 16,1 20-16,-1 1 0,0 0 0,0 21 16,0 0-1,-21 21-15,0 0 16,0 1-16,0 20 16,0-21-16,0 0 0,21 0 0,-21 1 15,0-1-15,0 0 0,0 0 0,22 0 16,-1 0-16,0 1 0,-21-1 15,21 0-15,0-21 0,-21 21 0,21-21 16,1 0-16,-22 21 0,21-21 0,0 0 16,0 0-16,0 0 15,0 0-15,1 0 0,-1 0 16,21-21-16,-21 0 0,0 21 0,1-21 16,-1 0-16,0-1 0,0-20 0,0 21 15,0-21-15,1 20 0,-22-20 16,21 21-16,0-21 0,-21 20 0,0 1 15,0 0-15,0 42 32,0 0-32,0 1 0,-21-1 15,0 0-15,21 21 0,-22-21 16,1 1-16,0 20 0,0-21 0,21 0 16,-21 0-16,0 1 0,21-1 15,0 0-15,-22 0 0,22 0 16,-21-21-16,21 21 0,-21-21 15,42-21 17,0 0-32,-21 0 0,22 21 15,-1-42-15,-21 20 0,21 1 0,0 0 16,0 0-16,-21-21 0,21 20 0,1 1 16,-1 0-16,0 0 15,0 21-15,-21 21 16,0 0-1,0 0-15,0 1 16,0-1-16,0 0 0,0 0 0,0 0 16,0 0-16,0 1 0,0-1 15,0 0-15,21-21 0,0 21 16,1-21-16,-1 0 0,0 0 0,21 0 16,-21 0-16,1 0 0,-1 0 15,21 0-15,-21 0 0,0 0 16,22 0-16,-22-21 0,0 0 0,21 0 15,-20-1-15,-1-20 0,0 21 0,0-21 16,0-1-16,0 22 16,1-21-16,-1-1 0,0 1 0,-21 21 15,0 0-15,0 0 0,0-1 0,0 44 32,0-1-32,0 0 0,0 0 0,-21 0 15,21 22-15,-21-22 0,-1 21 16,22-21-16,0 22 0,0-22 0,0 0 15,0 0-15,0 0 0,0 0 0,0 22 16,0-22-16,0 0 16,22-21-16,-1 21 0,0-21 0,0 0 15,0 0-15,0 0 0,1 0 0,-1 0 16,0 0-16,0 0 0,21 0 16,-20-21-16,-1 0 0,0 0 15,21 0-15,-21-1 0,1 1 0,-22-21 16,21 0-16,-21-1 0,0-20 0,0 20 15,0-20-15,0-1 0,-21 22 16,-1 0-16,-20-1 0,21 22 0,-21 0 16,-22 21-16,22 0 0,-1 0 0,-20 0 15,21 21-15,-1 22 0,-20-22 16,42 21-16,-22 0 0,22 1 16,-21-1-16,42 0 0,0-20 0,0 20 15,0 0-15,0-21 0,21 22 0,21-22 16,-21 0-16,22 0 0,-22 0 15,21 1-15,1-22 0,-22 21 0,21-21 16,0 0-16,1 0 0,-1 0 16,0 0-16,1 0 0</inkml:trace>
  <inkml:trace contextRef="#ctx0" brushRef="#br0" timeOffset="99500.32">16404 6541 0,'0'0'0,"-21"-22"0,0 1 0,0 0 0,-1 21 15,22 21 1,0 0-16,0 1 16,0-1-16,0 21 0,0-21 15,0 22-15,22-22 0,-22 21 0,21 0 16,-21-20-16,21-1 0,0 21 16,-21-21-16,0 0 0,0 1 0,21-22 15,0 21-15,-21 0 0,22-21 16,-1 0-16,0 0 15,0 0-15,0 0 0,0-21 16,1 0-16,-1-1 0,-21 1 16,21 0-16,0-21 0,0-1 15,-21 1-15,21 0 0,1-1 0,-22 1 16,0 0-16,0 21 0,21-22 16,-21 22-16,0 0 15,0 42 1,0 0-1,0 0-15,0 1 0,21-1 16,0 0-16,0-21 0,0 0 16,1 0-16,-1 0 0,0 0 15,21 0-15,-21 0 0,1 0 0,20 0 16,0 0-16,-21-21 0,22 0 0,-22-1 16,21 1-16,-21 21 0,1-21 15,-22 0-15,0 0 0,21 0 0,-42 21 31,-1 21-15,1 0-16,21 0 0,-21 0 0,0 22 16,0-22-16,0 21 0,-1-21 15,22 22-15,-21-1 0,0-21 0,21 21 16,-21-20-16,21-1 0,0 0 0,0 0 16,0 0-16,0 0 0,0 1 15,21-1-15,0-21 0,0 0 16,1 0-16,-1 0 0,0 0 0,21 0 15,-21 0-15,22 0 0,-22 0 16,21-21-16,-21 21 0,1-22 0,-1 1 16,0 0-16,0-21 0,0-1 15,-21 22-15,0-21 0,0 0 16,0-22-16,0 22 0,0-1 0,-21 22 16,0-21-16,0 21 0,0 0 0,-22 21 15,22 0-15,0 0 0,-21 21 16,20 0-16,-20 0 0,21 0 0,0 0 15,0 22-15,-1-22 0,1 0 0,21 21 16,0-20-16,0-1 0,0 0 16,0 0-16,0 0 0,21-21 15,1 0-15,20 0 0</inkml:trace>
  <inkml:trace contextRef="#ctx0" brushRef="#br0" timeOffset="99780.42">17949 6350 0,'0'0'0,"-42"-63"31,21 63-31,0 0 0,-1 21 0,1 0 16,0 0-16,-21 21 0,21-20 16,-1 20-16,1 0 0,-21 1 0,21-1 15,21 0-15,-21 1 0,21-1 16,0 0-16,0 1 0,0-22 0,0 0 15,0 21-15,0-21 0,21 1 0,0-1 16,0 0-16,21-21 0,1 21 16,-22-21-16,21 0 0,1 0 15,-1 0-15,0 0 0,22 0 0,-22 0 16,22 0-16,-1 0 0,1-21 0,-1 0 16,1 0-16,-1-1 0</inkml:trace>
  <inkml:trace contextRef="#ctx0" brushRef="#br0" timeOffset="101460.43">18690 6668 0,'0'0'0,"42"-276"31,-42 255-31,-21 0 0,0 21 0,0 0 16,-21 0-16,20 0 15,-20 0-15,0 21 0,-1 0 0,1 22 16,0-1-16,-1-21 0,22 22 0,-21-1 16,21 0-16,0 1 0,-1-1 15,22-21-15,-21 21 0,21-20 0,0 20 16,0-21-16,0 0 0,0 0 0,21-21 15,1 22-15,-1-22 0,0 0 16,0 0-16,0 0 0,0 0 0,22 0 16,-22 0-16,0-22 0,21 1 0,-20 0 15,20 0-15,-21 0 0,0-22 16,22 1-16,-22 0 0,21-1 0,-21-20 16,0 21-16,1 20 15,-1-20-15,-21 21 0,0 0 0,0 0 16,0 42-16,0 0 15,0 0-15,-21 0 0,21 22 16,-22-22-16,22 21 0,-21-21 0,21 22 16,0-1-16,0-21 0,0 21 15,0-20-15,0-1 0,0 0 16,0 0-16,0 0 0,21 0 0,1 1 0,-1-22 16,0 0-16,0 0 0,0 0 15,0 0-15,1 0 0,20 0 0,-21 0 16,0-22-16,0 1 0,22 0 15,-22 0-15,0-21 0,0-1 16,22 1-16,-22-22 0,0 1 0,21-1 16,-21 1-16,1-1 0,20 1 0,-21-1 15,0 22-15,0-21 0,1 20 16,-22 22-16,0-21 0,0 21 0,0-1 16,-22 44-1,1-1-15,0 21 16,0-21-16,0 22 0,0-1 0,-1 0 15,22 22-15,-21-1 0,21-20 16,-21 20-16,21 1 0,-21-22 0,21 0 16,0 1-16,0-1 0,0 0 15,0 1-15,0-22 0,0 0 16,0 0-16,0 0 0,21 0 0,0-21 16,0 0-16,1 0 0,20 0 15,-21 0-15,0 0 0,0 0 16,22-21-16,-22 0 0,21 0 0,1 0 15,-22-22-15,21 22 0,0-21 0,-20 0 16,20 20-16,-21-20 0,0 21 16,0 0-16,1 21 0,-22 21 15,0 0-15,0 0 16,0 0-16,-22 1 0,22 20 16,0-21-16,-21 0 0,21 22 15,-21-22-15,21 0 0,0 0 0,0 0 16,0 0-16,0 1 15,21-22-15,0 21 0,1-21 16,20 0-16,-21 0 16,0 0-16,22 0 0,-22-21 0,21-1 15,0 22-15,-20-21 0,20 0 0,-21-21 16,21 21-16,-20-22 0,20 22 16,-21 0-16,0-21 0,0 20 0,1 1 15,-1 0-15,-21 42 31,-21 0-31,-1 1 0,1-1 16,21 21-16,-21-21 0,21 0 0,-21 1 16,21-1-16,0 0 0,0 0 15,0 0-15,0 0 0,0 1 0,0-1 16,21-21 0,0 0-16,0 0 15,1 0-15,-1 0 0,0 0 0,0 0 16,0 0-16,0-21 0,1-1 0,-1 1 15,-21 0-15,0 0 0,21-21 16,-21 20-16,0 1 0,0 0 0,0 0 16,-21 0-16,0 21 0,-1 0 15,1 0-15,0 0 0,0 0 16,0 0-16,0 0 0,-1 0 0,1 0 16,0 0-16,42 0 31,0 0-31,1 0 0,-1-21 15,21 21-15,-21-22 0,22 1 16,-1 21-16,0-21 0,1 0 0,20 0 16,-21 21-16,1-21 0,-1-1 15,0 22-15,1 0 0,-1-21 0,-21 21 16,0 0-16,1 0 0,-1 21 0,0-21 16,-21 22-16,0 20 15,0-21-15,0 0 0,0 22 0,0-22 16,0 0-16,0 21 0,0-21 0,0 1 15,0 20-15,0-21 0,0 0 16,0 0-16,0 1 0,0-1 0,0 0 16,0 0-16,0 0 0,0 0 15,-21-21-15,21-21 32,0 0-32,0 0 15,0 0-15,21 0 0,0-1 16,0-20-16,0 21 0,22-21 15,-22-1-15,21 1 0,1 0 16,-1-1-16,-21 1 0,21 0 0,1 20 16,-1-20-16,0 21 0,1 0 15,-1 21-15,-21 0 0,0 0 0,1 0 16,-1 0-16,0 42 0,-21-21 16,0 0-16,0 22 0,0-1 15,-21 0-15,0 1 0,21-1 0,-22-21 16,1 22-16,21-22 0,0 21 15,0-21-15,-21 0 0,21 1 0,0-1 16,0 0-16,0 0 0,21-21 16,0 0-16,1 0 15,-1 0-15,21 0 16,-21-21-16,0 21 0,22-21 0,-22 0 16,21-1-16,-21 1 0,22 0 15,-22 0-15,21-21 0,-21-1 0,1 22 16,-1-21-16,0 21 0,0-22 0,-21 1 15,0 21-15,0-22 0,0 22 16,-21-21-16</inkml:trace>
  <inkml:trace contextRef="#ctx0" brushRef="#br0" timeOffset="101677.46">20913 6096 0,'0'0'0,"-43"-21"16,-63 21 0,85 0 31,0 0-47,0 0 15,0 0-15,0 21 0,-1-21 0,-20 21 16</inkml:trace>
  <inkml:trace contextRef="#ctx0" brushRef="#br0" timeOffset="101883.93">19029 6308 0,'0'0'0,"-106"0"31,148 0-31,-21 0 0,22 0 16,-1 0-16,0 0 0,22 0 0,-1 0 15,-20 0-15,20 0 0,1 0 16,-1 0-16,1 0 0,-22 0 0,22 0 16,-22 0-16,-21 0 0,0 0 15,-42 0 1,-21 0-16,-1 0 0</inkml:trace>
  <inkml:trace contextRef="#ctx0" brushRef="#br0" timeOffset="102516.09">11282 7747 0,'0'0'0,"84"-63"31,-84 41-31,22 1 0,-22 0 16,0 0-16,-22 21 0,1-21 15,-21 21-15,21 0 0,-22 0 16,1 21-16,0-21 0,-1 21 0,-20 21 16,21-20-16,-1 20 0,1 0 15,0 1-15,-1 20 0,1 1 0,21-1 16,0 1-16,-1-1 0,1 1 16,0-1-16,21-21 0,-21 22 0,21-22 15,0 22-15,0-22 0,0-21 0,0 22 16,21-22-16,0 21 0,0-21 15,1 0-15,20-21 0,0 22 0,1-22 16,-1 0-16,0 0 0,1 0 0,20-22 16,1 1-16,-22 0 0,21 0 15,-20 0-15,20 0 0,-20-1 0,-1-20 16,0 21-16,1-21 0,-1-1 0</inkml:trace>
  <inkml:trace contextRef="#ctx0" brushRef="#br0" timeOffset="104036.44">11620 8297 0,'0'0'0,"22"-42"0,-1 0 0,-21 21 0,0-22 16,0 1-16,0 21 0,0 0 0,0-1 15,0 44 1,0-1 0,-21 0-16,21 0 0,-22 21 0,22 1 15,0-22-15,-21 21 0,21 1 16,-21-1-16,21 0 0,0-21 0,0 22 16,0-1-16,0-21 0,0 0 0,0 1 15,0-1-15,0 0 0,0 0 16,21-21-16,0 0 0,1 0 15,-1 0-15,0 0 0,21 0 16,-21 0-16,22 0 0,-22-21 0,21 0 16,-21 0-16,1-1 0,20 1 15,-21-21-15,0 21 0,0-22 0,1 1 16,-22 0-16,0-1 0,0 1 0,0 0 16,0-1-16,-22 22 0,-20-21 15,21 21-15,0 0 0,-22-1 0,22 1 16,-21 21-16,21 0 0,-22 0 0,22 21 15,0 1-15,-21-1 0,21 0 16,-1 21-16,1-21 0,0 22 0,0-1 16,21-21-16,0 22 0,0-1 0,0-21 15,0 21-15,0-20 16,21-1-16,0 0 0,0 0 0,1 0 16,20 0-16,-21-21 0,21 0 0,1 22 15,-1-22-15,-21 0 0,22 0 0,-1 0 16,0 0-16,1-22 0,-1 1 15,0 0-15,-21 0 0,22 0 0,-22 0 16,0-1-16,0-20 0,22 21 0,-43-21 16,21-1-16,0 22 0,0-21 15,-21 21-15,0-22 0,0 22 16,21 0-16,-21 42 16,0 0-1,0 0-15,0 1 0,0-1 0,-21 0 16,21 21-16,-21-21 0,21 1 0,0 20 15,0-21-15,0 21 0,0-20 16,0-1-16,0 0 0,0 0 0,0 0 16,0 0-16,21-21 0,0 0 15,0 22-15,1-22 0,-1 0 16,0 0-16,0 0 0,0 0 0,0 0 16,22-22-16,-22 22 0,0-21 0,21 21 15,-20-21-15,-1 0 0,0 0 16,21 0-16,-21-1 0,1-20 15,-22 21-15,21-21 0,-21 20 0,21 1 16,-21 0-16,0 42 31,0 0-31,0 1 16,-21-1-16,21 21 0,0-21 0,0 0 16,0 1-16,0-1 0,0 0 15,0 0-15,0 0 0,21 0 16,0-21-16,0 0 0,0 22 0,1-22 15,-1 0-15,21 0 0,-21 0 16,22 0-16,-1 0 0,-21-22 0,21 1 16,1 21-16,-1-21 0,-21 0 0,22 0 15,-22 0-15,21-1 16,-21-20-16,0 21 0,1-21 0,-1-1 16,0 1-16,0 21 0,-21-22 0,0 22 15,0 0-15,0 0 0,0 42 16,0 0-1,0 22-15,0-22 0,0 0 0,-21 21 16,0-21-16,21 22 0,-21-22 16,-1 0-16,22 21 0,-21-20 0,0-1 15,21 0-15,-21 0 0,0-21 16,21 21 0,0-42-1,0 0 1,21 0-16,0 0 0,0-1 0,0 1 15,1-21-15,-1 21 0,21-22 16,-21 1-16,22 0 0,-1 21 0,-21-22 16,21 22-16,1-21 0,-22 21 0,21 21 15,-21 0-15,1 0 0,-1 0 16,0 21-16,0 0 0,-21 0 0,0 0 16,0 22-16,0-22 0,0 21 0,0 0 15,0-20-15,0 20 0,0-21 16,0 21-16,21-20 0,0-1 15,-21 0-15,22 0 0,-1 0 0,0 0 16,0-21-16,21 22 0,-20-22 16,-1 0-16,21 0 0,-21 0 0,22 0 15,-1 0-15,-21 0 0,21-22 0,-20 1 16,20 21-16,-21-21 0,0 0 16,22-21-16,-22 20 0,0-20 0,21 0 15,-21-22-15,1 22 0,-1-22 0,0 1 16,0-1-16,0 22 0,-21-21 15,21 20-15,-21 1 0,22 21 0,-22 0 16,0-1-16,0 1 0,0 42 31,0 22-31,-22-22 0,1 21 16,21 1-16,-21 20 0,21-21 0,-21 22 16,0-22-16,21 22 0,0-22 15,0 0-15,-21 1 0,21-1 0,0 0 16,-22-20-16,22 20 0,0-21 0,0 0 15,0 0-15,0 1 16,22-22-16,-1 0 0,0 0 16,0 0-16,0 0 0,0 0 15,1 0-15,-1 0 0,21-22 0,-21 1 16,0 0-16,1 0 0,20 0 16,-21 0-16,0-22 0,0 22 15,1-21-15</inkml:trace>
  <inkml:trace contextRef="#ctx0" brushRef="#br0" timeOffset="104243.85">14287 8128 0,'0'0'16,"-21"21"-16,0-21 0,63 0 15,-20 0 1,20 0-16,-21 0 0,21 0 0,1 0 15,-1 0-15,0 0 0,1 0 16,-1 0-16,0-21 0,-20 21 0,20 0 16,-21-21-16,0 21 0,0-21 15,1 0-15,-1 21 0</inkml:trace>
  <inkml:trace contextRef="#ctx0" brushRef="#br0" timeOffset="104612.45">16531 8107 0,'0'0'0,"-21"-64"31,0 43-31,21 0 0,0 42 32,0 0-32,0 1 15,0-1-15,0 21 0,0 0 0,0-20 16,0 20-16,0 0 0,0 1 0,0-1 16,0-21-16,0 21 15,0-20-15,0-1 0,0 0 0,0 0 16,0 0-16,0 0 0,0 1 0,21-22 31,0 0-15,0-22-16,22 22 0,-22-21 0,21 0 15</inkml:trace>
  <inkml:trace contextRef="#ctx0" brushRef="#br0" timeOffset="104979.41">17145 8107 0,'0'0'0,"42"-42"0,-21 20 16,1 1-16,-1 0 0,-42-21 31,-22 42-31,22 0 0,0 0 0,-21 21 16,20-21-16,-20 21 0,21 0 15,-21 0-15,20 1 0,1-1 0,0 0 16,21 0-16,0 0 0,0 0 16,0 1-16,42-22 15,-20 0-15,-1 0 0,0 21 0,21-21 16,1 0-16,-22 0 0,21 21 0,0 0 15,-20-21-15,20 21 0,-21 0 16,0-21-16,22 22 0,-22-1 0,-21 0 16,0 42-1,0-41-15,0-1 16,-21 0-16,-22-21 0,22 21 0,-21-21 16,21 0-16,-22 21 0,22-21 0,-21 0 15,-1 0-15,22 0 0,-21 0 16,21 0-16,0 0 0,-1 0 0,1 0 15,0-21-15,21 0 0,-21 21 16,21-21-16,-21 0 0,21-1 0,0 1 16,0 0-16</inkml:trace>
  <inkml:trace contextRef="#ctx0" brushRef="#br0" timeOffset="105308.24">16510 7641 0,'0'0'0,"-21"0"0,-64 43 16,64-43-16,0 21 15,0 0-15,21 0 0,0 0 0,21 0 16,0-21-16,0 0 16,0 0-16,22 0 0,-22 0 15,21 0-15,-21-21 0,0 0 0,22 21 16,-43-21-16,21 0 0,-21 0 15,0-1-15,0 1 0,0 0 0,-21 0 16,0 0-16,-1 21 16,-20 0-16,21 0 0,-21 0 15,20 0-15,1 21 0,-21 0 0,21 0 16,0 0-16,-1 1 0,22-1 0,0 0 16,0 0-16,0 0 0,0 0 15,22 1-15,20-1 0,-21-21 16,21 21-16,1-21 0</inkml:trace>
  <inkml:trace contextRef="#ctx0" brushRef="#br0" timeOffset="105987.93">19367 8065 0,'0'0'0,"-21"0"0,0 0 16,0 0-16,21-22 15,0 1-15,0 0 16,0 0-16,0 0 0,21 0 16,0-1-16,0 1 0,1 0 15,-1 0-15,0 0 0,-21 0 0,0-1 16,21 22-16,0 0 15,-21 22 1,0 20-16,0-21 16,-21 0-16,0 22 0,21-1 15,0-21-15,-21 21 0,21 1 0,-21-1 16,21 0-16,-22 1 0,22-22 16,-21 21-16,21 1 0,0-22 0,0 0 15,-21 21-15,21-21 0,-21 1 16,21-1-16,-21-21 0,21 21 0,0 0 15,-21-21-15,21 21 0,-22-21 0,1 0 16,0 21-16,0-21 16,0 0-16,-22 0 0,22 0 0,0 0 15,-21 0-15,21 0 0,-22 0 16,22 0-16,-21 0 0,21 0 0,-1 0 16,-20 0-16,21 0 0,0 0 0,0 0 15,42 0 16,21 0-31,-21 0 0,22 0 16,-1-21-16,0 21 0,1 0 16,-1 0-16,21 0 0,-20 0 15,20 0-15,1 0 0,-22 0 0,22 0 16,-22 0-16,0 0 0,22 0 0,-43 0 16,21 0-16,-21 0 0,1 0 15,-1 0-15,0 0 0,0 0 47,0-21-31</inkml:trace>
  <inkml:trace contextRef="#ctx0" brushRef="#br0" timeOffset="106180.41">20722 8573 0,'-21'0'78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A6B-65A5-46A8-BEEA-A76EBCBC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D6E6E-4640-4555-A8DC-BBA60769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3B639-08C4-4E7F-9C6B-DED47114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2E42-9ECD-4113-A11D-83BA9B25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C8DC-AD1C-4269-A542-971F5C7F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9D49-1D09-45C2-8E9C-289F3713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4B68-8877-45FB-9C9E-134B1D18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7CE3-3969-47DE-B2E9-4794FB8E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076C-D0A5-4098-AA6A-2A322AA8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0356-9AC8-4A7B-B800-4690BBB7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9642-8316-45F4-BABC-065B486C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D24D-C16F-44DE-B0B3-6E84B036D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40D9-78E1-4854-8D10-D17D1969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A715-88E1-4761-BB04-F26D93A3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7BA6-0777-452D-961A-73B31420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107D-4931-426E-BBFE-9F4D2414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2671-001E-44F2-9C6D-86DD1B2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CFD2-A31B-40EB-B815-C16631FF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5F83-E91C-4DAE-AC2B-2FF157F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1979-D649-4E5E-9C21-5C906C9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3E1B-A108-4229-9B61-B43A530A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F5D-C204-40E1-B726-EC32D854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9C09-E83B-43AF-9A7B-DBD19352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BDD2-0F00-4078-BF4B-A214574B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2138-5D1E-413E-BDC0-57226356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75A6-2D96-4098-8ECC-42E4952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AB6D-9CDE-4A6E-A47D-3A3274B2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24034-7FF7-4EDB-BBF6-431FD775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1AC0-9070-451B-8917-78D4A5FF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0F2CE-8AE6-47BD-A0C6-90566412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5A4E-8598-4149-9D3F-1E465E38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078-C492-411B-B995-EA87018C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5291E-0A9A-4D91-9417-956A9C0E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9D56-5ABE-4472-B0F3-07D28C5C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8426-360A-4C1B-8E25-24D045EF7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91C32-88B0-4222-B088-3CB2A6415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68EA1-8FF3-4A1D-8584-B62AAB5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FBFF0-0A8E-4C8B-B7A6-B6BAED09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7E0ED-33F9-465E-BC71-E339CFC9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347-C474-4CE8-9012-A8FAC72C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6B693-75B7-41FA-B066-3B0CD6C0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FD25D-8501-4753-98F9-81DEB96D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E282A-4DBD-49C8-877A-955B34B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2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835E4-81C1-4F95-8307-C08F86B6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35F78-CFDB-40AC-A7D9-E56FAB3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DE6B-CB45-4579-8B7A-B100C3F9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BB94-2A20-474F-A1C4-72733964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95A-8C01-415A-97CC-B2A37836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EB750-0895-4E0D-8725-CC9F3553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77FD-595E-4A61-992C-EBA750F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FA72-F145-42DE-BD80-0F0CEE44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ABCE-5BFC-44D4-9887-C321274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0B69-6B34-4DD3-B24F-70AE7094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00ED3-8E9F-496E-BA52-29E27A647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A90-182D-485E-9864-B54BCFFB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93FB-6FD4-4691-970F-58E5DA89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4033-58B4-4D5B-A0F4-C0654B91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ED23-5D21-42A3-99D2-534AD368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6C814-9753-4C19-A1AA-F13D82F3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5E5F-4132-40A5-A6B9-F4523CE0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6822-F474-4071-938D-07E67C399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60A5-D7AE-47F0-AF76-B788BCF31A6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9416-4C5D-4FDC-BEB4-F71E477E5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07A30-2E66-45E3-8167-3148D5A5F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28AD-1653-4C54-8395-1C96D4399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E91E1-2969-41EB-8238-0C2A907876D6}"/>
                  </a:ext>
                </a:extLst>
              </p14:cNvPr>
              <p14:cNvContentPartPr/>
              <p14:nvPr/>
            </p14:nvContentPartPr>
            <p14:xfrm>
              <a:off x="68400" y="91440"/>
              <a:ext cx="7163280" cy="43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E91E1-2969-41EB-8238-0C2A90787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82080"/>
                <a:ext cx="718200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3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F812CD-271B-4274-8282-A65A5B1DAE94}"/>
                  </a:ext>
                </a:extLst>
              </p14:cNvPr>
              <p14:cNvContentPartPr/>
              <p14:nvPr/>
            </p14:nvContentPartPr>
            <p14:xfrm>
              <a:off x="129600" y="243720"/>
              <a:ext cx="8534520" cy="298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F812CD-271B-4274-8282-A65A5B1DAE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34360"/>
                <a:ext cx="8553240" cy="29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3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B86E1-9AB7-4FDA-BD08-5C7D1A7C54C8}"/>
                  </a:ext>
                </a:extLst>
              </p14:cNvPr>
              <p14:cNvContentPartPr/>
              <p14:nvPr/>
            </p14:nvContentPartPr>
            <p14:xfrm>
              <a:off x="60840" y="0"/>
              <a:ext cx="86569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B86E1-9AB7-4FDA-BD08-5C7D1A7C5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8675640" cy="68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BC5B20-E9D9-4107-BC16-F877E32B7E16}"/>
                  </a:ext>
                </a:extLst>
              </p14:cNvPr>
              <p14:cNvContentPartPr/>
              <p14:nvPr/>
            </p14:nvContentPartPr>
            <p14:xfrm>
              <a:off x="0" y="1364040"/>
              <a:ext cx="12085560" cy="435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BC5B20-E9D9-4107-BC16-F877E32B7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54680"/>
                <a:ext cx="1210428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4BA487-5D97-47EB-81D0-D275B1A6B336}"/>
                  </a:ext>
                </a:extLst>
              </p14:cNvPr>
              <p14:cNvContentPartPr/>
              <p14:nvPr/>
            </p14:nvContentPartPr>
            <p14:xfrm>
              <a:off x="99000" y="0"/>
              <a:ext cx="840528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4BA487-5D97-47EB-81D0-D275B1A6B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842400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07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C070C4-79D2-4F8E-AB52-1E771E140E0A}"/>
                  </a:ext>
                </a:extLst>
              </p14:cNvPr>
              <p14:cNvContentPartPr/>
              <p14:nvPr/>
            </p14:nvContentPartPr>
            <p14:xfrm>
              <a:off x="205560" y="205920"/>
              <a:ext cx="745272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C070C4-79D2-4F8E-AB52-1E771E140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96560"/>
                <a:ext cx="747144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6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C36C6A-EA38-4D27-BDC1-EAD7ABA1FAC5}"/>
                  </a:ext>
                </a:extLst>
              </p14:cNvPr>
              <p14:cNvContentPartPr/>
              <p14:nvPr/>
            </p14:nvContentPartPr>
            <p14:xfrm>
              <a:off x="693360" y="0"/>
              <a:ext cx="2194920" cy="106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C36C6A-EA38-4D27-BDC1-EAD7ABA1FA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-9360"/>
                <a:ext cx="221364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04693E-C8C1-445A-8F4A-5BD397F1CC5C}"/>
                  </a:ext>
                </a:extLst>
              </p14:cNvPr>
              <p14:cNvContentPartPr/>
              <p14:nvPr/>
            </p14:nvContentPartPr>
            <p14:xfrm>
              <a:off x="45720" y="945000"/>
              <a:ext cx="8572680" cy="425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04693E-C8C1-445A-8F4A-5BD397F1C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935640"/>
                <a:ext cx="8591400" cy="42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67EA0-CE66-4442-82A1-BB48B87B9BA7}"/>
                  </a:ext>
                </a:extLst>
              </p14:cNvPr>
              <p14:cNvContentPartPr/>
              <p14:nvPr/>
            </p14:nvContentPartPr>
            <p14:xfrm>
              <a:off x="7560" y="700920"/>
              <a:ext cx="8809200" cy="608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67EA0-CE66-4442-82A1-BB48B87B9B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00" y="691560"/>
                <a:ext cx="8827920" cy="61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8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19250-3135-40BB-88E2-C3C581CE17DC}"/>
                  </a:ext>
                </a:extLst>
              </p14:cNvPr>
              <p14:cNvContentPartPr/>
              <p14:nvPr/>
            </p14:nvContentPartPr>
            <p14:xfrm>
              <a:off x="144720" y="53280"/>
              <a:ext cx="842796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19250-3135-40BB-88E2-C3C581CE1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43920"/>
                <a:ext cx="844668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0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6F4ACB-992E-4122-8338-9E5D3943D5C3}"/>
                  </a:ext>
                </a:extLst>
              </p14:cNvPr>
              <p14:cNvContentPartPr/>
              <p14:nvPr/>
            </p14:nvContentPartPr>
            <p14:xfrm>
              <a:off x="380880" y="114480"/>
              <a:ext cx="6431760" cy="189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6F4ACB-992E-4122-8338-9E5D3943D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05120"/>
                <a:ext cx="6450480" cy="19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94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817FDA-8203-4A60-8CD2-08041C233BCF}"/>
                  </a:ext>
                </a:extLst>
              </p14:cNvPr>
              <p14:cNvContentPartPr/>
              <p14:nvPr/>
            </p14:nvContentPartPr>
            <p14:xfrm>
              <a:off x="0" y="30600"/>
              <a:ext cx="838980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817FDA-8203-4A60-8CD2-08041C233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40852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25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3F2-5F86-4961-8C64-74158AFE8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EF870-0612-466B-9F3A-A2F78AC6C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29803-7BCA-4022-91B3-B44FE4213241}"/>
                  </a:ext>
                </a:extLst>
              </p14:cNvPr>
              <p14:cNvContentPartPr/>
              <p14:nvPr/>
            </p14:nvContentPartPr>
            <p14:xfrm>
              <a:off x="655200" y="114480"/>
              <a:ext cx="11529360" cy="54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29803-7BCA-4022-91B3-B44FE4213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105120"/>
                <a:ext cx="11548080" cy="54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2022-02-07T04:27:33Z</dcterms:created>
  <dcterms:modified xsi:type="dcterms:W3CDTF">2022-02-07T04:28:23Z</dcterms:modified>
</cp:coreProperties>
</file>