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42:30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1270 0,'21'0'32</inkml:trace>
  <inkml:trace contextRef="#ctx0" brushRef="#br0" timeOffset="652.58">2032 677 0,'0'0'0,"-21"-21"31,0 21-31,21 21 0,-22 1 16,1-1-16,21 21 0,-21 0 15,0 1-15,0 20 0,0 1 16,-1 20-16,1-20 0,0 21 15,-21-22-15,21 22 0,-22-1 16,22-20-16,-21 21 0,21-22 0,-22 1 16,22-1-16,0 1 0,0-22 15,0 0-15,-1 1 0,22-22 16,-21 0-16,21 0 0,21-42 31,1-21-31,-1 20 0,21-20 0,-21 0 16,0-22-16</inkml:trace>
  <inkml:trace contextRef="#ctx0" brushRef="#br0" timeOffset="943.44">2095 508 0,'0'0'0,"0"-21"0,0 0 31,0 63-31,-21-21 0,21 22 15,0-1-15,0 21 0,-21-20 16,21 41-16,0-20 0,0-1 16,0 22-16,0-21 0,0-1 0,0 1 15,0-1-15,0 1 0,0-22 16,0 64-16,0-43 16,0-20-16,0-1 0,0 0 15,0-21-15,0 22 0,0-22 0,0 0 16,0 0-16,0 0 0,-21-42 31,21 0-15,-21 0-16</inkml:trace>
  <inkml:trace contextRef="#ctx0" brushRef="#br0" timeOffset="1151.97">1439 1482 0,'0'0'0,"-21"0"0,0 0 0,42 0 32,0 0-32,0 0 15,1 0-15,-1 0 0,21 0 0,0-21 16,1 21-16,-22-22 0,21 22 16,1 0-16,-1-21 0,0 21 0,1 0 15,-1-21-15,0 21 0,1 0 16,-22-21-16,21 21 0</inkml:trace>
  <inkml:trace contextRef="#ctx0" brushRef="#br0" timeOffset="1900.14">2794 1334 0,'0'0'0,"21"0"15,-21-22 1,0 1-1,0 0 1,-21 21-16,0 0 0,0 0 0,-1 0 16,1 0-16,0 0 15,0 0-15,0 0 0,-22 0 16,22 21-16,0 0 0,0 1 16,0-1-16,0 0 0,-1 0 15,1 0-15,0 0 0,0 1 16,21-1-16,0 0 0,0 0 15,0 0-15,21-21 16,0 0-16,0 0 0,1 0 16,20 0-16,-21 0 0,0 0 15,22-21-15,-22 21 0,0-21 0,21 0 16,-21 0-16,1-1 0,-1 1 16,0 0-16,0 0 0,0 0 0,0 0 15,-21-1-15,0 44 63,0-1-63,0 21 0,0-21 15,0 22-15,0 20 0,0-21 0,0 22 16,0-1-16,0 1 0,0 21 16,0-22-16,0 22 0,0-22 15,0 1-15,0 20 0,0 1 0,22 0 16,20 148-16,-42-170 15,21 22-15,-21-22 0,21 1 16,0-1-16,-21-20 0,0 20 16,0-21-16,22 1 0,-22 20 15,0-20-15,0-22 0,0 21 0,-22 0 16,1-20-16,0 20 0,-21-21 16,-1 0-16,1 0 0,0-21 0,-22 22 15,1-22-15,-1 0 0,1 0 16,-22-22-16,22 1 0,-22-21 0,21 0 15,1-1-15,-1-20 0,1 20 16,21-20-16,-1-1 0,1 1 0,0-1 16,20-20-16,1 20 0,21 1 15,0-1-15,0 1 0,0-1 0,21 1 16,1 20-16,20-20 0,-21 21 16,21-1-16,1 1 0,-1 0 15,0-1-15,22 1 0,-22 0 16,22-1-16,-1 1 0</inkml:trace>
  <inkml:trace contextRef="#ctx0" brushRef="#br0" timeOffset="2295.63">2984 1503 0,'0'-21'31,"0"0"-31,0-1 16,22 22-16,-1-21 0,0 21 15,-21-21-15,21 21 0,0-21 0,-21 0 16,0 0-16,0-1 16,0 1-16,-21 21 15,0 0 1,0 0-16,0 0 15,-1 21-15,1 1 0,0-1 16,0 0-16,21 0 0,-21 0 16,21 0-16,0 1 0,0-1 0,0 21 15,0-21-15,0 0 0,21 1 16,0-1-16,0-21 0,0 0 16,22 0-16,-22 0 0,0 0 15,21 0-15,1-21 0,-22-1 16,21 1-16,1 21 0,-22-21 0,21 0 15,0 0-15,1-22 0</inkml:trace>
  <inkml:trace contextRef="#ctx0" brushRef="#br0" timeOffset="2731.94">3577 1249 0,'-21'0'16,"0"0"-16,21 21 0,-21 0 15,-1 0-15,22 1 0,-21-1 16,21 0-16,0 0 0,-21 0 0,21 0 15,-21 1-15,21-1 0,0 0 16,0 0-16,0 0 0,0 0 16,0 1-16,0-1 0,0 0 0,0-42 47,0 0-32,0-1-15,0 1 0,0 0 0,0 0 16,0-21-16,21 20 15,-21 1-15,21-21 0,0 0 0,1 20 16,20-20-16,-21 21 0,21-21 16,-20 20-16,20 1 0,0 0 0,1 0 15,-1 21-15,0 0 0,-21 0 16,22 21-16,-22 0 0,0 0 0,0 22 16,0-22-16,-21 21 0,0-21 15,0 43-15,0-22 0,0-21 16,-21 1-16,21-1 15,-21 0-15,0 0 0,0 0 0,21 0 16,0 1-16,-21-22 0,-1 21 16,22-42 15,0-1-31,22 22 0,-1-21 0</inkml:trace>
  <inkml:trace contextRef="#ctx0" brushRef="#br0" timeOffset="3343.65">4699 1037 0,'0'0'0,"-21"0"0,-106 0 31,84 0-31,22 0 0,-21 21 0,21 1 16,0-1-16,-43 42 16,43-42-16,-21 22 0,20-1 0,1 0 15,0-20-15,0 20 0,21 0 0,0-21 16,-21 22-16,21-22 0,0 21 16,0-21-16,0 1 0,0-1 15,21 0-15,-21 0 0,21-21 0,0 0 16,22 0-16,-22 0 0,21 0 15,-21-21-15,22 0 0,-1 0 16,0-1-16,22-20 0,-22 21 0,0-21 16,1-1-16,-1 1 0,0-22 15,1 22-15,-1-21 0,-21-1 16,0 1-16,22-22 0,-22 21 0,0 1 16,-21-1-16,0 1 0,21 21 15,-21-22-15,0 1 0,0 20 0,0-20 16,0 20-16,0-20 0,0 21 15,-21 20-15,21 1 0,-21 0 0,0 42 16,0 0-16,-1 1 16,1 41-16,0-21 0,0 22 15,21-1-15,-21 1 0,0 21 16,21-22-16,-22 22 0,22-22 0,-21 22 16,21-22-16,0 1 0,0-1 15,0 1-15,0-22 0,0 1 0,21-1 16,1 0-16,-1-21 0,-21 22 15,21-22-15,0 0 0,-21 0 0,21 0 16,0-21-16,-21 22 0,22-22 16,-1 0-16,0 0 0,0 0 0,0 0 15,0-22-15,1 22 16</inkml:trace>
  <inkml:trace contextRef="#ctx0" brushRef="#br0" timeOffset="3843.77">5567 1270 0,'0'0'0,"0"-21"0,0 0 16,0 0-16,0-1 15,0-20-15,0 21 0,0 0 0,0 0 16,-21-1-16,-1 1 0,1 0 16,0 0-16,0 21 0,0 0 0,0 0 15,-1 0-15,1 0 0,0 21 16,-21 21-16,21-20 0,-22 62 15,22-41-15,0-1 16,0 21-16,0-41 0,21 20 0,0 0 16,-22-21-16,22 22 0,0-22 15,0 0-15,0 0 0,22 0 16,-1-21-16,0 0 0,0 0 16,0 0-16,0 0 0,1-21 15,-1 0-15,21 0 0,-21 0 16,0 0-16,22-1 0,-22-20 0,0 21 15,0-21-15,0-1 0,1 1 16,-1 0-16,0 20 0,0-20 16,-21 21-16,0 0 0,0 42 15,0 0 1,0 0-16,-21 22 0,0-1 0,0-21 16,-1 21-16,22 1 0,0-1 15,-21 0-15,21-20 0,0 20 0,0-21 16,0 21-16,0-20 0,21 20 15,-21-21-15,22 0 0,-1 0 0,-21 1 16,21-1-16,0 0 16</inkml:trace>
  <inkml:trace contextRef="#ctx0" brushRef="#br0" timeOffset="4387.97">1609 2117 0,'0'0'0,"-22"0"0,1-21 16,-21 21-16,21 0 0,0 0 15,42 0 1,0 0 0,0 0-16,21 0 0,22 0 15,-22 0-15,22 0 0,20 0 16,-20 0-16,42-22 0,-22 22 0,22 0 15,21 0-15,0-21 0,21 21 16,1 0-16,-1-21 0,0 21 16,21 0-16,1-21 0,-1 21 15,0-21-15,22 21 0,169-21 16,-170-1-16,-21 22 0,1-21 0,-1 0 16,-21 21-16,0-21 0,-21 21 15,0-21-15,0 21 0,-21 0 0,-21-21 16,0 21-16,-1 0 0,-41-22 15,20 22-15,-42 0 0,22 0 0,-22-21 16,0 21-16,0 0 0,0 0 31,-42 0 16</inkml:trace>
  <inkml:trace contextRef="#ctx0" brushRef="#br0" timeOffset="5016.2">3810 4022 0,'0'-21'0,"0"42"0,21-64 15,-21 22-15,0 0 0,0 0 16,0 0 0,0 42 15,0 21-31,0-21 16,0 22-16,0-1 0,0 0 15,0 22-15,0-1 0,0-20 0,-21 20 16,21 1-16,-21-22 0,21 0 15,-21 22-15,21-22 0,0 1 0,-22-1 16,22 0-16,-21-21 0,21 22 16,0-22-16,0 0 0,-21 0 0,21 0 15,0 1 1,0-44 0,21 1-16,0 0 15,-21 0-15,22 0 0,-1 0 0</inkml:trace>
  <inkml:trace contextRef="#ctx0" brushRef="#br0" timeOffset="5360.17">4127 4339 0,'0'21'16,"0"22"-1,0-22-15,0 0 0,0 0 0,0 0 16,0 1-16,0-1 0,0 0 15,22-21 1,-1 0-16,0 0 16,0 0-1,-21-21-15,21 0 0,0-1 16,-21 1-16,0 0 16,0 0-16,0 0 0,0 0 15,0-1-15,-21 22 0,0 0 16,0 0-1,0 22-15,21-1 0,-21-21 16,21 21-16,0 0 0,-22-21 0,22 21 16,-21 0-16,42-21 31,1 0-31,-1 0 16</inkml:trace>
  <inkml:trace contextRef="#ctx0" brushRef="#br0" timeOffset="5883.65">6075 3704 0,'0'0'0,"0"-21"0,0-42 15,0 20-15,0 1 16,0 0-16,0 20 0,0-20 16,0 21-16,0-21 0,0 20 15,-21 44 1,21-1-16,0 21 0,-22 0 16,22 22-16,-21-1 0,21 22 0,0 0 15,-21-1-15,21 1 0,-21 21 16,0-21-16,0-1 0,-1 1 0,22-22 15,-21 22-15,0-21 0,0-22 0,21 21 16,-21 1-16,21-22 0,0 43 16,0-43-16,0-21 0,0 22 15,0-22-15,0 0 0,21-21 16,-21-42 15,0 21-31</inkml:trace>
  <inkml:trace contextRef="#ctx0" brushRef="#br0" timeOffset="6336.36">5270 3895 0,'-42'-21'0,"84"42"0,-126-64 0,41 1 16,22 21-16,0 0 0,0-22 15,0 22-15,21 0 0,0-21 16,0 21-16,0-1 0,21-20 0,0 21 15,0-21-15,22 20 0,-1 1 16,0 0-16,1-21 0,20 21 16,22 21-16,-22-22 0,22 22 0,0 0 15,20 0-15,-20 22 0,21 20 16,-21 0-16,20 1 0,-20-1 0,21 21 16,-21 1-16,-1-1 0,1 1 15,-22 21-15,1-22 0,-22 22 0,1-1 16,-22 1-16,-21 0 0,0-22 15,0 22-15,-21-22 0,-1 1 0,-20 21 16,-21-22-16,-1 1 0,1-1 0,-1 1 16,1-1-16,-22-21 15,0 22-15,1-22 0,-1 1 0,0-1 16,1-21-16,-22 21 0,21-20 16,-21-1-16,22 0 0,-1-21 0,21 0 15,-20 0-15,20 0 0,22 0 16,-22 0-16,22-21 0,0 0 0,21-1 15,-22 1-15,22 0 0,21-21 0,0-1 16,0 22-16,0-21 16,0 21-16,21 0 0,22-1 0,-22 1 15,0 0-15</inkml:trace>
  <inkml:trace contextRef="#ctx0" brushRef="#br0" timeOffset="7051.63">6964 4424 0,'0'0'0,"0"-21"0,-21 21 0,21-21 0,-22-1 16,22 1-16,0 0 15,0 0-15,0 0 16,22 21-16,-1 0 0,0 0 15,0-21-15,0 21 0,0 0 0,1 0 16,20 21-16,-21-21 0,21 21 16,-20 0-16,20 21 0,-21-20 0,43 41 15,-43-21-15,0 1 0,0-1 16,0-21-16,-21 22 16,0-1-16,0-21 0,0 21 0,0-20 15,0-1-15,0 0 0,-21 0 16,21 0-16,-21-21 0,0 0 0,21 21 15,-21-21-15,-1 0 16,22-21-16,-21 0 16,21 0-16,0 0 0,0-22 15,0 22-15,0 0 0,0 0 16,0-21-16,21 20 0,1-20 0,-22 21 16,21-21-16,0-1 0,0 22 15,0-21-15,0 21 0,1-22 0,-1 22 16,21-21-16,-21 21 0,22-1 0,-1 22 15,0-21-15,-21 0 16,22 21-16</inkml:trace>
  <inkml:trace contextRef="#ctx0" brushRef="#br0" timeOffset="7467.7">8064 4170 0,'0'0'0,"-21"21"0,0 0 0,0 0 15,0 1-15,0 20 0,-1-21 16,1 21-16,0 1 0,0-22 0,0 21 16,0-21-16,21 22 0,0-22 15,-22 21-15,22-21 0,0 43 16,0-43-16,0 0 0,0 0 16,0 1-16,22-22 0,-1 21 0,0-21 15,21 0-15,-21 0 0,22 0 16,-22 0-16,21 0 0,1 0 0,20-43 15,-21 43-15,-20-21 0,20 0 16,-21 0-16,21-21 0,-20-1 16,-22 1-16,0 21 0,0-64 15,0 64 1,0-21-16,-22-1 0,-20 1 0,21 21 16,-43-22-16,43 22 0,-21 0 15,21 21-15,-22 0 0,22 0 16,0 0-16,0 0 0,0 21 0,0-21 15,-1 21-15,22 1 0,-21-1 16,21 0-16,0 0 0,0 0 0,21 0 16,1 1-16,-1-1 15,0-21-15,21 0 0,-21 21 0</inkml:trace>
  <inkml:trace contextRef="#ctx0" brushRef="#br0" timeOffset="7878.16">8678 4191 0,'-21'-42'16,"0"42"0,21 21-16,0 0 0,0 0 0,0 22 15,0 20-15,0-21 16,-21 1-16,21 20 0,0-20 0,-21 20 15,21 1-15,0-1 0,0 22 16,0-1-16,0-20 0,0 21 0,0-1 16,0 1-16,0 0 0,0-1 15,0 22-15,0-21 0,0-1 0,0 1 16,0 21-16,-22-21 0,22-22 16,-21 22-16,21-1 0,-21-20 0,21 21 15,0-22-15,0 1 0,-21 41 16,21-41-16,-21-43 0,21 21 15,0-20-15,0-1 0,0 0 0,0-42 32,0 0-32,0-1 15,0-20-15,21 0 0,0-1 0,-21 1 16,0-21-16,21 20 0,-21-20 16,21-1-16,-21 1 0,0-1 15</inkml:trace>
  <inkml:trace contextRef="#ctx0" brushRef="#br0" timeOffset="8227.89">8424 4636 0,'0'0'0,"0"-64"0,-21 22 0,21 21 16,0-22-16,0-84 16,0 106-16,0-21 15,21 21-15,0-1 0,1 1 0,-1 21 16,21-21-16,0 0 0,1 21 15,20 0-15,-20 0 0,20 0 0,1 0 16,-22 0-16,21 0 0,1 21 16,-22 21-16,1-20 0,-1-1 0,0 21 15,-21-21-15,1 22 0,-1-1 16,-21-21-16,0 21 0,0 1 0,-43-22 16,22 21-16,-21-21 0,0 1 0,-22-1 15,22 21-15,-22-42 0,22 21 16,-43 22-16,43-43 0,21 0 15,-22 0-15,22 0 0,0 0 16,21-22 0,21 1-1,0 0-15,1 0 0,20 0 16,-21 0-16,21-1 0</inkml:trace>
  <inkml:trace contextRef="#ctx0" brushRef="#br0" timeOffset="9069.86">9864 3704 0,'0'0'16,"-43"-42"0,22 42-1,0 21-15,21 0 0,-21 22 16,0-1-16,-1 0 0,1 1 0,0 20 15,0 1-15,0 20 16,0-20-16,-22-1 0,22 1 0,0-1 16,0-20-16,-22 20 0,22-21 0,0 1 15,-21-1-15,21 0 0,-1 1 16,1-22-16,0 21 0,0-21 0,0 1 16,0-1-16,-1 0 0,1-21 15,21-21 1,0 0-16,0-1 15,0-20-15,0 21 0,0 0 16,0-22-16,0 1 0,0 0 0,21-1 16,1 1-16,-1 0 0,-21 21 15,21-22-15,0 1 0,0 21 0,-21 0 16,21 21-16,1 0 16,-1 21-1,-21 0-15,0 0 0,0 21 0,0-20 16,21 20-16,-21-21 0,0 21 15,21-20-15,-21 20 0,0-21 0,0 21 16,21-20-16,-21-1 0,21 0 16,1 0-16,-1 0 0,0 0 15,21-21-15,-21 0 0,1 0 16,20 0-16,0 0 0,1 0 16,-1-21-16,21 0 0,-20 0 0,20 0 15,-20 0-15,20-1 0,-21-20 16,1 0-16,-1-1 0,0 1 0,-20-21 15,20 20-15,-21-20 0,0-1 16,0 1-16,-21-1 0,0 1 0,0-43 16,0 42-16,-21 22 0,0 0 15,-21-1-15,21 1 0,-22 21 16,1-21-16,0 20 0,-1 1 16,1 0-16,0 21 0,-1 0 15,1 0-15,0 0 0,-1 0 0,1 21 16,0 0-16,-1 1 0,1 20 15,0 0-15,20 1 0,1 20 0,0-21 16,0 22-16,21-1 0,0 43 16,0-42-16,0-22 15,0 0-15,0 1 0,42 20 16,1-20-16,-22-22 0,21 0 0,-21 0 16,22-21-16,-1 21 0,-21-21 0,21 0 15,1 0-15,-1 0 0,-21 0 16,22 0-16,-1 0 0,-21 0 0,21-21 15,1 21-15,-22-21 0,21 0 16,1 21-16,-22-21 0,21-1 16,-21 1-16</inkml:trace>
  <inkml:trace contextRef="#ctx0" brushRef="#br0" timeOffset="9547.59">10689 4085 0,'0'0'0,"-21"0"31,0 21-15,0 1-16,21 20 0,-22-21 16,1 0-16,0 22 0,21-1 15,0-21-15,-21 21 0,21 1 16,-21-22-16,21 21 0,0-21 0,0 22 16,0-22-16,0 0 0,0 21 0,0-20 15,0-1-15,0 0 0,21-21 16,0 21-16,0 0 0,0-21 0,1 0 15,-1 0-15,0 0 0,0 0 16,0 0-16,0 0 0,1 0 0,20 0 16,-21-21-16,0 0 0,22 0 0,-22 0 15,0-1-15,21 1 0,-21 0 16,1-21-16,-1-1 0,0 1 0,0 0 16,-21-1-16,0 1 0,0 0 15,0-1-15,0 1 0,-21 0 16,0 21-16,-22-1 0,22 1 0,0 21 15,-21 0-15,21 0 0,-22 0 16,22 0-16,-21 0 0,21 21 0,-1-21 16,1 22-16,0-1 0,0 21 15,0-21-15,0 0 0,21 1 0,-22 20 16,22-21-16,0 0 0,0 22 16,0-22-16,0 0 0,0 0 0,0 0 15,0 0-15,22-21 0,-1 22 16,0-22-16,0 0 0,0 0 15,0 0-15,1 0 0,-1 0 0,21 0 16</inkml:trace>
  <inkml:trace contextRef="#ctx0" brushRef="#br0" timeOffset="10699.67">11366 4085 0,'0'0'0,"0"-21"0,22 21 15,-22-21-15,0 42 16,0 0 0,0 0-16,0 1 0,0-1 0,0 0 15,-22 21-15,22 1 0,-21-1 0,21-21 16,-21 21-16,21 1 0,0-22 16,0 21-16,0-21 0,-21 1 0,21 20 15,0-21-15,0 0 16,0 0-16,0 1 0,21-22 15,0 0-15,0 0 16,1 0-16,-1 0 0,0 0 16,0 0-16,0-22 0,0 1 0,1 0 15,-1 21-15,0-42 0,0 21 0,0-1 16,0-20-16,1 21 16,-1 0-16,0-22 0,-21 22 0,0 0 15,21 0-15,0 21 16,-21-21-16,0 42 15,0 0-15,0 0 16,0 0-16,-21 1 0,21-1 16,-21 0-16,21 0 0,0 21 0,0-20 15,0-1-15,0 0 16,0 0-16,0 0 0,21 0 16,0-21-16,0 0 0,1 0 0,-1 0 15,0 0 1,21 0-16,-21 0 0,1 0 0,-1 0 15,0 0-15,0-21 0,0 0 0,0 0 16,-21 0-16,0 0 0,22-1 16,-22 1-16,0 0 0,0-21 0,0 21 15,0-22-15,0 22 0,0-21 16,-22 21-16,1-1 0,0 1 0,21 0 16,-21 0-16,0 21 0,0 0 15,21-21 1,21 21-1,0 0 1,0-21-16,21 21 0,-20 0 16,20-22-16,0 22 0,1-21 15,-1 0-15,0 21 0,-21-21 0,22 21 16,-1 0-16,-21 0 0,22 0 16,-22 0-16,0 0 0,0 0 0,0 0 15,-21 21-15,21 0 0,-21 0 16,0 1-16,0-1 0,0 21 15,0-21-15,0 22 0,0-22 0,0 21 16,0-21-16,0 0 0,0 22 16,0-22-16,0 0 0,0 0 0,0 0 15,-21 1-15,21-1 16,0 0-16,-21-21 0,21 21 16,0 0-1,-21-21 1,21-21-1,0 0-15,0 0 16,0 0-16,0-1 16,0 1-16,0-21 0,21 21 0,0-22 15,-21 1-15,21 0 0,1 21 0,20-22 16,-21-20-16,21 20 0,-20 1 16,20 21-16,0-21 0,22 20 0,-22-20 15,0 21-15,22 0 16,-22 21-16,22 0 0,-22 0 0,0 0 15,-20 0-15,20 0 0,0 21 16,-21 0-16,1 0 0,-1 0 0,-21 22 16,0-22-16,0 21 0,0 1 0,0-1 15,0-21-15,0 21 0,0 1 16,0-22-16,-21 21 0,-1-21 0,22 1 16,-21-1-16,0 0 0,0 0 15,21 0-15,-21 0 0,0 1 16,-1-22-16,22 21 0,-21-21 15,0 0 1</inkml:trace>
  <inkml:trace contextRef="#ctx0" brushRef="#br0" timeOffset="70715.66">10308 6138 0,'0'0'0,"21"-21"0,-21 0 16,0-21-16,21 21 0,-21-1 0,0 1 15,22 21-15,-22-21 0,0 0 16,-22 42 15,1 0-31,0 0 0,0 22 16,0-22-16,0 21 0,-1 1 0,-20 20 15,21 1-15,0-1 0,-22 1 16,22-1-16,-21 1 0,21-1 0,-22 1 16,22-1-16,-21 1 0,21-1 0,-22 1 15,22-22-15,-21 21 0,21 1 16,-22-22-16,22 1 0,0 20 0,0-21 15,0-20-15,0 20 0,21 0 16,-22-21-16,1 1 0,21-1 0,-21-21 16,21 21-16,0-42 31,0 0-31,-21-22 0,21 22 16,0-21-16,0-1 0,0 1 0,0 0 15,0-1-15,0 1 0,0 0 16,0-22-16,0 22 0,0 0 0,0-22 15,0 22-15,0-1 0,0 1 16,21 0-16,-21 21 0,0-22 0,21 22 16,0 0-16,1 0 0,-1 21 15,0 0-15,0 0 16,0 21-16,0 0 0,1 0 16,20 0-16,-21 22 0,0-1 0,0 0 15,1 1-15,-1-1 0,0 0 16,0 1-16,0-22 0,-21 21 0,21 1 15,1-1-15,-1-21 0,0 43 16,0-43-16,0 0 0,0 0 16,1 0-16,20-21 0,-21 0 0,21 0 15,-20 0-15,20 0 0,-21-21 16,21 0-16,1 0 0,-22 0 0,21-1 16,-21 1-16,22 0 0,-22-21 0,21 21 15,-21-22-15,1 22 16,-1-21-16,0-1 0,0 22 0,-21-21 15,0 0-15,0 20 0,0-20 16,0 21-16,0 0 0,-21 42 31,0 0-31,21 0 0,-21 22 16,21-22-16,0 21 0,0 0 0,0-20 16,-22 20-16,22-21 0,0 21 15,0-20-15,0-1 0,0 0 0,0 0 16,0 0-16,0 0 0,0 1 0,0-1 15,22-42 17,-22-1-32,21 1 0,0-21 15,0 21-15</inkml:trace>
  <inkml:trace contextRef="#ctx0" brushRef="#br0" timeOffset="71075.98">10858 6244 0,'0'0'0,"-21"0"0,21 21 15,-21 1-15,21-1 16,-21 0-16,21 0 0,0 0 16,0 0-16,21 1 15,0-22-15,0 0 16,1 0-16,-1 0 0,0 0 0,0 0 15,0-22-15,0 1 0,1 0 0,-1 21 16,-21-21-16,0 0 0,0 0 16,0-1-16,0 1 0,0 0 15,-21 0-15,-1 21 0,1 0 16,0 0-16,0 0 0,0 0 0,0 0 16,-22 0-16,22 0 0,0 0 15,0 21-15,0 0 0,-1 0 16,22 22-16,-21-22 0,21 0 0,0 0 15,0 22-15,0-22 16,0 0-16,0 0 0,21 0 0,1 0 16,20 1-16,-21-22 0,21 21 0</inkml:trace>
  <inkml:trace contextRef="#ctx0" brushRef="#br0" timeOffset="71499.73">11536 6519 0,'0'0'0,"0"-21"0,21 0 16,-42 21 0,0 0-1,-1 21-15,1-21 0,-21 21 16,21-21-16,0 22 0,-1-1 0,-20 0 16,21 0-16,21 0 0,-21-21 15,21 21-15,0 1 0,0-1 0,0 0 16,0 0-16,21-21 0,0 21 0,0 0 15,22 1-15,-22-1 16,21 0-16,-21 0 0,22-21 0,-22 21 16,0 0-16,0 1 0,0-22 15,-21 21-15,0 0 0,0 0 16,0 0-16,0 0 0,0 1 0,-42-22 16,21 21-16,-22 0 15,1-21-15,0 21 0,-22-21 0,22 21 16,-22-21-16,22 0 0,-21 0 0,20 0 15,1 0-15,21 0 0,-22 0 16,22 0-16,0 0 0,0 0 0,0-21 16,0 0-16,21 0 15,0 0-15,0-1 16,21 1-16,0 0 0,21 0 0,1 0 16,-22 0-16,42-22 0,-20 22 0</inkml:trace>
  <inkml:trace contextRef="#ctx0" brushRef="#br0" timeOffset="71823.53">12213 6138 0,'0'0'0,"21"-21"0,-21 0 0,0 0 16,0 0-16,0 0 16,0 42-1,-21-21-15,21 21 0,0 21 16,-21-21-16,0 22 0,0-22 15,-1 42-15,1-20 0,0 20 0,0 1 16,21-1-16,-42 1 0,20-1 16,1 1-16,0-1 0,0-20 0,0 20 15,0-21-15,-1 1 0,22-1 16,0-21-16,0 22 0,0-22 16,0 21-16,0-21 0,0 0 0,22 1 15,-1-1-15,0-21 0,0 0 16,0 0-16,0 0 0,1 0 15,-1 0-15,0-21 0,21-1 0,-21 22 16,1-21-16,-22 0 0,21-21 16,0 21-16,-21-1 0</inkml:trace>
  <inkml:trace contextRef="#ctx0" brushRef="#br0" timeOffset="72031.42">11790 6519 0,'0'0'15,"-43"0"-15,22 0 0,42 0 32,1 0-17,20 0-15,-21 0 0,21 0 16,1 0-16,-1 0 0,0 0 0,22 0 16,-1 0-16,-20 0 0,20 0 15,1 0-15,-1-21 0,-20 0 16,20 21-16,1-21 0,-22 0 0,21 0 15</inkml:trace>
  <inkml:trace contextRef="#ctx0" brushRef="#br0" timeOffset="72359.24">13462 6138 0,'0'0'0,"0"-21"0,0 0 0,-64-21 46,43 42-46,0 0 0,0 0 0,0 21 16,0 0 0,-1 21-16,22 1 0,-21-1 0,0 22 15,21-1-15,-21 1 0,0-1 0,21 22 16,-21-22-16,-1 1 0,1-1 16,0 1-16,0-1 0,21-20 0,-21-1 15,0 21-15,-1-41 0,1 20 16,21 0-16,0-21 0,-21 22 0,21-22 15,-21 0-15,21 0 0,0-42 32,21 0-17,0 0-15,-21-22 0,21 22 0,1-21 16,-22 21-16,0-22 16</inkml:trace>
  <inkml:trace contextRef="#ctx0" brushRef="#br0" timeOffset="73044.84">13060 6287 0,'0'0'16,"0"-43"-16,-21 1 0,21 0 0,0 20 0,0-20 16,0 21-16,0 0 0,0 0 15,0-1-15,0 1 0,0 0 0,0 0 16,21 0-16,0 21 0,21-21 16,-21-1-16,22 22 0,-1 0 0,0 0 15,22 0-15,-22 0 0,22 0 16,-22 0-16,22 22 0,-22-22 15,21 42-15,-20-21 0,-1 0 0,0 22 16,1-22-16,-22 21 0,21-21 16,-21 22-16,-21-1 0,0 0 0,0 1 15,0-1-15,0 0 0,0 1 16,-21-1-16,0 0 0,-21 1 0,21-22 16,-22 21-16,1-21 0,-22 0 0,22 22 15,0-22-15,-22-21 0,22 21 16,0 0-16,-1-21 0,22 0 0,0 21 15,0-21-15,0 0 0,21-21 32,21 0-17,0 0-15,21 21 16,-21-21-16,1 0 0,20 21 0,-21-22 16,21 22-16,1 0 0,-1 0 15,0 0-15,-20 0 0,20 0 0,0 0 16,1 0-16,-1 0 0,-21 0 15,21 22-15,-20-1 0,20-21 0,-21 21 16,21 0-16,-20 21 0,-1-20 0,0-1 16,-21 0-16,0 0 15,21 21-15,-21-20 0,0-1 0,0 21 16,0-21-16,-21 0 0,0 22 0,-22-22 16,1 0-16,0 0 0,-85 43 15,63-43-15,1 0 0,-107 0 16,86 0-16,20-21 15,-20 22-15,20-22 0,1 0 0,20 0 16,-20 21-16,20-21 0,22 0 0,-21 0 16,21 0-16,-22 0 0,22 0 15,0 0-15,0 0 16,21-21 0,0-1-1,21 22-15,0-21 0,22 0 16,-1 0-16,-21 21 0,43-21 15,-22 0-15,0-1 0</inkml:trace>
  <inkml:trace contextRef="#ctx0" brushRef="#br0" timeOffset="73951.84">14647 6371 0,'0'0'0,"21"-21"0,22 0 15,-43 0-15,0 0 0,0-1 16,-21 22 0,-1 22-1,1-1-15,0 0 16,0 0-16,0 21 0,-22 1 0,22-1 16,0 22-16,-21-22 0,21 0 15,-1 1-15,1-1 0,0 21 0,0-41 16,0 20-16,21 0 0,0-21 0,0 22 15,0-1-15,0-21 16,0 0-16,21-21 0,0 22 16,0-22-16,0 0 0,1 0 0,-1 0 15,0 0-15,0 0 0,0 0 16,0 0-16,1 0 0,-1-22 0,21-20 16,-21 21-16,-21 0 15,0 0-15,0-22 0,0 22 0,0-64 16,0 43-16,0 0 0,-21-1 15,21 1-15,-21-21 0,21-1 16,0 22-16,0-1 0,21 22 16,0 0-16,0 0 0,1 0 15,-1 0-15,21-1 0,-21 1 0,43 21 16,42-21-16,-43 21 16,1 0-16,20 0 0,1 0 0,-22 21 15,86 22-15,-107-22 0,21 21 16,-20 0-16,-22 1 15,0 20-15,-21-20 0,0-1 0,0 21 16,0-20-16,-21-1 0,0 0 16,-22-20-16,1 20 0,0-21 15,-1 21-15,1-20 0,0-1 0,21 0 0,-22 0 16,22-21-16,-21 21 0,21-21 16,21 21-16,-22-21 0,22-21 46,22 21-46,-1-21 0,-21 0 0,63-21 16,-42 20-16,22-20 16,-22 21-16,21-21 0,1 20 15,20-20-15,-21-21 0,1 20 0,-1 1 16,22-22-16,-22 22 0,0 0 16,-21-1-16,22 1 0,-22 21 0,21 0 15,-42 0-15,21-1 0,1 1 16,-22 64-1,-22-22 1,1 21-16,0 22 0,0-22 16,0 0-16,0 22 0,-1-22 15,22 22-15,0-22 0,0 0 16,0-21-16,0 22 0,0-1 0,0-21 16,0 0-16,0 1 0,22-1 0,-1 0 15,0 0-15,0-21 0,43 21 16,-22-21-16,-21 0 0,21 0 15,-20 0-15,20 0 0,0 0 0,-21 0 16,22-21-16,-22 0 0,21 21 16,-21-21-16,1 0 0,-1-22 0</inkml:trace>
  <inkml:trace contextRef="#ctx0" brushRef="#br0" timeOffset="87499.68">9758 5355 0,'0'0'0,"0"-21"0,21 0 31,-21 0-31,0 0 31,-21 21 1,0 21-32,-1 0 15,1 0-15,-21 0 0,21 22 16,-22-1-16,1 21 0,0 1 0,-1 21 15,1-22-15,0 22 0,-22-1 0,1 1 16,-1 0-16,1 21 0,-22-1 16,0 1-16,22 21 0,-22-21 15,1 21-15,-1-21 0,0 21 16,1 0-16,-1 0 0,0 0 0,1 0 16,-1-21-16,0 0 0,1 21 0,-65 84 15,86-126-15,-1 0 0,22-1 16,-21-20-16,20-1 0,1 1 15,21-1-15,0-20 0,-22-1 0,22 21 16,21-41-16,-21-1 0,21 0 16,0-42 15,0 0-31,0-1 0,21 1 0,0 0 16,-21 0-16,21-21 0,1 20 0</inkml:trace>
  <inkml:trace contextRef="#ctx0" brushRef="#br0" timeOffset="100427.88">5863 5482 0,'0'0'0,"-21"0"15,0 0-15,-106 0 16,84 0-16,1 0 15,21 0-15,-21 0 0,20 0 16,1 0-16,0 0 0,0 0 0,0 0 16,0 0-16,-1 0 15,44 0 17,20 0-32,-21 0 0,21 0 15,22 0-15,-1 0 0,1 0 0,-1 0 16,22-21-16,-21 21 0,20 0 0,1 0 15,0-21-15,20 21 0,1 0 0,21-21 16,0 0-16,0 21 16,0 0-16,0-22 0,0 22 0,21 0 0,-21-21 15,22 21-15,-22 0 16,21 0-16,-21-21 0,0 21 0,0 0 16,0 0-16,21-21 0,-21 21 15,21-21-15,-21 21 0,0 0 0,0 0 16,106 0-16,-106-21 15,-21 21-15,0 0 0,21 0 0,-43-22 16,22 22-16,0 0 0,-21 0 0,-22 0 16,1-21-16,-1 21 0,1 0 15,-22 0-15,0 0 0,-21 0 0,22 0 16,-22 0-16,0 0 0,0 0 16,0 0-1,-21-21 1,-21 21-1,-21-21-15,21 21 0,-43 0 16</inkml:trace>
  <inkml:trace contextRef="#ctx0" brushRef="#br0" timeOffset="100952.28">5694 5652 0,'0'0'16,"-43"0"-16,1 0 0,0 0 0,-1 0 15,22 0-15,21-22 16,21 22 0,1 0-16,20-21 15,-21 21-15,21 0 0,22 0 0,-22-21 16,22 21-16,20-21 0,-20 21 16,21 0-16,20-21 0,-20 21 0,42 0 15,0-21-15,21 21 0,0 0 16,1-22-16,-1 22 0,21-21 0,0 21 15,1-21-15,-1 0 0,0 21 16,1-21-16,-22 21 0,0-21 0,0 21 16,0 0-16,-21-22 0,-21 22 0,0 0 15,-21 0-15,-1-21 0,-20 21 16,-1-21-16,-20 21 0,20 0 16,-42 0-16,22-21 0,-22 21 15,0 0-15,0 0 0,0 0 0,1 0 16,-1 0-1,0 0-15,-42 0 32</inkml:trace>
  <inkml:trace contextRef="#ctx0" brushRef="#br0" timeOffset="101851.14">10985 7895 0,'0'0'16,"-42"0"-16,-21 0 0,20 0 0,1 0 0,0 0 16,-1 0-16,1 0 0,21 0 15,-22 0-15,22 0 0,-21 0 16,21 0-16,0 0 0,-1 0 15,44 0 17,-1 0-17,0 0-15,21 0 0,1 0 0,-1 0 16,0 0-16,22 0 0,20 0 0,1 0 16,0 0-16,21 0 0,-1 0 15,1 0-15,0 0 0,21 0 0,0 0 16,21 0-16,0 0 0,1 0 15,-1 0-15,0 0 0,21 0 16,1 0-16,-1 0 0,21 0 0,-20 0 16,-22 0-16,21 0 0,1 0 15,-22 0-15,0 0 0,0 0 0,85 0 16,-127-21-16,-22 21 16,1 0-16,-21 0 0,-1 0 0,1 0 15,-22 0-15,0 0 0,-21 0 16,1 0-16,-1 0 0,0 0 0,-42 0 62,0 0-62,-1-21 0,-20 21 16,0 0-16</inkml:trace>
  <inkml:trace contextRef="#ctx0" brushRef="#br0" timeOffset="102403.55">11176 8086 0,'0'0'0,"-42"0"0,-128 0 31,128 0-31,0 0 0,20 0 0,-20 0 16,21 0-16,0 0 0,0 0 16,-1 0-16,1 0 0,42 0 31,1 0-16,20 0-15,0 0 0,1 0 16,41 0-16,1 0 0,0 0 16,20 0-16,1-21 0,0 21 0,21 0 15,21-22-15,0 22 0,1 0 16,-1-21-16,21 21 0,-21 0 0,22 0 16,-1-21-16,0 21 0,1-21 15,-22 21-15,21 0 0,-42 0 0,21 0 16,-21 0-16,0 0 0,0 0 15,-21 0-15,-21 0 0,-1 0 0,1 0 16,-21 0-16,-22 0 0,21 0 16,-41 0-16,20 0 0,-21 0 0,0 0 15,0 0 1,-21-21-16,0 0 31,-21 21-15,0 0-16,-21 0 0</inkml:trace>
  <inkml:trace contextRef="#ctx0" brushRef="#br0" timeOffset="123143.06">0 6837 0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14:53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296 0,'0'-21'0,"0"0"16,0 0-1,0 0 1,0 42 15,-22 0-15,22 0-16,0 22 0,0-1 15,0-21-15,0 21 0,0 1 16,0-1-16,-21 22 0,21-22 0,-21 0 16,21 22-16,0-1 0,0-20 15,-21 20-15,21-21 0,-21 1 16,0 41-16,-1 1 15,22-64-15,0 0 0,0 22 16,0-22 0,-21-21 15,21-21-15</inkml:trace>
  <inkml:trace contextRef="#ctx0" brushRef="#br0" timeOffset="335.08">2646 1185 0,'0'0'15,"-21"22"-15,21-1 0,0 0 0,0 0 16,0 0-16,0 0 0,0 1 15,0-1-15,21 0 0,0 0 0,0 0 16,0 0-16,22 1 0,-22-22 16,21 21-16,0-21 0,-20 0 15,20 21-15,0-21 0,1 0 16,-1 0-16,0 0 0,1 0 0,-1 0 16,0-21-16,1 0 0,20 21 15,-21-22-15,1 1 0,-1-21 0,0 21 16,1 0-16,-1-22 0,0 22 15,-20-21-15,-1-1 0,0 1 0,-21 21 16,0-21-16,0-1 0,0 1 16,0 0-16,0-1 0</inkml:trace>
  <inkml:trace contextRef="#ctx0" brushRef="#br0" timeOffset="623.46">2773 360 0,'0'0'0,"-21"0"0,21-21 15,0 0 1,0-1-16,21 1 0,21 21 16,-21-21-16,22 0 0,-1 0 15,0 0-15,1-1 0,20 1 16,-21 0-16,22 0 0,-22 21 15,1-21-15,-1 21 0,0 0 16,-21 0-16,1 0 0,-1 0 0,0 0 16,-21 21-16,0 0 15,0 0-15,0 0 0,0 1 16,21-1-16,0 0 0,-21 0 16</inkml:trace>
  <inkml:trace contextRef="#ctx0" brushRef="#br0" timeOffset="1430.87">4551 296 0,'0'0'0,"0"-21"0,0 0 0,-21 0 16,21 0-16,-43 21 31,22 0-31,0 42 15,0-21-15,21 0 0,0 22 0,-21-1 16,-1 0-16,22 1 0,-21 20 16,21-20-16,-21-1 0,21 21 0,0 1 15,0-1-15,0-20 0,0 20 16,0 43-16,0-64 0,21 22 16,22-43-16,-22 21 0,0-20 15,21 20-15,1-21 0,-22 0 16,21-21-16,22 21 0,-22-21 15,0 0-15,1 0 0,41 0 16,-41-21-16,-1 0 0,0 21 16,1-21-16,-22-21 0,42-22 15,-20 22-15,-22-1 0,0 1 16,-21-21-16,21 20 0,-21-20 0,0-1 16,0 1-16,0 20 0,0-20 15,0-1-15,-21 1 0,0-1 0,0 1 16,-22 21-16,22-22 0,-21 22 15,-1-1-15,1 1 0,0 21 0,-1 0 16,-20 0-16,21 21 0,-1 0 16,-20 0-16,20 0 0,22 21 15,-21 0-15,21 21 0,0-21 16,-1 64-16,22-43 0,0 22 16,0-22-16,22 1 0,-1 20 15,0-21-15,42 43 0,-41-21 16,20-22-16,0 0 15,1 22-15,20-22 0,22 64 16,-64-64-16,21 1 0,1-1 16,-22 0-16,0-21 0,0 22 0,0-22 15,-21 21-15,0-21 0,0 1 0,0 20 16,0-21-16,-21 0 0,0 0 16,0 1-16,0-22 0,-22 21 15,22 0-15,0-21 0,0 21 0,0-21 16,-1 0-16,1 0 0,0 0 0,0 0 15</inkml:trace>
  <inkml:trace contextRef="#ctx0" brushRef="#br0" timeOffset="1922.58">2265 1799 0,'0'0'15,"-43"0"-15,22 0 0,-21 0 0,21 21 0,42-21 31,0 0-15,21 0-16,22 0 0,-1 0 16,1 0-16,21 0 0,20-21 15,1 21-15,21-21 0,0 0 16,21 21-16,1-21 0,20 0 0,0-1 16,22 22-16,-1-21 0,22 21 15,-22-21-15,22 0 0,-21 21 0,-22 0 16,21-21-16,-20 21 0,-1 0 15,-21-21-15,-21 21 0,0 0 16,-21 0-16,0 0 0,-21 0 0,-22 0 16,1 0-16,-1-22 0,-21 22 15,-20 0-15,20 0 0,-21 0 0,0 0 0,0 0 16,1 0 0,-1 0-1</inkml:trace>
  <inkml:trace contextRef="#ctx0" brushRef="#br0" timeOffset="2934.64">1016 2709 0,'0'-21'16,"0"0"-16,0 0 0,0 0 16,-21 0-1,21-1-15,-21 22 16,21 22 15,0-1-31,0 21 0,0-21 16,0 22-16,0-22 0,0 21 15,0 0-15,0 1 0,0-1 0,0 0 16,0 1-16,0-1 0,-22 0 16,22 1-16,-21-1 0,21 0 0,0-20 15,0 20-15,0-21 16,-21 21-16,21-20 0,0-1 0,0 0 16,0-42 30,0 0-46,0-1 0,0 1 0,0 0 16</inkml:trace>
  <inkml:trace contextRef="#ctx0" brushRef="#br0" timeOffset="3502.96">1249 3027 0,'0'85'31,"0"-64"-15,21-21-1,0 0-15,0 0 16,0 0-16,1 0 0,-1 0 15,-21-21-15,21-1 16,-21 1-16,0 0 16,0 0-16,0 0 15,-21 21 1,0 0 0,-1 0-16,1 0 15,0 21-15,21 0 16,-21-21-16,21 21 15,21-21 17,0 0-32,0 0 15,1 0 1,-22-21-16,0 0 16,0 0-1,0 0-15,-22 21 16,1 0-1,21 21 1,-21 0 0,21 0-1,21-21 1,0 0 0</inkml:trace>
  <inkml:trace contextRef="#ctx0" brushRef="#br0" timeOffset="4851.47">2646 2561 0,'0'0'0,"0"-21"0,0 0 16,0 0-16,0 0 0,0-1 16,-21 1-16,21 0 15,0 0 1,0 42 0,-22 0-16,22 0 15,0 22-15,0-22 0,0 42 0,0-20 16,0-1-16,0 22 0,0-22 15,0 0-15,0 22 0,0-22 0,0 0 16,0 1-16,0-22 0,-21 21 16,21 1-16,0-22 0,0 21 0,-21-21 15,21 0-15,0 1 16,0-1-16,0-42 31,0-1-31,0 1 16,21 21-16,-21-21 15,0 0 1,0 0 0,0 0 187,0-1-156</inkml:trace>
  <inkml:trace contextRef="#ctx0" brushRef="#br0" timeOffset="5347.44">2963 2371 0,'0'21'31,"0"0"-31,0 0 0,0 0 0,0 22 15,0-22-15,0 21 0,0 1 16,0-1-16,0-21 0,0 21 16,0 1-16,0-1 0,0-21 15,0 22-15,0-22 0,0 21 0,0-21 16,0 0-16,0 22 0,-21-22 16,21 0-16,0 0 0,0 0 15,0 1 1,0-44 31,-21 1-47,21 0 15,-21 21-15</inkml:trace>
  <inkml:trace contextRef="#ctx0" brushRef="#br0" timeOffset="5947.62">2476 2921 0,'-21'0'16,"21"21"-16,21-21 15,1 0-15,-1 0 0,0 0 16,21 0-16,1 0 0,-22 0 0,21-21 16,0 0-16,1 21 0,-1-21 15,0 21-15,22-21 0,-22-1 0,-21 1 16,22 21-16,-1-21 0,0 0 15,-20 0-15,20 21 0,-21-21 16,0 21-16,0 0 0,1-22 16,-22 44 15,0-1-31,0 0 0,0 0 16,-22 0-16,1 0 0,0 22 15,21-22-15,-21 0 0,21 0 0,-21 22 16,21-22-16,-21 0 0,21 0 15,0 0-15,0 0 0,0 1 0,0-1 16,21-21-16,0 0 0,0 0 16,21 0-16,-20 0 15,-1 0-15,21 0 0,-21 0 0,22-21 16,-1 21-16,-21-22 0,21 1 16,1 21-16,-22-21 0,21 0 0,-21 0 15,1 0-15,-1-1 0,-21 1 16,0 0-16,0-21 0,0 21 0,0-1 15,-21 1-15,-22-42 0,1 42 16,21-1-16,-22 22 0,22-21 16,-21 21-16,21 0 0,0 0 15,-22 0-15,22 0 0,0 0 16,0 21-16,0 1 0,-1-1 0,1 0 16,21 0-16,0 0 0,0 0 15,0 1-15,0-1 0,0 0 0,0 21 16,0-21-16,0 1 0,0-1 15,0 0-15,21-21 0,1 0 16,-1 0-16,0 0 0</inkml:trace>
  <inkml:trace contextRef="#ctx0" brushRef="#br0" timeOffset="6572.29">3979 2731 0,'0'0'0,"0"-22"0,0 44 32,0-1-32,-21 0 15,21 0-15,-21 0 0,21 0 0,0 1 16,0-1-16,-21 0 0,21 0 16,0 21-16,-21-20 0,21-1 0,0 0 15,0 0-15,0 0 0,0 0 16,21-21 15,0 0-31,-21-21 0,21 21 16,0-21-16,0 0 0,1 0 15,-22 0-15,21-1 0,0 1 0,0 0 16,-21 0-16,21 0 0,0 0 16,-21-1-16,0 1 0,22 0 0,-22 0 15,21 21-15,0 21 31,-21 0-31,0 0 0,0 1 16,0-1-16,0 0 0,0 0 16,21 0-16,-21 0 0,0 1 0,21-1 15,0 0-15,1 0 16,-1-21-16,0 0 0,21 0 16,-21 0-16,22 0 0,-22 0 0,21 0 15,1 0-15,-1-21 0,0 0 16,-21 21-16,22-21 0,-22-1 0,21 1 15,-21 0-15,1-21 0,-22 21 16,0-1-16,0-20 0,0 0 0,0 21 16,-22-22-16,1 22 0,0-21 15,0 21-15,-21-1 0,20 1 0,1 0 16,0 21-16,0 0 0,0 0 0,0 0 16,-1 0-16,1 0 0,0 0 15,0 21-15,21 0 0,0 1 16,0-1-16,0 0 15,0 0-15,21 0 0,0-21 16,0 21-16,1-21 0,20 0 0</inkml:trace>
  <inkml:trace contextRef="#ctx0" brushRef="#br0" timeOffset="6871.63">5736 2328 0,'0'0'0,"0"-21"0,0-63 32,0 105-17,0 0 1,0 0-16,-21 0 0,21 22 0,-21-22 16,21 21-16,-21 22 0,21-22 15,-22 0-15,22 1 0,0 20 0,-21-21 16,21 1-16,-21-1 0,21-21 0,0 22 15,0-22-15,0 0 0,0 0 16,0 0-16,0 0 0,0 1 0,21-22 47,0-22-47,1 22 0,-1-21 16</inkml:trace>
  <inkml:trace contextRef="#ctx0" brushRef="#br0" timeOffset="7267.95">6054 2540 0,'0'0'0,"21"-42"0,0-1 31,-21 65-15,0-1-16,0 0 0,0 0 0,-21 0 16,21 0-16,-21 22 0,-1-22 15,22 21-15,0 1 0,0-22 16,0 21-16,0-21 0,0 0 0,0 22 15,0-22-15,0 0 16,0 0-16,22-21 0,-1 0 16,0 0-16,0 0 0,0 0 15,0 0-15,1 0 0,-1-21 0,0 0 16,0 21-16,0-21 0,0-43 16,-21 43-16,22 0 0,-22-21 15,0 20-15,0-20 0,0 0 0,0 21 16,0-22-16,-22 1 0,1 21 15,0 0-15,0-1 0,0 1 0,-22 21 16,22 0-16,0 0 16,0 0-16,0 0 15,0 21 1,21 1 0,-22-22-16</inkml:trace>
  <inkml:trace contextRef="#ctx0" brushRef="#br0" timeOffset="7503.91">5207 2392 0,'85'-42'31,"-43"42"-31,-21 0 0,0 0 15,22-22-15,-1 22 0,-21 0 0,21 0 16,1-21-16,-22 21 0,21 0 0,1 0 16,-1-21-16,-21 21 0,21 0 15,-20 0-15,20-21 0,-21 21 0,0 0 16,-21-21-16</inkml:trace>
  <inkml:trace contextRef="#ctx0" brushRef="#br0" timeOffset="10993.29">7345 2328 0,'0'0'0,"-21"0"31,21 22-15,0-1-1,21-21-15,0 0 16,0 0-16,0 0 0,0 0 16,22 0-16,-1-21 0,-21 21 0,22-22 0,-1 22 15,0-21-15,1 21 16,-1-21-16,-21 0 0,21 0 0,1 21 15,-22-21-15,0-1 0,0 1 16,-21 0-16,0 0 0,0 0 0,0 0 16,0-1-16,-21 1 15,0 0-15,0 0 0,0 21 16,-1 0-16,1 0 0,21 21 16,-21 0-16,21 0 15,-21 1-15,21 20 0,0 0 0,0 1 16,0-1-16,0 21 0,0 1 15,0-1-15,-21 1 0,21-1 16,-21-20-16,21 20 0,-22 1 0,22-22 16,0 0-16,-21 1 0,21-1 15,-21-21-15,21 0 0,0 1 0,-21-1 16,21 0-16,-21-21 31,0-21-31,-1 0 16,22-1-16,-21 1 0,0 0 15,21 0-15,-21 0 0,0-22 0,21 22 16,-21-21-16,21 21 0,-22 0 16,1-1-16,21 1 0,0 0 0,-21 21 31,21 21-31,0 0 16,0 1-16,0-1 0,0 0 0,0 21 15,0-21-15,0 1 0,0-1 0,0 0 16,21 0-16,0 0 0,-21 0 15,22 1-15,20-22 0,-21 21 0,21-21 16,-20 0-16,41 0 0,-21 0 16,1 0-16,-1 0 0,22 0 0,-1 0 15,-21 0-15,22 0 0,-1-21 16,1-1-16,-22 22 0,22-21 16,-22 0-16,0 0 0,1 0 0,-1 0 15,0-1-15,-20 1 0,-1 0 0,0-21 16,-21 21-16,0-1 0,0 1 15,0-21-15,0 21 0,-21 0 0,0-1 16,-1-20-16,1 42 0,0-21 16,0 0-16,0 21 0,0 0 0,-22 0 15,22 0-15,0 21 0,0 0 16,0 0-16,-22 0 0,22 22 0,21-22 16,-21 0-16,0 21 0,21-20 0,0 20 15,0-21-15,0 0 0,0 0 16,0 1-16,0-1 0,0 0 0,0 0 15,21-21-15,0 0 16,0 0-16,0 0 0,1 0 16,-1 0-16,0 0 0,0-21 0,0 0 15,0 0-15,1-1 0,-1 1 16,0-21-16,0 21 0,0-22 0,0 1 16,1-21-16,-22 20 0,0-20 15,21 20-15,0-20 0,-21 21 0,21-1 16,-21 1-16,0-22 0,0 43 0,0-21 15,0 0-15,0 20 0,0 1 16,21 21-16,-21 21 31,0 22-31,0-22 0,-21 21 16,21 1-16,0-1 0,0 21 0,0 1 16,-21-22-16,21 22 0,0-22 15,-21 22-15,21-22 0,0 21 0,0-20 16,0-1-16,0-21 0,0 22 15,21-22-15,0 0 0,0 0 16,0 0-16,1 0 0,-1-21 0,21 0 16,-21 0-16,22 0 0,-22 0 15,21 0-15,0 0 0,1 0 0,-1 0 16,-21-21-16,22 21 0,-1-21 0,-21 0 16,21 0-16,-20 0 0,-1-22 15,0 22-15,-21 0 0,0-21 0,0-1 16,0 22-16,0-21 0,0-1 15,0 22-15,0 0 0,0 0 0,0 0 16,0 0-16,-21 21 0,0 0 0,-1 0 16,1 0-16,21 21 15,-21 0-15,0 0 0,0 0 0,21 22 16,0-22-16,-21 21 0,21-21 16,0 22-16,0-22 0,0 21 0,0-21 15,0 0-15,0 1 0,21-1 0,0 0 16,0 0-16,0-21 15,0 21-15,1-21 0,-1 0 0,0 0 16,21 0-16,-21 0 0,1 0 0,20 0 16,-21 0-16,0-21 0,0 0 15,22 0-15,-22 0 0,0-1 0,0 1 16,0 0-16,1-21 0,-1 21 16,0-22-16,0 22 0,-21-42 15,21 20-15,-21 22 0,21 0 0,-21 0 16,0 0-16,0 42 15,0 0 1,0 0-16,0 0 0,-21 22 16,21-22-16,-21 21 0,21-21 15,-21 22-15,21-1 0,0-21 0,0 0 16,0 22-16,0-22 0,0 0 16,0 0-16,0 0 0,0 0 15,21-21 16,-21-21-31,21 21 0,0-21 16,1 0-16,-22 0 0,21-22 16,0 22-16,0-21 0,0 21 0,0-22 15,-21 22-15,22-21 0,-1 0 16,0 20-16,0 1 0,0 0 0,0 0 16,1 21-16,-22 21 15,21 0 1,-21 0-16,0 1 0,0-1 15,0 21-15,21-21 0,-21 22 0,0-1 16,21-21-16,0 21 16,0-20-16,1-1 0,-1-21 0,0 21 15,0 0-15,0-21 0,0 0 0,22 0 16,-22 0-16,0 0 0,21 0 16,-20 0-16,-1 0 0,21 0 15,-21-21-15,0 0 0,1 0 0,-1-1 0,21 1 16,-42 0-16,21-21 0,0-1 15,1 1-15,-1 0 0,0-1 16,-21-20-16,0 21 0,0-22 16,21 22-16,-21-1 0,0 1 0,0 0 15,0 21-15,0-22 0,0 22 0,0 0 16,-21 21 0,0 0-16,21 21 0,-21 0 15,21 0-15,0 1 0,-22 20 16,22 0-16,-21 1 0,21 20 0,-21-21 15,21 22-15,0-22 0,0 1 0,0-1 16,0 0-16,0 1 0,0-1 16,0-21-16,21 21 0,-21-20 0,21-1 15,1 0-15,-1-21 0,-21 21 16,21-21-16,0 0 0,0 0 16,0 0-16,1 0 0,-1 0 15,21 0-15,-21-21 0,0 21 0,1-21 16,-1 0-16,0-1 0,21-20 15,-21 21-15,1-21 0,-1 20 0,0-20 16,0 21-16,0-21 0,-21 20 16,0 1-16,21 0 0,1 0 15,-22 42 1,0 0 0,0 0-16,0 1 0,0-1 0,0 0 15,0 0-15,0 21 0,0-20 0,0-1 16,0 0-16,0 0 0,0 0 15,21 0-15,0 1 0,0-1 16,0-21-16,0 0 16,1 0-16,20 0 0,-21 0 0,0 0 15,22 0-15,-22-21 0,21-1 0,-21 1 16,22 0-16,-22 0 0,21-21 16,-21 20-16,0-20 0,1-21 0,-1 20 15,0 1-15,0-22 0,0 22 16,-21-21-16,0 20 0,21 1 15,-21 0-15,0-1 0,0 22 0,0 0 0,0 0 16,0 0-16,0 42 31,0 21-31,-21-21 0,0 22 0,0-1 16,0 0-16,21 22 0,-21-1 16,-1 1-16,22-1 0,-21 1 0,0-1 15,21 1-15,0-22 0,0 22 16,-21-1-16,21-21 0,0 22 0,0-22 15,0 22-15,0-22 0,0 22 0,0-22 16,0 0-16,0 1 16,0-1-16,0 0 0,21 1 0,-21-22 15,0 0-15,21 0 0,0 0 0,1 0 16,-1-21-16,0 0 16,0 0-16,0 0 0,0-21 15,1 21-15,-1-21 0,0 0 0,-21-21 16,21 20-16,0-20 0,-21 0 15,0-1-15,0 1 0,0 0 0,0-1 16,0-20-16,-21 21 0,0-1 0,0 1 16,0 0-16,-22 20 0,1 1 15,0-21-15,-1 42 0,1-21 16,21 0-16,-22 21 0,22 0 0,0 0 16,0 0-16,0 0 15,42 0 1,0 0-16,0 0 0,0 0 15,22 0-15,-22-22 0,21 22 16,1-21-16,-1 21 0,0-21 0,1 0 16,41 0-16,-41 0 15,-1-1-15,0 1 0,-21-21 16,22 21-16,-1 0 0,0-1 0,-20-20 16,20 21-16,-21 0 0,0 0 0,-21-1 15,21 22-15,-21 22 31,-21-1-31,0 0 0,21 21 16,-21-21-16,0 1 0,21 20 16,0-21-16,0 21 0,0-20 0,0 20 15,0-21-15,0 0 0,0 43 16,21-43-16,0-21 0,0 21 0,0 0 16,1-21-16,-1 0 0,21 0 15,-21 0-15,22 0 0,-22 0 0,21-21 16,-21 0-16,22 21 0,-22-21 0,21-22 15,-21 22-15,0 0 0,1-21 16,-1-1-16,0 1 0,0 0 0,0 21 16,-21-22-16,0 1 15,21 21-15,-21 0 0,0-1 0,0 1 16,22 0-16,-22 42 16,0 0-1,-22 22-15,1-22 0,21 21 0,-21 1 16,21-1-16,-21 21 0,0-20 15,21-1-15,-21 22 0,21-22 0,-22 21 16,22-20-16,-21 84 0,21-64 16,0 1-16,0-22 15,21 22-15,1-1 0,-22 1 0,21-22 16,0 0-16,0 1 0,-21 41 16,0-41-16,21-1 0,-21-21 15,0 21-15,0-20 0,0-1 0,0 0 16,0 0-16,-21 0 0,0-21 0,-21 0 15,20 0-15,-20 0 16,21 0-16,0-21 0,0 21 16,-1-21-16,1 0 0,0 0 0,0-1 15,21 1-15,-21-21 0,0 0 16,-1-43-16</inkml:trace>
  <inkml:trace contextRef="#ctx0" brushRef="#br0" timeOffset="11227.38">11388 2096 0,'0'0'0,"-43"0"31,22 0-31,0 0 0,0 0 31,0 0 16,-1 0-47</inkml:trace>
  <inkml:trace contextRef="#ctx0" brushRef="#br0" timeOffset="11419.28">10329 2350 0,'0'0'0,"0"21"0,0 0 31,21-21-31,1 0 16,-1 0-16,0 0 0,0 0 16,0 0-16,22 0 0,-22 0 15,0-21-15,21 21 0,-21-21 0,22 21 16,-22-22-16,0 22 0,21-21 15</inkml:trace>
  <inkml:trace contextRef="#ctx0" brushRef="#br0" timeOffset="11894.51">13610 2180 0,'0'0'16,"0"-21"-16,0 0 0,0 0 16,0 0-16,21-1 0,-21 1 15,21 0-15,-21 0 0,22 0 0,-22 42 32,0 0-17,0 21-15,0-20 0,0 20 0,0 0 16,0 1-16,0 20 0,0-21 15,0 22-15,0-1 0,-22-20 0,1 20 16,21-20-16,-21-1 0,21 0 0,0 1 16,-21-22-16,21 21 15,0-21-15,0 0 0,0 1 0,0-1 16,0-42 15,0-1-31,0 1 0</inkml:trace>
  <inkml:trace contextRef="#ctx0" brushRef="#br0" timeOffset="12519.57">13314 2371 0,'0'0'0,"-21"0"0,21-21 15,0-1-15,21 22 32,0 0-32,21 0 0,-21 0 15,22 0-15,-1 0 0,0-21 16,22 21-16,-22 0 0,22-21 15,-22 0-15,22 21 0,-1-21 16,1 0-16,-22 21 0,21-22 0,1 1 16,-22 0-16,1 0 0,-22-21 0,0 20 15,0 1-15,-21-21 0,0 21 16,0-22-16,0 22 0,0-21 0,0 21 16,0 0-16,-21 21 0,0-22 15,0 22-15,-1 0 0,22 22 16,-21-1-16,0 0 0,21 21 0,0-21 15,-21 22-15,21 20 0,-21-20 16,21-1-16,0 0 0,0 22 0,-21 42 16,-1-64-16,22 21 15,-21-20-15,21-1 0,0 0 16,0 1-16,0-22 0,0 21 0,0-21 16,-21 1-16,21-1 0,0 0 15,-21-21-15,21-21 31,0 0-31,0-1 16,0 1-16,0-21 0,0 0 0,21-1 16,0 1-16,22 0 0,-22-1 0,0 22 15,21-21-15,-21-1 16,22 22-16,-1 0 0,-21 0 0,22 0 0,-22 21 16,0 0-16,0 0 15,0 0-15,0 21 0,1 0 0,-1 21 16,-21-20-16,0 20 0,0-21 0,0 21 15,0 1-15,0-1 0,0-21 16,0 22-16,0-22 0,0 21 0,0-21 16,0 0-16,0 1 0,0-1 15,-21-21-15,21 21 0,21-42 32,-21 0-17,21-1-15</inkml:trace>
  <inkml:trace contextRef="#ctx0" brushRef="#br0" timeOffset="12843.41">14605 2455 0,'0'0'0,"21"0"16,0 0-16,0-21 0,1 21 15,-1 0-15,0-21 0,0 0 16,21 21-16,-20-21 0,20 21 0,-21-21 15,21-1-15,-20 22 0,-1-21 0,0 0 16,0 0-16,-21 0 16,-21 21-1,0 0-15,0 0 0,-22 0 16,22 0-16,0 21 0,-21 21 16,20-21-16,-20 22 0,21-22 0,0 21 15,0 1-15,-1-1 0,22-21 16,0 21-16,0-20 0,0 20 0,0-21 15,0 0-15,22 0 0,-1 1 16,0-22-16,21 0 0,-21 0 16,1 0-16,20 0 0,0-22 15,1 22-15</inkml:trace>
  <inkml:trace contextRef="#ctx0" brushRef="#br0" timeOffset="13703.84">16616 2032 0,'0'0'16,"0"-21"-16,-64-21 16,43 42-16,0 0 0,0 0 15,0 0-15,-1 0 0,1 21 16,0 21-16,0-21 0,0 22 16,0-1-16,21 0 0,-22 1 0,1 20 15,0-21-15,0 22 0,0-22 0,0 22 16,-1-22-16,-20 0 0,21 1 15,0-1-15,-22-21 0,22 0 16,0 1-16,0-1 0,0-21 16,0 0-16,-1 0 0,1 0 15,21-21-15,0-1 16,0 1-16,0-21 0,0 21 16,0-22-16,0 1 0,0 0 0,0-1 15,21-20-15,1 21 0,-22-1 16,21 1-16,0 0 0,-21-1 0,0 22 15,21 0-15,-21 0 0,21 0 16,-21 42 0,0 0-16,0 21 0,0-21 15,21 22-15,-21-1 16,0 0-16,22 1 0,-22-1 0,0 0 16,21 1-16,0-1 0,0 0 15,-21 1-15,21-22 0,0 21 0,22-21 16,-22 1-16,0-1 0,21-21 0,-20 0 15,20 0-15,0 0 0,-21 0 16,22 0-16,-1-21 0,0-1 0,1 1 16,-1 0-16,-21-21 0,22-1 15,-1 1-15,-21 0 0,0-22 0,0 22 16,1-22-16,-1 22 0,-21-21 0,0-1 16,0 1-16,0-1 0,0 1 15,0-1-15,-21 22 0,-1-22 16,1 22-16,0 0 0,-21-1 15,21 22-15,-22 0 0,1 21 0,0 0 16,-1 0-16,1 21 0,0 0 0,-1 22 16,1-1-16,21 0 0,0 22 15,-1-22-15,22 22 0,0-22 0,0 21 16,0-20-16,0-1 0,22 0 16,-1 1-16,0-1 0,21-21 0,-21 22 15,22-22-15,-22 0 0,21 21 16,1-42-16,-1 21 0,-21 1 0,21-22 15,-20 0-15,20 0 0,-21 0 0,0 0 16,22 0-16,-22-22 16,0 22-16</inkml:trace>
  <inkml:trace contextRef="#ctx0" brushRef="#br0" timeOffset="14130.6">17081 2307 0,'-42'-21'31,"42"0"-31,0 0 16,0 0-16,0-1 15,21 22-15,0-21 16,1 21-16,-1 0 16,0 0-16,0 0 0,0 21 15,0-21-15,1 22 0,-1-1 16,0 0-16,0 21 0,0-21 0,-21 22 15,21-1-15,-21-21 0,22 22 16,-22-22-16,0 21 0,0-21 0,0 22 16,0-22-16,0 0 0,0 0 15,-22-21-15,1 0 16,0 0-16,0 0 16,21-21-16,0 0 15,0 0-15,0-22 0,0 22 0,0-21 16,0 21-16,21-22 0,0 22 15,0-21-15,1 21 0,-22-22 16,21 22-16,0 0 0,0 0 0,0 0 16,0-1-16,1 22 0,-1-21 0,21 21 15,-21 0-15,22-21 16,-22 0-16,0 21 0,0 0 0,21 0 16,-20 0-16</inkml:trace>
  <inkml:trace contextRef="#ctx0" brushRef="#br0" timeOffset="14746.93">17801 2138 0,'0'21'15,"0"0"-15,0 0 0,-21 1 16,0-1-16,21 21 0,-21-21 16,21 0-16,-22 22 0,22-1 15,-21-21-15,21 22 0,0-22 0,0 21 16,0 0-16,0-20 0,0-1 16,21-21-16,1 21 0,-1-21 15,0 0-15,0 0 0,0 0 16,0 0-16,22 0 0,-22 0 15,0-21-15,-21 0 0,21-1 0,0 1 16,1-21-16,-22 21 0,21-22 16,-21 22-16,0-21 0,0 0 15,0 20-15,0-20 0,0 0 0,-21 21 16,21-1-16,-22-20 0,1 21 16,0 21-16,0-21 0,0 21 0,0-21 15,-1 21-15,1 0 0,0 0 16,42 0-1,0 0-15,1 0 16,-1 0-16,0 0 0,0 0 16,21 0-16,-20 0 0,20 0 0,-21 0 15,21 0-15,-20 0 0,20 0 16,-21 0-16,0 0 0,0 0 0,1 0 16,-1 0-16,0 0 0,-21 21 15,0 0-15,0 0 16,0 0-16,0 0 0,0 22 0,0-1 15,-21 0-15,21 1 16,0-1-16,0 0 0,0 22 0,-21-1 16,21-20-16,0 20 0,0 1 0,0-1 15,0-20-15,0 20 0,0-21 16,0 22-16,-22-1 0,22-20 0,0 20 16,-21-20-16,21 20 0,0-21 15,0 1-15,0-1 0,0 0 0,0-20 16,-21-1-16,21 21 0,0-21 0,0 0 15,-21-21-15,21-21 32,0 0-17,0-21-15,0 21 0,0-22 0,21 1 16,0 0-16,0-22 0,1 22 16</inkml:trace>
  <inkml:trace contextRef="#ctx0" brushRef="#br0" timeOffset="15054.83">18373 2286 0,'0'0'0,"0"-21"0,-43-64 31,43 64-31,0 0 16,21 21 0,1 0-16,-1 0 0,0 0 15,0 0-15,21 0 0,-20 0 0,20 0 16,-21 21-16,21-21 0,-20 21 0,-1 0 15,0 1-15,-21-1 0,0 0 16,0 21-16,0-21 0,0 1 0,0 20 16,0-21-16,-21 0 0,0 22 15,-1-22-15,1 0 0,-21 0 0,0-21 16,20 21-16,-20 0 0,0-21 16,21 0-16,-22 0 0,22 0 0,0 0 15,21-21 16,21 0-31,21 0 0</inkml:trace>
  <inkml:trace contextRef="#ctx0" brushRef="#br0" timeOffset="15779.32">19198 1990 0,'0'0'16,"0"21"-1,-21 0-15,0 21 16,0-20-16,21-1 0,-22 21 16,1 0-16,0 1 0,0-1 0,0 0 15,21 22-15,-21-22 0,-1 1 16,1 62-16,21-62 0,-21-22 16,21 21-16,-21-21 0,21 1 15,-21-22-15,21 21 0,0-42 31,0-1-15,0 1-16,0 0 0,0 0 0,21-21 16,0 20-16,0-20 0,-21 0 15,21-1-15,1 1 0,-22 21 0,21-21 16,-21 20-16,21 1 0,-21 0 16,0 42-1,0 0 1,0 1-16,0-1 0,0 21 15,0-21-15,0 22 0,0-22 0,0 21 16,0-21-16,21 0 0,0 1 16,0-1-16,-21 0 0,22 0 0,-1-21 15,0 0-15,0 21 0,21-21 0,-20 0 16,-1 0-16,21 0 0,-21-21 16,0 0-16,22 0 0,-1 0 0,-21-1 15,22-20-15,-22 21 0,21-21 16,-21-1-16,22-20 0,-22 20 15,0 1-15,0 0 0,0-22 0,-21 22 16,0 0-16,0-22 0,0 22 16,0-1-16,-21 1 0,0 0 0,-21-1 15,20 22-15,-20 0 0,0 0 16,-1 21-16,1 0 0,0 0 0,-22 0 16,22 21-16,21 0 0,-22 22 15,1-22-15,21 21 0,0 0 0,0-20 16,21 20-16,0 0 0,0 1 15,0-22-15,0 21 0,0-21 0,0 22 16,0-22-16,0 0 0,21 0 0,-21 21 16,21-20-16,0-22 15,0 21-15,0 0 0,1-21 0,-1 0 16,0 0-16,21 0 0,-21 0 16,1 0-16,20 0 0,-21 0 0,21 0 15,1 0-15,-22 0 0,21-21 0,1 21 16</inkml:trace>
  <inkml:trace contextRef="#ctx0" brushRef="#br0" timeOffset="17198.02">20108 2180 0,'21'0'16,"-42"0"-1,0 21-15,0-21 0,0 22 16,0-1-16,-1 0 0,22 0 15,-21 21-15,0-20 0,0 20 0,21-21 16,0 21-16,0-20 0,0-1 16,0 21-16,0-21 0,0 0 0,0 1 15,0-1-15,0 0 0,0 0 16,21-21-16,0 0 16,0 0-16,1 0 0,-1 0 15,0-21-15,0 21 0,0-21 16,0-22-16,1 22 0,-1-21 15,0 21-15,-21-22 0,0 1 16,21 0-16,-21 21 0,0-22 0,0 22 16,0 0-16,0 0 0,0 0 15,-21-1-15,0 22 0,0 0 0,-1 0 16,1 0-16,0 0 0,0 0 0,0 0 16,0 0-16,-1 22 0,1-22 15,21 21-15,-21-21 0,21 21 16,0 0-1,21-21-15,0 0 0,1 0 16,-1 0-16,0 0 0,0 0 0,0 0 16,22 0-16,-22 0 15,0 0-15,21 0 0,-21 0 0,22 0 16,20-21-16,-42 0 0,1 21 16,20 0-16,-42-21 0,21 21 15,0 0-15,-21 21 31,-21-21-31,0 21 0,21 0 16,-21 0-16,0 0 0,21 1 16,-22 20-16,1-21 0,21 0 15,-21 0-15,21 22 0,0-1 16,0-21-16,0 0 0,0 1 16,0-1-16,0 0 15,21-21-15,0 0 16,1 0-16,-1 0 0,0 0 0,0 0 15,0-21-15,22 0 0,-22 21 0,0-22 16,0 1-16,21 0 0,-20 0 16,-1-21-16,0 20 0,0-20 0,0 21 15,0 0-15,-21 0 0,0-1 16,22 22-16,-22-21 0,-22 42 31,22 1-31,-21-1 16,0 21-16,0-21 0,21 0 0,-21 22 15,21-22-15,-21 0 0,21 0 16,0 0-16,0 1 0,0-1 0,0 0 16,0 0-16,0 0 15,21-21-15,0 0 0,0 0 16,21 0-16,-20 0 16,-1-21-16,0 0 0,0 0 0,0 0 15,0-1-15,-21 1 0,22-21 0,-22 0 16,21 20-16,-21-20 0,0 21 15,0-21-15,0 20 0,0-20 16,0 21-16,-21 0 0,-1 0 16,1-1-16,0 22 0,21-21 31,21 21-15,0 0-1,1 0-15,-1-21 0,21 21 16,-21 0-16,0 0 0,1 0 0,-1 0 15,0 0-15,0 0 0,-21 21 16,21 0-16,-21 1 0,0-1 16,0 0-16,0 0 0,0 0 15,0 0-15,0 22 0,0-22 0,0 21 16,0-21-16,0 1 16,0-1-16,0 0 0,0 0 0,0 0 0,0 0 15,0 1-15,0-1 16,0-42 31,0-1-47,0 1 0,0 0 15,0 0-15,0-21 0,21 20 16,1-20-16,-1 21 0,0-21 0,0 20 16,0 1-16,0-21 0,1 21 15,-1 0-15,21-1 0,-21 22 0,22-21 16,-22 21-16,0-21 0,21 21 15,-21 0-15,1 0 0,-1 0 16,-21 21-16,0 0 0,21 1 0,-21 20 16,0-21-16,0 0 0,0 22 15,0-1-15,0 0 0,0 22 16,-21-43-16,0 21 0,21-21 0,-22 1 16,1-1-16,21 0 15,-21-21-15,21 21 0,0 0 0,-21-21 16,21-21 15,0 0-31</inkml:trace>
  <inkml:trace contextRef="#ctx0" brushRef="#br0" timeOffset="17396.96">21717 2709 0,'0'0'0,"-21"0"0,0 0 16,21 22 0,-22-22-16</inkml:trace>
  <inkml:trace contextRef="#ctx0" brushRef="#br0" timeOffset="19274.29">1058 4593 0,'0'-21'0,"0"0"32,-21 0 15,0 21-32,21-21-15,0-1 16,0 1-1,0 0-15,0 0 16,0 0-16,21 21 0,0-21 16,-21-1-16,21 22 0,1-21 15,-1 0-15,0 21 0,0 0 16,0 0 0,0 0-16,1 21 15,-22 0-15,21 1 0,-21-1 16,0 21-16,21 0 0,-21-20 15,0 20-15,0 0 0,0 22 0,0-22 16,-21 0-16,21 22 0,-21-22 16,-22 22-16,22-1 0,-21-20 0,21-1 15,-22 0-15,1 1 0,21-1 16,-22-21-16,1 21 0,21-20 0,-21-1 16,20-21-16,-20 21 0,21-21 15,-21 0-15,20 0 0,1 0 16,0-21-16,0 0 15,21-1-15,-21 1 0,21 0 16,-21-21-16,21 21 0,0-22 16,0 22-16,0-21 0,0-1 15,0 1-15,0 21 0,21-21 0,0 20 16,0 1-16,0 0 0,0 21 16,1 0-16,-1 0 0,0 0 0,21 21 15,-21-21-15,1 43 0,20-22 16,-21 0-16,0 21 0,0-21 0,-21 22 15,22-22-15,-22 21 0,21-21 16,-21 1-16,0-1 0,0 0 0,0 0 16,0 0-16,21 0 0,-21 1 15,0-1 1,21-21 0,0-21-1</inkml:trace>
  <inkml:trace contextRef="#ctx0" brushRef="#br0" timeOffset="19635.43">1524 4932 0,'0'0'0,"21"21"0,-21 0 16,21-21-1,0 0 1,1 0-16,-1 0 16,0 0-16,-21-21 15,21 21-15,-21-21 0,21 21 16,-21-21-16,0 0 16,0-1-16,-21 22 0,0-21 15,0 21-15,0 0 16,-1 0-16,1 0 15,0 0 1,0 21-16,21 1 16,-21-22-16,0 21 15</inkml:trace>
  <inkml:trace contextRef="#ctx0" brushRef="#br0" timeOffset="22146.8">2900 4149 0,'0'0'0,"0"-21"15,0 42 17,0 0-32,0 0 15,0 21-15,0 1 0,0 20 16,0-20-16,0-1 0,0 0 15,0 1-15,0-1 0,0 0 16,0 22-16,0-43 0,-21 21 0,21 1 16,0-1-16,-22-21 0,22 0 15,0 0-15,0 1 0,0-1 0,0-42 32,22-1-17,-1 1-15,0-21 0</inkml:trace>
  <inkml:trace contextRef="#ctx0" brushRef="#br0" timeOffset="22399.62">3260 4043 0,'0'0'16,"0"-21"-16,0 42 15,0 0-15,0 21 0,0-20 0,0 20 16,0 0-16,0 1 0,0 20 15,0-21-15,0 1 0,0-1 0,0 22 16,0-22-16,0 0 0,0 1 16,0-1-16,0 0 0,0 1 15,-22-1-15,22 0 0,-21-21 0,21 1 16,0-1-16,0 0 0,0-42 31</inkml:trace>
  <inkml:trace contextRef="#ctx0" brushRef="#br0" timeOffset="23007.18">2921 4636 0,'0'0'16,"-21"0"-16,0 0 0,42 0 47,0 0-47,21 0 15,-21 0-15,22 0 0,-1-22 0,22 22 16,-22-21-16,21 0 0,1 21 16,-1-21-16,1 0 0,-1 0 0,1-1 15,-1 1-15,-20 0 0,-1 0 16,0 0-16,1 0 0,-22-1 0,0 22 16,-21-21-16,-21 42 31,0 1-31,0-1 0,-1 0 0,1 21 15,0-21-15,21 1 0,-21 20 16,0-21-16,0 21 0,21-20 0,0 20 16,-22-21-16,22 21 0,0-20 15,0 20-15,0-21 0,0 0 16,0 0-16,22 1 0,-1-22 0,0 0 16,21 21-16,-21-21 0,22 0 15,-1 0-15,-21-21 0,22 21 0,-1-22 16,-21 1-16,21 0 0,1 0 15,-22 0-15,0 0 0,21-22 16,-42 22-16,22-21 0,-1 21 0,-21-22 0,0 22 16,0-21-16,0 21 0,0-22 15,-21 1-15,-1 21 0,1 0 16,0-22-16,0 22 0,0 0 16,-22 21-16,22 0 0,-21 0 0,0 0 15,20 0-15,-20 21 0,0 0 16,-1 0-16,1 1 0,21 20 0,-21-21 15,20 21-15,1 1 0,0-22 0,21 21 16,0 1-16,0-22 0,0 21 16,0-21-16,21 22 0,0-22 0,1 0 15,20 0-15,-21-21 0,21 0 16,1 0-16,-1 0 0,0 0 0,1 0 16,-1 0-16,0-21 0</inkml:trace>
  <inkml:trace contextRef="#ctx0" brushRef="#br0" timeOffset="23587.09">4466 4403 0,'0'0'0,"0"-21"15,0 42 1,0 0-16,-21 0 16,0 0-16,21 22 0,-21-22 15,21 0-15,-22 21 0,22 22 16,0-43-16,-21 21 0,21-21 15,0 1-15,0 20 0,0-21 0,0 0 16,0 0-16,0 1 16,21-22-16,1 0 15,-1 0-15,0 0 0,0-22 0,0 1 16,22 0-16,-22 0 0,0 0 16,21 0-16,-21-22 0,1 22 0,-1 0 15,21-43-15,-21 43 16,0 0-16,1 0 0,-22 0 0,21 21 15,0 0-15,-21 21 32,0 0-32,0 0 0,0 0 0,0 1 15,0-1-15,0 0 0,0 0 16,21 0-16,-21 0 0,21 1 16,-21-1-16,21 0 0,1 0 0,-1-21 15,0 21-15,0-21 0,0 0 16,0 0-16,22 0 0,-22 0 0,0-21 15,21 0-15,-20 21 0,-1-21 0,0 0 16,21-1-16,-21 1 0,1-21 16,-22 21-16,21 0 0,-21-22 0,21 22 15,-21-21-15,0 21 0,0-22 16,0 22-16,0 0 0,-21 0 0,0 0 16,-1-1-16,1 1 0,0 21 15,0 0-15,0 0 0,0 0 16,-1 21-1,22 1-15,0-1 16,0 0-16,0 0 0,22-21 16,-1 0-16,0 0 0,0 0 0</inkml:trace>
  <inkml:trace contextRef="#ctx0" brushRef="#br0" timeOffset="23919.61">6498 4043 0,'0'0'0,"0"-21"0,0 0 32,-21 42-32,0 0 0,0 0 15,21 0-15,0 22 0,-22-1 16,1 0-16,21 1 0,0-1 0,-21 21 15,0-20-15,0-1 0,21 0 0,-21 1 16,21-1-16,0 0 0,-22-20 16,22 20-16,-21-21 0,21 21 0,0-20 15,0-1-15,0 0 0,0 0 16,21-21 0,1 0-16,-1 0 0,0 0 0,0-21 15,21 0-15,-20 0 0,20-1 0,-21 1 16,21 0-16,-20 0 0,20-21 15</inkml:trace>
  <inkml:trace contextRef="#ctx0" brushRef="#br0" timeOffset="24283.03">6900 4339 0,'0'0'0,"0"-21"0,0 42 32,0 0-32,-21 1 0,0-1 15,0 0-15,0 21 0,-1-21 16,22 22-16,-21-22 0,21 0 15,0 21-15,0-20 0,0-1 0,0 21 16,0-21-16,0 0 0,21 1 16,1-1-16,-1 0 0,0-21 0,0 21 15,21-21-15,-20 0 0,20 0 0,-21 0 16,21 0-16,-20 0 0,20-21 16,-21 0-16,0 0 0,0-1 0,1 1 15,-1 0-15,0 0 0,-21 0 0,0-22 16,0 22-16,0-21 0,0 21 15,0 0-15,0-22 0,-21 22 0,0 0 16,-1 0-16,1 0 0,0-1 16,-21 22-16,21 0 0,-1 0 15,-20 0-15,21 0 0,0 0 0,0 0 0,-1 0 16,1 0-16,0 0 16,0 0-1,21-21 1</inkml:trace>
  <inkml:trace contextRef="#ctx0" brushRef="#br0" timeOffset="24487.93">6244 4170 0,'0'0'0,"0"21"31,21-21-31,22 0 16,-1 0-16,0 0 0,1 0 15,-1 0-15,21 0 0,1 0 0,-1 0 16,1 0-16,-1 0 0,1 0 0,-22 0 16,22 0-16,-22 0 0,0-21 15,-20 21-15,-1-21 0,0 21 0,0 0 16</inkml:trace>
  <inkml:trace contextRef="#ctx0" brushRef="#br0" timeOffset="24967.64">8699 4212 0,'22'-42'0,"-44"84"0,44-105 0,-1 20 0,-21 22 16,0-21-16,0 21 0,0 0 15,0-1-15,0 1 0,0 0 16,0 42 0,-21 0-16,21 1 0,-22 20 15,22 0-15,0 1 0,0 20 16,0-21-16,-21 1 0,21 20 16,0-20-16,0-1 0,-21 0 0,21 1 15,0-1-15,-21 0 0,21-21 0,0 1 16,0 20-16,0-21 0,0 0 15,0 0-15,0 1 0,21-22 32,0-22-32,0 1 0,1 21 15</inkml:trace>
  <inkml:trace contextRef="#ctx0" brushRef="#br0" timeOffset="25214.05">9123 3937 0,'0'0'0,"0"21"16,0 0-16,0 22 15,0-1-15,0 0 0,0 1 0,-21-1 16,21 0-16,0 1 0,-22-1 0,22 0 16,0 1-16,0-1 0,0 0 15,0-20-15,0 20 0,0 0 16,0-21-16,0 1 0,0-1 15,0 0-15,0-42 32</inkml:trace>
  <inkml:trace contextRef="#ctx0" brushRef="#br0" timeOffset="25407.09">8657 4487 0,'0'0'0,"-21"0"0,0 0 0,0 0 15,42 0 17,0 0-32,0 0 15,0 0-15,0 0 0,22 0 16,-1 0-16,0 0 0,1 0 0,-1-21 16,22 21-16,-22-21 0,0 21 15,22-21-15,-22 21 0,22 0 0,-22-21 16</inkml:trace>
  <inkml:trace contextRef="#ctx0" brushRef="#br0" timeOffset="26383.06">9948 4382 0,'0'0'0,"0"-43"16,0 22-1,-21 0-15,0 0 16,0 21-16,0-21 0,21-1 0,-43 22 15,43-21-15,-42 0 0,21 21 16,0 0-16,-22 0 0,1 0 16,21 21-16,0 0 0,-22 22 15,22-22-15,-21 21 0,21-21 0,-1 22 16,1-1-16,0 0 0,0 1 16,0-22-16,0 21 0,21-21 0,0 22 15,0-22-15,0 0 0,0 21 16,0-20-16,21-22 0,0 21 15,0-21-15,0 0 0,0 0 16,1 0-16,20-21 0,-21 21 0,0-22 16,22 1-16,-22 0 0,21 0 15,-21 0-15,0 0 0,22-1 16,-22 1-16,0-21 0,0 21 0,-21 0 16,0-22-16,21 22 0,-21-21 15,0-1-15,0 22 0,0 0 16,0 42-1,0 0-15,-21 1 16,21-1-16,0 0 0,0 0 0,-21 21 16,21-20-16,0 20 0,0-21 0,-21 0 15,21 22-15,0-22 0,0 0 16,0 0-16,0 0 0,21 0 16,0 1-16,0-22 0,1 0 15,-1 0-15,21 0 0,-21 0 16,22 0-16,-1 0 0,0-22 0,-21 22 15,22-21-15,-1 0 0,0 0 0,-20 0 16,20 0-16,-21-1 0,21 1 16,-20 0-16,-22-21 0,21 21 0,-21-1 15,21 1-15,-21 0 0,0 0 16,0 0-16,0 0 0,0 42 31,0 0-31,0 0 0,-21 0 16,21 0-16,-21 1 0,21-1 0,-22 0 15,22 21-15,0-21 16,-21 1-16,21-1 0,0 0 16,-21 0-16,21 0 0,0 0 15,0-42 32,0 0-47,0 0 0,0 0 16,0 0-16,0-1 0,21-20 15,0 21-15,1 0 0,-1-22 0,0 22 16,0-21-16,21 21 16,-20 0-16,20-1 0,-21 1 0,21 0 15,1 21-15,-1 0 0,0 0 0,1 0 16,-22 21-16,21-21 0,-21 43 16,22-22-16,-22 0 0,0 0 0,-21 21 15,0-20-15,21 20 0,-21-21 0,0 0 16,0 0-16,0 1 0,0-1 15,0 0-15,-21 0 0,21 0 0,-21 0 16,0-21-16,21 22 0,-21-22 16,-1 0-16,44-22 31,-1 1-31,0 0 16,0 0-16</inkml:trace>
  <inkml:trace contextRef="#ctx0" brushRef="#br0" timeOffset="26957.03">11620 4445 0,'0'0'15,"22"-21"-15,-22 0 0,0 0 16,0-1-16,0 1 16,-22 0-16,1 21 0,0 0 15,0 0-15,0 0 16,-22 0-16,22 0 0,0 0 15,-21 21-15,21 0 0,-22 1 0,22-1 16,-21 21-16,21-21 0,-1 0 16,1 22-16,0-22 0,0 0 0,0 21 15,21-20-15,0-1 0,0 0 0,0 0 16,0 0-16,0 0 16,21 1-16,0-22 0,0 21 0,22-21 15,-22 0-15,0 0 0,21 0 0,-21 0 16,1 0-16,20-21 0,-21-1 15,0 1-15,22 21 0,-22-21 0,0 0 16,0-21-16,0 20 0,0 1 0,1-21 16,-1 0-16,0 20 15,0-20-15,0-21 0,-21 20 0,0 1 16,21-22-16,-21 22 0,22 0 0,-22-1 16,0 1-16,0 21 0,0-21 15,0 20-15,0 44 16,0-1-16,-22 0 15,1 21-15,21-21 0,-21 43 0,21-22 16,0 1-16,-21-1 0,0 0 0,21 1 16,0-1-16,0 0 0,0 1 15,0-22-15,0 0 0,0 21 16,0-21-16,0 1 0,0-1 0,21 0 16,0-21-16,0 0 15,0 0-15,1 0 16,-1 0-16,0 0 0,0 0 0,0-21 15,0 0-15,1 21 0,20-22 16,-21-20-16,0 21 0,0 0 0,22-22 16,-22 22-16</inkml:trace>
  <inkml:trace contextRef="#ctx0" brushRef="#br0" timeOffset="27194.86">12277 4128 0,'0'0'0,"21"-22"0,-21-20 16,0 21-16,0-21 0,0 20 15,-21 44 1,-1-1-1,1 0-15,0 21 0,21 1 16,-21-1-16,21 0 0,-21 1 0,0-1 16,21 0-16,0 1 0,0-1 15,-22 0-15,22 1 0,0-22 0,-21 0 16,21 21-16,0-21 0,0 1 0,0-1 16,0 0-16,21-21 15,1 0 1,-1 0-16,0 0 0,0 0 15,0-21-15,0 21 0,1-21 16,-1-1-16,0 1 0</inkml:trace>
  <inkml:trace contextRef="#ctx0" brushRef="#br0" timeOffset="27563.5">12446 4466 0,'42'0'16,"-21"21"-1,1-21-15,-1 0 0,0 0 16,0 0-16,0 0 0,22 0 16,-22 0-16,42-21 0,-42 21 15,22-21-15,-22 0 0,21 21 16,-21-21-16,1 0 0,-22-1 0,0 1 16,0 0-16,0-21 15,0 21-15,0-1 16,-22 22-16,1 0 0,-21 0 0,21 0 15,0 0-15,-22 22 0,22-1 0,-21 21 16,21-21-16,-1 0 0,1 22 16,0-22-16,0 21 0,0-21 0,21 1 15,0 20-15,0-21 0,0 0 0,0 0 16,0 1-16,21-22 0,0 21 16,0 0-16,0-21 0,1 0 0,-1 0 15,0 0-15,21 0 0,-21 0 0,1 0 16,20 0-16,-21 0 15,0-21-15,22 21 0,-22-21 0,0-1 16,21 1-16</inkml:trace>
  <inkml:trace contextRef="#ctx0" brushRef="#br0" timeOffset="28078.72">14520 4001 0,'0'0'0,"21"-22"0,-21 1 0,22 0 16,-22 0-16,21 21 0,-21-21 15,0 0-15,0-1 0,0 44 31,0-1-31,0 21 16,-21-21-16,21 43 0,0-22 0,0 22 16,0-1-16,0 1 0,0-22 15,-22 21-15,22-20 0,0-1 0,-21 0 16,21 1-16,0-1 0,0 0 16,-21-20-16,21-1 0,-21 0 0,21 0 15,0 0-15,0 0 0,0-42 47,21 0-47,-21 0 0,0 0 16,0 0-16</inkml:trace>
  <inkml:trace contextRef="#ctx0" brushRef="#br0" timeOffset="28495.54">14139 4022 0,'0'0'0,"-42"-21"0,21-1 0,0 1 0,-1 0 15,1 0-15,21 0 0,0 0 16,0-1-16,21 1 16,1 21-16,-1 0 15,21 0-15,-21-21 16,22 21-16,-1 0 0,21 0 0,-20 0 16,20 0-16,-20 0 0,20 21 0,-21-21 15,22 21-15,-1 1 0,-20-1 16,63 63-16,-64-41 0,21-1 15,-20 0-15,-1 1 0,-21-1 16,22 22-16,-22-22 0,-21 0 0,0 1 16,0-1-16,0 0 0,-21 1 0,-1-22 15,-20 21-15,21-21 0,-21 0 16,-1 22-16,1-22 0,0 0 16,-22-21-16,22 21 0,-1 0 0,-20-21 15,21 0-15,-1 0 0,1 0 16,0 0-16,-1 0 0,22 0 0,-21 0 15,21 0-15,-1-21 16,22 0-16,0 0 16,0 0-16,22 21 0,-1-21 15,0 21-15,21-22 0,-21 22 0,22-21 16,-22 0-16,21 21 0</inkml:trace>
  <inkml:trace contextRef="#ctx0" brushRef="#br0" timeOffset="28924.33">15028 4339 0,'0'0'0,"0"-21"0,0 0 16,0 0-16,0 0 0,0-1 16,21 1-16,1 0 0,-1 0 15,0 0-15,0 0 0,21 21 16,-20-22-16,20 22 0,0 0 0,-21 0 15,22 0-15,-1 0 0,-21 22 16,22-1-16,-22 0 0,21 0 16,-21 21-16,0-20 0,1 20 0,-22 0 15,0-21-15,21 22 0,-21-1 0,0-21 16,0 0-16,0 1 0,-21 20 16,-1-21-16,1 0 0,0-21 15,0 21-15,0-21 16,21-21-1,0 0 1,0 0-16,0 0 16,0 0-16,21-1 0,-21-20 0,21 21 15,0 0-15,0-22 0,1 22 0,-1 0 16,21-21-16,-21 21 0,0-1 16,1 1-16,-1 0 0,0 0 15,0 21-15,0-21 0,0 21 16,-21-21-16,43 21 0,-22-22 0,0 22 15,0 0-15</inkml:trace>
  <inkml:trace contextRef="#ctx0" brushRef="#br0" timeOffset="29571.54">16171 4106 0,'0'0'0,"-21"22"0,0-1 16,0 0-16,0 0 0,-1 0 0,1 22 15,0-22-15,0 0 0,0 21 16,0-21-16,-1 1 0,22-1 15,-21 0-15,21 0 0,0 0 0,0 0 16,0 1-16,21-22 16,1 0-16,-1 21 0,0-21 0,0 0 15,21 0-15,-20 0 0,20 0 16,0 0-16,-21 0 0,64-21 16,-43 21-16,-20-22 0,20 1 15,-21 21-15,21-21 0,-20 0 0,-22-21 16,0 20-16,0 1 0,0 0 0,0-21 15,0 21-15,0-1 0,-22 1 16,1 0-16,-21 0 0,21 0 16,-22 21-16,22 0 0,0 0 0,-21 0 15,21 0-15,-1 0 0,44 0 32,20 0-32,-21 0 15,21 0-15,1 0 0,-1 0 16,0 0-16,1 0 0,-1 0 0,0 0 15,22 0-15,-22 0 0,1 0 16,-1-21-16,0 21 0,-21 0 0,1 0 16,-1 0-16,0 0 0,0 0 15,-21 21-15,0 0 0,0 0 16,0 0-16,0 22 0,0-22 0,0 21 16,0 0-16,0 1 0,0-22 15,0 21-15,0 1 0,-21 20 0,21-21 16,-21 1-16,21 20 0,0 1 0,0-22 15,-21 22-15,-1-1 0,1 64 16,0-63-16,0-1 0,0 1 16,0-1-16,-1-21 0,1 22 0,0-22 15,0 22-15,0-22 0,0 0 16,-1 1-16,22-22 0,0 21 0,0-21 16,0 1-16,0-1 0,22-21 31,-1 0-31,-21-21 0,21-1 15,0 1-15,-21 0 0,21-21 0,0 21 16,-21-22-16,0-20 0,22 20 0</inkml:trace>
  <inkml:trace contextRef="#ctx0" brushRef="#br0" timeOffset="29847.52">16827 4572 0,'0'-63'15,"0"126"-15,22-190 0,-22 85 0,0-22 0,0 22 16,21 0-16,-21-1 0,21 22 15,-21-21-15,21 21 0,0-1 0,-21 1 16,21 21-16,1-21 0,-1 21 0,0 0 16,0 0-16,0 0 0,22 0 15,-22 21-15,0 0 0,0 1 16,-21 20-16,0-21 0,0 21 16,0 1-16,0-1 0,0 0 0,0-20 15,-21 20-15,0-21 0,0 21 0,-22-20 16,22-1-16,-21 0 0,21-21 15,-22 21-15,22-21 0,0 0 0,0 21 16,0-21-16,-1 0 0,22-21 31</inkml:trace>
  <inkml:trace contextRef="#ctx0" brushRef="#br0" timeOffset="30778.91">17822 4001 0,'0'0'0,"0"-22"0,-21 22 0,21-21 0,0 0 15,0 0-15,-21 21 32,0 0-32,21 21 15,-21 21-15,-1-20 0,22 20 16,-21 0-16,0 1 0,0 20 0,0-21 15,0 1-15,-1 20 0,1-20 16,0-1-16,-21-21 0,21 21 0,-22-20 16,22 20-16,0-21 0,0 0 15,0-21-15,-1 21 0,1 1 0,0-22 16,0-22 15,21 1-31,0 0 0,0 0 0,0 0 16,0-22-16,0 22 0,0-21 15,0 0-15,0-1 0,21 1 0,0 0 16,-21 20-16,21-20 0,1 21 16,-22-21-16,21 20 0,0 22 15,-21 22-15,21-22 16,-21 42-16,0-21 0,0 0 16,21 22-16,-21-22 0,21 63 15,-21-62-15,22 20 0,-1-21 16,0 21-16,0-20 0,0-1 0,0 0 15,1 0-15,-1 0 0,0-21 0,0 21 16,21-21-16,-20 0 0,-1 0 16,21 0-16,-21 0 0,0 0 0,22 0 15,-22-21-15,21 21 0,-21-21 16,22 0-16,-22 0 0,21-22 0,-21 22 16,22-21-16,-22 0 0,0-1 0,0 1 15,0 0-15,-21-22 0,0 1 16,0 20-16,0-20 0,0 20 15,0 1-15,-21 0 0,0-1 0,0 1 16,0 21-16,0 0 0,-1 0 16,-20-1-16,21 22 0,-21 0 0,20 0 15,-20 0-15,0 22 0,21-1 16,-22 0-16,22 0 0,-42 64 16,63-43-16,-22 22 0,22-22 15,0 21-15,0-20 0,0-1 0,0 0 16,0 1-16,0-1 0,22 22 15,-1-43-15,0 0 0,0 0 16,21 0-16,-20-21 0,-1 21 16,0-21-16,0 0 0,21 0 0,-20 0 15,-1 0-15,21 0 0,-21 0 16,0-21-16,22 0 0,-22 21 0,21-21 16,-21 0-16,1 0 0,20-1 15,0-20-15,1 21 0,-22 0 16</inkml:trace>
  <inkml:trace contextRef="#ctx0" brushRef="#br0" timeOffset="32239.54">18648 4022 0,'0'21'32,"0"0"-32,-21 0 15,-1 0-15,1 1 0,21-1 0,-21 0 16,0 21-16,0-21 0,0 22 15,21-22-15,0 21 0,-22-21 0,22 1 16,0 20-16,0-21 0,0 0 16,0 0-16,0 1 0,0-1 0,0 0 15,0 0-15,22-21 0,-1 21 0,21-21 16,0 0 0,-20 0-16,-1 0 0,0 0 0,0 0 15,21 0-15,-20 0 0,-1-21 0,0 0 16,0 0-16,0 0 15,-21-1-15,0 1 0,21 0 0,-21-21 16,0 21-16,0-22 0,0 1 16,0 0-16,0 20 0,-21-20 0,0 0 15,0 21-15,0-1 0,0 1 0,-22 21 16,22 0-16,0 0 16,-21 0-16,20 0 0,-20 0 0,21 21 0,0 1 15,0-1-15,-1 0 0,22 0 16,0 0-16,0 0 0,0 1 0,0-1 15,43 0-15,-22-21 16,0 0-16,21 21 0,1-21 0,-22 0 16,21 0-16,1 0 0,-1 0 15,-21 0-15,21 0 0,1-21 16,-1 0-16,-21 21 0,22-21 0,-22-1 16,21 1-16,-21 21 0,22-21 15,-22 0-15,0 21 0,0-21 0,0 0 16,0 21-16,-21 21 31,0 0-31,0 0 16,-21 21-16,0-20 0,21 20 15,-21-21-15,0 21 0,21-20 0,0 20 16,-21-21-16,-1 21 0,22-20 16,0-1-16,-21 0 0,21 0 15,0 0-15,0 0 16,21-21-16,1 0 15,-1 0-15,0 0 0,0 0 16,0-21-16,0 21 0,1-21 0,20 0 16,-21 0-16,0 21 0,0-43 0,1 22 15,20 0-15,-21 0 0,0-21 16,-21 20-16,21-20 0,1 21 0,-1 0 16,-21 0-16,0-1 0,0 44 31,-21-1-16,21 0-15,0 0 0,-22 0 16,22 22-16,0-22 0,0 0 0,0 0 16,0 0-16,0 0 0,0 1 15,0-1-15,43 0 16,-22-21-16,21 0 16,-21 0-16,1 0 0,41 0 15,-42 0-15,0 0 0,22 0 0,-22 0 16,0-21-16,21 21 0,-20-21 15,-22-1-15,21 1 0,-21 0 0,21 0 16,-21-21-16,0 20 0,0-20 0,0 0 16,-21 21-16,0-22 15,-1 22-15,22-21 0,-21 21 0,0-1 16,0 1-16,21 0 16,0 0-1,21 0 1,0 21-16,0-21 0,22 21 15,-22 0-15,21-22 0,-21 22 16,22 0-16,-22 0 0,0 0 0,21 0 16,-20 0-16,-1 0 0,0 22 0,-21-1 15,21 0-15,-21 0 0,21 21 16,-21 1-16,0-1 0,0-21 16,0 22-16,0-1 0,0 0 0,0-21 15,0 22-15,0-22 0,0 0 16,0 0-16,0 0 0,0 1 0,0-1 15,0 0-15,0 0 16,-21-21 15,21-21-15,-21 0-16,21 0 0,0-1 16,0 1-16,0 0 0,0 0 15,0-21-15,0-1 0,21 1 0,0 0 16,-21-1-16,43 1 0,-22 0 15,0-1-15,21 22 0,1-21 0,-1-1 16,0 22-16,22 0 0,-22 21 16,0-21-16,64 21 0,-63 0 15,-1 21-15,-21 0 0,21 22 16,-20-1-16,-1 0 0,-21 22 16,0-22-16,0 0 0,0 22 0,0-22 15,0 1-15,0-22 0,0 21 0,-21 0 16,-1-20-16,1-1 0,-21 21 15,42-21-15,-21-21 0,21 21 16,-21 1-16,-1-22 0,1 0 31,0 0-15,0 0-16,0 0 0</inkml:trace>
  <inkml:trace contextRef="#ctx0" brushRef="#br0" timeOffset="33827.74">995 6265 0,'-21'0'31,"21"-21"-31,0 0 16,21 0-1,0 21 1,0 0-16,0 0 0,0-21 16,1 21-16,-1 0 0,21 0 15,-21 0-15,0 0 0,1 0 16,-1 0-16,0 0 0,-21 21 0,21 0 15,-21 0-15,0 0 0,0 1 16,-21 20-16,0-21 0,-22 21 0,22 1 16,0-22-16,-21 21 0,21 1 15,-22-22-15,22 21 0,0-21 16,-21 0-16,20 1 0,1-1 0,0-21 16,0 21-16,0-21 31,21-21-16,0 0-15,0-1 0,21 1 16,0 0-16,0 21 16,-21-21-16,21 21 0,1 0 0,-1-21 15,21 21-15,-21 0 0,22 0 16,-22 0-16,21 21 0,-21-21 16,22 21-16,-22 0 0,0 0 0,0 22 15,0-22-15,-21 0 0,0 21 0,0-20 16,0 20-16,-21 0 0,-21-21 15,21 22-15,-22-22 0,22 0 0,-21 21 16,-1-20-16,1-1 0,21 0 16,-21 0-16,20-21 0,1 0 15,-21 0-15,21 0 0,0 0 16,-1 0-16,1 0 0,-21 0 0,21-21 16,0 0-16,-1 0 0,1 21 15,0-22-15,0 1 0,0 0 0,21 0 16,0 0-16,0 0 15,0-1 1,21 1-16,0 21 0,0 0 16</inkml:trace>
  <inkml:trace contextRef="#ctx0" brushRef="#br0" timeOffset="34031.87">1566 6625 0,'0'0'0,"43"0"0,-22 0 0,0 0 16,-21-21-16,21 21 0,0 0 78</inkml:trace>
  <inkml:trace contextRef="#ctx0" brushRef="#br0" timeOffset="34804.76">3260 6392 0,'0'0'16,"-22"0"0,22-21-16,22 0 15,-1 0 1,21 0-16,-21 21 0,0-21 16,22-1-16,-22 1 15,21 0-15,1 21 0,-22-21 0,21 0 16,-21 0-16,0-1 0,1 1 0,-22 0 15,0 0-15,0 0 0,0 0 16,-22-1-16,1 22 0,0 0 16,0 0-16,-21 0 0,-1 0 15,1 0-15,21 0 0,-22 0 0,1 0 16,21 22-16,0-1 0,0 0 16,-1 0-16,1 0 0,0 0 0,21 1 15,0 20-15,0-21 16,0 0-16,0 0 0,21 1 15,0-1-15,22 0 0,-22 21 0,21-21 16,-21 1-16,22 20 0,-22-21 16,21 21-16,-21-20 0,1 20 0,20-21 15,-21 21-15,-21 1 0,0-22 16,0 21-16,0 22 0,-21-43 16,0 0-16,0 0 0,-22 22 15,1-22-15,0-21 0,-1 21 0,1 0 16,-22-21-16,22 0 0,0 0 0,-1 0 15,-20 0-15,21 0 0,-1-21 16,1 0-16,0 0 0,20-1 0,-20 1 16,21 0-16,0-21 15,0 21-15,-1-22 0,1 22 0,21-21 16,-21 21-16,21-22 0,0 22 16,0-21-16,0 21 0,21-1 0,0 1 15,1 0-15,20 0 0,-21 21 0,21 0 16,-20-21-16,20 21 0,0 0 15,-21 0-15,22 0 0</inkml:trace>
  <inkml:trace contextRef="#ctx0" brushRef="#br0" timeOffset="35187.73">3768 6710 0,'0'0'16,"21"0"-16,0 0 0,0 0 15,0-21-15,-21 0 16,21-1-16,1 1 0,-1 0 0,0 0 16,-21 0-16,21 0 0,0-1 15,0-20-15,-21 21 0,0 0 0,22-43 16,-22 43-16,0 0 16,-22 21-1,1 0-15,0 0 0,0 0 0,0 21 16,-22 21-16,22-20 15,0-1-15,0 21 0,-21 0 0,20 1 16,22-1-16,-21-21 0,21 22 16,-21-1-16,21 21 0,0-20 15,0-22-15,0 0 0,0 0 0,21 0 16,0 1-16,43-1 16,-22-21-1,1 0-15,-22 0 0,0 0 0,21-21 16,-21 21-16,22-22 0,-22 1 0,21 0 15,-21-21-15,22 21 0,-1-22 0,0 22 16</inkml:trace>
  <inkml:trace contextRef="#ctx0" brushRef="#br0" timeOffset="35439.57">4593 5969 0,'-63'64'31,"41"-43"-31,22 21 0,0-21 16,0 22-16,-21 20 0,21-21 0,0 1 16,-21 20-16,21-20 0,0 20 0,0-21 15,-21 22-15,21-22 0,-21 1 16,21-1-16,0 21 16,0-41-16,0-1 0,0 0 15,21-21 1,0 0-16,21-21 15,-20 0-15,-1 21 0,0-22 16,0-20-16</inkml:trace>
  <inkml:trace contextRef="#ctx0" brushRef="#br0" timeOffset="35827.57">4826 6519 0,'0'0'0,"0"22"0,0-1 0,21-21 31,0 0-15,0 0-16,1 0 0,-1 0 15,0 0-15,0-21 0,0-1 16,0 22-16,1-21 0,-1 0 0,-21 0 16,21 0-16,-21 0 0,21 21 0,-21-22 15,0 1-15,0 0 0,0 0 16,-21 0-16,0 21 15,0 0-15,-1 0 0,1 0 0,-21 21 16,21 0-16,-22 0 16,22 0-16,-21 22 0,21-22 0,-22 21 15,22-21-15,0 22 0,0-1 16,21-21-16,0 22 0,0-22 0,0 0 16,0 21-16,0-21 0,0 1 0,21-22 15,0 21-15,0 0 0,1-21 16,-1 0-16,0 0 0,21 0 0,-21 0 15,22 0-15,-22 0 0,21-21 0,-21 0 16,22 21-16,-1-22 0,-21 1 16</inkml:trace>
  <inkml:trace contextRef="#ctx0" brushRef="#br0" timeOffset="36352.3">5715 6244 0,'-42'0'31,"20"21"-31,1 1 0,0-22 0,0 21 16,0 0-16,0 21 0,-1-21 15,1 22-15,21-22 0,0 21 0,-21 1 16,21-22-16,0 21 0,-21 0 0,21-20 16,0-1-16,0 21 0,0-21 15,0 0-15,21 1 0,0-22 0,0 21 16,1 0-16,-1-21 0,0 0 0,0 0 15,21 0-15,-20 0 16,20 0-16,0-21 0,1 0 0,-1 21 16,0-22-16,1 1 0,-1-21 0,0 21 15,-21 0-15,22-22 0,-22 1 16,21 0-16,-21-1 0,1 1 16,-22 0-16,0-1 0,21-20 0,-21 20 15,0 1-15,21 0 0,-21-1 16,0 22-16,0-21 0,0 21 0,0 0 0,0-1 15,0 1-15,0 42 16,0 1 0,0-1-16,-21 0 0,21 21 15,-21 1-15,21-1 0,0 0 16,0 1-16,0-1 0,0 21 0,0-20 16,0-1-16,0 22 0,0-22 0,0 0 15,0-21-15,0 22 0,21-22 16,0 21-16,-21-21 0,21-21 0,-21 22 15,21-22-15,0 0 0,1 0 0,-1 0 16,0 0-16,0 0 16,0-22-16,22-20 0,-43 0 15,21 21-15,-21-1 0</inkml:trace>
  <inkml:trace contextRef="#ctx0" brushRef="#br0" timeOffset="36531.31">6075 6265 0,'0'22'0,"0"-44"0,0 65 16,0-22-1,21-21-15,0 0 16,0 0-16,22 0 0,-22 0 0,21 0 16,0 0-16,1 0 0,-1 0 0,0-21 15,1 21-15,-1-21 16,22 21-16</inkml:trace>
  <inkml:trace contextRef="#ctx0" brushRef="#br0" timeOffset="37031.51">7683 6265 0,'0'0'0,"22"-105"31,-22 83-31,0 1 0,0 0 0,0 0 16,0 0-16,0 0 0,0-1 15,-22 22-15,1 0 0,0 0 16,0 22-16,0-22 16,-22 21-16,22 0 0,0 21 0,0-21 15,0 1-15,0 20 0,-1 0 16,1 1-16,21-1 0,0 0 0,0 1 15,-21-1-15,21 0 0,0 1 0,0-1 16,0-21-16,0 0 0,0 22 16,21-22-16,0-21 0,1 21 0,-1 0 15,0-21-15,21 0 0,-21 0 16,22 0-16,-1 0 0,0-21 0,22 0 16,-22 0-16,22-1 0,-1-20 0,43-21 15,-64 20-15,22 1 16</inkml:trace>
  <inkml:trace contextRef="#ctx0" brushRef="#br0" timeOffset="37288.37">8403 5884 0,'0'0'0,"0"-21"15,0-21-15,0 21 0,0 0 0,0-1 16,0 1-16,0 42 16,-21-21-16,0 43 15,21-22-15,-21 21 0,21 1 16,0-1-16,-22 0 0,22 1 0,-21-1 15,21 0-15,0 1 0,-21-1 0,21 0 16,0-21-16,0 22 0,0-1 16,0 0-16,0-20 0,0 41 15,0-42-15,0 0 0,0 1 16,0-1-16,21-21 16,0 0-16,1 0 0,-1 0 15,21 0-15,-21-21 0,0-1 0,22 1 16,-22 21-16</inkml:trace>
  <inkml:trace contextRef="#ctx0" brushRef="#br0" timeOffset="38430.98">8848 6287 0,'0'0'0,"21"-22"0,-21 1 15,21-21-15,-21 21 16,0 0-16,0-1 0,0 1 16,-21 0-16,0 0 0,-1 0 15,1 21-15,0 0 0,0 0 0,0 0 16,0 0-16,-1 0 0,1 0 0,0 21 15,0 0-15,0 0 0,0 0 16,-1 1-16,22 20 0,-21-21 0,21 21 16,-21 1-16,21-22 0,0 21 15,0 1-15,0-22 0,0 21 0,0 0 16,0-20-16,0-1 0,0 0 16,21-21-1,0 0-15,1 0 0,-1 0 16,0 0-16,21-21 0,-21 0 15,1-1-15,-1 1 0,0 0 16,21 0-16,-21-21 0,1 20 0,-1-20 16,-21 21-16,42-43 0,-42 22 15,21 21-15,-21-21 0,0 20 16,0 1-16,0 0 0,0 42 31,0 0-31,0 1 16,0-1-16,-21 0 0,21 0 0,0 21 15,0-20-15,0 20 0,0-21 16,0 21-16,0-20 0,0 20 0,0-21 16,0 0-16,21 0 0,0 1 15,1-1-15,20-21 16,-21 21-16,0-21 0,0 0 0,1 0 16,-1 0-16,21-21 0,-21 21 0,0-21 15,22-1-15,-22 1 0,0 0 16,0-21-16,0 21 0,1-22 0,-1 22 15,0-21-15,0 21 0,0-1 0,0-20 16,1 21-16,20 0 0,-21 0 16,-21-1-16,21 1 0,-42 42 31,0 1-31,0-1 0,21 0 16,-21-21-16,21 21 0,0 0 0,0 0 15,0 1-15,0-1 0,0 0 16,0 0-16,0 0 0,21 0 15,0 1-15,0-1 0,0 0 16,0-21-16,-21 21 0,22-21 16,-44 0 15,1 0-31,0 0 0,0-21 16,0 0-16,0 0 0,-1 21 15,22-22-15,-21 1 0,0 21 16,21-21-16,-21 21 0,0 0 15,0 0 1,21 21-16,0 0 0,0 1 16,0-1-16,0 0 0,0 0 0,0 0 15,21 0-15,0 1 16,0-22-16,0 21 0,0-21 0,1 21 16,-1-21-16,21 0 0,-21 0 15,22 0-15,-22 0 0,21 0 0,0-21 16,1 0-16,-1 21 0,0-22 0,1 1 15,-1 0-15,0-21 0,1 21 16,-1-1-16,0-20 0,1 21 0,-1-21 16,0-1-16,1 22 0,-1-21 15,0-1-15,-20 22 0,20-21 16,-21 21-16,0 0 0,0-1 0,-42 22 31,0 0-31,0 22 0,0-1 16,0 21-16,-1-21 0,1 0 0,0 1 15,21 20-15,0-21 0,0 0 0,0 22 16,0-22-16,21 0 0,0 21 16,1-21-16,-22 1 0,21-1 0,0 0 15,0 0-15,-21 0 0,0 0 0,0 1 16,0-1 0,-21-21-1,0 0-15,0 0 0,-22 0 16,22 0-16,0 0 0,0-21 15,0-1-15,-1 22 0,22-21 0</inkml:trace>
  <inkml:trace contextRef="#ctx0" brushRef="#br0" timeOffset="41161.1">11578 6541 0,'0'0'0,"-21"0"0,0-43 16,21 22-16,0 0 15,0 0-15,0 0 0,21-22 16,0 22-16,21-21 0,-20 21 0,20-22 16,0 1-16,1 0 0,-1-1 15,21 1-15,-20 0 0,20-22 0,-20 22 16,41-43-16,-41 43 0,-22-1 15,-21 22-15,0 0 0,0 0 16,-43 21-16,22 0 0,-21 0 16,0 21-16,-1 0 0,-20 0 15,20 1-15,1 20 0,0-21 0,21 21 16,-1 1-16,1-22 0,21 21 16,0 1-16,0 20 15,0-42-15,21 22 0,1-22 0,-1 0 16,21 0-16,0 0 0,-20 0 0,20 1 15,0-1-15,1 0 0,-1 0 16,-21 0-16,0-21 0,0 21 16,-42-21-1,0 0-15,0 0 16,-21-21-16,20 0 0,-20 21 0,0-21 16,-1 0-16,1 0 0,21-1 15,-21 1-15,20 0 0,1 0 16,0 0-16,0 0 0,0 21 0,0 0 15,21 21 1,21 0 0,0 0-16,0 0 0,0 0 15,0 1-15,1-1 0,-1 0 16,0 0-16,0 0 0,21 0 0,1-21 16,-22 22-16,21-22 0,1 0 15,-1 0-15,0 0 0,1 0 0,-1 0 16,0-22-16,1 1 0,41-21 15,-63 21-15,22 0 0,-22-1 16,0 1-16,-21 0 0,21-21 16,-21 21-16,21-22 0,-21 1 0,0 0 15,0-1-15,0 1 0,0-22 16,0 22-16,0 0 0,0 21 0,0-22 16,0 22-16,0 0 0,0 42 15,0 21 1,0-20-16,0 20 0,0 0 0,-21 1 15,21-1-15,-21 0 0,0 1 0,21-1 16,0 0-16,0 1 0,-21-1 16,21 0-16,0-21 0,0 1 0,0 20 15,0-21-15,0 0 0,0 0 16,0 1 0,21-22-16,0-22 15,0 1-15,0 0 16,-21 0-16,22 0 0,-1 0 0,-21-1 15,21 1-15,0 0 0,-21-21 0,21 21 16,0-1-16,-21 1 0,22 0 16,-22 0-16,21 21 0,0 0 0,-21 21 15,0 0 1,21 0-16,-21 1 16,0-1-16,0 0 0,0 0 0,21 0 15,-21 0-15,0 1 0,21-1 0,-21 0 16,22 0-16,-1 0 15,0-21-15,0 21 0,0-21 0,0 0 16,1 22-16,20-22 0,-21 0 0,21 0 16,1 0-16,-22 0 0,21-22 15,1 1-15,-1 21 0,-21-21 0,21 0 16,1 0-16,-22 0 0,0-1 0,21 1 16,-20 0-16,-22 0 15,21 0-15,-21 0 0,0-1 0,21 1 16,-21 0-16,-21 42 31,0-21-31,-1 21 0,22 1 0,-21-22 16,21 21-16,-21 0 0,21 0 15,0 0-15,0 0 0,0 1 16,0-1-16,0 0 0,21 0 16,0 0-16,1 0 0,-1-21 15,21 0-15,-21 22 0,0-22 0,22 0 16,-1 0-16,0 0 0,-20-22 15,-1 22-15,0-21 0,0 0 16,21 0-16,-20 0 0,-1 0 0,0-1 16,-21 1-16,21 0 0,-21 0 0,0 0 15,0-22-15,0 22 0,0 0 16,0-21-16,-21 21 0,21-1 16,-21 1-16,0 0 0,-1 0 0,1 21 15,0 0-15,0 0 0,-21 0 16,20 0-16,1 21 0,0-21 0,-21 21 15,21 0-15,-1 1 0,1-1 16,0 21-16,0-21 0,21 0 0,0 1 16,0 20-16,0-21 0,0 0 0,21 22 15,0-22-15,0 0 16,1 0-16,-1 0 0,0 0 0,0-21 16,21 0-16,-20 0 0,-1 0 0,0 0 15,0 0-15,0 0 16,0 0-16,1 0 0,20-21 0,-21 0 15,0 0-15,22 0 0,-22 0 0,21-1 16,22-20-16,-43 21 16,0-21-16,0 20 0,0 1 0,0 0 15,1 0-15,-1 0 16,-21 42 0,0 0-16,-21 0 15,-1 0-15,22 1 0,-21-1 16,21 0-16,0 0 0,0 0 15,0 0-15,0 1 0,0-1 0,0 0 0,0 0 16,21-21-16,1 21 16,-1-21-16,0 0 0,0 0 0,0 0 15,0 0-15,1 0 0,-1 0 0,0-21 16,0 21-16,0-21 0,0 0 16,1 0-16,-1-1 0,0 1 0,21-21 15,-42 21-15,21 0 0,1-1 16,-1 1-16,-21 0 0,0 0 15,21 0-15,0 21 16,-21 21 0,0 0-1,0 0-15,-21 0 0,21 1 16,0-1-16,0 0 0,0 0 0,0 0 16,0 0-16,0 1 15,21-22-15,0 21 0,0-21 16,1 0-16,-1 0 0,0 0 15,0 0-15,0 0 0,0 0 0,1 0 16,20 0-16,-21 0 0,0-21 0,0-1 16,22 1-16,-22 0 0,0 0 15,0 0-15,0 0 0,1-22 0,-1 22 16,-21-21-16,0-1 0,0 1 0,21 0 16,-21-1-16,21 1 0,-21 0 15,0 21-15,0-1 0,0 1 0,0 0 16,0 42-1,-21-21-15,0 43 16,21-22-16,-21 21 0,-1-21 0,22 22 16,-21-1-16,21 0 0,0-21 15,0 22-15,0-1 0,0-21 0,0 0 16,0 22-16,0-22 0,21 0 0,1 0 16,-1 0-16,0-21 15,0 22-15,21-1 0,-20-21 0,20 0 16,-21 0-16,21 0 0,22 0 15,-22 0-15,1 0 0,-1-21 16,0 21-16,-21-22 0,22 1 0,-1 0 0,0 21 16,1-21-16,-22 0 0,21 0 15,-21-1-15,1 1 0,-22-21 16,0 21-16,0 0 0,0-1 0,0 1 16,0 0-16,0 0 0,-22 21 15,-20 0-15,21 0 0,0 0 16,-22 0-16,22 21 0,-21-21 0,21 21 15,-22 0-15,22 1 0,-21-1 16,21 21-16,0-21 0,21 0 0,0 1 16,0-1-16,0 0 0,0 0 15,0 0-15,0 0 0,0 1 16,21-22-16,0 0 0,0 0 0,0 21 16,0-21-16,22 0 0,-22 0 15,0 0-15,0 0 0,0-21 16,1-1-16,-1 1 0,42 0 15,-42 0-15,-21-21 0,22 20 16,-1-20-16,0 21 0,0-21 0,0-1 16,0 1-16,-21 0 0,22-22 0,-1 22 15,0-22-15,-21 22 0,0 0 16,21 20-16,-21-20 0,0 21 0,0 42 31,-21 0-31,0 0 0,0 22 16,21-1-16,0 22 0,-22-22 0,1 0 15,21 1-15,0-1 16,0 0-16,0 1 0,0-1 0,0 0 16,0-21-16,0 1 0,0 20 0,0-21 15,21 0-15,1-21 0,-1 21 16,0 1-16,21-22 0,-21 0 16,22 0-16,-22 0 0,21 0 0,22 0 15,-1 0-15,1-22 0,-1 22 16,1-21-16</inkml:trace>
  <inkml:trace contextRef="#ctx0" brushRef="#br0" timeOffset="42055.37">17801 5461 0,'0'0'0,"0"-21"0,-21 0 31,0 42-31,0 21 0,-1-21 16,1 1-16,0 20 0,0 0 16,0 1-16,21-1 0,-21 21 0,-1-20 15,1 41-15,21-41 16,-21-1-16,21 0 0,-21 1 0,21-22 16,0 0-16,0 43 15,0-43-15,0 0 16,0 0-16,0-42 47,0 0-47,21 0 0,-21-1 15,21 1-15,-21 0 0,21 0 16,1 0-16,-1 0 0,0-1 0,0 1 16,21 0-16,-20 0 0,-1 0 0,21 0 15,-21-1-15,22 22 0,-22 0 16,0 0-16,21 0 0,-21 0 15,1 0-15,-1 22 0,0-1 0,-21 0 16,21 0-16,0 0 0,-21 0 16,0 1-16,0-1 0,0 0 0,0 0 15,0 0-15,0 0 0,-21-21 16,0 22-16,0-22 0,0 0 16,-1 21-16,1-21 0,0 0 0,-21 0 15,21 0-15,-1 0 0,1 0 16,0 0-16,0 0 0,0 0 15,0-21-15,-1 21 16,44 0 47,-1 0-63,0 0 0,0 0 0,0 0 15,22 21-15,-22-21 0,21 0 0,-21 0 16,22 0-16,-1 0 0,-21 0 15,21 0-15,1 0 0,-1 0 0,22 0 16,20-21-16,-41 21 16,-1-22-16,0 1 0,1 0 0,20 0 15,-21-21-15,1 20 0,-22-20 16,21 21-16,-21-21 0,1 20 0,-1 1 16,-21 0-16,0 0 0,0 0 15,-21 21-15,-22 0 16,1 0-16,0 21 0,-1 0 0,1 0 15,0 0-15,-1 1 0,22 20 0,0-21 16,0 21-16,21-20 0,0-1 16,0 0-16,0 0 0,21 0 0,0 0 15,0 1-15,22-1 0,-22 0 0,21-21 16,0 0-16,22 21 0,-22-21 16,1 0-16,20 0 0,-21 0 0,64 0 15,-63 0-15,20 0 16,-21-21-16,-20 21 0,20-21 0,-21 0 15,0 21-15,0-22 0</inkml:trace>
  <inkml:trace contextRef="#ctx0" brushRef="#br0" timeOffset="42695.35">5546 7916 0,'0'0'0,"0"-21"0,0 0 0,0 0 15,-22 0-15,1 21 16,21 21 0,0 0-16,-21 21 0,21-20 15,-21 20-15,21-21 0,0 21 16,0 1-16,-21-22 0,21 0 0,-21 21 16,21-20-16,0-1 0,0 0 15,0 0-15,0-42 31,0 0-31,21 0 16,0-1-16,0 1 0</inkml:trace>
  <inkml:trace contextRef="#ctx0" brushRef="#br0" timeOffset="43039.54">5503 7641 0,'-21'0'15,"0"21"1,42-21 15,0-21-15,0 21-16,1-21 0,-1 21 16,-21-21-16,0 0 0,0 0 15,0-1-15,0 1 16,-21 0-16,-1 21 0,1-21 15,0 21-15,0 0 16,0 0-16,0 0 0,21 21 0,-22-21 16,1 21-16,21 0 0,-21 1 0,21 20 15,0-21-15,0 0 0,0 0 16,0 1-16,0-1 0,0 0 0,0 0 16,21 0-16,0 0 0,1-21 0,-1 22 15,0-22-15,21 0 0,-21 21 16,22-21-16,-22 0 0</inkml:trace>
  <inkml:trace contextRef="#ctx0" brushRef="#br0" timeOffset="43683.73">5969 7789 0,'0'22'16,"-21"-22"-16,21 21 0,-21 0 15,21 0-15,0 0 0,0 0 0,0 1 16,0-1-16,0 0 0,0 21 15,0-21-15,0 1 0,0 20 0,0-21 16,0 0-16,0 0 0,0 1 0,0-1 16,0 0-16,0 0 15,0-42 17,0 0-17,0 0-15,0-1 0,0 1 0,0 0 16,0-21-16,0 21 0,0-22 15,0 1-15,0 21 0,21-22 0,0 22 16,-21-21-16,21 21 0,0 0 0,-21-1 16,21 1-16,1 21 0,-1 0 15,0 0-15,0 0 0,0 0 0,0 21 16,1 1-16,-1-22 0,0 21 0,-21 0 16,21 0-16,0 0 15,-21 22-15,0-22 0,0 0 0,21 0 16,-21 0-16,0 0 0,0 22 15,0-22-15,0-42 47,0 0-47,0-1 0,0 1 16,0 0-16,22 0 0,-22 0 0,0-22 16,0 22-16,21-21 0,0 21 15,0 0-15,-21-1 0,21 1 16,0 0-16,1 21 0,-1 0 0,0 0 15,0 0-15,-21 21 0,21 0 16,0 1-16,-21 20 0,0-21 16,0 21-16,0-20 0,22 20 0,-22-21 15,0 21-15,0 1 0,0-22 16,0 0-16,0 21 0,0-20 0,0-1 16,0 0-16,0 0 0,21-21 31,-21-21-16,21 0-15,0 0 0,0-1 16</inkml:trace>
  <inkml:trace contextRef="#ctx0" brushRef="#br0" timeOffset="44003.54">6816 7747 0,'0'21'31,"0"0"-31,0 1 0,0-1 15,0 21-15,0 0 0,0 1 0,0-1 16,21 0-16,-21 1 0,21 20 0,-21 1 16,0-1-16,21-20 0,0 20 15,-21 1-15,21 20 0,-21-20 0,0 20 16,0 1-16,0 0 0,0-1 0,0 1 16,0 0-16,-21-1 0,0 1 15,0-21-15,0-1 0,21 1 16,0-1-16,-21 1 0,21-22 0,0 0 15,-22 1-15,22-22 0,0 0 0,0 0 16,0-42 0,0 0-16,0-22 15,0 22-15,0-21 0,0 0 0,0-1 16,22-20-16,-22-1 0,21 1 0,-21-1 16,21-20-16</inkml:trace>
  <inkml:trace contextRef="#ctx0" brushRef="#br0" timeOffset="44336.58">6943 8001 0,'0'-63'0,"0"126"0,-22-148 0,1 43 0,21 21 15,0-21-15,0 20 0,0 1 0,0 0 16,0 0-16,0 0 16,0 0-16,43 21 0,-22-22 0,0 22 15,21 0-15,-21 0 0,22 0 0,-1 0 16,-21 0-16,22 22 0,-22-22 15,21 21-15,-21 0 0,0 0 0,-21 0 16,0 22-16,0-22 0,0 0 16,0 21-16,0 1 0,-42-1 15,21 0-15,-21-21 0,-1 1 16,22-1-16,-21 0 0,-1 0 0,1 0 16,21-21-16,0 0 0,-22 21 15,22-21-15,21-21 31,21 21-31,1-21 0,-1 0 16,21 0-16,-21 0 0,0-1 0,22 1 16,-22 0-16,21 0 0</inkml:trace>
  <inkml:trace contextRef="#ctx0" brushRef="#br0" timeOffset="44771.27">7662 7684 0,'0'0'0,"-21"21"15,21 0 1,-21-21-16,0 21 0,0 21 0,-1-20 16,1-1-16,0 21 0,0 0 0,21-20 15,0 20-15,-21 0 0,21-21 16,0 22-16,0-22 0,0 0 0,0 21 16,21-42-16,0 22 0,0-1 0,0-21 15,22 0-15,-22 0 0,21 0 16,1 0-16,-22 0 0,21 0 15,0 0-15,1-21 0,-22-1 0,21 1 16,1-21-16,-22 21 0,0 0 16,0-22-16,0 1 0,-21 0 0,0 20 15,0-20-15,-21-43 0,21 64 16,-42-21-16,21 21 0,-22 0 16,22-1-16,-21 1 0,-1 21 15,1 0-15,0 0 0,-1 0 0,1 21 0,0 1 16,-1-1-16,22 0 0,0 21 15,0-21-15,0 22 0,21-22 16,-21 21-16,21 1 0,0-22 0,0 21 16,0-21-16,21 22 0,0-22 0,0 0 15,0 0-15,22-21 0,-22 21 16,21-21-16,0 0 0,1 0 0,-1 0 16,0 0-16,1 0 0,20-21 15,-20 0-15,-1 21 0</inkml:trace>
  <inkml:trace contextRef="#ctx0" brushRef="#br0" timeOffset="45131.18">8255 7874 0,'0'0'0,"21"-21"0,-21 0 16,0 0-16,0-1 15,0 1-15,0 0 0,0 0 0,21 0 16,0 0 0,1 21-16,-1 0 0,0 0 15,0 0-15,0 0 0,0 0 16,1 0-16,20 21 0,-21 0 0,0 0 15,0 21-15,22-20 0,-22 20 16,0-21-16,0 21 0,-21-20 0,0 20 16,0-21-16,0 0 0,0 22 0,0-22 15,0 0-15,-21-21 0,0 21 16,0 0-16,0-21 0,-1 0 16,1-21-16,21 0 15,-21 0-15,21 0 0,0-1 16,0 1-16,0-21 0,0 21 0,0-22 15,0 22-15,0-21 0,0 21 16,0-22-16,21 1 0,0 21 16,-21 0-16,22-22 0,-1 22 0,0 0 15,21 0-15,-21 0 0,22 0 0,-22 21 16,21-22-16,1 1 0,-1 0 16,0 21-16,1-21 0</inkml:trace>
  <inkml:trace contextRef="#ctx0" brushRef="#br0" timeOffset="45372.05">9334 7324 0,'0'21'16,"-21"-21"-1,0 21-15,0 21 0,0-20 0,21 20 16,-21-21-16,-1 21 0,1 1 16,0-22-16,0 21 0,-21 149 31,20-149-31,22 0 0,0-20 0,0 20 15,0-21-15,0 0 0,0 0 0,0 1 16,22-1-16,-22 0 0,21-21 0,0 0 16,0 0-16,21 0 0,-20 0 15,-1 0-15,0-21 0,0 0 0,0-22 16,0 22-16,1 0 0,-1 0 16</inkml:trace>
  <inkml:trace contextRef="#ctx0" brushRef="#br0" timeOffset="45554.95">9038 7684 0,'0'0'0,"-21"0"0,0 0 0,42 0 47,0 0-47,0 0 0,0 0 0,22 0 15,-1 0-15,-21 0 0,22-22 16,-1 1-16,-21 21 0,21-21 15,-20 21-15,20 0 0,-21-21 0</inkml:trace>
  <inkml:trace contextRef="#ctx0" brushRef="#br0" timeOffset="46894.62">10477 7853 0,'0'0'0,"-21"0"16,-21 0 0,63 0 15,0 0-31,0 0 0,1 0 0,-1-21 15,21 0-15,-21 21 0,22-22 0,-1 1 16,0 0-16,1-21 0,-1 21 0,0-1 16,-21-20-16,22 21 0,-22-21 15,0-1-15,0 1 0,0-22 0,-21 22 16,0 0-16,0-1 0,0 1 16,0 0-16,0-1 0,-21 22 0,-21-21 15,21 21-15,0 21 0,-1 0 16,1 0-16,0 0 0,0 21 15,0 0-15,0 0 0,-1 22 16,22-1-16,-21 64 0,21-43 16,0-20-16,0 20 0,0 1 0,0-1 15,0-21-15,0 22 0,0-1 16,0 22-16,0-21 0,0-1 0,0 22 16,0-22-16,0 22 0,0-22 0,0 1 15,0 21-15,0-22 0,0 1 16,0 20-16,0-20 0,0-1 0,0 22 15,0-22-15,0 1 0,-21-1 0,0 1 16,21-1-16,-21-20 0,21-1 16,0 0-16,0 1 0,0-22 15,0 0-15,0 0 0,0 0 0,21-21 16,0-21 0,0 0-16,0 0 0,22 0 0,-22-22 15,21 1-15,1 0 0,-1-1 16,0-20-16,1-1 0,-1 1 0,0-1 15,1-20-15,-1 20 0,-21 1 0,0-1 16,-21-20-16,0 20 0,0 1 16,-21-1-16,0 1 0,-21-1 0,-1 1 15,1-1-15,0 22 0,-1-1 0,-20 22 16,20-21-16,1 21 16,0 21-16,-1-21 0,1 21 0,21 0 15,0 0-15,0 0 0,-1 0 0,22-22 47,22 22-47,-1 0 0,21-21 0,-21 21 16,22-21-16,-1 21 0,0-21 0,1 0 15,-1 0-15,21-1 0,-20 1 16,20-21-16,-20 21 0,-1-22 0,0 22 16,1-21-16,-1 21 0,-21 0 0,21-22 15,-20 22-15,-1 0 0,-21 0 16,0 0-16,0-1 15,-21 44 1,-1-1 0,1 0-16,0 0 0,0 0 0,21 22 15,0-22-15,-21 21 0,21-21 0,0 0 16,0 22-16,0-22 0,0 0 16,0 0-16,0 0 0,0 1 0,21-1 15,-21 0-15,21 0 0,0-21 16,0 0-16,22 0 0,-22 0 0,0 0 15,21 0-15,-20 0 0,20 0 16,0 0-16,-21-21 0,22 0 0,-1 0 16,0-1-16,-20 1 0,20 0 0,-21 0 15,0 0-15,-21-22 0,0 22 16,0-21-16,0 0 0,0 20 0,-21-20 16,0 0-16,0 21 0,-22-1 0,22 1 15,0 0-15,-21 21 0,21 0 16,-22 0-16,22 0 0,-21 0 0,21 0 15,-1 21-15,-20 0 0,21 1 16,0-1-16,0 0 0,21 0 0,0 0 16,0 0-16,0 1 0,0-1 0,0 0 15,0 0-15,42-21 0,-21 21 16,0 0-16,0-21 0,22 0 16,-22 0-16,21 0 0,1 0 0,-22 0 15,21 0-15,0 0 0</inkml:trace>
  <inkml:trace contextRef="#ctx0" brushRef="#br0" timeOffset="47290.91">12171 7557 0,'0'0'0,"0"-22"0,0 1 0,0 0 16,0 0-16,0 0 16,0 0-16,0-1 0,21 1 15,-21 0-15,21 0 0,0 0 16,0 21-16,1-21 15,-1 21-15,0 0 0,0 0 16,0 21-16,0-21 0,1 21 16,-1 0-16,0 0 0,0 22 0,-21-22 15,21 0-15,-21 21 0,0-21 16,21 1-16,-21 20 0,0-21 0,0 0 16,0 0-16,0 1 0,-21-1 15,0-21-15,0 0 16,0 0-1,21-21-15,0-1 16,0 1-16,0 0 16,0 0-16,0 0 0,21-22 15,-21 22-15,21 0 0,0 0 0,-21-21 16,21 20-16,1 1 0,-22 0 16,21 21-16,-21-21 0,0 0 0,21 21 15,0-21-15,0 21 0,-21-22 16,21 22-16,1 0 0</inkml:trace>
  <inkml:trace contextRef="#ctx0" brushRef="#br0" timeOffset="47987.51">12890 7218 0,'0'85'16,"0"-64"-1,0 21-15,0-21 0,0 0 16,0 22-16,0-22 0,0 0 0,-21 21 15,21-20-15,0-1 0,0 0 0,0 0 16,0 0-16,0 0 0,0 1 16,0-1-1,-21-21 17,0-21-32,21-1 15,0 1-15,0 0 0,0 0 16,0-21-16,0 20 0,0-20 15,0 21-15,0-21 0,0-1 16,21 1-16,0 21 0,0-22 0,1 22 16,-1 0-16,0 0 0,0 0 0,21 0 15,-20 21-15,-1 0 0,0 0 16,21 0-16,-21 0 0,1 21 0,-1 0 16,0 21-16,0-21 0,0 1 15,0 20-15,-21-21 0,0 21 0,22-20 16,-22 20-16,21-21 0,-21 21 15,0-20-15,0-1 0,0 0 16,0 0-16,0 0 0,-21-21 47,-1 0-47,22-21 0,0 0 16,0 0-16,0 0 0,0-1 15,0 1-15,0-21 0,0 21 16,22-22-16,-1 1 0,0 21 0,21-21 15,1-1-15,-1 1 0,-21 21 16,21-22-16,1 22 0,-1 21 0,0-21 16,1 21-16,-22 0 0,21 0 15,-21 0-15,1 0 0,-1 21 0,0 0 16,-21 1-16,0 20 0,21-21 0,-21 21 16,0 1-16,0-1 0,0 0 15,0-20-15,0 20 0,0-21 16,-21 21-16,21-20 0,-21-1 0,0 0 15,21 0-15,0 0 0,-22 0 0,22 1 16,-21-22-16,21 21 16,21-21 15,1-21-31</inkml:trace>
  <inkml:trace contextRef="#ctx0" brushRef="#br0" timeOffset="48175.4">14414 7641 0,'0'0'0,"22"0"0,-22 21 31,0 1 32,-22-22-63,1 0 15,0 21-15</inkml:trace>
  <inkml:trace contextRef="#ctx0" brushRef="#br0" timeOffset="49571.6">952 9546 0,'0'0'0,"0"-21"0,0 0 0,0 0 16,-21 42 15,21 21-15,-21-21-16,0 22 0,21-22 16,0 21-16,-21 1 0,21-1 0,-21 0 15,21 1-15,-22-1 0,22-21 16,0 21-16,-21-20 0,0-1 15,0 0-15,21 0 0,-21 21 16,0-42-16,21-21 31,21 0-15,0 21-16,0-21 0,0 21 16,0-21-16,1 21 0,-1 0 15,0 0-15,21-21 0,-21 21 16,1-22-16,-1 22 0,21 0 0,-21 0 15,0-21-15,22 21 0,-22-21 16,21 0-16,-21 21 0,1-21 16,-1 0-16,0-1 0,-21 1 15,0 0-15,0 0 0,0 0 16,0 0-16,0-1 0,0-20 16,0 21-16,0 0 0,-21 0 0,0 21 15,-1-22-15,22 1 0,-21 21 16,0 0-16,0 0 15,21 21-15,0 1 0,-21-1 0,21 21 16,-21 0-16,21 1 0,0-1 16,0 0-16,0 1 0,0-1 0,0 0 15,0 1-15,0-1 0,0 0 16,0-20-16,0 20 0,0 0 0,0-21 16,0 22-16,0-22 0,0 0 15,0 0-15,0 0 0,0 1 0,0-1 16,0 0-16,21-21 15,-21-21 1,21 0-16,0-1 0</inkml:trace>
  <inkml:trace contextRef="#ctx0" brushRef="#br0" timeOffset="49887.42">1651 10097 0,'21'0'0,"0"0"32,0 0-32,-21-22 0,22 22 15,-22-21-15,0 0 16,-22 21-16,1-21 0,0 0 15,0 21-15,0 0 16,0 0-16,-1 0 0,1 0 0,21 21 16,-21 0-16,21 0 15,0 0-15,0 1 16,21-22 0,0 0-16,1 0 15</inkml:trace>
  <inkml:trace contextRef="#ctx0" brushRef="#br0" timeOffset="52682.68">3302 9398 0,'0'-21'15,"0"0"-15,0 0 0,0-1 16,0 1-16,0 0 16,0 0-16,0 0 15,-21 42 1,21 0 0,-21 0-16,21 22 0,-22-1 15,22 0-15,0 22 0,0-1 16,-21-20-16,0 20 0,0 22 0,21-22 15,-42-20-15,20 20 0,1 1 16,0-22-16,0 0 0,0 1 0,0-1 16,-1-21-16,1 21 0,0-20 0,0-1 15,0-21-15,21 21 16,-21-21-16,-1 0 0,1-21 16,21 0-16,-21-1 15,21-20-15,-21 21 0,0 0 0,21-22 16,0 22-16,0-21 0,-21 0 15,-1-1-15,22 1 0,-21 0 0,21-1 16,0 1-16,0 0 0,0-1 0,0 22 16,0-21-16,0 21 15,21 21-15,1 21 16,-1 0-16,0 21 0,0-21 16,0 22-16,0-1 0,1 0 15,20 1-15,-21-1 0,0 0 16,0 1-16,1-1 0,-1-21 15,0 22-15,21-22 0,-21 21 0,1-21 0,-1-21 16,21 21-16,-21-21 0,0 0 16,22 0-16,-22 0 0,21 0 0,-21 0 15,22-21-15,-1 21 0,-21-21 0,22 0 16,-22 0-16,21-22 0,-21 22 16,0 0-16,1-21 0,-1 21 0,0-22 15,-21 1-15,0 21 0,0-43 16,0 22-16,0 21 15,0 0-15,0 42 16,0 0 0,0 0-16,0 0 0,-21 22 0,21-22 15,0 21-15,0-21 0,0 0 16,0 22-16,0-22 0,-21 0 0,21 0 16,0 0-16,0 22 0,-22-43 15,22 21-15,0-42 31,0 0-31</inkml:trace>
  <inkml:trace contextRef="#ctx0" brushRef="#br0" timeOffset="53027.52">3789 9419 0,'0'0'0,"0"21"31,0 1-15,0-1-16,0 0 0,0 0 16,21-21-1,0 0-15,0 0 16,0 0-16,1 0 0,-1-21 0,0 0 16,0 0-1,-21-1-15,0 1 16,0 0-16,-21 0 0,0 21 15,0-21-15,-1 21 0,1 0 16,0 0-16,0 0 0,0 0 0,0 0 16,-1 0-16,1 0 0,21 21 15,0 0-15,0 0 16,0 0-16,0 1 0,21-1 0,1 0 16,-1 0-16,-21 0 0,21 0 15,0 1-15,0-1 0,22 0 0</inkml:trace>
  <inkml:trace contextRef="#ctx0" brushRef="#br0" timeOffset="53406.67">4318 9652 0,'0'0'16,"0"-21"-16,0 0 0,0 0 16,-21 21-1,0 0 1,-1 21-16,1 0 15,0 0-15,0 0 0,0 0 16,0 1-16,-1-1 0,22 21 0,0-21 0,0 0 16,0 1-16,0-1 15,0 0-15,0 0 0,22-21 16,-1 21-16,0-21 0,21 21 0,1 1 16,-22-22-16,21 21 15,-21-21-15,0 21 0,-21 0 16,0 0-16,0 0 15,-21 1-15,0-22 16,-21 0-16,21 21 0,-1-21 0,-20 0 16,0 0-16,21 0 0,-1 0 15,1 0-15,0 0 0,0 0 16,21-21 0,0-1-16,21 1 0,0 0 15,0 0-15,1 0 0,-1 0 16,0-1-16</inkml:trace>
  <inkml:trace contextRef="#ctx0" brushRef="#br0" timeOffset="53671.15">4847 9440 0,'0'0'16,"21"-42"-16,-21 21 0,0 0 0,0 42 47,0 0-47,0 0 15,-21 22-15,21-1 0,0-21 16,-21 21-16,21 1 0,0-1 0,0 0 16,0 1-16,0-1 0,0 0 0,0 1 15,0-22-15,0 21 0,0-21 16,0 1-16,0-1 0,0 0 0,0 0 16,21-21-1,0 0-15,0 0 16,-21-21-16,22 0 0,-22 0 15</inkml:trace>
  <inkml:trace contextRef="#ctx0" brushRef="#br0" timeOffset="53854.98">4720 9758 0,'-21'0'31,"42"0"-16,0 0-15,0 0 0,22 0 16,-22 0-16,21 0 0,1 0 16,-1-21-16,21 0 0,-20 21 0,20-22 15,-20 1-15,20 0 0,1 0 0</inkml:trace>
  <inkml:trace contextRef="#ctx0" brushRef="#br0" timeOffset="54155.04">6519 9271 0,'0'0'0,"0"-21"0,0 42 32,-21 0-32,21 0 15,0 1-15,-21-1 0,21 0 0,0 0 16,0 21-16,0 1 15,0-22-15,0 21 0,0 1 0,-21-1 0,21 0 16,-21 1-16,21-1 0,-22 0 16,1 1-16,21-22 0,-21 21 15,21-21-15,0 0 0,-21 1 0,21-1 16,0 0-16,0-42 31,0 0-15</inkml:trace>
  <inkml:trace contextRef="#ctx0" brushRef="#br0" timeOffset="54779.16">6054 9716 0,'0'0'0,"-22"0"32,44 0-32,-1 0 15,21 0-15,-21 0 0,22 0 0,-1 0 16,0-22-16,1 22 0,20-21 0,1 0 15,-22 0-15,21 0 0,1 21 16,-22-21-16,22-1 0,-22 1 0,0 0 16,1-21-16,-1 21 0,-21-1 0,0 1 15,1 0-15,-22 0 0,0 0 16,0 0-16,0-1 0,0 1 16,0 0-16,0 0 0,-22 21 0,1 0 15,0 0-15,0 0 16,0 0-16,21 21 0,0 0 15,-21 22-15,21-22 0,-22 21 0,22 0 16,0 1-16,-21-1 0,21 0 16,0 1-16,0-1 0,-21-21 0,21 22 15,-21-1-15,0 0 0,21-21 0,0 22 16,0-22-16,-21 0 0,21 0 16,-22 0-16,22 1 0,-21-22 15,21-22 16,0 1-15,0 0-16,21 0 0,1 0 0,-22-22 16,21 22-16,0-21 0,21 0 0,-21-1 15,1 1-15,20 0 0,0 20 16,1 1-16,-1-21 0,-21 42 0,21-21 16,-20 21-16,20 0 0,-21 0 0,0 21 15,0 0-15,1 0 0,-22 0 16,0 1-16,21 20 0,-21-21 0,0 0 15,0 22-15,0 20 16,0-42-16,0 0 0,-21 1 16,21-1-16,0 0 0,0 0 0,-22 0 15,22 0-15,0-42 47,22 0-47,-1 0 0,0 0 16</inkml:trace>
  <inkml:trace contextRef="#ctx0" brushRef="#br0" timeOffset="55152.04">7387 9737 0,'0'21'0,"0"0"16,21-21-1,0 0-15,1 0 0,-1 0 16,0 0-16,0 0 0,0 0 15,22-21-15,-22 21 0,0-21 16,21 0-16,-21-1 0,1 22 0,-1-21 16,0-21-16,0 21 0,-21 0 0,0-1 15,0 1-15,0 0 0,0 0 16,0 0-16,-21 21 16,0 0-16,0 21 0,-1 0 15,-20 0-15,21 0 0,0 1 16,0 20-16,-1 0 0,1-21 0,0 22 15,21-1-15,-21-21 0,21 22 16,0-1-16,0-21 0,0 0 16,0 0-16,21 1 0,0-22 15,0 0-15,1 21 0,20-21 0,0 0 16,-21 0-16,22 0 0,-1 0 0,0-21 16,1 21-16,-1-22 0,-21 1 15,0 0-15,22 0 0,-22 0 0</inkml:trace>
  <inkml:trace contextRef="#ctx0" brushRef="#br0" timeOffset="56019.59">8953 9398 0,'0'0'0,"0"-21"16,0 42 0,0 0-1,0 0-15,0 1 0,0 20 16,0-21-16,0 21 0,0 1 0,0-1 16,0-21-16,0 22 0,0-1 0,-21-21 15,0 21-15,21-20 16,-21-1-16,21 21 0,-21-21 15,0 0-15,-1-21 32,22-21-32,0 0 15,0 0-15,0 0 0,0 0 0,0-22 16,0 22-16,0-21 0,0-1 16,22 1-16,-22 0 0,21-1 0,0 1 15,0 21-15,0-21 0,0 20 0,22 1 16,-22 21-16,0 0 0,21 0 15,-20 0-15,-1 0 0,0 0 16,21 0-16,-21 43 0,-21-22 0,22 0 0,-1 21 16,-21-21-16,21 22 15,-21-1-15,0-21 0,0 22 0,21-22 16,-21 21-16,0-21 0,0 0 0,21 1 16,-21-1-16,0 0 0,0 0 15,0-42 16,0 0-31,0 0 16,0-1-16,21 1 0,1 0 0,-22-21 16,21 21-16,0-22 0,0 1 0,0 0 15,0-1-15,1 1 16,-1 21-16,0-22 0,0 22 0,21 0 16,-20 21-16,-1 0 0,0 0 0,21 0 15,-21 0-15,-21 21 0,22 0 0,-1 1 16,-21-1-16,21 21 0,-21 0 15,0 1-15,0-22 0,0 21 16,0 1-16,0-22 0,0 21 0,0-21 16,0 0-16,0 22 0,0-22 0,0 0 15,21-21 1,0 0-16,0 0 0,1 0 16,-1 0-16,0-21 0,0 0 15,-21 0-15</inkml:trace>
  <inkml:trace contextRef="#ctx0" brushRef="#br0" timeOffset="56392.06">10139 9652 0,'0'0'0,"21"0"0,0 0 16,0 0 0,0 0-16,1 0 0,-1-21 15,0 21-15,0-21 0,0 21 16,0-21-16,22 21 0,-22-22 0,0 1 15,0 0-15,-21 0 0,21 0 16,-21 0-16,0-1 16,0 1-16,-21 0 15,0 21-15,0 0 0,0 0 16,0 0-16,-22 21 0,22 0 16,0 1-16,0-1 0,-22 21 0,22-21 15,0 22-15,21-1 0,-21 0 16,21 43-16,-21-64 0,21 21 15,0-20-15,0 20 0,0-21 0,21 0 16,0 0-16,0 1 0,0-1 0,1-21 16,20 0-16,-21 0 0,21 0 15,22 0-15,-22 0 16,1-21-16,-1 21 0,0-22 0,1 1 16,-1 0-16,43-42 0,-43 20 15</inkml:trace>
  <inkml:trace contextRef="#ctx0" brushRef="#br0" timeOffset="56640.92">11366 9123 0,'0'-21'0,"0"42"0,22-63 15,-22 20-15,0 44 16,-22-1-16,1 0 16,21 21-16,-21-21 0,0 22 0,0-1 15,21 0-15,-21 1 0,-1-1 16,22 22-16,-21-22 0,21 21 0,0-20 15,0-1-15,-21 0 0,21 1 16,0-1-16,-21 0 0,21-20 0,0-1 16,0 0-16,0 0 0,0 0 0,21-21 15,0 0 1,0 0-16,1 0 0,-1-21 0,21 0 16,-21 0-16,43-22 0,-43 1 15</inkml:trace>
  <inkml:trace contextRef="#ctx0" brushRef="#br0" timeOffset="57094.7">11769 9102 0,'0'-43'0,"0"86"0,0-107 15,0 85 1,0 1 0,0-1-16,0 21 0,-22-21 15,22 22-15,-21-1 0,21 0 0,0-21 16,0 22-16,0-1 0,-21 22 0,21-22 15,-21 0-15,21 1 0,0-1 16,0-21-16,0 21 0,-21-20 0,21 20 16,0-21-16,0 0 0,0 0 15,0-42 17,0 0-32,0 0 15,0 0-15,0 0 16,0-22-16,21 22 0,0-21 0,0-1 15,0 22-15,1-21 0,-1 21 0,0-22 16,0 22-16,21 0 0,-20 0 16,20 0-16,0 0 0,-21 21 15,1 0-15,20 0 0,-21 0 0,21 42 16,-20 0-16,-1-21 0,-21 22 16,0-22-16,0 21 0,0 1 0,0 41 15,0-63-15,0 22 0,-21-22 16,-1 21-16,1-21 0,0 1 0,0-22 15,21 21-15,-21-21 16,0 0-16,-1 21 0,1-21 16,0 0-16,0 0 0,0 0 0,0-21 15,-1 21-15</inkml:trace>
  <inkml:trace contextRef="#ctx0" brushRef="#br0" timeOffset="57271.11">11070 9567 0,'0'0'0,"-42"-21"0,21 21 0,-1 0 0,1 0 16,42 0 15,1-21-31,-1 21 0,21 0 16,0 0-16,22 0 0,-22 0 0,22-21 16,-1 21-16,1 0 0,-1-21 15,1 21-15,-22 0 0</inkml:trace>
  <inkml:trace contextRef="#ctx0" brushRef="#br0" timeOffset="57679">12446 9377 0,'0'0'0,"21"0"0,0 0 0,0-21 0,1 21 16,-1 0-16,-21 21 31,0 0-31,-21-21 0,-1 21 16,22 0-16,-21 1 0,0-1 0,21 0 15,-21 21-15,0-21 0,21 22 16,-21-22-16,21 21 0,0-21 0,0 22 16,0-22-16,0 21 0,0-21 0,0 1 15,0-1-15,0 0 16,21-21-16,0 0 0,0 0 0,0 0 16,0 0-16,1 0 0,20 0 0,-21 0 15,0 0-15,22-21 0,-22 21 16,0-21-16,0-1 0,0 1 15,0 0-15,1-21 0,-22 21 0,0-22 16,0 1-16,0 21 0,0-22 0,0 1 16,0 21-16,-22-21 0,1 20 15,0 1-15,0 0 0,0 21 0,0 0 16,-1 0-16,1 0 0,0 0 0,0 0 16,0 0-16,0 0 0,-1 21 15,1 0-15,21 1 0,0-1 0,0 0 16,0 0-16,0 0 0,0 0 15,21-21-15,1 22 0</inkml:trace>
  <inkml:trace contextRef="#ctx0" brushRef="#br0" timeOffset="58471.01">13483 9440 0,'0'0'15,"-21"-21"-15,21 0 0,-21 21 0,0-21 0,-1 0 16,-20 21-16,21 0 0,0 0 16,-22 0-16,1 0 0,0 0 0,-1 21 15,-41 21-15,41-21 0,22 1 16,-21 20-16,0-21 0,20 21 16,-20-20-16,21 20 0,0-21 15,0 21-15,21-20 0,0 20 0,0-21 16,0 0-16,0 0 0,0 1 0,0-1 15,21 0-15,0-21 0,0 0 16,0 21-16,22-21 0,-22 0 0,21 0 16,0 0-16,-20 0 0,20-21 15,0 0-15,1 0 0,-1-1 0,0 1 16,1-21-16,-1 21 0,-21-22 0,21 1 16,-20 0-16,-1-22 0,0 22 0,0 0 15,0-22-15,0 22 0,1-1 16,-1-20-16,-21 21 0,0-1 0,0 1 15,21 21-15,-21 0 0,0-1 16,0 1-16,-21 21 16,21 21-16,-21 1 15,-1-1-15,1 0 0,21 21 0,-21 1 16,0-1-16,21 0 0,0 1 16,-21-1-16,0 0 0,21 1 0,-22-1 15,22 0-15,0 1 0,0-22 0,0 21 16,0 0-16,0-20 0,22-1 0,-1 0 15,0 0-15,21 0 16,-21 0-16,1-21 0,-1 0 0,21 0 16,-21 0-16,22 0 0,-22 0 0,0-21 15,21 0-15,-21 21 0,1-21 16,20-21-16,-21 20 0,0 1 0,0-21 16,1 0-16,-1 20 0,0-20 0,0 21 15,0-21-15,-21 20 0,0 1 16,0 0-16,0 0 0,-21 21 31,0 21-31,0 0 0,21 0 16,-21 1-16,21 20 0,0-21 0,0 21 15,0-20-15,0-1 0,21 21 16,0-21-16,0 0 0,-21 1 0,21-1 0,0 0 16,-21 0-16,0 0 15,0 0-15,0 1 16,0-1-1,-21-21-15,0 0 0,0 0 16,-21 0-16,20 0 0,1 0 0,0 0 16,0 0-16,0-21 0,21-1 15,-21 1-15</inkml:trace>
  <inkml:trace contextRef="#ctx0" brushRef="#br0" timeOffset="59539.66">14944 9102 0,'0'0'16,"0"-21"-16,0-1 0,0 1 15,-22 21-15,1 0 16,0 21-16,0 1 0,0-1 15,0 0-15,21 21 0,-22-21 16,1 22-16,21-22 0,-21 21 0,21-21 16,0 22-16,0-1 0,0-21 0,0 22 15,0-22-15,0 21 0,0-21 16,0 0-16,0 1 0,21-1 16,0 0-16,1-21 0,-1 0 0,0 0 15,0 0-15,0 0 16,22 0-16,-22 0 0,0-21 0,0 0 15,0-1-15,-21 1 0,21 0 0,-21 0 16,0 0-16,0 0 0,0-1 16,0-20-16,0 21 0,-21 0 0,0 0 15,0-1-15,0-20 0,0 21 0,-1 21 16,1-21-16,0 0 0,0 21 16,21-22-1,21 22 1,0 0-16,22 0 15,-22 0-15,21 0 0,0-21 0,1 0 16,63 0-16,-43 21 0,-21-21 16,1 0-16,20 21 0,-42-22 15,22 22-15,-1-21 0,-21 21 0,0 0 16,-21-21-16,0 0 0,-21 42 47,0 0-47,0 0 15,21 22-15,0-1 0,-21-21 0,0 22 16,21-1-16,0 21 0,0-20 0,0-1 16,0 22-16,0-1 15,0 1-15,0 20 0,0-20 0,0-1 16,0 22-16,0-22 0,0 1 0,0 21 16,0-22-16,0 22 0,0-1 15,0 1-15,0-21 0,0 20 0,0 1 16,0-22-16,-22 1 0,1-1 0,0 1 15,21-1-15,-21 1 0,0-1 0,0-20 16,-1-1-16,1 0 0,0 1 16,0-22-16,0 21 0,21-21 0,-21 1 15,-1-1-15,1-21 0,0 0 0,0 0 16,0 0-16,0 0 16,21-21-16,-22-1 0,22-20 15,-21 0-15,21-1 0,0 1 16,0 0-16,0-22 0,0 1 0,21-22 15,1 22-15,20-22 0,-21 0 0,0-21 16,22 22-16,-22-1 0,0 0 16,21 1-16,-21-1 0,22 0 0,-22 22 15,0-22-15,21 22 0,-20 20 0,-1-20 16,0 21-16,0 20 0,-21-20 16,21 21-16,-21 0 0,21 0 0,-21-1 15,0 1-15,0 0 0,0 0 16,22 21-16</inkml:trace>
  <inkml:trace contextRef="#ctx0" brushRef="#br0" timeOffset="60353.3">17124 9144 0,'21'0'31,"0"0"-15,0 0-16,0-21 0,1 0 16,-1 21-16,21-21 0,-21-1 15,0 1-15,22 21 0,-22-21 0,0 0 16,21 0-16,-42 0 0,22-1 0,-1 1 16,-21 0-16,0 0 0,0 0 15,0 0-15,-21 21 0,-22 0 16,22 0-16,-21 0 0,-1 0 15,1 0-15,0 21 0,21 0 16,-22 0-16,1 0 0,0 0 0,20 22 16,1-22-16,0 21 0,0 1 15,21-22-15,0 42 0,0-42 16,0 22-16,0-22 0,21 0 0,0 21 16,0-20-16,1 20 0,-1-21 15,0 0-15,0 22 0,0-22 0,0 21 16,1-21-16,-1 22 0,0-22 15,-21 21-15,0-21 0,0 0 0,0 1 16,0-1-16,-21 0 0,-22 0 16,22-21-16,-21 0 0,0 0 15,-1 0-15,1 0 0,0 0 0,-1 0 16,1-21-16,0 0 0,-1 21 16,22-21-16,-21-22 0,21 22 0,-1 0 15,1-21-15,21 20 0,-21 1 0,21-21 16,0 21-16,0 0 0,0-1 15,0 1-15,21 0 0,0 21 0,1-21 16,-1 21-16,21 0 0,-21 0 0,22-21 16,-22 21-16,21 0 0,-21 0 15,22 0-15</inkml:trace>
  <inkml:trace contextRef="#ctx0" brushRef="#br0" timeOffset="60711.09">17653 9398 0,'0'0'0,"21"0"0,0 0 16,0-21-16,1 0 16,-1 0-16,0-1 0,-21 1 15,21 0-15,-21 0 0,0 0 16,0 0-16,0-1 0,0 1 16,0 0-16,0 0 0,-21 21 15,0 0-15,0 0 0,-1 0 16,1 21-16,0 0 0,0 0 15,0 22-15,-22-22 0,22 0 16,0 21-16,0-20 0,0 20 0,0 0 16,21-21-16,0 22 0,0-22 0,0 21 15,0-21-15,0 1 0,0-1 16,0 0-16,21 0 0,0 0 0,0-21 16,21 0-16,-20 0 0,20 0 0,-21 0 15,21 0-15,1-21 0,-22 0 16,21 0-16,1 0 0,-1-1 0,-21-20 15,21 21-15,1-21 0,-22 20 0,21-20 16,-21 0-16,22-22 16,-22 22-16,21-22 0,-21 1 0</inkml:trace>
  <inkml:trace contextRef="#ctx0" brushRef="#br0" timeOffset="60942.96">18415 8657 0,'0'0'16,"21"-42"-16,-21 0 0,0 20 0,0 1 0,0-21 15,0 63 1,-21 0-16,0 22 15,0-1-15,-1 0 0,1 22 0,0-1 16,0 1-16,0-1 0,21 1 16,-21-1-16,-1 1 0,1-1 0,21 1 15,-21-22-15,0 0 0,0 1 16,21-1-16,0 0 0,-21-20 0,21 20 16,-22 0-16,22-21 15,0 1-15,22-22 16,-1 0-16,0-22 15,0 1-15,0 0 0,0 0 16,1 0-16,20 0 0</inkml:trace>
  <inkml:trace contextRef="#ctx0" brushRef="#br0" timeOffset="61302.94">18436 9313 0,'0'22'31,"21"-22"0,0 0-31,1 0 0,-1 0 16,0 0-16,0 0 0,0 0 15,0-22-15,1 22 0,-1-21 0,0 21 16,0-21-16,-21 0 0,0 0 16,0 0-16,0-1 0,0 1 15,0 0-15,-21 21 0,0 0 16,0 0-16,-1 0 0,-20 0 15,21 21-15,0 0 0,0 1 16,-22-1-16,22 0 0,0 21 16,0-21-16,21 1 0,0 20 0,0-21 15,0 0-15,0 22 0,0-22 16,0 0-16,0 0 0,21 0 0,21 0 16,-21 1-16,1-22 0,20 0 0,21 0 15,-20 0-15,-1 0 16,-21 0-16,22 0 0,-1-22 0,0 1 15,-21 0-15,22 0 0</inkml:trace>
  <inkml:trace contextRef="#ctx0" brushRef="#br0" timeOffset="61823.54">19219 9208 0,'0'-22'0,"0"44"0,0-65 0,-21 43 31,0 0-31,0 0 0,21 21 0,-21-21 16,-1 22-16,1-1 0,0 0 0,0 0 15,0 0-15,21 22 0,0-22 16,-21 0-16,21 0 0,0 21 0,0-20 16,0-1-16,0 21 0,0-21 0,0 0 15,0 1-15,21-22 0,0 21 16,0 0-16,0-21 0,0 0 0,22 0 16,-1 0-16,-21 0 0,22 0 15,-22-21-15,21 0 16,-21-1-16,22 1 0,-1 0 0,-21 0 15,21 0-15,-20-22 0,20 22 0,-21-21 16,21 0-16,-20-1 0,20-20 16,-21 20-16,21-20 0,1 21 0,-22-22 15,21 1-15,-21-1 0,1 22 0,-1-1 16,0 22-16,-21-21 0,0 21 16,-21 21-1,0 21-15,-1 21 16,1 1-16,0-1 0,-21 0 15,21 22-15,-1-22 0,1 22 16,0-22-16,0 21 0,0-20 0,21-1 16,0 0-16,0 1 0,0-1 15,0 0-15,0 1 0,0-22 0,0 21 16,0-21-16,21 1 0,0-1 0,0 0 16,0-21-16,-21 21 0,22-21 15,-1 0-15,21 0 0,-21 0 0,0 0 16,1-21-16,-1 0 0,21 21 0,-21-21 15,0-1-15,1 1 0,-1 0 16,-21-21-16,0 21 0,21-1 0</inkml:trace>
  <inkml:trace contextRef="#ctx0" brushRef="#br0" timeOffset="61995.44">19579 9186 0,'0'0'0,"-21"0"16,0 0-16,42 0 31,0 0-31,21 0 0,-20 0 0,20 0 16,0 0-16,-21 0 0,22 0 0,-1 0 15,0 0-15,1 0 0,20 0 16,-20 0-16,-1 0 0,21-21 0</inkml:trace>
  <inkml:trace contextRef="#ctx0" brushRef="#br0" timeOffset="62350.27">21061 9081 0,'0'-43'16,"0"22"-16,0 0 15,-21 21 16,-1 0-31,1 0 0,0 21 16,0 0-16,0 22 0,0-22 16,-22 0-16,22 21 0,0 1 0,0-22 0,0 21 15,-1-21-15,1 22 0,0-22 16,21 21-16,0-21 0,0 22 16,0-22-16,0 0 0,0 0 0,21 0 15,0 0-15,1 1 0,-1-22 0,21 0 16,-21 21-16,22-21 0,-1 0 15,-21 0-15,21 0 0,1-21 0,-1-1 16,-21 22-16,22-21 0,-1 0 0,-21 0 16,21-21-16,1 20 0,-22-20 15,0 0-15</inkml:trace>
  <inkml:trace contextRef="#ctx0" brushRef="#br0" timeOffset="62604.19">21590 8827 0,'0'0'0,"21"-43"0,-21 22 0,0-21 16,0 21-16,-21 21 31,0 42-31,0-21 0,-1 21 0,1 1 16,0-1-16,0 22 0,0-22 15,0 21-15,-1-20 0,1-1 0,0 0 16,21 22-16,-21-43 0,21 21 0,-21 1 16,21-22-16,0 0 0,0 21 0,0-20 15,0-1-15,0 0 0,0 0 16,21-21 15,0 0-31,0 0 0,0 0 16,22 0-16,-22-21 0,21 21 0,-21-21 15,1 21-15,20-21 0,-21 21 0</inkml:trace>
  <inkml:trace contextRef="#ctx0" brushRef="#br0" timeOffset="63719.11">21971 9250 0,'0'0'0,"0"-21"0,21-64 31,-21 64-31,0 0 16,-21 21-16,0 0 0,0 0 15,-1 0-15,1 0 0,0 0 16,0 21-16,0 0 0,0 0 0,-1 0 16,1 1-16,0-1 0,0 0 15,0 21-15,0-21 0,-1 1 0,22 20 16,0-21-16,-21 0 0,21 0 0,0 1 15,0-1-15,0 0 0,0 0 16,0 0-16,0 0 0,21-21 16,1 0-16,-1 0 15,0 0-15,0 0 0,0 0 16,0-21-16,1 21 0,-1-21 0,0 0 16,0 0-16,0 0 0,0-1 15,1 1-15,-1-21 0,0 21 16,-21 0-16,21-1 0,-21-20 0,21 21 15,-21 0-15,0 42 32,0 0-17,-21 0-15,0 0 0,21 1 16,-21-1-16,21 0 0,0 0 0,0 0 16,0 0-16,0 1 0,0-1 0,0 0 15,0 0-15,0 0 16,21-21-16,0 0 0,0 0 0,0 0 15,1 0-15,-1 0 0,0 0 16,42-21-16,-41 21 16,-1-21-16,0 0 0,0 0 0,0-1 15,22 1-15,-43 0 0,21 0 0,0 0 16,0-22-16,-21 22 0,21 0 0,-21 0 16,0 0-16,-21 21 15,0 0 1,0 0-16,21 21 0,-21 0 0,21 0 15,-22 0-15,22 1 16,0-1-16,0 0 0,0 0 0,0 0 16,0 0-16,0 1 0,0-1 0,0 0 15,0 0-15,0 0 16,0 0 0,0-42 15,0 0-31,0 0 0,-21 21 15,21-21-15,-21 21 16,0 0 0,0 0-1,21 21-15,0 0 16,0 0 0,0 0-16,21 1 15,0-22-15,0 0 16,0 0-16,1 0 0,-1 0 15,21 0-15,-21 0 0,0 0 16,22-22-16,-22 1 0,21 0 0,-21 21 0,22-21 16,-22 0-16,21 0 0,-21-1 15,1 1-15,20-21 0,-21 21 0,0-22 16,0 22-16,-21-21 0,0 21 0,0 0 16,0-1-16,0 1 0,0 0 15,-21 21-15,0 0 16,-21 0-16,21 21 0,-22 0 0,22 1 15,0-1-15,0 0 0,21 21 16,0-21-16,0 1 0,0-1 0,0 21 16,0 0-16,0-20 0,0-1 15,21 0-15,0 0 0,0 0 16,-21 0-16,0 1 0,21-22 16,-21 21-16,0 0 15,-21-21 1,0 0-16,0 0 0,0 0 15,0 0-15,-22 0 0,22 0 16,0 0-16,0 0 0,0 0 16,-1 0-16,1 0 0,0 0 0,0 0 15</inkml:trace>
  <inkml:trace contextRef="#ctx0" brushRef="#br0" timeOffset="64832.07">1101 11197 0,'0'0'0,"-22"0"0,1-21 15,0 21 1,42 0 0,0 0-1,1-21-15,-1 21 0,21 0 16,-21 0-16,22 0 0,-22-21 16,21 21-16,0 0 0,-20 0 0,20-21 15,-21 21-15,0 0 0,0 0 16,1 0-16,-1 0 0,-21-22 31,-21 22-31,-1 0 0,-20 0 16</inkml:trace>
  <inkml:trace contextRef="#ctx0" brushRef="#br0" timeOffset="65340.16">1037 11155 0,'0'0'0,"-42"63"31,21-41-31,-1 20 0,22-21 0,-21 0 16,21 0-16,-21 1 0,21-1 15,0 0-15,0 0 0,-21 0 0,21 0 16,0 1-16,-21-22 0,21 21 16,0-42 30,0-1-30,21 1-16,0 21 16,0-21-16,0 0 15,1 21-15,-1-21 0,0 21 0,21 0 16,-21 0-16,22 0 0,-22 0 16,21 0-16,1 0 0,-22 21 0,0 0 15,21 0-15,-21 0 0,1 1 16,-22 20-16,0 0 0,0-21 0,0 22 15,0-22-15,-22 21 16,1-21-16,-21 22 0,21-22 0,-22 0 16,1 21-16,0-20 0,-1-1 15,1 0-15,0 0 0,-1 0 0,1-21 16,0 21-16,21-21 0,-1 0 16,1 0-16,0 0 0,0 0 0,0 0 15,21-21-15,-21 21 0,21-21 16,0 0-16,0 0 15,0 0-15,21-1 16,0 22-16,0-21 0,0 21 16,0-21-16,1 21 0,-1-21 0</inkml:trace>
  <inkml:trace contextRef="#ctx0" brushRef="#br0" timeOffset="65526.56">1757 11642 0,'0'0'0,"42"0"31,-21 0 1,0-21-32,1 21 15,-22-22-15</inkml:trace>
  <inkml:trace contextRef="#ctx0" brushRef="#br0" timeOffset="66031.59">2688 11028 0,'0'0'0,"0"-21"16,0 0-16,0-1 0,0 44 31,0-1-15,0 21-16,0 0 0,0 1 15,0-1-15,0 22 0,0-1 16,0-21-16,0 22 0,0-1 0,0-20 15,-21-1-15,0 22 0,21-22 16,-21 0-16,21-21 0,-22 22 0,22-1 16,-21-21-16,0 0 0,21 1 15,0-1-15,0 0 16,0-42 0,0 0-1,21-1-15,-21 1 0,21-21 0,1 21 16</inkml:trace>
  <inkml:trace contextRef="#ctx0" brushRef="#br0" timeOffset="66332.24">3006 10943 0,'21'0'0,"-42"0"0,42 21 31,-21 1-31,0-1 16,0 21-16,0 0 0,0 1 16,0 20-16,0-20 0,0 20 15,0-21-15,0 22 0,-21-22 0,21 1 16,-22 20-16,22-21 0,0-20 16,-21 20-16,21 0 0,-21-21 0,21 1 15,0-1-15,0 0 0,0 0 0,-21-42 47,0 0-31</inkml:trace>
  <inkml:trace contextRef="#ctx0" brushRef="#br0" timeOffset="66900.35">2582 11599 0,'0'0'0,"-21"43"31,42-43-31,0 0 16,1 0-16,-1 0 0,0 0 15,21 0-15,1-21 0,-1 21 0,0-22 16,1 1-16,-1 0 0,21 0 16,-20 0-16,-1 0 0,0-22 0,22 22 15,-22 0-15,1 0 0,-22 0 16,21-1-16,-21 1 0,0 21 0,-21 21 31,0 1-31,0-1 16,-21 0-16,0 21 0,21-21 15,0 22-15,-21-1 0,21-21 0,-21 22 16,21-22-16,-21 21 0,21-21 16,0 0-16,0 1 0,0-1 0,0 0 15,0 0-15,0 0 0,21-21 16,0 0-16,0 0 15,0 0-15,0 0 0,22 0 16,-22-21-16,0 21 0,21-21 16,-20 0-16,20 0 0,-21-1 0,0 1 15,0 0-15,1-21 0,-1 21 0,-21-22 16,0 22-16,0-21 0,0-1 16,0 22-16,-21-21 0,-1 21 0,-41-64 15,-1 64 1,43 21-16,-21 0 0,21 0 15,0 0-15,-22 21 0,22 0 0,0 0 16,0 1-16,0-1 0,-1 0 16,1 21-16,21-21 0,0 1 0,0 20 15,0-21-15,0 0 0,0 0 16,0 22-16,21-22 0,1 0 16,-1-21-16,0 0 0,21 0 15,1 0-15,-1 0 0</inkml:trace>
  <inkml:trace contextRef="#ctx0" brushRef="#br0" timeOffset="67487.34">4043 11388 0,'0'0'0,"0"-21"0,0 42 31,0 0-15,0 0-16,-21 0 15,21 0-15,-22 22 0,22-22 16,-21 0-16,21 21 0,0-20 0,0-1 16,0 0-16,-21 0 0,21 0 15,0 0-15,0 1 0,0-1 0,0 0 16,21-21 0,0 0-16,1 0 15,-1-21-15,0 0 0,0 21 16,-21-22-16,21 1 0,0 0 0,1 0 15,-22-21-15,21 20 16,0 1-16,-21 0 0,21-42 16,-21 41-16,21 1 0,0 42 31,-21 1-31,0-1 16,0 0-16,0 0 0,0 21 15,0-20-15,0-1 0,22 0 0,-22 0 16,21 0-16,0 0 0,-21 1 0,42-22 15,-21 21-15,1-21 0,-1 0 16,21 0-16,-21 0 0,22 0 0,-22 0 16,21 0-16,-21-21 0,22-1 0,-1 22 15,-21-21-15,0 0 0,22 0 16,-22 0-16,-21 0 0,0-1 0,0-20 16,0 21-16,0-21 0,0-1 15,0 1-15,0 21 0,0-22 16,-21 1-16,-1 21 0,1 0 0,21 0 15,-21-1-15,0 22 16,21 22 0,0-1-16,0 0 15,21 0 1</inkml:trace>
  <inkml:trace contextRef="#ctx0" brushRef="#br0" timeOffset="68099.56">6054 10922 0,'0'0'0,"0"-21"0,21 0 0,-21 0 15,0-1-15,0 1 16,0 0-16,0 0 0,0 0 0,0 0 15,-21 42 17,21 21-32,0-21 0,0 22 15,0-1-15,-22 0 0,22 1 0,-21 20 16,21 1-16,0-1 0,0 43 16,-21-43-16,21-20 0,-21-1 15,21 0-15,0 1 0,0-22 0,0 21 16,0-21-16,0 1 0,0-1 15,21-21 1,0 0-16,0 0 0,1 0 16,-1-21-16,0 21 0,-21-22 0,21 1 15,0 0-15,0 0 0</inkml:trace>
  <inkml:trace contextRef="#ctx0" brushRef="#br0" timeOffset="68507.07">6413 11155 0,'0'0'15,"22"-21"-15,-22 0 0,21 21 16,-21 21 0,0 0-1,-21 0-15,21 0 0,-22 0 0,22 1 16,-21 20-16,21-21 0,0 21 0,0 1 16,0-22-16,0 21 0,0-21 15,0 22-15,0-22 0,0 0 0,0 0 16,0 0-16,0 1 0,21-22 0,-21 21 15,22-21-15,-1 0 0,0 0 16,0 0-16,0 0 0,0 0 0,1-21 16,-1 21-16,21-22 0,-21 1 0,0 0 15,22 0-15,-22 0 0,0-22 16,0 22-16,-21-21 0,0 21 0,0-22 16,0 1-16,0 21 0,0-21 15,-21 20-15,0-20 0,0 21 16,0 0-16,-1 0 0,-20 21 0,21 0 15,0 0-15,0 0 0,-22 0 16,22 0-16,0 0 0,0 21 0,0-21 16,-1 21-16,22 0 0,0 0 15,22-42 17</inkml:trace>
  <inkml:trace contextRef="#ctx0" brushRef="#br0" timeOffset="68735.08">5948 10986 0,'0'0'16,"-21"0"-16,-1 0 0,44 0 31,-1 0-31,0 0 0,21 0 0,-21 0 16,22 0-16,-22 0 0,21 0 15,1 0-15,-1 0 0,-21 0 0,21 0 16,1-22-16,41 22 16,-62 0-16,-1 0 0,0 0 15,0 0-15,0 0 0,0 0 0,1 0 16</inkml:trace>
  <inkml:trace contextRef="#ctx0" brushRef="#br0" timeOffset="69764.12">8276 11134 0,'0'0'0,"0"-21"0,21-1 0,-21 1 16,0 0-16,0 0 15,0 0-15,-21 21 0,21-21 16,-21 21-16,0 0 0,0-22 0,-1 22 16,1 0-16,0 0 0,0 0 15,0 22-15,0-1 0,-1 0 16,1 21-16,0 1 0,0-1 0,0 0 16,0 1-16,-1-1 0,1 21 0,21-20 15,0-1-15,0 0 0,0 1 16,0-1-16,0-21 0,0 22 15,21-22-15,1 0 0,20 0 0,-21-21 16,21 0-16,-20 21 0,20-21 0,0 0 16,-21 0-16,22 0 0,-1-21 15,-21 0-15,22 0 0,-1 0 0,-21-1 16,21 1-16,-20-21 0,-1 21 0,0-22 16,21 1-16,-21 0 0,-21-22 15,22 22-15,-22 0 0,21-22 0,-21 22 16,0-1-16,0-20 0,0 42 15,0 0-15,0-1 0,0 1 16,-21 42 0,21 1-16,-22-1 15,22 21-15,0-21 0,0 22 16,0-1-16,0 21 0,0-20 0,0-1 16,-21 0-16,21 1 0,0-1 0,0 0 15,-21 1-15,21-22 0,0 21 16,0-21-16,0 1 0,0-1 0,0 0 15,21-21 17,0-21-32,1 0 0,-22-1 15,21 1-15,0 0 0,0 0 0,0 0 16,0-22-16,1 22 0,-1-21 16,0 21-16,0 0 0,-21-22 0,21 43 15,0-21-15,1 0 0,-22 42 31,21 0-31,-21 22 16,0-22-16,0 0 0,0 0 0,0 0 16,0 0-16,0 1 0,21-1 15,-21 0-15,0 0 0,21 0 0,0-21 16,0 21-16,1-21 0,-1 0 0,0 22 16,21-22-16,-21 0 0,22 0 15,-22 0-15,21 0 0,1 0 0,-22-22 16,21 22-16,0-21 0,-20 0 15,20 0-15,-21 0 0,0 0 0,0-1 16,1 1-16,-1 0 0,0-21 16,-21-22-16,21 22 0,-21 0 15,0 20-15,0-20 0,0 21 0,0 0 16,-21 21 0,0 0-16,21 21 0,-21 0 15,-1 0-15,22 22 0,-21-22 16,21 21-16,-21 0 0,21-20 0,0 20 15,0 0-15,0-21 0,0 1 16,0 20-16,0-21 0,0 0 16,0 0-16,0 1 0,21-22 15,0 0-15,22 0 0,-22 0 0,0 0 16,21 0-16,-20 0 0,20 0 0,-21-22 16,21 1-16,1 21 0,-1-21 15</inkml:trace>
  <inkml:trace contextRef="#ctx0" brushRef="#br0" timeOffset="70507.96">10245 11197 0,'0'0'0,"21"-21"16,-21-21-16,0 21 0,0-1 0,0 1 15,-21 21-15,-1-21 0,1 21 16,0 0-16,0 0 0,0 0 0,0 21 16,-1 0-16,1 1 0,0 20 15,0-21-15,0 21 0,21 1 16,-21-1-16,21-21 0,0 22 0,0-1 15,0-21-15,0 21 0,0-20 0,0-1 16,0 0-16,0 0 0,21 0 16,0 0-16,21 1 0,-21-22 0,1 0 15,-1 0-15,21 0 0,-21 0 0,22 0 16,-1 0-16,-21-22 0,21 1 0,-20 21 16,20-21-16,-21-21 0,0 21 15,0-1-15,1-20 0,-22 0 0,0-1 16,21 1-16,-21-21 0,21 20 15,-21 1-15,0-22 0,0 22 16,0 0-16,0-1 0,0 1 0,21 21 16,-21 0-16,0 0 0,0-1 0,0 44 31,0-1-31,0 0 0,0 0 0,0 0 16,0 22-16,0-22 0,0 21 0,0 0 15,0 1-15,0-1 0,0-21 16,0 22-16,-21-1 0,21-21 0,0 0 15,0 0-15,-21 1 0,21-1 0,-21 0 16,21-42 31,0 0-47,21-1 0,0-20 16,0 21-16,0 0 0,0-22 0,1 22 15,-1 0-15,21 0 0,-21 0 0,22 0 16,-22-1-16,21 22 0,-21 0 15,22-21-15,-22 21 0,0 0 16,-42 0 0,0 0-1,-1 0-15,1 0 0,0 21 0,-21-21 16,21 0-16,-22 22 0,22-22 0,0 21 16,-21 0-16,20-21 0,22 21 15,-21 21-15,21-20 16,0-1-16,0 0 0,0 0 0,0 0 15,0 0-15,21 1 0,1-22 16,-1 21-16,0 0 0,21 0 16,-21-21-16,1 21 0,-1-21 0,0 21 15,0-21-15,0 0 0,0 0 0,-21 22 0,22-22 32</inkml:trace>
  <inkml:trace contextRef="#ctx0" brushRef="#br0" timeOffset="73495.66">12192 11007 0,'0'-21'16,"0"42"15,-21 21-31,0-21 0,-1 22 16,1-22-16,21 21 0,-21 0 0,0 1 15,0-1-15,21 0 0,-21 1 16,21-22-16,-22 21 0,1-21 15,21 1-15,0-1 0,0 0 0,0 0 16,21-42 15,1 21-31,-1-21 0,0 0 16,0-1-16,0-20 0,0 21 0,1 0 16,-1-22-16,0 22 0,0-21 15,0 21-15,0 0 0,1-1 0,-1 1 16,0 0-16,0 21 0,0 0 15,0 0-15,-21 21 0,22 0 16,-22 1-16,0-1 0,0 21 16,0-21-16,0 0 0,0 22 0,0-22 15,21 0-15,-21 21 0,0-20 16,21-1-16,-21 0 0,21 0 16,0-21-16,0 0 0,1 0 15,-1 0-15,0 0 0,0 0 0,0 0 16,0-21-16,1 0 0,-1 0 15,0-1-15,0 1 0,0 0 0,0-21 16,1-1-16,-1 22 0,0-21 16,0 0-16,-21-1 0,0 1 15,21 0-15,-21-1 0,21 22 0,-21 0 16,0 0-16,22 21 0,-22 21 31,-22 21-31,1-21 16,21 22-16,-21-1 0,21 0 15,-21 1-15,21-1 0,0 0 0,0 1 16,0-22-16,0 21 0,0-21 0,0 22 16,42-22-16,-42 0 0,43-21 15,-22 21-15,0-21 0,21 0 0,1 0 16,-22 0-16,21 0 0,0 0 0,1 0 16,-1-21-16,0 0 0,-20 0 15,20 0-15,0-1 0,-21 1 16,1-21-16,20 0 0,-21-1 0,-21 1 15,21 0-15,-21-1 0,21-20 0,-21 20 16,0 1-16,0 0 0,0-1 16,0 1-16,0 21 0,0 0 0,0 0 15,-21 21 1,0 0-16,21 21 0,-21 0 16,21 21-16,0-21 0,-21 22 0,21-1 15,0-21-15,-21 43 0,21-22 0,0 0 16,0-20-16,0 20 0,0 0 15,0 1-15,0-22 0,0 0 16,0 0-16,0 0 0,0 0 0,0 1 16,21-22-1,0 0 1,0-22-16,0 1 0,0 0 16,-21-21-16,22 21 0,-1-1 15,-21 1-15,21-21 0,-21 21 16,21 0-16,-21-1 0,0 1 0,21 21 15,-21-21-15,21 21 0,-21 21 16,0 0 0,0 1-16,0-1 0,0 0 15,0 0-15,0 0 0,22 22 0,-22-22 16,0 0-16,0 0 0,0 0 16,21 0-16,0 1 0,0-22 0,-21 21 15,21-21-15,0 0 0,1 0 0,-1 0 16,0 0-16,0 0 0,21 0 15,-20 0-15,-1 0 0,21-21 0,-21 21 16,0-22-16,22 1 0,-22 0 0,0 0 16,21-21-16,-20 20 0,-1-20 15,0 21-15,-21-21 0,0 20 16,21-20-16,-21 0 0,0 21 16,0-1-16,-21 22 0,0 0 15,0 0-15,-1 0 16,1 22-16,0-1 0,0 21 0,0-21 15,0 0-15,21 22 0,0-22 0,0 21 16,0-21-16,0 1 0,0-1 16,0 0-16,0 0 0,21 0 0,0 0 15,0-21-15,0 22 0,0-22 0,1 0 16,20 0-16,0 0 0,1 0 16,-1 0-16,0 0 0,1 0 0,-1 0 15,0-22-15,1 1 0,-1 21 16,0-21-16,1 0 0,-1 0 0,-21 0 15,21-1-15,1 1 0,-22-21 16,0 21-16,0 0 0,-21-22 0,21 22 16,-21-21-16,0 21 0,0-1 15,0 1-15,-21 0 0,0 0 0,0 21 16,0 0-16,0 0 0,-1 0 16,1 0-16,0 21 15,0 0-15,0 0 0,0 1 0,-1-1 16,22 21-16,0-21 0,-21 0 15,21 22-15,0-22 0,0 0 0,0 0 16,0 0-16,0 1 0,0-1 16,0 0-16,21-21 15,1 0-15,-1 0 16,0 0-16,0 0 0,-21-21 0,21 21 16,0-21-16,1-1 0,-1 1 15,-21 0-15,21-21 0,0 21 0,-21-22 16,0 1-16,0 21 0,21 0 0,-21-22 15,0 22-15,0 0 16,0 42 0,0 0-1,-21 0-15,21 1 0,0-1 16,0 21-16,0-21 0,0 22 0,0-22 16,0 0-16,0 0 0,0 21 15,0-20-15,0-1 0,21 0 16,-21 0-16,21-21 0,1 0 15,-1 0-15,0 0 0,21 0 0,-21 0 16,1 0-16,20 0 0,-21-21 16,21 0-16,-20 0 0,20-1 0,-21 1 15,21-21-15,-20 21 0,20-22 0,-21 1 16,21 0-16,-20-1 0,20 1 16,-21 0-16,0 21 0,0-22 0,1 1 15,-1 21-15,-21 0 0,0-1 16,-21 22-1,-1 0 1,22 22-16,-21 20 0,0-21 0,0 0 16,0 22-16,21-22 0,-21 21 15,21 0-15,-22-20 0,22 20 0,0-21 16,0 21-16,0 1 0,0-22 0,0 0 16,22 0-16,-1 0 0,-21 1 15,21-1-15,0-21 0,0 0 0,0 0 16,22 0-16,-22 0 0,0 0 15,0 0-15,0 0 0,22-21 0,-22-1 16,0 1-16,0 0 0,0-21 16,1 21-16,20-22 0,0-41 15,-21 41-15,22-20 0,-22 20 0,0 1 16,0 0-16,0-1 0,22-20 16,-43 42-16,0 0 0,0-1 15,-21 44 1,-1-22-16,1 42 0,0-21 15,0 0-15,0 22 0,0-1 0,21 0 16,-22 1-16,1-1 0,0 0 16,21 1-16,-21-1 0,21 0 0,-21-21 15,21 22-15,0-1 0,0-21 0,0 0 16,0 22-16,0-22 16,0-42 15,21 21-31,0-21 0,0-1 15,0 1-15,-21 0 0,22 0 16,-1 0-16,0 0 0,21-22 16,-21 22-16,-21 0 15,22 21-15,-22 21 16,0 0 0,0 0-16,0 1 0,0-1 0,0 0 15,21 0-15,-21 0 0,0 0 16,21 1-16,0-22 0,-21 21 0,21 0 15,0-21-15,1 0 0,-1 21 16,0-21-16,21 0 0,-21 0 16,22 0-16,-22 0 0,21 0 0,1-21 15,-22 0-15,21 0 0,0-1 0,-20 1 16,20 0-16,-21 0 0,21-21 16,-20 20-16,-1-20 0,0 21 0,0-21 15,0 20-15,-21 1 0,0 0 16,0 0-16,0 0 0,-21 21 15,0 21-15,0 0 16,0 21-16,-1-20 0,22-1 16,0 0-16,-21 21 0,21-21 15,0 1-15,0-1 0,0 0 16,0 0-16,0 0 0,21 0 31,1-21-31,-1 0 0,0 0 16,0-21-16,0 21 0,0-21 0,1 0 15,-1 0-15,0 0 0,0-1 16,0 1-16,0 0 0,1 0 0,-1 0 16,0 0-16,0-1 0,0 22 15,0 0-15,-21 22 16,0-1-16,0 0 16,0 0-16,0 0 0,0 0 15,0 22-15,0-22 0,0 0 16,0 0-16,0 0 0,0 1 0,0-1 15,22-21-15,-1 0 0,0 0 16,0 0-16,0 0 0,0 0 16,1 0-16,-1 0 0,0 0 15,-21-21-15,21-1 0,0 1 0,-21 0 16,0 0-16,0-21 0,0 20 0</inkml:trace>
  <inkml:trace contextRef="#ctx0" brushRef="#br0" timeOffset="73711.53">15621 11007 0,'0'0'0,"-42"0"0,-1 0 0,1 21 0,21-21 16,0 0-16,42 0 31,0 0-31,21 0 0,-21 0 0,22 0 15,-1 0-15,0 0 0,1 0 16,-1 0-16,0-21 0,-20 21 0,20 0 16,0-21-16,-21-1 0</inkml:trace>
  <inkml:trace contextRef="#ctx0" brushRef="#br0" timeOffset="74133.14">18140 10859 0,'0'21'32,"-21"0"-32,-1 0 0,22 0 15,0 0-15,-21 1 0,21-1 16,-21 21-16,21-21 0,-21 22 0,21-22 15,0 0-15,0 0 0,0 0 16,0 0-16,0 1 0,0-1 16,0 0-16,21-21 31,0-21-31,-21 0 0,21-1 16,1 1-16,-22 0 0</inkml:trace>
  <inkml:trace contextRef="#ctx0" brushRef="#br0" timeOffset="74515.17">18161 10626 0,'-21'-21'0,"42"42"0,-63-64 0,42 22 15,-22 0-15,1 21 0,0 0 16,0 0-16,0 0 0,21 21 16,-21-21-16,21 21 0,0 1 0,0-1 15,0 0-15,0 0 0,0 0 16,0 0-16,0 1 0,21-22 15,0 0-15,0 0 0,0 0 0,0 0 16,1 0-16,-1 0 0,21 0 16,-21 0-16,0-22 0,22 1 0,-22 0 15,21 0-15,-21 0 0,1 0 16,-1-1-16,-21 1 0,0-21 0,0 21 16,0 0-16,-21-22 0,-1 22 15,1 0-15,0 0 0,-21 21 16,21-21-16,-1 21 0,-20 0 0,21 0 15,0 0-15,0 21 0,-1-21 0,1 21 16,0 21-16,21-21 0,0 1 16,0 20-16,0 0 0,0-21 0,0 22 15,0-22-15,0 21 0,0-21 0,21 1 16,-21-1-16,43 0 0,-22-21 16,0 0-16,21 21 0,-21-21 0,22 0 15</inkml:trace>
  <inkml:trace contextRef="#ctx0" brushRef="#br0" timeOffset="74786.96">18754 10520 0,'0'0'0,"21"-127"15,-21 106 1,0 42 0,-21 0-16,-1 0 0,22 22 15,-21-1-15,0 0 0,21 1 0,-21-1 16,0 0-16,0 1 0,-1-1 15,1 0-15,21 1 0,-21-1 0,21 0 16,-21-21-16,21 22 0,0-22 16,0 0-16,0 0 0,0 0 15,0 1-15,21-22 0,0 21 0,0-21 16,1 0-16,-1 0 0,0 0 0,0 0 16,0 0-16,0-21 0,1 21 15,-22-22-15,21 1 0,-21 0 0,21 21 16,-21-21-16,0 0 0</inkml:trace>
  <inkml:trace contextRef="#ctx0" brushRef="#br0" timeOffset="74934.7">18351 10795 0,'0'0'0,"22"0"31,-1 0-31,0 0 0,0 0 0,21 0 16,1 0-16,-1 0 0,0 0 15,22 0-15,-22 0 0,22-21 0,-22 21 16</inkml:trace>
  <inkml:trace contextRef="#ctx0" brushRef="#br0" timeOffset="75186.91">20045 10626 0,'0'0'0,"-21"21"31,-1-21-15,22 21-16,-21 0 0,0 22 0,21-22 15,-21 0-15,0 0 0,21 21 0,0-20 16,-21-1-16,-1 0 0,22 0 16,-21 0-16,21 0 0,0 1 15,0-1-15,0 0 16,21-21-16,1 0 15,-1 0-15,0 0 0,21 0 0,-21 0 16</inkml:trace>
  <inkml:trace contextRef="#ctx0" brushRef="#br0" timeOffset="75559.39">20574 10732 0,'0'0'0,"42"-22"0,-21 1 0,-21 0 0,0 0 15,-21 21 1,0 0-16,0 0 0,0 0 15,-22 0-15,22 0 0,0 0 16,-21 0-16,21 21 0,-1-21 0,1 21 16,0-21-16,21 21 0,0 1 0,0-1 15,0 0 1,21-21-16,0 21 16,1-21-16,20 0 0,-21 0 15,21 0-15,-20 0 0,20 21 16,-21-21-16,0 21 0,22-21 0,-22 22 15,-21-1-15,21 0 0,-21 0 0,0 0 16,0 0-16,0 1 0,0-1 16,-21 0-16,0 0 0,-1 0 0,-20-21 15,21 21-15,-21 1 0,-1-22 16,22 21-16,-21-21 0,21 0 0,-1 21 16,1-21-16,-21 0 0,21 0 15,0 0-15,-1 0 0,22-21 16,-21 0-16,21-1 15,-21 1-15,21 0 0,0 0 16</inkml:trace>
  <inkml:trace contextRef="#ctx0" brushRef="#br0" timeOffset="75767.02">20108 10393 0,'0'0'15,"0"-21"-15,0 0 0,-21-1 16,21 1-16,-21 21 16,0 21 31,0 1-47,-1-1 0,-20 0 15,21 0-15</inkml:trace>
  <inkml:trace contextRef="#ctx0" brushRef="#br0" timeOffset="76675.02">4064 12721 0,'0'0'0,"0"-21"0,21 0 0,21-21 16,-42 20-16,0 1 0,22 0 15,-22 0-15,21 0 0,-21 0 16,0-1-16,0 1 0,0 0 0,0 0 16,-21 21-16,-22 0 0,22 0 15,-21 0-15,-1 0 0,1 0 16,-21 21-16,20 0 0,1 0 0,-22-21 16,22 22-16,0-1 15,-1 0-15,1 0 0,21 0 0,0 0 16,21 1-16,0-1 0,0 0 15,0 0-15,0 0 0,21 0 16,21 1-16,-21-1 0,22 0 0,-1 0 0,0 0 16,22 0-16,-22 1 0,1-1 15,-1 0-15,-21 0 0,21 0 0,-20 0 16,-1 1-16,0-1 0,-21 0 16,0 0-16,0 0 0,0 0 0,-21 1 15,0-1-15,-22 0 0,1 0 16,0 0-16,-22-21 0,1 21 0,-1-21 15,1 0-15,20 22 0,-20-22 16,20 0-16,-20 0 0,21 0 16,20 0-16,-20 0 0,0-22 0,21 22 15,-1-21-15,1 0 0,0 0 16,21 0-16,0 0 0,0-22 0,0 22 16,0 0-16,0-21 0,0 20 15,0-20-15,21 21 0,22 0 0,-22 0 16,21-1-16,0 1 0,22 0 15,-22 0-15</inkml:trace>
  <inkml:trace contextRef="#ctx0" brushRef="#br0" timeOffset="76895.22">4339 12785 0,'0'0'0,"0"21"0,0 0 0,0 21 16,0-20-16,0-1 0,0 0 15,0 0-15,0 0 0,0 0 0,-21 1 16,21-1-16,-21 0 0,21 0 16,-21 0-16,21 0 15,0-42 17,0 0-32,0 0 15</inkml:trace>
  <inkml:trace contextRef="#ctx0" brushRef="#br0" timeOffset="77066.52">4445 12552 0,'0'0'0,"-21"-21"32,0 21-32,-1 0 0,1 21 15,21 0-15,0 0 16,0 0-1,21-21-15,-21 22 16,22-22-16,-1 0 0</inkml:trace>
  <inkml:trace contextRef="#ctx0" brushRef="#br0" timeOffset="77851.53">4678 12954 0,'0'0'0,"0"21"0,-64 64 32,43-64-32,0-21 15,21-21 17,21 0-32,0 0 15,0-1-15,1-20 0,-1 21 0,0-21 16,-21 20-16,21-20 0,0 21 15,0 0-15,1 0 0,-1-1 0,0 1 16,0 21-16,0 0 16,-21 21-16,21 22 0,-21-22 15,22 0-15,-22 21 0,0-20 0,0-1 16,0 21-16,21-21 16,-21 0-16,21 1 0,-21-1 0,21 0 15,0 0-15,-21 0 0,21-21 0,1 0 16,-1 0-16,0 0 0,0 0 15,0 0-15,0 0 0,22 0 0,-22-21 16,21 21-16,-21-21 0,22 0 16,-1 0-16,-21-1 0,22 1 0,-22-21 15,21 21-15,-21-22 0,0 22 16,1-21-16,-22 21 0,0-22 0,0 22 16,0 0-16,-22 0 0,1 0 0,0 0 15,-21 21-15,21 0 0,-22 0 16,1 0-16,21 0 0,-43 0 15,22 21-15,21 0 0,0 0 16,-1 21-16,1-20 0,21 20 16,0 21-16,0-20 0,0-22 15,0 21-15,0-21 0,21 1 0,1-1 16,-1 0-16,21 0 0,-21 0 16,0 0-16,22 1 0,-22-1 0,21 0 15,-21 0-15,1 0 0,20 0 16,-21 1-16,0 20 0,0-21 0,1 0 15,-22 22-15,0-22 0,0 0 0,0 21 16,0-21-16,-22 22 16,1-22-16,0 21 0,-21-21 0,-1 1 15,1 20-15,0-21 0,-1 0 0,1-21 16,0 21-16,-1 1 0,-20-22 16,21 0-16,-22 0 0,22 0 0,-22 0 15,22 0-15,0 0 0,-1-22 0,22 1 16,-21 0-16,21 0 0,-1-21 15,1 20-15,21-20 0,0 0 0,0-1 16,0 1-16,21 0 0,1-1 16,20 1-16,-21 0 0,21-22 0,1 22 15,-1 0-15,0-1 0</inkml:trace>
  <inkml:trace contextRef="#ctx0" brushRef="#br0" timeOffset="78103.39">5800 12404 0,'0'0'0,"-22"0"31,1 21-31,21 0 16,-21 0-16,21 0 0,0 22 0,0-22 16,-21 21-16,21 1 15,-21 20-15,21-21 0,0 1 0,0-1 0,-21 0 16,21 1-16,0-22 0,0 21 0,0-21 15,0 1-15,0-1 16,0 0-16,21-21 0,0 0 16,0 0-16,0 0 15,0-21-15,1 0 0,-1-1 0</inkml:trace>
  <inkml:trace contextRef="#ctx0" brushRef="#br0" timeOffset="78435.06">6032 12742 0,'0'22'16,"0"-1"-16,0 0 31,22-21-15,-1 0-16,0 0 0,0-21 16,0 21-16,0-21 15,1-1-15,-1 1 0,0 0 16,-21 0-16,0 0 0,0 0 15,0-1-15,0 1 16,-21 21-16,0 0 16,-1 0-16,1 0 0,0 0 0,0 21 15,0 1-15,21-1 16,-21 21-16,21-21 0,0 22 0,0-1 0,0-21 16,0 21-16,0-20 0,0 20 0,0-21 15,0 0-15,21 0 16,0 1-16,0-1 0,0-21 15,0 0-15,22 0 0,-22 0 0,21 0 16</inkml:trace>
  <inkml:trace contextRef="#ctx0" brushRef="#br0" timeOffset="79099.09">7662 12742 0,'0'0'0,"0"-21"16,0 0-16,0 0 0,0 0 15,0 0-15,0-1 0,0 1 16,0 0-16,21 0 16,1 0-16,-22 0 0,0-1 0,0 1 15,0 0-15,0 0 0,0 0 16,0 0-16,-22 21 15,1 0-15,0 0 0,-21 0 0,21 0 16,-22 21-16,22 0 0,0-21 16,0 21-16,0 0 0,-1 0 0,1 1 15,21-1-15,0 0 0,0 0 0,0 0 16,0 0-16,21 1 0,-21-1 16,43 0-16,-22 0 0,0 21 0,21-20 15,1-1-15,-1 0 0,-21 21 16,22-21-16,-1 1 0,-21 20 15,0-21-15,22 0 0,-43 0 0,0 1 16,0-1-16,0 0 0,0 0 16,-43 0-16,22-21 0,-21 21 15,21-21-15,-22 0 0,1 0 0,0 0 16,-1 0-16,1 0 0,0 0 16,-1 0-16,1-21 0,21 21 0,-22-21 15,22 0-15,0 0 0,0 0 16,0-22-16,21 22 0,0-21 0,0 21 15,0-22-15,0 22 0,0-21 0,21-1 16,21 22-16,-21 0 0,22 0 16,-1 0-16,0 0 0,22-1 15,-22 22-15</inkml:trace>
  <inkml:trace contextRef="#ctx0" brushRef="#br0" timeOffset="79471.5">8149 12806 0,'21'0'32,"0"0"-17,1-21 1,-1 0-16,-21-1 0,21 1 16,0 0-16,0 0 0,0 21 0,-21-21 15,22 0-15,-22-1 0,21 1 0,-21 0 16,0 0-16,0 0 0,0 0 15,-21 21-15,-1 0 0,1 0 16,0 0-16,0 0 0,0 0 16,0 21-16,-22 0 0,22 0 0,0 0 15,0 22-15,21-1 0,-21-21 0,21 21 16,-22 1-16,22-1 16,0-21-16,0 22 0,0-22 0,0 0 15,22 0-15,-1 0 0,0 0 0,0-21 16,21 0-16,-20 0 0,-1 0 15,21 0-15,-21 0 0,22 0 0,-22-21 16,21 0-16,0 0 0,1 0 0,-22-22 16,21 22-16,1-21 0,-22 0 15,21 20-15</inkml:trace>
  <inkml:trace contextRef="#ctx0" brushRef="#br0" timeOffset="79699.37">8848 12171 0,'0'-21'16,"0"42"-16,0-63 0,0 20 0,0 44 15,0-1 1,-22 0-16,22 0 0,-21 21 0,0 1 16,0-22-16,0 21 0,21 1 15,-21-1-15,21 0 0,-22 1 0,22-1 16,0 0-16,-21 1 0,21-1 0,-21 0 16,21-21-16,-21 22 0,21-22 15,0 0-15,0 0 0,0 0 16,0 1-16,21-22 15,0 0-15,0-22 0,1 22 16,-1-21-16,0 0 0,0 0 0</inkml:trace>
  <inkml:trace contextRef="#ctx0" brushRef="#br0" timeOffset="80055.16">8932 12658 0,'0'-21'31,"21"21"-31,1 0 0,-1 0 16,-21-22-16,21 22 0,0-21 0,0 21 16,0-21-16,1 21 0,20-21 0,-21 0 15,0 21-15,-21-21 0,21-1 16,-21 1-16,-21 21 31,0 0-31,0 0 0,-21 0 16,20 21-16,1-21 0,-21 22 0,21-1 15,-22 21-15,22-21 0,0 0 0,0 22 16,0-22-16,0 21 0,21-21 16,0 1-16,0 20 0,0-21 0,0 0 15,0 0-15,21-21 0,0 22 16,0-22-16,21 0 0,-20 0 0,20 0 16,-21 0-16,21 0 0,-20 0 0,20 0 15,0-22-15,1 1 0,-22 0 16,21 0-16,0 0 0,-20-22 0,20 22 15,-21 0-15,21-21 0</inkml:trace>
  <inkml:trace contextRef="#ctx0" brushRef="#br0" timeOffset="80511.8">9610 12446 0,'0'0'0,"0"-21"0,-22 21 32,1 0-32,0 21 0,0-21 15,0 21-15,21 0 0,-21 1 0,21-1 16,0 21-16,-22-21 0,22 0 15,0 22-15,-21-22 0,21 21 0,0-21 16,0 1-16,0 20 0,0-21 16,0 0-16,0 0 0,21 1 15,1-22-15,-1 0 0,0 0 16,0 0-16,0 0 0,0 0 0,22-22 16,-22 1-16,21 21 0,1-42 15,-1 21-15,0 0 0,-21-22 0,22 22 16,-22-21-16,0-1 0,0 22 15,0-21-15,1 0 0,-1-1 0,-21-20 16,0 20-16,21 1 0,-21-21 0,21 20 16,-21 1-16,0 0 0,0 20 15,21 1-15,-21 0 0,-21 63 32,0-20-32,21 20 0,-21 0 15,21 1-15,-21-1 0,-1 0 0,22 22 16,0-22-16,0 43 0,-21-43 15,21 0-15,0 1 0,0-22 16,0 21-16,0-21 0,21 1 0,1-1 16,-1 0-16,0-21 0,0 0 15,0 0-15,0 0 0,1 0 0,-1 0 16,0 0-16,0-21 0,0 21 0,0-21 16,1-1-16,-22 1 0</inkml:trace>
  <inkml:trace contextRef="#ctx0" brushRef="#br0" timeOffset="80667.14">10012 12467 0,'0'0'0,"-21"0"15,42 0 17,21 0-32,-21 0 0,22 0 15,-1 0-15,21 0 0,-20-21 0,20 21 16,1 0-16,-1 0 0,1-21 0</inkml:trace>
  <inkml:trace contextRef="#ctx0" brushRef="#br0" timeOffset="81043.94">11303 12340 0,'-21'0'0,"0"0"0,-1 0 15,-20 21-15,21-21 0,-21 22 16,20-1-16,-20 21 0,21-21 0,0 0 15,0 1-15,-22-1 0,22 21 0,21-21 16,0 0-16,-21 1 0,21-1 16,0 0-16,0 0 0,21 0 15,0-21-15,22 0 16,-22 0-16,21 0 16,64-21-16,-85 21 15,21-21-15,-20 0 0,-1 0 0,0-1 16,0 1-16,0 0 0,-21 0 15,0 0-15,0 0 0,0-22 0,0 22 16,-21 0-16,0-21 0,0 20 16,-22 1-16,22 0 0,0 21 0,0 0 15,0-21-15,0 21 0,-1 0 0,1 0 16,0 0-16,21 21 0,-21-21 16,21 21-16,0 0 0,0 1 0,0-1 15,21 0-15,0 0 16,0-21-16,1 21 0,-1-21 0,0 21 15</inkml:trace>
  <inkml:trace contextRef="#ctx0" brushRef="#br0" timeOffset="81366.75">11493 12467 0,'22'-21'16,"-44"42"-16,65-63 0,-43 21 0,0 0 15,21 21-15,0-22 0,-21 1 16,21 0-16,0 21 0,-21-21 0,22 21 15,20 0-15,-21 0 0,0 0 16,0 0-16,-21 21 16,22 0-16,-22 0 0,0 22 15,0-22-15,0 0 0,0 21 0,0-20 16,0-1-16,0 0 0,-22 0 16,1 0-16,21 0 0,-21 1 0,0-1 15,0-21-15,0 21 0,-1-21 31,22-21-31,0 0 16,0-1-16,0 1 0,22 0 16,-22 0-16,21-21 0,0 20 15,0 1-15,0-21 0,0 0 16,1-1-16,20 1 0,-21 21 0</inkml:trace>
  <inkml:trace contextRef="#ctx0" brushRef="#br0" timeOffset="81827.5">11938 11959 0,'0'0'0,"-42"0"0,-1 0 0,-20 0 0,20 0 16,-20 0-16,21 0 0,-22 0 0,1 0 15,-22 0-15,21 0 0,-20 21 16,-1 1-16,0 20 0,1-21 16,-1 21-16,0 1 0,22-1 0,-22 22 15,43-22-15,0 21 0,-1-20 0,1-1 16,21 22-16,0-22 0,21 21 15,0-20-15,0-1 0,0 0 16,0 1-16,0-1 0,21 0 0,21 1 16,-21-22-16,22 21 0,-1-21 0,21 1 15,-20-22-15,20 21 0,1 0 16,-1-21-16,1 0 0,-1 0 0,1 0 16,-1 0-16,1 0 0,-1-21 0,-20 0 15,20-1-15,-21 1 0,1 0 16,-1 0-16,0-21 0,1 20 0,-1-20 15,-21 0-15,22-1 0,-22 1 16,21 0-16,-21-1 0,0 1 0,1 0 16,-1-22-16,-21 22 0,0 0 15,0-22-15,-21 22 0,-1-1 0,1-20 16,-21 42-16,0-22 0,-1 1 16,22 21-16,-21 0 0,-1 21 0,-20 0 15,21 0-15,20 0 0,-20 0 0,0 0 16,-1 21-16,22 0 0,-21 21 15,21-20-15,0-1 0,-1 0 0,1 0 16,21 0-16,0 0 0,0 1 16</inkml:trace>
  <inkml:trace contextRef="#ctx0" brushRef="#br0" timeOffset="83839.49">12996 12298 0,'0'0'15,"-21"21"-15,21 0 0,0 0 0,0 1 16,-21-1-16,21 21 0,-21-21 0,21 0 15,-21 1-15,21-1 0,0 21 0,0-21 16,-22-21-16,22 21 0,-21 1 16,21-1-16,-21 0 0,0-21 15,21-21 17,0 0-32,0-1 15,0 1-15,0 0 0,0-21 16,0 21-16,0-1 0,0-20 15,0 21-15,21-21 0,0 20 0,0-20 16,-21 21-16,22 0 0,-1-22 16,21 22-16,-21 21 0,0-21 0,1 21 15,20 0-15,-21 0 0,0 21 16,0-21-16,1 43 0,-1-22 16,0 0-16,0 21 0,0-21 0,0 22 0,-21-22 15,0 0-15,0 21 0,0-20 16,0-1-16,0 0 0,0 0 15,0 0-15,0 0 0,0 1 16,0-44 15,0 1-15,0 0-16,0 0 0,0 0 16,0 0-16,22-22 0,-22 22 15,21-21-15,0 21 0,21-22 16,-21 1-16,22 21 0,-22-22 0,21 22 15,-21 0-15,22 0 0,-22 0 16,21 21-16,-21 0 0,1 0 0,-1 21 16,0 0-16,0 0 0,-21 0 0,0 22 15,0-22-15,21 21 0,-21-21 16,0 22-16,0-22 0,0 21 0,0-21 16,0 1-16,0-1 0,0 0 15,0 0-15,0 0 0,0 0 0,21 1 16,1-22-16,-1 0 15,0 0-15,0 0 16,21-22-16,-20 22 0,-1-21 16,21 0-16,-21 21 0,22-21 0,-22 0 15,0 0-15,0-1 0,0-20 16,0 21-16,1 0 0,-1-22 0,-21 22 16,0 0-16,0-21 0,0 21 0,0-1 15,0 1-15,-21 21 16,-1 0-16,22 21 15,-21 1-15,0-1 0,21 0 0,0 0 16,-21 21-16,21-20 0,-21 20 16,21-21-16,0 0 0,0 22 0,0-1 15,0 0-15,0-21 0,21 1 16,0-1-16,0-21 16,-21 21-16,21 0 0,1-21 0,20 0 15,-21 0-15,0 0 0,0 0 16,1 0-16,-1-21 0,21 21 0,-21-21 15,0 0-15,1 21 0,-1-22 0,0 1 16,0 0-16,0-21 0,0 21 16,1-1-16,-1-20 0,-21 21 15,0-21-15,21 20 0,-21 1 0,21-42 16,0 63-16,-21-21 0,0 42 31,0 0-15,0 0-16,0 0 0,0 0 15,0 1-15,0-1 0,0 21 0,0-21 16,0 0-16,0 1 0,0-1 0,0 0 16,0 0-16,0 0 0,0 0 15,0 1-15,21-22 0,1 21 0,-1-21 16,0 0-16,0 0 0,0 0 16,0 0-16,1-21 15,-1-1-15,0 22 0,21-21 0,-21 0 16,1 0-16,-1-21 0,0 20 0,0-20 15,0 0-15,0-1 0,1 1 16,-22 0-16,21-1 0,0-20 0,0 21 16,0-22-16,0-21 15,-21 64-15,0-21 0,0 21 16,0 0-16,-21 21 16,0 0-16,0 21 0,21 21 15,-21-21-15,0 22 0,-1-1 16,22 21-16,0-20 0,0-1 0,-21 0 15,21 1-15,0-1 0,0 0 0,0 1 16,0-22-16,0 21 0,21-21 16,-21 1-16,22-1 0,-1 0 0,21 21 15,0-21-15,-20-21 0,-1 0 16,21 0-16,-21 0 0,0 0 16,22 0-16,-22 0 0,21-21 15,-21 21-15,1-21 0,-1 0 0,0 0 16,0 0-16,21-22 0,-42 22 15,22-21-15,20-43 0,-21 22 16,-21-1-16,21 22 0,0-22 0,-21 1 16,22 20-16,-22 1 15,0 0-15,0 21 0,0-1 0,0 1 0,-22 42 32,22 22-32,-21-1 15,0-21-15,21 43 0,0-22 0,0 0 16,0 1-16,0 20 0,0-20 15,0-1-15,0 0 0,0 1 16,0-22-16,0 21 0,0-21 0,21 22 16,0-22-16,1 0 0,-22 0 0,21-21 15,0 21-15,0-21 0,0 0 16,0 0-16,1 0 0,-1 0 16,0 0-16,0 0 0,-21-21 0,21 0 15,0 0-15,1 0 0,-22-1 16,21 1-16,0-21 0,0 21 0,-21 0 15,21-22-15,0-20 0,-21 42 16,0-1-16,22 22 16,-22 22-1,0-1-15,0 0 0,0 0 0,0 0 16,0 0-16,0 22 0,0-22 16,0 0-16,0 0 0,0 0 0,21-21 15,-21 22-15,21-1 0,0-21 16,0 21-16,0-21 15,1 0-15,-1 0 0,0 0 0,0 0 16,0-21-16,0 21 0,1-21 0,-1-1 16,0 1-16,0 21 0</inkml:trace>
  <inkml:trace contextRef="#ctx0" brushRef="#br0" timeOffset="84003.32">16404 12002 0,'0'0'0,"0"-22"0,-21 22 0,0 0 15,0 0-15,-1 0 0,1 0 0,0 0 16,21 22 0,0-1-1,21-21 1</inkml:trace>
  <inkml:trace contextRef="#ctx0" brushRef="#br0" timeOffset="84190">15663 12277 0,'0'0'16,"-42"42"0,63-42-1,21 0 1,-20 0-16,-1 0 0,21 0 0,0-21 15,1 21-15,-1-21 0,0 21 0,22-21 16</inkml:trace>
  <inkml:trace contextRef="#ctx0" brushRef="#br0" timeOffset="84970.98">17166 12256 0,'0'0'15,"21"-43"-15,22 22 0,-22 0 0,0 0 16,21-22-16,-21 22 0,1-21 0,-22 21 15,0-22-15,0 22 0,0-21 16,-22 21-16,1 0 0,0-1 0,-21 22 16,-1-21-16,-20 21 0,21 0 15,-1 0-15,22 0 16,-21 0-16,21 21 0,-22 1 0,22-1 16,21 0-16,0 21 0,-21 1 0,21-1 15,0 0-15,0-21 0,21 22 16,0-1-16,0 0 0,1 1 0,20-22 15,-21 21-15,21-21 0,1 22 0,-1-22 16,0 0-16,1 21 0,-22-20 16,0-1-16,0-21 0,-21 21 0,0 0 15,-21 0-15,0-21 0,0 0 16,-22 21-16,1-21 16,-21 0-16,-22 0 0,43 0 15,-22 0-15,22 0 0,-1 0 0,22 0 16,-21-21-16,21 21 0,0-21 15,-1 21-15,22-21 0,0 0 16,0 0-16,22 21 0,-1 0 16,0-22-16,0 22 15,21-21-15,-20 21 0</inkml:trace>
  <inkml:trace contextRef="#ctx0" brushRef="#br0" timeOffset="85334.69">17568 12446 0,'64'-42'31,"-43"21"-31,0-1 16,0 1-16,0 21 16,1-21-16,-1 0 0,-21 0 0,21 0 15,0-1-15,-21-20 0,0 21 16,0 0-16,0 0 0,0-1 15,-21 1-15,0 21 0,0 0 16,-1 0-16,1 21 0,0 1 16,-21 20-16,21-21 0,-1 0 0,-20 22 15,21-22-15,0 21 0,0 0 16,21-20-16,0-1 0,0 21 16,0-21-16,0 0 0,0 1 0,0-1 15,21 0-15,-21 0 0,42-21 0,-21 21 16,0-21-16,22 0 0,-22 0 15,21 0-15,-21 0 0,22 0 0,-1 0 16,-21-21-16,22 0 0,-1 0 0,-21 0 16,21-1-16</inkml:trace>
  <inkml:trace contextRef="#ctx0" brushRef="#br0" timeOffset="85559.56">18288 11853 0,'0'0'0,"0"-21"16,0 0-16,0 0 0,-21 21 31,0 21-31,-1 21 0,22-20 0,-21 20 16,0 0-16,0 1 0,21 20 0,-21-21 15,0 1-15,21 20 0,-22-20 16,22-1-16,-21 0 0,0-21 16,21 22-16,0-22 0,0 0 0,0 0 0,0 0 15,0 1-15,0-1 0,21-21 31,0 0-31,1 0 0,20 0 0,-21 0 16</inkml:trace>
  <inkml:trace contextRef="#ctx0" brushRef="#br0" timeOffset="85915.56">18457 12361 0,'0'0'0,"-21"0"0,42 0 47,0 0-47,1-21 16,-1 0-16,0 21 0,0-21 0,0 21 15,0-21-15,1 21 0,-1-21 16,0-1-16,0 1 0,-21 0 16,0 0-16,0 0 15,-21 21-15,0 0 0,0 0 16,-1 0-16,1 21 0,-21-21 0,21 21 15,-22 0-15,22 22 0,-21-22 16,21 21-16,0-21 0,21 0 0,0 1 16,0 20-16,0-21 0,0 0 0,0 0 15,0 1-15,21-1 16,0-21-16,0 0 0,21 21 0,-20-21 16,20 0-16,0 0 0,1 0 15,-1 0-15,0 0 0,1-21 16,20 21-16,-21-21 0,1-1 0</inkml:trace>
  <inkml:trace contextRef="#ctx0" brushRef="#br0" timeOffset="86403.24">19240 12213 0,'0'0'0,"0"-21"0,0-21 16,-21 42 0,0 0-16,0 0 0,0 21 0,0 0 15,-1 0-15,1 0 0,0 1 16,0 20-16,0-21 0,0 0 15,-1 22-15,22-22 0,0 0 0,0 0 16,0 0-16,0 0 0,0 1 16,0-1-16,22 0 0,-1-21 15,0 0-15,21 0 0,-21 0 16,1 0-16,20 0 0,-21 0 16,21 0-16,-20-21 0,20 21 0,0-21 15,1-1-15,-22 1 0,21-21 0,-21 21 16,22-22-16,-1 1 0,-21 0 15,0-22-15,22 1 0,-22 20 0,0-20 16,0-1-16,0 22 0,0-21 0,1 20 16,-22 22-16,21-21 15,-21 21-15,21-1 0,-21 1 0,0 42 32,-21 1-32,0-1 0,-1 21 15,1 0-15,0 1 0,0-1 0,0 22 16,0-1-16,-1-21 0,1 22 15,0-22-15,21 22 0,-21-22 0,21 0 16,0-20-16,0 20 0,0-21 0,0 0 16,0 0-16,0 1 0,0-1 15,21-21-15,0 0 16,0 0-16,1 0 0,-1 0 16,21-21-16,-21 21 15,22-22-15,-22 1 0,0 0 0,0 0 16</inkml:trace>
  <inkml:trace contextRef="#ctx0" brushRef="#br0" timeOffset="86590.68">19516 12213 0,'0'0'0,"-22"0"0,-62 21 31,105-21 0,21 0-31,-21 0 16,22 0-16,-1 0 0,0 0 0,1 0 16,20-21-16,-20 21 0,20 0 0,-21 0 15</inkml:trace>
  <inkml:trace contextRef="#ctx0" brushRef="#br0" timeOffset="87706.8">20913 12234 0,'0'0'15,"21"-105"1,-21 83 0,-21 1-16,21 0 0,-22-21 0,-20 21 15,0-1-15,21 22 16,-1 0-16,1 0 0,0 0 0,-21 0 16,21 22-16,-22-1 0,22 0 15,-21 21-15,21 1 0,-22-22 0,22 21 16,0 0-16,0 1 0,0-1 15,21-21-15,0 43 0,0-43 16,0 0-16,0 0 0,0 0 0,0 1 16,21-22-16,0 21 0,0-21 15,0 0-15,0 0 0,1 0 0,-1 0 16,0 0-16,21 0 0,-21-21 0,1 21 16,20-22-16,-21 1 0,0 0 15,0 0-15,22-21 0,-1-22 16,-21 1-16,0 20 0,1 1 15,-1-22-15,21 1 0,-21 21 16,0-22-16,1 22 0,-1-1 0,-21 22 16,0-21-16,21 21 15,-21 0-15,-21 21 16,0 21-16,-1 0 0,1 0 16,0 21-16,0-20 0,-21 20 15,20 0-15,1 22 0,0-22 0,21 0 16,0 1-16,0-1 0,0 0 15,0-20-15,0 20 0,0-21 0,21 21 16,0-20-16,22-1 0,-22 0 0,21 0 16,-21 0-16,22-21 0,-1 0 15,0 21-15,-20-21 0,20 0 16,0 0-16,-21 0 0,64-21 16,-64 21-16,22-21 0,-1 0 15,-21 0-15,21 0 0,-20-1 0,-1 1 16,0-21-16,0 21 0,-21-22 15,21 22-15,-21-21 0,0 21 0,0-22 16,0 22-16,0 0 0,-21 21 0,0-21 16,0 21-16,0 0 0,-22 0 15,22 0-15,0 21 0,0 0 0,-22 0 16,22 1-16,0-1 0,-21 0 16,21 0-16,-1 21 0,1-20 15,0-1-15,0 21 0,21-21 0,0 0 16,0 1-16,0-1 0,0 0 0,0 0 15,0 0-15,21-21 16,0 21-16,0-21 0,1 0 16,-1 0-16,0 0 0,0 0 0,0 0 15,0-21-15,1 0 0,20 21 16,-21-21-16,0 0 0,0-22 0,22 22 16,-22-21-16,0 0 0,0-1 15,0 1-15,1-22 0,-1 22 0,0-21 16,0 20-16,-21 1 0,0 0 15,0-1-15,0 22 0,0-21 16,0 21-16,0-1 0,-21 22 16,0 22-1,0-1-15,-1 0 0,22 21 16,0 1-16,-21-1 0,21 0 0,-21 1 16,21-1-16,0 0 0,0 1 15,0-1-15,0-21 0,0 21 0,0-20 16,0 20-16,21-21 0,0 0 0,1 0 15,-1-21-15,21 22 0,0-1 16,-20-21-16,20 0 0,0 0 16,1 0-16,-1 0 0</inkml:trace>
  <inkml:trace contextRef="#ctx0" brushRef="#br0" timeOffset="87887.08">22267 12425 0,'0'0'0,"-21"0"0,0 21 16,0-21 0,0 0 31,-1 0-32</inkml:trace>
  <inkml:trace contextRef="#ctx0" brushRef="#br0" timeOffset="89655.54">974 13949 0,'0'0'0,"0"-21"16,0 0-16,0-1 16,0 1-1,-22 21-15,1-21 16,0 21-16,0 0 15,0 0-15,0 0 0,-1 0 0,1 21 16,0 0-16,0 1 0,-21-1 16,20 0-16,-20 21 0,21 1 0,0-1 15,0 0-15,-1 1 16,1 20-16,21-21 0,0 22 0,0-1 16,0 1-16,0-22 0,0 1 15,0 20-15,0-42 0,21 22 16,1-1-16,-1-21 0,0 0 0,21 0 15,-21-21-15,22 22 0,-22-22 16,21 0-16,-21 0 0,22 0 0,-22 0 16,21 0-16,-21-22 0,1 1 15,20 0-15,-21 21 0,0-21 0,0 0 16,1-22-16,-22 22 0,0 0 16,0 0-16,0 0 0,0-22 0,0 22 15,-22 0-15,1 0 16,0 21-16,-21-21 0,21 21 15,-1 0-15,-20 0 0,21 0 0,0 0 16,0 21-16,-1 0 0,1 0 16,0 0-16,0 1 0,21-1 0,-21 0 15,21 0-15,0 0 0,0 0 16,0 1-16,0-1 0,21 0 0,0-21 16,-21 21-16,21-21 0,0 0 15,22 0-15,-22 0 0,0 0 0,0 0 16</inkml:trace>
  <inkml:trace contextRef="#ctx0" brushRef="#br0" timeOffset="89883.4">1736 14372 0,'21'-21'16,"-21"0"15</inkml:trace>
  <inkml:trace contextRef="#ctx0" brushRef="#br0" timeOffset="96999.33">2773 14182 0,'0'-21'15,"0"-1"-15,0 1 16,0 0-16,0 0 15,0 0-15,0 42 47,0 0-47,0 0 16,-21 22-16,21-22 0,0 21 16,0 0-16,0 22 0,0-22 15,0 1-15,-22-1 0,22 0 16,0 1-16,0-1 0,0 0 0,0-21 15,0 22-15,0-22 0,0 0 16,0 0-16,0 0 0,0 1 0,0-1 16,0-42 15,0-1-31,0 1 16</inkml:trace>
  <inkml:trace contextRef="#ctx0" brushRef="#br0" timeOffset="97275.29">3175 14055 0,'0'21'0,"0"0"0,-21 0 0,21 0 15,0 1-15,0 20 0,-21-21 16,21 21-16,0 1 0,-22-1 0,22 0 15,0 1-15,0 20 0,-21-42 16,21 22-16,0-1 0,0 0 0,0-20 16,0-1-16,0 0 0,0 0 15,0 0-15,0 0 0,0 1 16,0-44 15,0 1-31</inkml:trace>
  <inkml:trace contextRef="#ctx0" brushRef="#br0" timeOffset="97967.45">2625 14520 0,'84'22'16,"-63"-22"0,1 0-16,20 0 0,-21 0 0,21 0 15,-20 0-15,20 0 0,0 0 16,-21 0-16,22-22 0,-1 22 0,-21-21 16,22 0-16,-22 21 0,21-21 15,0 0-15,-20 0 0,20-1 0,-21 1 16,0 21-16,0-21 15,1 0-15,-1 21 0,0-21 0,-21 0 16,0 42 15,0 0-31,0 0 16,-21 0-16,0 0 0,21 22 0,-22-22 16,22 21-16,0-21 0,-21 22 15,21-22-15,0 21 0,-21-21 0,21 1 16,0 20-16,0-21 0,0 0 0,21 0 15,0 1-15,1-22 16,-1 21-16,0-21 0,0 0 16,21 0-16,-20 0 15,-1 0-15,21 0 0,-21-21 0,22-1 16,-22 22-16,21-21 0,-21 0 16,22-21-16,-22 21 0,0-1 0,0-20 15,0 21-15,-21-21 0,0 20 0,0-20 16,0 0-16,0-1 0,-21 22 15,0-21-15,0 21 0,-22-22 0,22 22 16,0 0-16,-21 0 0,-22 21 16,22 0-16,21 0 0,-22 0 15,22 0-15,0 0 0,-21 0 16,21 21-16,-1 0 0,1 0 0,0 1 16,0 20-16,21-21 0,0 21 15,0-20-15,0-1 0,0 21 16,0-21-16,0 0 0,0 22 15,0-22-15,0 0 0,21 0 16,0 0-16,0-21 0,1 0 16,-1 0-16,0 0 0,0 0 15</inkml:trace>
  <inkml:trace contextRef="#ctx0" brushRef="#br0" timeOffset="98770.93">4106 14266 0,'-21'0'15,"0"0"1,21 22-16,0-1 0,-21 0 0,21 0 15,-21 0-15,21 22 0,-22-22 16,22 21-16,0-21 0,0 22 16,0-22-16,-21 21 0,21-21 15,0 0-15,-21 1 0,21-1 0,0 0 16,0 0-16,0 0 16,21-21-1,0-21 1,-21 0-16,22 21 0,-1-21 15,0 0-15,-21-1 0,21 1 0,0 0 16,-21-21-16,21 21 0,-21-22 16,0 22-16,22 0 0,-1-21 0,-21 20 15,21 1-15,-21 0 0,0 0 16,21 0-16,0 42 16,-21 0-1,0 0 1,0 0-16,0 1 0,0 20 0,0-21 15,0 0-15,0 22 0,0-22 16,0 0-16,0 21 0,21 1 16,-21-22-16,22 0 15,-22 0-15,21 0 16,0-21-16,0 0 0,0 0 16,0 0-16,1-21 15,-1 21-15,0-21 0,0 0 0,0 21 16,-21-21-16,21-1 15,-21 1-15,22 0 0,-22 0 0,0-21 16,0 20-16,0 1 0,0-21 0,0 21 16,0 0-16,0-1 0,0 1 15,0 0-15,-22 0 0,1 21 16,0-21-16,0 21 16,0 0-1,0 0-15,21-21 125,21 21-125,0 0 0</inkml:trace>
  <inkml:trace contextRef="#ctx0" brushRef="#br0" timeOffset="99244.08">5927 13991 0,'0'0'0,"21"0"0,-21-21 16,0 0-16,0 0 0,0 0 15,0-1-15,0 1 16,-21 21-16,-1 0 16,1 0-16,21 21 0,0 1 0,-21-1 15,0 0-15,21 21 0,-21-21 16,21 22-16,0-1 0,0 0 0,-21 1 16,21-1-16,-22 0 0,22 1 0,-21-1 15,21 0-15,0 1 0,0-1 16,0-21-16,0 22 0,0-22 0,0 0 15,0 0-15,0 0 0,21-21 16,1 0-16,-1 0 0,0 0 16,0 0-16,21 0 0,-20-21 0,-1 0 15,0 0-15,21 0 16,-21-1-16,1-20 0,-1 21 0</inkml:trace>
  <inkml:trace contextRef="#ctx0" brushRef="#br0" timeOffset="99579.34">6244 14203 0,'0'21'31,"-21"0"-31,0 0 16,21 1-16,0-1 0,-21 21 0,21-21 15,-22 22-15,22-22 0,-21 0 16,21 21-16,0-21 0,0 1 0,0 20 16,0-21-16,0 0 15,21-21-15,1 0 0,-1 0 16,0 0-16,0 0 0,0 0 0,0 0 15,1 0-15,-1 0 0,21-21 0,-21 0 16,0 0-16,1 0 0,-22-1 16,21 1-16,-21 0 0,21-21 0,-21 21 15,0-22-15,0 22 0,0-21 16,0 21-16,0-1 0,-21 1 0,0 21 16,-1-21-16,1 0 0,0 21 15,0 0-15,0 0 0,0 0 16,-1 0-16,1 0 15,0 0 1,21-21-16</inkml:trace>
  <inkml:trace contextRef="#ctx0" brushRef="#br0" timeOffset="99820.2">5757 14055 0,'0'0'0,"0"21"16,-21-21-16,21 21 16,21-21-16,0 0 15,1 0-15,-1 0 0,21 0 16,0 0-16,-20 0 0,20 0 0,0 0 0,1 0 16,-1 0-16,0 0 0,1-21 15,-1 21-15,0 0 0,-21 0 0,22-21 16,-22 21-16,0 0 0,0 0 15,0 0-15,-21-21 0,22 21 0</inkml:trace>
  <inkml:trace contextRef="#ctx0" brushRef="#br0" timeOffset="101359.3">8234 14203 0,'21'0'32,"0"0"-17,-21-21-15,0 0 16,0-1 0,0 1-16,0 0 0,0 0 15,-21 21 1,0-21-16,0 21 0,-1 0 15,1 0-15,0 0 0,0 0 0,0 0 16,0 0-16,-1 0 0,1 0 16,0 0-16,0 21 0,0 0 0,-22-21 15,22 21-15,0 0 0,21 1 16,-21-1-16,0 42 0,0-42 16,21 22-16,0-22 0,0 0 15,0 21-15,0-20 0,0-1 0,0 0 16,0 0-16,0 0 0,0 0 0,21 1 15,0-22-15,0 0 16,0 0-16,0 0 0,1 0 16,-1 0-16,0 0 0,0-22 0,0 22 15,22-21-15,-22 0 0,0 0 16,0-21-16,21 20 0,-20-20 0,-1 21 16,0-21-16,0 20 0,0-20 0,0 0 15,1-1-15,-1 1 0,-21 0 16,21-1-16,-21 1 0,21-21 0,-21 20 15,21 1-15,-21 0 0,0-1 16,0-20-16,0 42 0,0-1 16,0 44-1,0-1-15,-21 21 16,21-21-16,-21 22 0,21 20 0,0-21 16,-21 1-16,21-1 0,0 0 15,0 22-15,0-22 0,0 1 0,0-22 16,0 21-16,0 0 0,0 1 0,0-22 15,0 0-15,0 0 0,21 0 16,0 1-16,-21-1 0,21-21 0,0 0 16,1 0-16,-1 0 0,0 0 15,0 0-15,0-21 0,0-1 0,1 1 16</inkml:trace>
  <inkml:trace contextRef="#ctx0" brushRef="#br0" timeOffset="101722.65">8763 14161 0,'-21'0'31,"42"0"-15,0 0-16,0 0 16,0-22-16,1 22 0,-1-21 0,21 21 15,-21-21-15,0 0 16,1 21-16,-1-21 0,0 0 0,-21-1 15,0 1-15,0 0 16,-21 21 0,-22 0-16,22 0 0,-21 0 15,0 21-15,-1 0 0,22 1 16,-21-1-16,21 0 0,-22 21 0,22-21 16,0 1-16,0 20 0,0-21 15,21 0-15,0 22 0,0-22 0,0 0 16,0 0-16,0 0 0,21 0 0,0 1 15,0-22-15,21 0 0,-20 0 16,20 0-16,0 0 0,1 0 0,-1 0 16,21 0-16,-20-22 0,-1 1 15,0 21-15</inkml:trace>
  <inkml:trace contextRef="#ctx0" brushRef="#br0" timeOffset="102103.31">9461 14118 0,'0'0'0,"0"-21"0,22 0 0,-22 0 0,0 0 15,0-1-15,-22 22 32,1 0-32,0 0 0,0 0 0,-21 0 15,20 22-15,-20-1 0,21-21 16,0 21-16,0 0 0,-1-21 0,-20 42 16,42-20-1,0-1-15,21 0 16,0-21-16,1 21 0,-1-21 15,0 21-15,0-21 0,21 21 16,-20-21-16,20 22 0,-21-1 16,0-21-16,0 21 0,-21 0 0,0 0 15,0 0 1,-21 1-16,0-22 0,-21 0 16,-1 21-16,1-21 0,0 0 15,21 0-15,-22 0 0,1 0 0,0 0 16,-1 0-16,22 0 0,-21 0 15,21-21-15,21-1 16,0 1-16,0 0 16,21 21-16,0-21 0,21 0 0,-21 21 15,22-21-15,-1 21 0</inkml:trace>
  <inkml:trace contextRef="#ctx0" brushRef="#br0" timeOffset="102512.64">9758 14182 0,'0'0'15,"-21"0"1,42 0 15,0 0-31,-21-21 16,21 21-16,0-22 0,0 22 0,1-21 15,-1 21-15,0-21 0,0 0 0,-21 0 16,0 0-16,0-1 16,0 1-16,-21 21 15,0 0-15,0 0 16,-1 0-16,1 0 0,0 0 16,0 21-16,-21 1 0,20-1 0,1 0 15,0 42-15,0-41 16,21-1-16,0 21 0,0-21 0,0 0 15,0 22-15,0-22 0,0 0 0,0 0 16,21-21-16,0 21 0,0-21 16,1 0-16,-1 0 0,0 0 0,21 0 15,-21 0-15,64 0 0,-64-21 16,22 0-16,-1 0 0,0 0 16,1 0-16,-22-22 0,21 22 15</inkml:trace>
  <inkml:trace contextRef="#ctx0" brushRef="#br0" timeOffset="102751.2">10414 13653 0,'0'0'0,"0"-22"0,0 1 0,-21 42 31,0 22-31,21-22 0,-22 21 0,22 1 16,-21-1-16,0 0 0,21 1 0,-21-1 15,0 21-15,21-20 0,-21-1 16,21 0-16,-22 1 0,1-22 0,21 21 15,0 1-15,0-22 0,0 0 0,0 0 16,0 0-16,0 0 0,0 1 16,21-22-16,1 0 15,-1 0-15,0 0 0,0 0 16,0-22-16,0 1 0,1 0 0,-1 0 16,21 0-16</inkml:trace>
  <inkml:trace contextRef="#ctx0" brushRef="#br0" timeOffset="103118.83">10562 14139 0,'21'0'47,"0"0"-32,1 0-15,-1 0 0,0 0 0,0-21 16,0 0-16,0 21 15,1-21-15,-1 0 0,-21 0 0,0-1 16,0 1-16,0 0 16,-21 21-16,-1 0 15,1 0-15,0 0 0,0 21 0,0 0 16,0-21-16,-1 22 0,1-1 16,0 0-16,0 21 0,0-21 0,0 1 15,21-1-15,0 0 0,0 21 16,0-21-16,0 1 0,0-1 15,0 0-15,0 0 0,21 0 16,0-21-16,21 0 0,-21 0 0,1 0 16,20 0-16,-21 0 0,21 0 15,1 0-15,-22-21 0,21 21 0,1-21 16,20 0-16,-21 0 0,1-1 0</inkml:trace>
  <inkml:trace contextRef="#ctx0" brushRef="#br0" timeOffset="103587.42">11388 13970 0,'0'0'0,"0"-21"0,-22 21 16,1 0 0,0 21-1,0-21-15,0 21 0,21 0 0,-21 1 16,-1-1-16,22 21 0,0-21 0,-21 0 16,21 1-16,-21 20 0,21-21 15,0 21-15,0-20 0,0-1 0,0 0 16,0 21-16,0-21 0,21-21 0,0 22 15,1-1-15,-1-21 0,0 0 16,0 0-16,21 0 0,-20 0 0,-1 0 16,21 0-16,0-21 0,-20-1 15,20 1-15,0 0 0,-21-21 16,22 21-16,-22-22 0,0 22 0,0-21 0,0-1 16,1 1-16,-1 0 15,-21-1-15,0-20 0,21 21 0,-21-1 16,0-20-16,21 20 0,-21 1 0,0 21 15,0 0-15,0 0 0,-21 21 16,0 21-16,21 0 0,-21 0 16,-1 0-16,1 22 0,0-1 15,21 0-15,-21 22 0,21-22 0,-21 0 16,21 1-16,0-1 0,0 0 0,0 1 16,0-22-16,0 21 0,0-21 15,0 22-15,0-22 0,0 0 16,0 0-16,0 0 0,21-21 0,0 0 15,0 0-15,0 0 16,1 0-16,-1 0 0,0 0 0,-21-21 16,21-21-16,0 21 0,-21 0 0</inkml:trace>
  <inkml:trace contextRef="#ctx0" brushRef="#br0" timeOffset="103763.2">11663 13970 0,'0'0'0,"-21"0"15,-1 0-15,22 21 16,22-21 0,-1 0-16,0 0 0,21 0 15,-21 0-15,22 0 0,-1 0 16,0 0-16,22 0 0,-22 0 0,22 0 16,-1-21-16,1 21 0,-1-21 15</inkml:trace>
  <inkml:trace contextRef="#ctx0" brushRef="#br0" timeOffset="104183.39">13674 13674 0,'0'0'0,"0"-21"0,0-1 16,0 1-16,0 0 0,0 0 16,0 0-16,0 0 0,0-1 0,0 1 15,0 42 1,0 1-1,0 20-15,-22-21 0,1 43 16,21-22-16,-21 0 0,21 22 16,-21-22-16,0 22 0,0-22 0,-1 43 15,1-43-15,0 0 16,0 1-16,21-22 0,-21 0 0,21 0 16,0 0-16,0 0 0,21-21 15,0 0-15,0 0 16,0 0-16,1 0 0,-1-21 0,0 21 15,0-21-15,0 0 0,0 0 0</inkml:trace>
  <inkml:trace contextRef="#ctx0" brushRef="#br0" timeOffset="104867.37">13949 13674 0,'21'-106'16,"-42"212"-16,42-233 0,-21 106 15,-21 63 1,0-21-1,21 21-15,0 1 0,-22-1 16,22 0-16,-21 1 0,21-1 0,-21 0 16,21 1-16,0-1 0,0 0 0,0 1 15,0-22-15,-21 21 0,21-21 16,0 1-16,0-1 0,-21 0 16,21 0-16,0-42 31,21 21-16,0-21-15,-21 0 0,21-1 0,0 1 16,-21 0-16,22 0 0,-1 0 16,-21 0-16,21-1 0,-21 1 0,21 0 15,-21 0-15,21 21 16,-21 21 0,0 0-1,0 0-15,0 1 0,0-1 16,21 0-16,-21 0 15,0 0-15,22 0 0,-22 1 0,21-22 16,0 21-16,0-21 0,-21 21 16,21-21-16,22 0 0,-22 0 0,0 0 15,0 0-15,21 0 0,-20 0 0,20 0 16,-21 0-16,21 0 0,22-21 16,-43 21-16,21-21 0,-20-1 15,-1 1-15,21 0 0,-21 0 0,0 0 16,-21-22-16,0 22 0,22 0 15,-22-42-15,0 41 0,0 1 16,0 0-16,-22 21 16,1 0-16,0 0 15,0 21-15,0 0 0,0 1 0,-1-1 16,1 21-16,0-21 0,21 0 16,0 22-16,0-22 0,0 0 0,0 0 15,0 22-15,0-22 0,21 0 16,0 0-16,1 0 0,-1-21 15,21 21-15,-21-21 0,0 0 0,1 0 16,20 0-16,-21 0 0,0 0 16,22 0-16,-22-21 0,0 0 0,0 21 15,0-21-15,0 0 0,1 0 0,-1-1 16,0 1-16,-21 0 0</inkml:trace>
  <inkml:trace contextRef="#ctx0" brushRef="#br0" timeOffset="105127.28">13652 13907 0,'-42'0'0,"84"0"0,-105 0 0,42 21 16,0-21-16,-1 0 0,44 0 31,-1 0-31,21 0 0,-21 0 16,22-21-16,-22 21 0,42 0 15,-20-22-15,-1 22 0,21-21 0,-20 0 16,20 21-16,-20-21 0,-1 21 0,21-21 16,-20 0-16</inkml:trace>
  <inkml:trace contextRef="#ctx0" brushRef="#br0" timeOffset="106394.88">16552 13822 0,'0'0'0,"0"-21"0,0 0 0,0-1 16,0 1-16,0 0 15,0 0-15,0 0 0,0 0 16,-21 21-16,0 0 0,21-22 0,-21 22 16,0 0-16,-1 22 15,1-1-15,21 0 0,-21 0 0,0 21 16,21 1-16,-21-1 0,21 0 0,0 1 16,0-22-16,-21 21 0,21 1 15,0-1-15,0-21 0,0 0 0,0 22 16,0-22-16,21-21 0,-21 21 15,21 0-15,0-21 0,0 0 0,0 0 16,1 0-16,-1 0 0,0 0 16,0 0-16,21 0 0,-20 0 15,-1-21-15,0 0 0,21 0 0,-21-1 16,1 1-16,-1 0 0,0 0 0,0-21 16,-21 20-16,0-20 0,0 21 15,0-21-15,0-1 0,0 22 0,-21-21 16,-21-1-16,20 22 0,-20 0 15,0 0-15,-1 0 0,1 21 0,0 0 16,-22 0-16,22 0 0,0 0 0,20 21 16,-20 0-16,21 0 0,0 22 15,21-22-15,0 0 0,0 21 0,0-21 16,21 22-16,21-22 16,-21 0-16,22 0 0,-1 0 0,0-21 15,22 22-15,-22-22 0</inkml:trace>
  <inkml:trace contextRef="#ctx0" brushRef="#br0" timeOffset="106699.03">17251 13822 0,'0'0'0,"0"-21"0,0 0 0,0-1 16,-21 22-16,-1 0 16,1 0-16,21 22 0,-21-1 15,0 0-15,0 0 0,21 21 16,0 1-16,-21-1 0,21 0 15,0 1-15,-22-1 0,22 22 0,0-22 16,0 21-16,0 1 0,0-1 0,0 22 16,0-21-16,-21-1 0,21 1 15,0-22-15,-21 21 0,21 1 0,0-22 16,0 22-16,-21-22 0,21 0 0,-21 1 16,21-1-16,0 0 0,0-20 15,0-1-15,0 0 0,21-42 16,0 0-1,-21-1-15,21-20 0,0 21 16,1-21-16,-1-1 0,0 1 0</inkml:trace>
  <inkml:trace contextRef="#ctx0" brushRef="#br0" timeOffset="106999.1">17272 14203 0,'0'-64'0,"0"128"0,0-191 0,0 85 15,0-1-15,0 1 0,0 0 16,0-1-16,0 22 0,0 0 0,0-21 15,0 20-15,0 1 0,0 0 16,42 21-16,-21 0 0,1 0 16,-1 0-16,21 0 0,-21 0 0,0 0 15,22 21-15,-22 0 0,0 1 16,0 20-16,-21-21 0,0 0 0,0 22 16,0-22-16,0 21 0,-21-21 15,-21 0-15,21 1 0,-22 20 16,1-42-16,0 21 0,-1 0 0,1 0 15,21-21-15,-22 0 0,22 22 0,0-22 16,0 0-16,0 0 16,42-22-1,0 22-15,21-21 16,-20 0-16,20 0 0,-21 0 0,21-22 16</inkml:trace>
  <inkml:trace contextRef="#ctx0" brushRef="#br0" timeOffset="108411.95">17928 13504 0,'21'-21'16,"-42"42"-16,63-63 0,-42 21 0,0 0 16,0 42-1,0 0-15,0 0 16,-21 22-16,21-1 0,-21 0 0,0 1 16,0-1-16,0 0 0,21 1 0,-22-1 15,1 0-15,21 1 0,0-1 16,0 0-16,0-21 0,0 1 0,0 20 15,0-21-15,0 0 0,0 0 16,21-21-16,1 0 16,-1 0-16,0 0 0,0 0 0,0 0 15,22 0-15,-22-21 16,0 0-16,21 0 0,-21 0 0,22 0 16,-22-1-16,21 1 0,-21-21 0,22 21 15,-22-22-15,0 22 0,0 0 16,-21 0-16,0 0 0,0 42 31,0 0-31,-21 0 0,0 0 16,21 1-16,-21 20 0,21-21 0,0 0 15,0 0-15,0 1 16,-21 20-16,21-21 0,0 0 0,0 0 16,21 1-16,0-22 0,0 0 15,0 0-15,0 0 16,22 0-16,-22 0 0,21 0 0,-21 0 15,22 0-15,-22-22 0,21 1 0,1 0 16,-1 0-16,-21 0 0,21 0 16,1-1-16,-1 1 0,-21 0 0,0 0 15,22 0-15,-22 21 16,-21-21-16,0 42 16,-21 0-16,0 0 15,-1 0-15,1 0 16,21 1-16,-21-1 0,21 0 0,0 0 15,0 0-15,0 0 0,0 1 16,0-1-16,21-21 16,0 0-16,1 0 0,-1 0 0,0 0 15,0 0-15,0 0 0,0 0 16,1 0-16,-1 0 0,0-21 0,0 21 16,-21-22-16,0 1 0,21 0 0,-21 0 15,0 0-15,0-22 0,0 22 16,0 0-16,0-21 0,-21 21 0,0-1 15,21-20-15,-21 42 0,0-21 0,-1 0 16,1 21-16,0 0 0,0 0 16,42 0 15,0 0-15,0 0-16,1 0 0,-1 0 0,0 0 15,0 0-15,0 0 0,22 0 16,-22-21-16,21 21 0,-21 0 0,22 0 15,-1 0-15,-21 21 0,0 0 16,22 0-16,-22 0 0,-21 0 0,0 1 16,21-1-16,-21 21 0,0-21 0,0 0 15,0 1-15,0-1 0,0 0 16,-21 0-16,21 0 0,0 0 16,-21-21-16,-1 22 15,1-22 1,21-22 15,0 1-31,0 0 16,0 0-16,21 0 0,1 0 0,-1-22 15,0 22-15,0-21 0,21 21 16,-20-22-16,20 22 0,-21-21 0,21 21 16,1-1-16,-22 1 0,0 0 0,21 21 15,-20 0-15,-1 0 16,0 0-16,-21 21 0,0 0 0,21 1 15,-21 20-15,0-21 0,0 21 16,0-20-16,0-1 0,0 21 0,0 0 16,0-20-16,0-1 0,0 0 15,21 0-15,-21 0 0,21-21 16,-21 21-16,22-21 0,-1 0 0,21 0 16,-21 0-16,0 0 15,1 0-15,-1 0 0,0 0 0,0-21 16,21 0-16,-20 21 0,-1-21 0,21 0 15,0 0-15,-20-22 0,20 22 16,-21-21-16,21-1 0,-20 1 16,20 0-16,-21-43 0,-21 43 15,0 21-15,0-22 0,0 22 16,-21 21-16,0 0 0,0 0 16,-1 21-16,1 0 0,0 1 15,0 20-15,21 0 0,-21 1 0,21-1 16,0 0-16,0-21 0,0 22 0,0-1 15,0 0-15,0-20 0,0-1 16,0 21-16,0-21 0,0 0 0,0 1 16,0-1-16,0 0 15,-21-21 1,21-21 0,0 0-16,0-1 15,0-20-15,-22 21 16,22 0-16,-21-22 0</inkml:trace>
  <inkml:trace contextRef="#ctx0" brushRef="#br0" timeOffset="108627.83">19219 13377 0,'0'0'15,"-42"0"-15,0 0 0,20 0 0,1 0 16,0 0-16,0 0 0,0 0 15,0 0-15,-1 0 0,1 0 63,0 0-47,0 0-16</inkml:trace>
  <inkml:trace contextRef="#ctx0" brushRef="#br0" timeOffset="108819.72">17928 13674 0,'0'0'0,"-21"0"15,0 0-15,21 21 0,21-21 32,0 0-32,0 0 0,0 0 15,1 0-15,-1 0 0,21 0 16,0-21-16,-20 21 0,20-21 0,0 21 15,1-22-15,-22 22 0,0 0 0,0 0 16</inkml:trace>
  <inkml:trace contextRef="#ctx0" brushRef="#br0" timeOffset="109747.01">6117 15981 0,'0'0'0,"-21"21"16,21-42 15,21 0-31,0 0 16,0-1-16,22-20 0,-22 21 0,21-21 15,1-1-15,-1 1 0,0 0 0,1-1 16,-1 1-16,-21-22 0,21 1 15,-20-1-15,-22 22 0,21-85 16,-21 85-16,0-22 0,0 43 16,0-21-16,-21 21 0,-1 21 15,1 0-15,0 0 0,0 21 0,0 0 16,0 21-16,-1 22 16,1-22-16,21 22 0,0 20 0,-21-20 15,21-1-15,-21 22 0,21-22 16,0 22-16,-21-21 0,21 20 0,0 1 15,0 0-15,0-1 0,0-20 0,0 20 16,0-20-16,0-1 0,0 22 16,0-21-16,0-1 0,0 1 0,0-1 15,0-21-15,0 1 0,0-1 16,0 0-16,0-20 0,21-1 0,-21 0 16,21 0-16,0-21 15,0-21-15,1 0 16,-22 0-16,21-1 0,0-20 0,0 0 15,0-1-15,0-20 0,1 21 16,-22-22-16,21 1 0,0-1 0,-21 22 16,0-22-16,0 1 0,0-1 15,0 22-15,-42-22 0,20 22 0,1 0 16,-21 21-16,0-1 0,20 1 0,-20 0 16,0 21-16,21 0 0,-1 0 15,-20 0-15,21 0 0,0 0 16,42 0-1,0 0 1,0 0-16,22 0 0,-22 0 16,21-21-16,0 21 0,-20-21 0,20 0 15,0-1-15,1 1 0,-1 0 16,0 0-16,-21 0 0,22 0 16</inkml:trace>
  <inkml:trace contextRef="#ctx0" brushRef="#br0" timeOffset="110111.14">6837 15600 0,'0'0'16,"-21"0"-16,21-21 0,-22 21 0,22-21 16,0-1-16,0 1 15,22 0-15,-1 21 16,0 0-16,0 0 0,0 0 16,22 0-16,-22 0 0,0 0 15,21 0-15,-21 0 0,1 21 16,20 0-16,-21 1 0,0-1 0,0 0 15,1 0-15,-22 21 0,0-20 0,0-1 16,0 0-16,0 0 0,0 0 16,0 0-16,0 1 0,0-1 0,-22 0 15,1 0 1,0-21-16,21-21 16,0 0-1,0 0-15,0-1 16,0 1-16,0 0 0,0 0 0,0 0 15,21 0-15,0-22 0,1 22 16,-1 0-16,0-21 0,0 20 0,0 1 16,0 0-16,1 0 0,-1 0 0,21 0 15,-21-1-15,0 22 0,43-21 16</inkml:trace>
  <inkml:trace contextRef="#ctx0" brushRef="#br0" timeOffset="110922.81">7641 15431 0,'0'21'0,"0"-42"0,0 63 0,0-21 0,-21 0 0,21 0 16,-21 22-16,0-22 0,21 0 0,-22 0 16,22 0-16,0 1 0,0 20 15,0-21-15,0 0 0,0 0 16,0 1-16,0-1 16,22-21-16,-1 0 15,0 0-15,0 0 0,0 0 0,0 0 16,1 0-16,-1-21 0,0-1 15,0 22-15,0-21 0,-21 0 0,0 0 16,21 0-16,-21 0 0,0-1 0,0 1 16,0 0-16,-21 0 0,0 0 15,0 0-15,21-1 0,-21 1 0,0 21 16,-1-21-16,22 0 0,-21 21 16,21-21-16,21 21 15,1 0 1,-1 0-16,0 0 0,0 0 15,0 0-15,0 21 0,22 0 0,-22-21 16,21 21-16,1 0 0,-22 1 16,21-1-16,-21 0 0,22 0 0,-22 0 15,0 0-15,0 1 0,-21-1 0,0 0 16,0 0-16,0 0 16,-21-21 15,0 0-16,21-21-15,0 0 16,0 0-16,0 0 0,0-1 16,0 1-16,0 0 0,0 0 0,0-21 15,21 20-15,0-20 0,-21 21 0,21-21 16,0 20-16,1 1 0,-1 21 16,0-21-16,0 21 0,0 0 0,0 0 15,1 21-15,-1 0 0,0 1 16,0-1-16,0 0 0,0 21 0,1-21 15,-22 1-15,0-1 0,0 21 16,0-21-16,0 0 0,0 1 16,0-1-16,0 0 0,0 0 15,0-42 17,0 0-17,21 0-15,0-1 16,0 1-16,0-21 0,22 21 0,-22-22 15,21 1-15,0 0 0,1-1 16,-1 22-16,0-21 0,1 21 0,-1 21 16,0 0-16,-20 0 0,-1 21 0,0 0 15,-21 21-15,0 1 0,0-22 16,0 21-16,0 1 0,0-1 16,0 0-16,0-21 0,-21 22 0,21-22 15,0 0-15,0 0 0,0 0 16,0 1-16,21-22 0,0 21 15,21-21-15</inkml:trace>
  <inkml:trace contextRef="#ctx0" brushRef="#br0" timeOffset="111323.51">10985 15071 0,'0'0'0,"0"-21"0,-21-1 0,21 1 16,0 0 0,0 42-16,0 0 0,0 22 15,0-1-15,0 0 0,0 22 16,0-22-16,0 22 0,0-22 16,0 22-16,-21-22 0,0 0 0,21 1 15,-21-1-15,0 0 0,-1-21 16,1 22-16,0-22 0,0 0 0,0 0 15,0-21-15,-1 0 0,1 0 16,0 0-16</inkml:trace>
  <inkml:trace contextRef="#ctx0" brushRef="#br0" timeOffset="112038.86">10372 15579 0,'0'0'0,"-22"-21"0,1-1 0,0 22 0,21-21 15,0 0 1,21 21-1,0 0-15,1 0 0,-1 0 0,21 0 16,-21-21-16,22 0 0,-1 21 16,21-21-16,1-1 0,-1 1 0,1 0 15,21 0-15,-22-21 0,22-1 0,-22 22 16,22-21-16,-22-1 0,-20 1 16,20 0-16,-20 21 0,-22-1 0,21 1 15,-21 0-15,-21 0 0,-21 42 31,0 0-31,0 0 16,0 22-16,-1-1 0,1 0 16,0 1-16,0-1 0,21 0 0,0 22 15,-21-22-15,0 1 0,21-1 0,-22-21 16,22 21-16,0 1 0,0-22 16,0 0-16,0 0 0,-21 0 0,21 1 15,0-1-15,21-21 31,1-21-31,-22-1 16,21 22-16,0-21 0,0-21 16,0 21-16,0 0 0,1 21 15,-1-22-15,0-20 0,0 42 16,0 0-16,-21-21 0,21 21 16,1 0-16,-22 21 15,21-21-15,-21 21 0,0 0 16,0 1-16,0-1 0,21 0 15,-21 0-15,21-21 0,-21 21 0,21-21 16,0 21-16,1-21 16,-1 0-16,0 0 0,0 0 0,21 0 15,-20 0-15,-1 0 0,21-21 0,-21 0 16,22 21-16,-22-21 0,21 0 16,-21 0-16,0-1 0,1 1 15,-1 0-15,-21-21 0,0 21 16,0-22-16,0 22 0,0 0 0,0-21 15,-21 20-15,-1 1 0,1 21 0,0 0 16,0 0-16,0 0 0,-22 21 16,22 1-16,0-1 0,0 0 0,0 0 15,0 0-15,21 22 0,0-22 16,0 21-16,0-21 0,0 0 0,0 1 16,21-1-16,21 0 0,-21-21 0,22 21 15,-1-21-15,21 0 0,1 0 16,-1 0-16,22 0 0</inkml:trace>
  <inkml:trace contextRef="#ctx0" brushRef="#br0" timeOffset="113903.26">13356 15113 0,'0'0'0,"0"-21"0,0 42 46,0 0-46,0 22 16,0-22-16,0 21 0,0 0 0,0 1 16,0-22-16,0 21 0,0 1 0,0-1 15,0-21-15,0 0 0,-21 22 16,21-22-16,0 0 16,-21 0-16,21-42 31,0 0-16,0 0-15,0-1 0,0-20 16,0 21-16,0-21 0,21 20 0,-21-20 16,21 0-16,0-1 0,0 1 15,1 0-15,-1 21 0,-21-22 0,21 22 16,0 0-16,0 21 0,0 0 0,1 0 16,-1 21-16,-21 0 15,0 22-15,21-22 0,0 42 16,-21-20-16,0-1 0,21 0 0,0 22 15,-21-43-15,0 21 16,0-21-16,0 1 0,0-1 16,0 0-1,22-21-15,-1 0 16,-21-21-16,21 0 16,0-1-16,-21 1 0,21-21 15,-21 21-15,21-22 0,1 22 0,-22-21 16,21 0-16,0-1 0,0 1 15,0 0-15,-21-1 0,21 22 0,1 0 16,-1 0-16,0 21 16,-21 21-16,0 0 0,21 0 15,-21 0-15,0 22 0,0-1 16,0-21-16,0 22 0,0-1 0,21-21 16,-21 21-16,21-20 0,-21-1 15,0 0-15,22 0 0,-22 0 16,21 0-16,0-21 0,0 0 0,-21 22 15,21-22-15,0 0 0,43 0 16,-43 0-16,0-22 0,0 22 0,22-21 16,-22 0-16,0 0 0,0 0 15,0 0-15,-21-22 0,22 22 16,-22-21-16,21-1 0,-21 22 0,0-21 16,0 0-16,0 20 0,0 1 15,0 0-15,0 0 0,0 42 31,-21 0-31,21 0 0,-22 1 0,22 20 16,0 0-16,0-21 0,0 22 16,0-22-16,0 21 0,0-21 0,0 1 15,0-1-15,0 0 0,0 0 0,22 0 16,-1-21-16,0 0 0,0 0 16,0 0-16,0 0 0,1 0 0,-1 0 15,0 0-15,0 0 0,0-21 16,0 21-16,1-21 0,-1 0 15,0 0-15,0-22 0,0 22 0,-21-21 16,21 21-16,-21-22 0,22 1 16,-22 0-16,0 20 0,0 1 0,0 0 15,21 0-15,-21 0 0,0 42 16,0 0 0,0 0-16,0 0 0,-21 22 0,21-22 15,0 0-15,0 21 0,0-20 16,0 20-16,0-21 0,0 0 0,0 0 15,0 1-15,0-1 0,0 0 0,21-21 16,0 21-16,0-21 16,0 0-16,0 0 0,1 0 15,-1 0-15,0 0 0,0 0 0,0 0 16,0-21-16,1 0 0,-1 0 16,0-1-16,0-20 0,0 0 0,0 21 15,1-22-15,-22 1 0,0-22 16,21 22-16,-21 0 0,21-1 0,-21 1 15,0 21-15,0-21 0,0 20 0,0 1 16,0 42 0,0 1-1,-21-1-15,21 21 0,0-21 16,-21 22-16,21-1 0,-22 0 16,22 22-16,0-22 0,0 0 0,0 1 15,0-22-15,0 21 0,0-21 16,22 22-16,-1-22 0,0 0 0,-21 0 15,21-21-15,0 21 0,22-21 0,-22 0 16,0 0-16,0 0 0,21 0 16,-20 0-16,-1 0 0,21-21 0,0 0 15,-20 0-15,20 0 0,-21 0 16,21-1-16,-20-20 0,-1 0 0,21-1 16,-21 1-16,0-21 0,1 20 15,-1 1-15,0-22 0,0 22 16,-21 0-16,0-1 0,0 1 0,0 21 15,0-21-15,0 20 0,-21 22 32,21 22-32,-21-1 0,0 0 0,21 21 15,0 1-15,-22-1 0,22 0 16,-21 1-16,21-1 0,0 0 0,0 1 16,0-1-16,0 0 0,0 1 15,0-1-15,0-21 0,0 0 0,21 0 16,1 1-16,-1-1 0,-21 0 0,21-21 15,0 0-15,0 0 0,0 0 16,1 0-16,-1 0 0,0 0 0,0 0 16,0-21-16,0 0 0,22-1 0,-22-20 15,0 21-15,0 0 16,0-22-16,1 1 0,-1 0 0,0 21 16,0-22-16,-21 22 0,0 0 15,0 0-15,0 42 16,0 0-16,0 21 0,0-20 15,0 20-15,0-21 0,0 21 16,0-20-16,0 20 0,0-21 0,0 0 16,0 0-16,0 1 0,21-1 0,0 0 15,1-21-15,-1 0 16,0 0-16,0 0 0,0 0 0,0 0 16,1 0-16,-1-21 15,0 0-15,0-1 0,0 1 0,0 0 16</inkml:trace>
  <inkml:trace contextRef="#ctx0" brushRef="#br0" timeOffset="114071.22">16658 14838 0,'-21'0'0,"42"0"0,-63-21 0,21 21 16,-1-21-16,1 21 0,0 0 16,0 0-16,0 0 0,0 21 15,-1-21 1,22 21-16,0 0 15</inkml:trace>
  <inkml:trace contextRef="#ctx0" brushRef="#br0" timeOffset="114259.53">15621 15071 0,'0'0'0,"21"0"32,21 0-17,-20 0 1,20 0-16,-21-21 0,21 21 0,1-22 16,20 22-16,-20-21 0,20 21 0</inkml:trace>
  <inkml:trace contextRef="#ctx0" brushRef="#br0" timeOffset="114847.35">17378 15028 0,'0'0'0,"0"-42"32,21 21-32,0 21 0,-21-21 15,21 0-15,0 21 0,1-22 0,-1 1 16,-21 0-16,0 0 15,0 0-15,0 0 0,-21 21 16,-1 0-16,1 0 0,-21 0 0,21 0 16,-22 0-16,1 0 0,0 21 0,21-21 15,-22 21-15,22 0 0,0 0 16,0 0-16,0 1 0,21-1 0,0 42 16,0-42-16,0 1 15,0 20-15,21-21 0,0 21 0,21-20 16,-21 20-16,1-21 0,-1 21 0,0-20 15,0 20-15,0-21 16,0 0-16,-21 0 0,0 1 0,0-1 0,0 0 16,0 0-16,-21-21 0,-21 21 15,21-21-15,-22 0 0,1 21 16,0-21-16,-1 0 0,1 0 0,0 0 16,-1 0-16,1 0 0,0 0 15,21-21-15,-1 0 0,-20 21 0,21-21 16,21 0-16,0 0 0,0-1 0,0 1 15,0 0-15,0-21 0,0 21 16,21-1-16,0 1 0,0 0 0,1 0 16,20 0-16,0 0 0,1 21 15,-1 0-15</inkml:trace>
  <inkml:trace contextRef="#ctx0" brushRef="#br0" timeOffset="115203.54">17484 15367 0,'0'0'0,"0"21"0,63-21 31,-42 0-31,0-21 0,1 21 16,-1-21-16,0 0 0,21 0 0,-21 21 16,1-43-16,-1 22 0,0 0 15,0 0-15,-21 0 0,0-22 0,0 22 16,0 0-16,0 0 0,0 0 0,0-1 15,-21 22-15,0 0 16,0 0-16,-1 0 0,1 0 0,0 22 16,-21-1-16,21 0 0,-1 0 0,1 21 15,0-20-15,0 20 0,0 0 16,21-21-16,0 22 0,0-22 0,0 42 16,0-41-16,0-1 15,21 0-15,0-21 0,0 21 0,0-21 16,1 0-16,-1 0 0,0 0 0,0 0 15,21 0-15,-20 0 0,-1 0 16,21-21-16,-21 0 0,22 0 0,-22-1 16</inkml:trace>
  <inkml:trace contextRef="#ctx0" brushRef="#br0" timeOffset="115435.5">18140 14711 0,'0'0'0,"0"-21"0,0 0 0,0 42 15,0 0 1,0 21-16,-21-21 0,21 22 0,-22-1 16,1 22-16,21-22 0,-21 0 0,21 22 15,-21-22-15,0 22 0,21-22 16,0 0-16,0 1 0,-21-22 0,21 21 16,0-21-16,0 0 0,0 1 15,0-1-15,21-21 16,0 0-16,0 0 0,0 0 15,0-21-15,1 21 0,20-22 16</inkml:trace>
  <inkml:trace contextRef="#ctx0" brushRef="#br0" timeOffset="115785.52">18309 15177 0,'0'0'0,"0"21"0,0 0 16,0 0-1,21-21 1,0 0-16,1 0 16,-1 0-16,0 0 0,0 0 0,0 0 15,0-21-15,1 0 0,-1 21 16,0-21-16,-21-1 0,0 1 0,0 0 16,0 0-16,0 0 15,0 0-15,-21 21 0,0-22 16,-1 22-16,1 0 0,0 0 0,-21 0 15,21 22-15,-1-22 0,1 21 16,-21 21-16,21-21 0,21 0 0,-21 22 16,21-22-16,-22 21 0,22-21 15,0 1-15,0-1 0,0 0 16,0 0-16,22 0 0,-1 0 0,0-21 16,0 0-16,0 22 0,22-22 15,-1 0-15,-21 0 0,21 0 0,1 0 16,20 0-16</inkml:trace>
  <inkml:trace contextRef="#ctx0" brushRef="#br0" timeOffset="116275.01">19050 15050 0,'0'0'0,"0"-22"0,-21 22 16,0 22-1,-1-1-15,1 0 0,21 0 16,-21 21-16,0-20 0,0 20 0,21-21 15,0 0-15,-21 22 0,21-22 16,0 0-16,0 21 0,0-21 0,0 1 16,0-1-16,0 0 15,21-21-15,0 0 0,0 0 0,0 0 16,0 0-16,1 0 0,-1 0 0,0 0 16,21-21-16,-21 21 0,1-21 15,20-1-15,-21 1 0,85-85 16,-64 22-1,-21 41-15,1 1 0,-1 0 16,0-22-16,0 22 0,-21 21 0,0-22 16,21 1-16,-21 21 0,0 0 15,0 0-15,0-1 0,-21 44 16,0-1 0,21 0-16,-21 0 0,0 21 15,21-20-15,-22 20 0,1 21 0,21-20 16,0-1-16,0 0 0,-21 1 15,21-1-15,0 0 0,0 1 16,0-1-16,0-21 0,0 0 0,0 1 0,0-1 16,0 0-16,0 0 0,21-21 15,0 0-15,1 0 16,-1 0-16,0 0 0,21 0 16,-21-21-16,1 0 0,-1 0 15,0-1-15,0 1 0,0-21 0</inkml:trace>
  <inkml:trace contextRef="#ctx0" brushRef="#br0" timeOffset="116431.06">19283 15092 0,'0'0'0,"-21"0"16,-1 0-16,44 21 31,-1-21-31,0 0 0,0 0 16,21 0-16,1 0 0,-1 0 0,22 0 15,-1-21-15,1 21 0</inkml:trace>
  <inkml:trace contextRef="#ctx0" brushRef="#br0" timeOffset="116935.02">20426 15071 0,'0'-21'0,"0"42"0,0-64 0,0 22 15,0 0-15,-21 0 16,-1 21-16,1 0 0,0 0 16,0 0-16,0 0 0,0 0 0,-1 0 15,-20 0-15,21 21 0,-21-21 16,20 42-16,-20-20 0,21-1 0,-21 21 16,20 0-16,1-20 0,0 20 0,0 0 15,21-21-15,0 22 0,0-22 16,0 0-16,0 0 0,0 0 0,0 1 15,21-22-15,0 21 0,0-21 16,1 0-16,-1 0 0,0 0 16,0 0-16,0 0 0,0 0 0,1-21 15,-1-1-15,21 1 0,-21 0 16,0-21-16,1-1 0,-1 1 0,0 0 16,0-1-16,0-20 0,0 21 15,1-22-15,-1 22 0,0-1 0,-21-20 16,0 21-16,21-1 0,-21 22 0,0 0 15,0 0-15,0 0 0,-21 21 16,21 21-16,-21 0 0,0 0 16,-1 21-16,22-20 15,-21 20-15,0 0 0,21 1 0,-21-1 0,21-21 16,0 21-16,0 1 0,0-1 16,0 0-16,0 1 0,0-22 15,0 0-15,0 21 0,21-20 0,0-22 16,-21 21-16,21-21 0,1 0 15,-1 0-15,0 0 0,21 0 0,-21 0 16</inkml:trace>
  <inkml:trace contextRef="#ctx0" brushRef="#br0" timeOffset="117286.41">20616 15134 0,'-21'0'0,"42"0"0,-63-21 0,42 0 15,0 0-15,0 0 16,21 21-1,-21-22-15,21 22 0,0 0 0,1 0 16,20-21-16,-21 21 0,0 0 16,0 0-16,22 0 0,-22 0 0,0 0 15,0 21-15,0 1 0,-21-1 0,0 0 16,0 0-16,0 0 0,0 22 16,0-22-16,0 0 0,0 0 0,-21 0 15,21 0-15,-21 1 0,0-1 16,21 0-16,-21-21 0,21 21 15,0-42 17,0 0-32,0 0 0,21 21 15,-21-22-15,21 1 0,0 0 16,-21-21-16,21 21 0,1-1 0,-1-20 16,0 21-16,0 0 0,0 0 0,0-1 15,1 1-15,-1 0 0,0 21 16,21-21-16</inkml:trace>
  <inkml:trace contextRef="#ctx0" brushRef="#br0" timeOffset="117851.52">21294 14944 0,'0'42'15,"-22"-21"1,1 0-16,0-21 0,21 22 0,-21-1 16,0 0-16,21 0 0,0 0 15,-21 0-15,21 1 0,0-1 16,0 0-16,0 0 0,0 0 0,0 0 15,21-21 17,0 0-32,0 0 0,-21-21 15,21 21-15,-21-21 0,21 0 16,1 0-16,-22 0 0,0-1 0,0 1 16,0 0-16,0 0 0,0 0 0,0 0 15,0-1-15,0 1 16,-22 21-16,22-21 15,22 21 17,-1 0-32,0 0 0,-21-21 15,21 21-15,0 0 0,0 0 0,1-21 16,-1 21-16,0 0 16,-21 21-1,0 0 1,0 0-16,-21 0 0,21 22 0,-21-1 15,-1-21-15,22 22 0,-21-1 0,0 0 16,21 1-16,0-1 0,0 0 16,-21 1-16,21-1 0,0-21 15,0 21-15,0 1 0,0-1 0,0-21 16,0 22-16,0-1 0,0-21 16,0 0-16,-21 22 0,21-22 0,0 0 15,-21 0-15,21 0 0,0 0 0,-22 1 16,22-1-16,-21-21 0,21 21 15,0-42 1,0 0 0,0-1-16,21 1 0,-21 0 15,22 0-15,-22-21 0</inkml:trace>
  <inkml:trace contextRef="#ctx0" brushRef="#br0" timeOffset="118119.33">21378 15367 0,'0'-42'16,"0"84"-16,0-127 0,0 43 0,0 21 0,0 0 15,0-22-15,0 22 0,0 0 16,21 0-16,1 0 0,-1 0 16,0 21-16,0 0 15,0 0-15,0 0 0,1 0 0,-1 0 16,0 0-16,0 0 0,0 21 16,-21 0-1,0 0-15,0 0 0,0 0 0,-21 1 16,0-22-16,0 21 0,0 0 15,-1-21-15,1 0 0,0 21 16,0-21-16,0 0 0,0 0 0,-1 0 16,1 0-16,42 0 31,1 0-31,-1 0 0</inkml:trace>
  <inkml:trace contextRef="#ctx0" brushRef="#br0" timeOffset="118614.5">21886 14986 0,'0'0'0,"0"-21"0,0 0 16,-21 21 0,0 0-16,0 0 0,0 0 15,-1 0-15,1 0 0,0 21 0,-21 0 16,21 0-16,-1 0 0,22 1 0,-21-1 15,0 0-15,21 0 0,0 0 16,-21 0-16,21 1 0,0-1 0,0 0 16,0 0-16,21 0 15,0-21-15,0 0 0,1 0 16,-1 0-16,0 0 0,0 0 0,0 0 16,0 0-16,1-21 15,-1 0-15,0-21 0,0 20 16,0 1-16,-21 0 0,0-21 15,21 21-15,1-22 0,-22 1 0,0 21 16,21-22-16,-21 22 0,21 0 0,-21 0 16,0 0-16,0 0 0,0 42 31,-21 0-31,0-21 16,-1 42-16,1-21 0,0 1 0,21-1 15,-21 0-15,21 21 0,-21-21 0,21 1 16,0-1-16,0 21 15,0-21-15,0 0 0,0 1 16,0-1-16,0 0 0,21-21 16,0 0-1,0 0-15,0 0 0,1 0 0,-1 0 16,0-21-16</inkml:trace>
  <inkml:trace contextRef="#ctx0" brushRef="#br0" timeOffset="118975.5">22140 15050 0,'-21'0'16,"0"0"0,0 21-1,0 0-15,21 0 16,0 0-16,0 0 16,0 1-16,0-1 15,21-21-15,0 0 16,0 0-16,0 0 15,0 0-15,1 0 16,-1-21-16,-21-1 0,21 1 16,0 0-16,-21 0 0,0 0 15,0 0-15,0-1 0,0 1 16,0 0-16,0 0 16,-21 21-1,0 0-15,0 0 16,21 21-16,0 0 15,-22-21-15,22 21 0,0 1 16,0-1 0,22-21-1,-1 0-15,0 0 0</inkml:trace>
  <inkml:trace contextRef="#ctx0" brushRef="#br0" timeOffset="119803.15">22479 14986 0,'0'0'0,"0"21"47,-21-21-47,21 21 0,-21 1 16,21-1-16,-22 0 0,22 0 0,-21 0 16,21 0-16,0 1 15,0-1-15,21-21 31,1 0-15,-1 0-16,-21-21 16,0-1-16,21 22 0,-21-21 15,21 21-15,-21-21 16,21 21 15,0 0-15,1 0-1,-1 0-15,0 0 16,0 0 0,0 0-16,-21-21 0,0 0 15,0 0 1,0-1-16,0 1 0,0 0 16,-21 21-16,42 0 62,0 0-46,1 0-16,-1 0 15,0 0-15,0 0 16,-21 21 0,0 0-1,0 1 1,0-1-1,0-42 48,21 21-47,-21-22-16,21 22 15,1-21-15,-1 0 0,0 21 16,0-21-16,0 0 0,0 21 15,1 0-15,-1 0 16,0 0-16,0 21 16,-21 0-16,0 0 15,0 0-15,0 1 16,0 20-16,0-21 0,0 0 0,0 0 16,-21-21-16,21 22 0,-21-1 15,21 0-15,-21-21 0,-1 0 16</inkml:trace>
  <inkml:trace contextRef="#ctx0" brushRef="#br1" timeOffset="48394.13">741 2900 0,'-21'0'172,"-1"0"-156,1 0 0,21-21-16</inkml:trace>
  <inkml:trace contextRef="#ctx0" brushRef="#br1" timeOffset="49045.9">656 2794 0,'0'0'0,"0"-21"31,0 0-16,0 0 17,21 21-17,0 0 17,1 21-32,-22 0 0,21 0 15,-21 0-15,21 0 0,0 1 16,-21-1-16,0 0 0,0 21 0,21-21 15,-21 1-15,21-1 0,-21 21 16,22-21-16,-22 0 0,0 1 16,0 20-16,0-21 0,0 0 0,21 0 15,-21 1 1,21-1-16,0-21 16,0 0-1,0 0-15,1-21 0,20-1 0,-21-20 16,43 21-16,-22 0 0,43-22 15,-22 22-15,22-21 0,21 0 16,-1-1-16,1-20 0,0 20 0,21-20 16,0 21-16,0-22 0,0 22 15,-21-1-15,21-20 0,-42 21 0,20 20 16,-41-20-16,-1 21 16,1 0-16,-22 0 0,-21 21 0,1-22 0,-1 22 15,0 0-15,0 0 16,-21-21-1,0 42 64,-21-21-64,0 22-15,0-1 16,21 0-1</inkml:trace>
  <inkml:trace contextRef="#ctx0" brushRef="#br1" timeOffset="64709.44">466 4636 0,'0'-22'0,"-22"22"15,22-21-15,-21 21 0,21-21 16,-21 21-16,21-21 0,-21 0 16,0 21-16,21-21 15,0-1 16,0 44 16,0-1-47,0 0 16,21 0-16,0 0 0,-21 0 16,21 1-16,-21-1 0,21 0 15,-21 0-15,22 21 0,-1 1 0,-21-22 16,0 21-16,0 1 0,21-22 15,-21 21-15,0-21 0,21 22 0,-21-22 16,0 0-16,0 0 0,0 0 16,21 0-16,-21 1 0,0-1 15,21-21 1,1 0 0,-1 0-16,0 0 0,0-21 0,0-1 15,0 1-15,22 0 0,-1-21 16,22-1-16,-1-20 0,1 21 15,20-22-15,22 1 0,0-1 16,0 22-16,21-22 0,0 1 0,0-1 16,0 1-16,0 20 0,0-20 15,-21 21-15,-1-22 0,1 22 16,-21 21-16,0-22 0,-22 22 0,-21 0 16,1 0-16,-1 0 0,-21-1 15,0 22-15,1 0 0,-22-21 0,21 21 16,-21 21 62,0 1-47,0-1 16</inkml:trace>
  <inkml:trace contextRef="#ctx0" brushRef="#br1" timeOffset="77593.86">381 6773 0,'0'-21'47,"0"0"124,0 0-155,0 0-16,0 0 16,0-1-1,0 1 1,0 0-16,0 0 16,-21 21 46,21 21-46,0 0-16,0 0 0,0 1 15,0 20-15,0-21 16,0 0-16,0 0 0,0 1 0,0-1 16,21 0-16,-21 0 0,0 0 15,0 0-15,21 1 0,-21-1 16,21 0-16,-21 0 0,0 0 15,21 0-15,-21 1 16,0-1-16,22 0 0,-1 0 16,-21 0-16,0 0 15,21 1-15,0-22 16,-21 21-16,21-21 16,0 0-16,1 0 15,20 0-15,-21 0 0,0-21 16,22-1-16,-1 1 0,21 0 15,-20 0-15,41-21 0,1-1 16,0 22-16,42-42 0,-21 20 0,126-63 16,-105 43-16,-21 21 15,21-22-15,-21 1 0,0 20 0,0 1 16,0 0-16,-22-1 16,1 22-16,-22 0 0,1 0 0,-1 0 0,-20-1 15,-1 1-15,-21 21 16,22 0-16,-22-21 0,0 21 15,0 0-15,-21-21 16</inkml:trace>
  <inkml:trace contextRef="#ctx0" brushRef="#br1" timeOffset="106553.61">190 9885 0,'22'-42'15,"-1"42"1,-21-22-16,21 22 78,-21 22-78,0-1 16,21 0-16,-21 0 0,21 0 15,-21 0-15,21 1 0,-21-1 0,0 0 16,0 0-16,22 0 0,-22 0 16,0 1-16,21-1 0,-21 0 15,0 0-15,0 0 0,0 0 16,21 1-16,0-1 0,-21 0 16,21-21-16,0 21 15,1-21-15,-1 0 0,0 0 16,0 0-16,21 0 0,-20 0 15,20-21-15,0 0 0,1 0 0,-1-1 16,21-20-16,1 0 0,-1-1 16,22 1-16,21 0 0,-21-22 0,20 1 15,1 20-15,0-20 0,0 21 16,-21-22-16,-1 22 0,86-22 16,-107 22-16,22 21 15,-22 0-15,-20-1 0,-1 1 0,43 0 16,-64 21-16,21 0 0,-21-21 15,0 0-15,1 21 16,-1-21 0,0 21-16,-21-22 15,21 22 1,0 0 15,0 0-15,-21-21-16,22 21 15</inkml:trace>
  <inkml:trace contextRef="#ctx0" brushRef="#br1" timeOffset="117194.08">593 11853 0,'0'0'0,"0"-21"16,0 0-1,0 0-15,-22 0 16,1 0-16,0 21 16,0-22-16,0 22 0,0 0 15,21-21-15,-22 21 0,1 0 16,0 0-16,0-21 15,0 21 1,21 21 15,0 0-15,0 1-16,21-1 0,0 0 0,0 0 16,-21 0-16,21 0 0,1 22 15,-1-22-15,-21 21 0,21-21 0,0 22 16,-21-1-16,0-21 0,21 22 15,-21-22-15,21 0 0,-21 0 16,0 0-16,22 0 0,-22 1 16,21-1-16,0 0 0,-21 0 0,21 0 15,0-21-15,0 0 0,-21 21 16,22-21-16,-1 0 0,0 0 16,21 0-16,1-21 0,-1 0 15,21 0-15,1-21 0,21-1 16,20 1-16,1-22 0,0 1 0,21-1 15,0 1-15,0-22 0,0 22 16,21-22-16,-21 22 0,21-1 0,-21-21 16,-21 22-16,21-1 0,-42 22 0,0-21 15,-1 20-15,-20 22 0,-22-21 16,0 21-16,1-1 0,-22 22 0,0-21 16,0 21-16,0 0 0,1 0 15,-22-21-15,-22 21 125,1 0-109</inkml:trace>
  <inkml:trace contextRef="#ctx0" brushRef="#br1" timeOffset="130717.37">63 14647 0,'0'0'0,"22"0"0,-1-21 16,0 21-16,-21-21 15,21 21-15,0-21 0,0 21 16,1-21-16,-1 21 16,0 0-16,-21-21 0,21 21 31,0 21-15,-21 0-1,0 0 1,21 0-16,-21 0 0,22 1 0,-22-1 15,21 0-15,-21 0 0,0 0 16,21 22-16,0-22 0,-21 0 0,0 0 16,21 21-16,-21-20 0,21 20 15,1-21-15,-22 21 0,0-20 16,0-1-16,21 21 0,0-21 0,-21 22 16,21-22-16,-21 0 15,21 0-15,0 0 0,-21 0 0,43 1 16,-43-1-16,21-21 15,0 0-15,0 0 0,0 0 0,22 0 16,-1-21-16,0-1 0,1 1 16,-1 0-16,22-21 0,20-1 0,-20-20 15,20 21-15,1-22 0,21 22 16,-21-22-16,-1 1 0,1-1 0,-22 1 16,1-1-16,-1 1 0,1-1 15,-22 22-15,1-22 0,20 22 0,-42 21 16,22-21-16,-1 20 0,-21 1 15,21-21-15,-20 42 0,-22-21 16,21 21 0,-21 21 31,0 0-16,-21-21-16,-1 0 1,1 0 0,0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17:15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910 529 0,'0'0'0,"-21"0"0,0-21 0,-22 21 15,22-21-15,0 21 0,0-21 16,0 21-16,0 0 0,-1-21 0,1 21 15,21 21 17,0 0-32,21 0 0,1 0 15,-1 0-15,0 1 0,0-1 16,0-21-16,22 21 0,-22 0 0,21 0 16,-21-21-16,0 0 15,22 21-15,-1-21 0,-21 0 0,22 0 16,-1 0-16,-21 0 0,21-21 15,-20 0-15,20 21 0,-21-21 0,0 0 16,0 0-16,1-1 0,-1 1 16,-21 0-16,0 0 0,0 0 0,0 0 15,0-1-15,0 1 0,0 0 16,-21 0-16,-1 21 16,1 0-16,21 21 0,-21 0 15,21 0-15,-21 1 0,0 20 16,21-21-16,-21 21 0,21 1 0,0-1 15,-22 22-15,22-22 16,-21 21-16,21-20 0,0 20 16,0 1-16,0-22 0,-21 0 0,21 22 15,0-43-15,0 21 0,0 1 16,0-22-16,0 0 0,0 0 0,0 0 16,0 1-16,0-1 15,-21-21 1,21-21-1,0-1 1,-21 1-16,21 0 16</inkml:trace>
  <inkml:trace contextRef="#ctx0" brushRef="#br0" timeOffset="244.6">868 1122 0,'0'0'16,"21"0"0,0 0-16,0 0 0,0 0 15,1 0-15,-1 0 0,0 0 0,21-21 16,-21 21-16,22-21 16,-22 21-16,0 0 0,0-22 0,0 22 15,1 0-15,-1 0 16,-21-21-1,0 0-15,21 21 16,-21-21-16</inkml:trace>
  <inkml:trace contextRef="#ctx0" brushRef="#br0" timeOffset="428.04">1651 889 0,'0'0'0,"0"-21"62,21 0-30,0 21-32</inkml:trace>
  <inkml:trace contextRef="#ctx0" brushRef="#br0" timeOffset="1264.6">3069 699 0,'42'0'15,"-20"0"1,-1 0-16,0 0 0,0 0 16,21-22-16,-20 22 0,20-21 15,0 0-15,1 21 0,-22-21 16,21 0-16,0 0 0,1-1 0,-22 1 15,0 0-15,0 0 0,0 0 16,-21 0-16,0-1 0,0 1 16,-21 0-16,0 21 0,0-21 15,-21 21-15,-1 0 0,1 0 0,-22 0 16,22 21-16,0 0 0,-22 0 16,22 1-16,0-1 0,-1 21 0,1-21 15,0 22-15,20-1 0,1-21 16,21 21-16,0-20 0,0 20 0,0 0 15,0-21-15,21 1 16,1-1-16,20 0 0,-21-21 16,0 0-16,22 0 0,-1 0 15,-21 0-15,21 0 0,1 0 0,-22 0 16,0 0-16,21 0 0,-20-21 16,-44 21-1,1 0 1,0 0-16,-21 0 0,-1 21 15,1 0-15,0 0 0,-1 0 0,-20 1 16,42 20-16,-22-21 0,1 0 16,21 22-16,0-22 0,0 0 15,-1 21-15,22-21 0,0 1 0,0-1 16,0 0-16,0 0 0,0 0 0,22-21 16,-1 21-16,0-21 15,0 0-15,21 0 0,-20 0 0,20 0 16,-21 0-16,21 0 0,1 0 15,-1 0-15,0-21 0,1 0 0,-1 0 16,22 0-16,-22 0 0,0-1 16,1-20-16,-22 21 0,21 0 0</inkml:trace>
  <inkml:trace contextRef="#ctx0" brushRef="#br0" timeOffset="1460.21">3641 910 0,'0'0'0,"0"21"46,0 1-46,0-1 0,21 0 16,-21 0-16,21 0 0,0 0 16,0 1-16,0-1 0,-21 0 0,22 0 15,-1 0-15,0 0 0,0-21 16,-21 22-16,21-22 0,0 0 0,1 0 16,-1 0-1,0 0-15,-21-22 0,21 1 16</inkml:trace>
  <inkml:trace contextRef="#ctx0" brushRef="#br0" timeOffset="1676.03">4022 804 0,'-43'43'16,"22"-22"-16,0 0 15,-21 21-15,20-20 0,1-1 16,-21 21-16,21-21 0,-22 0 0,22 22 15,-21-22-15,21 0 0,0 0 16,-1 0-16,22 1 0,0-1 0,0 0 16,22-21-1,20 0 1,-21-21-16,0 0 16,22 21-16</inkml:trace>
  <inkml:trace contextRef="#ctx0" brushRef="#br0" timeOffset="2009.76">4233 804 0,'0'0'15,"0"22"-15,0-1 16,0 0-16,0 0 0,0 0 16,0 0-16,0 1 0,0 20 0,0 0 15,0 1-15,0-1 0,0 0 16,0 1-16,0-1 0,-21 21 0,21-20 15,0 20-15,-21 1 16,21 20-16,0-20 0,-21 21 0,21-22 16,-21 22-16,-1-22 0,22 22 0,0-22 15,-21 1-15,0-1 0,21 1 16,0-22-16,0 1 0,0-1 0,0 0 16,0-21-16,0 1 0,0-1 0,0-42 31,0-1-31,21 1 0,-21 0 15,21-21-15,1 21 0,-1-22 16,0 1-16,0 0 0,0-22 0,0 1 16,1-1-16</inkml:trace>
  <inkml:trace contextRef="#ctx0" brushRef="#br0" timeOffset="2344.19">4381 847 0,'0'0'15,"-21"-43"-15,21 22 0,-21 0 16,21 0-16,0 0 0,0 0 16,0-1-16,21 22 0,0-21 15,22 21-15,-22 0 0,21 0 16,1 0-16,-1 0 0,0 0 0,-21 0 16,22 21-16,-1 1 15,-21-1-15,0 0 0,1 21 0,-22-21 16,0 22-16,0-22 0,0 21 15,-22 1-15,1-22 0,-21 0 0,21 21 16,-22-21-16,1 1 0,0-1 16,-1 0-16,22-21 0,-21 21 0,21-21 15,0 21-15,-1-21 0,1 0 16,0 0-16,21-21 16,0 0-16,21 0 15,0 0-15,1-1 0,-1 1 16,21 0-16,-21 0 15</inkml:trace>
  <inkml:trace contextRef="#ctx0" brushRef="#br0" timeOffset="2605.05">5080 487 0,'0'0'0,"0"-21"0,21 0 0,-21 42 31,0 0-31,0 0 15,0 0-15,-21 22 0,21-1 16,-21 0-16,21 1 0,0-1 16,-21 0-16,21 1 0,0 20 15,0-21-15,0-20 0,0 20 0,0 0 16,-22-21-16,22 1 0,0 20 0,0-21 16,0 0-16,22-21 15,-1 0 1,0 0-16,0 0 0,0-21 15,0 0-15,1 0 0</inkml:trace>
  <inkml:trace contextRef="#ctx0" brushRef="#br0" timeOffset="3279.86">5609 826 0,'0'0'0,"21"-22"0,-21 1 0,0 0 16,0 0-16,0 0 0,0 0 0,-21-1 15,0 22-15,0 0 16,0 0-16,-1 0 0,1 0 0,-21 0 16,21 22-16,0-1 0,-1 0 15,1 0-15,-21 0 0,21 22 0,0-1 16,21 0-16,-22-21 0,22 22 16,-21-1-16,21-21 0,0 22 0,0-22 15,0 0-15,0 0 0,0 0 16,21 0-16,1-21 15,-1 0-15,0 0 0,0 0 16,0 0-16,0-21 0,1 21 16,-1-21-16,21 0 0,-21 0 0,0 0 15,1-1-15,-1-20 0,0 21 16,0-21-16,-21 20 0,21-20 0,-21 21 16,21 0-16,-21 0 0,0-1 15,0 1-15,0 42 16,0 1-1,0 20-15,0-21 0,0 0 16,0 22-16,0-22 0,0 0 16,0 21-16,0-21 0,0 1 0,0-1 15,0 0-15,22 0 16,-22 0-16,21-21 0,0 0 16,0 0-16,0 0 0,0 0 0,1 0 15,-1 0-15,0-21 0,21 21 16,-21-21-16,1 0 0,-1 0 0,0-1 15,0-20-15,0 21 0,0 0 16,1-22-16,-22 22 0,0-21 0,0 21 16,0 0-16,0 42 31,0 0-31,0 0 16,0 0-16,0 0 0,0 1 0,-22 20 15,22-21-15,0 0 0,-21 0 0,21 1 16,0-1-16,0 0 15,0 0-15,0-42 32,21 21-17,1-21-15,-22 0 0</inkml:trace>
  <inkml:trace contextRef="#ctx0" brushRef="#br0" timeOffset="3444.14">6096 699 0,'0'0'0,"0"-22"0,-21-20 31,0 42-31,21 21 31,0 0-15,21-21 0,0 0-16,0 0 15,0 0-15</inkml:trace>
  <inkml:trace contextRef="#ctx0" brushRef="#br0" timeOffset="3884.26">6392 677 0,'0'22'16,"0"-1"-16,0 0 16,0 0-16,0 0 0,0 0 15,0 1-15,0 20 0,0-21 16,0 0-16,0 0 0,0 1 0,0-1 15,0 0-15,0 0 0,0 0 0,0 0 16,0 1-16,0-1 0,0 0 16,-21-21 15,21-21-15,0 0-1,0-1-15,0-20 0,0 21 16,0-21-16,0-1 0,21 1 15,0 0-15,1-1 0,-1 22 0,21-21 16,-21-1-16,22 22 0,-22 0 0,21 0 16,0 0-16,1 21 0,-22 0 15,21 0-15,1 21 0,-22 0 0,0 0 16,21 0-16,-21 22 0,-21-22 16,0 21-16,0 1 0,0-22 0,0 21 15,0-21-15,0 22 0,0-22 16,0 0-16,-21 0 0,0 0 0,0 0 15,0 1-15,0-22 16,-1 0-16,1 0 0</inkml:trace>
  <inkml:trace contextRef="#ctx0" brushRef="#br0" timeOffset="4312.29">7705 339 0,'105'0'31,"-83"0"-31,20 0 0,21 0 15,-20 0-15,-1 0 0,85 0 16,-85 0-16,1 0 0,20 0 16,-20 0-16,-1 0 0,-21 0 15,21 0-15,-20 0 0,-44 0 32,-20 0-32</inkml:trace>
  <inkml:trace contextRef="#ctx0" brushRef="#br0" timeOffset="4572.24">7980 402 0,'0'106'15,"0"-64"-15,-21-20 16,21 20-16,-22-21 0,22 21 0,0 1 15,0-1-15,-21 0 0,0-20 16,21 20-16,-21 0 0,21-21 0,0 43 16,0-43-16,0 0 0,0 0 15,0 1 1,21-22 0,0-22-16,0 1 15,1 0-15,-1 21 0</inkml:trace>
  <inkml:trace contextRef="#ctx0" brushRef="#br0" timeOffset="5141.49">8213 656 0,'0'0'0,"21"-21"0,-21 0 31,0 42-15,0 0-16,0 0 15,0 22-15,0-22 16,0 0-16,0 21 0,0-20 0,0 20 15,0-21-15,0 0 0,0 0 0,0 1 16,0-1-16,21 0 0,-21 0 16,21-21-16,0 0 0,0 0 0,1 0 15,-1 0-15,0 0 0,21 0 16,-21-21-16,1 21 0,-1-21 0,21 0 16,-21-1-16,0 1 0,1 0 15,-22 0-15,21-21 0,-21 20 0,21 1 16,-21 0-16,0-21 0,0 21 15,0-1-15,0 1 16,0 42 0,-21 1-1,21-1-15,0 0 0,0 21 0,0-21 16,0 22-16,0-1 0,-21 22 16,21-22-16,0 0 0,0 1 0,0 20 15,0-21-15,0 1 0,0 20 0,0-20 16,0-1-16,0 0 0,0 1 15,0 20-15,0-21 0,0 1 0,0-1 16,0 0-16,0 1 0,0-22 16,0 21-16,-22-21 0,1-21 15,21 22-15,-21-1 0,0-21 0,0 0 16,0 0-16,-1 0 0,-20 0 16,21 0-16,-21-21 0,-1-1 0,22 1 15,-21 0-15,-1 0 0,1 0 0,0 0 16,21-1-16,-22-20 0,22 21 15,0 0-15,0-22 0,21 22 0,0 0 16,0 0-16,0-21 16,0 20-16,21-20 0,21 21 0,-21 0 0</inkml:trace>
  <inkml:trace contextRef="#ctx0" brushRef="#br0" timeOffset="5472.26">9017 635 0,'0'0'0,"0"-21"16,-21 21-16,21-21 0,-21 21 15,-1 0-15,1 0 0,0 0 0,21 21 16,-21 0-16,21 0 0,-21 22 16,21-1-16,0 21 0,-21-20 0,21 20 15,0 22-15,0-22 0,0 1 16,0-1-16,0 1 0,0-22 0,0 22 15,0-1-15,0 1 0,0-22 16,0 22-16,0-1 0,0-21 16,0 22-16,0-22 0,0 1 0,0-22 15,0 21-15,0-21 0,0 0 16,0 1-16,21-44 31,0 1-31,-21 0 0,21 0 16,0-21-16,-21-1 0,21 1 15</inkml:trace>
  <inkml:trace contextRef="#ctx0" brushRef="#br0" timeOffset="5775.33">8996 889 0,'0'0'0,"0"-42"16,0-106-1,21 126 1,0 1-16,-21 0 0,21 0 15,0 21-15,1-21 0,-1 21 0,0 0 16,21 0-16,-21 0 0,1 0 16,-1 0-16,0 0 0,0 21 0,0 0 15,-21 0-15,0 0 0,0 22 0,0-22 16,0 21-16,-21-21 0,0 22 16,0-1-16,0-21 0,-22 0 15,1 22-15,21-22 0,-22 0 16,1-21-16,21 21 0,0 0 0,0-21 15,-1 0-15,1 22 16,21-44 0,21 1-16,1 21 0,-1-21 15,21 0-15</inkml:trace>
  <inkml:trace contextRef="#ctx0" brushRef="#br0" timeOffset="6132.1">9504 804 0,'42'0'31,"-42"-21"-31,21 21 0,0-21 16,1 0-16,-1 0 0,-21 0 15,21-1-15,0 1 16,-21 0-16,21 21 0,-21-21 0,0 0 15,0 0-15,-21 21 32,0 0-32,0 0 0,0 21 0,-1 0 15,1 0-15,0 0 0,0 0 16,0 22-16,0-22 0,-1 0 0,22 21 16,-21-20-16,21 20 0,0-21 15,0 0-15,0 22 0,0-22 16,21-21-16,1 21 0,-1-21 15,0 0-15,42 0 0,-41 0 16,-1 0-16,21-21 0,-21 21 16,22-21-16</inkml:trace>
  <inkml:trace contextRef="#ctx0" brushRef="#br0" timeOffset="6452.82">10181 635 0,'0'0'0,"-21"0"15,0 0-15,0 0 0,-1 0 16,-20 0-16,21 0 0,0 0 16,-22 21-16,22-21 0,0 21 0,21 1 15,0-1-15,0 0 16,0 0-16,21 0 16,0-21-16,1 21 0,-1 1 15,0-22-15,21 21 0,-21 0 0,1-21 16,-1 21-16,-21 0 15,21 0-15,-21 1 16,0-1-16,0 0 16,-21-21-16,0 0 0,-1 0 15,-20 21-15,21-21 0,-21 21 0,-1-21 16,22 0-16,-21 0 0,21 0 0,-1 0 16,1 0-16,0 0 0,0 0 15,21-21-15,0 0 0</inkml:trace>
  <inkml:trace contextRef="#ctx0" brushRef="#br0" timeOffset="7408.53">11282 593 0,'0'0'0,"0"-21"0,0-1 0,0 1 0,0 0 15,0 0-15,0 0 0,-21 21 16,-1 0 0,1 0-16,0 21 0,0-21 15,0 42-15,21-21 0,-21 1 16,-1 20-16,22 0 0,-21 1 0,21-1 16,0 0-16,0 1 0,0-1 15,0 0-15,0-21 0,0 22 0,0-22 16,0 0-16,0 0 0,21-21 15,1 21-15,-1-21 0,0 0 16,0 0-16,21 0 0,-20 0 0,-1 0 16,21 0-16,-21 0 0,0-21 15,22 0-15,-22 0 0,21 0 0,-21 0 16,1-1-16,-1-20 0,0 21 16,0-21-16,-21-1 0,0 22 0,0-21 15,0-1-15,0 22 0,0-21 16,-21 0-16,0 20 0,0-20 0,-1 21 15,1 0-15,0 0 0,-21 21 0,21-22 16,-1 22-16,44 0 47,-1 0-47,0 0 0,21 0 0,-21 0 16,1-21-16,20 21 0,0 0 15,-21 0-15,22 0 0,-1-21 0,0 21 16,-20 0-16,20-21 0,-21 0 15,21 21-15,-20 0 0,-22-21 16,21 21-16,-42 0 31,-1 21-31,1 0 0,21 0 0,-21 21 16,21-20-16,-21 20 0,21 0 16,0 22-16,0-22 0,0 22 15,0-22-15,0 21 0,0 1 0,0-1 16,0 22-16,0-21 0,0-1 15,0 1-15,0-1 0,0 1 0,0-1 16,0 1-16,0 20 0,0-20 16,0-1-16,0 1 0,0-1 0,0 1 15,-21-1-15,0-20 0,-1 20 0,1-21 16,21 1-16,-21-1 0,0 0 16,21-20-16,-21-1 0,21 0 0,-21 0 15,-1-21-15,1 0 16,21-21-16,-21 21 0,21-21 15,-21 0-15,21-22 16,0 22-16,-21-21 0,0-1 0,21 1 16,-22 0-16,22-22 0,-21 22 0,21-22 15,-21 22-15,21 0 0,0-22 16</inkml:trace>
  <inkml:trace contextRef="#ctx0" brushRef="#br0" timeOffset="7876.23">13314 254 0,'0'0'0,"0"-21"0,0 0 15,0 0-15,0 42 32,0 0-32,0 21 0,0 1 15,0-1-15,0 0 0,-21 22 16,21-22-16,-22 0 0,22 22 0,0-22 16,-21 22-16,21-22 0,0 0 15,-21 43-15,21-43 0,-21 1 16,21-22-16,0 0 0,0 0 15,0 0-15,21-21 32</inkml:trace>
  <inkml:trace contextRef="#ctx0" brushRef="#br0" timeOffset="8263.91">12933 381 0,'0'0'16,"-21"-21"-16,21 0 0,0-22 0,0 22 16,0-21-16,0 21 0,0-22 0,0 22 15,21 0-15,0 0 0,0 0 16,21 0-16,1-1 0,-1 22 16,0 0-16,1 0 0,20 0 0,1 0 15,42 22-15,-43 20 16,1 0-16,-22 1 0,0-1 0,1 21 15,-1 1-15,-21-22 0,0 22 0,-21-1 16,0-20-16,0 20 0,0-21 16,-21 22-16,-21-22 0,21 1 0,-22-1 15,-20 0-15,20-21 0,1 22 16,-21-22-16,20 0 0,-20 0 16,20-21-16,1 21 0,0-21 15,-1 0-15,22 0 0,0 0 0,0 0 16,0 0-16,0 0 0,21-21 31,0 0-31,21 21 0,21-21 0,-21 0 16,0 0-16,22 21 0</inkml:trace>
  <inkml:trace contextRef="#ctx0" brushRef="#br0" timeOffset="8680.64">13758 677 0,'-21'-21'16,"21"0"-16,-21 21 0,21-21 15,0 0 1,21 21-16,0 0 16,0 0-16,1 0 0,20 0 0,-21 0 15,21 0-15,-20 0 0,20 0 16,0 21-16,1 0 0,-22 0 0,21 22 15,-21-22-15,0 21 0,1 0 0,-22-20 16,0 20-16,0-21 0,0 21 16,0-20-16,0-1 0,-22 0 15,1 0-15,0 0 0,0-21 16,0 21-16,0-21 0,-1 0 0,1 0 16,0 0-16,0 0 15,21-21-15,0 0 16,0 0-16,0 0 0,0-22 15,0 22-15,21 0 0,0-21 16,0-1-16,1 22 0,-1-21 0,0 21 16,21-22-16,-21 22 0,1 0 15,20 0-15,-21-21 0,21 42 0,-20-22 16,-1 1-16,21 0 0,-21 21 16,0 0-16</inkml:trace>
  <inkml:trace contextRef="#ctx0" brushRef="#br0" timeOffset="9288.33">14541 508 0,'0'148'32,"0"-105"-32,-21-22 0,0 0 0,0 21 15,21-21-15,0 1 0,-21-1 16,21 0-16,0 0 0,0 0 0,0 0 16,0 1-16,21-22 31,0 0-31,0 0 0,0 0 0,1 0 15,-1-22-15,21 1 16,-21 0-16,0 0 0,1 0 0,-1 0 16,0-1-16,-21 1 0,0-21 15,0 21-15,0 0 0,0-1 0,0 1 16,0 0-16,-21 0 0,0 0 0,-1 0 16,1 21-16,0 0 0,0-22 15,0 22-15,0 0 0,-1 0 0,44 0 47,-1 0-47,0 0 0,0 0 16,0 0-16,0 0 0,22 0 0,-22-21 15,0 21-15,0 0 0,22 0 16,-22 0-16,0 0 0,0 0 16,21 0-16,-20 0 0,-1 0 0,0 0 15,-21 21-15,0 1 0,21 20 16,-21-21-16,0 21 0,0 1 0,0-1 15,0 0-15,0 22 0,0-22 0,0 22 16,-21-1-16,21-20 0,0 20 16,-21 1-16,0-1 0,21-21 0,-22 22 15,22-1-15,0 1 16,0-22-16,-21 22 0,21-1 0,-21 1 0,21-1 16,0-20-16,0 20 0,-21-21 15,21 1-15,-21-1 0,21-21 16,0 22-16,0-22 0,0 0 0,0 0 15,0-42 1,0 0 0,21 0-16,0-1 0,0-20 15,-21 21-15,21-21 0,1-22 0,-1 22 16,-21-22-16</inkml:trace>
  <inkml:trace contextRef="#ctx0" brushRef="#br0" timeOffset="9604.56">15071 889 0,'0'0'16,"-22"-42"-16,1-1 0,21 1 0,0 21 0,0-21 16,0 20-16,0 1 0,0 0 15,0 0-15,0 0 0,0 0 16,21 21-16,1 0 16,-1-22-16,21 22 0,0 0 0,1 0 15,-1 0-15,0 0 0,22 0 16,-22 22-16,1-22 0,-1 21 0,-21 0 15,0 0-15,0 0 0,-21 0 0,0 22 16,0-22-16,-21 0 0,0 21 16,-21-20-16,-1 20 0,22-21 15,-42 0-15,20 0 0,1 1 16,0-1-16,-1-21 0,1 21 0,0 0 16,-1-21-16,22 0 15,42-21 1,1 21-1,20-21-15</inkml:trace>
  <inkml:trace contextRef="#ctx0" brushRef="#br0" timeOffset="10268.95">15981 466 0,'0'0'0,"0"21"31,-21 0-31,-1 0 0,1 0 16,21 22-16,-21-22 0,0 21 0,0-21 16,0 22-16,-1-1 0,1 0 15,0 1-15,0-1 0,0-21 0,0 22 16,21-1-16,-22-21 0,22 0 16,-21 0-16,21 1 15,0-44 16,21 1-31,1 0 0,-22 0 16,21 0-16,0 0 0,0-1 16,-21 1-16,21-21 0,0 21 0,-21 0 15,0-1-15,22 22 0,-1 0 32,-21 22-32,0-1 0,0 0 0,0 0 15,0 0-15,0 0 0,21 22 16,-21-22-16,21 0 0,-21 0 0,21 22 15,0-22 1,-21 0-16,22-21 0,-1 0 16,0 0-16,0 0 0,0 0 0,0 0 15,22 0-15,-22-21 16,21 0-16,-21-1 0,1 1 0,20 0 16,-21 0-16,0-21 0,0-1 15,1 1-15,-1 0 0,-21-1 0,0 1 16,0 0-16,0-1 0,0-20 0,0 20 15,-21 1-15,-1 0 0,1-22 16,-21 22-16,0 0 0,20-1 0,-20 1 16,0 21-16,-1 0 15,1-1-15,21 1 0,-21 21 0,-1 0 0,22 21 16,0 1-16,-21-1 16,20 21-16,1 0 0,21 1 0,0-1 15,0 0-15,0 22 0,0-22 0,0 1 16,0-22-16,21 21 0,1 0 15,-1 1-15,0-22 0,0 21 0,21-21 16,-20 1-16,-1-1 0,21 0 16,-21-21-16,22 0 0,-22 21 0,0-21 15</inkml:trace>
  <inkml:trace contextRef="#ctx0" brushRef="#br0" timeOffset="10744.24">16764 593 0,'-21'0'16,"0"21"-1,-1-21-15,1 21 0,0 0 0,0 0 16,0 22-16,0-22 0,21 0 16,-22 0-16,22 22 0,-21-22 0,21 0 15,0 0-15,0 0 0,0 0 16,0 1-16,0-1 0,0 0 0,21-21 15,1 21-15,-1-21 0,0 0 16,0 0-16,0 0 0,0 0 0,1 0 16,-1 0-16,0 0 0,0 0 15,0-21-15,0 0 0,-21 0 16,22-22-16,-1 22 0,-21-21 0,21 21 16,-21-22-16,0 1 0,0 21 15,0-22-15,0 1 0,0 21 0,0 0 16,0 0-16,0-1 0,-21 22 15,0 0-15,-1 0 0,1 0 0,0 0 16,0 22-16,-21-22 0,20 21 16,1 0-16,-21 0 0,21 0 0,0 22 15,-1-22-15,22 0 0,0 21 16,-21-21-16,21 1 0,0 20 16,0-21-16,0 0 0,0 0 0,0 1 15,0-1-15,21-21 0,-21 21 16,22-21-16,-1 0 0,0 0 0,0 0 15,0 0-15,0 0 0,22 0 16,-22 0-16,21 0 0</inkml:trace>
  <inkml:trace contextRef="#ctx0" brushRef="#br0" timeOffset="11731.58">17314 572 0,'0'0'0,"-21"0"15,0 21 1,21 0-16,0 0 16,-21 0-16,21 22 0,0-22 0,-21 21 15,21 0-15,0-20 0,0 20 16,0 0-16,0-21 0,0 1 0,0-1 16,0 0-16,21 0 0,0 0 15,0-21-15,0 21 0,0-21 16,1 0-16,-1 0 0,0 0 15,0 0-15,0-21 0,0 21 0,1-21 16,-1 0-16,0 0 0,0 0 16,0-1-16,0 1 0,1-21 0,-1 21 15,0-22-15,0 22 0,-21 0 16,0 0-16,21 0 0,-21 0 16,0-1-16,0 44 15,0-1 1,-21 0-16,21 21 0,0-21 15,0 1-15,-21-1 0,21 0 16,0 0-16,0 0 0,0 0 0,0 1 16,0-1-16,21-21 15,0 0-15,0 21 0,1-21 16,-1 0-16,0 0 0,0 0 16,0 0-16,0-21 0,1 0 15,-1-1-15,-21 1 0,0-21 16,21 21-16,-21 0 0,0-22 15,0 22-15,0-21 0,0 21 0,0-1 16,0 1-16,0-21 0,0 21 16,0 0-16,0-1 0,0 1 15,21 21 1,0 0-16,0 0 16,1 0-16,-1 0 0,0 0 0,21 0 15,-21 0-15,22 0 0,-22 0 16,21 0-16,1 0 0,-22 21 0,0-21 15,21 22-15,-21-1 16,-21 0-16,0 21 0,0-21 16,0 1-16,0 20 0,0-21 15,0 0-15,0 22 0,0-22 0,0 21 16,-21-21-16,0 0 0,21 1 16,-21-1-16,21 0 0,0 0 0,-21 0 15,0-21-15,-1 0 16,22-21 15,0 0-31,0 0 16,0 0-16,0-1 0,0 1 0,0-21 15,22 21-15,-1-22 0,0 1 16,0 0-16,21-1 0,1 1 0,-22 21 16,21-21-16,22 20 0,-22-20 15,0 21-15,1 21 0,-1 0 0,-21 0 16,0 0-16,22 0 0,-22 21 15,0-21-15,-21 21 0,0 22 0,21-22 16,-21 0-16,21 0 0,-21 0 0,0 0 16,0 22-16,0-22 0,0 0 15,0 0-15,0 0 0,-21 1 16,0-1-16,0-21 0,21 21 16,0 0-16,-21-21 0,21 21 15,-21-21-15</inkml:trace>
  <inkml:trace contextRef="#ctx0" brushRef="#br0" timeOffset="11920.59">19135 974 0,'0'0'15,"0"21"48,-22-21-48,22 21-15,-21-21 0,21 21 16,-21-21-16,0 21 0</inkml:trace>
  <inkml:trace contextRef="#ctx0" brushRef="#br0" timeOffset="13157.23">1333 2900 0,'-21'0'31,"0"0"-31,0 0 0,-21 0 15,20 0-15,-20 0 0,21 0 0,-21 0 16,20 0-16,-20-21 0,21 21 16,0-21-16,0 21 0,-1-22 0,1 1 15,21 0-15,0 0 0,0 0 16,0-22-16,0 22 0,21 0 0,1-21 16,20 21-16,-21-1 0,21 1 15,22 0-15,-22 0 0,1 21 16,20 0-16,-21 0 0,1 0 0,-22 21 15,0 0-15,0 22 16,-21-22-16,0 21 0,0 0 0,-21 1 16,-21-1-16,-1 0 0,1 1 15,0 20-15,-22-20 0,22-1 0,-22 21 16,22-20-16,0 20 0,-1-20 16,1-1-16,0 0 0,21-21 0,21 22 15,0-22-15,0 0 0,0 0 16,21-21-16,0 0 15,21 0-15,-21 0 0,22-21 16,-1 0-16,22 0 0,-22 0 16,0-1-16,1-20 0,-1 21 0,43-43 15,-64 43-15,-21 0 16,0-21-16,0 21 0,0-1 16,-21 1-16,-1 0 0,-20 21 15,0-21-15,21 21 0,-22 0 0,1 0 16,0 0-16,-1 0 0,1 0 15,21 0-15,-22 0 0,22 21 0,0 0 16,0 0-16,21 1 16,0-1-16,0 0 0,0 0 15,21-21-15,0 21 0,0-21 0</inkml:trace>
  <inkml:trace contextRef="#ctx0" brushRef="#br0" timeOffset="13320.16">1714 3027 0,'0'0'0,"22"-21"16,-44 21 15,1 0-31</inkml:trace>
  <inkml:trace contextRef="#ctx0" brushRef="#br0" timeOffset="14800.54">2688 2688 0,'-21'0'15,"0"21"1,0-21 15,21 22-31,21-44 78,0 22-62,-21-21-16,0 0 16,0 0-16,21 0 15,-21 0-15,0-1 16,0 1-1,-21 21 17,21 21-17,-21 22 1,21-22-16,0 0 16,-21 21-16,21 1 0,-22-22 0,22 21 15,0 1-15,-21 20 0,21-21 16,-21 1-16,0-1 0,0 0 15,21 1-15,-21-1 0,-1 0 0,1 1 16,0-1-16,21 0 0,0-20 16,-21-1-16,21 0 0,0 0 15,21-21 1,0 0-16,0 0 16,1-21-16,-1 0 0,0 0 15,21-22-15,-21 22 0,22-21 0,-22 21 16,0-22-16,21 1 0,-20 21 15,-1-22-15,0 1 0,42 0 16,-41 21-16,-1-1 0,0 1 16,0 21-16,0 0 15,-21 21-15,0 1 16,21-1-16,-21 0 0,0 0 0,22 0 16,-22 0-16,0 1 0,0 20 0,0-21 15,0 0-15,21 0 0,-21 1 16,21-1-16,0 0 0,0-21 15,0 0-15,1 0 16,-1 0-16,21 0 0,-21-21 0,0 21 16,1-21-16,20-22 0,-21 22 15,0 0-15,22 0 0,-22-22 16,0 22-16,0-21 0,0 0 0,0-1 16,-21 22-16,0-21 0,0-1 0,0 1 15,0 0-15,0-1 16,-21 1-16,0 21 0,0 0 0,0 0 15,0-1-15,-1 22 0,-20 0 16,21 0-16,0 0 0,0 22 0,-1-1 16,1-21-16,0 21 0,21 0 15,0 0-15,0 0 0,0 1 0,21-22 16,22 0-16,-22 0 16</inkml:trace>
  <inkml:trace contextRef="#ctx0" brushRef="#br0" timeOffset="15280.11">4000 2434 0,'0'0'0,"-21"0"0,0 0 16,0 0-16,0 0 0,0 21 16,-1 1-16,22-1 0,-21 0 15,21 21-15,0 1 0,0-1 0,0 21 16,-21-20-16,21-1 0,0 22 15,0-22-15,0 0 0,0 1 0,-21-1 16,21 0-16,0 1 0,0-22 0,0 21 16,0-21-16,0 0 0,0 1 15,0-1-15,0-42 47,0-1-47,0 1 0,0 0 16,0 0-16,0-21 0,21 20 0,0-20 15,0 21-15,1-21 0,-1-1 0,0 1 16,21 21-16,-21-22 0,22 22 16,-22 0-16,42 21 0,-41 0 15,20 0-15,-21 0 0,0 21 16,0 0-16,1 1 0,-1-1 16,-21 0-16,0 0 0,0 21 0,0-20 15,0-1-15,0 21 0,-21-21 16,-1 0-16,1 22 0,0-22 0,0 0 15,21 0-15,-21 0 0,21 1 16,-21-22-16,21 21 0,21-21 16,0-21-1,0-1-15,0 22 0</inkml:trace>
  <inkml:trace contextRef="#ctx0" brushRef="#br0" timeOffset="16012.43">5059 2815 0,'0'0'0,"0"-21"0,0 0 16,0 0-16,-21 0 15,-1 21-15,1 0 0,0 0 16,-21 0-16,21 0 0,-22 0 0,22 0 16,-21 21-16,-1 0 0,22 0 15,-21 0-15,0 22 0,20-22 0,1 21 16,-21 0-16,21 1 0,0-1 0,21 0 15,0-20-15,0 20 0,0 0 16,0-21-16,0 1 0,0-1 16,21 0-16,0 0 0,0-21 0,0 0 15,22 0-15,-1 0 0,-21 0 16,21 0-16,1-21 0,-22 0 0,21 0 16,-21-1-16,22 1 0,-22 0 15,0 0-15,0 0 0,0-22 0,-21 22 16,0 0-16,22-21 0,-22 21 0,0-22 15,0 22-15,0 0 0,0 0 16,0 0-16,0-1 0,0 44 31,-22-1-31,22 0 0,-21 0 16,21 0-16,0 0 0,0 1 16,0-1-16,0 21 0,0-21 15,0 0-15,0 1 0,0-1 0,21 0 16,1 0-16,-1-21 15,0 0-15,0 0 0,0 0 0,0 0 16,1 0-16,20 0 0,-21 0 0,21-21 16,-20 0-16,20 0 0,-21-1 15,21 1-15,1 0 0,-22-21 0,21 21 16,-21-22-16,1 1 0,20 0 16,-21-1-16,-21 1 0,21-22 0,-21 22 15,21-64-15,-21 64 16,0 0-16,0-1 0,0 22 0,0 0 15,0 0-15,0 42 16,-21 21-16,0-21 16,0 22-16,21-1 0,-21 22 0,0-22 15,-1 21-15,22-20 0,0 20 16,-21-20-16,21-1 0,0 0 0,0 1 16,0-1-16,21-21 0,-21 21 0,22-20 15,-1-1-15,21 0 16,-21-21-16,22 21 0,-22-21 0,0 0 15,0 0-15,21-21 0,-20 21 16,-1-21-16,0 0 0,0-1 0,0 1 16,0 0-16,1 0 0</inkml:trace>
  <inkml:trace contextRef="#ctx0" brushRef="#br0" timeOffset="16181.1">5588 2688 0,'0'0'15,"-21"0"-15,-22 0 0,22 0 16,42 21 0,1-21-16,20 0 15,-21 0-15,21 0 0,1 0 0,-1 0 16,0 0-16,1-21 16,-1 21-16,0-21 0</inkml:trace>
  <inkml:trace contextRef="#ctx0" brushRef="#br0" timeOffset="17580.33">7514 3090 0,'-21'0'0,"42"0"0,-42-21 16,21 0-1,0 0-15,21 0 16,0 0-16,0-1 0,1 1 0,-1 0 15,21-21-15,-21 21 0,0-22 16,1 1-16,-1 0 0,0-22 0,0-42 16,-21 64-16,0-22 15,0 22-15,0-21 0,0 20 16,-21-84 0,0 127-16,0 0 0,-1 0 15,1 0-15,0 0 0,0 21 0,0 1 16,21 20-16,-21-21 0,21 43 15,-22-22-15,22 21 0,0-20 0,0 20 16,0 1-16,0-22 0,0 22 0,0-22 16,-21 0-16,21 1 15,0-22-15,-21 21 0,21-21 0,0 0 16,0 1-16,0-1 0,0 0 16,0-42-1,0 0 1,0-1-16,21 1 15,0 0-15,-21-21 0,22 21 0,-1-1 16,0-20-16,0 21 0,0 0 0,0 0 16,1-1-16,-1 22 0,0 0 15,0 0-15,0 0 16,-21 22-16,21-1 0,1 0 16,-22 0-16,21 0 0,0 22 0,-21-22 15,21 0-15,0 0 0,0 0 16,1 0-16,-1 1 0,0-22 15,0 21-15,43-21 0,-43 21 0,21-21 16,-21 0-16,22 0 0,-1 0 16,-21 0-16,64-21 15,-43 0-15,0 21 0,1-22 16,-22 1-16,21 0 0,1 0 0,-22 0 16,0 0-16,0-22 0,-21 1 15,0 0-15,0 20 0,-21 1 0,0-21 16,0 21-16,-1 0 0,1-1 15,0 22-15,0 0 0,-43 0 16,43 0-16,0 0 0,-21 22 16,21-1-16,-1 21 0,1-21 15,0 22-15,0-1 0,21-21 0,0 21 16,-21 1-16,21-22 0,0 21 16,0-21-16,0 1 0,0-1 0,0 0 15,21 0-15,0-21 0,0 0 16,0 0-16,1 0 0,-1 0 15,0 0-15,0 0 0,0-21 0,22 21 16,-22-21-16,0 0 0,0 21 16,0-22-16,0 1 0,1 0 0,-1 0 15,-21 0-15,0-22 0,0 22 0,21 0 16,-21 0-16,0 0 0,0 0 16,0-1-16,-21 22 15,0 22 1,21-1-16,0 0 15,0 0-15,0 0 0,0 0 0,0 1 16,0-1-16,0 0 0,0 0 16,0 0-16,21-21 0,0 21 0,0-21 15,0 0-15,0 0 0,1 0 0,20 0 16,-21 0-16,21 0 0,-20 0 16,20 0-16,0-21 0,1 21 0,-1-21 15,-21 0-15,21 0 0,-20 0 0,-1-1 16,0 1-16,0 0 0,0 0 15,-21 0-15,0-22 0,0 22 16,0 0-16,0-21 0,0 21 16,0-1-16,-21 22 15,21 22-15,-21-1 16,0 0-16,0 21 0,21 1 16,-22-1-16,22 0 0,0 1 0,0-1 15,-21 21-15,21-20 0,0 20 0,-21 1 16,21-22-16,0 22 0,0-1 15,0 1-15,0-1 0,0-21 0,0 22 16,0-22-16,-21 1 0,21-1 16,0 0-16,0 1 0,0-22 0,0 0 15,0 0-15,0 0 0,21-21 16,0 0 0,0-21-16,1 0 15,-22 0-15,21-22 0,0 1 0,0 21 16</inkml:trace>
  <inkml:trace contextRef="#ctx0" brushRef="#br0" timeOffset="17893.43">9229 2752 0,'0'0'0,"0"-43"16,0-62 0,0 83-16,0 1 0,0 0 15,21 0-15,0 0 0,0 21 16,0-21-16,0 21 0,1 0 0,20 0 15,-21 0-15,0 0 0,22 0 0,-22 21 16,0 0-16,0 21 0,0-21 16,-21 22-16,0-22 0,0 21 0,0-21 15,-21 22-15,0-22 0,0 21 16,-22-21-16,22 1 0,-21-1 0,0 0 16,-22 0-16,22 0 0,21-21 15,-1 0-15,1 0 16,0 0-16,21 21 0,21-42 31,0 21-31,1-21 0,20 0 16,-21 0-16,21 0 0,-20-1 0,-1 1 15</inkml:trace>
  <inkml:trace contextRef="#ctx0" brushRef="#br0" timeOffset="18159.91">9779 2519 0,'0'106'31,"0"-64"-31,0 0 0,0 1 0,0-1 16,0 0-16,0 1 0,0-1 0,0 22 15,0-1-15,0-21 0,0 22 16,-21-1-16,21 1 0,0-1 0,-21 1 16,21-22-16,0 22 0,0-1 0,-22-20 15,22-1-15,0 0 0,0 1 0,0-22 16,0 21-16,0-21 0,0 0 15,0 1-15,22-22 16,-1 0-16,-21-22 16,21 1-16,0 0 0,-21 0 15,0-21-15,21 20 0,0-20 16,-21 0-16</inkml:trace>
  <inkml:trace contextRef="#ctx0" brushRef="#br0" timeOffset="18444.52">9779 2985 0,'0'-43'0,"0"86"0,0-128 15,-21 43-15,21 20 0,0-20 16,0 21-16,0-21 0,0 20 0,21 1 16,0 0-16,0 0 0,22 0 15,-1 0-15,0-1 0,1 22 0,-1 0 16,0 0-16,1 0 0,-1 0 0,-21 0 16,0 22-16,0-1 0,1 0 15,-22 21-15,0-21 0,0 1 0,0-1 16,-22 21-16,-20-21 0,21 0 15,-21 1-15,-1-1 0,1 0 16,0 0-16,-1 0 0,1-21 0,21 21 16,-22-21-16,22 0 0,0 22 15,0-22-15,42 0 32,0-22-32,0 22 0,22-21 15,-22 0-15</inkml:trace>
  <inkml:trace contextRef="#ctx0" brushRef="#br0" timeOffset="19460.38">10245 2836 0,'21'0'16,"0"0"-16,0 22 16,0-22-16,0 0 0,1 0 15,-1 0-15,21 0 0,-21-22 16,0 1-16,1 21 0,-1-21 0,21 0 15,-21 21-15,0-21 0,-21 0 0,22-1 16,-22-20-16,0 21 0,0 0 16,0-22-16,0 22 0,0 0 0,0 0 15,-22 0-15,22 0 0,-21 21 16,0 0-16,-21 0 16,21 21-16,-1 0 0,1 0 0,0 21 15,0-20-15,0 20 0,21-21 16,0 21-16,0 1 0,0-22 0,0 0 15,0 21-15,0-20 0,0-1 16,21 0-16,-21 0 0,21 0 0,0-21 16,0 21-16,1-21 0,-1 22 0,0-22 15,0 0-15,0 0 0,0 0 16,1 0-16,-1 0 0,21-22 0,-21 1 16,0 21-16,1-21 0,-1 0 0,0 0 15,0 0-15,-21-1 0,21-20 16,-21 21-16,21-21 0,-21 20 0,0 1 15,0 0-15,0 0 0,0 0 16,0 0-16,0 42 16,0 0-16,0 21 15,0-21-15,0 1 16,-21-1-16,21 0 0,0 21 0,-21-21 16,21 1-16,0-1 0,0 21 15,-21-42-15,21 21 0,0 0 16,-21-21-16,21 22 15,0-44 17,0 1-32,0 0 0,21 21 15,0-21-15,0 0 0,0-22 0,1 22 16,-1-21-16,0 21 0,21-22 16,1 1-16,-1 21 0,0-21 0,1 20 15,-1 1-15,0 21 0,-21 0 16,22 0-16,-22 0 0,0 0 0,-21 21 15,0 1-15,21 20 0,-21-21 0,0 0 16,0 22-16,0-22 0,0 21 16,0-21-16,0 0 0,-21 1 0,21-1 15,-21 0-15,21 21 0,0-21 16,0 1 0,21-22-16,0 0 15,0 0-15,1 0 0,-1 0 0,0 0 16,21-22-16,-21 1 0,22 21 15,-22-21-15,21 0 0,-21 0 0,22 0 16,-22-1-16,21-20 0,-21 21 0,1-21 16,-1-1-16,0 22 0,0-21 15,-21-1-15,21 22 0,-21 0 0,0 0 16,0 0-16,-21 21 16,0 0-16,0 0 0,0 21 0,-1 0 15,1 0-15,0 0 0,21 1 0,0-1 16,0 21-16,0-21 0,0 0 15,0 1-15,0 20 0,21-21 16,0 0-16,1 0 0,-1 1 16,-21-1-16,21-21 0,-21 21 15,0 0-15,-21-21 32,0 0-32,-1 0 0,1 0 15,0 0-15,0 0 0,0 0 0,0-21 16,21 0-16</inkml:trace>
  <inkml:trace contextRef="#ctx0" brushRef="#br0" timeOffset="19888.5">13123 2519 0,'0'0'0,"21"-21"0,-21 0 0,0-1 0,0 1 15,22 21-15,-22 21 32,0 1-32,0 20 0,0-21 15,0 21-15,0-20 0,0 20 16,0-21-16,-22 21 0,22-20 0,0-1 16,-21 21-16,0-21 0,0 0 15,21 1-15,0-1 16,0-42 15,0-1-31,0 1 16,21 0-16,-21 0 0,21 0 0</inkml:trace>
  <inkml:trace contextRef="#ctx0" brushRef="#br0" timeOffset="20241.16">13271 2159 0,'0'0'0,"-84"-42"31,63 42-31,-1 21 0,1 0 0,0-21 16,21 21-16,-21 0 0,21 1 15,0-1-15,21 0 16,0-21-16,0 0 0,1 0 16,-1 0-16,0 0 0,21 0 0,-21 0 15,1 0-15,20 0 0,-21 0 0,21-21 16,-20 21-16,-1-21 0,21-1 15,-21 1-15,0 0 0,-21 0 16,0 0-16,0 0 0,0-1 0,0 1 16,-21 0-16,0 0 0,0 21 15,0-21-15,0 21 0,-1 0 16,1 0-16,0 0 0,-21 0 16,21 21-16,-1 0 0,1-21 0,0 21 15,21 0-15,0 1 0,-21-1 0,21 0 16,0 0-16,0 0 15,21 0-15,0-21 0,22 0 0,-1 22 16,0-22-16</inkml:trace>
  <inkml:trace contextRef="#ctx0" brushRef="#br0" timeOffset="20720.31">13864 2096 0,'0'0'0,"0"-22"15,0-20 1,0 21-16,-21 21 15,0 21 1,0 0-16,21 22 0,-22-22 0,22 21 16,0 0-16,-21 1 0,21 20 15,-21 1-15,0 63 16,21-43-16,0-20 0,0 21 0,-21-22 16,21 1-16,-21 20 0,21-20 0,-22 20 15,22-20-15,-21-1 0,21 86 16,0-86-16,0 1 0,0-1 15,0-21-15,0 1 0,0-1 0,0 0 16,0-20-16,21-1 0,1 0 0,-1 0 16,0-21-16,0 0 0,21 0 15,-20 0-15,-1 0 0,21 0 16,-21-21-16,22 0 0,-22 0 0,21-1 16,-21 1-16,22-21 0,-22 21 0,0-22 15,0 1-15,0-21 0,-21 20 16,0-20-16,0-43 0,-42 42 15,21 1-15,-22 21 0,1-1 0,0-20 16,-1 20-16,1 22 0,0-21 16,-1 21-16,1 0 0,21-1 0,-21 1 15,20 0-15,1 0 16,21 0 0,21 21-16,1 0 0,-1 0 15,0-21-15,21 21 16,1-22-16,-1 1 0,-21 21 0,21-21 15</inkml:trace>
  <inkml:trace contextRef="#ctx0" brushRef="#br0" timeOffset="21556.49">15600 2413 0,'0'0'16,"-21"-21"-16,-1 0 0,22 0 0,-21-1 0,21 1 15,-21 0-15,21-21 16,0 21-16,0-1 0,0 1 0,0 0 16,0 0-16,21 0 15,0 21-15,1 0 16,-22 21-16,0 0 16,21 0-16,-21 0 0,0 1 15,0 20-15,0-21 0,0 21 0,0-20 16,0 20-16,0 0 0,0-21 0,0 22 15,0-22-15,0 21 0,0-21 16,0 1-16,21-22 0,0 21 0,0-21 16,0 0-16,1 0 0,-1 0 15,21 0-15,-21-21 0,22-1 0,-22 1 16,21 0-16,0 0 0,-20 0 16,20-22-16,-21 1 0,0 21 15,0-21-15,1 20 0,-1-20 0,-21 21 16,21-21-16,-21 20 0,0 1 15,0 0-15,0 0 0,0 0 0,0 42 32,-21 0-32,0 0 0,21 22 15,-22-22-15,22 21 0,0 22 0,-21-22 16,21 21-16,-21-20 0,21 20 16,0 1-16,0-1 0,0 1 0,0-22 15,0 22-15,0-1 0,0 1 0,0-1 16,0 1-16,0-1 0,0 1 15,0-1-15,0 1 0,0-1 16,0 1-16,0 63 0,0-85 16,0 0-16,0 1 0,-21-1 15,0 0-15,0-21 0,-1 1 16,-20-1-16,21 0 0,-64 0 16,43-21-16,0 0 0,-1 0 0,1-21 0,0 0 15,-1 0-15,1-1 0,-22 1 16,22-21-16,0 0 0,-1 20 0,1-20 15,0-21-15,21 20 0,-22-41 16,43 41-16,0 22 0,0-21 16,0-1-16,43 1 0,20-21 15,-21 41-15,1-20 0,-1 21 16,22-21-16,-1 20 0,1-20 16,-1 21-16</inkml:trace>
  <inkml:trace contextRef="#ctx0" brushRef="#br0" timeOffset="22460.13">16616 2244 0,'0'0'0,"0"-21"0,0-64 31,-21 85-31,-1 0 0,1 0 16,0 0-16,0 0 0,0 21 15,0 0-15,-1 0 0,1 1 16,0 20-16,0-21 0,0 21 0,0 1 15,-1-1-15,22 0 0,-21-20 16,21 20-16,0-21 0,0 21 0,0 1 16,0-22-16,21 0 15,1-21-15,-1 0 0,21 21 0,-21-21 16,22 0-16,-22 0 0,21 0 0,0-21 16,-20 21-16,20-21 0,-21 0 15,21 0-15,-20-1 0,-1 1 0,0-21 16,0 21-16,-21-22 0,21 1 15,-21 21-15,0-21 0,0-1 16,0 22-16,-21-21 0,0-1 0,0 22 16,0-21-16,-22 21 0,22 0 15,0 21-15,-21-22 0,20 22 0,1 0 16,-21 0-16,21 22 0,-22-1 0,22 0 16,0 0-16,0 21 0,0 1 15,0-22-15,21 21 0,0 1 16,0-1-16,0 0 0,0 1 0,0-1 15,21 0-15,0-21 0,0 1 0,0-1 16,0 0-16,22 0 0,-22 0 16,21-21-16,-21 0 0,22 0 0,-1 0 15,-21 0-15,22 0 0,-22-21 16,21 0-16,-21 0 0,22 0 16,-22-1-16,21 1 0,-21-21 0,0 21 15,1-22-15,-1 22 0,0-21 0,-21 21 16,21-22-16,0 22 0,-21-21 15,21 21-15,-21 0 0,0-1 16,0 44 0,0-1-1,0 0-15,0 0 0,0 0 0,0 0 16,0 22-16,0-22 16,0 21-16,0-21 0,0 1 0,0 20 15,0-21-15,22 0 0,-1 0 16,0-21-16,0 0 15,0 0-15,0 0 0,1 0 0,-1 0 16,0 0-16,21-21 0,-21 0 16,1 21-16,20-21 0,-21-21 0,0 20 15,22 1-15,-22-21 0,0 21 0,0-22 16,21 22-16,-20-21 0,-22 21 16,21 0-16,-21-1 0,21 1 0,-21 0 15,-21 42 16,21 0-31,-21 1 0,-1-1 0,1 21 16,21-21-16,0 22 0,0-1 16,0 0-16,0-21 0,0 22 0,0-22 15,21 21-15,22-21 0,-1 1 16,0-1-16,1-21 0,20 21 0,-20-21 16,20 0-16,1 0 0,-1 0 0,1-21 15,-22 21-15,21-21 0,-20-1 16,-1 1-16</inkml:trace>
  <inkml:trace contextRef="#ctx0" brushRef="#br0" timeOffset="23463.96">3133 4593 0,'21'-21'47,"0"0"-47,-21 0 16,0 0-16,0-1 0,0 1 0,0-21 16,0 21-16,0 0 0,-21-1 0,0-20 15,-1 21-15,-20-21 0,21 20 16,-21 1-16,-1 0 0,1 0 0,-22 0 15,22 21-15,-21 0 0,20 0 16,1 0-16,-22 21 0,22 0 0,-21 21 16,20 1-16,22-1 0,-21 0 15,21 1-15,-1-1 0,1 0 0,21 22 16,0-22-16,0 1 16,0-1-16,21 0 0,1 1 0,-1-22 15,0 21-15,21-21 0,1 0 16,-22-21-16,42 0 0,-20 0 0,-1 0 15,0 0-15,1-21 0,-1 0 16,0 0-16,22-21 0,-22 20 0,-21-20 16,22 21-16,-1-21 0,0-1 0,-21 1 15,22 0-15,-22-22 0,21 22 16,-21-22-16,1 1 0,-22-1 0,0 1 16,21 20-16,-21-20 0,0 21 15,0-1-15,0 1 0,0 21 0,0 0 16,-21-1-16,-1 22 15,1 0-15,21 22 0,-21 20 16,21-21-16,0 21 0,0 22 16,0-22-16,0 22 0,0-1 0,0-20 15,0 20-15,0-21 0,0 22 16,0-22-16,0 1 0,0-1 0,0-21 16,0 21-16,21-20 0,-21-1 15,0 0-15,21 0 0,1-21 0,-1 0 16,0 0-16,0 0 0</inkml:trace>
  <inkml:trace contextRef="#ctx0" brushRef="#br0" timeOffset="23852.74">3641 4466 0,'21'0'31,"0"0"-15,0 0-16,0 0 0,22-21 16,-22 21-16,0-21 0,0 0 15,21 21-15,-20-21 0,-1-1 0,0 1 16,0 21-16,-21-21 16,0 0-16,0 0 0,0 0 0,0-1 15,-21 22-15,0 0 16,0 0-16,-1 0 0,-20 0 0,0 0 15,21 22-15,-22-1 0,1 0 0,0 0 16,20 0-16,1 22 0,-21-22 16,21 21-16,21 0 0,0-20 0,-21 20 15,21-21-15,0 0 0,0 22 16,0-22-16,0 0 0,21 0 0,0 0 16,0-21-16,0 21 0,0-21 0,1 0 15,-1 0-15,21 0 0,-21 0 16,22 0-16,-22 0 0,0 0 15,21-21-15,-21 21 0</inkml:trace>
  <inkml:trace contextRef="#ctx0" brushRef="#br0" timeOffset="24616.3">4487 4191 0,'0'0'0,"0"-21"0,21 21 0,-21-21 0,0 0 31,-21 21-15,0 21-16,0-21 0,0 21 15,0 0-15,-1 0 0,1 0 16,0 1-16,0-1 0,21 0 0,0 21 16,-21-42-16,21 21 0,0 1 15,0-1-15,0 0 0,0 0 0,21 0 16,0-21-16,0 0 16,0 21-16,1-21 0,-1 0 0,0 22 15,0-22-15,0 0 0,0 21 16,1-21-16,-22 21 0,21 0 15,-21 0-15,-21 0 16,-1-21-16,-20 22 0,21-22 16,-21 21-16,-1-21 0,1 0 0,0 21 15,-1-21-15,1 21 0,0-21 16,20 0-16,-20 0 0,21 0 16,0 0-16,0 0 0,-1 0 0,1 0 15,21-42-15,0 21 16,0-1-16,21 1 15,1 21-15,-1-21 0,0 21 0,0-21 16,0 0-16</inkml:trace>
  <inkml:trace contextRef="#ctx0" brushRef="#br0" timeOffset="25237.47">4826 4360 0,'63'0'16,"-41"0"-16,-1 0 16,0-21-16,0 21 15,0-21-15,0 0 0,1 0 0,-1 21 16,-21-21-16,21-1 0,-21 1 16,0 0-16,0 0 15,-21 21-15,0 0 16,-1 0-16,1 21 0,-21-21 15,21 21-15,0 22 0,-22-22 0,22 0 16,0 21-16,0 1 0,0-22 16,-1 21-16,22-21 0,0 22 15,0-22-15,0 0 0,0 21 0,0-21 16,22-21-16,-1 22 16,0-22-16,0 0 0,0 0 0,22 0 15,-22 0-15,21 0 0,-21 0 0,22-22 16,-1 22-16,0-21 0,-21 0 15,22 0-15,-1 0 0,-21 0 0,22-1 16</inkml:trace>
  <inkml:trace contextRef="#ctx0" brushRef="#br0" timeOffset="25473.32">5461 3937 0,'0'-21'16,"0"42"-16,0-63 0,0 21 0,0-1 0,0 1 15,0 42 1,0 1-16,0 20 0,-21 0 15,21 1-15,-21-1 0,21 21 16,-22-20-16,22 20 0,-21 1 16,21-22-16,0 0 0,-21 1 0,0-1 15,21 0-15,0 1 0,0-22 0,0 0 16,-21 0-16,21 0 0,0 1 16,21-22-16,0 0 15,0 0-15,22 0 16,-22-22-16,0 22 0,21-21 0,-21 0 15</inkml:trace>
  <inkml:trace contextRef="#ctx0" brushRef="#br0" timeOffset="25828.63">5673 4382 0,'0'0'0,"-22"0"16,1 0-1,21 21-15,21-21 31,1 0-31,-1 0 0,0 0 16,21 0-16,-21 0 0,1 0 0,-1-21 16,0-1-16,21 22 0,-21-21 15,1 0-15,-1 21 0,0-21 0,-21 0 16,0 0-16,0-1 16,0 1-16,-21 21 15,0 0-15,-22 0 0,22 0 0,0 0 16,-21 21-16,-1-21 0,22 22 15,-21-1-15,21 21 0,-1-21 0,1 0 16,0 22-16,0-22 0,21 0 0,0 21 16,0-20-16,0-1 0,0 0 15,0 0-15,0 0 0,21-21 0,0 21 16,22-21-16,-22 0 0,21 0 0,0 0 16,1 0-16,-1 0 0,0 0 15,1-21-15,20 21 0,-20-21 0</inkml:trace>
  <inkml:trace contextRef="#ctx0" brushRef="#br0" timeOffset="26332.34">6456 4212 0,'0'0'0,"0"-21"0,0 0 16,0 0-16,-21 21 16,-1 21-1,22 0-15,-21 0 0,0 22 16,0-22-16,0 21 0,21-21 0,-21 22 15,21-22-15,-22 21 0,22-21 16,-21 0-16,21 22 0,0-22 0,0 0 16,0 0-16,0 0 0,21 1 15,1-22-15,-1 0 16,0 0-16,0 0 0,21 0 16,-20 0-16,20 0 0,-21 0 0,21-22 15,-20 1-15,20 21 0,0-21 0,1 0 16,-1 0-16,0-22 0,1 22 15,-1-21-15,-21 0 0,21-1 0,1 1 16,-22 0-16,21-22 0,-21 22 16,1-22-16,-1 1 0,0 20 0,-21 1 15,0 0-15,0 21 0,0-1 0,0 1 16,-21 21 0,0 21-16,-1 1 15,1 20-15,0 0 0,0 1 0,0-1 16,0 21-16,-1 1 0,1-22 15,0 22-15,0-22 0,21 0 0,0 1 16,0-1-16,0 0 0,0-20 0,0-1 16,0 21-16,21-21 15,-21 0-15,21-21 0,0 0 0,1 0 16,-1 0-16,0 0 0,21 0 16,-21 0-16,1 0 0,20-21 0,-21 21 15,0-21-15,0 0 0,1 0 0,-1 0 16</inkml:trace>
  <inkml:trace contextRef="#ctx0" brushRef="#br0" timeOffset="26508.24">6900 4149 0,'0'0'16,"-21"0"-16,0 0 0,21 21 0,0 0 15,21 0 1,0-21-16,0 0 15,22 0-15,-1 0 0,0 0 0,1 0 16,-1-21-16,0 21 0,1-21 16,-1 0-16</inkml:trace>
  <inkml:trace contextRef="#ctx0" brushRef="#br0" timeOffset="26947.99">8911 3895 0,'0'0'0,"0"-64"16,0 43-1,-21 21 1,0 0-16,21 21 0,-21 0 16,21 1-16,-22 20 0,22 0 0,-21 1 15,0 20-15,21-21 0,-21 22 16,21-22-16,-21 22 0,0-22 0,21 0 15,-22 1-15,1-22 0,0 21 0,21-21 16,0 1-16,-21-1 0,21 0 16,-21 0-16,42-21 31,0 0-31,0 0 0,0-21 16,22 0-16,-22 0 0,0-22 15,21 22-15,-20 0 0</inkml:trace>
  <inkml:trace contextRef="#ctx0" brushRef="#br0" timeOffset="27600.13">9165 3831 0,'0'0'0,"-21"21"16,21 22-16,-21-1 0,0 0 0,21 1 15,-22 20-15,1-20 0,21 20 16,0-21-16,-21 1 0,21-1 0,-21 0 15,21-20-15,-21 20 0,21-21 0,0 0 16,0 0-16,0 1 16,0-1-16,21-21 15,0-21 1,0 21 0,0-22-16,1 1 0,-22 0 0,21 0 15,0 0-15,0-22 0,0 22 0,0-21 16,-21 21-16,22 0 0,-1-1 15,-21 1-15,0 0 0,21 21 0,0 0 16,-21 21 0,0 0-16,0 1 0,0-1 0,0 0 15,0 0-15,0 0 0,0 0 0,0 1 16,0-1-16,21 0 0,0 0 16,-21 0-16,22 0 0,-1 1 0,0-1 15,0-21-15,0 21 0,0-21 0,1 0 16,20 0-16,-21 0 15,21 0-15,1 0 0,-22 0 0,21 0 16,1 0-16,-1-21 0,0 0 0,-21 21 16,22-22-16,-1 1 0,-21 0 15,0 0-15,1-21 0,-1 20 0,-21 1 16,0-21-16,0 21 0,0-43 16,0 43-16,-21 0 15,-1 0-15,1 21 0,0 0 0,-21 0 0,21 21 16,-1 0-16,1 0 0,0 0 0,21 1 15,0-1-15,0 21 0,0-21 16,0 0-16,0 1 0,0-1 0,0 0 16,0 0-16,21 0 0,0 0 0,1-21 15,-1 0-15,21 22 16,-21-22-16,22 0 0,-1 0 0,-21 0 16,21 0-16,1 0 0,-1 0 0,0-22 15,-20 22-15,20-21 0,-21 0 16,0 0-16,0 21 0,-21-42 0,0 20 15,0 1-15</inkml:trace>
  <inkml:trace contextRef="#ctx0" brushRef="#br0" timeOffset="27804.02">8996 4191 0,'0'0'0,"0"21"0,-21-21 15,42 0 1,0 0 0,0 0-16,0-21 0,22 21 0,-22-21 15,21 21-15,0 0 0,-20-21 16,20 0-16,0 21 0,-21-22 0,22 22 16,-1-21-16</inkml:trace>
  <inkml:trace contextRef="#ctx0" brushRef="#br0" timeOffset="28463.64">12234 4128 0,'0'0'0,"0"-22"0,21-20 0,-21 21 0,0 0 16,0-22-16,0 22 0,0 0 15,0 0-15,0 0 0,0 0 0,-21-1 16,0 22-16,0 0 0,0 0 16,-22 0-16,22 0 0,0 22 15,0-1-15,-21 21 0,20-21 0,1 22 16,0 20-16,0-21 0,0 1 16,0 20-16,21-20 0,0 20 15,0-21-15,0 1 0,0-1 0,0 0 16,0-20-16,0 20 0,21-21 0,0 0 15,0 0-15,21 1 0,22-22 16,-22 0-16,1 0 0,-22 0 16,21 0-16,0-22 0,1 22 0,-1-21 15,0 0-15,1 0 0,-22 0 16,21-22-16,-21 22 0,22-21 0,-43 21 16,21-22-16,-21 1 0,0 0 15,0-1-15,0 1 0,-21 0 0,0-1 16,-1 22-16,-20-21 0,0 0 15,21 20-15,-43 1 0,22 0 16,-1 21-16,1 0 0,0 0 0,-1 0 16,1 21-16,21 0 0,-21 1 0,20-1 15,1 21-15,21-21 0,0 22 16,0-1-16,0 0 0,0-21 0,21 22 16,1-22-16,-1 21 0,0-21 15,21 1-15,1-22 0,-22 21 16,21-21-16,22 0 0,-22 0 0</inkml:trace>
  <inkml:trace contextRef="#ctx0" brushRef="#br0" timeOffset="28804.44">12912 4022 0,'0'0'0,"0"-21"0,-22 42 15,22 0 1,-21 0-16,21 21 0,0 1 0,0-1 15,0 0-15,0 22 0,-21-22 16,21 22-16,0-22 0,0 22 0,0-1 16,0 1-16,0 20 0,-21-20 0,21 20 15,0 1-15,0 0 0,0-1 0,-21 1 16,0 0-16,21-1 0,-22-20 16,1 21-16,0-1 0,0-20 15,0 20-15,21-20 0,-21-1 0,-1-20 16,1-1-16,0 0 0,21 1 0,0-1 15,-21-21-15,21 0 0,0-42 32,0 0-32,0 0 15,21-21-15,0 20 0,-21-41 0,21 21 16,1-22-16,-1 1 0,0-22 16,21 21-16</inkml:trace>
  <inkml:trace contextRef="#ctx0" brushRef="#br0" timeOffset="29112.27">12933 4339 0,'0'0'0,"0"-42"0,-21-22 16,21 22-16,-22 0 0,22-1 15,0 22-15,0 0 0,0 0 0,0 0 16,22 0-16,-1-1 0,21 22 0,-21 0 16,22 0-16,-1 0 15,0 0-15,1 0 0,-1 22 0,0-1 0,1 21 16,-1-21-16,-21 22 0,0-1 15,0-21-15,-21 21 0,0 1 0,0-1 16,0-21-16,-21 22 0,0-22 0,-21 0 16,-1 0-16,1 0 0,0 0 15,-1 1-15,1-1 0,0-21 16,-1 0-16,1 21 0,0-21 0,21 0 16,-1 0-16,1 0 0,21-21 31,0 0-31,21 21 0,1-22 0,-1 1 15,21 0-15,0-21 0,-20 21 16</inkml:trace>
  <inkml:trace contextRef="#ctx0" brushRef="#br0" timeOffset="30584.38">13674 3810 0,'0'0'0,"0"-21"31,0 42-31,0 0 15,0 0-15,0 1 0,0-1 0,-22 21 16,1 0-16,21 1 0,-21-1 16,21 0-16,0 1 0,0-1 0,-21-21 15,21 22-15,0-1 0,0-21 0,0 21 16,0-20-16,0-1 0,0 0 16,0 0-16,21-21 0,0 0 15,0 0-15,1 0 16,-1 0-16,0 0 15,0 0-15,0-21 0,0 0 0,1 0 0,-1-1 16,0 1-16,0 0 16,0 0-16,0-21 0,1 20 0,-22-20 15,21 21-15,-21 0 0,21 0 0,-21-1 16,0 44 15,0-1-31,0 0 0,0 0 0,-21 0 16,21 22-16,-21-22 0,21 0 15,0 0-15,0 0 0,0 0 0,0 1 16,0-1-16,0 0 0,0 0 16,21-21-1,0 0-15,0 0 0,0 0 0,0 0 16,1 0-16,-1 0 16,0-21-16,21 0 0,-21 21 0,22-21 15,-22-1-15,21 1 0,-21-21 0,1 21 16,-1 0-16,0-1 0,0 1 15,-21-21-15,21 21 0,-21 0 16,0 42 0,-21 0-16,21 0 15,0 0-15,-21 0 0,21 1 0,-21-1 16,21 0-16,-21 21 16,21-21-16,0 1 0,0-1 15,0 0-15,0 0 0,21 0 16,0-21-16,0 0 15,0 0-15,0 0 0,1 0 0,-1 0 16,0 0-16,0 0 0,-21-21 0,21 0 16,0 21-16,-21-21 0,22 0 15,-22-1-15,0 1 0,0 0 0,0 0 16,0-21-16,0 20 0,-22 1 16,1 0-16,0 0 0,21 0 0,-21 0 15,0-1-15,0 22 0,21-21 16,-22 21-16,22-21 31,22 21-31,-1 0 0,-21-21 16,42 21-16,-21 0 0,0-21 15,1 21-15,-1 0 0,21-21 0,-21 21 16,0 0-16,1 0 16,-1 0-16,0 0 0,0 21 0,0 0 15,0 0-15,1 0 0,-22 0 16,0 22-16,0-22 0,0 0 0,0 21 15,0-20-15,0-1 0,0 0 0,0 0 16,0 0-16,0 0 0,0 1 16,0-1-16,0 0 15,0 0 1,0-42 15,0 0-31,0 0 16,0-1-16,0-20 15,0 21-15,21 0 0,0-22 0,0 22 16,0-21-16,0 21 0,1-22 16,20 22-16,0-21 0,-21 21 15,22 0-15,-22-1 0,21 22 0,-21 0 0,22 0 16,-22 0-16,0 0 0,0 22 16,0-1-16,-21 21 15,0 0-15,0-20 0,0 20 0,0-21 16,-21 21-16,0-20 0,21-1 15,0 0-15,-21 21 0,21-21 0,0 1 16,0-1-16,0 0 16,21-21-1,0 0-15,22 0 0,-22 0 0,21 0 16,0-21-16,-20 0 0,20 21 16,0-22-16,1 1 0,-22 0 0,21 0 15,0 0-15,-20 0 0,20-22 16,-21 22-16,0-21 0,22 21 15,-43-22-15,21 22 0,-21-21 0,21 21 0,-21-1 16,-21 22 0,0 0-1,-1 22-15,1-22 0,0 21 0,21 21 16,-21-21-16,21 0 0,-21 22 16,21-22-16,0 0 0,0 21 15,0-20-15,0-1 0,0 21 0,0-21 16,0 0-16,0 1 0,0-1 0,0 0 15,0 0-15,0 0 16,-21-21 0,-1 0-1,22-21 1,0 0 0,0 0-16,-21 0 0,21-1 15,-21 1-15,0 0 0,21-21 0,-21 21 16,0-1-16</inkml:trace>
  <inkml:trace contextRef="#ctx0" brushRef="#br0" timeOffset="30780.27">14880 3641 0,'0'0'0,"-21"0"0,0 0 16,0 0-16,21-21 15,-22 21-15,1 0 16,21-22 0,-21 22-1,0 0-15,0 0 0</inkml:trace>
  <inkml:trace contextRef="#ctx0" brushRef="#br0" timeOffset="30960.21">13568 3852 0,'0'0'0,"-43"22"0,22-1 31,42-21-31,1 0 16,-1 0-16,0 0 0,0 0 16,21 0-16,1 0 0,-1 0 0,0 0 15,1-21-15,20 21 0,-20-22 16,20 22-16,1-21 0</inkml:trace>
  <inkml:trace contextRef="#ctx0" brushRef="#br0" timeOffset="31827.7">17314 3937 0,'0'0'0,"21"0"31,1 0-31,-1-21 16,21 0-16,0 21 0,1-21 0,-1-1 16,0 1-16,1 0 0,20 0 0,-20 0 15,-1 0-15,-21-1 0,21-20 16,-20 21-16,-1-21 0,0 20 0,-21-20 16,0 0-16,0 21 0,0-22 15,0 1-15,-21 0 0,0 20 0,-1 1 16,1-21-16,0 21 0,-21 21 15,21 0-15,-1 0 0,-20 0 0,21 0 16,0 21-16,-22 0 16,22 21-16,0 1 0,-21-1 0,21 0 15,-1 22-15,1-1 0,0 1 0,0-1 16,0 22-16,0-21 0,21 20 16,0 1-16,0 0 0,0-1 15,-22 1-15,22 0 0,0 20 0,0-20 16,-21 21-16,21 0 0,-21 21 0,21-21 15,-21-1-15,0 22 0,0-21 0,-1 21 16,1-21-16,0 0 0,-64 84 16,64-84-16,-21-21 15,21-22-15,0 22 0,-1-21 0,1-1 16,21-21-16,0 1 0,0-1 0,0-21 16,0 0-16,21-21 15,1 0-15,-1 0 0,21-42 16,0 21-16,1-21 0,-1 20 0,22-20 15,-22 0-15,21-22 0,1 22 0,-1-22 16,1 1-16,-1-1 0,1 1 0,-1-22 16,1 1-16,-1-1 0,1 0 15,-22 1-15,1-1 0,-22 0 16,0 1-16,-21-1 0,0 0 0,-21 1 16,0 20-16,-22-21 0,1 22 15,0-1-15,-22 22 0,22-21 0,-22 20 16,1 1-16,-1 21 0,22 0 0,0-22 15,-1 22-15,1 21 0,21-21 16,0 21-16,42-21 31,0 21-31,21 0 0,-21 0 16,22 0-16,-22 0 0,21-21 0,-21 21 16,22-22-16,-1 1 0,-21 21 15,22-21-15,-22 0 0,21 21 0</inkml:trace>
  <inkml:trace contextRef="#ctx0" brushRef="#br0" timeOffset="32237.48">17907 4064 0,'-21'0'0,"42"0"0,-42-21 0,21 0 0,-21 0 16,21-1-16,0 1 15,0 0-15,0 0 0,21 0 16,0 0-16,0-1 15,21 22-15,-20 0 0,-1 0 16,0 0-16,21 0 0,-21 0 0,1 0 16,20 0-16,-21 0 0,0 0 15,0 22-15,1-1 0,-22 21 16,0-21-16,0 22 0,0-22 0,0 21 16,0 0-16,0-20 0,-22 20 15,1-21-15,0 21 0,0-20 0,0-22 16,0 42-16,-1-42 15,22-21 17,0 0-32,0-1 15,0 1-15,22 0 0,-1-21 0,-21 21 16,21-22-16,0 22 0,-21-21 0,21 21 16,0-22-16,-21 22 15,22 0-15,-1 0 0,0 21 0,-21-21 16,21-1-16,21 22 0,-20 0 0,-1-21 15,0 21-15,21 0 0,-21 0 16</inkml:trace>
  <inkml:trace contextRef="#ctx0" brushRef="#br0" timeOffset="33152.69">18902 3810 0,'-43'0'31,"1"0"-31,21 21 0,0-21 15,-22 21-15,22 1 0,0-1 0,0 0 0,0 0 16,0 0-16,21 0 0,0 1 16,0-1-16,0 21 0,0-21 15,0 0-15,0 1 0,21-1 16,0-21-16,0 21 16,0-21-16,0 0 0,1 0 0,-1 0 15,0 0-15,0-21 16,-21 0-16,0-1 0,0-20 15,0 21-15,0 0 0,0 0 16,0-1-16,0-20 0,0 21 16,21 0-16,-21 0 0,21-1 15,1 1-15,-22 0 0,21 0 16,0 0-16,0 0 0,0 21 0,0 0 16,22-22-16,-22 22 0,0 0 0,21 0 15,-20 0-15,-1 0 0,21 22 16,-21-1-16,0-21 0,1 42 0,-22-21 15,0 0-15,21 1 0,-21 20 16,0-21-16,0 21 0,0-20 0,0 20 16,-21-21-16,21 21 0,0-20 15,-22-1-15,1 0 0,0 0 16,21 0-16,-21-21 16,0 0-1,21-21 1,0 0-16,0 0 0,0 0 0,0-1 15,0 1-15,0-21 0,21 21 16,0-22-16,0 22 0,0-21 0,1 21 16,-1 0-16,0-22 0,21 22 15,-21 0-15,22 0 0,-1 21 0,-21-21 16,22 21-16,-22 0 0,21 0 16,0 0-16,-20 0 0,20 0 0,21 21 15,-41 0-15,-1 0 0,-21 0 16,0 0-16,0 1 0,0 20 15,0-21-15,0 21 0,0-20 16,0-1-16,0 21 0,0-21 16,0 0-16,0 1 0,-21-22 0,-1 21 15,22 0-15,-21-21 16,0 0-16,0 0 16,21-21-16,-21 0 0,21-1 15,0 1-15,0-21 16,0 21-16,21-22 0,0 22 0,0 0 15,22-21-15,-22 21 0,21-22 16,0 22-16,1-21 0,-1 21 0,0-1 16,1 1-16,-22 0 0,21 21 0,1 0 15,-1 0-15,-21 0 16,21 0-16,-20 21 0,-1 0 0,0 1 16,0-1-16,0 0 0,-21 21 15,0-21-15,0 22 0,0-1 0,0 0 16,0-20-16,-21 20 0,0 0 0,0-21 15,0 1-15,-1 20 0,1-21 16,21 0-16,-21 0 0,0-21 0,0 22 16,0-1-16,-1-21 0,1 0 15,0 21-15,-21-21 0</inkml:trace>
  <inkml:trace contextRef="#ctx0" brushRef="#br0" timeOffset="34171.74">3387 5694 0,'0'0'0,"0"-21"16,0-43 0,0 43-16,0 0 0,0 0 15,0 0-15,0-1 0,0 1 0,0 0 16,0 0-16,0-21 0,0 20 16,0 1-16,0 0 0,0 0 15,-22 21 1,1 0-16,-21 0 15,21 21-15,-22 0 0,22 0 0,-21 1 16,21 20-16,-22-21 0,22 21 16,-21 1-16,0 20 0,20-20 15,22-22-15,0 21 0,0-21 16,0 0-16,0 22 0,0-22 0,22 0 16,-1 21-16,0-20 0,0-1 15,21 21-15,-20-21 0,20 0 0,0 1 16,-21-1-16,22 0 0,-22 0 15,0 0-15,0 22 0,0-22 0,-21 0 16,0 0-16,0 0 16,-21 0-16,-21 1 0,21-22 15,-22 21-15,1-21 0,0 0 0,-1 0 16,1 0-16,0 0 0,-1 0 16,1 0-16,-21 0 0,20 0 0,1-21 15,0-1-15,20 1 0,-20 0 0,0 0 16,21 0-16,-1 0 0,1-1 15,0-41-15,21 42 0,0 0 16,0-1-16,0-20 0,0 21 16,21 0-16,0 21 0,22-21 0,-1-1 15,0 22-15,22 0 0,-22 0 16,22 0-16,-22 0 0</inkml:trace>
  <inkml:trace contextRef="#ctx0" brushRef="#br0" timeOffset="34388.11">3683 5969 0,'0'0'0,"0"21"0,0 0 0,0 1 15,-21-1-15,0 0 16,-1 0-16,1-21 0,21 21 0,0 0 16,-21 1-16,0-22 0,21 21 0,0 0 15,0-42 48,0 0-63,21-1 0</inkml:trace>
  <inkml:trace contextRef="#ctx0" brushRef="#br0" timeOffset="34552.56">3662 5779 0,'0'0'16,"0"-22"-16,0 1 0,-21 21 31,-1 0-31,22 21 0,-21-21 16,21 22-16,0-1 15,0 0-15,21-21 16,1 0-16,-1 0 0,0 21 16,0-21-16</inkml:trace>
  <inkml:trace contextRef="#ctx0" brushRef="#br0" timeOffset="35456.43">3958 5948 0,'0'0'0,"0"21"0,0 64 31,0-64-31,0 0 0,-21 0 16,21 0-16,0 1 0,-21-22 15,21 21-15,-21 0 0,21 0 16,0-42 15,0 0-15,0 0-16,0-1 0,21 1 15,0 0-15,0 0 0,-21 0 0,21 0 16,0-22-16,1 22 0,-22 0 0,21-21 16,0 42-16,0-22 0,0 22 15,0 0-15,-21 22 16,0-1-1,0 0-15,0 21 0,0-21 0,0 1 16,22-1-16,-22 42 0,21-42 16,-21 1-16,0-1 0,21 0 15,0 0-15,0-21 0,0 21 0,1-21 16,-1 0-16,0 0 0,21 0 16,1 0-16,-22 0 0,21 0 15,0 0-15,1 0 0,-1-21 0,0 0 16,1 21-16,-1-21 0,-21 0 0,22-1 15,-22 1-15,0 0 0,0 0 0,0-21 16,-21 20-16,0-20 0,0 21 0,0 0 16,0-22-16,-21 22 0,0 0 15,-21 0-15,20 21 0,1 0 16,-21 0-16,0 0 0,20 0 16,-20 21-16,0-21 0,21 21 0,-22 0 15,22 1-15,0-1 0,0 0 0,0 0 16,21 0-16,0 0 0,0 1 15,0-1-15,0 0 0,21-21 16,0 21-16,0-21 0,0 0 16,0 0-16,1 0 0,20 0 0,-21 0 15,0 0-15,22 0 0,-22 0 0,0 21 16,0-21-16,0 21 0,0 1 16,1-1-16,20 21 0,-42 0 15,21-20-15,-21 20 0,21 0 16,-21 1-16,0-1 0,21 21 15,-21-20-15,22 20 0,-22-20 0,0-1 16,0 21-16,0-20 0,0 20 0,0-20 16,0 20-16,0-21 0,0 22 15,0-22-15,-22 22 0,1-22 0,0 0 16,0 1-16,0-1 0,0 0 0,-22 1 16,22-22-16,0 0 0,-21 0 15,-1 0-15,22 1 0,-21-22 16,-1 0-16,1 0 0,-21 0 0,20 0 15,1 0-15,0-22 0,-22-20 0,22 21 16,-1-21-16,1-1 0,21 1 16,-21-22-16,20 22 0,1-21 0,0 20 15,21-20-15,0-1 0,0 22 0,0-22 16,0 1-16,0 21 0,21-22 16,0 1-16,22 20 0,-22-20 15,0-1-15,21 22 0,1-22 0,-1 1 16</inkml:trace>
  <inkml:trace contextRef="#ctx0" brushRef="#br0" timeOffset="35720.44">5101 5419 0,'0'0'0,"-63"0"31,41 0-31,1 21 0,0 21 15,21-21-15,0 22 0,-21-1 0,21 0 16,-21 22-16,21-22 0,0 22 16,-21-22-16,21 0 0,0 1 0,0-1 15,0-21-15,0 22 0,0-22 16,0 0-16,0 0 0,0 0 0,0 0 16,21-21-16,0 0 15,0 0-15,0 0 0,0 0 16,1 0-16,-1-21 0,0 21 0,0-21 15</inkml:trace>
  <inkml:trace contextRef="#ctx0" brushRef="#br0" timeOffset="36052.37">5165 5927 0,'21'0'47,"0"0"-47,0 0 0,0 0 15,0 0-15,1-21 0,-1-1 0,0 22 16,21-21-16,-21 0 16,1 21-16,-1-21 0,0 0 0,-21 0 15,0-1-15,0 1 16,-21 21-16,0-21 0,-1 21 16,1 0-16,0 0 0,0 21 0,-21 0 15,20-21-15,1 43 0,0-22 16,0 0-16,0 0 0,0 22 0,21-22 15,-22 21-15,22-21 0,0 22 16,0-22-16,0 0 16,0 0-16,22-21 0,-1 0 0,0 21 15,0-21-15,21 0 0,1 0 0,-22 0 16,21 0-16,1-21 0,-1 0 16,0 21-16</inkml:trace>
  <inkml:trace contextRef="#ctx0" brushRef="#br0" timeOffset="36732.25">7133 5694 0,'0'-21'32,"0"0"-32,0-1 15,21 1-15,-21 0 0,21 0 16,1 0-16,-1 0 0,-21-1 15,21-20-15,0 21 0,-21 0 0,0 0 16,0-1-16,0 1 0,0 0 16,0 0-16,0 0 0,0 0 0,-21 21 15,0 0-15,0 0 0,-1 0 16,1 0-16,-21 0 0,21 0 16,-22 21-16,22 0 0,-21 0 0,21 0 15,0 0-15,21 1 0,0-1 16,0 0-16,0 0 0,0 0 0,0 0 15,0 22-15,21-22 0,0 0 0,0 21 16,0-20-16,0-1 0,22 21 16,-22-21-16,0 22 0,0-22 15,0 0-15,1 21 0,-1-21 0,-21 1 16,0 20-16,0-21 0,0 0 16,0 0-16,-21 1 0,-1-1 0,-20 0 15,0 0-15,-1 0 0,-20 0 16,21-21-16,-22 0 0,1 22 0,20-22 15,-20 0-15,20 0 0,-20 0 0,21 0 16,-1-22-16,22 1 0,-21 0 0,21 21 16,-1-21-16,1-21 0,0 20 15,21-41-15,0 42 0,0-22 16,0 1-16,0 21 0,0-21 16,0 20-16,21-41 15,0 21-15,1 20 0,20 1 0,0 0 16,1 21-16,-1-21 0,0 0 15,1 21-15,20 0 0,-21 0 0</inkml:trace>
  <inkml:trace contextRef="#ctx0" brushRef="#br0" timeOffset="37100.51">7302 5884 0,'0'0'16,"22"0"-16,-22 22 0,21-22 0,0 0 15,0-22 1,0 1-16,0 0 0,1 0 16,-1 0-16,-21 0 15,0-1-15,21 1 0,-21 0 0,0-21 16,0 21-16,0-1 0,0-20 0,0 21 16,0 0-16,0 0 0,-21 21 15,0 0-15,-1 0 0,1 0 16,0 0-16,0 21 0,21 21 0,-21-21 15,0 22-15,21-1 0,-22 0 16,22 1-16,0-1 0,0 0 0,0 1 16,0-1-16,0-21 0,0 21 15,0-20-15,0-1 0,22 0 16,-22 0-16,21-21 0,0 0 0,0 0 16,21 0-16,-20 0 0,20 0 15,-21 0-15,21 0 0,1-21 0,-1 0 16,0 0-16,1-1 0,-1 1 0,0-21 15,1 21-15</inkml:trace>
  <inkml:trace contextRef="#ctx0" brushRef="#br0" timeOffset="37356.18">8191 5059 0,'0'0'0,"-63"106"31,42-64-31,0 0 0,21 1 16,0-1-16,-22 22 0,1-22 0,21 21 16,-21 1-16,21-1 0,-21-20 0,0 20 15,21-20-15,-21 20 0,21-21 16,-22-20-16,22 20 0,0-21 0,-21 21 16,21-20-16,0-1 0,0 0 15,21-21 1,1 0-1,-1-21-15,0 0 0,0-1 0</inkml:trace>
  <inkml:trace contextRef="#ctx0" brushRef="#br0" timeOffset="37740.54">8191 5863 0,'0'0'0,"0"21"0,0 1 0,0-1 16,22-21-1,-1 0 1,0 0-16,0 0 16,0 0-16,0-21 0,1 21 0,-1-22 15,0 22-15,0-21 16,0 0-16,-21 0 0,21 0 16,-21 0-16,0-1 0,0 1 0,0 0 15,0 0-15,0 0 0,-21 0 16,0 21-16,0 0 0,0 0 15,0 0-15,-1 0 0,1 0 16,0 21-16,0 0 0,0 0 0,0 0 16,-1 0-16,1 22 0,21-22 15,-21 0-15,21 21 0,0-20 0,0-1 16,0 0-16,21 21 16,0-21-16,1-21 0,-1 22 0,0-22 15,0 0-15,0 0 0,0 21 16,1-21-16,-1 0 0,21 0 0,-21 0 15,22 0-15,-22-21 0,21 21 0,-21-22 16,22 1-16</inkml:trace>
  <inkml:trace contextRef="#ctx0" brushRef="#br0" timeOffset="38248.55">9059 5588 0,'0'0'0,"-21"0"16,0 0-16,0 0 0,0 0 15,-1 0-15,1 21 0,0 0 0,0 1 16,0-1-16,0 21 0,-1-21 0,1 0 16,0 22-16,0-22 0,21 21 15,-21-21-15,21 22 0,0-22 0,0 0 16,0 0-16,0 0 0,0 1 16,0-1-16,21-21 0,0 21 0,0-21 15,0 0-15,1 0 0,-1 0 16,21 0-16,-21 0 0,22 0 0,-22 0 15,21-21-15,0 0 0,-20-1 16,20 1-16,-21 0 0,21 0 0,1-64 16,-1 43-16,-21 0 0,0-43 15,1 21-15,-1 22 16,-21-21-16,0 20 0,0 1 0,21-22 16,-21 43-16,0-21 0,21 0 0,-21 20 15,0 1-15,0 42 16,-21-21-1,21 22-15,-21 20 0,0-21 0,21 21 16,0 1-16,-22-1 0,1 0 16,0 1-16,21-1 0,0 22 0,0-22 15,-21 0-15,21 1 0,0-1 16,0 0-16,0 1 0,0-22 0,0 21 16,0-21-16,21 0 0,-21 1 15,21-1-15,0-21 0,1 21 16,-1-21-16,0 0 15,0 0-15,0-21 0,0 0 16,-21-1-16,22 1 0,-22 0 0</inkml:trace>
  <inkml:trace contextRef="#ctx0" brushRef="#br0" timeOffset="38416.12">9292 5567 0,'0'0'16,"-21"0"-16,42 0 31,0 0-31,0 0 0,1 0 16,20 0-16,-21 0 0,21 0 15,1-21-15,-1 0 0,0 21 0,1-22 16,-1 22-16,22-21 0</inkml:trace>
  <inkml:trace contextRef="#ctx0" brushRef="#br0" timeOffset="40108.33">11176 5906 0,'0'0'0,"0"21"0,21-42 31,0-1-31,0 22 16,1-21-16,-1 0 0,0 0 0,0-21 15,0 20-15,0 1 0,-21-42 16,22 20-16,-22 1 0,0 0 16,0-1-16,0 22 0,-22-63 15,1 41-15,0 22 0,-21-21 0,21 21 16,-22-1-16,1 1 0,21 0 16,-22 21-16,1 0 0,21 0 0,-21 0 15,20 21-15,-20 0 0,21 22 16,-21-22-16,20 0 0,1 21 0,0 1 15,21-1-15,0 22 0,-21-22 16,21 0-16,0 1 0,0 20 0,0-21 16,0-20-16,0 20 0,21-21 15,0 21-15,0-20 0,1-22 0,-1 21 16,0-21-16,21 0 0,1 0 16,-1 0-16,-21 0 0,21-21 0,1 21 15,-1-22-15,0 1 0,1 0 0,-1 0 16,0-21-16,-20 20 0,20-20 15,-21 0-15,0-1 0,0 1 0,1-21 16,-1 20-16,0 1 0,0 0 16,-21-22-16,0 22 0,21-1 15,0-20-15,-21 21 0,0-22 0,0 22 16,0-1-16,0 22 0,0-21 16,0 21-16,0 0 0,0-1 0,0 44 31,0 20-31,0-21 0,0 21 15,0 1-15,-21 20 0,0-20 0,21 20 16,-21 1-16,0-22 0,21 21 16,0-20-16,-21 20 0,21-20 0,0-1 15,0 0-15,0 1 0,0-1 0,0 0 16,0-21-16,21 1 16,0-1-16,0 0 0,0-21 0,0 0 15,1 0-15,20 0 0,-21 0 0,0 0 16,22 0-16,-22 0 0,0-21 15,0 0-15,21-1 0,-20 1 0,-1 0 16,0 0-16,-21 0 0,21-22 16,-21 22-16,0 0 0,0 0 0,0 0 15,0 0-15,0-1 0,0 1 0,-21 21 32,21 21-32,-21 1 15,21-1-15,-21 0 0,21 0 0,0 21 16,0-20-16,0-1 15,0 0-15,0 0 0,0 0 0,0 0 16,0 1-16,21-1 0,0 0 0,0-21 16,0 21-16,0-21 15,1 0-15,-1 0 0,0 0 0,0 0 16,21 0-16,-20-21 0,-1 0 0,0 0 16,0 21-16,0-22 0,22 1 15,-22-21-15,0 21 0,0 0 0,0-22 16,0 22-16,1-21 0,-22 21 15,0-1-15,21 1 0,-21 0 0,21 21 16,-42 21 15,0 0-31,21 1 16,-22 20-16,22-21 0,0 0 0,0 22 16,-21-22-16,21 0 0,0 0 15,0 0-15,0 0 0,0 1 0,0-1 16,0 0-16,21-21 0,1 0 15,-1 0-15,0 0 0,0 0 16,0 0-16,0 0 0,1 0 0,-1 0 16,0-21-16,0 0 0,0 21 0,0-22 15,-21 1-15,0 0 0,22-21 16,-22 21-16,0-1 0,0 1 16,0-21-16,0 21 0,0 0 0,-22-1 15,1 1-15,0 21 0,0-21 16,-21 21-16,20 0 0,1 0 0,0 0 15,0 0-15,0 0 0,0 0 0,21 21 16,21-21 0,0 0-1,0 0-15,0 0 0,0 0 0,22 0 16,-22 0-16,21 0 0,-21 0 16,1-21-16,20 21 0,-21-21 0,43 0 15,-43 21-15,0 0 0,0 0 16,-21-21-16,0 42 31,-21 0-15,21 0-16,-21 0 0,21 22 15,0-22-15,0 21 0,0-21 0,-21 22 16,21-1-16,0 0 0,0 22 0,-22-22 16,22 0-16,0 1 0,0 20 15,0-20-15,0-1 0,0 21 0,-21-20 16,21 20-16,-21 1 0,21-1 0,0 1 15,0-22-15,-21 22 0,21-1 16,-21 1-16,21-22 0,-21 0 16,21 1-16,0-1 0,0 0 0,0-21 0,-22 1 15,22-1-15,0 0 0,0-42 47,0 0-47,22-1 0,-22 1 16,21-21-16,0 21 0,0-22 0,0 1 15,0-21-15,-21 20 0</inkml:trace>
  <inkml:trace contextRef="#ctx0" brushRef="#br0" timeOffset="40408.21">12890 5736 0,'0'0'0,"-21"-42"0,0 21 0,0-22 15,21 22-15,0 0 0,0 0 0,0 0 16,0 0-16,0-1 0,0 1 15,21 21-15,21-21 16,-20 21-16,-1 0 0,21 0 0,-21 0 16,22 0-16,-1 0 0,-21 21 15,0-21-15,0 21 0,1 1 0,-22 20 16,0-21-16,0 21 0,0-20 0,-22-1 16,1 21-16,-21-21 0,0 0 15,20 1-15,-20-1 0,0 0 0,21-21 16,-22 21-16,22 0 0,0-21 15,0 0-15,0 0 0,42-21 32,0 21-17,0-21-15,21 0 0,1 21 16</inkml:trace>
  <inkml:trace contextRef="#ctx0" brushRef="#br0" timeOffset="40978.43">13822 5588 0,'0'0'0,"0"-21"16,-21-85 0,-1 85-16,1 0 15,0 0-15,0 21 0,0-22 0,0 22 16,-1 0-16,1 0 0,0 0 0,-21 0 15,21 0-15,-1 22 0,-20-1 16,21 0-16,0 0 0,-22 21 0,22-20 16,0 20-16,21 0 0,-21-21 0,21 22 15,0-1-15,0-21 0,0 0 16,0 1-16,0 20 0,0-21 0,21-21 16,0 21-16,0 0 15,22-21-15,-22 0 0,0 0 0,0 0 16,22 0-16,-22 0 0,0 0 0,0-21 15,0 21-15,22-21 0,-22 0 0,0 0 16,0-22-16,0 22 0,0-21 16,1 0-16,-1-1 0,0 1 0,-21 0 15,21-1-15,-21 1 0,21-22 16,-21 22-16,0-21 0,0 20 0,0 1 16,0-22-16,0 22 0,0 21 0,0-21 15,0 20-15,0 44 16,-21-1-1,21 21-15,-21 0 0,21 1 16,-21-1-16,21 22 0,-21-22 16,21 0-16,0 22 0,0-22 0,0 0 15,0 1-15,0-1 0,0 0 16,0 1-16,0 20 0,0-42 16,21 1-16,0-1 0,-21 0 0,21-21 15,0 0-15,0 0 16,1 0-16,-1 0 0,0 0 0,0 0 15,0-21-15</inkml:trace>
  <inkml:trace contextRef="#ctx0" brushRef="#br0" timeOffset="41413.32">14414 5355 0,'0'0'15,"-21"0"-15,0 0 16,0 21-16,0-21 0,0 22 15,21-1-15,-22 0 0,1 0 0,0 21 16,0-20-16,21-1 0,0 21 16,0-21-16,-21 22 0,21-22 0,0 0 15,0 0-15,0 0 0,21 0 0,0 1 16,0-22-16,0 21 16,1-21-16,-1 0 0,21 0 15,0 0-15,1 0 16,-22 0-16,0-21 0,21-1 0,-20 22 15,-1-21-15,-21 0 0,21-21 0,0 21 16,-21-22-16,21 22 0,-21-21 16,0 21-16,0-22 0,0 1 0,0 21 15,-21 0-15,0-1 0,0 1 0,21 0 16,-43 21-16,22 0 0,0 0 16,0 0-16,-21 0 0,20 21 0,-20-21 15,21 21-15,0 1 0,-22 20 0,22-21 16,0 0-16,0 22 0,21-22 15,0 0-15,0 21 0,0-21 16,0 1-16,0-1 0,21 0 0,-21 0 16,42-21-16,-20 21 0,-1-21 15,0 0-15,21 0 0,-21 0 0,22 0 16,-1 0-16</inkml:trace>
  <inkml:trace contextRef="#ctx0" brushRef="#br0" timeOffset="42391.54">14965 5355 0,'0'0'0,"-21"0"15,21 21 1,-22 1-16,1-1 0,21 0 0,0 0 16,-21 0-16,21 0 0,-21 22 15,21-22-15,0 21 0,0-21 0,0 1 16,0 20-16,0-21 0,0 0 15,0 0-15,0 1 0,21-22 16,0 0-16,0 0 16,1 0-16,-1 0 0,0-22 15,0 22-15,0-21 0,0 0 16,1 0-16,20 0 0,-21 0 0,0-1 16,0-20-16,1 21 0,-1 0 15,0 0-15,-21-1 0,0 1 16,0 0-16,-21 42 31,21 0-15,-21 1-16,21-1 0,0 0 0,0 0 15,0 0-15,0 0 0,0 1 16,0-1-16,21-21 0,-21 21 16,21-21-16,0 0 0,0 0 0,22 0 15,-22 0-15,0 0 16,0 0-16,0 0 0,0 0 0,1-21 15,-1 0-15,0-1 16,-21 1-16,0 0 0,0 0 16,0 0-16,0 0 0,0-1 0,-21 1 15,0 0-15,-1 0 0,1 0 16,0 21-16,21-21 16,0-1-1,21 22 1,0-21-16,22 21 0,-22-21 0,0 21 15,21 0-15,1-21 0,-1 21 16,-21 0-16,22 0 0,-22 0 0,0 0 16,0 0-16,0 0 0,0 21 15,-21 0-15,0 0 16,0 1-16,0-1 0,0 0 0,0 21 16,0-21-16,-21 1 0,0 20 15,21-21-15,-21 0 0,21 0 0,-21 1 16,21-1-16,0 0 0,-21 0 0,21 0 15,-22 0-15,1-21 32,0 0-17,21-21-15,0 0 16,0 0-16,0 0 0,0 0 16,0-22-16,21 22 15,0-21-15,1 21 0,20-22 0,-21 1 16,21 21-16,1-22 0,20-20 15,-20 42-15,-1 0 0,-21-1 16,21 22-16,-20 0 0,-1 0 0,0 0 16,0 22-16,0-1 0,0 0 15,-21 0-15,22 21 0,-22-20 0,0 20 16,0-21-16,0 21 0,0-20 0,0 20 16,-22-21-16,1 0 0,21 0 15,-21 22-15,21-22 0,-21 0 16,21 0-16,-21-21 0,21 21 15,0-42 17,21 0-32,0 21 15</inkml:trace>
  <inkml:trace contextRef="#ctx0" brushRef="#br0" timeOffset="42596.53">16552 5736 0,'-21'0'47,"0"21"-47,0-21 15,0 0-15,-1 0 16,1 22-16</inkml:trace>
  <inkml:trace contextRef="#ctx0" brushRef="#br0" timeOffset="44524.16">1101 8255 0,'0'0'0,"0"-21"0,21 21 15,-21-21-15,21 21 0,-21-21 0,0-1 16,0 1-16,21 21 16,-21-21-16,0 0 0,0 0 0,0 0 15,0-1-15,0 1 0,-21-21 16,0 21-16,0 21 0,-1-21 15,1-1-15,0 1 0,0 0 16,0 21-16,-22 0 0,22 0 0,0 0 16,-21 0-16,21 0 15,-22 0-15,22 21 0,-21 0 0,-1 22 16,22-22-16,-21 21 0,21 1 16,-22-1-16,22-21 0,0 21 0,0 1 15,21-1-15,0-21 0,0 0 16,0 1-16,0-1 0,21 0 0,0 0 15,0-21-15,1 0 0,20 0 16,-21 0-16,21 0 0,1 0 16,-1 0-16,0 0 0,1-21 0,-1 0 15,0 0-15,1-1 0,-22 1 16,21-21-16,-21 21 0,22 0 16,-22-22-16,0 22 0,0 0 0,-21-21 15,0 20-15,0 1 0,21 0 16,-21 0-16,0 0 0,0 0 15,-21 42 17,21 0-32,0 0 0,0 21 0,0 1 15,0-1-15,0 0 0,-21 22 16,21-22-16,0 1 0,0 20 0,0-21 16,0 22-16,0-22 0,0 1 15,0 20-15,0-21 0,0 1 0,0 20 16,0-20-16,-21-22 15,21 21-15,0 0 0,0-20 0,-21 20 0,0-21 16,21 0-16,-22 0 16,1-21-16,0 22 0,0-22 0,0 0 15,0 0-15,-22 0 16,22 0-16,0 0 0,0 0 0,0 0 16,-1-22-16,-20 1 0,21 0 15,0 21-15,0-21 0,-1 0 0,1 0 16,21-1-16,0 1 0,-21 0 15,21 0-15,0 0 0,0 0 16,0-1-16,21 1 16,0 0-16,1 21 0,-1-21 0,0 21 15</inkml:trace>
  <inkml:trace contextRef="#ctx0" brushRef="#br0" timeOffset="44816.08">1651 8594 0,'0'-21'62,"-21"21"-30,0 0-17,42 0 17,0 0-17</inkml:trace>
  <inkml:trace contextRef="#ctx0" brushRef="#br0" timeOffset="46760.39">1609 8573 0,'0'21'31,"0"-42"31,21 21-62,-21-22 16,21 22 62,0 0-78,0 0 16,22-21-16</inkml:trace>
  <inkml:trace contextRef="#ctx0" brushRef="#br0" timeOffset="47441.16">2794 8213 0,'0'0'0,"-21"0"15,0 0 1,21 21-16,-22-21 15,44 0 17,-1 0-32,21-21 0,-21 0 15,22-1-15,-1 22 0,0-42 16,-21 21-16,22 0 0,-1 0 0,-21-1 16,0 1-16,1 0 0,-1 0 15,-21 0-15,0 0 0,0-1 16,-21 22-16,-1 0 0,1 0 15,0 0-15,-21 0 0,-1 0 0,-20 0 16,21 0-16,-1 0 0,-20 22 16,20-1-16,1 0 0,0 0 0,-1 21 15,1-20-15,21 20 0,0-21 16,21 21-16,0-20 0,0 20 0,0-21 16,21 0-16,0 0 0,21 1 0,-20-1 15,20-21 1,0 0-16,1 21 0,-1-21 0,21 0 15,-20 0-15,-22 0 0,0 0 16,0 0-16,0 0 0,-21-21 16,-21 21-1,0 0-15,0 0 0,-21 0 16,-1 21-16,1-21 0,-22 21 0,22 0 16,0 0-16,-1-21 0,1 22 15,0-1-15,21 0 0,-22 0 16,22 0-16,21 22 0,0-22 0,0 0 15,0 0-15,0 0 0,21 0 16,0 1-16,1-22 0,-1 21 16,21-21-16,-21 0 0,22 0 15,-1 0-15,0 0 0,-21 0 0,22 0 16,-1-21-16,0-1 0,1 22 16,-1-21-16,0 0 0,1 0 15,-1 0-15</inkml:trace>
  <inkml:trace contextRef="#ctx0" brushRef="#br0" timeOffset="47652.03">3260 8340 0,'0'0'0,"0"-21"16,21 21 15,-21 21-31,0 0 0,0 0 16,21 0-16,0 0 0,-21 22 0,0-22 15,21 0-15,0 0 0,-21 0 16,0 1-16,0-1 0,0 0 0,0 0 15,22 0-15,-22 0 0,21-21 0,-21 22 16,21-22-16,0 0 16,0 0-16,0-22 0,1 22 15,-1-21-15,0 0 0</inkml:trace>
  <inkml:trace contextRef="#ctx0" brushRef="#br0" timeOffset="47852.39">3768 8297 0,'0'0'0,"-22"0"16,-20 0-16,21 0 0,-21 22 0,-1-1 16,22 0-16,-21 0 0,-1 0 0,1 0 15,0 1-15,21 20 0,-22-21 16,1 0-16,21 22 0,0-22 0,-1 0 16,1 21-16,0-21 0,21 1 15,0-1-15,0 0 0,0 0 0,0 0 16,21-21-16,0 0 15</inkml:trace>
  <inkml:trace contextRef="#ctx0" brushRef="#br0" timeOffset="48184.3">3916 8297 0,'0'0'0,"0"22"16,0-1-1,0 21-15,0-21 16,0 0-16,0 22 0,0-22 0,0 21 16,0 1-16,0-1 0,0 0 15,0 22-15,-21-1 0,21-20 16,0 20-16,0 1 0,-22 20 0,22-20 16,-21-1-16,21 1 0,-21-1 0,0 1 15,0-1-15,0 22 0,-1-22 16,1 1-16,0-1 0,0 1 0,0-22 15,21 1-15,0-1 0,0-21 0,0 0 16,0 0-16,21-21 16,0-21-16,0 21 0,0-42 15,1 21-15,-1-22 0,0 1 0,0 0 16,0-1-16,0-20 0,1 21 0,-1-22 16,0 1-16</inkml:trace>
  <inkml:trace contextRef="#ctx0" brushRef="#br0" timeOffset="48464.14">3937 8827 0,'0'0'0,"-21"-43"0,21-20 16,-21 20-16,21-20 0,-22-22 16,22 43-16,0 0 0,0 20 15,0-20-15,22 0 0,20-22 16,-21 43-16,0 0 0,0 21 0,1 0 16,-1 0-16,0 0 0,21 0 15,-21 0-15,1 21 0,-1 0 0,-21 22 16,0-22-16,21 21 0,-21-21 15,0 0-15,0 22 0,0-22 0,-21 0 16,0 21-16,-22-20 0,22-1 16,0-21-16,-21 21 0,20 0 0,1-21 15,0 0-15,0 21 0,21-42 32,0 0-17,0 0-15,21 0 0,0-1 0,0-20 16,22 21-16,-22 0 0</inkml:trace>
  <inkml:trace contextRef="#ctx0" brushRef="#br0" timeOffset="48688.01">4551 7938 0,'0'0'16,"21"-22"-16,-21 1 0,0 64 31,0-22-31,0 21 0,0 0 16,-21 1-16,0-1 0,21 0 0,0 1 15,-22 20-15,1-20 0,0-1 0,21 0 16,-21-21-16,21 22 0,0-1 16,-21-21-16,21 0 0,-21 1 0,21-1 15,0 0-15,21-21 16,0 0 0,0 0-16,0-21 0,0 21 0,22-21 0</inkml:trace>
  <inkml:trace contextRef="#ctx0" brushRef="#br0" timeOffset="49768.5">5080 8319 0,'0'0'0,"21"-22"0,-21 1 0,0 0 15,0-21-15,0 21 0,0-1 0,0 1 16,0 0-16,0 0 0,0 0 0,-21 21 16,21-21-16,-21 21 0,0 0 15,-1 0-15,1 0 0,0 21 0,-21 0 16,21 0-16,-1 0 0,1 22 15,-21-1-15,21-21 0,0 21 16,21 1-16,0-1 0,-22-21 0,22 22 16,0-22-16,0 21 0,0-21 0,0 0 15,0 1-15,22-1 0,-1-21 16,-21 21-16,21-21 0,21 0 0,-21 0 16,1 0-16,-1 0 0,0 0 0,0-21 15,21 21-15,-20-21 16,-1-1-16,0 1 0,0 0 0,-21 0 0,21 0 15,-21 0-15,21-1 0,-21-20 16,0 21-16,0-21 0,0 20 0,0-20 16,0 21-16,0 0 0,0 0 15,0 42 1,0 0 0,0 0-16,0 0 0,0 22 0,0-22 15,0 0-15,0 21 0,0-21 0,0 1 16,0-1-16,0 0 0,22 0 15,-1 0-15,0-21 0,0 0 0,-21 21 16,42-21-16,-20 0 0,-1 0 0,0 0 16,0 0-16,21 0 0,-20-21 15,-1 0-15,21 21 0,-21-21 0,0 0 16,1 0-16,-1-1 0,0 1 0,0 0 16,0 0-16,-21-21 15,0 20-15,0 1 0,0 0 0,21 0 16,-21 0-16,0 0 0,0 42 31,0 0-31,0 0 0,0 0 16,0 22-16,0-22 0,0 0 0,0 0 15,0 0-15,0 0 0,0 1 16,0-1-16,22-21 0,-1 21 0,0-21 16,0 0-16,0 0 0,0 0 0,1 0 15,-1 0-15,0 0 0,21 0 16,-21 0-16,22-21 0,-22 21 0,0-21 15,0-1-15,0 1 0,1 0 16,-1 0-16,0 0 0,-21 0 16,21-1-16,-21-20 0,0 21 0,0 0 15,0 0-15,-21 42 32,0 0-32,21 21 15,-21-21-15,21 1 0,0-1 0,-22 0 16,22 0-16,-21 0 0,21 0 15,-21 1-15,21-1 0,0 0 16,-21-21-16,21-21 47,0 0-47,0-1 0,0 1 16,0 0-16,21 0 0,0-21 15,0 20-15,1-20 0,-1 0 0,0-1 16,21 1-16,1 21 0,-22-21 15,21-1-15,0 22 0,1 21 0,-22 0 16,21 0-16,-21 0 0,1 0 0,-1 21 16,21 43-16,-42-43 15,0 21-15,0 1 0,0-22 0,0 21 16,0 0-16,0-20 0,0 20 0,0-21 16,-21 0-16,0 0 0,21 1 15,-21-1-15,21 0 0,0 0 16,-22-21-16,1 0 15,21-21 1,-21 21 0,21-21-16,-21 0 0,21-1 0,-21 1 15</inkml:trace>
  <inkml:trace contextRef="#ctx0" brushRef="#br0" timeOffset="49920.06">5778 7874 0,'0'0'0,"-42"-42"31,42 21-31,21 21 31,0 0-15,1 0-16,-1 0 0</inkml:trace>
  <inkml:trace contextRef="#ctx0" brushRef="#br0" timeOffset="50348.45">8128 7832 0,'0'-21'0,"0"42"0,0-64 0,0 22 0,0 0 15,-21 21 1,21 21-1,0 0-15,-21 1 0,21 20 0,0 0 16,0 1-16,0-1 0,0 0 16,-22 1-16,1-1 0,0 21 0,0-20 15,0-1-15,0-21 0,-1 22 0,1-22 16,0 21-16,21-21 0,-21 0 16,0 1-16,0-22 15,-1 0-15,1 0 16,0 0-16,0 0 15</inkml:trace>
  <inkml:trace contextRef="#ctx0" brushRef="#br0" timeOffset="51116.47">7514 8234 0,'0'0'0,"-21"0"0,21-21 16,-21 21-16,42 0 31,0 0-31,0 0 0,0-21 0,22 21 16,-1 0-16,43-22 15,-22 22-15,1-21 0,-1 0 16,-20 21-16,20-21 0,1 0 0,-1 0 16,-21-1-16,22 1 0,-22-21 0,1 21 15,-22 0-15,21-1 0,-21-20 16,0 21-16,-21 0 0,0 0 0,0-22 16,0 22-16,0 0 15,-21 21-15,0 0 16,0 21-16,21 0 15,-21 0-15,21 22 0,0-22 16,0 21-16,-21 1 0,21 20 0,-22-21 16,22 1-16,0-1 0,-21 0 0,0 1 15,0-22-15,21 21 0,-21-21 16,0 22-16,21-22 0,-22 0 0,22 0 16,22-21 15,-22-21-31,21 0 15,0 0-15,0 0 0,0-1 0,22 1 16,-22-21-16,0 21 0,0-22 16,0 1-16,0 21 0,1-21 0,-1 20 15,0 1-15,0 0 0,0 21 16,-21 21 0,0 0-16,0 1 0,0-1 15,0 0-15,0 0 0,0 21 0,0-20 16,0-1-16,0 21 15,0-21-15,0 0 0,21 1 0,1-1 0,-1-21 16,0 21-16,0 0 0,21-21 16,-20 0-16,20 0 0,0 0 15,1 0-15,-1 0 0,21 0 0,-20 0 16,-1-21-16,64-21 0,-64 20 16,1 1-16,-1 0 0,-21 0 15,21-21-15,-20 20 0,-1-20 0,-21 21 16,0-21-16,0 20 0,0-20 15,0 21-15,0 0 0,-21 21 16,-1 0-16,1 0 0,0 0 16,21 21-16,-21 0 0,0 0 0,0 22 15,21-22-15,-22 21 0,22 0 16,0-20-16,0 20 0,0-21 0,0 21 16,0-20-16,0-1 0,22 0 0,-1 0 15,0-21-15,0 21 0,0-21 16,0 0-16,1 0 0,20 0 0,-21 0 15,0 0-15,22 0 0,-22 0 0,0-21 16,21 21-16</inkml:trace>
  <inkml:trace contextRef="#ctx0" brushRef="#br0" timeOffset="52012.18">10964 8001 0,'0'0'0,"-21"-21"0,0 21 16,21-21-16,-21 0 0,21-1 0,0 1 15,0 0-15,0 0 0,0 0 0,21 0 16,0-1-16,0 1 0,22 0 16,-22 0-16,21 21 0,-21-21 0,22 21 15,-1 0-15,-21 0 0,21 0 0,-20 0 16,20 0-16,-21 21 15,0 0-15,0 0 0,-21 22 0,0-22 16,0 21-16,0 0 0,0-20 0,0 20 16,0 0-16,0 1 0,0-1 0,-21-21 15,0 21-15,21-20 0,-21-1 16,0 0-16,21 0 0,-21-21 0,21 21 16,-22-21-1,1 0-15,21-21 16,0 0-16,0 0 15,0 0-15,0-22 0,0 22 16,0-21-16,21-1 0,1 1 0,-1 0 16,21 21-16,-21-22 0,22 1 0,-1 21 15,-21-22-15,21 22 0,1 0 16,-1 0-16,0 21 0,-20 0 0,20 0 16,21 0-16,-41 21 15,-1 0-15,0 0 0,0 22 16,-21-22-16,0 21 0,21 43 15,-21-43-15,0-21 0,0 85 16,0-42 0,0-43-16,0 0 0,-21 0 15,21-42 17,0 0-32,0 0 15,0-22-15,0 22 0,0 0 0,21-21 16,-21-1-16,21 22 0,1-21 0,-1 0 15,0 20-15,21-20 16,1-21-16,-22 41 0,0 1 16,21 21-16,-21 0 0,1 0 0,-1 0 15,0 0-15,-21 21 0,21 1 16,-21 20-16,21-21 0,-21 21 0,0-20 16,0 20-16,0 0 0,0-21 0,0 22 15,0-22-15,0 0 0,0 0 16,0 0-16,-21 1 0,21-1 15,21-21 17,0-21-32</inkml:trace>
  <inkml:trace contextRef="#ctx0" brushRef="#br0" timeOffset="52376.54">12425 7938 0,'0'0'0,"0"-22"15,21 22 1,0 0-16,0 0 16,-21-21-16,21 21 0,1-21 15,-1 21-15,0-21 0,0 21 0,-21-21 16,21 21-16,0-21 0,1-1 16,-1 22-16,-21-21 0,21 0 0,-21 0 15,0 0-15,0 0 16,-21 21-16,0 0 15,-1 0-15,1 21 0,0 0 0,0 0 16,0 0-16,0 0 0,-1 22 16,1-22-16,0 21 0,0 1 0,0-1 15,21 0-15,-21-21 0,21 22 16,0-22-16,0 21 0,0-21 0,0 1 16,21-1-16,0-21 0,0 21 0,0-21 15,0 0-15,1 0 0,-1 0 16,21 0-16,-21 0 0,0-21 0,1 21 15,20-21-15,-21-1 0,0 1 16,64-42-16,-43 42 16</inkml:trace>
  <inkml:trace contextRef="#ctx0" brushRef="#br0" timeOffset="52592.14">13250 7514 0,'0'-21'0,"0"42"0,0-63 0,-21 42 16,0 0-1,21 21-15,-21 0 0,0 22 0,-1-22 16,1 21-16,21 0 0,0 1 0,-21-1 16,0 0-16,21 1 0,0-1 15,0 0-15,0 1 0,0-1 16,0 0-16,0-20 0,0 20 0,0-21 16,0 0-16,0 0 0,21-21 15,0 0-15,0 0 16,1 0-16,20 0 0,-21 0 0</inkml:trace>
  <inkml:trace contextRef="#ctx0" brushRef="#br0" timeOffset="53416.51">13716 7493 0,'0'0'0,"0"-21"0,0 0 15,-21 21 1,0 21-16,-1 0 0,22 0 15,0 22-15,-21-1 0,0-21 0,21 21 16,-21 1-16,21-1 0,-21 22 16,21-22-16,-21 0 0,21 1 0,-22-1 15,22-21-15,0 21 0,0-20 0,0 20 16,0-21-16,0 0 0,0 0 16,22-21-1,-1 0-15,0 0 0,0-21 16,0 0-16,-21 0 0,21 0 15,1 0-15,-1-1 0,-21 1 16,42-42-16,-42 42 0,21-1 16,-21 1-16,0 0 0,21 0 15,1 21-15,-22 21 32,0 0-32,0 0 0,0 22 15,0-22-15,0 0 0,0 21 0,0-20 16,0-1-16,0 0 0,21 0 15,-21 0-15,21 0 0,0 1 0,0-1 16,0-21-16,1 0 0,-1 0 16,0 0-16,0 0 15,0 0-15,0-21 0,22-1 16,-22 22-16,0-21 0,0 0 0,0-21 16,1 21-16,-1-1 0,0-20 0,0 21 15,0-21-15,0 20 0,1 1 16,-22 0-16,21 0 0,-21 0 0,0 0 15,-21 42 17,21 0-32,0 0 0,-22 0 0,1 0 15,21 1-15,0 20 0,0-21 16,0 21-16,0-20 0,0-1 0,0 0 16,0 0-16,0 0 0,0 0 0,21 1 15,1-22-15,-1 0 16,0 0-16,0 0 0,0 0 0,22 0 15,-22 0-15,0 0 0,21-22 0,-21 22 16,22-21-16,-22 0 0,0 0 16,0 0-16,0 0 0,1-22 0,-22 22 15,21-21-15,-21 21 0,0-1 0,0-20 16,0 21-16,-21 0 0,-1-22 16,-20 22-16,21 0 0,-21 21 0,20-21 15,-20 21-15,0 0 0,-1 0 0,1 0 16,0 0-16,-1 0 0,22 21 15,-21 0-15,21 0 0,0 1 16,-1-1-16,22 0 0,-21 0 0,21 0 16,0 0-16,0 1 0,21-1 15,1 0-15,-1 0 0,0 0 0,0 0 16,21-21-16,-20 0 0</inkml:trace>
  <inkml:trace contextRef="#ctx0" brushRef="#br0" timeOffset="53964.91">15028 7874 0,'0'0'0,"0"-21"0,21-127 31,-21 127-31,0-1 0,-21 1 16,0 21-16,0 0 16,0 0-16,0 0 0,-1 21 0,-20 1 15,21-1-15,0 21 0,0-21 16,-1 0-16,1 22 0,21-22 15,-21 21-15,21 1 0,0-22 0,0 21 16,0-21-16,0 22 0,0-22 16,0 21-16,21-21 0,0-21 15,1 0-15,-1 21 0,0-21 16,0 0-16,21 0 0,-20-21 16,-1 0-16,0 0 0,21 0 15,-21 0-15,1-1 0,-1-20 0,21 0 16,-21 21-16,0-22 0,1 1 15,-1 0-15,0-1 0,0-20 0,0 20 16,0 1-16,1 0 0,-22-1 16,0 1-16,0 0 0,0-1 0,0 22 15,0 0-15,0 0 0,0 42 16,-22 0 0,1 0-16,0 22 0,21-1 0,-21 0 15,0 1-15,0-1 0,-1 0 0,22 1 16,0 20-16,0-20 15,0 62-15,0-62 0,0-1 16,0 0-16,0 1 0,22-22 0,20 21 16,-21-21-16,0 1 0,22-1 15,-22 0-15,21-21 0,-21 0 0,22 0 16,-1 0-16,-21 0 0,21 0 0,1 0 16,-22 0-16,0-21 0,21 0 15,-20-1-15,-1 1 0,0 0 0,0-21 16,-21 21-16,0-22 0</inkml:trace>
  <inkml:trace contextRef="#ctx0" brushRef="#br0" timeOffset="54192.04">13779 7684 0,'0'0'15,"-63"21"-15,-1 0 0,43-21 0,-21 21 0,21-21 16,0 0-16,21 21 0,21-21 31,0 0-31,0 0 0,21 0 0,-20 0 16,20 0-16,0-21 0,1 0 0,-1 21 16,0-21-16,22 21 0,-22-21 15</inkml:trace>
  <inkml:trace contextRef="#ctx0" brushRef="#br0" timeOffset="54621.25">17314 7430 0,'0'-43'0,"-21"-84"31,21 106-31,0 42 15,0 0-15,0 1 0,0 20 16,0 0-16,-21 22 0,21-22 16,-21 22-16,21-22 0,0 21 15,-21-20-15,-1-1 0,1 0 0,21 22 16,0-22-16,-21 1 0,21-22 16,0 21-16,0-21 0,0 0 0,0 1 15,0-1-15,0 0 0,21-21 16,0 0-16,1 0 15,-1 0-15,0-21 0,21 0 0,-21-1 16,22 1-16,-1 0 0</inkml:trace>
  <inkml:trace contextRef="#ctx0" brushRef="#br0" timeOffset="54960.3">17716 7705 0,'22'-21'0,"-44"42"0,44-85 16,-22 43-16,0 0 0,-22 42 31,22 0-16,-21 0-15,0 1 0,21-1 0,0 21 16,-21-21-16,21 22 0,0-22 16,0 21-16,0-21 0,0 0 0,0 22 15,0-22-15,21 0 0,0 0 0,0-21 16,22 0-16,-22 21 0,0-21 16,21 0-16,-20 0 0,20 0 0,-21-21 15,0 0-15,22 0 0,-22 0 16,0 0-16,0-1 0,-21 1 0,0 0 15,21 0-15,-21 0 0,0-22 0,0 22 16,0 0-16,0 0 0,-21-21 16,21 20-16,-21 1 0,0 21 15,0-21-15,-1 21 0,-20 0 0,21 0 16,0 0-16,0 0 0,-1 0 0,1 0 16,0 0-16,0 0 0,0 0 15,0 0 1,-1 0-16</inkml:trace>
  <inkml:trace contextRef="#ctx0" brushRef="#br0" timeOffset="55148.53">17081 7557 0,'0'0'0,"-21"0"15,42 0 1,1 0-16,-1 0 0,0 0 15,0 0-15,21 0 0,1 0 16,-1 0-16,0 0 0,22 0 0,-22-22 16,1 1-16,-1 21 0,21-21 15,-20 0-15</inkml:trace>
  <inkml:trace contextRef="#ctx0" brushRef="#br0" timeOffset="55736.92">19537 7557 0,'63'-43'31,"-42"22"-31,1 21 16,-1-21-16,0 0 0,0 0 0,0-1 16,0 1-16,1-21 0,-22 21 15,0 0-15,0-1 0,-43 1 16,22 0-16,-21 21 0,-1 0 15,1 0-15,0 0 0,-1 0 16,-20 0-16,21 21 0,-1 0 0,-20 22 16,42-22-16,-1 0 0,22 21 15,0-20-15,0 20 0,0-21 16,0 0-16,22 22 0,-1-22 0,42 42 16,-20-42-16,-1 22 0,0-22 15,-21 0-15,22 21 0,-22-20 16,21-1-16,-21 0 0,-21 0 0,0 43 15,0-43-15,-21-21 16,0 21-16,0 0 0,-21-21 0,-1 0 16,1 0-16,0 0 0,-22 0 0,22 0 15,-1 0-15,22 0 0,-21-21 16,21 0-16,-43 0 16,64-1-16,0 1 0,0 0 0,0 0 0,0 0 15,0 0-15,0-1 16,21 1-16,1 0 0,41 0 15,-21 0-15,1 0 0,-1-1 0,0 1 16</inkml:trace>
  <inkml:trace contextRef="#ctx0" brushRef="#br0" timeOffset="56104.88">19875 7684 0,'22'42'31,"-1"-42"-16,0 0-15,0 0 0,0 0 16,0 0-16,1 0 0,-1-21 16,0 0-16,0 21 0,0-22 15,0 1-15,1 0 0,-22 0 16,21 0-16,-21 0 0,0-22 16,0 22-16,0 0 0,0 0 0,-21 0 15,-1-1-15,1 1 0,0 21 0,0 0 16,0 0-16,0 0 0,-1 21 15,-20 1-15,21-1 0,0 21 0,0-21 16,-1 22-16,1-1 0,21-21 16,0 21-16,-21-20 0,21 20 15,0-21-15,0 0 0,0 0 0,0 1 16,0-1-16,21 0 0,0 0 16,1-21-16,-1 0 0,0 21 0,0-21 15,0 0-15,22 0 0,-22 0 0,0 0 16,21-21-16,-21 0 0,1 21 15,20-21-15,0 0 0</inkml:trace>
  <inkml:trace contextRef="#ctx0" brushRef="#br0" timeOffset="56332.92">20595 7112 0,'21'-21'0,"-42"42"0,42-63 0,-21 21 15,0-1-15,-21 44 16,21 20-16,-21 0 15,0 1-15,0-1 0,-1 21 0,1 1 16,-21-22-16,21 22 0,0-22 0,-1 22 16,1-22-16,0 0 0,0 1 15,21-1-15,0 0 0,-21-21 0,21 1 16,0-1-16,0 0 0,0 0 0,21-21 16,0 0-1,0 0-15,0 0 0,1 0 16</inkml:trace>
  <inkml:trace contextRef="#ctx0" brushRef="#br0" timeOffset="56640.1">20743 7641 0,'0'0'16,"21"-21"-16,1 21 0,-1 0 0,0-21 0,0 0 15,0 21-15,0-21 0,1 21 16,-1-22-16,0 1 0,0 0 0,0 21 15,-21-21-15,0 0 16,-21 21 0,-21 0-16,21 0 0,-22 21 15,22 0-15,-21-21 0,-1 21 16,22 0-16,-21 1 0,21 20 0,-22-21 16,22 0-16,0 0 0,0 1 0,0-1 15,0 0-15,21 0 16,0 0-16,0 0 0,21-21 15,0 0-15,0 0 0,0 22 16,0-22-16,22 0 0,-1 0 0,-21 0 16,22 0-16,20 0 0,-21-22 0</inkml:trace>
  <inkml:trace contextRef="#ctx0" brushRef="#br0" timeOffset="57112.53">21315 7535 0,'0'0'0,"0"-42"16,0 21-16,0 0 0,0 0 0,0-1 15,-21 22-15,-1 0 16,1 0-16,0 22 0,0-1 16,21 0-16,-21 0 0,0 21 0,-1-20 15,1 20-15,0-21 0,21 0 16,0 22-16,0-22 0,0 42 16,0-42-16,0 1 0,0-1 0,0 0 15,21-21-15,22 0 16,-22 21-16,0-21 0,0 0 15,21 0-15,1 0 0,-22 0 0,21 0 16,1-21-16,-1 0 0,0 21 16,-21-21-16,22-22 0,-22 22 0,21 0 15,-21-21-15,1-1 0,-1 1 0,0 0 16,0-1-16,0-20 0,0 20 16,-21-20-16,0 21 0,22-22 0,-1 22 15,-21-1-15,21 1 0,0 21 16,-21 0-16,21 0 0,-21-1 0,0 44 15,-21 20 1,0-21-16,0 21 16,-22 22-16,22-22 0,0 22 0,-21-1 15,21-20-15,-1 20 0,1-21 16,21 1-16,0-1 0,0 0 0,0 1 16,0-22-16,0 21 0,0-21 0,0 22 15,21-22 1,1-21-16,-1 0 0,0 0 0,0 0 15,21 0-15,-20 0 0,20 0 0,-21-21 16</inkml:trace>
  <inkml:trace contextRef="#ctx0" brushRef="#br0" timeOffset="57312.42">21696 7535 0,'0'0'0,"-21"0"16,21-21-16,0 0 15,21 21 1,21 0-16,-21 0 0,22-21 0,-1 21 16,0-21-16,1 21 0,-1 0 15,0-21-15,22 21 0,-22 0 0,0-22 16,1 22-16,20-21 0,-20 0 0,-1 21 16,0 0-16,1-21 0</inkml:trace>
  <inkml:trace contextRef="#ctx0" brushRef="#br0" timeOffset="58084.54">5038 9292 0,'-22'0'16,"1"0"-16,0 0 16,0 0-16,21 21 0,-21 1 15,0-1-15,-1 0 0,22 0 0,-21 0 16,0 22-16,21-22 0,-21 21 0,21-21 15,0 22-15,0-22 16,0 21-16,0-21 0,0 0 0,0 1 16,21-1-16,0-21 0,22 0 0,-22 0 15,0 0-15,21 0 0,-21-21 16,22-1-16,-1 1 0,-21 0 0,22 0 16,-22-21-16,21 20 0,-21 1 0,0-21 15,1 21-15,-22 0 0,0-22 16,0 22-16,0 0 0,-22 0 0,1 0 15,-21-22-15,21 22 0,-22 21 16,1-21-16,0 0 0,-1 21 16,22 0-16,-21 0 0,0 0 0,-1 21 15,22 0-15,0-21 0,0 21 16,21 0-16,0 1 0,0-1 0,0 0 16,0 0-16,0 0 0,21 0 0,42 1 15,-20-22-15,-1 21 16,0-21-16</inkml:trace>
  <inkml:trace contextRef="#ctx0" brushRef="#br0" timeOffset="58412.36">5821 9229 0,'-64'-21'31,"43"42"-31,0 0 0,21 0 16,-21 0-16,0 0 0,21 22 0,-22-1 15,22 22-15,-21-1 0,21 1 0,0-1 16,0 22-16,-21-22 0,21 22 16,0 0-16,-21-1 0,21 1 0,0 0 15,0 20-15,-21 1 0,21-21 0,-21 21 16,-1-22-16,1 1 0,0 0 16,0-1-16,0 1 0,21 0 0,-21-22 15,-1 1-15,22-22 0,-21 0 0,21-20 16,0-1-16,0 0 0,0-42 15,21 0 1,1-1-16,-22-20 0,21 21 0,0-21 16,0-22-16,-21 22 0,21-22 0,0 1 15,1-1-15,-1 1 0,0-22 0,0 22 16,0-22-16</inkml:trace>
  <inkml:trace contextRef="#ctx0" brushRef="#br0" timeOffset="58680.21">5673 9864 0,'0'0'16,"0"-85"-16,-22 0 0,22 22 15,0-1-15,-21 1 0,21 21 0,0-1 16,0 1-16,0 0 0,0 20 0,21-20 16,1 42-16,-1-21 0,0 0 15,21 21-15,1 0 0,-22 0 0,21 0 16,0 21-16,1 0 0,-1 0 0,22 22 16,-43-1-16,-21-21 15,0 21-15,0-20 0,0 20 0,-21 21 16,-1-20-16,1-22 0,-21 0 15,0 0-15,-1 0 0,1 1 16,21-1-16,-22 0 0,1-21 0,21 0 16,0 21-16,0-21 0,-1 0 0,22-21 15,0 0 1,22 0-16,-1-1 0,0 1 0,0-21 16,21 21-16</inkml:trace>
  <inkml:trace contextRef="#ctx0" brushRef="#br0" timeOffset="58908.09">6477 9017 0,'0'0'0,"0"21"0,-21 22 16,0-22-16,-1 21 0,1 0 0,21-20 16,-21 20-16,0 0 0,0 1 15,21-22-15,0 21 0,-21-21 0,-1 43 16,22-22-16,0-21 0,0 0 15,0 1-15,0-1 0,22-21 16,-1 0 0,0 0-16,0 0 0,0-21 15,0 21-15,-21-22 0,22 1 16</inkml:trace>
  <inkml:trace contextRef="#ctx0" brushRef="#br0" timeOffset="59251.93">6181 9398 0,'-43'0'0,"86"0"0,-107 0 0,64 21 16,0 0 0,21-21-1,0 0-15,1 0 0,-1 0 16,0 0-16,21 0 0,1-21 16,-22 21-16,21-21 0,0 0 0,1 21 15,20-21-15,-20 0 0,-1-1 16,0 22-16,1-21 0,-22 0 0,21 0 15,-21 21-15,0 0 0,1-21 0,-44 42 32,1 0-32,0 0 15,0 0-15,21 1 0,-21-1 0,21 0 16,-21 0-16,21 0 0,0 0 16,0 1-16,0-1 15,0 0-15,0 0 16,0-42 15,21 0-31,0 0 0,-21-1 16</inkml:trace>
  <inkml:trace contextRef="#ctx0" brushRef="#br0" timeOffset="59408.41">6837 9102 0,'0'0'15,"0"-21"-15,-21 21 0,-1 0 16,1 0-1,0 21-15,21 0 16,0 0-16,21 0 16,0-21-16,1 0 15,-1 21-15,0-21 0,21 0 0,-21 0 16</inkml:trace>
  <inkml:trace contextRef="#ctx0" brushRef="#br0" timeOffset="60043.08">7387 9208 0,'-21'21'0,"0"-21"0,21 21 16,-21-21-16,-1 21 0,1 0 15,0 0-15,-21-21 0,21 22 16,-1-1-16,22 0 0,-21 0 0,0 21 16,0-20-16,21-1 0,0 0 15,0 0-15,0 0 0,0 0 0,0 1 16,0-1-16,21-21 31,0 0-31,-21-21 0,21 21 0,1-22 16,-22 1-16,21 0 0,-21 0 15,21 0-15,0-22 0,-21 22 16,21 0-16,0 0 0,-21-21 0,22 20 16,-1 1-16,0 0 0,0 0 15,0 0-15,-21 0 0,21 21 16,1 0-16,-1 0 0,0 0 15,-21 21-15,0 0 0,21-21 16,-21 21-16,0 0 0,0 0 16,0 1-16,0-1 0,0 0 0,0 0 15,0 0-15,0 0 0,-21 1 0,0-1 16,0 0 0,21-42 15,0 0-31,0-1 0,0 1 15,21 0 1,0 0-16,0 0 0,0-22 0,0 22 16,22 0-16,-22 0 0,0 0 0,21 0 15,-20-1-15,-1 1 0,21 21 16,-21 0-16,0 0 0,1 0 0,-1 21 16,-21 1-16,21-1 0,-21 0 15,21 21-15,-21-21 0,0 1 16,0-1-16,0 0 0,0 0 0,-21 0 15,21 0-15,-21 1 0,21-1 0,0 0 16,0 0 0,21-21-1,21 0-15,-21-21 16,22 0-16,-1 21 0</inkml:trace>
  <inkml:trace contextRef="#ctx0" brushRef="#br0" timeOffset="60311.48">8488 9186 0,'0'0'16,"-21"0"-16,-1 0 0,1 0 0,-21 0 16,21 0-16,0 0 0,-22 0 0,22 0 15,0 22-15,-21-1 0,20-21 16,1 42-16,21-21 16,0 0-16,0 1 0,21-22 15,1 21-15,-1-21 16,0 21-16,0-21 0,0 21 0,0-21 15,1 0-15,-1 21 0,0-21 16,-21 21-16,0 1 0,-21-1 16,0-21-16,-1 21 15,-20-21-15,0 0 0,-1 0 0,1 21 16,0-21-16,-1 0 0,22 0 0,0 0 16,0-21-16</inkml:trace>
  <inkml:trace contextRef="#ctx0" brushRef="#br0" timeOffset="61085.48">9419 9377 0,'-21'0'0,"42"0"0,-63 0 15,21 0-15,21-21 16,0 0-16,21-1 0,0 1 15,21 0-15,-21 0 0,43 0 16,-22 0-16,1-1 0,20 1 0,-21-21 16,1 21-16,20 0 0,-20-22 0,-22 1 15,21 21-15,-21-22 0,0 1 16,-21 0-16,0 21 0,0-1 0,0-20 16,-21 42-16,0-21 0,0 21 15,-21 0-15,20 0 0,-20 0 16,0 0-16,-1 42 0,22-21 0,-21 22 15,0 20-15,20-20 0,1 20 16,0 1-16,0 20 0,0-20 0,0-1 16,-1 22-16,22 0 0,-21-1 0,21 1 15,0 0-15,0-1 0,-21 22 0,21-21 16,-21-1-16,21 22 0,0 0 16,-21-21-16,21 21 0,-21-22 0,21 1 15,-22 0-15,22-22 0,0 1 0,0-1 16,0-21-16,0 1 0,0-1 0,0-21 15,0 0-15,0 1 16,22-22-16,-1 0 0,0 0 0,-21-22 16,21 1-16,21 0 0,-20-21 0,20-1 15,-21 1-15,21 0 0,1-22 0,-1 22 16,0-22-16,-20 1 0,20-22 16,-21 22-16,-21-1 0,0 1 0,0-22 15,0 22-15,-21-1 0,0 1 0,-22-1 16,1 1-16,0 20 0,-1-20 15,-20 20-15,-1 22 0,22-21 0,0 21 16,-22 0-16,22-1 0,21 22 0,-22 0 16,22-21-16,42 21 31,22-21-31,-22 21 16,21-21-16,-21 21 0,22-21 0,-1 21 15,0-21-15,-20-1 0,20 22 16,0-21-16</inkml:trace>
  <inkml:trace contextRef="#ctx0" brushRef="#br0" timeOffset="61472">9948 9292 0,'0'0'0,"-21"0"0,-42-84 32,41 62-32,22 1 15,0 0-15,22 21 16,-1 0-1,0 0-15,0 0 0,0 0 16,0 0-16,1 0 0,20 21 0,-21-21 16,21 21-16,-20 1 0,-1-1 0,0 0 15,0 0-15,0 0 0,-21 0 16,0 1-16,0-1 0,0 0 0,0 0 16,-21 0-16,0-21 0,0 21 0,0-21 15,-1 22-15,1-22 0,0 0 16,0 0-16,21-22 15,0 1-15,0 0 16,0 0-16,0 0 16,0 0-16,21-1 0,0 22 0,0-21 15,1 0-15,-1 0 0,0 0 0,0 0 16,21-1-16,-20 1 0,20 21 16,-21-21-16,21 21 0,-20 0 0,20-21 15,-21 0-15,21 21 0,-20 0 0,-1 0 16,0 0-16,21 0 0,-21 0 15</inkml:trace>
  <inkml:trace contextRef="#ctx0" brushRef="#br0" timeOffset="62249.14">10626 9102 0,'0'42'16,"0"-84"-16,0 105 0,0-42 0,-22 1 0,1-1 15,21 0-15,-21 0 0,0 0 16,0 0-16,21 1 0,0-1 0,0 0 16,-21 0-16,21 0 0,0 22 15,0-22 1,21-21-16,0 0 0,0 0 15,0 0-15,0 0 0,1-21 16,-1 21-16,-21-22 0,21 1 0,0 21 16,0-21-16,-21 0 0,0 0 15,0 0-15,0-1 0,0 1 16,0 0-16,-21 0 0,0 0 16,21 0-16,0-1 0,0 1 15,0 0-15,21 21 0,0 0 16,0 0-16,1 0 0,-1 0 0,0 0 15,21 0-15,-21 21 0,1 0 0,20 1 16,-21-1-16,0 0 0,0 0 16,1 0-16,-1 0 0,0 1 0,0-1 15,-21 0-15,0 0 0,0 0 16,0 0-16,0 1 0,-21-1 16,0 0-16,0-21 15,21-21 16,0 0-31,0-1 0,0 1 16,0 0-16,0 0 0,21-21 16,0 20-16,21 1 0,-21-21 15,1 0-15,20 20 0,-21-20 0,21 21 16,1 0-16,-1 0 0,0 21 0,1 0 16,-1 0-16,-21 0 0,22 0 15,-22 21-15,0 0 0,0 0 0,-21 0 16,0 0-16,21 1 0,-21-1 0,0 0 15,21 0-15,-21 0 0,0 0 0,0 1 16,0-1-16,0 0 0,0 0 16,-21-21-1,0 0-15,0 0 16,21-21 0,0 0-16,0 0 15,0-1-15,21 1 0,0 0 0,0-21 16,22 21-16,-22-22 0,21 22 0,1-21 15,-1 21-15,0-22 0,1 22 16,-1 21-16,0 0 0,1 0 0,-22 0 16,0 21-16,0 0 0,0 1 0,-21 20 15,0-21-15,0 21 0,0 1 16,0-1-16,-21 0 0,0-20 16,21-1-16,-21 0 0,0 0 15,21 0-15,-22 0 0,22 1 16,0-1-16,22-21 15,-1 0-15,0 0 0,0 0 16,21 0-16,1-21 0,-1 21 0</inkml:trace>
  <inkml:trace contextRef="#ctx0" brushRef="#br0" timeOffset="62508.5">13166 8848 0,'0'0'0,"0"-43"0,0-41 16,-22 84-16,1 0 16,0 21-16,21 0 0,-21 21 15,-21 43-15,20-43 0,1 1 16,21-1-16,-21 0 0,21 22 0,-21-43 16,21 21-16,0 1 0,0-22 15,0 21-15,0-21 0,0 1 0,0-1 16,0 0-16,0 0 0,21-21 15,43 0 1,-43 0-16,21 0 0,-21-21 16,22 0-16,-1 21 0</inkml:trace>
  <inkml:trace contextRef="#ctx0" brushRef="#br0" timeOffset="63118.44">13547 8890 0,'0'-21'0,"0"42"0,0-84 0,0 20 0,0 22 16,0 42-1,0 0-15,0 22 16,-22-1-16,1 0 0,21 1 0,-21-1 16,21 0-16,0 1 0,0-1 15,-21 22-15,21-22 0,0-21 16,0 43-16,0-43 0,21 0 16,0-21-1,0 0-15,1 0 0,-1 0 16,0 0-16,0 0 0,0-21 15,0 0-15,1-1 0,-1 22 16,21-21-16,-21-21 0,0 21 16,1 0-16,-22-1 0,21 1 0,0 0 15,0 21-15,-21-21 0,0 42 32,0 0-32,0 0 0,0 1 15,0-1-15,0 0 0,0 0 0,0 0 16,0 0-16,21 1 15,0-1-15,1-21 0,-1 21 16,0-21-16,0 0 0,21 0 0,-20 0 16,20 0-16,-21 0 0,21 0 15,1 0-15,-22 0 0,21-21 0,-21 21 16,22-21-16,-22 21 0,0-22 0,0 1 16,0 0-16,1 0 0,-22 0 15,0 0-15,0-22 0,0 22 0,0 0 16,0-21-16,0 20 0,0 1 0,-22 0 15,1 21-15,0 0 0,0 0 16,0 0-16,0 21 0,21 0 16,0 1-16,-22-1 0,22 0 0,0 0 15,0 0-15,0 0 0,22 1 16,-22-1-16,21 0 0,0 0 0,0-21 16,0 21-16,0-21 0,22 0 0,20 0 15,-42 0-15,22 0 0,-1 0 16,-21 0-16,22 0 0,-1 0 15,-21-21-15,21 0 0,-20 21 0,-1-21 16,0 0-16</inkml:trace>
  <inkml:trace contextRef="#ctx0" brushRef="#br0" timeOffset="63348.51">12509 8890 0,'-21'21'0,"42"-42"0,-63 63 0,42-20 15,0-1-15,21-21 16,22 0-16,-1 0 0,21 0 0,1 0 16,-1 0-16,22 0 0,0 0 0,-1 0 15,1-21-15,21 21 0,-21-22 16,-22 1-16,22 0 0,-43 0 0,22 0 15</inkml:trace>
  <inkml:trace contextRef="#ctx0" brushRef="#br0" timeOffset="64091.79">15917 9335 0,'0'0'0,"21"0"0,1 0 0,20 0 16,-21 0-16,21 0 0,-20 0 0,20-22 15,-21 22-15,21-21 0,1 0 0,-22 0 16,21 21-16,-21-21 0,1 0 16,-22-43-16,0 43 0,0-21 15,-43 20-15,22-20 0,-21 0 16,-1-1-16,1 22 0,0-21 15,-1 21-15,1 0 0,21 21 0,-21 0 16,20 0-16,-20 21 0,21 21 0,0-21 16,-22 22-16,22-22 0,0 21 15,0 0-15,0 1 0,21-1 0,0 0 16,0 1-16,0-1 0,0 0 0,0-20 16,21 20-16,0-21 0,0 0 15,0 0-15,1-21 0,20 22 0,-21-22 16,21 0-16,-20 0 0,20 0 15,0 0-15,-21-22 0,22 1 16,-1 21-16,-21-21 0,22 0 0,-22-21 16,0 20-16,0 1 0,0-21 0,0 0 15,-21-1-15,0 1 0,22 0 16,-22-22-16,21 22 0,-21-22 0,21 22 16,-21 0-16,0-1 0,0 1 0,0 21 15,0 0-15,0 42 16,0 21-1,-21-21-15,21 22 0,0-1 0,-21 0 16,21 1-16,-22 20 16,22-21-16,0 1 0,0-1 0,0-21 15,0 22-15,0-22 0,22 21 0,-1-21 16,0 0-16,0 1 0,0-1 16,0-21-16,22 21 0,-22-21 0,21 0 15,-21 0-15,1 0 0,20 0 0,-21 0 16,0 0-16</inkml:trace>
  <inkml:trace contextRef="#ctx0" brushRef="#br0" timeOffset="64416.03">16700 9271 0,'0'-42'16,"0"148"-16,0-170 0,0 1 0,0 41 0,0 1 15,0-42-15,0 42 0,22-1 16,-1 1-16,0 0 0,0 0 16,0 21-16,0 0 0,1 0 15,-1 0-15,21 0 0,-21 0 0,0 0 16,1 21-16,-1 0 0,0 0 0,0 22 15,-21-22-15,21 0 0,-21 0 16,0 22-16,0-22 0,0 0 0,0 0 16,0 0-16,0 0 0,-21-21 31,0 0-15,21-21-16,0 0 15,0 0-15,0 0 16,0 0-16,21-1 0,-21-20 0,21 21 15,0 0-15,1-22 0,-1 22 16,0 0-16,0 0 0,0 0 16,0 0-16,1-1 0,-1 22 0,0 0 15,21 0-15,-21 0 0,22 0 16,-22 0-16</inkml:trace>
  <inkml:trace contextRef="#ctx0" brushRef="#br0" timeOffset="64984.54">17611 8996 0,'0'21'0,"-64"21"16,43-20-16,0-1 16,0 0-16,-1 0 0,1 0 0,0 0 15,21 1-15,0-1 0,-21 21 16,21-21-16,0 0 0,21-21 16,0 0-16,0 22 0,1-22 15,-1 0-15,21 0 0,-21 0 0,22 0 16,-22 0-16,0 0 0,0 0 0,0-22 15,0 22-15,1-21 0,-22 0 16,21 0-16,-21 0 0,0 0 0,0-1 16,0 1-16,0-21 0,-21 21 0,-1 0 15,1-1-15,0 1 0,0 0 16,0 0-16,21 0 0,-21 21 16,21-21-16,21-1 31,0 22-31,0 0 0,21 0 0,-20 0 15,-1 0-15,21 0 0,-21 0 16,22 0-16,-22 0 0,0 0 0,0 22 16,0-1-16,0 0 0,-21 0 0,0 0 15,0 0-15,0 1 0,0 20 16,0-21-16,0 0 0,0 22 0,0-22 16,0 21-16,0 0 0,0-20 0,-21 20 15,21 0-15,-21 1 0,0-1 16,21 0-16,-21 22 0,0-22 0,-1 0 15,1 22-15,0-22 0,0 22 0,-21 42 16,42-64 0,0 21-16,-22-20 0,22-1 0,0 22 15,0-22-15,0 0 0,0 1 0,0-1 16,0 0-16,0-21 0,22 1 0,-1-22 16,0 0-16,0 0 15,0 0-15,0-22 0,1-20 16,-22 21-16,21-21 0,-21-1 0,21 22 15,-21-42-15,0 20 0,21 1 0</inkml:trace>
  <inkml:trace contextRef="#ctx0" brushRef="#br0" timeOffset="65264.38">17949 9335 0,'0'-43'0,"0"86"0,0-149 16,0 63-16,0 1 0,0 0 0,21 21 15,-21-22-15,22 22 0,-1 0 0,0 0 16,21 0-16,-21-1 0,22 22 15,-1 0-15,0 0 0,-20 0 0,20 0 16,0 0-16,1 22 0,-22-1 16,0 21-16,-21-21 0,0 0 0,0 22 15,0-22-15,-21 0 0,0 21 0,-22-20 16,22-1-16,-21 0 0,-1 0 16,22-21-16,-21 21 0,0-21 15,-1 0-15,22 21 0,-21-21 0,21 0 16,-1 0-16,1 0 0,0 0 0,21-21 31,21 21-31,0-21 16,22 21-16,-22-21 0,21 21 0</inkml:trace>
  <inkml:trace contextRef="#ctx0" brushRef="#br0" timeOffset="65764.06">19029 9081 0,'0'-22'16,"0"44"-16,0-65 0,0 22 0,0 0 16,0 0-16,0-22 0,-21 22 0,-1 0 15,-20 21-15,21 0 0,-21 0 16,20 0-16,-20 0 0,0 21 16,-1 0-16,22 1 0,-21-1 0,21 21 15,-22-21-15,1 43 0,21-22 16,21-21-16,-21 0 0,21 22 15,0-22-15,21 21 0,0-21 16,0-21-16,0 22 0,22-22 16,-22 0-16,21 0 0,1 0 15,-22 0-15,21 0 0,0 0 0,1 0 16,-22 0-16,21-22 0,-21 22 0,1-21 16,-1 0-16,0-21 0,21-22 15,-42 43-15,0-42 0,21 20 16,-21 1-16,22-22 0,-22 22 0,0-21 15,0 20-15,0 1 0,0 0 16,0 20-16,0 1 0,0 0 0,0 0 16,-22 21-1,1 21-15,21 0 0,-21 0 16,0 22-16,21-1 0,0 0 0,0 1 16,-21-1-16,21 22 0,0-22 15,0 0-15,0 1 0,0-22 16,0 21-16,0-21 0,21 0 0,-21 1 15,0-1-15,21 0 0,0 0 0,0-21 16,1 0-16,-1 0 0,0 0 16,21 0-16,-21 0 0,22 0 0</inkml:trace>
  <inkml:trace contextRef="#ctx0" brushRef="#br0" timeOffset="66152.84">19643 8975 0,'0'0'16,"0"-21"-16,0-1 0,-22 22 15,1 0-15,0 0 16,-21 22-16,21-1 16,21 21-16,-22-21 0,1 0 0,0 22 15,21-22-15,0 0 0,0 0 0,0 0 16,0 1-16,0-1 0,0 0 16,21 0-16,0-21 0,1 21 0,-1-21 15,21 0-15,-21 0 0,0 0 0,1 0 16,20 0-16,-21 0 0,0 0 15,0-21-15,1 21 0,-1-21 0,0 0 16,0 0-16,0-43 16,0 22-16,-21-1 0,0 1 15,0 0-15,0-1 0,-21 22 0,0-21 16,0 21-16,0 0 0,0-1 0,-1 22 16,-20 0-16,21 0 0,-21 0 15,20 22-15,-20-1 0,21 0 0,-21 0 16,20 0-16,1 0 0,21 22 15,0-22-15,0 0 0,0 0 0,0 0 16,0 1-16,0-1 0,21-21 0,22 21 16,-22-21-16,21 0 0,22 0 15,-22 0-15,22 0 0</inkml:trace>
  <inkml:trace contextRef="#ctx0" brushRef="#br0" timeOffset="66996.49">20256 8890 0,'0'-21'15,"0"42"-15,0-63 16,-21 42-16,0 21 16,0 0-16,21 0 0,-21 0 0,0 1 15,21-1-15,0 21 0,0-21 16,-22 0-16,22 1 0,0 20 0,0-21 16,0 0-16,0 0 0,0 1 0,22-1 15,-1-21-15,0 21 0,0-21 16,0 0-16,0 0 0,1 0 15,-1 0-15,0 0 0,21 0 0,-21 0 16,22-21-16,-22 21 16,0-21-16,0-1 0,0 1 0,1 0 15,-22-21-15,0 21 0,0-1 0,21-20 16,-21 21-16,0 0 16,-21 42-1,21 0-15,0 0 0,-22 0 16,1 1-16,21-1 0,0 0 15,0 0-15,0 0 0,0 0 16,0 1-16,0-1 0,21-21 16,1 21-16,-1-21 0,0 0 15,0 0-15,0 0 0,0 0 0,22 0 16,-22 0-16,0 0 0,0 0 16,-21-21-16,21 21 0,-21-21 15,0-1-15,0 1 0,0 0 0,0 0 16,0 0-16,0-22 0,0 22 15,0-21-15,0 0 0,0 20 0,22-20 16,-1 21-16,-21 0 0,0-22 0,21 22 16,0 21-16,0-21 0,0 0 15,1 21-15,-1 0 0,0 0 16,0 0-16,-21 21 0,0 0 16,21 0-16,-21 1 0,0-1 15,21 21-15,-21-21 0,0 22 0,0-22 16,0 0-16,0 21 0,0-21 15,0 1-15,0-1 0,0 0 0,0 0 16,0 0-16,0 0 0,0 1 16,0-44 15,-21 1-31,21 0 16,0 0-16,0 0 0,0 0 0,0-1 15,0-20-15,0 21 0,21-21 0,1-1 16,-1 1-16,21 0 0,-21-1 15,22 22-15,-22-21 0,21 21 16,-21-1-16,22 1 0,-1 0 0,-21 21 16,21 0-16,-20 0 0,20 0 15,-21 21-15,0 0 0,0 22 0,1-22 16,-1 21-16,-21 1 0,0-1 0,0 0 16,0 1-16,0-22 0,0 21 15,0-21-15,-21 22 0,-1-22 0,1 0 16,0 0-16,0 0 0,0-21 0,0 21 15,-22-21 1,22 22-16,0-1 0,0-21 0</inkml:trace>
  <inkml:trace contextRef="#ctx0" brushRef="#br0" timeOffset="67872.16">1249 11642 0,'0'0'0,"0"-21"0,0-1 0,0 1 16,-21 42 15,21 1-31,0 20 0,-22-21 16,22 21-16,0 1 0,0 20 15,0-20-15,0 20 0,0 1 0,0-22 16,0 0-16,0 1 0,0-1 16,0 0-16,0 1 0,0-22 0,0 0 15,0 0-15,22-21 16,-1 0-16,0 0 0,21 0 15,-21-21-15,1 0 0,20 0 16,-21-1-16,21-20 0</inkml:trace>
  <inkml:trace contextRef="#ctx0" brushRef="#br0" timeOffset="68236.42">1693 11684 0,'0'0'0,"0"21"16,0 0-1,-21 1-15,21 20 0,0 0 16,0-21-16,0 22 0,0-1 0,0 0 16,0-20-16,0 20 0,0 0 15,21-21-15,0 1 0,1-1 16,-1 0-16,0-21 0,0 0 0,0 0 16,22 0-16,-22 0 0,0 0 15,21-21-15,-21 0 0,1-1 0,-1 1 16,0-21-16,0 21 0,0-22 15,-21 22-15,0-21 0,0 21 0,0-22 16,0 1-16,-21 21 0,0-21 16,0 20-16,0-20 0,-1 21 0,-20 0 15,21 0-15,-21 21 0,20 0 16,1 0-16,0 0 0,0 21 0,0 0 16,21 0-16,0 0 0,0 0 15,0 1-15,0-1 0,0 0 16,21 21-16,0-21 0,0-21 15,0 22-15,1-1 0,-1-21 0,0 21 16</inkml:trace>
  <inkml:trace contextRef="#ctx0" brushRef="#br0" timeOffset="68404.34">2561 11853 0,'0'0'0,"0"-21"16,21 21 31,0 0-47,1 0 15,20 0-15,-21 0 0,21 0 0</inkml:trace>
  <inkml:trace contextRef="#ctx0" brushRef="#br0" timeOffset="68812.1">4233 11367 0,'0'0'0,"0"-43"0,0 22 15,0 0-15,0 42 16,0 0-16,0 22 16,0-22-16,0 42 0,0-20 15,0-1-15,0 21 0,0-20 16,-21 20-16,21 1 0,0-22 15,-21 22-15,0-1 0,21-21 0,-21 22 16,-1-22-16,1 1 0,0-1 0,0 0 16,0 1-16,0-22 0,21 0 15,0 0-15,21-21 16,0-21-16,0 0 0,0 0 16,0-1-16,22 1 0</inkml:trace>
  <inkml:trace contextRef="#ctx0" brushRef="#br0" timeOffset="69041.33">4635 11515 0,'0'-43'16,"0"86"-16,0-128 0,22 64 0,-22 0 0,0 42 31,0 21-31,0-21 0,0 22 16,0-1-16,0 0 0,0 1 15,0-1-15,-22 0 0,22 1 0,0-1 16,0 22-16,0-22 0,-21 0 0,0 1 15,21-1-15,0 0 0,0-21 16,-21 1-16,21 20 0,0-21 0,0 0 16,-21-21 15</inkml:trace>
  <inkml:trace contextRef="#ctx0" brushRef="#br0" timeOffset="69572.23">4127 12044 0,'-21'0'0,"42"0"0,-84-21 0,42 21 16,21-21 15,21 21-31,0 0 0,21 0 16,-20-22-16,20 22 0,-21-21 0,21 21 16,22-21-16,-22 0 0,1 0 15,20 21-15,43-43 0,-64 43 16,1-21-16,-1 0 0,0 21 15,1 0-15,-22-21 0,0 21 0,-21 21 32,0 0-32,0 0 0,0 1 0,-21-1 15,0 21-15,-1-21 0,1 22 0,0-22 16,21 21-16,-21-21 0,0 22 16,21-22-16,0 21 0,0-21 0,0 0 15,0 1-15,0-1 0,21-21 16,0 0-16,43 0 15,-43 0-15,21 0 0,-21-21 16,22 21-16,-1-22 0,-21 1 0,21 0 16,1 0-16,-22 0 0,21-22 15,1-20-15,-22 42 0,-21-22 16,0 1-16,0 21 0,0-21 16,0 20-16,-21-20 0,-1 21 0,1 0 15,0 0-15,-42 21 0,41 0 16,-20 0-16,21 0 0,-21 0 15,20 0-15,-41 42 16,42-21-16,0 21 0,21-20 0,0 20 16,-22-21-16,22 21 0,0 1 15,0-22-15,0 21 0,0 1 16,22-22-16,-1 0 0,0 0 0,0-21 16,21 0-16,-20 0 0,-1 0 15,21 0-15,0-21 0</inkml:trace>
  <inkml:trace contextRef="#ctx0" brushRef="#br0" timeOffset="70112.46">5440 11832 0,'0'0'0,"0"-21"0,0-21 31,0 63-15,0 0-16,0 0 15,0 22-15,-21-22 0,-1 21 0,22-21 16,-21 0-16,0 22 0,21-22 0,0 21 15,0-21-15,-21 1 0,21-1 16,0 0-16,0 0 0,21-42 31,0 0-31,0 0 16,1 21-16,-1-22 0,0-20 0,0 21 16,0 0-16,0 0 0,1-22 0,-1 22 15,-21 0-15,21 0 16,0 0-16,-21-1 0,21 1 0,-21 42 31,0 1-31,0-1 16,0 0-16,0 0 0,0 21 0,0-20 15,0-1-15,21 0 0,1 0 0,-22 0 16,21 0-16,0 1 0,21-22 16,-21 0-16,22 0 0,-1 0 0,-21 0 15,22 0-15,-1 0 0,0 0 0,-21-22 16,22 1-16,-22 0 0,21 0 15,-21 0-15,-21 0 0,0-1 16,0-20-16,0 21 0,0-21 0,0 20 0,0-20 16,-42 0-1,21-1-15,0 22 0,0 0 0,-1 21 16,1-21-16,0 21 0,0 0 0,0 0 16,0 0-16,-1 0 0,1 21 15,21 0-15,0 0 16,21-21-16,22 22 15,-22-22-15,21 0 0,-21 0 16</inkml:trace>
  <inkml:trace contextRef="#ctx0" brushRef="#br0" timeOffset="70375.91">7281 11367 0,'0'-22'0,"0"44"0,0-65 0,0 64 31,0 1-31,0-1 0,0 21 16,0 0-16,-21 1 0,21-1 15,-21 0-15,0 1 0,0-1 16,21 0-16,-22 1 0,1-1 0,0 0 0,0 1 16,0-1-16,21-21 0,-21 22 15,21-22-15,0 0 0,-22 0 0,22 0 16,22-21-1,-1 0-15,0 0 0,0-21 16,21 0-16,-20 0 0,-1 0 16</inkml:trace>
  <inkml:trace contextRef="#ctx0" brushRef="#br0" timeOffset="70715.67">7472 11663 0,'0'0'15,"0"21"1,0 0-16,0 0 0,-21 1 15,21-1-15,-22 0 0,22 0 0,-21 21 16,21-20-16,-21 20 0,21-21 0,0 0 16,0 22-16,0-22 15,0 0-15,0 0 0,21 0 0,0 0 16,1-21-16,20 0 0,-21 0 0,0 0 16,22 0-16,-22 0 0,21-21 15,-21 0-15,22 0 0,-22 0 0,21 0 16,-21-22-16,0 22 0,1-21 0,-1-22 15,-21 43-15,0-42 16,-21 41-16,-1 1 0,1 21 16,0-21-16,-21 21 0,21 0 0,-22 0 15,1 0-15,21 0 0,-22 0 16,22 0-16,0 0 0,-21 0 0,21 0 16,-1 0-16,22 21 0,-21-21 15,0 0-15,0 0 16</inkml:trace>
  <inkml:trace contextRef="#ctx0" brushRef="#br0" timeOffset="70884">6752 11642 0,'21'0'15,"0"0"-15,1 0 16,20 0-16,0-21 0,1 21 0,-1 0 15,0 0-15,22-22 0,-22 1 0,0 21 16,22-21-16,-22 21 16,1-21-16,20 0 0</inkml:trace>
  <inkml:trace contextRef="#ctx0" brushRef="#br0" timeOffset="71707.78">9334 11980 0,'0'0'0,"-21"0"0,21-21 32,0 0-32,0 0 0,21 21 0,1-21 0,-1 0 15,21-1-15,-21 1 0,0 0 16,1-21-16,-1 21 0,0-1 0,-21 1 16,0 0-16,0 0 0,0-21 0,0 20 15,-21 1-15,0 0 0,-1 21 16,-20-21-16,0 21 0,21 0 15,-22 0-15,-20 0 0,20 21 0,1 0 16,0-21-16,-1 21 0,1 22 16,21-22-16,0 0 0,0 0 0,21 0 15,0 22-15,0-22 0,0 0 0,0 0 16,0 0-16,21 1 0,0-1 16,21 0-16,-21-21 0,22 0 0,-1 0 15,0 0-15,1 0 0,41-21 16,-62 0-16,20 21 0,-21-22 15,21 1-15,-20 0 0,-1 0 0,-21 0 16,0 0-16,0-1 16,0 44 15,0-1-31,-21 0 0,21 21 0,0 1 16,0 62-16,0-41 0,0-1 15,0 1-15,0-1 0,0 22 16,0-21-16,0 20 0,0-20 0,0 20 15,0 1-15,0 0 0,0-1 0,0 1 16,0 0-16,21-22 0,-21 22 16,0-22-16,0 1 0,0 21 15,0-22-15,0-21 0,0 22 0,0-1 0,-21-20 16,21-1-16,-22 0 0,1-20 16,0-1-16,0 21 0,0-42 15,0 21-15,-1-21 0,1 0 0,-42 0 16,20-21-16,1 0 0,0-21 15,-22-1-15,22 1 0,0 0 0,-1-22 16,22 1-16,-21-1 0,21 1 16,-1-1-16,22-21 0,0 1 0,0-1 15,0 0-15,0 22 0,22-22 16,20 22-16,-21-22 0,21 43 16,1-22-16,-1 1 0,0-1 0,1 22 15,20-22-15,-20 1 0,20-1 0,-21 22 16,22-21-16</inkml:trace>
  <inkml:trace contextRef="#ctx0" brushRef="#br0" timeOffset="72072.03">9948 11663 0,'-21'0'16,"21"-21"15,21 0-31,0-1 15,1 1-15,-1 21 0,0-21 0,0 0 16,0 0-16,-21 0 0,21-1 16,-21 1-16,22 0 0,-22 0 15,0 0-15,-22 21 16,1 0-16,-21 21 16,21 0-16,0 0 0,-1 0 0,-20 22 15,21-22-15,0 21 0,0 1 0,-1-22 16,1 21-16,21-21 0,0 22 15,0-22-15,0 0 0,0 0 0,0 0 16,0 0-16,21 1 0,1-22 16,-1 0-16,0 0 0,21 0 0,-21 0 15,22 0-15,-1 0 0,0-22 16,1 22-16,-1-21 0,0 0 0,1 0 16,-1-21-16,0 20 0,1-20 0,-1 0 15,0-1-15</inkml:trace>
  <inkml:trace contextRef="#ctx0" brushRef="#br0" timeOffset="72274.1">10689 11197 0,'0'0'0,"0"-42"16,21 21-16,-21 0 0,0-1 0,0 1 16,-21 42-1,0 1-15,0 20 16,0 0-16,21 1 0,-22-1 0,22 0 16,0 22-16,-21-22 0,21 0 15,-21 1-15,21-1 0,0 0 0,0 1 16,0-22-16,0 0 0,0 0 15,0 0-15,21 1 0,-21-1 0,21-21 16,1 0-16,-1 0 16,0-21-1</inkml:trace>
  <inkml:trace contextRef="#ctx0" brushRef="#br0" timeOffset="72436.05">10414 11494 0,'0'0'0,"-21"0"0,21-22 16,21 22 0,0 0-1,0 0-15,0 0 0,22-21 16,-1 21-16,22-21 0,-22 21 0,21-21 16,107-21-16,-86 20 0</inkml:trace>
  <inkml:trace contextRef="#ctx0" brushRef="#br0" timeOffset="72683.82">12467 10880 0,'0'0'15,"21"-21"-15,-21 42 32,-21 0-32,21 0 0,-21 21 0,0 1 15,0-1-15,-1 0 0,22 22 16,-21-1-16,21-20 0,-21 20 0,21-20 15,-21-1-15,21 0 0,0 1 0,0-1 16,0 0-16,-21-21 0,21 1 16,0-1-16,0 0 0,-21 0 0,21 0 15,0-42 17,0 0-32</inkml:trace>
  <inkml:trace contextRef="#ctx0" brushRef="#br0" timeOffset="73412.25">11874 11409 0,'0'0'0,"-21"0"0,-63-21 16,105 21-1,0 0 1,21 0-16,1 0 0,20-21 0,1 21 16,-1 0-16,22-22 0,84 1 15,-84 0-15,-22 0 0,22-21 16,-22 20-16,22 1 0,-21-21 15,-22 21-15,21-22 0,-41 1 0,20 21 16,0-64-16,-42 64 16,0-21-16,0 21 0,0-22 0,0 22 15,-21 21-15,-21-21 0,-1 21 16,1 21-16,21 0 16,0 0-16,0 22 0,-1-1 0,22 0 15,0 1-15,0-1 0,-21 0 0,21 22 16,0-1-16,0-20 0,0-1 15,0 22-15,0-22 0,0 0 16,0 1-16,0-22 0,0 21 0,0-21 16,0 0-16,0 1 0,-21-1 15,42-42 17,0-1-32,1 1 15,-1 0-15,0 0 0,21-21 0,-21-1 16,1 22-16,20-21 0,-21 21 0,0-1 15,22-20-15,-22 21 0,21 0 16,-21 21 0,-21 21-16,0 0 0,0 0 0,0 0 15,0 22-15,0-22 0,0 0 16,0 0-16,0 22 0,0-22 16,0 0-16,0 0 0,21 0 0,1 0 0,-1-21 15,0 22-15,21-1 16,1-21-16,-1 0 0,-21 0 0,21 0 15,22 0-15,-22 0 0,-21 0 0,22 0 16,-1-21-16,0 21 0,-20-22 16,20 1-16,-21 0 0,0 0 0,0 0 15,1-22-15,-22 22 0,0-21 16,0 21-16,0-22 0,0 22 0,0 0 16,0 0-16,-22 21 0,1 0 15,0 0-15,21 21 0,-21-21 0,0 21 16,0 0-16,21 1 0,-22-1 0,22 0 15,0 0-15,0 0 16,0 0-16,0 1 0,0-1 0,0 0 16,0 0-16,22-21 0,-1 0 0,0 21 15,0-21-15,0 0 16,0 0-16</inkml:trace>
  <inkml:trace contextRef="#ctx0" brushRef="#br0" timeOffset="74296.52">15113 11282 0,'0'0'0,"0"-21"0,0 0 0,21-1 16,0 1-16,0 0 0,1 0 0,-1 0 15,0 0-15,-21-1 0,0 1 16,-21 21-1,-22 0-15,22 21 16,-21 1-16,21-1 0,-22 21 0,1-21 16,21 22-16,-21-1 15,20 0-15,1 1 0,21-1 0,0 0 0,0 1 16,0-22-16,0 21 0,0 22 16,0-43-16,21-21 0,1 21 15,-1 0-15,21-21 0,-21 0 0,22 0 16,-1 0-16,21 0 0,-20 0 15,-1 0-15,22-21 0,-22 0 0,0 0 16,1-1-16,-1 1 0,0 0 16,-21 0-16,1 0 0,-22-22 0,0 22 15,0-21-15,0 21 0,-22-22 16,-20 22-16,21-21 0,-21 0 0,-1 20 16,1 1-16,0 0 0,-22 0 0,22 0 15,-1 21-15,22 0 0,-21 0 16,21 0-16,0 0 0,21 21 0,0 0 15,21 0 1,0-21-16,21 0 16,1 0-16,-1 0 0,0 0 0,22 0 15,-1 0-15,-20-21 0,20 0 16,1 21-16,-22-21 0,0 0 0,22 21 16,-43-22-16,21 1 0,1 21 0,-22 0 15,0-21-15,0 21 0,-21 21 31,0 0-31,0 22 0,0-22 0,0 21 16,0 22-16,0-22 0,-21 22 16,0-1-16,21 1 0,-21-1 0,21 1 15,0-1-15,-22 22 0,1-1 16,0 1-16,21 0 0,-21-1 16,0 1-16,0 0 0,-1-1 0,22-20 0,-21 21 15,-21-1-15,21 1 0,0-22 16,-1 1-16,-20 63 0,21-85 15,21 1-15,-21-1 0,21-21 16,0 0-16,0 0 0,21-21 16,0-21-16,0 21 0,0-42 15,1 21-15,-1-22 0,0 1 16,0 0-16,21-1 0,-20-20 0</inkml:trace>
  <inkml:trace contextRef="#ctx0" brushRef="#br0" timeOffset="74604">15790 11790 0,'0'-64'16,"0"128"-16,0-191 0,0 42 0,0 43 0,0-22 16,0 1-16,0-1 0,0 22 15,0 0-15,0-1 0,21 1 0,1 0 16,41-1-16,1 22 0,-22 21 16,21 0-16,22 0 0,-21 0 15,20 0-15,-20 0 0,-1 21 0,1 1 16,-22-1-16,0 21 0,-20 0 0,-22 1 15,0-1-15,0 0 0,-22 1 16,-20-1-16,21-21 0,-43 22 16,22-22-16,-21 0 0,20 0 0,-20 0 15,20 0-15,1 1 0,0-22 16,-1 0-16,1 0 0,0 0 16,21 0-16,21-22 15,0 1 1,42 0-16,-21 0 0,0 0 0,22-22 15,-1 22-15,0-21 0</inkml:trace>
  <inkml:trace contextRef="#ctx0" brushRef="#br0" timeOffset="76028.03">16891 10837 0,'0'0'0,"0"-21"0,-21 21 15,0 21 1,-1 1-16,22-1 0,-21 0 15,0 0-15,0 21 0,0-20 0,21 20 16,-21 0-16,-1 1 0,1-1 16,0 0-16,21 1 0,0-1 0,-21 0 15,21 1-15,0-22 0,0 21 0,0-21 16,0 0-16,0 1 0,0-1 16,21 0-16,0-21 0,0 0 0,1 0 15,-1 0-15,0 0 0,21 0 0,-21 0 16,22-21-16,-22 0 0,0-1 15,21 1-15,-20 0 0,-1 0 16,21-21-16,-21 20 0,0-20 0,1 0 16,-1-1-16,0 22 0,0-21 15,0 21-15,-21 0 0,0-1 0,0 1 16,-21 42 0,0 1-1,21-1-15,0 0 0,-21 0 0,0 21 16,21-20-16,0 20 0,0-21 0,0 21 15,0-20-15,0-1 0,0 0 16,0 0-16,0 21 16,21-42-16,0 22 0,0-22 0,0 0 15,22 0-15,-22 0 0,21 0 16,-21-22-16,22 1 0,-1 21 16,-21-21-16,21 0 0,-20 0 0,20-22 15,-21 22-15,0-21 0,0 21 16,22-22-16,-43 22 0,21 0 0,-21 0 15,21 0-15,-21 0 0,0 42 32,-21 0-32,0 0 0,21 0 15,-21 22-15,-1-22 16,1 21-16,0-21 0,21 22 0,0-22 0,0 0 16,0 0-16,0 21 0,0-20 0,0-1 15,21-21-15,0 21 16,1 0-16,-1-21 0,21 0 0,0 0 15,-20 0-15,20 0 0,-21 0 0,21 0 16,-20 0-16,-1 0 0,0-21 16,0 0-16,-21 0 0,0-1 15,0 1-15,0 0 0,0-42 16,0 41-16,0-20 0,-21 21 16,0-21-16,-22 20 0,22 1 0,0 0 15,0 0-15,0 21 0,0-21 16,21 0-16,0-1 15,21 22 1,0 0-16,0 0 0,0 0 0,22-21 16,-22 21-16,21 0 0,-21 0 15,22 0-15,-22 0 0,21 0 0,0 0 16,1 0-16,-22 0 0,21 0 0,1 21 16,-22 22-16,0-22 0,-21 0 15,0 21-15,0-20 0,0 20 16,0 0-16,0-21 0,0 1 0,0 20 15,-21-21-15,21 0 0,-21 0 0,21 1 16,0-1-16,-22 0 0,1 0 16,0-21-1,0 0 1,0 0 0,21-21-16,0 0 0,0 0 15,0-1-15,0-20 16,21 21-16,0-21 0,0 20 0,43-62 15,-43 41-15,21 1 16,-21 0-16,22 21 0,-1-1 0,22-20 16,-22 42-16,-21 0 0,0 0 15,0 0-15,-21 21 16,0 22-16,0-22 0,0 21 0,0-21 16,0 22-16,0-1 0,0-21 0,0 21 15,0-20-15,0-1 16,0 0-16,0 0 0,0 0 0,0 0 15,0 1-15,0-1 0,22-21 16,20 0-16,-21 0 0,0 0 16,0 0-16,22 0 0,-22 0 0,21 0 15,-21 0-15,22-21 0,-22-1 0,21 1 16,-21 0-16,22 0 0,-22 0 16,0 0-16,21-22 0,-20 1 0,-1 0 15,0 20-15,0-20 0,-21 0 16,21 21-16,-21-22 0,0 22 0,0 0 15,-21 21-15,0 0 16,0 0-16,0 21 16,-1 0-16,1 22 0,21-22 15,0 21-15,0 0 0,0-20 0,0 20 16,0 21-16,0-41 0,0 20 16,0-21-16,0 0 0,0 0 15,0 1-15,0-1 0,0 0 16,-21-21-1,0 0 1,21-21-16,-21 21 16,21-21-16,0-1 0,0 1 0,-21 0 15,21-21-15,-22 21 0</inkml:trace>
  <inkml:trace contextRef="#ctx0" brushRef="#br0" timeOffset="76216.05">18224 10774 0,'0'0'16,"-42"0"-16,21 0 0,0 0 0,0 0 0,-1 0 15,1 0-15,21-21 47,-21 21-31,0 0-16,21-21 0</inkml:trace>
  <inkml:trace contextRef="#ctx0" brushRef="#br0" timeOffset="76419.92">16700 10986 0,'-42'0'0,"84"0"0,-105 21 0,42-21 15,42 21 1,0-21-16,21 0 15,1 0-15,-22 0 0,21 0 0,1 0 0,20 0 16,-21 0-16,1 0 16,-1 0-16,22 0 0,-43 0 0,21 0 15,-21 0-15,-42 0 16,-21 21-16</inkml:trace>
  <inkml:trace contextRef="#ctx0" brushRef="#br0" timeOffset="77268.96">5101 13377 0,'0'0'0,"0"22"0,21-1 0,0 0 16,1 0-16,-1 0 0,0 0 0,0 1 15,0-1-15,22 0 0,-22 0 16,0-21-16,21 0 0,1 0 16,-22 0-16,21 0 0,22-21 0,-22 0 15,21 0-15,1-22 0,-1 22 16,1-21-16,-1 21 0,1-22 0,-1 22 16,-20-21-16,20-1 0,-42 1 0,22 0 15,-22-1-15,-21 1 0,0 0 16,0-22-16,0 22 0,0 0 0,-21-1 15,0 1-15,-1 21 0,-20 0 16,21-1-16,-21 22 0,20 0 0,-20 43 16,0-22-16,-1 21 0,1 22 15,-21 63-15,20-43 0,22-20 16,-21 42-16,21-22 0,-1 22 0,-20 0 16,21 0-16,0 0 0,0 0 15,-22-1-15,43 1 0,-21 21 0,21-21 16,0 21-16,0-21 0,0 0 15,0 21-15,0-21 0,0-1 0,0 22 16,0-21-16,0 85 16,0-107-16,0 1 0,0 0 15,0-22-15,0 1 0,0-1 0,0-20 16,0-22-16,0 0 0,21 0 0,0-21 16,1 0-16,-1-21 0,0 0 15,21-22-15,-21 1 0,22 0 0,-1-22 16,-21 1-16,22-1 0,-1-20 0,21-107 15,-41 106-15,-1-20 16,-21 20-16,0 0 0,0 1 0,-43-22 16,22 21-16,-21 0 0,0 22 0,-22-22 15,1 43-15,-1-22 0,1 22 16,-1 0-16,22 21 0,-22-1 0,22 1 16,0 0-16,-1 21 0,22 0 15,0-21-15,0 21 0,21-21 16,21 21-1,0-21-15,0 21 16,22-22-16,-1 22 0,0-21 16,1 21-16,-1-21 0,21 0 0,-20 0 0,20 0 15</inkml:trace>
  <inkml:trace contextRef="#ctx0" brushRef="#br0" timeOffset="77616.66">6181 13737 0,'0'0'0,"0"-21"15,0 0-15,0 0 0,-22 0 16,22-1-16,0 1 0,0 0 16,0 0-16,22 21 15,-1 0-15,0 0 16,0 0-16,21 21 0,-20 0 0,-1 22 16,0-22-16,21 21 0,-21-21 0,1 22 15,-1-22-15,-21 21 0,0-21 16,0 22-16,0-22 0,0 0 0,0 0 15,0 0-15,0 0 0,0 1 16,-21-22-16,-1 0 0,1 0 16,0 0-1,0-22-15,21 1 16,0 0-16,0 0 0,0 0 0,0 0 16,0-1-16,0-20 0,0 21 0,0-21 15,0 20-15,21-20 0,0 21 16,0-21-16,22 20 0,-22 1 0,21 0 15,-21 0-15,22 0 0,-1 21 16,0-21-16</inkml:trace>
  <inkml:trace contextRef="#ctx0" brushRef="#br0" timeOffset="78292.14">6816 13526 0,'21'42'15,"-64"-84"-15,65 42 0,-1 63 0,-21-42 16,0 0-16,0 22 0,-21-22 0,-1 21 16,1-21-16,0 22 0,0-22 15,21 21-15,-21-21 0,21 1 0,-21-1 16,21 0-16,0 0 0,0 0 15,21-21 1,0 0-16,0 0 0,21-21 0,-20 21 16,-1-21-16,21 0 0,-21 0 15,0-1-15,1 1 0,-1 0 0,0 0 16,0 0-16,-21-22 0,0 22 16,0 0-16,0 0 0,0 0 0,0 0 15,0-1-15,-21 22 0,21 22 31,0-1-15,21 0-16,-21 0 0,21 0 16,0-21-16,1 21 0,-22 1 15,21-1-15,-21 0 0,21-21 0,-21 21 16,0 0-16,0 0 0,0-42 62,0 0-62,21 0 0,-21 0 0,21 0 16,-21-1-16,21 1 0,-21 0 0,0-21 16,0 21-16,22-1 15,-1 1-15,-21 0 0,21 21 0,0 0 16,0 0-16,-21 21 16,0 0-16,0 1 0,21-1 15,-21 0-15,0 0 0,0 0 0,0 0 16,22 22-16,-22-22 15,0 0-15,0 0 16,21-21-16,0 0 16,-21-21-16,0 0 15,21 0-15,0 0 0,0-1 0,1 1 16,-22 0-16,21 0 0,0-21 0,0 20 16,0 1-16,0-21 15,1 21-15,-1 0 0,0 21 0,0 0 16,0 0-16,0 0 0,1 0 15,-22 21-15,21 21 0,-21-21 16,0 22-16,0-1 0,0-21 0,0 21 16,0 1-16,0-22 0,21 0 15,0 0-15,0 0 0,0 1 0,22-22 16,-1 0-16,0 0 0</inkml:trace>
  <inkml:trace contextRef="#ctx0" brushRef="#br0" timeOffset="78712.35">10456 13081 0,'0'0'0,"0"-21"0,-21 0 0,21-22 16,-21 22-16,21 0 0,-21 42 15,21 0 1,0 1-16,0 20 0,0 0 15,0 1-15,0-1 0,-21 21 0,21-20 16,0 20-16,0-20 0,0 20 16,-22-21-16,1 22 0,21-22 0,-21 1 15,21 20-15,0-42 0,0 22 0,0-22 16,0 0-16,0 0 0,0 0 16,21-21-16,0 0 15,1-21-15,-1 0 0,0 0 0,0-22 16,21 22-16</inkml:trace>
  <inkml:trace contextRef="#ctx0" brushRef="#br0" timeOffset="79296.5">10647 13250 0,'0'-42'0,"0"84"0,0-126 15,0 63-15,0-1 0,0 1 0,0 42 32,0 22-32,0-22 0,0 21 0,0 1 15,0-22-15,0 42 0,0-20 16,0-1-16,0 0 0,0 22 15,0-22-15,0 0 0,0 1 0,0-22 16,0 21-16,21-21 0,-21 1 0,21-1 16,0-21-16,0 0 15,1 0-15,-1 0 0,21 0 0,-21-21 16,0-1-16,22 1 0,-22 0 16,0 0-16,0-21 0,0-1 0,1 22 15,-1-21-15,0 21 0,-21-22 0,0 22 16,0 0-16,0 0 0,21 21 15,-21 21 1,0 0-16,0 21 16,0-20-16,0 20 0,0 0 15,0-21-15,0 22 0,0-1 16,0-21-16,0 22 0,0-22 0,21 0 16,0 0-16,1 0 0,-1-21 15,21 0-15,0 0 0,-20 0 0,20 0 16,0 0-16,1 0 0,-1 0 15,0-21-15,1 0 0,-22 0 0,21 0 16,0-22-16,1 22 0,-22 0 0,21-21 16,-21-1-16,1 22 0,-22-21 15,0 21-15,0-1 0,0 1 0,-22 21 16,1 0 0,0 21-16,0 1 0,0-1 0,0 21 15,-1-21-15,22 22 0,0-22 16,-21 21-16,21-21 0,0 0 0,0 1 15,0-1-15,0 0 0,21 0 16,1-21-16,-1 0 0,0 0 0,21 0 16,-21 0-16,22 0 0,-1 0 0,0 0 15,-20-21-15,20 0 0,-21 0 16,0-1-16,0 1 0,-21 0 0</inkml:trace>
  <inkml:trace contextRef="#ctx0" brushRef="#br0" timeOffset="79504">10245 13441 0,'0'0'16,"-64"21"-16,22 0 0,-1 0 0,1-21 16,0 22-16,21-22 0,-1 0 0,22 21 15,22-21 1,20 0-16,0 0 0,1 0 15,20-21-15,1-1 0,-1 22 0,22-21 16,-22 0-16,22 0 16,21 0-16</inkml:trace>
  <inkml:trace contextRef="#ctx0" brushRef="#br0" timeOffset="80140.23">13758 13674 0,'0'-21'0,"0"-1"15,21 1-15,-21 0 0,22 0 16,-22 0-16,21 0 0,-21-1 0,0 1 16,0 0-16,0 0 0,0-21 15,0 20-15,0 1 0,-21 0 0,21 0 16,-43 0-16,22 21 0,-21-21 0,21 21 16,-22 0-16,1 0 0,-22 0 0,22 21 15,0 0-15,-1 0 0,-20 21 16,21-20-16,20 20 0,-20 0 15,21 1-15,21-1 0,0 0 16,0 1-16,0-22 0,0 21 0,0-21 16,0 22-16,21-22 0,21-21 0,-20 21 15,20-21-15,-21 0 0,21 0 16,1 0-16,-1-21 0,0 0 0,1-1 16,-1 1-16,0-21 0,1 21 0,-1-22 15,43-41 1,-43 41-16,22-62 0,-22 62 0,-21-20 15,21-43-15,-42 42 16,0 22-16,22-21 0,-22 20 0,0 1 16,0 0-16,0 20 0,0 1 15,0 42 1,0 22-16,-22-22 0,22 21 0,-21 22 16,21-22-16,0 0 0,-21 22 0,21-22 15,0 1-15,0 20 0,0-21 16,0 22-16,0-22 0,0 1 0,0-1 15,0 0-15,0 1 0,21-22 16,-21 21-16,43-21 0,-22-21 0,0 21 16,21-21-16,1 0 0,-1 0 0</inkml:trace>
  <inkml:trace contextRef="#ctx0" brushRef="#br0" timeOffset="80464.5">14499 13526 0,'0'0'0,"0"-22"16,-21 1-16,21-21 0,0 21 15,0 0-15,0-1 0,0 1 0,0 0 16,0 0-16,0 0 0,21 21 16,0 0-16,0 0 0,1 0 15,-1 0-15,21 0 0,-21 21 0,0 0 16,1 0-16,-1 0 0,0 1 16,0-1-16,0 0 0,-21 0 0,0 0 15,0 22-15,0-22 0,0 0 0,0 0 16,-21-21-1,0 0-15,0 0 0,21-21 16,0 0 0,0 0-16,0-1 15,0-20-15,0 21 0,21 0 0,0 0 16,-21-1-16,21 1 0,0 0 0,1-21 16,-1 21-16,0-1 0,0 1 15,21 0-15,-20 21 0,20-21 0,0 0 16,-21 21-16</inkml:trace>
  <inkml:trace contextRef="#ctx0" brushRef="#br0" timeOffset="80976.13">15261 13208 0,'0'21'16,"0"-42"-16,0 63 0,-21-20 15,0 20-15,0-21 0,-1 0 0,1 0 16,0 22-16,0-22 0,0 0 0,0 21 16,21-20-16,0-1 0,0 0 15,0 21-15,0-21 0,0 1 16,21-22-16,0 0 0,0 0 15,21 0-15,-20 0 0,20 0 0,-21 0 16,21 0-16,-20-22 0,20 1 0,-21 0 16,0 0-16,-21 0 0,0 0 15,0-22-15,0 22 0,0 0 0,-42-21 16,21-1-16,-22 22 0,1 21 16,0-21-16,-1 0 15,1 21-15,21 0 0,-21 0 0,20-21 16,44 21-1,-1-22 1,21 22-16,0 0 0,1 0 0,-1 0 16,0 0-16,1 0 0,20 0 15,-20 0-15,-1 0 0,21 22 0,-20-1 16,-1 0-16,0 0 0,-20 21 0,-1-20 16,0 20-16,0 21 0,-21-20 15,0-1-15,0 22 0,0-1 0,0 1 16,0-1-16,0 1 0,-21-1 0,0 1 15,0-1-15,-1 22 16,1-22-16,0 22 0,-21-22 0,42 22 16,-21-21-16,-1-1 0,22 1 0,0-1 15,0 1-15,0-22 0,0 0 16,0 1-16,0-1 0,0-21 0,0 0 16,0 0-16,0-42 15,0 0-15,0 0 16,22 0-16,-22-22 0,21 1 15,-21 0-15</inkml:trace>
  <inkml:trace contextRef="#ctx0" brushRef="#br0" timeOffset="81244.1">15684 13822 0,'-21'-64'0,"42"128"0,-42-191 0,21 85 16,0-1-16,0 1 0,0 0 15,0 20-15,0-20 0,21 21 0,1 0 16,-1 0-16,0 21 0,21-22 0,-21 22 15,22 0-15,-1 0 0,0 0 16,1 0-16,-22 0 0,21 0 0,-21 22 16,-21-1-16,0 0 0,0 0 0,0 21 15,0-20-15,-21-1 0,-21 0 16,21 0-16,-22-21 0,1 21 16,0 0-16,21-21 0,-22 0 0,22 22 0,-21-22 15,63 0 16,0 0-31,0-22 16,22 22-16,-1-21 0</inkml:trace>
  <inkml:trace contextRef="#ctx0" brushRef="#br0" timeOffset="81724.45">16827 13399 0,'0'0'0,"22"-22"0,-44-83 31,-20 83-31,21 22 0,0-21 0,-22 0 0,1 21 16,0 0-16,-1 0 16,-20 0-16,21 0 0,-1 21 0,1 0 15,0 1-15,-1 20 0,1-21 0,21 0 16,0 22-16,-1-22 0,22 21 16,0 0-16,0-20 0,0 20 0,22-21 15,-1 0-15,0 22 0,21-22 0,1-21 16,-1 21-16,0-21 0,1 21 15,-1-21-15,0 0 0,1 0 0,-1-21 16,0 0-16,-21 0 0,22-1 16,-1-20-16,-21 21 0,0-21 0,1-1 15,-1 1-15,0 0 0,0-1 16,0-20-16,-21-1 0,0 1 16,21-1-16,-21 1 0,22-1 0,-22 22 15,0-22-15,0 22 0,0 21 0,0 0 16,0 0-16,0 42 15,-22 0-15,1 0 0,0 21 0,0 1 16,0 20-16,21-20 0,-21 20 16,-1 1-16,22-22 0,-21 0 0,21 64 15,0-64-15,0 1 0,0-1 16,0 0-16,0 1 0,21-22 16,1 0-16,-1 0 0,0 0 15,0 1-15,0-1 0,0-21 0,22 0 16,-22 0-16,21 0 0,1-21 15,-1 21-15</inkml:trace>
  <inkml:trace contextRef="#ctx0" brushRef="#br0" timeOffset="82912.45">17547 13399 0,'0'0'0,"21"-43"0,0 22 16,-21 0-16,0 0 0,0 0 16,-21 21-16,0 0 15,0 21-15,0 0 0,0 0 0,-1 0 16,-20 0-16,21 1 0,0-1 15,0 0-15,21 0 0,0 21 16,0-20-16,0-1 0,0 0 0,0 0 16,21 0-16,0 0 0,0-21 15,0 22-15,0-22 0,1 0 0,20 0 16,-21 0-16,21 0 0,-20 0 16,-1-22-16,0 22 0,0-21 0,21 0 15,-20 0-15,-22 0 0,21 0 0,-21-22 16,21 22-16,-21 0 0,0-21 15,0 20-15,0 1 0,-21 0 0,0 0 16,-1 0-16,1 0 0,0 21 16,-21 0-16,21 0 0,-22 0 0,1 0 15,21 21-15,0 0 0,-22 0 16,43 0-16,-21 0 0,21 1 16,0-1-16,0 0 0,0 0 0,21 0 15,0-21-15,1 21 0,20 1 0,-21-22 16,21 0-16,1 0 0,41 0 15,-41 0-15,-1 0 0,0 0 16,1-22-16,-22 22 0,21-21 16,1 0-16,-22 0 0,0 21 0,21-21 15,-21 0-15,22-1 0,-22 1 16,21-21-16,-42 21 16,0 42-1,0 0-15,-21 0 16,0 0-16,0 1 0,21-1 15,0 0-15,-21 21 0,21-21 0,0 1 16,0-1-16,0 21 0,0-21 0,0 0 16,21 1-16,0-1 15,0-21-15,0 0 0,0 0 0,1 0 16,-1 0-16,0 0 0,0 0 0,0-21 16,0-1-16,22 1 0,-22 0 15,0 0-15,0 0 0,0 0 0,1-1 16,-22 1-16,21 0 0,0 0 15,-21 0-15,0 0 0,0 42 47,0 0-47,0 0 0,0 0 0,0 0 16,0 1-16,0-1 0,21 0 16,-21 0-16,21 0 0,0-21 15,1 21-15,-1-21 0,0 0 0,0 0 16,0 0-16,0 0 0,1 0 15,20 0-15,-21-21 16,-21 0-16,0 0 0,0 0 0,0 0 0,0-1 16,0-20-1,0 0-15,0 21 0,0-1 0,0-20 16,0 21-16,0-21 0,21 20 16,0 1-16,1-21 0,-1 42 0,21-21 15,-21 0-15,0 21 0,1 0 0,-1 0 16,0 0-16,0 21 0,0 0 15,0 0-15,1 0 0,-22 22 0,21-22 16,0 0-16,-21 21 0,0-21 0,0 22 16,0-22-16,0 21 0,0-21 15,0 22-15,0-22 0,0 0 0,0 0 16,0 0-16,0 1 0,0-1 16,0-42 15,0-1-31,0 1 15,0 0-15,0-21 0,0 21 0,0-1 16,21 1-16,21-42 0,-20 42 16,20-22-16,0 22 0,1-21 15,-1 21-15,21-1 0,-20 1 0,20 0 16,-20 21-16,-1 0 0,0 0 16,-21 21-16,22 0 0,-43 1 0,0 20 15,0-21-15,0 0 0,0 43 16,0-43-16,0 21 0,-21-21 15,-1 1-15,1 20 0,0-21 16,0 0-16,0-21 0,0 21 0,21 1 16,-22-22-16,22 21 31</inkml:trace>
  <inkml:trace contextRef="#ctx0" brushRef="#br0" timeOffset="83067.57">20193 13737 0,'0'0'0</inkml:trace>
  <inkml:trace contextRef="#ctx0" brushRef="#br1" timeOffset="478.58">635 1228 0,'0'-21'16,"21"-1"0,-21 44 62,0-1-78,0 0 15,0 0-15,0 0 0,0 0 0,0 1 16,0-1-16,0 0 0,0 0 16,0 0-16,0 0 0,0 22 15,0-22-15,0 0 0,0 0 16,0 0-16,0 1 0,0-1 16,0 0-16,0 0 0,0 21 15,21-42-15,-21 22 16,21-22-16,1 0 0,-1 0 15,21-22-15,-21 1 0,43 0 16,-1-21-16,1 21 0,42-22 16,-1 1-16,22 0 0,0-1 0,0-20 15,-21 20-15,21 1 0,0-21 16,0 20-16,-21-20 0,21 20 0,-21-20 16,-21 21-16,-1-1 0,-20 1 15,-1 0-15,1 20 0,-22 1 0,-21 0 16,22 0-16,-22 0 0,0 21 15,-21-21-15,21 21 16,0 0 47,-21 21-48,0 0 16</inkml:trace>
  <inkml:trace contextRef="#ctx0" brushRef="#br1" timeOffset="24254.51">317 3048 0,'0'0'0,"-21"0"15,-21 0-15,21 21 0,0-21 16,-1 0-16,1 0 0,0 0 31,21-21 0,0 0-31,0 0 16,0 0 0,21 21-16,-21 21 31,0 0-15,21 0-16,-21 0 0,0 22 15,0-1-15,0 0 0,0 22 16,0-22-16,0 22 0,0-22 0,0 0 15,0 22-15,0-22 0,0 0 16,0 1-16,0-1 0,0-21 16,0 22-16,0-22 0,22 0 15,-22 0-15,21 0 16,-21 0-16,21-21 0,0 0 0,0 0 16,22 0-16,-22 0 15,21-21-15,22 0 0,-1-21 16,22-1-16,-1 1 0,22-21 0,21-1 15,0-21-15,43 1 0,-22 20 16,21-20-16,-21-1 0,22 0 0,-1 22 16,-21-1-16,0-20 0,0 20 15,-42 22-15,0-1 0,-21 1 16,-22 0-16,1 21 0,-22-1 0,0 1 16,-20 0-16,-1 21 0,0 0 15,0 0 1,0 0-16,-21 21 15,0 0-15,21 1 16,-21-1-16</inkml:trace>
  <inkml:trace contextRef="#ctx0" brushRef="#br1" timeOffset="42840.23">0 9271 0,'0'-21'0,"0"0"15,0 42 48,0 0-63,0 0 15,0 0-15,0 1 0,0-1 0,21 0 16,-21 0-16,21 0 0,-21 0 16,0 1-16,0-1 0,0 0 15,0 0-15,21 0 0,-21 0 16,22 1-16,-1-22 15,0 0-15,0 0 0,21 0 16,1 0-16,-1 0 0,22-22 16,-1 1-16,22 0 0,-1-21 0,1-1 15,21 1-15,21 0 0,0-43 16,21 22-16,0-22 0,0 0 0,1-21 16,-1 22-16,21-1 0,-21 0 15,0 1-15,1-1 0,-22 22 0,0-22 16,-22 43-16</inkml:trace>
  <inkml:trace contextRef="#ctx0" brushRef="#br1" timeOffset="51146.96">974 12531 0,'0'0'0,"0"-21"0,0-1 31,-22 22-31,22 22 47,-21-1-47,21 0 16,0 21-16,0-21 0,0 1 16,0 20-16,0 0 0,0-21 15,0 1-15,0 20 0,21-21 0,1 0 16,-1-21-16,21 0 0,0 0 15,22 0-15,21-21 0,20-21 0,1-22 16,42 22-16,22-43 0,20 1 16,22-22-16,21 0 0,21-21 0,0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19:44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402 0,'0'0'0,"0"-21"16,0 0-16,0-21 0,-21 20 0,21 1 15,0 0-15,0 0 0,0-21 16,0 20-16,0 1 0,0 0 15,0 0-15,-21 21 16,21-21-16,0 42 31,0 0-31,0 0 0,0 22 0,0-22 16,0 21-16,0 22 0,0-22 16,0 0-16,0 22 0,0-22 0,0 22 15,0-22-15,0 21 0,0 1 16,0-22-16,0 22 0,21-22 15,-21 0-15,0 22 0,0-43 16,0 21-16,0-20 0,0-1 0,0 0 16,0 0-16,0 0 0,21-21 15,1 0 1,-1-21-16,-21 0 16,0 0-16,21-22 0,-21 22 15,0-21-15,0 21 0</inkml:trace>
  <inkml:trace contextRef="#ctx0" brushRef="#br0" timeOffset="591.29">4932 254 0,'0'0'0,"0"-42"15,0 21-15,0-1 0,84-83 31,-62 105-31,20 0 0,-21 0 16,21 0-16,-20 0 0,20 21 0,0 0 16,22 0-16,-22 0 0,0 22 15,1-1-15,20 0 0,-20 1 16,-22-1-16,21 0 0,-21 22 0,0-22 16,1 0-16,-1 1 0,0 41 15,-21-41-15,0-1 16,0 0-16,0-20 0,0 20 0,0-21 15,0 0-15,21 0 0,-21 1 16,21-44 15,-21 1-31,21 0 0,-21-21 0,0 21 16,0-22-16,22 1 0,-1 0 0,0-1 16,-21 1-16,21 0 0,0-22 15,0 22-15,1-22 0,20 22 0,-21-22 16,0 1-16,22 21 0,-22-1 15,0 22-15,0 0 0,21 0 16,-20 21-16,-1 0 16,0 42-16,-21-21 0,0 22 0,21-1 15,-21 0-15,0 1 0,0 20 16,0-21-16,0 22 0,0-1 0,0 1 16,0-22-16,0 64 15,0-42-15,0-22 0,0 0 0,0 1 16,0-1-16,0 0 0,-21-21 15,21 1-15,0-1 0,0 0 0,0 0 16,0 0-16,0 0 16,0-42 15</inkml:trace>
  <inkml:trace contextRef="#ctx0" brushRef="#br0" timeOffset="3083.63">6964 762 0,'0'0'0,"0"21"0,21-21 32,0 0-32,0 0 15,-21-21 1,0 0-16,21 21 0,-21-21 0,0 0 16,22-1-16,-22 1 0,0 0 15,0 0-15,0 0 0,0 0 16,-22-1-16,1 1 0,0 0 0,0 0 15,0 0-15,-22 21 0,22 0 16,-21 0-16,0 0 0,-1 0 0,1 0 16,0 0-16,20 42 0,-20-21 15,0 0-15,-1 22 0,22-22 16,0 21-16,-21 1 0,21-1 16,-1 0-16,22 22 0,-21-22 0,21 0 15,-21 1-15,21-1 0,0-21 16,0 22-16,0-22 0,0 0 0,21 0 15,0-21-15,1 21 0,-1-21 16,21 0-16,-21 0 0,22 0 0,-1 0 16,0-21-16,1 0 0,-1 0 15,0 0-15,-21-1 0,22-20 0,-1 21 16,0-21-16,-20-1 0,-1 22 16,0-21-16,0-1 0,0 22 0,0-21 15,-21 21-15,0 0 0,0-22 16,0 22-16,0 0 0,0 42 31,0 0-31,0 0 16,0 1-16,0 20 0,0-21 0,0 21 15,0 1-15,0-22 0,0 21 16,0 1-16,0-22 0,22 21 0,-1-21 16,0 0-16,0 1 0,0-1 15,0 0-15,1-21 0,-1 0 0,0 0 16,0 0-16,21 0 0,-20 0 15,-1-21-15,21 0 0,0-1 0,-20 1 16,20-21-16,-21 21 0,21 0 16,-20-22-16,-1 1 0,0 21 0,0-22 15,0 1-15,-21 21 0,0-21 16,0 20-16,0 1 0,0-21 16,0 21-16,0 0 0,0 42 31,0 0-31,0 0 0,-21 0 15,0 0-15,21 22 0,-21-22 16,21 21-16,0-21 0,-21 22 0,21-1 16,-22-21-16,22 0 0,-21 22 15,21-22-15,0 21 16,0-21-16,0-42 31,0 0-31,21 21 0,1-21 0,-1 0 16,-21-22-16,0 22 0,21 0 15,0-21-15,-21 21 0,21-22 0,-21 22 16,0-21-16,21 21 0,-21-1 16,22 1-16,-22 0 0,21 0 0,0 21 31,-21 21-31,21 0 0,-21 0 16,0 1-16,0-1 0,0 21 15,21 0-15,-21-20 0,0 20 0,21 0 16,-21 1-16,0-22 0,0 21 15,22-21-15,-1 0 0,0 1 16,0-1-16,-21 0 0,21-21 0,0 0 16,1 0-16,20 0 15,-21 0-15,0 0 0,0-21 0,22 0 0,-22-1 16,0 1-16,21-21 0,-20 21 16,-1-22-16,0 1 0,0 0 0,0 21 15,0-22-15,1 1 0,-1 0 16,-21 20-16,0-20 0,21 21 0,-21 0 15,21 21-15,-21 21 16,0 0 0,0 0-16,0 22 15,0-22-15,0 0 0,-21 0 16,21 43-16,0-22 0,0-21 16,0 0-16,0 0 0,0 1 15,0-1-15,0 0 0,0 0 0,21-21 16,0 0-16,0 0 0,1 0 15,-1-21-15,0 0 0,0 21 16,0-43-16,22 22 0,-22 0 16,0-21-16,42-22 15,-41 22-15,-1 21 0,21-43 16,-21 22-16,0 21 0,1 0 0,-22-1 16,0 1-16,0 42 31,0 1-31,0-1 15,0 0-15,0 0 0,0 0 16,-22 22-16,22-1 0,0-21 0,0 21 16,0-20-16,0 20 0,0-21 0,0 21 15,22-20-15,-1-1 0,0 0 16,21 0-16,-21 0 0,22-21 0,-1 0 16,0 0-16,1 0 0,-1 0 15,0 0-15,1 0 0,-1-21 0,0 0 16,1 0-16,-1 0 0,-21-22 15,22 22-15,-22-21 0,21-1 16,-21 22-16,0-21 0,1 21 0,-22-22 16,0 22-16,21-21 0,-21 21 15,0 0-15,0-1 0,0 1 0,0 0 16,-21 21-16,-1 0 16,1 0-16,0 0 0,0 0 0,-21 21 15,20 0-15,1 1 0,0-1 16,-21 0-16,21 0 0,-22 43 15,22-22-15,0-21 0,21 21 16,-21-20-16,21 20 0,0-21 0,0 0 16,0 0-16,0 1 0,0-1 0,21 0 15,0-21-15,0 0 0,0 0 16,1 0-16,-1 0 0,21 0 16,-21-21-16,0 0 0,1-1 15,-1 1-15,0 0 0,0 0 0,0-21 16,0 20-16,-21 1 0,0-21 15,22 21-15,-22-22 0,21 22 0,-21 0 16,21-21-16,-21 21 0,0-1 16,0 44-1,0-1 1,0 0-16,0 0 16,0 0-16,0 22 0,0-1 0,0-21 15,0 21-15,0-20 0,0 20 16,0 0-16,21-21 0,-21 1 0,21-1 15,0 0-15,1 0 0,-1 0 0,0-21 16,0 0-16,0 0 0,0 0 16,22 0-16,-22 0 0,21 0 0,-21-21 15,22 0-15,-1 0 0,-21 0 16,22-22-16,-22 1 0,0 21 16,21-22-16,-21 1 0,22 0 0,-22-1 15,42-62-15,-41 62 0,-1-20 16,0 20-16,-21-20 0,21 21 15,-21-1-15,21 1 0,-21 21 16,0 0-16,0-1 0,0 44 16,-21-1-16,0 21 15,21-21-15,-21 22 0,0 20 0,-1-21 16,22 1-16,0 20 0,0-20 16,-21-1-16,21 21 0,0-20 0,0-1 15,0 0-15,0 1 0,0-22 0,0 21 16,21-21-16,1 1 0,-1-1 15,0 0-15,0 0 0,0-21 0,22 0 16,-22 0-16,21 0 0,0 0 16,-20 0-16,20-21 0,0 21 0,1-21 15,-1 0-15,0-22 16,1 22-16</inkml:trace>
  <inkml:trace contextRef="#ctx0" brushRef="#br0" timeOffset="3964.55">12234 42 0,'0'-21'0,"0"42"0,0-63 0,-21 42 16,0 0-16,0 0 16,0 0-16,-1 0 0,1 42 15,-21-20-15,21 20 0,0 0 0,-22 1 16,22 20-16,0-21 0,0 22 16,0-1-16,-1-20 0,1 20 0,21 1 15,0-22-15,0 22 0,0-1 16,0-21-16,0 22 0,0-22 0,0 1 15,21-1-15,22-21 0,-22 0 0,21 22 16,1-22-16,20-21 0,-21 21 16,22-21-16,-22 0 0,22 0 0,-22 0 15,22-21-15,-22 21 16,21-21-16,-20-22 0,-1 22 0,0-21 16,1-1-16,-1 1 0,-21 0 0,0-1 15,1 1-15,-22 0 0,0-1 16,0-20-16,0 21 0,0-22 0,-22 22 15,-20-22-15,21 1 0,-21 20 16,20-20-16,-20 21 0,0-1 0,-1 1 16,22 21-16,-21-22 0,-22 22 15,22 21-15,0 0 0,-1 0 16,-20 0-16,21 21 0,-22 1 0,22-1 16,-1 21-16,1 0 0,0 64 15,42-42-15,0-1 0,0 1 16,42 20-16,-21-20 0,22-1 15,-1 22-15,21-21 0,-20 20 0,84 43 16,-85-63-16,22-1 16,-22 1-16,0-1 0,-21 1 0,22-22 15,-43 22-15,0-1 0,0 1 0,0-1 16,-21 1-16,-1-22 0,-20 0 16,0 1-16,-1-1 0,1 0 0,0-21 15,-1 1-15,1-1 0,0-21 0,21 0 16,-22 0-16,22 0 0,0 0 15,0-21-15,0-1 0,-1 1 16,1-21-16,21 21 0,0-22 0,0 1 16,0 0-16,0-1 0,0 1 15,0 0-15,0-22 0,43 22 0,-22 0 16,0-22-16,21 22 0</inkml:trace>
  <inkml:trace contextRef="#ctx0" brushRef="#br0" timeOffset="4352.13">12975 529 0,'-21'0'15,"0"0"1,0 21-16,21 1 0,-22-1 16,1 0-16,21 0 0,0 21 15,-21 1-15,21-22 0,0 21 0,0 1 16,0-1-16,0 0 0,0 1 0,0-1 15,0-21-15,0 21 0,21-20 16,0-1-16,1-21 0,-1 21 0,21-21 16,-21 0-16,22 0 0,-22 0 15,21 0-15,0-21 0,1 0 0,-1-1 16,-21 1-16,22 0 0,-22-21 16,21-1-16,-21 1 0,0 21 15,1-43-15,-1 43 0,-21-21 0,0 0 16,0-1-16,0 22 0,0 0 15,0 0-15,0 0 0,0-1 0,-21 22 32,-1 0-32,22 22 15,0-1-15,0 0 16,0 0-16,0 0 0,0 0 16,0 1-16</inkml:trace>
  <inkml:trace contextRef="#ctx0" brushRef="#br0" timeOffset="4951.39">13758 889 0,'0'0'0,"21"-21"0,1 21 15,-1-21-15,0 0 0,-21-1 0,21 1 16,-21 0-16,21 0 0,-21 0 0,0 0 16,0-1-16,0 1 0,0 0 15,0 0-15,0 0 0,-21 21 16,0 0-16,0 0 15,0 21-15,-1 0 0,22 0 16,-21 0-16,0 1 0,0 20 16,21 0-16,0 1 0,-21-22 0,21 21 15,0 0-15,0-20 0,0 20 16,0-21-16,0 21 0,0-20 16,21-1-16,0-21 0,-21 21 0,21 0 15,0-21-15,22 0 0,-22 0 0,0 0 16,21 0-16,-20 0 0,20 0 15,-21 0-15,21-21 0,-20 0 0,20 0 16,0-1-16,1 1 0,-22-21 16,21 21-16,0-22 0,-20 1 0,-1 0 15,0 21-15,0-22 0,0 1 16,-21 21-16,21 0 0,-21-1 16,0 1-16,0 0 0,-21 21 15,0 0 1,0 21-16,0 0 0,21 1 15,0-1-15,0 0 0,0 0 16,0 21-16,0-20 0,0 20 0,0-21 16,0 21-16,21-20 0,0-1 0,0 0 15,0 0-15,-21 0 0,22 0 16,-22 1-16,0-1 0,0 0 16,-22-21-1,1 0 1,0 0-16,0 0 0,0 0 15,-22 0-15,22 0 0,0 0 16,0 0-16,0 0 0,0 0 0,21-21 16,0 0-16,0-1 15,21 1-15,0 0 0</inkml:trace>
  <inkml:trace contextRef="#ctx0" brushRef="#br0" timeOffset="6148">15092 318 0,'0'0'0,"0"-22"0,-64 1 15,43 21 1,0 0-16,21 21 0,-21 1 16,0-1-16,-1 21 0,1 0 0,0 1 15,21 20-15,-21-20 0,0-1 16,21 21-16,-21 1 0,21-22 0,0 22 15,-22-22-15,22 0 0,0 1 16,0-1-16,0 0 0,0-20 0,0 20 16,0-21-16,0 0 0,0 0 0,22-21 15,-1 22-15,0-22 16,0 0-16,0 0 0,0 0 0,22 0 16,-22-22-16,0 22 15,43-42-15,-43 21 0,0-21 16,21 20-16,-21-20 0,22 21 15,-22-21-15,0-1 0,0 1 0,22 21 16,-22-22-16,-21 22 0,21 0 16,-21 42-1,-21 0-15,21 1 16,-21-1-16,-1 21 0,1-21 16,21 22-16,0-1 0,-21-21 0,21 0 15,0 43-15,0-43 16,0 0-16,0 0 0,21 0 15,0-21-15,1 0 0,-1 0 16,0 0-16,0 0 0,0 0 16,0 0-16,22 0 0,-22-21 0,21 0 15,-21 21-15,1-21 0,20 0 16,-21-22-16,0 22 0,0 0 0,1-21 16,-1 21-16,0-22 0,0 22 0,0 0 15,-21 0-15,21 0 0,-21 42 31,0 0-31,-21 0 16,21 21-16,-21-20 0,0-1 0,21 0 16,0 0-16,0 21 0,0-20 15,-21-22-15,21 21 0,0 0 16,0 0-16,21 0 16,0-21-16,0 0 15,0 0-15,1 0 0,-1 0 16,-21-21-16,21 0 15,-21 0-15,0 0 0,0-22 16,0 22-16,0 0 0,0-21 16,0 20-16,0-20 0,0 0 15,-21 21-15,21-22 0,0 22 0,0 0 16,0-21-16,0 20 0,0 1 0,0 0 16,21 21-16,0 0 15,0 0 1,0 0-16,1 0 0,-1 0 0,0 21 15,0 0-15,0 1 0,0-1 0,1 0 16,-1 21-16,0-21 0,-21 22 16,0-22-16,0 21 0,0-21 0,0 22 15,0-22-15,0 0 0,0 21 16,0-20-16,0-1 0,0 0 0,0 0 16,0 0-16,-21 0 15,0-21 1,21-21-1,0 0-15,0 0 16,0 0-16,0 0 0,21-22 16,0 1-16,0 0 0,0-1 15,0 1-15,1 0 0,20-1 0,0 1 16,1 0-16,-1-1 0,0 1 16,1 21-16,-1 0 0,43-1 15,-64 22-15,21 0 0,-21 22 16,0-1-16,1 21 0,-1-21 0,0 22 15,-21 20-15,0-21 0,0 1 0,0 20 16,0-20-16,0-1 0,-21 0 16,0-21-16,21 22 0,-22-22 0,1 0 15,21 0-15,0 0 0,-21 1 16,0-22-16,21 21 16,-21-21-16,0 0 15,-1 0 1,22-21-16,-21-1 0,0 1 0,0-21 15,0 21-15</inkml:trace>
  <inkml:trace contextRef="#ctx0" brushRef="#br0" timeOffset="6348">16044 254 0,'0'0'0,"-21"0"0,0 0 0,0 0 15,0 0-15,-1 0 16,1 21-16,0-21 0,21 21 16,0 1-16,-21-1 15,0-21 1,0 0 0</inkml:trace>
  <inkml:trace contextRef="#ctx0" brushRef="#br0" timeOffset="6539.76">14817 550 0,'0'0'0,"-22"0"0,1 0 0,42 0 32,1 0-32,-1 0 15,0 0-15,21 0 0,-21 0 16,22 0-16,-22 0 0,21 0 0,-21 0 15,22 0-15,-22 0 0,0 0 0</inkml:trace>
  <inkml:trace contextRef="#ctx0" brushRef="#br0" timeOffset="7307.67">6392 1482 0,'-42'0'15,"84"0"-15,-105 21 0,42-21 0,-1 0 16,1 0-16,0 0 16,0 21-16,42-21 62,0 0-62,0 0 0,1 0 16,20 0-16,-21 0 0,43 0 0,-22 0 15,21 0-15,22 0 0,0 0 16,21 0-16,-1 0 0,1 21 0,0-21 16,21 0-16,21 0 15,0 0-15,1 0 0,20 0 0,0 0 16,1 0-16,20 0 0,22 0 0,211 0 16,-211 0-16,42 0 15,-21 0-15,-1 0 0,22 0 0,0 0 16,22 0-16,-22 21 0,21-21 15,0 0-15,-21 0 0,21 0 0,0 0 16,-21 22-16,21-22 0,-21 0 16,0 0-16,-21 0 0,21 0 0,-21 0 15,-21 21-15,-1-21 0,22 0 16,-21 0-16,-22 0 0,1 0 16,-22 0-16,-21 21 0,1-21 0,-1 0 15,-21 21-15,-21-21 0,-1 0 16,-20 21-16,0-21 0,-22 0 0,-20 0 15,-1 21-15,-21-21 0,-42 0 16,-21 0 0,-1 0-16,1 0 0</inkml:trace>
  <inkml:trace contextRef="#ctx0" brushRef="#br0" timeOffset="7968.64">1503 2604 0,'0'-22'0,"0"44"0,0-65 15,0 1-15,0 21 0,0 0 16,21-1-16,-21 1 0,0 0 16,0 42-1,0 0-15,0 1 0,0 20 16,0 0-16,0 1 0,0-1 16,0 0-16,0 22 0,0-22 15,-21 0-15,0 1 0,-1-1 0,22 0 16,0 1-16,-21-1 0,21-21 15,-21 22-15,21-22 0,0 0 0,0 0 16,0 0-16,0 0 16,0 1-16,0-44 31,21 1-31</inkml:trace>
  <inkml:trace contextRef="#ctx0" brushRef="#br0" timeOffset="8243.95">1863 2900 0,'0'0'0,"21"21"31,0-21-15,0 0-1,0 0 1,-21-21-16,0 0 15,0 0-15,0-1 16,-21 22 15,21 22-15,0-1-16,21-21 31</inkml:trace>
  <inkml:trace contextRef="#ctx0" brushRef="#br0" timeOffset="8955.98">3408 2540 0,'0'0'0,"0"-21"15,21 21 1,0 0-16,0-21 0,0 0 15,1 21-15,20-22 0,-21 1 0,21 0 16,1 0-16,-22 0 0,21 0 16,-21-1-16,22 1 0,-22 0 0,-21 0 15,0 0-15,0 0 0,0-1 16,-21 1-16,0 0 16,-22 0-16,1 21 0,0 0 0,-1-21 15,-20 21-15,20 0 0,-20 0 16,-43 0-16,64 21 0,-1 0 15,1 0-15,21 0 0,-21 1 16,20 20-16,1 0 0,0-21 0,21 22 16,0-1-16,0 0 0,0 1 15,0-1-15,21-21 0,0 22 0,1-22 16,20 0-16,0 0 16,-21 0-16,22-21 0,-1 0 0,22 0 15,-22 0-15,0 0 0,1 0 16,-22 0-16,21 0 0,-21 0 0,-63 0 31,0 0-31,-1 0 16,1 21-16,-22 1 0,22-22 0,-21 21 15,20 0-15,1 0 0,-22 21 16,43-20-16,-21-1 0,0 0 16,20 21-16,1-21 0,0 1 0,21 20 15,0-21-15,0 0 0,0 0 0,0 1 16,0-1-16,21-21 15,0 21-15,22 0 0,-1-21 16,-21 0-16,22 0 0,-1 0 16,0 0-16,43-21 0,-43 0 15,22 0-15,-22 21 0,0-22 16</inkml:trace>
  <inkml:trace contextRef="#ctx0" brushRef="#br0" timeOffset="9171.85">3810 2752 0,'42'21'32,"-42"0"-17,0 0-15,0 0 0,21 1 0,1-1 16,-22 0-16,21 21 0,-21-21 16,0 1-16,21-1 0,0 0 0,-21 0 15,21 0-15,0-21 0,-21 21 16,22 1-16,-1-1 15,0-21-15,0 0 16,-21-21-16,21 21 0</inkml:trace>
  <inkml:trace contextRef="#ctx0" brushRef="#br0" timeOffset="9388.17">4276 2688 0,'-127'64'15,"105"-43"1,22 21-16,-42-21 0,21 22 16,0-22-16,0 21 0,-1 1 0,1-22 15,0 21-15,-21 0 0,21-20 16,-1 20-16,1 0 0,21-21 0,-21 1 16,21-1-16,0 0 0,0 0 15,0 0-15,21-21 16,0 0-16,1-21 0</inkml:trace>
  <inkml:trace contextRef="#ctx0" brushRef="#br0" timeOffset="9727.61">4678 2731 0,'-43'0'16,"43"21"-1,0 0-15,-21 0 0,21 0 16,-21 22-16,21-1 0,-21 0 0,21 22 16,0-22-16,0 43 0,0-22 0,0 22 15,0-22-15,0 22 16,0 0-16,-21-1 0,21 1 0,-21 0 16,21 21-16,-22-22 0,1 22 0,0-21 15,0-1-15,0 1 0,21-21 16,-21 20-16,21-41 0,-22 20 0,22-21 15,0 1-15,0-1 0,0-21 0,0 0 16,0-42 0,22 0-1,-1-21-15,-21 21 0,21-43 0,0 22 16,0-22-16,-21 1 0,21-1 16,1-20-16</inkml:trace>
  <inkml:trace contextRef="#ctx0" brushRef="#br0" timeOffset="10020.93">4593 3112 0,'0'0'0,"0"-43"0,0-20 0,0 42 16,0-22-16,0 1 0,0 0 15,0 20-15,21-20 0,0 21 16,1 0-16,-1 0 0,21-1 16,0 1-16,-20 0 0,20 21 0,0-21 15,1 21-15,-1 0 0,0 0 16,1 21-16,-22 0 0,-21 0 0,0 22 15,0-22-15,0 21 0,0 1 16,-21-1-16,-22 0 0,1 1 16,0-1-16,-1 0 0,-20-21 0,20 22 15,1-22-15,0 21 0,-1-21 0,1-21 16,21 22-16,0-1 0,42-42 31,0-1-31,0 1 16,22-21-16,-22 21 0,21-22 0,0 22 15</inkml:trace>
  <inkml:trace contextRef="#ctx0" brushRef="#br0" timeOffset="10252.31">5524 2328 0,'0'0'0,"0"22"15,-21-1 1,21 0-16,0 21 0,-21-21 0,21 22 15,-21-1-15,21 0 0,-21 1 16,21 20-16,0-20 0,0-1 0,0 0 16,-21 1-16,21-1 0,-22 0 0,22-21 15,0 22-15,0-22 0,0 0 16,0 0-16,0 0 0,0 1 16,22-22-16,-1 0 15,0 0-15,0 0 0,21-22 16</inkml:trace>
  <inkml:trace contextRef="#ctx0" brushRef="#br0" timeOffset="11307.96">6244 2752 0,'0'0'0,"21"-21"16,-21-1-16,0 1 0,0 0 16,0 0-16,-21 0 0,0 0 15,0 21-15,0 0 0,-1 0 16,1 0-16,0 0 0,-21 0 15,21 21-15,-22 0 0,22 0 16,-21 21-16,21-20 0,-1 20 0,-20 0 16,21 1-16,-21 20 0,42-21 15,0-20-15,0 20 16,0-21-16,0 0 0,0 0 0,21-21 16,0 0-16,0 0 0,0 0 0,0 0 15,22 0-15,-22 0 16,0 0-16,21 0 0,-20-21 0,-1 0 0,21 0 15,-21 0-15,0 0 0,1-1 16,-1 1-16,0 0 0,-21-21 0,21 21 16,-21-22-16,21 22 0,-21 0 15,0 0-15,0 42 32,0 21-17,0-21-15,0 1 0,0-1 0,0 21 16,0-21-16,0 0 0,0 22 0,0-22 15,0 0-15,0 0 0,0 0 16,21 1-16,1-22 0,-1 21 0,0-21 16,0 0-16,0 0 0,0 0 0,22 0 15,-22 0-15,21 0 0,1-21 16,-22-1-16,21 22 0,-21-21 16,22 0-16,-22 0 0,21 0 15,-21-22-15,0 22 0,1 0 0,-1-21 16,-21 21-16,0-1 0,0 1 0,0 0 15,0 42 1,0 0 0,0 1-16,-21-1 0,21 0 15,-22 21-15,22-21 0,0 1 0,0-1 16,0 0-16,0 0 0,22-21 16,-1 21-16,0-21 0,21 0 15,-21 0-15,1 0 0,-1 0 16,0 0-16,21 0 0,-21-21 15,1 0-15,-1 21 0,0-21 16,0 0-16,0-1 0,-21 1 0,21 0 16,-21-21-16,22 21 0,-22-22 0,0 22 15,0 0-15,0 0 0,0 0 16,0 42 0,0 0-1,0 21-15,0-21 0,0 1 0,0-1 16,0 21-16,0-21 0,-22 0 0,22 22 15,-21-22-15,21 0 0,-21-21 16,21 21-16,0 0 0,0 1 16,0-44 15,0 1-31,21 0 16,0 21-16,1-21 0,-1 0 0,0-22 15,0 22-15,0 0 0,0-21 16,1-1-16,20 22 0,-21-21 0,21 0 15,1-1-15,-22 22 0,21 0 16,-21 0-16,22 21 0,-22 0 0,-21 21 16,21 0-16,-21 0 0,21 22 0,-21-22 15,0 21-15,0 0 0,0-20 16,0 20-16,-21 0 0,0-21 16,0 22-16,21-22 0,0 0 0,-21 0 15,21 0-15,-22 1 0,22-1 16,0 0-16,0-42 31,0 0-15,-21 21-16,21-22 0</inkml:trace>
  <inkml:trace contextRef="#ctx0" brushRef="#br0" timeOffset="11479.1">6900 2455 0,'-21'-21'0,"42"42"0,-63-42 0,42 0 0,-21 21 16,0 0-16,-1 0 0,1 0 16,21 21-16,0 0 0,0 1 15,0-1-15,0 0 16,21-21-16,1 21 16,-1-21-16,21 0 0</inkml:trace>
  <inkml:trace contextRef="#ctx0" brushRef="#br0" timeOffset="12187.2">10012 2371 0,'0'0'0,"-21"0"0,21-21 0,-22-1 16,22 1-16,0 0 0,0 0 15,0 0-15,-21 21 16,21-21-16,-21 21 16,0 0-16,0 0 0,21 21 15,-21 21-15,-1-21 0,1 22 16,0 20-16,0-21 0,0 22 0,0-1 16,-1-20-16,1 20 0,-21-20 0,21-1 15,0 21-15,-22-41 0,22 20 16,0 0-16,0-21 0,0 1 0,-1-1 15,1 0-15,21-42 47,21-22-47,-21 22 0,43-21 16,-22 0-16,0-1 0,21 1 0,-20-22 16,20 1-16,0-1 0,-21 1 0,1-1 15,20 22-15,-21-21 0,0 20 16,0 1-16,1 0 0,-1-22 15,0 64-15,0 21 32,-21 22-32,21-1 0,-21 0 0,21 22 0,1-1 15,-22 1-15,0-1 0,21 1 16,0-1-16,-21-20 0,0 20 16,21-21-16,-21 1 0,21-1 0,-21 0 15,21-20-15,-21 20 0,0-21 16,0 0-16,22 0 0,-1 1 15,-21-44 17,-21 1-32</inkml:trace>
  <inkml:trace contextRef="#ctx0" brushRef="#br0" timeOffset="12379.59">9588 2794 0,'0'0'0,"-21"0"16,-21 0-1,63 0 1,0 0-16,0 0 16,22 0-16,-1 0 0,0 0 0,1 21 15,-1-21-15,22 0 0,-1 0 0,-21 0 16,22 0-16,-1 0 0,1 0 16,-1-21-16,1 21 0,-22-21 0,85-21 15,-63 20-15,-1 1 16</inkml:trace>
  <inkml:trace contextRef="#ctx0" brushRef="#br0" timeOffset="12963.81">10858 2498 0,'0'0'0,"0"-21"0,-21 21 16,-21 0-1,21 0-15,-22 0 0,22 0 16,-21 21-16,0 0 0,20 0 0,-20 0 16,0 0-16,21 22 0,-1-1 0,-20-21 15,21 22-15,0-22 0,21 21 16,0-21-16,0 0 0,0 22 15,0-22-15,0 0 0,21 0 16,0-21-16,0 0 0,22 0 16,20 0-16,-21 0 0,1 0 15,20-21-15,-20 0 0,-1 0 0,21 0 16,-20-1-16,-1 1 0,0 0 16,1 0-16,-22 0 0,0 0 0,0-1 15,-21 1-15,0 0 0,0 0 16,0 0-16,0 0 15,-21 42 1,0 0-16,21 0 0,-21 21 16,0 1-16,21-1 0,-22 0 15,1 22-15,21-1 0,0 1 0,0-1 16,0 22-16,0-21 0,0 20 16,0 1-16,0-22 0,0 22 0,0 0 15,0-22-15,0 1 0,0 20 0,21-20 16,-21-1-16,0 1 0,22-1 15,-22 1-15,0-22 0,0 22 0,0-22 16,0 0-16,-22 1 0,1-1 0,-21 22 16,0-43-16,20 0 15,-20 0-15,0 0 0,-1 0 0,1-21 16,-43 22-16,22-22 0,21 0 16,-22 0-16,1-22 0,-1 1 0,1 0 15,-1-21-15,22-1 0,-22 1 16,22 0-16,0-1 0,20-20 15,1-1-15,21 22 0,0-21 0,0 20 16,0-20-16,0 20 0,21 1 16,22 0-16,-1-1 0,0 22 0,1-21 15,-1 0-15,22-1 0,-1 1 16,1 0-16,-1-22 0,1 22 0</inkml:trace>
  <inkml:trace contextRef="#ctx0" brushRef="#br0" timeOffset="13195.68">11536 2646 0,'0'0'0,"0"-21"0,0 42 31,0 0-31,0 0 16,-21 22-16,-1-22 0,22 0 0,-21 21 15,21-21-15,-21 1 0,21-1 16,0 21-16,0-21 0,-21-21 0,21 21 15,0 1-15,-21-22 0,21-22 32,21 1-32,0 21 15,-21-42-15</inkml:trace>
  <inkml:trace contextRef="#ctx0" brushRef="#br0" timeOffset="13543.82">11493 2328 0,'0'0'0,"-21"0"0,21-21 0,-21 21 16,0 0-16,0 0 16,0 21-16,21 1 0,-22-1 15,22 0-15,0 0 0,0 0 16,0 0-16,22 1 16,-1-22-16,0 0 15,0 0-15,0 0 0,0-22 16,1 1-16,-1 21 0,0-21 0,0 0 15,0 0-15,-21 0 0,0-1 16,0 1-16,0 0 0,0 0 16,0 0-16,0 0 0,-21-1 15,0 1-15,0 21 0,0-21 0,-1 21 16,-20 0-16,21 0 0,0 0 0,0 0 16,-1 21-16,1-21 0,0 21 15,21 1-15,0 20 0,0-21 0,0 21 16,0-20-16,0-1 0,0 42 15,21-20-15,0-22 0,1 0 16,-1-21-16,0 21 0</inkml:trace>
  <inkml:trace contextRef="#ctx0" brushRef="#br0" timeOffset="13816.75">12150 2180 0,'0'0'0,"0"-21"0,0-42 31,0 84-15,0 0-16,-22 0 0,1 21 15,0 1-15,0-1 0,21 22 0,-21-1 16,0-21-16,-1 22 0,22-1 16,-21 1-16,0-22 0,21 1 0,-21 20 15,21-42-15,0 22 0,0-1 16,-21-21-16,21 0 0,0 0 15,0 1-15,0-1 16,21-21-16,0 0 0,0 0 0,22-21 16,-22-1-16,0 1 15</inkml:trace>
  <inkml:trace contextRef="#ctx0" brushRef="#br0" timeOffset="14159.18">12255 2667 0,'22'0'16,"-1"0"-16,0 0 0,0 0 15,0 0-15,0 0 16,1 0-16,-1-21 0,0 0 0,0 21 16,0-21-16,0-1 0,-21 1 15,0 0-15,0 0 0,0 0 16,0 0-16,-21 21 15,-21 0-15,21 0 0,0 0 16,-22 21-16,1 0 0,21 0 0,-22 0 16,22 22-16,-21-22 0,21 21 15,0-21-15,-1 22 0,22-22 16,0 21-16,0-21 0,0 0 0,0 1 16,0-1-16,22 0 0,-1 0 15,21 0-15,-21-21 0,0 0 16,22 0-16,-22 0 0,0 0 0,0 0 15,22-21-15,-22 0 0,0 0 16</inkml:trace>
  <inkml:trace contextRef="#ctx0" brushRef="#br0" timeOffset="15023.81">13589 2477 0,'0'-22'0,"0"44"0,-21-44 0,21 1 0,-21 21 15,-1 21 1,22 1-16,-21-1 16,21 0-16,-21 21 0,21-21 15,0 1-15,0 20 0,0-21 0,-21 21 16,21-20-16,-21 20 0,21-21 0,0 0 15,-21 0-15,21 1 16,-22-1-16,22-42 31,0-1-15,0 1-16,0 0 0,0 0 16,22 0-16,-22-22 0,21 22 15,0-21-15,-21 0 0,21-1 0,0 1 16,-21 21-16,21-22 0,1 1 0,-1 21 15,0 0-15,0 0 0,0-1 16,0 22-16,1 0 0,-1 0 16,0 22-16,0-1 0,-21 0 15,21 0-15,-21 21 0,21-20 0,-21 20 16,0 0-16,0 1 0,0-22 0,22 21 16,-22-21-16,0 0 0,0 22 15,0-22-15,0 0 16,0 0-16,0-42 31,21 21-15,-21-21-16,0 0 0,0 0 15,21-1-15,0 1 0,0-21 0,0 21 16,1-22-16,-1 1 0,0 21 0,0-21 16,0-1-16,22 1 0,20 0 15,-42 20-15,0 22 0,22 0 16,-22 0-16,0 0 0,0 0 0,0 22 15,1-1-15,-22 21 0,0 0 16,0 22-16,0-22 16,0-21-16,0 22 0,0-22 15,0 21-15,0-21 0,0 1 0,-22-1 16,22 0-16,0 0 0,0 0 16,22-21-1,-1 0-15,0 0 16,0-21-16,0 21 0,0-21 0,-21 0 15</inkml:trace>
  <inkml:trace contextRef="#ctx0" brushRef="#br0" timeOffset="15331.99">14563 2519 0,'0'0'16,"21"-21"-16,-21 0 0,21-1 16,-21 1-16,0 0 15,21 21-15,-21-21 0,0 0 16,0 0-1,0-1-15,-21 22 32,0 22-32,0-1 15,-1 21-15,22 0 0,0-20 0,-21 20 16,21 0-16,-21 1 0,21-1 16,0 0-16,0-21 0,0 1 15,0-1-15,0 21 0,0-21 16,0 0-16,21-21 0,0 0 15,1 0-15,-1 0 0,21 0 16,-21 0-16,0 0 0,22 0 0,-1-21 16,0 0-16,1 0 0,-1-21 15,0 20-15,1-20 0,-1 0 0,0-1 16</inkml:trace>
  <inkml:trace contextRef="#ctx0" brushRef="#br0" timeOffset="15547.61">15303 2201 0,'0'0'0,"0"-42"0,22 0 0,-22 21 16,0-1-16,0 1 0,-22 21 15,1 0-15,21 21 16,-21 1-16,0 20 0,0-21 16,0 21-16,-1 22 0,22-22 15,0 22-15,-21-22 0,21 22 0,0-22 16,-21 21-16,21-20 0,0-1 16,0 0-16,0-20 0,0 20 0,0-21 15,0 0-15,0 0 0,0 1 0,21-22 16,0 0-16,1 0 0,-1 0 15,0 0-15,21 0 0,-21 0 0,22-22 16,-22 1-16,21 0 0,1 0 16</inkml:trace>
  <inkml:trace contextRef="#ctx0" brushRef="#br0" timeOffset="15967.91">15727 2223 0,'0'0'0,"0"-64"0,21 22 15,-21-43-15,0 64 0,0-21 16,0 63-1,0 21 1,-21-21-16,21 22 0,0-1 16,-21 21-16,21-20 0,-22 20 0,1-20 15,21 20-15,0 1 0,-21-22 0,0 21 16,21-20-16,-21-1 0,21-21 16,0 22-16,0-22 0,0 0 15,0 0-15,0 0 0,0-42 31,21 21-31,0-21 16,-21 0-16,21 0 0,22-43 16,-22 22-16,0-1 0,21-20 15,-21 21-15,1-1 0,-1 22 16,0-21-16,0 42 16,0 0-16,-21 42 15,0-21-15,0 0 0,0 22 16,0-1-16,0-21 0,0 22 0,0-1 15,0-21-15,0 0 16,0 0-16,0 1 0,0-1 0,0 0 16,0 0-16,-21-21 15,0-21 1</inkml:trace>
  <inkml:trace contextRef="#ctx0" brushRef="#br0" timeOffset="16155.4">15071 2371 0,'0'0'0,"-22"-21"0,1 21 16,0 0-16,0 0 0,42 0 47,0 0-47,22 0 0,-1 0 0,0 0 15,22 21-15,-22-21 0,22 0 16,-1 0-16,1 0 0,-1 0 0,1 0 15,-1 0-15,1 0 0</inkml:trace>
  <inkml:trace contextRef="#ctx0" brushRef="#br0" timeOffset="16507.2">16150 2328 0,'0'0'0,"-21"0"16,0 22-16,21-1 15,-21 0-15,-1 0 0,1 21 0,0-20 16,21-1-16,0 21 0,-21 0 0,21-20 15,0-1-15,0 21 0,0-21 16,0 0-16,0 1 0,0-1 0,0 0 16,21 0-16,0-21 15,0 0-15,1 0 0,-1 0 16,0 0-16,21 0 0,-21-21 0,1 21 16,20-21-16,-21 0 0,0-1 15,0 1-15,1-21 0,-1 21 16,-21-22-16,0 1 0,0 0 15,0 21-15,0-22 0,-21 22 0,-1-21 16,1 21-16,0-1 0,0 22 0,-21 0 16,20 0-16,1 0 0,-21 0 15,21 0-15,-22 0 0,22 22 0,0-1 16,0 0-16,0 0 0,21 21 16,-21-20-16,21 20 0,0-21 15,0 0-15,21 0 0,0 1 0,21-1 16,-21 0-16</inkml:trace>
  <inkml:trace contextRef="#ctx0" brushRef="#br0" timeOffset="17015.95">16912 2582 0,'0'0'16,"21"-42"-16,0 21 0,1-21 0,-1 20 16,-21-20-16,0 21 0,0-21 0,0 20 15,0 1-15,0 0 0,0 0 0,-21 21 16,-22 0-16,22 0 15,0 21-15,-21 0 0,-1 0 0,1 22 16,0-22-16,-1 21 0,1 1 16,0 20-16,-1-21 0,22-20 0,0 20 15,0 0-15,21 1 0,0-22 0,0 0 16,0 0-16,21 0 0,0 0 16,0 1-16,22-22 0,-22 0 15,21 0-15,0 0 0,-20 0 0,20 0 16,0 0-16,-21 0 0,22-22 15,-22 1-15,21 0 0,-21 0 0,22-21 16,-22 20-16,0-20 0,0 0 16,0-22-16,1 22 0,-1-22 0,0 22 15,-21-21-15,21 20 0,0-20 0,-21 20 16,0 1-16,0 0 0,21-1 16,-21 22-16,0 0 0,0 0 0,0 42 31,-21 0-31,21 22 0,-21-1 0,0 0 15,0 1-15,21 20 0,0-21 16,-21 1-16,21 20 0,-22-20 16,22-1-16,0 0 0,0 1 0,0-1 15,0-21-15,0 0 0,0 0 0,0 1 16,22-1-16,-1-21 0,0 0 16,0 21-16,0-21 0,0 0 0,1 0 15,-1 0-15,0-21 0,21 21 16,-21-21-16,22-1 0,-1 1 0</inkml:trace>
  <inkml:trace contextRef="#ctx0" brushRef="#br0" timeOffset="17607.9">17886 2138 0,'0'0'0,"0"-127"16,0 106 0,-21 21-16,-1 0 0,1 21 15,0 0-15,0 0 0,0 22 16,-22-22-16,22 21 0,0 22 0,0-22 15,0 0-15,0 22 0,-1-22 16,22 22-16,-21-22 0,21 0 16,0 1-16,0-1 0,0-21 0,0 21 15,21-20-15,1-1 0,-22 0 0,21-21 16,21 21-16,-21-21 0,0 0 0,22 0 16,-22 0-16,21 0 15,-21-21-15,22 21 0,-1-21 0,-21 0 16,22-1-16,-22-20 0,0 21 0,0-21 15,0 20-15,22-20 0,-43 0 16,21-1-16,0 1 0,-21 21 0,21 0 16,-21 0-16,0-1 0,-21 65 31,0-22-15,21 0-16,-21 21 0,-1-20 0,22 20 15,0 0-15,-21-21 0,21 22 0,0-22 16,0 0-16,0 0 0,0 0 15,0 1-15,0-1 0,21 0 16,1-21-16,-1 0 0,0 0 16,21 0-16,-21 0 0,22 0 0,-22 0 15,21 0-15,-21 0 0,22-21 0,-22 0 16,0-1-16,21 1 0,-20 0 16,-1-21-16,0 21 0,-21-22 0,0 1 15,0 21-15,0-22 0,0 1 16,0 21-16,-21 0 0,0 0 0,-1-1 15,1 22-15,-21 0 0,0 0 16,20 0-16,-20 0 0,0 22 0,-1-1 16,22 0-16,-21 21 0,21-21 0,-22 43 15,43-43 1,0 0-16,0 0 0,0 1 0,0-1 16,22-21-16,-1 21 0,21-21 0</inkml:trace>
  <inkml:trace contextRef="#ctx0" brushRef="#br0" timeOffset="18227.71">19219 2413 0,'0'-21'0,"0"42"0,21-84 0,-21 41 16,0-20-16,0 21 0,0 0 0,0 0 16,-21 21-16,0 0 15,0 0-15,-21 0 16,20 21-16,-20 0 0,0 0 0,-1 21 15,1-20-15,0 20 0,-1 0 16,22 1-16,-21-22 0,21 21 0,21 0 16,0-20-16,0-1 0,0 0 0,0 0 15,0 0-15,0 0 0,42 1 16,-21-22-16,0 0 0,22 0 0,-22 0 16,0 0-16,21 0 0,-20 0 15,20-22-15,-21 1 0,0 0 0,22 0 16,-22 0-16,0 0 0,0-22 15,0 22-15,-21-21 0,21-1 0,1 1 16,-22 21-16,21 0 0,-21-22 16,0 22-16,0 0 15,0 42 1,0 0-16,-21 22 16,-1-1-16,1 0 0,0 1 0,0 20 15,0 1-15,0-22 0,-1 22 0,1-1 16,0-21-16,0 22 0,0-1 15,21-20-15,-21 20 0,21 1 0,0-1 16,0-20-16,0 20 16,0 1-16,0-22 0,0 21 0,0-20 0,0-1 15,0 0-15,0 1 0,0-1 0,-22 0 16,22-20-16,-21-1 16,0 0-16,0 0 0,0 0 0,0 0 15,-22-21-15,22 0 0,-21 0 0,21 0 16,-22 0-16,1 0 0,0 0 15,-1-21-15,1 0 0,0 0 0,-1 0 16,1 0-16,0-1 0,20 1 0,1 0 16,0-21-16,21 21 0,0-1 15,0-20-15,0 0 0,42-1 16,-20 1-16,20-21 0,0 20 0,22-20 16,-1 20-16</inkml:trace>
  <inkml:trace contextRef="#ctx0" brushRef="#br0" timeOffset="18707.9">19621 2413 0,'22'-21'0,"-44"42"0,44-63 0,-44 42 31,1 21-31,0 0 0,21 0 16,-21 0-16,0 1 0,21-1 15,0 0-15,0 21 0,0-21 0,0 1 16,0-1-16,0 0 0,0 0 15,21 0-15,0-21 0,0 21 16,0-21-16,22 0 0,-22 0 0,21 0 16,1 0-16,-22 0 0,21-21 15,0 0-15,1 0 0,-1 0 0,-21 0 16,0-22-16,22 22 0,-22-21 16,0-1-16,-21 22 0,21 0 0,-21-21 15,21 42-15,-21-21 0,0-1 16,-21 44-1,0-1-15,0 21 16,-21 0-16,20 1 0,1 20 16,-21 1-16,21-1 0,0 1 0,-22-1 15,22 1-15,0 20 16,0-20-16,21-1 0,-21 1 0,-1-1 16,1 1-16,21-22 0,-21 22 0,0-22 15,21 0-15,-21 1 0,21-1 16,0-21-16,-21 22 0,21-22 0,-22 0 15,22 0-15,0 0 0,0 0 16,-21-21-16,21 22 0,-21-22 16,0 0-16,0 0 15,0-22-15,-1 22 16</inkml:trace>
  <inkml:trace contextRef="#ctx0" brushRef="#br0" timeOffset="19520.16">5080 6583 0,'0'0'0,"21"0"31,0 0-31,0 0 0,22 0 16,-1 0-16,22 0 0,20 0 0,1 0 16,0 0-16,-1-21 0,22 21 15,-21 0-15,-1-21 0,1 21 16,0 0-16,-22 0 0,43 0 0,-64 0 16,1 0-16,-22 0 0,-42 0 31,0 0-31,-22 0 0,22 21 15</inkml:trace>
  <inkml:trace contextRef="#ctx0" brushRef="#br0" timeOffset="19903.53">5715 6562 0,'0'0'0,"-21"0"0,0 0 0,-1 0 0,1 0 16,0 0-16,21 21 15,0 0-15,0 0 0,21 0 16,0 1-16,1 20 15,-22-21-15,21 21 0,0 1 0,0-1 16,0 0-16,-21 1 0,21-1 0,-21 22 16,22-1-16,-22 1 0,21-1 15,-21 1-15,0-1 0,0 1 0,21-22 16,-21 21-16,0 1 0,0-22 0,0 1 16,0 20-16,-21-21 15,0 1-15,-22-22 0,22 21 0,-21-21 16,21 1-16,-22-1 0,1 0 0,21-21 15,-22 0-15,1 0 0,0-21 16,-1 21-16,1-21 0,0-1 0,-1 1 16,1-21-16,0 21 0,21 0 0,-22-22 15,22 1-15,0 21 0,0-22 16,0 22-16,-1-21 0,22 0 0,0 20 16,0-20-16,0 21 0,22 0 0,-1 0 15,0-1-15,0 22 16,21 0-16,1 0 0,-1 0 0,0-21 15,1 21-15,20 0 0,1 0 0</inkml:trace>
  <inkml:trace contextRef="#ctx0" brushRef="#br0" timeOffset="20435.74">6540 7345 0,'0'0'0,"0"-21"16,0 0-16,0-1 0,0 1 15,-21 0-15,0 0 0,0 0 0,-21 0 16,20 21-16,-20 0 0,21 0 0,0 0 16,-22 0-16,22 21 0,0 0 15,-21 0-15,21 21 0,-1 1 16,1-1-16,0 0 0,21 22 0,-21-22 16,21 1-16,0-1 0,0 0 15,0 1-15,0-1 0,0 0 0,0 1 16,0-22-16,21 0 0,0 0 0,0 0 15,1 0-15,-1-21 0,0 0 16,0 0-16,0 0 0,0 0 0,1-21 16,20 0-16,-21 21 0,0-21 0,0-21 15,1 20-15,-1 1 0,0 0 16,0-21-16,0-1 0,-21 22 0,0-21 16,0 0-16,21-1 0,-21-20 15,0 20-15,22 1 0,-22 0 16,0 21-16,0-22 0,0 22 0,21 21 15,0 0 1,-21 42-16,0-20 0,0-1 16,21 21-16,-21 0 0,21 1 0,0-1 15,-21 0-15,22-20 0,-1 20 0,0 0 16,0 1-16,0-22 0,0 0 16,1 21-16,20-21 0,-21 1 0,21-1 15,-20-21-15,-1 0 0,0 0 16,0 0-16,0 0 0,0 0 15,1-21-15,-1 21 0,0-22 0,0 1 16,-21 0-16,21 0 0,-21 0 16,21-22-16,-21 22 0</inkml:trace>
  <inkml:trace contextRef="#ctx0" brushRef="#br0" timeOffset="20623.7">7218 7218 0,'0'0'15,"0"-21"-15,0 0 0,21 21 0,-21 21 16,0 0-16,0 21 15,21-21-15,-21 22 0,0-22 0,21 21 16,-21 1-16,0-1 0,0-21 0,21 21 16,-21 1-16,22-22 0,-22 0 15,21 21-15,-21-20 0,0-1 16,0 0-16,21-21 0,-21 21 0,21-21 16,0 0-16,0 0 15,22 0-15,-22 0 0</inkml:trace>
  <inkml:trace contextRef="#ctx0" brushRef="#br0" timeOffset="20836">8001 7281 0,'0'-21'0,"0"42"0,0-63 0,-21 21 0,0 21 16,-1 0-16,-20 0 0,21 0 16,-21 21-16,-1-21 0,1 21 15,0 22-15,-1-22 0,1 0 0,0 21 16,20 1-16,-20-22 0,21 21 15,-21 0-15,20-20 0,1 20 0,21-21 16,0 21-16,-21-20 0,21-1 0,0 0 16,0 0-16,0 0 0,21-21 15,0 0-15,22 0 0,-22 0 0,21 0 16,1 0-16</inkml:trace>
  <inkml:trace contextRef="#ctx0" brushRef="#br0" timeOffset="21268.54">8340 7451 0,'0'0'0,"42"-21"16,-21-22-16,0-63 16,-21 64-16,0 21 15,0 0-15,-21 21 0,0 0 16,0 0-16,-22 21 16,22 0-16,0 21 0,0 1 0,0-22 15,0 21-15,-1 1 0,1-1 16,21 0-16,0 1 0,-21-22 0,21 21 15,0-21-15,0 22 0,0-22 0,0 0 16,0 0-16,21-21 0,0 0 16,1 0-16,-1 0 0,0 0 15,21 0-15,-21-21 0,22 0 16,-22 0-16,0-1 0,21 1 0,-20 0 16,20-21-16,-21-1 0,0 1 15,0 0-15,22-1 0,-22-20 0,-21 21 16,21-43-16,0 64 0,-21 0 15,0-1-15,0 44 16,0 20-16,0-21 0,0 21 16,0 1-16,0-1 0,0 0 15,0 1-15,0-1 0,0-21 0,0 22 16,0-1-16,0-21 0,21 0 0,1 0 16,-22 1-16,21-1 0,0 0 0,0 0 15,21-21-15,-20 0 16,-1 0-16,0 0 0,0 0 0,0 0 15</inkml:trace>
  <inkml:trace contextRef="#ctx0" brushRef="#br0" timeOffset="22064.71">11091 6858 0,'0'0'0,"-21"0"0,21-21 15,-21 0-15,21 0 0,-42-1 16,42 1-16,0 0 0,-22 21 16,22-21-16,-21 21 15,0 0-15,0 0 0,0 21 16,0 21-16,-1-20 0,1 20 16,0 21-16,-21-20 0,21 20 0,-22 22 15,22-22-15,0 22 0,-21-21 0,20 20 16,1 43-16,21-63 15,0-1-15,0-20 0,0-1 0,21 0 16,1 1-16,-1-22 0,21 0 0,0 0 16,1 0-16,168-21 15,-147 0-15,21-21 16,-1 0-16,1 0 0,-22-22 0,22 22 16,0-21-16,-22 0 0,64-43 15,-63 21-15,-1 22 0,-20-43 16,-1 22-16,0-1 0,-21-84 15,-21 85-15,0-1 0,-21 1 0,0-1 16,-21 1-16,-1-1 0,-20 1 16,21 20-16,-22 1 0,1 0 0,-22 21 15,0-1-15,22 22 0,-22 0 16,0 0-16,1 22 0,20 20 0,1-21 16,-1 43-16,43-22 0,-21 21 0,42-20 15,0 41-15,0-20 0,21 21 16,0-1-16,0 1 0,22 0 15,20-1-15,-21 1 0,22 0 0,-22-1 16,22 1-16,-22 0 0,22-1 16,-22-20-16,-21 20 0,21 1 0,-42-21 15,0-1-15,0 1 0,0-1 0,-21 1 16,0-22-16,-21 21 0,-1-20 16,-20-1-16,-1-21 0,1 22 15,-1-22-15,1 0 0,-64 0 16,63-21-16,22 0 0,0-21 0,-1 0 0,22 0 15,0-1-15,21-20 0,0 0 16,0-1-16,0 1 0,21-21 0,0 20 16,22-41-16,-22 20 0,42 1 15</inkml:trace>
  <inkml:trace contextRef="#ctx0" brushRef="#br0" timeOffset="22423.58">12128 7345 0,'43'-21'15,"-86"42"-15,107-63 0,-43 42 0,-21 21 16,0 0 0,0 0-16,-21 21 0,0-20 0,21 20 15,0 0-15,0-21 0,-21 22 16,21-1-16,0-21 0,0 22 16,0-22-16,0 0 0,0 0 0,0 0 15,0 0-15,0 1 0,42-1 16,-21-21-16,0 0 0,0 0 15,22 0-15,-22 0 0,0-21 0,21-1 16,-20 22-16,-1-21 0,0 0 0,0-21 16,0 21-16,0-1 0,1-20 15,-22 21-15,0-21 0,0-1 0,0 1 16,0 21-16,0-22 0,0 22 0,0 0 16,0 0-16,-22 21 15,1 0 1,21 21-16,0 0 15,0 0-15,0 1 0,0-1 16,21 0-16,1 0 16</inkml:trace>
  <inkml:trace contextRef="#ctx0" brushRef="#br0" timeOffset="22931.52">12869 7514 0,'0'0'0,"127"-84"16,-84 62-16,-22 1 0,21 0 15,-21 0-15,-21 0 0,0 0 0,0-1 16,0 1-16,0 0 0,-21 21 16,0 0-16,-21 0 0,20 0 0,-20 0 15,0 21-15,-1 0 16,1 1-16,21-1 0,-21 0 0,20 21 16,1-21-16,0 22 0,0-22 0,21 21 15,0-21-15,0 22 0,0-22 16,0 0-16,0 0 0,21 0 0,0 1 15,0-1-15,22 0 0,-22-21 0,21 0 16,1 0-16,-1 21 0,0-21 16,1 0-16,-1 0 0,0 0 15,1-21-15,-1 0 0,0 21 0,1-21 0,-1-1 16,-21 22-16,21-21 0,-20 0 16,-1 0-16,-21 0 0,0-22 0,0 22 15,0-21-15,0 21 0,0-22 16,0 22-16,0 0 0,-21 0 15,21 0-15,0 0 0,-22 21 0,1 0 16,0 21-16,21 0 0,0 21 16,0-21-16,0 22 0,0-22 15,0 21-15,21-21 0,-21 22 0,21 41 16,-21-62-16,0-1 16,0 0-16,0 0 0,0 0 15,0 0-15,-21-21 16,0 0-1,21-21 1,0 0-16,0 0 16,0 0-16,21 0 0</inkml:trace>
  <inkml:trace contextRef="#ctx0" brushRef="#br0" timeOffset="24127.6">13864 6858 0,'0'-42'0,"0"84"0,0-105 0,21 41 15,-21 44 17,-21 20-32,0-21 0,0 21 15,21 1-15,-21 20 0,-1-20 0,1 20 16,21 1-16,0-1 0,-21 1 16,0-1-16,21 1 0,0-22 0,0 0 15,0 1-15,0-1 0,0-21 0,0 21 16,0-20-16,0-1 0,0 0 15,21-21-15,0 21 0,0-21 0,1 0 16,-1 0-16,0 0 0,0 0 0,0-21 16,0 21-16,22-21 0,-22 0 15,0-1-15,0 1 0,22 0 16,-22-21-16,0 21 0,0-22 0,0 22 16,-21-21-16,0 21 0,21-1 15,-21 1-15,0 0 0,-21 42 16,0 0-1,0 1-15,21-1 0,-21 21 16,0-21-16,21 0 0,-22 22 0,22-22 16,0 0-16,0 0 0,0 0 0,0 1 15,0-1-15,0 0 0,22 0 16,-1-21-16,21 0 0,-21 0 16,0 0-16,1 0 0,20 0 0,-21 0 15,21 0-15,-20 0 0,20-21 16,-21 0-16,21 0 0,-20-1 0,-1 1 15,21 0-15,-21 0 0,22-21 16,-22 20-16,0-20 0,0 21 16,21-21-16,-20 20 0,-22 1 0,21 0 15,-21 42 1,0 0-16,0 1 16,0-1-16,-21 0 0,-1 0 0,22 21 15,0-20-15,0-1 0,-21 21 0,21-21 16,0 0-16,0 1 0,0-1 15,0 0-15,0 0 0,21 0 16,1-21-16,-1 0 0,-21 21 16,21-21-16,0 0 0,0 0 0,0 0 15,1 0-15,-1 0 0,0 0 16,-21-21-16,21 0 0,0 0 16,-21 0-16,0 0 15,0-1-15,0 1 0,0-21 0,0 21 16,-21 0-16,0-22 0,0 22 0,0 0 15,21 0-15,-22 0 0,1-1 16,0 1-16,0 21 0,21-21 16,0 0-1,21 21-15,0 0 16,0 0-16,22 0 0,-22 0 0,21 0 16,-21 0-16,22 0 0,-1 0 0,0 21 15,1-21-15,-22 21 0,21 0 16,-21 1-16,22-1 0,-22 21 15,-21-21-15,0 0 0,0 1 0,0 20 16,0-21-16,0 0 0,0 0 16,0 1-16,0-1 0,0 0 0,0 0 15,0 0-15,-21-21 0,0 21 0,-1 1 16,1-22-16,0 0 16,0 0-16,0 0 15,21-22 1,0 1-16,0 0 15,0 0-15,0 0 0,21-22 16,0 22-16,0 0 0,22-21 0,-22-1 16,21 1-16,22 0 0,-22-1 15,0 1-15,22 0 0,-1-1 0,1 1 16,-22 21-16,22 21 0,-22 0 0,0 0 16,1 21-16,-22 0 0,0 22 15,0-1-15,0 0 0,-21 1 0,0 20 16,0-21-16,0 1 0,0-1 15,-21-21-15,0 22 0,0-1 16,0-21-16,21 0 0,0 22 0,-22-22 16,1 0-16,21 0 0,-21-21 15,0 0 1,21-21 0,-21 0-16,21 0 15,0-1-15,0 1 0,-21-21 16</inkml:trace>
  <inkml:trace contextRef="#ctx0" brushRef="#br0" timeOffset="24303.19">15388 6858 0,'0'0'0,"-106"-106"32,85 106-32,0 0 0,0 0 0,0 0 15,-1 21 1,22 1-1,-21-1-15,0-21 16,21 21-16,-21-21 16,0 0-16</inkml:trace>
  <inkml:trace contextRef="#ctx0" brushRef="#br0" timeOffset="24499.76">14055 7027 0,'0'0'0,"-43"22"0,22-22 0,0 0 16,0 0-16,21 21 0,21-21 31,21 0-31,-21 0 0,22 0 0,-1 0 16,22 0-16,-22 0 0,21 0 0,-20 0 16,-1 0-16,22 0 0,-43 0 15,21 0-15,-21 0 0</inkml:trace>
  <inkml:trace contextRef="#ctx0" brushRef="#br0" timeOffset="25087.9">4614 8615 0,'0'0'0,"-84"0"0,-22 0 0,42 0 0,1 0 16,-1 0-16,22-21 0,0 21 15,20 0-15,22-21 16,43 21-16,-22 0 16,21 0-16,22 0 0,-22 0 0,43 0 15,-1 0-15,22 0 0,0 0 16,0 0-16,21 0 0,21 0 0,-21 0 16,42 0-16,1-22 0,20 22 0,1 0 15,-1 0-15,22 0 0,21 0 16,-22 0-16,43 0 0,-21 0 0,21 0 15,21 0-15,1 0 0,-1 0 16,0 0-16,21 0 0,1 0 16,-1 0-16,0 0 0,1 0 0,20 0 15,1 0-15,-22-21 0,0 21 0,1-21 16,-1 21-16,0 0 0,-21 0 16,22-21-16,-43 21 0,0 0 0,0 0 15,-21 0-15,-1-21 0,-41 21 16,-1 0-16,1 0 0,-43 0 0,0 0 15,-21-21-15,0 21 0,43 0 16,-107 0-16,-21-22 0,1 22 16,-64 0-1,-22 0-15,1 0 0,0 0 16,-22 0-16,-21 0 0</inkml:trace>
  <inkml:trace contextRef="#ctx0" brushRef="#br0" timeOffset="25643.45">2730 9123 0,'0'0'0,"-21"-21"0,-21-22 31,21 43-31,0 0 0,-1 22 15,22-1-15,0 21 0,0-21 16,0 22-16,0-1 16,0 21-16,0-20 0,0-1 0,0 0 0,0 22 15,0-22-15,0 22 0,0-22 16,-21 0-16,0 1 0,21-22 16,-21 21-16,21-21 0,0 1 0,0-1 15,21-21 1,0 0-16,0 0 0,1-21 0,20-1 15</inkml:trace>
  <inkml:trace contextRef="#ctx0" brushRef="#br0" timeOffset="25843.61">3090 9398 0,'0'-63'31,"0"41"-31,0 1 16,21 21 46,1 0-62,-1 0 16,0 0-16,0 0 0,21 0 0</inkml:trace>
  <inkml:trace contextRef="#ctx0" brushRef="#br0" timeOffset="26568.37">4614 9292 0,'21'0'15,"1"0"1,-1 0-16,0 0 0,21 0 15,-21 0-15,1-21 0,20 21 0,0-21 16,-21 0-16,22 21 0,-22-21 16,21-1-16,-21 1 0,22 21 0,-22-21 15,-21 0-15,21 21 0,-21-21 16,0 0-16,0-1 0,0 1 16,-21 0-16,0 21 0,0 0 0,-22 0 15,1 0-15,0 0 16,-1 0-16,-20 21 0,20 0 0,-20 1 15,21-1-15,-1 0 0,1 21 0,0-21 16,20 1-16,1 20 0,21-21 16,0 21-16,0-20 0,0-1 0,21 0 15,1 0-15,20 0 0,-21-21 16,21 0-16,1 21 0,-1-21 0,0 0 16,43 0-16,21 0 15,-64 0-15,-21 0 16,1-21-16,-44 21 31,1 0-31,-21 0 0,0 0 16,-1 0-16,1 21 0,-22 1 0,22-22 15,-21 21-15,-22 21 0,43-21 16,-1 0-16,22 22 0,0-22 16,0 0-16,21 21 0,0-20 0,0-1 15,0 0-15,21 0 0,0 0 16,21 0-16,-20-21 0,83 22 15,-62-22-15,-1 0 0,22 0 0,-1 0 16,-21 0-16,22-22 0,-22 1 16,22 21-16,-22-21 0,22-21 15,-22 21-15</inkml:trace>
  <inkml:trace contextRef="#ctx0" brushRef="#br0" timeOffset="26779.95">5588 9377 0,'0'0'0,"0"-21"31,0 42-31,0 0 16,0 0-16,0 0 0,21 1 0,-21-1 15,21 0-15,0 21 0,-21-21 16,22 1-16,-1-1 0,-21 0 0,21 0 16,-21 0-16,21 0 0,-21 1 15,21-22-15,-21 21 0,21-21 16,1 0-16,-1 0 15,-21-21-15,21 21 0</inkml:trace>
  <inkml:trace contextRef="#ctx0" brushRef="#br0" timeOffset="26983.86">5948 9419 0,'0'0'16,"0"-21"-16,-21 21 0,-1 0 0,1 0 15,0 0-15,0 0 0,0 0 16,-22 21-16,22-21 0,-21 21 0,21 1 15,0-1-15,-1 0 0,-20 21 16,21-21-16,0 1 0,21-1 0,-21 21 16,21-21-16,0 0 0,0 1 15,0-1-15,0 0 0,21-21 16,0 0-16,0 0 16,0 0-16,22 0 0,-1-21 0</inkml:trace>
  <inkml:trace contextRef="#ctx0" brushRef="#br0" timeOffset="27319.73">6202 9377 0,'0'0'0,"0"21"32,0 0-32,-21 0 0,21 1 0,-22-1 15,22 21-15,0 0 0,0 1 16,-21-1-16,21 22 0,0-22 0,-21 21 15,21 1-15,0-22 0,0 22 0,0-1 16,-21 1-16,21-1 0,-21 22 16,0-22-16,21 22 0,0-21 0,-22 20 15,1-20-15,21-1 0,-21 1 0,21-1 16,-21 1-16,0-22 0,21 22 0,0-22 16,-21 0-16,21 1 0,-22-22 15,22 0-15,0 0 0,0 0 16,-21-21-16,21-21 15,0 0-15,0 0 16,0-22-16,0 22 0,21-21 16,-21 0-16,22-1 0,-1 1 0,-21-22 15,21 1-15</inkml:trace>
  <inkml:trace contextRef="#ctx0" brushRef="#br0" timeOffset="27615.99">6181 9716 0,'0'0'0,"21"-64"0,-21 22 15,0-1-15,0 1 0,21 0 16,0-1-16,-21 22 0,0 0 0,21-21 16,0 21-16,1-1 0,-1 1 0,0 0 15,21 21-15,-21-21 0,1 21 16,20 0-16,-21 0 0,21 21 0,-20-21 16,-1 21-16,0 22 0,-21-22 0,0 21 15,0 0-15,0-20 0,0 20 16,-21 0-16,0 1 0,-22-1 0,22-21 15,0 21-15,-21-20 0,20-1 0,-20 0 16,21 0-16,0 0 0,-22 0 16,22-21-16,0 22 0,0-22 15,21-22 1,21 1 0,0 0-16,0 0 0,1-21 15,-1 20-15</inkml:trace>
  <inkml:trace contextRef="#ctx0" brushRef="#br0" timeOffset="27847.76">7112 9059 0,'0'0'0,"0"64"32,0-43-32,-21 21 0,0 1 15,21-1-15,-22 0 0,1 1 16,21-1-16,0 0 0,0 1 0,-21-1 15,21 0-15,0 1 0,-21-1 16,21 0-16,0-20 0,0 20 0,0-21 16,0 0-16,0 0 0,0 1 15,21-22-15,0 0 0,0 0 16,1 0-16,20-22 0,-21 1 0,21 0 16</inkml:trace>
  <inkml:trace contextRef="#ctx0" brushRef="#br0" timeOffset="28867.72">7683 9419 0,'0'0'0,"0"-21"0,0 0 0,0 0 16,0 0-16,0-1 0,-21 22 15,21-21-15,-21 21 0,0 0 0,0 0 16,0 0-16,-1 0 0,-20 0 0,21 0 16,0 21-16,0 1 0,-1-1 15,1 0-15,0 21 0,0-21 0,0 22 16,0-1-16,21 0 0,0 1 0,-22-1 15,22-21-15,-21 22 0,21-1 16,0-21-16,0 0 0,0 22 16,0-22-16,21-21 0,1 0 0,-1 0 15,0 0-15,0 0 0,0 0 16,106-85 0,-106 64-16,22-21 0,-1 20 15,-21-20-15,22 0 0,-22 21 0,0-22 16,0 1-16,0 21 0,0 0 15,1-22-15,-1 22 0,-21 0 16,0 42 0,0 0-16,0 0 15,-21 1-15,-1-1 0,22 0 0,-21 21 16,21-21-16,0 22 0,0-22 0,0 0 16,0 21-16,0-20 15,0-1-15,0 0 0,21 0 0,1-21 16,-1 21-16,0-21 0,0 0 0,21 0 15,-20 0-15,20 0 0,0 0 16,-21 0-16,22-21 0,-1 21 0,0-21 16,-20 0-16,20 0 0,-21-1 0,0-20 15,22 21-15,-22 0 0,-21-22 16,21 22-16,-21 0 0,21 0 0,-21 0 16,0 0-16,0-1 0,0 44 31,0-1-31,0 0 0,0 21 15,0-21-15,0 1 0,0 20 16,0-21-16,0 0 0,0 0 16,0 22-16,21-22 0,0 0 15,1 0-15,-1-21 0,0 0 0,0 0 16,0 0-16,22 0 0,-22 0 16,21 0-16,0 0 0,-20-21 0,20 0 15,-21 21-15,0-21 0,0 0 0,1-22 16,-1 22-16,0 0 0,0 0 15,-21-22-15,0 22 0,0 0 16,0 0-16,0 0 0,0 42 31,0 0-15,0 21-16,-21-20 0,21-1 0,-21 0 16,21 0-16,-21 21 0,21-20 15,0-1-15,-22-21 0,22 21 0,-21 0 16,21 0-16,0-42 31,0 0-15,0 0-16,0 0 0,21-1 0,1-20 15,20 21-15,-21-21 0,21 20 16,1-20-16,-1 21 0,0-21 0,1-1 16,-1 22-16,22-21 0,-22 21 0,0-1 15,-21 22-15,22 0 0,-22 0 16,0 0-16,0 0 0,0 22 15,-21 20-15,0-21 0,0 21 0,0 1 16,0-1-16,0 0 0,0 1 0,-21-1 16,0 0-16,0-20 0,0 20 15,0-21-15,-1 0 0,1 0 0,0-21 16,0 0-16,0 0 16,0 0-16,-1-21 15</inkml:trace>
  <inkml:trace contextRef="#ctx0" brushRef="#br0" timeOffset="29039.54">8678 9250 0,'0'0'0,"-21"0"0,21-21 0,-21 21 16,0 0-16,21-21 15,21 21 16,0 0-15,0 0-16</inkml:trace>
  <inkml:trace contextRef="#ctx0" brushRef="#br0" timeOffset="29475.71">11430 9292 0,'0'0'0,"0"-42"0,21 21 0,0 0 16,0-22-16,-21 22 0,22-21 15,-1 21-15,-21-1 0,0-20 0,0 21 16,0 0-16,0 42 16,0 0-1,0 0-15,0 22 0,0-1 0,0-21 16,0 21-16,0 22 0,0-22 0,-21 1 15,21-1-15,0 0 0,-22 22 16,22-22-16,-21 0 0,21 1 16,0-1-16,0 0 0,0 1 0,0-22 15,0 0-15,-21 0 0,21 0 0</inkml:trace>
  <inkml:trace contextRef="#ctx0" brushRef="#br0" timeOffset="29767.74">11282 9567 0,'0'0'0,"-21"-21"0,21-21 16,0 0-16,0-22 0,0 22 0,0-1 0,0-20 16,0 21-16,21-22 0,0 22 15,21-22-15,-21 22 0,22-22 16,-1 22-16,0 0 0,1-1 0,20 1 16,-20 21-16,20 0 0,-21 21 15,22 0-15,-1 0 0,-20 0 0,20 21 16,-20 0-16,-22 21 0,0 1 15,0-1-15,-21 0 0,0 22 0,-21-22 16,0 1-16,0-1 0,-22 0 0,-20 1 16,20-1-16,1-21 0,0 21 15,-1-20-15,1-1 0,0 0 0,21 0 16,-1 0-16,1-21 0,0 21 16,42-42 15,0 0-31,1 21 0,20-21 0,-21 21 15</inkml:trace>
  <inkml:trace contextRef="#ctx0" brushRef="#br0" timeOffset="30163.56">12340 9208 0,'21'0'0,"-42"0"0,42 21 31,-42 0-31,0-21 0,0 21 0,0 21 16,-1-20-16,1-1 0,0 21 15,-21 22-15,21-22 0,-1-21 16,1 21-16,0 1 0,21-22 16,0 21-16,0-21 0,0 1 0,0-1 15,0 0-15,42 0 0,1-21 16,-22 0-16,21 0 0,1 0 16,-22 0-16,21-21 0,0 21 0,1-21 15,-1 0-15,-21-22 16,22 22-16,-22 0 0,21-21 0,-21-1 0,0 22 15,-21-21-15,0-1 0,0 22 16,0-21-16,0 0 0,-21 20 0,0-20 16,-21 0-16,21 21 0,-22-22 0,1 22 15,0 21-15,-1-21 0,1 21 16,0 0-16,20 0 0,-20 0 16,0 21-16,21-21 0,-1 21 0,1 0 15,21 1-15,0-1 0,0 0 0,0 0 16,21 0-16,1 0 0,20-21 15,-21 0-15,21 22 0,-20-22 0,20 0 16,21 0-16</inkml:trace>
  <inkml:trace contextRef="#ctx0" brushRef="#br0" timeOffset="30952.53">13081 8932 0,'21'-42'0,"-42"84"0,42-105 0,-21 21 16,0 20-16,0 1 0,0 0 0,0 42 31,0 22-31,-21-22 0,0 21 16,0 0-16,-1 22 0,1-22 0,21 1 15,-21-1-15,0 21 0,0-20 16,0-1-16,-1 0 0,1 1 0,21-1 16,0-21-16,0 22 0,0-1 0,0-21 15,0 0-15,21 0 0,1 1 16,-1-22-16,21 0 0,-21 0 15,43 0-15,-22 0 0,0-22 16,-20 22-16,20-21 0,-21 0 16,21 0-16,-20 0 0,20 0 0,-21-22 15,0 22-15,0 0 0,-21 0 0,0 0 16,22-22-16,-22 22 0,0 0 16,-22 42-1,22 0 1,-21 0-16,21 1 0,-21-1 15,21 21-15,0-21 0,0 0 16,0 1-16,0-1 0,0 0 0,0 0 16,21 0-16,0-21 0,-21 21 15,43-21-15,-22 0 0,0 0 16,21 0-16,-20 0 0,20 0 0,-21 0 16,21 0-16,-20-21 0,20 0 0,-21 21 15,0-21-15,0 0 0,1 0 16,-22-1-16,0 1 0,21 0 15,-21 0-15,0 0 0,0 0 16,-21 42 0,-1 0-1,22 21-15,0-21 0,0 22 16,-21-1-16,21 0 0,-21 22 16,21-22-16,-21 22 0,21-22 0,0 22 15,0-1-15,0 1 0,0-22 16,0 21-16,0 1 0,0 21 0,0-22 15,0 1-15,0 20 0,0-20 16,0-1-16,0 1 0,0-1 0,0 1 16,0-22-16,0 0 0,0 1 0,-21-22 15,0 21-15,-1-21 0,1 1 0,-21-22 16,21 21-16,-22-21 0,1 0 16,0 0-16,-22 0 0,22 0 0,-22 0 15,1-21-15,-1-1 0,1 1 16,-64-42-16,85 42 0,-22-22 0,43 1 15,-21 0-15,20-1 0,1 1 16,21-22-16,0 22 0,0 0 16,0-22-16,21 22 0,22 0 0,-22-22 15,21 22-15,1-1 0,20-20 0</inkml:trace>
  <inkml:trace contextRef="#ctx0" brushRef="#br0" timeOffset="31642.93">14224 9229 0,'0'0'0,"-21"0"15,0 0-15,-1 0 0,1 21 16,0 0-16,21 0 0,-21 0 0,21 1 16,-21-1-16,0 21 0,21-21 0,0 22 15,0-22-15,0 21 0,0-21 16,0 0-16,-22 22 0,22-22 0,0 0 15,0 0-15,0 0 0,-21-21 16,21-21 0,0 0-1,0 0-15,0 0 0,0-22 0,0 22 16,0 0-16,0 0 0,21-21 16,-21 20-16,22-20 0,-1 21 15,0-21-15,0 20 0,21-20 0,-20 21 16,20-21-16,-21 20 0,21 1 15,1 0-15,-22 21 0,21 0 0,-21 0 16,22 0-16,-22 0 0,21 0 0,-21 21 16,1 0-16,-22 22 0,21-22 15,-21 0-15,21 21 0,-21-20 0,0 20 16,0-21-16,0 21 0,0-20 0,0-1 16,0 0-16,0 0 0,-21 0 15,0 0-15,21 1 0,-22-22 16,1 0-16,0 0 15,21-22 1,0 1-16,0 0 0,0 0 16,0 0-16,21 0 0,0-22 15,1 22-15,-1 0 0,0 0 16,0-22-16,21 22 0,-20-21 0,20 21 16,0 0-16,-21-1 0,22 1 0,-22 0 15,21 21-15,-21 0 0,1 0 16,-1 0-16,-21 21 0,0 0 0,0 1 15,0-1-15,0 0 0,0 21 0,0-21 16,0 22-16,0-22 0,-21 21 16,21-21-16,-22 1 0,1 20 0,0-21 15,21 0-15,0 0 0,0 1 16,-21-22-16,21 21 0,0 0 16,21-21-1,0 0-15,0-21 0,1 0 16,20-1-16,0 1 0,1 0 15</inkml:trace>
  <inkml:trace contextRef="#ctx0" brushRef="#br0" timeOffset="32027.34">15536 9144 0,'0'0'0,"0"-21"0,-21 21 16,0 0-16,0 0 0,0 0 0,-22 21 15,22-21-15,0 21 0,-21 0 16,20 22-16,-20-22 0,21 0 15,0 21-15,0-20 0,-1 20 0,22-21 16,0 21-16,0-20 0,0-1 0,0 21 16,0-21-16,22 0 0,-1-21 15,0 22-15,0-1 0,0-21 0,22 0 16,-1 0-16,-21 0 0,21 0 0,1-21 16,-22-1-16,21 1 0,1 0 15,-22 0-15,21 0 0,-21 0 0,0-22 16,-21 22-16,0-21 0,0-1 0,0 22 15,0-21-15,0 21 16,0-22-16,-21 22 0,21 0 0,-21 21 16,-21 0-16,21 0 0,-1 0 0,-20 0 15,21 0-15,-21 21 0,20 0 16,-20 22-16,21-22 0,21 0 0,0 21 16,-21-20-16,21 20 0,0 0 15,0-21-15,21 1 0,-21-1 16,21 0-16,21-21 0,-20 21 0,-1 0 15,21-21-15,-21 21 0</inkml:trace>
  <inkml:trace contextRef="#ctx0" brushRef="#br0" timeOffset="32587.6">15875 9504 0,'0'0'0,"21"0"0,-21-21 0,21 0 16,0-1-16,1 1 0,-22 0 0,0 0 15,0 0-15,21 0 0,-21-1 16,21 1-16,-21 0 15,0 42 1,0 0 0,0 1-16,0-1 0,0 0 15,21 0-15,-21 0 0,0 0 0,21 1 16,-21-1 0,21 0-16,1-21 0,-1 21 0,0-21 0,0 0 15,0 0-15,22 0 16,-22 0-16,0 0 0,21 0 15,-21-21-15,22 21 0,-22-21 0,0 0 16,0-1-16,0 1 0,1 0 0,-1 0 16,0-21-16,-21 20 0,0 1 15,21-21-15,-21 21 0,0 0 0,0-1 16,0 1-16,-21 21 31,0 0-31,21 21 0,-21-21 0,-1 22 16,1 20-16,0-21 0,0 21 15,-21 1-15,20-1 0,1 0 0,0 22 16,0-1-16,0 1 0,0-1 16,-1 1-16,1-1 0,0 1 0,0-1 15,0 1-15,0-1 0,21 1 16,-22-1-16,1 1 0,21-1 0,0 22 16,0-21-16,-21-1 0,21 1 0,0-1 15,0 1-15,-21-22 0,21 0 0,-21 1 16,21-1-16,0 0 0,0-21 15,0 1-15,0-1 0,0-42 32,0-1-32,21 1 0,-21-21 15,21 21-15,0-22 0,0 1 16,-21-21-16</inkml:trace>
  <inkml:trace contextRef="#ctx0" brushRef="#br0" timeOffset="32879.61">16256 9525 0,'0'0'16,"21"-63"-16,0 20 0,-21 1 0,21 0 0,1-1 16,-22 22-16,21-21 0,0 21 15,0-1-15,0 22 0,22-21 0,-22 21 16,0 0-16,21 0 0,-21 0 16,1 21-16,20 1 0,-21-22 0,0 42 15,0-21-15,-21 0 16,0 0-16,0 22 0,0-22 0,-21 42 15,0-41-15,0-1 0,-21 21 16,20-21-16,-20 0 0,0-21 0,21 22 16,-22-1-16,1-21 0,21 0 0,-22 0 15,22 0-15,21-21 32,21 21-32,1-22 0,-1 1 0,21 0 15,-21 0-15,22 0 16,-1 0-16</inkml:trace>
  <inkml:trace contextRef="#ctx0" brushRef="#br0" timeOffset="33480.58">17081 9017 0,'0'-42'32,"-21"63"-32,0 0 15,0 0-15,0 22 0,0-22 16,21 0-16,-22 21 0,1 1 0,21-22 15,0 21-15,0 0 0,-21-20 0,21 20 16,0-21-16,-21 21 0,21-20 0,0-1 16,0 0-16,0 0 0,0 0 15,0 0-15,21-21 32,0 0-32,0-21 15,1 0-15,-1 21 0,-21-21 0,21 0 16,0 0-16,0-1 0,0 1 0,-21 0 15,22 0-15,-1 0 0,0 0 16,0-1-16,0 1 0,-21 0 0,21 21 16,1 0-16,-22 21 31,0 0-31,0 1 0,0-1 0,0 0 16,0 21-16,21-21 0,-21 1 0,21-1 15,-21 0-15,21 0 16,0 0-16,0-21 0,1 0 15,-1 0-15,0 0 0,0 0 0,0 0 16,22 0-16,-22-21 0,0 21 16,21-21-16,-21 0 0,1 0 0,-1-1 15,0 1-15,0 0 0,-21 0 0,21 0 16,-21 0-16,21-1 0,-21 1 16,-21 21-1,0 21 1,0 1-16,0-22 0,21 21 15,-21 0-15,-1 0 0,1 0 0,21 0 0,0 1 16,0-1-16,0 0 0,0 0 16,0 0-16,0 0 15,21-21 1,1-21 0,-1 0-16,0 21 0</inkml:trace>
  <inkml:trace contextRef="#ctx0" brushRef="#br0" timeOffset="33652.08">17907 9102 0,'0'-21'0,"0"42"0,0-64 15,-21 43-15,0-21 0,-1 21 16,1 0 0,21 21-1,0 1 1,21-22-16,1 21 15,-1-21-15,0 21 0</inkml:trace>
  <inkml:trace contextRef="#ctx0" brushRef="#br0" timeOffset="33987.72">18373 9208 0,'-22'0'31,"1"0"-15,-21 0-16,21 0 0,0 0 0,-22 0 15,1 0-15,21 0 0,0 21 0,-1-21 16,1 21-16,0 0 16,21 0-16,0 0 0,21 1 15,0-22-15,22 21 0,-22-21 16,0 21-16,0-21 0,22 0 16,-22 21-16,0-21 0,0 21 15,-21 0-15,0 1 16,-21-22-1,0 0-15,0 0 0,-1 21 16,-20-21-16,21 0 0,-21 0 0,20 0 16,1 0-16,-21 21 0,21-21 0,0 0 15,42 0 17,0 0-32,0-21 0,0 0 0,22 21 15</inkml:trace>
  <inkml:trace contextRef="#ctx0" brushRef="#br0" timeOffset="34627.66">18775 9229 0,'0'0'0,"21"0"15,-42 0 17,0 21-32,-1-21 0,1 21 0,0 0 15,0 0-15,0 1 0,0-1 0,-1 0 16,1 0-16,0 0 0,0 22 15,21-22-15,0 0 0,0 0 0,0 0 16,0-42 31,0 0-47,0 0 0,0 0 16,21-1-16,0 1 0,0 0 15,1 0-15,-1 0 0,0 0 0,0-1 16,21-20-16,-20 21 0,-1 0 15,21 0-15,-21-1 0,0 22 0,22-21 16,-22 21-16,0-21 0,0 21 0,0 0 16,1 0-16,-22 21 0,0 0 15,21 1-15,-21-1 0,21 0 16,-21 21-16,0-21 0,0 1 0,0-1 16,0 0-16,0 0 0,0 0 15,0 0-15,0 1 0,0-1 16,-21-21-16,0 0 15,-1 0 1,22-21-16,0-1 16,0 1-16,0 0 0,0 0 15,0 0-15,22 0 0,-1-1 16,0-20-16,0 21 0,21 0 0,1 0 16,-22-22-16,21 22 0,1 0 0,-1 0 15,0 0-15,1-1 0,-1 22 16,-21 0-16,21 0 0,1 0 0,-22 22 15,21-1-15,-21 0 0,1 0 16,-22 21-16,0-20 0,0 20 16,0 0-16,0-21 0,0 22 0,-22-22 0,1 21 15,0-21-15,-21 22 16,21-22-16,-1 21 0,-20-21 0,0 1 16,21-1-16,-22 0 0,1 0 0,0 0 15,-1-21-15,1 21 0,-22 1 16</inkml:trace>
  <inkml:trace contextRef="#ctx0" brushRef="#br0" timeOffset="35654.97">2265 10880 0,'0'0'0,"-21"0"0,-1-21 15,1-1 1,21 1-16,0 0 15,0 0-15,0 0 0,0 0 0,0-1 16,21 1-16,1 0 0,-1 0 0,21 21 16,-21-21-16,0 21 0,22-21 15,-22 21-15,21 0 0,1 21 0,-22 0 16,21 21-16,-21-21 0,0 22 16,1-1-16,-1 0 0,-21 1 0,0-1 15,0 0-15,0 22 0,0-22 16,-21 22-16,-22-22 0,22 22 0,-21-22 15,-1 0-15,1 1 0,0-1 16,-1 0-16,1-21 0,0 1 16,-1-1-16,1-21 0,21 0 0,0 0 15,0 0-15,-1 0 0,1 0 16,21-21-16,0-1 0,-21 1 0,21 0 16,0-21-16,0 21 0,0-22 0,0 1 15,0 0-15,0-1 0,0 1 16,21 21-16,0-22 0,-21 22 0,22 0 15,-1 0-15,0 21 0,0 0 16,21 0-16,-20 0 0,-1 21 0,21 0 16,-21 0-16,0 22 0,1-1 15,20 0-15,-21 1 0,0-1 16,-21 0-16,21 1 0,-21-1 0,22-21 16,-22 22-16,0-1 0,0-21 15,0 0-15,0 0 0,0 1 0,21 20 16,0-42-16,0 0 15,0 0-15,0 0 0</inkml:trace>
  <inkml:trace contextRef="#ctx0" brushRef="#br0" timeOffset="35819.26">3281 11091 0,'0'0'0,"0"-21"15,0 0-15,0 42 47,0 0-31,21-21-16,0 0 15,0 0-15</inkml:trace>
  <inkml:trace contextRef="#ctx0" brushRef="#br0" timeOffset="36199.93">4276 10541 0,'0'0'0,"-22"-21"0,1 21 0,21-21 0,0 0 15,21 21 1,22 0 0,-22 0-16,21 0 0,22 0 0,-22 0 15,22 0-15,-22 0 0,21 0 16,1 0-16,-1 0 0,-20 0 0,20 0 15,-20 0-15,-1 0 0,0 0 0,1 0 16,-22 0-16,0 0 0,0 0 16,-42 0-1,0 0-15</inkml:trace>
  <inkml:trace contextRef="#ctx0" brushRef="#br0" timeOffset="36435.96">4741 10499 0,'0'0'0,"-21"0"0,21 21 15,-21-21-15,21 21 16,-21 0-16,21 0 0,-21 1 16,21-1-16,0 21 0,0 0 0,0-20 15,-22 20-15,22 0 0,-21 1 0,21-1 16,-21 0-16,21 1 0,0-1 16,0 0-16,0 1 0,0-1 0,0 0 15,0-21-15,0 1 0,0-1 0,0 0 16,0 0-16,0 0 0,21-21 31,0 0-31,1-21 0,-1 0 0,0 0 16,0-22-16,0 22 0</inkml:trace>
  <inkml:trace contextRef="#ctx0" brushRef="#br0" timeOffset="36992.07">5059 10795 0,'0'0'0,"21"0"0,-21 21 15,0 0-15,0 1 16,0-1-16,0 0 0,-21 21 16,21-21-16,-21 1 0,21 20 0,0-21 15,0 0-15,0 22 0,0-22 16,0 0-16,0 0 0,0 0 0,0 0 16,21 1-16,-21-1 0,21-21 0,0 0 15,0 0-15,0 0 0,22 0 16,-22 0-16,0-21 0,21-1 0,-20 1 15,20 0-15,-21 0 0,21 0 16,-20 0-16,20-1 0,-21 1 0,0-21 16,0 21-16,-21 0 0,0-1 0,22 1 15,-22 0-15,0 0 0,0 0 16,0 0-16,0-1 0,-22 22 16,1 0-1,21 22-15,-21 20 16,21-21-16,-21 0 0,21 22 15,0 20-15,0-21 0,0 22 0,0-1 16,0 1-16,0-1 0,21 1 0,0-1 16,0 1-16,-21-1 0,0 1 15,0-1-15,0 1 0,0-1 0,0 1 16,0-1-16,0 1 0,0-22 0,0 22 16,-21-22-16,0 0 0,0-20 15,0 20-15,21-21 0,-21 0 0,-1-21 16,1 21-16,0-21 0,0 0 0,-64 0 15,64-21 1,-21 0-16,21 0 0,-1 0 16,-20 0-16,21-22 0,0 22 0,0-21 15,21-1-15,0 1 0,0 0 0,0 21 16,0-22-16,0 1 0,0 21 16,21-22-16,-21 22 0,21-21 0,21 21 15,-21 0-15</inkml:trace>
  <inkml:trace contextRef="#ctx0" brushRef="#br0" timeOffset="37316.37">6075 11007 0,'0'-21'0,"0"42"0,0-64 16,0 65 15,0-1-31,0 0 0,0 21 0,0 1 15,0-1-15,0 0 0,0 22 16,0-22-16,0 22 0,0-1 0,0-21 16,0 22-16,0-1 0,0-20 0,0 20 15,-21-20-15,21-1 16,-22 21-16,1 22 0,21-43 0,0 1 16,-21-1-16,21 0 0,0-20 15,0-1-15,0 0 0,0 0 0,0-42 31,0 0-15,21 0-16,-21-1 0,0 1 0,0-21 16,21 21-16,-21-22 0,0 1 15</inkml:trace>
  <inkml:trace contextRef="#ctx0" brushRef="#br0" timeOffset="37584.31">6054 11218 0,'0'-42'16,"0"84"-16,0-126 0,0 41 0,0 1 0,21 0 0,-21 21 15,21-1-15,0 1 0,-21 0 16,21 0-16,0 0 0,1 21 16,-1-21-16,0 21 0,21 0 0,-21 0 15,1 0-15,-1 0 0,0 21 0,0 0 16,-21 0-16,0 21 0,21-20 16,-21-1-16,0 21 0,0 0 0,0-20 15,-21 20-15,0-21 0,0 21 16,0-20-16,-1-1 0,1 0 0,0 0 15,-21 0-15,21 0 0,-1 1 16,1-22-16,21-22 31,21 1-31,1 21 16,-1-21-16</inkml:trace>
  <inkml:trace contextRef="#ctx0" brushRef="#br0" timeOffset="38188.36">6625 11113 0,'21'0'31,"0"0"-31,1-22 0,-1 1 16,0 21-16,0-21 16,-21 0-16,21 21 0,0-21 15,1 0-15,-1 21 0,0-22 0,0 1 16,-21 0-16,0 0 0,21 0 0,-21 0 15,0-1-15,0 1 16,0 0-16,-21 21 0,0 0 16,0 0-16,0 21 0,-1 0 15,1 1-15,0-1 0,0 0 16,0 21-16,21-21 0,-21 22 0,21-1 16,-22 0-16,22 1 0,0-22 0,0 21 15,0-21-15,0 22 0,0-22 16,0 0-16,22 0 0,20 0 0,-21 1 15,0-22-15,22 0 0,-1 0 16,21 0-16,-20 0 16,-1 0-16,-21 0 0,22-22 0,-1 1 15,-21 0-15,21 0 0,1 0 0,-22-22 16,0 22-16,21-21 0,-20 21 16,-1-22-16,0 22 0,0-21 0,0 0 15,0 20-15,-21 1 0,0 0 0,0-21 16,0 21-16,0-1 15,-21 22-15,0 0 0,0 22 16,21-1-16,0 0 16,0 21-16,0-21 0,0 1 15,21 20-15,-21-21 0,42 43 16,-20-43-16,-1 21 0,-21-21 16,21 0-16,-21 1 0,21-1 0,-21 0 15,0 0-15,0 0 0,0 0 16,-21-21-16,0 22 0,0-22 15,-1 0-15,-20 0 0,21 21 0,-21-21 16,20 0-16,-20 0 0,21 0 16,-21 0-16,20 0 0,-20 21 0</inkml:trace>
  <inkml:trace contextRef="#ctx0" brushRef="#br0" timeOffset="39048.08">1905 12637 0,'0'-43'31,"0"22"-31,0 0 16,21 21-16,-21-21 15,21 21-15,0 0 0,1 0 16,-1 0-16,0 21 0,0 0 15,0 21-15,-21-20 0,21 20 16,-21 0-16,0-21 0,0 22 16,0 41-16,-21-62 0,0 20 15,0-21-15,0 0 0,0 0 16,-1 1-16,1-1 0,0 0 16,0-21-16,0 0 0,0 0 0,-1 0 15,1 0 1,21-21-16,0 0 0,0-1 15,0 1-15,21 0 16,1 0-16,-1 21 0,0 0 16,21 0-16,-21 0 0,1 0 15,20 21-15,0 0 0,1 0 0,-1 1 16,0-1-16,-21 21 0,22-21 16,-22 22-16,0-22 0,-21 0 0,0 21 15,0-21-15,0 22 0,-21-22 16,-21 0-16,20 21 0,-20-20 0,-43 20 15,43-21 1,0 0-16,-22-21 0,22 21 0,0-21 16,-1 0-16,1 0 0,0 0 15,20 0-15,-20-21 0,21 0 0,0 21 16,0-21-16,-1 0 0,1 0 16,21-1-16,-21 22 0,21-21 0,0 0 15,0 0-15,0 0 0,21 0 16,0-1-16,1 22 0,-1-21 15,0 21-15,0-21 0,0 21 16,0-21-16,22 21 0,-22-21 0</inkml:trace>
  <inkml:trace contextRef="#ctx0" brushRef="#br0" timeOffset="40236.01">2540 13018 0,'21'-22'109,"-21"1"-109,21 21 0,-21-21 0,0 0 16,0 0-1,0 0-15,-21 21 31,0 0-15,21 21 0,-21 0-16,21 0 15,0 0-15,0 0 16,0 1-16,21-22 16,0 21-16</inkml:trace>
  <inkml:trace contextRef="#ctx0" brushRef="#br0" timeOffset="41475.62">3683 13102 0,'0'-21'0,"21"0"15,-21 0-15,0 0 16,0-1-16,0 1 0,0 0 16,0 0-16,0 0 0,-21 0 0,0-1 15,0 1-15,-1 21 0,1-21 16,0 0-16,-21 21 0,-1 0 15,22 0-15,-21 0 0,0 0 16,20 21-16,-20 0 0,0 0 0,-1 1 16,22 20-16,-21 0 0,21-21 15,0 22-15,-1-1 0,1 0 0,21 1 16,0-1-16,0 0 0,0-20 16,0 20-16,0-21 0,0 0 0,21 0 15,1 1-15,41-1 0,-42-21 16,0 0-16,22 0 0,-1 0 15,-21 0-15,22 0 0,-1-21 0,0-1 16,-21 1-16,22 0 16,-1 0-16,0-21 0,1 20 0,-1-20 15,0 0-15,1-1 0,-22 1 16,21-21-16,-21-1 0,1 22 0,-1-22 16,0 1-16,-21 20 0,0-20 0,21 21 15,-21-1-15,0 1 0,0 21 16,0-22-16,0 22 0,0 0 0,0 0 15,-21 21-15,0 0 16,0 21-16,-1 0 0,22 22 16,-21-22-16,21 21 0,0 22 0,0-1 15,0-21-15,0 22 0,0-1 16,0 1-16,0-1 0,21-20 0,-21-1 16,22 22-16,-1-43 0,-21 21 15,21-21-15,0 22 0,0-22 16,0-21-16,-21 21 0,22-21 0,-1 0 15,0 0-15,0 0 0,0 0 16,0 0-16,1-21 0,-1 0 0,0-1 16,-21 1-16,21 0 0,0 0 15,-21 0-15,21 0 0,-21-22 0,0 22 16,0-21-16,0 21 0,0-1 0,0 1 16,0 0-16,0 0 0,0 42 15,0 0 1,0 0-16,-21 22 0,21-22 15,0 21-15,0-21 0,0 22 0,0-22 16,0 0-16,0 21 0,0-20 16,0-1-16,0 0 0,0 0 15,0 0-15,21-21 16,1 0-16,-1-21 16,0 21-16</inkml:trace>
  <inkml:trace contextRef="#ctx0" brushRef="#br0" timeOffset="41659.57">4360 12742 0,'0'0'0,"-63"-21"32,42 21-17,21 21-15,0 1 16,0-1-16,21-21 15,0 21-15,0 0 16</inkml:trace>
  <inkml:trace contextRef="#ctx0" brushRef="#br0" timeOffset="44183.85">4635 13145 0,'0'0'0,"22"0"0,20 0 31,-21 0-31,0-22 16,0 1-16,1 0 0,-1 0 16,0 0-16,21 0 0,-21-1 15,1-20-15,-1 21 0,0-21 0,0 20 16,0-20-16,0 0 0,-21 21 0,22-22 16,-22 22-16,0 0 0,0 0 15,0 0-15,0-1 0,0 44 16,-22-1-1,1 0-15,0 0 16,0 21-16,0 22 0,21-22 0,-21 22 16,-1-1-16,22-20 0,-21 20 15,21 1-15,0-1 0,0 1 0,0-1 16,-21 1-16,21-1 0,0 22 0,0-22 16,-21 22-16,21-22 0,0 1 15,0-1-15,0 1 0,0-1 0,0-20 16,0 20-16,0-20 0,0-1 0,0 0 15,0 1-15,0-22 0,0 0 16,0 0-16,0 0 0,0 0 0,21-21 16,0 0-16,0 0 15,1-21-15,-1 0 0,-21 0 16,21 0-16,0-22 0,0 22 0,0-21 16,1 21-16,-1-22 0,0 1 0,-21-21 15,0 20-15,21 1 0,-21-22 16,0 1-16,0-1 0,0 1 0,0 21 15,0-22-15,-21 1 0,0 20 0,0 1 16,-1 0-16,1-1 0,0 1 16,0 21-16,0 0 0,21-1 0,0 1 15,0 0 1,0 0-16,21 21 16,21-21-16,-21 0 0,22 21 15,-22-22-15,21 1 0,1 0 16,20-21-16,1 21 0,-22-22 0,21 22 15,1-21-15,-1-1 0,1 1 0,-22 21 16,1-21-16,-1-1 16,-21 22-16,0 0 0,0-21 0,-21 20 0,0 1 15,0 0-15,0 0 16,-21 21-16,0 0 0,0 0 16,0 21-16,0 0 0,-1 0 15,1 22-15,0-1 16,0 22-16,21-1 0,0 1 0,0 20 15,0-20-15,0-1 0,0 1 0,0 20 0,0-20 16,0 21-16,0-22 16,-21 22-16,21-1 0,-21-20 0,-1 21 15,22-22-15,-21 1 0,0-1 0,21 1 16,-21-1-16,21-21 0,-21 22 16,21-22-16,0 1 0,0-22 0,0 21 15,0-21-15,0 0 0,21-21 0,0 0 16,0 0-16,0 0 15,1-21-15,20 0 0,-21 0 16,21 0-16,-20 0 0,20-22 0,-21 22 16,21-21-16,-20-1 0,20 1 0,-21 0 15,0-1-15,0 1 0,-21-21 16,0-1-16,0 22 0,0-22 0,0 1 16,0-1-16,0 22 0,-21-22 15,0 22-15,0 0 0,-21-1 0,20 1 16,1 21-16,-21 0 0,21 0 0,0-1 15,-1 22-15,1 0 0,0 0 16,0 0-16,42 0 31,0 0-15,0 0-16,1 0 0,20 0 16,-21 0-16,21-21 0,-20 21 15,20-21-15,0 0 0,-21 21 16,22-21-16,-22 0 0,21-22 0,-21 22 15,1 0-15,20 0 0,-21 0 16,0-22-16,-21 22 0,21 0 0,-21 0 16,22 21-16,-22-21 0,0 42 31,0 0-31,-22 0 0,22 0 16,-21 0-16,21 1 0,0 20 0,0-21 15,0 0-15,0 22 0,0-22 16,0 0-16,21 0 0,1 0 15,-22 0-15,21-21 0,0 22 0,0-22 16,0 0-16,22 0 16,-22 0-16,0 0 0,0 0 0,21 0 15,-20 0-15,20-22 0,0 22 0,-21-21 16,22 0-16,-22 0 0,21 0 16,-21 0-16,1-1 0,-1-20 0,0 21 15,0 0-15,0-43 0,-21 22 16,0 21-16,0 0 0,0-1 15,0 1-15,-21 0 0,0 21 16,0 0-16,0 0 0,-1 0 16,1 0-16,0 0 0,0 0 0,0 21 15,21 0-15,-21 1 0,21 20 0,0-21 16,0 21-16,0-20 0,0 20 16,0-21-16,0 21 0,0-20 0,21-1 15,0 0-15,0 0 0,0 0 0,43 0 16,-43 1-16,21-22 15,1 0-15,-1 0 0,0 0 0,1 0 16,-1 0-16,21 0 0,-20-22 0,-1 1 16,-21 21-16,22-21 0,-1 0 15,-21 0-15,21 0 0,-20-1 0,20-20 16,-21 21-16,0 0 0,22-22 0,-22 22 16,-21-21-16,21 21 15,-21 0-15,21-1 0,-21 1 16,0 42-1,0 1-15,0-1 0,-21 0 16,21 21-16,0-21 0,-21 1 0,21 20 16,-21-21-16,21 0 0,-22 22 15,22-22-15,0 0 0,0 0 16,0 0-16,0-42 31,0 0-15,22 0-16,-1 0 0,-21-1 15,21 1-15,0-21 0,-21 21 16,21-22-16,0 22 0,1-21 16,-1 0-16,-21 20 0,21-20 0,0 21 15,0 0-15,0 21 0,1 0 16,-1 0-16,0 21 0,-21 0 16,21 0-16,0 0 0,-21 1 0,21 20 15,1-21-15,-22 21 0,21-20 16,0-1-16,-21 21 0,21-21 0,0 0 15,0 1-15,1-22 0,-1 21 16,21-21-16,-21 0 0,0 0 0,1 0 16,20 0-16,-21 0 0,0 0 0,0 0 15,1 0-15,-1 0 0,-21-21 16,21-1-16,0 1 0,0 0 16,-21 0-16,21 0 0,-21-22 0,22 22 15,-1-21-15,-21 21 0,0-22 0,21 22 16,0-21-16,0 21 0,-21 0 15,21-1-15,1 22 0,-22 22 32,0-1-17,0 0-15,0 0 0,0 0 16,21-21 31,0 0-47,-21-21 15,21 21-15,-21-21 0,21 21 16,-21-21-16,0 0 0,0-1 16,0 1-16,0 0 15,0 0-15,-21 21 16,0 0-16,0 21 16,0 0-16,-1 0 0,1 22 15,21-1-15,-21-21 0,0 22 16,21-1-16,0 0 0,0 1 0,0-22 0,0 21 15,0-21-15,0 22 16,0-22-16,0 0 0,21 0 0,-21 0 16,42-21-16,-20 21 0,20-21 0,0 0 15,1 22-15,62-22 16,86 0-16,-149-22 16,22 22-16,20-42 0,-41 21 15,-1 0-15,-21 0 0,22-1 16,-22 1-16,0-63 0,-21 62 15,0-20-15,0 0 0,0-1 0,0 22 16,0 0-16,-21 0 0,0 0 16,-1 21-16,1 0 0,0 21 15,0 0-15,0 0 0,21 0 16,0 22-16,-21-1 0,21-21 16,0 22-16,0-22 0,0 21 0,0-21 15,0 0-15,0 1 0,21-1 16,0 0-16,0 0 0,0-21 0,0 21 15,22-21-15,-22 0 0,0 0 16,0 0-16,0 0 0,1 0 16,-1-21-16,0 21 0</inkml:trace>
  <inkml:trace contextRef="#ctx0" brushRef="#br0" timeOffset="44911.83">11028 12361 0,'0'0'0,"0"-21"0,0 0 15,0 0-15,-21 0 0,-1 21 0,1 0 16,0 0-16,0 0 16,0 21-16,21 0 0,-21 21 15,21-20-15,0 20 0,0-21 16,-22 21-16,22 1 0,0-1 0,-21 0 16,21-20-16,0 20 0,0 0 15,-21 1-15,21-22 0,0 21 0,-21-21 16,21 0-16,0 1 15,0-1-15,0-42 32,0-1-32,0 1 0,0 0 15,0 0-15,21 0 0,0-22 0,22 22 16,-22 0-16,21 0 0,0-21 16,1 20-16,-1 1 0,0 0 15,1 0-15,-1 21 0,0 0 0,22-21 16,-43 21-16,21 0 0,1 0 15,-22 21-15,0 0 0,-21 0 0,0 0 16,0 1-16,0 20 0,0-21 0,-21 0 16,-21 22-16,-1-22 0,1 0 15,0 0-15,-22 0 0,1 0 0,20 1 16,-20-1-16,20 0 0,1-21 0,0 21 16,-1-21-16,22 0 0,-21 0 15,42-21 1,0 0-16,42 0 15,-21-1-15,1 1 16,20 0-16</inkml:trace>
  <inkml:trace contextRef="#ctx0" brushRef="#br0" timeOffset="45224.4">11747 12361 0,'43'-21'0,"-86"42"0,107-63 0,-43 21 16,0 21-16,-21-21 0,21 21 0,-21 21 31,-21-21-31,0 21 16,0 0-16,21 22 0,-21-22 0,0 21 15,-1 0-15,1 1 0,0-1 16,21 0-16,-21 22 0,0-22 16,0 22-16,-1-22 0,1 22 0,0-1 15,0-21-15,0 1 0,0-1 0,-1 0 16,22 1-16,-21-22 0,0 0 15,21 0-15,-21 0 0,21 1 0,0-1 16,21-42 15,0-1-31,0 22 16,1-21-16,-1 0 0,0-21 0,0 21 16</inkml:trace>
  <inkml:trace contextRef="#ctx0" brushRef="#br0" timeOffset="45771.56">12150 12637 0,'0'0'0,"21"-22"0,0 22 0,0 0 16,-21 22-1,-21 20-15,0-21 16,0 21-16,-1-20 0,1 20 0,0 0 16,0 1-16,0-1 0,0-21 0,21 21 15,-22 1-15,22-22 0,-21 0 16,21 0-16,0 0 0,0 1 15,21-44 17,1 1-32,-1 21 15,0-21-15,0 0 0,0-21 16,0 20-16,22 1 0,-22-21 0,0 21 16,21-22-16,-20 22 0,-1-21 0,0 21 15,0 0-15,0 21 0,0 0 16,1 21-1,-22 0-15,0 0 0,21 0 0,-21 0 16,0 22-16,0-22 16,0 21-16,21-21 0,-21 22 0,21-22 0,0 0 15,0 0-15,1 0 0,-1 1 16,0-22-16,0 21 0,0-21 16,0 0-16,1 0 0,20 0 0,-21 0 15,0 0-15,0-21 0,22 21 16,-22-22-16,0 1 0,0 0 0,0 0 15,-21 0-15,22-22 0,-22 22 0,21-21 16,-21 0-16,0-1 0,0 1 16,0 0-16,0 20 0,0-20 0,-21 21 15,-1-21-15,1 20 0,0 1 0,0 0 16,0 21-16,0 0 16,-1 0-16,1 0 15,21 21-15,0 0 16,-21-21-16,21 22 0</inkml:trace>
  <inkml:trace contextRef="#ctx0" brushRef="#br0" timeOffset="50532.72">14838 12404 0,'0'-21'0,"0"-1"16,21 22-16,-21-21 15,0 0 1,0 0-16,-21 21 16,21-21-16,-21 21 15,-1 0-15,-20 0 0,21 0 0,-43 0 16,22 0-16,21 21 15,-21 0-15,-1 0 0,1 0 0,0 22 16,-1-1-16,22-21 0,-21 43 0,21-22 16,-1 22-16,1-22 0,0 21 15,21 1-15,0-1 0,0-20 0,0 20 16,0-20-16,0-1 0,0 0 16,21-21-16,0 22 0,1-22 0,-1 0 15,21 0-15,-21-21 0,22 21 16,-1-21-16,0 0 0,1 0 15,-1 0-15,0 0 0,1-21 0,-1 21 16,0-21-16,1 0 0,-22 0 0,21 0 16,0-1-16,-20-20 0,20 21 15,-21 0-15,0-22 0,0 22 0,1-21 16,-22 21-16,0-22 0,0 22 16,0-21-16,0 21 0,0 0 0,0-1 15,-22 22-15,1 0 0,0 0 16,0 22-1,21-1-15,-21 0 0,0 21 16,21-21-16,0 22 0,0-22 16,0 21-16,0-21 0,0 22 0,0-22 15,0 21-15,0-21 0,0 1 0,21-1 16,0-21-16,0 21 0,21 0 16,-20-21-16,20 0 0,-21 0 0,21 0 15,1 0-15,-1 0 0,-21 0 0,22 0 16,-1-21-16,-21 0 0,0 0 15,22-1-15,-22 1 0,-21 0 16,0 0-16,0 0 0,0-22 0,0 22 16,0-21-16,-21 21 0,-1-22 0,1 22 15,-21-21-15,0 21 0,-1-22 16,1 22-16,0 21 0,20-21 16,-20 21-16,21 0 0,-21 0 0,20 0 15,1 21-15,21 0 16,0 1-16,0-1 0,21 0 15,1-21-15,-1 0 16,21 0-16,0 0 0,1 0 16,-22 0-16,21 0 0,1 0 0,-1 0 15,0 0-15,1-21 0,-22 21 16,21 0-16,0 0 0,-20 0 0,-1 0 16,21 21-16,-21 0 15,-21 0-15,0 0 0,0 1 0,0-1 16,0 21-16,0-21 0,0 0 15,0 1-15,0-1 0,0 0 16,0 0-16,0 0 0,0 0 16,0 1-16,0-44 47,21 1-47,1 0 15,-1-21-15,-21 21 0,21-1 16,0-20-16,-21 21 0,21-21 0,0-1 15,1 22-15,-22-21 0,21 21 16,0-1-16,0 1 0,0 0 16,0 21-16,-21 21 15,22 0-15,-22 1 0,0-1 16,0 0-16,0 21 0,0-21 0,0 22 16,0-22-16,21 21 0,-21-21 15,0 1-15,21-1 0,-21 0 0,0 0 16,0 0-16,21-21 0,0 0 0,-21 21 15,21-21-15,1 0 0,-1 0 16,0 0-16,21-21 0,-21 0 16,1 21-16,-1-21 0,0 0 15,21-22-15,-21 22 0,1 0 16,-1-21-16,0-1 0,0 22 0,0-21 16,0 21-16,-21 0 0,0-22 15,22 43-15,-22-21 0,21 21 16,-21 21-16,0 0 0,0 1 15,0-1-15,0 21 0,0-21 16,0 0-16,0 22 0,0-22 0,0 0 16,0 21-16,21-20 0,0-1 15,-21 0-15,21-21 0,0 21 0,1-21 16,20 0-16,-21 0 0,21 0 16,-20 0-16,20 0 0,0 0 15,-21 0-15,22-21 0,-22 0 0,0 0 0,0-1 16,0 1-16,1-21 0,-1 21 15,-21 0-15,0-22 0,21 1 16,-21 21-16,0-22 0,0 22 16,0 0-16,0 0 0,0 42 15,0 0-15,0 0 16,0 22-16,0-1 0,0 0 0,0 22 16,-21-22-16,21 22 0,0-22 15,0 22-15,-21-22 0,21 21 0,-22-20 16,22 20-16,0-20 0,0 20 0,-21 1 15,21-22-15,-21 21 16,0-20-16,21 20 0,-21-20 0,21-1 16,0 0-16,-21-21 0,-1 1 0,22 20 15,0-21-15,0 0 16,0-42 0,0 0-16,0 0 15,0 0-15,0-22 0,0 22 16,0-21-16,0-1 0,22-20 0,-22 21 15,21-22-15,0 1 0,0 20 0</inkml:trace>
  <inkml:trace contextRef="#ctx0" brushRef="#br0" timeOffset="50796.57">16997 13039 0,'0'0'15,"0"-64"-15,0 22 0,0-22 0,0 22 16,0-21-16,0 41 0,0-20 16,0 21-16,0 0 0,0 0 0,21-1 15,0 22-15,0 0 0,0 0 16,1 0-16,-1 0 0,0 0 15,21 0-15,1 22 0,-22-1 0,21 0 16,-21 0-16,0 21 0,1-20 16,-22 20-16,0-21 0,0 21 0,0-20 15,-22-1-15,-20 0 0,21 21 0,-21-42 16,-1 21-16,1 1 0,0-22 16,-22 21-16,22-21 0,21 0 15,-1 0-15,1 0 0,21-21 31,21-1-31,1 1 0,-1 0 16,0 0-16,21-21 0,1 20 0</inkml:trace>
  <inkml:trace contextRef="#ctx0" brushRef="#br0" timeOffset="51423.77">17611 12425 0,'21'-21'0,"-42"42"0,63-63 0,-21 20 15,-21 44 16,0-1-31,0 0 0,-21 21 0,21-21 0,0 22 16,-21-1-16,21-21 0,-21 43 16,21-22-16,0-21 0,0 22 15,0-1-15,0 0 0,0-21 0,0 22 16,21-1-16,-21-21 16,21 0-16,21-21 0,-21 0 15,1 0-15,20 0 0,0 0 16,-21-21-16,1 21 0,20-21 15,-21-21-15,0 21 0,0-1 16,1-20-16,-1 21 0,0-21 0,0 20 16,0 1-16,-21 0 0,21 0 15,-21 42 1,0 0 0,0 0-16,0 22 0,-21-1 15,21-21-15,0 22 0,0-22 16,0 0-16,0 0 0,0 0 15,21 0-15,1-21 0,-1 22 0,0-1 16,0-21-16,21 0 0,1 0 0,-22 0 16,42 0-16,-20 0 0,-1 0 15,0 0-15,22-21 0,-22-1 0,1 1 16,-1 0-16,0 0 0,1-21 16,-22 20-16,0-20 0,21 21 0,-42-21 15,21-1-15,-21 22 0,0 0 16,0 0-16,-21 21 15,0 0-15,0 0 0,-21 0 16,20 21-16,-20 0 0,21 0 0,-21 22 16,20-22-16,22 21 0,0-21 15,0 22-15,0-22 0,0 0 0,0 21 16,0-21-16,22 1 0,-1-1 16,0 0-16,0-21 0,21 0 0,-20 21 15,-1-21-15,21 0 0,0 0 0,-20 0 16,-1-21-16,21 21 0,-21-21 15,0 0-15,1-1 0,20 1 16,-42 0-16,21-21 0,-21 21 0,0-1 16</inkml:trace>
  <inkml:trace contextRef="#ctx0" brushRef="#br0" timeOffset="51612.77">18267 12404 0,'-43'0'0,"86"0"0,-107 21 0,22-21 0,21 0 16,0 21-16,-1-21 0,1 21 16,0 0-1,21 1 1,21-22-16,0 0 0,1 0 0,-1 0 16,21 0-16,0 0 0,1 0 15</inkml:trace>
  <inkml:trace contextRef="#ctx0" brushRef="#br0" timeOffset="53011.92">19600 12912 0,'0'0'0,"21"0"0,1 0 15,-1-21 1,0-1-16,0 22 0,-21-21 0,21 0 15,0-21-15,1 21 0,-1-22 16,21 22-16,-21-21 0,0-1 0,1 1 16,-1 0-16,0-1 0,21-62 15,-21 62-15,-21 1 0,0 0 16,0-1-16,0 22 0,0 0 0,0 0 16,-21 21-1,0 0-15,-21 21 0,21 0 0,-1 0 16,-20 22-16,0-1 0,21 0 0,-1-21 15,-20 22-15,21 20 0,0-20 16,21-1-16,0 0 0,0 1 16,0-1-16,0 0 0,0 1 0,0-1 15,42 0-15,-21-21 0,0 22 16,22-22-16,-22 0 0,21 0 0,1 0 16,-22-21-16,21 0 0,0 0 15,-20 0-15,20 0 0,-21-21 0,21 21 16,-20-21-16,20 0 0,-21 0 0,21-22 15,-20 22-15,20-21 0,-21 0 16,21 20-16,-20-20 0,-1 21 16,0-21-16,0 20 0,0 1 0,0 0 15,-21 42 1,-21 0 0,0-21-16,21 22 0,0-1 15,-21 21-15,21-21 0,0 0 0,0 1 16,0 20-16,0-21 0,0 0 0,0 0 15,0 1-15,21-22 0,0 21 16,-21 0-16,21-21 0,22 0 0,-22 0 16,0 0-16,0 0 0,22 0 15,-22 0-15,0-21 0,0 0 0,21 21 16,-20-22-16,-1-20 0,-21 21 0,21 0 16,0-22-16,0 22 0,-21 0 15,0 0-15,0 0 0,-21 21 31,21 21-31,-21 0 16,0 0-16,0 0 0,-1 1 0,1-1 16,0 0-16,21 0 0,-21 0 15,21 0-15,-21 1 0,21-1 0,0 0 16,0 0-16,21-21 31,0 0-31,21-21 16,-20 21-16,-1-21 0,0 0 15,21-1-15,-21 1 0,22 0 0,-1 0 16,-21 0-16,22-22 0,-1 22 16,-21 0-16,0 21 0,0-21 15,1 21-15,-1 0 0,-21 21 32,0 0-32,0 0 0,0 1 0,0-1 15,0 0-15,0 0 0,0 0 0,0 0 16,0 1-16,0-1 0,0 0 15,0 0-15,21 0 0,0-21 16,0 0-16,0 0 0,1 0 16,-1 0-1,0 0-15,0 0 0,21 0 0,-20-21 16,-1 21-16,0-21 0,21 0 16,-21 0-16,22-1 0,-1 1 0,-21 0 15,22 0-15,-22 0 0,21 0 0,-21-1 16,0 1-16,1 0 0,-22 42 47,0 0-47,0 1 0,0-1 0,0 0 15,0 0-15,0 0 0,0 0 0,0 1 16,21-1-16,0 0 16,21-21-16,-21 0 0,1 0 0,20 21 15,-21-21-15,21 0 16,1 0-16,-22 0 0,21 0 0,-21-21 15,22 0-15,-22 21 0,21-21 0,-21-1 16,1 1-16,-1-21 0,0 21 16,-21 0-16,0-22 0,21 22 0,-21-21 15,0 21-15,0-1 0,0 1 16,-21 0-16,0 21 0,0 0 0,-1 0 16,1 0-16,0 21 0,0 0 0,0 1 15,0-1-15,-1 21 0,22-21 16,0 22-16,0-22 0,0 21 0,0 0 15,0-20-15,0 20 16,0-21-16,22 0 0,-1 0 0,0 1 16,-21-1-16,21-21 0,0 21 0,0-21 15,1 0-15,20 0 0,-21 0 16,0 0-16,0 0 0,1 0 0,-1 0 16,0-21-16,0 0 0,0 21 15,0-22-15,1 1 0,-1-21 0,0 21 16,-21-22-16,21 22 0</inkml:trace>
  <inkml:trace contextRef="#ctx0" brushRef="#br0" timeOffset="53263.6">21124 12065 0,'-84'-21'0,"168"42"0,-232-42 15,85 0-15,-1 21 0,22-21 16,21 21-16,-1 0 0,1 0 0,42 0 31,22 0-31,-22 0 16,0 0-16,21 0 0,-20 0 16,-1 0-16,21 21 0,-21-21 0,0 0 15</inkml:trace>
  <inkml:trace contextRef="#ctx0" brushRef="#br0" timeOffset="53467.96">19706 12361 0,'0'0'0,"-63"22"0,20-22 15,1 0-15,21 21 0,0-21 16,-1 0-16,22 21 15,22-21-15,-1 0 16,21 0-16,0 0 0,1 0 16,-1 0-16,22 0 0,-1 0 0,-21 0 15,22 0-15,-1 0 0,-20-21 0,-1 21 16,0 0-16,1 0 0</inkml:trace>
  <inkml:trace contextRef="#ctx0" brushRef="#br0" timeOffset="54415.33">7112 14372 0,'0'0'0,"21"0"0,0 0 0,0 0 16,1 0-16,-1-21 16,0 21-16,0-21 0,0 0 0,0 0 15,1-1-15,-1 22 0,-21-21 16,0 0-16,0 0 0,0 0 16,-21 21-16,-1 0 0,-20 0 15,21-21-15,-21 21 0,-1 0 0,-20 0 16,20 0-16,-20 21 0,21 0 0,-22 0 15,22-21-15,21 42 0,-22-20 16,22-1-16,0 0 0,0 0 0,21 0 16,0 0-16,0 1 0,0-1 15,21-21-15,0 21 0,21-21 16,-20 0-16,20 0 0,0 0 0,1 0 16,-1 0-16,0 0 0,1 0 15,-1 0-15,-21 0 0,21-21 0,-20 21 16,-1 0-16,-21-21 0,-43 21 31,22 21-31,-21-21 0,0 21 0,-1 0 16,-20 0-16,20 0 0,-20 1 15,-1 20-15,22-21 0,0 0 0,-1 0 16,22 22-16,0-22 0,0 0 16,21 0-16,0 0 0,21-21 15,0 0-15,0 0 0,22 0 0,-1 0 16,0 0-16,1 0 0,-1 0 15,22 0-15,-22 0 0,0 0 16,1 0-16,-1 0 0,-21 0 0,0 0 16,0 22-16,-21-1 0,0 0 0,0 21 15,0-21-15,-21 22 0,0-1 16,-21 0-16,-1 22 0,1-22 0,0 22 16,-1-1-16,-20-20 0,21 20 15,-1-21-15,1 1 0,21-1 0,0-21 16,21 0-16,0 1 0,0-1 0,21-21 15,21 0-15,0 0 0,22-21 16,-1-1-16</inkml:trace>
  <inkml:trace contextRef="#ctx0" brushRef="#br0" timeOffset="54839.12">8996 14034 0,'0'0'15,"-21"-22"-15,21 1 0,0 0 0,0 0 0,0 0 16,0 0-16,-22 21 16,22-22-16,0 44 15,0-1-15,0 21 0,0-21 16,0 22-16,0-1 0,-21 21 0,21-20 16,-21 20-16,21 1 0,-21-1 15,0 1-15,0-22 0,-1 22 16,1-22-16,0 0 0,0 1 0,0-22 15,21 0-15,-21 0 0,21 0 0,0 0 16,0-42 15,0 0-31,0 0 0,0 0 16,0-22-16,0 22 0</inkml:trace>
  <inkml:trace contextRef="#ctx0" brushRef="#br0" timeOffset="56023.51">8594 14330 0,'0'0'0,"-22"-42"0,22-22 16,0 22-16,0-1 0,0 1 0,0-21 15,0 20-15,0 1 16,0 0-16,22-1 0,-1 22 0,21-21 16,0 21-16,1-1 0,20 22 15,1 0-15,-1 0 0,1 0 0,-1 22 16,1-1-16,-1 21 0,-20-21 0,20 22 16,-21-1-16,-20 0 0,20 1 15,-21-1-15,-21 21 0,0-20 0,0-1 16,0 0-16,-42 1 0,-1-1 15,1 0-15,0 1 0,-1-22 0,-20 0 16,-1 0-16,-20 22 0,20-22 16,22-21-16,21 0 0,-22 0 15,22 0-15,0-21 0,0-1 16,0 1-16,21 0 0,0 0 16,0 0-16,0-22 0,0 22 0,0-21 15,0 21-15,21 21 0,0-21 0,0 21 16,0 0-16,1 0 0,20 21 15,-21 0-15,0 0 0,0 21 0,1-20 16,-1 20-16,21 0 0,-21 1 16,-21-1-16,21 0 0,1-21 0,-1 22 15,0-22-15,0 0 0,0 0 0,0 0 16,1 1-16,-1-22 0,0 0 16,21 0-16,-21 0 0,22 0 15,-1 0-15,-21 0 0,22 0 0,-1-22 16,0 1-16,1 0 0,-22 0 15,21 0-15,-21-22 0,22 22 0,-22-21 16,0 0-16,-21-1 0,0 1 16,21 0-16,-21-1 0,0 22 0,0-21 15,0 21-15,0-1 0,0 1 0,0 42 32,-21 1-32,21-1 0,0 21 0,0-21 15,0 22-15,0-1 0,0-21 16,0 21-16,0-20 0,0 20 0,0-21 15,0 0-15,21 0 0,0 1 16,0-22-16,1 21 0,-1-21 16,21 0-16,0 0 0,-20 0 0,20 0 15,0 0-15,1-21 0,-1-1 16,-21 22-16,21-42 0,-20 21 0,20 0 16,-21 0-16,0-22 0,0 1 0,-21 21 15,22-22-15,-22 1 0,0 21 16,21 0-16,-21 0 0,0-1 0,0 1 15,0 42 1,-21 1-16,-1-1 0,22 0 16,0 21-16,0-21 0,-21 22 15,21-22-15,0 21 0,0-21 16,0 1-16,0 20 0,0-21 0,21 0 16,1 0-16,20 1 0,-21-22 15,0 0-15,22 0 0,-22 0 16,21 0-16,0 0 0,-20 0 0,20-22 15,0 1-15,-21 0 0,22 0 0,-22 0 16,0 0-16,0-22 0,0 22 16,1-21-16,-22 21 0,0-22 0,0 22 15,0-21-15,0 21 0,0-1 16,0 1-16,-22 21 16,1 21-16,21 1 0,0-1 15,0 0-15,-21 21 16,21-21-16,-21 22 0,21-22 0,-21 21 15,21-21-15,-21 1 0,21-1 0,0 0 16,0 0-16,-22 0 0,22 0 16,22-42 15,-22 0-31,21 0 16,0 0-16,0 0 0,0-22 0,22 1 15,-22 0-15,21-1 16,0 1-16,1 21 0,-1-22 0,0 1 0,1 21 15,-22 0-15,21 0 0,-21 21 16,22 0-16,-22 0 0,-21 21 16,0 0-16,21 0 0,-21 0 0,0 22 15,0-1-15,0 0 0,0 1 16,0-1-16,0 0 0,-21 1 0,21-22 16,-21 21-16,0-21 0,21 0 0,0 22 15,-22-43-15,22 21 0,0 0 16,22-21-16,20 0 15,-21 0-15</inkml:trace>
  <inkml:trace contextRef="#ctx0" brushRef="#br0" timeOffset="57571.98">12531 14520 0,'0'0'0,"-43"0"0,22 0 16,0 0-16,0 0 0,0 0 0,21-21 46,0 0-46,0 0 16,21 0-16,0-22 0,-21 22 0,21 0 16,0-21-16,0 21 0,-21-22 15,22 1-15,-1 0 0,-21-1 0,0 1 16,21 0-16,-21-1 0,21-20 0,-21 20 16,0-20-16,0 21 0,0-1 15,0 1-15,0 0 0,0-1 0,0 22 16,-21 21-1,0 0-15,0 21 0,-1 22 0,1-1 16,0 0-16,21 22 0,-21 105 31,21-105-31,0-1 0,0 1 0,0-22 0,0 21 16,0 1-16,21-22 0,-21 1 16,21-1-16,0 0 0,22-21 0,-22 1 15,0-1-15,21 0 0,-20 0 0,20-21 16,0 0-16,-21 0 0,22 0 15,-1 0-15,-21-21 0,22 0 0,-1 0 16,-21-1-16,0 1 0,22 0 16,-22-21-16,0-1 0,0 22 15,0-21-15,-21 0 0,0-1 0,21 22 16,-21 0-16,0-21 0,0 20 16,0 44-1,-21-1 1,0 0-16,21 0 0,0 0 0,-21 22 15,21-1-15,-21-21 0,21 21 0,0-20 16,0 20-16,0-21 0,0 21 16,21-20-16,0-1 0,0-21 0,0 21 15,1-21-15,20 0 0,-21 0 16,21 0-16,1 0 0,-1 0 0,-21 0 16,22 0-16,-22-21 0,21 0 15,-21-1-15,0 1 0,1 0 16,-1-21-16,0 21 0,-21-22 0,21 22 15,-21-21-15,0 21 0,0-1 0,0 1 16,0 0-16,0 0 0,0 42 31,0 0-31,0 0 0,-21 1 16,21 20-16,0-21 0,-21 21 0,21-20 16,-21-1-16,21 21 0,0-21 0,0 0 15,0 1-15,0-1 0,0 0 16,-22-21-16,22 21 0,22-21 31,-22-21-31,21 21 16,0-21-16,-21 0 0,21-1 0,0 1 15,0 0-15,-21-21 0,22 21 16,-1-22-16,0 22 0,-21-21 0,21 21 16,0-1-16,0 1 0,-21 0 15,0 0-15,22 21 0,-1 0 16,-21 21-16,0 0 15,0 0-15,0 1 0,21 20 16,-21-21-16,0 0 0,0 0 16,0 22-16,21-22 0,-21 0 0,0 0 15,0 0-15,21-21 16,0 0 0,1 0-1,-1 0-15,0-21 0,0 21 0,0-21 16,0 0-16,1 0 0,-1-22 0,0 22 15,0 0-15,0-21 0,22 21 16,-22-1-16,0-20 0,21 21 0,-21 0 16,1 0-16,-1 21 0,0 0 15,0 0 1,-21 21-16,0 0 16,0 0-16,0 0 15,0 22-15,0-22 0,0 0 0,0 21 16,0-21-16,0 22 0,21-22 15,0 0-15,1 0 0,-1 0 16,0 1-16,0-22 0,0 0 0,22 21 16,-22-21-16,21 0 0,-21 0 15,22 0-15,-1 0 0,-21-21 0,21-1 16,1 22-16,-22-21 0,21 0 0,-21 0 16,1 0-16,-1-22 0,0 22 15,0-21-15,0 21 0,-21-22 0,0 22 16,0 0-16,0-21 0,0 21 15,0-1-15,0 1 0,-21 21 16,0 0-16,0 0 0,0 0 0,-1 0 16,1 21-16,0 1 0,0-1 15,0 21-15,21-21 0,0 22 0,0-22 16,0 21-16,0-21 0,0 22 0,0-22 16,0 0-16,21 21 0,0-42 15,0 21-15,0 1 0,22-1 16,-22-21-16,21 0 0,1 0 0,-1 0 15,0 0-15,1 0 0,-1 0 0,-21-21 16,21 21-16,22-43 16,-43 22-16,0 0 0,0-21 0,1 20 15,-22 1-15</inkml:trace>
  <inkml:trace contextRef="#ctx0" brushRef="#br0" timeOffset="57803.88">14203 13737 0,'0'0'15,"-43"0"-15,1 21 0,0-21 0,21 22 16,-1-22-16,-20 0 0,21 0 0,0 0 16,0 0-1,-1 0 16,1 0-31,0 0 16,0 0-16,0 0 0,0 0 0,-1 0 16,-20 0-16</inkml:trace>
  <inkml:trace contextRef="#ctx0" brushRef="#br0" timeOffset="57988.94">12488 14076 0,'0'0'0,"-21"21"0,21 0 0,0 0 16,0 1-16,21-22 16,22 0-1,-22 0-15,0 0 0,21 0 0,1 0 16,-1 0-16,0-22 0,1 22 0,20-21 16,1 21-16,-1-21 0,22 0 15</inkml:trace>
  <inkml:trace contextRef="#ctx0" brushRef="#br0" timeOffset="58459.27">16722 14372 0,'0'0'0,"0"-42"0,0 21 15,0 0-15,0-1 16,0 1-16,0 0 0,0 0 0,0 0 15,0 0-15,0 42 32,0 0-32,0 21 0,0 1 0,0-1 15,0 21-15,0 1 0,0 21 16,0-22-16,0 1 0,0 20 0,0-20 16,0-1-16,0 22 0,0-22 0,0 22 15,0-21-15,0-1 0,0 1 16,0-1-16,0-21 0,0 1 15,0 20-15,0-42 0,-22 22 0,1-22 16,21 0-16,0 0 0,-21 0 16,21-42-1,0 0-15,0 0 0,0 0 16,0-22-16</inkml:trace>
  <inkml:trace contextRef="#ctx0" brushRef="#br0" timeOffset="58756.13">16679 14901 0,'0'-63'0,"0"126"0,0-190 15,0 43-15,0 20 0,0 1 0,0-1 16,0 1-16,0-1 0,0 22 16,21-22-16,1 22 0,-1 0 15,0 21-15,21-22 0,-21 22 0,22 0 16,-1 21-16,0 0 0,1 0 16,-1 0-16,0 0 0,1 0 0,-22 21 15,0 0-15,0 0 0,-21 22 16,0-22-16,0 21 0,-21-21 0,0 22 15,0-22-15,-22 21 0,1-21 0,21 1 16,-21-1-16,-1 0 0,1 0 16,21-21-16,0 0 0,-1 21 0,1-21 15,21-21 1,21 0 0,-21 0-16,43 0 0,-22-1 15,0 1-15,21-21 0,1 21 16,-1 0-16</inkml:trace>
  <inkml:trace contextRef="#ctx0" brushRef="#br0" timeOffset="59880.48">17568 14118 0,'0'0'0,"-63"64"32,42-43-32,21 0 0,-22 0 15,22 0-15,-21 1 0,21-1 0,0 0 16,0 0-16,0 0 0,0 0 15,21-21-15,1 0 16,-1 0-16,0 0 0,0 0 16,0 0-16,0 0 0,1 0 15,-1 0-15,0-21 0,0 21 0,0-21 16,0 0-16,1 0 0,-22 0 16,0-1-16,0 1 0,0 0 15,0 0-15,-22 0 0,1 0 0,0 21 16,-21-22-16,21 1 0,-1 21 15,1 0-15,0 0 16,42 0 0,0 0-16,1 0 15,-1 0-15,0 0 0,21 0 16,-21 0-16,22-21 0,-1 21 16,0-21-16,1 21 0,-1-21 0,0 0 15,1-1-15,-22 1 0,21 21 16,1-21-16,-22-21 0,0 21 0,-21-1 15,0 1-15,0 0 0,0 0 0,0 0 16,0 0-16,0-1 0,-21 1 16,0 21-16,-1 0 15,1 21-15,0 1 16,0-1-16,0 21 0,21-21 16,-21 22-16,-1-1 0,1 0 0,21 1 15,-21-1-15,21 0 0,-21 1 0,21-1 16,0 0-16,0-21 0,0 22 15,0-1-15,0-21 0,0 22 16,0-22-16,21 0 0,0 0 16,0-21-16,1 21 0,-1-21 0,0 0 15,0 0-15,0 0 0,22 0 16,-1-21-16,-21 0 0,21 0 0,1 0 0,-1-1 16,0-20-16,1 21 0,-1 0 15,0-22-15,1 22 0,-22 0 0,0 0 16,0 0-16,-21 0 0,0-1 15,-21 22 1,0 0 0,0 22-16,0-1 0,-1 0 15,1 0-15,0 0 0,0 0 0,21 1 16,0-1-16,0 0 0,0 0 0,0 0 16,0 0-16,0 1 0,0-1 15,21-21-15,0 0 0,0 0 0,1 0 16,20 0-16,0 0 0,-21 0 15,22-21-15,-1 21 0,-21-22 0,22 1 16,-22 0-16,21 0 0,-21 0 16,0 0-16,1-1 0,-1 1 15,0 0-15,-21 0 0,0 0 0,0 0 16,0 42 0,-21 0-1,21 21-15,-21-21 0,-1 22 0,22-1 16,0 22-16,-21-1 0,0-21 15,21 22-15,0-1 0,0 1 0,0-22 16,0 22-16,0-1 0,0 1 0,0-1 16,0 1-16,0-1 0,0 1 15,0-1-15,0 1 0,0-1 0,0-20 16,-42 20-16,21-21 0,-1 1 0,-20-1 16,0 0-16,-1 1 0,1-22 15,0 0-15,-1 0 0,-20 0 16,21 1-16,-1-22 0,1 0 0,0 0 15,-1 0-15,1 0 0,21-22 16,-22 1-16,1 0 0,0-21 16,21-1-16,-1 1 0,-20-21 0,42 20 15,0-20-15,0-22 0,0 22 0,0-1 16,21-21-16,22 22 0,-1-1 0,0 1 16,22-1-16,-1 1 0,22 21 0,-22-22 15,22 1-15,0-1 0,-1 1 16</inkml:trace>
  <inkml:trace contextRef="#ctx0" brushRef="#br0" timeOffset="61322.7">19135 14076 0,'0'0'15,"0"-21"1,0 42 0,0 0-16,0 0 0,0 0 15,0 1-15,-22-1 0,22 0 16,0 21-16,0-21 0,0 1 0,0-1 15,-21 0-15,21 0 0,0 0 16,-21-21-16,21 21 0,0-42 47,0 0-47,21 0 0,0 21 16,-21-21-16,22 0 0,-1-1 15,0 1-15,0 0 0,0 0 0,-21 0 16,21 0-16,1 21 0,-1-22 0,0 22 15,0 0-15,0 0 16,-21 22-16,21-22 16,-21 21-16,0 0 0,0 0 15,0 21-15,0-20 0,0-1 0,0 0 16,0 0-16,0 0 0,0 0 16,0 1-16,0-1 15,22-21-15,-1 0 16,0 0-16,0 0 0,0 0 0,-21-21 15,21-1-15,1 1 0,-1 0 16,0 0-16,0 0 0,0 0 0,0-1 16,1 1-16,-1 0 0,0 0 15,0 0-15,0 0 0,0 21 0,-21 21 32,0 0-17,0 0-15,0 0 0,-21 0 0,21 1 16,0 20-16,0-21 15,0 0-15,0 0 0,0 1 0,0-1 16,0 0-16,0 0 0,21-21 0,22 21 16,-22-21-16,0 0 15,0 0-15,0 0 0,22 0 0,-22-21 16,0 21-16,0-21 0,0 0 16,1 0-16,-1-1 0,0 1 0,-21 0 15,21 0-15,-21 0 0,21 0 0,-21-1 16,0 1-16,0 0 0,0 0 15,0 42 17,0 0-32,0 0 15,0 1-15,0-1 0,-21 0 16,21 0-16,0 0 0,0 0 16,0 1-16,0-1 0,21-21 15,0 0-15,1 0 0,20 0 16,-21 0-16,0 0 0,0 0 15,1 0-15,-1-21 0,0-1 0,0 22 16,-21-21-16,0-21 0,0 21 16,0 0-16,0-1 0,0 1 0,0 0 15,0-21-15,-21 21 0,0-1 0,0 1 16,-1 21-16,1-21 0,-21 21 16,21 0-16,0 0 0,-1 0 0,1 21 15,21 0 1,0 1-16,0-1 15,0 0-15,0 0 0,21 0 0,1-21 16,-1 21-16,0 1 0,21-22 16,-21 0-16,1 21 0,20-21 0,0 0 15,1 0-15,-1 0 0,0 0 0,1-21 16,-1 21-16,0-22 0,-21 1 16,22 21-16,-22-21 0,21 0 0,-21 0 15,1 0-15,-22-1 16,21 22-16,-21-21 0,0 0 15,0 42 17,0 0-17,0 1-15,0-1 0,0 0 16,0 0-16,21 0 0,0 0 16,0 1-16,-21-1 0,21-21 0,1 21 15,-1-21-15,0 0 0,0 0 16,0 0-16,0 0 0,1 0 0,-1 0 15,-21-21-15,21 0 0,0-1 16,-21 1-16,21 0 0,-21 0 16,21 0-16,-21 0 0,22-1 15,-22 1-15,0 0 0,0 0 16,0 0-16,21 21 0,-21 21 16,0 0-1,-21 21-15,-1-20 16,22 20-16,-21 0 0,0 1 0,0 20 15,21-21-15,-21 22 0,0-22 16,21 22-16,-22-1 0,1-20 0,21 20 16,-21-21-16,0 22 0,0-22 0,0 22 15,-1-22-15,-20 22 16,21-22-16,0 21 0,-22-20 0,22-1 0,-21 22 16,21-22-16,0 0 0,-1-21 0,1 22 15,0-22-15,0 21 16,21-21-16,-21 1 0,42-44 31,0 22-31,0-21 16,0-21-16,22 21 0,-22-22 0,0 22 15,0-21-15</inkml:trace>
  <inkml:trace contextRef="#ctx0" brushRef="#br0" timeOffset="61599.54">21061 14520 0,'0'0'0,"21"-63"0,-21-1 0,21 1 15,-21 21-15,0-1 0,0 1 0,21 21 16,-21-22-16,21 22 16,1 0-16,-22 0 15,21 21-15,0 0 0,0 0 16,0 21 0,-21 0-16,0 0 0,0 1 0,0-1 15,0 0-15,0 0 0,0 0 0,-21 0 16,0 1-16,0-1 0,0 0 15,-1 0-15,1 0 0,0-21 0,0 21 16,0-21-16,0 0 16,42-21-1,0 21-15,0-21 16,21 0-16,-20 0 16,20 0-16</inkml:trace>
  <inkml:trace contextRef="#ctx0" brushRef="#br0" timeOffset="62199.19">21717 13949 0,'0'0'0,"-21"0"16,0 21-1,-1 0-15,1 0 0,0 1 0,0-1 16,0 21-16,21-21 16,-21 0-16,21 22 0,-22-22 0,22 21 0,-21-21 15,21 22-15,0-22 16,0 0-16,0 0 0,0 0 0,0 1 15,21-22 1,1 0-16,-1 0 16,0-22-16,0 1 15,0 0-15,0 0 0,1 0 0,-1 0 16,21-1-16,-21-20 0,22 0 16,-22 42-16,0-21 0,0 21 15,-21 21 1,0 0-16,21-21 15,-21 21-15,0 0 0,21 0 16,-21 1-16,22-22 16,-22 21-16,21-21 15,0 0-15,0 0 16,0 0-16,0-21 16,1-1-16,-1 1 15,0 0-15,0 21 0,0-21 0,0 0 16,1 21-16,-1-21 0,0-1 15,0 22-15,0 0 0,0 0 0,1 0 16,-22 22 0,0-1-16,0 0 15,0 0-15,0 0 0,0 22 0,0-22 16,0 0-16,0 0 0,0 0 16,0 0-16,0 1 0,0-1 0,0 0 15,0-42 16,0 0-15,0-1-16,21 1 0,0 0 16,-21 0-16,0 0 0,21 0 15,0-1-15,-21 1 0</inkml:trace>
  <inkml:trace contextRef="#ctx0" brushRef="#br0" timeOffset="62728.87">22479 14118 0,'0'-21'15,"-21"0"1,0 21 15,21 21-15,0 0-16,-22 0 0,22 1 15,0-1 1,0 0-16,0 0 0,0 0 16,0 0-1,22-21 1,-1 0-16,0 0 16,-21-21-16,21 0 15,-21 0-15,21 21 16,-21-21-16,21 0 0,1 21 0,-1-22 15,0 1-15,0 0 16,0 21-16,0-21 0,1 21 16,-1 0-16,0 0 15,0 0-15,0 21 16,-21 0 0,0 0-16,0 1 15,0-1-15,0 0 16,21 0-16,1 0 15,-1-21-15,0 0 16,0 0-16,0 0 16,0 0-1,-21-21 1,0 0-16,0 0 16</inkml:trace>
  <inkml:trace contextRef="#ctx0" brushRef="#br0" timeOffset="62911.8">21950 13801 0,'0'0'0,"-21"0"0,-43-21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21:17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296 0,'0'0'0,"-22"0"0,1-21 0,0 21 0,0 0 15,-21 0-15,20 0 0,1 0 16,0 0-16,0 0 0,0 0 15,0 0-15,-1 0 0,65 0 32,-22 0-17,21 0-15,22 0 0,-22 0 16,22 0-16,-1 0 0,1 0 16,20 0-16,-20-21 0,20 21 0,1 0 15,21-21-15,-21 21 0,20 0 16,86-21-16,-128 21 0,1 0 15,-1 0-15,1 0 0,-43 0 16,21 0-16,-20 0 0,-44 0 31,1 0-31,0 0 16,0 21-16</inkml:trace>
  <inkml:trace contextRef="#ctx0" brushRef="#br0" timeOffset="484.6">2434 254 0,'-21'0'15,"21"21"1,0 0-16,0 1 0,0-1 15,0 0-15,0 0 0,0 0 16,0 22-16,0-22 0,21 21 0,-21 0 16,0 1-16,21-1 0,0 0 15,-21 22-15,22-22 0,-1 22 0,-21-1 16,21-20-16,0 20 0,0 1 16,0-22-16,1 0 0,-22 1 0,21-1 15,0 0-15,-21 1 16,0-1-16,0-21 0,0 21 0,0-20 15,0-1-15,-21 21 0,0-21 16,-22 0-16,1 1 0,0-22 0,-22 21 16,22-21-16,-22 0 0,1 0 15,-1 0-15,22 0 0,-22 0 16,22-21-16,0-1 0,-1 22 0,1-21 16,0 0-16,21-21 0,-22 21 15,1-1-15,21-20 0,-22 21 0,22 0 16,0-22-16,0 22 0,21 0 15,0-21-15,0 21 0,0-1 0,21 1 16,0 0-16,22 0 0,-22 0 16,21 21-16,0-21 0,1-1 15</inkml:trace>
  <inkml:trace contextRef="#ctx0" brushRef="#br0" timeOffset="1089.23">3514 995 0,'0'0'0,"0"-21"0,0 0 16,0-1-16,0 1 16,0 0-16,-22 0 15,1 21-15,0-21 0,0 0 16,0 21-16,-22 0 0,22 0 15,-21 0-15,21 0 0,-22 0 0,22 0 16,-21 21-16,21 0 0,0 0 16,-1 0-16,1 22 0,0-1 0,0 0 15,21 1-15,-21-1 0,21 0 16,0-21-16,0 22 0,0-1 0,0-21 16,0 22-16,0-22 0,21 0 15,0 0-15,0-21 0,0 21 0,1-21 16,-1 0-16,0 0 15,0 0-15,0 0 0,0 0 16,1 0-16,-1-21 0,0 21 16,0-21-16,0 0 0,0 0 0,1-1 15,-1 1-15,-21-21 0,21 21 16,0-22-16,-21 22 0,21-21 0,-21 0 16,0 20-16,0-20 0,0 0 15,0 21-15,0-1 0,0 1 0,0 64 31,0-22-15,0 0-16,0 21 0,21-21 0,1 22 16,-22-1-16,21-21 0,0 22 15,0-22-15,0 0 0,0 21 16,22-21-16,-22 1 0,0-22 0,0 21 16,22 0-16,-22-21 0,0 0 15,0 21-15,0-21 0,0 0 0,1 0 16,-1 0-16,0 0 0,0 0 15,0-21-15,-21 0 0,21 21 0,1-21 16,-22-1-16,21 1 0</inkml:trace>
  <inkml:trace contextRef="#ctx0" brushRef="#br0" timeOffset="1318.46">4149 868 0,'0'0'0,"0"-42"0,0 20 15,0 44 1,0-1-16,0 21 15,0 22-15,0-22 16,0-21-16,0 21 0,21 1 0,-21-22 16,0 21-16,21-21 0,-21 1 15,0 20-15,0-21 0,0 0 16,21 0-16,-21 1 0,21-22 31,0 0-31,1 0 16,-1-22-16,-21 1 15,21 0-15,0 0 0</inkml:trace>
  <inkml:trace contextRef="#ctx0" brushRef="#br0" timeOffset="1534.78">4635 868 0,'0'0'0,"0"-21"0,-21 21 31,0 21-31,0 0 16,0 0-16,0 0 0,-1 22 0,1-22 15,0 0-15,0 21 0,0-20 16,0 20-16,-1-21 0,1 0 0,0 22 16,21-22-16,-21 0 0,21 0 15,-21-21-15,21 21 0,0 0 16,21-21 0,0 0-16,21 0 15,-20-21-15</inkml:trace>
  <inkml:trace contextRef="#ctx0" brushRef="#br0" timeOffset="2000.37">5101 847 0,'0'0'0,"0"-21"0,0-1 16,-21 22-16,0 0 15,0 0-15,-1 0 16,1 0-16,0 22 0,0-1 0,0 0 15,0 0-15,-1 21 0,1-20 16,0 20-16,0-21 0,0 21 0,0-20 16,21 20-16,0-21 0,-22 0 15,22 0-15,0 1 0,0-1 0,0 0 16,22-21 0,-1 0-16,0 0 0,0 0 15,21 0-15,-20 0 0,-1 0 16,0-21-16,0 21 0,21-21 0,-20-1 15,-1 1-15,0 0 16,0 0-16,0 0 0,0-22 0,-21 22 16,0 0-16,22-21 0,-1 21 15,-21-1-15,0 1 0,0 0 0,21 42 32,-21 0-32,0 1 0,0-1 0,0 21 15,0-21-15,0 22 0,0-22 16,0 21-16,0-21 0,0 0 0,0 22 15,0-22-15,0 0 0,0 0 16,21 0-16,-21 1 0,0-1 0,0 0 16,21-21-16,0 21 0,1-21 0,-1 0 15,0 0 1</inkml:trace>
  <inkml:trace contextRef="#ctx0" brushRef="#br0" timeOffset="2515.69">1990 1672 0,'0'0'0,"-43"0"0,1 21 16,21-21-16,0 0 0,-1 0 0,1 0 16,21 22-1,21-22 1,1 0-16,20 0 0,0 0 15,1 0-15,20 0 0,22 0 16,-1 0-16,1-22 0,21 22 16,21 0-16,-21-21 0,21 21 0,21 0 15,0-21-15,0 0 0,22 21 16,-22 0-16,21-21 0,0 21 0,1 0 16,-1 0-16,0-21 0,1 21 15,-1 0-15,-21 0 0,-21 0 0,21-22 16,-21 22-16,-21 0 0,21 0 15,-21 0-15,-21 0 0,-1 0 0,1 0 16,-21 0-16,-1 0 0,-21 0 16,1 0-16,-1 0 0,0 0 0,-20 0 15,-1 0-15,0 0 16,-21-21 0</inkml:trace>
  <inkml:trace contextRef="#ctx0" brushRef="#br0" timeOffset="3692.34">10223 318 0,'0'-85'16,"0"64"-1,0 0 1,0 42 46,0 0-62,0 0 16,0 0-16,0 22 0,0-22 16,0 21-16,0-21 0,0 22 15,-21-1-15,21-21 0,0 21 0,0 1 16,0-1-16,-21 22 0,21-22 15,-21 64-15,21-43 0,0 1 16,0-22-16,0 22 0,0-1 16,0-21-16,0 22 0,-21-1 0,21-20 15,0 20-15,0 22 0,0-22 16,0 22-16,0-21 0,0 20 0,0 1 16,0-22-16,0 22 15,21-21-15,-21 20 0,21 1 0,0 0 0,-21-1 16,21 1-16,1 0 0,-22-1 15,0 1-15,21-22 0,-21 22 16,21 0-16,-21-1 0,0 1 0,0 21 16,0-21-16,0-1 0,0 1 15,0 21-15,0-22 0,0 1 0,0 21 16,0-21-16,0 20 0,0 1 0,0-21 16,0 21-16,0 0 0,0-1 15,0 1-15,0 0 0,0 21 0,0-21 16,0 0-16,0 21 0,0 0 15,0-21-15,0 21 0,0 0 0,0 0 16,0-22-16,0 22 0,0 0 0,0 22 16,0-22-16,0 0 0,0 0 15,0 0-15,0 21 0,0-21 16,0 0-16,0 21 0,21-21 0,0 21 16,-21 0-16,21 0 0,-21-21 15,0 22-15,22-1 0,-1 0 0,0 0 16,-21 21-16,21-20 0,-21-1 0,21 21 15,-21 0-15,21-20 0,-21 20 0,0 0 16,22 22-16,-1-22 0,-21 0 16,21 1-16,0-1 0,-21 22 0,21-22 15,0 0-15,1 1 0,-1 20 0,-21-21 16,21 1-16,21 168 16,-42-168-16,21-1 0,1 0 15,-1-20-15,-21 20 0,21-21 0,0 0 0,21 106 16,-20-127-16,-1 0 15,0-21-15</inkml:trace>
  <inkml:trace contextRef="#ctx0" brushRef="#br0" timeOffset="5088.47">12298 1016 0,'-21'0'16,"21"-21"-16,0 0 15,0 0 1,21-1-16,0 22 0,0-21 16,0 0-16,0 0 15,1 0-15,20 0 0,-21-1 0,21 1 16,-20-21-16,20 21 0,-21 0 15,21-1-15,-20 1 0,20 0 0,-21 0 16,-21 0-16,0 0 0,0-1 16,0 1-16,-42 21 15,21-21-15,-22 21 0,-20 0 16,20 0-16,-20 0 0,-22 0 0,22 0 16,-1 21-16,-20 0 0,20 1 15,1-1-15,-1 0 0,22-21 16,-1 42-16,22-21 0,-21 1 15,21-1-15,21 0 0,0 0 0,0 0 16,0 22-16,42-22 0,-21 0 16,22 0-16,-1 21 0,0-20 0,22-1 15,-22 0-15,22 21 0,-1-21 16,1 1-16,-22-1 0,21 21 0,-20-21 16,-1 0-16,0 1 0,-20 20 15,-1-21-15,-21 0 0,0 22 0,0-22 16,-21 0-16,-1 0 0,-20 21 15,-21-42-15,-1 22 0,1-1 0,-22-21 16,21 0-16,-20 0 0,-1 0 0,22 0 16,-1 0-16,1 0 0,20-21 15,-20-1-15,42 1 0,-22 21 0,1-21 16,21 0-16,0 0 16,-1 0-16,22-22 0,0 22 15,0 0-15,0-21 0,0 20 16,0 1-16,0-21 0,22 21 0,-1 0 15,0-1-15,21-20 0,-21 21 16,43 0-16,-22 0 0,22-1 0</inkml:trace>
  <inkml:trace contextRef="#ctx0" brushRef="#br0" timeOffset="5493.51">12785 1249 0,'0'0'16,"21"0"-16,0 0 0,0 0 0,0 0 16,22 0-16,-22 0 0,0-21 0,21 21 15,-21-21-15,22-1 0,-22 1 16,21 21-16,-21-21 0,1 0 0,-1 0 16,0 0-16,-21-1 0,0 1 15,0 0-15,0 0 0,0 0 16,-42 21-16,20-21 0,1 21 15,-21 0-15,0 0 0,-1 0 0,22 21 16,-21 0-16,-1 0 0,22 21 16,-21-20-16,21 20 0,0 0 0,-1-21 15,1 22-15,21-1 0,0-21 16,0 22-16,0-22 0,0 21 0,0-21 16,0 0-16,21 1 0,1-22 15,-1 21-15,21 0 0,-21-21 0,22 0 16,-1 0-16,-21 0 0,21 0 15,22 0-15,-22 0 0,1 0 0,-1 0 16,21-21-16,-20 0 0,-1-1 0,0 1 16,1 0-16,-1 0 0,-21-21 15,22 20-15,-22-20 0</inkml:trace>
  <inkml:trace contextRef="#ctx0" brushRef="#br0" timeOffset="5744.4">13758 466 0,'0'0'0,"0"-21"0,0-1 16,0 44 0,0 20-16,0-21 15,0 21-15,0 22 0,0-22 0,0 22 16,0-1-16,-21 1 0,21-1 16,-21 1-16,21-1 0,-21-20 0,21-1 15,0 0-15,0 1 16,0-1-16,0-21 0,0 0 0,0 0 15,0 1-15,0-1 0,0 0 0,21-21 32,0 0-32,0-21 15,0 0-15,1 21 0</inkml:trace>
  <inkml:trace contextRef="#ctx0" brushRef="#br0" timeOffset="6143.66">13949 1101 0,'63'0'15,"-42"0"1,1 0-16,-1 0 0,0-21 16,0 21-16,21-22 0,-20 22 15,-1-21-15,0 0 0,0 0 0,0 0 16,0 0-16,-21-1 0,0 1 15,0 0-15,0 0 0,-21 21 16,0-21-16,0 21 0,0 0 16,-22 0-16,22 21 0,-21 0 0,21 0 15,0 0-15,-22 1 0,22 20 16,0-21-16,0 21 0,21-20 16,0 20-16,0-21 0,0 21 0,0-20 15,0-1-15,0 0 0,0 0 16,0 0-16,21 0 0,0-21 0,0 22 15,0-22-15,1 0 0,20 21 16,-21-21-16,0 0 0,0 0 0,22 0 16,-22 0-16,21 0 0,1-21 15,-22 21-15,21-22 0,0 1 0,-20 0 16,20 0-16,-21 0 0,21 0 16,-20-22-16</inkml:trace>
  <inkml:trace contextRef="#ctx0" brushRef="#br0" timeOffset="6584.82">14690 910 0,'0'43'32,"0"-22"-32,0 0 15,0 0-15,-22 21 0,22-20 0,-21-1 16,21 21-16,0-21 0,0 0 16,0 1-16,-21-1 0,21 0 0,0 0 15,0 0-15,-21 0 0,21 1 16,0-44 31,0 1-47,0 0 15,0 0-15,21 0 0,-21 0 16,21-22-16,-21 22 0,21-21 0,1 21 16,-22-22-16,21 1 0,0 21 15,-21-22-15,21 22 0,0 0 0,0 0 16,22 0-16,-22 21 0,0 0 15,21 21-15,-20 0 0,20 0 0,-21 22 16,21-1-16,-20-21 0,-1 21 16,0 1-16,0-22 0,-21 21 15,0-21-15,0 22 0,0-22 0,0 0 16,0 0-16,0 0 16,0 1-1,-21-22-15,21-22 31,0 1-15,21 0-16,-21 0 0</inkml:trace>
  <inkml:trace contextRef="#ctx0" brushRef="#br0" timeOffset="6796.68">15536 889 0,'0'0'0,"0"21"0,0 0 0,0 22 15,0-22-15,0 0 0,0 21 16,0-20-16,0-1 0,-21 0 0,21 0 16,-21 0-16,21 0 0,0 1 15,0-1-15,-21 0 0,42-42 63</inkml:trace>
  <inkml:trace contextRef="#ctx0" brushRef="#br0" timeOffset="7168.19">15600 466 0,'0'0'15,"-64"21"1,64 0-16,0 0 0,0 0 15,0 1-15,0-1 0,0 0 16,0 0-16,0 0 0,21-21 16,1 21-16,-1-21 0,-21 22 0,21-22 15,0 0-15,0 0 0,0 0 16,1 0-16,-1 0 0,0 0 16,-21-22-16,42 1 0,-42 0 15,21 0-15,-21 0 16,0 0-16,0-1 0,0 1 15,0 0-15,-21 0 0,0 0 0,0 21 16,0 0-16,0-21 0,-1 21 16,-20 0-16,21 0 0,0 0 0,-22 21 15,22 0-15,0 0 0,0 0 0,21 0 16,0 22-16,-21-22 0,21 21 16,0-21-16,0 22 0,0-22 15,0 21-15,0 1 0,21-22 16</inkml:trace>
  <inkml:trace contextRef="#ctx0" brushRef="#br0" timeOffset="7572.42">16023 889 0,'0'0'15,"0"-21"-15,0 42 31,-21 0-31,21 0 0,-21 1 16,21 20-16,0-21 0,0 21 16,0 1-16,0-22 0,0 21 0,0-21 15,0 1-15,0-1 0,0 0 0,0 0 16,21 0-16,0-21 16,0 21-16,0-21 0,1 0 0,-1 0 15,0 0-15,0 0 0,0 0 16,22-21-16,-22 21 0,0-21 0,0 0 15,0 0-15,0 0 0,1-1 16,-22-20-16,21 21 0,0-21 0,-21 20 16,0-20-16,0 0 0,0-1 15,0 22-15,0 0 0,0-21 0,0 21 16,0-1 0,-21 22-1,0 22-15,21-1 16,0 0-16,0 0 15,21-21-15</inkml:trace>
  <inkml:trace contextRef="#ctx0" brushRef="#br0" timeOffset="8263.73">16806 826 0,'-42'63'31,"21"-21"-31,21-20 16,-21 20-16,21 0 0,0-21 0,0 22 15,0-1-15,0-21 0,0 22 16,0-22-16,-22 0 0,22 0 0,0 0 16,0 0-16,0 1 0,0-1 15,0-42 16,0-1-15,0 1 0,0 0-16,0 0 0,0 0 0,0 0 15,0-22-15,0 22 0,0-21 16,0-1-16,0 1 0,22-21 0,-22 20 16,21 1-16,0 0 0,0 20 15,0-20-15,0 21 0,1 0 0,20 0 16,-21-1-16,0 22 0,22 0 15,-22 0-15,0 0 0,21 22 0,-21-1 16,1 21-16,-1-21 0,21 22 16,-21-1-16,-21 0 0,21 22 0,-21-22 15,0 0-15,0 1 16,0-22-16,0 21 0,0-21 0,0 22 16,0-22-16,0 0 15,-21 0-15,21-42 31,0 0-15,0 0-16,0 0 0,0-1 16,0 1-16,21 0 0,1-21 0,-1-1 15,0 22-15,21-21 0,-21 0 16,22-1-16,-1 1 0,22 21 0,-22 0 16,0-1-16,1 1 0,-1 21 15,0 0-15,-21 21 0,22 1 0,-22 20 16,0 0-16,-21 1 15,0-1-15,0 0 0,0 1 0,0 20 16,0-21-16,0-20 0,0 20 16,0 0-16,-21-21 0,0 22 0,0-22 15,-1 0-15,1 0 0,0 0 0,-21 1 16,21-1-16,-22 0 0,1-21 16</inkml:trace>
  <inkml:trace contextRef="#ctx0" brushRef="#br0" timeOffset="8844.96">12531 1884 0,'0'0'0,"-43"0"16,1-21-16,-85 0 15,106 21 1,63 0 15,-21 0-31,22-22 0,-1 22 0,0 0 16,22 0-16,-1 0 0,22 0 0,0 0 15,20-21-15,1 21 0,21 0 16,21 0-16,-21 0 0,22 0 0,20 0 16,21 0-16,-20 0 15,20 0-15,22 0 0,-22 0 0,22 0 16,0 0-16,-1 0 0,-20 0 15,21 0-15,-22 0 0,1-21 0,-1 21 16,-21 0-16,-20 0 0,20 0 16,-42 0-16,21 0 0,-21 0 0,21 0 15,-21 0-15,-21 0 0,0 0 16,0 21-16,-22-21 0,1 0 0,-21 21 16,-22-21-16,0 0 0,-21 0 15,1 0-15,-1 0 0,0 0 0,-42 0 47,0 0-47,-22 0 16</inkml:trace>
  <inkml:trace contextRef="#ctx0" brushRef="#br0" timeOffset="8952.74">17949 1778 0,'0'21'16,"-21"-21"-1,0 0-15,0 0 16</inkml:trace>
  <inkml:trace contextRef="#ctx0" brushRef="#br0" timeOffset="10568.64">1397 2858 0,'0'0'0,"21"-22"0,0 1 0,0 0 16,1 0-16,-1-21 0,-21 20 15,0 1-15,0 0 0,0 0 16,0 0-16,0-22 0,0 22 15,0 0-15,0 0 0,0 0 16,-21 21 0,-1 21-16,1 21 15,21 1-15,-21-1 0,0 21 16,0 1-16,0-1 0,-1 1 16,1-1-16,0 22 0,0 0 0,0-1 15,-22 1-15,22 0 0,-21-22 16,21 22-16,-22-43 0,22 22 15,0-22-15,-21 0 0,21 22 16,-1-43-16,22 0 0,-21 0 16,0-21-16,21-21 15,0 0 1,-21-21-16,21 21 0,0-1 16,0-20-16,-21 0 15,21-1-15,0 1 0,0-21 0,0 20 16,0-84-16,0 85 15,0 0-15,0-1 0,0 1 16,0 0-16,0 20 0,0 1 0,21 21 31,0 21-31,-21 22 0,21-1 0,0 0 16,1 22-16,-1-22 0,0 22 16,21-22-16,-21 22 0,1-22 15,20 0-15,-21 1 0,21-1 0,1-21 16,-1 0-16,0 0 0,1 1 15,-1-22-15,0 0 0,1 0 16,-1 0-16,0 0 0,1 0 16,-1 0-16,-21-22 0,22 1 0,-1 0 15,-21 0-15,0 0 0,0 0 16,1-22-16,-1 22 0,0-21 0,-21 21 16,0-22-16,21 1 15,-21 21-15,0 0 0,0-1 0,0 1 16,0 42-1,0 1-15,0-1 16,0 0-16,0 21 0,0 1 0,-21-22 0,21 21 16,0 0-16,-21-20 0,21 20 15,0-21-15,0 0 0,0 0 16,0 1-16,0-1 0,0 0 16,0 0-16,0 0 15,21-21-15,0 0 16,-21-21-16,21 0 0,0 0 15,-21 0-15</inkml:trace>
  <inkml:trace contextRef="#ctx0" brushRef="#br0" timeOffset="10920.19">2053 2985 0,'0'0'0,"0"-22"0,0 1 0,-21 21 31,21 21-15,0 1-16,21-22 16,0 0-16,0 21 0,1-21 15,-1 0-15,0 0 0,0 0 0,0 0 16,22 0-16,-22 0 0,0 0 16,0-21-16,0-1 0,0 22 0,-21-21 15,0 0-15,0 0 16,-42 0-16,21 0 0,0 21 15,-22-22-15,22 22 16,-21 0-16,21 0 0,0 0 16,-1 0-16,-20 0 0,21 0 0,0 22 15,21-1 1,-21 0-16,21 0 0,0 0 0,0 0 16,0 1-16,21-1 0,0 0 15,0 0-15,0 0 0,0 0 0,22 1 16</inkml:trace>
  <inkml:trace contextRef="#ctx0" brushRef="#br0" timeOffset="11324.75">2879 3133 0,'0'0'0,"21"-21"0,0-22 16,-21 22-1,0 0-15,-21 21 16,0 0-16,-1 0 0,-20 0 15,21 21-15,-21 0 0,-1 0 0,1 1 16,0-1-16,-1 0 0,1 21 16,21-21-16,0 1 0,21 20 0,0-21 15,0 0-15,0 0 0,0 22 16,42-22-16,-21 0 0,0 0 0,22 0 16,-1 1-16,0-1 0,1 0 15,-1 0-15,-21-21 0,21 21 0,-20 0 16,-1 1-16,-21-1 15,0 0-15,0 0 0,-21 0 16,-22-21-16,1 0 16,0 21-16,-1-21 0,-20 0 0,20 0 15,-20 0-15,21 0 0,-22 0 16,22 0-16,-1 0 0,1 0 0,21 0 16,-21-21-16,20 21 0,22-21 15,0 0-15,-21 21 0,21-21 0,0 0 16,0-1-16,21-20 0,1 21 15,20 0-15,0-22 0,1 22 16</inkml:trace>
  <inkml:trace contextRef="#ctx0" brushRef="#br0" timeOffset="11668.32">3768 2582 0,'0'0'0,"0"-21"15,0 0-15,0 42 32,-22 0-32,1 22 0,0-22 0,21 21 15,-21 1-15,0-1 0,0 21 16,-1-20-16,1 20 0,21 1 16,-42-1-16,21 1 0,0-1 15,-1 22-15,1-22 0,21 1 0,0-1 16,-21-20-16,21-1 0,0 0 15,0 1-15,0-22 0,0 0 0,0 0 16,21 0-16,0 1 0,1-22 16,-1 0-16,0 0 0,21 0 0,-21 0 15,1 0-15,20 0 0,-21-22 16,21 22-16,-20-21 0,-1 0 0,21 0 16,-21 0-16,0-22 0,-21 22 15,22-21-15,-22 0 0,21-1 16</inkml:trace>
  <inkml:trace contextRef="#ctx0" brushRef="#br0" timeOffset="11860.73">3260 3090 0,'-22'0'0,"44"0"0,-65 0 0,22 0 16,42 0-1,0 0-15,1 0 16,20 0-16,-21 0 0,21 0 15,1 0-15,-1 0 0,0 0 16,22 0-16,-22 0 0,1 0 0,-1-21 16,0 21-16,1 0 0,-1 0 15,-21-21-15</inkml:trace>
  <inkml:trace contextRef="#ctx0" brushRef="#br0" timeOffset="12096.24">4911 3514 0,'0'0'0,"21"21"0,0 0 16,0-21 15,0 0-15,0 0-1,1 0-15,-22-21 32</inkml:trace>
  <inkml:trace contextRef="#ctx0" brushRef="#br0" timeOffset="16583.98">10964 2519 0,'-21'0'47,"21"21"-32,0-42 32,0 0-31,0 0-16,0-1 0,0 1 15,0 0-15,0 0 16,0 0-16,0 0 0,0-1 16,0 1-16,0 0 15,0 0-15,21 21 0,-21-21 16,0 42-1,0 0 1,0 0-16,0 43 0,0-22 16,0 22-16,-21-1 0,0 1 15,21-1-15,0 1 0,-21-1 0,21 1 16,-21-22-16,21 21 0,0-20 16,-22-1-16,22 0 0,0 1 0,0-22 15,0 21-15,0-21 16,22 1-16,20-22 0,-21 0 15,0-22-15,22 1 0,-22 0 0,21 0 16,-21 0-16</inkml:trace>
  <inkml:trace contextRef="#ctx0" brushRef="#br0" timeOffset="17232.54">11388 2540 0,'0'-42'15,"0"84"-15,0-105 0,0 41 0,0 1 16,0 0-16,0 42 15,0 0 1,0 22-16,0-22 0,0 21 0,0 1 16,0-1-16,0 0 0,0 1 0,0-1 15,0 0-15,0 1 0,0-1 16,0 0-16,0-21 0,0 22 0,0-22 16,-22 0-16,22 0 0,0 0 15,0 1-15,0-1 0,0 0 0,0-42 47,0 0-47,0-1 0,0 1 16,0 0-16,0 0 0,0 0 15,22-22-15,-1 22 0,-21 0 0,21 0 16,-21 0-16,21 0 0,0 21 0,0 0 31,-21 21-31,22 0 0,-22 0 0,0 0 16,0 0-16,21 1 0,-21-1 15,0 0-15,0 0 0,21 0 0,-21 0 16,21-21-16,0 22 0,-21-1 16,21 0-16,1-21 0,-1 0 15,0 0-15,0 0 0,21 0 16,-20 0-16,20-21 0,-21 21 16,21-21-16,1-1 0,-22 1 0,21 21 15,-21-21-15,22 0 0,-22-21 0,0 20 16,0 1-16,-21-21 15,0 21-15,0 0 0,0-1 16,-21 22-16,0 0 16,0 0-16,0 0 0,-1 0 0,1 22 15,0-1-15,-21 0 0,21 0 16,21 0-16,-22 0 0,22 1 0,-21 20 16,21-21-16,0 0 15,0 0-15,0 1 0,21-22 16,1 21-16,-1-21 0,0 0 0,0 0 15,21 0-15,-20 0 0,-1 0 0,21 0 16,-21 0-16,22 0 0,-22-21 16,0-1-16,0 22 0,-21-21 0,0 0 15</inkml:trace>
  <inkml:trace contextRef="#ctx0" brushRef="#br0" timeOffset="17441.53">10901 2709 0,'-21'0'0,"42"0"0,-64 22 15,65-22 1,-1 0 0,21 0-16,0 0 0,-20 0 0,41 0 15,-21-22-15,22 22 0,-22-21 16,22 21-16,-1-21 0,1 21 15,20-21-15</inkml:trace>
  <inkml:trace contextRef="#ctx0" brushRef="#br0" timeOffset="17896.31">13208 2921 0,'0'0'0,"-21"-21"0,0 0 0,21 0 0,0-1 16,0 1-16,0 0 16,0 0-16,0 0 0,0 0 15,21 21-15,21 0 16,-21 0-16,0 0 0,1 0 15,20 0-15,-21 0 0,0 21 0,0 21 16,22-21-16,-22 0 0,0 22 0,-21-22 16,21 21-16,-21-21 0,0 1 15,0 41-15,0-42 0,0 0 16,0 1-16,-21-22 31,21-22 0,0 1-31,0 0 0,0 0 16,21 0-16,0 0 0,-21-1 0,22 1 16,-1 0-16,0-21 0,0 21 15,-21-1-15,21 1 0,0-21 0,1 42 16,-1-21-16,0 0 0,0 21 16,0 0-16,0 0 0</inkml:trace>
  <inkml:trace contextRef="#ctx0" brushRef="#br0" timeOffset="18239.53">13801 2985 0,'0'0'0,"0"21"0,21 0 16,0-21-16,0 0 15,0 0 1,0 0-16,1 0 0,-1 0 0,0-21 16,0 0-16,21-1 0,-20 1 15,-22 0-15,21 0 0,0-21 16,-21 20-16,21 1 0,-21-21 0,0 21 15,0-22-15,0 22 0,-21 0 16,0 0-16,0 21 0,-1 0 0,1 0 16,0 0-16,0 0 0,-21 21 0,20 21 15,1-20-15,0-1 0,0 21 16,0 0-16,0-20 0,21 20 16,0-21-16,0 21 0,0-20 15,0-1-15,0 0 0,0 0 0,21 0 16,0-21-16,0 21 0,0-21 0,22 0 15,-22 0-15,21 0 0,0 0 16,1 0-16,-1 0 0,0-21 0,1 21 16,41-42-16,-41 21 15,-22 0-15,21-22 0</inkml:trace>
  <inkml:trace contextRef="#ctx0" brushRef="#br0" timeOffset="19196.59">14584 2392 0,'0'0'16,"0"-42"-16,0-1 0,0 22 15,0 0-15,0 63 32,0-21-32,-21 43 0,-1-22 15,22 1-15,-21 20 0,21 1 0,0-22 16,0 21-16,0-20 0,-21 20 16,21-20-16,0-1 0,0-21 0,0 21 15,0-20-15,0-1 0,0 0 16,21 0-16,-21 0 0,21 0 0,1-21 15,-1 0-15,0 0 0,0 0 16,0 0-16,0-21 16,1 21-16,-1-21 0,0 0 15,-21 0-15,21 0 0,0-1 0,0 1 16,-21-21-16,22 21 0,-22-22 16,21 22-16,-21 0 0,21 0 0,-21 0 15,0 0-15,0 42 16,0 0-1,0 0-15,-21 0 0,21 0 16,-21 1-16,21-1 0,0 21 0,0-21 16,0 0-16,0 1 0,0-1 0,0 0 15,0 0-15,0 0 16,21-21-16,0 21 0,0-21 16,0 0-16,0 0 15,1 0-15,-1 0 0,0-21 16,0 21-16,21-21 0,-20 0 0,-1 21 15,0-21-15,0 0 0,0-22 16,0 22-16,-21 0 0,22-21 0,-1 20 16,-21 1-16,21-21 0,-21 21 15,0 0-15,0-1 0,21 22 16,-21 22 15,0-1-31,0 0 0,0 0 0,0 0 16,0 0-16,0 1 0,0-1 15,0 0-15,0 0 0,0 0 16,0 0 0,21-21-1,0 0 1,1 0-16,-22-21 16,21 0-16,-21 0 0,21 0 15,0 0-15,-21-1 0,21 1 16,0 0-16,1 0 0,-1 0 0,21 0 15,-21-1-15,0 22 0,22 0 0,-22 0 16,0 0-16,0 0 0,0 0 16,1 22-16,-1-1 0,0 0 0,-21 21 15,21-21-15,-21 22 16,0-22-16,0 42 0,0-41 16,0-1-16,0 0 0,-21 0 15,21 0-15,-21 0 0,0-21 31,21-21-15,0 0-16,0 0 16,0 0-16,0 0 0,0-1 15,21 1-15,-21 0 0,21-21 0,0 21 16,0-22-16,0 22 0,1-21 0,-1 21 16,0-1-16,0 1 0,0 21 15,0 0-15,1 0 16,-1 0-1,0 0-15,-21 21 0,21-21 0</inkml:trace>
  <inkml:trace contextRef="#ctx0" brushRef="#br0" timeOffset="19632.2">16171 2794 0,'0'21'31,"0"0"-31,0 1 16,0-1-16,-21 0 0,0 0 15,21 0-15,0 0 16,0 1-16,0-1 0,-21 0 16,21 0-16,-21-21 0,21 21 0,0 0 15,0 1 1,0-44 15,0 1-31,0 0 16,0 0-16,0 0 0,0 0 15,0-1-15,0 1 0,21-21 0,0 0 16,0 20-16,21-20 0,-20 0 16,20-1-16,0 22 0,1-21 15,-1 21-15,0 0 0,-21 21 0,22 0 0,-1 0 16,0 0-16,-20 0 16,20 21-16,-21 21 0,-21-21 0,21 22 15,-21-1-15,0-21 0,0 21 16,0-20-16,0 20 0,-21-21 0,21 21 15,-21-20-15,0-1 0,0 0 0,-1-21 16,22 21-16,-21 0 0,0-21 16,0 0-16,0 0 0,0 0 15,-1 0-15,1 0 0,0 0 16,0 0-16,-21-21 0</inkml:trace>
  <inkml:trace contextRef="#ctx0" brushRef="#br0" timeOffset="19816.31">14393 2328 0,'0'0'15,"-42"0"-15,0 0 0,20 0 0,1 0 16,0 0-16,42 22 16,22-22-16,-22 0 15,42 21-15,-20-21 0,20 0 0,-21 0 16,22 0-16,-1 0 0,22 0 15,-21 0-15</inkml:trace>
  <inkml:trace contextRef="#ctx0" brushRef="#br0" timeOffset="20200.27">17208 2371 0,'0'0'0,"0"-21"16,0-22-16,0 22 15,0 0-15,0 0 16,0 0-16,0 42 31,0 0-31,0 21 0,0 1 0,0-1 16,0 21-16,0 1 0,0-1 0,-21 1 15,0-1-15,21-20 0,-21 20 16,21-20-16,-21-1 0,21 0 0,0-21 16,0 1-16,0-1 15,0 0-15,0 0 0,-21-42 31</inkml:trace>
  <inkml:trace contextRef="#ctx0" brushRef="#br0" timeOffset="20851.18">16976 2815 0,'0'0'16,"0"-21"-16,-22 0 16,44 21-1,-1 0 1,0 0-16,0 0 0,21 0 15,1 0-15,-1 0 0,22 0 16,-22 0-16,21 0 0,1-21 0,-22 21 16,22-21-16,-22 21 0,0 0 15,1-22-15,-1 22 0,-21 0 0,0-21 16,-21 0-16,-21 42 31,21 0-31,-21 1 16,0-1-16,0 0 0,21 21 0,0-21 15,0 1-15,0-1 0,0 0 16,0 0-16,0 0 0,0 0 0,21 1 16,0-22-1,0 0-15,0 0 0,1 0 0,20 0 16,-21 0-16,0 0 0,22-22 0,-22 1 16,0 21-16,21-21 0,-21 0 15,1-21-15,-1 20 0,0 1 0,-21-21 16,21 21-16,-21-22 0,21 22 15,-21-21-15,21 21 0,-21 0 16,0 42 0,0 21-16,0-21 15,-21 22-15,21-22 0,-21 21 16,21 0-16,-21 1 0,21 20 0,0-20 16,0-1-16,0 21 0,0 1 15,0-22-15,0 22 0,0-1 16,0 1-16,0-22 0,0 22 0,0-22 15,21 0-15,-21 1 0,0-1 16,0 0-16,0 1 0,0-1 0,0-21 16,-63 85-1,41-85-15,-20 0 0,0 0 0,-1 1 16,1-22-16,0 0 0,-1 0 0,1 0 16,0 0-16,-1-22 0,22 1 0,-21 0 15,21 0-15,0 0 0,-1 0 16,22-22-16,0 22 0,0 0 0,0-21 15,22 20-15,20-20 16,-21 21-16,21-21 0,1-1 0,-1 1 16,0 0-16,1-1 0</inkml:trace>
  <inkml:trace contextRef="#ctx0" brushRef="#br0" timeOffset="21128.67">18584 2646 0,'0'0'15,"0"-21"-15,0 0 0,0-1 0,0 1 0,0 42 32,0 1-32,0 20 0,-21-21 0,21 43 15,0-22-15,0 21 0,-21 1 0,21-1 16,-21 1-16,21 21 0,0-22 16,0 22-16,0-22 0,0 1 0,0-1 15,0-20-15,0-1 0,0 21 16,0-20-16,0-22 0,0 21 15,0-21-15,0 1 0,0-1 0,0 0 16,0 0-16,21-21 16,-21-21-1,0 0-15,0 0 16,21-1-16</inkml:trace>
  <inkml:trace contextRef="#ctx0" brushRef="#br0" timeOffset="21388.51">18563 3090 0,'0'-63'15,"0"126"-15,0-168 0,0 41 0,0 1 16,21 20-16,-21-20 0,21 20 0,1 1 16,-22 21-16,21 0 0,21-22 15,-21 43-15,0-21 0,1 21 0,20 0 16,-21 0-16,0 0 0,0 21 16,1 1-16,-1-1 0,-21 0 0,0 21 15,0 1-15,0-22 0,-21 21 16,-1 0-16,1-20 0,-21 20 0,0-21 15,-1 0-15,1 0 0,-22 1 16,43-1-16,-21 0 0,0-21 16,20 0-16,22 21 0,43-21 31,-22-21-31,0 21 16</inkml:trace>
  <inkml:trace contextRef="#ctx0" brushRef="#br0" timeOffset="21674.54">19008 2879 0,'0'0'0,"21"0"0,0-21 15,0 21-15,0-22 0,0 1 0,22 0 16,-22 0-16,21 0 0,-21-22 16,1 22-16,-1-21 0,0 21 0,-21 0 15,0-1-15,0 1 0,0 0 16,-21 21-16,0 0 0,-1 0 0,1 0 15,-21 21-15,0 0 0,20 1 16,-20 20-16,21-21 0,0 21 0,0-20 16,-1 20-16,1-21 0,21 0 15,0 22-15,0-22 0,0 0 0,0 0 16,21 0-16,1 0 0,-1 1 16,0-1-16,21 0 0,1-21 0,20 0 15,1 21-15,20-21 0,-20 0 16,42 0-16</inkml:trace>
  <inkml:trace contextRef="#ctx0" brushRef="#br0" timeOffset="22488.77">20786 2434 0,'0'0'0,"-127"-42"31,105 42-31,-20 21 0,21 0 15,-21 0-15,-1 1 0,22 20 16,-21 0-16,21 1 0,-1-1 0,1 0 16,0-21-16,21 22 0,0-1 15,0-21-15,0 22 0,0-22 0,21 0 16,0 0-16,1 0 0,-1 0 16,21-21-16,-21 0 0,0 22 0,22-22 15,-22 0-15,21 0 0,-21 0 16,1-22-16,20 1 0,-21 21 0,-21-42 15,0 21-15,21-22 0,-21 1 16,0 0-16,0-1 0,0-20 0,-21 21 16,21-22-16,-21 22 0,0-1 15,0 1-15,-1 0 0,22 21 16,0-1-16,-21 1 0,21 0 0,0 0 16,21 21-1,1-21-15,-1 21 0,0 0 0,21 0 16,1 0-16,-22 0 0,42-21 15,-20 21-15,-1 0 0,0 0 0,1-22 16,-22 22-16,21 0 0,-21 0 16,0 0-16,1 0 0,-1 0 0,0 0 15,-21 22 1,0-1 0,0 21-16,0-21 15,0 22-15,-21 20 0,0-21 0,-1 22 16,1-1-16,21 1 0,-21-1 15,0 1-15,21-1 0,0 22 0,0-21 16,-21-1-16,21 1 0,0 20 16,0-20-16,0-1 0,0 1 0,0-1 15,0 22-15,0-22 0,0 1 0,0-1 16,21 1-16,-21-1 0,0 1 16,0-1-16,0-20 0,0 20 0,0 1 15,0-22-15,0 0 0,0 1 16,0-22-16,0 21 0,0-21 0,0 1 15,0-1-15,-21-21 16,0 0 0,-1 0-16,1 0 0,-21-21 0,21-1 15,-22 1-15,22-21 0,-21 0 16,0-22-16,-1 22 0,1-22 0,21 1 16,0-1-16,-1 1 0,22-1 0,0-20 15,0 20-15,22 1 0,20-22 16,0 0-16,1 22 0,20-22 0,1 22 15,-22-1-15,21 1 0,1-1 16,-1 1-16,-20 20 0,20-20 0,-20 20 16,20 22-16,-21-21 0,1 21 15</inkml:trace>
  <inkml:trace contextRef="#ctx0" brushRef="#br0" timeOffset="23944.8">11303 4318 0,'0'0'0,"21"0"15,0 0-15,0-21 16,1 0-16,-1 21 0,0-21 0,-21-1 16,21 22-16,-21-21 0,21 0 0,-21 0 15,0 0-15,0 0 0,0-1 16,0-20-16,0 21 0,-21-21 0,-21 20 15,21 1-15,-1 0 0,-20 0 16,0 21-16,-1 0 0,1 0 0,0 0 16,-1 0-16,1 21 0,0 21 0,-1 1 15,1-1-15,0 0 16,21 1-16,-1-1 0,1 0 0,21 1 16,0-1-16,0 0 0,0 1 15,0-22-15,21 0 0,1 0 0,-1 0 16,21-21-16,0 0 0,1 0 0,-1 0 15,0 0-15,22 0 16,-22-21-16,1 0 0,-1 0 0,0 0 0,-21 0 16,22-1-16,-22-20 0,0 21 0,0-21 15,0 20-15,-21-20 0,0 0 16,0 21-16,0-22 0,0 22 0,0 0 16,0 42-1,0 0 1,0 22-16,0-1 0,0 0 0,0 1 15,0 20-15,0-21 0,0 22 16,0-1-16,0 1 0,0-1 0,0 1 16,0 21-16,0-22 0,0 22 15,0-1-15,0 1 0,0 0 0,0-1 16,0-20-16,0 21 0,0-1 0,0 1 16,0 0-16,0-22 0,-21 22 15,21-22-15,-21 1 0,-21-1 16,21-20-16,-1 20 0,-20-42 0,21 22 15,-21-22-15,-1 21 0,-20-21 16,20-21-16,1 0 0,0 0 16,-1-21-16,1 0 0,0 0 0,-1-22 15,1 1-15,-21 0 0,20-22 0,22 1 16,-21-22-16,21 22 0,-1-22 16,22 0-16,0 1 0,0-1 0,0 0 15,22 1-15,20-1 0,0 0 0,1 1 16,20-1-16,1 21 0,84-63 15,-64 64-15</inkml:trace>
  <inkml:trace contextRef="#ctx0" brushRef="#br0" timeOffset="24528.72">11769 4403 0,'0'0'0,"-22"21"0,1-21 16,21-21-1,0 0 1,21 21-16,1-22 0,-1 1 0,0 0 16,0 0-16,0 0 0,0 0 15,1-1-15,-1-20 0,0 21 0,-21 0 16,0-22-16,0 22 0,0 0 0,0 0 16,-21 0-16,0 21 15,-1 0-15,1 0 0,0 21 0,-21 0 16,21 21-16,-1 1 0,1-1 15,0 0-15,0 1 0,21-1 0,0 22 16,0-22-16,0 0 0,0-21 0,0 22 16,0-22-16,0 21 0,0-21 15,21-21-15,0 22 0,0-1 0,1-21 16,20 0-16,0 0 0,1 0 0,-1 0 16,0-21-16,1-1 0,-1 1 15,0 0-15,85-64 16,-84 64-16,-22-21 15,21 0-15,-21-1 0,0-20 16,1 20-16,-1-20 0,0-1 0,21-41 16,-42 62-16,21-20 0,-21 42 15,0-22-15,0 1 0,22 21 0,-22 42 32,0 21-32,0 1 15,0 20-15,-22 1 0,22-1 0,-21 1 16,0-1-16,21 1 0,-21-22 15,0 21-15,21-20 0,-21-1 0,21 43 16,0-64-16,0 21 16,0-21-16,0 1 0,0-1 0,0 0 15,21-21 1,0 0-16,0-21 16,-21 0-16,21-1 15</inkml:trace>
  <inkml:trace contextRef="#ctx0" brushRef="#br0" timeOffset="24680.74">12361 4276 0,'0'0'0,"21"0"31,1-21-31,-1 21 0,0 0 0,0 0 16,21 0-16,-20 0 0,20-22 15,0 1-15,1 21 0,-1-21 16,0 21-16,22-21 0,-1 0 0</inkml:trace>
  <inkml:trace contextRef="#ctx0" brushRef="#br0" timeOffset="25312.81">13187 4149 0,'-21'21'0,"42"-42"0,-64 84 0,1-42 16,21 1-16,-21 20 0,20-21 0,-20 21 16,21-20-16,0 20 0,0-21 15,-22 21-15,43-20 0,-21-1 16,21 21-16,0-21 0,0 0 0,0 1 15,0-1-15,21-21 16,0 0-16,22 0 0,-22 0 0,21 0 16,1 0-16,-1 0 0,0 0 15,22-21-15,-22-1 0,0 1 0,1 0 16,-1 0-16,-21 0 0,0-22 0,-21 22 16,0 0-16,0-21 0,0-1 15,0 22-15,-21-21 0,0 21 0,0 0 16,-21-1-16,-1 1 0,1 0 15,0 21-15,20 0 0,-20 0 0,0 0 16,21 0-16,-1 0 0,1 0 0,42 0 31,22 0-31,-1 0 16,0 0-16,22 0 0,-22 0 0,22 0 16,-22 0-16,22 0 0,-22-21 15,21 21-15,-20 0 0,20-21 0,-20 21 16,-1 0-16,21 0 0,-41 0 15,20 0-15,-21 0 0,0 21 0,-21 0 16,0 0-16,0 0 0,0 22 16,0-22-16,0 21 0,-21-21 0,0 22 15,0-1-15,21 0 0,0 1 0,0 20 16,0-20-16,-21 20 0,21 1 16,0 20-16,0-20 0,0 20 15,0-20-15,0 21 0,0-22 0,-22 1 16,22 20-16,-21 1 0,21-22 15,0 22-15,0 0 0,-21-22 0,21 22 16,0-22-16,0 1 0,-21-1 0,0 1 16,21-22-16,-21 1 0,21-22 0,0 0 15,0 0-15,0 0 0,0-42 32,0 0-32,0 0 0,21 0 0,0-22 15,0 1-15,0 0 0,0-1 16,-21-20-16,22-1 0,-1-20 15,0-1-15</inkml:trace>
  <inkml:trace contextRef="#ctx0" brushRef="#br0" timeOffset="25602.74">13843 4403 0,'0'0'0,"0"-64"0,-21 1 0,21 20 16,0-20-16,0-85 15,0 127 1,0-1-16,21 22 0,0 0 15,0 0-15,22 22 0,-22-1 0,0 0 16,21 0-16,-21 21 0,1 1 0,-1-1 16,0 0-16,-21 1 0,0-1 15,0 0-15,0-20 0,-21 20 16,0 0-16,-1-21 0,1 1 16,-21 20-16,21-21 0,0-21 0,-22 21 15,22 0-15,-21-21 0,21 0 16,-1 22-16,22-44 15,22 1 1,-1 0-16,21 0 16,-21 0-16,22-22 0</inkml:trace>
  <inkml:trace contextRef="#ctx0" brushRef="#br0" timeOffset="26991.7">14541 3916 0,'0'0'0,"0"-42"0,22 42 16,-22-22-16,0 1 0,-22 21 31,1 21-31,21 1 0,0-1 16,-21 21-16,0 0 0,21 1 15,-21-1-15,21 22 0,0-22 0,-21 21 16,-1-20-16,22 20 0,-21-20 16,21-1-16,0 0 0,0-21 0,0 1 15,0-1-15,0 0 0,21 0 0,1 0 16,-1-21-16,0 0 0,0 0 15,0 0-15,0 0 0,1 0 16,-1 0-16,0-21 0,0 0 0,21 0 16,-20 0-16,-1-1 0,0 1 15,0-21-15,0 21 0,0-22 0,-21 1 16,22 21-16,-1-21 0,0 20 16,-21 1-16,0 0 0,21 21 0,-21 21 15,0 0 1,0 1-16,0 20 0,0-21 15,-21 0-15,21 22 0,0-22 0,0 0 16,0 0-16,0 0 0,0 0 16,0 1-16,0-1 0,0 0 0,21 0 15,0-21 1,0 0-16,1 0 0,-1 0 16,0 0-16,21 0 0,-21-21 0,1 21 15,20-21-15,-21 0 0,21-1 0,-20 1 16,20-21-16,-21 21 0,0 0 15,22-22-15,-22 22 0,0 0 0,0 0 16,0 0-16,0 21 0,-21 21 16,0 0-1,0 21-15,0-21 0,-21 1 0,0-1 16,0 21-16,0-21 0,0 0 16,21 1-16,0-1 0,0 0 15,0 0-15,0 0 0,0 0 16,21-21-16,0 22 0,0-22 0,0 0 15,0 0-15,22 0 0,-22 0 0,21 0 16,-21 0-16,1 0 0,-1-22 16,0 22-16,0-21 0,0 0 0,0 0 15,-21 0-15,0 0 0,0-22 0,0 22 16,0-21-16,0 21 0,0-22 16,-42 22-16,21 0 0,0-21 0,0 42 15,-22-22-15,22 1 0,0 21 16,0 0-16,-22 0 0,22 0 15,42 0 17,1 21-32,20-21 0,-21 0 15,21 0-15,1 0 0,-1 0 16,0 0-16,-20 0 0,20 0 0,0 0 16,1 0-16,-1 0 0,-21 0 15,21 0-15,-20 0 0,20 0 0,-21 22 16,-21-1-16,0 0 0,0 0 15,0 0-15,0 0 0,0 1 16,0-1-16,0 0 0,0 0 0,-21 0 16,21 0-16,0 1 0,-21-1 15,0-21-15,21 21 0,0 0 16,-22-21 0,22-21 15,0 0-31,0 0 0,22-1 15,-1 1-15,-21 0 0,21 0 16,0 0-16,0-22 0,22 22 0,-22-21 16,21 21-16,-21 0 0,22-1 15,-22 1-15,21 0 0,-21 0 16,0 21-16,1 21 0,-22 0 16,0 0-16,0 1 0,0-1 15,0 21-15,0-21 0,0 22 16,0-22-16,0 0 0,-22 0 0,22 0 15,0 0-15,0 1 0,0-1 16,0 0-16,22-21 0,-1 21 0,0-21 16,0 21-16,0-21 0,22 0 15,-22 0-15,21 0 0,-21 0 0,0 0 16,22-21-16,-22 0 0,0 21 0,21-21 16,-20 0-16,-1-1 0,0-20 15,0 21-15,0-21 0,0-1 0,1 1 16,-1 0-16,-21-1 0,0 1 15,0 0-15,0-22 16,0 43-16,-21 21 16,-1 0-16,1 21 0,0 0 15,21 0-15,-21 22 0,0-22 0,21 21 16,-21 1-16,21-22 0,0 21 16,0-21-16,0 22 0,0-22 0,0 0 15,0 0-15,0 0 0,0 0 16,0 1-16,-22-22 31,22-22-15,-21 1-16,21 0 15,0 0-15,0 0 0</inkml:trace>
  <inkml:trace contextRef="#ctx0" brushRef="#br0" timeOffset="27180.67">15769 3789 0,'-42'0'0,"84"0"0,-105 0 0,41 0 15,1 0 1,21-21 0,-21 0 15</inkml:trace>
  <inkml:trace contextRef="#ctx0" brushRef="#br0" timeOffset="27368.69">14309 3916 0,'0'0'0,"-43"21"0,1-21 0,21 0 15,0 0-15,21 21 0,21-21 16,0 0-1,0 21-15,0-21 0,22 0 16,-1 0-16,0 0 0,64 0 16,-64 0-16,22 0 0,-22 0 15,22-21-15,-22 21 0,22 0 0</inkml:trace>
  <inkml:trace contextRef="#ctx0" brushRef="#br0" timeOffset="27911.96">17738 4085 0,'0'0'0,"0"-21"0,0-21 16,0 21-16,0-22 0,0 22 15,0 0-15,0 0 0,0 0 16,-22 21-16,1 0 0,0 0 16,0 21-16,0 0 0,0 0 15,-22 21-15,22 1 0,0 20 0,-21-20 16,20 20-16,1-21 15,0 22-15,0-22 0,-21 43 16,42-43-16,0 1 0,0-22 16,0 21-16,0-21 0,0 22 15,21-22-15,0 0 0,21-21 0,-21 21 16,22-21-16,-1 0 0,0 0 16,1 0-16,-22 0 0,21 0 0,1-21 15,-1 21-15,0-21 0</inkml:trace>
  <inkml:trace contextRef="#ctx0" brushRef="#br0" timeOffset="28212.96">18140 3979 0,'0'0'0,"0"-42"16,42-43 0,-42 64-16,21 21 0,0 0 15,22 0-15,-22 0 0,21 0 16,-21 21-16,22 1 0,-1 20 0,-21 0 15,22 1-15,-22-1 0,21 0 16,-21 22-16,0-1 0,-21 43 16,0-64-16,0 1 0,0-1 15,0 0-15,-21 1 0,0-22 0,-21 0 16,21 21-16,-22-20 0,1-1 16,21-21-16,-22 21 0,1-21 0,21 0 15,-21 0-15,20 0 0,1 0 16,0 0-16,42-21 31,22 0-31,-1-1 0,0 1 0</inkml:trace>
  <inkml:trace contextRef="#ctx0" brushRef="#br0" timeOffset="28528.55">19812 4106 0,'0'0'0,"-42"0"32,20 0-32,22 22 15,-21-1-15,0 0 0,21 21 16,-21-21-16,0 22 0,21-22 0,-21 21 15,-1-21-15,1 1 0,21 20 0,-21-21 16,0 0-16,21 0 0,-42 22 16,42-22-16,-22-21 15,44 0 17,20 0-32,-21 0 0,21 0 15</inkml:trace>
  <inkml:trace contextRef="#ctx0" brushRef="#br0" timeOffset="28876.35">20193 4212 0,'0'0'0,"0"-21"0,21 0 0,-42 21 31,0 0-31,0 0 0,-22 0 16,22 21-16,0 0 0,0-21 0,-22 21 15,22 1-15,0-1 16,21 0-16,0 0 0,0 0 15,0 0-15,21 1 16,0-1-16,1-21 0,-1 21 0,0-21 16,21 21-16,-21-21 0,22 0 0,-22 21 15,21 0-15,-21-21 0,22 22 16,-22-1-16,-21 0 0,0 0 16,-21 0-16,-22-21 15,22 21-15,0-21 16,-21 0-16,-1 0 0,1 0 0,0 0 15,-1 0-15,22 0 0,-21 0 16,0 0-16,20 0 0,1 0 16,21-21 15</inkml:trace>
  <inkml:trace contextRef="#ctx0" brushRef="#br0" timeOffset="29064.36">19770 3789 0,'0'0'0,"-85"-21"31,85 0-31,0 42 47,-21-21-47,0 21 0,21 0 15,-22-21-15</inkml:trace>
  <inkml:trace contextRef="#ctx0" brushRef="#br0" timeOffset="30115.74">12171 5884 0,'0'0'0,"21"-21"0,0 0 0,-21 0 16,21 0-16,0-22 0,1 22 15,-22 0-15,0-21 0,0 21 0,0-1 16,0 1-16,0 42 15,0 1 1,0-1-16,0 21 0,0 0 16,0 1-16,0 20 0,0-20 0,-22 20 15,22-21-15,-21 22 0,0-22 0,0 1 16,0 20-16,0-21 16,-1 22-16,-20-22 0,21 1 0,-21-1 15,20 0-15,-20 1 0,21-22 0,0 0 16,-22 0-16,22 0 0,0 0 15,0-21-15,0 0 0,0 0 0,-1-21 16,22 0-16,-21 0 0,21-21 16,0 20-16,0-20 0,0 0 15,0-22-15,0 22 0,0 0 16,0-1-16,21 1 0,1 0 16,-1 20-16,0-20 0,-21 21 0,21 0 15,0 21-15,0 0 0,1 0 16,-1 0-16,0 21 15,-21 0-15,21 0 0,0 0 0,-21 22 16,21-22-16,1 0 0,-1 21 0,0-20 16,0 20-16,-21-21 0,21 21 15,0-20-15,1-1 0,-1 0 0,0 0 16,0 0-16,-21 0 0,42-21 16,-20 0-16,-1 0 0,0 0 15,0 0-15,0-21 0,0 21 0,1-21 16,-1 0-16,0 0 0,0 0 0,0-1 15,0 1-15,1-21 0,-1 21 16,-21 0-16,0-1 0,21 1 0,-21 0 16,0 42 15,0 0-15,0 1-16,-21-1 0,21 21 0,0-21 15,0 0-15,0 1 0,-21-1 16,21 0-16,0 0 0,-22 0 0,22 0 15,0-42 17,0 0-32,0 0 15,22 0-15,-1 0 0</inkml:trace>
  <inkml:trace contextRef="#ctx0" brushRef="#br0" timeOffset="30296.64">12658 5927 0,'0'-21'15,"0"42"-15,-22-42 32,22 42 15,0 0-32,22-21-15,-22 21 0,21 0 16</inkml:trace>
  <inkml:trace contextRef="#ctx0" brushRef="#br0" timeOffset="30668.89">13123 6138 0,'0'0'0,"21"0"0,1 0 16,-22-21 15,-22 21-31,1 0 0,0 0 15,0 0-15,-21 0 0,20 0 0,1 0 16,0 21-16,0-21 0,0 22 0,0-22 16,21 21-16,0 0 0,0 0 15,0 0-15,0 0 16,21 1-16,0-1 0,0-21 16,0 21-16,0 0 0,22 0 15,-22 0-15,0-21 0,0 22 0,-21-1 16,0 0-16,0 0 0,0 0 15,0 0-15,-21 1 16,0-1-16,-21-21 0,20 21 0,-20-21 16,21 0-16,-21 0 0,20 0 0,-20 21 15,21-21-15,0 0 0,0 0 16,-1 0-16,1 0 0,21-21 16,0 0-16,0 0 0,0-1 0,0 1 15,0 0-15,21-21 0,1 21 16</inkml:trace>
  <inkml:trace contextRef="#ctx0" brushRef="#br0" timeOffset="30920.48">13695 5800 0,'0'0'0,"0"21"31,0 0-31,-21 21 0,-1-20 16,22 20-16,-21-21 0,21 21 15,-21 1-15,0-22 0,21 21 0,-21-21 16,0 22-16,21-1 0,0-21 16,-22 22-16,22-22 0,-21 21 15,21-21-15,0 0 0,0 1 0,0-1 16,0 0-16,0 0 0,21-21 0,1 0 16,-1 0-16,0 0 15,0-21-15,0 0 0,0 0 0,1-1 16</inkml:trace>
  <inkml:trace contextRef="#ctx0" brushRef="#br0" timeOffset="31106.32">13420 6075 0,'0'0'16,"-22"0"-1,44 0 1,20 0-16,-21 0 15,21 0-15,1 0 0,-1 0 16,0-21-16,22 21 0,-1-21 16,1-1-16,-1 22 0,22-21 0,0 21 0</inkml:trace>
  <inkml:trace contextRef="#ctx0" brushRef="#br0" timeOffset="31457.02">14880 5779 0,'0'0'0,"-21"0"15,0 21-15,0 0 0,-1 0 16,1 0-16,0 0 0,0 22 16,-21-22-16,20 0 0,-20 21 0,0-20 15,-1 20-15,1-21 0,0 21 0,-22-20 16,22 20-16,-22-21 0,22 0 16,-21 0-16,20 1 0,1-1 0,0 0 15,-1 0-15,22-21 0,0 0 0,0 0 16,42-21 15,0 0-31,0 21 0,22-21 0,-22 21 16,21 0-16,43 0 15,-43 0-15,0 0 0,-20 0 0,20 0 16,0 21-16,-21 0 0,22 0 0,-22 21 16,0-20-16,21 20 15,1-21-15,-22 0 0,-21 0 0,21 1 16,0-22-16,0 21 0,1-21 15,-1 0-15,0 0 0,0 0 16,0 0-16</inkml:trace>
  <inkml:trace contextRef="#ctx0" brushRef="#br0" timeOffset="32224.9">15240 5779 0,'0'0'0,"0"-22"0,0 1 0,0 0 16,0 0-16,0 0 15,-21 21 1,21 21-16,0 21 0,0-21 0,-21 22 16,21-1-16,0 0 0,0 1 15,-22-1-15,1 0 0,21 1 0,-21-1 16,21 0-16,-21 1 0,0-22 15,0 0-15,21 21 0,0-20 16,-22-1-16,22 0 0,-21-21 0,42-21 31,1 21-15,-1-21-16,0-1 0,0 1 0,0 0 16,-21 0-16,43 0 0,-22 0 15,0-22-15,0 22 0,0 0 0,-21 0 16,21 0-16,1 21 0,-1 0 0,0 0 15,0 21 1,-21 0-16,0 0 0,0 21 16,21-20-16,-21-1 0,21 21 15,1-21-15,-1 0 0,-21 22 16,42-22-16,-21 0 0,0 0 0,1 0 16,-1 1-16,21-1 0,-21-21 15,22 0-15,-22 0 0,0 0 0,21 0 16,-21 0-16,22-21 0,-22-1 0,0 1 15,0 0-15,0-21 0,1 21 16,-22-1-16,0-20 0,0 0 0,0-1 16,0 1-16,0 0 0,0-22 15,0 22-15,-22-22 0,1 1 16,21 21-16,-21-1 0,0 22 0,0 0 16,21 0-16,-21 21 0,-1 0 15,1 0-15,21 21 0,-21 0 0,21 0 16,-21 22-16,21-22 0,0 21 15,0 0-15,0 1 0,0-22 0,0 21 16,0 1-16,21-22 0,0 0 0,0 21 16,1-21-16,-1 1 0</inkml:trace>
  <inkml:trace contextRef="#ctx0" brushRef="#br0" timeOffset="32512.7">16256 6244 0,'0'0'16,"85"-21"-1,-64 21-15,0-21 16,0 0-16,0 0 16,-21-1-16,0 1 15,0 0-15,0 0 16,-21 21-16,0 0 0,0 0 16,-22 0-16,22 0 0,0 0 0,0 21 15,-21 0-15,20 0 0,1 1 16,0-1-16,0 0 0,21 0 0,0 0 15,0 22-15,0-22 0,0 0 0,0 0 16,21 0-16,0 0 0,22 1 16,-22-1-16,21-21 0,-21 0 0,22 0 15,-1 0-15,0 0 0,1 0 16,-1-21-16,0 21 0,1-22 16</inkml:trace>
  <inkml:trace contextRef="#ctx0" brushRef="#br0" timeOffset="32976.21">16933 5694 0,'0'0'0,"0"-21"0,0 0 0,0-1 15,0 44-15,0-1 16,-21 0-16,21 21 0,-21 1 16,21-1-16,-21 0 0,21 1 0,0-1 15,0 0-15,-21 1 0,21 20 16,-22-21-16,22-20 0,0 20 0,-21 0 15,21 1-15,0-22 0,0 0 0,0 0 16,0 0-16,0 0 0,0 1 16,0-44 15,0 1-31,0 0 0,0 0 16,0 0-16,0 0 0,0-1 0,21-20 15,1 21-15,-1 0 0,0-22 16,21 22-16,-21-21 0,1 21 0,20 0 15,-21 21-15,21-22 0,-20 22 16,20 0-16,-21 0 0,0 0 0,0 22 16,1-1-16,-22 0 0,21 0 15,-21 0-15,0 22 0,0-22 0,0 0 16,0 0-16,-21 21 0,21-20 16,-43-1-16,22 0 0,0 0 0,-21 0 15,20 0-15,-20-21 0,21 22 0,-21-22 16,20 0-16,1 0 0,21-22 15,0 1 1,0 0-16,21 0 16,1 0-16,-1 0 0</inkml:trace>
  <inkml:trace contextRef="#ctx0" brushRef="#br0" timeOffset="33484.19">17653 5906 0,'85'0'16,"-85"-22"-16,21 22 16,0 0-16,0-21 0,0 21 15,0-21-15,22 0 0,-1 0 16,0 0-16,-20-1 0,-1 1 16,-21 0-16,0-21 0,0 21 15,0-1-15,0 1 0,-21 21 16,-22 0-16,22 0 0,-21 0 15,-1 21-15,22 1 0,-21 20 0,0-21 16,-1 21-16,22 1 0,-21-1 0,21-21 16,-1 22-16,22-1 0,0-21 15,0 0-15,0 0 0,22 1 0,-1-1 16,0 0-16,0 0 0,21-21 16,-20 21-16,20-21 0,-21 0 0,0 0 15,22 0-15,-22 0 0,0 0 0,0 0 16,-21-21-16,21 21 15,-21-21-15,0 0 16,-21 21-16,0 0 0,0 0 16,0 0-16,-22 0 0,1 0 15,21 0-15,-22 21 0,-41 21 16,41-21-16,1 1 0,21-1 16,0 0-16,-22 0 0,43 0 0,0 0 15,0 1-15,0-1 0,0 0 0,22 0 16,-1 0-16,21-21 15,0 0-15,-20 0 0,20 0 0,0 0 16,1 0-16,20 0 0,-21 0 0,1-21 16,-1 0-16,22 0 15,-22 0-15</inkml:trace>
  <inkml:trace contextRef="#ctx0" brushRef="#br0" timeOffset="33741.08">18563 5482 0,'0'0'0,"0"-42"0,0 0 0,0 20 0,0 1 16,-21 21-16,0 0 0,0 0 0,-1 21 16,1 1-16,0 20 15,0 0-15,0 1 0,0-1 0,-1 21 16,1 1-16,0-1 0,0 1 16,0-22-16,0 22 0,21-22 0,0 0 15,0 1-15,-22-1 0,22-21 0,0 22 16,0-22-16,0 0 0,0 0 15,0 0-15,22-21 16,-1 0-16,0 0 0,0 0 16,0 0-16,22-21 0,-22 21 15,0-21-15,21 0 0</inkml:trace>
  <inkml:trace contextRef="#ctx0" brushRef="#br0" timeOffset="35276.23">18542 6096 0,'21'21'31,"0"-21"-31,0 0 16,1 0-16,-1 0 0,21 0 15,-21 0-15,0-21 0,1 21 16,-1-21-16,0 21 0,0-21 0,0 0 16,0-1-16,-21 1 15,0 0-15,0 0 0,0 0 0,0 0 16,-21 21-1,0 0-15,-21 0 0,21 0 0,-22 0 16,22 21-16,-21 0 0,21 0 0,-1 0 16,1 22-16,0-22 15,0 0-15,21 0 0,0 0 0,0 0 16,0 1-16,0-1 0,0 0 0,21 0 16,0-21-16,0 21 0,1-21 15,20 0-15,-21 0 0,21 21 0,-20-21 16,20 0-16,0 0 0,1 0 0,-22 0 15,21-21-15,0 21 0,-20-21 16,-1 0-16,0 0 0,0 0 0,0-1 16,0 1-16,1-21 0,-22 21 15,21 0-15,-21-22 0,0 22 16,0 0-16,0 0 0,0 42 31,0 0-31,-21 0 0,21 0 16,-22 1-16,22 20 0,-21-21 0,21 0 15,0 0-15,0 1 0,0-1 16,0 0-16,0 0 0,0 0 16,0-42 31,0 0-47,0 0 0,21 21 15,1-43-15,-22 22 0,21 0 16,0 0-16,0-21 0,0 20 0,0 1 15,1 0-15,-1 0 16,0 0-16,0 21 0,0 0 0,0 0 16,-21 21-16,22 0 15,-22 0-15,0 0 0,0 1 16,0-1-16,0 0 0,0 0 0,21 0 16,0 0-16,-21 1 0,21-1 0,0-21 15,0 21-15,1-21 0,-1 21 16,21-21-16,-21 0 15,0 0-15,1 0 0,-1 0 16,0-21-16,0 21 0,0-21 0,-21 0 16,21 21-16,1-22 0,-22 1 15,0 0-15,21-21 0,0 21 16,-21-1-16,21 1 0,-21 0 0,0 0 16,21 0-16,-21 42 31,0 0-31,0 0 0,0 0 0,-21 1 15,21-1-15,0 0 0,0 0 16,0 0-16,0 0 0,0 1 0,0-1 16,21 0-16,0 0 15,1-21-15,-1 0 0,0 0 16,0 0-16,0 0 0,0 0 0,1 0 16,20 0-16,-21 0 0,0 0 15,0-21-15,1 21 0,-1-21 16,0 0-16,-21-1 0,21 1 0,0 0 15,-21 0-15,0 0 0,0 0 0,21-1 16,-21 1-16,0 0 0,0 0 16,-21 21-1,0 0-15,0 0 16,0 21-16,0 0 0,-1 0 0,22 1 16,-21-1-16,21 0 0,-21 0 0,21 0 15,0 0-15,0 1 0,0-1 16,0 0-16,21 0 15,0-21-15,1 0 0,-1 0 16,0 0-16,0 0 16,0 0-16,0 0 0,22-21 15,-22 0-15,0 0 0,0 21 0,-21-22 16,21 1-16,22-42 16,-43 42-16,21 21 0,-21-22 0,0 1 15,0 42 1,0 1-1,0-1-15,0 0 0,0 0 16,0 0-16,0 0 0,0 1 16,0-1-1,21-21-15,0 0 0,0 0 16,1 0-16,20 0 16,-21 0-16,0 0 0,0 0 0,1 0 15,-1-21-15,0-1 0,0 1 16,0 0-16,0 0 0,-21-21 15,22-1-15,-22 1 0,42-43 0,-42 22 16,21-1-16,-21 1 0,0-1 16,0 22-16,21 0 0,-21-1 0,0 22 15,0 0-15,0 0 0,-21 42 16,0 0 0,0 0-16,0 22 0,-1-1 15,1 0-15,0 22 0,0 42 16,0-64-16,21 0 0,0 1 15,0 20-15,0-42 0,0 22 16,0-1-16,0-21 0,21 0 0,-21 0 16,42 22-16,-21-43 15,1 21-15,-1-21 0,0 0 16,0 0-16,0 0 0,0-21 0,1 21 16,-1-21-16,-21-1 0</inkml:trace>
  <inkml:trace contextRef="#ctx0" brushRef="#br0" timeOffset="35447.69">20574 5884 0,'0'0'0,"-21"0"0,0 0 0,-1 0 0,1 0 16,21 22 0,21-22-16,1 0 0,-1 0 15,0 0-15,0 0 0,21 0 16,1 0-16,-22 0 0,21 0 0,22 0 15,-22 0-15,0 0 0,1-22 0</inkml:trace>
  <inkml:trace contextRef="#ctx0" brushRef="#br0" timeOffset="35800.33">21505 5461 0,'0'0'0,"-21"-21"0,-42 0 31,41 21-31,22 21 16,0 0-16,0 0 0,22-21 0,-1 21 16,0 1-16,0-1 0,21 0 15,-20 0-15,20 0 0,0 0 0,1 1 16,-1-1-16,0-21 0,1 21 16,-1-21-16,0 0 0,1 0 0,-1 0 15,-21 0-15,0 0 0,0 0 16,1 0-16,-22 21 15,0 0-15,-22 0 16,1 1-16,-21-1 0,0 0 16,20 0-16,-20 0 0,-21 22 0,20-22 15,1 21-15,0 0 0,-1-20 16,1 20-16,21-21 0,-22 21 0,22-20 16,0-1-16,0 0 0,-21 0 0,42 0 15,-22 0-15,1 1 0,0 20 16,0-21-16</inkml:trace>
  <inkml:trace contextRef="#ctx0" brushRef="#br0" timeOffset="36612.66">11282 7726 0,'21'-21'63,"0"21"-63,0-21 15,0-1-15,1 22 0,-1-21 0,0 0 16,0-21-16,0 21 0,0-1 0,1-20 16,-1 21-16,-21-21 0,0 20 15,21-20-15,-21 21 0,0 0 0,21 0 16,-21-1-16,0 44 15,0 20 1,0-21-16,0 43 0,0-22 0,-21 0 16,21 22-16,0-22 0,0 0 15,0 22-15,0-22 0,0 22 16,0-22-16,0 0 0,0 1 0,0-1 16,0 0-16,0 1 0,0-1 0,-21-21 15,0 0-15,21 1 0,-22-1 16,1 0-16,0-21 0,0 21 0,0-21 15,0 0-15,-22 0 0,22 0 16,0 0-16,0 0 0,0-21 0,21 0 16,0 0-16,0-1 0,0-20 0,0 21 15,21-21-15</inkml:trace>
  <inkml:trace contextRef="#ctx0" brushRef="#br0" timeOffset="36828.26">11811 7451 0,'21'-21'0,"-42"42"0,63-64 15,-21 43-15,1 0 0,-22 22 16,0-1-16,21 0 0,-21 21 16,0 1-16,0-1 0,0 0 0,0-21 15,0 22-15,0-1 0,0 0 16,0 1-16,0-1 0,0 0 0,0 1 16,0-22-16,0 21 0,0-21 0,0 22 15,0-22-15,0 0 0,0 0 16,0 0-16,-21-21 15</inkml:trace>
  <inkml:trace contextRef="#ctx0" brushRef="#br0" timeOffset="36976.68">11705 7874 0,'-21'0'16,"42"0"-16,-42-21 0,42 21 31,21 0-31,-20 0 15,20 0-15,0 0 0,1 0 16,20 0-16,1 0 0,-1 0 0,22 0 16,-22 0-16,22 0 0</inkml:trace>
  <inkml:trace contextRef="#ctx0" brushRef="#br0" timeOffset="37224.58">13525 7726 0,'0'0'0,"0"21"32,0 0-32,0 0 0,0 1 15,-21-1-15,0 21 0,0-21 16,21 22-16,-21-22 0,21 21 0,0-21 16,-21 0-16,-1 22 0,22-22 0,-21 0 15,21 0-15,-21-21 16,21 21-16,21-21 15,0 0 1,1 0-16,20-21 0,-21 0 16,21 0-16,1 0 0</inkml:trace>
  <inkml:trace contextRef="#ctx0" brushRef="#br0" timeOffset="37516.12">13928 7768 0,'0'0'0,"21"-42"0,0 42 15,-21-21-15,0 0 0,-21 21 31,0 0-31,-1 0 0,1 0 16,0 0-16,0 21 0,0 0 0,0-21 16,-1 21-16,22 0 0,0 0 15,0 1-15,0-1 0,0 0 16,22-21-16,-1 21 0,0 0 0,0-21 16,21 21-16,-20-21 0,20 22 15,-21-1-15,0-21 0,0 21 0,1-21 16,-1 21-16,-21 0 0,0 0 15,0 1-15,-21-22 16,-1 0-16,1 21 0,-21-21 0,21 0 16,-22 0-16,1 0 0,0 0 0,-1 0 15,22 0-15,-21 0 16,0-21-16,20-1 0,-20 22 0,0-21 16,21 0-16</inkml:trace>
  <inkml:trace contextRef="#ctx0" brushRef="#br0" timeOffset="37680.72">13441 7430 0,'0'0'0,"0"-22"0,0 1 15,0 42 17,0 1-32,0-1 15,21-21-15,0 21 16,0-21-16,0 21 0</inkml:trace>
  <inkml:trace contextRef="#ctx0" brushRef="#br0" timeOffset="38905.04">15346 7641 0,'0'0'0,"0"-21"0,21 0 0,-21-21 0,0 20 15,21-20-15,-21 21 0,0-21 0,21 20 16,-21 1-16,0 0 0,0 0 16,0 42-1,0 21 1,-21-20-16,0 20 0,0 0 16,21 1-16,-21-1 0,-1 0 0,1 1 15,21-1-15,-21 0 0,0 22 16,21-22-16,0 0 0,0 1 0,0-1 15,0-21-15,0 22 0,0-22 0,0 0 16,21 0-16,0-21 16,0 0-16,22 0 0,-22-21 0,21 0 15,-21 0-15,22-1 0,-1 1 0,-21-21 16,0 21-16,22-22 0,-22 1 16,0 21-16,0-21 0,-21-1 15,21 1-15,-21-22 0,22 22 0,-22 0 16,21-1-16,-21 1 0,0 0 15,0-1-15,0 22 0,0 0 0,0 42 32,0 22-32,0-22 0,0 21 15,0 0-15,0 1 0,0-1 0,0 0 16,0 1-16,0-1 0,-21 0 16,21-20-16,0 20 0,0 0 0,0 1 15,0-22-15,0 0 0,21 21 0,0-42 16,-21 21-16,21 1 0,0-22 15,0 0-15,1 0 0,-1 0 16,21 0-16,-21 0 0,0-22 16,22 1-16,-22 0 0,21 0 15,-21 0-15,22 0 0,-1-22 0,22 1 16,-43 0-16,21-22 16,-21 43-16,-21-21 0,0 20 15,0 1-15,0 42 16,-21 1-16,0-1 15,0 0-15,21 0 0,0 43 16,0-43-16,0 0 16,0 0-16,0 0 0,0 22 15,0-1-15,0-21 0,0 0 16,0 0-16,0 1 16,-21-22-1,-1 0 1,1 0-16,21-22 0,0 1 15,-21 0-15,0 0 0,0 0 16,21 0-16,-21 21 16,21 21-1,0 0 1,0 0-16,21-21 16,0 21-16,0-21 0,21 21 15,1-21-15,-1 0 0,0 0 16,22 0-16,-22 0 0,22 0 15,-1 0-15,-20 0 0,20-21 0,43 0 16,-64 0-16,-21 0 0,22 0 16,-22-22-16,0 22 0,0 0 15,-21-21-15,0 20 0,0-20 0,0 21 16,0 0-16,0 0 0,0-1 0,-21 1 16,0 21-16,0 0 15,0 0-15,-1 21 0,1 1 0,0-1 16,0 21-16,21-21 15,-21 0-15,21 22 0,0-22 16,0 0-16,0 0 0,0 0 0,0 1 16,21-1-16,0 0 0,0 0 15,22-21-15,-22 21 0,0-21 0,21 0 16,-21 0-16,22 0 0,-1 0 0,22 0 16,-22 0-16,21-21 0,1 21 15</inkml:trace>
  <inkml:trace contextRef="#ctx0" brushRef="#br0" timeOffset="39346.12">17886 7726 0,'0'0'0,"0"-21"0,0 0 0,0-1 0,-21 1 15,-1 21-15,-20 0 0,21 0 16,-21 0-16,20 0 0,-20 0 16,0 21-16,21 1 0,-22-1 0,1 0 15,0 0-15,20 21 0,1-20 16,0-1-16,0 21 0,21-21 0,0 22 15,0-22-15,0 0 0,0 0 16,21 0-16,0 0 0,22 1 0,-22-22 16,21 0-16,-21 0 0,22 0 0,-1 0 15,-21 0-15,21-22 16,1 22-16,-22-21 0,0 0 0,0 0 0,22-21 16,-22 20-16,-21-20 0,21 0 15,0 21-15,-21-43 0,0 22 16,21-1-16,-21-20 0,21-1 0,-21 1 15,0-1-15,0 1 0,0-1 16,22 1-16,-22 21 0,0 20 0,0 1 16,0 0-16,0 42 0,0 0 15,-22 22-15,22-1 0,-21 0 16,0 22-16,0-1 0,21-20 0,0 20 16,-21-20-16,21 20 0,0-21 0,0 1 15,0-1-15,0 0 0,0-20 16,21 20-16,0-21 0,0 0 0,0 0 15,22 1-15,-22-22 0,21 0 16,-21 0-16,22 0 0,-22 0 16,21 0-16</inkml:trace>
  <inkml:trace contextRef="#ctx0" brushRef="#br0" timeOffset="39949.67">19325 7684 0,'0'0'0,"21"-22"0,0 1 16,-21 0-16,0 0 0,0 0 0,0 0 16,0-1-16,0 1 0,0 0 15,-21 0-15,0 21 0,0 0 16,-21 0-16,20 0 0,1 0 0,-21 0 16,0 21-16,-1 21 0,1-20 0,0-1 15,-1 21-15,22 0 0,-21-20 16,21 20-16,-1-21 0,22 0 0,0 22 15,0-22-15,0 0 0,22 0 0,-1 0 16,0 0-16,0-21 0,0 0 16,22 0-16,-22 0 0,21 0 0,-21 0 15,22 0-15,-22-21 0,21 21 16,-21-21-16,0 0 0,22 0 16,-22 0-16,0-1 0,0 1 0,-21-21 15,21 21-15,1 0 0,-22-22 16,21 22-16,-21 0 0,0 0 15,0 42 1,0 0-16,-21 0 16,21 22-16,-22-22 0,1 21 0,0 0 15,0 1-15,0-1 0,0 22 0,-1-22 16,1 21-16,21 1 0,-21-1 16,0 64-16,21-63 0,0-1 15,0 1-15,0-1 0,0 1 0,0-1 16,0 1-16,21-22 0,-21 22 15,0-1-15,0-20 0,0-1 16,0-21-16,-21 21 0,0-20 0,0-1 16,-1-21-16,-20 0 0,21 0 0,-21 0 15,-1 0-15,-20 0 0,20-43 16,1 22-16,-21-21 0,-1 0 0,22-1 16,-1 1-16,1 0 0,-21-64 15,63 63-15,0-20 0,42 21 16,-21-22-16,21 22 0,22-22 0,-1 1 15,1-1-15,-1 1 0,22-1 0</inkml:trace>
  <inkml:trace contextRef="#ctx0" brushRef="#br0" timeOffset="40490.04">19537 7789 0,'0'0'16,"21"0"-16,0 0 0,-21-21 0,21 21 16,0 0-1,1 0-15,-1 0 16,21-21-16,-21 21 15,0 0-15,1-21 0,20 21 0,-21-21 16,0 21-16,22-21 0,-22-1 16,0 1-16,-21 0 0,21 0 0,-21 0 15,0 0-15,0-1 0,0 1 16,0 0-16,0 0 0,-21 21 16,0 0-16,0 0 0,-1 0 15,1 21-15,0 0 0,0 22 16,0-22-16,0 0 0,-1 21 0,22-21 15,0 22-15,-21-22 0,21 0 0,0 21 16,0-20-16,21-1 16,1 0-16,-1 0 0,0-21 0,0 0 15,21 21-15,1-21 0,-1 0 0,-21 0 16,22 0-16,-1-21 0,0 21 16,-21-21-16,22 0 0,-22 0 0,0-1 15,0-20-15,22 21 0,-22-21 0,0-1 16,0 1-16,0-22 0,-21 22 15,21-21-15,1 20 0,-1-20 0,0 20 16,-21 1-16,21 0 16,-21 21-16,0-1 0,21 1 0,-21 42 15,0 1 1,-21 20-16,0 0 0,0 1 16,0 20-16,21-21 0,-22 1 0,1-1 15,0 22-15,21-22 0,0-21 0,-21 21 16,21 1-16,0-1 0,0-21 15,0 0-15,21 22 0,-21-22 0,21 0 16,0 0-16,22-21 0,-22 0 16,0 0-16,21 0 0,-20 0 15,-1 0-15,0 0 0</inkml:trace>
  <inkml:trace contextRef="#ctx0" brushRef="#br0" timeOffset="40688.37">20405 7514 0,'0'0'0,"-22"-21"0,1 21 32,42 0-32,1 0 0,20 0 15,0 0-15,1 0 0,-1 0 16,21 0-16,1 0 0,-1 0 16,22-21-16,-21 21 0,-1-21 0,-21 21 15,22 0-15,-22-21 0,1 21 16,-1 0-16,-21 0 0,0 0 0</inkml:trace>
  <inkml:trace contextRef="#ctx0" brushRef="#br0" timeOffset="41484.74">12340 9356 0,'0'0'0,"64"0"31,-43 0-31,0-21 0,21-1 0,-21 1 16,1 0-16,-22 0 0,0-21 0,0 20 15,0-20-15,0 21 16,0-21-16,-22-1 0,-20 1 0,21 21 16,0-22-16,-22 22 0,1 0 0,0 21 15,-1 0-15,1 0 0,-21 21 16,20 22-16,1-22 0,0 21 0,-1 0 15,1 1-15,0 20 0,20-20 0,1-1 16,21 0-16,0 1 0,0-1 16,0 0-16,0 1 0,0-22 0,0 21 15,21-21-15,1 0 0,-1 1 0,0-22 16,0 0-16,21 0 0,1 0 16,-22 0-16,21-22 0,1 1 0,-1 0 15,-21 0-15,21-21 0,-20 20 0,20 1 16,-21-21-16,0 21 0,0-22 15,-21-41-15,0 63 16,0-22-16,0 1 0,0 21 0,0 0 16,0-1-16,0 44 15,0-1-15,0 0 16,0 0-16,0 21 0,0 1 0,0-22 16,0 21-16,0 1 0,0-1 15,0-21-15,22 21 0,-22-20 0,21 20 16,0-21-16,-21 0 0,21 0 0,0 1 15,0-22-15,1 0 0,41 0 16,-21 0-16,-20 0 0,20-22 16,-21 1-16,21 0 0,-20 0 0,20 0 15</inkml:trace>
  <inkml:trace contextRef="#ctx0" brushRef="#br0" timeOffset="41896.37">13017 8890 0,'0'0'16,"22"-42"-16,-22-1 0,0 1 0,0 21 15,0 0-15,0 0 0,0 42 0,0 0 16,0 0-16,-22 21 0,1 22 16,0-22-16,21 1 0,-21 20 0,21-21 15,-21 22-15,21-22 0,-21 1 16,21-1-16,-22 0 0,22 1 16,0-22-16,0 21 0,0-21 0,0 0 15,0 1-15,0-1 0,22-21 16,-1 0-16,0 0 15,0 0-15,0-21 0,0-1 0,1 1 16,-1 0-16,0 0 0,21-21 0,-21 20 16,1-20-16,-1 0 0,0-1 15,21-20-15,-21-1 0,1 1 0,-1 21 16,0-22-16,0 22 0,0-1 0,-21 22 16,0 0-16,0 42 15,0 22-15,0-1 16,0 0-16,0 22 0,-21-1 0,0-20 15,0 20-15,21-21 0,-21 22 16,21-22-16,0 1 0,0-1 16,0 0-16,0-21 0,0 22 0,0-22 15,42 0-15,-21 0 0,0 0 16,0-21-16,22 0 0,-1 0 0,0 0 16,22 0-16,-1-21 0</inkml:trace>
  <inkml:trace contextRef="#ctx0" brushRef="#br0" timeOffset="42150.34">15049 8784 0,'0'0'0,"0"21"16,0 1-16,0 20 0,0-21 15,-21 21-15,0 1 0,0-1 0,0 0 16,21 1-16,-21 20 0,21-20 0,-22-1 15,22-21-15,0 21 0,0 1 16,0-1-16,0 22 0,0-22 16,-21-21-16,21 0 0,0 0 15,0 1-15,0-1 0,-21 0 16,21-42 0,-21 0-16,21-1 0</inkml:trace>
  <inkml:trace contextRef="#ctx0" brushRef="#br0" timeOffset="42872.33">14541 9250 0,'0'0'0,"-42"0"0,42-21 0,-21 0 0,42 21 31,0 0-31,0 0 0,1 21 16,20 0-16,0-21 0,1 0 0,-1 0 16,21 0-16,1 0 0,-1 0 15,1 0-15,-1 0 0,22 0 0,0-21 16,63 0-16,-85-1 0,1 1 15,-22 0-15,1-21 16,-1 21-16,0-22 0,-21 1 0,1 0 16,-1-1-16,-21 1 0,0 21 0,0 0 15,0-1-15,0 1 0,-21 21 16,-1 21-16,1 1 0,0 20 16,21-21-16,-21 21 0,0 1 15,21 20-15,-21-20 0,21-1 0,0 0 16,-22 1-16,22-1 0,-21 0 0,21-21 15,0 22-15,0-22 0,0 21 16,-21-21-16,21 1 0,-21-1 0,21 0 16,0 0-16,0-42 31,0 0-15,0 0-16,0-1 0,21 1 0,0 0 15,0 0-15,22 0 0,-22-22 16,0 22-16,21 0 0,-20 0 0,-1 0 15,0 0-15,0 21 0,0 0 0,0 0 16,-21 21-16,0 0 16,22 21-16,-22-21 0,0 1 15,0-1-15,0 0 0,0 0 16,0 0-16,21 0 0,-21 1 16,21-1-16,0-21 0,0 21 0,0-21 15,1 0-15,-1 0 0,21 0 0,-21 0 16,22 0-16,-1 0 0,0 0 15,1 0-15,-1-21 0,0 0 0,43-1 16,-43 1-16,1 0 0,-1-21 16,-21 21-16,21-1 0,-20-20 15,-1 0-15,0 21 0,0-22 0,-21 22 16,0 0-16,0 0 0,-42 21 16,21 0-16,-1 0 0,1 21 15,0 0-15,0 21 0,0-20 0,0-1 16,-1 21-16,22-21 0,0 0 15,0 1-15,0-1 0,0 0 0,22 0 16,-1 0-16,0-21 0,21 0 16,-21 21-16,22-21 0,-1 0 0,0 0 15,-20 0-15,20 0 0,0 0 16</inkml:trace>
  <inkml:trace contextRef="#ctx0" brushRef="#br0" timeOffset="43640.47">18055 9292 0,'0'0'16,"0"-21"-16,0 0 0,0 0 15,0 0-15,0-1 0,0 1 16,0 0-16,0 0 16,-21 21-16,0 0 0,0 0 0,-1 0 0,1 0 15,0 0-15,-21 21 16,21 0-16,-1 0 0,-20 1 0,21 20 15,0-21-15,0 21 0,-1-20 0,22 20 16,0 0-16,0-21 0,0 1 16,0-1-16,0 21 0,22-21 15,-1 0-15,21-21 0,-21 0 0,22 0 16,-1 0-16,-21 0 0,21 0 16,1-21-16,-1 21 0,-21-21 0,22 0 15,-1 0-15,-21 0 0,0-1 0,0-20 16,-21 21-16,0 0 0,0-22 15,0 1-15,0 21 0,0-21 0,0-1 16,-21 1-16,0 0 0,21-1 0,-21 22 16,21 0-16,0 0 15,0 0-15,0-1 0,0 44 16,21-1 0,-21 0-16,21 21 0,0 1 15,1-22-15,-1 21 0,0 0 0,-21 1 16,21-1-16,-21 22 0,21-22 15,-21 0-15,0 22 0,0-22 0,0 85 16,0-63-16,0 20 0,0 43 16,0-63-16,-21 20 0,0-20 15,0 21-15,0-1 0,-1 1 16,1 0-16,0-22 0,-21 22 16,21-1-16,-22-20 0,22 21 0,-21-22 15,-1 1-15,22-1 0,0-21 0,-21 1 16,21-1-16,-1 0 0,1-20 15,21-1-15,0 0 0,0-42 16,0 0-16,0-1 16,21-20-16,1 21 0,-1-21 0,0-22 15,0 22-15,21-22 0,-20 1 16,-1-1-16,21-20 0,-21-1 16,22 0-16</inkml:trace>
  <inkml:trace contextRef="#ctx0" brushRef="#br0" timeOffset="43921.72">18224 9843 0,'0'-85'0,"0"170"0,0-255 15,0 86-15,0-1 0,-21 21 0,21-20 16,-21 20-16,21 22 0,0-22 16,0 22-16,0 0 0,0 21 0,0-1 15,21 1-15,0 0 0,1 21 0,20 0 16,-21 0-16,21 21 0,1-21 16,-1 43-16,0-22 0,1 21 0,-1 0 15,-21 1-15,22-1 0,-22 0 0,-21 1 16,0-22-16,0 21 0,0-21 15,-43 22-15,22-22 0,0 0 16,-21 0-16,-1 0 0,1-21 16,21 0-16,-21 0 0,-1 0 0,22 0 15,0 0-15,0 0 0,21-21 16,0 0-16,0 0 16,21 21-16,21-21 0,-21 0 0,22-1 15,-1-20-15,0 21 0,1 0 0,20-22 16</inkml:trace>
  <inkml:trace contextRef="#ctx0" brushRef="#br0" timeOffset="45288.32">19177 8742 0,'0'0'15,"0"-21"-15,0 0 0,21-1 0,-42 44 32,21-1-32,-21 21 0,0 0 15,-1 1-15,1-1 0,0 22 0,21-22 16,-21 21-16,21-20 0,-21 20 15,21-20-15,-21-1 0,21 0 0,0 1 16,0-22-16,0 21 0,0-21 0,0 0 16,0 1-16,0-1 0,21 0 15,0-21-15,0 0 0,0 0 16,0 0-16,1 0 0,20 0 16,-21-21-16,0 21 0,22-21 15,-22-1-15,0 1 0,21-21 0,-21 21 16,22 0-16,-22-22 0,21 1 0,-21 21 15,1-22-15,-1 22 0,-21 0 16,0 0-16,21 0 0,-21 42 16,0 0-1,-21 0-15,0 22 0,21-22 16,0 0-16,0 21 0,-22-21 0,22 1 16,0-1-16,0 0 0,0 0 0,0 0 15,22 0-15,-22 1 16,21-22-16,0 0 0,0 0 0,0 0 15,0 0-15,1 0 0,-1 0 16,21 0-16,-21 0 0,22-22 16,-22 1-16,21 21 0,-21-21 0,0 0 15,22 0-15,-22 0 0,0-1 16,0 1-16,0-21 0,1 21 0,-1 0 16,-21-1-16,0 44 31,0-1-31,0 0 0,0 0 0,-21 0 15,21 0-15,-22 1 0,22-1 0,0 21 16,0-21-16,0 0 0,0 1 16,0-1-16,22 0 0,-1 0 0,0 0 15,0 0-15,0-21 16,22 0-16,-22 0 0,0 0 16,0 0-16,0 0 0,0 0 0,1 0 15,-1-21-15,-21 0 0,21 0 16,-21 0-16,0 0 0,0-22 15,0 22-15,0-21 0,0 21 0,-21-1 16,0-20-16,-1 21 0,1 0 0,0 0 16,0-1-16,0 22 0,0 0 15,-1-21-15,44 21 47,-1 0-47,21 0 0,-21 0 0,0 0 16,22 0-16,-1 0 0,0-21 15,1 21-15,-1 0 0,0 0 16,1 0-16,-1 0 0,0 21 0,1-21 16,-22 21-16,0 1 0,0-1 15,-21 0-15,0 0 0,0 0 0,0 0 16,0 22-16,0-22 0,0 0 0,0 0 16,0 0-16,0 1 0,0-1 15,-21 0-15,21 0 0,-21 0 0,21 0 16,-21-21-16,0 0 15,21-21 17,0 0-32,0 0 0,0 0 15,0-22-15,21 22 0,0 0 16,0 0-16,0-21 0,22-1 0,-22 22 16,21-21-16,0 21 0,1-22 15,-1 22-15,0 0 0,1 0 0,-22 0 16,21 21-16,-21 0 0,1 0 0,-1 21 15,-21 0-15,0 0 0,0 0 16,0 22-16,0-22 0,0 21 0,0-21 16,0 0-16,0 1 0,0-1 0,0 0 15,-21 0-15,21 0 16,0 0-16,0 1 0,0-1 16,21 0-16,0-21 15,0 0-15,0 0 0,22 0 16,-22 0-16,21 0 0,-21 0 0,22-21 15,-1 0-15,-21 21 0,21-22 0,1 1 16,-22 0-16,21-21 0,-21 21 16,22-22-16,-22 1 0,0 21 0,-21-22 15,0 1-15,0 21 0,0-21 0,0 20 16,-21 1 0,0 21-16,0 0 0,-1 21 0,1-21 15,-21 22-15,21 20 0,0-21 0,21 21 16,0-20-16,-22 20 0,22-21 15,0 21-15,0-20 0,0-1 0,0 42 16,0-42-16,0 1 0,0-1 16,0 0-16,0 0 15,-21-21 1,0 0-16,0 0 16,21-21-16,-21 0 0,0 21 0,-1-21 15,1-1-15,21 1 0</inkml:trace>
  <inkml:trace contextRef="#ctx0" brushRef="#br0" timeOffset="45464.22">20849 8594 0,'0'0'0,"-42"0"31,21 0-15,-1 0-1,1 0 1,0 0-16,0 0 0</inkml:trace>
  <inkml:trace contextRef="#ctx0" brushRef="#br0" timeOffset="45647.58">18944 8975 0,'0'0'0,"-21"21"0,21 0 0,21-21 16,0 21 0,0-21-16,22 0 0,-22 0 15,21 0-15,22 0 0,-22 0 0,22 0 16,-1-21-16,-21 21 0,22 0 16,-22 0-16,1 0 0</inkml:trace>
  <inkml:trace contextRef="#ctx0" brushRef="#br0" timeOffset="46153.13">12594 10732 0,'0'0'0,"0"-43"16,21 1-16,-21 0 0,0-1 0,0 1 15,0 0-15,0-1 0,0 22 16,0-21-16,0 21 0,0 42 16,0 21-1,0 22-15,0-1 0,-21 22 0,21-1 16,0 1-16,0 21 0,0-21 0,-21 20 15,0 1-15,21 0 0,-21-21 0,-1-1 16,1 1-16,0 0 0,0-1 16,0 1-16,0-21 0,-1-1 0,-20 22 15,42-43-15,-42 64 16,42-85-16,0 21 0,0-20 16</inkml:trace>
  <inkml:trace contextRef="#ctx0" brushRef="#br0" timeOffset="46456.63">12382 10986 0,'0'0'0,"0"-64"0,0 1 16,0-22-16,0 21 0,0 1 0,0-1 16,22 22-16,-1-21 0,0 20 0,21 22 15,-21-21-15,1 21 0,20 21 16,0 0-16,1 0 0,-1 0 0,0 21 15,-21 0-15,22 21 0,-22 1 16,0-1-16,-21 0 0,0 22 16,0-22-16,-42 0 0,21 1 0,-22-1 15,1-21-15,0 22 0,-1-22 0,-20 21 16,20-21-16,1 0 0,0 1 16,-1-1-16,1-21 0,21 21 0,0-21 15,42 0 1,0 0-1,21 0-15,-20-21 0,20 0 0,-21 21 16,21-22-16</inkml:trace>
  <inkml:trace contextRef="#ctx0" brushRef="#br0" timeOffset="46807.72">12890 10732 0,'0'0'0,"0"-22"0,0 1 16,22 0-16,-22-21 0,21 21 15,0 21-15,0-22 0,0 1 16,22 21-16,-1 0 0,0 0 0,1 0 16,-1 0-16,21 21 0,-20 1 15,-1 20-15,22-21 0,-43 0 0,21 22 16,0-22-16,-20 21 0,-22-21 0,0 22 16,0-22-16,0 0 0,0 0 15,0 0-15,-22-21 0,22 21 16,-21-21-16,0 0 0,0 0 0,0 0 15,0 0-15,-1-21 0,22 0 16,-21 0-16,21 0 16,0 0-16,0-22 0,0 22 0,0 0 15,21-21-15,1 20 0,-1-20 0,0 21 16,0 0-16,0-22 0,22 22 16,-22 0-16,0 21 0,21 0 0,-21 0 15,1 0-15,-1 0 0,0 0 0,0 0 16,0 21-16,0 22 0</inkml:trace>
  <inkml:trace contextRef="#ctx0" brushRef="#br0" timeOffset="47292.29">13801 10837 0,'0'0'0,"0"22"15,0-1-15,21-21 16,0 0-16,0 0 16,0 0-16,0-21 0,1 21 0,20-22 15,-21 1-15,21 0 0,-20 0 16,20 0-16,-21 0 0,43-22 15,-43 1-15,0 21 0,-21 0 0,0-1 16,0 1-16,-21 21 16,0 0-16,-1 0 0,-20 0 15,0 0-15,-1 43 0,1-22 0,0 0 16,-1 21-16,1-21 0,21 22 16,0-22-16,0 21 0,-1-21 0,22 22 15,-21-22-15,21 0 0,0 0 0,0 0 16,21 1-16,1-1 0,-1 0 15,0-21-15,21 0 0,-21 0 0,22 0 16,-1 0-16,0 0 0,22 0 0,-22-21 16,22 21-16,-22-21 0,22-1 15,-1 1-15,-21 0 0,22 0 0,-22-21 16,1 20-16,-22-20 0,21 21 0,-42-21 16,0-1-16,0 22 0,0 0 15,0-21-15,-21 20 16,-21 22-16,20 0 0,-20 0 0,21 0 15,0 22-15,-22-1 0,22 0 16,21 0-16,0 21 0,0-20 0,0-1 16,0 0-16,21 21 0,22-21 0,-22 1 15,0-1-15,0 0 0,22 0 16,-22 0-16,0 0 0,0 1 0,-21-1 16,-42-21-1,21 0-15</inkml:trace>
  <inkml:trace contextRef="#ctx0" brushRef="#br0" timeOffset="47660.73">14880 10880 0,'0'0'0,"21"0"0,64-43 15,-64 22 1,0 0-16,-21 0 0,0 0 16,0 0-16,0-1 15,0 1-15,-21 21 16,0 0-16,0 0 16,0 0-16,21 21 0,-22-21 15,1 22-15,0-1 0,0 0 0,0 0 16,21 21-16,-21-20 0,21-1 0,0 0 15,0 0-15,0 0 0,0 0 16,0 1-16,0-1 0,21-21 16,0 0-16,0 0 0,0 0 0,0 0 15,22 0-15,-22 0 0,21 0 16,22-21-16,-22-1 0,0 22 0,22-21 16,-22 0-16,22 0 0,-22-21 0,0 20 15,-20 1-15</inkml:trace>
  <inkml:trace contextRef="#ctx0" brushRef="#br0" timeOffset="48207.7">15536 10668 0,'-21'85'0,"42"-170"0,-42 106 16,21 0 0,-21 1-16,0-1 0,0 0 0,-1 0 15,22 0-15,-21 0 0,0 22 0,21-22 16,-21 0-16,21 0 16,0 0-16,0 1 15,21-22 1,0-22-1,0 1-15,-21 0 0,22 0 16,-1 0-16,-21 0 0,21-1 16,0 1-16,0-21 0,-21 21 15,21-22-15,1 22 0,-1 0 0,-21 0 16,21 0-16,0 21 0,-21 21 16,0 0-1,0 0-15,0 0 0,0 22 0,0-22 16,0 0-16,0 21 0,0-20 0,0-1 15,21 0-15,0 0 0,1-21 16,-22 21-16,21-21 0,0 0 0,0 0 16,21 0-16,-20 0 0,-1 0 15,21 0-15,-21-21 0,22 21 0,-22-21 16,21 0-16,0 0 0,1-1 16,20-41-16,-20 21 0,-22-1 15,21 1-15,-21-22 0,22 22 16,-22 0-16,0-22 0,0 22 0,0 21 15,-21 0-15,0-1 0,0 1 0,-21 21 16,0 21-16,0 1 16,0 20-16,-22-21 0,22 21 0,-21 1 15,21 20-15,-1-20 0,1-1 0,21 0 16,0 1-16,0-22 16,0 21-16,0 0 0,43 1 15,-22-22-15,21 0 0,-21 0 0,22 0 16,-1 1-16,-21-22 0,0 0 15,22 0-15,-22 0 0,0 0 0,-21-22 16</inkml:trace>
  <inkml:trace contextRef="#ctx0" brushRef="#br0" timeOffset="48354.32">16087 10647 0,'21'0'15,"21"0"-15,-21 0 0,22 0 0,-1 0 16,21 0-16,1 0 0,-1 0 16,22 0-16,0-21 0</inkml:trace>
  <inkml:trace contextRef="#ctx0" brushRef="#br0" timeOffset="48578.32">17674 10626 0,'-42'0'16,"21"0"-16,-1 21 0,1-21 0,0 21 15,21 21-15,-21-20 0,0-1 0,0 0 16,21 21-16,-22-21 0,22 1 16,0-1-16,0 0 0,0 0 0,0 0 15,0 0-15,0 1 0,22-22 16,-1 0-1,-21-22 1</inkml:trace>
  <inkml:trace contextRef="#ctx0" brushRef="#br0" timeOffset="48739.74">17484 10372 0,'0'0'0,"-22"-21"0,22-1 0,0 1 16,-21 21-16,0 0 0,21-21 15,0 42 1,0 0 0,0 1-16,21-1 0,0 0 15,1 0-15</inkml:trace>
  <inkml:trace contextRef="#ctx0" brushRef="#br0" timeOffset="49117.56">17949 10583 0,'0'0'0,"-21"64"16,21-43 0,0 0-16,-21 22 0,21-22 0,0 0 15,0 21-15,0-21 0,0 1 16,0 20-16,0-21 0,0 0 0,0 0 16,0 1-16,0-1 0,21-21 15,-21-21 16,0-1-31,0 1 16,0 0-16,0 0 16,0-21-16,0 20 0,0-20 0,21 0 0,22-43 15,-1 64-15,-21-21 16,21-1-16,1 22 0,-1 0 16,-21 21-16,22 0 0,-1 0 0,-21 21 15,21 0-15,-20 22 0,-1-22 0,0 21 16,0-21-16,-21 22 0,0-1 15,0-21-15,0 21 0,0-20 0,-21-1 16,21 0-16,-21 0 0,0 0 0,-1 0 16,1-21-16,0 22 15,0-22-15</inkml:trace>
  <inkml:trace contextRef="#ctx0" brushRef="#br0" timeOffset="49456.29">19727 10351 0,'0'-22'16,"0"44"-16,0-86 0,0 43 0,0 0 15,0 0-15,-21 21 16,21 21 0,-21 0-16,0 21 0,21 1 0,-21 20 15,-1-21-15,22 22 0,0-1 0,-21 1 16,0-1-16,21 1 0,-21-22 16,21 1-16,0-1 0,-21 0 0,0 1 15,21-22-15,-22 21 0,22-21 0,-21-21 16,21 21-16,-21-21 15,0 0-15,0 0 16,0-21-16</inkml:trace>
  <inkml:trace contextRef="#ctx0" brushRef="#br0" timeOffset="50164.57">19050 10753 0,'-21'-21'16,"42"42"-16,-42-64 0,21 22 0,0 0 0,21 21 31,0 0-31,0 0 0,22 0 0,-1 0 15,21 0-15,1 0 0,21 0 0,-22 0 16,22 0-16,-1 0 0,1 0 16,0 0-16,-1 0 0,-20-21 0,-1 0 15,1 0-15,-1-22 0,-20 22 16,-1-21-16,-21-1 0,0 1 16,1 0-16,-22-1 0,0 1 0,0 21 15,0 0-15,0 0 0,0-1 16,-22 22-16,1 0 0,0 22 15,0 20-15,-21 0 0,20 1 0,1 20 16,0 1-16,-21-1 0,21-21 16,-1 22-16,1-1 0,0-20 0,0-1 15,21 0-15,-21 1 0,21-1 16,0-21-16,0 0 0,0 1 0,0-1 16,0 0-16,21-21 0,0 0 15,0 0-15,0 0 0,1-21 16,-1 21-16,0-21 0,-21-1 15,21 1-15,0 0 0,0 0 0,1 0 16,20-22-16,-21 22 0,0 0 16,0-21-16,1 21 0,-1 21 15,0-22-15,0 22 0,-21 22 16,0-1-16,0 0 0,0 0 16,0 0-16,0 22 0,0-22 15,0 21-15,0-21 0,0 0 0,0 1 16,0 20-16,0-21 0,21 0 0,0 0 15,1 1-15,20-22 0,-21 21 16,21 0-16,1-21 0,-1 0 0,22 0 16,-22 0-16,0 0 0,1 0 0,-1-21 15,0 0-15,1-1 0,-1 1 16,0 0-16,-21 0 0,22 0 16,-22-22-16,0 22 0,0-21 0,-21 21 15,0 0-15,0-1 0,0 1 16,0 0-16,-21 21 0,0 0 15,0 21-15,0 0 0,-22 1 0,22-1 16,0 0-16,21 0 0,0 0 16,0 0-16,0 1 0,0-1 0,0 0 15,0 0-15,21-21 0,21 21 0,-20 0 16,-1-21-16,21 22 0,-21-22 16,22 0-16,-1 0 0,0 0 15,1 0-15,-1 0 0,0 0 0</inkml:trace>
  <inkml:trace contextRef="#ctx0" brushRef="#br0" timeOffset="50924.18">14944 12510 0,'0'0'0,"-43"0"0,22 0 0,-21 0 0,21 0 16,-1-22-16,22 1 0,0 0 16,0 0-16,0 0 15,0 0-15,0-1 0,0-20 0,0 21 16,0-43-16,0 43 15,0-21-15,0 21 0,0-22 0,-21 22 16,0 0-16,-21 0 0,21 21 0,-22 0 16,22 0-16,-21 0 0,-1 21 15,1 0-15,0 0 0,-1 22 0,22-22 16,-21 21-16,21 1 0,-22-22 16,22 21-16,0 0 0,0 1 15,0-22-15,21 21 0,0-21 0,0 1 0,0-1 16,0 0-16,0 0 0,21-21 15,0 0-15,21 0 0,1 0 16,-1 0-16,0-21 0,22 0 0,-22 0 16,22-22-16,-1 1 0,-20 0 0,20-1 15,-21 1-15,1-22 0,-1 1 16,0-22-16,1 22 0,-22-1 0,0 1 16,0-1-16,-21 1 0,0-1 0,0 22 15,0 0-15,0-1 0,0 22 16,-21 21-16,0 21 15,21 0-15,0 22 0,-21-1 16,21 0-16,-21 22 0,21-22 16,0 22-16,0-1 0,0 1 0,0-1 15,0 1-15,21-1 0,0-20 0,-21-1 16,21 0-16,-21 1 0,21-1 16,0 0-16,1-21 0,-1 1 0,0-1 15,0 0-15,0 0 0,0-21 0,1 0 16,-1 0-16</inkml:trace>
  <inkml:trace contextRef="#ctx0" brushRef="#br0" timeOffset="51248.54">15409 12298 0,'0'0'0,"0"-42"0,0 20 0,0-20 0,0 0 16,0-1-16,0 22 0,0 0 16,0 0-16,0 0 0,0 0 0,21 21 15,1 0-15,-1 0 0,0 0 16,21 21-16,-21 0 0,1 0 0,20 0 15,-21 22-15,0-22 0,22 21 16,-22 0-16,0-20 0,0 20 0,0-21 16,-21 21-16,0-20 0,0-1 0,0 21 15,0-21-15,-21 0 16,0 1-16,0-22 0,0 0 0,-1 0 16,1 0-16,0 0 15,21-22-15,0 1 0,-21 0 0,21 0 16,0 0-16,0 0 0,0-22 15,0 1-15,0 21 0,0-22 0,42-41 16,-21 41-16,1 1 0,-1 0 16,21-1-16,0 1 0,1 21 15,-1 0-15,0-22 0,1 43 0,20-21 16</inkml:trace>
  <inkml:trace contextRef="#ctx0" brushRef="#br0" timeOffset="51772.23">16362 11896 0,'0'0'0,"0"21"0,0 21 0,0 1 16,-43 20-16,22-42 15,0 22-15,0-22 0,-21 21 16,20-21-16,1 22 0,0-22 0,21 0 16,0 0-16,0 0 0,0 0 0,0 1 15,21-22-15,0 21 0,1-21 16,20 0-16,0 0 0,1 0 0,20 0 16,-21 0-16,22 0 0,-22-21 15,1 21-15,-1-22 0,0 1 0,-21 0 16,1 21-16,-22-21 0,0-43 15,0 43-15,-22 0 0,1-21 16,0 21-16,-21-1 0,-1-20 0,1 21 16,0 0-16,21 0 0,-22-1 0,22 1 15,0 0-15,0 21 16,21-21-16,0 0 0,21 21 16,0 0-16,0 0 0,0 0 0,22 0 15,-1 0-15,0 0 0,1 21 16,-22 0-16,21 21 0,1-20 0,-1 20 15,-21 0-15,21 1 0,-20-1 0,-1 21 16,0-20-16,0 20 0,-21-20 16,21 20-16,-21 1 0,0-1 0,0 22 15,-21-22-15,0 22 0,0-22 0,0 22 16,-22 0-16,22-22 0,-21 22 16,-1-22-16,22 22 0,-21-21 0,0 20 15,20-20-15,-20-1 0,21 1 16,0-1-16,0 1 0,-1-1 0,1-20 15,21-1-15,0-21 0,0 0 16,-21 0-16,21 1 0,0-44 16,0 1-1,21 0-15,0-21 0,1-1 0,-1 1 16,0-21-16,21-1 0,-21 1 16,22-22-16,-22 0 0</inkml:trace>
  <inkml:trace contextRef="#ctx0" brushRef="#br0" timeOffset="52037.29">16827 12806 0,'22'-85'0,"-44"170"0,65-276 0,-43 107 15,0-1-15,0 0 16,0 22-16,21-22 0,-21 43 0,0-22 16,21 22-16,-21 0 0,21 21 0,0-22 15,1 22-15,-1 21 0,0 0 16,0 0-16,0 0 0,22 0 0,-22 21 16,21 0-16,-21 22 0,22-1 15,-22-21-15,0 22 0,0-1 0,0 0 16,-21-21-16,0 22 0,0-1 0,-21-21 15,0 0-15,0 1 0,-22-1 16,1 0-16,21 0 0,-21-21 0,-1 0 16,22 21-16,0-21 0,0 0 0,0 0 15,21-21 1,21 21-16,0-21 16,21 21-16,-21-21 0,22 0 0,-1 21 15,0-22-15</inkml:trace>
  <inkml:trace contextRef="#ctx0" brushRef="#br0" timeOffset="52494.25">17992 12150 0,'21'-21'0,"-42"42"0,63-64 15,-21 22-15,-21 0 0,0 0 0,0 0 16,-21 21-16,-21 0 16,20 21-16,-20-21 0,21 21 15,-21 21-15,-1-20 0,1-1 16,21 21-16,-22 0 0,1-20 0,21 20 15,0-21-15,0 21 0,-1-20 16,22 20-16,0-21 0,0 0 0,0 22 16,22-22-16,-1-21 15,21 0-15,-21 0 0,22 0 16,-22 0-16,21 0 0,0-21 0,-20-1 16,20 1-16,0 0 0,-21 0 0,1-21 15,20-1-15,-21 1 0,0-22 16,0 1-16,1-1 0,-1 1 0,0-1 15,-21 22-15,0-21 0,0 20 16,0 1-16,0 0 0,0 20 16,0 1-16,-21 21 15,0 21-15,-1 22 0,22-22 16,-21 21-16,0 22 0,21-22 16,-21 22-16,21-1 0,0-21 0,0 22 15,0-22-15,0 1 0,0 20 0,0-42 16,0 22-16,0-22 0,21 21 15,0-21-15,0 0 0,1-21 0,-1 22 16,0-22-16,21 0 0,-21 0 0,22 0 16,-1 0-16,0-22 0,1 22 0,20-21 15,-20 0-15</inkml:trace>
  <inkml:trace contextRef="#ctx0" brushRef="#br0" timeOffset="53636.31">18838 12213 0,'-21'43'15,"42"-86"-15,22 1 0,-43 21 0,0 0 16,0-1-16,-22 44 15,1-22-15,0 21 16,0 0-16,0 21 0,0-21 16,-1 1-16,1 41 0,21-42 15,0 22-15,0-22 0,0 0 16,0 0-16,0 0 0,0 0 16,21 1-16,1-22 0,-1 21 0,21-21 15,-21 0-15,0 0 0,22 0 0,-22 0 16,21 0-16,-21 0 0,22 0 15,-22 0-15,0-21 0,0-1 0,0 1 16,1 21-16,-22-42 0,21 21 0,-21 0 16,0-22-16,0 1 0,0 0 15,-43-1-15,22 22 0,0-21 0,0 21 16,-21-1-16,-1 22 0,22 0 0,-21 0 16,-1 0-16,1 22 0,0-1 15,21 0-15,-1 0 0,1 0 0,21 22 16,0-22-16,0 0 0,0 0 0,21 0 15,1 0-15,-1 1 0,21-1 16,-21-21-16,22 0 0,-1 21 16,-21-21-16,21 0 0,1 0 0,-1 0 15,0 0-15,-20-21 0,20 0 0,0-1 16,1 22-16,-1-21 0,0 0 16,1 0-16,-1 0 0,0 0 15,1-1-15,-22 22 0,0-21 0,0 21 0,0 0 16,-21 21-1,0 1-15,-21-1 0,21 21 16,-21-21-16,0 0 0,0 1 0,21-1 16,-22 0-16,22 0 0,-21 21 15,21-20-15,0-1 16,21-21 0,1 0-16,-1 0 0,0 0 15,0 0-15,0 0 0,22 0 0,-22-21 16,21 21-16,-21-22 0,0 1 0,22 21 15,-22-21-15,0 0 0,0 0 16,0 0-16,1-1 0,-1-20 0,-21 21 16,21 0-16,-21 42 31,0 0-31,0 21 0,0-20 16,0-1-16,0 0 0,0 0 0,0 0 15,0 0 1,0 1-16,21-22 0,0 21 15,0-21-15,1 0 0,-1 0 0,0 0 16,0 0-16,0 0 0,0 0 16,1 0-16,-22-21 0,21-1 15,-21 1-15,0 0 16,0 0-16,0-21 0,0 20 0,0-20 16,0 0-16,0 21 0,0-22 15,0 1-15,21 0 0,-21-1 0,42 22 16,1-21-16,-1 21 15,0 21-15,-21 0 0,22 21 0,-22 0 16,21 0-16,-21 0 0,1 22 16,20-22-16,-42 21 0,21-21 0,-21 22 15,0-22-15,0 21 0,0-21 16,0 0-16,0 22 0,-21-22 0,21 0 16,-21 0-16,0 0 0,21 1 15,0-44 16,0 1-15,0 0-16,0 0 0,21 0 16,0 0-16,0-1 0,0 1 0,0-21 15,22 21-15,-1-22 0,0 1 16,22 0-16,-22-1 0,22 22 16,-22-21-16,22 21 0,-22 21 0,0 0 15,-21 0-15,22 21 0,-22 0 0,0 21 16,-21-20-16,0 20 0,0 0 15,0-21-15,0 22 0,0-1 0,-21-21 16,-21 22-16,20-22 0,1 21 0,-21-21 16,0 22-16,20-43 15,22 21-15</inkml:trace>
  <inkml:trace contextRef="#ctx0" brushRef="#br0" timeOffset="53800.79">21802 12679 0,'0'0'16,"-22"0"-16,1 0 16,0 0-1,0 0-15,0-21 16</inkml:trace>
  <inkml:trace contextRef="#ctx0" brushRef="#br0" timeOffset="77593.14">2307 7832 0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25:38.3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572 0,'0'-22'16,"0"1"0,0 0-16,0 0 15,0 0-15,0 0 16,0-1 0,0 1-16,0 0 15,0 0-15,0 0 0,0 0 16,0-1-1,-21 22 32,21 22-47,0 20 0,0-21 16,0 21-16,0-20 0,0 20 16,0 0-16,0 22 0,0-22 15,0 0-15,0 22 0,0-1 0,0-20 16,0 20-16,0 1 0,0-22 15,0 0-15,0 1 0,0-1 16,0 0-16,0 1 0,0-1 0,0-21 16,0 0-16,0 1 0,0-1 15,0 0 1,0-42 15,0 0-31,0-1 0,0 1 16,0-21-16,0 21 0,0 0 15,-21-22-15,21 22 0,-21-21 0</inkml:trace>
  <inkml:trace contextRef="#ctx0" brushRef="#br0" timeOffset="591.95">1143 572 0,'0'0'15,"0"-22"-15,-21 1 0,0 0 16,21 0-16,-22 21 0,22-21 0,0 0 16,0-1-16,0 1 0,0 0 15,0 0-15,0 0 0,0 0 16,22-1-16,-1 1 0,0 0 15,21 0-15,1 0 0,-1 0 0,21-1 16,-20 1-16,20 21 16,-20-21-16,20 21 0,1 0 0,-22 0 15,0 0-15,1 21 0,-1 0 16,0 1-16,1 20 0,-1-21 16,-21 21-16,21 1 0,-20 20 0,20-20 15,-21-1-15,0 21 0,22-20 16,-22 20-16,0-20 0,21 20 0,-21 1 15,1-22-15,-1 21 0,0 1 16,0-22-16,-21 22 0,21-22 16,-21 0-16,0 22 0,-21-22 15,0 1-15,-21-1 0,20 0 0,-20 1 16,0-1-16,-22 0 0,1-21 16,-1 22-16,-20-1 0,-1 0 15,21-20-15,-20-1 0,-1 0 16,0 0-16,22-21 0,-1 0 0,22 0 15,-21 0-15,20 0 0,1-21 16,21 0-16,-22 21 0,22-21 0,0-1 16,21 1-16,0 0 0,0 0 15,-21 0-15,21 0 0,0-1 16,0 1-16,0 0 0,21 0 16,0 21-16,0-21 15,1 0-15,-1 21 0</inkml:trace>
  <inkml:trace contextRef="#ctx0" brushRef="#br0" timeOffset="1155.74">2265 1058 0,'21'-84'16,"0"63"-16,0-1 15,0 1-15,1 21 16,-1-21-16,0 21 0,21 0 15,-21 0-15,1 0 0,20 0 16,-21 0-16,21 21 0,-20 0 16,20 1-16,0-1 0,-21 21 0,1-21 15,20 0-15,-21 22 0,-21-1 16,21-21-16,-21 22 0,21-22 16,-21 21-16,0-21 0,0 22 15,0-22-15,0 0 0,-21 0 0,0 0 16,21 0-16,-21 1 0,0-22 15,0 0-15,-1 0 16,22-22 0,-21 22-16,21-21 0,0 0 0,0 0 15,0-21-15,0 20 0,0 1 16,0-21-16,0 21 0,0 0 0,0-22 16,21 22-16,1-21 0,-22 21 15,21-1-15,0 1 0,0 0 16,0 0-16,0 0 0,1 0 15,-1 21-15,0-22 16,0 22-16,0 0 0,0 0 0,1 0 16,-1 0-16</inkml:trace>
  <inkml:trace contextRef="#ctx0" brushRef="#br0" timeOffset="1584.5">3302 931 0,'-42'43'32,"20"-22"-32,22 0 0,-21 0 15,0 0-15,21 1 0,-21-1 16,0 21-16,21-21 0,0 22 0,0-22 16,-21 0-16,21 21 0,-22-21 15,22 1-15,0-1 0,0 0 0,0 0 16,0 0-16,0 0 0,22-21 15,-1 0-15,0 22 0,0-22 0,21 0 16,-20 0-16,20 0 0,0 0 16,1-22-16,-1 1 0,-21 0 15,21 0-15,1 0 0,-22 0 16,0-1-16,0 1 0,-21 0 0,0-21 16,0 21-16,0-22 0,-21 22 15,0-21-15,-21 21 0,20-22 16,1 22-16,-21 0 0,21 0 0,0 21 15,-22 0-15,22 0 0,0 0 16,0 0-16,0 0 0,-1 0 16,22 21-16,0 0 15,0 0-15,22-21 16,-22 21-16,21-21 0,21 0 16,-21 0-16,0 0 15,22 0-15</inkml:trace>
  <inkml:trace contextRef="#ctx0" brushRef="#br0" timeOffset="1955.28">3979 826 0,'-21'21'0,"0"0"0,21 21 15,0-21-15,0 22 0,0-22 16,-21 21-16,21 1 0,0-1 0,0 0 15,0 1-15,0-1 0,0 21 16,0-20-16,-21 20 0,21-20 16,-22 20-16,22 22 0,-21-22 0,0 22 15,21-22-15,-21 22 0,0 0 16,0-1-16,-1 1 0,1-21 0,21 20 16,-21 1-16,0 0 0,0-22 15,21 22-15,0-22 0,-21 1 0,21-22 16,0 22-16,0-22 0,-22-21 15,22 21-15,0-20 0,0-1 0,0 0 16,22-42 15,-1 0-31,-21-22 16,21 22-16,0-42 0,0 20 0,0-20 16,22-1-16,-22-20 0,0 20 15</inkml:trace>
  <inkml:trace contextRef="#ctx0" brushRef="#br0" timeOffset="2300.09">3810 1143 0,'0'0'0,"-21"-42"0,21 21 0,-21-1 0,21-20 16,0 21-16,0 0 0,0 0 15,0-1-15,0 1 16,0 0-16,0 0 0,21 0 0,0 21 15,21-21-15,-21-1 0,22 22 16,-1-21-16,0 21 0,1 0 0,-1 0 16,0 0-16,22 0 0,-22 21 15,1-21-15,-22 22 0,0-1 0,0 21 16,-21-21-16,0 22 16,0-1-16,0 0 0,-42-21 0,21 22 0,-22-1 15,1-21-15,0 22 0,-1-22 16,1 0-16,0 0 0,20 0 0,-20 0 15,21 1-15,0-22 16,0 0-16,-1 0 0,44 0 31,-1-22-31,0 1 0,0 0 0,0 0 16</inkml:trace>
  <inkml:trace contextRef="#ctx0" brushRef="#br0" timeOffset="4567.79">4974 572 0,'0'0'16,"0"-22"-16,0 1 0,0 0 16,-21 21-16,0 21 31,0 0-31,-1 1 0,22 20 0,-21-21 16,0 21-16,0 22 0,0-22 15,-22 22-15,22-1 0,-21 1 16,21-1-16,-22-20 0,1 20 15,21-21-15,-21 1 0,20-1 0,-20 0 16,21-20-16,0 20 0,21-21 16,-21 0-16,21 0 0,0-42 31,0 0-31,0 0 16,0 0-16,0 0 0,0-22 15,0 22-15,21-21 0,-21-1 0,21 1 16,0 0-16,-21-1 0,21 1 15,-21 21-15,0-21 0,21 20 16,1 1-16,-22 0 0,21 0 0,0 42 31,0 21-31,0-20 0,-21-1 16,21 21-16,-21 0 0,22-20 16,-1 20-16,-21 0 0,21 1 0,0-22 15,0 21-15,0-21 0,1 22 16,-1-22-16,0 0 0,21 0 0,-21 0 15,22-21-15,-22 21 0,21-21 0,-21 0 16,22 0-16,-1 0 0,-21 0 16,43 0-16,-43-21 15,21 0-15,-21 0 0,1 0 16,20-22-16,-21 1 0,0 0 0,0-1 16,-21 1-16,0-21 0,0-1 15,0 1-15,0-1 0,0 1 0,-21-1 16,0 1-16,0-1 0,0 22 15,0-22-15,-1 22 0,-20 0 0,21-1 16,-21 22-16,-1-21 0,22 21 16,-21 21-16,-1 0 0,1 0 0,0 0 15,-1 0-15,-20 21 0,21 0 16,-1 21-16,1 1 0,0-1 16,-1 0-16,22 22 0,0-22 15,21 22-15,0-1 0,0 1 16,0-22-16,21 21 0,0-20 0,22-1 15,-22 0-15,0 1 0,21-22 16,1 21-16,-1-21 0,0 1 0,1-1 16,-1 0-16,0-21 0,1 0 15,-1 0-15,43 0 0,-43 0 16,-21 0-16,21 0 0,1-21 16,-1 21-16,0-21 0,1-22 15,-22 22-15,21 0 0,1 0 0,-22-22 16,21 22-16,-21-21 0,22 21 15,-22-22-15,0 22 0,0 0 16,0 0-16,-21 0 0,0 0 0,21-1 16,-21 1-1,0 42 1,-21 1 0,0-1-16,21 0 0,-21 21 0,0-21 15,0 22-15,21-1 0,-22-21 16,1 22-16,21-1 0,0-21 0,0 21 15,-21-20-15,21-1 0,0 0 16,0 21-16,0-21 0,0 1 16,0-1-16,21-21 0,0 0 15,1 0-15,20 0 0,-21 0 16,21 0-16,-20 0 0,20-21 0,0-1 16,1 1-16,-22 0 0,21 0 15,-21-21-15,22 20 0,-22-20 0,0 0 16,-21-1-16,0 1 0,0 21 15,0-21-15,0-1 0,0 22 0,0 0 16,-21 0-16,0 0 0,-1-1 16,1 22-16,-21 0 0,21 0 0,-22 0 15,22 22-15,-21-1 0,0 0 16,20 0-16,1 0 0,-21 22 16,42-22-16,-21 0 0,21 21 0,0 1 15,0-22-15,0 0 16,0 0-16,21 0 0,21-21 15,-21 21-15,1-21 0,20 0 16,0 0-16,1 0 0,-1-21 16,-21 0-16,21 21 0,1-21 0,-1 0 15,-21 0-15,22-1 0,-22-20 16,0 21-16,0 0 0,0 0 0,0-1 16,1 1-16,-22 0 0,21 0 15,-21 42 16,0 0-31,0 0 0,0 1 16,0-1-16,0 21 0,-21-21 16,21 22-16,0-1 0,0-21 15,0 21-15,0-20 0,0-1 0,0 21 16,0-21-16,0 0 0,0 1 0,0-1 16,21-21-16,0 21 15,21-21-15,-21 0 0,1 0 16,-1 0-16,21-21 0,-21 0 15,22-1-15,-22 1 0,21 0 0,-21 0 16,22-21-16,-22 20 0,0-20 16,21 21-16,-21-21 0,-21 20 0,22-20 15,-22 21-15,21 0 0,-21 0 16,0-1-16,0 44 31,0-1-31,-21 0 0,-1 0 16,22 0-16,0 0 0,-21 1 15,21 20-15,0-21 0,0 0 0,0 22 16,0-22-16,0 0 0,0 0 16,0 0-16,21 0 0,1-21 15,-1 0-15,0 0 0,0 0 16,0 0-16,0 0 0,1 0 0,-1 0 16,21 0-16,-21 0 0,0-21 15,-21 0-15,22 0 0,-22 0 0,21 0 16,-21-22-16,0 22 0,0-21 15,0 21-15,0-22 0,0 1 16,-21 21-16,-1-22 0,22 1 16,-21 21-16,21 0 0,-21 0 0,21-1 15,0 1-15,0 0 0,0 0 0,21 0 16,0 21-16,1 0 16,-1 0-16,0 0 0,21 0 15,-21 0-15,22 0 0,-22 0 0,0 21 16,21-21-16,-20 42 0,-1-21 0,21 1 15,-21 20-15,0-21 16,-21 21-16,0 1 0,22-22 0,-22 21 16,0-21-16,0 22 0,0-22 15,0 0-15,0 21 0,0-20 0,0-1 16,0 0-16,0 0 16,-22-21-16,1-21 31,21 0-31,0 0 0,0-22 15,0 22-15,0-21 0,0 21 16,0-22-16,0 1 0,0-22 0,21 22 16,1 0-16,-1-1 0,0 1 15,21 0-15,-21 21 0,22-22 16,-1 22-16,0 21 0,-20 0 16,20 0-16,0 0 0,1 0 0,-1 21 15,0 0-15,1 1 0,-22 20 16,0 0-16,0 1 0,0-1 0,-21 0 15,0 22-15,0-22 0,0 0 0,0-20 16,-21 20-16,0 0 0,0-21 16,0 1-16,21-1 0,-22 0 0,1-21 15,0 0-15,0 0 0,0 0 16,21-21 0</inkml:trace>
  <inkml:trace contextRef="#ctx0" brushRef="#br0" timeOffset="5127.46">9525 127 0,'0'0'0,"0"-21"15,21-64 1,-21 106 0,0 1-16,0-1 0,0 21 15,0 0-15,-21 1 0,21 20 16,-21 1-16,0-1 0,-1 1 0,1 20 15,-21 1-15,21 21 0,-22-21 16,1-1-16,0 22 0,-1-21 0,1-22 16,-21 22-16,20 0 0,1-22 15,0 1-15,-1-1 0,1 1 0,0-22 16,20 0-16,1 1 0,0-1 16,0-21-16,21 0 0,0 0 15,21-42 1,0 0-16,22 0 15,-22-21-15,0-1 0,21 1 0,1 0 16</inkml:trace>
  <inkml:trace contextRef="#ctx0" brushRef="#br0" timeOffset="5868.04">10350 254 0,'0'0'0,"-21"0"15,21 21 1,-21 0-16,0 22 0,0-1 0,21 0 16,-21 1-16,-1-1 0,1 22 15,0-1-15,0 1 0,-21-1 0,20 1 16,1 20-16,-21-20 0,21-1 15,0 1-15,-22-22 0,22 0 0,0 1 16,-21-1-16,20 0 0,1-20 16,0-1-16,0 0 0,21 0 0,0 0 15,-21-21-15,21-21 32,0 0-32,0 0 0,0 0 0,0-22 15,0 1-15,0 0 0,0-1 16,0 1-16,21-22 0,-21 22 0,21-21 15,-21 20-15,21 1 0,0 0 16,-21-1-16,22 22 0,-22 0 0,21 0 16,0 0-16,0 42 15,0 0-15,-21 21 16,0-21-16,21 22 0,1-1 16,-1 0-16,-21 1 0,21-1 0,-21 0 15,21 1-15,0-1 16,0-21-16,1 22 0,-22-22 0,42 0 15,-21 0-15,0 0 0,0-21 16,22 0-16,-22 21 0,21-21 0,1 0 16,-22 0-16,21 0 0,-21-21 0,22 0 15,-22 0-15,21 0 0,-21 0 16,0-1-16,22-20 0,-43 0 0,21-1 16,0 1-16,-21 21 0,21-21 15,-21 20-15,0 1 0,0 0 16,0 42-1,-21 22-15,0-22 16,21 0-16,-21 21 16,21-21-16,0 22 0,-21-22 0,21 0 15,0 21-15,-22-20 0,22-1 16,0 0-16,0 0 0,0 0 16,0-42 15,22 0-16,-1 0-15</inkml:trace>
  <inkml:trace contextRef="#ctx0" brushRef="#br0" timeOffset="6052.94">10837 677 0,'0'0'16,"0"-21"-16,0 0 0,-21 0 15,0 21-15,0 0 0,0 0 16,-1 0-16,22 21 31,0 0-15,0 0-16,22-21 0,-1 22 15,0-22-15,0 21 0,0 0 0,0-21 16</inkml:trace>
  <inkml:trace contextRef="#ctx0" brushRef="#br0" timeOffset="6456.7">11515 804 0,'0'0'0,"21"-42"31,-21 21-15,-21 21-16,-1 0 0,-20 0 16,21 0-16,0 0 0,0 0 0,-1 0 15,-20 21-15,21 0 0,0 0 16,0-21-16,-1 22 0,22-1 15,0 0-15,0 0 0,0 0 0,0 0 16,0 1-16,22-1 16,-1-21-16,21 21 0,-21 0 15,0-21-15,22 21 0,-22 0 0,21 1 16,-21-1-16,1-21 0,-1 21 16,0 0-16,-21 0 0,0 0 0,0 1 15,0-1-15,0 0 16,-21 0-16,0-21 0,-1 21 15,-20-21-15,0 21 0,-1-21 0,1 0 16,0 0-16,-22 0 0,22 0 16,21 0-16,-22 0 0,22 0 15,-21 0-15,21-21 0,0 0 16,21 0-16,0 0 16,0 0-16,0-1 0,0 1 15</inkml:trace>
  <inkml:trace contextRef="#ctx0" brushRef="#br0" timeOffset="6807.5">12128 360 0,'0'0'0,"0"-21"0,0 0 16,-21 21-1,0 0 1,0 42-16,0-21 0,0 21 16,21 1-16,-22-1 0,1 0 0,0 1 15,0 20-15,0 1 0,0-22 16,-1 22-16,1-1 0,0 1 0,21-1 16,0-21-16,0 43 0,0-43 15,0-20-15,0 20 0,0-21 16,0 0-16,21-21 0,0 21 0,1-21 15,-1 0-15,0 0 16,0 0-16,21 0 0,-20 0 0,-1 0 16,21 0-16,-21-21 0,0 0 0,1 0 15,-1 0-15,0 0 0,0-1 16,0 1-16,-21-21 0</inkml:trace>
  <inkml:trace contextRef="#ctx0" brushRef="#br0" timeOffset="6988.4">11874 847 0,'-21'0'16,"42"0"-16,-84 0 0,42 0 0,21-21 16,-21 21-16,42 0 47,21 0-47,-21 0 0,22 0 0,-1-22 15,0 22-15,1-21 0,20 21 16,-21-21-16,22 21 0,-22-21 0,22 0 15</inkml:trace>
  <inkml:trace contextRef="#ctx0" brushRef="#br0" timeOffset="7352.19">12912 381 0,'0'-21'0,"0"42"0,0-63 0,0 21 15,-22 21 1,22 21 0,0 0-16,0 0 0,-21 21 15,21 1-15,0-1 0,0 0 0,-21 1 16,0 20-16,0-20 0,0 20 15,-1 1-15,1-1 0,21 1 0,-21-22 16,0 21-16,0-20 16,21-1-16,0 0 0,0-20 0,0-1 15,0 21-15,0-21 16,0 0-16,21-42 31,0 21-31,-21-21 16,21 0-16</inkml:trace>
  <inkml:trace contextRef="#ctx0" brushRef="#br0" timeOffset="7952.14">12785 677 0,'0'0'0,"0"-42"0,0 0 0,0-1 16,0 22-16,0-21 0,0 21 16,0 0-16,0-1 0,0-20 15,0 21-15,0 0 0,0 0 0,21-1 16,0 1-16,21 0 0,-21 21 15,22-21-15,-1 21 0,0 0 0,1 0 16,-22 0-16,21 21 0,1 0 16,-1 0-16,-21 22 0,0-22 0,0 21 15,-21 1-15,0-1 0,0-21 16,0 21-16,-21 1 0,-21-1 0,0 0 16,-1 1-16,1-22 0,-22 21 15,22-21-15,-21 22 0,20-22 16,1 0-16,21 0 0,0-21 15,-1 21-15,1-21 0,0 0 16,21-21 0,0 0-16,21 21 0,0-21 0,1 0 15,-1 0-15,0-1 0,0 1 16,21 21-16,-20-21 0,20 21 0,-21 0 16,21 0-16,1 0 0,-22 0 15,21 0-15,1 0 0,-1 21 0,-21 0 16,21 1-16,1-1 0,-22 0 15,21 0-15,-21 21 0,1-20 16,-1 20-16,0-21 0,0 21 0,-21-20 16,0-1-16,0 21 0,0 0 15,0-20-15,-42 20 0,-22 0 16,22-42-16,-22 21 16,22 1-16,-21-1 0,-1-21 0,1 21 15,-1-21-15,22 0 0,-22 0 16,22 21-16,0-21 0,-1 0 0,1 0 15,0 0-15,20 0 0,1 0 0,0 0 16,0 0-16,0 0 0,42 0 47,21 0-47,-21 0 16,22-21-16,-22 0 0,42 21 0</inkml:trace>
  <inkml:trace contextRef="#ctx0" brushRef="#br0" timeOffset="8807.67">13928 741 0,'0'-21'0,"0"42"16,0-63-16,-22 42 15,1 0-15,0 0 0,0 0 16,0 21-1,0 0-15,-1 0 0,1 0 0,21 22 16,-21-1-16,0 0 0,0 1 16,21-1-16,0-21 0,-21 21 0,21 1 15,0-22-15,-22 21 0,22-21 0,0 1 16,0-1-16,0 0 0,0 0 16,0 0-16,22-21 15,-1 0-15,0 0 0,0 0 16,0 0-16,0-21 15,-21 0-15,22 0 0,-22 0 16,0-1-16,21 1 0,-21-21 16,21 0-16,-21 20 0,0-20 15,21 0-15,-21-1 0,21 1 0,0 0 16,1-1-16,-1 22 0,0-21 0,0 21 16,0 0-16,22-1 0,-1 1 15,0 0-15,1 0 0,-22 21 0,21 0 16,0 0-16,1 0 0,-1 0 15,-21 21-15,22 0 0,-22 0 0,0 22 16,0-1-16,-21 0 0,0 1 16,0-1-16,0 0 0,0 1 0,0-1 15,0 0-15,-21-20 0,0 20 16,21-21-16,0 21 0,-21-20 16,-1-1-16,22 0 0,-21-21 15,21 21-15,-21-21 16,0 0-16,21-21 31,0 0-31,21 0 0,-21-1 16,21-20-16,0 21 0,22-21 15,-22-1-15,0 1 0,21 0 0,-20-1 16,20 1-16,0-22 0,-21 22 16,22 21-16,-22-21 0,0 20 15,0 1-15,0 0 0,1 0 16,-22 0-16,0 42 31,0 21-31,-22-21 0,1 22 16,0-1-16,0 0 0,0 1 15,0-1-15,-1 0 0,1 1 0,21-1 16,-21 0-16,21 1 0,0-1 16,0-21-16,0 43 15,42-43-15,-20 0 0,-1 0 0,21-21 16,-21 21-16,22 1 0,-1-22 15,0 0-15,22 0 0,-22 0 0,22 0 16,-22 0-16,21 0 0,64-43 16,-63 22-16,-1 0 0,-20 0 15,-1 0-15,0-1 0,1 1 16,-1 0-16,-21-21 0</inkml:trace>
  <inkml:trace contextRef="#ctx0" brushRef="#br0" timeOffset="10051.95">2222 1969 0,'0'0'0,"-42"0"0,0 0 0,-1 0 15,1 0-15,0 0 0,-1 0 16,1 0-16,0 0 0,21 0 16,-22 0-16,22 0 0,-21 0 0,21-22 15,-1 22-15,1 0 0,0 0 16,0 0-16,0 0 0,42 0 62,21 0-62,-21 0 16,22 0-16,-1 0 0,0 0 0,22 0 16,-1 0-16,1 0 0,-1 0 15,22 0-15,21 0 0,-21 0 16,20 0-16,1 0 0,21 0 15,-21 0-15,0 0 0,21 0 0,-21-21 16,21 21-16,0-21 0,0 21 16,0 0-16,21 0 0,-21-21 0,21 21 15,-21 0-15,21 0 0,22-21 16,-22 21-16,0-21 0,0 21 0,0 0 16,22 0-16,-22-22 0,21 22 15,-21 0-15,22 0 0,-1-21 0,0 21 16,1-21-16,-1 21 0,21 0 15,-20 0-15,20-21 0,1 21 0,20 0 16,-20 0-16,21 0 0,-22-21 16,22 21-16,-1 0 0,1 0 15,0 0-15,-22 0 0,22 0 0,-22 0 16,22 0-16,-21 0 0,-22-21 16,21 21-16,1 0 0,-1 0 0,-20 0 15,-1 0-15,0 0 0,1 0 16,-1 0-16,0 0 0,1 0 0,-1 0 15,0 0-15,1 0 0,-1 0 16,149 0-16,-149 0 0,-21 0 16,0 0-16,0 0 0,1 0 15,105 0-15,-127 21 0,0-21 16,-22 0-16,1 0 16,0 0-16,-21 0 0,42 0 15,-64 0-15,-20 0 0,-1 0 16,-21 0-16,21 0 0,1 0 15,-22 0-15,0 0 16</inkml:trace>
  <inkml:trace contextRef="#ctx0" brushRef="#br1" timeOffset="25555.2">2053 3704 0,'0'21'0,"21"-21"141,-21-21-126,21 21 1,-21-21 0,22 21-1,-22-21 251,21 0-219,-21 0-32,0-1 1,0 1 0,0 0-16,0 0 15,0 0 1,0 0-16,0-1 0,0 1 16,0 0-1,0 0 1,-21 21-16,-1-21 15,1 0-15,0 21 16,0 0-16,0 0 0,0 0 16,-1 0-16,1 0 15,0 21-15,-21 0 0,21-21 0,-1 21 16,1 0-16,0 0 0,0 1 16,0-1-16,21 0 0,-21 0 15,-1 0-15,1 0 0,21 22 16,0-22-16,-21 0 0,21 0 0,-21 0 15,21 1-15,0-1 0,0 0 16,0 0-16,0 0 0,0 0 16,21 1-1,0-22-15,0 21 16,1-21-16,-1 0 0,0 0 0,0 21 16,0-21-16,0 0 0,1 21 15,-1-21-15,0 0 0,0 21 0,0 0 16,0-21-16,1 22 15,-1-1-15,0 0 0,-21 0 0,21 0 0,0 0 16,-21 1-16,0 20 16,21-21-16,-21 21 0,0-20 0,0-1 15,0 21-15,0-21 0,0 22 16,0-22-16,-21 0 0,21 0 0,-21 0 16,0 0-16,0 1 0,0-1 15,21 0-15,-43 0 0,22-21 0,0 21 16,-21-21-16,20 0 0,-20 21 15,0-21-15,-22 0 0,22 0 0,0 0 16,-22 0-16,22 0 0,-1 0 16,1 0-16,0-21 0,-1 0 0,1 21 15,21-21-15,-21-21 16,20 20-16,-20 1 0,21 0 0,0 0 16,21-21-16,0 20 0,0 1 15,0 0-15,0 0 0,0 0 16,0 0-16,0-1 0,0 1 15,0 0-15,21 21 16,0 0-16,0 0 16,0-21-1,1 21-15,-1 0 0,0 0 0</inkml:trace>
  <inkml:trace contextRef="#ctx0" brushRef="#br1" timeOffset="26080.17">2180 4276 0,'21'21'31,"0"-21"-31,1 0 16,-1 0-16,0 0 0,0-21 16,0 21-16,0-21 0,1 21 15,-1-22-15,21 1 0,-21 0 0,22 0 16,-22-21-16,0 20 0,21 1 16,-21 0-16,1-21 0,-22 21 0,0-1 15,0 1-15,0 0 0,-22 0 16,22 0-16,-21 21 0,0 0 15,-21 0-15,21 0 0,-1 0 16,-20 0-16,21 0 0,-21 0 0,20 21 16,-20 0-16,21 0 0,0 22 15,0-22-15,-1 21 0,1-21 16,0 22-16,0-1 0,21 0 16,0 1-16,-21-22 0,21 21 0,0 0 15,0-20-15,0 20 0,0-21 16,0 0-16,0 0 0,0 1 0,21-1 15,0-21-15,0 21 0,0-21 16,1 0-16,-1 0 0,0 0 0,0 0 16,0 0-16,0 0 0,22 0 15,-22-21-15,0 0 0,21 21 0,-20-22 16,20 1-16,0-21 0,-21 21 0,22 0 16,-22-22-16,21 1 0</inkml:trace>
  <inkml:trace contextRef="#ctx0" brushRef="#br1" timeOffset="26432.28">3069 3429 0,'0'-21'31,"-21"42"-31,0 0 0,21 0 16,-21 22-16,21-22 0,0 21 0,0-21 16,-22 22-16,22-1 0,-21 0 15,21 1-15,-21 20 0,21-20 0,0 20 16,-21-21-16,0 22 0,21-22 16,-21 22-16,21-22 0,0 0 0,0-20 15,0 20-15,-22-21 0,22 64 16,0-64-1,0 0 1,22-21 15,-1-21-31,-21 0 16,21 0-16,-21-1 0</inkml:trace>
  <inkml:trace contextRef="#ctx0" brushRef="#br1" timeOffset="26900.01">3238 4212 0,'0'0'0,"0"21"15,0-42 32,22 21-47,-1-21 0,0 0 16,0 21-16,0-21 0,0 0 15,1-1-15,-1 1 0,0 0 0,-21 0 16,21 0-16,-21 0 0,0-1 0,0 1 16,0 0-16,0 0 0,0 0 15,-21 21-15,0 0 16,0 0-16,-1 0 0,1 0 15,0 21-15,-21-21 0,21 21 0,-1 0 16,1 0-16,0 1 16,0-1-16,0 21 0,21-21 0,0 22 15,-21-22-15,21 21 0,0-21 16,0 22-16,0-22 0,0 0 0,0 21 16,0-21-16,0 1 15,0-1-15,21 0 0,0-21 16,0 21-16,0-21 0,0 0 15,1 0-15,-1 0 0,21-21 16,-21 0-16,0 21 0,1-21 0,-1-1 16,21 1-16</inkml:trace>
  <inkml:trace contextRef="#ctx0" brushRef="#br1" timeOffset="27260.05">3958 3937 0,'0'0'0,"0"-21"0,-21 21 16,21-21-16,-21 21 0,0-21 15,-1 21-15,1 0 16,0 0-16,0 0 16,0 0-16,0 21 0,-1 0 15,22 0-15,-21 0 16,0 0-16,21 22 0,0-22 0,-21 21 15,0-21-15,21 22 0,-21-22 16,21 21-16,0-21 0,0 22 0,0-22 16,0 21-16,0-21 15,0 1-15,0-1 0,0 0 0,21 0 16,0-21-16,0 0 0,0 0 16,0 0-16,1 0 0,-1 0 15,21 0-15,-21 0 0,0 0 0,22-21 16,-22 0-16,21 0 0,-21-1 15,1 1-15,20 0 0,-21 0 16,0-21-16,22 20 0</inkml:trace>
  <inkml:trace contextRef="#ctx0" brushRef="#br1" timeOffset="27584.85">4381 3598 0,'0'0'15,"0"-42"-15,0 21 0,0-21 0,0 20 16,0 1-16,0 0 0,0 0 15,-21 42 1,21 0 0,-21 22-16,0-22 0,21 21 0,-21 0 15,21-20-15,-21 20 0,21 21 16,0-20-16,-22-1 0,22 0 16,-21 1-16,21 20 0,0-20 15,0-1-15,0 0 0,-21 1 0,21-1 16,0 0-16,0-21 0,0 22 15,0-22-15,0 0 0,0 0 0,0 0 16,0 1-16,0-1 0,21-21 16,0 0-16,1 0 15,-1 0-15,21-21 16,-21 21-16,0-22 0,1 1 16,-1 0-16,0 0 0,0 0 15,0 0-15</inkml:trace>
  <inkml:trace contextRef="#ctx0" brushRef="#br1" timeOffset="27847.78">4276 3831 0,'21'0'31,"0"0"-16,21 0-15,-21 0 0,1 0 16,20 0-16,-21 0 0,21 0 16,1 0-16,-1 0 0,-21-21 0,22 21 15,-1 0-15,0 0 0,-21 0 16,1 0-16,-1 0 0,0 0 0,0 0 16</inkml:trace>
  <inkml:trace contextRef="#ctx0" brushRef="#br1" timeOffset="28740.8">6413 3895 0,'22'0'0,"-1"0"15,-21-21-15,21 21 0,0 0 16,0-22-16,0 1 0,1 21 0,-1-21 16,0 0-16,0 21 0,0-21 15,0 0-15,1-1 0,-22 1 16,21 0-16,-21 0 0,0 0 16,0 0-16,-21 21 0,-22 0 15,22 0-15,-21 0 0,21 0 16,-22 0-16,1 0 0,0 21 0,-1 0 15,22-21-15,-21 21 0,21 0 0,-1 0 16,1-21-16,0 22 0,0-1 16,21 0-16,0 0 15,0 0-15,0 0 16,0 1-16,21-22 16,0 21-16,0 0 0,1-21 0,-1 21 15,0-21-15,0 21 0,0 0 16,0 1-16,22-1 15,-22 0-15,0 0 0,0 0 0,0 0 16,1-21-16,-1 22 0,-21 20 16,0-21-16,0 0 0,0 0 0,0 1 15,0-1-15,-21 0 0,-1 0 16,1 0-16,0 0 0,0 1 0,-21-22 16,20 21-16,1-21 0,0 0 15,-21 0-15,21 0 0,-1 0 16,1 0-16,-21 0 0,21 0 0,0 0 15,-1 0-15,-20-21 0,21-1 0,0 1 16,0 0-16,-22 0 0,22 0 16,0 0-16,0-22 0,0 22 0,-1 0 15,1 0-15,21 0 16,0-1-16,0 1 16,21 21-1,1 0-15,20-21 0,-21 21 0,0 0 16,0 0-16,22 0 0,-22 0 15,21 0-15</inkml:trace>
  <inkml:trace contextRef="#ctx0" brushRef="#br1" timeOffset="29039.72">7239 3937 0,'21'0'15,"0"0"1,0 0 0,1 0-16,-1 0 0,0 0 15,0 0-15,0 0 0,0 0 0,1 0 16,-1 0-16,0 0 0,0 0 15,0 0-15,0 0 0,1 0 0,-1 0 16,0 0 0</inkml:trace>
  <inkml:trace contextRef="#ctx0" brushRef="#br1" timeOffset="29247.92">7218 4170 0,'0'0'0,"0"21"15,21-21 17,0 0-32,0 0 0,0 0 0,1 0 15,-1-21-15,0 21 16,0 0-16,0-21 0,0 21 15,1-21-15,-1 21 0,21-22 0</inkml:trace>
  <inkml:trace contextRef="#ctx0" brushRef="#br1" timeOffset="29900.16">8297 3874 0,'0'0'0,"-21"-64"31,21 43-31,0 0 0,0 0 0,0-1 16,21 22-16,0-21 0,1 21 15,-1-21-15,0 21 16,0 0-16,0 0 0,0 21 16,1 0-16,-22 1 0,21-1 15,-21 0-15,21 0 0,-21 0 0,0 22 16,0-1-16,0-21 0,0 21 0,0 1 16,0-22-16,0 21 0,0 1 15,0-22-15,0 21 0,0-21 16,0 22-16,-21-22 0,0 0 15,21-42 17,0 0-32,0-1 15,0 1-15,0 0 0,0 0 0,0-21 16,0-1-16,0 22 0,21-21 0,-21-1 16,21 1-16,0 21 0,0-21 15,0-1-15,1 1 0,20 21 0,-21-22 16,21 22-16,-20 0 0,20 0 15,-21 21-15,21 0 0,-20 0 0,20 0 16,0 0-16,-21 21 0,1 0 16,20 0-16,-21 22 0,0-22 15,-21 21-15,0-21 0,21 22 0,-21-1 16,0 0-16,0 1 0,0-22 0,0 21 16,0-21-16,-21 22 0,21-22 15,0 0-15,-21 0 0,0 0 0,0 1 16,21-1-16,0-42 31,21-1-15,0 1-16</inkml:trace>
  <inkml:trace contextRef="#ctx0" brushRef="#br1" timeOffset="30308.94">9229 3958 0,'0'21'16,"21"-21"-16,0 0 16,0 0-16,0 0 0,0 0 15,1 0-15,-1 0 0,0-21 16,21 0-16,-21 21 0,1-21 16,-1 0-16,0 21 0,0-21 15,0-1-15,0 1 0,1 0 0,-22 0 0,0 0 16,0 0-16,0-1 15,0 1-15,0-21 0,-22 42 0,1-21 16,0 0-16,0 21 0,0 0 16,-22 0-16,22 21 0,0 0 15,-21 0-15,21 0 0,-1 0 0,1 22 16,0-1-16,21 0 0,-21 1 16,0-1-16,21 0 0,0-20 0,0 20 15,0 0-15,0 1 0,0-1 0,0-21 16,0 0-16,0 22 0,0-22 15,21 0-15,0-21 0,0 21 16,22-21-16,-22 0 0,0 0 0,0 0 16,21 0-16,1 0 0,-22 0 15,21-21-15,1 0 0,-1 0 0,0-1 16,1 1-16,-1 0 0</inkml:trace>
  <inkml:trace contextRef="#ctx0" brushRef="#br1" timeOffset="30859.5">10054 3852 0,'0'0'0,"21"-21"0,-21 0 15,0 0-15,0 0 0,0 42 32,-21-21-32,0 21 15,21 0-15,0 0 0,-21 22 0,0-22 16,21 21-16,-22-21 0,22 22 16,0-22-16,-21 21 0,21-21 15,-21 22-15,21-22 0,0 0 0,0 0 16,0 0-16,0 1 0,0-1 15,21-21-15,0 0 16,1 0-16,-1 0 0,0-21 0,21-1 16,-21 22-16,1-21 0,20-21 15,-21 21-15,21 0 0,-20-22 0,-1 22 16,0-21-16,0-1 0,21 22 0,-42-21 16,22 21-16,-1 0 0,-21-1 15,0 44 16,0-1-31,0 0 16,-21 21-16,21-21 0,-22 1 0,1 20 16,0 21-16,21-41 0,0-1 15,0 21-15,0-21 0,0 0 16,0 1-16,0-1 0,21-21 0,0 21 16,1-21-16,-1 0 0,0 0 15,21 0-15,-21 0 0,1 0 0,-1-21 16,21 21-16,-21-21 0,0-1 0,22 1 15,-22 0-15,0-21 16,0 21-16,0-22 0,1 1 0,-22 0 16,0-1-16,0 22 0,0-21 0,0-1 15,0 22-15,0 0 0,0 0 16,0 0-16,0 0 0,-22 21 16,1 0-1,0 0-15</inkml:trace>
  <inkml:trace contextRef="#ctx0" brushRef="#br1" timeOffset="31607.82">12319 3598 0,'0'0'15,"106"-21"1,-85 21-16,0-21 0,21 0 16,-20 21-16,-1-21 0,21 0 0,-21-1 15,0-20-15,1 21 0,-22 0 0,0 0 16,0-22-16,0 22 15,0 0-15,0-21 0,-22-1 16,-20 22-16,21 0 0,-21 21 0,20 0 16,-20 0-16,-21 0 0,20 0 15,1 0-15,0 0 0,-64 42 16,63-21-16,22 1 0,-21 20 0,42-21 16,-21 21-16,21-20 0,0 20 15,0 0-15,0 1 0,21-1 0,42 21 16,-41-20-16,20-22 15,-21 21-15,21 1 0,1-22 0,-22 21 16,21-21-16,-21 22 0,22-22 0,-22 21 16,0-21-16,-21 22 0,0-22 15,0 21-15,0-21 0,0 22 16,-21-22-16,-43 21 0,22-21 16,0 0-16,-1 1 0,1-22 15,-21 21-15,20-21 0,1 0 0,0 0 16,-1 0-16,-41-21 15,62-1-15,1 1 0,0 0 0,0-21 16,0 21-16,21-22 0,0 22 16,0-21-16,-21 21 0,21-22 0,0 22 15,0-21-15,0 21 0,0-1 0,21 1 16,0 0-16,0 21 0,0 0 16,22 0-16,-22 0 0,21 0 0,-21 0 15,22 0-15,-1 0 0,-21 0 16,21 0-16,-20 0 0</inkml:trace>
  <inkml:trace contextRef="#ctx0" brushRef="#br1" timeOffset="31970.96">12658 3895 0,'0'0'0,"105"0"31,-83-21-31,-1 21 0,0-22 0,0 1 0,0 21 16,-21-21-16,21 0 0,-21 0 15,22 21-15,-22-21 0,0-1 16,0 1-16,0 0 0,0 0 0,0 0 16,-22 21-16,1 0 0,0 0 15,0 0-15,0 0 0,0 0 0,-1 0 16,1 0-16,0 21 0,0 0 0,0 0 16,0 0-16,-1 1 0,22 20 15,-21-21-15,0 21 0,21-20 0,0 20 16,0-21-16,0 21 0,0 1 0,0-22 15,0 0-15,0 21 0,21 1 16,0-22-16,1-21 0,-1 21 16,0-21-16,0 0 0,0 0 15,22 0-15,-22 0 0,21 0 0,-21-21 16,22 21-16,-1-21 0,0 0 16,1-22-16,-1 22 0,0-21 15,1 21-15,-1-22 0,0 1 0</inkml:trace>
  <inkml:trace contextRef="#ctx0" brushRef="#br1" timeOffset="32271.7">13547 2985 0,'0'0'0,"0"-22"0,0 22 31,-22 22-31,1-1 0,21 0 0,0 21 16,-21 22-16,0-22 0,21 22 15,-21-1-15,0 1 0,21-1 16,-22 22-16,1-43 0,0 22 0,21-1 16,-21-21-16,0 22 0,0-22 0,-1 1 15,22-1-15,0 0 0,-21-21 16,21 22-16,-21-22 0,21 0 0,0 0 16,0 0-16,0 1 0,0-1 15,21-21 1,0 0-16,1 0 0,-1-21 15,0-1-15,0 1 0,0 0 16,0 0-16,1 0 16,-1-22-16</inkml:trace>
  <inkml:trace contextRef="#ctx0" brushRef="#br1" timeOffset="32652.12">13547 3831 0,'0'21'0,"0"1"16,21-22-1,0 0 1,0 0-16,0 0 0,0 0 16,1 0-16,-1 0 15,0-22-15,0 1 0,21 21 0,-20-21 16,20 0-16,-21 0 0,21 21 0,-20-21 0,-1-1 16,-21 1-16,0 0 15,0 0-15,0-21 0,0 20 16,0 1-16,-21 21 0,-1 0 0,1 0 15,-21 0-15,21 0 0,0 0 16,-22 0-16,22 21 0,-21 1 16,21-1-16,-22 0 0,22 21 0,0-21 15,0 22-15,0-22 0,-1 21 16,1-21-16,21 22 0,0-22 0,0 42 16,0-41-16,0-1 0,0 0 15,0 0-15,21 0 0,1 0 16,-1-21-16,0 0 0,0 0 0,21 0 15,-20 0-15,20 0 0,0 0 16,1 0-16,-1-21 0,0 0 0,1 0 16,62-21-16</inkml:trace>
  <inkml:trace contextRef="#ctx0" brushRef="#br1" timeOffset="32939.76">14584 3598 0,'0'0'0,"0"-21"15,-21 21 1,-1 0-16,1 0 0,0 0 16,0 0-16,0 21 0,0 1 0,-1-1 15,1 0-15,0 0 0,0 21 0,0-20 16,0-1-16,-1 21 0,22-21 16,-21 22-16,0-22 0,21 0 0,-21 21 15,21-21-15,0 1 0,0 20 16,0-21-16,0 0 0,21 0 15,0 1-15,0-22 0,22 0 0,-22 0 16,21 0-16,1 0 0,-22 0 16,21-22-16,0 22 0,1-21 15,-1 0-15,0 0 0,1-21 0,-1 20 0,0-20 16,-20 21-16,20-21 0</inkml:trace>
  <inkml:trace contextRef="#ctx0" brushRef="#br1" timeOffset="33228.61">15071 3493 0,'0'0'0,"21"-64"0,0 22 0,0-22 15,0 22-15,0-22 0,-21 22 0,0 0 16,0 21-16,0-22 0,0 22 16,0 0-16,-21 21 15,21 21 1,-21 0-16,0 0 0,0 22 16,21 20-16,-21-20 0,21 20 15,-22 1-15,1-22 0,21 21 0,0 1 16,-21-1-16,0-20 0,21 20 15,0-20-15,-21 20 0,0-21 0,-1 1 16,22-1-16,0 0 0,0-20 16,0 41-16,0-21 0,0-20 15,0-1-15,0 0 0,22-21 16,20 0-16,0 0 16,-21 0-16,1-21 0,20 21 0,-21-21 15,21-1-15,1-20 0,-22 21 0,21 0 16,1-22-16</inkml:trace>
  <inkml:trace contextRef="#ctx0" brushRef="#br1" timeOffset="33423.49">15049 3577 0,'0'0'15,"-21"21"-15,42 1 16,1-22-1,-1 0-15,0 0 0,0 0 16,21 0-16,-20 0 0,20 0 0,0 0 16,-21 0-16,22-22 0,-22 22 0,21-21 15,-21 21-15,1-21 16</inkml:trace>
  <inkml:trace contextRef="#ctx0" brushRef="#br1" timeOffset="34040.01">17166 2773 0,'0'0'0,"0"-42"0,21 20 0,-21-20 16,0 21-16,0 0 0,0-22 15,-21 22-15,0 21 0,0-21 0,0 0 16,-1 21-16,1 0 16,0 0-16,0 0 0,-21 21 0,20 21 15,1-20-15,0 20 0,-21 21 16,21-20-16,-1 20 0,-20 1 0,0-1 15,21 22-15,-22 0 0,1-1 0,0 1 16,-1 0-16,1-1 0,0 1 16,-1 0-16,1-1 0,0 1 0,-1 0 15,22-1-15,-21-20 0,21 20 0,-1-20 16,1 21-16,21-22 16,0-21-16,0 22 0,0-22 0,0 1 15,21-1-15,1-21 0,20 0 0,-21 0 16,21 1-16,1-1 0,-1-21 15,0 0-15,22 0 0,-22 0 16,1 0-16,20-21 0,-21-1 0,1 1 0,-1 0 16,0-21-16,1-1 0,-1 22 15,22-42-15</inkml:trace>
  <inkml:trace contextRef="#ctx0" brushRef="#br1" timeOffset="34311.78">17335 3069 0,'-84'0'16,"63"0"-1,-1 0-15,22 21 0,0 1 0,0-1 16,-21-21-16,21 21 0,0 0 0,0 0 15,0 0-15,0 1 0,0-1 16,0 0-16,0 0 0,0 0 16,0 0-16,0 1 15,21-22 1</inkml:trace>
  <inkml:trace contextRef="#ctx0" brushRef="#br1" timeOffset="34509.69">17547 3090 0,'0'0'0,"0"22"31,0-1-31,0 0 0,-21-21 16,21 21-16,0 0 15,-21 0-15,21 1 0,-21-1 0,21 0 16,0 0-16,0 0 0,0 0 15,0 1-15,0-1 16,21 0-16</inkml:trace>
  <inkml:trace contextRef="#ctx0" brushRef="#br1" timeOffset="35100.93">18161 3725 0,'0'0'0,"21"-21"15,-21 0-15,21 0 16,-21 0-16,0 0 0,0-1 16,0 1-16,0-21 0,0 21 15,0 0-15,0-22 0,0 1 16,0 21-16,0-22 0,0 22 0,-21 0 15,0 0-15,21 0 0,-21 21 0,0 0 16,-1 0-16,1 0 0,0 0 16,0 21-16,0 0 0,0 21 15,-1-20-15,-20 20 0,21 0 0,-43 22 16,43-22-16,0 0 0,0 1 16,21-22-16,0 21 0,-21-21 15,21 1-15,0-1 0,0 0 0,0 21 16,21-42-16,0 0 15,0 0-15,0 0 0,1 0 0,20 0 16,-21 0-16,21 0 0,-20-21 0,20 21 16,-21-21-16,21 0 0,-20 0 15,20-1-15,-21-20 0,0 21 0,0-21 16,1 20-16,-22-20 0,0 0 16,0 21-16,0-22 0,0 22 15,0 0-15,0 0 0,0 0 0,0 42 31,0 0-31,0 0 0,0 0 0,-22 0 16,22 22-16,0-22 0,0 21 16,0-21-16,0 22 0,0-22 0,0 21 15,0-21-15,0 1 0,22-1 0,-1 0 16,0 0-16,0 0 16,21-21-16,-20 21 0,20-21 0,0 0 15,1 0-15,-1 0 0,43-21 16</inkml:trace>
  <inkml:trace contextRef="#ctx0" brushRef="#br1" timeOffset="35596.78">19092 3450 0,'0'-42'16,"0"84"-16,0-105 0,0 42 0,-21-1 16,0 1-16,0 21 0,0 0 0,-1-21 15,-20 21-15,21 0 0,0 0 16,-22 0-16,22 21 0,-21 0 0,21 1 15,-22-1-15,1 0 0,21 21 16,-21-21-16,20 22 0,1-22 16,0 21-16,21-21 0,0 43 15,0-43-15,0 0 0,0 0 16,0 1-16,0-1 0,21 0 0,0-21 16,1 0-16,-1 0 0,21 0 0,-21 0 15,22 0-15,-22 0 0,21 0 16,0-21-16,-20 0 0,-1-1 0,21 1 15,-21 0-15,22-21 0,-22 21 16,0-22-16,0-20 0,0 20 0,0-20 16,1-1-16,-1 22 0,-21-21 15,21-1-15,-21 22 0,21-1 16,-21 1-16,0 0 0,0 21 0,0-1 16,0 1-16,-21 42 15,0 1-15,21 20 16,-21-21-16,21 21 0,-22 1 15,22 20-15,-21-20 0,21 20 0,0-21 16,0 22-16,0-22 0,0 1 16,-21-1-16,21-21 0,0 21 0,0-20 15,0-1-15,0 0 0,0 0 0,0 0 16,21 0-16,0-21 0,1 0 16,-1 0-16,21 0 0,-21 0 15,22 0-15,-1 0 0,0 0 16</inkml:trace>
  <inkml:trace contextRef="#ctx0" brushRef="#br1" timeOffset="36088.19">19833 3450 0,'0'0'0,"21"-21"0,0-85 31,-21 85-31,0 0 0,-21 21 16,0-21-16,0 21 0,0 0 15,-22 0-15,22 21 0,-21 0 0,0-21 16,20 42-16,-20-20 0,21-1 0,-21 21 15,20 0-15,1-20 0,0 20 16,0-21-16,21 21 0,-21-20 0,21-1 16,0 0-16,0 0 15,0 0-15,0 0 0,21 1 0,0-22 16,0 0-16,0 21 0,1-21 0,20 0 16,-21 0-16,21 0 0,-20 0 15,20-21-15,-21-1 0,21 1 0,1 0 16,-22 0-16,21 0 0,-21-22 0,1 1 15,-1 21-15,0-43 0,0 22 16,0 0-16,0-22 0,-21 22 0,0-22 16,0 22-16,0 0 15,0-1-15,0 1 0,0 21 0,0 0 16,0 42 0,-21 21-1,0-21-15,21 22 0,0-1 0,-21 0 16,0 1-16,21 20 0,-21-20 15,-1-1-15,22 0 0,0 1 0,0-1 16,0-21-16,-21 21 0,21-20 16,0-1-16,0 0 0,0 0 0,0 0 15,21 0-15,1-21 16,-1 0-16,0 0 0,0 0 16,0 0-16,0 0 0,1 0 0,-1 0 15,0-21-15</inkml:trace>
  <inkml:trace contextRef="#ctx0" brushRef="#br1" timeOffset="36463.79">20129 3493 0,'0'0'0,"0"-22"0,0 1 0,0 0 0,0 0 15,0 0-15,0 0 0,22 21 16,-22-22-16,21 22 0,0-21 16,0 21-16,0 0 0,0 0 15,1 0-15,-1 0 0,0 0 16,0 21-16,0 1 0,0-22 0,1 21 15,-1 0-15,0 0 0,-21 21 16,0-20-16,0-1 0,0 0 16,0 0-16,0 0 0,0 0 0,0 1 15,0-1-15,-21 0 0,0 0 16,-1 0-16,1-21 16,0 0-16,21-21 31,0 0-16,0 0-15,0 0 0,21-1 0,0 1 16,-21 0-16,22-21 0,-1 21 16,0-22-16,0 22 0,0 0 15,-21 0-15,21 0 0,1-1 0,-1 22 16,0-21-16,0 21 0,0 0 16,0 0-16,1 0 0,-1 0 15,0 0-15</inkml:trace>
  <inkml:trace contextRef="#ctx0" brushRef="#br1" timeOffset="37299.96">20913 3620 0,'0'-22'31,"0"1"-31,21 21 16,-21-21-16,21 0 0,0 0 15,0 0-15,0-1 0,1 1 16,-1 0-16,0 0 0,-21 0 0,0 0 16,-21 42 15,0 0-31,-1 0 0,1 0 0,0 0 16,0 1-16,0-1 0,0 0 15,-1 0-15,1 21 0,0-20 0,21-1 16,-21 0-16,21 0 0,0 0 15,0 0-15,21-21 0,0 0 16,0 22-16,1-22 0,-1 0 16,0 0-16,0 0 0,0 0 15,22 0-15,-22 0 0,0-22 0,21 1 16,-21 0-16,1 0 0,-1 0 16,0 0-16,0-1 0,0 1 0,0-21 15,1 21-15,-1-22 0,-21 22 0,0 0 16,0 0-16,0 42 15,0 0 1,0 0-16,-21 1 0,21-1 16,0 0-16,0 0 0,0 21 0,-22-20 15,22-1-15,0 0 0,0 0 16,0 0-16,0 0 0,0 1 16,-21-22-16,0 0 31,0 0-31,0 0 0,0 0 15,-1 0-15,1 0 16,0 0-16,0 0 16,42 0 15,0 0-31,0 0 16,1 0-16,-1 0 0,0 0 0,0 0 15,0 0-15,22 0 16,-22 0-16,0-22 0,0 22 0,0-21 15,0 0-15,22 0 0,-22 0 0,0 0 16,0-1-16,0 1 0,1 0 16,-1-21-16,0 21 0,0-1 0,-21 1 15,21 0-15,-21 0 0,0 0 16,-21 42 0,0 0-16,0 0 0,0 0 15,21 22-15,-22-22 0,22 0 0,-21 21 16,0 1-16,21-22 0,0 0 15,-21 0-15,21 0 0,-21 1 16,21-1-16,0 0 16,-21-21-16,-1 0 15,1 0 1</inkml:trace>
  <inkml:trace contextRef="#ctx0" brushRef="#br1" timeOffset="38176.23">18478 4318 0,'0'0'16,"-42"0"-16,21 0 0,0 0 0,0 0 0,-1 0 15,1 21-15,0-21 0,0 21 0,0 1 16,0-1-16,21 0 0,-22 21 16,1-21-16,0 1 0,21-1 0,0 0 15,0 0-15,0 0 0,0 0 16,0 1-16,0-1 0,0 0 15,21-21-15,0 0 16,1 0-16,-1 0 0,21 0 0,-21 0 16,0 0-16,1-21 0,-1 0 15,0 21-15,0-22 0,-21 1 0,0 0 16,0 0-16,0 0 0,0-22 0,0 22 16,0 0-16,-21 0 0,21 0 15,-21 0-15,0 21 0,-1-22 0,1 22 16,21-21-16,0 0 15,21 0 1,1 21-16,20-21 0,-21 21 0,21-21 16,1 21-16,-1-22 15,-21 22-15,22-21 0,-1 21 0,0 0 16,1 0-16,-22-21 0,21 21 16,-21 0-16,0 0 0,1 0 0,-22 21 15,0 0 1,0 1-16,0 20 15,0-21-15,0 0 0,-22 22 0,1-1 16,21-21-16,-21 21 0,21 1 0,-21-1 16,0 0-16,0 1 15,21-1-15,-22 22 0,22-1 0,0-21 16,0 22-16,0-1 0,0 1 0,0-22 16,-21 22-16,21-22 0,0 22 15,-21-22-15,21 0 0,0 1 0,0-1 16,-21 0-16,0-21 0,21 22 0,-21-22 15,21 21-15,0-21 0,-22 1 0,1-22 16,0 21-16,0-21 16,0 0-16,0-21 15,21-1-15,0-20 0,-22-21 16,22 20-16,0 1 16,0-22-16,22 22 0,-1-21 0,-21-1 15,42-21-15,-21 22 0,0-1 16,1 22-16,20-21 0,-21 20 0,43-41 15,-43 62-15,0 1 16,21 0-16,-21 0 0,1 0 0,20 21 16,21-43-16,-41 43 0,20-21 15,0 21-15,1-21 0,-1 21 16</inkml:trace>
  <inkml:trace contextRef="#ctx0" brushRef="#br1" timeOffset="38680.23">20002 4551 0,'22'0'0,"-44"0"0,65 0 0,-43-21 16,0 0-16,0-1 15,0 1-15,0 0 0,0 0 16,0 0-16,0 0 0,0-1 0,0 1 16,-21 0-16,-1 21 0,1 0 15,0 0-15,0 0 0,-21 0 0,-22 0 16,43 21-16,-21 0 0,20 1 15,-20-1-15,21 0 0,-64 85 16,64-85-16,0 0 16,21 0-16,-21 22 0,21-22 15,0 0-15,0 0 16,21-21-16,0 0 0,0 21 0,0-21 16,22 0-16,-22 0 0,21 0 0,-21 0 15,22-21-15,-1 0 0,0 21 16,-20-21-16,20 0 0,-21-22 0,21 22 15,-20 0-15,-1-21 0,21-1 0,-21 1 16,0-22-16,1 22 0,-1 0 16,-21-22-16,0 22 0,0 0 0,0-1 15,0 22-15,0-21 0,0 21 16,0 42 0,0 0-16,-21 0 0,21 21 15,-22 1-15,22-1 0,-21 0 16,21 1-16,0-1 0,0 0 0,0 1 15,0-22-15,0 21 0,0-21 0,0 22 16,0-22-16,0 0 0,21 0 16,1 0-16,-1-21 0,0 0 15,0 0-15,21 0 0,-20 0 0,20 0 16,0 0-16</inkml:trace>
  <inkml:trace contextRef="#ctx0" brushRef="#br1" timeOffset="39155.19">20891 4487 0,'0'0'0,"22"-21"0,-22 0 0,0 0 16,0 0-16,0 0 0,0-1 16,0 1-16,0 0 0,-22 0 15,1 0-15,0 21 0,-21 0 0,21 0 16,-1 0-16,-20 0 0,21 0 0,-21 0 16,20 21-16,-20 0 0,21 0 15,-21 22-15,20-22 0,1 0 0,0 21 16,0-21-16,0 1 0,21 20 0,-21-21 15,21 0-15,0 0 0,0 1 16,0-1-16,21-21 0,0 21 0,0-21 16,0 0-16,0 21 0,1-21 0,20 0 15,-21 0-15,21 0 16,-20 0-16,20-21 0,-21 21 0,21-21 16,-20 0-16,20-1 0,-21 1 0,0-21 15,0 21-15,22-22 0,-22 1 16,0 0-16,0-22 0,0 22 0,-21-22 15,22 1-15,-22 21 0,21-22 0,-21 43 16,0-21-16,0 20 0,0 1 16,0 42-16,0 22 15,-21-22-15,21 21 0,-22 1 16,1-1-16,21 21 0,-21-20 16,21-1-16,0 0 0,0 1 0,-21-1 15,21-21-15,0 0 0,0 22 16,0-22-16,0 0 0,21 0 0,0-21 15,0 21-15,1-21 0,-1 0 0,0 0 16,21 0-16,-21 0 0,22 0 16,-22-21-16,21 0 0,1 0 0</inkml:trace>
  <inkml:trace contextRef="#ctx0" brushRef="#br1" timeOffset="39547.98">21738 2900 0,'0'-21'31,"0"42"-15,0 0-1,0 0-15,0 0 16,0 1-16,0-1 15,0 0-15,0 0 16,0 0-16,-21-21 16</inkml:trace>
  <inkml:trace contextRef="#ctx0" brushRef="#br1" timeOffset="39748">21971 2921 0,'0'0'0,"0"21"47,0 0-31,-21-21-16,21 22 0,0-1 15,0 0 1</inkml:trace>
  <inkml:trace contextRef="#ctx0" brushRef="#br1" timeOffset="40160.47">22098 2561 0,'0'-21'0,"0"42"0,0-63 16,-21 21-16,21 0 0,0-1 16,0 1-16,21 42 31,0 22-31,-21-22 16,21 21-16,0 1 0,1-1 0,-1 21 15,0-20-15,0 20 0,0-20 16,0 20-16,1 1 0,-1-1 0,-21 1 15,0-1-15,21 22 0,-21-22 16,0 22-16,0-22 0,0 1 0,0-1 16,-21 1-16,0-1 0,-1 1 0,-20-1 15,21 1-15,-21-1 0,-1-20 16,1-1-16,0 22 0,-1-43 0,1 21 16,-22 0-16,22-20 15,0-1-15,-1 0 0,22 0 0,-42 0 16,42-21-16,-1 0 0,22-21 31,0 0-15,22 0-16,-1 0 0,0-1 0,21-20 15</inkml:trace>
  <inkml:trace contextRef="#ctx0" brushRef="#br1" timeOffset="40423.92">22691 3725 0,'0'0'0,"-22"0"16,1 0-16,21 22 78,0-1-47</inkml:trace>
  <inkml:trace contextRef="#ctx0" brushRef="#br1" timeOffset="40675.83">22648 4106 0,'0'0'15,"-21"0"-15,21 22 0,0-1 0,0 0 16,0 0-16,0 0 0,0 0 16,0 1-1,0-1-15,0 0 0,-21 0 0,21 0 16,-21 0-16,21 1 0,-21-1 0,-1-21 0,1 21 15,0 0-15,0 0 16,0-21-16,0 21 0,-1 1 0,1-22 16,-21 21-16,21-21 0,0 0 0,-1 21 15,1-21-15,-21 0 0,21 0 16</inkml:trace>
  <inkml:trace contextRef="#ctx0" brushRef="#br1" timeOffset="67140.06">5355 5334 0,'21'0'31,"-21"-21"-31,21 21 0,-21-21 15,22 0-15,-1 21 0,-21-22 0,21 1 16,0 21-16,0-21 0,-21 0 16,21 0-16,-21 0 0,22-1 15,-22 1-15,-22 21 16,1 0-16,-21 0 16,21 0-16,-22 0 0,1 0 15,21 21-15,-21-21 0,-1 22 0,22-1 16,0 0-16,0 0 0,0 0 15,-1 0-15,1-21 0,21 22 0,0-1 16,0 0-16,0 0 16,0 0-16,21 0 0,1-21 15,-1 22-15,21-1 0,-21 0 16,0 0-16,22 0 0,-1 0 16,-21 1-16,22 20 0,-22 0 0,0-21 15,0 22-15,-21-1 0,0 0 16,0 1-16,-42-1 0,21-21 0,-22 22 15,1-22-15,-22 21 0,22-21 0,-21 0 16,-1-21-16,22 0 0,-22 0 16,1 0-16,20 0 0,1 0 0,0-21 15,-1 21-15,22-21 0,0 0 16,0-21-16,0 20 0,21 1 16,0-21-16,0 0 0,0 20 15,0-20-15,0 0 0,21-1 0,0 1 16,0 21-16,0-21 0,22 20 0,-22 1 15,21 0-15,1 0 0,-1 0 16,-21 0-16,21 21 0,1 0 0</inkml:trace>
  <inkml:trace contextRef="#ctx0" brushRef="#br1" timeOffset="67496.33">5842 5779 0,'0'0'0,"21"0"0,43 0 32,-64-22-32,21 22 0,0-21 15,-21 0-15,21-21 0,0 21 16,-21-1-16,0 1 0,0 0 16,0 0-16,0 0 0,0-22 15,0 22-15,-21 21 16,0 0-16,0 0 0,-22 0 15,22 21-15,0 1 0,-21-1 0,21 0 16,-1 21-16,-20 1 0,21-1 16,0 0-16,0 1 0,21-22 0,0 21 15,0 0-15,0-20 0,0-1 16,0 0-16,0 0 0,0 0 16,21-21-16,0 0 0,21 0 0,-21 0 15,22 0-15,-22 0 0,21-21 16,1 0-16,-1 0 0,0-22 0,1 22 15,-1-21-15,-21 0 0</inkml:trace>
  <inkml:trace contextRef="#ctx0" brushRef="#br1" timeOffset="67728.06">6498 5038 0,'0'0'0,"0"-21"0,0-22 0,0 22 0,-21 0 15,0 21-15,0 0 0,-1 21 16,1 0-16,21 22 0,0-1 15,-21 0-15,21 1 0,-21-1 16,21 21-16,-21-20 0,21-1 0,0 22 16,0-22-16,-21 21 0,21-20 0,0-1 15,-22 0-15,22 1 0,0-1 16,0 0-16,0-20 0,0-1 0,0 0 16,0 0-16,22-21 15,-1 0-15,0-21 0,0 0 16,0 0-16</inkml:trace>
  <inkml:trace contextRef="#ctx0" brushRef="#br1" timeOffset="68091.6">6646 5482 0,'0'21'16,"0"1"-1,21-22 1,1 0-1,20 0-15,-21 0 0,0 0 16,0-22-16,22 22 0,-22-21 0,21 0 16,-21 0-16,1 21 0,-1-21 15,-21 0-15,0-1 0,0 1 16,-21 21 0,-22 0-16,22 0 0,0 0 15,-21 0-15,-1 21 0,22 1 0,-21-1 16,-1 0-16,22 0 0,0 21 15,0-20-15,0 20 0,0-21 0,21 21 16,0-20-16,0-1 0,0 21 16,0-21-16,21 0 0,0 1 15,0-22-15,0 0 0,22 0 16,-22 0-16,63 0 0,-41-22 16,20 22-16,22-42 15,-43 0-15,1 21 0</inkml:trace>
  <inkml:trace contextRef="#ctx0" brushRef="#br1" timeOffset="68543.64">7366 5313 0,'0'0'0,"-21"0"31,21 21-31,-21 0 0,-1 0 0,1 1 16,21-1-16,-21 21 0,21-21 0,-21 22 15,0-1-15,21-21 0,0 21 16,0 1-16,0-22 0,0 21 0,0-21 15,0 22-15,0-22 0,0 0 16,21 0-16,0-21 0,21 0 0,-20 0 16,20 0-16,0 0 0,1-21 15,-1 0-15,21 0 0,-20 0 16,-1-1-16,22-20 0,-22 0 0,0-1 16,1 1-16,-1 0 0,0-1 15,1-20-15,-1 21 0,-21-22 0,21 22 16,-20-22-16,-1 22 0,-21-64 15,21 64-15,-21-22 16,0 43-16,0 42 16,-21 0-16,0 1 15,-1 20-15,1 0 0,0 1 0,0 20 16,0-21-16,-22 1 0,22 20 16,0-20-16,0 20 0,0-21 15,21 1-15,-21 20 0,21-20 0,-22-1 16,22-21-16,0 21 0,0-20 15,0-1-15,0 0 0,22-21 16,-1 0-16,0 0 0,0 0 16,0 0-16,0-21 0,1 0 15,-1-1-15,0-20 0</inkml:trace>
  <inkml:trace contextRef="#ctx0" brushRef="#br1" timeOffset="68700.82">7683 5398 0,'0'0'0,"22"0"32,-1 0-32,0 0 15,21 0-15,1 0 0,20 0 16,-21-22-16,22 22 0,-1-21 0,1 0 16,-1 0-16,1 0 0</inkml:trace>
  <inkml:trace contextRef="#ctx0" brushRef="#br1" timeOffset="68907.75">8848 5080 0,'-22'0'16,"1"0"-16,0 21 15,-21 0-15,21 1 0,-1-1 0,1 21 16,0-21-16,0 22 0,0-1 16,0 0-16,21-21 0,-22 22 0,1-1 15,21 0-15,-21-20 0,21 20 0,0 0 16,0-21-16,0 1 0,0-1 15,0 0-15,0 0 0,21-42 32,0 0-32,1 0 15</inkml:trace>
  <inkml:trace contextRef="#ctx0" brushRef="#br1" timeOffset="69340.74">8594 5165 0,'0'0'0,"0"-21"0,-22-64 15,22 64-15,22 0 16,-1 21-16,0 0 0,21-22 0,-21 22 16,1 0-16,20 0 0,-21 22 15,21-1-15,-20 0 0,-1 0 0,0 21 16,0-20-16,-21 20 0,0-21 16,0 21-16,-21-20 0,0 20 0,0-21 15,-22 21-15,1-20 0,21-1 16,-22 0-16,1 0 0,21-21 15,0 21-15,0-21 0,-1 0 0,44-21 32,20 21-32,-21-21 15,0 0-15,22 21 0,-1 0 0,-21-21 16,21 21-16,1 0 0,-22 0 0,0 0 16,21 0-16,-20 21 0,-22 0 15,0 0-15,21-21 0,-21 21 0,0 0 16,0 1-16,-21-1 0,-1 21 15,-20-21-15,21 0 0,-21 1 0,-1-1 16,1 0-16,0 0 0,-1 0 16,1 0-16,21-21 0,-22 0 15,22 22-15,21-44 16,21 1 0,1 0-16,20 0 0,-21-21 15,21 20-15,1 1 0</inkml:trace>
  <inkml:trace contextRef="#ctx0" brushRef="#br1" timeOffset="69797.98">9250 5334 0,'0'0'0,"0"21"15,0 0-15,0 1 16,0-1-16,0 0 16,0 0-16,0 0 0,0 0 0,0 1 15,0-1-15,0 0 0,0 0 16,0 0-16,0 0 0,21 1 15,0-22-15,0 0 16,0 0-16,1 0 0,-1-22 0,0 1 16,0 21-16,21-21 0,-20-21 0,-1 21 15,21-1-15,-21 1 0,0 0 16,22-21-16,-22 21 0,0-1 16,0 1-16,0 0 0,-21 0 0,0 42 31,0 0-31,-21 0 0,0 1 15,0 20-15,0-21 0,0 21 16,-1 22-16,1-22 0,0 1 0,0 20 16,0 1-16,0-1 0,21 1 0,0 63 15,-22-64-15,22 1 16,0-1-16,0 1 0,-21-1 0,21 64 16,0-63-16,0-22 0,0 21 15,0-20-15,0-1 0,0-21 0,0 22 16,-21-22-16,0-21 0,21 21 15,-64-21 1,43-21-16,-21-22 0,21 1 16,0 0-16,21-1 0,0-20 15,0-1-15,0 1 0,0-1 0</inkml:trace>
  <inkml:trace contextRef="#ctx0" brushRef="#br1" timeOffset="70044.89">9906 5059 0,'0'0'0,"0"-21"0,0 0 0,0-1 0,0 1 16,21 21-16,0 0 15,-21 21-15,21 1 0,1-1 16,-22 0-16,21 21 0,0 1 16,0-1-16,0 0 0,-21 22 0,21-22 15,1 0-15,-22 22 0,0-22 16,0 43-16,0-64 0,0 21 15,0-20-15,21-1 0,0-21 16,0 0-16,0 0 16,0 0-16,1-21 0,-1-1 0,0-20 15,21 21-15</inkml:trace>
  <inkml:trace contextRef="#ctx0" brushRef="#br1" timeOffset="70239.17">10562 4974 0,'0'0'0,"0"-42"16,0 0-16,0 20 0,0 1 15,-21 42 1,0 22-16,21-22 0,-21 21 0,-1 22 16,1-22-16,-21 22 0,21-22 15,0 21-15,-22-20 0,22-1 0,0 22 16,0-22-16,0 0 0,21-21 0,0 22 16,0-22-16,0 21 0,0-21 15,0 1-15,21-22 0,0 0 16,0 0-16,21 0 0,-20-22 15</inkml:trace>
  <inkml:trace contextRef="#ctx0" brushRef="#br1" timeOffset="71446.16">11049 5249 0,'0'0'0,"0"-21"0,0 0 0,-21 0 15,0 21-15,-1-21 0,1 0 0,-21 21 16,21 0-16,0 0 0,-22 0 0,22 21 15,-21 0-15,21 0 0,-22 0 0,1 22 16,21-22-16,0 21 0,-1 0 16,1-20-16,0 20 0,21 0 0,0 1 15,0-22-15,0 21 0,0-21 16,0 0-16,0 22 0,21-43 16,0 21-16,1 0 0,-1-21 0,0 0 15,21 0-15,-21 0 0,22-21 16,-22 0-16,21 0 0,-21-1 0,1-20 15,20 21-15,-21-21 0,0-1 0,0 22 16,1-21-16,-1-1 0,-21 1 16,0 0-16,0 21 0,0-1 15,0 1-15,-21 21 16,-1 21-16,1 1 0,0-1 16,0 21-16,0-21 0,21 22 0,-21-1 15,21-21-15,0 21 16,0-20-16,0 20 0,0-21 0,0 21 15,21-20-15,0-1 0,0 0 0,0-21 16,22 21-16,-22-21 0,21 0 16,0 0-16,-20 0 0,20-21 0,0 21 15,-21-21-15,22-22 0,-1 22 16,-21-21-16,22 21 0,-22-22 0,0-20 16,21 21-16,-21-22 0,1 22 0,-1-22 15,0 1-15,0-1 0,-21 1 16,0 20-16,0 1 0,0 21 0,0 0 15,-21 21 1,0 42-16,0-21 16,-1 22-16,1-1 0,0 0 0,21 1 15,-21-1-15,0 21 0,0-20 16,21-1-16,0 0 0,0-20 0,0 20 16,0 0-16,0-21 0,0 22 15,0-22-15,21 0 0,0 0 0,0 0 16,0 1-16,0-22 0,1 0 0,20 0 15,-21 0-15,0 0 0,22-22 16,-22 1-16,0 0 0,0 0 0,21 0 16,-20 0-16,-1-22 0,0 22 15,0-21-15,0 21 0,0-1 16,-21 1-16,0 0 0,0 0 0,0 42 31,0 0-31,0 0 16,0 1-16,0-1 0,0 0 0,0 0 15,0 0-15,0 0 0,0 1 16,0-1-16,0 0 0,0 0 0,0 0 16,22-21-1,-1 0-15,0 0 0,0 0 0,0 0 16,0-21-16,1 21 0,-1-21 0,21 0 16,-21 0-16,0-1 0,1-20 15,20 21-15,-21 0 0,0-22 16,0 22-16,1 0 0,-1 0 0,-21 0 15,0 42 1,0 0 0,0 0-16,0 0 0,0 1 15,0-1-15,0 0 0,0 0 16,0 0-16,0 0 0,0 1 0,0-1 16,21-21-16,0 21 0,0-21 15,0 0-15,1 0 0,-1 0 0,21 0 16,-21 0-16,22 0 0,-1 0 0,-21-21 15,21 0-15,-20 21 0,20-22 16,-21-20-16,21 21 0,-20-21 0,-1 20 16,0-20-16,0 0 0,-21 21 15,0-22-15,0 22 0,0 0 16,0 0-16,0 0 0,-21 21 16,0 0-16,0 21 0,-1-21 15,-20 42-15,21-21 0,0 0 0,0 22 16,21-22-16,-22 21 0,1 22 15,21-43-15,0 0 0,0 21 16,0-20-16,0-1 0,0 0 0,21-21 16,1 21-16,-1-21 0,0 0 0,0 0 15,0 0-15,22 0 0,-22 0 16,21 0-16,0-21 0,1 21 16,20-21-16</inkml:trace>
  <inkml:trace contextRef="#ctx0" brushRef="#br1" timeOffset="71663.99">13652 4995 0,'0'0'0,"0"-21"0,-63 42 31,42 1-31,0-1 0,-1 0 16,1 21-16,0-21 0,-21 22 0,42-22 15,-21 21-15,-1 1 0,22-22 16,-21 21-16,21-21 0,0 22 15,0-22-15,0 0 0,0 0 0,0 0 16,21 0-16,1-21 0,-1 22 16,0-22-16,0 0 0,0 0 0,0 0 15,22 0-15</inkml:trace>
  <inkml:trace contextRef="#ctx0" brushRef="#br1" timeOffset="71907.63">14012 4890 0,'0'63'31,"21"-42"-31,-21 0 0,0 22 16,0-22-16,0 21 0,22-21 0,-22 22 16,0-22-16,0 0 0,0 21 0,0-20 15,0 20-15,0-21 0,-22 0 16,1 0-16,21 1 0,-21-1 0,0 0 15,0 0-15,0 0 0,-1-21 16,1 0-16,42 0 31</inkml:trace>
  <inkml:trace contextRef="#ctx0" brushRef="#br1" timeOffset="72092.32">14690 5080 0,'-22'0'16,"1"0"-16,0 0 15,21 21-15,-21 0 16,21 1-16,0-1 16,-21 0-1,21 0-15</inkml:trace>
  <inkml:trace contextRef="#ctx0" brushRef="#br1" timeOffset="72259.84">14690 5461 0,'0'0'0,"0"85"32,0-64-32,-22 0 0,22 0 0,-21 22 15,0-22-15,0 0 0,-21 0 16,-1 0-16,1 0 0,0 1 15,-1 20-15,-20-21 0,-1 0 0,1 0 0,-22-21 16,22 22-16</inkml:trace>
  <inkml:trace contextRef="#ctx0" brushRef="#br1" timeOffset="72999.86">5355 6773 0,'21'0'15,"0"-21"-15,1 0 0,-1 0 0,0 0 16,0-22-16,0 22 0,0 0 16,1-21-16,-1 21 0,-21-1 0,0-20 15,0 21-15,-21 0 0,-1 0 16,-41-1-16,21 22 0,-22 0 0,1 0 15,-1 22-15,-21-1 0,22 0 16,-22 21-16,22 1 0,-1-22 16,1 21-16,20 0 0,22 1 0,0-1 15,21 0-15,0 1 0,21-1 16,22-21-16,-1 22 0,0-22 0,22 21 16,-1-21-16,-20 0 0,20 1 15,1 20-15,-22-21 0,43 21 16,-43-20-16,-21-1 0,-21 0 15,0 0-15,0 0 0,-21 0 0,-21 1 16,-1-1-16,1 0 0,-22-21 0,1 0 16,-1 0-16,1 0 0,-1 0 0,1 0 15,-1-21-15,1 0 0,21-1 16,-1 1-16,1-21 0,0 21 16,20-22-16,22 22 0,0-21 15,0-22-15,22 22 0,-1 21 16,21-21-16,-21 20 0,22 1 0,20 0 15,-21 0-15,22 0 0</inkml:trace>
  <inkml:trace contextRef="#ctx0" brushRef="#br1" timeOffset="73339.55">5461 7006 0,'0'0'16,"0"21"-16,0 1 0,0-1 15,21-21 1,0 0-16,0 0 0,1 0 15,-1-21-15,0 21 0,0-22 16,21 1-16,-20 0 0,20 0 0,0-21 16,-21 20-16,1 1 0,-1 0 15,-21-21-15,0 21 0,0-1 0,0 1 16,-21 21-16,-1 0 0,-20 0 16,0 21-16,-1-21 0,1 22 15,0 20-15,21-21 0,-22 21 0,1-20 16,21 20-16,0 0 0,-1-21 15,1 22-15,21-1 0,0 0 16,0 1-16,0-1 0,0-21 16,21 0-16,1 1 0,41-22 15,22 0-15,-43-22 16,0 1-16,22 0 0,-1 0 0,-20-21 16,20 20-16,-20-20 15,20 0-15,-21 21 0</inkml:trace>
  <inkml:trace contextRef="#ctx0" brushRef="#br1" timeOffset="73536.72">6223 6562 0,'0'0'0,"0"-43"0,0 22 0,0 0 0,0 0 16,-21 21-16,0 42 15,-1 1-15,22-1 16,0 0-16,0 1 0,-21-1 16,21 21-16,-21-20 0,21-1 0,0 0 15,0 1-15,-21-1 0,21 0 0,-21 1 16,21-1-16,0 0 0,0-20 15,0 20-15,0-21 0,0 0 16,21-21-16,0 0 0,0-21 16,0 21-16,1-21 0,-1 0 15</inkml:trace>
  <inkml:trace contextRef="#ctx0" brushRef="#br1" timeOffset="73891.78">6413 6985 0,'0'21'31,"22"-21"-15,-1 0-16,0 0 0,0 0 15,0 0-15,0 0 0,1-21 16,-1 0-16,0 21 0,0-21 0,0 0 16,-21-1-16,0 1 0,0 0 15,-21 21-15,0 0 16,-21 0-16,20 0 0,-20 0 15,0 0-15,21 0 0,-22 21 0,22 0 16,0 1-16,0 20 0,0-21 0,-1 21 16,1-20-16,21 20 0,0-21 15,0 21-15,0-20 0,0-1 16,0 0-16,21 0 0,1 0 0,-1-21 16,0 0-16,21 0 0,1 0 15,-1 0-15,0 0 0,22-21 0,-22 0 16,22 21-16,-1-42 0,-21 20 0,22 1 15,-22 0-15,1 0 0,-22-21 0,21 20 16,-21 1-16,0-21 0</inkml:trace>
  <inkml:trace contextRef="#ctx0" brushRef="#br1" timeOffset="74271.6">7070 6858 0,'0'-21'0,"0"63"0,0-63 0,-22 0 16,1 21-16,0 21 16,0 0-16,0 0 0,0 1 15,-1-1-15,22 0 0,-21 21 16,21-21-16,-21 22 0,21-22 0,0 21 15,0-21-15,0 22 0,0-22 0,21 0 16,0 0-16,1 0 0,-1-21 16,21 0-16,0 0 0,1 0 0,-1 0 15,0-21-15,22 21 0,-22-21 16,1-21-16,-1 21 0,0-1 0,22-20 16,-43 21-16,21-21 0,1-1 15,-22 1-15,0 0 0,0-1 0,0-20 0,-21 20 16,0-20-16,0-1 15,0 22-15,0 0 0,0-1 0,0 1 16,0 21-16,-21 21 16,0 21-16,21 21 0,0 1 15,-21-22-15,0 42 0,21-20 16,-22-1-16,22 0 0,0 1 0,0 20 16,-21-20-16,21-22 0,0 21 0,0 0 15,0-20-15,0-1 0,0 0 16,21 0-16,-21 0 0,22 0 0,-1-21 15,0 0-15,0 0 0,0-21 16,-21 0 0</inkml:trace>
  <inkml:trace contextRef="#ctx0" brushRef="#br1" timeOffset="74424.08">7345 6879 0,'0'0'0,"-21"0"0,-1 0 0,44 0 31,20 0-31,-21-21 16,43 21-16,-22 0 0,21-21 0,22 21 16,0-21-16,-1 0 0,1-1 0,21 22 15,-21-21-15,-1 0 0</inkml:trace>
  <inkml:trace contextRef="#ctx0" brushRef="#br1" timeOffset="74624.23">8699 6414 0,'-21'0'15,"42"0"-15,-84 0 0,42 21 0,0 0 0,-1 0 16,1 0-16,-21 22 0,21-1 16,0 0-16,-1 1 0,1-1 0,21 0 15,-21 1-15,21-1 0,0 0 0,-21 1 16,21-22-16,0 21 0,0-21 16,0 0-16,0 1 0,0-1 0,21 0 15,0-21-15,0 0 16,1 0-16,-1 0 15,-21-21-15,21 21 0,-21-21 0</inkml:trace>
  <inkml:trace contextRef="#ctx0" brushRef="#br1" timeOffset="75037.03">8551 6646 0,'0'-42'16,"0"84"-16,0-147 0,-21 62 0,21 1 0,0 21 16,0-22-16,0 22 0,0 0 15,21 21-15,0 0 0,1 0 16,-1 0-16,0 0 0,0 21 0,21 22 15,-20-22-15,-1 21 0,0-21 16,0 22-16,-21-1 0,0 0 16,0-21-16,0 22 0,-21-22 15,-21 21-15,20-21 0,-20 1 0,21-1 16,-21 0-16,-1 0 0,22-21 16,0 0-16,-21 0 0,63-21 31,0 21-31,0 0 0,0 0 15,22 0-15,-1 0 0,0 0 16,1 0-16,-22 0 0,21 0 0,0 21 16,-20 0-16,-1 0 0,0 1 0,0-22 15,-21 21-15,0 0 0,0 0 16,-21 0-16,0 0 0,0 1 16,-22-22-16,1 21 0,0 0 0,-1 0 15,1-21-15,0 21 0,-1-21 16,22 0-16,0 21 0,0-21 0,42-21 31,21 21-31,-21-21 0,22 0 16,-1 0-16,0 0 0,1-1 0,-1-20 15</inkml:trace>
  <inkml:trace contextRef="#ctx0" brushRef="#br1" timeOffset="75387.11">9186 6858 0,'21'0'0,"-42"0"0,64 0 15,-43 21 1,0 0-16,0 1 15,0-1-15,0 0 0,0 0 0,-22 0 16,22 0-16,0 1 0,0-1 16,0 0-16,22-21 15,-1 0-15,0 0 0,0 0 16,21 0-16,-20 0 0,105-42 31,-106 20-31,21 1 0,-21 0 0,22-21 0,-22 21 16,0-1-16,0-20 0,0 21 0,-21 0 15,0 0-15,0 42 32,-21-21-32,0 42 0,0-21 0,0 0 15,21 22-15,-22-22 0,1 21 16,0 1-16,21 20 0,0-21 0,0 1 16,-21 20-16,21 1 0,-21-22 0,21 22 15,-21-22-15,-1 0 0,22 1 16,-21-1-16,0 0 0,0 1 0,0-22 15,0 0-15,-1 21 0,-20-21 16,0 1-16,21-22 0</inkml:trace>
  <inkml:trace contextRef="#ctx0" brushRef="#br1" timeOffset="76954.19">10477 6435 0,'0'0'0,"0"21"31,0 0-31,22-21 16,-1 0-1,0 0-15,0 0 0,21-21 16,-20 21-16,20-21 0,0-22 16,1 22-16,-1 0 0,0 0 15,-21-21-15,22 20 0,-22 1 0,0-21 16,0 21-16,-21-43 0,0 43 16,0 0-16,-21 0 0,0 21 15,-21 0-15,20 0 0,1 21 0,0 0 16,0 0-16,0 22 0,0-1 15,-1 21-15,1 1 0,0-1 0,0 1 16,21-1-16,0 22 0,-21-21 0,21-1 16,-21-21-16,21 22 15,0-22-15,0 22 0,-22-22 0,22-21 16,-21 22-16,21-22 0,-21 21 0,21-21 16,-21-21-16,0 21 0,0-21 15,-1 0-15,1 0 0,0-21 16,0 21-16,0-42 0,0 21 0,-22 0 15,22-22-15,0 22 0,0-21 16,0-1-16,-1 1 0,1 21 0,0-21 16,0 20-16,21-20 0,0 21 15,0 42 1,0 0-16,0 22 16,0-22-16,0 0 0,0 21 15,21-21-15,0 1 0,0 20 0,1-21 16,-1 0-16,0 0 0,0 1 15,0-1-15,0 0 0,22-21 0,-22 0 16,0 0-16,21 0 0,1 0 16,-1 0-16,0 0 0,1 0 0,-1-21 15,0 0-15,22-1 0,-22 1 0,43-42 16,-43 42-16,1-22 16,-1 22-16,-21-21 0,0 21 0,0-1 15,1 1-15,-1 21 0,-21 21 31,0 1-31,0-1 16,0 0-16,0 0 0,-21 0 0,21 22 16,-22-43-16,22 21 15,-21 0-15,21 0 0,0 0 16,21-21 0,1 0-16,-1 0 0,0 0 15,0 0-15,21-21 0,-20 0 0,-1 21 16,0-21-16,0 0 0,21-22 0,-20 22 15,-1 0-15,-21 0 0,21 0 16,0-1-16,0 22 0,-21-21 0,21 42 31,-21 1-31,0-1 16,0 0-16,0 0 0,0 0 16,0 0-16,0 1 0,22-1 0,-22 0 15,21 0-15,0 0 0,0 0 16,0-21-16,0 22 0,22-22 0,-22 0 15,21 0-15,-21 0 0,22 0 0,-1 0 16,64 0-16,-64 0 0,1-22 16,20 1-16,-21 0 0,1 0 15,-1 0-15,-21-22 0,0 22 16,1-21-16,-1 21 0,-21-22 0,0 1 16,0 0-16,0-1 0,0 22 15,-21-21-15,-1 21 0,1 0 0,0 21 16,-21 0-16,21 0 0,-22 0 15,1 21-15,0 0 0,20 0 0,-20 0 16,0 22-16,21-22 0,-1 21 0,1-21 16,0 22-16,21-22 0,-21 42 15,21-42-15,0 1 0,0-1 16,21 0-16,0 0 0,0-21 0,1 0 16,-1 21-16,21-21 0,-21 0 15,22 0-15,-22 0 0,21 0 0,-21-21 16,22 0-16,-22 21 0,21-21 0,-21-22 15,22 22-15,-22-21 0,0 21 16,21-85-16,-21 42 16,-21 22-16,22-85 15,-1 64-15,-21-1 0,0 22 0,0-22 16,0 43-16,0-21 0,0 21 16,-21 21-1,-1 42-15,22-21 0,0 21 16,-21 22-16,0-22 0,21 22 0,-21-1 15,21 1-15,0-22 0,0 22 0,0-22 16,0 0-16,0 1 0,0-1 16,0-21-16,0 0 0,0 22 0,21-43 15,0 21-15,0 0 0,1-21 16,-1 0-16,0 0 16,0 0-16,0 0 0,0-21 0</inkml:trace>
  <inkml:trace contextRef="#ctx0" brushRef="#br1" timeOffset="77276.7">12615 6795 0,'21'0'47,"1"0"-47,-1 0 0,0-22 0,0 22 16,0-21-16,0 21 0,22-21 15,-22 0-15,21 21 0,-21-21 0,1 0 16,-1-1-16,-21 1 0,0 0 15,-21 21 1,-22 0 0,22 0-16,0 21 0,0 0 0,0 22 15,-1-22-15,1 0 0,0 0 0,21 0 16,-21 22-16,21-22 0,0 0 16,0 0-16,0 0 0,0 1 15,21-22-15,0 0 0,0 21 0,1-21 16,-1 0-16,0 0 15,0 0-15,21 0 0,-20 0 0,20 0 16,-21-21-16,21-1 0,1 22 0,-22-21 0,21 0 16</inkml:trace>
  <inkml:trace contextRef="#ctx0" brushRef="#br1" timeOffset="77467.59">13335 6562 0,'0'0'0,"0"21"16,0 0-16,0 0 0,0 0 0,0 22 15,0-22-15,0 0 0,0 21 16,0-20-16,0-1 0,21 0 0,-21 0 16,21 0-16,-21 0 0,0 1 15,21-22-15,-21 21 16,22-21-16,-1 0 0,0 0 16,0-21-16,-21-1 0,21 1 15,-21 0-15,21 0 0</inkml:trace>
  <inkml:trace contextRef="#ctx0" brushRef="#br1" timeOffset="77631.73">13610 6562 0,'0'0'16,"-21"0"-16,0 21 0,0 0 15,-1 0-15,-20 0 0,21 1 16,-21 20-16,20-21 0,-20 0 0,21 22 16,-21-22-16,20 0 0,1 0 15,21 0-15,0 0 0,0 1 0,21-1 16,1-21-1,-1 0-15,0 0 0,21 0 0,1-21 16,-1 21-16</inkml:trace>
  <inkml:trace contextRef="#ctx0" brushRef="#br1" timeOffset="77847.42">14055 6435 0,'0'0'0,"-85"42"31,64 0-31,0-20 0,-1 20 0,-20 0 16,21 1-16,0-1 0,-22-21 0,22 21 16,0 1-16,21-22 0,0 21 15,0-21-15,0 1 0,0-1 0,0 0 16,0 0-16,21-21 0,0 0 0,1 21 16,20-21-16,0 0 0,1 0 15,-1 0-15,0-21 0,1 0 0,-1 21 16</inkml:trace>
  <inkml:trace contextRef="#ctx0" brushRef="#br1" timeOffset="78087.66">14478 6287 0,'0'0'0,"21"0"16,0 0-16,0 21 15,1-21-15,-22 42 0,21-21 16,-21 22-16,0-1 0,21 0 0,-21 1 15,21-1-15,-21 0 0,0 1 16,0-1-16,0 0 0,0 1 0,-21-1 16,0-21-16,0 0 0,-1 22 0,1-43 15,0 21-15,0 0 0,0-21 16,0 0-16,42-21 31,0 0-31</inkml:trace>
  <inkml:trace contextRef="#ctx0" brushRef="#br1" timeOffset="78236.14">15176 6371 0,'0'21'32,"-21"1"-17,0-1-15,21 0 16,0 0-16</inkml:trace>
  <inkml:trace contextRef="#ctx0" brushRef="#br1" timeOffset="78408.1">15367 6752 0,'0'0'0,"0"21"0,-21 1 15,0 20-15,-1-21 0,1 0 16,0 0-16,0 1 0,0-1 0,0 0 15,-1 0-15,1 0 0,0 0 0,-21 1 16,21-1-16,-22 21 0,1-21 0,0 0 16,-22 1-16,1 20 0</inkml:trace>
  <inkml:trace contextRef="#ctx0" brushRef="#br1" timeOffset="79124.56">5800 7980 0,'0'-21'0,"0"0"15,21-1-15,0 1 0,0 0 16,0 0-16,-21 0 0,0 0 0,0-22 16,0 22-16,0 0 0,0 0 15,-21 0-15,0-1 0,0 1 0,-22 0 16,1 21-16,0 0 0,-1 0 0,1 0 15,-21 0-15,20 21 0,1 0 16,0 1-16,-1 20 0,-20 21 16,42-20-16,-1-1 0,22 0 15,0 22-15,0-22 0,0 1 0,43-1 16,-22 0-16,21 1 0,-21-1 0,22 0 16,-1 1-16,0-22 15,1 21-15,-22-21 0,21 22 0,-21-22 16,-21 0-16,0 0 0,0 0 0,0 0 15,-21 1-15,0-22 0,-21 21 16,-43-21-16,22 0 0,20 0 16,-20 0-16,-1 0 0,22-21 15,-22 21-15,22-22 0,0 1 0,-1-21 16,1 21-16,0-22 0,21 22 0,-1-21 16,1-22-16,21 22 15,0 0-15,0-1 0,0 1 0,21 21 16,22-21-16,-22 20 0,21 1 15,1 0-15,-1 21 0,21 0 0</inkml:trace>
  <inkml:trace contextRef="#ctx0" brushRef="#br1" timeOffset="79454.44">5821 8319 0,'0'0'16,"0"21"-16,0 0 0,21 0 0,-21 0 15,0 0-15,21-21 0,0 0 16,0 0-16,1 0 0,-22-21 15,21 0-15,0 0 0,0 0 16,0 0-16,0-1 0,1 1 16,-1-21-16,0 21 0,-21 0 0,0-22 15,0 22-15,0 0 0,0 0 16,-21 0-16,0 21 0,-1 0 0,1 0 16,0 21-16,-21 0 0,21 0 15,-22 0-15,22 22 0,0-1 0,-21-21 16,20 21-16,22 1 0,-21-1 0,0 0 15,21 1-15,-21-22 0,21 21 16,0-21-16,0 22 0,0-22 0,21 0 16,0-21-16,22 0 0,-22 0 15,21 0-15,0-21 16,1 0-16,-1 21 0,0-43 0,1 22 16,-1-21-16,22 21 0,-22-22 0</inkml:trace>
  <inkml:trace contextRef="#ctx0" brushRef="#br1" timeOffset="79679.39">6540 7641 0,'0'0'0,"0"-21"0,0 0 0,-21 21 0,0 0 15,0 21-15,0 21 16,0 1-16,21-1 0,-22 0 0,1 22 16,0-1-16,21 22 0,-21-21 0,0-1 15,21 1-15,-21-1 16,21 1-16,-22-1 0,22-21 0,0 1 15,0-22-15,0 21 0,0-21 0,0 1 16,22-22-16,-1 0 16,0 0-16,0 0 0,21 0 0,1 0 15,-22-22-15,21 1 0,1 0 0,-22 0 16,21 0-16</inkml:trace>
  <inkml:trace contextRef="#ctx0" brushRef="#br1" timeOffset="80031.22">6816 8234 0,'0'21'0,"0"0"0,-22 0 16,22 1-16,22-22 31,-1 0-31,0 0 0,0 0 0,0 0 16,0-22-16,1 22 0,-1-21 15,0 0-15,0 21 0,-21-21 16,0 0-16,0 0 0,0-1 0,0 1 15,0 0-15,-21 21 0,0 0 16,0 0-16,-1 0 0,1 0 0,-21 0 16,21 21-16,0-21 0,-1 43 0,1-22 15,0 21-15,0-21 16,21 22-16,-21-22 0,21 21 0,0 0 16,0-20-16,0-1 0,0 0 0,0 0 15,21 0-15,0 0 0,0-21 16,0 0-16,22 22 0,-22-22 0,21 0 15,-21 0-15,22 0 0,-1 0 0,0-22 16,1 22-16,-1-21 0,0 0 16,1 0-16,-1 0 0,0-22 0</inkml:trace>
  <inkml:trace contextRef="#ctx0" brushRef="#br1" timeOffset="80447.56">7493 8022 0,'0'0'0,"-21"0"16,-43 148-1,64-105 1,-21-1-16,21 0 0,0-20 0,0 20 16,0 0-16,-21 1 0,21-22 15,0 0-15,0 0 0,0 0 0,21 0 16,0 1-16,0-22 0,1 0 0,-1 0 16,21 0-16,0 0 0,1 0 15,-1 0-15,0-22 0,1 1 0,20 0 16,-20 0-16,20-21 0,-21 20 0,1-20 15,-1 0-15,0-1 0,1-20 16,-22-1-16,0 22 0,0-21 0,0-1 16,1 22-16,-1-22 0,-21 22 15,0 0-15,0 20 0,0 1 16,-21 42 0,-1 1-16,-20 62 15,0-41-15,21 20 0,-1 1 0,-20-1 16,21 1-16,0-22 0,0 21 15,-1 1-15,22-22 0,0 1 0,0-1 0,0-21 16,0 21-16,0-20 0,0-1 16,22 0-16,-1-21 0,0 0 15,0 0-15,0 0 0,22 0 0,-1-21 16,-21 0-16,0-1 16,0 1-16,1 0 0</inkml:trace>
  <inkml:trace contextRef="#ctx0" brushRef="#br1" timeOffset="80613.46">7874 8086 0,'0'0'0,"0"21"15,42 0 1,-21 0-16,22-21 16,-1 0-16,0 0 0,22 0 15,-22 0-15,22 0 0,-1 0 0,1-21 16,20 0-16,-20 21 0,21-21 0</inkml:trace>
  <inkml:trace contextRef="#ctx0" brushRef="#br1" timeOffset="81199.99">9229 7853 0,'-106'42'32,"85"1"-32,-1-1 15,22-21-15,-21 43 0,0-22 16,21 0-16,0 1 0,-21-1 0,21 0 15,-21 1-15,21-1 0,0-21 16,0 21-16,-21-20 0,21-1 16,0 0-16,0 0 0,0 0 0,21-21 31,-21-21-31,21 0 16,-21 0-16,0 0 0,0-1 0,0-20 15,0 0-15,0-1 0,0 1 0,0 0 16,0-22-16,0 22 0,0-22 15,0 22-15,21 0 0,0 21 0,0-22 16,1 22-16,-22 0 0,21 21 0,0 0 16,0 0-16,0 0 0,0 0 15,1 21-15,-1 0 0,0 0 16,-21 22-16,0-22 0,0 21 0,0 22 16,0-22-16,0-21 15,-21 22-15,0-22 0,-1 21 0,1-21 16,-21 0-16,21 1 0,-22-22 0,22 21 15,-21-21-15,21 0 0,0 0 16,63-21 0,-21 21-16,0 0 15,22 0-15,-22 0 0,21 0 16,-21 0-16,22 0 0,-22 0 0,0 21 16,0-21-16,21 42 0,-42-21 15,0 0-15,0 1 0,0-1 16,0 0-16,-21-21 0,-21 21 15,21 0-15,-22 0 0,1 1 0,0-22 16,21 21-16,-22 0 0,1-21 0,21 0 16,0 0-16,21-21 15,42 0 1,-21-1-16,0 1 0,22 0 0,-1 0 16,0-21-16</inkml:trace>
  <inkml:trace contextRef="#ctx0" brushRef="#br1" timeOffset="81636.39">9610 8213 0,'0'0'0,"21"0"0,-21 21 0,0 0 16,0 21-16,0-20 0,0-1 15,-21 0-15,21 0 0,-22 21 16,22-20-16,0-1 0,0 0 0,0 0 16,0 0-16,0 0 0,22-21 15,-1 0-15,0 0 16,21 0-16,-21 0 0,22-21 0,-1 21 15,0-21-15,-20 0 0,20 0 0,0 0 16,1-22-16,-22 22 0,21-21 16,-21-1-16,22 1 0,-22 21 0,0-21 15,0 20-15,-21 1 0,0 0 0,0 42 32,0 22-32,-21-22 15,0 21-15,0-21 0,21 22 0,-22-1 16,1 0-16,0 1 0,0-1 15,0 0-15,0 22 0,21-22 0,0 22 16,0-22-16,0 21 0,0 1 0,0-1 16,0-20-16,0 20 0,0-20 0,0 20 15,-22-21-15,22 1 0,-21-1 16,0 0-16,0 1 0,0-1 16,0-21-16,-22 22 0,1-22 0,0 0 15,-1 0-15,1 0 0,-22-21 0,22 0 16,-21 0-16,-1 0 0,22 0 15,-22 0-15,22-21 0,0 0 0,-1-21 16,1-1-16,0 1 0</inkml:trace>
  <inkml:trace contextRef="#ctx0" brushRef="#br1" timeOffset="82083.5">10753 7620 0,'-22'-42'15,"1"42"-15,21 21 16,0 21-1,0-21-15,0 22 0,0-1 0,21-21 16,1 22-16,-1-1 0,0 0 16,0 1-16,0-1 0,0-21 0,1 21 15,-1-20-15,0-1 0,-21 0 0,21-21 32,-21-21-17</inkml:trace>
  <inkml:trace contextRef="#ctx0" brushRef="#br1" timeOffset="82312.37">11197 7557 0,'0'0'0,"21"-22"0,-21 1 15,21 0-15,-21 0 0,0 42 16,0 0-16,-21 0 16,0 22-16,0-22 0,0 21 0,-22 1 15,22-1-15,0 0 0,0 1 16,-21-1-16,20 0 0,1 1 0,0-1 15,0 0-15,0 1 0,21-22 16,0 0-16,0 21 0,0-21 16,21-21-16,21 22 0,1-22 15,-22 0-15,21 0 0,-21-22 0,22 1 16,-1 0-16,0 0 0</inkml:trace>
  <inkml:trace contextRef="#ctx0" brushRef="#br1" timeOffset="82483.56">11451 7789 0,'0'0'0,"0"22"16,0-1-16,0 0 0,0 0 16,-21 21-16,21-20 0,-21-1 15,0 0-15,21 21 0,-22-21 0,22 1 16,-21-1-16,21 0 0,0 0 16,0 0-16,0-42 31,21 0-31</inkml:trace>
  <inkml:trace contextRef="#ctx0" brushRef="#br1" timeOffset="82647.49">11536 7599 0,'0'0'0,"-21"0"31,-1 21-15,22 0-1,0 0-15,22-21 0,-1 22 16,0-22-16,0 21 0,21-21 16,-20 0-16</inkml:trace>
  <inkml:trace contextRef="#ctx0" brushRef="#br1" timeOffset="82979.66">11811 7789 0,'-21'0'0,"42"0"0,-63 0 0,20 0 16,1 0-16,0 22 0,0-1 15,21 0 1,0 0-16,21 0 16,0-21-16,0 21 0,1 1 15,20-22-15,-21 21 0,0 0 0,0 0 16,1 0-16,-1 0 0,-21 1 15,0-1-15,0 21 0,0-21 16,-21 0-16,-1 1 0,-20-1 0,0-21 0,21 21 16,-22 0-16,1-21 0,0 0 15,-1 21-15,1-21 0,21 0 0,0 0 16,-1 0-16,22-21 16,0 0-16,22 0 0,-1-22 15,0 22-15,0 0 0,21-21 16,-20 21-16,20-22 0</inkml:trace>
  <inkml:trace contextRef="#ctx0" brushRef="#br1" timeOffset="83176.53">12298 7789 0,'0'0'16,"21"0"-16,-21 22 0,0-1 0,0 0 16,0 0-16,-21 0 0,21 22 15,-21-22-15,-1 0 0,1 0 16,21 0-16,0 22 0,-21-22 0,21 0 15,-21 0-15,21 0 16,0 0-16,21-21 16,-21-21-1,0 0-15,0 0 0,21 21 16</inkml:trace>
  <inkml:trace contextRef="#ctx0" brushRef="#br1" timeOffset="83323.84">12255 7620 0,'0'0'0,"-21"0"32,0 0-32,21 21 15,0 0-15,0 1 16,21-22-16,0 21 0,1-21 16,-1 0-16</inkml:trace>
  <inkml:trace contextRef="#ctx0" brushRef="#br1" timeOffset="83780.14">12763 7557 0,'0'0'0,"-21"0"16,0 84 0,0-63-16,21 1 0,0 20 15,-21 0-15,21 1 0,0-1 0,0 0 16,0 1-16,0-1 0,0 0 15,0 1-15,0-22 0,0 21 0,0-21 16,0 22-16,0-22 0,0 0 16,0 0-16,-21-21 31,21-21-31,0 0 0,0 0 16,0-1-16,0-20 0,0 21 0,0-21 15,21 20-15,0-20 0,0 0 0,0 21 16,22-22-16,-22 22 15,21 0-15,0 0 0,1 0 0,-1 21 16,0 0-16,-20 0 0,20 0 0,-21 21 16,21 0-16,-20 0 0,-22 0 15,0 22-15,0-22 0,0 21 0,0 0 16,-22-20-16,1 20 0,-21 0 0,21-21 16,-22 22-16,1-22 0,0 0 15,-22 0-15,43 0 0,-21 1 16,-1-22-16,22 0 0,0 0 0,0 0 0,21-22 31,21 22-31,0-21 0,22-21 16,-22 21-16,21 0 0,-21-22 0</inkml:trace>
  <inkml:trace contextRef="#ctx0" brushRef="#br1" timeOffset="83996.83">13398 7578 0,'0'0'16,"22"0"-16,-22 21 15,0 0-15,0 21 0,0-20 16,-22 20-16,1-21 0,21 21 16,-21 1-16,0 20 0,0 22 15,0-43-15,21 1 0,0-1 16,0-21-16,0 21 0,0-20 16,0-1-16,0 0 0,0 0 0,21-21 15,0 0-15,21 0 16,-21 0-16,1-21 0,20 21 0,-21-21 15,21-22-15</inkml:trace>
  <inkml:trace contextRef="#ctx0" brushRef="#br1" timeOffset="84316">13631 7916 0,'0'0'16,"21"0"15,1 0-15,-1 0-16,0 0 0,0 0 15,0 0-15,22-21 0,-22 21 16,0-21-16,0 21 0,0-21 0,-21 0 16,21 0-16,-21-1 15,0 1-15,-21 21 16,0 0-16,0 0 0,0 0 16,-22 21-16,22 1 0,-21-1 15,21 0-15,-22 21 0,22-21 0,0 22 16,0-1-16,21-21 0,0 22 15,0-1-15,0-21 0,0 0 0,0 0 16,0 1-16,21-1 0,0 0 16,0 0-16,22-21 0,-22 0 0,21 0 15,1 0-15,-1 0 0,0 0 16,1 0-16,-1-21 0,21 0 0,-20 0 16</inkml:trace>
  <inkml:trace contextRef="#ctx0" brushRef="#br1" timeOffset="84535.7">14414 7684 0,'-21'0'16,"42"0"-16,-63 0 0,42-22 0,-21 22 15,42 0 17,0 0-32,0 0 0,22 0 0,-22 0 15,21-21-15,-21 21 0,22 0 16,-22 0-16,21 0 0,-21 0 0,22-21 15,-22 21-15,0 0 0,0 0 16,0 0-16,1 0 0,-44 0 31</inkml:trace>
  <inkml:trace contextRef="#ctx0" brushRef="#br1" timeOffset="84755.38">14647 7705 0,'0'0'0,"0"21"0,0 0 0,0 0 16,-21 0-16,21 1 0,0 20 0,-21-21 16,21 21-16,0-20 0,0 20 15,-21 0-15,0-21 0,-1 22 0,22-1 16,0-21-16,0 0 0,-21 1 0,21 20 16,0-21-16,0 0 15,0 0-15,21-21 16,1 0-16,-1 0 15,0-21-15,0 21 16,0-21-16</inkml:trace>
  <inkml:trace contextRef="#ctx0" brushRef="#br1" timeOffset="85076.1">14817 8086 0,'21'-21'31,"0"-1"-31,0 22 0,0-21 15,0 21-15,1-21 0,-1 21 16,0-21-16,-21 0 0,21 21 16,0-21-16,0-1 0,1 1 15,-22 0-15,0 0 16,-22 21-16,1 0 0,0 0 16,0 0-16,0 21 0,0 0 15,-22 0-15,22 1 0,0-1 0,0 21 16,21-21-16,0 0 0,-21 22 0,21-22 15,0 0-15,0 21 0,0-20 16,0-1-16,0 0 0,0 0 0,21-21 16,0 21-16,0-21 0,0 0 0,0 21 15,22-21-15,-22 0 0,21 0 16,-21 0-16,22 0 0,-1-21 16,-21 0-16,22 21 0,-22-21 0</inkml:trace>
  <inkml:trace contextRef="#ctx0" brushRef="#br1" timeOffset="85296.01">15409 7895 0,'0'0'0,"21"-21"0,-21 0 0,22 21 16,-1 0-16,-21 21 15,0 0-15,0 0 0,21 1 16,-21-1-16,21 21 0,-21-21 0,0 22 16,0-22-16,0 21 0,0-21 0,0 0 15,0 1-15,0-1 0,0 0 16,0 0-16,0 0 0,21-21 31,0 0-31,1 0 16,-1-21-16,-21 0 0,21 0 0,0 0 15,0-1-15,0 1 0,1 0 0</inkml:trace>
  <inkml:trace contextRef="#ctx0" brushRef="#br1" timeOffset="85463.91">15748 7959 0,'0'-21'0,"0"42"0,0-64 15,0 22-15,-21 21 0,0 0 16,-1 0-16,-20 0 0,21 21 15,0 1-15,0-1 0,-1 21 0,-20-21 16,21 22-16,0-22 0,0 0 16,-1 21-16,1-21 0,0 1 0,21-1 15,0 0-15,0 0 0,0 0 0,0 0 16,21-21-16,0 0 16,1 0-16,-1 0 0,0 0 15,21 0-15,-21 0 0</inkml:trace>
  <inkml:trace contextRef="#ctx0" brushRef="#br1" timeOffset="85739.69">16171 7662 0,'0'-42'16,"0"84"-16,0-105 0,21 42 0,-21 0 0,-21 42 16,0 0-1,21 0-15,-21 0 0,0 22 16,0-1-16,-1 0 0,1 22 15,0-22-15,0 22 0,0 41 16,0-62-16,21 20 0,0-20 16,0-22-16,0 21 0,0-21 0,0 22 15,0-22-15,0 0 0,21 0 16,0-21-16,0 0 16,0 0-16,0 0 0,1 0 0,-1 0 15,0-21-15,0 21 0,-21-21 0,21 0 16,-21-1-16,21 1 0,-21 0 15</inkml:trace>
  <inkml:trace contextRef="#ctx0" brushRef="#br1" timeOffset="85883.63">15917 7895 0,'0'0'0,"21"0"31,1 0-31,20 0 0,-21 0 16,21 0-16,1 0 0,-1 0 0,22 0 15,-22 0-15,21 0 0,1 0 16,-22 0-16</inkml:trace>
  <inkml:trace contextRef="#ctx0" brushRef="#br1" timeOffset="86152.13">16933 7705 0,'0'0'16,"-21"0"-16,0 21 0,0 0 16,0 0-16,-1 0 0,1 22 15,0-1-15,21-21 0,-21 22 0,0-1 16,0 0-16,21 1 0,-22-1 0,22-21 16,0 21-16,0-20 0,0-1 15,0 21-15,0-21 0,22-21 16,-1 21-16,0 1 0,21-22 15,-21 0-15,22 0 0,-22 0 16,21 0-16,1 0 0,-22-22 0,21 1 16,0 0-16,-20 0 0</inkml:trace>
  <inkml:trace contextRef="#ctx0" brushRef="#br1" timeOffset="86403.15">17314 7726 0,'0'0'0,"0"-21"0,21 0 16,1-1-16,-1 22 0,0 0 15,0 0-15,21 0 0,-20 0 0,-1 22 16,0-1-16,0 21 16,0-21-16,0 22 0,1-22 0,-1 21 15,0 0-15,-21 1 0,0-1 0,0 0 16,0 1-16,0-22 0,0 21 16,0-21-16,-21 22 0,0-22 0,-1 0 15,1 0-15,0 0 0,0 1 0,0-22 16,0 0-16,-1 21 0,1-21 15,21-21 1,0-1-16,43 1 0,-22 0 16,0 0-16</inkml:trace>
  <inkml:trace contextRef="#ctx0" brushRef="#br1" timeOffset="86576.16">18119 7874 0,'-43'0'32,"22"0"-32,21 21 47,0 0-47</inkml:trace>
  <inkml:trace contextRef="#ctx0" brushRef="#br1" timeOffset="86740.16">18119 8255 0,'0'0'15,"0"21"-15,0 22 0,-22-22 0,22 0 0,0 0 16,-21 0-16,0 0 0,21 1 0,-21-1 16,0 0-16,21 0 15,-21-21-15,-1 21 0,1-21 16,0 21-16,0-21 0,0 22 0,-22-22 15</inkml:trace>
  <inkml:trace contextRef="#ctx0" brushRef="#br1" timeOffset="87460.18">11134 9250 0,'0'0'16,"-43"0"0,1 21-16,-64 43 15,43-22-15,-22 0 0,0 1 16,-21 20-16,1 1 0,-22-1 0,0 1 15,-22-1-15,1 1 0,21-1 0,-21-21 16,0 22-16,21-22 0,-21 22 0,42-22 16,0 0-16,0-20 0,22 20 15,20 0-15,22-21 0,-43 22 16,43-43-16,21 0 0,-1 0 16,22-21-1</inkml:trace>
  <inkml:trace contextRef="#ctx0" brushRef="#br1" timeOffset="87688.61">8805 10033 0,'0'21'0,"-42"0"0,21 1 16,-22-1-16,22 0 0,-21 21 15,0-21-15,-1 22 0,1-1 0,0 0 16,-1 1-16,22-22 0,-21 21 15,-1 1-15,22-22 0,0 21 0,0-21 16,21 0-16,21-21 16,0 0-16,22 0 15,-1 0-15,21-21 0,1 0 0,-1 0 16,22 0-16,0-22 0,21 22 0</inkml:trace>
  <inkml:trace contextRef="#ctx0" brushRef="#br1" timeOffset="88267.7">12509 9250 0,'0'0'16,"-21"0"-16,0-21 0,21 0 15,-21 21-15,42 21 32,0 0-32,0 0 0,1 0 15,20 0-15,0 22 0,1-1 0,20 0 16,1 1-16,20 20 0,1-20 15,21 20-15,0 1 0,21-22 0,-22 21 16,149 43-16,-148-63 0,21 20 16,-21-42-16,21 22 0,-21-1 15,0-21-15,-22 0 0,1 0 0,0-21 16,-1 22-16,-41-22 0,20 0 0,-20 0 16,-1 0-16,-21 0 0,0-22 15,-21 1-15,0 0 16,0 0-16,-21 0 0,0 0 0,-21-22 15,-1 22-15,1 0 0,0 0 16,-1 0-16,22-1 0,-21 1 0,21 21 16,21-21-16,21 21 31,0 0-31,0 21 0,21-21 0,-20 43 16,-1-22-16,0 0 0,0 21 15,0 1-15,-21-22 0,0 21 0,0 0 16,0-20-16,-21 20 0,0 0 0,-21 1 15,-22-22-15,1 21 0,-1-21 16,-21 22-16,-20-22 0,-1 0 16</inkml:trace>
  <inkml:trace contextRef="#ctx0" brushRef="#br1" timeOffset="89287.46">3577 10626 0,'0'0'0,"21"-21"32,0-1-17,1 1-15,20 0 0,-21 0 16,21 0-16,1-22 0,-1 22 0,0-21 16,-20 21-16,20-22 0,-21 22 15,-21 0-15,0 0 0,0 0 0,0 0 16,-21-1-16,-21 22 15,20-21-15,-41 21 0,21 0 0,-22 0 16,22 0-16,-22 0 0,1 21 0,-1 1 16,1-1-16,20-21 0,1 21 15,0 0-15,21 0 0,-1 0 0,1 1 16,21 20-16,0-21 0,21 21 16,1-20-16,20 20 0,0 0 0,1 1 15,20-1-15,-21-21 0,22 21 16,-1 1-16,-20-1 0,-1-21 15,0 22-15,1-22 0,-22 21 0,-21-21 16,0 0-16,0 22 0,0-22 16,-21 0-16,-22 0 0,22 0 0,-21 1 15,-22-1-15,22-21 0,-21 0 0,-1 0 16,1 0-16,20 0 0,-20 0 16,20 0-16,1-21 0,0-1 0,-1 1 15,22 0-15,0-21 0,0 21 16,0-1-16,21-20 0,0 0 0,0 21 15,0-22-15,0 22 0,21 0 0,0-21 16,21 20-16,-20 1 16,20 0-16,21 0 0,-20 21 0,20-21 15,1 0-15</inkml:trace>
  <inkml:trace contextRef="#ctx0" brushRef="#br1" timeOffset="89477.1">4064 10710 0,'0'0'0,"0"43"15,0-22-15,0 0 0,0 21 0,0-20 16,0-1-16,0 0 0,0 0 16,0 0-16,0 0 0,0 1 0,0-1 15,-21 0-15,0-21 16,21-21 15,0 0-31,0-1 0,21-20 16,0 21-16</inkml:trace>
  <inkml:trace contextRef="#ctx0" brushRef="#br1" timeOffset="89640.05">4149 10414 0,'0'0'0,"0"-21"0,-22 21 16,22 21 0,0 0-16,0 0 0,0 1 15,0 20-15,0-21 0,0 0 16,0 22-16,0-22 0,22 0 0,-1 0 15,-21 0-15,21 0 0,0 1 16,0-1-16,0-21 0,1 21 0</inkml:trace>
  <inkml:trace contextRef="#ctx0" brushRef="#br1" timeOffset="90292.81">4635 10753 0,'0'0'15,"-21"0"1,0 21-1,21 0-15,-21 0 0,0 0 16,21 1 0,0-1-16,0 0 15,0-42 17,0 0-17,21 21-15,0-22 0,-21 1 0,21 21 16,0-21-16,1 0 0,-1 21 15,0 0-15,0 0 0,0 0 16,0 0-16,1 0 16,-1 21-16,0 0 15,-21 0-15,21 1 0,0-22 0,-21 21 0,21 0 16,1 0-16,-1-21 16,0 21-16,0-21 0,0 0 15,0 0-15,1 0 0,-1 0 0,21 0 16,-21-21-16,22 0 0,-1 21 15,-21-21-15,21 0 0,-20-1 0,20 1 16,0-21-16,-42 21 0,0 0 16,0-1-16,0-20 0,-21 21 15,-21 0-15,21 0 0,-22-1 0,1 1 16,21 0-16,-22 21 0,1 0 0,0 0 16,21 0-16,-22 21 0,22 0 15,0 1-15,0-1 0,21 21 0,0-21 16,0 22-16,0-1 15,0 0-15,0 1 0,0-1 0,21 0 16,0 22-16,0-22 0,-21 22 0,21-1 16,1-21-16,-22 22 0,0-1 0,21 1 15,-21-1-15,21-20 0,-21 20 16,0-20-16,0 20 0,0-21 0,-21 1 16,0-1-16,-1 0 0,1 1 0,-21-22 15,21 21-15,-22-21 0,1 1 16,0-22-16,21 0 0,-22 0 0,1 0 15,21 0-15,-22-22 0,22 1 0,0-21 16,0 0-16,21-1 16,0 1-16,0-22 0,0-20 0,21 20 15,0-20-15,0-1 0</inkml:trace>
  <inkml:trace contextRef="#ctx0" brushRef="#br1" timeOffset="90515.73">5355 10139 0,'0'0'0,"21"42"32,-21 1-32,0-1 0,0 21 0,0-20 0,0 20 15,0 1-15,0-1 16,0 1-16,-21-1 0,21 1 0,-21-22 16,21 0-16,-21 1 0,21-1 0,0 0 15,0-20-15,0-1 0,0 0 16,21-21-16,0 0 15,0 0-15,0 0 0,1-21 0,-1 0 16,21-1-16,-21 1 0</inkml:trace>
  <inkml:trace contextRef="#ctx0" brushRef="#br1" timeOffset="90839.63">5673 10753 0,'0'0'0,"-22"21"0,22 0 0,0 0 16,0 0-1,22-21 1,-1 0-16,0 0 0,0 0 16,0 0-16,0-21 0,1 21 0,-1-21 15,21 0-15,-21 0 0,0 21 16,1-21-16,-1-1 0,0 1 0,-21-21 16,0 21-16,0 0 0,0-1 0,0 1 15,-21 21-15,0 0 16,-22 0-16,22 21 0,-21 1 0,-1-1 15,1 0-15,21 21 0,-21-21 16,-1 22-16,22-1 0,0-21 16,0 22-16,0-1 0,21-21 0,0 0 15,0 0-15,0 1 0,21-1 0,0 0 16,21-21-16,1 0 0,-1 0 16,0 0-16,1 0 0,20 0 0,-21 0 15,22-21-15,-22 21 0</inkml:trace>
  <inkml:trace contextRef="#ctx0" brushRef="#br1" timeOffset="91191.57">6943 10499 0,'0'0'0,"42"-21"0,-21-22 0,-21 22 16,0 0-16,0 0 0,-42 21 16,21 0-16,-22 21 0,1 0 0,-22 0 15,22 0-15,-21 1 0,20 20 16,-20 0-16,20-21 0,1 22 0,21-22 15,0 21-15,21-21 0,0 1 0,0 20 16,0-21-16,21-21 0,21 21 16,1 0-16,-1 1 0,0-22 0,1 21 15,20-21-15,-21 21 0,1-21 0,-1 21 16,0-21-16,-20 21 0,-1-21 16,0 21-16,-21 1 15,-21-22-15,0 0 0,-22 21 16,1-21-16,0 0 0,-1 21 15,1-21-15,0 0 0,-22 0 0,43 0 16,-21 0-16,-1 0 0,1 0 16,42-21-16,0 0 15,0-1-15,21 22 16,0-21-16,22 21 0,-22-21 0,21 21 16</inkml:trace>
  <inkml:trace contextRef="#ctx0" brushRef="#br1" timeOffset="91499.14">7133 10901 0,'0'0'0,"21"0"0,0 0 0,1 0 0,-1 0 16,0 0-16,0-21 15,0 0-15,0 21 0,1-22 16,-1 1-16,0 0 0,-21 0 16,0 0-16,0 0 15,0-1-15,0 1 0,-21 21 16,0 0-16,-1 0 0,1 0 15,0 0-15,0 21 0,-21 1 16,20-1-16,22 0 0,-21 0 0,0 0 16,0 22-16,21-22 0,0 0 0,0 0 15,0 21-15,0-20 16,0-1-16,0 0 0,21 0 16,0 0-16,0-21 0,1 0 0,20 0 15,0 0-15,-21 0 0,22 0 0,-1-21 16,0 0-16,1 0 0,20 0 15,-20-1-15,-1 1 0,0 0 0</inkml:trace>
  <inkml:trace contextRef="#ctx0" brushRef="#br1" timeOffset="91736.01">8022 10160 0,'0'0'0,"-21"-21"0,0 21 15,0 0-15,-1 21 0,-20 0 16,0 22-16,21-1 0,-64 64 15,64-64-15,-22 22 0,22-1 16,0 1-16,-21-22 0,21 21 0,-1-20 16,1 20-16,21-20 0,0-22 0,0 21 15,0 0-15,0-20 0,0-1 16,0 0-16,0 0 0,21-21 16,1 0-16,-1 0 0,0 0 0,0 0 15,21 0-15,-20 0 0,20-21 16,0 0-16,-21 0 0,22-1 0</inkml:trace>
  <inkml:trace contextRef="#ctx0" brushRef="#br1" timeOffset="92047.64">8001 10795 0,'0'21'0,"0"0"16,0 1-1,21-22-15,0 0 16,0 0-16,1 0 0,-1 0 0,21 0 15,-21 0-15,22-22 0,-22 22 0,0 0 16,0-21-16,0 21 0,0-21 16,-21 0-16,0 0 15,-21 21 1,0 0-16,0 0 0,0 0 16,0 0-16,-22 0 0,22 21 0,0 0 15,0-21-15,0 21 0,21 0 0,0 1 16,0-1-16,0 0 0,0 0 15,0 0-15,21-21 0,0 21 16,0-21-16,21 0 0,-20 0 0,20 0 16,0 0-16,1 0 0,-1 0 0,0 0 15,22 0-15,-1 0 0</inkml:trace>
  <inkml:trace contextRef="#ctx0" brushRef="#br1" timeOffset="92476.75">9017 10668 0,'0'0'16,"-21"0"-16,0 0 0,-22 0 0,22 0 16,0 21-16,0 0 0,0 1 0,-1-1 15,1 0-15,0 21 0,0-21 0,21 1 16,0 20-16,0-21 0,0 0 16,0 0-16,0 1 0,0-1 0,21-21 15,21 0-15,-20 21 0,-1-21 0,21 0 16,-21 0-16,22 0 0,-1-21 15,0 21-15,1-21 0,-1-1 0,0 1 16,1 0-16,-1 0 0,0 0 16,1 0-16,-1-22 0,0 22 0,1-21 15,-1-1-15,0-20 0,-21 21 16,22-22-16,-1 1 0,-21 20 0,0-20 16,1 20-16,-22 1 0,0 21 0,0 0 15,-22 0-15,1 21 0,0 0 16,0 21-16,0 0 0,-22 0 15,22 21-15,-21 1 0,21 20 0,0-20 16,-1 20-16,1 1 0,0-22 16,21 21-16,0-20 0,0-1 0,0 0 15,0 1-15,0-22 0,0 21 0,0-21 0,21 1 16,22 20-16,-22-21 16,21-21-16,-21 21 0,22-21 0,-1 0 15,0 0-15,-21 0 0,22 0 0,-22 0 16,21-21-16</inkml:trace>
  <inkml:trace contextRef="#ctx0" brushRef="#br1" timeOffset="92628.54">9610 10647 0,'0'0'16,"-22"0"-16,1 0 0,0-21 0,42 21 31,0 0-31,1 0 16,20-21-16,0 21 0,1-22 15,-1 22-15,21-21 0,1 0 0,-1 0 16</inkml:trace>
  <inkml:trace contextRef="#ctx0" brushRef="#br1" timeOffset="94364.96">12912 10647 0,'0'0'0,"0"-85"31,0 64-31,0 0 0,21 42 31,-21 0-31,0 0 0,21 1 0,0 20 16,-21 0-16,21-21 0,-21 22 0,0-22 15,0 0-15,0 21 0,0-20 16,0-1-16,-21 0 0,21 0 0,-21-21 16,21 21-16,-21-21 0,0 0 15,-1 0-15,1 0 16,21-21-16,0 0 0,0 0 16,0 0-16,0-1 0,0 1 0,0 0 15,0-21-15,0-1 16,21 22-16,1-21 0,-1 0 0,0-1 15,0 22-15,0 0 0,22 0 0,-22 21 16,0 0-16,21 0 0,-21 0 16,1 0-16,-1 21 0,0 21 0,0-21 15,0 22-15,0-1 0,1-21 0,-22 22 16,0-1-16,0 0 0,0-21 16,0 22-16,0-22 0,21 0 0,-21 0 15,0 0-15,0 1 0,0-1 16,21-21-1,0-21-15,0-1 16,-21 1-16,21 0 0,-21 0 16,22 0-16,-1-22 15,0 22-15,-21-21 0,21 0 0,0-1 16,0 22-16,22-21 0,-22-1 0,0 22 16,0 0-16,0 0 0,1 21 15,-1 0-15,0 0 0,-21 21 16,21 0-16,-21 0 0,0 22 15,0-22-15,0 21 0,0-21 0,0 22 16,0-22-16,0 21 0,0-21 0,0 1 16,21-1-16,0 0 0,1 21 15,-1-21-15,0-21 16,0 0-16,0 22 0,0-22 0,1 0 0,20 0 16,-21 0-16,21 0 0,-20-22 15,20 22-15,-21-21 0,0 0 0,22 0 16,-22 0-16,0-22 0,0 22 15,0-21-15,0 0 0,-21-1 0,0 22 16,22-42-16,-1 20 16,-21 22-16,0 63 31,0-20-31,0-1 0,-21 21 16,21 0-16,0-20 0,0 20 0,0-21 15,0 21-15,0-20 0,0-1 16,0 0-16,0 0 0,21 0 15,0 0-15,0 1 0,21-22 16,-20 0-16,-1 0 0,21 0 0,-21 0 16,22 0-16,-22-22 0,0 22 15,21-21-15,-21 0 0,1 0 0,-1 0 16,0-22-16,0 22 0,0-21 0,-21 0 16,21-1-16,1 1 0,-22 0 15,0-1-15,0 1 0,0 21 0,21-22 16,-21 22-16,0 42 15,-21 22 1,21-22-16,0 0 0,-22 21 0,22 1 16,-21-22-16,21 21 15,0 1-15,0-22 0,0 21 0,0-21 16,21 0-16,1 1 0,-1-1 0,0 0 16,0-21-16,0 0 0,22 21 15,-1-21-15,0 0 0,-21 0 0,22 0 16,20-21-16,-20 0 0,-1 21 0,0-21 15,1-1-15,-1-20 0,-21 0 16,21 21-16,-20-43 0,-1 22 0,0-22 16,0 1-16,0-1 0,-21 1 15,21 20-15,-21-20 0,0 21 16,0-1-16,0 1 0,0 21 0,0 0 16,0-1-16,-21 44 15,0-1-15,0 0 16,0 0-16,0 21 0,-1 1 0,1-1 15,21 22-15,0-1 0,0-21 16,0 22-16,0-1 0,0-20 0,21 20 16,-21-20-16,43-1 0,-22-21 0,0 21 15,0-20-15,22 20 0,-22-21 16,42 0-16,-42-21 0,1 0 16,20 0-16,-21 0 0,0 0 0,22-21 15,-1-21 1,-21 21-16,0-1 0,22-20 0,-22 0 15,0-1-15,0-20 0,0-1 0,0 1 16,22-1-16,-22 1 0,0-22 16,0 22-16,0 20 0,1-20 0,-1 21 15,0-1-15,-21 1 0,0 21 16,0 0-16,0-1 0,0 44 16,-21-1-16,0 21 15,-1 0-15,-20 1 0,21-1 16,0 22-16,0-22 0,-1 21 0,22 1 15,-21-1-15,21 1 16,0-1-16,0-20 0,21-1 0,22 0 16,-22 1-16,0-1 0,21-21 0,1 22 15,-1-22-15,0 0 0,1-21 16,-22 21-16,21-21 0,1 0 0,-22 0 16,21 0-16,0 0 0,-20-21 0,20 0 15,-21 0-15,21-1 0,-20 1 16,-1 0-16,-21-21 0,21 21 15,-21-22-15</inkml:trace>
  <inkml:trace contextRef="#ctx0" brushRef="#br1" timeOffset="94539.86">16002 10456 0,'-21'22'15,"42"-44"-15,-63 65 0,42-22 16,21-21-1,0 0-15,21 0 0,-21 0 0,22 0 16,-1 0-16,0 0 0,1 0 16,20-21-16,1 0 0,-22 21 0,22 0 15,-1-22-15</inkml:trace>
  <inkml:trace contextRef="#ctx0" brushRef="#br1" timeOffset="94801.18">17187 10414 0,'0'0'0,"-21"21"16,21 0-16,-21 1 0,21-1 0,0 0 16,0 0-16,0 21 0,-21-20 15,21-1-15,0 21 0,0-21 16,-21 22-16,21-22 0,0 0 0,0 0 15,-22 0-15,1 0 16,21 1 0,0-44-1</inkml:trace>
  <inkml:trace contextRef="#ctx0" brushRef="#br1" timeOffset="94959.23">17145 10224 0,'-21'-22'0,"42"44"0,-42-65 0,0 22 0,-1 21 0,22-21 16,0 0-16,-21 21 15,0 0 1,21 21 15</inkml:trace>
  <inkml:trace contextRef="#ctx0" brushRef="#br1" timeOffset="95512.17">18330 10181 0,'0'0'0,"85"-106"32,-64 85-32,0 0 0,0 0 0,1-21 15,-22 20-15,0 1 0,0 0 16,-43 21-16,22 0 15,-42 0-15,20 0 0,-20 21 16,-1 0-16,22 1 0,-22 20 16,1-21-16,21 21 0,-1-20 0,1 20 15,21 0-15,0 1 0,21-22 16,0 21-16,0 0 0,0-20 0,21 20 16,0 0-16,21-21 0,1 1 0,-1 20 15,0-21-15,1 0 0,-1 0 16,0 1-16,1 20 0,-1-21 0,-21 0 15,0 0-15,0 1 0,-21-1 0,0 0 16,-21 0-16,0-21 16,-21 21-16,-1-21 0,1 0 0,-21 0 0,20 0 15,1 0-15,-22 0 0,22 0 16,0 0-16,21-21 0,-22 21 16,22-21-16,21 0 0,0 0 0,0-1 15,0 1-15,0-21 0,21 21 0,0 0 16,1-22-16,-1 22 0,21-21 15,0 21-15,1-1 0,-1 1 0,22 0 16,-22 0-16,0 21 0</inkml:trace>
  <inkml:trace contextRef="#ctx0" brushRef="#br1" timeOffset="95844.77">18627 10541 0,'0'0'0,"21"21"0,42 0 31,-42-21-31,1 0 0,-1 0 15,0 0-15,0-21 0,0 0 0,0 0 16,1 21-16,-1-21 0,0 0 16,0-1-16,0 1 0,-21-42 15,0 42-15,0-1 0,0 1 0,-21 0 16,0 0-16,0 21 0,0 0 16,-1 0-16,-20 0 0,21 21 0,-21 0 15,20 0-15,-20 22 0,21-22 0,-21 21 16,20 1-16,1-1 15,0 0-15,21 1 0,0-1 0,0-21 16,0 43-16,0-43 0,21 0 16,0 0-16,1-21 0,20 21 15,-21-21-15,21 0 0,1 0 0,-22 0 16,21 0-16,1-21 0,-1 0 0,0 0 16,1 0-16,-1-1 0,-21 1 15,21-21-15,-20 0 0,20-1 0</inkml:trace>
  <inkml:trace contextRef="#ctx0" brushRef="#br1" timeOffset="96059.7">19367 10054 0,'0'0'0,"22"-42"0,-1 0 16,-21-1-16,21 22 0,-21 42 15,0 0-15,-21 22 16,0-22-16,-1 42 0,1-20 0,21-1 16,-21 22-16,0-1 15,0 1-15,0-1 0,-1-21 0,1 22 16,0-1-16,0-20 0,21-1 0,0 0 15,0-20-15,0 20 0,0-21 16,0 21-16,0-20 0,21-22 16,0 0-1,0 0-15,1 0 0,20-22 16,-21 1-16,0 21 0</inkml:trace>
  <inkml:trace contextRef="#ctx0" brushRef="#br1" timeOffset="96384.27">19643 10562 0,'0'0'0,"0"21"16,0 1 0,0-1-1,21-21-15,0 0 16,0 0-16,0 0 0,0 0 0,1 0 16,20 0-16,-21 0 0,21 0 0,-20 0 15,-1-21-15,0 21 0,0-22 16,0 1-16,-21 0 0,0 0 15,0 0-15,0 0 0,0-1 0,0 1 16,-21 0-16,0 21 16,0 0-16,-22 0 0,22 0 0,-21 21 15,0 0-15,20 1 0,-20 20 0,0-21 16,21 21-16,-22 1 0,22-22 16,21 21-16,0-21 0,0 22 0,0-22 15,0 0-15,21 0 0,0 0 16,1 1-16,20-22 0,-21 0 0,21 21 15,1-21-15,-1 0 0,-21 0 0,22 0 16,-1 0-16</inkml:trace>
  <inkml:trace contextRef="#ctx0" brushRef="#br1" timeOffset="96864.03">20468 10478 0,'0'-22'0,"0"44"0,0-65 0,0 22 16,-21 21-16,0 0 0,0 0 15,-1 0-15,-20 21 0,21 0 0,0 22 16,0-22-16,-1 21 0,1 1 0,0-22 16,0 21-16,0 0 0,21 1 15,0-22-15,0 21 0,0-21 0,0 1 16,0 20-16,21-21 0,0 0 16,0-21-16,22 0 0,-1 21 15,0-21-15,1 0 0,-1 0 16,21 0-16,1-21 0,-22 0 0,22 21 15,-1-21-15,-20 0 0,-1-22 16,0 22-16,1-21 0,-1 0 0,-21-22 16,21 1-16,-20-1 0,-1 1 0,0-1 15,0 1-15,0-22 0,-21 43 16,0-22-16,21 22 0,-21-1 0,0 1 16,0 21-16,0 0 0,-21 21 15,0 0-15,0 21 0,0 21 16,0-21-16,-1 22 0,1-1 0,0 0 15,0 22-15,0-1 0,21 1 16,0-1-16,-21 1 0,21-1 16,0 1-16,0-22 0,0 22 0,0-22 15,0 0-15,21 1 0,0-22 16,0 0-16,-21 0 0,21 0 0,0 1 16,1-1-16,-1-21 0,0 0 0,0 0 15,21 0-15,-20 0 0,-1 0 16,0-21-16,21-1 0,-21 1 0,1 21 15</inkml:trace>
  <inkml:trace contextRef="#ctx0" brushRef="#br1" timeOffset="97060.07">20849 10456 0,'0'0'0,"-21"0"0,42 0 31,0 0-31,22 0 0,-1 0 0,0 0 16,1 0-16,-1 0 0,21 0 0,1 0 16,21 0-16,-1 0 0,1 0 15,0 0-15,-1 0 0,1 0 0,0 0 16,-22-21-16,-21 21 0</inkml:trace>
  <inkml:trace contextRef="#ctx0" brushRef="#br1" timeOffset="98795.65">1587 12150 0,'0'0'0,"-42"0"0,-64 21 31,85-21-31,42 0 16,22 0 0,-22 0-16,21 0 0,0 0 0,22 0 15,-22 0-15,1 0 0,20 0 16,-21 0-16,22 0 0,-22 0 0,22 0 16,-22-21-16,22 21 0,-22 0 15,0-21-15,1 21 0,-1 0 16,0-22-16,-21 22 0,1-21 0,-1 21 15,-21-21-15,0 0 16,-21 21-16,-1-21 0,1 21 16,0 0-16,0-21 0,0 21 15,0 0-15,-1-22 0,22 1 0,-21 21 16,21-21-16,21 21 16,1-21-16,-1 21 0,21 0 15,0 0-15,-20 0 0,20 0 16,0 21-16,-21 0 0,1 22 0,-1-22 15,-21 21-15,0 22 0,0-22 16,-21 0-16,-22 1 0,1 20 16,-22-21-16,1 1 0,-1-22 15,22 21-15,-21-21 0,20 1 0</inkml:trace>
  <inkml:trace contextRef="#ctx0" brushRef="#br1" timeOffset="99652.35">4043 12192 0,'21'-21'16,"0"0"-16,0 21 15,-21-21-15,21 21 0,-21-22 0,22 1 16,-22 0-1,0 0-15,-22 21 16,1 0-16,-21 0 0,21 0 16,-22 0-16,22 21 0,-21 0 0,21 0 15,-22 1-15,22-1 0,-21 0 16,21 21-16,21-21 0,0 1 16,0 20-16,0-21 0,21 21 0,0-20 15,0-1-15,0 0 0,22 21 16,-1-21-16,0 1 0,-20-1 0,20 0 15,0 0-15,1-21 0,-22 21 0,21 22 16,-42-22-16,0 0 16,-21 0-16,0 0 0,-22-21 15,1 21-15,0-21 0,-22 0 16,1 0-16,-1 0 0,1 0 0,-1 0 16,22 0-16,-22-21 0,22 0 0,21 0 15,0 0-15,0-22 16,21 22-16,0 0 0,0-21 0,21 21 15,21-22-15,-21 22 0,22-21 16,-1 21-16,21-1 0,-20 1 0,20 0 16,-20 0-16,20 21 0</inkml:trace>
  <inkml:trace contextRef="#ctx0" brushRef="#br1" timeOffset="99983.16">4551 12510 0,'21'21'0,"-42"-42"0,42 63 0,0-42 15,-21 21-15,21-21 16,0 0 0,1-21-16,-1 0 0,0 0 15,0-1-15,21 1 0,-20 0 16,-1 0-16,0 0 0,0-22 0,0 22 16,-21 0-16,0-21 0,0 21 0,0-1 15,0 1-15,-42 21 0,21 0 16,0 0-16,-22 0 0,22 0 0,-21 21 15,21 22-15,-22-22 0,22 21 16,-21-21-16,42 22 0,-21-1 16,21-21-16,0 22 0,0-1 0,0-21 15,0 21-15,0-20 0,21 20 0,0-21 16,0 0-16,21-21 0,1 21 16,-22-21-16,42 0 0,-20 0 0,-1-21 15,0 21-15,1-21 0,-1 0 16,0 0-16,1-22 0,20 22 0</inkml:trace>
  <inkml:trace contextRef="#ctx0" brushRef="#br1" timeOffset="100204.09">5524 11853 0,'0'0'0,"0"-21"0,-21 42 16,0 1-16,21-1 15,-21 21-15,0 0 16,0 1-16,-1 20 0,1-20 0,21 20 15,-21 1-15,0-22 0,0 0 16,21 22-16,0-22 0,-21 0 0,21-20 16,0 20-16,0-21 0,0 21 15,21-20-15,0-1 0,0-21 16,0 0-16,22 0 0,-1 0 0,-21-21 16,21-1-16,1 1 0,-1 0 0</inkml:trace>
  <inkml:trace contextRef="#ctx0" brushRef="#br1" timeOffset="100563.6">5821 12361 0,'0'0'0,"0"22"0,-21-22 0,-1 0 16,22 21-16,22-21 31,-1 0-31,0 0 0,21 0 0,-21-21 16,1-1-16,20 22 0,-21-21 0,0 0 15,22 21-15,-22-21 0,-21 0 16,0 0-16,21 21 0,-21-22 16,0 1-16,-21 21 0,0 0 15,-1 0-15,1 0 0,-21 0 16,21 21-16,-22 1 0,1-1 0,21 0 16,-21 21-16,20-21 0,1 22 15,0-22-15,0 21 0,21-21 0,0 1 16,0-1-16,0 21 0,21-21 15,0 0-15,0-21 0,1 0 16,20 0-16,0 0 0,1 0 0,-22 0 16,21 0-16,0 0 0,22 0 0,-22-21 15,1 0-15,-1 0 0,0 0 16,1 0-16,-1-1 0,0 1 0</inkml:trace>
  <inkml:trace contextRef="#ctx0" brushRef="#br1" timeOffset="101000.05">6562 12256 0,'0'0'0,"0"-22"0,-43 1 31,22 42-31,0 1 0,21-1 16,-21 0-16,0 0 0,21 0 0,-22 22 15,22-22-15,0 21 0,0-21 16,0 0-16,0 22 0,0-1 16,0 0-16,0-20 0,0-1 0,22-21 15,20 21-15,-21-21 0,43 0 16,-22 0-16,0 0 0,22 0 15,-22-21-15,22 21 0,-22-21 0,85-22 16,-85 1 0,22 21-16,-22-22 0,0 1 0,1 0 15,-1-1-15,0-20 0,1 21 0,-22-22 16,0 1-16,0-1 0,0 1 16,-21 20-16,0 1 0,0 0 0,0-1 15,0 22-15,0 0 0,-21 21 16,0 0-16,0 21 15,0 21-15,0-20 0,21 20 0,-22 0 16,22 1-16,-21 20 0,21-21 16,0 1-16,0 20 0,0-20 15,0-1-15,0 0 0,0 1 0,0-22 16,0 21-16,0-21 0,0 0 0,21 1 16,1-1-16,-1-21 0,0 21 15,0-21-15,0 0 0,0 0 16,1 0-16,-1-21 0,0 0 0,-21-1 15,0 1-15</inkml:trace>
  <inkml:trace contextRef="#ctx0" brushRef="#br1" timeOffset="101147.84">7048 12213 0,'0'0'0,"22"0"15,-1 0-15,21 0 0,-21 0 16,22 0-16,20 0 0,-21 0 15,22 0-15,-1 0 0,1-21 16,21 21-16,-1-21 0,1 0 0,0 21 16,-1-21-16</inkml:trace>
  <inkml:trace contextRef="#ctx0" brushRef="#br1" timeOffset="101400.73">8636 11748 0,'0'0'0,"-21"0"0,21 21 16,0 0-16,0 0 16,0 21-16,0 1 0,21-1 15,0 0-15,0 22 0,22-22 16,-22 1-16,21-1 0,-21 0 0,22 1 16,-1-1-16,0 0 0,-21-21 0,22 22 15,-22-22-15,0 0 0,0 0 16,0 0-16,1 1 0,-22-1 15,0-42 1,0-1 0</inkml:trace>
  <inkml:trace contextRef="#ctx0" brushRef="#br1" timeOffset="101844.65">8784 11896 0,'-21'0'0,"0"0"0,-22 63 32,43-42-32,-21 22 0,21-22 0,-21 21 15,21 1-15,0-22 0,0 21 0,0-21 16,0 22-16,0-22 0,21 0 15,0 0-15,1-21 0,-22 21 16,63 0-16,-21-21 0,1 0 16,-1 0-16,22-21 0,-1 0 15,1 0-15,20 0 0,-20 0 0,20-22 16,22 1-16,-21 0 0,21-1 16,0 1-16,21-22 0,-22 22 0,1-21 15,-21 20-15,84-84 0</inkml:trace>
  <inkml:trace contextRef="#ctx0" brushRef="#br1" timeOffset="102567.9">2011 14330 0,'0'0'0,"-21"0"0,-1 21 15,1 0 1,21 0-16,0 1 0,21-1 16,1-21-16,20 21 15,0 0-15,1-21 0,20 0 0,1 0 16,20 0-16,-20 0 0,20 0 16,-20 0-16,21-21 0,-22 0 0,1 0 15,-1-1-15,-21 22 0,1-21 16,-1 0-16,-21 0 0,0 21 0,-21-21 15,-21 21 1,0 0-16,-21 0 0,21 0 0,-22 0 16,1 0-16,0 0 15,20 0-15,-20 0 0,21 0 0,21-21 16,21 21 0,0 0-16,22 0 15,-1 0-15,-21 0 0,21 0 16,1 0-16,-1 21 0,-21 0 0,0 0 15,1 21-15,-22-20 0,0 20 16,0 0-16,-22 1 0,1-1 0,-21 0 16,0 1-16,-22-1 0,1-21 15,20 21-15,-20 1 0,20-22 0,22 21 16,-21-21-16,42 1 0</inkml:trace>
  <inkml:trace contextRef="#ctx0" brushRef="#br1" timeOffset="103148.09">4318 14415 0,'63'-43'15,"-41"43"-15,-22-21 16,0 0-16,0 0 15,0 0-15,0-1 16,-22 22-16,1-21 0,0 0 16,0 21-16,0-21 0,-22 21 15,22 0-15,-21-21 0,21 21 0,-22 0 16,1 0-16,0 21 0,-1-21 16,1 21-16,-43 43 0,43-22 15,21 0-15,0 1 0,0-1 16,-1 0-16,22 1 0,0-1 0,0 0 15,0-21-15,0 22 0,43-22 0,-22 0 16,0-21-16,0 21 0,22-21 16,-22 0-16,21 0 0,0 0 15,1-21-15,-22 0 0,21 0 16,1 0-16,-1-1 0,-21-20 0,21 0 16,1-1-16,-1 1 0,-21 0 0,22-1 15,-22-20-15,0 21 0,0-1 16,-21-20-16,0 20 0,0 1 0,0-21 15,0 20-15,0 1 0,0 0 16,0-1-16,0 22 0,0 0 0,0 42 16,0 0-1,0 22-15,0-1 0,-21 0 16,21 1-16,0-1 0,0 0 16,0 1-16,0 20 0,0-21 0,0 22 15,0-22-15,0 1 0,21-1 16,0 0-16,-21-21 0,21 22 15,22-22-15,-22-21 0,0 21 16,21-21-16,-20 0 0,20 0 0,21-21 16,-20 0-16</inkml:trace>
  <inkml:trace contextRef="#ctx0" brushRef="#br1" timeOffset="103704.07">4974 14309 0,'0'-21'15,"21"21"1,0 0-16,1-22 0,-1 1 16,0 21-16,0-21 0,0 0 0,0 0 15,1 21-15,-1-21 0,0-1 16,-21 1-16,0 0 0,0 0 16,-42 21-1,20 0-15,1 21 0,0 0 0,-21-21 16,21 21-16,-22 22 0,22-22 0,-21 0 15,21 21-15,-1-20 0,1 20 16,0-21-16,21 21 0,0-20 0,0-1 16,0 0-16,21 0 0,0 0 15,22-21-15,-22 0 0,21 0 0,1 0 16,-1 0-16,0-21 0,22 0 16,-1 21-16,1-21 0,-1 0 15,1-1-15,-1 1 0,-20-21 0,20 21 16,-21 0-16,1-1 0,-1 1 0,-21 21 15,0-21-15,-21 0 16,-21 21-16,0 0 16,-21 0-16,21 0 0,-1 21 0,-20 0 15,21-21-15,0 21 0,21 1 16,0-1-16,0 0 0,0 0 16,0 0-16,21 0 0,0-21 15,0 22-15,22-1 0,-22 0 0,0 0 16,-21 0-16,0 0 15,0 1-15,0-1 16,-42-21-16,20 21 0,-20 0 0,0-21 16,-1 21-16,1 0 0,-64-21 15,85 0-15,-21 0 0,21 0 16,21-21-16,0 0 16,0 0-16,21 0 0,21 0 0</inkml:trace>
  <inkml:trace contextRef="#ctx0" brushRef="#br1" timeOffset="104080.4">6159 14288 0,'0'0'0,"22"0"0,-1 0 16,-21 21-16,21-21 16,0 0-1,0 0-15,0-21 0,1-1 16,20 22-16,-21-21 0,0 0 0,22 0 15,-22 21-15,21-21 0,0 0 16,-20-1-16,-1 1 0,0 0 0,-21 0 16,0 0-16,0 0 0,-21 21 15,0 0-15,-1 0 16,-20 0-16,21 0 0,-21 21 16,20 0-16,1 0 0,0 0 15,0 22-15,0-22 0,0 21 0,-1 0 16,1-20-16,21 20 0,-21 0 0,21-21 15,0 22-15,0-22 0,0 0 16,0 0-16,0 0 0,42 1 0,-20-22 16,-1 0-16,21 0 0,-21 0 0,22 0 15,20-22-15,-21 1 0,1 0 16,20-21-16,1 21 0,-22-22 16,22 22-16,-22-21 0,0 21 0,1-22 0</inkml:trace>
  <inkml:trace contextRef="#ctx0" brushRef="#br1" timeOffset="104267.32">7133 13737 0,'0'0'16,"0"-21"-16,0 0 0,0 0 0,0 42 16,0 0-1,0 21-15,0 1 0,-21-1 16,21 0-16,-21 1 0,0-1 0,21 0 16,-22 1-16,1-1 0,21 0 0,0 1 15,-21-1-15,21 0 0,-21-20 16,21 20-16,0-21 0,0 0 0,0 0 15,0 1-15,0-1 0,21-21 16,0 0-16,22 0 0,-22 0 16</inkml:trace>
  <inkml:trace contextRef="#ctx0" brushRef="#br1" timeOffset="104600.44">7493 14182 0,'21'0'47,"0"0"-47,0 0 0,1 0 0,-1 0 15,0 0-15,0-21 0,0-1 16,0 22-16,1-21 0,-1 21 16,-21-21-16,0 0 0,0 0 15,-21 21-15,-1 0 16,1 0-16,0 0 0,0 0 15,-21 0-15,20 21 0,1 0 0,0 0 16,0 0-16,0 22 0,0-22 0,21 0 16,0 0-16,0 22 0,0-22 15,0 0-15,0 0 0,0 0 0,21 0 16,0 1-16,0-22 16,0 0-16,22 0 0,-22 0 15,21 0-15,-21 0 0,22-22 0,-1 1 16,0 21-16</inkml:trace>
  <inkml:trace contextRef="#ctx0" brushRef="#br1" timeOffset="105045">8297 14034 0,'0'0'0,"-21"0"32,0 21-32,21 0 0,-21 0 15,0 0-15,21 0 0,-22 1 0,1-1 16,21 0-16,-21 21 0,21-21 0,0 1 15,0-1-15,0 0 16,0 0-16,0 0 0,0 0 0,21 1 16,0-22-16,1 0 15,20 0-15,-21 0 0,0 0 16,22 0-16,-22-22 0,21 1 0,-21 0 16,22 0-16,-22 0 0,21 0 0,-21-1 15,22-20-15,-22 0 0,0-1 16,21 1-16,-21 0 0,1-1 0,-1-20 15,0-1-15,-21 1 0,0-1 16,21 22-16,-21 0 0,0 21 16,0-1-16,-21 44 15,0-1-15,0 21 0,-1 0 16,1 1-16,0 20 0,-21 22 16,21-22-16,-1-20 0,22 41 15,0-20 1,0-22-16,0 1 0,0-22 0,0 0 15,0 0-15,22 0 0,-1-21 0,0 21 16,0-21-16,0 0 16,22-21-16,-22 21 0,0-21 15,0 0-15,0 0 0</inkml:trace>
  <inkml:trace contextRef="#ctx0" brushRef="#br1" timeOffset="105227.66">8445 14012 0,'0'0'0,"-21"22"31,21-1-31,21-21 16,1 0-16,-1 0 0,0 0 0,21 0 16,1 0-16,-1-21 0,0-1 0,22 22 15,-1-21-15,-20 0 0,20 0 16,1 0-16</inkml:trace>
  <inkml:trace contextRef="#ctx0" brushRef="#br1" timeOffset="106723.64">9313 13822 0,'0'-21'125,"0"42"63,21-21-188,-21 21 0,22 0 15,-22 0-15,0 1 0,21-22 16,-21 21-16,21-21 0,-21 21 16,0 0-16,21-21 0,0 21 15,-21-42 220,0 0-204,-21 21-31,0-21 15,21 0-15,-21 21 16,0-22-16,21 1 0,0 0 16,-22 0-16,22 0 0,0 0 15,0-1 1,0 44 0,0-1-16,0 0 15,22 0-15,-1 0 0,0 22 0,21-1 16,-21 0-16,22 1 0,-1-1 15,0-21-15,22 21 0,-1 1 16,-20 20-16,20-20 0,1-1 0,-1 0 16,1 1-16,-1-1 0,22 43 15,-43-64-15,1 21 0,-22-21 16,0 0-16,0 1 0,0-22 16,-21-22-1,0 1-15,21 0 16</inkml:trace>
  <inkml:trace contextRef="#ctx0" brushRef="#br1" timeOffset="106964.03">10456 13674 0,'0'0'0,"0"-43"0,0 22 0,0 0 16,-21 0-16,0 21 0,0 0 0,0 21 15,-1 0-15,1 22 0,-21-1 16,0 0-16,-1 22 0,-20-1 0,-1 1 15,1-1-15,-1 1 0,-20-1 16,20 1-16,-21 20 0,22-20 16,-1-1-16,-20 22 0,20-21 0,1-1 15,-1-21-15,22 22 0,-22-22 16,22 1-16,21-1 0,0-21 0,0 21 16,42-42-1,0-21-15,21 0 0</inkml:trace>
  <inkml:trace contextRef="#ctx0" brushRef="#br1" timeOffset="107796.05">13949 11896 0,'0'0'0,"21"0"0,0-21 0,-21-1 16,21 1-16,0 0 0,1 0 0,-1 0 15,0 0-15,0-1 0,-21 1 16,0 0-16,0 0 0,0 0 15,0 0-15,0-1 0,0 1 16,-21 21-16,0 0 0,0 0 16,-1 0-16,-20 0 0,21 0 15,-21 21-15,20 1 0,1-1 0,-21 0 16,21 0-16,0 0 0,-1 22 16,22-22-16,0 21 0,0-21 0,0 0 15,0 22-15,0-22 0,22 0 0,20 0 16,-21 0-16,0 1 15,22-1-15,-1 0 0,0 0 0,1 0 16,-1 0-16,-21-21 0,21 22 0,-20-1 16,-22 0-16,0 0 15,-22-21-15,-20 21 0,0-21 16,-1 21-16,-20-21 0,21 0 16,-22 0-16,1 0 0,-1 0 0,22 0 15,-1 0-15,1-21 0,0 0 0,-1 21 16,22-21-16,0 0 0,0-22 15,21 22-15,0 0 0,0-21 0,0 21 16,0-1-16,0 1 0,21 0 16,0-21-16,22 42 0,-22-21 0,21-1 15,-21 1-15,22 0 0</inkml:trace>
  <inkml:trace contextRef="#ctx0" brushRef="#br1" timeOffset="108164.1">14372 11896 0,'0'0'0,"42"84"31,-20-84-31,-1 0 16,0 0-16,0 0 16,0-21-16,0 0 0,1 21 0,-1-21 15,0 0-15,0 0 0,0 21 0,0-22 16,1 1-16,-22 0 0,0 0 15,0 0-15,0 0 0,0-1 16,0 1-16,-22 21 0,1 0 0,0 0 16,0 0-16,0 0 0,-22 0 15,22 21-15,0 1 0,0-1 0,0 0 16,0 21-16,21 1 0,0-1 0,0 0 16,0 1-16,0-1 0,0 0 15,0 1-15,0-22 0,0 21 16,0-21-16,21 0 0,0 1 0,0-1 15,21-21-15,-20 0 0,-1 0 16,21 0-16,0 0 0,-20-21 0,20-1 16,0 1-16,1 0 0,-1 0 15,0 0-15</inkml:trace>
  <inkml:trace contextRef="#ctx0" brushRef="#br1" timeOffset="108380.14">15282 11472 0,'0'0'0,"0"-21"0,-21 42 31,0 22-31,0-22 16,0 21-16,-1 1 0,22-1 0,-21 0 15,0 1-15,21-1 0,-21 0 16,21 22-16,-21-22 0,0 0 0,21 1 16,0-1-16,-22 0 0,22-20 0,-21 20 15,21-21-15,0 0 0,0 0 16,0 1-16,21-22 0,1 0 15,-1 0-15,0-22 0,0 1 0,0 21 16</inkml:trace>
  <inkml:trace contextRef="#ctx0" brushRef="#br1" timeOffset="108711.64">15557 11875 0,'0'0'0,"22"-22"47,-1 22-47,0-21 16,0 21-16,-21-21 0,21 21 0,0-21 15,-21 0-15,0 0 16,0-1-16,-21 22 16,0 0-16,0 0 15,0 0-15,0 0 0,-22 22 16,22 20-16,0-21 0,-21 0 15,20 22-15,1-1 0,21 0 16,0-21-16,0 22 0,0-1 16,0-21-16,0 22 0,0-22 0,0 0 15,21 0-15,1-21 0,-1 21 0,0-21 16,21 0-16,-21 0 0,85 0 16,-63-21-16,-1 0 0,0 0 0,22 21 15,-22-43-15</inkml:trace>
  <inkml:trace contextRef="#ctx0" brushRef="#br1" timeOffset="109172.13">16319 11790 0,'0'0'0,"-21"0"0,0 0 0,0 0 0,0 0 16,0 0-16,-1 0 0,1 21 0,0 0 16,0 0-16,0 1 0,0 20 15,-1-21-15,22 0 0,-21 22 0,21-22 16,0 21-16,0 0 0,0-20 15,0-1-15,0 0 0,21 0 16,1-21-16,20 21 16,0-21-16,-21 0 0,22 0 0,-1 0 15,22-21-15,-22 21 0,0-21 16,1 0-16,-1 0 0,0-1 0,1-20 16,-1 21-16,-21-21 0,0-1 0,0 1 15,1 0-15,-1-1 0,0 1 16,0-22-16,-21 22 0,0-21 0,0-43 15,21 63-15,-21 1 0,0 21 16,0 0-16,0 0 0,0 42 16,0 21-16,0-21 15,-21 22-15,0-1 0,21 0 16,0 22-16,0-22 0,-21 0 0,21 22 16,0-22-16,0 22 0,0-22 0,0 0 15,0 22-15,0-43 0,0 21 16,0 1-16,21-22 0,-21 0 15,21 0-15,0 0 0,0-21 0,1 0 16,-1 0-16,0 0 0,0 0 16,21-21-16,-20 21 0,-1-21 0,0 0 15,0-21-15,0 20 0,0 1 0</inkml:trace>
  <inkml:trace contextRef="#ctx0" brushRef="#br1" timeOffset="109315.85">16743 11769 0,'-21'0'15,"42"0"-15,-64 0 0,22 0 0,42 0 32,22 0-32,-1 0 15,0 0-15,1 0 0,20 0 0,22 0 16,-22-21-16,43 21 0,-21-22 16</inkml:trace>
  <inkml:trace contextRef="#ctx0" brushRef="#br1" timeOffset="109780.08">18309 11557 0,'0'0'15,"-21"0"-15,-21 0 0,20-21 16,1 21-16,0 0 0,0 0 0,0 0 16,-22 0-16,22 21 0,0-21 0,0 21 15,0 0-15,0 1 0,-1-1 16,1 0-16,0-21 0,0 21 0,21 21 15,0-20-15,0-1 16,21-21-16,0 21 16,0-21-16,1 0 0,20 0 0,-21 0 15,21 0-15,1 0 0,-22 0 0,21 0 16,-21 0-16,1 0 0,-1-21 16,0 21-16,-42 21 15,0-21-15,-22 21 16,22 0-16,-21-21 15,21 21-15,-22 1 0,22-22 0,-21 21 16,21 0-16,-1-21 0,22 21 0,22-21 31,-1 0-31,21 0 16,-21 0-16,0 0 0,22 0 0,-22 0 16,0 21-16,21-21 0,-42 21 15,22 1-15,-22 20 0,0-21 0,0 21 16,0-20-16,-22 20 0,1 0 15,-21 1-15,0-1 0,-1-21 0,1 21 16,-22 1-16,22-22 0,-21 21 16,-1-21-16,22 22 0,-1-22 0</inkml:trace>
  <inkml:trace contextRef="#ctx0" brushRef="#br1" timeOffset="110476.71">15642 13716 0,'0'0'15,"0"-21"-15,0 0 0,21 0 0,-21-1 16,21 1-16,1 0 0,-22 0 0,0 0 16,0-22-16,0 22 0,0 0 0,0 0 15,0 0-15,-22 0 0,-20-22 16,21 22-16,-21 21 0,-1-21 15,-20 0-15,20 21 0,-20 0 0,-1 0 16,22 0-16,-21 21 0,-1 0 16,22 0-16,-1 22 0,1-22 15,21 21-15,0 0 0,0 1 0,21-1 16,0 22-16,0-22 0,0 21 16,0-20-16,21-1 0,0-21 0,0 0 15,0 1-15,0-22 0,22 0 16,-1 0-16,0 0 0,1 0 0,-1-22 15,0 1-15,1 0 0,20-21 16,-20 21-16,-1-22 0,21 1 16,-20-22-16,-1 22 0,-21-21 0,22 20 15,-22-20-15,21-1 0,-21 22 16,0-22-16,22 1 0,-22-1 0,-21 22 16,21 0-16,-21-1 0,0 1 0,0 21 15,0 42 1,-21 21-16,0 1 0,0-1 15,-1 0-15,1 22 0,0-1 16,21-20-16,0 20 0,-21 1 0,21-1 16,0 1-16,0-22 0,0 22 15,0-22-15,0 21 0,0-20 16,0-22-16,21 21 0,0-21 0,0 1 16,1-1-16,-1 0 0,0-21 0,0 0 15,0 0-15,22 0 0,-22 0 16,0 0-16</inkml:trace>
  <inkml:trace contextRef="#ctx0" brushRef="#br1" timeOffset="110779.82">16214 13716 0,'0'0'0,"0"-21"0,21 21 16,0-21-16,0 21 0,0 0 0,-21-21 16,21 21-16,1-22 0,20 22 15,-21-21-15,0 0 0,0 21 0,1-21 16,-1 0-16,0 0 0,-21-1 0,0 1 15,0 0 1,-21 21-16,0 0 16,-1 0-16,-20 0 0,21 21 0,-21 0 15,20 1-15,-20-1 0,21 21 16,0 0-16,0-20 0,-1 20 0,22 0 16,-21-21-16,21 22 0,0-22 15,0 0-15,0 0 0,43 22 16,-1-43-16,-21 0 0,21 21 0,-20-21 15,20 0-15,0 0 0,1 0 16,-1 0-16,0-21 0,1-1 0,-1 22 16,0-21-16,1 0 0</inkml:trace>
  <inkml:trace contextRef="#ctx0" brushRef="#br1" timeOffset="111112">17103 13441 0,'0'0'0,"0"-21"0,-22 21 31,-20 0-31,21 0 0,-21 21 16,-1 0-16,22 0 0,-21 0 16,-1 1-16,22-1 0,0 0 0,0 0 15,21 0-15,0 0 0,0 1 0,0-1 16,0 0-16,21 0 0,0 0 16,0-21-16,22 21 0,-22 1 0,21-22 15,-21 21-15,22 0 0,-22-21 16,0 21-16,21 0 0,-20 0 15,-22 1-15,0-1 0,-22 0 16,1-21-16,0 21 16,-21-21-16,21 0 0,-22 0 0,1 0 15,0 0-15,-1 0 0,1 0 16,0 0-16,20 0 0,-20 0 0,42-21 16,0 0-16,0 0 15,21-1-15,0-20 16,1 21-16,20 0 0,0 0 15</inkml:trace>
  <inkml:trace contextRef="#ctx0" brushRef="#br1" timeOffset="111456.14">17420 13822 0,'0'0'15,"21"0"-15,0 0 0,1 0 0,-1 0 0,0 0 16,21 0-16,-21 0 0,1 0 15,20-21-15,-21 0 0,0-1 0,22 22 16,-22-21-16,0 0 0,0-21 0,0 21 16,-21-1-16,0-20 15,0 21-15,0 0 0,-21-22 0,0 22 16,0 0-16,0 21 0,-1 0 0,1 0 16,-21 0-16,21 0 0,-22 0 15,1 42-15,0 1 0,21-1 16,-1 0-16,1-20 0,21 20 15,0 0-15,0 1 0,0-1 0,0-21 16,0 21-16,0-20 0,21-1 16,1 0-16,20 0 0,-21 0 0,21-21 15,-20 0-15,62 21 16,-41-21-16,-1 0 0,0 0 0,1-21 16,-1 0-16,0 0 0,1 0 15</inkml:trace>
  <inkml:trace contextRef="#ctx0" brushRef="#br1" timeOffset="111692.71">18330 13081 0,'0'0'0,"0"-21"15,0 0 1,-21 42-16,0 0 0,21 21 0,-21 1 16,0-1-16,-1 0 0,1 1 15,0 20-15,0 1 0,21-22 16,-21 22-16,21-22 0,-21 21 0,21-20 15,-22-1-15,22 0 0,0 1 16,0-22-16,0 21 0,0-21 0,0 1 16,0-1-16,0 0 0,22-21 15,-1 0 1,0 0-16,0 0 0,21-21 0,-20 21 16</inkml:trace>
  <inkml:trace contextRef="#ctx0" brushRef="#br1" timeOffset="112035.78">18605 13695 0,'-21'0'16,"0"0"-1,42 0 17,0 0-32,1 0 0,-1 0 15,0 0-15,0 0 0,0-21 0,22 21 16,-22-21-16,0-1 0,0 1 15,0 21-15,0-21 0,-21 0 0,0 0 16,0 0-16,-21 21 16,0 0-16,0 0 0,-21 0 15,-1 21-15,22-21 0,-21 21 16,-1 21-16,1-21 0,21 1 16,-21-1-16,20 21 0,1-21 0,21 0 15,0 1-15,0-1 0,0 0 16,0 0-16,0 0 0,0 0 0,43 1 15,-1-22-15,-21 21 0,21-21 16,43 0-16,0 0 16,-43 0-16,0 0 0,1 0 15</inkml:trace>
  <inkml:trace contextRef="#ctx0" brushRef="#br1" timeOffset="112525.56">19494 13526 0,'0'0'0,"0"-22"15,-21 22 1,0 0-16,0 22 16,0-1-16,0 0 0,-1 21 0,1-21 15,0 22-15,0-22 0,0 21 16,21 1-16,-21-22 0,21 42 16,0-42-16,0 1 0,0-1 0,21 0 15,0 0-15,0 0 0,0-21 16,0 0-16,22 21 0,-22-21 0,21 0 15,1 0-15,-1 0 0,0 0 16,1-21-16,-1 0 0,0 21 16,43-42-16,-64-1 0,21 22 15,-20-21-15,-1 0 0,0-22 0,0 22 16,0-22-16,0 1 0,1 20 16,-1-20-16,0-1 0,0 1 0,-21-1 15,21 22-15,-21 0 0,21-1 16,-21 22-16,0 0 0,0 42 15,-21 0-15,0 22 16,0-22-16,0 21 0,0 22 16,-1-22-16,1 22 0,0-22 15,0 21-15,0 1 0,21-22 0,-21 22 16,21-22-16,0 0 0,0 1 16,0-1-16,0-21 0,0 22 0,42-1 15,-42-21-15,21 0 16,0-21-16,0 0 0,1 0 15,-1 0-15,0 0 0,0 0 0,0 0 16,22-21-16,-22 0 0,21 0 16</inkml:trace>
  <inkml:trace contextRef="#ctx0" brushRef="#br1" timeOffset="112775.73">19770 13547 0,'0'0'0,"-22"0"0,-20 21 16,63 0-1,0-21-15,1 0 0,20 0 0,0 0 16,22 0-16,-22 0 0,22 0 16,-22 0-16,21 0 0,1-21 0,-1 21 15,1-21-15,-1 21 0,1 0 0,21-21 16,-43 21-16,21 0 0,-20 0 15,-1 0-15,0 0 0,-20 0 0,-65 0 32</inkml:trace>
  <inkml:trace contextRef="#ctx0" brushRef="#br1" timeOffset="113899.7">4699 15155 0,'0'0'0,"0"-21"16,0 0-16,0 0 0,0 0 15,0 0-15,0-1 16,0 44 15,0-1-31,0 0 16,0 21-16,0 1 0,-21 20 15,21-21-15,0 22 0,0-22 0,0 22 16,0-22-16,0 0 0,0 22 16,0-1-16,-21-20 0,21-1 15,0-21-15,0 0 0,-22 22 16,1-1-16,0-42 0,21 21 15,-21-21-15,0 0 16,0 0-16,-1 0 16,1 0-16</inkml:trace>
  <inkml:trace contextRef="#ctx0" brushRef="#br1" timeOffset="114175.4">4127 15579 0,'0'0'0,"-21"-21"0,0 21 0,21-22 15,0 44 1,21-1 0,0 0-16,-21 0 0,43 0 15,-22 0-15,0 22 0,0-22 0,22 21 16,-22 1-16,21-22 0,-21 21 16,22 0-16,-22-20 0,0 20 0,0-21 15,0 0-15,0 0 0,1 1 16,-22-1-16,21 0 0,-21 0 15,21-21-15,0 0 16,0 0-16,0 0 16,-21-21-16,0 0 0,22 0 15,-1-1-15,-21 1 0,21-21 16</inkml:trace>
  <inkml:trace contextRef="#ctx0" brushRef="#br1" timeOffset="114395.68">5165 15536 0,'0'22'32,"0"-1"-32,0 0 0,0 0 15,-22 0-15,1 22 0,0-22 0,0 0 16,-21 21-16,-1-21 0,1 22 16,21-1-16,-22-21 0,1 22 0,21-22 15,-21 0-15,20 21 0,1-21 16,0 1-16,0-1 0,21 0 15,0-42 1,0 0 0</inkml:trace>
  <inkml:trace contextRef="#ctx0" brushRef="#br1" timeOffset="118443.44">360 16362 0,'0'0'0,"0"-21"0,0-22 15,0 1-15,0 0 0,21-1 0,-21 22 16,21-21-16,-21 0 0,0 20 16,0 1-16,-21 42 31,0 1-31,0 20 0,21 21 16,-22-20-16,1 20 0,0 1 15,0-1-15,21 22 0,-21 0 0,21-22 16,-21 22-16,21-1 0,0-20 15,0 21-15,0-22 0,21 1 16,0-22-16,21 0 0,1 1 16,-22-22-16,21 21 0,22-42 15,-22 0-15,0 0 0,1 0 16,-1 0-16,21-21 0,-20 0 0,-1-22 16,0 1-16,1 0 0,-1-22 15,0 22-15,22-43 0,-22 22 0,1-22 16,-1 22-16,0-22 0,1 0 15,-1 22-15,-21-22 0,21 22 16,-20-1-16,-22 1 0,0 20 16,0 1-16,0 21 0,0 0 0,-22 21 15,22 21-15,-21 0 0,-21 21 16,21 1-16,0-1 0,-22 21 16,22 1-16,0-1 0,0 1 15,0 21-15,-1-1 0,1-20 0,21 20 16,-21-20-16,21-1 0,0 1 15,0-22-15,21 1 0,0-1 16,22-21-16,-22 0 0,21 0 0,22-21 16,-22 0-16,22 0 0,-22 0 15,21-21-15,1 21 0,-22-42 16,22 21-16,-22 0 0,0-22 0,1 1 16,-1 0-16,-21-1 0,0 1 15,1 0-15,-22 20 0,0-20 16,0 21-16,0 0 0,0 0 15,-22 42 1,22 0-16,-21 21 0,0-21 16,0 22-16,21-1 0,-21 0 15,21 1-15,-21-1 0,-1-21 0,22 22 16,0-22-16,0 0 0,0 0 16,-21 0-16,21 0 0,0-42 31,21 0-16,1 0-15,-1 0 0,0 0 16,0-22-16,0 1 0,0 21 16,1-22-16,-1-20 0,0 42 0,0-22 15,0 1-15,0 21 0,1 0 16,-1 0-16,0 21 0,0 0 0,0 0 16,0 0-16,-21 21 0,22 0 15,-22 21-15,0-21 0,0 22 16,0-1-16,0 0 0,0 1 0,0-22 15,0 21-15,0 1 0,0-22 16,0 0-16,0 0 0,0 0 16,21 0-16,0-21 0,0 0 0,0 0 15,22 0-15,-1 0 0,0 0 16,1 0-16,-1-21 0,21 0 16,-20 0-16,-1 0 0,22-22 15,-22 22-15,0-21 0,1 0 0,-1 20 16,-21-20-16,21 0 0,-42-1 15,0 22-15,0 0 0,0 0 0,0 0 16,0 0-16,-21 21 16,0 0-16,-21 0 0,21 21 0,-22 0 15,22 21-15,0-21 0,-21 1 16,20 20-16,22 0 0,0-21 0,0 22 16,0-22-16,0 0 0,0 21 15,22-20-15,-1-1 0,0 0 16,0 0-16,0 0 0,0-21 15,1 21-15,-44-21 47,1 0-47,0 0 0,0-21 0,-21 21 16,20-21-16,1 21 0,-21-21 16,21 0-16,0 21 0,-1 0 0,44 21 31,-1 0-16,0 0-15,0-21 16,0 21-16,22-21 0,-22 0 16,0 22-16,0-22 0,21 0 15,-20 0-15,-1 0 0,21 0 0,-21 0 16,0 0-16,22-22 0,-22 22 16,21-21-16,-21 0 0,1 0 15,20 0-15,-21 0 0,-21-1 0,21-20 16,0 21-16,-21 0 0,0-22 15,0 22-15,0-21 0,0 21 0,0 0 16,0-1-16,0 65 31,0-22-15,0 0-16,0 0 0,0 22 0,0-22 16,0 0-16,0 0 0,0 21 15,0-20-15,0-1 0,0 0 16,22-21-16,-1 0 15,0 0-15,0 0 0,0 0 16,0-21-16,22 21 0,-22-21 16,0-1-16,0 1 0,0 0 0,1 0 15,-1 0-15,-21 0 0,0-1 16,21 1-16,-21 0 0,0 0 16,0 0-16,-21 21 31,21 21-31,0 0 0,0 0 15,0 0-15,0 1 0,0-1 0,0 0 16,0 0-16,0 0 0,0 0 16,21 1-16,0-1 15,0-21-15,0 0 0,22 0 0,-22 0 16,21 0-16,1 0 0,-1 0 16,0-21-16,-21-1 0,22 1 0,-1 0 15,0 0-15,-20 0 0,-1 0 16,0-1-16,0 1 0,-21 0 0,21 0 15,-21 0-15,0 0 0,0-1 16,0 44 0,-21-1-1,21 0-15,-21 21 0,21 1 16,0-22-16,0 42 0,-21-20 0,21-1 16,0 0-16,-21 1 0,21 20 15,0-21-15,-22 22 0,22-1 16,0-20-16,0 20 0,-21 1 0,21-1 15,-21-20-15,21-1 0,-21 0 16,21 1-16,0-22 0,0 0 0,0 0 16,0-42-1,0 0 1,21 0-16,0-22 0,0 1 16,1 0-16</inkml:trace>
  <inkml:trace contextRef="#ctx0" brushRef="#br1" timeOffset="118691.84">4106 16933 0,'0'0'0,"0"-42"0,21 0 0,-21-1 16,22 22-16,-1 0 0,0 0 15,-21 0-15,21 21 0,0 0 0,0 0 16,22 0-16,-22 0 0,0 21 16,0 0-16,-21 0 0,21 0 0,-21 1 15,0-1-15,0 21 16,0-21-16,-21 0 0,0 22 0,0-22 15,-21 0-15,20 0 0,-20 0 16,21-21-16,-21 22 0,20-1 0,1-21 16,0 0-16,0 0 0,42 0 31,0-21-31,0-1 16</inkml:trace>
  <inkml:trace contextRef="#ctx0" brushRef="#br1" timeOffset="118952.13">4551 16743 0,'0'0'0,"0"21"15,0 0-15,0 0 0,0 22 16,0-22-16,0 21 0,0 1 0,0-1 16,0 0-16,0 1 0,0-1 15,0 0-15,0 22 0,0-22 0,-21 0 16,21 22-16,-22-22 0,1 22 15,0-22-15,0 22 0,21-22 0,-21 0 16,0 1-16,-1-1 0,22-21 16,0 0-16,0 0 0,0 1 0,0-1 15,0-42 1,0-1-16,22-20 16,-1 21-16,0-21 0</inkml:trace>
  <inkml:trace contextRef="#ctx0" brushRef="#br1" timeOffset="119204.31">4508 17230 0,'0'0'0,"0"-64"16,0 22-16,0-22 0,0 1 0,43-43 16,-22 64-16,0-1 0,0 1 15,22 0-15,-22 21 0,0-1 16,21 1-16,-21 21 0,1 0 16,20 0-16,-21 0 0,0 0 0,0 21 15,-21 1-15,0-1 0,0 21 0,0-21 16,0 22-16,-21-22 15,0 21-15,0-21 0,0 0 0,-22 22 16,22-22-16,-21 0 0,21 0 16,-22-21-16,22 21 0,42-21 31,1-21-31,-1 0 16,21 0-16,-21 0 0</inkml:trace>
  <inkml:trace contextRef="#ctx0" brushRef="#br1" timeOffset="119544.06">5059 16743 0,'-43'42'31,"22"-21"-31,0 22 0,0-22 0,21 0 16,0 0-16,-21 22 0,21-22 0,0 0 15,0 0-15,0 0 0,0 0 16,0 1-16,21-1 0,0-21 0,0 0 15,-21 21-15,21-21 0,1 0 16,-1 0-16,0 0 0,0-21 0,0 21 16,0-21-16,1-1 0,-1 1 15,-21 0-15,0 0 0,0 0 16,0 0-16,0-22 0,0 22 16,0-21-16,0 21 0,0-22 0,0 22 15,-21 0-15,-1 0 0,1 21 16,0 0-16,0 0 15,0 21-15,21 0 0,-21 0 16,21 0-16,0 1 0,0-1 0,0 0 16,0 0-16,0 0 0,21 0 15,0-21-15</inkml:trace>
  <inkml:trace contextRef="#ctx0" brushRef="#br1" timeOffset="119863.74">5313 16806 0,'0'0'0,"0"-21"0,0 0 0,0 0 16,0 0-16,0 0 0,0-1 16,0 1-16,21 21 0,0 0 0,0 0 15,0 0-15,1 0 16,-1 21-16,21 1 0,-21-1 0,0 0 16,1 21-16,20-21 0,-42 22 15,21-22-15,-21 21 0,0-21 0,0 1 16,0-1-16,0 21 0,-21-21 15,21 0-15,-21-21 16,0 0-16,21-21 16,0 0-16,0 0 15,0 0-15,0 0 0,0-1 0,0 1 16,21-21-16,-21 21 0,21-22 16,0 22-16,0-21 0,0 0 0,1 20 15,-1-20-15,0 21 0,21-21 16,-21 20-16,22 1 0,-1-21 0,-21 21 15</inkml:trace>
  <inkml:trace contextRef="#ctx0" brushRef="#br1" timeOffset="120060.16">6075 16320 0,'0'21'16,"0"0"-16,0 0 0,0 0 0,0 22 16,-21-22-16,21 21 0,-22-21 15,22 22-15,0-1 0,-21-21 0,21 21 16,-21 1-16,21-22 0,0 21 15,0-21-15,0 22 0,0-22 0,0 0 16,0 0-16,0 0 16,21-21-1,-21-21 1</inkml:trace>
  <inkml:trace contextRef="#ctx0" brushRef="#br1" timeOffset="120241.1">5800 16743 0,'0'0'0,"0"-21"16,-22 21-16,44 0 31,-1 0-31,0 0 0,0 0 0,21 0 16,-20 0-16,20 0 0,0-21 16,1 21-16,-1 0 0,-21 0 0,21-22 15,1 22-15,-22 0 0,21 0 16,-21-21-16,1 0 0,20 21 15</inkml:trace>
  <inkml:trace contextRef="#ctx0" brushRef="#br1" timeOffset="121012.18">6329 16701 0,'0'0'16,"0"21"-16,-21 0 0,21 0 16,0 0-16,21-21 15,0 0 1,0 0-16,0 0 0,0 0 15,1 0-15,-1 0 0,21 0 0,-21-21 16,0 21-16,1-21 0,-1 0 16,0 21-16,-21-21 0,0-1 0,0 1 15,0 0 1,-21 21-16,-22 0 16,22 0-16,0 0 0,-21 0 0,21 21 15,-1-21-15,1 21 0,0 1 16,0-1-16,0 21 0,21-21 0,-21 0 15,21 1-15,0-1 0,0 0 16,0 21-16,0-21 0,0 1 16,21-1-16,0-21 0,0 0 15,21 0-15,-20 0 0,20 0 0,-21 0 16,21 0-16,1 0 0,-1-21 16,0-1-16,1 22 0,-1-21 0,0 0 15,1 0-15,-1 0 0,0 0 16,1-1-16,-22 1 0,21-21 15,-21 21-15,1 0 0,-1-1 0,0 1 16,-21 0-16,0 0 0,0 0 16,0 0-16,-21 21 15,0 0-15,-1 0 0,1 0 16,0 0-16,0 21 0,-21 0 0,20 0 16,1 0-16,-21 0 0,21 22 15,0-22-15,-1 21 0,1-21 0,0 1 16,0 20-16,21-21 0,0 0 0,0 0 15,0 1-15,21-22 16,0 0-16,22 0 0,-22 0 16,21 0-16,-21 0 0,22-22 15,-1 22-15,-21-21 0,21 0 0,1 0 16,-22-21-16,0 20 0,21-20 16,-20 21-16,-1-21 0,0-1 0,0 1 15,-21 0-15,0-1 0,21-20 0,-21 20 16,0-20-16,0 21 15,0-22-15,0 22 0,0-1 0,0 22 0,0 0 16,-21 42 0,21 0-16,-21 22 0,0-22 0,21 21 15,-21 1-15,-1 20 16,1-21-16,21 1 0,0-1 0,-21 0 16,21 22-16,0-22 0,0 1 0,0-1 15,0 0-15,0-21 0,0 22 16,0-22-16,0 0 0,21-21 0,0 0 15,1 0-15,-1 0 16,21 0-16,-21 0 0</inkml:trace>
  <inkml:trace contextRef="#ctx0" brushRef="#br1" timeOffset="122305.44">8340 16320 0,'0'0'0,"0"-22"0,21 22 16,-21-21-16,0 0 15,0 0-15,-21 21 16,-1 0-1,-20 0-15,21 21 0,0 21 16,-22-20-16,22 20 0,-21 0 16,21 1-16,0-1 0,-1 0 0,1 22 15,21-22-15,0 0 0,0 1 0,0 20 16,0-20-16,0-22 0,0 21 16,21-21-16,1 0 0,20 1 15,-21-1-15,21-21 0,1 0 0,-1 0 16,22-21-16,-22-1 0,21 1 15,-20 0-15,20-21 0,1 21 16,-22-22-16,0 1 0,1 0 0,-22 20 16,-21-20-16,0 0 0,-21-1 15,0 1-15,-22 0 0,1 21 16,0-22-16,-22 1 0,22 0 0,-22-1 16,22 22-16,-22 0 0,1 0 0,21 21 15,-22 0-15,22 0 0,-1 21 16,22 0-16,-21 21 0,42 1 0,0-22 15,0 21-15,0 1 0,21-1 16,0 0-16,0 1 0,22-1 16,-1-21-16,0 21 0,1-20 0,20-1 15,1-21-15,-1 0 0,1 0 16,20 0-16</inkml:trace>
  <inkml:trace contextRef="#ctx0" brushRef="#br1" timeOffset="122574.8">9207 16489 0,'0'0'15,"-21"0"1,0 0-16,0 0 0,-21 21 0,20 0 16,-20 22-16,21-1 0,-21 21 15,20-20-15,1 41 0,0-20 16,0 21-16,0-1 0,0-20 16,-1 20-16,1 22 0,0-21 0,0 21 15,0-22-15,-22 22 0,22-21 16,0 0-16,0 20 0,0-41 0,0 21 15,-1-1-15,1-20 0,0-22 16,21 0-16,0 1 0,0-1 0,21-63 31,0-21-31,22-1 0,-22 1 16,42-85 0,1-21-16</inkml:trace>
  <inkml:trace contextRef="#ctx0" brushRef="#br1" timeOffset="122843.65">8975 16743 0,'0'0'16,"0"-64"-16,0 22 0,0 0 0,0 21 15,0-1-15,21 1 0,-21 0 0,21 0 16,0 21-16,0 0 0,-21-21 16,43 21-16,-22 0 0,0 0 0,0 0 0,21 0 15,-20 0-15,20 42 16,-21-42-16,-21 21 0,0 0 0,0 1 15,0 20-15,-21-21 0,-21 0 16,-1 0-16,1 22 0,0-22 16,-1 0-16,1 0 0,0 0 15,-1-21-15,22 22 0,0-22 0,42 0 32,21-22-32,-20 1 15,20 21-15,-21-21 0,21 0 0</inkml:trace>
  <inkml:trace contextRef="#ctx0" brushRef="#br1" timeOffset="123359.35">9504 16552 0,'0'0'0,"21"-21"0,-21 0 16,0 0-16,0 0 16,-21 21-16,0 0 15,-1 0-15,1 0 16,0 0-16,0 21 0,21 0 15,-21 0-15,21 22 0,0-22 16,0 0-16,0 21 0,0-21 0,0 22 16,21-22-16,0-21 15,-21 21-15,21-21 0,0 0 0,1 0 16,-1 0-16,21 0 0,-21 0 16,0 0-16,1-21 0,20 0 15,-21 0-15,21-1 0,-20 1 0,20 0 16,-21 0-16,0 0 0,0-22 15,1 22-15,-1 0 0,0 0 0,0 21 16,0-21-16,0 0 16,1 21-16,-1 21 15,-21 0-15,0 0 0,0 0 16,0 0-16,0 1 0,0-1 0,0 21 16,0-21-16,0 0 0,0 1 15,0 20-15,0-21 0,0 0 0,0 0 16,0-42 15,0 0-31,0 0 0,0 0 16,0 0-16,21-1 0,-21-20 15,21 21-15,-21-21 0,21 20 0,0 1 16,1-21-16,-1 21 0,0 0 16,0-1-16,0 1 0,0 0 0,1 21 15,-1 0-15,0 0 0,0 0 16,0 0-16,-21 21 0</inkml:trace>
  <inkml:trace contextRef="#ctx0" brushRef="#br1" timeOffset="123844.07">10774 16637 0,'0'0'0,"21"0"0,-21-21 0,0 0 0,21 21 16,-21-21-16,0-1 0,0 1 0,0 0 15,0 0-15,0-21 0,-21-1 16,0 43-16,21-21 0,-21 21 16,-1 0-16,-20 0 0,21 0 15,0 0-15,-22 21 0,22 0 0,0 1 16,-21 20-16,21-21 0,-1 21 16,1-20-16,21 20 0,0-21 0,0 21 15,0-20-15,0 20 0,0-21 16,0 0-16,0 0 0,21-21 15,1 0-15,-1 0 0,0 0 0,0 0 16,0 0-16,0 0 0,1-21 16,20 21-16,-21-21 0,0-21 0,0 21 15,1-1-15,-1 1 0,-21-21 16,21 21-16,-21-22 0,0 1 0,0 21 16,0 0-16,0-22 0,0 22 15,0 0-15,0 42 16,0 0-1,0 1-15,0-1 0,-21 0 0,21 0 16,-21 21-16,21-20 0,0-1 16,0 0-16,0 0 0,0 0 15,0 0-15,0 1 0,21-22 0,0 0 16,0 21-16,0-21 0,0 0 16,22 0-16,-1 0 0,0-21 0,1-1 15,-1 1-15,0 0 0</inkml:trace>
  <inkml:trace contextRef="#ctx0" brushRef="#br1" timeOffset="124967.43">11430 15875 0,'0'0'0,"0"-21"0,0 0 16,-21 21-16,0 0 16,21 21-16,-22 0 0,1 21 15,0 1-15,0-1 0,21 22 0,-42 41 16,42-41-16,-22-22 0,22 22 15,0-22-15,0 0 0,0 1 16,0-1-16,0 0 0,0 1 0,0-22 16,0 21-16,22-21 0,-1 1 15,0-1-15,0 0 0,0-21 0,0 0 16,22 0-16,-22 0 0,0 0 16,21-21-16,-20 0 0,20-1 15,-21 1-15,0 0 0,0 0 0,1-21 16,-1 20-16,-21 1 0,0 0 15,0 0-15,21 0 0,-21 0 0,-21 42 32,21 0-32,-21 0 15,21 0-15,0 0 0,0 1 16,-22-1-16,22 0 0,0 0 0,0 0 16,0 0-16,0 1 15,22-22-15,-1 0 0,0 0 0,0 0 16,0 0-16,22 0 0,-22 0 15,0 0-15,21 0 0,-21-22 0,22 1 16,-22 0-16,0 21 0,0-21 16,0 0-16,1-22 0,-1 22 15,0 21-15,-21-21 0,0 0 0,0 0 16,0 42 15,0 0-31,0 0 0,0 0 16,-21 1-16,21-1 0,0 0 15,0 0-15,0 0 0,0 0 16,21-21-16,0 22 0,0-1 0,0-21 16,1 0-16,-1 0 0,0 0 0,0 0 15,0 0-15,22 0 0,-22 0 16,0-21-16,-21-1 0,21 22 0,-21-21 16,0 0-16,0 0 15,0 0-15,0 0 0,0-1 0,-21 1 16,0 0-16,0 0 0,-1 0 15,1 0-15,0 21 0,0 0 0,0-22 16,0 22-16,42 0 31,21 0-31,-21 0 0,0 0 16,22 0-16,-1 0 0,-21-21 16,22 21-16,-1 0 0,-21 0 0,21 0 15,1 0-15,-22 0 16,0 0-16,21 0 0,-20 21 0,-1 1 0,-21-1 15,0 0-15,0 0 16,0 21-16,0-20 0,0-1 16,0 0-16,-21 0 0,21 0 0,-22 0 15,22 1-15,0-1 0,-21 0 16,21 0-16,-21-21 0,21-21 47,21 0-47,0 0 0,1-1 15,-1 1-15,0-21 0,0 21 16,0-22-16,22 22 0,-22-21 0,21 21 16,-21-22-16,22 1 0,-1 21 15,0 0-15,-21 0 0,1 21 0,20 0 16,-42 21 0,0 0-16,0 21 0,0-21 0,0 22 15,0-22-15,0 21 0,-21-21 16,21 1-16,0 20 0,0-21 0,0 0 15,0 0-15,0 1 0,0-1 0,21-21 16,0 0-16,0 21 0,22-21 16,-22 0-16,21 0 0,0 0 0,1-21 15,-22 21-15,21-21 16,-21-1-16,22 1 0,-22 0 0,0 0 16,0 0-16,0 0 0,-21-22 15,0 22-15,0-21 0,0-1 0</inkml:trace>
  <inkml:trace contextRef="#ctx0" brushRef="#br1" timeOffset="125139.33">12636 15875 0,'0'0'16,"-42"0"-16,21 21 0,0-21 0,0 21 16,21 1-1,0-44 32</inkml:trace>
  <inkml:trace contextRef="#ctx0" brushRef="#br1" timeOffset="125311.23">11134 16150 0,'0'0'0,"-22"21"0,1-21 0,0 22 16,42-22 0,0 0-16,1 0 15,41 0-15,-21 0 0,22-22 0,-1 1 16,22 21-16,-21-21 0,20 0 0</inkml:trace>
  <inkml:trace contextRef="#ctx0" brushRef="#br1" timeOffset="125999.84">13631 16383 0,'0'0'0,"21"0"0,1 0 16,-1 0-16,21-21 0,-21 21 0,22-21 15,-1 0-15,0 21 0,1-22 16,20 1-16,-21 0 0,22-21 15,-22 21-15,1-1 0,-22-20 16,0 21-16,0-21 0,-21-1 0,0 22 16,-21-21-16,-21 21 0,-1-22 15,-20 22-15,20 21 0,-20-21 16,-1 21-16,1 0 0,21 0 0,-22 21 16,22-21-16,-22 21 0,43 22 0,-21-22 15,21 21-15,-1 0 0,22-20 0,0 20 16,0 0-16,0-21 0,22 1 15,-1 20-15,0-21 0,21 0 0,-21 0 16,22 1-16,-1-22 16,22 21-16,-22-21 0,0 0 0,22 21 15,-22-21-15,0 0 0,-20 0 0,20 0 16,-63 21 0,-22-21-16,1 21 15,0-21-15,-1 21 0,1 1 16,-21-1-16,20 0 0,1 0 0,0-21 15,-1 21-15,1 0 0,21 1 16,0-1-16,-1 0 0,22 0 0,0 0 16,22-21-16,-1 0 0,0 0 15,0 0-15,21 0 0,1 0 16,-1 0-16,0 0 0,1-21 16,-1 0-16,22 21 0,-22-21 15,21 0-15,1-1 0,-22 1 0,1 0 16,-1 0-16,0 0 0,-21 0 15,1-1-15,-1-20 0,-21 21 0</inkml:trace>
  <inkml:trace contextRef="#ctx0" brushRef="#br1" timeOffset="126147.75">14330 16320 0,'0'0'31,"0"21"-31,0 0 0,21 0 16,-21 0-16,21 0 0,0 1 16,0-1-16,22 0 0,-22 0 0,0 0 15,43 0-15,-43 1 16,21-22-16,-21 21 15,0-21-15,1 0 0,-1 0 16,-21-21-16,0-1 16</inkml:trace>
  <inkml:trace contextRef="#ctx0" brushRef="#br1" timeOffset="126335.65">14753 16298 0,'0'22'16,"0"-1"-1,-21 0-15,0 0 0,0 0 0,-1 0 16,1 1-16,0-1 0,-21 0 0,21 0 16,-22 0-16,22-21 0,-21 21 15,21 1-15,-1-1 0,1-21 16,0 21-16,42-21 16,0 0-1,22 0-15</inkml:trace>
  <inkml:trace contextRef="#ctx0" brushRef="#br1" timeOffset="126572.51">15092 16320 0,'0'0'0,"0"-22"16,-21 22 0,-1 0-1,1 22-15,0-1 0,0 0 0,0 0 16,0 0-16,-22 0 0,22 1 0,0 20 15,0-21-15,0 0 0,21 0 16,0 1-16,0 20 0,0-21 16,0 0-16,21 0 0,0-21 15,0 0-15,0 0 0,22 0 0,-1 0 16,0 0-16,1-21 0,-1 21 16,21-21-16</inkml:trace>
  <inkml:trace contextRef="#ctx0" brushRef="#br1" timeOffset="126963.29">15494 16362 0,'-21'21'15,"21"0"1,0 0 0,21 1-16,0-22 15,0 0-15,22 0 0,-22 0 16,0 0-16,21 0 0,-21 0 15,22 0-15,-22 0 0,0 0 16,-21-22-16,21 1 16,-21 0-16,0 0 0,0 0 0,0 0 15,-21-1-15,21 1 0,-42 21 16,21 0-16,-1 0 0,1 0 16,-21 0-16,21 0 0,-22 0 0,1 21 15,21 1-15,-21 20 0,20-21 16,1 0-16,21 0 0,0 22 0,0-22 15,0 0-15,0 0 0,0 0 16,21 1-16,1-22 0,-1 21 0,21 0 16,0-21-16,-20 0 0,20 0 15,0 0-15,1 0 0,-1 0 16,0 0-16,1-21 0,-1 0 0,0 21 16,1-22-16,-22 1 0,21 0 15,-21 0-15,0 0 0</inkml:trace>
  <inkml:trace contextRef="#ctx0" brushRef="#br1" timeOffset="127144.18">16150 16383 0,'21'-63'15,"-42"63"1,21 63-16,0-105 0,-21 63 16,0 0-16,0 0 0,-1 0 15,1 22-15,21-22 0,-21 0 0,0 21 16,21 1-16,0-22 0,-21 21 16,21 1-16,-21-1 0,21-21 15,0 43-15,0-22 0,0-21 16,0 0-16,0 0 15,21 1-15,0-22 16,0 0-16,-21-22 0,21 1 16</inkml:trace>
  <inkml:trace contextRef="#ctx0" brushRef="#br1" timeOffset="127404.04">16108 16552 0,'0'-42'0,"0"84"0,0-126 15,0 41-15,0 1 0,21 0 16,0-1-16,21 22 0,-20-21 0,-1 21 15,21 21-15,0 0 0,1 0 16,-22 0-16,21 0 0,1 0 16,-22 21-16,21 0 0,-21 21 0,0-20 15,-21-1-15,0 21 0,0-21 16,-21 0-16,-21 1 0,21-1 0,-22 0 16,-20-21-16,21 21 0,-22-21 15,22 0-15,-1 21 0,1-21 0,0 0 16,-1 0-16,22 0 0,0 0 0,0 0 15,21-21 1,21 0-16,0 21 0,0-21 16,22 0-16,-1-1 0</inkml:trace>
  <inkml:trace contextRef="#ctx0" brushRef="#br1" timeOffset="127967.72">16870 15896 0,'0'0'0,"-21"64"31,-1-22-31,22-21 16,-21 22-16,0-1 0,0 0 15,0 1-15,21-1 0,0 0 0,-21 1 16,21-1-16,0-21 0,0 21 0,0-20 16,0-1-16,0 0 0,0 0 15,21 0-15,-21 0 0,21-21 0,0 0 16,0 22-16,0-22 15,1 0-15,-1 0 0,0 0 16,21-22-16,-21 1 0,1 0 0,-1 21 16,0-42-16,21 21 0,-21-1 15,1 1-15,-1 21 0,-21-42 16,21 42-16,-21 21 16,0 0-16,0 0 15,-21 1-15,21-1 16,-21 0-16,21 0 0,0 0 0,0 0 15,0 1-15,0-1 0,21-21 16,0 21-16,0-21 16,0 0-16,0 0 0,1 0 15,-1 0-15,0 0 0,21 0 0,-21-21 16,1 0-16,20 21 0,-21-22 16,0 1-16,22 0 0,-22 21 0,21-21 15,-21 0-15,0 21 0,1 0 16,-1 0-16,-21 21 31,0 0-31,0 0 16,0 0-16,21-21 15,-21 22-15,21-1 0,0-21 16,0 0-16,1 0 0,-1 0 16,-21-21-1,-21-1-15</inkml:trace>
  <inkml:trace contextRef="#ctx0" brushRef="#br1" timeOffset="128176.59">16256 16087 0,'0'0'0,"-42"0"0,-1 0 0,22 0 16,63 0 15,-20 0-31,20 0 0,21 0 0,-20 0 15,20 0-15,1 0 0,20 0 16,-20 0-16,-1 0 0,22 0 0,-21 0 16,-22 0-16,21 0 0,1 0 15,-22 0-15,-21 0 0,43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27:49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1101 0,'0'0'0,"-21"0"16,0 21-16,0-21 15,0 0-15,-1 0 16,22 21 0,22 0 15,-1-21-31,0 0 0,21 0 0,1 21 16,-1-21-16,21 0 0,1 0 15,21 0-15,-1 0 0,1 0 0,0 0 16,-1 0-16,1 0 0,0-21 15,-22 21-15,22 0 0,-22-21 0,1 21 16,-22 0-16,22-21 0,-22 21 16,-21 0-16,0 0 0,0 0 0,1 0 15,-22-21 17,-22 21-32,1 0 0,0 0 15,21-21-15,-21 21 0,0 0 16,0 0-16</inkml:trace>
  <inkml:trace contextRef="#ctx0" brushRef="#br0" timeOffset="354.22">4085 931 0,'0'-42'32,"21"42"14,0 0-46,-21 21 16,22-21-16,-1 0 16,0 21-16,21 1 0,-21-22 0,1 0 15,-1 21-15,0-21 0,0 0 16,0 21-16,0-21 0,1 0 0,-1 21 16,-21 0-1,0 0-15,0 1 0,-21-1 16,-1-21-16,1 21 15,0 0-15,0-21 0,0 21 0,0 0 16,-1 1-16,-20-1 0,21 0 16,0 0-16,0 0 0,-1-21 0,-20 21 15,21 1-15,0-1 16,0 0-16,-1-21 0,1 21 0,0-21 16,21 21-16</inkml:trace>
  <inkml:trace contextRef="#ctx0" brushRef="#br0" timeOffset="934.12">6371 1101 0,'0'0'0,"0"-21"0,0-1 16,0 1-16,0 0 15,0 42 32,0 0-47,0 22 0,0-22 16,0 21-16,0 1 0,0-1 16,0 0-16,0-21 0,0 22 0,0-1 15,0 0-15,0 1 0,0-22 16,0 21-16,0-21 0,-21 22 0,21-22 15,0 0-15,0 0 0,0 0 0,0 1 16,21-44 15,-21 1-31</inkml:trace>
  <inkml:trace contextRef="#ctx0" brushRef="#br0" timeOffset="1350.17">7133 1122 0,'0'0'16,"21"0"-16,-21-21 0,-21 21 31,-21 0-31,21 0 0,-22 0 0,22 21 16,-21 0-16,-1-21 0,22 21 15,-21 0-15,21-21 0,0 22 0,21-1 16,0 0-16,0 0 15,21 0 1,0-21-16,21 0 16,-21 21-16,22-21 0,-22 22 15,21-22-15,-21 21 0,22-21 0,-22 21 16,0 0-16,0 0 0,0 0 16,-21 1-16,0-1 0,0 0 15,0 0-15,0 0 0,-21 0 16,-21 1-16,21-1 0,-22 0 0,22-21 15,-21 21-15,0-21 0,20 0 16,-20 0-16,0 0 0,21 0 0,-1 0 16,1 0-16,0 0 0,0-21 15,0 0-15,0 21 0,21-21 16,0-1-16,0 1 0,-22 0 0,22 0 16,0-21-16,0 20 0,-21 1 15</inkml:trace>
  <inkml:trace contextRef="#ctx0" brushRef="#br0" timeOffset="1559.17">6286 720 0,'22'0'93,"-1"21"-93</inkml:trace>
  <inkml:trace contextRef="#ctx0" brushRef="#br0" timeOffset="3686.3">8276 1185 0,'0'0'0,"-21"-42"31,0 42-31,21 21 16,0 0-16,0 1 15,-21-1-15,21 0 0,0 21 0,-22-21 16,22 22-16,0-22 0,-21 0 0,21 21 16,0-20-16,0-1 0,-21 21 15,21-21-15,-21 0 0,21 1 0,-21-1 16,21 0-16,0 0 16,-21-21-1,21-21 1,0 0-16,0 0 0,0-1 0,0 1 15,0-21-15,0 21 0,0 0 16,0-22-16,21 1 0,-21 21 0,21-22 16,0 1-16,-21 0 0,21 21 0,0-22 15,1 22-15,-1 0 0,0 0 16,0 0-16,0 21 0,0 0 0,1 0 16,-1 21-16,0-21 0,0 21 15,0 21-15,0-21 0,1 1 0,-1 20 16,-21-21-16,0 21 0,21-20 15,-21 20-15,0-21 0,0 0 0,0 22 16,0-22-16,0 0 16,0 0-16,0 0 0,0 0 0,0 1 15,0-1-15,-21-21 16,21-21 0,0-1-1,0 1-15,0-21 0,0 21 16,0 0-16,0-22 0,21 22 0,0-21 15,0-1-15,0 1 0,1 0 16,-1 21-16,0-22 0,21 1 0,1 21 16,-22-22-16,21 43 0,0-21 15,1 21-15,-22 0 0,21 0 0,-21 21 16,1 1-16,-1 20 16,0-21-16,-21 21 0,0-20 0,0 20 15,0 0-15,0 22 16,0-22-16,0-21 0,-21 22 0,21-22 15,-21 21-15,21-21 0,0 0 0,0 1 16,0-1-16,0 0 0,21-21 16,0 0-16,0 0 0,0 0 15,0 0-15,22 0 0,-22 0 16,21-21-16,-21 0 0,22-1 0,-22 22 16,0-21-16,21-21 15,-20 21-15,-1 0 0,0-22 0,0 22 16,0-21-16,0-1 0,-21 22 15,0-21-15,22 0 0,-22-1 0,21 22 16,-21 0-16,0 0 0,0 0 16,0-1-16,0 44 15,0-1-15,-21 0 0,21 0 16,-22 0-16,22 22 0,-21-22 16,21 21-16,0-21 0,0 22 0,0-22 15,0 0-15,0 0 0,0 0 16,0 0-16,0 1 0,0-1 0,0 0 15,21-21-15,1 21 16,-1-21-16,0 0 16,0 0-16,0 0 0,0 0 0,22 0 15,-22-21-15,0 21 0,0-21 16,22 0-16,-22-1 0,21 1 0,-21 0 16,0-21-16,1 21 0,-1-1 15,0-20-15,0 0 0,-21 21 0,0-22 16,21 22-16,-21-21 0,0 21 15,21-1-15,-21 1 0,0 0 0,0 42 32,0 0-32,0 22 15,-21-22-15,0 0 0,21 21 16,0 1-16,0-22 0,-21 21 0,21-21 16,0 22-16,0-22 0,0 0 15,0 0-15,0 22 0,0-22 16,0 0-16,0 0 0,21-21 15,0 0-15,0 0 0,22 0 16,-22 0-16,21 0 0,-21 0 0,22 0 16,-1 0-16,0-21 0,1 21 0,-22-21 15,21 0-15,-21-1 0,22-20 16,-22 21-16,0 0 0,0-22 0,0 1 16,-21 0-16,0-1 0,22-20 15,-22 21-15,0-22 0,0 1 16,0 20-16,21 1 0,-21 0 15,0-1-15,0 1 0,0 21 0,0 0 16,0-1-16,0 65 16,-21-22-1,21 21-15,-22 1 0,22-1 16,-21 0-16,21 22 0,-21-22 16,0 22-16,21-22 0,0 0 0,-21 1 15,21-1-15,-21 0 0,21 1 0,0-22 16,0 21-16,0-21 0,0 22 0,0-22 15,21 0-15,-21 0 0,21 0 16,0 0-16,0-21 0,0 22 16,1-22-16,-1 0 0,0 0 15,21 0-15,-21 0 0,1 0 0,20-22 16,-21 1-16,21 21 0,-20-21 0,20 0 16,-21 0-16,21 0 0,-20-1 15,20-20-15,-21 21 0,0-21 0,0-1 16,1 1-16,-1-22 0,0 22 15,0-21-15,-21-1 0,0 1 0,21 20 16,-21-20-16,0 20 0,0 1 16,0 21-16,0-21 0,0 20 0,-21 22 31,0 43-31,0-22 0,0 21 16,-1 22-16,1-22 0,0 22 15,21-1-15,-21-21 0,21 22 16,-21-22-16,21 1 0,0-1 0,0 0 15,0-21-15,0 22 0,0-22 16,0 21-16,0-21 0,21 1 0,0-1 16,0-21-16,0 21 0,1-21 0,-1 0 15,21 0-15,-21 0 0,22 0 16,-1 0-16,-21 0 0,21 0 0,-20-21 16,20 0-16,-21 21 15,21-22-15,-20 1 0,-1-21 0,0 21 16,0 0-16,0-22 0,-21 22 0,0-21 15,21 21-15,-21-1 0,0 1 16,0 42 0,0 1-1,0-1-15,-21 0 0,21 21 16,0-21-16,0 1 0,0-1 0,0 0 16,0 0-16,0 0 0,0 0 15,0 1-15,0-1 0,21-21 16,1 0-16,-1 0 0,0 0 15,0 0-15,0 0 0,0 0 16,1-21-16,-1 21 0,21-22 16,-21 1-16,0 0 0,1 0 0,-1 0 15,0 0-15,0-1 0</inkml:trace>
  <inkml:trace contextRef="#ctx0" brushRef="#br0" timeOffset="3862.58">11747 847 0,'0'0'0,"-21"-21"0,0 21 16,0 0-16,0 0 0,0 0 16,-1 0-1,1 0 1,0 0 15,0 0-31</inkml:trace>
  <inkml:trace contextRef="#ctx0" brushRef="#br0" timeOffset="4051.4">10583 1185 0,'0'0'0,"0"22"15,-21-22-15,42 0 16,0 0-16,1 0 0,20 0 15,0 0-15,22 0 0,-1-22 16,1 22-16,20-21 0,1 0 0,0 21 16,-22-21-16,22 0 0</inkml:trace>
  <inkml:trace contextRef="#ctx0" brushRef="#br0" timeOffset="4390.25">12150 1080 0,'0'0'0,"-22"0"0,1 0 15,0 0-15,21 21 0,-21 0 0,21 0 16,-21 0-16,0 22 0,21-1 0,0 0 16,0 1-16,0-1 0,0 0 15,0 22-15,0-1 0,0 1 0,-22-1 16,1 1-16,21-1 0,-21 1 15,0-1-15,0 1 0,0-1 0,-1 1 16,1-1-16,21 1 0,-21-1 0,0 1 16,0-1-16,0 1 0,-1-22 15,22 22-15,-21-22 0,21 0 16,-21-21-16,21 22 0,-21-22 0,21 0 16,0-42 15,21 0-31,0-22 0,-21 22 0,21-21 15,1 0-15,-1-1 0</inkml:trace>
  <inkml:trace contextRef="#ctx0" brushRef="#br0" timeOffset="4694.85">12001 1503 0,'0'0'0,"0"-64"0,85-168 31,-64 210-31,0-20 0,1 21 15,20-21-15,-21 20 0,21 22 0,1-21 16,-22 21-16,21 0 0,-21 0 16,22 21-16,-22 1 0,0 20 0,-21-21 15,0 21-15,0 1 0,0-1 16,0 0-16,-21 1 0,-21-22 0,20 21 16,-41-21-16,21 22 0,-1-22 15,-20 0-15,-1 0 0,22-21 16,0 21-16,-22-21 0,22 0 0,21 0 0,-22 0 15,22 0-15,21-21 32,0 0-32,21 0 15,22 0-15,-22 0 0,21-1 0,0 1 16</inkml:trace>
  <inkml:trace contextRef="#ctx0" brushRef="#br0" timeOffset="4962.72">12848 656 0,'0'0'16,"-21"0"-16,0 0 15,0 21-15,-1 22 16,1-1-16,0 0 0,21 1 16,-21 20-16,0 1 0,0-22 0,21 22 15,0-22-15,-22 21 0,22-20 16,-21-1-16,21 0 0,0-20 0,0 20 15,0-21-15,0 0 0,0 0 16,0 1-16,0-1 0,0 0 16,21-21-1,1 0-15,-1-21 16,0 21-16,0-21 0,0-1 16</inkml:trace>
  <inkml:trace contextRef="#ctx0" brushRef="#br0" timeOffset="5344.55">12912 1291 0,'-22'0'0,"22"21"15,0 1-15,22-22 16,-1 0-16,21 0 16,-21 0-16,0 0 15,22 0-15,-22 0 0,21 0 0,-21 0 16,22-22-16,-22 22 0,21-21 15,-21 0-15,1 21 0,20-21 0,-42 0 16,21 21-16,-21-21 0,0-1 16,0 1-16,0 0 0,0 0 15,-21 0-15,0 21 0,0 0 0,-1 0 16,1 0-16,-21 0 0,0 21 16,-1 0-16,1 21 0,0-20 0,-1 20 15,22 0-15,-21 1 0,21-22 16,-1 21-16,1-21 0,21 22 0,0-22 15,0 0-15,0 21 0,0-21 16,21-21-16,1 22 0,20-1 0,-21-21 16,21 0-16,-20 0 0,20 0 15,0 0-15,43 0 16,-43 0-16,1-21 0,-1-1 0,-21 22 16,21-21-16,1 0 0</inkml:trace>
  <inkml:trace contextRef="#ctx0" brushRef="#br0" timeOffset="5566.51">13695 1524 0,'0'21'16,"0"0"15,-21-21-15,-1 0-1</inkml:trace>
  <inkml:trace contextRef="#ctx0" brushRef="#br0" timeOffset="5970.87">14330 953 0,'0'0'0,"21"-43"0,-21 22 16,21 0-16,-21-21 0,0 20 16,0 1-16,0 0 0,0 0 0,0 0 15,-21 21 1,0 0-16,0 0 16,-1 21-16,1 21 0,0 1 0,0-1 15,-21 0-15,20 22 0,1-1 16,-21 1-16,21-22 0,0 64 15,21-64-15,-22 1 0,22-1 16,0 0-16,0-21 0,0 22 0,0-22 16,22 0-16,-1 0 0,0 0 15,21-21-15,-21 22 0,22-22 0,41 0 16,-41 0-16,-1 0 0,22-22 16,-22 22-16</inkml:trace>
  <inkml:trace contextRef="#ctx0" brushRef="#br0" timeOffset="6218.38">15049 889 0,'0'0'0,"0"-21"0,0 0 16,0 0-16,22-1 0,-22 44 31,0 20-31,21-21 0,0 21 0,-21 1 16,21-1-16,-21 0 0,0 22 15,21-22-15,-21 1 0,21-1 16,-21 21-16,0-20 0,0-22 0,0 21 16,0 1-16,0-22 0,-21 21 15,0-21-15,0 0 0,0 1 0,0 20 16,-22-42-16,1 21 0,21 0 16,-22 0-16,1-21 0</inkml:trace>
  <inkml:trace contextRef="#ctx0" brushRef="#br0" timeOffset="7210.64">1249 4255 0,'21'0'0,"0"0"0,21 21 16,-20-21-16,41 0 0,1 0 0,-1 0 15,22 0-15,-1 0 16,1 0-16,21 0 0,0 0 0,21 21 16,0-21-16,0 0 0,0 0 15,0 0-15,0 0 0,-21 0 0,21 0 16,-43 0-16,22 0 0,0 0 0,-21 0 15,-22 0-15,22 0 0,-22 0 16,-20 0-16,20 0 0,-42 0 0,0 0 16,1 0-16,-22-21 15,-22 0-15,1 21 0,0-22 16,-21 22-16,-1-21 0,1 0 16,0 21-16,-1-21 0,1 0 0,-21 21 15,20-21-15,22 21 16,-21-22-16,21 22 0,-1 0 0,1-21 15,0 0-15,42 21 32,0 0-32,1 0 15,20 0-15,-21 0 0,0 0 0,22 21 16,-22 0-16,21-21 0,-21 22 0,0-22 16,22 21-16,-22 0 15,-21 0-15,21 0 0,-21 0 0,0 1 0,0 20 16,0-21-16,-21 0 0,0 22 15,-22-1-15,1-21 0,0 0 16,-1 22-16,-20-22 0,21 0 0,-22 21 16,22-21-16,-1 1 0,-20-1 15,21 0-15,20 0 0,-20 0 0,21-21 16</inkml:trace>
  <inkml:trace contextRef="#ctx0" brushRef="#br0" timeOffset="11266.62">6202 4106 0,'21'-21'16,"-21"0"-1,0 0-15,0 0 0,0 0 16,21-1-16,-21 1 0,21 0 16,-21 0-16,0 0 15,0 0-15,0-1 0,0 1 16,0 0-16,-21 0 16,0 0-16,0 21 0,-22-21 0,22 21 15,-21 0-15,0 0 0,-22 0 16,22 0-16,-22 0 0,-42 0 15,43 21-15,21 0 0,-1 0 0,1 21 16,21 1-16,0-1 0,-1 0 16,22 1-16,0-1 0,0 0 0,0 22 15,22-43-15,-1 21 0,0 1 16,0-22-16,0 0 0,22 0 0,-22 0 16,21-21-16,-21 0 0,22 0 0,-1 0 15,0 0-15,1 0 16,-22-21-16,21 0 0,0 0 0,-20-21 15,20-1-15,-21 1 0,21 0 16,-20-1-16,-1-20 0,0 20 0,0-20 16,0 21-16,0-22 0,22 1 15,-22-1-15,0-21 0,0 22 0,0-1 16,-21-20-16,22 20 0,-22 22 16,21-22-16,-21 1 15,-21 63 1,-1 21-16,1 21 0,0 1 15,21 20-15,-21 1 0,0-1 0,0 22 0,21-22 16,-22 1-16,22-1 16,0 1-16,0-1 0,0-20 0,0 20 15,0-20-15,0 20 0,0 22 16,0-64-16,0 21 0,0-21 16,0 1-16,22-1 0,-22 0 15,21-21-15,0 0 0,0 0 16,0 0-16,0-21 0,1 21 15,-22-21-15</inkml:trace>
  <inkml:trace contextRef="#ctx0" brushRef="#br0" timeOffset="11970.65">6794 3979 0,'0'22'188,"22"-22"-188,-22 21 31,0-42 94,21 21-109,0-22-1,0 22-15,0 0 16</inkml:trace>
  <inkml:trace contextRef="#ctx0" brushRef="#br0" timeOffset="12306.66">6921 4001 0,'0'21'16,"22"-21"15,-1 0-31,0 0 0,0-21 16,-21-1-16,21 22 0,0-21 16,1 0-16,-1 0 0,0 0 0,0 21 15,0-21-15,-21-1 0,21 1 16,-21 0-16,22 0 0,-22 0 15,0 0-15,0-1 0,0 1 0,-22 21 16,1 0-16,0 0 0,0 0 16,0 0-16,0 21 0,-1 1 15,-20-1-15,21 0 0,-21 0 16,20 0-16,1 22 0,0-22 0,0 21 16,0 0-16,0-20 0,-1 20 15,22-21-15,0 0 0,0 22 0,0-22 16,0 0-16,0 0 0,43-21 15,-22 0-15,21 0 0,-21 0 16,128 0-16,-107 0 16,0-21-16,1 0 0,-1 0 15</inkml:trace>
  <inkml:trace contextRef="#ctx0" brushRef="#br0" timeOffset="12682.91">7768 3768 0,'0'0'15,"0"-21"-15,-21 21 16,0 0-16,0 0 16,-1 0-16,1 21 0,-21-21 0,0 21 15,-1 0-15,22-21 0,-21 21 16,21 0-16,-1 1 0,1-22 0,0 42 16,21-21-1,0 0-15,21 0 16,22-21-16,-22 0 0,0 22 15,21-1-15,-21-21 0,1 21 16,20-21-16,-21 21 0,0-21 0,0 21 16,1 0-16,-22 1 15,0-1-15,0 0 0,-22 0 16,1-21-16,-21 21 0,21-21 16,-22 0-16,1 21 0,0-21 0,-1 0 15,22 0-15,-21 0 0,21 0 0,0 0 16,-1-21-16,22 0 0,0 0 15,0 0-15,0 0 0,0-1 16,22 1-16,-1 21 16,0-21-16,0 0 0,0 0 0,0 0 15,22-1-15</inkml:trace>
  <inkml:trace contextRef="#ctx0" brushRef="#br0" timeOffset="13018.91">7853 4001 0,'21'0'15,"-42"0"-15,63 0 0,-21 0 0,0 0 0,1 0 16,-1 0-16,0 0 0,21 0 16,-21-22-16,22 22 0,-22-21 0,21 0 15,-21 21-15,1-21 0,20 0 16,-21 21-16,0-21 0,-21-1 16,0 1-16,21 0 0,-21 0 15,0 0-15,-21 21 16,0-21-16,0 21 0,-21 0 15,20 0-15,1 21 0,-21 0 16,21 0-16,0 0 0,-1 0 0,1 1 16,0 20-16,0-21 0,0 21 0,21-20 15,-21 20-15,21-21 0,0 21 16,0-20-16,0-1 0,0 0 0,0 0 16,21 0-16,0-21 15,21 0-15,-21 0 0,22 0 16,-1-21-16,-21 21 0,43-21 0,-22 0 15,0-22-15,1 22 0</inkml:trace>
  <inkml:trace contextRef="#ctx0" brushRef="#br0" timeOffset="13271.64">8848 3366 0,'0'0'0,"0"-64"0,0 22 0,0 21 15,0-22-15,-22 22 0,22 0 0,-21 21 16,0 0-16,0 0 15,21 42-15,-21-21 0,0 22 16,21 20-16,-22-20 0,1 20 0,0 1 0,21-1 16,-21-21-16,0 22 15,0-1-15,21-20 0,0-1 0,-22 0 16,22 1-16,0-1 0,0-21 0,0 0 16,0 22-16,0-22 15,0 0-15,22-21 0,-1 0 0,0 0 16,0 0-16,0 0 15,0-21-15,1 0 0,-1 0 0</inkml:trace>
  <inkml:trace contextRef="#ctx0" brushRef="#br0" timeOffset="13595.55">8869 3852 0,'0'0'0,"21"0"16,21 0-1,-21 0-15,1 0 16,-1 0-16,0-21 15,0 21-15,0 0 0,-21-21 16,21 21-16,1-21 0,-22 0 16,21 0-16,-21-1 15,0 1 1,-21 21 0,-1 0-16,1 0 0,0 0 0,0 21 15,0 1-15,21-1 0,-21 0 0,-1 0 16,1 0-16,21 0 15,0 1-15,-21-22 0,21 21 0,0 0 16,0 0-16,0 0 0,0 0 16,21 1-16,0-22 15,22 0-15,-22 0 0,0 0 16,21-22-16,1 1 0,-1 0 16,0 0-16,1 21 0</inkml:trace>
  <inkml:trace contextRef="#ctx0" brushRef="#br0" timeOffset="14034.41">9525 3725 0,'0'0'0,"-21"0"16,0 0-16,-1 0 0,1 22 15,0-1-15,0 0 0,21 0 16,0 0-16,-21 0 0,0 1 16,21-1-16,0 0 0,0 0 0,0 21 15,0-20-15,0-1 0,0 0 16,0 0-16,21-21 0,0 21 0,0-21 15,0 0-15,22 0 0,-22 0 0,21 0 16,-21 0-16,22-21 0,-1 0 16,0 0-16,1 21 0,-22-43 0,21 22 15,0 0-15,-20 0 0,20-21 16,-21 20-16,0-20 0,0 0 0,1-1 16,20 1-16,-21 0 0,0-1 15,0 1-15,-21-21 0,0 20 16,0 1-16,0 21 0,0-22 0,0 22 15,-21 42 1,21 22-16,-21-22 0,0 21 16,0 1-16,0-1 0,-1 21 15,1-20-15,21 20 0,-21-20 0,21-1 16,-21 0-16,21 1 0,-21-1 0,21 0 16,0 1-16,0-22 0,0 21 15,0-21-15,0 0 0,0 1 0,21-22 16,0 0-16,21 0 15,-20 0-15,-1 0 0,0 0 16,21-22-16,-21 1 0,1 0 0</inkml:trace>
  <inkml:trace contextRef="#ctx0" brushRef="#br0" timeOffset="14194.46">9779 3768 0,'0'0'0,"-85"0"16,106-21 15,1 21-31,20 0 0,0-22 16,1 1-16,-1 21 0,0-21 15,1 0-15,20 0 0,-21 0 16</inkml:trace>
  <inkml:trace contextRef="#ctx0" brushRef="#br0" timeOffset="14467.41">10858 3366 0,'0'0'0,"-21"42"16,0-21-16,0 21 0,0-20 0,21 20 15,-21 0-15,-1 1 0,1-1 0,21 0 16,0-21-16,-21 22 0,0-1 15,21-21-15,-21 22 0,0 20 16,21-42-16,-22 0 0,22 1 16,0-1-16,22-21 31,-1-21-31,0-1 0,0 1 16,0 0-16</inkml:trace>
  <inkml:trace contextRef="#ctx0" brushRef="#br0" timeOffset="14863.2">10774 3493 0,'0'-43'0,"0"86"0,0-107 0,0 22 16,0 21-16,0-1 0,0 1 0,0 0 15,0 0-15,0 0 0,21 21 16,0 0-16,0 0 0,22 0 0,-22 0 16,21 21-16,-21 21 0,22-21 0,-22 1 15,0 20-15,-21 0 0,0 1 16,0-22-16,0 21 0,-21-21 0,-22 22 15,22-22-15,-21 0 16,0 0-16,-1 0 0,-20 0 0,20 1 16,1-1-16,21-21 0,0 0 0,0 0 15,42 0 1,0 0-16,0-21 0,21 21 0,1 0 16,20-22-16,-20 22 0,20 0 15,1 0-15,-22 0 0,21 0 0,-20 0 16,-1 22-16,0-22 0,-20 21 0,-1 0 15,-21 0-15,0 0 0,0 0 16,-21 1-16,-1-1 0,-20 0 16,0 0-16,-1 0 0,1 0 15,0 1-15,-1-22 0,1 21 16,21-21-16,0 0 0,0 0 0,42 0 31,0-21-31,0-1 0,21 1 0</inkml:trace>
  <inkml:trace contextRef="#ctx0" brushRef="#br0" timeOffset="15214.96">11493 3725 0,'0'0'0,"0"22"15,0-1 1,0 0-16,-21 0 0,0 0 0,-21 22 16,42-22-16,0 0 15,0 0-15,0 0 0,0 0 16,0 1-16,21-22 15,0 0-15,21 0 16,-20 0-16,-1-22 0,21 1 0,-21 0 16,22 0-16,-22 0 0,21 0 0,0-1 15,-20 1-15,20 0 0,-21 0 16,0 0-16,0 0 0,1-1 0,-22 44 31,0-1-31,-22 21 0,1-21 16,0 22-16,0 20 0,0-21 0,-22 22 15,22-22-15,0 22 0,0-1 16,-21 1-16,20-22 0,-20 22 16,21-1-16,0-21 0,-22 1 0,22 20 15,0-20-15,0-1 0,-21 43 16,20-64-16,1 0 0,21 0 16</inkml:trace>
  <inkml:trace contextRef="#ctx0" brushRef="#br0" timeOffset="15633.46">11938 3302 0,'0'-42'0,"0"84"0,0-127 16,0 64-16,0 0 0,21 21 15,0 21-15,0 22 16,1-1-16,20 0 0,-21 22 15,21-22-15,-20 22 0,-1-1 0,21 1 16,-21-1-16,-21-21 0,21 1 0,-21-1 16,22 0-16,-22 1 0,0-1 15,0-21-15,0-42 32,21 0-32,0 0 15,0 0-15,-21-22 0,42 22 16,-20-21-16,-1-1 0,21 1 15,-21-21-15,22-1 0,-22 1 0,21-22 16,-21 21-16,0 1 0,1-1 16,-1 22-16,0 0 0,0-1 0,-21 22 15,0 0-15,0 0 0,0 42 16,0 21 0,0-20-16,0 20 0,0 0 15,-21-21-15,0 22 0,0-1 16,21 0-16,0-20 0,0 41 0</inkml:trace>
  <inkml:trace contextRef="#ctx0" brushRef="#br0" timeOffset="16751.86">13208 3387 0,'0'0'0,"-21"-21"0,0-1 0,-1 1 15,1 21-15,0 0 0,-21 0 16,-22 0-16,43 21 0,-21 1 16,-1 20-16,1-21 0,0 21 15,-43 85-15,43-105 16,21 20-16,21 0 0,0-21 16,0 22-16,0-22 0,0 0 15,21 0-15,0 0 0,0-21 0,0 0 16,22 0-16,-22 0 0,21 0 0,0 0 15,1 0-15,-1-21 0,0 0 16,-20 0-16,20 0 0,0 0 0,-21-1 16,1-20-16,-1 21 0,0-21 15,0-1-15,0 1 0,0 21 0,-21 0 16,0-1-16,0 1 0,0 42 16,-21 1-1,21-1-15,-21 0 0,0 21 0,0 1 16,0-22-16,-1 21 0,22 0 15,0 1-15,0-1 0,0-21 16,0 0-16,22 1 0,-1-1 16,21 0-16,0-21 0,-20 0 0,20 0 15,0 0-15,1 0 0,-1-21 0,0 0 16,1-1-16,-1 1 0,0-21 16,1 21-16,-22-22 0,21 1 0,-21-21 15,22 20-15,-22-20 0,0-1 16,0-20-16,-21 20 0,21 1 0,0-1 15,-21 22-15,0-1 0,0 1 16,0 21-16,0 0 0,0 42 16,-21 0-16,0 0 15,0 22-15,21 20 0,-21-21 16,0 22-16,-1-1 0,22 1 0,0-1 16,-21-20-16,21 20 0,0-20 0,0-1 15,0 0-15,0-21 0,0 22 16,21-22-16,1 0 0,-1 0 0,0-21 15,0 0-15,0 0 16,0 0-16,22 0 0,-22 0 0,0-21 16,0 0-16,0 0 0,1 0 0,20-1 15,-21 1-15,21 0 0,-20-21 16,-1 21-16,0-1 0,0 1 16,0 21-16,0 0 15,-21 21 1,0 1-16,0-1 0,0 0 0,-21 0 15,21 0-15,0 0 0,0 1 16,0-1-16,0 0 0,21-21 16,1 0-16,-1 0 15,0 0-15,0 0 0,21 0 0,-20 0 16,-1 0-16,21 0 0,-21-21 0,0 21 16,1-21-16,-1-1 0,21 1 15,-21 0-15,0 0 0,1 0 0,-22 0 16,21 21-16,-21-22 15,0 44 1,0-1-16,0 0 16,0 0-16,-21 0 0,21 0 0,-22 1 15,22-1-15,0 0 0,0 0 16,0 0-16,22 0 0,-1-21 16,0 0-16,0 22 0,21-22 0,-20 0 15,-1 0-15,21 0 0,-21 0 16,22 0-16,-22 0 0,21-22 15,-21 1-15,22 0 0,-22 0 0,0 0 0,0 0 16,0-1-16,0 1 16,1 21-16,-22-21 0,21 21 0,-21 21 31,-21 0-31,21 1 16,-22-1-16,22 0 0,0 0 15</inkml:trace>
  <inkml:trace contextRef="#ctx0" brushRef="#br0" timeOffset="18330.41">11578 4720 0,'-21'0'16,"0"0"0,21 21-16,0 1 15,0-1 1,21-21-16,0 0 15,21 0-15,1 0 0,-1 0 16,0-21-16,22-1 0,-1 22 16,1-21-16,-22 0 0,22 0 0,-22 0 15,0 0-15,-20-1 0,-1 1 16,-21-21-16,0 21 0,0 0 0,-43-1 16,22 22-16,-21 0 15,0 0-15,20 0 0,-20 22 0,0-1 16,-1 21-16,22 0 0,0 22 15,0-1-15,0 1 0,21 21 0,-21-22 16,21 1-16,0-1 0,0 1 0,0-22 16,0 21-16,0-20 0,0-1 15,0 0-15,0-20 0,0 20 16,0-21-16,0 0 0,0 0 16,-22-21-16,1 0 0,0 0 0,0 0 15,0 0-15,-22 0 0,22 0 0,-21-21 16,0 0-16,20 0 0,-20 0 15,0-22-15,-1 22 0,22-21 0,-21 21 16,21-22-16,0 22 0,-1 0 16,1 0-16,0 21 0,21 21 15,0 0-15,0 0 0,21 1 16,0 20-16,1-21 0,20 21 16,-21-20-16,21 20 0,-20-21 15,20 0-15,0 0 0,-21 1 0,22-1 16,-1 0-16,0 0 0,1-21 0,-1 0 15,22 0-15,-22 0 0,0 0 16,1-21-16,-1 0 0,-21 0 16,21-1-16,-20 1 0,20 0 0,-21 0 15,0 0-15,0-22 0,-21 22 16,0-21-16,22 0 0,-22 20 0,21 1 16,-21 0-16,0 0 0,21 21 15,-21 21-15,0 0 16,0 0-16,0 22 0,0-22 15,0 0-15,0 21 0,0-20 16,0-1-16,0 0 0,0 21 0,0-21 16,21 1-16,0-22 15,0 0-15,1 0 16,-1 0-16,0 0 0,0-22 0,21 1 16,-20 21-16,-1-21 0,0 0 15,0 0-15,21 0 0,-20-1 0,-1 1 16,0 0-16,0 0 0,0 21 0,0-21 15,-21 0-15,22 21 0,-1 0 16,-21 21-16,0 0 16,21 0-16,-21 0 0,0 0 15,21 1-15,-21 20 0,21-21 16,0 0-16,1 0 0,-1 1 0,0-1 16,21 0-16,1 0 15,-1 0-15,0-21 0,1 0 0,20 21 16,-21-21-16,22 0 0,-22 0 0,22 0 15,-22-21-15,0 21 0,1-21 16,-1 0-16,-21 0 0,0 0 0,1-1 16,-22 1-16,0 0 0,0-21 15,0 21-15,-22-22 0,1 1 0,0 0 16,0 20-16,-21-20 0,20 21 0,-20 0 16,21 21-16,-21 0 15,-1 0-15,1 21 0,0 0 0,20 0 16,-41 43-16,42-43 0,0 21 15,-1-21-15,22 22 0,0-22 16,0 0-16,0 0 0,22 0 0,-1 1 16,0-1-16,21 0 0,1-21 15,-22 0-15,21 0 0,0 0 0,1 0 16,-1 0-16,0-21 0,1 0 16,-22-1-16,21 1 0,-21 0 0,22 0 15,-22-21-15,0-1 0,21 22 0,-20-21 16,-1-22-16,-21 22 0,21-22 15,0 1-15,0-1 0,0 1 16,1-22-16,-22 22 0,21-1 0,-21 22 16,21-22-16,-21 22 0,0 21 15,0 0-15,0 42 16,0 0-16,-21 21 0,0 1 16,-1 20-16,1 22 0,0-22 0,0 22 15,0-21-15,0-1 0,-1 1 16,22-1-16,0-21 0,0 22 0,0-22 15,0-21-15,0 22 0,0-22 16,0 0-16,22 0 0,-1 0 0,0-21 16,0 0-16,0 0 0,0 0 0,1 0 15,-1 0-15,0-21 0,0 21 16,0-21-16</inkml:trace>
  <inkml:trace contextRef="#ctx0" brushRef="#br0" timeOffset="18942.38">13928 5398 0,'0'0'0,"21"0"0,-21-22 0,21 22 15,0 0-15,0-21 0,0 0 16,1 21-16,-1-21 0,0 0 0,0 0 16,21-1-16,-20 1 0,-1 21 0,0-21 15,0 0-15,0 0 0,-42 21 32,0 0-32,-21 21 0,-1 0 15,22 0-15,-21 0 0,-1 1 16,1 20-16,21-21 0,0 0 0,0 22 15,-1-22-15,22 0 0,0 0 16,0 0-16,0 0 0,0 1 0,22-1 16,20 0-16,0-21 15,1 0-15,-1 0 0,0 0 0,1 0 16,-1-21-16,64 0 0,-64-1 16,0 1-16,-20 0 0,20 0 15,-21 0-15,0-22 0,22 22 0,-22-21 16,0 0-16,0 20 0,21 1 15,-20-21-15,-1 42 0,0 0 16,0 0-16,-21 21 16,0 0-16,0 0 0,0 22 15,0-22-15,0 21 0,0-21 0,0 22 16,0-22-16,-21 0 0,0 21 16,21-20-16,0-1 0,0 0 0,-21 0 15,21 0-15,21-42 31,0 0-15,0 0-16,21 0 0,-20-1 16,-1-20-16,0 21 0,0 0 0,0-22 15,0 1-15,1 0 0,20-1 16,-42 1-16,21 21 0,0-21 16,-21 20-16,0 44 15,-21 20 1,0-21-16,21 21 0,0 1 0,0-1 15,0 0-15,0-20 0,0 20 16,0 0-16,0-21 0,42 22 0,-21-22 16,22 21-16,-1-21 0,22 1 0,-22-1 15,21 0-15,-20-21 0</inkml:trace>
  <inkml:trace contextRef="#ctx0" brushRef="#br0" timeOffset="19398.91">11896 6181 0,'0'0'0,"84"0"31,-63 21-31,1 0 0,-1 21 0,0 1 16,21 84-16,1-85 0,-22 22 16,0-1-16,0 1 0,0-1 15,22-21-15,-43 1 0,21-1 0,0 0 16,-21 1-16,21-22 0,-21 0 16,0 0-16,0 0 0,21-42 31,0 0-31,1 0 15,-1 0-15,0 0 0,21-22 16</inkml:trace>
  <inkml:trace contextRef="#ctx0" brushRef="#br0" timeOffset="19613.8">12912 6244 0,'0'0'16,"0"-42"-16,0 21 0,0 0 0,0-1 15,-22 44 1,-20-1-16,21 21 0,-21 0 15,20 1-15,-20 20 0,0 1 16,-1-1-16,1-20 0,0 20 0,-1-21 16,22 22-16,-21-22 0,21-21 0,0 22 15,21-22-15,0 0 0,0 0 16,0 0-16,0 1 0,21-22 16,21 0-16,0 0 15,-20 0-15,20 0 0,21 0 0</inkml:trace>
  <inkml:trace contextRef="#ctx0" brushRef="#br0" timeOffset="19958.4">13822 6414 0,'21'-22'0,"-42"44"0,42-65 16,-21 22-16,0 0 0,-21 21 16,-22 0-16,22 0 15,-21 0-15,0 0 0,-1 21 0,-20 0 16,20 0-16,1 22 0,0-22 15,21 0-15,-1 21 0,22-20 0,0-1 16,0 0-16,0 21 0,43-21 16,-22-21-16,21 22 0,22-1 0,-22-21 15,64 21-15,-64-21 16,1 21-16,-1 0 0,0-21 0,1 21 16,-22 1-16,21-1 0,-42 0 15,0 0-15,0 0 16,0 0-16,-21 1 0,0-1 0,-22-21 15,1 21-15,-21 0 0,20-21 0,-20 21 16,-1-21-16,1 0 0,-1 0 16,1 0-16,20 21 0,1-21 0,21 0 15,0 0-15,42-21 16,0 21-16</inkml:trace>
  <inkml:trace contextRef="#ctx0" brushRef="#br0" timeOffset="20354.66">15092 6265 0,'0'0'0,"-21"0"16,-1 0-16,1 0 15,0 22-15,0-1 0,0 21 0,-22 0 16,22 1-16,0-1 0,0 22 15,0-1-15,0-21 0,-1 1 0,22-1 16,0 0-16,0 1 0,0-1 0,0-21 16,0 22-16,0-22 0,0 0 15,22 0-15,-1-21 0,21 21 0,-21-21 16,22 0-16,-1 0 0,0 0 16,1 0-16,-1 0 0,21-21 15,-20 21-15</inkml:trace>
  <inkml:trace contextRef="#ctx0" brushRef="#br0" timeOffset="20565.54">15790 6329 0,'0'0'0,"21"-21"0,64 63 32,-85 0-32,0 1 0,0 20 0,0-20 0,0 20 15,-21-21-15,0 22 0,0-22 16,21 1-16,-22-1 0,-20 0 15,0 22-15,-1-43 0,22 0 16,-21 0-16,0 0 0,-1-21 16,1 0-16,0 0 0,20 0 0,-20 0 15,0-42-15</inkml:trace>
  <inkml:trace contextRef="#ctx0" brushRef="#br0" timeOffset="20913.53">15790 5038 0,'0'0'0,"-21"21"16,21 0-16,-21 43 0,21-22 0,0-21 16,0 21-16,0 1 0,0-1 15,0 0-15,0 1 0,-21-1 0,21 0 16,-21-20-16,21 20 0,0 0 16,0-21-16,-22 22 0,22-22 15,0 0-15,0 0 0,0 0 16,22-21-16,20 0 0,-21 0 0,21 0 15,1 0-15,-1 0 0,0-21 16,1 0-16,-1 0 0,0 0 0</inkml:trace>
  <inkml:trace contextRef="#ctx0" brushRef="#br0" timeOffset="21182.54">16595 3768 0,'21'0'16,"-42"0"-16,84 0 0,-42 21 0,22 0 0,-22 0 16,21 43-16,-21-22 0,0 43 15,-21-22-15,0 1 0,0 20 0,0-20 16,-21-1-16,0 1 15,-21-22-15,21 1 0,-1-1 0,-20 0 16,21-21-16,0 1 0,0-1 0,-1-21 0,1 0 16</inkml:trace>
  <inkml:trace contextRef="#ctx0" brushRef="#br0" timeOffset="21389.93">17441 3662 0,'0'0'0,"0"21"0,0 0 0,0 22 16,-21-1-16,0 0 16,0 1-16,-22 20 0,22-21 0,-21 22 15,0-22-15,-1 22 0,22-22 16,-21 0-16,21-20 0,-22 20 0,22-42 15,-21 21-15,21-21 0</inkml:trace>
  <inkml:trace contextRef="#ctx0" brushRef="#br0" timeOffset="21638.21">15981 3556 0,'0'0'0,"-85"21"0,22 22 0,20-22 15,-20 21-15,20 0 0,1 1 16,21-1-16,0 0 0,0 64 16,21-63-16,0 20 0,0-21 15,21 22-15,0-22 0,0 1 0,21-1 16,1 0-16,-22-21 0,21 22 15,1-1-15</inkml:trace>
  <inkml:trace contextRef="#ctx0" brushRef="#br0" timeOffset="22634.91">1714 9377 0,'0'0'0,"-21"-21"0,0 21 0,0 0 16,42 0 15,0 0-31,22 0 0,-1 21 0,0-21 15,22 21-15,-1-21 0,1 0 0,20 21 16,22 0-16,0-21 0,0 22 16,0-1-16,0-21 0,-1 21 0,1 0 15,0 0-15,-21-21 16,21 21-16,-22-21 0,22 22 0,-21-22 16,-22 0-16,22 0 0,-22 0 15,-20 0-15,-1 0 0,0 0 16,-20 0-16,-1 0 0,-21-22 15,0 1-15,-21 0 16,-1 0-16,-20 0 0,21 21 0,-21-21 16,-1-1-16,22 1 0,-21 0 15,-1 0-15,1 0 0,0 0 0,-1 21 16,22-22-16,-21 22 0,21 0 0,0-21 16,-1 21-16,22 21 31,0 1-16,22-22-15,-1 0 0,0 21 16,0-21-16,21 21 0,-20 0 0,-1-21 16,0 21-16,0 0 0,0 22 15,-21-22-15,0 0 0,0 21 0,0-20 16,-21-1-16,-21 21 0,21-21 16,-22 22-16,1-22 0,0 21 0,-22-21 15,22 0-15,-1 1 0,-20-1 0,42 0 16,-22-21-16,22 21 0,0-21 15</inkml:trace>
  <inkml:trace contextRef="#ctx0" brushRef="#br0" timeOffset="26078.82">6286 9038 0,'0'0'0,"0"-21"0,22 0 16,-1 0 0,-21 0-16,0-1 0,0 1 15,21 21-15,-21-21 0,0 0 16,0 0-16,0 0 0,0-1 16,0 1-16,0 0 15,0 42 63,0 0-62,21-21 31,0 0 93,0 0-61,-21-21-79,0 0 15,0 0 1,0 0-1,-21 21 1,0-21 0,0 21-16,0 0 0,0 0 15,-1 0-15,1 0 0,-21 21 16,21 0-16,0 0 0,-22 0 16,22 22-16,0-22 0,-21 21 0,20 0 15,1 1-15,0-22 0,0 21 16,0 1-16,21-22 0,0 21 15,0-21-15,0 0 0,0 1 0,0-1 16,21 0-16,0-21 16,0 0-16,0 0 0,22 0 0,-22 0 15,0-21-15,21 0 0,-20-1 16,20 1-16,-21 0 0,0 0 0,22-21 16,-22 20-16,0-20 0,21 0 0,-21-1 15,1 1-15,-1 0 0,0 21 16,-21-22-16,21 22 0,-21 0 0,21 0 15,-21 0-15,0 42 16,0 21-16,0-21 16,0 43-16,0-22 0,0 22 0,0-1 15,0 1-15,0 20 0,0-20 16,0 20-16,0 1 0,0 0 16,0-1-16,0 1 0,0 21 0,0-21 15,0-1-15,0 1 0,0 21 16,0-22-16,0 22 0,0-21 0,0 21 15,-21-22-15,0 1 0,0 0 0,-22-1 16,22 1-16,-21-21 0,0-1 0,-1 22 16,1-43-16,21 22 0,-22-22 15,1 0-15,0-21 0,-1 1 0,22-22 16,-21 0-16,0 0 0,-1-43 0,1 22 16,0-21-16,-1-1 0,22-20 15,-21-1-15,-1 1 0,22-22 0,0 1 16,21-1-16,0-21 0,0 21 15,0-20-15,0 20 0,21-21 0,22 0 16,-22 22-16,21-22 0,22 0 16,41-85-16,-20 107 0,-21-22 15,-1 21-15,22 22 0,-1-22 16,1 22-16,0-1 0</inkml:trace>
  <inkml:trace contextRef="#ctx0" brushRef="#br0" timeOffset="26671.84">6900 9102 0,'0'0'0,"-21"21"0,0 0 16,21 0-16,-21-21 0,42-21 31,0 21-15,0-21-16,0-21 0,1 20 0,20 1 15,-21-21-15,21 0 0,-20-1 0,20 22 16,-21-21-16,0-1 0,0 1 15,-21 0-15,0-1 0,0 22 0,0 0 16,0 0-16,0 0 0,-21 21 16,-42 0-16,20 0 0,22 21 15,-21 0-15,0 21 0,-1 1 0,22 20 16,0 1-16,-21-22 0,42 22 16,0-22-16,0 21 0,0-20 15,0-1-15,0 0 0,0-20 0,42 20 16,-21-21-16,21 0 15,-20-21-15,20 21 0,21-21 0,-20 0 16,-1 0-16,0 0 0,22-21 0,-22 0 0,1 0 16,20 0-16,43-43 15,-64 22-15,1 0 0,-1-22 0,0 22 16,1-22-16,-22 1 0,21-1 16,-21 1-16,0-22 0,1 22 0,20-64 15,-42 63-15,0 1 0,0 20 16,0 1-16,0 0 15,21 20-15,-21 1 0,0 42 16,-21 1-16,0 20 16,0 0-16,-1 22 0,22-22 0,-21 22 15,0-1-15,0 1 0,21-1 0,0 1 16,-21-1-16,0 1 0,21-22 16,-22 21-16,22-20 0,0-1 0,0 0 15,0 1-15,0-22 0,0 0 0,0 0 16,22 0-16,-1-21 0,0 0 15,0 0-15,0 0 16,-21-21-16,0 0 16,0 0-16</inkml:trace>
  <inkml:trace contextRef="#ctx0" brushRef="#br0" timeOffset="26826.96">7535 8848 0,'0'0'0,"21"0"31,1 21-31,20-21 0,0 0 0,-21 0 16,22 0-16,20 0 0,-20 0 16,20 0-16,1 0 0,-1 0 0,1-21 15,-1 21-15,1-21 0,20-1 16,-20 1-16</inkml:trace>
  <inkml:trace contextRef="#ctx0" brushRef="#br0" timeOffset="27479.45">8721 8657 0,'0'0'15,"-22"0"-15,1 0 0,0 0 0,0 21 0,-21-21 16,20 43-16,1-22 0,0 21 16,-21-21-16,21 22 0,-1-1 0,1 0 15,0 1-15,21-1 0,0-21 0,-21 22 16,21-1-16,0-21 0,0 21 16,0-20-16,0-1 0,0 0 0,0 0 15,0 0-15,21 0 0,0-21 16,0 0-16,1 0 0,-1 0 15,21 0-15,-21-21 0,22 0 0,-1 0 16,-21 0-16,21 0 0,-20-22 0,20 1 16,-21 21-16,0-22 0,-21-20 15,0 21-15,0-1 0,0 1 0,0 0 16,-21-1-16,-21 22 0,21-21 16,-22 42-16,22-21 0,-21 21 0,-1 0 15,22 0-15,-21 0 0,21 21 0,0-21 16,-1 21-16,22 0 0,0 0 15,0 0-15,22 1 16,-1-22-16,0 0 0,21 0 0,1 0 16,-1 0-16,21 0 0,1 0 15,-22 0-15,22-22 0,-1 1 0,1 0 16,-22 21-16,22-21 0,-1 0 16,-21 21-16,1 0 0,-1 0 0,-21 0 15,0 0-15,1 21 0,-22 0 0,21 0 16,-21 0-16,0 22 0,0-1 15,0 22-15,0-22 0,0 21 0,0 1 16,-21-1-16,21 1 0,-22-1 0,1 22 16,21-21-16,-21 20 0,0 1 15,0 0-15,0-1 0,-1 1 0,1-22 16,0 22-16,0 0 0,-21-1 16,-1-20-16,22 21 0,-21-1 15,-1 1-15,1-22 0,0 22 0,21-21 16,-22-22-16,22 0 0,0 1 0,21-1 15,0-21-15,0 0 0,0 0 16,0 1-16,0-44 16,0 1-1,21-21-15,-21 21 0,21-22 0,0 1 16,1-21-16,-1-1 0,0 1 0,21-22 16,-21 0-16,1 1 0,20-1 15</inkml:trace>
  <inkml:trace contextRef="#ctx0" brushRef="#br0" timeOffset="27750.44">9207 9292 0,'0'0'0,"0"-84"0,22-340 31,-22 382-31,21 0 0,-21 20 16,0-20-16,21 42 0,0-21 0,0 21 16,0 0-16,1 0 0,-1 0 0,21 0 15,0 21-15,-20-21 0,20 42 16,-21-20-16,21 20 0,-20-21 0,-22 21 15,0 1-15,0-1 0,0-21 16,0 22-16,-22-1 0,1-21 16,0 0-16,-21 0 0,-1 1 0,22-1 15,-21 0-15,21-21 0,0 0 16,-22 0-16,22 0 0,0 0 16,21-21-16,0 0 15,21-1-15,0 1 0,0-21 16,1 21-16,-1 0 0</inkml:trace>
  <inkml:trace contextRef="#ctx0" brushRef="#br0" timeOffset="29166.13">10033 8340 0,'0'0'0,"21"-43"0,21-41 32,-42 63-32,0 42 15,0 21 1,-21-21-16,0 22 0,0-1 0,0 0 15,0 1-15,21-1 0,-22 0 0,1 1 16,0 20-16,0-21 0,21 22 16,-21-22-16,0 1 0,21 20 0,-22-21 15,22 1-15,0-22 0,0 21 16,0-21-16,0 1 0,22-1 0,-1-21 16,0 0-16,21 0 0,1 0 0,-22 0 15,21 0-15,0-21 0,1-1 16,-1 1-16,0 0 0,-20 0 15,20-21-15,0 20 0,-21-20 0,22 0 16,-22 21-16,0-22 0,21 22 16,-42 0-16,22 0 0,-1 0 0,-21-1 15,21 22-15,-21 22 32,0-1-32,0 21 0,0-21 0,0 22 15,-21-1-15,21 0 0,0-21 16,0 22-16,0-1 0,0-21 0,0 22 15,0-22-15,21 0 16,0 0-16,0 0 0,0 0 0,22-21 16,-22 0-16,21 0 0,1 0 0,-22 0 15,21 0-15,0 0 0,1 0 16,-1-21-16,-21 0 0,22 0 0,20-21 16,-42 20-16,22-20 0,-22 21 15,-21-21-15,21 20 0,-21 1 16,21 0-16,-21 0 0,0 42 31,0 0-31,0 22 0,0-22 16,-21 0-16,21 21 0,0-21 0,0 1 15,0-1-15,0 21 16,0-21-16,0 0 0,21 1 0,0-1 16,0 0-16,1-21 0,20 0 15,-21 0-15,21 0 0,-20 0 16,-1 0-16,21 0 0,-21 0 0,0-21 15,22 0-15,-22-1 0,0 1 0,0 0 16,-21 0-16,0-21 0,0-1 16,0 22-16,0-21 0,0-1 0,0-20 15,0 42-15,-21-22 0,-21 1 16,21 21-16,-1 0 0,-20 0 0,0 21 16,21 0-16,-22 0 0,1 0 0,0 21 15,-1 21-15,1-21 0,21 0 16,0 22-16,-1-1 0,1-21 15,21 22-15,0-22 0,0 21 0,0-21 16,0 22-16,21-22 0,1 0 16,-1 0-16,21-21 0,-21 21 0,22-21 15,-22 0-15,21 0 0,-21 0 0,22 0 16,-1 0-16,-21 0 0,21-21 16,-20 0-16,-1 0 0,21 0 0,-21-1 15,0 1-15,1-21 0,-1 0 16,0 20-16,0-20 0,-21 0 15,21 21-15,0-22 0,1 22 0,-22 42 32,0 22-32,0-22 15,0 0-15,0 21 0,0-21 0,-22 22 16,22-22-16,-21 0 0,21 21 16,-21-20-16,21-1 0,0 0 0,0 21 15,0-21-15,0 1 0,21-22 16,0 0-16,-21 21 0,22-21 15,-1 0-15,0 0 0,0 0 0,0 0 16,0-21-16,1-1 0,-1 22 0,0-21 16,0 0-16,-21-21 0,21 21 15,0-22-15,1 22 0,-1-21 16,0 21-16,-21-22 0,21 22 16,0 0-16,0 0 0,-21 42 15,0 0 1,0 0-16,0 0 15,0 1-15,-21 20 0,21-21 0,0 0 16,-21-21-16,21 21 0,0 1 0,0-1 16,0 0-16,21-21 15,0 0-15,1 0 0,-1 0 0,21 0 16,-21 0-16,22 0 0,-22 0 16,0 0-16,0-21 0,21 0 0,-20-1 15,-1 1-15,0 0 0,0 0 16,0 0-16,0-22 0,1 22 15,-22-21-15,21 0 0,0 20 0,0 1 16,-21 0-16,0 0 0,21 0 16,-21 42-1,0 21-15,-21-21 0,0 22 16,21-1-16,-21 0 0,0 1 0,21-1 16,0-21-16,-22 22 0,22-1 0,-21-21 15,21 0-15,-21 0 0,21 1 16,0-1-16,0 0 15,0-42 17,0 0-32</inkml:trace>
  <inkml:trace contextRef="#ctx0" brushRef="#br0" timeOffset="29350.06">11980 8424 0,'0'0'0,"-21"-21"0,0 0 0,0 21 16,21-21-16,-21 21 0,-1 0 16,1 0-1,0 0 1,0 0-16,0 0 16,0 0-1</inkml:trace>
  <inkml:trace contextRef="#ctx0" brushRef="#br0" timeOffset="29566.92">9673 8509 0,'0'0'0,"-21"21"0,0-21 0,42 0 31,0 0-31,21 0 0,-20 0 0,41 0 16,-21 0-16,22 0 0,-1 0 0,22 0 16,-21 0-16,20 0 0,-20 0 15,20-21-15,1 21 0,0-21 0</inkml:trace>
  <inkml:trace contextRef="#ctx0" brushRef="#br0" timeOffset="29906.79">13610 8403 0,'0'21'16,"-21"-21"-16,0 22 0,21-1 16,-21 0-16,-1 0 0,22 21 15,0-20-15,-21 20 0,21 0 16,-21 1-16,21-1 0,0 0 0,0 22 16,0-22-16,0 0 0,0 1 15,0-1-15,0-21 0,0 22 0,0-22 16,21 21-16,-21-21 0,21 0 15,1-21-15,-22 22 0,21-1 0,0-21 16,0 0-16,0 0 0</inkml:trace>
  <inkml:trace contextRef="#ctx0" brushRef="#br0" timeOffset="30185.79">14393 8488 0,'43'0'16,"-86"0"-16,107-21 0,-43 21 0,0 0 0,0 0 15,0 0-15,1 0 0,-1 21 16,-21 0-16,0 0 0,0 22 0,0-22 16,0 21-16,0 0 0,-21 1 15,-1-1-15,1 0 0,0 22 0,0-22 16,-21-21-16,-1 64 15,1-64-15,0 43 0,20-43 16,22 0-16,-21 0 16,21 0-16,-21-21 0</inkml:trace>
  <inkml:trace contextRef="#ctx0" brushRef="#br0" timeOffset="30442.88">15071 9292 0,'0'0'0,"-22"0"31,22 21-31,-21-21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49:24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614 0,'0'21'47,"21"0"-31,0-21-16,0 21 0</inkml:trace>
  <inkml:trace contextRef="#ctx0" brushRef="#br0" timeOffset="815.48">1460 699 0,'0'0'0,"-21"-22"0,21 1 16,-21 0-16,0 0 0,0 0 16,21 0-16,-21-1 0,-1 1 0,1 0 15,21 0-15,-21 21 16,21 21 15,0 0-31,0 22 16,0-22-16,0 21 0,0 22 0,21-22 15,-21 21-15,0 1 0,0-1 16,21 1-16,-21 21 0,0-22 16,0 1-16,0-1 0,0 1 0,0-1 15,-21 1-15,21-1 0,0 1 16,-21-22-16,21 0 0,0 1 0,0-1 15,0-21-15,0 0 0,0 0 16,0 1-16,0-44 31,0 1-31,0 0 0,-21 0 16</inkml:trace>
  <inkml:trace contextRef="#ctx0" brushRef="#br0" timeOffset="1333.83">974 635 0,'0'0'0,"-22"0"0,1-21 0,0 21 16,0-21-16,0 0 0,21-1 15,-21 22-15,21-21 0,0 0 16,0 0 0,21 21-16,0 0 15,0 0-15,21-21 0,-20 21 0,20 0 16,21 0-16,1 0 0,-1 0 16,1 21-16,21-21 0,-1 21 0,-20 21 15,20-20-15,1 20 0,-21 0 16,-1 1-16,1 20 0,-22-21 15,0 22-15,1 21 0,-22-22 0,0 1 16,0-1-16,-21 1 16,0-1-16,0 1 0,-21-1 0,-21 1 15,-1-1-15,-20 1 0,-1-22 16,1 21-16,-22-20 0,-21 20 0,22-20 16,-1-22-16,-21 21 0,43-21 15,-22 0-15,0-21 0,22 0 0,-1 0 16,1 0-16,20 0 0,-20 0 15,21 0-15,20 0 0,1-21 16,0 0-16,21 0 0,0 0 16,0 0-16,21-1 0,0 1 15,22 0-15,-22 0 0,21 0 16,-21 0-16,22-1 0,-1 1 16</inkml:trace>
  <inkml:trace contextRef="#ctx0" brushRef="#br0" timeOffset="1836.23">1968 1185 0,'0'0'0,"-21"0"0,21-63 32,0 42-32,0 0 15,21 21 1,1 0-16,-1 0 0,21 0 16,-21 0-16,0 0 0,22 0 15,-22 21-15,0 0 0,21 0 0,-20 21 16,-1-20-16,0 20 0,-21-21 15,0 21-15,0 1 0,0-22 16,0 21-16,0 1 0,-21-22 16,0 21-16,-1-21 0,1 0 0,0 1 15,0-1-15,0 0 0,0-21 16,21-21 15,0 0-31,0-1 0,0 1 16,0 0-16,0 0 0,21-21 0,-21 20 15,21-20-15,0 21 0,-21 0 16,21-22-16,0 22 0,1-21 0,20 21 16,-21 0-16,0-1 15,0 1-15,22 21 0,-22-21 0,0 21 16,0 0-16,0 0 0,1 0 16,-1 0-16</inkml:trace>
  <inkml:trace contextRef="#ctx0" brushRef="#br0" timeOffset="2263.98">2879 1122 0,'0'-21'16,"-22"21"15,1 0-31,0 0 0,21 21 16,-21 0-16,0 0 0,21 22 0,-21-22 15,-1 0-15,22 21 0,-21-21 16,21 22-16,0-22 0,0 21 0,0-21 16,0 1-16,0-1 0,0 0 15,0 0-15,0 0 0,21 0 16,1-21-16,20 0 0,-21 0 0,21 0 16,1 0-16,-22 0 0,21-21 0,1 21 15,-1-21-15,0 0 0,-21 0 16,22 0-16,-1-1 0,-21-20 0,0 21 15,1 0-15,-22 0 16,0-22-16,0 22 0,0 0 0,-22 0 16,1 0-16,-21-1 0,0 1 15,-1 0-15,1 21 0,0 0 0,-1 0 16,1 0-16,0 0 0,-1 0 16,-20 21-16,42 0 0,-1 1 15,22-1-15,0 0 16,0 0-16,22 0 0,-1-21 15,0 0-15</inkml:trace>
  <inkml:trace contextRef="#ctx0" brushRef="#br0" timeOffset="2651.77">3662 974 0,'0'0'15,"0"-21"-15,-21 21 0,-1 0 16,1 21-16,0 0 16,21 0-16,-21 21 15,21-20-15,0 20 0,0-21 0,0 21 16,0 22-16,0-22 0,0 1 16,0 20-16,0-21 0,0 43 0,-21-21 15,21 20-15,-21-20 16,21 20-16,-22 22 0,22-21 0,-21 0 15,0-1-15,21 22 0,-21 0 16,0-21-16,21-1 0,-21 22 0,21-21 16,0-22-16,-22 22 0,22-22 15,-21 1-15,21-1 0,0 1 16,0-22-16,0 1 0,-21-22 0,21 42 16,-21-63-16,21 21 0,0-42 15,0-21 1,0 21-16,0-22 15,0 1-15,0 0 0,21-1 0,0-20 16,0-1-16</inkml:trace>
  <inkml:trace contextRef="#ctx0" brushRef="#br0" timeOffset="2951.36">3429 1355 0,'0'0'0,"0"-21"0,-42-106 31,42 105-31,0 1 0,0 0 0,21 0 0,0 0 16,21 0-16,1 21 15,-22-22-15,21 22 0,22 0 0,-22 0 16,0 0-16,22 0 0,-22 22 16,0-1-16,1 0 0,-22 0 0,0 0 15,0 22-15,-21-22 0,0 21 16,0-21-16,-21 22 0,-21-22 0,-1 21 15,1-21-15,-21 0 0,20 1 16,-20-1-16,20 0 0,-126 42 31,148-63-31,0 0 0,0 0 0,-1 0 0,22-21 16</inkml:trace>
  <inkml:trace contextRef="#ctx0" brushRef="#br0" timeOffset="3903.81">4932 593 0,'0'0'0,"0"-21"16,-21-22-16,21 22 0,0 0 0,0 0 15,-22 0-15,1 21 16,0 0-1,0 21-15,21 0 0,-21 21 16,21-21-16,0 22 0,-21 20 0,-1 1 16,1-1-16,21 1 0,-21 20 15,-21-20-15,21-1 0,-1 22 16,-20-21-16,0-1 0,-1-21 16,1 22-16,0-22 0,-22 43 15,43-43-15,-21-21 0,42 1 0,-21-1 16,21 0-16,-22-21 0,22-21 15,0 0 1,0-22-16,0 22 0,22-21 16,-1 21-16,-21-22 0,21 1 0,0-22 15,-21 22-15,21 0 0,-21-22 16,21 22-16,-21-22 0,22 22 16,-22 0-16,0 21 0,21-1 0,-21 1 15,0 0-15,21 21 16,-21 21-16,0 0 0,0 1 15,21 20-15,0-21 0,-21 21 0,21 1 16,1-1-16,-22 0 0,21 1 16,0-1-16,0 0 0,0-20 0,0 20 15,1-21-15,-1 21 16,0-20-16,0-1 0,21 0 0,22 0 16,-43-21-16,64 0 15,-64 0-15,21 0 0,1 0 0,-1-21 16,-21 0-16,21 0 0,1-1 15,-22 1-15,21-21 0,-21 0 0,1-1 16,-1 1-16,0-22 0,0 22 16,-21-21-16,0-22 0,0 21 15,0 1-15,0-1 0,-21 1 0,0-1 16,0 1-16,-1 21 0,1-22 16,-21 22-16,21-1 0,-22 1 0,1 21 15,0 0-15,-1 0 0,1 21 16,0 0-16,-1 0 0,1 21 15,-21 0-15,20 0 0,1 21 0,0 1 16,-1 20-16,1-20 0,21 20 16,0 22-16,21-22 0,0 1 15,0-1-15,0 1 0,0-1 16,21-20-16,0 20 0,0-21 0,21 1 16,-20-22-16,20 21 0,0-21 0,1 1 15,-1-1-15,21-21 0,-20 21 16,-1-21-16,0 0 0,22 0 0,21 0 15,-43-21-15,0 0 16,1 21-16,-1-22 0</inkml:trace>
  <inkml:trace contextRef="#ctx0" brushRef="#br0" timeOffset="4348.56">5694 953 0,'0'0'0,"21"-22"0,-21 1 0,0 0 0,0 0 15,0 0-15,0 0 16,-21 21-1,0 21 1,-1 0-16,22 0 0,-21 0 16,21 22-16,0-22 0,0 21 15,0 0-15,0 1 0,0-22 16,0 21-16,0 1 0,0-22 0,0 21 16,0-21-16,0 0 0,0 22 15,21-22-15,1 0 0,-1-21 16,0 0-16,0 0 0,0 0 0,0 0 15,1 0-15,-1 0 0,21-21 16,0 21-16,-20-21 16,-1 0-16,0-1 0,0-20 0,-21 21 15,0-21-15,0 20 0,0-20 16,0 0-16,0-1 0,0 1 0,-21 0 16,0-1-16,0 1 0,-1 0 15,-20 21-15,21-1 0,-21 1 0,20 21 16,-20 0-16,21 0 0,0 0 15,-22 21-15,22 1 0,0-1 0,0 0 16,0 21-16,21 1 0,0-22 16,0 21-16,0 0 0,0 1 15,0-1-15,0-21 0,42 43 16,-21-43-16,0 0 0,1 0 16,20-21-16,-21 0 0,21 0 0,1 0 15</inkml:trace>
  <inkml:trace contextRef="#ctx0" brushRef="#br0" timeOffset="5374.14">6413 974 0,'0'0'0,"0"-21"0,0-22 15,0 22-15,0 0 16,-21 21 0,0 21-1,0 0-15,21 22 0,0-22 16,0 21-16,-21-21 0,21 22 15,-21-1-15,21 0 0,0-21 0,0 22 16,0-22-16,0 21 0,0-21 16,0 1-16,0-1 0,0 0 0,0 0 15,0 0-15,21-21 16,0 0-16,0 0 16,0 0-16,0-21 0,1 0 15,-1 0-15,0 0 0,0-1 16,0 1-16,0-21 0,22-22 15,-22 22-15,0 21 0,0-21 16,0-1-16,-21 22 0,0 0 16,22 0-16,-22 42 31,0 0-31,0 0 0,-22 22 16,22-22-16,-21 21 0,21-21 0,-21 22 15,21-22-15,-21 21 0,21-21 16,0 0-16,0 1 0,0-1 0,0 0 15,0 0-15,21 0 0,0-21 16,0 0-16,1 21 0,20-21 16,-21 0-16,21 0 0,-20 0 0,20 0 15,0-21-15,-21 21 0,22-21 16,-1 0-16,-21 0 0,0 0 0,1-1 16,-1 1-16,-21 0 0,0-21 0,0 21 15,0-22-15,0 22 0,-21-21 16,-1 21-16,-20-1 0,21-20 15,0 21-15,-22 0 0,22 21 0,-21-21 16,21 21-16,21-22 0,0 1 16,0 0-1,21 21-15,0-21 0,0 21 16,22 0-16,-22 0 0,21-21 16,0 21-16,1 0 0,-1 0 15,0 0-15,-20 0 0,20 21 16,0 0-16,-21 0 0,22 0 0,-22 1 15,0 20-15,0-21 0,0 21 16,-21-20-16,0 20 0,0-21 16,0 21-16,0-20 0,0-1 0,0 21 15,0-21-15,0 0 0,0 1 16,0-1-16,0 0 0,-21-21 31,0 0-31,0 0 16,21-21-1,0 0-15,0-1 0,0 1 0,0 0 16,0-21-16,0 21 16,0-22-16,0 1 0,21 0 0,0-22 15,0 22-15,1-1 0,-1 1 16,21 0-16,-21 21 0,22-22 0,-1 22 16,0 0-16,-21 21 0,22 0 15,-1 0-15,0 0 0,1 21 0,-1 0 16,22 43-16,-43-22 15,21 0-15,-21 1 0,0-1 0,-21 0 16,0 1-16,0-1 0,0 0 0,0 1 16,0-22-16,0 21 15,-21-21-15,0 1 0,0-1 0,0 0 16,0 0-16,21 0 16,21-42-1,0 0 1,21 0-16</inkml:trace>
  <inkml:trace contextRef="#ctx0" brushRef="#br0" timeOffset="5675.96">9250 148 0,'21'-42'0,"-42"84"0,42-105 0,-21 42 0,0-1 16,0 44-1,0-1-15,-21 21 16,0 0-16,-1 22 0,1-1 16,0 1-16,0-1 0,-21 1 0,20 21 15,-20-1-15,0 1 0,-1-22 16,22 22-16,-21 0 0,0-1 0,-1 1 16,1-21-16,21 20 0,-22-20 0,22-1 15,-21 22-15,21-22 0,-22-20 16,22 20-16,0-20 0,0-1 0,0 0 15,21-21-15,0 22 0,-21-22 16,21-42 0,0 0-1</inkml:trace>
  <inkml:trace contextRef="#ctx0" brushRef="#br0" timeOffset="6599.21">9906 635 0,'0'0'0,"21"-21"0,-21-21 0,21 20 15,-21 1-15,21 0 0,-21 0 0,0 0 16,0 0-16,0-1 0,0 1 15,-21 21 1,0 0-16,0 21 16,21 22-16,-21-22 0,0 21 0,-1 22 15,1-22-15,0 22 0,0-1 16,0 1-16,0 20 0,-1-20 0,1-1 16,-21 1-16,21-1 0,0 1 0,-1-22 15,1 22-15,0-22 0,0 0 16,0-21-16,0 22 0,-1-22 15,1 0-15,21 0 0,-21 0 16,0-21-16,0 0 16,21-21-16,0 0 15,0 0-15,0 0 0,0 0 16,0-22-16,0 1 0,0 0 0,0-1 16,0 1-16,0-22 0,0 22 15,0-21-15,0 20 0,0 1 0,0 0 16,0 20-16,21-20 0,-21 21 15,21 21-15,-21 21 16,21 0-16,-21 0 0,21 22 16,-21-1-16,22 22 0,-1-22 15,0 0-15,-21 1 0,21-1 16,0 0-16,0 1 0,-21-1 0,22-21 16,-1 0-16,0 0 0,0 1 0,0-1 15,0-21-15,1 0 0,-1 0 16,0 0-16,21 0 0,-21 0 0,22 0 15,-22 0-15,21-21 0,1-1 16,-22 1-16,21 0 0,-21-21 0,43-22 16,-43 43-16,0-21 0,0-1 15,-21 22-15,0-21 0,21 21 16,-21 0-16,0-1 0,0 1 0,0 42 31,0 1-31,0-1 0,0 0 16,-21 0-16,21 0 0,0 22 0,0-22 15,-21 0-15,21 0 0,-21 0 16,21 0-16,-21 1 0,21-1 0,0 0 16,0 0-16,0 0 15,0-42 17,0 0-32,0 0 15</inkml:trace>
  <inkml:trace contextRef="#ctx0" brushRef="#br0" timeOffset="6790.1">10372 804 0,'0'0'0,"0"-21"0,-22-21 31,1 42-31,0 0 16,21 21-1,0 0-15,0 0 0,0 1 16,0-1-16,0 0 15,21-21-15,-21 21 0,21-21 0,1 21 16,-1-21-16,0 0 0,0 0 16</inkml:trace>
  <inkml:trace contextRef="#ctx0" brushRef="#br0" timeOffset="7163.88">10922 910 0,'0'0'16,"-21"0"-1,0 0-15,-1 0 16,-20 0-16,21 0 0,-21 21 0,20-21 16,-20 22-16,21-22 0,0 21 15,0 0-15,-1 0 0,1 0 16,21 0-16,0 1 0,0-1 16,0 0-16,21 0 0,1 0 15,-1 0-15,0 1 0,21-1 16,-21 0-16,1 0 0,20 0 15,-21-21-15,0 21 0,0 1 0,1-1 16,-1 0-16,-21 0 0,21 0 16,-21 0-16,0 1 0,-21-22 15,-22 21-15,22-21 0,-21 0 0,0 21 16,-1-21-16,1 0 0,21 0 16,-22 0-16,1 0 0,21 0 0,-21 0 15,20 0-15,1 0 0,21-21 16,0 0-16,0-1 15,0 1-15,0 0 0,21 0 0,-21 0 16,22 0-16,20-1 16,-21-20-16</inkml:trace>
  <inkml:trace contextRef="#ctx0" brushRef="#br0" timeOffset="7452.12">11493 550 0,'0'0'0,"0"-21"0,0 42 32,-21 1-32,21-1 15,0 0-15,-21 21 0,21 1 16,-21-1-16,0 21 0,21 1 0,0-22 16,-21 22-16,-1-1 0,22 1 15,-21-22-15,0 22 0,21-22 0,-21 0 16,21 1-16,0-1 0,0-21 15,0 21-15,0-20 0,0-1 0,0 0 16,0 0-16,21-21 0,0 21 16,0-21-16,1 0 15,-1 0-15,0-21 0,0 21 0,0-21 16,0 0-16,-21 0 0</inkml:trace>
  <inkml:trace contextRef="#ctx0" brushRef="#br0" timeOffset="7636.01">11282 1016 0,'-21'0'15,"42"0"-15,-64 0 0,22 21 16,21 0-16,0 1 16,21-22-16,1 0 0,-1 0 0,21 0 15,-21 0-15,22 0 0,-1 0 16,0 0-16,1-22 0,62-20 15,-41 21-15</inkml:trace>
  <inkml:trace contextRef="#ctx0" brushRef="#br0" timeOffset="7899.86">12615 423 0,'0'0'0,"-21"0"0,0 0 0,0 0 16,0 0-16,-1 22 15,1-1-15,0 0 0,21 21 0,-21-21 16,0 22-16,0 20 0,-1-20 0,22 20 16,0 1-16,0-1 0,-21 1 15,21-22-15,-21 21 0,21 1 16,-21-22-16,21 1 0,0-1 16,0-21-16,-21 21 0,0 1 15,21-22-15,-22 0 0,22 0 0,22-21 31,-1 0-31,0-21 16,0 0-16</inkml:trace>
  <inkml:trace contextRef="#ctx0" brushRef="#br0" timeOffset="8468.2">12298 677 0,'0'0'0,"0"-42"0,0 21 16,-21 0-16,21 0 0,0-22 15,0 22-15,0 0 0,21 0 16,0 0-16,21-1 0,-21 22 16,1-21-16,20 21 0,0 0 0,-21 0 15,22 0-15,-1 0 0,0 0 16,-20 0-16,20 21 0,0 1 16,-21-1-16,1 21 0,-1-21 0,-21 22 15,0-22-15,0 21 0,0-21 0,0 22 16,-21-1-16,-1-21 0,1 21 15,0-20-15,-21 20 0,21-21 16,-22 0-16,1 0 0,21 1 0,-22-1 16,22-21-16,0 0 0,0 0 0,0 0 15,21-21 1,0-1 0,21 22-16,0-21 0,0 0 15,0 21-15,1-21 0,-1 21 0,21 0 16,-21 0-16,0 0 0,22 0 15,-22 0-15,21 0 0,-21 0 16,22 0-16,-22 21 0,0 0 0,21 0 16,-20 1-16,41 41 15,-42-42-15,22 0 0,-43 22 16,21-22-16,-21 21 0,0 22 16,0-43-16,0 0 0,-21 0 0,-1 0 15,-20 1-15,0 20 0,-1-42 16,1 21-16,-21 0 0,20 0 0,1-21 15,0 22-15,-22-22 0,43 0 0,-21 0 16,-1 21-16,22-21 0,-21 0 16,21 0-16,-1 0 0,22-21 47</inkml:trace>
  <inkml:trace contextRef="#ctx0" brushRef="#br0" timeOffset="9284.73">13525 868 0,'0'0'16,"0"-21"-16,-21 21 15,0 0-15,0 0 16,0 21-16,0 0 15,-1 0-15,1 22 0,0-22 16,21 21-16,-21-21 0,0 22 0,0-1 16,21 0-16,0-21 0,-22 22 15,22-22-15,0 0 0,0 21 0,0-20 16,0-1-16,0 0 16,0 0-16,22-21 0,-1 21 15,0-21-15,0 0 0,0 0 0,0 0 16,1-21-16,-1 21 15,-21-21-15,0 0 0,0 0 16,21-1-16,-21 1 0,0 0 16,21-21-16,-21 21 0,0-64 0,21 43 15,0-1-15,-21 22 16,22-21-16,-1-1 0,21-20 16,0 42-16,-20 0 0,-1 21 0,21 0 15,-21-22-15,22 22 0,-1 0 16,0 22-16,-21-1 0,22 0 0,-22 0 15,21 21-15,-21 1 0,-21-22 16,0 21-16,0 1 0,0-1 0,0 0 16,0 1-16,0-1 0,-21-21 0,21 21 15,-21-20-15,0 20 0,-21-21 16,20 0-16,1 0 0,0 1 16,0-1-16,0-21 15,21-21 16,21 21-31,0-22 0,0 1 16,0 0-16,1 0 0,-1-21 0,0 20 16,21-20-16,1 0 0,-22-1 0,21-20 15,0 21-15,1-22 0,-1 1 16,0 20-16,1 1 0,-22 0 0,0-1 16,21 22-16,-20 0 0,-22 0 15,0 42 1,0 0-16,0 21 15,-22 22-15,1-22 0,0 22 0,0-22 16,0 22-16,0-22 0,-1 0 16,1 1-16,21-1 0,-21 0 15,21 1-15,0-22 0,0 0 0,0 0 16,21 0-16,0 0 0,1 1 0,-1-22 16,21 0-16,-21 0 0,22 0 15,-1 0-15,0 0 0,1 0 0,-1 0 16,0-22-16,1 22 0,-1-21 15,0 0-15,22 0 0,-22 21 0,0-42 16,1 42-16,-1-22 0,-21 1 16</inkml:trace>
  <inkml:trace contextRef="#ctx0" brushRef="#br0" timeOffset="10379.4">2180 2244 0,'0'0'0,"-42"0"0,-1 0 16,22 0-16,-21 0 0,21 0 0,-22 0 16,22 0-16,0 0 15,0 0-15,42 0 47,0 0-47,0-21 0,1 21 16,-1 0-16,0 0 0,21 0 0,43 0 15,-43-22-15,85 22 16,-42 0-16,0-21 0,-1 0 16,1 21-16,21 0 15,-22 0-15,1-21 0,21 21 0,0 0 16,0 0-16,-1-21 0,22 21 15,0 0-15,0 0 0,0-21 0,0 21 16,22 0-16,-1 0 0,0 0 0,0 0 16,0 0-16,0-22 0,22 22 15,-22 0-15,21 0 0,-21 0 0,22 0 16,-22 0-16,21 0 0,1 0 16,-1 0-16,0 0 0,22 0 0,-22 0 15,0 0-15,22 0 0,-22 0 0,22 0 16,-1 0-16,-20 0 0,20 0 15,1 0-15,-1 0 0,1 0 16,-1 0-16,1 0 0,-1 0 16,1 0-16,-1 0 0,1 0 0,-1 0 15,1 0-15,-22 0 0,21 0 0,170 0 16,-212 0-16,22 0 16,-1 0-16,-21-21 0,0 21 0,1 0 15,126-21-15,-148 21 16,0-21-16,-21 21 0,-1 0 0,-20-21 15,21 21-15,-21 0 0,-1 0 0,-20-21 16,20 21-16,-41 0 0,20 0 16,-20 0-16,-22-22 0,0 22 0,0 0 15,0 0-15,0 0 16,-21-21 0,0 0 15,0 0-31</inkml:trace>
  <inkml:trace contextRef="#ctx0" brushRef="#br0" timeOffset="10499.33">13377 1884 0,'0'21'16,"0"0"-1,-21 0 1</inkml:trace>
  <inkml:trace contextRef="#ctx0" brushRef="#br0" timeOffset="11296.63">1503 3789 0,'0'0'16,"0"-21"-16,0 0 0,0-1 0,0 1 15,0 0-15,0 0 16,-21 21-1,21 21-15,0 0 16,0 0-16,0 22 16,0-1-16,0 0 0,0 22 0,0-22 15,0 22-15,0-1 0,0 1 16,0-1-16,0 1 0,0-1 16,0-20-16,0-1 0,0 21 0,0-41 15,0 20-15,0 0 0,0-21 16,0 1-16,0-1 0,21-21 31,0-21-31,0 21 0,-21-43 16,21 22-16</inkml:trace>
  <inkml:trace contextRef="#ctx0" brushRef="#br0" timeOffset="11559.95">1884 3725 0,'0'0'0,"0"-21"0,0-21 15,0 63 1,0 0 0,0 22-16,21-22 0,-21 21 15,0 22-15,0-22 0,0 21 0,0 1 16,0 21-16,0-22 16,0 1-16,0-22 0,0 21 0,0-20 15,0 20-15,0-20 0,0-22 16,0 21-16,0-21 0,0 0 0,0 1 15,0-1-15,0 0 16,0-42 0,0 0-1,-21-1-15</inkml:trace>
  <inkml:trace contextRef="#ctx0" brushRef="#br0" timeOffset="12151.61">1164 4424 0,'0'0'0,"0"21"0,0 0 16,21-21-16,22 0 15,-22 0-15,21 0 0,0 0 16,1 0-16,20 0 0,-20-21 0,20 0 16,1 21-16,-1-21 0,1-22 15,-1 22-15,1 0 0,-22 0 0,21-21 16,-20 20-16,20 1 0,-20-21 15,20 0-15,-21 20 0,-20 22 16,-1-21-16,0 21 16,-21 21-1,0 1 1,0 20-16,0-21 0,-21 21 16,21-20-16,-21 20 0,21 0 15,0 1-15,0-22 0,0 21 0,0 0 16,0-20-16,0 20 0,0-21 15,0 0-15,0 0 0,21 1 0,0-1 16,0-21-16,0 0 0,0 0 16,22 0-16,-22 0 0,21 0 0,1 0 15,-1 0-15,0-21 0,1-1 16,-1 1-16,0 0 0,1 0 16,20-43-16,-42 22 0,0 21 0,1-21 15,-22-1-15,0 22 0,0-21 16,0-1-16,-22 1 0,1 0 15,-21 21-15,21-1 0,-22 1 16,1 0-16,0 0 0,-1 21 0,1 0 16,0 0-16,21 0 0,-22 21 15,1-21-15,-22 42 16,43 1-16,0-22 0,0 0 0,0 21 16,0 1-16,21-22 0,-22 21 15,22-21-15,0 1 0,0-1 0,0 0 16,0 0-16,22 0 0,-1 0 15,21-21-15,-21 0 0,0 0 0,22 0 16,-1 0-16</inkml:trace>
  <inkml:trace contextRef="#ctx0" brushRef="#br0" timeOffset="12780.04">3175 4043 0,'0'0'0,"0"-21"15,-21 21 1,21 21-16,0 0 0,0 0 0,-21 0 16,21 22-16,-22-1 0,22-21 15,-21 22-15,21-1 0,0 0 16,0 1-16,0-1 0,-21-21 16,21 21-16,0-20 0,0 20 0,0-21 15,0 0-15,0 0 0,0 1 16,21-22-1,0 0-15,1 0 0,-1-22 16,0 1-16,0 0 0,21 0 16,-20 0-16,-1-22 0,0 22 0,0-21 15,21 0-15,-20-1 0,-1 1 16,0 0-16,0 20 0,0-20 0,-21 21 16,0 0-16,21 0 15,1 21-15,-22 21 16,0 0-1,0 0-15,0 21 0,0-20 0,0 20 16,0 0-16,0-21 0,0 22 0,0-1 16,0-21-16,0 22 0,0-22 15,21 21-15,0-21 0,0 0 0,0 1 16,22-22-16,-22 0 16,0 0-16,21 0 0,1 0 0,-22 0 15,21 0-15,0-22 0,-20 1 0,20 0 16,-21 0-16,21-21 0,-20 20 15,-22-20-15,21 0 0,-21-1 16,0 1-16,0 0 0,0-22 16,0 22-16,-21 0 0,-1-1 0,1 1 15,0 0-15,-21 20 0,21 1 0,-1 21 16,1 0-16,-21 0 0,21 0 16,0 0-16,-1 0 0,1 21 15,21 1-15,0-1 16,0 0-16,21 0 0,1 0 15,-1 0-15,21-21 0,-21 0 16,22 22-16,20-22 0</inkml:trace>
  <inkml:trace contextRef="#ctx0" brushRef="#br0" timeOffset="13087.86">5419 3535 0,'0'0'0,"0"21"16,-22-21-1,1 42-15,21-20 0,-21 20 0,21-21 16,0 21-16,-21 1 0,21 20 16,-21-20-16,21 20 0,-21 1 15,21 41-15,0-41 0,-22-22 16,22 22-16,0-22 0,0-21 15,0 22-15,0-1 0,0-21 0,0 0 16,0 0-16,0 1 0,0-1 16,22-21-16,-1 0 15,0 0-15,0-21 0,0-1 16,0 1-16,1 0 0,-1 0 16,0 0-16</inkml:trace>
  <inkml:trace contextRef="#ctx0" brushRef="#br0" timeOffset="13459.65">5673 3979 0,'0'0'0,"0"-21"0,0 0 0,21 21 16,-21 21-1,0 0-15,0 22 16,0-22-16,0 21 0,0-21 16,0 22-16,0-1 0,-21 0 0,21-20 15,0 20-15,0 0 0,0-21 16,0 1-16,0-1 0,0 0 0,0 0 15,0 0-15,21-21 0,0 0 0,0 0 16,0 0-16,0 0 0,1 0 16,20 0-16,-21-21 0,0 0 0,22 0 15,-22 0-15,0-1 0,21 1 16,-21 0-16,22-42 16,-22 20-16,-21 1 0,0 0 0,0-1 15,0 1-15,0 0 0,0 20 0,-21-20 16,0 21-16,-1 21 0,1-21 15,-21 21-15,21 0 0,-22 0 0,1 0 16,21 0-16,-21 0 0,20 21 16,1-21-16,-21 21 0,21-21 0,21 21 15,-21 0-15,-1 1 0,1-22 16,21 21-16,-21-21 16</inkml:trace>
  <inkml:trace contextRef="#ctx0" brushRef="#br0" timeOffset="13664.03">4932 3937 0,'21'-21'16,"0"21"-16,0 0 16,0 0-16,22-21 0,-1 21 15,-21 0-15,22 0 0,-1 0 0,0 0 16,1-21-16,-1 21 0,85 0 15,-85 0 1,-21-22-16,22 22 0,-22 0 0,0 0 16</inkml:trace>
  <inkml:trace contextRef="#ctx0" brushRef="#br0" timeOffset="14155.75">7324 3895 0,'0'0'0,"0"-21"0,0-1 0,21 1 16,-21 42 15,0 1-31,0-1 0,0 0 16,0 0-16,0 21 0,0 1 15,0-1-15,0-21 0,-21 22 0,21-1 16,-22-21-16,22 21 0,0-20 0,0-1 16,0 0-16,0 0 0,0 0 15,0 0-15,0-42 31,0 0-31,0 0 16,0-21-16,0 20 0</inkml:trace>
  <inkml:trace contextRef="#ctx0" brushRef="#br0" timeOffset="14355.64">7493 3556 0,'0'0'0,"0"-21"16,-21 21-16,21-21 15,-21 21-15,-1 0 16,1 0 0,21 21-16,0 0 15,0 0-15,21-21 16,1 21-16,-22 1 0,21-1 16,0 0-16,0 0 0,0 0 15,0 0-15</inkml:trace>
  <inkml:trace contextRef="#ctx0" brushRef="#br0" timeOffset="14980.64">8276 4128 0,'0'0'0,"21"0"0,-21-22 15,43-41 1,-43 42-16,0 0 0,0-1 0,0 1 15,0-21-15,0 21 0,0 0 16,0-22-16,-22 22 0,1 0 0,0-21 16,0 20-16,0 1 0,0 21 15,-1 0-15,1-21 0,-21 21 0,21 0 16,0 0-16,-22 21 0,1 0 0,21 1 16,-22-1-16,22 0 0,-21 21 15,21 1-15,0-1 0,-1 0 0,1 1 16,0-1-16,0 0 0,21 1 0,-21-1 15,21 0-15,0-21 0,0 22 16,0-22-16,0 0 0,0 0 16,21 0-16,0 1 0,0-22 0,0 0 15,1 0-15,-1 0 0,21 0 16,22-22-16,-22 1 0,0 0 16,1 0-16,-1 0 0,-21-22 15,21 1-15,-20 0 0,20-1 0,-21 1 16,21-64-16,-20 43 0,-1 20 15,-21-20-15,21-1 0,-21 22 16,21-21-16,-21-1 0,21 22 16,-21-22-16,0 22 0,0 0 15,0 20-15,0-20 0,0 21 0,0 42 32,-21 21-32,21-20 15,0 20-15,0 21 0,0-20 0,-21-1 16,21 22-16,0-1 0,-21-21 15,21 22-15,0-1 0,0-20 0,0 20 16,0-20-16,0-1 0,0 21 0,0-41 16,0 20-16,0 0 0,0-21 15,0 1-15,0-1 0,21 0 0,0-21 16,0 0-16,0 0 0,1 0 16,-1 0-16,0 0 15,0 0-15,0-21 0</inkml:trace>
  <inkml:trace contextRef="#ctx0" brushRef="#br0" timeOffset="15380.41">8742 4064 0,'0'0'0,"-21"0"0,21 21 32,-22-21-32,44 0 31,-1 0-31,0 0 15,21-21-15,-21 21 0,1-21 0,20 0 16,-21 0-16,21-1 0,-20 1 16,20 0-16,-21 0 0,0 0 0,0 0 15,1-1-15,-1 1 0,-21 0 0,0 0 16,0 0-16,0 0 16,-21 21-16,-1 0 15,1 0-15,0 21 0,0 0 16,0 0-16,0 0 0,-1 0 0,1 1 15,0 20-15,0 0 0,0 1 0,21-22 16,-21 21-16,21 0 0,0-20 16,0 20-16,0-21 0,0 21 15,0-20-15,0-1 0,21 0 0,0 0 16,0 0-16,0-21 0,0 0 16,22 21-16,-22-21 0,21 0 0,1 0 15,-1 0-15,-21-21 0,21 21 16,1-21-16,-22-21 0,21 21 0,1-1 15</inkml:trace>
  <inkml:trace contextRef="#ctx0" brushRef="#br0" timeOffset="15849.17">9567 3852 0,'0'0'0,"0"-21"0,0 0 0,0 0 16,-21 21 0,21 21-1,0 0-15,-21 0 0,21 1 16,-21 20-16,21-21 0,-21 0 15,21 22-15,0-1 0,0-21 0,-22 21 16,22 1-16,0-22 0,-21 0 16,21 21-16,0-20 0,0-1 0,0 0 15,0-42 32,0 0-47,0-1 0,0 1 0,0 0 16,0-21-16,21 21 0,1-22 15,-1 1-15,-21 0 0,21 20 16,0-20-16,0 0 0,22-1 0,-22 22 16,21 0-16,-21-21 0,22 42 15,-1-21-15,0 21 0,-21 0 0,22 0 16,-22 0-16,21 21 0,-21 0 16,1 0-16,-22 0 0,0 22 0,21-1 15,-21 0-15,0 1 0,0-1 0,0 0 16,0 1-16,0-22 0,0 21 15,0-21-15,-21 22 0,21-22 0,0 0 16,-22 0-16,22 0 0,0 0 16,22-42 15,-1 21-15,0-21-16,0 0 0,0-21 15</inkml:trace>
  <inkml:trace contextRef="#ctx0" brushRef="#br0" timeOffset="16332.23">10583 3408 0,'0'0'0,"0"21"16,0 0-1,0 22-15,-21-22 0,21 21 16,-21 0-16,21 1 0,0-1 0,0 0 15,0 1-15,-21 20 0,21-20 0,-21-1 16,21 21-16,-22-20 0,22-1 16,0 0-16,0 1 0,0-22 0,0 21 15,0-21-15,0 1 0,0-1 0,0 0 16,0 0-16,22-21 16,-1 0-16,0 0 0,0 0 15,0 0-15,0-21 0,22 0 0,-22 0 16,0-1-16,0 1 0,0 0 15,1-21-15,-1 21 0,0-22 16,0 22-16,0-21 0,-21-1 0,0 22 16,21 0-16,-21 0 0,22 0 15,-22 0-15,0 42 16,0 0 0,0 0-16,0 0 0,-22 0 15,22 22-15,-21-22 0,21 0 0,0 21 16,0-20-16,0 20 0,0-21 15,0 0-15,0 0 0,0 1 0,0-1 16,0 0-16,21-42 47,1 0-47,-22-1 0,21 1 0,0 0 16</inkml:trace>
  <inkml:trace contextRef="#ctx0" brushRef="#br0" timeOffset="16496.28">11070 3662 0,'0'0'0,"0"-21"0,0 0 0,0-1 16,-21 22-16,21-21 0,-21 21 15,0 0 17,21 21-17,-22-21 1,1 22-16</inkml:trace>
  <inkml:trace contextRef="#ctx0" brushRef="#br0" timeOffset="16680.25">10266 3789 0,'0'0'15,"-21"0"-15,21 21 0,21-21 31,0 0-31,0 0 16,21 0-16,-20 0 0,20 0 16,-21 0-16,21 0 0,1 0 0,20-21 15,-20 0-15</inkml:trace>
  <inkml:trace contextRef="#ctx0" brushRef="#br0" timeOffset="17782.12">11726 3154 0,'0'0'0,"-21"0"0,0-21 15,0 0-15,0 21 0,-1 0 0,22-22 16,-21 22-16,0 0 0,0 0 16,0 22-16,0-1 15,-1 21-15,22-21 0,-21 22 0,0 20 16,0-21-16,0 22 0,0-1 0,-1 1 15,1 21-15,0-22 0,0 1 16,0 20-16,0 1 0,-43 148 16,43-149-16,21 1 15,0-21-15,0 20 0,0 1 0,0 63 16,0-84-16,0 20 0,0-20 16,0 20-16,0-20 0,0-1 15,0 1-15,0-1 0,0 1 16,0-22-16,0 1 0,0-1 0,0 0 15,0-21-15,0 1 0,21-1 0,0-21 16,0 0-16,1 0 16,-1 0-16,0-21 0,21-1 15,-21 1-15,22-21 0,-22 21 0,21-22 16,-21 1-16,1 0 0,20-22 0,-42 22 0,21-22 16,-21 1-16,0-22 15,0 22-15,0-1 0,-21 1 0,0-1 16,-22 1-16,22-1 0,-21 22 0,0-22 15,-1 22-15,1 0 0,0 21 16,20-22-16,-20 22 0,21 0 0,0 21 16,21-21-16,0 0 15,21 21 1,0-22-16,0 22 0,22-21 16,-22 21-16,21-21 0,0 21 15,1-21-15,-1 0 0,0 0 0,1-1 16,-1 1-16,0 0 0,-20-21 0,20 21 15,0-1-15,-21 1 16,22-21-16,-22 21 0,0 21 0,0-21 0,-21-1 16,0 1-16,-21 21 47,0 21-47,21 1 15,-21-1-15,21 0 0,0 0 16,0 0-16,0 22 0,0-22 0,0 0 15,0 0-15,0 0 0,21 0 0,0 1 16,0-1-16,0 0 0,1-21 16,-1 0-16,0 0 0,21 0 0,-21 0 15,22 0-15,-1 0 0,0 0 16,-20-21-16,20 21 0,-21-21 0,43-43 16,-43 43-16,0 0 15,-21-22-15,21 22 0,-21-21 16,21 21-16,-21 0 0,0-1 0,0 1 15,0 0-15,0 0 0,-21 42 47,21 21-47,-21-20 0,0 20 0,21 0 16,0 1-16,0-1 0,0 21 16,-21-20-16,21 20 0,0 1 15,0-1-15,0-20 0,0 20 0,0 1 0,0-1 16,0 1-16,0-1 0,0 1 15,0-1-15,0 1 0,0-1 16,0 1-16,0-1 0,0 1 0,0 41 16,0-41-16,0-22 15,0 1-15,0-1 0,0 0 0,0 1 16,0-22-16,0 0 0,0 0 0,0 0 16,0 0-16,-22-21 0,1 0 15,0 0-15,0 0 16,0 0-16,0-21 0,-1 21 0,1-21 15,0 0-15,21 0 0,0 0 0,-21-1 16,21 1-16,0-21 0</inkml:trace>
  <inkml:trace contextRef="#ctx0" brushRef="#br0" timeOffset="18263.36">13568 3493 0,'0'-43'0,"0"86"0,0-107 0,0 22 15,0 21-15,0-22 0,0 22 0,0-21 16,0 21-16,0-43 0,0 43 16,0 0-16,0 42 31,0 0-16,0 21-15,0 1 0,0-1 0,0 64 16,0-43-16,0 1 0,0-1 16,0 1-16,0-1 0,0-20 15,0 20-15,0 1 0,0-22 0,0 22 16,0-22-16,-21 0 0,21 1 0,-22-22 16,22 21-16,-21-21 0,21 0 15,0 1-15,-21-22 16,0 0-16,21-22 15,0 1-15</inkml:trace>
  <inkml:trace contextRef="#ctx0" brushRef="#br0" timeOffset="18652.14">13166 3620 0,'0'0'0,"-43"-43"16,-20-126-1,42 127-15,-1-1 0,22-41 16,0 41-16,0 22 0,0 0 0,0-21 15,43 20-15,-22 1 0,21 0 16,1 21-16,-1-21 0,21 0 0,43 21 16,-42 0-16,-1 0 15,1 0-15,20 21 0,-20-21 0,21 21 16,-1 21-16,1 1 0,-22-1 0,22 22 16,-21-1-16,-1 1 15,1-1-15,-22 1 0,-21-1 0,0 1 16,-21-1-16,0-21 0,-21 22 0,0-1 15,-21 1-15,-1-22 0,-20 1 16,-1-1-16,1 0 0,-1 1 0,1-1 16,-22-21-16,22 21 0,-1-20 15,1-1-15,-1-21 0,22 21 0,-22-21 16,43 0-16,-21 0 0,21 0 16,-1 0-16,1 0 0,21-21 15,21 21 1,1-21-16,-1 21 0,0-22 0,0 1 15,21 21-15,-20-21 16,20 0-16,0 0 0</inkml:trace>
  <inkml:trace contextRef="#ctx0" brushRef="#br0" timeOffset="19060.06">14287 3789 0,'0'0'0,"-21"0"0,21-64 31,0 43-31,0 0 0,21 0 0,1 0 0,-1 21 16,0-21-16,21-1 0,-21 22 15,22 0-15,-1 0 0,-21 0 16,22 0-16,-22 0 0,21 22 0,-21-22 16,22 21-16,-22 0 0,0 0 15,0 21-15,0-20 0,0-1 0,1 21 16,-22-21-16,0 0 0,0 22 0,0-22 15,0 0-15,0 0 0,0 0 16,0 1-16,0-1 0,-22 0 0,1-21 16,0 0-16,0 0 15,21-21 1,0 0-16,0-1 16,0 1-16,0 0 0,0 0 15,0 0-15,21 0 0,-21-22 16,21 22-16,0 0 0,-21 0 0,22 0 15,-1-1-15,0 1 16,0 0-16,0 21 0,0 0 16,1-21-16,-1 21 0,0 0 15,0 0-15,0 0 0</inkml:trace>
  <inkml:trace contextRef="#ctx0" brushRef="#br0" timeOffset="19748.04">15282 3598 0,'0'0'16,"0"-21"-16,-21 21 31,21 21-31,-21-21 0,0 22 16,21-1-16,0 0 0,-21 0 15,21 0-15,-22 22 0,22-22 0,0 0 16,0 0-16,0 0 0,0 22 0,0-22 16,0 0-16,0 0 0,0 0 15,0 0-15,0 1 0,22-22 16,-1 21-16,0-21 15,0 0-15,0 0 0,22 0 0,-22 0 16,21-21-16,0-1 0,-20 22 0,20-21 16,-21 0-16,0 0 0,22 0 15,-43 0-15,21-1 0,-21-20 16,0 21-16,0 0 0,0-22 0,0 22 16,-21 0-16,-1 0 0,1 0 15,-21 0-15,21 21 0,0-22 0,-22 22 16,22 0-16,0 0 0,0 0 15,0 0-15,42 0 16,21 0 0,-21 0-16,0 0 0,22-21 15,-1 21-15,-21 0 0,22 0 0,-1 0 16,-21-21-16,21 21 0,-20 0 16,20 0-16,-21 0 0,0 0 0,0 0 15,1 0 1,-22 21-1,0 0-15,0 1 0,0-1 16,0 0-16,0 21 0,0-21 16,0 22-16,0-1 0,0 0 0,0 22 15,0-22-15,0 22 0,0-1 0,0 1 16,0-1-16,0 1 0,0-1 16,-22 1-16,22-1 0,-21 1 15,21-1-15,-21 1 0,0-1 0,0 64 16,0-42-16,-1-22 0,1 1 15,0-1-15,-21 1 0,42-1 16,-21-20-16,21-1 0,-22 0 0,22 22 16,0-43-16,0 0 0,22-42 31,-1 0-15,-21 0-16,21 0 0,0-22 0,0 1 15,-21 0-15,21-22 0,1 22 16,-1-43-16,0 22 0</inkml:trace>
  <inkml:trace contextRef="#ctx0" brushRef="#br0" timeOffset="20032">15811 3704 0,'0'-42'0,"0"84"0,0-105 0,0 42 16,0-1-16,0 1 0,0 0 15,0 0-15,22 21 0,-1-21 0,0 21 16,0 0-16,0 0 0,0 0 0,1 0 15,20 0-15,-21 0 0,0 0 16,22 21-16,-22 0 0,0 0 0,-21 22 16,0-22-16,0 0 0,0 0 0,0 21 15,0-20-15,-21-1 0,0 0 16,-1 0-16,1 0 0,0 0 0,-21 1 16,21-22-16,-1 21 0,1 0 15,0-21-15,0 0 0,0 0 16,21-21 15,21 21-31,0-21 0</inkml:trace>
  <inkml:trace contextRef="#ctx0" brushRef="#br0" timeOffset="20751.8">16806 3239 0,'0'0'0,"0"-22"0,0 1 16,0 42 0,-21 1-16,0-1 15,0 0-15,21 21 0,-21 1 16,-1-1-16,1 21 0,0-20 0,0-1 16,0 0-16,0 22 0,-1-22 15,1 1-15,0-22 0,0 21 0,0 0 16,0-20-16,-1 20 0,1-21 0,0 0 15,21 0-15,0 1 0,-21-22 16,42-22 15,0 1-31,0 0 0,1 0 16,20 0-16,-21-22 0,0 22 0,0-21 16,22 0-16,-22 20 0,0-20 15,-21 21-15,21-21 0,0-1 16,-21 64-1,0 1 1,0-1-16,0 0 0,0 0 0,0 21 16,0-20-16,0-1 0,0 0 15,0 21-15,0-21 0,22 1 0,-1-1 16,-21 0-16,21 0 0,0 0 0,-21 0 16,21 1-16,0-22 15,1 0-15,20 0 0,-21 0 0,0 0 16,0 0-16,1 0 0,20-22 0,-21 1 15,0 0-15,22 0 0,-22 0 16,0 0-16,0-1 0,0-20 0,0 0 16,-21 21-16,22-43 0,-22 22 15,0-1-15,0-20 0,0-1 0,-22 1 16,1-1-16,-21-41 16,0 41-16,20 22 0,1 21 0,-21-1 15,21 1-15,-22 0 0,22 21 16,-21 0-16,21 0 0,-22 0 15,22 21-15,0 0 0,-21 22 0,21-1 16,-1 0-16,1 1 0,21 20 0,0-20 16,0 20-16,0-21 0,0 1 15,0-1-15,21 0 0,1 1 0,-1-1 16,0-21-16,21 0 0,-21 22 16,1-43-16,-1 21 0,21 0 0,-21 0 15,22-21-15,-22 0 0,21 0 0,0 0 16,1 0-16,-1 0 0</inkml:trace>
  <inkml:trace contextRef="#ctx0" brushRef="#br0" timeOffset="21171.56">17716 3535 0,'0'0'0,"0"-21"0,0 0 0,0-1 16,0 1-16,-21 21 15,0 0-15,0 0 0,0 21 16,0 1-16,-1-1 0,1 0 15,0 0-15,21 21 0,-21-20 0,21-1 16,-21 21-16,21-21 0,-21 0 16,21 1-16,0 20 0,0-21 0,0 0 15,0 0-15,0 1 0,21-22 0,0 21 16,-21 0-16,21-21 0,0 0 16,0 0-16,1 0 0,-1 0 15,0 0-15,0 0 0,0 0 0,0 0 16,1-21-16,-1 21 0,0-21 15,0-1-15,-21 1 0,21 0 0,-21 0 16,21-21-16,-21 20 0,0-20 16,0 0-16,0-22 0,0 22 15,0 21-15,0-22 0,0 22 16,-21 0-16,-21 21 16,21 0-16,0 0 0,-1 0 0,1 0 15,0 21-15,0 0 0,21 1 16,0-1-16,0 0 0,0 0 15,0 0-15,0 0 16,0 1-16,21-22 0,0 0 16,0 0-16,1 0 0,-1 0 0</inkml:trace>
  <inkml:trace contextRef="#ctx0" brushRef="#br0" timeOffset="22207.22">18203 3471 0,'0'-21'0,"0"42"0,-21-42 31,0 42-31,0 1 16,0-22-16,21 21 0,-22 21 0,22-21 15,-21 0-15,21 1 16,0-1-16,-21 21 0,21-21 0,0 0 16,0 1-16,0-1 0,0 0 15,0 0-15,0 0 0,0 0 16,21-21-16,0 0 15,1 0-15,-1 0 16,0 0-16,0 0 0,0 0 0,0-21 16,1 0-16,-1 21 0,0-21 0,21 0 15,-21 0-15,1-1 0,-1-20 16,0 21-16,-21 0 0,21 0 16,0-22-16,-21 22 15,0 42 1,0 0-1,-21 1-15,0-1 0,21 0 16,0 0-16,-21 0 0,21 0 0,-21 1 16,21-1-16,0 0 0,0 0 15,0 0-15,0 0 0,21 1 16,0-22-16,0 0 0,0 21 16,22-21-16,-22 0 0,21 0 15,-21 0-15,22 0 0,-22 0 0,42-21 16,-42-1-16,1 1 0,-1 0 15,0 0-15,-21 0 0,0-22 16,0 22-16,0-21 0,0 21 0,0-43 16,0 43-16,-21-21 15,0 21-15,-1-1 0,1 22 16,0 0-16,0 0 16,42 0 15,0 0-31,0 0 0,1 0 15,-1 0-15,21 0 0,-21 0 0,22 0 16,-22-21-16,21 21 0,-21 0 16,22 0-16,-22 0 0,0 0 15,0 0-15,0 21 0,-21 1 16,0-1-16,0 0 0,0 21 16,0-21-16,0 22 0,0-22 0,0 0 15,0 21-15,0 1 16,0-22-16,0 0 0,0 0 0,0 0 15,0 1-15,0-1 16,-21-21 15,21-21-15,0-1-16,-21 22 0,21-21 0,0 0 16,0 0-16,0 0 15,0-43-15,21 22 0,0 21 16,0-22-16,22 1 0,-22 21 0,0-21 15,21-1-15,1 1 0,-22 21 16,21 0-16,1-1 0,-1 22 0,0 0 16,-21 0-16,22 0 0,-22 0 15,0 0-15,43 64 0,-43-22 16,0 1-16,0-1 16,-21 0-16,0 1 0,0-22 0,0 21 15,0 0-15,0-20 0,-21 20 0,0-21 16,0 0-16,21 0 0,-43 22 15,22-43-15,21 21 0,-21-21 16,0 0-16,21-21 47,21 0-47,0-1 0,21 22 16</inkml:trace>
  <inkml:trace contextRef="#ctx0" brushRef="#br0" timeOffset="22587">20743 3471 0,'-42'-84'16,"84"168"-16,-84-189 15,42 83-15,0 1 0,0 0 16,0-21-16,0 21 0,21-1 15,0 1-15,0 0 0,22 0 0,-22 0 16,21 21-16,-21-21 0,85 21 16,-63 0-16,-22 0 15,0 0-15,0 21 0,0 0 0,0 0 16,-21 0-16,0 22 0,0-22 16,0 21-16,0 0 0,0 1 0,-21-1 15,-21-21-15,21 22 0,0-1 16,-1-21-16,1 21 0,0-20 15,0-1-15,0 21 0,0-21 0,-1 0 16,1 1-16,21-1 16,-21-21-16,21 21 0,-21-21 0,21 21 15,0 0 1,0 0 0</inkml:trace>
  <inkml:trace contextRef="#ctx0" brushRef="#br0" timeOffset="22875.84">20764 4360 0,'0'0'0,"0"22"0,0-1 0,0 0 16,0 0-16,22-21 31,-1 0-31,0 0 0,0 0 0,0 0 16,-21-21-16,21 21 0,-21-21 15,0 0-15,0-1 0,0 1 16,0 0-16,0 0 0,0 0 16,-21 21-16,0 0 0,0 0 15,0 0-15,0 0 16,-1 21-16,1-21 0,21 21 16,0 0-1</inkml:trace>
  <inkml:trace contextRef="#ctx0" brushRef="#br0" timeOffset="23759.91">1333 5715 0,'0'-21'0,"0"42"0,0-63 0,0 21 16,0-1-16,0 1 16,-21 21-16,21 21 15,0 1-15,-21 20 0,21-21 0,-21 21 16,21 22-16,0-22 15,0 22-15,-21-22 0,0 22 0,21-1 16,-22-21-16,1 22 0,0 42 16,0-64-16,21 0 15,-21 1-15,21-1 0,0 0 0,0-20 16,0 20-16,0-21 0,0 0 16,21-21-1,0-21 1,-21 0-16,0 0 0,21 0 0,-21-1 15</inkml:trace>
  <inkml:trace contextRef="#ctx0" brushRef="#br0" timeOffset="24407.59">1101 6223 0,'0'-21'0,"0"42"0,-22-84 15,1 20-15,21 1 16,-21 0-16,21-22 0,0 43 0,0-21 16,0-1-16,0 1 0,0 0 15,0 20-15,0-20 0,64-21 16,-43 41-16,21 1 0,0 0 15,22 0-15,-22 21 0,22 0 0,-1 0 16,1 21-16,-1 0 0,-20 22 16,-1-1-16,0 21 0,-21-20 15,1-1-15,-22 22 0,0-22 0,0 0 16,-22 1-16,-20-1 0,0 0 16,-1 1-16,-20-1 0,-1-21 0,1 21 15,-1-20-15,22-1 16,-21 0-16,20 0 0,1 0 0,0-21 15,-1 0-15,22 0 0,0 0 16,0 0-16,0 0 0,21-21 0,-22 0 16,22 0-16,0 0 0,0-1 15,0 1-15,0-21 0,22 21 16,-1 0-16,0 21 0,0 0 16,0 0-16,22 0 0,-22 21 15,0 0-15,0 0 0,21 0 0,-20 0 16,-1 1-16,0 20 0,0 0 15,0-21-15,0 22 0,-21-1 16,0-21-16,22 22 0,-1-22 16,-21 0-16,21 0 0,0 0 0,0-21 15,0 0-15,1 0 0,-1 0 16,0 0-16,0 0 0,21 0 0,-20-21 16,20 0-16,-21 0 0,21-22 15,1 22-15,-22-21 0,0 21 0,0-22 16,0 22-16,1 0 0,-1 0 15,-21 0-15,21 0 0,-21-1 0,0 44 32,0-1-32,0 0 15,0 0-15,0 21 0,-21-20 16,21-1-16,-21 21 0,21-21 16,0 0-16,0 1 0,0-1 0,0 0 15,0 0-15,0-42 47,21 0-47,0 0 0,0-1 0</inkml:trace>
  <inkml:trace contextRef="#ctx0" brushRef="#br0" timeOffset="24580.14">2074 6054 0,'0'0'0,"0"-21"0,-21 21 16,0 0-16,0 0 15,0 0-15,21 21 16,-22-21-16,22 21 16,0 0-16,22 0 15,-1 0 1,0-21-16,0 22 0,0-22 0</inkml:trace>
  <inkml:trace contextRef="#ctx0" brushRef="#br0" timeOffset="25280.74">2646 6244 0,'0'0'0,"21"0"0,0-21 15,0 21-15,0-21 0,-21 0 0,0 0 16,0-1-16,0 1 16,0 0-16,-21 0 0,0 21 15,-21 0-15,21 0 0,-1 0 16,-20 0-16,21 0 0,-21 0 0,-1 21 15,22 0-15,0 0 0,-21 1 16,20-1-16,1 21 0,0-21 16,21 0-16,0 22 0,-21-22 0,21 0 15,0 21-15,0-20 16,0-1-16,21-21 0,0 0 16,0 0-16,22 0 0,-1 0 0,-21-21 15,22 21-15,-1-22 0,-21 1 16,21 0-16,-20 0 0,20 21 0,-21-21 15,0 0-15,-21-1 0,0 1 16,0 0 0,-21 21-1,21 21-15,-21 0 16,0 22-16,21-22 0,0 21 0,-21 22 16,21-1-16,0-20 15,0-1-15,0 21 0,0 1 16,0-22-16,0 22 0,0-1 0,0 1 15,0 20-15,0-20 0,0 21 16,0-1-16,0 1 0,0 0 0,0 20 16,0-41-16,0 21 0,-22 20 0,1-20 15,21-21-15,-21 20 0,0 1 16,0-22-16,0 1 0,-22-1 0,22 1 16,0-22-16,-21 1 0,20-22 15,-20 21-15,21-21 0,-21-21 16,-1 21-16,22-21 0,-21 0 0,-43-21 15,22 0-15,20-21 16,-20-1-16,-1 1 0,1-21 0,-1-1 16,1 1-16,-1-22 0,1 0 0,20 1 15,1-1-15,21-21 0,-21 21 16,42 1-16,0-1 0,0 22 0,0-1 16,21 1-16,0 20 0,0-20 15,0 20-15,22 22 0,-1-21 0,0 0 16,1 20-16,-1-20 0,0 0 15,64-43-15,-42 43 0,-1-1 16,1-20-16</inkml:trace>
  <inkml:trace contextRef="#ctx0" brushRef="#br0" timeOffset="25952.11">3006 5863 0,'0'-21'16,"0"42"-16,0-63 0,0 63 31,0 21-31,-22-20 16,22-1-16,0 21 0,0 0 15,-21-20-15,0 20 0,21 0 0,-21 1 16,0-22-16,21 21 0,-21 0 16,21-20-16,-22 20 0,1-21 15,21 21-15,0-20 0,0-1 16,0-42-1,0-1 1,21 1-16,1 0 0,-1 0 16,0-21-16,-21 20 0,21 1 0,0-21 15,0 21-15,-21 0 0,22-1 16,-22 1-16,21 21 0,-21-21 16,21 21-16,-21 21 15,0 0-15,21 1 0,-21-1 16,0 0-16,0 0 0,0 0 0,0 22 15,0-22-15,0 0 16,0 21-16,0-21 0,21 1 0,0-1 16,-21 0-16,22 0 0,-1-21 15,0 0-15,0 0 0,21 0 16,-20 0-16,-1 0 0,21-21 0,-21 0 16,22 0-16,-1-1 0,-21-20 15,21 21-15,-20-21 0,20 20 0,-21-20 16,0 0-16,0-1 0,1-20 15,-1-22-15,-21 43 0,0-22 16,0 22-16,21 21 0,-21-21 16,0 20-16,0 1 0,-21 42 31,0 1-31,21-1 0,-22 21 16,1 0-16,0-20 0,0 20 0,0 0 15,0 1-15,-1-1 0,1 0 16,21 1-16,0-1 0,0 0 0,0-21 15,0 22-15,0-22 0,21 21 16,-21-21-16,43 1 0,-1-1 16,-21-21-16,22 0 0,-22 0 0,42 0 15,-42-21-15,1-1 16,-1 1-16,0 0 0</inkml:trace>
  <inkml:trace contextRef="#ctx0" brushRef="#br0" timeOffset="26136.01">3514 6011 0,'-43'0'0,"86"0"0,-107 0 0,43 0 15,0 0-15,0 0 0,21 22 16,21-22 0,0 0-16,21 0 0,-21 0 15,22 0-15,-22 0 0,21 0 0,1 0 16,-1 0-16,0-22 0,1 22 15,-1-21-15</inkml:trace>
  <inkml:trace contextRef="#ctx0" brushRef="#br0" timeOffset="27730.76">5165 6181 0,'21'0'0,"0"-21"15,64-43 1,-85 43-16,0 0 0,21 0 16,-21-22-16,0 22 0,0 0 15,0-21-15,0 20 0,-21-20 0,-1 21 16,1-21-16,-21 20 0,21 1 16,0 0-16,-22 0 0,22 21 0,0 0 15,-21 0-15,20 0 0,-20 0 16,0 21-16,21 0 0,-22 0 15,22 22-15,0-1 0,-21 0 0,20 1 16,1-1-16,0 0 0,21 1 16,0-1-16,0 64 0,0-64 15,0 1-15,0 20 0,0-21 16,21-20-16,0-1 0,1 0 16,-1 0-16,21-21 0,-21 0 15,22 0-15,-22 0 0,21 0 0,-21 0 16,22-21-16,-1 0 0,-21 0 15,21-1-15,-20 1 0,20 0 0,-21-21 16,0 21-16,22-22 0,-43 22 16,21-21-16,-21 21 0,21-22 0,-21 22 15,0-21-15,0 21 0,0-22 16,0 22-16,0 0 0,-21 21 16,0 21-1,21 21 1,0-20-16,0-1 0,0 0 0,0 21 15,0-21-15,0 1 0,0-1 16,0 0-16,21 0 0,0 0 0,0 0 16,0 1-16,0-22 0,1 0 15,-1 21-15,21-21 0,-21 0 0,22 0 16,-22 0-16,21 0 16,-21-21-16,22-1 0,-22 22 0,21-21 15,-21 0-15,0 0 0,1 0 0,-1 0 16,0-1-16,-21 1 0,0 0 0,0 0 15,0 0-15,0-22 0,0 22 0,0 0 16,0 42 0,0 0-1,-21 1-15,21-1 0,-21 0 16,21 21-16,0-21 0,0 1 0,-22 20 16,22-21-16,-21 21 0,21-20 15,0 20-15,0 0 16,-21-21-16,21 1 0,21-22 31,0-22-15,1 1-16,-1 0 0,0 0 0,0 0 15,-21 0-15,21-22 0,0 22 0,1 0 16,-1-21-16,0 20 0,0-20 16,-21 21-16,21-21 0,0 20 15,1 1-15,-1 0 0,0 21 0,0 0 16,0 0-1,-21 21-15,21 0 0,-21 1 16,0-1-16,0 21 0,0-21 0,0 0 16,0 22-16,0-22 0,43 42 15,-43-41-15,21 20 0,0-21 16,0 0-16,0 0 0,22 1 16,-22-1-16,21 0 0,1-21 0,-1 0 15,0 0-15,1 0 0,-1 0 0,21 0 16,-20-21-16,-1 0 0,0 21 15,64-43-15,-63 22 0,-1-21 16,0 21-16,-21-1 0,22-20 16,-22 21-16,21-21 0,-42 20 15,21-20-15,-21 0 0,0 21 0,0-22 16,0 22-16,0 0 0,0 0 0,-21 0 16,0-1-16,0 22 0,0 0 15,-22 0-15,22 0 0,-63 43 16,62-22-16,-20 0 0,21 21 0,-21-20 15,20-1-15,-20 63 16,21-62-16,0-1 0,21 21 0,0-21 16,0 0-16,0 22 0,0-22 15,0 0-15,21-21 0,0 21 0,0-21 16,22 0-16,-22 0 0,0 0 0,21 0 16,-21 0-16,22 0 0,-22-21 15,21 0-15,-21 0 0,22 0 16,-1-22-16,-21 1 0,22 21 15,-22-22-15,-21 1 0,21 0 0,0-22 16,0 22-16,-21-22 0,0 22 16,0-21-16,21-1 0,-21 1 0,22 20 15,-22-20-15,0 20 0,0 1 16,0 0-16,0 21 0,0-1 16,0 1-16,0 42 0,0 1 15,-22-1-15,22 21 0,-21 0 16,21 22-16,0-1 0,0 1 0,0-1 15,0 1-15,0-1 0,0-20 16,0 20-16,0-20 0,21 62 16,1-83-16,-1 20 0,0-21 15,0 21-15,0-20 0,0-22 0,1 21 16,-1-21-16,0 0 0,0 0 16,0 0-16,0-21 0,1 21 0,-1-22 15,0 1-15</inkml:trace>
  <inkml:trace contextRef="#ctx0" brushRef="#br0" timeOffset="29191.82">8932 5525 0,'0'0'0,"-21"0"0,0 0 0,21 21 0,-21 0 15,0 0-15,21 0 16,21-21 0,0 0-1,0 0-15,0 0 0,22-21 16,-22 0-16,21 0 0,0 0 16,1-1-16,-1 1 0,0 0 0,1 0 0,-22 0 15,0-22-15,21 22 0,-20-21 16,-22 0-16,21 20 0,-21-20 15,0 0-15,0-1 0,0-20 16,0 42-16,0 0 0,-21 21 16,-1 0-16,22 21 15,-21 21-15,21 0 0,-21 1 16,21-1-16,0 22 0,0-1 0,-21 1 16,21-1-16,0 1 0,-21 20 0,21-20 15,0-1-15,0 1 0,-21 42 16,21-43-16,0-21 0,-22 1 15,22-22-15,0 21 0,-21-21 0,21 1 16,0-1-16,0 0 0,-21-21 16,0 21-16,0-21 0,0 0 15,-1 0-15,1-21 16,0 0-16,0 0 0,-21-1 16,20 1-16,1 0 0,0-21 0,0-1 15,0 22-15,0-21 0,-1 21 16,1-22-16,21 22 0,0 0 0,-21 21 15,0 0-15,21 21 16,0 0-16,0 1 0,0-1 0,0 21 16,0-21-16,0 0 0,0 22 15,21-22-15,-21 0 0,21 0 0,0 0 16,1 1-16,-1-1 0,21 0 0,-21-21 16,22 0-16,-22 0 0,21 0 15,0 0-15,1 0 0,-1 0 16,-21 0-16,22-21 0,-1 21 0,0-21 15,1-1-15,-22 1 0,21 0 16,0 0-16,1-21 0,-22 20 0,21 1 16,-21-21-16,1 21 0,-1 0 15,0-1-15,-21 1 0,0 0 0,0 42 32,0 0-32,-21 1 0,21-1 15,-21 0-15,-1 0 0,22 21 16,0-20-16,-21-1 0,21 0 15,-21 21-15,21-21 0,-21 1 0,21-1 16,0 0-16,0 0 16,0-42 15,0 0-15,21 0-16,0-1 0,0 1 0,-21-21 15,22 21-15,20-22 0,-21 22 0,0-21 16,0 0-16,22-1 0,-22 22 15,0 0-15,0-21 0,22 42 0,-22-22 16,0 22-16,0 0 16,-21 22-16,21-1 0,-21 0 0,0 0 15,0 0-15,0 22 0,0-1 16,0-21-16,0 21 0,0-20 0,0 20 16,0-21-16,0 0 0,0 0 15,0 1-15,0-1 0,21 0 0,1 0 16,-1 0-16,0-21 0,0 0 0,21 0 15,1 0-15,-22 0 0,21 0 16,1 0-16,-1 0 0,0-21 0,-21 0 16,22 21-16,-1-21 0,0 0 0,1-22 15,-22 22-15,21 0 0,22-64 16,-43 64-16,0-21 0,-21-1 16,0 22-16,0-21 0,0 21 0,0 0 15,-21 21 1,0 0-16,0 0 0,-22 0 0,22 21 15,0 0-15,0 0 0,0 0 0,-1 0 16,22 43-16,0-43 16,0 21-16,0 1 0,0-22 15,0 0-15,22 21 0,-1-20 16,0-22-16,-21 21 0,21-21 16,0 21-16,-42-21 46,0 0-46,0 0 0,0 0 0,-1 0 16,1 0-16,0 0 16,21-21-16,0 0 15,0-1-15,21 1 0,0 21 16</inkml:trace>
  <inkml:trace contextRef="#ctx0" brushRef="#br0" timeOffset="29571.6">11112 5800 0,'0'0'0,"22"-21"0,-44 42 47,22 21-47,-21-21 16,21 22-16,-21-22 16,21 21-16,-21 0 0,21 1 0,0-1 15,0 22-15,0-22 0,0 21 0,0 1 16,0-1-16,0 22 0,0-21 15,-21 20-15,21 1 0,-21-22 0,-1 22 16,1 0-16,0-1 0,0 1 0,-21 0 16,20 21-16,-20-22 0,0 22 0,-1-21 15,22 21-15,-21-22 0,21 1 0,0 0 16,-1-22-16,22 22 0,0-43 16,0 43-16,0-43 0,0-21 15,0-63 16,0 21-31,22-22 0,-1 1 0,0 0 16,0-1-16,-21 1 0,42-21 16,-20-1-16,-1 1 0,0-22 0,21 21 15,1-41-15,-22 20 0,21-21 0,0 0 16,1 0-16</inkml:trace>
  <inkml:trace contextRef="#ctx0" brushRef="#br0" timeOffset="29884.42">11176 5969 0,'0'0'0,"0"-42"0,-21-1 0,21 1 16,-21 21-16,21-21 0,-22 20 16,22 1-16,0 0 0,0 0 0,0 0 15,0 0-15,22-1 16,-1 22-16,21 0 0,-21 0 0,22 0 16,-22 0-16,21 0 0,0 22 0,-20-1 15,20 0-15,-21 0 0,0 21 16,0 1-16,1-22 0,-22 21 0,0 1 15,0-1-15,0-21 0,0 21 16,-22-20-16,1-1 0,-21 21 0,21-21 16,-22-21-16,1 21 0,0 1 15,21-22-15,-22 0 0,22 21 0,0-21 16,0 0-16,0 0 16,42 0-1,0-21-15,0 21 16,0-22-16,0 1 0,1 21 15,20-21-15</inkml:trace>
  <inkml:trace contextRef="#ctx0" brushRef="#br0" timeOffset="30204.23">11684 5969 0,'0'0'0,"21"-21"31,0 21-31,0-21 0,1 0 15,-1-1-15,0 22 16,0-21-16,-21 0 0,21 0 0,0 21 16,-21-21-16,0 0 0,0-1 0,0 1 15,0 0-15,0 0 16,-21 21-16,0 0 16,0 0-16,0 21 0,0 0 0,-1 0 15,1 22-15,0-22 0,0 0 16,21 21-16,0-20 0,-21 20 0,21-21 15,0 0-15,0 0 16,0 1-16,0-1 0,0 0 0,21-21 16,-21 21-16,21-21 0,0 0 0,43 0 15,-43 0-15,0 0 16,21 0-16,1 0 0,-1 0 0</inkml:trace>
  <inkml:trace contextRef="#ctx0" brushRef="#br0" timeOffset="30707.69">12488 5694 0,'0'-21'0,"0"42"0,0-63 0,0 20 0,0 1 16,-21 21-1,0 0-15,0 0 0,21 21 16,-21-21-16,-1 22 0,1 20 16,0-21-16,21 21 0,0 1 0,-21-22 15,21 21-15,-21 1 0,21-22 0,0 21 16,0-21-16,0 22 0,0-22 15,0 0-15,0 0 0,21 0 0,0-21 16,0 21-16,0-21 0,1 0 0,-1 0 16,0 0-16,21 0 0,-21 0 0,22 0 15,-22 0-15,21-21 0,-21 0 16,22 0-16,-22 0 0,21 0 16,1-64-16,-1 43 0,-21-1 15,0-20-15,0 20 0,1-20 16,20-1-16,-21 1 0,-21 21 0,21-22 15,0 22-15,1-1 0,-22 22 16,0-21-16,0 21 0,0 0 0,-22 21 31,1 21-31,0 0 0,0 0 16,0 21-16,0 1 0,-1-1 0,-20 22 16,21-22-16,0 85 15,21-85-15,-21 1 0,21 20 16,0-21-16,0 1 0,0 20 15,21-42-15,0 1 0,0-1 0,21 21 16,-20-42-16,41 0 16,-42 0-16,22 0 0,20 0 15,-42 0-15,0-21 0,1 0 16,20 0-16,-21-1 0,0 1 16</inkml:trace>
  <inkml:trace contextRef="#ctx0" brushRef="#br0" timeOffset="30880.59">12912 5673 0,'0'0'0,"-22"0"0,1 0 0,42 0 47,22 0-47,-22 0 15,0 0-15,21 0 0,-20 0 0,20 0 16,-21-21-16,21-1 0,1 22 15</inkml:trace>
  <inkml:trace contextRef="#ctx0" brushRef="#br0" timeOffset="31307.98">14478 5186 0,'0'0'0,"21"-21"0,-21-22 0,0 22 15,0 0-15,21 0 0,-21 0 16,0 0-16,0 42 16,0 0-1,0 0-15,-21 21 0,21 1 0,-21 20 16,21-20-16,0 20 0,-21 1 0,0-1 16,21-21-16,-22 22 0,22-1 15,0-20-15,0 20 0,-21-20 0,21-1 16,-21-21-16,21 21 0,0-20 15,0-1-15,0 0 0,0 0 0,0 0 16,21-21 0,0 0-16,1-21 15,-1 0-15</inkml:trace>
  <inkml:trace contextRef="#ctx0" brushRef="#br0" timeOffset="31987.59">14817 5207 0,'0'0'0,"0"-21"0,0-21 0,0 63 32,0 0-32,-22 0 0,22 21 15,0 1-15,-21-1 0,21 0 16,0 1-16,-21 20 0,21 1 0,0-22 16,0 22-16,0-22 0,0 0 0,-21 1 15,21-1-15,-21 0 16,21 1-16,0-22 0,0 0 0,0 0 15,-21 0-15,21 0 0,0-42 32,21 0-17,-21 0-15,21 0 0,0 0 0,0-22 16,0 22-16,1-21 0,-1-1 16,0 22-16,0-21 0,21 0 15,-20 20-15,-1 1 0,-21 0 0,21 21 16,0 0-16,0 0 0,-21 21 15,0 0-15,0 1 0,0-1 16,0 0-16,21 21 16,-21-21-16,0 1 0,0 20 0,0-21 15,22 0-15,-22 22 0,0-22 0,0 0 16,21 0-16,0-21 0,-21 21 16,21 0-16,0-21 0,0 0 0,-21 22 15,22-22-15,20 0 0,-21 0 0,0 0 16,22 0-16,-22 0 0,21-22 15,-21 1-15,22 0 0,-22 0 0,21 0 16,22-22-16,-43 1 0,0 0 16,0 21-16,0-22 0,-21 22 15,0-42-15,0 41 16,0 1-16,-21 21 16,0 21-16,0-21 15,21 22-15,-21 20 0,-1-21 0,1 0 16,21 22-16,-21-22 0,21 21 15,0-21-15,0 0 0,0 1 0,0-1 16,0 0-16,21 0 0,0 0 0,1-21 16,-1 21-16,0-21 0,0 0 15,0 0-15,22 0 0,-22 0 0,0 0 16,0 0-16,21 0 0,-20-21 0,-1 0 16,0 21-16,0-21 0,-21-21 15,0 20-15,21 1 0,-21-21 16</inkml:trace>
  <inkml:trace contextRef="#ctx0" brushRef="#br0" timeOffset="32199.47">14668 5525 0,'0'0'15,"-21"0"-15,-21 0 0,21 21 0,0-21 16,-1 0-16,1 0 15,42 0 1,1 0-16,-1 0 16,21 0-16,0 0 0,-20 0 0,20 0 15,0 0-15,1-21 0,-1 21 16,0-22-16,1 1 0</inkml:trace>
  <inkml:trace contextRef="#ctx0" brushRef="#br0" timeOffset="32980.73">16997 5376 0,'21'0'0,"0"0"16,0 0-16,0 0 0,22 0 15,-22 0-15,21 0 0,-21-21 16,22 0-16,-1 21 0,0-21 0,-20 21 16,20-21-16,0 0 0,-21 21 0,1-22 15,-1 1-15,0 0 0,-21 0 16,0 0-16,0 0 0,0-1 0,0 1 16,-21 0-16,21 0 0,-43 0 15,22 21-15,0 0 0,-21 0 16,-1 0-16,22 0 0,-21 0 0,0 0 15,-1 21-15,1 0 0,0 0 16,20 22-16,-20-22 0,21 0 0,0 21 16,21-21-16,0 22 0,0-22 15,0 21-15,0-21 0,0 1 0,0-1 16,0 0-16,21 0 0,0-21 0,0 21 16,0-21-16,22 0 0,-22 0 15,21 0-15,1 0 0,-22 0 0,21 0 16,0 0-16,-20 0 0,-1 0 15,21-21-15,-63 21 16,0 0 0,0 0-16,-1 0 0,-20 21 15,0-21-15,21 21 0,-22 1 16,1 20-16,21-21 0,-22 21 0,22-20 16,-21 20-16,21 0 0,0 1 15,21-22-15,-22 21 0,22 0 16,0-20-16,0-1 0,0 21 0,0-21 15,0 0-15,22-21 0,-22 22 0,21-1 16,0-21-16,0 0 0,43 0 16,-22 0-16,-21 0 0,21 0 0,1-21 15,-1-1-15,0 1 0,64-21 16,-63 21-16,20-22 0,-21 1 16,1 0-16,20-1 0,-20 1 15,-1-21-15</inkml:trace>
  <inkml:trace contextRef="#ctx0" brushRef="#br0" timeOffset="33255.57">17992 4953 0,'0'0'16,"0"-42"-16,0-1 0,0 1 0,0 21 15,0-21-15,0 20 0,0 44 16,-22-1-16,1 21 16,0 0-16,21 1 0,0 20 15,-21 1-15,0-1 0,21 1 0,-21-1 16,21 1-16,0-22 0,0 22 15,-22-1-15,1 1 0,21-1 16,-21-21-16,21 22 0,0-22 0,-21 1 16,21-1-16,-21 0 0,21-21 15,0 1-15,0 20 0,0-21 16,0 0-16,21-21 31,0 0-31,0 0 0,0-21 0,-21 0 16,22 0-16,-1 0 0,0-22 0,0 22 15</inkml:trace>
  <inkml:trace contextRef="#ctx0" brushRef="#br0" timeOffset="33635.91">18119 5588 0,'0'21'16,"21"0"-1,0-21 1,0 0-1,0 0-15,0 0 0,1 0 16,-1 0-16,0 0 0,0-21 0,0 0 16,22 21-16,-22-21 0,0 21 0,0-21 15,0 0-15,0-1 0,-21 1 16,0 0-16,0 0 0,0 0 16,0 0-16,-21 21 0,0 0 15,0 0-15,0 0 16,-22 0-16,22 0 0,-21 21 0,21-21 15,-22 63-15,1-42 0,21 22 16,21-22-16,-21 21 0,21 1 16,-21-22-16,21 21 0,0-21 0,0 22 15,0-22-15,0 0 0,21 0 16,0 0-16,-21 0 0,42-21 0,-21 22 16,1-22-16,20 0 0,-21 0 0,21 0 15,1 0-15,-1 0 0,0 0 16,1-22-16,-1 22 0,0-21 15,1 0-15,-1-21 0</inkml:trace>
  <inkml:trace contextRef="#ctx0" brushRef="#br0" timeOffset="34331.51">18944 5461 0,'0'-21'0,"0"42"0,0-63 0,0 21 16,0-1-16,0 44 31,-21-1-31,21 0 16,-21 0-16,21 0 0,0 0 0,0 22 15,0-22-15,0 21 0,-21 1 0,21-22 16,0 0-16,0 21 0,-22-21 16,22 1-16,0-1 0,0 0 0,0 0 15,0 0-15,0 0 0,-21-21 47,21-21-47,0 0 0,0 0 16,0 0-16,0 0 0,0-1 15,0-20-15,0 21 0,0-21 0,21-1 16,1 1-16,-22 21 0,21-22 0,0 1 16,0 0-16,0 21 0,0-22 15,1 22-15,-1 0 0,21 0 0,-21 21 16,0 0-16,1 0 0,20 0 16,-21 0-16,0 21 0,0 0 0,1 21 15,-22-20-15,21-1 0,0 21 0,-21 0 16,0 1-16,0-1 15,0-21-15,0 22 0,0-1 0,0-21 16,0 0-16,0 22 0,0-22 0,0 0 16,0 0-16,0 0 15,-21-21 1,21-21 0,0 0-1,0 0-15,0 0 0,0-1 0,0-20 16,0 21-16,21-21 0,0 20 15,0-20-15,0 21 0,43-64 16,-43 64-16,0-21 0,22 21 16,-22-1-16,21 1 0,0 21 0,-20 0 15,-1 0-15,0 0 0,42 0 16,-63 21-16,22 1 0,-1-1 16,-21 0-16,0 21 0,0-21 15,0 22-15,0-22 0,0 21 0,0 1 16,0-22-16,0 0 0,-21 0 0,21 21 15,-22-42-15,22 22 0,0-1 16,0 0-16,0-42 47,22 0-47,-1-1 0</inkml:trace>
  <inkml:trace contextRef="#ctx0" brushRef="#br0" timeOffset="34703.86">20087 5525 0,'-21'0'0,"21"21"15,21-21 17,0 0-17,0 0-15,1-21 16,-1 21-16,0-22 0,0 1 15,0 21-15,0-21 0,1 0 0,-22 0 16,0 0-16,21-1 0,-21 1 16,0 0-16,0 0 0,-21 21 15,-1 0-15,1 0 16,0 0-16,0 21 0,-21 0 16,20 0-16,1 1 0,0 20 0,0-21 15,0 21-15,-22 22 16,43-22-16,0-21 0,0 22 15,0-22-15,0 0 0,0 0 0,0 0 16,0 1-16,22-1 0,-1-21 16,21 21-16,-21-21 0,22 0 15,-22 0-15,21 0 0,0-21 0,1 21 16,-1-21-16,22-1 0,-22 1 0</inkml:trace>
  <inkml:trace contextRef="#ctx0" brushRef="#br0" timeOffset="35201.14">20807 5398 0,'0'0'0,"0"-22"0,0 1 16,-21 21 0,-1 21-16,1 1 15,21-1-15,-21 0 0,0 0 16,21 0-16,0 22 0,-21-22 0,21 0 16,-21 21-16,21-21 15,0 1-15,0-1 0,0 21 0,-22-21 16,22 0-16,0 1 0,0-44 47,0 1-47,0 0 15,0 0-15,0 0 0,0-22 16,22 22-16,-1-21 0,0 21 0,0-22 16,0 1-16,22 21 15,20-43-15,-21 22 0,1 21 16,20-21-16,-20 42 0,-22 0 15,0 0-15,0 0 0,0 0 16,-21 21-16,0 0 0,21 0 0,-21 0 16,0 22-16,22 20 0,-22-21 15,0-20-15,0 20 0,0 0 16,0-21-16,0 43 0,-22-43 16,22 0-16,0 0 15,0 1-15,0-1 0,22-21 16,-1 0-1,0 0 1,-21-21-16,21-1 0,0 1 0,0 0 16,1 0-16,-1 0 0,0-22 0,-21 22 15,21-21-15,0 0 0,22-1 16,-22 1-16,0 0 0</inkml:trace>
  <inkml:trace contextRef="#ctx0" brushRef="#br0" timeOffset="35444.01">21505 5313 0,'43'-106'0,"-22"64"15,0-1-15,-106 234 0,191-424 0,-106 212 16,0-21-16,0 20 0,0 1 0,0 42 31,-21 1-31,0-1 0,0 0 16,21 21-16,-22 1 0,1-1 15,0 0-15,21 1 0,0-1 16,-21 0-16,0 43 0,21-43 16,0 1-16,-21-1 0,21-21 15,0 21-15,0-20 0,0 20 16,0-21-16,0 0 0,0 0 0,0 1 15,0-1-15,0 0 0,0-42 32,21 0-17,0-1-15,0 1 0,-21 0 16</inkml:trace>
  <inkml:trace contextRef="#ctx0" brushRef="#br0" timeOffset="35691.87">21484 5334 0,'0'0'0,"-21"0"0,0 0 0,0 0 31,42 0-15,0 0-16,21 0 0,1 0 0,-1 0 16,0 0-16,1 0 0,20 0 0,1 0 15,-22 0-15,21-21 16,-20 21-16,-1 0 0,0-21 0,-20 21 15,-1 0-15,0-21 0,-42 21 32,0 0-32,-1 0 0,-20 0 15,0 0-15,-1 0 0,-20 21 16</inkml:trace>
  <inkml:trace contextRef="#ctx0" brushRef="#br0" timeOffset="36447.98">3598 7916 0,'0'0'0,"0"-21"16,0 0-16,0 0 0,21 0 0,-21 0 0,0-1 16,0 44 15,0-1-31,0 21 16,0-21-16,0 22 0,0-1 0,0 0 15,0 1-15,0-1 0,0 0 0,0 1 16,0-1-16,0-21 0,-21 0 15,21 22-15,-21-22 0,21 0 0,0 0 16,0 0 0,0-42-1,0 0-15,21-21 0,0 20 16,1 1-16</inkml:trace>
  <inkml:trace contextRef="#ctx0" brushRef="#br0" timeOffset="36801.08">3704 7599 0,'0'0'0,"0"-42"0,-21 42 0,0-22 0,0 22 16,-1 0-16,22 22 15,-21-22-15,0 21 0,21 0 0,-21 0 16,21 0-16,0 0 0,0 1 16,0-1-16,0 0 0,0 0 15,21 0-15,0-21 0,0 0 16,22 0-16,-22 0 0,0 0 0,0 0 15,22 0-15,-22-21 0,0 21 16,0-21-16,0 0 0,0 0 16,-21-1-16,0 1 0,0 0 0,0 0 15,0 0-15,-21 0 0,0-1 0,0 1 16,-21 0-16,-1 0 0,22 0 16,-21 21-16,-1 0 0,22 0 0,0 0 15,-21 0-15,21 21 0,-1-21 16,22 21-16,0 0 0,0 22 0,0-22 15,0 0-15,0 21 0,43-21 0,-22 1 16,0-1-16,21 0 0,-20-21 16,20 21-16,0-21 0,1 0 0</inkml:trace>
  <inkml:trace contextRef="#ctx0" brushRef="#br0" timeOffset="37078.93">4551 7366 0,'0'-21'0,"0"42"0,0-63 0,-21 42 16,-1 0-16,1 0 0,0 21 0,0 0 15,21 0-15,-21 0 0,0 22 16,-1-1-16,1 0 0,0 1 0,21 20 16,-21-20-16,0 20 0,21-21 15,-21 22-15,21-22 0,-22 22 16,1-22-16,21 22 0,0-22 0,0 0 15,0 22-15,0-43 16,0 0-16,0 0 0,21-21 0,1 0 16,-1 0-16,0 0 0,0 0 0,0 0 15,0-21-15,1 0 0,-1 0 16,0 0-16,-21-1 0</inkml:trace>
  <inkml:trace contextRef="#ctx0" brushRef="#br0" timeOffset="37247.44">4127 7853 0,'0'0'16,"22"0"15,-1 0-31,0 0 0,0 0 16,21 0-16,1-21 0,-1 21 0,0-21 15,1 21-15,20-22 0,-20 1 16,-1 21-16</inkml:trace>
  <inkml:trace contextRef="#ctx0" brushRef="#br0" timeOffset="40083.97">6498 7684 0,'0'0'0,"0"-22"0,21 1 16,-21 0-16,0 0 0,21 0 15,-21 0-15,22-1 0,-1-20 0,-21 21 16,21-21-16,0-1 0,-21 1 0,0 21 16,21-22-16,-21 22 0,0 0 15,0 0-15,0 0 0,-21 21 16,0 0-16,0 0 0,0 0 16,-22 21-16,22 0 0,-21 0 0,21 0 15,-1 1-15,1 20 0,0-21 16,0 21-16,21-20 0,0 20 15,0-21-15,0 21 0,0-20 0,0-1 16,0 21-16,21-21 0,-21 22 0,21-22 16,0 0-16,1 21 0,41 22 15,-42-43-15,0 21 0,22 22 16,-22-43-16,-21 21 0,0-21 16,0 1-16,0-1 0,0 21 15,0-21-15,-42 0 0,20 1 0,-20-22 16,21 21-16,-21-21 0,-1 0 15,-41 0-15,41 0 0,1 0 16,0 0-16,-1-21 0,1-1 0,0 1 16,-22-42-16,43 20 0,-21 1 15,20 0-15,1-1 16,21-20-16,-21 21 0,21-1 0,-21 1 16,21 0-16,0 20 0,0 1 0,0 0 15,0 0-15,21 21 16,0 0-16,-21 21 0,21 0 15,1 0-15,-1 1 0,0 20 0,-21 0 16,21-21-16,0 22 0,0-1 16,1 0-16,-22 1 0,42 41 15,-21-41-15,0-1 0,0-21 0,1 22 16,-1-22-16,0 0 0,0 0 16,21-21-16,-20 0 0,20 0 0,0 0 15,-21 0-15,43 0 0,-22 0 16,1-21-16,20 0 0,-21 0 15,22-22-15,-22 22 0,22-21 0,-22-1 16,22-41-16,-22 41 0,-21 1 16,0 0-16,0-22 0,-21 22 15,0 0-15,0-1 0,0-20 0,0 20 16,0 22-16,0-21 0,0 21 0,0 0 16,-21 21-16,0 0 15,0 0-15,21 21 0,0 0 16,-21 0-16,21 21 0,-21 1 0,21-1 15,-22 0-15,22 1 0,0-1 16,0 0-16,0 1 0,0-1 0,-21 22 16,21-22-16,0 0 0,0-21 15,0 1-15,0-1 0,0 21 16,21-42 0,1 0-1,-1-21-15,-21 0 0,21 0 16,0-1-16,-21 1 0,21-21 0,0 21 15,-21-22-15,22 22 0,-1 0 0,-21 0 16,21 0-16,-21 0 0,21 21 16,0 0-1,-21 21-15,0 0 16,0 0-16,0 0 16,0 22-16,0-22 0,0 0 0,21 0 15,-21 0-15,0 0 0,0 1 0,0-1 16,22 0-16,-1 0 0,-21 0 0,21-21 15,0 0-15,0 21 0,0-21 16,1 0-16,-1 0 0,42 0 16,-42-21-16,1 0 0,-1 21 0,21-21 15,-21 0-15,0-22 0,1 22 16,20-21-16,-21 21 0,0-22 16,0 22-16,1-21 0,-22 21 0,42-22 15,-42 22-15,21 0 16,-21 0-16,0 42 31,0 0-31,-21 0 0,21 1 16,0-1-16,-21 0 0,21 0 0,-21 21 15,21-20-15,0 20 0,0-21 0,0 0 16,0 22-16,0-22 0,0 0 16,21 0-16,-21 0 0,21-21 0,0 21 15,0-21-15,22 0 0,-22 0 0,0 0 16,21 0-16,1 0 0,-22-21 15,21 21-15,22-42 16,-43 21-16,0 0 0,0-22 0,21 22 16,-42-21-16,22 21 0,-1-22 0,-21 22 15,0-21-15,0-1 0,0-20 16,0 21-16,-21-1 0,-1 22 16,1-21-16,0 21 0,-21-1 0,21 1 15,-22 21-15,1 0 0,21 0 16,-22 0-16,1 0 0,21 21 15,-64 22-15,64-1 0,0-21 16,0 22-16,0-1 0,21-21 0,0 21 16,0 43-16,0-43 0,0 1 15,21-1-15,0-21 0,0 0 16,21 22-16,-20-22 0,20 0 16,0-21-16,-21 21 0,22-21 0,-1 0 15,0 0-15,-20 0 0,20 0 16,0-21-16,-21 21 0,22-21 0,-1 0 15,-21 0-15,0-1 0,22-20 0,-22 21 16,0-21-16,0 20 0,0-20 0,1 21 16,-1-21-16,0 20 0,0 1 15,-21 0-15,0 0 0,21 0 0,-42 42 47,21 0-47,0 0 0,0 0 16,-21 1-16,21 20 0,0-21 0,-21 0 15,21 0-15,0 22 0,0-22 16,0 0-16,0 0 0,0 0 0,0 1 16,21-22-16,0 21 0,0-21 15,0 0-15,1 0 16,-1-21-16,21-1 0,-21 22 0,0-21 16,1 0-16,-1 0 0,0 0 0,0-22 15,0 22-15,0 0 0,-21-21 16,22 21-16,-22-22 0,21 22 15,-21-21-15,21 21 0,-21-1 0,0 1 16,0 42 15,0 1-31,0-1 0,0 0 0,0 0 16,0 0-16,0 0 0,0 22 0,0-1 16,0-21-16,0 22 15,0-22-15,0 0 0,0 0 16,21 0-16,0-21 0,0 0 0,1 21 15,-1-21-15,0 0 0,0 0 16,21 0-16,-20-21 0,20 21 16,-21-21-16,21 0 0,-20 0 0,-1 0 0,21-1 15,0-41-15,-42 21 16,22 20-16,-1-20 0,0 0 16,-21-1-16,21-20 0,-21 21 0,21-1 15,-21-20-15,0 20 0,0 1 16,0 0-16,0-1 0,0 1 15,0 21-15,-21 42 16,21 0-16,0 0 16,-21 22-16,0-22 0,21 21 15,0 1-15,0-1 0,-21 21 0,21-20 16,0-1-16,0 0 0,0 1 0,0-1 16,0-21-16,0 22 0,0-22 15,0 21-15,21-21 0,0 0 16,-21 22-16,21-22 0,0-21 0,0 21 15,1 0-15,-1-21 0,21 0 0,-21 0 16,22 0-16,-22 0 0,21 0 16,0 0-16,-20 0 0,20-21 0,0 0 15,1 0-15,-1 0 0,-21-1 0,21 1 16,-20 0-16,-1 0 0,0-21 16,0 20-16,0 1 0,-21-21 15,21 21-15,-21 0 0,0-1 0,0 1 16,0 0-16,0 0 0,-21 21 15,0 0-15,-21-21 0,21 21 0,-1 0 16,-20 0-16,21 0 0,0 21 0,-22 0 16,22 0-16,0 0 0,-42 22 15,41-22-15,22 0 0,-21 43 16,21-43-16,0 0 0,0 42 16,0-41-16,0-1 15,21 0-15,-21 0 0,22-21 16,-1 0-16,0 0 0,0 0 0,0 0 15,0 0-15,1 0 0,-1 0 0,21-21 16,-21 0-16,0 0 0,1-1 16,41-20-16,-42 21 15,0-21-15,1 20 0,-1-20 0,0 0 16,0-1-16,0 1 0,0-21 0,-21 20 16,0-20-16,22 20 0,-1-20 15,-21 21-15,0-64 16,0 85-16,0-22 0,0 22 0,0 0 15,-21 21 1,-1 21-16,22 0 0,-21 22 0,0-22 16,21 21-16,0 22 0,0-22 0,0 21 15,-21-20-15,21-1 0,0 22 16,0-22-16,0 0 0,0 43 16,0-43-16,0-21 0,21 22 0,-21-22 15,21 0-15,0 0 0,1 0 16,-22 1-16,21-22 0,0 0 15,0 0-15,0 0 0,0 0 0,1 0 16,-1 0-16,0 0 0,0 0 0,0-22 16,22 1-16,-22 0 0,0 0 15,0 21-15,-21-21 0,0 0 16,21-1-16,-21 1 0,21 0 16</inkml:trace>
  <inkml:trace contextRef="#ctx0" brushRef="#br0" timeOffset="40263.87">10604 7789 0,'0'22'0,"0"-44"0,-21 65 16,0-43 15,21-21 16,0-1-32,0 1-15</inkml:trace>
  <inkml:trace contextRef="#ctx0" brushRef="#br0" timeOffset="42247.86">12192 7874 0,'0'0'16,"21"0"-16,0 0 0,0 0 0,1 0 15,-22-21-15,21 21 0,0-21 0,0 0 16,0-1-16,0 1 0,-21 0 16,22 21-16,-1-42 0,-21 21 0,0-1 15,0 1-15,0 0 0,0 0 0,0-21 16,0 20-16,0 1 0,-21 0 16,-22-21-16,22 21 0,0-1 0,-21 1 15,20 21-15,-20 0 0,21 0 16,-64 0-16,43 0 0,21 21 15,-22 1-15,1-1 0,0 21 16,21-21-16,-22 22 0,22-1 0,0 0 16,0 1-16,0-1 0,21 0 0,0 1 15,0-1-15,0 0 0,0 1 16,0-22-16,0 21 0,0-21 0,21 0 16,0 1-16,21-22 0,-21 0 0,22 0 15,-1 0-15,0 0 0,1 0 16,-1-22-16,0 1 0,1 0 15,20 0-15,-20 0 0,-1 0 0,0-22 0,-21 22 16,22-21-16,-22-1 16,21 1-16,-21 0 0,1-43 15,-22 43-15,21-22 0,-21 22 0,0-85 16,0 85-16,0-22 16,0 22-16,0-1 0,0 22 0,0-21 15,0 21-15,0 0 0,-21 21 16,21 21-1,-22 0-15,22 0 0,-21 21 0,21 22 16,-21-22-16,21 1 0,-21 20 0,21 1 16,0-22-16,0 21 0,0-20 0,0 20 15,0-20-15,0-1 16,0 0-16,0 1 0,21-22 0,0 21 16,0-21-16,1 0 0,-1 1 0,0-1 15,21 0-15,1-21 16,-22 0-16,21 0 0,22 0 0,-22 0 0,0-21 15,22 0-15,-22 21 0,22-22 16,-22 1-16,0 0 0,1 0 0,-1 0 16,-21-22-16,0 22 0,0-21 0,1 21 15,-22 0-15,0-22 0,0 22 0,0-21 16,0 21-16,0-1 0,0 1 16,-22 0-16,1 21 0,0 0 0,0 0 15,0 0-15,0 0 0,-1 21 16,-20 22-16,21-22 15,0 21-15,0-21 0,21 0 0,0 22 16,0-1-16,0-21 0,0 0 16,0 22-16,21-43 0,0 21 0,0 0 15,0 0-15,22-21 0,-22 0 16,21 0-16,22 0 0,-43 0 16,21 0-16,22 0 0,-22-21 15,-21 21-15,21-21 16,-20 0-16,-1 0 0,0-1 0,0 1 15,0 0-15,0 0 0,1-21 16,-22-1-16,0 22 0,21 0 16,-21 0-16,21 21 0,-21 21 31,0 0-31,0 0 16,0 0-16,0 1 0,0-1 0,0 21 15,0-21-15,0 0 0,0 1 0,0-1 16,0 0-16,0 0 0,0 0 15,21-21-15,0 21 0,0-21 16,1 0-16,-1 0 0,0 0 16,0 0-16,0-21 0,22 21 15,-43-21-15,21 0 16,0 0-16,0 0 0,0-1 0,0 1 16,-21 0-16,22-21 0,-22 21 0,21-22 15,-21 22-15,0 0 0,0-21 16,0 20-16,21 22 0,-21-21 15,0 0-15,0 42 16,0 0 0,0 1-16,0-1 0,0 0 0,0 0 15,-21 21-15,21-20 0,0-1 0,0 0 16,0 0-16,0 0 0,0 0 0,0 1 16,0-1-16,0 0 15,21 0-15,0-21 0,0 0 16,43 21-16,-43-21 0,21 0 15,22 0-15,-43 0 16,21 0-16,-21-21 0,22 0 0,-22 21 16,21-21-16,-21 0 0,1-1 0,-1 1 15,0 0-15,-21 0 0,0 0 16,21 0-16,-21-1 0,21-20 0,-21 21 16,0 0-16,0-22 0,-21 43 15,0 0 1,0 0-16,0 0 0,21 22 15,-22-1-15,1 0 0,21 21 16,-21-21-16,21 1 0,0 20 0,0-21 16,0 0-16,0 22 0,0-22 15,0 0-15,0 0 0,0 0 0,0 0 16,21-21-16,0 22 0,-21-1 0,22-21 16,-1 0-16,0 0 0,0 0 15,0 0-15,22 0 0,-22-21 0,0 21 16,0-22-16,21 1 0</inkml:trace>
  <inkml:trace contextRef="#ctx0" brushRef="#br0" timeOffset="42524.71">15346 7006 0,'0'0'0,"0"-21"0,0 0 15,0 0-15,-21 21 0,-1 0 0,1 0 16,0 0-16,0 21 0,0 21 15,0-21-15,-1 22 0,1 20 16,0-20-16,0 20 0,21-21 0,-21 22 16,0-1-16,21-20 0,0 20 0,0-20 15,-22-1-15,22 0 0,0 1 0,-21-22 16,21 21-16,0 0 16,0-20-16,0-1 0,0 0 0,0 0 15,21 0-15,1-21 16,-1 0-16,0 0 15,0 0-15,0-21 0,22 21 0,-1-21 16,-21 0-16</inkml:trace>
  <inkml:trace contextRef="#ctx0" brushRef="#br0" timeOffset="42891.5">15536 7472 0,'0'0'16,"0"-21"-16,-21 21 15,0 0-15,0 21 16,0 0-16,-1 0 0,1 22 15,0-22-15,0 0 0,21 21 0,0-21 16,-21 1-16,21 20 0,0-21 16,0 0-16,0 0 0,0 1 0,0-1 15,0 0-15,21-21 0,0 21 0,0-21 16,0 0-16,22 0 0,-22 0 16,21 0-16,1 0 0,-22 0 0,21 0 15,-21-21-15,22 21 0,-22-21 0,21 0 16,-21-1-16,0 1 0,1 0 15,-1 0-15,0-21 0,-21 20 0,0-20 16,0 21-16,0-21 0,0 20 0,0-20 16,-21 21-16,0 0 0,-1 0 15,-41-1-15,42 22 16,-22 0-16,22 0 0,-21 0 0,21 22 16,-22-1-16,1 21 0,21-21 15,0 0-15,0 22 0,21-22 16,0 0-16,0 0 0,0 22 15,0-22-15,21 0 0,21 0 0</inkml:trace>
  <inkml:trace contextRef="#ctx0" brushRef="#br0" timeOffset="43268.47">16277 7578 0,'0'-21'16,"0"42"-16,0-64 0,0 22 0,0 0 15,0 0-15,0 0 0,0 0 0,0 42 32,0 0-32,0 0 15,-21 0-15,21 22 0,0-22 0,0 21 16,0 0-16,-21 1 0,21 20 0,0-20 16,0 20-16,0-21 0,-21 22 15,-1-1-15,1 1 0,21-1 16,-21 1-16,0-1 0,0 64 15,0-63-15,21-1 0,-22 1 0,1-1 16,21 1-16,-42 63 16,42-64-16,0-20 0,0-1 0,-21 0 15,21 1-15,-21-22 0,21 0 0,-22 0 16,22-42 15,0 0-31,0-21 0,0 20 16,22-20-16,-1 0 0,-21-1 0,21 1 15,0-21-15,0-1 0,0 22 0</inkml:trace>
  <inkml:trace contextRef="#ctx0" brushRef="#br0" timeOffset="43560.3">16235 7789 0,'0'0'0,"0"-42"16,-21 0-16,21-1 0,0 1 15,0 0-15,0 21 0,0-22 0,0 22 16,0 0-16,0 0 0,0 0 15,0-1-15,21 1 0,0 21 16,0-21-16,21 21 0,-20 0 0,41 0 16,-42 0-16,0 21 0,1 0 15,-1 1-15,0-1 0,0 42 16,-21-20-16,0-1 0,0-21 0,-21 21 16,0-20-16,0-1 0,-1 0 15,1 0-15,-21 0 0,0 0 16,20-21-16,1 22 0,-21-22 0,21 0 15,0 0-15,-1 0 0,44-22 32,-1 1-17,0 0-15,0 21 0</inkml:trace>
  <inkml:trace contextRef="#ctx0" brushRef="#br0" timeOffset="43892.11">16595 7662 0,'21'0'16,"0"0"0,0 0-16,0 0 15,0 0-15,1-21 0,-1 21 16,0 0-16,0-21 0,0 0 0,22 0 16,-22 0-16,0-1 0,0 1 15,-21 0-15,0 0 0,0 0 16,0 0-16,0-1 0,-21 22 15,0 0-15,0 22 16,-1-22-16,1 21 0,0 0 16,-21 0-16,21 21 0,-1-20 0,1-1 15,0 21-15,21 0 16,0-20-16,0-1 0,0 0 16,0 0-16,0 0 0,0 0 15,21 1-15,0-22 0,1 21 0,-1-21 16,0 0-16,21 0 0,-21 0 15,22 0-15,-1 0 0,0 0 0</inkml:trace>
  <inkml:trace contextRef="#ctx0" brushRef="#br0" timeOffset="44377.84">17632 7557 0,'0'0'0,"0"-22"0,0 1 0,0 0 15,0 0-15,-21 0 0,-1 21 16,1-21-16,0 21 0,-21 0 15,21 0-15,-1 0 0,-20 0 0,21 0 16,-64 42-16,64-21 0,0 0 16,-21 0-16,20 22 0,1-22 15,0 21-15,21-21 0,0 22 0,0-22 16,0 0-16,0 21 0,0-20 0,0-1 16,0 0-16,21 0 0,-21 0 15,21 0-15,1-21 0,-1 0 0,0 22 16,21-22-16,-21 0 0,1 0 15,-1 0-15,42-43 16,-42 22-16,1 0 0,-1 0 0,0 0 16,0-22-16,0 22 0,0-21 0,22-22 15,-22 22-15,0-22 0,0-63 16,0 64-16,1-1 0,-22 1 16,0-1-16,0 1 0,0 21 0,0-1 15,0 1-15,0 21 0,0-22 16,0 22-16,-22 21 15,22 21-15,-21-21 0,0 43 0,21-22 16,0 0-16,-21 21 0,21 22 16,-21-22-16,21 22 0,0-22 15,0 22-15,0 41 0,0-41 16,0-22-16,0 1 0,0-1 16,21-21-16,0 21 0,-21-20 0,0-1 15,0 0-15,21-21 0,0 0 16,1 0-16</inkml:trace>
  <inkml:trace contextRef="#ctx0" brushRef="#br0" timeOffset="46701.89">19050 7070 0,'0'0'16,"0"-21"-16,0-64 15,0 64-15,0 0 0,0-1 0,0 1 16,0 0-16,0 0 0,0 42 31,-21 0-31,21 0 16,0 22-16,-21-1 0,21 0 0,0 1 15,-22 20-15,22-20 0,0 20 16,0-21-16,0 1 0,-21-1 0,21 0 16,0 1-16,0-1 0,0-21 15,0 0-15,0 1 0,21-1 16,-21 0-16,22 0 0,-1-21 0,0 0 16,0 0-16,21 0 0,-20 0 15,20 0-15,-21 0 0,0-21 16,22 0-16,-22 0 0,0-1 15,0 1-15,0-21 0,22 0 0,-1-43 16,-21 43-16,0-1 16,-21-20-16,21 20 0,1 1 0,20-43 15,-42 64-15,21 0 0,-21 0 16,0 0-16,0 0 0,0-1 0,0 44 31,-21-1-31,21 0 0,-21 0 16,21 21-16,-21-20 0,-1 20 15,22 21-15,0-20 0,0-1 0,0 22 16,0 20-16,0-41 16,0-1-16,0 0 0,0-21 0,0 1 15,22 20-15,-22-21 0,21 0 0,0-21 16,0 21-16,0-21 0,22 0 16,-22 0-16,0 0 0,0 0 0,21 0 15,-20 0-15,20 0 0,-21-21 16,21 0-16,1 21 0,-22-21 0,21-21 15,-21 20-15,1-20 0,20 21 16,-21-21-16,0-1 0,0 1 0,-21 21 16,0-22-16,0 1 0,0 21 15,0 0-15,0 0 0,-21 21 16,0 21-16,0 0 16,0 0-16,21 0 0,0 0 15,0 22-15,0-22 0,0 21 0,0 22 16,0-43-16,0 21 0,0-21 15,0 1-15,0-1 0,0 0 16,0 0-16,21 0 0,-21 0 16,-21-21 31,21-21-47,-21 21 0,21-21 15,-22 0-15,1 0 0,0 0 16,21-1-16,-21 1 0,0 21 15,21-21-15,-21 21 16,21 21 0,0 0-16,0 1 15,0-1-15,0 0 0,21 0 0,0-21 16,0 21-16,0 0 0,0-21 16,1 22-16,-1-22 0,0 0 0,0 21 15,0-21-15,0 0 0,22 0 16,-22 0-16,21 0 0,1 0 15,20 0-15,-42-21 0,0 21 16,22-22-16,-22 1 0,0 0 0,0 0 16,0 0-16,1 0 0,-1-22 15,0 22-15,0 0 0,-21-21 0,0-1 16,0 22-16,0 0 0,0-21 0,0 20 16,0 1-16,0 42 31,0 1-31,-21-1 0,21 0 15,-21 21-15,21-21 0,0 1 16,0 20-16,0-21 0,0 0 0,0 0 16,0 1-16,0-1 0,21 0 15,0 0-15,0-21 0,0 21 0,22-21 16,-22 0-16,21 0 0,-21 0 0,64 0 16,-43 0-16,-20 0 15,20 0-15,0-21 0,1 21 0,-22-21 16,21 0-16,-21 0 0,0-1 0,1-20 15,-1 21-15,0 0 0,0-22 16,-21 22-16,0-21 0,0 21 0,0 0 16,0 42 15,-21 0-31,0 0 0,21 21 16,-21-20-16,-1-1 0,1 21 0,21-21 15,0 0-15,-21 22 0,21-22 16,-21 0-16,21 0 0,-21-21 15,21 21-15,0 1 0,0-1 16,0-42 15,0-1-31,0 1 0,0 0 16,0 0-16,21 0 0,0 0 16,0-1-16,0-20 0,1 21 15,-1-21-15,0-1 0,0 1 0,0 0 16,0 20-16,1-20 0,20 21 15,-21 0-15,0 21 0,0 0 16,1 21-16,-22 21 16,0-21-16,0 1 0,0 20 15,0 0-15,0-21 0,0 22 0,0-22 16,0 21-16,0-21 0,21 1 16,0-1-16,0 0 0,-21 0 15,21 0-15,0-21 0,43 21 16,-22-21-16,-21 0 0,22 0 0,-1 0 15,-21 0-15,22 0 0,-1 0 16,0 0-16,1 0 0,-22-21 0,21 0 16,0 0-16,1 0 0,-22-22 15,21 22-15,-21-21 0,1 0 16,-1-22-16,0 22 0,-21-1 0,0 1 0,0 0 16,0-1-16,0 22 0,0 0 15,0 0-15,-21 21 0,0 0 0,-43 0 16,43 0-16,-21 21 0,20 0 15,-20 22-15,0-1 0,21-21 16,-22 21-16,22 1 0,0-1 16,0 0-16,0 1 0,21-22 0,0 21 15,0-21-15,0 1 0,0-1 16,0 0-16,21-21 0,0 21 0,0-21 16,0 0-16,0 0 0,22 0 0,-22 0 15,21 0-15,-21 0 0,22 0 16,-22 0-16,0-21 0,21 0 15,-20 0-15,-1-1 0,0 1 0,0 0 16,0 0-16,-21-21 0,0 20 0,21 1 16,-21 0-16,22 0 0,-44 21 31,1 21-31,0 0 0,0 22 16,0-22-16,0 21 0,-1 0 0,1 1 15,0-1-15,0 0 16,0 1-16,0-1 0,-1 22 0,1-22 15,0 21-15,0 1 0,0-22 16,21 22-16,0-1 0,-21 1 0,21-1 16,0 1-16,0-1 0,0 1 0,0-1 15,0 1-15,0-1 0,0 1 0,0-1 16,-22 1-16,22-1 0,-21 1 16,21-1-16,-21-20 0,0 20 0,0-21 15,-22-20-15,22 20 0,0-21 16,-21 0-16,-22 22 0,22-43 15,0 0-15,20 0 0,-20 0 16,21 0-16,0-22 0,0 1 16,-1-21-16,1 21 0,0-22 0,0 22 15,21-21-15,0-22 0,-21 22 0,0-85 16,21 64-16</inkml:trace>
  <inkml:trace contextRef="#ctx0" brushRef="#br0" timeOffset="46951.75">20680 6922 0,'0'0'0,"-21"0"31,42 0 0,0 0-31,0 0 0,0 0 16,0 21-16</inkml:trace>
  <inkml:trace contextRef="#ctx0" brushRef="#br0" timeOffset="48061.91">5927 9186 0,'0'0'0,"21"-21"0,-21 0 16,21 0-16,0 0 0,-21 0 15,0-1-15,21 1 0,-21 0 16,0 42 31,0 0-47,0 1 0,-21-1 0,21 21 15,-21 0-15,0 1 0,21-1 16,-21 0-16,-1 1 0,-20-1 0,0 64 16,-1-64-16,1 22 15,0-1-15,-1-20 0,1 20 0,-21-21 16,20 22-16,-20-22 0,20 1 0,-62 41 15,62-41-15,1-22 16,21 21-16,-22-21 0,22 0 0,0-21 16,0 22-16,0-22 0,0 0 0,-1-22 31,22 1-31,0 0 16,0 0-16,0 0 0,22 21 15,-22-21-15,21 21 0,0 0 0,0 0 16,0 0-16,22 0 0,-22 0 15,21 0-15,-21 0 0,22 0 0,20 0 16,-21 0-16,1 21 0,20-21 0,1 21 16,-22-21-16,22 21 0,-1-21 15,-21 21-15,22 0 0,-22 1 0,1-22 16,-1 21-16,0 0 0,-21 0 0,22 0 16,-22-21-16,0 21 0,-21 1 0,21-1 15,-21 0 1,0-42 31,0 0-47,0-1 0,0 1 15,0 0-15,21 0 0</inkml:trace>
  <inkml:trace contextRef="#ctx0" brushRef="#br0" timeOffset="48583.61">7027 9356 0,'0'0'15,"21"0"-15,1-21 0,-22-1 0,0 1 0,21-21 16,-21 21-16,0 0 16,0-1-16,0 1 15,-21 21-15,-1 0 0,1 0 0,0 0 16,-21 0-16,21 0 0,-22 0 0,1 0 15,0 21-15,-1-21 0,-20 22 16,20-1-16,22 0 0,-21 0 16,0 21-16,20-20 0,1-1 0,0 0 15,21 0-15,-21 0 0,21 22 0,0-22 16,0 0-16,21 0 0,0 0 16,0 0-16,43 22 0,-43-22 15,21 0-15,1 0 0,-1 0 16,0 1-16,1-1 0,-1 0 15,-21 0-15,22 0 0,-1 22 0,-21-22 16,0 0-16,-21 0 16,0 0-16,0 0 0,-21 1 0,0-22 15,-21 21-15,-1 0 0,1-21 0,0 0 16,-1 21-16,1-21 0,0 0 16,-1 0-16,-20 0 0,20 0 0,1 0 15,21-21-15,-21 0 0,20 21 16,-41-43-16,42 22 0,0 0 15,-1 0-15,22 0 0,0 0 16,0-1-16,0 1 16,22 21-16,-1 0 15,0 0-15,0 0 0,0 0 16,0 0-16,1-21 0,20 21 0,0 0 16</inkml:trace>
  <inkml:trace contextRef="#ctx0" brushRef="#br0" timeOffset="48978.28">7281 9779 0,'0'0'0,"21"0"0,1 0 16,-1 0-16,-21-21 0,21 21 16,0 0-16,-21-21 0,21 0 15,0 21-15,-21-22 0,22 1 0,-1 0 16,-21 0-16,21 0 0,-21 0 15,0-1-15,0 1 0,0 0 16,0 0-16,0 0 0,-21 0 16,0 21-16,-1 0 0,1 0 15,0 0-15,0 0 0,0 0 16,0 0-16,-1 21 0,1 0 16,0 0-16,0 21 0,21-20 0,0 20 15,0 0-15,-21-21 16,21 22-16,0-1 0,0 0 0,0-20 15,0 20-15,0-21 0,0 0 0,0 0 16,21 1-16,-21-1 0,21 0 0,0-21 16,0 0-16,-21 21 0,43-21 15,-22 0-15,21 0 0,1 0 16,-22-21-16,21 0 0,-21 0 0,0 21 16,22-43-16,20 1 15</inkml:trace>
  <inkml:trace contextRef="#ctx0" brushRef="#br0" timeOffset="49265.12">8022 9059 0,'0'0'0,"0"-21"0,0 0 16,0 0-16,-21 0 0,0 21 16,21 21-16,-21 0 15,21 0-15,-22 0 0,1 22 0,21-22 16,0 21-16,0 1 0,0-1 15,-21 21-15,21-20 0,0-1 16,0 22-16,-21-22 0,21 0 0,0 1 16,0-1-16,0 0 0,0 1 0,0-1 15,0-21-15,0 21 0,0-20 16,0-1-16,0 0 0,0 0 16,0 0-16,21-21 31,0 0-31,-21-21 0,21 0 0,1 21 15,-1-21-15,0 0 0</inkml:trace>
  <inkml:trace contextRef="#ctx0" brushRef="#br0" timeOffset="49639.9">8170 9673 0,'21'0'31,"1"0"-16,-1 0-15,0 0 0,0 0 16,0 0-16,0 0 0,1-21 16,-1 0-16,0 21 0,0-21 0,0 0 15,0 21-15,-21-22 0,22-20 16,-1 21-16,-21 0 0,0 0 16,0-1-16,0 1 0,-21 21 15,-1 0 1,1 0-16,0 0 0,0 0 0,0 0 15,0 21-15,-1-21 0,1 22 16,0-1-16,21 0 0,-21 21 0,0-21 16,21 22-16,-21-22 0,21 21 0,0-21 15,0 1-15,0 20 0,0-21 16,0 0-16,0 0 0,0 1 16,0-1-16,0 0 0,21-21 0,0 0 15,0 0-15,0 0 0,0 0 16,1 0-16,-1 0 0,21 0 0,-21 0 15,22-21-15,-22 0 0</inkml:trace>
  <inkml:trace contextRef="#ctx0" brushRef="#br0" timeOffset="50235.48">9017 9483 0,'0'0'0,"0"-21"0,0-1 0,21 1 0,-21 0 15,0 0-15,0 0 16,-21 21-1,0 0-15,0 0 16,-1 0-16,1 0 0,0 21 0,0 0 16,21 0-16,-21 0 0,0 1 15,-1 20-15,22-21 0,-21 0 0,21 22 16,0-22-16,-21 0 0,21 21 16,0-21-16,0 1 0,0-1 15,0 0-15,0 0 0,0 0 0,21 0 16,0-21-16,22 0 0,-22 22 15,21-22-15,1 0 0,-22 0 0,21 0 16,0 0-16,1 0 0,-1-22 16,0 1-16,1 0 0,-22 0 0,42-21 15,-41-1-15,20 22 0,0-64 16,-21 43-16,1 0 0,-1-1 16,-21 1-16,21 0 0,0-64 15,-21 64-15,0-1 0,0 1 16,21 0-16,-21 20 0,0 1 15,0 0-15,0 0 0,0 42 32,0 0-32,-21 22 0,21-22 15,-21 21-15,21 0 0,0 1 0,-21-22 16,0 21-16,21 1 0,0-1 0,-22 0 16,22 22-16,-21-22 0,21 0 15,-21 1-15,21-1 0,0-21 0,0 22 16,0-22-16,0 42 15,0-42-15,0 1 0,0-1 0,0 0 16,21-21-16,0 0 16,1 0-16,-1 0 0,0 0 15,0 0-15,0 0 0,0 0 0,1-21 16,-1 0-16,0-1 0,0 1 16,0 0-16,0 0 0,-21 0 15,22-22-15,-22 22 0,21-21 0</inkml:trace>
  <inkml:trace contextRef="#ctx0" brushRef="#br0" timeOffset="50440.54">9419 9356 0,'-21'0'0,"42"0"0,-63 0 0,21 0 16,21 21-16,21 0 31,0-21-31,0 0 0,0 0 15,0 0-15,1 0 0,-1 0 0,0 0 16,21 0-16,-21 0 0,22 0 16,-1 0-16,0 0 0,1 0 0,-1 0 15,0-21-15,22 21 0,-22-21 0</inkml:trace>
  <inkml:trace contextRef="#ctx0" brushRef="#br0" timeOffset="50915.83">10329 8996 0,'0'0'0,"-21"0"0,0-21 0,21 0 0,21 21 47,0 21-47,0 0 0,1 0 0,-1 0 16,0 0-16,21 1 0,-21-1 15,1 0-15,41 21 16,-21-42-16,-20 21 0,20 1 0,-21-22 16,21 21-16,1-21 0,-22 0 0,21 0 15,-21 0-15,22 0 0,-22 0 16,21 0-16,-21 0 0,1 0 0,20 0 16,-21 0-16,0 0 15,-42 0 1,0 0-16,0 21 15,-22 0-15,22-21 0,-21 21 0,21 0 16,-22 1-16,22-1 0,-21 21 16,21-21-16,-22 0 0,1 22 15,21-22-15,-21 21 0,20-21 0,-20 22 16,21-22-16,0 0 0,-22 0 0,22 0 16,21 1-16,-21-1 0,0 0 15,0-21-15,21 21 0,-21 0 16,-1-21-1,1 21 1,0-21-16,0 0 0,0 0 16,0 0-16</inkml:trace>
  <inkml:trace contextRef="#ctx0" brushRef="#br0" timeOffset="52011.96">910 11324 0,'0'-21'0,"0"0"15,0 0-15,0 0 16,0-1-16,0 1 15,0 0-15,0 0 0,0 0 16,0 0-16,0-1 16,-21 22 15,21 22-31,0-1 16,0 21-16,0 0 0,0 1 0,0 20 15,0-20-15,0 20 0,0 1 16,0-1-16,0-21 0,0 22 0,0-1 15,0-20-15,0 20 0,-21-20 16,21 20-16,0-21 0,0 1 0,0-1 16,0-21-16,0 22 0,0-22 15,0 0-15,0 0 0,0 0 16,0-42 15,0 0-15,0 0-16,0 0 0,21-1 15,0 1-15</inkml:trace>
  <inkml:trace contextRef="#ctx0" brushRef="#br0" timeOffset="52387.57">1482 11790 0,'0'42'31,"0"-21"-15,21-21 15,0 0-31,0 0 0,-21-21 0,21 21 16,0-21-16,1 0 0,-22 0 15,0 0-15,0-1 16,0 1-16,-22 21 15,1 0-15,0 0 16,0 0-16,0 0 16,0 0-16,-1 0 0,1 21 15,21 1-15,0-1 16,-21 0-16,21 0 16,0 0-1,21-21-15,0 0 16,1 0-16,-1 0 0,0 0 15,0 0-15,0 0 0</inkml:trace>
  <inkml:trace contextRef="#ctx0" brushRef="#br0" timeOffset="53577.88">317 5948 0,'0'0'0,"-21"-21"0,0 0 0,0-1 0,0 1 15,0 0-15,21 0 16,-22 21 0,22 21-1,0 0-15,0 22 0,0-22 16,0 21-16,0 0 0,0 1 0,0-1 16,0 0-16,22-20 0,-22 20 15,0 0-15,0 1 0,0-1 16,0-21-16,0 21 0,0-20 15,0 20-15,0-21 0,0 0 0,0 0 16,0 1-16,0-1 16,21-42-1,0-1 1,0 1-16,0 0 0</inkml:trace>
  <inkml:trace contextRef="#ctx0" brushRef="#br0" timeOffset="53883.71">656 6202 0,'0'21'31,"0"0"-15,21-21 15,0 0-31,1 0 16,-1 0-16,-21-21 15,0 0 1,-21 21 0,-1 0-16,1 0 15,0 0-15,0 0 0,0 0 0,0 21 16,21 0 0,0 0-1,0 1 1,21-22-16,0 0 15</inkml:trace>
  <inkml:trace contextRef="#ctx0" brushRef="#br0" timeOffset="55109.14">529 11240 0,'-42'-43'31,"42"22"-31,0 0 15,0 0-15,0 0 0,0-1 0,21 1 16,0 21-16,0-21 16,0 0-16,1 0 0,-1 21 0,0-21 15,0-1-15,0 22 0,0 0 16,1 0-16,-1 0 0,0 0 0,0 22 16,21-1-16,-20 0 0,-1 21 15,0 1-15,21-1 0,-21 21 0,1 1 16,-1-22-16,0 22 0,0-1 15,0 1-15,-21-1 0,0 1 0,0 63 16,0-85-16,0 22 16,0-1-16,-21 1 0,0-22 15,0 21-15,-22-20 0,22 20 16,-21-20-16,0-1 0,-1 0 0,1-21 16,0 22-16,-22-22 0,22 0 15,-1 0-15,22 0 0,-21-21 0,0 0 16,20 0-16,-20 0 0,21-21 15,0 0-15,0 0 0,-1 0 0,22 0 16,0-22-16,0 1 0,0 0 16,0-1-16,0-20 0,22 20 15,-1 1-15,0-21 0,0 20 0,0 1 16,0 21-16,22 0 0,-22-1 0,21 1 16,-21 21-16,22 0 15,-22 0-15,21 21 0,1 1 0,-22-1 16,21 0-16,0 21 0,-20 1 15,20-22-15,-21 21 0,21 0 0,-20 1 16,20-1-16,-21 0 0,0-20 16,0-1-16,1 21 0,-1-21 0,0 0 15,0-21-15,0 22 0,0-22 16,1 0-16,-1 0 0,0 0 16,0-22-16,0 1 15,22-21-15</inkml:trace>
  <inkml:trace contextRef="#ctx0" brushRef="#br0" timeOffset="55423.96">1651 11663 0,'-21'42'16,"21"-21"-16,-21-21 0,21 22 15,0-1-15,21-21 32,0 0-32,0-21 15,-21-1 1,0 1 0,0 0-16,-21 21 0,0 0 15,0 0-15,-1 0 0,1 0 16,0 0-16,0 0 0,0 0 15,21 21 1,21-21 0</inkml:trace>
  <inkml:trace contextRef="#ctx0" brushRef="#br0" timeOffset="55956.22">2900 11240 0,'0'0'16,"0"-22"-16,0-20 0,-21 21 0,21-21 0,0 20 15,0-20-15,-22 21 0,22 0 16,-21 0-16,21-1 0,-21 1 0,21 0 16,0 42-1,0 0-15,0 22 16,0-1-16,0 0 0,0 22 16,0-1-16,0 1 0,0 21 0,0-22 15,0 1-15,0-22 0,0 21 16,0 1-16,0-22 0,0 1 0,0-1 15,0 0-15,0 1 0,0-1 16,0-21-16,0 0 0,0 0 0,0 1 16,21-44-1,-21 1 1,0 0-16,21 0 0,-21 0 0</inkml:trace>
  <inkml:trace contextRef="#ctx0" brushRef="#br0" timeOffset="56493.14">2752 11388 0,'0'-64'16,"0"128"-16,0-170 0,0 64 0,0-1 0,0 1 16,0 0-16,0-1 0,0 22 15,0 0-15,21 0 0,0 0 0,0-1 16,21 1-16,-20 21 0,-1 0 0,21 0 16,-21 0-16,22 0 0,-22 0 15,21 0-15,0 43 0,-20-22 0,20 0 16,0 21-16,-21 1 0,1 20 15,-1-21-15,-21 43 16,0-21-16,0-22 0,-21 0 0,-1 1 16,-20-1-16,0-21 0,21 21 15,-22-20-15,1 20 0,0-21 0,-1 0 16,22-21-16,0 21 0,-21-21 0,20 0 16,22-21-1,0 0-15,22 0 16,-1 0-16,0 21 15,0-21-15,21-1 0,-20 22 0,20 0 16,0 0-16,1 0 0,20 0 0,-21 0 16,1 0-16,20 22 15,22 20-15,-43-21 0,1 21 16,-1-20-16,-21 20 0,0-21 0,-21 21 16,0-20-16,0 20 0,-42 0 15,21-21-15,-22 22 0,1-22 0,0 21 16,-1-21-16,-20 1 0,21-1 15,-1 0-15,-20 0 0,20-21 0,1 0 16,0 0-16,-1 0 0,22 0 0,-21 0 16,21 0-16,0-21 0,-1 0 15,1 0-15,0-1 0,21-20 16,0 21-16,0-21 0,0 20 0,0-20 16,21 21-16,0 0 0,1-22 15,20 22-15,-21 0 0,21-21 0,1 21 16,20-1-16</inkml:trace>
  <inkml:trace contextRef="#ctx0" brushRef="#br0" timeOffset="57095.8">3810 11472 0,'0'0'0,"0"22"0,0-1 16,0 0-16,0 0 0,0 21 16,0-20-16,0-1 0,0 0 15,0 21-15,0-21 0,0 1 16,0 20-16,0-21 0,0 0 0,0 0 0,0 1 15,0-1-15,0 0 16,21 0-16,0 0 0,0-21 16,1 0-16,-1 0 0,0 0 0,0 0 15,21-21-15,-20 0 0,20 0 16,-21 0-16,21-1 0,1 1 0,-22 0 16,21-21-16,-21 21 0,1-1 0,20-20 15,-42 0-15,0 21 0,21-22 16,-21 22-16,0 0 0,0-21 0,0 20 15,0 1-15,-21 21 16,21 21 0,-21 1-16,21-1 0,-21 21 0,21-21 15,0 22-15,-22-1 0,22 21 16,0-20-16,0 20 0,0 1 16,0 20-16,0-20 0,0 21 0,0-22 15,0 22-15,0-1 0,22 1 0,-22 0 16,0 21-16,21-1 0,-21 1 15,0-21-15,0 21 0,0 0 0,21-1 16,0 1-16,-21 0 0,21-21 16,0 21-16,-21-22 0,22-20 0,-1 20 15,0-20-15,-21-1 0,0-20 0,0-1 16,0 0-16,0 1 0,0-22 0,-21 0 16,-22-21-16,22 0 0,-21 0 15,0 0-15,-1-21 0,-20 0 16,20 0-16,-20-22 0,-1 1 0,1-22 15,-22 22-15,22-43 0,-22 22 16,0-22-16,1 22 0,20-22 0,1 0 16,-1 22-16,22-22 0,21 22 0,0-22 15,21 0-15,0 22 0,21-1 16,42-84-16,-20 85 0,20-1 16,1 1-16,20 20 0,-20-20 0</inkml:trace>
  <inkml:trace contextRef="#ctx0" brushRef="#br0" timeOffset="57556.08">5948 11240 0,'0'0'0,"-21"-22"0,-1 1 0,22 0 16,0 0-16,0 0 0,0 0 16,0-1-16,0 1 0,0 0 15,0 42 16,0 0-15,0 1-16,0 20 0,0 0 16,-21 22-16,0 42 15,21-43-15,-21 1 0,21-22 0,-21 21 16,21-20-16,-21 20 0,-1-20 0,22-1 16,0 0-16,0 1 0,0-1 15,0-21-15,0 21 0,0-20 0,22-1 16,-1-21-16,0 0 15,0 0-15,21 0 0,-20-21 0,20 21 16,-21-22-16,21-20 0,1 21 0,-22 0 16,21-22-16,1 22 0,-22-21 15,21 0-15</inkml:trace>
  <inkml:trace contextRef="#ctx0" brushRef="#br0" timeOffset="58855.66">6435 11472 0,'0'0'0,"0"-21"0,0 0 15,0 42 1,-22 0-1,22 1-15,-21-1 16,21 0-16,-21 21 0,21-21 0,-21 22 16,21-22-16,0 21 0,0-21 0,0 1 15,0 20-15,0-21 0,0 0 16,0 0-16,0 1 0,0-1 0,21-21 16,0 21-16,0-21 0,1 0 0,-1 0 15,0 0-15,0 0 0,0-21 16,22 21-16,-22-21 0,0-1 0,21 22 15,-21-21-15,1 0 0,-1 0 0,-21 0 16,0 0-16,0-22 16,0 22-16,0 0 0,0 0 0,-21 0 0,-1-1 15,1 1-15,0 21 0,-21-21 16,21 21-16,-1 0 0,-20 0 16,21 0-16,0 0 0,0 0 0,-1 0 15,22 21-15,0 0 16,22-21-1,20 0-15,-21 0 0,21 0 16,1 0-16,-1 0 0,0 0 0,1 0 16,-1 0-16,0-21 0,1 21 15,-1 0-15,0 0 0,1 0 0,-22-21 16,0 21-16,21 0 0,-20 0 0,-1 0 16,-21 21-16,0 0 15,0 1-15,0-1 0,0 0 16,0 0-16,0 0 0,0 0 0,-21 1 15,-1-1-15,22 0 0,-21 0 0,21 0 16,-21 0-16,21 1 0,0-1 16,0 21-16,0-21 0,0 0 15,21-21-15,0 0 16,1 0-16,-1 0 0,0 0 16,0 0-16,0-21 0,0 0 0,22 21 15,-22-21-15,0 0 0,0 0 16,0-1-16,1 1 0,-1 0 0,-21 0 15,0-21-15,0 20 0,0 1 16,0 0-16,0-21 0,-21-1 16,-1 22-16,1 0 0,-21 0 15,21 21-15,0 0 0,-1 0 0,-20 0 16,21 0-16,0 0 0,0 0 16,42 21 15,0-21-31,0 0 0,21 0 0,-20 0 15,20 0-15,0 0 0,1 0 0,-1-21 16,0 0-16,1 21 0,20-21 16,-21-1-16,1-20 0,20 21 0,-20 0 15,-1 0-15,-21-22 0,21 22 16,-20-21-16,-1-1 0,0 22 16,-21-21-16,0 21 0,0 0 0,0-1 15,0 1-15,0 0 0,0 42 31,-21 22-31,21-22 16,0 21-16,0 0 0,0 1 0,0 20 16,-21-20-16,21-1 0,0 21 15,0-20-15,0-1 0,-22 0 0,1 1 16,21-1-16,-21 0 0,0 1 0,21-22 16,-21 21-16,21-21 0,-21 22 15,21-22-15,0 0 0,0 0 16,0-42 15,0 0-31,21 0 16,0 0-16,0-1 0,0 1 0,0-21 15,22 21-15,-22 0 0,21-22 0,-21 22 16,22-21-16,-22 21 0,21-1 16,-21 1-16,1 0 0,-1 0 0,0 21 15,0 0-15,0-21 0,-42 21 31,0 0-15,0 0-16,0 0 0,-22 0 16,22 0-16,-21 0 0,21 21 15,-22-21-15,22 0 0,-21 0 0,21 21 16,-22-21-16,22 0 0,0 0 0,21 21 16,-21-21-16,21 21 0,0 1 15,0-1-15,0 0 16,21 0-16,0-21 0,-21 21 0,42 22 15,-20-22-15,-1 0 0,0 0 16,0 0-16,0-21 0,0 21 16,1 1-16,-1-1 0,0-21 15,-21 21-15,21-21 0,0 21 16,0-21-16,1 0 16,-1-21-1,-21 0-15</inkml:trace>
  <inkml:trace contextRef="#ctx0" brushRef="#br0" timeOffset="60448.65">9398 11515 0,'0'0'0,"21"0"0,0 0 16,0 0-16,1-21 0,-1 21 15,0-22-15,0 1 0,0 0 16,0 21-16,-21-21 0,22 0 16,-22-22-16,21 22 0,-21 0 0,0-21 15,0 21-15,0-22 0,-21 22 16,-1-21-16,1 21 0,0-22 0,0 22 16,0 0-16,-22 0 0,22 21 0,-21 0 15,0 0-15,20 0 0,-20 0 16,0 0-16,-1 0 0,22 21 0,-21 0 15,21 21-15,0 1 0,-1-1 0,1 0 16,21 22-16,-21-22 0,21 22 16,0-22-16,0 0 0,0 1 15,0-1-15,21 0 0,0 1 0,1-22 16,-1 0-16,0 0 0,0 0 0,21-21 16,-20 0-16,20 0 0,-21 0 15,0 0-15,22 0 0,-22 0 0,21-21 16,0 21-16,22-42 0,-22 0 15,-21 20-15,22 1 0,-22-21 16,0 0-16,21-22 16,-20 22-16,-22-1 0,0 1 0,0 0 15,0 21-15,0-22 0,0 22 0,0 0 16,0 42 0,0 0-16,-22 0 15,22 22-15,-21-1 0,21 0 16,0 1-16,0-1 0,0 0 0,0 1 15,0-1-15,0-21 0,21 22 0,1-22 16,-1 21-16,0-21 0,0 0 0,0-21 16,22 22-16,-1-22 0,-21 0 15,21 0-15,1 0 0,-1 0 0,-21 0 16,64-22-16,-64 22 0,21-21 16,-20 0-16,-1 0 0,0 0 15,0 0-15,0-22 0,-21 22 0,0-21 16,0 21-16,0-43 0,0 22 15,0 21-15,0-1 16,0 1-16,0 42 16,0 1-1,0-1-15,0 0 0,0 21 0,-21-21 16,21 1-16,0 20 0,-21-21 16,21 0-16,0 22 0,0-22 0,0 0 15,0 0-15,0 0 0,21-21 47,0-21-47,0 0 16,1 0-16,-1 0 0,-21-1 0,21-20 15,0 21-15,0-21 16,0-1-16,-21 22 0,22-21 0,-1 21 16,0-22-16,0 22 0,-21 0 15,21 21-15,0 0 16,-21 21-16,0 0 15,22 22-15,-22-22 0,0 0 0,0 21 16,0-21-16,21 1 0,0 20 16,-21-21-16,21 0 0,0 22 15,0-22-15,1 0 0,20 0 0,0-21 16,1 21-16,-1 0 0,0-21 0,64 0 16,-42 0-16,-22 0 0,21 0 15,-20 0-15,20-21 0,-20 21 16,-1-21-16,0 0 0,1 0 0,-1 0 15,-21-1-15,0-20 0,22 21 0,-43-21 16,21-1-16,0 22 16,-21-21-16,0-1 0,0 1 0,0 0 0,0-1 15,-21 1-15,0 21 0,21 0 16,-22 21-16,-20 0 0,21 0 16,-43 0-16,43 21 0,-21 0 15,21 0-15,-22 22 0,22-1 16,-21 0-16,21-21 0,0 22 15,-1-1-15,22 0 0,0 1 0,0-22 16,0 21-16,0-21 0,0 1 0,0-1 16,22 0-16,-1 0 0,0-21 0,0 0 15,21 0-15,-20 0 0,-1 0 16,0 0-16,0 0 0,0 0 0,0-21 16,1 0-16,-1 0 0,0-1 0,0 1 15,0-21-15,0 21 0,1-64 16,-1 22-16,0-1 15,0 22-15,-21-22 0,21 1 0,0-1 0,1 1 16,-22 20-16,0-20 16,21-22-16,-21 43 0,0 21 15,0 0-15,0-1 0,-21 44 16,-1-1-16,1 21 16,0 0-16,0 1 0,0 20 0,21 1 15,0-1-15,-21 1 0,21-1 0,0 1 16,0-1-16,21 43 0,0-64 15,0 1-15,0-1 16,0 0-16,1-20 0,20-1 0,-21 0 16,21 0-16,-20-21 0,20 0 0,-21 0 15,21 0-15,-20 0 0,20 0 0,0-21 16,1 0-16</inkml:trace>
  <inkml:trace contextRef="#ctx0" brushRef="#br0" timeOffset="61283.18">13483 11388 0,'0'0'0,"-21"0"0,21 21 15,21-21 17,0 0-32,0-21 15,1 0-15,-1-1 0,0 1 0,21 0 16,1 0-16,-22-21 0,21 20 15,0-20-15,1 0 0,-22-1 0,21 1 16,1 0-16,-22 21 0,0-22 0,0 1 16,0 0-16,-21-1 0,21 1 15,-21 0-15,0-1 0,0 22 16,0 0-16,0 0 0,-21 0 0,0 21 16,0 0-16,0 0 0,0 0 15,21 21-15,-22 0 0,1 21 0,0 1 16,0-1-16,21 21 0,-21 1 0,21-1 15,-21 22-15,-1 63 0,22-63 16,0 0-16,-21-1 0,21 1 16,0 0-16,-21-1 0,21 1 0,0 21 15,0-22-15,0 22 0,0 0 0,0-21 16,-21 21-16,0-22 0,0 22 16,-1 0-16,1-21 0,0 20 15,0-20-15,0 0 0,-22-1 0,22 1 16,0-21-16,0-1 0,0 1 0,21-22 15,0 21-15,0-41 0,0 20 16,0-21-16,42-21 0,-21 0 16,43-21-16,-22 0 0,0 0 15,64-43-15,-63 22 0,20-22 16,1 22-16,-22-22 0,21 22 16,-20-21-16,20-22 0,-20 21 15,-1-20-15,0-1 0,-21 22 0,1-22 16,-22 0-16,0 22 0,0-22 0,0 0 15,-22 1-15,-20-1 0,0 22 16,-1-22-16,1 21 0,-21 1 0,20 21 16,-20-1-16,20 1 0,1 21 0,0-22 15,-1 22-15,1 21 0,21-21 16,0 21-16,0-21 0,-1 21 16,44 0-1,-1 0 1,0 0-16,0 0 0,0-21 0,0 21 15,22 0-15,-22 0 0,21-21 0,-21-1 16,22 22-16,-1-21 0,0 0 0</inkml:trace>
  <inkml:trace contextRef="#ctx0" brushRef="#br0" timeOffset="61663.96">14393 11367 0,'0'0'0,"21"0"47,-21-22-47,22 22 16,-1-21-16,0 0 0,21 21 0,-21-21 16,1 0-16,-1 0 0,0-1 0,0 22 15,0-21-15,0-21 16,-21 21-16,0 0 15,-21 21-15,0 0 16,0 0-16,0 0 0,-22 0 16,22 21-16,-21 21 0,21-21 0,0 22 15,-43 20-15,43-21 0,21-20 16,0 20-16,-21 0 0,21-21 16,0 43-16,0-43 0,0 0 15,21 0-15,0-21 0,0 22 0,0-1 16,1-21-16,-1 0 0,0 0 15,21 0-15,-21 0 0,22 0 16,-1 0-16,-21 0 0,22-21 0,-1-1 16,0 1-16</inkml:trace>
  <inkml:trace contextRef="#ctx0" brushRef="#br0" timeOffset="62344.08">15113 11345 0,'0'0'0,"-21"0"0,0 0 0,-1 0 15,1 0-15,42 0 47,1 0-47,-1 0 16,0 0-16,0 0 0,0 0 16,22-21-16,-22 21 0,0-21 0,21 0 15,-21 0-15,1 21 0,-1-21 0,0-1 16,-21-20-16,0 21 0,0 0 15,21 21-15,-21-21 0,0-1 16,-21 1-16,0 21 0,0 0 16,-22 0-16,22 0 0,0 21 15,-21 1-15,-1-1 0,22 0 0,-21 0 16,21 21-16,-1-20 0,1 20 0,0 0 16,0-21-16,21 22 0,0-22 15,0 0-15,0 21 0,0-20 16,0-1-16,21 0 0,0-21 0,0 21 15,1-21-15,-1 0 0,21 21 0,-21-21 16,22 0-16,-22 0 0,21 0 16,0 0-16,1-21 0,-1 0 0,0 0 15,1 0-15,-1-1 0,0 1 16,-20-21-16,20 0 0,0-1 0,-21 1 16,43-64-16,-43 43 0,0 20 15,0-20-15,1 20 0,-22 1 0,21 0 16,-21-22-16,21 43 15,-21-21-15,0 21 0,0-1 0,-21 22 32,0 22-32,-1-1 0,22 21 15,-21-21-15,0 22 0,21-1 0,0 0 16,-21 1-16,21 20 0,0-21 0,-21 22 16,21-22-16,0 22 0,0-22 15,0 0-15,0 1 0,0-1 0,0 0 16,0-20-16,21-1 0,0 21 0,0-21 15,0-21-15,1 21 0,20 1 16,-21-22-16,0 0 0,0 0 16,1 0-16,20 0 0,-21 0 0,21-43 15,-20 22-15,-1 21 16,0-21-16,0 0 0,0 0 16,-21-1-16,21 1 0,1 0 0</inkml:trace>
  <inkml:trace contextRef="#ctx0" brushRef="#br0" timeOffset="62707.87">16891 11388 0,'-21'0'0,"42"0"0,-42 21 16,42-21 15,-21-21-15,21 21-16,0-21 0,-21-1 15,0 1-15,0 0 16,0 0-16,0 0 0,-21 21 31,0 0-31,0 21 16,21 0-16,-21 0 0,-1 0 15,22 1-15,0-1 16,0 0 0,22-21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51:03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529 0,'0'-21'0,"0"0"16,0 0-1,0 0-15,-21 21 16,21-22-16,0 1 15,-21 21-15,21-21 0,-21 0 16,21 0-16,-21 21 16,21-21-1,0 42 17,0 0-32,0 0 0,0 0 15,0 0-15,0 22 0,0-22 16,0 21-16,0-21 0,0 22 0,0-1 15,0 0-15,0 22 0,0-1 16,0-20-16,0 20 0,0 22 16,0-22-16,0 1 0,0-1 0,-22 1 15,1-22-15,21 22 0,-21 42 16,0-64-16,0 0 0,21 1 16,0-1-16,0 0 0,0-21 15,0 1-15,0-1 0,0 0 16,0 0-16,0-42 31,0 0-31,0 0 16,0-1-16,21 1 0,0-21 15,0 21-15,-21-22 0</inkml:trace>
  <inkml:trace contextRef="#ctx0" brushRef="#br0" timeOffset="468.27">2138 381 0,'0'-21'16,"0"42"31,-21 21-47,21-20 0,0-1 15,-22 21-15,22 0 0,0 1 16,0-1-16,0 0 0,0 22 16,0-1-16,0-20 0,0 20 15,0 1-15,0-1 0,-21-20 16,21 20-16,0-21 0,0 64 15,-21-63-15,21-1 0,0 0 16,-21 1-16,21-22 0,0 21 0,0 0 16,0-20-16,0 20 0,-21-21 15,21 0-15,0 0 0,0 1 0,0-1 16,0 0-16,0-42 47,0 0-47,0-1 0,0 1 15,0 0-15,0 0 16,0-21-16,0 20 0</inkml:trace>
  <inkml:trace contextRef="#ctx0" brushRef="#br0" timeOffset="819.07">1609 1291 0,'0'0'0,"21"0"62,0 0-62,0 0 0,0 0 16,22 0-16,-22-21 0,21 0 15,0 21-15,-20 0 0,20-21 0,-21 21 16,21 0-16,-20 0 0,-1-21 16,0 21-16,0 0 15,0 0 48</inkml:trace>
  <inkml:trace contextRef="#ctx0" brushRef="#br0" timeOffset="1584.63">2879 1397 0,'0'0'0,"21"0"15,-21-21 1,21 0-16,-21 0 16,21-1-16,-21 1 0,0 0 15,0 0-15,0 0 0,0 0 16,0-22-16,0 22 0,0 0 0,0 0 15,0-22-15,-21 22 0,0 0 16,0 0-16,-1 0 0,1 0 16,0 21-16,0 0 0,0 0 0,0 0 15,-1 0-15,1 0 0,-21 0 16,21 0-16,-22 21 0,1 0 16,-21 42-16,41-41 15,-20 20-15,21 0 0,0 1 0,0-22 16,-1 21-16,22 0 0,0 1 15,-21-1-15,21-21 0,0 22 0,0-22 16,0 21-16,0-21 0,0 0 16,0 1-16,21-1 0,-21 0 0,22 0 15,-1-21-15,0 21 0,0-21 16,0 0-16,0 0 0,1 0 0,-1 0 16,21 0-16,-21-21 0,22 0 15,-22 0-15,21 0 0,0-1 16,-20 1-16,20 0 0,-21 0 15,21 0-15,-20-22 0,-1 22 0,21-21 16,-21 21-16,-21 0 0,21-22 16,-21 22-16,22 0 0,-22 0 0,0 0 15,0-1 1,-22 44 15,22-1-31,-21-21 0,21 21 0,0 0 16,0 0-16,-21 0 0,21 22 15,0-22-15,0 0 0,0 0 16,0 0-16,0 1 0,0-1 0,0 0 16,0 21-16,0-21 15,0 1-15,0-1 0,21-21 16,0 0-16,1 0 0,-1 0 16,0 0-16,0 0 15,0 0-15,0 0 0,1-21 16,-1-1-16,0 1 0,0 0 15,0 0-15,0 0 0</inkml:trace>
  <inkml:trace contextRef="#ctx0" brushRef="#br0" timeOffset="2167.83">3365 1164 0,'0'-21'31,"0"42"-15,0 0-1,0 1-15,0-1 0,-21-21 16,21 42-16,0-21 0,0 0 0,0 1 16,-21-1-16,21 0 0,0 0 15,0 0-15,0 0 0,0 1 0,0-1 16,-21 0-16,21 0 0,0 0 16,-21 0-16,21 1 15,0-1-15,-21-21 47,21-21-47,0-1 16,0 1-16,0 0 0,0 0 15,0 0-15,0 0 16,0-1-16,0-20 0,0 21 0,21 0 16,0 0-16,0-1 0,0 1 15,0 0-15,1 0 0,-1 0 0,21 0 16,-21-1-16,22 1 0,-22 0 15,21 21-15,-21-21 0,22 21 0,-1 0 16,-21 0-16,21 0 16,-20 0-16,-1 21 0,21-21 0,-21 21 15,0 0-15,1 1 0,-22-1 16,0 21-16,21-21 0,-21 0 0,0 1 16,0-1-16,0 0 0,0 0 15,0 0-15,0 0 0,0 1 0,-21-1 16,21 0-16,-22-21 0,1 21 15,0-21 1,21 21 0,0-42 31,0 0-32</inkml:trace>
  <inkml:trace contextRef="#ctx0" brushRef="#br0" timeOffset="2879.99">4657 1270 0,'0'0'0,"21"0"0,-21-106 31,0 85-31,0 0 0,-21 0 16,21 0-16,-22-1 0,1 1 16,0 0-16,0 21 0,0-21 0,0 21 15,-1 0-15,1 0 16,0 0-16,0 0 0,-21 21 0,20-21 16,1 21-16,0 0 0,0 22 15,-21-22-15,20 0 0,1 21 0,0 1 16,0-22-16,0 21 15,21-21-15,-21 22 0,21-1 0,-22-21 16,22 0-16,0 22 0,0-22 16,0 0-16,0 0 0,0 0 0,0 1 15,0-1-15,22-21 0,-1 21 0,0-21 16,0 0-16,0 0 16,0 0-16,1 0 0,20 0 0,-21 0 15,0-21-15,22 0 0,-22-1 16,21 1-16,0 0 0,-20 0 0,20 0 15,-21-22-15,21 1 16,1 21-16,-22-21 0,21-1 0,1-63 16,-22 64-16,21 0 0,-21-22 15,0 22-15,-21 0 0,22-1 16,-22 1-16,0 21 0,21-22 16,-21 22-16,0 0 0,0 0 0,0 0 15,-21 21 1,-1 0-16,1 21 15,21 0-15,-21 21 0,0-20 16,0 20-16,21 0 0,0 22 0,-21-22 16,21 0-16,-22 1 0,22-1 0,0 22 15,0-22-15,0-21 0,0 21 16,0 1-16,0-22 0,0 0 0,0 21 16,0-20-16,0-1 0,0 0 15,22-21-15,-1 21 0,0 0 16,0-21-16,0 21 15,0-21-15,1 0 0,-1 0 0,21 0 16,-21 0-16,0 0 0,1 0 0,-1 0 16,21-21-16,-21 0 0,0 21 15,1-21-15,-1 0 0,0 0 0</inkml:trace>
  <inkml:trace contextRef="#ctx0" brushRef="#br0" timeOffset="3218.8">5524 699 0,'0'0'0,"0"-22"16,-21-41-1,0 63 1,21 21 15,0 0-31,-21 0 0,21 22 16,0-1-16,0 0 0,0 1 0,-21 20 15,21-20-15,0 20 0,0-21 16,0 22-16,0-22 0,-21 1 0,21-1 16,0 0-16,0-21 0,-22 22 0,22-22 15,0 0-15,0 0 0,0 0 16,0 1-16,0-1 0,0 0 16,22-21 15,-1 0-16,0-21 1</inkml:trace>
  <inkml:trace contextRef="#ctx0" brushRef="#br0" timeOffset="3687.53">5630 1376 0,'21'0'0,"1"0"16,-1 0-16,0 0 16,0 0-16,0 0 0,0 0 15,1 0-15,-1-21 16,0 21-16,0-21 0,0 21 0,0-22 16,1 1-16,-1 21 0,-21-21 15,21 0-15,-21 0 0,21 21 0,-21-21 16,0-1-16,0 1 15,-21 21 1,0 0 0,0 0-16,-1 0 15,1 0-15,0 21 0,0 1 0,0-1 16,0 0-16,-1 0 16,22 0-16,0 0 0,0 1 0,-21-1 15,21 0-15,0 0 0,0 0 16,0 0-16,0 1 15,21-1-15,1-21 0,-1 21 0,0-21 16,21 0-16,-21 21 16,1-21-16,-1 0 0,0 0 15,0 0-15,0 0 0,0 0 16,22 0-16,-22 0 0,0 0 16,0 0-16,0 0 0,-21-21 0,0 0 15,22 21-15,-22-21 16,0-1-16</inkml:trace>
  <inkml:trace contextRef="#ctx0" brushRef="#br0" timeOffset="4291.71">7556 381 0,'0'0'16,"0"-21"-16,0 0 0,0 0 0,0-1 15,0 1-15,0 0 0,0 42 32,0 0-17,0 1-15,0-1 0,0 21 0,-21 0 16,21 1-16,0-1 0,0 0 16,0 22-16,0-22 0,0 22 15,0-1-15,0-20 0,-21 20 0,21 1 16,0-22-16,0 0 0,0 1 15,-21-1-15,21 0 0,0-21 0,0 1 16,0-1-16,0 0 0,0 0 16,0 0-16,0 0 15,21-21 1,0 0-16,-21-21 16,21 0-16,1 21 15,-22-21-15</inkml:trace>
  <inkml:trace contextRef="#ctx0" brushRef="#br0" timeOffset="4795.42">8043 804 0,'0'0'16,"21"0"-16,-21-21 0,0 42 46,-21 1-30,21-1-16,0 21 0,0-21 16,0 0-16,-21 22 0,21-22 0,0 21 15,0-21-15,0 22 0,0-1 0,0-21 16,0 0-16,0 22 0,0-22 16,0 0-16,21 0 0,0 0 0,-21 1 15,22-22-15,20 21 0,-21-21 16,0 0-16,0 0 0,1 0 0,20 0 15,-21 0-15,0 0 0,0 0 16,22 0-16,-22 0 0,0-21 0,0-1 16,-21 1-16,21 21 0,1-42 15,-1 21-15,-21 0 0,0-22 16,0 22-16,0-21 0,0-1 0,0 1 16,0 0-16,0-1 0,-21 1 15,-1 0-15,1 21 0,0-1 0,0-20 16,0 42-16,21-21 0,-21 21 15,-1 0-15,1 0 0,0 0 0,0 0 16,0 0-16,-22 0 0,22 0 16,0 0-16,0 21 0,0-21 0,0 21 15,-1-21-15,1 0 0,0 21 16,21 1 0</inkml:trace>
  <inkml:trace contextRef="#ctx0" brushRef="#br0" timeOffset="5091.25">7556 614 0,'-21'0'16,"42"0"-16,-63 0 0,63 0 31,22 0-31,-22 0 16,0 0-16,21 0 0,1 0 15,-1 0-15,0 0 0,22 0 0,-22 0 16,22-21-16,-22 21 0,0 0 0,1 0 16,-1 0-16,0 0 0,-21-21 15,1 21-15,-1 0 0,0 0 31,0-22-15</inkml:trace>
  <inkml:trace contextRef="#ctx0" brushRef="#br0" timeOffset="5647.93">10139 191 0,'0'0'0,"0"-22"0,0 44 31,0-1-15,0 21-16,-21-21 0,21 22 0,0-1 15,0 0-15,0 1 0,0 20 16,0-21-16,0 22 0,0-1 0,0 1 16,0-1-16,0 1 0,0-1 15,0 1-15,0-22 0,0 22 0,0-22 16,-22 0-16,22-20 0,0 20 15,0-21-15,0 0 0,0 0 0,0 1 16,-21-22-16,21 21 0,0-42 31,0-1-31,0 1 16,0 0-16,0-21 0,0 21 16</inkml:trace>
  <inkml:trace contextRef="#ctx0" brushRef="#br0" timeOffset="6121.17">9694 487 0,'-21'-21'0,"42"42"0,-63-63 0,21 20 16,0 1-16,21 0 0,-22 0 0,22 0 16,0 0-16,0-22 0,0 22 15,22 0-15,-1 0 0,0 0 16,21-1-16,-21 22 0,22-21 0,-1 0 15,0 21-15,1 0 0,20 0 16,1 0-16,-1 0 0,1 0 0,-1 0 16,1 21-16,-1 0 0,1 1 15,-1 20-15,1-21 0,-1 21 0,1 1 16,-1-1-16,-20 22 0,-1-22 16,0 0-16,-21 1 0,1 20 0,-1-21 15,-21 22-15,0-22 0,0 1 16,-21 20-16,-1-21 0,-20 22 0,21-22 15,-21 1-15,-1-1 0,1 0 16,0-21-16,-1 22 0,1-22 16,0 0-16,-1 0 0,1 0 0,0-21 15,-1 22-15,1-1 0,0-21 16,-1 0-16,1 0 0,0 0 0,-1 0 16,1 0-16,21 0 0,0 0 0,-1 0 15,1 0-15,0 0 0,0-21 16,21-1-16,0 1 15,21 21 1,0 0-16,0-21 0,1 21 0,-1-21 16,0 21-16,0-21 0,43 0 15</inkml:trace>
  <inkml:trace contextRef="#ctx0" brushRef="#br0" timeOffset="6603.89">10943 910 0,'0'0'0,"0"-21"0,0 0 16,0 0-16,0 0 16,0-1-16,21 1 0,0 0 15,1 21-15,20-21 0,-21 21 16,21-21-16,-20 21 0,20 0 15,0 0-15,1 0 0,-1 0 0,0 0 16,1 21-16,-1 0 0,0 0 16,-21 0-16,22 1 0,-22 20 0,0-21 15,21 21-15,-42-20 0,22 20 16,-22 0-16,0 1 0,0-22 0,0 21 16,0-21-16,0 22 0,-22-22 0,1 0 15,0 0-15,0 0 0,0-21 16,21 21-16,-21-21 0,-1 0 0,1 0 15,21-21 17,0 0-32,0 0 15,0 0-15,0 0 0,0-1 16,0-20-16,21 21 0,1-21 0,-22-1 16,21 1-16,0 0 0,-21-1 15,21 1-15,0 21 0,22-43 16,-22 43-16,-21 0 15,21 21-15,0-21 0,0 21 0,0-21 16,1 21-16,-1 0 0,0 0 16</inkml:trace>
  <inkml:trace contextRef="#ctx0" brushRef="#br0" timeOffset="7048.16">12255 741 0,'-21'0'32,"0"0"-32,0 0 0,0 0 0,21 21 15,-21-21-15,-1 21 0,1 0 16,0 22-16,0-22 0,0 0 0,0 21 16,-1-20-16,1 20 0,0-21 15,21 21-15,-21-20 0,21-1 16,0 21-16,0-21 0,21 22 15,0-22-15,0-21 0,22 21 16,-1-21-16,0 0 0,1 0 0,20 0 16,-20 0-16,20 0 0,-21-21 0,1 0 15,20-1-15,-20 1 0,41-21 16,-63 21-16,1-22 0,-1 1 16,0 21-16,-21-21 0,0-43 15,0 43-15,-21-1 0,0 1 16,-22 21-16,22 0 0,-21-22 15,-1 43-15,1-21 0,0 21 0,-1 0 16,1 0-16,0 0 0,-1 0 16,1 0-16,0 21 0,21 0 15,-22 1-15,22-1 0,0 0 0,21 21 16,0-21-16,0 1 0,0 20 16,0-21-16,0 0 0,21 0 0,0 1 15,22-1-15,-22-21 0</inkml:trace>
  <inkml:trace contextRef="#ctx0" brushRef="#br0" timeOffset="7439.93">13039 656 0,'0'0'0,"0"-21"0,0 42 31,0 0-31,0 1 16,0-1-16,-22 21 0,22-21 16,0 22-16,0-1 0,0 21 0,0-20 15,0 20-15,0-20 0,0-1 0,0 21 16,0-20-16,-21 20 16,21-20-16,0 20 0,0-21 0,0 22 15,-21-22-15,0 22 0,21-1 0,-21 1 16,21-1-16,0 1 0,-21-1 15,21 1-15,-22-1 0,1 43 16,21-42-16,0-22 0,0 0 0,0 1 16,0-1-16,-21 0 0,21 1 15,0-22-15,0 21 0,0-21 0,0 0 16,0-42 15,0 0-31,0 0 0,0-21 0,0 20 16,21-20-16,-21 0 0</inkml:trace>
  <inkml:trace contextRef="#ctx0" brushRef="#br0" timeOffset="7787.73">12996 995 0,'0'0'15,"0"-42"-15,0-1 0,0 22 0,0-21 0,0 21 16,0-22-16,0 22 0,0-21 15,0 21-15,0-1 0,21 1 0,1 0 16,-22 0-16,21 21 0,21-21 0,-21 21 16,0 0-16,22 0 15,-1 0-15,-21 0 0,22 0 0,-1 0 0,-21 0 16,21 21-16,-20-21 16,-1 21-16,21 0 0,-42 0 0,21 43 15,-21-43-15,0 21 0,0-20 16,0 20-16,-21-21 0,0 0 15,0 0-15,0 22 0,-22-22 0,1-21 16,0 21-16,-1 0 0,1 0 16,0-21-16,20 22 0,-20-22 0,21 0 15,-21 0-15,20 0 0,1 0 16,21-22 0,0 1-1</inkml:trace>
  <inkml:trace contextRef="#ctx0" brushRef="#br0" timeOffset="8303.95">13949 339 0,'0'0'0,"0"-21"0,0-1 0,0 1 15,0 0 1,-21 21-16,21 21 16,0 0-16,0 1 15,-22-1-15,22 21 0,0 0 16,0 1-16,0-1 0,0 0 0,0 1 15,0-1-15,0 22 0,0-22 16,0 21-16,0-20 0,-21-1 0,21 0 16,-21 1-16,21-1 0,-21 0 0,21-20 15,0-1-15,0 0 0,0 0 16,0 0-16,0-42 31</inkml:trace>
  <inkml:trace contextRef="#ctx0" brushRef="#br0" timeOffset="8707.73">13737 572 0,'0'0'0,"0"-43"0,-21 22 0,21 0 16,-21 0-16,21 0 0,0-1 0,0-20 15,0 21-15,0 0 16,0 0-16,0-1 0,21 22 0,0-21 15,0 0-15,0 21 0,22 0 16,-1 0-16,0 0 0,1 0 16,20 0-16,1 21 0,-1-21 0,1 21 15,-1 22-15,1-22 0,-1 21 16,-20 1-16,20-1 0,-21 0 0,1 1 16,-22-1-16,0 0 0,0 1 15,-21-1-15,0 21 0,0-20 0,0-1 16,-21 0-16,-21 1 0,21-1 15,-22-21-15,-20 22 0,20-22 16,1 0-16,-21 0 0,20-21 0,1 21 16,0 0-16,-1-21 0,22 0 15,-21 0-15,21 0 0,-1 0 0,1 0 16,0 0-16,0 0 16,21-21-1,0 0-15,21 0 16,0 21-1,0-21-15,1 0 0,-1 21 0</inkml:trace>
  <inkml:trace contextRef="#ctx0" brushRef="#br0" timeOffset="9204.95">14922 635 0,'0'0'0,"22"0"16,-44 0 0,1 21-16,0 0 0,21 1 15,-21-1-15,0 0 0,0 21 16,21-21-16,-22 22 0,1-1 0,21 0 16,-21-20-16,21 20 0,0-21 0,0 0 15,0 22-15,0-22 0,0 0 16,0 0-16,21 0 0,0 0 15,1-21-15,-1 0 0,0 0 16,21 0-16,-21 0 0,22 0 16,-22 0-16,21 0 0,-21 0 0,22-21 15,-1 0-15,-21 0 0,22 0 16,-22 0-16,0-1 0,21-20 0,-21 0 16,-21 21-16,0-22 0,0 1 15,0 0-15,0-43 16,-21 64-16,0-22 0,0 22 0,-21 0 15,20 0-15,-20 0 0,-43 21 16,64 0-16,-21 0 0,0 0 16,20 0-16,-20 21 0,21-21 15,0 42-15,0-21 0,-1 1 0,22 20 0,0-21 16,-21 21-16,21-20 16,0 20-16,0-21 0,0 21 0,0-20 15,0-1-15,0 0 0,21 0 0,-21 0 16,22 0-16,-1-21 0,0 0 15,0 0-15,0 0 0</inkml:trace>
  <inkml:trace contextRef="#ctx0" brushRef="#br0" timeOffset="10408.29">15684 635 0,'0'-21'0,"0"42"0,22-63 0,-22 21 15,0-1 1,0 44 15,0-1-31,0 0 0,0 21 0,0 1 16,0-1-16,0-21 0,-22 21 0,22 1 16,0-1-16,-21 0 0,21 1 15,0-22-15,0 21 0,0-21 0,0 1 16,0-1-16,0 0 15,21 0-15,1-21 0,-1 0 16,0 0-16,0 0 0,0 0 16,0 0-16,1 0 0,-1 0 15,0-21-15,21-21 0,-21 20 16,1 1-16,-1 0 0,0-21 16,0 21-16,21-64 0,-20 64 15,-1-22-15,-21 22 0,0 0 16,21 0-16,-21 0 0,0 42 31,-21 0-15,21 0-16,0 22 0,-21-22 0,-1 21 15,22-21-15,-21 22 0,21-22 16,0 21-16,0-21 0,0 0 16,0 22-16,0-22 0,0 0 0,0 0 15,21 0-15,1-21 16,-1 0-16,0 0 0,0 0 15,0 0-15,0 0 0,1 0 16,-1 0-16,0-21 0,0 0 16,0 0-16,0 0 0,1 0 0,-22-1 15,0-20-15,21 21 0,-21-21 16,21-1-16,-21 1 0,0 21 16,0-22-16,0 22 0,0-21 15,0 21-15,-21 0 0,0 21 16,21-22-16,-22 22 0,1 0 0,0 0 15,0 0 1,42 0 15,0 0-31,-21-21 0,43 21 0,-22 0 16,0 0-16,21-21 0,-21 21 0,22 0 16,-1-21-16,0 21 0,-20 0 15,20 0-15,0 0 0,1 0 0,-1 0 16,-21 0-16,0 0 0,22 21 15,-22 0-15,-21 0 0,0 1 16,21-1-16,-21 21 16,0-21-16,0 22 0,0-1 0,0-21 15,0 21-15,-21 1 0,21-22 16,-21 21-16,21 22 0,0-43 16,0 0-16,-22 0 0,22 0 0,0 1 15,0-1-15,0 0 0,-21-21 16,21 21-16,0-42 47,0 0-47,0 0 15,0-1-15,0 1 0,0 0 0,0-21 16,21 21-16,1-22 16,-1 1-16,-21 0 0,21-1 0,0 1 15,0 0-15,0-1 0,1 1 0,20 0 16,-21-1-16,21 1 0,-20 21 15,62-43-15,-41 43 0,-1 0 16,-21 21-16,21 0 0,1 0 16,-1 0-16,-21 0 0,22 0 0,-22 42 15,0-21-15,0 1 0,-21 20 16,0 0-16,0 1 0,0-1 16,0 0-16,0 1 0,-21-1 15,0-21-15,0 21 0,-1 1 0,1-22 16,21 21-16,-21-21 0,0 1 15,21-1-15,-21 0 0,21 0 16,-21 0-16,-1 0 16,1-42 15,0 0-15,0 0-16</inkml:trace>
  <inkml:trace contextRef="#ctx0" brushRef="#br0" timeOffset="11572.14">1757 2180 0,'0'0'15,"-21"0"-15,-1 0 0,1 0 0,0 0 0,0 0 16,0 0-16,0 0 15,42 0 32,0 0-31,0 0-16,0 0 0,22 0 16,-22 0-16,21 0 0,0 0 0,1 0 15,-1 0-15,22 0 0,-22 0 16,21 0-16,22 0 0,-21 0 15,20-21-15,1 21 0,21 0 0,-22 0 16,22 0-16,85 0 16,-85-21-16,-22 21 0,22 0 0,21 0 15,-21 0-15,21 0 0,-21 0 16,21 0-16,-21 0 0,-1 0 0,22 0 16,-21-21-16,21 21 0,85 0 15,-85 0-15,-21 0 0,0-21 16,-1 21-16,-20 0 0,84 0 15,-105-22-15,21 22 0,-22 0 16,1 0-16,-22 0 0,21 0 16,-20 0-16,-22 0 0,21 0 15,-21 0-15,1 0 0,-1 0 16,-21-21 0,0 0 15,-21 0-16</inkml:trace>
  <inkml:trace contextRef="#ctx0" brushRef="#br0" timeOffset="12240.26">7429 1884 0,'-21'0'0,"42"0"0,-63 0 0,21 0 16,0 0-16,21 21 31,21-21-15,0 0-16,21 0 0,-20 0 15,41 0-15,-21 0 0,22 0 16,-22 0-16,22 0 0,-1 0 0,22 0 16,-22 0-16,-20-21 0,20 21 15,1 0-15,-22 0 0,22 0 16,-22-21-16,0 21 0,-21 0 0,22 0 16,-22 0-16,0 0 0,0 0 15,0 0 32,1-21-31,-22-1-16,21 22 0</inkml:trace>
  <inkml:trace contextRef="#ctx0" brushRef="#br0" timeOffset="13511.69">10520 1863 0,'0'0'0,"-21"0"0,-22 0 0,22 0 16,-21 0-16,21 0 0,-22 0 16,1 0-16,21 0 0,-22 0 0,22 0 15,0 0-15,0 0 0,0 0 16,42 0 31,0 0-47,0 0 15,0 0-15,1 0 0,-1 0 16,21 0-16,-21 0 0,0 0 0,1 0 16,-1 0-16,21 0 0,-21 0 15,0 0-15,22 0 0,-1 0 0,0 0 16,1 0-16,-1 0 0,0 0 16,1 0-16,20 0 0,1 0 0,-1 0 15,1 0-15,-1 0 0,1 0 0,-22 0 16,22 0-16,-1 0 0,1 0 15,-1 0-15,-21 0 0,22 0 0,-1 0 16,1 0-16,-1 0 16,1 0-16,84 0 0,-84 0 15,20 0-15,64 0 0,-84 0 16,-1 0-16,1 0 0,-1 0 16,1 0-16,-1 0 0,1 0 0,21 0 15,-22 0-15,1 0 0,20 0 16,1 0-16,-22 0 0,1 0 0,21 0 15,-22 0-15,1 21 0,-1-21 16,1 0-16,-1 0 0,1 0 16,-1 0-16,1 0 0,-1 0 0,1 0 15,-1 0-15,22 0 0,63 0 16,-85 0-16,1 0 0,21 0 16,-22 0-16,1 0 0,-1 0 15,1 0-15,-1 0 0,1 0 0,-1 0 16,1 0-16,-1 0 0,1 0 15,-1 0-15,1 0 0,-1 0 0,1 0 16,-1 0-16,1 0 0,-1 0 0,1 0 16,-1 0-16,1 0 0,-1-21 15,-21 21-15,22 0 0,-1 0 0,1 0 16,-22 0-16,22 0 0,-1 0 16,1 0-16,-22 0 0,22 0 15,-1 0-15,1-21 0,-1 21 16,-21 0-16,22 0 0,-1 0 15,-20-22-15,-1 22 0,22 0 0,-22 0 16,0 0-16,1-21 0,20 21 0,-21 0 16,1 0-16,-1 0 0,22 0 15,-22 0-15,0 0 0,22 0 0,-22 0 16,0 0-16,1 0 0,-22 0 0,21 0 16,-21 0-16,1 0 0,-1 0 15,0 0-15,0 0 0,0 0 16,-21-21 46</inkml:trace>
  <inkml:trace contextRef="#ctx0" brushRef="#br0" timeOffset="22488.08">1841 4339 0,'22'0'15,"-1"0"1,0 0 0,0 0-1,0-21-15,0 21 16,1-21-16,-1 21 0,0-21 0,-21 0 16,21 21-16,-21-22 0,21 22 15,-21-21-15,0 0 16,0 0-16,0 0 0,0 0 15,0-1 1,-21 22 0,0-21-16,0 21 0,0 0 15,-1 0-15,1 0 0,0 0 16,-21 21-16,21-21 0,-1 22 16,1-1-16,-21 0 0,21 0 0,0 0 15,-1 0-15,-20 1 0,21-1 16,0 0-16,0 21 0,-1-21 0,1 1 15,0-1-15,21 0 0,0 0 16,0 0-16,0 0 0,0 1 16,0-1-16,0 0 0,0 0 15,21 0-15,0-21 16,1 21-16,-1 1 0,0-22 16,21 21-16,-21 0 0,22 0 0,-22-21 15,21 21-15,1 0 0,-1 1 16,-21-1-16,21 21 0,-20-21 0,20 0 15,-21 1-15,21 20 0,-20-21 16,-1 21-16,0-20 0,0 20 0,0-21 16,-21 21-16,0 1 0,0-22 15,0 21-15,0 1 0,-21-22 0,0 21 16,0 0-16,0-20 16,-22 20-16,22-21 0,-21 0 0,21 0 0,-22 1 15,1-1-15,0 0 16,20-21-16,-20 0 0,0 0 0,-1 0 15,22 0-15,-21 0 0,0-21 16,20 0-16,-20-1 0,-21-20 16,41 21-16,-20 0 0,21 0 15,-21-22-15,20 22 0,-20 0 0,21-21 16,0 20-16,-22 1 0,22-21 16,0 21-16,21 0 0,0-1 15,-21 1-15,21 0 0,0 0 0,0 0 16,21 21-1,0 0-15,0 0 16,1 0-16,-1-21 16,0 21-16,21 0 0,-21 0 0</inkml:trace>
  <inkml:trace contextRef="#ctx0" brushRef="#br0" timeOffset="23003.91">2265 5122 0,'21'0'0,"-42"0"0,63 0 15,-21 0-15,0 0 0,1 0 0,-1 0 16,0 0-16,0-21 0,0 0 15,0 21-15,1-21 0,20 0 0,-21 0 16,0-1-16,0 22 0,1-21 16,-1 0-16,-21 0 0,0 0 0,0 0 15,0-1-15,0 1 0,0 0 16,0-21-16,-21 21 16,-1-1-16,1 22 0,0 0 15,0 0-15,0 0 0,0 0 16,-1 0-16,1 0 0,0 22 15,0-1-15,0 0 0,0 0 16,-1 21-16,1 1 0,0-22 0,0 21 16,0 1-16,21-1 0,-21-21 15,21 21-15,-22 1 0,22-22 0,0 21 16,0-21-16,0 22 0,0-22 16,0 0-16,0 0 0,22 0 0,-1 1 15,0-1-15,0-21 16,0 0-16,0 0 0,1 0 0,-1 0 15,21 0-15,-21 0 0,0 0 16,1 0-16,20 0 0,-21-21 16,0-1-16,0 22 0,22-21 0,-22 0 15,0 0-15,0 0 0</inkml:trace>
  <inkml:trace contextRef="#ctx0" brushRef="#br0" timeOffset="23427.67">3111 4149 0,'0'0'0,"0"-21"0,0-1 0,0 1 0,0 0 15,0 0-15,-21 21 31,21 42-15,-21-21-16,21 22 0,-21-22 16,21 42-16,-21-20 0,21-1 15,0 22-15,-21-1 0,21-21 0,0 22 16,0 63-16,-22-64 16,1 86-16,21-107 0,0 21 15,0 1-15,-21-22 0,21 1 0,0-1 16,0 0-16,0 1 15,-21-22-15,21 0 0,0 0 0,0 0 16,0 0-16,0 1 16,21-22-1,0 0 1,-21-22 0,21 22-16,-21-21 0,22 0 0,-22 0 15,21 0-15,-21 0 0</inkml:trace>
  <inkml:trace contextRef="#ctx0" brushRef="#br0" timeOffset="23907.23">3281 5059 0,'0'0'0,"0"21"31,21-21-15,0-21-1,0 21-15,0-21 16,1 0-16,-1 21 0,0-22 0,0 1 16,0 0-16,0 0 15,-21 0-15,22 21 0,-22-21 0,0-1 16,0 1-16,0 0 0,0 0 0,0 0 15,-22 0 1,1 21-16,0 0 0,0 0 16,0 0-16,0 0 15,-1 21-15,1 0 0,0 0 16,0 0-16,21 0 0,-21 22 16,0-22-16,-1 21 0,22 1 0,0-22 15,-21 21-15,21 0 0,0-20 16,0-1-16,0 21 0,0-21 15,0 0-15,0 1 0,0-1 0,0 0 16,0 0-16,21-21 16,1 0-16,-1 0 0,0 0 15,0 0-15,0 0 0,0 0 16,1 0-16,-1 0 0,21-21 0,-21 21 16,0-21-16,1 0 0</inkml:trace>
  <inkml:trace contextRef="#ctx0" brushRef="#br0" timeOffset="24294.01">3958 4741 0,'0'0'0,"0"-42"31,-21 42-31,0 0 15,0 0-15,-1 0 0,22 21 16,-21-21-16,0 21 0,21 1 16,0 20-16,-21-21 0,0 21 0,21-20 15,-21 20-15,21 0 0,0 1 16,-22-22-16,22 21 0,0 0 16,0-20-16,-21 20 0,21-21 0,0 21 15,0-20-15,0-1 16,0 0-16,21 0 0,1-21 0,-22 21 15,21-21-15,0 0 0,0 0 0,0 0 16,0 0-16,1 0 0,-1 0 16,21 0-16,0 0 0,-20-21 15,-1 21-15,0-21 0,21 21 0,-21-21 16,1 0-16,-1-1 0,21 1 16,-21 0-16,0-21 0,1 21 0,-1-1 15</inkml:trace>
  <inkml:trace contextRef="#ctx0" brushRef="#br0" timeOffset="24707.34">4530 4149 0,'0'0'0,"0"-43"0,0 22 0,0 0 16,0 0-16,0 0 0,-22-43 31,1 64-31,0 21 15,0 1 1,0-1-16,21 21 0,0 0 16,0-20-16,-21 20 0,21 21 15,-22-20-15,22-1 0,0 0 0,0 22 16,0-22-16,0 1 0,-21-1 16,21 21-16,0-20 0,-21-1 0,21 22 15,0-22-15,0 43 0,0-43 16,0 43-16,0-43 15,0-21-15,0 0 0,0 0 0,0 1 16,0-1-16,0 0 0,0 0 16,21-21-16,0 21 0,1-21 15,-1 0-15,0 0 0,0 0 16,0 0-16,0 0 16,1 0-16,-1 0 15,0 0-15,0-21 0,0 21 16,-21-21-16,21 0 0,1 21 15,-22-21-15,0-1 0,21 1 0</inkml:trace>
  <inkml:trace contextRef="#ctx0" brushRef="#br0" timeOffset="25100.12">4403 4551 0,'0'0'0,"-22"0"0,1 0 15,42 0 17,1 0-17,-1 0-15,21 0 0,-21 0 16,0 0-16,22 0 0,-22 0 0,21 0 15,-21 0-15,1-21 0,20 21 16,-21 0-16,0 0 16,0 0-16,-21 21 109,-21-21-109,0 0 0</inkml:trace>
  <inkml:trace contextRef="#ctx0" brushRef="#br0" timeOffset="26952.39">4953 2709 0,'-21'0'0,"0"0"16,-1 0-16,1 0 16,0 0-16,0 0 15,0 0-15,0 0 0,-1 22 16,1-1-16,0 0 15,0 0-15,0 0 0,0 0 0,-1 1 16,1-1-16,21 0 0,0 21 0,-21-21 16,21 1-16,0-1 0,0 0 15,0 0-15,0 0 0,21 0 16,0-21-16,1 22 16,-1-22-16,21 0 0,-21 0 0,22 0 15,-22 0-15,21 0 0,-21 0 16,22 0-16,-22-22 0,0 22 0,0-21 15,21 21-15</inkml:trace>
  <inkml:trace contextRef="#ctx0" brushRef="#br0" timeOffset="27516.08">5186 2371 0,'0'0'0,"-21"0"0,-1 0 0,1-21 16,0 21-16,0 0 0,0 0 15,-22 0-15,1 0 0,21 0 16,-21 0-16,-1 21 0,1-21 16,0 21-16,-1 0 0,1 0 0,0 0 15,-1 22-15,1-22 0,0 21 0,20 1 16,-20-1-16,21 0 0,0-21 15,0 22-15,-1-1 0,1 0 0,0 1 16,21-1-16,0-21 0,0 22 16,0-22-16,0 21 0,0-21 0,0 22 15,0-22-15,21 21 16,0-21-16,1 0 0,20 1 0,0-1 16,1 0-16,62 21 0,-62-42 15,20 0-15,1 0 0,-1 0 16,1 0-16,-22 0 0,22 0 0,-1 0 15,-21-21-15,1 21 0,-1-21 16,0 0-16,1 0 0,-1-22 0,0 22 16,-20 0-16,-1 0 0,21-22 0,-21 22 15,-21-21-15,21 0 0,1-1 16,-22 1-16,0 0 0,0-1 0,0-20 16,0 20-16,0-20 0,0 21 15,-22-1-15,1 1 0,0 0 0,0-1 16,0 22-16,0 0 0,-1 0 15,1 0-15,-21-1 0,21 22 0,0 0 16,-1 0-16,-20 0 16,21 0-16,0 0 0,-22 0 0,22 22 15,0-1-15,-21-21 0,21 21 0,-1 0 16,-20 0-16</inkml:trace>
  <inkml:trace contextRef="#ctx0" brushRef="#br0" timeOffset="41500.29">6625 4551 0,'21'0'31,"0"0"0,1 0-31,-1-21 16,0 21-16,0-21 15,0-1-15,0 1 0,-21 0 16,22 21-16,-22-21 16,21 0-16,0 0 15,-21-1-15,0 1 0,0 0 16,0 0-16,-21 21 16,0-21-16,-1 21 0,-20 0 0,21 0 15,-21 0-15,20 0 0,-20 0 16,0 0-16,21 21 0,-22 0 0,22-21 15,-21 21-15,21 0 0,-1 1 0,-20-1 16,21-21-16,21 21 0,-21 0 16,0 0-16,21 0 15,0 1-15,0-1 16,21 0 0,0-21-16,-21 21 0,21-21 15,0 0-15,0 0 0,1 21 16,-1-21-16,0 0 0,0 0 0,21 21 15,-20-21-15,-1 0 0,0 22 16,0-22-16,0 0 0,0 21 0,1 0 16,-1-21-16,0 21 0,0-21 0,0 21 15,-21 0-15,0 1 0,21-22 16,-21 21-16,22 0 0,-22 0 0,0 0 16,0 0-16,0 1 0,0-1 15,-22 0-15,1 0 0,0 0 16,0 0-16,-43 1 0,43-1 15,0-21-15,-21 0 0,21 21 16,-1-21-16,-20 0 0,21 0 0,-21 0 16,20 0-16,-41 0 15,21-21-15,20 21 0,1-21 16,-21-1-16,21 1 0,0 0 0,-22-21 16,22 42-16,0-21 0,21-1 15,0 1-15,-21 21 16,42 0 15,0 0-31,0 0 16,0 0-16,1 0 15,-1 0-15,0 0 0</inkml:trace>
  <inkml:trace contextRef="#ctx0" brushRef="#br0" timeOffset="42043.98">7768 4551 0,'-21'0'16,"42"0"15,0 0-15,0 0-16,1 0 0,20 0 0,-21 0 16,21 0-16,-20 0 0,20 0 15,-21-21-15,21 21 0,-20 0 0,-1 0 16,0 0-16,0 0 0,0 0 15,0 0 1,-42 0 62,0 0-78</inkml:trace>
  <inkml:trace contextRef="#ctx0" brushRef="#br0" timeOffset="42359.8">7768 4720 0,'0'0'0,"-21"0"15,21 21-15,21-21 16,0 0 0,0 0-16,1 0 15,-1 0-15,0 0 0,0 0 0,0 0 16,0 0-16,1 0 0,-1 0 0,0 0 16,0 0-16,0 0 0,0-21 15,1 21-15,-1 0 16,-21-21 31</inkml:trace>
  <inkml:trace contextRef="#ctx0" brushRef="#br0" timeOffset="43259.81">9059 4487 0,'0'0'0,"-42"-42"32,21 21-32,21 0 15,0 0-15,0-1 0,0 1 16,0 0-16,0 0 15,21 21-15,0-21 0,0 0 0,0 21 16,1-22-16,-1 22 0,0 0 0,0-21 16,0 21-16,0 0 15,1 0-15,-1 0 0,0 21 16,0 1-16,0-22 0,-21 21 16,21 0-16,-21 0 0,22 21 0,-22-20 15,0-1-15,21 0 0,-21 21 16,0-21-16,0 1 0,21 20 15,-21-21-15,0 0 0,0 0 0,0 22 16,0-22-16,0 0 0,0 21 0,0-20 16,0-1-16,0 0 0,0 0 15,0 0-15,0 0 0,0 1 0,0-1 16,0 0-16,-21-21 0,21 21 16,0-42 15,0 0-16,0 0-15,0-1 0,0 1 0,0 0 16,0 0-16,0-21 0,0 20 16,0-20-16,21 21 0,0-21 15,-21-1-15,21 22 0,-21-21 0,21 21 16,1-22-16,-1 22 0,0-21 16,0 21-16,0-1 0,0-20 0,22 21 15,-22 21-15,0-21 0,21 0 0,-20 21 16,20 0-16,-21 0 0,0 0 15,22 0-15,-22 21 0,0 0 0,0 0 16,0 0-16,0 22 0,-21-22 16,22 21-16,-22 22 15,21-43-15,-21 21 0,0 0 16,0 1-16,0-22 0,0 0 16,-21 0-16,21 0 0,-22 1 0,22-1 15,-21 0-15,21 0 0,0 0 16,-21-21-1,21-21 17,0 0-17,0 0-15,21 0 0,0-1 0,-21 1 16</inkml:trace>
  <inkml:trace contextRef="#ctx0" brushRef="#br0" timeOffset="43728.15">10245 4530 0,'-22'0'0,"44"0"47,-1-21-47,0 21 16,0 0-16,0-22 0,0 22 15,1-21-15,-1 0 0,0 21 16,0-21-16,0 0 0,0 0 0,-21-1 16,22 1-16,-1 0 0,-21 0 15,0 0-15,0 0 16,-21 21-16,-1 0 16,1 0-16,0 0 0,0 0 15,0 0-15,-22 21 0,22 0 0,0 0 16,0 0-16,0 0 0,0 1 0,-1-1 15,1 21-15,21-21 0,0 0 16,-21 22-16,21-1 16,0 0-16,0-20 0,0-1 0,0 0 15,0 21-15,0-21 0,0 1 16,21-1-16,-21 0 0,21-21 0,1 21 16,-22 0-16,21-21 0,0 0 15,0 21-15,0-21 0,0 0 0,1 0 16,-1 0-16,0 0 0,0-21 15,0 0-15,0 21 0,1-21 16,-1 0-16,0 0 0,0-1 0,0 1 16</inkml:trace>
  <inkml:trace contextRef="#ctx0" brushRef="#br0" timeOffset="44447.29">10880 4339 0,'0'0'0,"0"-21"15,0 0 1,0 0-16,0 42 16,0 0-1,0 0-15,-22 0 0,22 1 16,0 20-16,0-21 0,-21 21 16,21-20-16,-21-1 0,21 21 0,-21-21 15,21 0-15,0 1 0,0-1 16,0 0-16,0 0 0,0 21 15,0-20-15,0-1 0,0 0 16,21-21 15,0 0-31,0-21 0,1 0 16,-1 21-16,0-22 0,0 1 16,0 0-16,0 0 0,1-21 0,-1 20 15,21-41-15,0 42 0,-20 0 16,-1-1-16,0-20 0,21 42 15,-42-21-15,21 0 0,1 21 16,-1 0-16,-21 21 31,0 0-31,0 0 0,0 0 16,0 1-16,0-1 0,-21 0 16,21 21-16,-22-21 0,22 1 0,0-1 15,0 0-15,0 0 0,0 21 0,0-20 16,22-1-16,-1 0 0,-21 0 15,21 0-15,0-21 0,0 21 0,0-21 16,22 0-16,-22 0 0,0 0 0,0 0 16,22 0-16,-22 0 0,21-21 15,0 0-15,-20 0 0,20-43 16,-21 43 0,-21-21-16,21 21 0,-21-22 0,21 1 15,-21 0-15,0-43 0,0 43 16,0-1-16,0 1 0,0 0 15,-21-1-15,0-20 0,0 42 16,21 0-16,-42-1 0,42 1 16,-22 21-1,1 0-15,0 0 0,21 21 16,0 1-16,-21-22 16,21 21-16,-21 0 0,21 0 15</inkml:trace>
  <inkml:trace contextRef="#ctx0" brushRef="#br0" timeOffset="45341.4">13525 3810 0,'64'0'31,"-43"0"-31,0 0 15,22-21-15,-22 0 16,21 0-16,-21-1 0,0 22 16,22-21-16,-22 0 0,21-21 0,-21 21 15,1-1-15,-1 1 0,-21-21 16,0 21-16,0 0 0,0-22 16,0 22-16,0 0 0,0 0 0,-21-22 15,-1 22-15,1 0 0,-21 21 16,21 0-16,0 0 0,-22 0 15,22 0-15,-21 0 0,-1 0 16,22 21-16,-21 0 0,0 1 0,20-1 16,-20 0-16,21 21 0,0-21 0,0 22 15,-1-22-15,22 21 0,0 1 16,0-22-16,0 21 0,0-21 0,22 22 16,-22-22-16,21 21 0,0-21 15,21 43-15,-21-22 0,1-21 16,20 22-16,-21-22 0,0 21 0,22-21 15,-22 22-15,0-22 0,21 0 16,-21 21-16,22 22 0,-22-43 16,0 0-16,0 43 15,-21-22-15,0-21 0,0 0 16,0 22-16,-21-22 0,0 0 0,0 0 16,-22 0-16,22 0 0,-21 22 0,-22-43 15,22 21-15,0 0 0,-22 0 16,1-21-16,20 0 0,-20 0 0,21 0 15,-1 0-15,1 0 0,0 0 0,-1-21 16,22 0-16,0 0 0,-21 21 16,42-21-16,-22-22 0,1 22 0,0-21 15,21 21-15,-21-1 16,21-41-16,0 42 0,0 0 16,0-1-16,0 1 0,21 0 15,0 0-15,0 21 16,1 0-16,-1-21 0,0 21 0,21 0 15,-21-21-15,1 21 0,20 0 0,-21 0 16,21-22-16</inkml:trace>
  <inkml:trace contextRef="#ctx0" brushRef="#br0" timeOffset="45765.16">13949 4339 0,'42'0'16,"-21"0"-16,0 0 0,1 0 0,-22-21 15,21 21-15,0-21 0,0 0 16,21 0-16,-20 21 0,-1-22 0,0 1 16,21-21-16,-42 21 0,0 0 15,0-1-15,0 1 0,0 0 16,0 0-16,-21 0 0,0 21 15,0 0-15,-22 0 0,22 0 16,-42 0-16,42 21 16,-22 0-16,22-21 0,-21 21 0,21 22 0,-1-22 15,-20 42 1,21-42-16,0 22 0,21-22 0,0 21 16,0-21-16,0 22 0,0-22 0,0 0 15,0 0-15,0 0 0,0 1 16,21-1-16,0 0 0,0 0 0,0 0 15,1-21-15,-1 0 0,0 21 0,0-21 16,0 0-16,0 0 0,22 0 16,-1 0-16,-21 0 0,22-42 15,-1 42-15,-21-21 16,21 0-16</inkml:trace>
  <inkml:trace contextRef="#ctx0" brushRef="#br0" timeOffset="46140.95">14838 3217 0,'-21'-42'16,"-1"21"-16,1 21 0,0 0 0,0 0 15,0 0-15,21 21 0,-21 0 16,21 22-16,-22-1 0,1 0 15,21 22-15,0-1 0,-21 1 0,0-1 16,21 1-16,-21-1 0,21 1 16,0-1-16,-21 22 0,-1-22 15,22 1-15,-21-1 0,21 1 0,0-1 16,0 1-16,-21-22 0,21 22 16,-21-22-16,21 0 0,-21-20 0,21 20 15,-21 21-15,21-41 0,0-1 16,0 0-16,0 0 0,0 0 15,21-21 1,0-21 0,0 21-16,-21-21 15,21 0-15,0 0 0,-21-1 0,0 1 16,22-21-16</inkml:trace>
  <inkml:trace contextRef="#ctx0" brushRef="#br0" timeOffset="46549.28">14774 4318 0,'0'21'15,"21"-21"1,1 0 0,-1 0-16,0 0 15,0 0-15,0 0 0,0-21 16,1 0-16,-1 21 0,21-21 0,-21 0 15,22-22-15,-22 43 16,0-21-16,-21-21 0,0 21 16,0-1-16,0 1 0,0 0 15,-21 21-15,0 0 16,-22 0-16,22 0 0,0 0 0,0 0 16,-22 21-16,22 0 0,0 1 15,0-1-15,0 0 0,0 21 0,-1-21 16,22 1-16,0 20 0,0-21 15,0 21-15,0-20 0,0-1 16,0 0-16,0 0 0,0 21 0,0-20 16,0-1-16,0 0 15,22-21-15,-1 21 0,0-21 16,0 0-16,0 21 0,0-21 0,1 0 16,-1 0-16,0 0 0,0-21 15,21 21-15,-20-21 0</inkml:trace>
  <inkml:trace contextRef="#ctx0" brushRef="#br0" timeOffset="46860.11">15684 4085 0,'0'0'0,"-42"-63"31,21 63-15,0 0-16,0 0 0,-1 21 15,22 0-15,-21 0 0,0 0 0,0 1 16,21-1-16,-21 21 0,0 0 16,21-20-16,-22 20 0,22-21 0,0 43 15,0-22-15,0-21 0,0 0 16,0 0-16,0 1 0,0-1 16,0 0-16,0 0 0,22 0 15,-1-21-15,0 0 0,0 21 16,0-21-16,0 0 0,1 0 15,-1 0-15,21 0 0,-21 0 0,0 0 16,1-21-16,-1 21 0,0-21 16,21 0-16,-21 0 0</inkml:trace>
  <inkml:trace contextRef="#ctx0" brushRef="#br0" timeOffset="47232.55">16277 3535 0,'0'-42'0,"0"84"0,0-127 0,0 64 16,-21 0-16,0 0 16,21 0-16,-21-1 0,-1 22 15,1 0-15,0 0 16,0 0-16,0 22 0,21 20 16,-21-21-16,-1 21 0,22 1 15,0-1-15,-21 0 0,21 1 0,-21 20 16,21-20-16,-21 20 0,21 1 0,0-1 15,-21 1-15,21-1 0,-21 1 16,21 41-16,0-62 16,0 20-16,0-20 0,0 20 15,0-21-15,0-20 0,0-1 16,0 0-16,0 0 0,0 0 0,0 0 16,0 1-16,21-22 15,0 0-15,0 0 0,0 0 16,0 0-16,1 0 0,-1 0 15,0 0-15,21-22 0,-21 1 0,1 0 16,-1 0-16,0 0 0,0 0 16,0-1-16</inkml:trace>
  <inkml:trace contextRef="#ctx0" brushRef="#br0" timeOffset="47480.4">15875 3958 0,'0'0'0,"-21"0"0,42 0 31,0 0-31,0 0 0,0 0 0,22 0 16,-22 0-16,21 0 0,1 0 16,-1 0-16,21 0 0,-20 0 0,-1 0 15,0 0-15,1 0 0,-22 0 0,21 0 16,-21 0-16,-21-21 31,-21 21-31,0 0 16,0 0-16</inkml:trace>
  <inkml:trace contextRef="#ctx0" brushRef="#br0" timeOffset="48208.99">17314 3006 0,'0'0'0,"0"-21"0,21-1 0,-21 1 16,22 0-16,-22 0 0,0 0 16,0 0-16,0-1 0,0 1 15,-22 21 1,1 0-1,0 0-15,21 21 0,-21-21 16,0 22-16,0 20 0,-1-21 16,1 0-16,-21 22 0,21-1 0,0 0 15,-1 22-15,-20-1 0,21-20 16,0 41-16,-22-20 0,22-1 0,0 1 16,0 20-16,0-20 0,-22-1 0,22 22 15,0-21-15,0 20 0,0 1 16,-22 63-16,43-84 0,0 20 15,0-20-15,0-22 0,0 22 16,0-1-16,0 1 0,0-22 0,22 21 16,-1-20-16,-21 20 0,21-20 15,0-1-15,0 0 0,0 1 16,1-1-16,20-21 0,-21 0 0,0 0 16,0 1-16,22-1 0,20-21 15,-42 0-15,22 0 0,-1 0 16,-21-21-16,22-1 0,-22 1 0,21-21 15,0 21-15,-20-22 0,20 22 0</inkml:trace>
  <inkml:trace contextRef="#ctx0" brushRef="#br0" timeOffset="48720.33">17399 3154 0,'0'0'0,"21"0"31,-21 21-15,0 0-16,0 0 16,0 1-16,0-1 0,0 0 15,-21 0-15,21 0 16,-21 0-16,0 1 0,21-1 16,0 0-16,-22-21 15,22-21 32</inkml:trace>
  <inkml:trace contextRef="#ctx0" brushRef="#br0" timeOffset="48928.21">17547 3133 0,'42'-21'31,"-42"42"1,0 0-32,0 0 15,0 0-15,0 0 0,0 1 16,0-1-16,0 0 16,0 0-16,0 0 0,0 0 15,0 1-15</inkml:trace>
  <inkml:trace contextRef="#ctx0" brushRef="#br0" timeOffset="50372.19">17886 3789 0,'0'0'0,"0"21"16,0 21-16,-21-20 15,21 20-15,0-21 0,0 0 0,0 43 16,0-43-16,0 0 0,0 0 15,21 0-15,0-21 0,0 0 16,0 0-16,0 0 0,1 0 16,-1 0-16,21-42 15,-21 21-15,0 0 0,1 0 16,-1-1-16,21-20 0,-21 21 16,0 0-16,1-22 0,-1 22 0,0 0 15,0-21-15,-21 21 0,21-22 0,0 22 16,-21 0-16,0 0 0,0 0 15,22-1-15,-22 44 32,-22-22-32,22 21 15,-21 0-15,21 0 0,-21 0 16,21 0-16,-21-21 0,21 22 16,0-1-16,0 0 0,0 0 15,0-42 63,0 0-62,0 0 15,0-1 32,0 1-32,-21 21-31,0-21 0,-1 21 16,1 0-16,21-21 0,-21 21 15,0 0-15,0 0 0,0 0 16,-1 0-16,1 0 0,0 0 15,0 0-15,0 0 0,0 21 16,21 0-16,-22-21 0,1 21 16,21 1-16,-21-1 0,21 0 0,0 0 15,-21 0-15,21 0 0,0 1 16,-21 20-16,21-21 0,0 0 0,0 0 16,0 22-16,0-22 15,0 0-15,21 0 16,0-21-16,0 0 0,0 0 15,1 0-15,-1 0 16,0 0-16,0 0 0,0-21 0,0 0 16,1 0-16,-1 0 0,0-1 15,0 1-15,0 0 0,0 0 16,1 0-16,-22 0 0,21-1 0,-21 1 16,21-21-16,-21 21 0,0 0 15,0-1-15,0 1 0,0 0 0,0 0 16,0 42 31,0 0-47,0 0 0,0 1 15,0-1-15,0 0 0,0 0 0,0 0 16,0 0-16,0 1 0,0-1 16,0 0-16,0 0 0,0 0 0,0 0 15,0 1-15,0-1 16,21 0-16,0-21 0,0 0 15,1 21-15,-1-21 0,0 0 16,0 0-16,0 0 0,0 0 0,1 0 16,-1 0-16,0-21 0,0 21 15,-21-21-15</inkml:trace>
  <inkml:trace contextRef="#ctx0" brushRef="#br0" timeOffset="50988.73">19029 3747 0,'0'0'0,"0"-22"0,0 1 15,0 0-15,0 0 16,0 0 0,-21 21-16,-1 0 0,1 0 15,0 0-15,0 0 0,0 0 16,0 0-16,-1 0 0,1 0 0,0 21 15,-21-21-15,21 21 0,-1 0 16,1 0-16,0 1 0,-21-1 16,21 0-16,-1 0 0,1 21 0,21-20 15,-21-1-15,21 0 0,0 0 0,0 21 16,0-20-16,0-1 0,0 0 16,0 0-16,21 0 0,0 0 15,1-21-15,20 0 16,0 0-16,-21 0 0,1 0 0,-1 0 15,21-21-15,-21 0 0,0 0 16,1 0-16,-1 0 0,0-1 0,0 1 16,0-21-16,0 21 0,1-22 15,-1 22-15,0-21 0,0 0 0,0-1 16,-21 1-16,21 0 0,-21-1 0,22 1 16,-1 0-16,-21-1 0,0 22 15,0-21-15,0 21 0,0-22 16,0 22-16,0 0 15,0 42 1,-21 21 0,-1-20-16,22 20 0,-21 0 0,0 1 15,21-1-15,0 0 0,-21 1 16,21-1-16,-21 0 0,21 1 16,-21-22-16,21 21 0,0 0 0,0-20 0,0 20 15,0-21-15,0 21 16,0-20-16,0-1 0,0 0 0,0 0 15,21 0-15,0 0 0,0-21 16,0 0-16,0 22 0,1-22 0,20 0 16,-21 0-16,0 0 0,22 0 0</inkml:trace>
  <inkml:trace contextRef="#ctx0" brushRef="#br0" timeOffset="51580.39">19833 3831 0,'0'0'0,"0"-21"0,0 0 0,0 0 0,0 0 16,0-1-16,0 1 0,0 0 16,0 0-16,-21 0 15,0 21-15,0 0 0,-1 0 0,1 0 16,0 0-16,0 0 0,0 0 16,0 0-16,-1 0 0,-20 21 0,21 0 15,0 0-15,-22 0 0,22 1 16,0-1-16,0 21 0,0-21 0,0 0 15,-1 1-15,22 20 0,0-21 0,0 0 16,0 0-16,0 22 0,0-1 16,0-21-16,0 0 15,22-21-15,-1 0 0,0 0 16,0 0-16,0 0 0,0 0 0,1 0 16,-1 0-16,21-21 0,-21 0 15,0 0-15,1 0 0,-1-22 16,0 22-16,0 0 0,0-21 0,0-1 15,1 1-15,-1 21 0,0-21 16,0-22-16,0 22 0,-21-1 0,21 1 16,1 0-16,-22-22 0,0 22 15,0 21-15,21-22 0,-21 1 0,0 21 16,0 0-16,0 0 0,0 42 31,-21 0-31,21 0 0,-22 0 0,1 22 16,21-1-16,-21 0 0,21 1 15,-21-1-15,21 0 0,-21 1 16,21-1-16,0 0 0,0 1 0,-21-1 16,21-21-16,0 21 0,0-20 15,0 20-15,0-21 0,0 0 0,0 0 16,0 1-16,0-1 0,0 0 16,0 0-16,0 0 0,21-21 15,0 0-15,0 0 0,0 0 16,0 0-16,1 0 15,-1-21-15,0 21 0</inkml:trace>
  <inkml:trace contextRef="#ctx0" brushRef="#br0" timeOffset="52044.12">20151 3810 0,'0'-21'15,"0"42"-15,0-63 16,0 21-16,0-1 15,0 1-15,21 21 0,-21-21 16,21 21-16,-21-21 0,21 21 0,0 0 16,-21-21-16,21 21 0,1-21 15,-1 21-15,0 0 0,0 0 16,0 0-16,-21 21 16,21 0-16,1 0 0,-22 0 0,0 0 15,0 1-15,0 20 0,21-21 16,-21 0-16,0 22 0,0-22 15,0 21-15,0-21 0,0 0 0,0 22 16,-21-22-16,-1 0 0,1 0 16,21 0-16,-21-21 15,0 0-15,21-21 32,0 0-32,0 0 0,0 0 15,0-22-15,0 22 0,21 0 0,0 0 16,0-21-16,1 20 0,-1 1 15,0-21-15,0 21 0,0 0 0,0-1 16,1 1-16,-1 0 0,0 0 16,0 21-16,0-21 15,0 21-15,1 0 0,-1 0 16,0 0 0</inkml:trace>
  <inkml:trace contextRef="#ctx0" brushRef="#br0" timeOffset="53088.13">20870 3789 0,'64'0'15,"-64"-21"1,21 21-16,0-21 0,-21-1 15,21 1-15,-21 0 0,0 0 16,0 0-16,21 0 16,-21-1-16,0 1 15,-21 21 1,0 0-16,0 0 0,0 21 16,21 1-16,-21-22 0,-1 21 15,1 0-15,0 0 0,0 21 16,0-20-16,21-1 0,-21 0 0,21 0 15,-22 0-15,22 0 0,0 1 16,0-1-16,0 21 0,0-21 16,22 0-16,-1-21 0,21 0 15,-21 0-15,0 0 16,1 0-16,-1 0 0,21 0 0,-21 0 16,0-21-16,22 21 0,-22-21 15,21 0-15,1 0 0,-22 0 0,21-1 16,-21 1-16,22 0 0,-22 0 15,0-21-15,0 20 0,0 1 0,-21 0 16,0 0-16,0 0 0,0 0 16,-21 21-1,0 0-15,0 21 16,21 0-16,-21 0 16,21 0-16,-22 0 0,22 1 15,0-1-15,0 0 0,0 0 0,0 0 16,0 0-16,0 1 0,0-1 15,0 0-15,0 0 0,0 0 16,0 0-16,0 1 31,0-44 1,0 1-32,0 0 15,0 0-15,-21 21 0,21-21 0,-21 21 16,0 0-16,21-21 15,-21 21 1,21 21 0,21-21 15,0 0-31,0 0 16,0 0-16,1 0 0,-1 0 15,0 0-15,0 0 0,0 0 16,22-21-16,-22-1 0,0 22 15,21-21-15,-21 0 0,1 0 0,20 0 16,-21 0-16,0-1 0,0 1 16,1 0-16,-22-21 15,0 21-15,0-1 0,0 1 0,-22 21 16,1-21-16,0 21 16,0 0-16,0 21 0,21 0 15,-21 1-15,21-1 0,0 0 16,0 0-16,0 0 0,0 0 0,0 22 15,0-22-15,0 0 16,0 21-16,0-20 0,0-1 0,-22 21 16,22-21-16,0 0 0,0 1 0,-21-1 15,21 0-15,0 0 0,0 0 16,-21-21-16,0 21 16,0-21-1,0-21 1,21 0-1,0 0-15,0 0 16</inkml:trace>
  <inkml:trace contextRef="#ctx0" brushRef="#br0" timeOffset="54264.96">18034 4530 0,'0'0'0,"-21"0"16,0 0-16,-1 0 16,1 0-16,0 0 0,0 0 15,0 21-15,0 0 0,21 0 16,-22 0-16,1 1 15,21-1-15,-21 21 0,21-21 0,0 0 16,0 1-16,0-1 0,0 0 16,0 0-16,0 0 0,0 0 0,21-21 15,0 22-15,1-22 16,-1 0-16,0 0 0,0 0 16,0 0-16,0 0 0,1-22 0,20 1 15,-21 21-15,0-21 0,43-21 16,-43 21-16,-21-1 0,0 1 15,0 0-15,0 0 16,0 0-16,0 0 0,-42-1 16,20 22-16,1 0 0,0-21 0,0 21 15,0-21-15,0 21 0,-1 0 16,22-21 15,22 21-15,20 0-16,-21 0 0,0-21 0,22 21 15,-1-21-15,0 21 0,1 0 16,-1-22-16,0 22 0,-21-21 0,22 21 16,-22-21-16,21 21 0,-21 0 15,-21-21-15,22 21 0,-22 21 32,0 0-17,0 0-15,0 1 0,-22 20 16,1-21-16,21 21 0,-21 1 15,21-1-15,-21 0 0,21 64 16,0-42-16,-21-1 0,21 1 16,-21-1-16,21 1 0,0-1 15,0 1-15,0-1 0,-22 22 0,22-22 16,0 22-16,0-21 0,0 20 0,0-20 16,0 20-16,0-20 0,0-1 15,0 64-15,0-63 0,22-1 16,-22 43-16,0-63 0,0 20 15,0-21-15,0-20 0,0 20 16,0-21-16,0 0 0,0 0 0,-22-21 16,1 0-16,0 0 0,0 0 15,0 0-15,0 0 0,-1-21 0,-20 0 16,21 0-16,-43-43 16,43 22-16,-21 0 0,21-1 0,0 1 15,-1 0-15,1-1 0,0 1 0,21-21 16,0 20-16,0 1 0,0 0 15,0-1-15,0 1 0,0 21 0,0-22 16,0 1-16,0 0 0,21 21 0,0-22 16,1 1-16,-1 21 0,42-43 15,-42 22-15,22 21 0,-22-22 16,42 1-16</inkml:trace>
  <inkml:trace contextRef="#ctx0" brushRef="#br0" timeOffset="55096.64">19600 4636 0,'0'0'0,"21"0"32,-21-22-17,0 1 1,0 0 0,-21 0-16,0 21 0,0-21 15,0 21-15,-22-21 0,22 21 0,0 0 16,-21-22-16,21 22 0,-22 0 15,22 0-15,-21 0 0,21 0 0,-22 0 16,1 22-16,21-22 0,-22 21 0,22 0 16,0 0-16,0 0 0,0 22 15,0-22-15,21 21 0,0-21 0,0 43 16,0-22-16,0-21 16,0 22-16,0-22 0,0 0 15,63 0-15,-42 0 0,0-21 16,1 0-16,20 0 0,-21 0 15,85 0-15,-64-21 16,-21 0-16,22 0 0,-22 0 16,0-1-16,43-41 0,-43 42 15,0-22-15,-21 22 0,21-21 0,-21 0 16,21 20-16,-21-20 0,21 0 16,-21-1-16,0 22 0,0-21 0,0 21 15,0-22-15,0 22 0,0 0 16,0 0-16,0 42 15,0 0 1,0 0-16,0 1 0,-21 20 16,21-21-16,0 21 0,-21 1 0,21-22 15,0 21-15,0 1 0,0-1 0,0-21 16,0 21-16,0 1 0,0-22 16,0 21-16,0-21 0,0 1 0,0-1 15,0 0-15,21 0 0,-21 0 16,21-21-16,1 21 0,-1-21 15,0 0-15,0 0 16,0 0-16</inkml:trace>
  <inkml:trace contextRef="#ctx0" brushRef="#br0" timeOffset="55525.39">19833 4699 0,'0'0'16,"-21"-21"-16,0 21 0,21-21 15,-21 21-15,21-21 0,0-1 16,21 1 0,0 21-16,0 0 15,0 0-15,0-21 0,1 21 16,-1 0-16,0 0 0,0 0 0,0 0 16,0 0-1,1 21-15,-22 0 16,0 1-16,0-1 0,0 0 0,0 0 15,0 0-15,0 22 0,0-22 16,0 0-16,0 0 0,0 0 0,0 0 16,0 1-16,-22-22 0,22 21 0,-21-21 15,21-21 17,0-1-17,0 1-15,0 0 0,0 0 16,0 0-16,0 0 0,0-1 0,0 1 15,21 0-15,-21 0 16,22 0-16,-22 0 0,0-1 0,21 1 16,0 21-16,0-21 0,0 21 15,0 0-15,1 0 16,-1 0-16,0 0 0</inkml:trace>
  <inkml:trace contextRef="#ctx0" brushRef="#br0" timeOffset="55932.16">20320 4572 0,'-21'0'31,"0"0"-15,-1 21-16,1 0 16,21 1-16,-21-1 0,0 0 15,21 0-15,-21 0 0,21 0 16,0 1-16,0-1 0,0 21 0,0-21 15,0 0-15,0 1 0,0-1 0,0 0 16,0 0-16,0 0 16,21-21-16,0 0 0,0 0 15,0 0-15,1 0 0,-1 0 0,0 0 16,0-21-16,0 21 0,22-21 16,-43 0-16,21 0 0,0-1 0,-21 1 15,0 0-15,0 0 16,0 0-16,0 0 0,0-22 0,0 22 15,0 0-15,0 0 0,-21 21 0,0-21 16,-1-1-16,1 22 0,0 0 16,0 0-16,0 0 0,0 0 15,21 22 1,0-1 0,21-21-1,0 0-15,0 0 16</inkml:trace>
  <inkml:trace contextRef="#ctx0" brushRef="#br0" timeOffset="56296.95">20701 4593 0,'0'0'0,"0"-21"16,0 42 15,0 0-31,0 1 0,0-1 15,0 0-15,-21 21 0,21 1 16,0-22-16,0 21 0,0 22 0,0-22 16,0 0-16,0 22 0,0-22 0,0 22 15,-21-22-15,21 0 0,0 22 16,0-22-16,0 22 0,-22-22 16,22 0-16,0 22 0,0 20 15,-21-41-15,-21 41 16,42-41-16,-21-1 0,0 0 0,21-20 15,-22 20-15,22-21 0,0 0 0,-21 0 16,21 1-16,-21-22 16,21 21-16,21-42 15,0-1 1,1 1-16,-1 0 16,0-21-16,-21 21 0,21-22 0,0 1 15,0 0-15</inkml:trace>
  <inkml:trace contextRef="#ctx0" brushRef="#br0" timeOffset="56612.1">20722 4678 0,'0'0'0,"0"-21"16,-21 0-16,21-1 0,-21 1 15,21 0 1,0 0-1,21 21-15,0 0 16,0 0-16,0 0 0,1 0 0,-1 0 16,0 0-16,0 0 15,-21 21-15,21-21 0,0 21 0,1 0 16,-22 1-16,0-1 0,0 0 16,0 0-16,0 0 15,-22 0-15,1 1 0,0-22 0,0 21 16,0 0-16,0-21 0,-1 0 15,-20 21-15,21-21 0,0 0 16,0 0-16,21-21 16,-22 0-16</inkml:trace>
  <inkml:trace contextRef="#ctx0" brushRef="#br0" timeOffset="57447.73">21315 4530 0,'0'0'0,"21"-21"15,-21-1-15,0 1 16,0 0-16,0 0 16,0 0-16,0 0 0,-21 21 31,0 0-16,-1 0-15,22 21 0,-21 0 0,0-21 16,0 21-16,0 21 0,21-20 16,-21 20-16,-1-21 15,22 0-15,0 0 0,0 1 0,0-1 16,0 0-16,0 0 16,0 0-16,22-21 15,-1 0-15,0 0 16,0 0-16,0 0 0,0 0 15,1-21-15,-1 0 0,0 21 0,0-21 16,0 0-16,0-1 0,1 1 0,-22 0 16,21 0-16,-21-21 0,21 20 15,-21-20-15,0 21 0,21-21 0,-21-43 16,0 43-16,0 20 16,0-20-16,0 21 0,0 0 0,0 0 15,0-1-15,-21 44 31,21-1-31,-21 0 0,21 21 16,0 1-16,0-22 0,0 21 0,-21 0 16,21 1-16,0-1 0,0 0 15,0-20-15,-22 20 0,22-21 0,0 0 16,0 22-16,0-22 0,0 0 16,0 0-16,22 0 0,-1-21 15,0 0-15,0 0 0,0 0 16,0 0-16,1 0 15</inkml:trace>
  <inkml:trace contextRef="#ctx0" brushRef="#br0" timeOffset="57855.28">21823 4445 0,'0'0'0,"-21"0"31,-1 0-31,1 0 15,0 21-15,0 0 16,0 1-16,21-1 16,0 0-16,0 0 0,0 0 15,0 0-15,0 1 0,0-1 16,0 0 0,21-21-16,0 0 15,0 0-15,0 0 0,1 0 16,-22-21-16,21 21 0,0-21 15,-21-1-15,21 1 0,-21 0 16,21 0-16,-21 0 0,0 0 0,0-1 16,0 1-16,0 0 0,0 0 15,0 0-15,-21 0 0,0 21 16,0 0-16,21-22 0,-43 22 16,22 0-1,21 22-15,0-1 16,0 0-16,0 0 15,0 0-15,0 0 0,21 1 16,1-1-16,-1-21 16</inkml:trace>
  <inkml:trace contextRef="#ctx0" brushRef="#br0" timeOffset="58795.74">22077 4466 0,'0'0'0,"0"-21"0,0 0 16,0 0-1,0 42 32,0 0-47,0 0 0,0 0 16,0 1-16,-21-22 0,21 21 0,0 0 16,0 0-16,0 0 0,0 0 15,0 1-15,0-1 16,21-21 15,0 0-31,0 0 0,-21-21 16,21-1-16,-21 1 15,21 21-15,-21-21 0,0 0 16,0 0-16,22 21 0,-22-21 0,0-1 16,0 1-16,0 42 31,0 1-16,0-1-15,0 0 0,0 0 16,0 0-16,0 0 0,0 1 16,0-1-1,21-21 1,0 0 0,0 0-1,-21-21 1,21-1-16,-21 1 0,0 0 15,0 0-15,0 0 16,0 0-16,0-1 0,0 1 0,0 0 16,-21 0-16,0 0 0,21 0 31,0-1-15,21 22-1,0 0 1,0 0-16,1 0 15,-1 22-15,-21-1 16,0 0-16,0 0 16,0 0-16,21 0 0,-21 1 15,0-1-15,0 0 0,0 0 16,0 0-16,0 0 16,0-42 46,0 0-62,0 0 0,0 0 16,0 0-16,0-1 0,0 1 0,0 0 15,0 0-15,0 0 0,21 0 16,-21-1-16,21 1 0,0 0 16,1 0-16,-22 0 0,21 0 0,0 21 15,0 0-15,0 0 0,0 0 16,1 0-16,-1 21 15,-21 0-15,0 21 0,0-21 16,0 1-16,0 20 0,0-21 0,0 0 16,0 0-16,0 1 0,0-1 0,0 0 15,0 0-15,-21 0 0,-1 0 16,1-21 15,21-21-31</inkml:trace>
  <inkml:trace contextRef="#ctx0" brushRef="#br0" timeOffset="59512.07">22119 3006 0,'0'0'15,"0"-21"-15,21 21 0,-21 21 47,0 0-47,0 0 16,0 0 0,0 0-16,-21-21 46,0 0-30,21-21 0,0 0-16,0 0 15,0 0 17,0 42-1,0 0-31,0 0 15,0 0-15,0 1 16,0-1 0,0 0-16,0 0 15,0 0 1</inkml:trace>
  <inkml:trace contextRef="#ctx0" brushRef="#br0" timeOffset="59891.86">22415 2985 0,'-21'0'0,"0"0"16,21 21-16,0-42 78,21 21-62,0-22-1,1 1-15,-1 21 16,0 0-1,-21 21 1,0 1-16,0-1 0,0 0 16,-21 0-16,0 0 0,-1 0 15,22 1-15,-21-1 16,21 0-16</inkml:trace>
  <inkml:trace contextRef="#ctx0" brushRef="#br0" timeOffset="60460.29">22754 2709 0,'0'0'0,"0"-21"0,-21 0 31,42 21-15,0 0-16,0 0 16,1 21-16,-1 0 0,21-21 15,-21 22-15,0 20 0,1-21 0,20 0 16,-21 22-16,0-1 0,22 0 15,-22-21-15,21 22 0,-21-1 0,22 22 16,-22-22-16,21 21 0,-21 1 0,0-22 16,1 22-16,-1-1 0,0 1 15,0-22-15,0 22 0,-21-1 0,21 1 16,-21-1-16,0 1 0,0-1 0,0 1 16,0-1-16,0 1 15,0-1-15,-21 1 0,0-1 0,0 1 16,0-1-16,0-21 0,-22 22 0,22-22 15,-21 22-15,-1-22 0,-20 22 16,21-22-16,-85 43 0,63-43 16,1 0-16,-1-21 0,1 22 0,-1-22 15,22 0-15,-1 0 0,1-21 16,21 21-16,-21 1 16,42-44-1,0 1 1,0 0-16,21 0 0,0 0 15,0 0-15,0-1 0,22 1 16</inkml:trace>
  <inkml:trace contextRef="#ctx0" brushRef="#br0" timeOffset="61096.46">23812 3768 0,'0'0'0,"-21"0"16,0 0 0,0 0-1,21 21-15,0 0 16,0 0 0,21-21-1,0 0 1,-21-21-1,0 0-15,0 0 16,0 0 0,-21 42 46,21 0-62,0 0 16,0 0-16,0 0 15,0 1-15,0-1 16</inkml:trace>
  <inkml:trace contextRef="#ctx0" brushRef="#br0" timeOffset="61646.14">23728 4297 0,'0'0'15,"-21"0"-15,21-21 32,21 21-17,-21-21 1,0 42 31,0 0-47,0 0 15,0 0-15,0 0 16,0 1 0,-21-22 15,-1 0-31,22-22 15,0 1 1,0 0-16,0 0 16,0 0-1,22 21 1,-1 0-16,0 21 16,0-21-16,0 21 0,-21 0 15,21 0-15,-21 1 16,0-1-16,0 0 0,0 0 0,0 0 15,0 43-15,-21-43 0,0 0 16,-21 0-16,21 0 0,-22-21 16,1 22-16,0-1 0,-1 0 0,1 0 15,0-21-15,-1 21 0,22-21 16,-21 0-16,21 21 0,-1-21 0</inkml:trace>
  <inkml:trace contextRef="#ctx0" brushRef="#br0" timeOffset="107223.69">1101 7789 0,'-22'0'16,"22"-21"0,-21 21-1,0 0 1,21 21 15,0 1-31,0-1 16,21 0-1,0-21-15,1 0 16,-1 0-16,0 0 0,0 0 0,0 0 16,22 0-16,-22 0 0,0 0 15,21 0-15,-21 0 0,22-21 0,-22 21 16,21-21-16,-21-1 16,1 22-16,-1-21 0,21 0 0,-21 0 15,-21 0-15,21 0 0,1-1 0,-22 1 16,21 0-16,-21 0 0,0 0 15,0 0-15,0-1 0,0 1 16,-21 21 0,-1 0-1,1 0-15,0 21 16,21 1-16,-21-1 0,21 0 16,-21 21-16,21-21 0,0 1 15,0 20-15,0 0 0,0 1 0,-21-1 16,21 21-16,0 1 0,0-1 15,0 1-15,0-1 0,-22 1 16,22-22-16,0 22 0,0-1 0,0 1 16,0-22-16,0 0 15,-21 22-15,21-22 0,0 1 0,0-1 16,0-21-16,-21 21 0,21-20 16,0 20-16,0-21 0,0 0 0,-21 0 15,0-21-15,0 0 16,-1 0-16,1 0 0,-21 0 0,21 0 15,-22-21-15,1 21 0,21-21 16,-21 0-16,-1 0 0,1 0 16,21-1-16,0 1 0,-22 0 0,22 0 15,0 21-15,0-21 0,0 21 16,-1-21-16,1 21 16,21-22 15,21 22-31,1 0 15,20 0-15,-21-21 0,21 21 0,1-21 16,-1 21-16,0-21 0</inkml:trace>
  <inkml:trace contextRef="#ctx0" brushRef="#br0" timeOffset="107779.37">1693 8382 0,'0'-42'15,"-508"296"-15,1016-466 0,-508 149 16,0 84 0,0 0-16,0 0 15,0 21-15,0-20 16,0-1-16,0 21 0,0-21 0,0 0 16,0 22-16,0-22 0,0 21 15,0-21-15,0 22 0,0-22 0,-21 0 16,21 21-16,0-20 0,0-1 15,0 0-15,0 0 16,0-42 15,-21 0-31,21 0 16,0-1-16,0 1 0,0-21 16,0 21-16,0-22 0,0 22 0,0-21 15,0 0-15,0-1 0,21 22 16,0-21-16,22 21 0,-22-22 0,21 22 15,-21 0-15,22 0 0,-1 21 16,0 0-16,-21 0 0,22 0 0,20 21 16,-20 0-16,-22 0 15,21 0-15,-21 1 0,0-1 16,22 42-16,-22-20 16,-21-22-16,0 0 0,0 21 0,0-21 15,0 1-15,0 20 0,0-21 16,-21 0-16,21 0 0,0 1 0,-21-22 15,21 21-15,-22 0 0,1-21 16,21-21 31,0 0-47,21-1 16,1 22-16</inkml:trace>
  <inkml:trace contextRef="#ctx0" brushRef="#br0" timeOffset="108267.9">2603 8382 0,'0'0'16,"0"-21"-16,0 0 16,-21 21-1,0 0-15,21 21 16,-21 0-16,0 0 0,0 0 0,-1 1 15,22-1-15,-21 0 0,0 21 16,0-21-16,21 22 0,0-22 16,0 0-16,0 21 0,0-20 15,0-1-15,0 21 0,0-21 0,0 0 16,0 1-16,21-1 16,0-21-16,0 0 0,1 0 0,-1 0 15,21 0-15,-21 0 0,22 0 16,-22 0-16,21-21 0,-21-1 0,0 1 15,22 0-15,-22 0 0,0 0 0,0-22 16,0 22-16,1-21 0,-22 21 16,21-22-16,-21 22 0,0-21 0,0 0 15,0-1-15,0 22 0,-21-21 16,-22 21-16,22-1 0,0 1 16,0 0-16,0 21 0,-22 0 15,22 0-15,0 0 0,-21 0 0,20 0 16,-20 0-16,21 21 0,0 0 15,0 1-15,-1 41 0,22-42 16,0 0-16,0 1 0,0 20 16,0-21-16,0 0 0,0 0 0,0 1 15,22-1-15,-1-21 0,0 21 16,0-21-16,21 0 0</inkml:trace>
  <inkml:trace contextRef="#ctx0" brushRef="#br0" timeOffset="108739.63">3069 8446 0,'0'0'16,"-21"0"-16,0-22 0,0 22 16,21-21-16,0 0 15,21 21 1,0-21-16,0 21 0,0 0 15,0 0-15,1 0 0,-1 0 16,0 21-16,0 0 0,0-21 0,0 21 16,1 1-16,-1-1 15,0 0-15,0 0 0,0 21 0,-21-20 16,0-1-16,21 0 0,-21 21 0,0-21 16,0 1-16,0-1 0,0 21 15,0-21-15,-21 0 0,21 1 0,-21-1 16,0 0-16,21-42 31,0 0-15,0-1-16,0 1 0,0 0 0,0 0 15,0 0-15,0-22 0,0 22 16,0-21-16,21 21 0,0-22 0,0 22 16,-21-21-16,22 21 0,-1 0 15,0-1-15,0 1 0,-21 0 16,21 0-16,0 21 0,1 0 0,-1-21 15,0 21-15,0 0 16,0 0-16,0 0 16,1 0-16</inkml:trace>
  <inkml:trace contextRef="#ctx0" brushRef="#br0" timeOffset="109427.92">4191 8615 0,'0'0'0,"21"0"0,0 0 0,-21-21 0,21 21 16,-21-21-16,22 21 0,-22-22 16,0 1-16,0 0 0,0 0 15,0 0-15,0 0 0,-22-1 16,22 1-16,-21 0 0,0 0 15,0 0-15,0 0 0,0-1 16,-1 1-16,1 21 0,0 0 16,0 0-16,0 0 0,0 0 0,-22 0 15,22 21-15,0 1 0,-21-1 16,20 0-16,-20 0 0,21 21 0,0-20 16,-22 20-16,22-21 0,21 21 0,-21 1 15,21-22-15,0 21 0,0-21 16,0 22-16,0-22 0,0 0 0,21 21 15,0-20-15,1-1 16,20-21-16,-21 0 0,0 0 0,0 0 16,22 0-16,-22 0 0,0 0 15,21 0-15,-20-21 0,-1-1 16,21 1-16,-21 0 0,0 0 0,1 0 16,-1-22-16,0 22 0,0-21 15,0 21-15,0-22 0,1 1 0,-22 0 16,21-1-16,0-20 0,-21 21 0,0-22 15,21 22-15,-21-22 0,21 22 16,-21-22-16,0 22 0,0 0 0,0 21 16,0-22-16,0 22 0,0 0 15,0 0-15,0 42 32,0 21-32,0 1 0,0-1 0,0 0 15,0 22-15,-21-1 0,21 1 0,-21-1 16,21-20-16,0 62 15,0-41-15,-21-22 0,21 1 16,0-1-16,0-21 0,0 21 0,0-20 16,0 20-16,0-21 0,0 0 15,0 0-15,0 1 0,21-22 16,0 0-16,0 0 16,0 0-16,1 0 0,-1-22 0,0 1 15,0 0-15,0 0 0,0 0 0</inkml:trace>
  <inkml:trace contextRef="#ctx0" brushRef="#br0" timeOffset="109835.69">4657 8509 0,'-22'0'16,"22"21"-1,22-21 1,-1 0-16,0 0 15,0-21-15,0 21 16,0-21-16,1 21 0,20-21 0,-21 0 16,0 21-16,0-22 0,1 1 0,-22 0 15,21 21-15,-21-21 0,21 0 16,-21 0-16,0-1 16,-21 22-1,0 0-15,-1 0 0,1 0 0,0 0 16,0 22-16,0-1 0,-22 0 0,22 0 15,0 0-15,0 0 0,0 1 16,0 20-16,21 0 0,0-21 16,-22 22-16,22-22 0,0 0 0,0 0 15,0 0-15,0 1 0,0-1 16,22-21-16,-1 21 0,-21 0 0,21-21 16,0 0-16,21 0 15,-20 0-15,-1 0 0,0 0 0,21 0 16,-21 0-16,1-21 0,20 21 0,-21-21 15,0 0-15,0 21 0,1-22 16</inkml:trace>
  <inkml:trace contextRef="#ctx0" brushRef="#br0" timeOffset="110226.47">5101 8467 0,'0'0'16,"0"-21"-16,0-22 0,0 22 16,21 0-16,0 0 15,1 21-15,-1-21 0,0 21 16,0-22-16,0 22 0,0 0 15,1 0-15,-1 0 0,0 0 16,0 0-16,0 22 0,0-1 0,1 0 16,-1 0-16,0 0 0,0 0 0,-21 1 15,0 20-15,21-21 0,-21 0 16,0 0-16,0 1 0,0-1 0,0 21 16,0-21-16,-21 0 0,0 1 0,0-1 15,0 0-15,-1 0 16,1-21-16,0 0 0,0 0 15,21-21 17,0 0-32,0 0 15,0-1-15,0 1 16,0 0-16,0 0 0,21-21 0,0 20 16,-21 1-16,21-21 0,1 21 0,-22-22 15,21 22-15,0 0 0,0 0 16,0 0-16,0 0 0,-21-1 0,22 1 15,-1 0-15,0 0 0,0 0 0,0 0 16,0 21-16,1-22 0</inkml:trace>
  <inkml:trace contextRef="#ctx0" brushRef="#br0" timeOffset="110707.75">6773 7874 0,'0'0'0,"0"-63"32,0 41-32,-21 22 0,0 0 15,21 22-15,0-1 16,0 21-16,0-21 0,0 22 15,0-1-15,-21 0 0,21 22 0,-21-22 16,21 22-16,-22-22 0,22 0 16,-21 1-16,0-1 0,0 0 0,21 1 15,0-1-15,-21-21 0,21 0 0,0 0 16,0 1-16,0-1 16,0 0-16,0 0 15,21-21 1,-21-21-1,21 0-15</inkml:trace>
  <inkml:trace contextRef="#ctx0" brushRef="#br0" timeOffset="111259.91">6371 8403 0,'0'0'0,"-21"0"15,42 0 16,0 0-31,22 0 0,-22 0 16,21-21-16,0 0 0,1 21 16,20-21-16,-20 0 0,-1-1 0,21 1 15,1 0-15,-22 0 0,1 0 0,-1 0 16,0-1-16,-21 22 0,22-21 16,-22 0-16,0 21 0,-21-21 15,0 42 1,-21 0-1,21 0-15,0 1 0,-21-1 0,0 0 16,21 21-16,-22-21 16,22 22-16,0-22 0,-21 21 0,0-21 15,21 1-15,0 20 0,0-21 0,0 0 16,0 0-16,0 1 16,0-1-16,0 0 0,21-21 0,22 21 15,-22-21-15,21 0 0,-21 0 0,0 0 16,22 0-16,-22 0 0,21 0 15,-21-21-15,22 0 0,-22 21 0,21-21 16,-21-1-16,1-20 0,20 21 0,-21 0 16,0-22-16,0 1 0,-21-21 15,0 20-15,0-20 0,0 20 16,0 1-16,0 0 0,-21-1 16,-21 22-16,21-21 0,0 21 15,-1 0-15,-20 21 0,21 0 0,-21 0 16,20 0-16,-20 0 0,0 21 15,21-21-15,-22 21 0,22 0 0,0 21 16,0-20-16,-22 41 0,43-42 16,0 0-16,0 1 0,0-1 15,0 0-15,43 0 0,-1-21 16</inkml:trace>
  <inkml:trace contextRef="#ctx0" brushRef="#br0" timeOffset="112008.26">8996 7895 0,'21'0'16,"0"0"-16,-21-21 15,21 21-15,0 0 0,1-21 0,-1 21 16,0-21-16,0 0 0,0 21 0,-21-22 16,21 22-16,1-21 0,-1 0 15,0 0-15,-21 0 16,0 0-16,0-1 16,-21 22-16,0 0 0,-22 0 0,22 0 15,-21 0-15,-1 0 0,1 0 0,0 0 16,-1 0-16,1 22 0,0-1 15,-1-21-15,1 21 0,0 0 0,21 0 16,-22 0-16,22 1 0,0 20 16,21-21-16,0 0 0,0 22 0,0-22 15,21 0-15,0 21 0,0-21 16,22 1-16,-1 20 0,0-21 0,1 0 16,-1 0-16,0 22 0,1-22 15,-1 0-15,0 0 0,1 0 0,-22 22 16,0-22-16,0 0 0,0 0 15,-21 0-15,0 1 0,0-1 16,-21 0-16,0 0 0,-21-21 16,21 21-16,-43-21 0,22 0 0,-22 0 15,1 21-15,-1-21 0,22 0 0,-22 0 16,1 0-16,-1 0 0,22 0 16,0-21-16,-1 0 0,1 21 0,21-21 15,0 0-15,0 21 0,-1-21 0,1-1 16,21 1-16,-21 0 0,21 0 15,0 0-15,0 0 0,0-1 16,0 1-16,21 21 0,0-21 0,22 0 16,-22 21-16,0-21 0,21 21 15,1-21-15,-1 21 0,-21-22 16,22 22-16</inkml:trace>
  <inkml:trace contextRef="#ctx0" brushRef="#br0" timeOffset="112428.01">9334 8276 0,'0'0'16,"22"0"-16,-1 0 16,0 0-16,0 0 0,0-21 15,0 0-15,1 0 0,-1 21 16,0-21-16,0-1 0,0 1 0,-21 0 15,0 0-15,21 0 0,-21 0 0,0-1 16,0 1-16,0 0 0,0 0 16,-21 21-16,0 0 0,0 0 15,0 0-15,0 0 0,-1 0 16,1 21-16,0 0 0,0 0 16,0 1-16,0-1 0,-1 21 0,1-21 15,0 22-15,21-1 0,-21-21 16,21 21-16,-21-20 0,21 20 0,0-21 15,0 0-15,0 0 0,0 1 16,0-1-16,21 0 0,0 0 0,0-21 16,0 0-16,1 0 0,-1 0 0,0 0 15,0 0-15,21 0 0,-20 0 16,-1 0-16,21-21 0,-21 21 0,0-21 16,22 0-16,-22-1 0,21-20 0,-21 21 15,1-21-15,20-1 0</inkml:trace>
  <inkml:trace contextRef="#ctx0" brushRef="#br0" timeOffset="112703.86">9969 7599 0,'0'0'15,"0"-21"-15,0-22 0,0 22 0,0 0 16,0 0-16,-21 21 16,0 21-16,21 21 15,-21-20-15,21 20 0,-21 0 16,21 1-16,0 20 0,0-21 0,0 22 15,-21-1-15,21 1 0,-22-1 16,22 1-16,-21-1 0,21-20 0,0 20 16,0-20-16,0-1 0,-21 0 0,21-21 15,0 1-15,0 20 0,0-21 16,0 0-16,0 0 16,21-21-1,0 0 1,1 0-16,-1-21 0,0 0 0,-21 0 15,42 0-15,-21 0 0</inkml:trace>
  <inkml:trace contextRef="#ctx0" brushRef="#br0" timeOffset="113111.62">10245 8234 0,'-22'42'15,"44"-42"17,-1 0-32,0 0 0,0 0 15,0-21-15,0 21 0,-21-21 16,22 0-16,-1 0 0,0-1 0,0 22 16,-21-42-16,0 21 0,21 0 0,-21 0 15,0-1-15,0 1 0,0 0 16,0 0-16,-21 21 15,0 0-15,0 0 0,0 0 16,-1 0-16,1 21 0,0 0 16,0 0-16,-21 1 0,20-1 0,1 21 15,0-21-15,0 22 0,21-22 16,0 21-16,-21-21 0,21 0 16,0 22-16,0-22 0,0 0 0,0 0 15,21 0-15,0-21 0,0 0 16,0 22-16,22-22 0,-22 0 0,21 0 15,-21 0-15,22 0 0,-22 0 0,21 0 16,-21-22-16,1 22 0,-1-21 16,21 0-16,-21 21 0</inkml:trace>
  <inkml:trace contextRef="#ctx0" brushRef="#br0" timeOffset="113668.3">10964 7895 0,'0'0'0,"-21"0"16,0 0-16,21 21 16,-21-21-16,0 22 0,-1-1 15,1 21-15,0-21 0,21 22 0,0-22 16,-21 21-16,0-21 0,21 22 16,0-22-16,0 21 0,0-21 15,0 0-15,0 1 0,0-1 0,0 0 16,0 0-16,0 0 0,21 0 15,0-21-15,21 0 0,-20 0 16,-1 0-16,21 0 0,-21 0 0,22 0 16,-1 0-16,0 0 0,-21-21 0,22 0 15,-1 0-15,-21 21 0,22-42 16,-1 20-16,-21 1 0,0-21 0,22 0 16,-1-43-16,-21 43 15,0-1-15,0-20 0,1 20 0,-1 1 16,-21 0-16,0-1 0,0 1 0,0 21 15,0-21-15,21 20 0,-21 1 16,0 0-16,0 0 0,-21 42 31,0 0-15,21 22-16,-22-22 0,1 21 0,0 0 16,21 1-16,-21-1 0,0 0 0,21 22 15,-21-22-15,-1 1 0,22-1 16,0 21-16,-21-41 0,21 20 0,0 0 15,0-21-15,0 1 0,0-1 0,0 0 16,21 0-16,1 0 0,20-21 16,-21 0-16,21 0 0,1 0 15,-22 0-15,21 0 16,-21 0-16,1-21 0,-1 0 16,0 0-16,-21 0 0,21-1 0,0-20 15,0 21-15</inkml:trace>
  <inkml:trace contextRef="#ctx0" brushRef="#br0" timeOffset="113867.34">11366 7938 0,'0'0'0,"-21"0"0,21 21 31,21-21-15,1 0-16,-1 0 0,21 0 15,-21 0-15,0 0 0,1 0 0,20 0 16,-21 0-16,0 0 0,0-21 16,1 21-16,-1 0 0,0-22 0,0 22 15</inkml:trace>
  <inkml:trace contextRef="#ctx0" brushRef="#br0" timeOffset="114339.07">13250 7535 0,'0'0'0,"0"-21"0,21 0 16,-21 42 15,0 0-31,-21 1 0,21 20 16,-21-21-16,21 21 0,-21 1 15,0-22-15,21 21 0,-21 43 0,21-22 16,-22-20-16,1-22 16,21 21-16,0 1 0,0-1 0,0-21 0,0 0 15,0 0-15,0 1 0,0-1 16,21-21 15</inkml:trace>
  <inkml:trace contextRef="#ctx0" brushRef="#br0" timeOffset="115000.2">12785 7895 0,'0'0'0,"42"0"31,-21 0-31,0 0 0,0 0 16,1 0-16,20 0 0,0 0 0,1 0 15,-1-21-15,21 21 0,-20-21 16,20 21-16,-20-21 0,20 0 0,-21-1 16,1 22-16,-1-21 0,43-21 15,-64 21-15,21 0 0,-42-1 16,21 1-16,-21 0 0,0 0 0,0 0 15,0 0-15,0-1 16,-21 22-16,0 0 16,0 0-16,0 22 0,21-1 15,0 0-15,-21 21 16,21-21-16,-22 22 0,22-1 0,0 0 16,0-20-16,0 41 0,-21-21 0,21 1 15,0-1-15,0 0 0,-21 1 16,21 20-16,0-42 0,0 22 15,0-22-15,0 0 0,-21 0 16,21 0-16,-21-21 16,21-21 15,0 0-31,0 0 0,0 0 16,0-22-16,0 22 0,21-21 0,0 0 15,0 20-15,0-20 16,22 0-16,-22-1 0,21 22 0,-21-21 15,22 21-15,-1 0 0,0-1 0,-20 22 16,20 0-16,0 0 0,-21 0 16,1 0-16,20 22 0,-21-1 0,0 0 15,-21 0-15,0 21 0,0 1 16,0-22-16,0 21 0,0-21 0,0 22 16,-21-22-16,21 21 0,-21-21 0,0 1 15,21-1-15,-21 0 16,21 0-16,-22-21 0,22 21 15,0-42 17,22 0-32,-1 0 0,0 0 15,-21-1-15,21 1 0</inkml:trace>
  <inkml:trace contextRef="#ctx0" brushRef="#br0" timeOffset="115359.99">14139 7959 0,'21'0'32,"1"0"-32,-1 0 15,0-21-15,0 21 0,0-22 16,0 22-16,1-21 0,-1 21 0,0-21 16,0 21-16,21-21 0,-20 0 15,-1 21-15,-21-21 0,0-1 16,0 1-16,-21 21 15,-1 0-15,1 0 0,0 0 16,0 0-16,-21 0 0,20 0 0,-20 0 16,21 0-16,-21 21 0,20 1 15,1-1-15,0 0 0,0 21 0,0-21 16,21 1-16,0 20 0,0-21 16,0 0-16,0 22 0,0-22 15,0 0-15,21 0 0,0 0 0,0-21 16,0 21-16,1-21 0,-1 0 0,0 22 15,21-22-15,-21 0 0,1 0 16,20 0-16,-21-22 0,0 22 0,22-42 16,-22 21-16</inkml:trace>
  <inkml:trace contextRef="#ctx0" brushRef="#br0" timeOffset="115989.62">15748 7684 0,'0'0'16,"21"-22"-16,-21 1 0,21 0 0,-21 0 15,0 0-15,0 0 0,0-1 16,0 1 0,-21 21-16,0 21 15,0 1-15,0-22 0,-22 21 16,22 21-16,0-21 0,-21 0 0,20 22 15,1-1-15,0-21 0,0 22 0,0-1 16,21 0-16,0 1 0,0-22 16,0 21-16,0 0 0,0-20 0,0 20 15,0-21-15,21 0 0,0 0 16,21-21-16,1 0 0,-22 22 0,21-22 16,1 0-16,-1 0 0,0 0 15,1-22-15,-1 1 0,0 0 16,1 0-16,-1 0 0,0 0 0,1-1 15,-22-20-15,0 21 0,0-21 0,-21-1 16,0 22-16,0-21 0,0-22 16,-21 22-16,0 21 0,-64-43 15,64 43-15,-21 0 16,-1 0-16,22 21 0,-21 0 0,-1 0 16,22 0-16,-21 0 0,21 21 0,0 0 15,-1-21-15,1 21 0,21 0 16,0 43-16,0-43 0,0 0 15,21 0-15,1 1 0,-1-1 16,21 21-16,0-21 16,-20-21-16,20 0 0,0 0 0</inkml:trace>
  <inkml:trace contextRef="#ctx0" brushRef="#br0" timeOffset="116363.41">16425 7641 0,'0'0'0,"0"-42"32,0 63-17,0 0-15,0 22 16,0-22-16,0 0 0,0 21 0,0-21 16,0 22-16,0-1 0,0 0 15,0 22-15,0-22 0,0 22 0,0-22 16,0 22-16,0-1 0,0 1 15,0-1-15,0 1 0,0-1 0,0 22 16,-21-1-16,0 86 0,0-107 16,0 22-16,-1-22 0,1 22 15,0-21-15,0 41 0,0-62 16,0-1-16,-1 0 0,1 1 0,21-22 16,-21 0-16,21 0 0,-21 0 15,0-21-15,21-21 16,0 0-16,0 0 15,0 0-15,0 0 0,21-22 0,0 1 16,0 21-16,22-43 0,-22 22 0,0-22 16,21 1-16,-21-1 0</inkml:trace>
  <inkml:trace contextRef="#ctx0" brushRef="#br0" timeOffset="116707.21">16510 8022 0,'0'-42'0,"0"84"0,-21-126 0,0 41 0,-1 1 15,1 21-15,0 0 16,21-1-16,-21-20 0,21 21 16,0 0-16,0 0 0,21-1 0,0 1 15,0 21-15,22-21 0,-22 21 16,0 0-16,21 0 0,1 0 0,-1 0 16,-21 0-16,22 21 0,-1 0 15,-21 1-15,0-1 0,0 0 0,1 21 16,-22-21-16,0 1 0,0 20 0,0 0 15,0-21-15,-43 43 16,22-22-16,-21-21 0,-1 1 0,1-1 16,21 0-16,-21-21 0,-1 21 15,1-21-15,21 0 0,0 0 16,-22 21-16,22-21 0,42-21 31,0 0-15,1 21-16,-1-21 0,21 0 0,-21-1 15,22-20-15,-22 21 0</inkml:trace>
  <inkml:trace contextRef="#ctx0" brushRef="#br0" timeOffset="117980.99">17187 7493 0,'0'-63'15,"0"126"-15,0-148 0,-21 85 31,0 22-31,21-1 16,0 0-16,-21 0 0,0 21 0,21 1 16,0-22-16,-22 21 0,1 1 0,21-1 15,-21 0-15,21-21 0,0 22 16,0-1-16,0-21 0,0 0 0,0 22 16,0-22-16,0 0 0,0 0 15,0 0-15,0 1 0,21-22 0,0 0 16,1 0-16,20 0 0,-21 0 15,0 0-15,0 0 16,1-22-16,41-20 0,-42 21 16,0 0-16,1-22 0,41 1 15,-42 0-15,0 21 0,-21-1 16,22 1-16,-22 0 0,21 0 16,-21 0-16,0 42 31,0 0-31,0 0 0,-21 22 15,21-22-15,-22 0 0,22 0 16,0 0-16,0 0 0,0 22 0,0-22 16,0 0-16,0 0 0,0 0 15,0 1-15,22-1 16,-1-21-16,0 0 0,0 0 0,0 0 16,0 0-16,1 0 0,-1 0 15,21-21-15,-21 21 0,0-22 0,22 1 16,-22 0-16,0 0 0,0 0 0,0-22 15,1 22-15,-1-21 0,-21 21 16,21-22-16,0 1 0,0 21 16,-21 0-16,0 0 0,0 42 47,0 0-47,0 0 15,-21 21-15,21-20 0,-21-1 0,0 21 16,21-21-16,0 22 0,0-22 0,0 0 15,-21 0-15,21 21 0,0-20 16,0-1-16,0 0 0,21-21 16,-21 21-16,21-21 15,0 0-15,0 0 16,0-21-16,1 0 0,-22 0 16,0-1-16,21 1 0,-21 0 15,0-21-15,0 21 0,0-1 0,0 1 16,0-21-16,0 21 0,0 0 0,-21-1 15,-1 1-15,1 0 16,0 0-16,0 0 0,0 21 16,21-21-1,21-1 1,0 22-16,0-21 0,0 21 16,1 0-16,20 0 0,-21 0 15,21 0-15,-20 0 0,20 0 0,0 0 16,-21 0-16,22 0 0,-22 0 15,21 21-15,-21-21 0,1 22 0,-1-1 16,-21 0-16,0 0 0,21 0 0,-21 0 16,0 1-16,0-1 0,0 21 15,0-21-15,0 22 0,0-22 16,0 0-16,0 0 0,0 0 0,0 22 16,-21-43-16,21 21 0,0 0 15,0 0-15,0 0 16,-21-21-16,-1 0 15,1 0 1,21-21-16,0 0 0,0 0 16,0 0-16,0-1 15,0 1-15,21-21 0,1 21 16,-1 0-16,0-22 0,21-20 16,1 42-16,-1-22 0,-21 22 15,21 0-15,1 0 0,41-22 16,-62 22-16,41 21 0,-42 0 15,0 0-15,1 21 0,-1 1 16,-21-1-16,21 21 0,-21-21 0,0 43 16,0-22-16,0 0 15,0-20-15,0 20 0,-21-21 0,0 21 16,21-20-16,-22-1 0,1 0 0,21 0 16,-21-21-16,21 21 0,21-42 46,-21 0-30,21 0-16,1 0 0,-1-1 16,21 1-16</inkml:trace>
  <inkml:trace contextRef="#ctx0" brushRef="#br0" timeOffset="118355.78">19431 7599 0,'63'-64'16,"-126"128"-16,105-128 15,-84 64-15,21 22 16,0-1-16,-22 0 0,22 0 0,-21 0 16,21-21-16,-1 21 0,1 1 15,0-1-15,0 0 0,0 0 0,21 0 16,0 0-16,0 1 16,0-1-1,21-21-15,0 0 0,0 0 0,0 0 16,22 0-16,-22 21 0,21-21 0,-21 0 15,22 0-15,-1 21 0,-21-21 16,22 21-16,-22 0 0,0-21 0,0 22 16,-21-1-16,0 0 0,0 0 15,0 0-15,-21 0 0,0 1 16,0-22-16,-1 21 0,1 0 16,-21-21-16,21 0 0,-22 21 15,22-21-15,-21 0 0,21 0 0,0 0 16,-22 0-16,22 0 0,0 0 0,0 0 15,0-21 1,21 0-16,0 0 0,-22-1 16</inkml:trace>
  <inkml:trace contextRef="#ctx0" brushRef="#br0" timeOffset="118600.16">18097 7218 0,'-21'0'15,"42"0"-15,-63 0 0,21 0 0,0 0 16,21 21 46,-21-21-62,-1 0 16,1 0-16,0 0 0,0 21 0</inkml:trace>
  <inkml:trace contextRef="#ctx0" brushRef="#br0" timeOffset="118804.04">16954 7514 0,'0'0'0,"-21"0"0,21 21 0,21-21 32,1 0-32,20 0 0,-21 0 0,0 0 15,22 0-15,-1 0 0,-21 0 16,21 0-16,1 0 0,-22 0 0,21 0 16,-21 0-16,1 0 0</inkml:trace>
  <inkml:trace contextRef="#ctx0" brushRef="#br0" timeOffset="120519.3">1418 9229 0,'0'0'0,"-21"0"0,0 0 0,0 0 16,-1 0 0,44 0 31,-1 0-47,0 0 15,0 0-15,0 0 0,0-21 0,22 21 16,-22 0-16,21 0 0,1 0 15,-1 0-15,21 0 0,-20 0 0,-1 0 16,0 0-16,22 0 0,-22 0 16,22 0-16,-1 0 0,1 0 15,-1 0-15,1 0 0,20 0 16,1 0-16,-21-22 0,20 22 0,1 0 16,84 0-16,-84 0 0,-22 0 15,22 0-15,0-21 0,-1 21 16,22 0-16,-21 0 0,21 0 0,-22 0 15,22 0-15,-21 0 0,21 0 16,-22-21-16,22 21 0,-21 0 0,21 0 16,21 0-16,-21 0 0,-1 0 15,1 0-15,21 0 0,-21-21 0,0 21 16,0 0-16,127 0 16,-128 0-16,22-21 0,-21 21 0,0 0 15,21 0-15,-21-21 0,0 21 16,0 0-16,-1 0 0,22 0 0,-21-22 15,21 22-15,-21 0 0,0 0 0,0 0 16,21-21-16,-21 21 0,-1-21 16,1 21-16,21 0 0,-21 0 0,21-21 15,-21 21-15,0 0 0,0 0 16,-1 0-16,22 0 0,-21-21 0,0 21 16,21 0-16,-21 0 0,0 0 0,0-21 15,-1 21-15,1 0 0,0 0 16,0 0-16,0-22 0,0 22 0,-1 0 15,1 0-15,-21-21 0,21 21 16,0 0-16,-22 0 0,22-21 16,-21 21-16,126-21 0,-105 21 15,0-21-15,0 21 0,0 0 0,0-21 16,-22 21-16,107-22 16,-85 22-16,-22-21 0,107 21 15,-85-21-15,-22 21 0,22 0 16,-21-21-16,21 21 0,-22 0 0,22-21 15,-21 21-15,21-21 0,-1 21 0,1 0 16,0 0-16,0 0 0,21-22 16,-21 22-16,-22 0 0,43 0 15,-21 0-15,0 0 0,0-21 0,0 21 16,21 0-16,-21 0 0,-1 0 16,1-21-16,0 21 0,0 0 0,0 0 15,21 0-15,-21-21 0,-1 21 16,22 0-16,-21 0 0,0-21 0,0 21 15,0 0-15,0 0 0,-22-21 0,43 21 16,-21 0-16,0 0 0,0-22 16,0 22-16,-1 0 0,1 0 0,-21 0 15,21-21-15,0 21 0,-1 0 16,1 0-16,21 0 0,-21-21 16,0 21-16,0 0 0,-22 0 0,22 0 15,0 0-15,-21-21 0,21 21 16,-22 0-16,22 0 0,-21 0 0,21 0 15,-22-21-15,22 21 0,-21 0 0,-1 0 16,-20-21-16,21 21 0,42-22 16,-43 22-16,-20-21 0,-1 21 15,1 0-15,-22 0 0,64-21 16,-64 21-16,-21 0 0,1 0 16,-1 0-16,0-21 0,0 21 0,0 0 15,-21-21 1,0 0 31</inkml:trace>
  <inkml:trace contextRef="#ctx0" brushRef="#br0" timeOffset="131804.1">2900 9948 0,'21'0'16,"0"0"93,0 0-93,0 0-16,-21-21 15,22 21 1,-22-21-16,21 21 0,-21-21 16,0 0-16,0 0 15,0-1-15,0 1 16,0 0 0,-21 21-1,-1 0-15,1 0 0,0 21 16,0 0-16,-21-21 0,20 22 0,-20-1 15,21-21-15,0 21 0,-22 0 16,22 0-16,0-21 0,0 21 16,21 1-16,0-1 0,-21 0 0,21 0 15,0 0-15,0 0 16,21 1-16,0-22 0,0 21 16,0-21-16,1 21 0,20-21 15,0 21-15,-21 0 0,22-21 0,-22 21 16,21 1-16,-21-22 0,1 21 15,20 0-15,-21 0 0,0 0 0,-21 0 16,21 1-16,-21 20 0,0-21 0,0 0 16,0 22-16,0-22 0,0 0 15,-21 21-15,-21-21 0,21 1 16,-22-1-16,22 0 0,-21 0 16,0 0-16,-1 0 0,22 1 0,-21-22 15,-1 0-15,1 0 0,0 0 0,-1 0 16,22 0-16,-21-22 0,21 22 15,-22-21-15,22 0 0,0 0 0,0 0 16,0 0-16,21-1 0,-21 1 16,-1 0-16,22-21 0,-21 21 0,21-1 15,0 1-15,0 0 16,0 0-16,0 0 0,0 0 0,21-1 0,1 22 16,-1-21-16,0 0 0,0 21 15,21 0-15,-20-21 0,20 21 16</inkml:trace>
  <inkml:trace contextRef="#ctx0" brushRef="#br0" timeOffset="132208.88">3323 10287 0,'64'0'31,"-43"0"-31,-21-21 0,21 21 16,0-21-16,-21 0 0,21 21 16,0-22-16,1 1 0,-22 0 15,0 0-15,0 0 16,0 0-16,0-1 0,-22 22 16,1 0-16,-21 0 15,21 0-15,0 0 0,-22 0 0,22 22 16,0-1-16,-21-21 0,20 21 15,1 0-15,0 21 0,0-20 0,0-1 16,21 21-16,0 0 0,0-20 0,0 20 16,0-21-16,0 21 0,0-20 15,0 20-15,0-21 0,0 0 0,0 0 16,21-21-16,0 22 16,0-22-16,0 0 0,-21 21 0,22-21 15,-1 0-15,0 0 0,0 0 0,0 0 16,0-21-16,1 21 0,20-22 15,-21 1-15,0 0 0,0-21 0</inkml:trace>
  <inkml:trace contextRef="#ctx0" brushRef="#br0" timeOffset="132488.72">3852 9716 0,'0'0'0,"-21"-22"0,21 1 0,0 0 15,-21 21-15,21 21 16,-21 0-16,21 22 0,0-1 16,0 0-16,0 1 0,0-1 15,0 0-15,-21 1 0,21 20 0,0-20 16,0-1-16,0 0 0,0 22 16,0-22-16,0 0 0,-22 1 0,22-22 15,0 21-15,0 1 0,0-22 0,0 0 16,0 0-16,0 0 15,0 0-15,22-21 0,-1 0 16,0 0-16,0-21 16,-21 0-16,21 0 0</inkml:trace>
  <inkml:trace contextRef="#ctx0" brushRef="#br0" timeOffset="132903.49">4022 10287 0,'0'0'0,"21"0"16,0 0-16,0 0 16,0-21-16,0 21 15,1-21-15,-1 21 0,0-21 0,0 21 16,0-22-16,0 1 0,1 21 15,-22-21-15,0 0 0,0 0 16,-22 21 0,1 0-16,0 0 15,-21 0-15,21 0 0,-1 0 0,-20 21 16,21 0-16,-21 0 0,20-21 16,1 43-16,0-22 0,0 0 15,0 21-15,21-21 0,0 43 16,0-43-16,0 21 0,0-20 15,0-1-15,0 0 0,21 0 0,0 0 16,0 0-16,0-21 0,1 0 0,20 0 16,-21 0-16,0 0 0,0 0 15,22 0-15,-22 0 0,21 0 0,-21-21 16,22 0-16,-22 0 0,21 0 0,1 0 16</inkml:trace>
  <inkml:trace contextRef="#ctx0" brushRef="#br0" timeOffset="133439.79">4699 10075 0,'0'0'0,"0"-21"31,-21 21-31,0 0 16,21 21-16,-22-21 0,22 22 0,0-1 16,-21 0-16,21 0 0,-21 0 15,21 0-15,0 1 0,0 20 0,0-21 16,0 21-16,0-20 0,0 20 0,0-21 15,0 0-15,0 0 0,0 1 16,0-1-16,21 0 0,-21 0 0,21-21 16,1 0-16,-1 21 0,21-21 0,-21 0 15,0 0-15,22 0 0,-22 0 16,21-21-16,1 0 0,-22 0 16,21 0-16,-21-1 0,22 1 0,-22-21 15,0 21-15,0-22 0,21 22 16,-20-21-16,-1 0 0,-21-1 0,21 1 15,0 0-15,-21-1 0,0-20 0,0 20 16,0 1-16,0 0 0,0-1 16,0 1-16,0 0 0,0 21 0,0-1 15,0 1-15,-21 21 16,0 21 0,21 1-16,-21 20 0,21-21 15,0 21-15,0 1 0,0-1 0,0 0 16,0 22-16,0-22 0,0 1 15,0-1-15,0 0 0,0 1 0,0-1 16,0 0-16,0 1 0,0-22 16,0 21-16,0 0 0,0-20 0,21-1 15,0 0-15,0 0 0,0-21 16,0 21-16,1-21 0,-1 0 16,0 0-16,0-21 0,0 0 15,0 0-15,1 0 0,-1-1 16,-21 1-16,21 0 0</inkml:trace>
  <inkml:trace contextRef="#ctx0" brushRef="#br0" timeOffset="133639.47">5122 10054 0,'-21'0'0,"42"0"0,-63 0 0,63 0 31,0 21-31,0-21 15,22 0-15,-22 0 16,0 0-16,0 0 0,0 0 0,22 0 16,-22 0-16,0 0 0,21-21 0,-20 0 15,-1 21-15,0 0 16,0 0-16,0-21 0</inkml:trace>
  <inkml:trace contextRef="#ctx0" brushRef="#br0" timeOffset="134127.19">6181 9885 0,'0'0'0,"0"-21"0,0 0 16,0-1-16,0 1 0,0 0 15,0 0-15,-22 21 16,1 0 0,21 21-16,0 0 15,0 0-15,0 1 0,0 20 0,0 0 16,-21-21-16,21 22 0,0-1 16,0 0-16,0 1 0,-21-1 0,21-21 15,0 22-15,0-1 0,0-21 16,0 21-16,0-20 0,0 20 0,0-21 15,0 0-15,0 0 0,0 1 16,21-22 0,-21-22-1,21 1-15</inkml:trace>
  <inkml:trace contextRef="#ctx0" brushRef="#br0" timeOffset="134739.84">5969 10012 0,'0'0'0,"-21"-21"0,0-64 32,-1 64-32,22 0 0,0 0 0,0-1 15,0-20-15,0 21 16,0 0-16,22 0 0,-1 21 0,0-22 16,0 1-16,0 0 0,22 21 0,-22 0 15,63-21 1,-41 21-16,-1 0 0,0 0 0,1 21 15,-1 0-15,22 0 0,-22 1 16,0-1-16,-21 21 0,22-21 0,-22 22 16,-21-1-16,0-21 0,0 64 15,-42-64-15,20 0 0,-20 21 16,21-20-16,-21-1 0,-1 0 0,-20 0 16,20 0-16,1-21 0,21 0 15,0 21-15,0-21 0,-1 0 16,44 0 15,-1-21-15,-21 0-16,42 21 0,-21 0 0,0 0 15,22-21-15,20 21 0,-20 0 16,-22 0-16,21 0 0,0 0 16,1 0-16,-1 0 0,0 21 0,1-21 15,-1 21-15,-21 0 0,0 1 0,1-22 16,-1 21-16,-21 0 0,0 0 15,0 21-15,-21-20 0,-1-1 0,1 0 16,-21 21-16,-22-21 0,22 1 16,0-1-16,-22 0 0,22 0 0,-22 0 15,22 0-15,0-21 0,-1 0 0,1 22 16,0-22-16,21 0 0,-22 0 16,22 0-16,0 0 0,0 0 15,0 0-15,-1-22 0,1 1 0,21 0 16,0 0-1,0 0-15,0 0 16,21-1-16,1 22 0,-1-21 0,21 0 16,-21 21-16,22-21 0</inkml:trace>
  <inkml:trace contextRef="#ctx0" brushRef="#br0" timeOffset="135384.14">7048 10097 0,'0'0'0,"0"21"16,0 0-1,-21 0-15,21 0 0,-21 0 16,21 1-16,0-1 0,0 21 0,0-21 16,0 0-16,0 1 0,0 20 15,0-21-15,0 0 0,0 0 0,21 1 16,0-1-16,1-21 15,-1 0-15,0 0 0,21 0 0,-21 0 16,1 0-16,20-21 0,-21 21 16,0-22-16,22 1 0,-22 0 15,0 0-15,0-21 0,0 20 0,0 1 16,1 0-16,-22 0 0,21-21 0,-21 20 16,0 1-16,0 0 0,0 0 15,0 0-15,0 0 0,0-22 16,0 22-16,0 42 31,0 0-31,0 22 16,0-22-16,0 0 15,0 0-15,0 22 0,0-1 16,0 0-16,0 1 0,0-1 0,0 21 16,0-20-16,0 20 0,0-20 0,0 20 15,0 1-15,0-22 0,0 21 0,0-20 16,0 20-16,0-20 0,21 20 15,0 1-15,-21-1 0,0-21 0,21 22 16,-21-1-16,21 1 0,-21-22 0,0 22 16,0-22-16,0 0 0,0 1 15,0-1-15,0-21 0,0 22 0,-21-22 16,0 0-16,0 0 0,0 0 0,-22 0 16,22-21-16,-21 0 0,21 0 15,-22 0-15,1 0 0,21 0 16,-21 0-16,-1-21 0,-41-21 15,62 21-15,-20 0 0,21-1 0,0 1 16,0 0-16,-1 0 0,22 0 0,0 0 16,0-1-16,0 1 0,0-21 15,0 21-15,22-22 0,-1 1 0,0 0 16</inkml:trace>
  <inkml:trace contextRef="#ctx0" brushRef="#br0" timeOffset="137143.82">7599 9843 0,'0'21'31,"21"0"-31,0-21 16,0 0-16,0 0 16,1 0-16,-1 0 0,0 0 0,21 0 15,1 0-15,-1 0 0,0 0 16,1-21-16,-1 0 0,0-1 0,1 1 16,-1 21-16,-21-21 0,21 0 15,-20-21-15,-1 20 0,0 1 16,0 0-16,-21 0 0,21 0 0,-21 0 15,0-1-15,0 1 0,0 0 0,-21 0 16,0 21-16,0 0 16,0 0-16,-1 0 0,1 21 15,0 0-15,21 0 0,0 22 16,-21-1-16,0 0 0,21 1 16,0-1-16,0 22 0,0-22 0,-21 0 15,21 22-15,0-22 0,0 0 16,0 1-16,0-1 0,0 0 15,0 1-15,0-1 0,0-21 0,0 22 16,0-22-16,0 0 0,0 0 16,0 0-16,0 0 0,-22-21 31,1 0-31,0-21 16,0 0-16,0 0 0,0 21 0,-22-21 15,22 0-15,0-1 0,0 1 0,-22 0 16,22 0-16,0 0 0,0 0 15,0 21-15,0 0 0,-1-22 0,1 22 16,0 0 0,21 22-16,0-1 15,0 0-15,0 0 16,21-21-16,0 21 0,1 0 0,-1-21 16,0 22-16,0-1 0,0-21 15,22 0-15,-22 0 0,21 0 0,0 0 16,-20 0-16,20 0 0,0 0 15,1 0-15,-1-21 0,0 21 0,1-22 16,-1 1-16,0 0 0,-21 0 0,22 0 16,-1 0-16,-21-1 0,0 1 15,1 0-15,-1 0 0,0 21 0,-21-21 16,0 0-16,21-1 0,-21 44 47,0-1-47,0 0 15,0 0-15,0 0 0,0 0 16,0 1-16,-21-1 0,21 0 0,0 0 16,0 0-16,0 0 0,-21 1 0,21-1 15,-21-21 1,42-21 15,0-1-31,0 1 16,-21 0-16,21 21 0,0-42 0,1 21 15,-1-1-15,0 1 0,0 0 16,0 0-16,0 0 0,1 0 16,-1-1-16,0 22 0,0 0 0,-21-21 15,21 21-15,-21 21 16,21 1-16,1-1 16,-22 0-16,0 0 0,0 0 15,21 0-15,0 1 0,0-1 16,0-21-16,0 21 0,1 0 15,-1 0-15,0-21 0,0 21 0,43 1 16,-43-22-16,21 0 0,0 0 16,-20 0-16,20 0 0,0-22 0,-21 1 15,22 21-15,-1-21 0,-21 0 16,0 0-16,22 0 0,-22-1 0,0 1 16,-21 0-16,21 0 0,-21-21 15,0 20-15,0-20 0,0 21 0,0 0 16,0-22-16,0 22 0,0 0 0,-21 0 15,0 0-15,0 0 0,0 21 16,-22 0-16,22 0 0,0 0 16,-21 0-16,20 0 0,-20 0 0,21 21 15,0 0-15,0 21 0,-1-21 16,1 1-16,0 20 0,0-21 16,21 0-16,0 22 0,0-22 0,0 21 15,0-21-15,0 22 16,21-22-16,0 0 0,-21 0 0,21-21 15,1 0-15,-1 21 0,21-21 0,-21 0 16,0 0-16,1 0 0,-1-21 16,21 0-16,-21 21 0,0-21 0,1 0 15,-1-1-15,0 1 0,0-21 0,0 21 16,-21-22-16,21 22 0,1-21 16,-22 0-16,21-1 0,-21 1 15,0-64-15,21 64 0,-21-22 16,0 22-16,0 0 0,0 20 0,0-20 15,0 0-15,0 21 0,0-1 16,-21 22 0,0 22-1,21 20-15,-22-21 0,22 21 0,0 1 16,0 20-16,0-20 0,0-1 16,0 21-16,0-20 0,0 20 0,0-20 15,0-1-15,0-21 0,0 21 16,0-20-16,0 20 0,0-21 0,0 0 15,0 0-15,22 1 0,-1-1 16,0 0-16,0-21 0,0 0 16,0 0-16,1 0 0,-1 0 15,0 0-15,-21-21 0,21 21 0,0-21 16,0-1-16,1 1 0</inkml:trace>
  <inkml:trace contextRef="#ctx0" brushRef="#br0" timeOffset="137544.13">9969 10012 0,'0'0'0,"0"21"15,22-21 17,-1 0-17,0 0-15,0 0 16,0 0-16,0-21 0,22 0 15,-22 21-15,-21-21 0,21 21 0,0-22 16,0 1-16,-21 0 16,0 0-16,0 0 0,0 0 15,-21 21-15,0 0 16,0 0-16,0 0 0,0 0 16,-1 21-16,1-21 0,0 21 0,0 21 15,0-21-15,21 1 0,0-1 16,-21 21-16,21-21 0,0 0 0,0 22 15,0-1-15,0-21 0,0 0 16,0 1-16,21-1 16,0-21-1,0 0-15,0 0 0,0 0 0,22 0 16,-22 0-16,0 0 0,0 0 0,22 0 16,-22 0-16,0-21 0,21-1 15,-21 22-15</inkml:trace>
  <inkml:trace contextRef="#ctx0" brushRef="#br0" timeOffset="138079.82">10477 9970 0,'0'0'0,"0"-22"16,0 1-16,0 0 0,0 0 0,22 0 15,-22 0-15,0-1 0,0 1 0,21 21 16,0-21-16,0 21 0,-21-21 16,21 21-16,0-21 0,1 21 15,20 0-15,-21 0 0,0 0 0,0 0 16,1 0-16,-1 0 0,0 21 0,-21 0 15,21 21-15,-21-20 16,0 41-16,0-42 0,0 22 16,0-22-16,0 0 0,-21 21 0,0-21 15,0 1-15,-1-1 0,1 0 16,0 0-16,0 0 0,0 0 0,0-21 16,21 22-16,-22-22 15,44 0 16,-1 0-31,-21-22 0,21 22 16,0-21-16,0 0 0,0 0 16,1 0-16,-1 0 0,0-1 0,0-20 15,21 0-15,-20 21 0,20-22 0,0-41 16,1 41-16,-1-20 16,-21 42-16,0-1 0,-21 1 15,21 21-15,-21 21 16,-21 1-16,0-1 15,0 0-15,0 21 0,0 1 0,-1-22 16,1 21-16,0 0 0,21-20 16,-21 20-16,21-21 0,0 21 15,0-20-15,0 20 0,0-21 16,0 0-16,21 0 0,0-21 16,0 0-16,1 0 15,-1 0-15,0 0 0,0 0 0,21 0 16,-20 0-16,-1 0 0,21-21 0,0 21 15,-20-21-15,20 0 0</inkml:trace>
  <inkml:trace contextRef="#ctx0" brushRef="#br0" timeOffset="138400.62">11896 9483 0,'0'0'0,"0"-21"0,0-1 15,-43 1-15,43 0 16,-21 21-16,0 0 0,0 0 16,0 21-16,-1-21 15,22 21-15,0 22 0,-21-22 16,0 21-16,21 1 0,0-1 16,-21 0-16,0 1 0,21-1 0,-21 0 15,21 1-15,-22-1 0,22 0 0,0 1 16,0-22-16,0 0 0,0 21 15,0-21-15,0 1 0,0-1 0,0 0 16,0 0-16,22-21 0,-1 0 16,0 0-16,0 0 15,0 0-15,0 0 0,1 0 16,-1 0-16,0-21 0,21 21 0,-21-21 16</inkml:trace>
  <inkml:trace contextRef="#ctx0" brushRef="#br0" timeOffset="138779.24">12213 9462 0,'42'-43'31,"-20"43"-31,-1 0 0,0 0 15,0 0-15,0 0 0,0 0 0,1 0 16,-1 0-16,0 0 0,-21 21 16,0 1-16,21-22 0,-21 21 0,0 21 15,0-21-15,0 22 0,0-22 16,0 21-16,0 0 0,0 1 16,0-22-16,0 21 0,-21 1 0,0-1 15,0-21-15,21 21 0,-22-20 0,1-1 16,0 0-16,21 0 0,-21 0 15,-21 0-15,42 1 0,-22-22 16,1 0-16,0 21 0,0-21 31,21-21-15,0-1-16,21 1 16,0 0-16</inkml:trace>
  <inkml:trace contextRef="#ctx0" brushRef="#br0" timeOffset="139062.07">13102 9589 0,'0'0'0,"0"-22"0,-21 22 16,0 0 0,21-21 15,0 42 0,0 1-15</inkml:trace>
  <inkml:trace contextRef="#ctx0" brushRef="#br0" timeOffset="139331.92">13102 10075 0,'0'0'0,"0"43"31,0-22-31,0 0 0,-21 0 16,21 0-16,-21 1 0,0-1 0,-1-21 15,1 21-15,0 0 0,-21 0 16,21 0-16,-22 1 0,1-1 15,21 0-15,-43 0 0,22 0 0</inkml:trace>
  <inkml:trace contextRef="#ctx0" brushRef="#br0" timeOffset="147743.87">2709 12044 0,'21'0'0,"-21"21"16,22-21-1,-1 0-15,0 0 0,0 0 16,0 0-16,-21-21 0,43 0 16,-22 21-16,0-21 0,0-1 0,21 1 15,-20 0-15,-1 0 0,0 0 16,21 0-16,-21-1 0,-21 1 15,22 21-15,-22-21 0,0 0 16,0 0-16,-22 21 16,1 0-16,-21-21 0,21 21 15,-22 0-15,1 0 0,0 0 16,-1 0-16,-20 21 0,21-21 0,-1 21 16,22 0-16,-21-21 0,-1 21 15,22 0-15,0 1 0,0-1 0,21 0 16,0 21-16,0-21 0,0 22 15,0-22-15,42 0 0,-21 0 16,1 0-16,20 1 16,21 20-16,-20-21 0,-22 0 15,21 0-15,22 22 0,-22-22 16,22 21-16,-43-21 16,0 1-16,0 20 0,-21-21 15,0 0-15,0 0 0,0 1 16,0-1-16,-21 21 0,0-21 0,0 0 15,-22 1-15,1-1 0,0-21 16,-1 21-16,-20 0 0,20-21 16,1 0-16,-21 0 0,20 0 0,1 0 15,0 0-15,-22 0 0,1-21 16,20 0-16,22 21 0,-21-21 16,21-1-16,-1 1 0,1 0 15,0-21-15,21 21 0,-21-1 16,21 1-16,0 0 0,0 0 15,0 0-15,0 0 0,21-1 16,21 22-16,-20-21 0,20 21 16,-21-21-16,21 21 0,1 0 0,-1 0 15</inkml:trace>
  <inkml:trace contextRef="#ctx0" brushRef="#br0" timeOffset="148149.22">3238 12425 0,'0'0'0,"43"0"31,-22 0-31,0-21 0,0 0 16,0-1-16,1 1 0,-1 0 15,0 0-15,0 0 0,0 0 0,-21-1 16,0 1-16,0 0 0,0 0 15,0 0-15,0 0 0,0-1 16,-21 22-16,0-21 0,0 21 16,0 0-16,-22 0 0,22 21 15,-21 22-15,21-22 16,-1 0-16,1 0 0,0 22 0,21-22 16,0 21-16,-21 22 0,0-22 15,21-21-15,0 21 0,0-20 16,0 20-16,0-21 0,0 0 15,0 0-15,21 1 0,0-22 0,0 21 16,22-21-16,-22 0 0,0 0 16,0 0-16,21 0 0,-20-21 15,20-1-15,-21 22 0,21-21 16,-20 0-16,20-21 0,0 21 0,-21-1 16</inkml:trace>
  <inkml:trace contextRef="#ctx0" brushRef="#br0" timeOffset="148432.06">3958 11748 0,'0'0'0,"0"-22"0,0 1 0,0 0 15,-21 21 1,0 21 0,21 0-16,0 1 0,0-1 15,0 21-15,0 0 0,0 1 16,0-1-16,0 0 0,0 22 0,0-22 15,0 1-15,0-1 0,0 0 16,0 1-16,-21-1 0,21 0 0,0 1 16,-22-22-16,22 0 0,0 0 15,0 0-15,0 0 0,0 1 16,22-22 0,-1 0-16,0-22 15,0 22-15,-21-21 0,21 0 0,0 0 16</inkml:trace>
  <inkml:trace contextRef="#ctx0" brushRef="#br0" timeOffset="148831.96">4127 12256 0,'0'21'0,"0"0"15,22-21 1,-1 0-16,0 0 15,0 0-15,0 0 16,0-21-16,1 0 0,-1 21 16,0-22-16,0 1 0,0 0 0,0 0 0,1 21 15,-22-21-15,0 0 16,0-1-16,0 1 0,0 0 16,-22 21-16,1-21 15,0 21-15,0 0 0,0 0 0,0 0 16,-1 21-16,1 0 0,0 0 0,0 1 15,0-1-15,0 0 0,21 21 16,0-21-16,-22 22 0,22-22 0,-21 21 16,21 22-16,0-43 15,0 42-15,0-41 0,0-1 16,21 0-16,1 0 0,-1-21 16,0 0-16,0 0 15,0 0-15,0 0 0,1 0 0,-1 0 16,21 0-16,-21-21 0,22 0 15,-22 21-15,21-21 0</inkml:trace>
  <inkml:trace contextRef="#ctx0" brushRef="#br0" timeOffset="149380.29">4932 12065 0,'0'-21'15,"-21"21"1,-1 0-16,1 0 0,0 21 15,21 0-15,-21 0 0,0 1 16,0-1-16,21 21 0,-22-21 16,1 0-16,21 22 0,-21-22 0,21 21 15,0-21-15,-21 22 0,21-22 16,0 21-16,0-21 0,0 1 0,0-1 16,0 0-16,0 0 0,21-21 15,-21 21-15,21-21 0,0 0 0,1 0 16,-1 0-16,21 0 0,-21 0 0,0 0 15,22 0-15,-22 0 0,21-21 16,1 0-16,-22 0 0,21 0 0,-21-1 16,22 1-16,-22 0 0,0-21 15,21-1-15,-21 22 0,1-21 16,-22 0-16,0-1 0,21 1 0,0-64 16,-21 64-16,0-1 0,0 1 15,0 0-15,0 21 0,0-22 16,0 22-16,0 0 0,0 0 0,0 42 31,0 0-31,0 0 16,0 0-16,-21 22 0,21-1 0,0 22 15,0-22-15,-21 0 0,21 1 16,0 20-16,0-21 0,0 1 0,0-1 16,0 0-16,-22-20 15,22 20-15,0-21 0,0 43 16,0-43-16,0 0 0,0 0 15,22-21-15,-1 0 16,0 0-16,0 0 16,0-21-16,0 0 0,1 0 0,-1-1 15,0 1-15,-21 0 0,21 0 0</inkml:trace>
  <inkml:trace contextRef="#ctx0" brushRef="#br0" timeOffset="149586.17">5186 12129 0,'0'0'0,"0"21"0,0 0 15,21-21 17,0 0-32,0 0 0,0 0 0,22 0 15,-22 0-15,42-42 0,-20 42 16,-1-22-16,0 1 15,1 21-15,20-21 0,-20 0 0,-1 0 0</inkml:trace>
  <inkml:trace contextRef="#ctx0" brushRef="#br0" timeOffset="149876">6202 11769 0,'0'-21'15,"-21"21"17,21 21-32,0 0 0,-22-21 0,22 21 15,0 21-15,0-20 0,0 20 0,0-21 16,0 21-16,0 1 0,0-1 16,0 0-16,0 1 0,0-1 0,0 0 15,0 1-15,-21-1 16,21-21-16,0 22 0,-21-22 0,21 0 15,0 21-15,0-21 0,0 1 16,21-22 0,0 0-1,-21-22-15,22 1 0</inkml:trace>
  <inkml:trace contextRef="#ctx0" brushRef="#br0" timeOffset="150453.67">6159 11959 0,'0'0'0,"0"-42"0,-21 21 0,21 0 16,-21-1-16,21 1 0,0 0 16,0 0-16,0 0 0,21 0 15,0 21-15,1 0 16,-1-22-16,0 22 0,0 0 0,0 0 16,0 0-16,22 0 0,-22 0 0,0 0 15,0 0-15,0 22 0,1-1 16,-22 0-16,21 0 0,-21 21 15,21-20-15,-21 20 0,0 21 16,0-41-16,-21 20 0,-22-21 16,22 0-16,0 0 0,-21 22 0,-1-22 15,22 0-15,-21-21 0,21 21 0,0 0 16,-22-21-16,22 0 16,0 0-16,42-21 31,0 21-31,0-21 0,1 0 0,-1 21 15,0-21-15,0 21 0,0 0 0,0 0 16,1-21-16,-1 21 0,0 0 16,21 0-16,-21 0 0,1 0 0,20 0 15,21 21-15,-20 0 0,-22 0 16,21 0-16,-21 0 0,22-21 16,-22 22-16,0 20 0,0-21 15,0 0-15,-21 0 0,0 1 0,0-1 16,0 0-16,-21 0 0,0 0 15,-21 0-15,-1 1 0,-20-1 16,21 0-16,-1 0 0,-20-21 0,20 21 16,1-21-16,0 0 0,-1 21 15,22-21-15,-21 0 0,21 0 0,-43 0 16,43 0-16,0 0 16,0 0-16,21-21 15,0 0-15,21 0 16,0 0-16,0 0 0,0 21 15,1-22-15</inkml:trace>
  <inkml:trace contextRef="#ctx0" brushRef="#br0" timeOffset="151144.96">6985 12129 0,'21'-22'0,"-42"44"0,63-44 0,-21 22 16,-21 22 15,0-1-31,0 0 0,0 0 16,0 0-16,-21 0 0,21 1 0,0 20 15,0-21-15,-21 0 16,21 0-16,0 1 0,0-1 0,0 0 16,0 0-16,0 0 0,21-21 15,0 0-15,1 0 16,-1 0-16,0 0 0,0 0 0,21 0 15,-20 0-15,-1-21 0,0 21 0,21-21 16,-21 0-16,1 0 0,-1-1 16,0 1-16,0 0 0,-21 0 0,0 0 15,21-43-15,-21 43 0,0 0 16,0-21-16,0 20 16,0 1-16,0 42 31,0 1-16,0-1-15,0 21 0,-21-21 0,21 22 16,0-22-16,0 21 0,0 0 0,0 1 16,0-1-16,0 0 0,0 22 15,0-22-15,0 22 0,21-1 0,0-20 16,1 20-16,-22 1 0,21-1 0,0 1 16,0-1-16,-21-21 0,21 22 15,0-1-15,1-20 0,-22 20 0,21-20 16,-21 20-16,21 1 0,-21-22 15,0 0-15,0 1 0,0-1 0,0 0 0,0 1 16,-21-22-16,0 21 16,-1-21-16,1-21 0,-21 21 0,21-21 15,0 0-15,-22 0 0,22 0 0,0 0 16,0 0-16,-22-21 0,22-21 0,21 21 16,-21-22-16,21 1 0,-21 0 15,21-1-15,0-62 0,0 41 16,0 1-16,0-1 0,0 1 0,0-1 15,21 1-15,-21-1 0,21 1 16,0-1-16,-21 1 0,22-1 16,-1 22-16,0-1 0,0 1 0,0-43 15,0 43-15,1 21 0,-1-21 16,0-1-16,0 22 0</inkml:trace>
  <inkml:trace contextRef="#ctx0" brushRef="#br0" timeOffset="151632.26">8043 11599 0,'0'0'0,"0"-21"0,0 0 15,21 21-15,-21-21 0,0 42 47,22 0-47,-22 0 0,21 1 16,-21 20-16,21 0 0,0 1 0,0-1 15,-21 0-15,21 22 0,1-22 0,-22 22 16,0-22-16,21 0 0,-21 1 16,0-1-16,0-21 0,0 21 0,0-20 15,0-1-15,0 0 0,0 0 16,21-21 15,-21-21-31,21 0 0,0 0 16,0-22-16,1 22 0,-1-21 15,0-1-15,0 1 0,0 0 16</inkml:trace>
  <inkml:trace contextRef="#ctx0" brushRef="#br0" timeOffset="151880.1">8699 11515 0,'22'-43'0,"-44"86"0,44-107 0,-22 43 0,0 0 15,-22 21 1,1 21-16,0 0 16,-21 0-16,21 1 0,-1 20 15,-20 43-15,21-43 0,-21 0 16,20 1-16,1-1 0,0 0 16,0 22-16,0-22 0,0 0 15,-1 1-15,22-1 0,-21 0 0,0 1 16,21-22-16,-21 0 0,21 21 0,0-20 15,0-1-15,21-21 16,0 0 0,0 0-16,1-21 0,20-1 0,-21 1 15,0 0-15,22 0 0</inkml:trace>
  <inkml:trace contextRef="#ctx0" brushRef="#br0" timeOffset="152468.46">9313 11917 0,'0'0'0,"0"-21"0,0 0 16,0-1-16,0 1 16,0 0-16,0 0 0,0 0 15,0 0-15,0-1 0,0 1 0,-21 0 16,0 0-16,21 0 15,-21 21-15,0 0 0,-1 0 16,1 0-16,0 0 0,-42 21 16,41 0-16,1 0 0,-21 0 15,21 1-15,0-1 0,-22 0 0,22 21 16,0-21-16,0 22 0,21-1 16,-21-21-16,21 22 0,-22-22 15,22 21-15,0-21 0,0 0 0,0 1 16,0-1-16,0 0 0,22-21 0,-1 0 15,0 21-15,0-21 0,0 0 16,22 0-16,-22 0 0,21-21 16,0 0-16,1 0 15,-22-1-15,21 1 0,-21-21 0,1 21 16,-1 0-16,0-22 0,0 22 16,0-21-16,-21 21 0,0-22 0,21 22 15,-21-21-15,0 21 0,0-1 0,0 1 16,0 0-16,0 0 15,-21 21 1,21 21-16,-21 0 16,21 0-16,-21 1 0,21-1 0,-21 21 15,21-21-15,0 22 0,0-22 16,0 21-16,0-21 0,0 22 0,0-22 16,0 0-16,0 0 0,0 0 0,21 0 15,0 1-15,0-22 0,22 0 16,-22 0-16,21 0 0,0 0 15,1 0-15,-22-22 16,21 1-16</inkml:trace>
  <inkml:trace contextRef="#ctx0" brushRef="#br0" timeOffset="153503.87">9779 11472 0,'0'0'0,"0"-42"0,0 21 16,0-21-16,0 20 0,0 1 15,0 0-15,0 0 16,-21 21-16,21 21 16,0 0-16,0 0 0,0 22 15,-21-1-15,21 0 0,0 1 16,-22-1-16,22 0 0,0 1 0,0 41 16,0-41-16,-21-1 15,21 0-15,0 1 0,0-22 0,0 21 16,0 1-16,0-22 0,0 0 0,0 0 15,0 0-15,0 0 0,21 1 16,1-22-16,-1 0 0,0 0 16,0 0-16,0 0 0,0 0 0,1-22 15,-1 22-15,0-21 0,21 0 16,-21 0-16,1 0 0,-1-22 0,21 22 16,0-42-16,-20 20 15,-1 22-15,0-21 0,0 21 16,-21 0-16,0-22 0,0 22 15,0 0-15,-21 42 32,0 0-32,0 22 15,21-22-15,0 0 0,-22 0 0,22 21 16,-21-20-16,21 20 0,0-21 16,0 0-16,0 22 0,0-22 0,0 0 15,0 0-15,0 0 0,21 0 16,1 1-16,-1-22 0,0 21 15,0-21-15,0 0 0,0 0 0,22 0 16,-22 0-16,0-21 0,0-1 16,0 1-16,1 0 0,-1 0 15,0 0-15,0 0 0,0-22 0,0 22 16,-21-21-16,22 21 0,-1-22 16,-21 22-16,21-42 0,-21 41 15,21 1-15,-21 0 0,0 42 47,0 0-47,0 1 16,0-1-16,0 0 0,0 0 15,0 0-15,0 0 0,0 1 16,0-1-16,0 0 0,0 0 0,0 21 16,0-20-16,21-1 15,0-21-15,1 0 0,-22 21 16,21-21-16,0 0 0,0 0 0,0 0 15,0 0-15,1 0 0,20 0 16,-21-21-16,21 21 0,-20-21 0,20-1 16,-21 1-16,21 0 0,-20 0 0,20 0 15,-21 0-15,0-1 0,0 1 16,-21-21-16,22 0 0,-22 20 16,0 1-16,0 0 0,0 0 15,0 0-15,-22 0 0,1 21 16,0 0-16,0 0 15,0 0-15,0 0 0,-1 21 0,1 0 16,21 0-16,0 0 0,-21 0 16,21 1-16,-21-1 0,21 21 15,0 0-15,0-20 0,0-1 0,0 0 16,0 0-16,42 21 16,-42-20-16,21-1 0,1-21 0,-1 21 15,0-21-15,0 0 0,21 0 16,-20 0-16,-1 0 0,0 0 15,0 0-15,0 0 0,0-21 0,22 0 16,-1-1-16,-21 1 16,0 21-16,1-21 0,-1 0 15,0 0-15,21-22 0</inkml:trace>
  <inkml:trace contextRef="#ctx0" brushRef="#br0" timeOffset="153823.68">12044 11324 0,'0'0'0,"0"-21"15,0 0-15,-21 21 16,-1 0 0,1 0-16,21 21 0,-21-21 0,0 21 15,0 22-15,0-22 0,-1 21 16,1-21-16,21 22 0,-21-1 0,21-21 15,-21 21-15,21 1 0,-21-22 0,21 21 16,0-21-16,0 22 0,0-22 16,0 42-16,0-41 0,0-1 15,0 0-15,0 0 0,0 0 0,21 0 16,0 1-16,0-22 16,0 0-16,1 0 0,-1 0 15,0 0-15,0 0 0,21-22 0,-20 22 16,-1-21-16,21 0 15,-21 0-15</inkml:trace>
  <inkml:trace contextRef="#ctx0" brushRef="#br0" timeOffset="154139.12">12509 11197 0,'0'-21'0,"0"42"0,0-63 0,22 42 16,-1 21-1,-21 0 1,0 0-16,0 1 16,0-1-16,21 0 0,-21 21 0,21-21 15,-21 1-15,21 20 0,-21 0 0,0-21 16,0 22-16,0-22 0,0 0 16,0 21-16,0-20 0,0 20 0,0-21 15,0 0-15,0 0 0,-21 1 0,0-1 16,0 0-16,21 0 0,-21-21 15,-1 21-15,1-21 0,0 21 16,0-21-16,0 0 16,21-21 15,0 0-31</inkml:trace>
  <inkml:trace contextRef="#ctx0" brushRef="#br0" timeOffset="154387.97">13166 11303 0,'-43'0'32,"22"0"-17,21 21 32,0 0-47,0 1 16,0-1-1,0 0 1</inkml:trace>
  <inkml:trace contextRef="#ctx0" brushRef="#br0" timeOffset="154651.82">13293 11790 0,'0'21'0,"0"-42"0,0 63 0,0-21 16,0 1-16,0-1 0,0 0 15,0 0-15,-22 0 0,1 0 16,21 1-16,-21-1 0,0 0 0,0 0 16,0 0-16,-1 0 0,1 1 15,-21-22-15,21 21 0,-43 0 16,43 0-16,-21 0 0,-22 0 16</inkml:trace>
  <inkml:trace contextRef="#ctx0" brushRef="#br0" timeOffset="155628.26">3365 14139 0,'0'0'0,"0"-21"31,22 0-31,-1 21 16,-21-21-16,21 0 0,0 0 16,0-1-16,0 1 0,-21 0 0,0 0 15,22 0-15,-22 0 0,0-1 16,0-20-16,-22 42 0,1-21 16,-21 0-16,0 21 15,-1 0-15,-41 0 0,41 0 16,-20 21-16,20 0 0,-20 0 15,-1 0-15,22 1 0,-64 41 16,85-42-16,-21 0 0,21 22 16,-1-22-16,22 0 0,0 21 0,22-20 15,20-1-15,-21 21 0,21-21 16,1 22-16,-1-22 0,22 21 0,-22-21 16,0 22-16,22-22 0,-22 21 15,0-21-15,1 22 0,-1-22 0,-21 0 16,0 21-16,1-21 0,-22 22 0,0-22 15,-22 0-15,1 0 16,-63 43-16,41-43 0,-20 0 16,20-21-16,-20 21 0,-1 0 15,22-21-15,-21 0 0,-1 0 0,1 0 16,20 0-16,-20 0 0,20 0 16,1 0-16,0-21 0,-1 0 0,22 0 15,0 0-15,0 0 0,21-22 16,-21 22-16,21-21 0,0 21 0,0-22 15,42 1-15,-21 21 0,0-22 16,22 22-16,-1 0 0,0 0 0,22-21 16,-22 42-16,1-22 15,20 1-15,-21 0 0,1 21 0</inkml:trace>
  <inkml:trace contextRef="#ctx0" brushRef="#br0" timeOffset="156012.04">3556 14605 0,'0'0'0,"21"0"0,0 21 0,0-21 16,1 0-16,-1 0 0,0 0 15,0 0-15,0 0 0,0-21 16,1 0-16,-1 0 16,0-22-16,-21 22 15,21 0-15,-21 0 0,0 0 16,0 0-16,0-22 0,0 22 0,0 0 15,0 0-15,-21 0 0,0-1 16,0 1-16,-1 21 0,1 0 0,-21 0 16,21 0-16,-22 0 0,22 21 0,0 1 15,0-1-15,-21 21 0,20-21 16,22 22-16,-21-1 0,21 0 16,-21 1-16,21-1 0,0-21 0,0 21 15,0 1-15,0-22 0,0 0 0,21 0 16,0 0-16,1 1 0,-1-22 15,0 0-15,0 21 0,0-21 0,22 0 16,-22 0-16,21 0 16,0 0-16,-20-21 0,20-1 0,0 22 15,-21-42-15,22 21 0,-1 0 0,0-22 16</inkml:trace>
  <inkml:trace contextRef="#ctx0" brushRef="#br0" timeOffset="156272.07">4318 13970 0,'0'0'0,"0"-42"16,-21 21-16,21-1 0,-21 1 16,-1 21-16,1 21 15,21 1-15,0 20 16,-21-21-16,21 21 0,0 1 16,0-1-16,0 22 0,0-22 15,0 21-15,0 1 0,0-22 0,0 22 16,0-22-16,-21 22 0,21-22 15,-21 0-15,21 1 0,0-1 0,-21-21 16,21 0-16,0 22 0,0-22 16,0 0-16,21-21 15,0 0-15,0 0 0,0-21 16,0 0-16,1-1 0</inkml:trace>
  <inkml:trace contextRef="#ctx0" brushRef="#br0" timeOffset="156651.23">4530 14499 0,'21'0'62,"0"-21"-62,0 0 0,0 21 0,-21-21 16,21 0-16,1-1 0,-1 1 15,-21 0-15,0 0 0,0 0 0,0 0 16,0-1 0,-21 22-16,-1 0 15,1 0-15,0 0 0,0 22 16,0-1-16,-22 0 0,22 0 0,0 21 16,0-20-16,21 20 0,-21 0 0,21-21 15,-21 22-15,21-1 0,0-21 16,0 0-16,0 22 0,0-22 0,0 0 15,21 0-15,0 0 0,0-21 16,-21 22-16,42-22 0,-20 0 16,-1 0-16,21 0 0,-21 0 0,22 0 15,-1 0-15,0-22 0,1 1 16,-1 0-16,0 0 0,1 0 0,-1-22 16</inkml:trace>
  <inkml:trace contextRef="#ctx0" brushRef="#br0" timeOffset="157127.45">5270 14245 0,'0'0'16,"0"-21"-16,-21 21 16,0 0-16,0 0 0,21 21 15,-21 0-15,0 1 0,21-1 16,-22 21-16,22-21 0,0 22 16,0-1-16,0-21 0,0 21 0,0 1 15,0-22-15,0 0 0,0 21 16,0-20-16,0-1 0,0 0 15,22-21-15,-1 21 0,0-21 0,0 0 16,0 0-16,0 0 0,1 0 0,20 0 16,-21 0-16,21-21 0,1 0 15,-1 0-15,0-1 0,43-20 16,-64 0-16,22 21 0,-1-22 16,-21 1-16,0 0 0,0-1 0,1 1 15,-1 0-15,-21-1 0,0 1 0,0 0 16,0-1-16,0 1 0,0 0 15,0-1-15,0 22 0,0 0 16,-21 21 0,21 21-1,-22 21-15,22-20 0,-21 20 0,21 0 16,0 1-16,0-1 0,0 0 16,0 22-16,-21-22 0,21 22 0,0-22 15,0 0-15,0 1 0,0-22 16,0 21-16,0-21 0,0 0 0,0 1 15,21-1-15,0-21 0,1 0 16,-1 0-16,0 0 16,0 0-16,0 0 0,-21-21 0,0-1 15,21 1-15,-21 0 0</inkml:trace>
  <inkml:trace contextRef="#ctx0" brushRef="#br0" timeOffset="157307.43">5630 14330 0,'-21'0'16,"42"0"-16,-63 0 0,63 0 31,0 0-15,0 0-16,22 0 0,-22 0 16,21 0-16,1-21 0,-1 21 15,0-21-15,1 21 0,-1-22 0,0 22 16,1-21-16</inkml:trace>
  <inkml:trace contextRef="#ctx0" brushRef="#br0" timeOffset="157752.94">6604 14034 0,'0'0'0,"0"-22"0,0 1 0,0 0 16,0 0-16,0 0 15,0 0-15,0-1 0,0 44 32,0-1-32,0 0 0,0 0 15,0 21-15,0-20 0,0 20 16,0-21-16,0 21 0,0 1 16,0-1-16,0 0 0,0 1 0,0-1 15,0-21-15,0 22 0,0-22 0,0 21 16,0-21-16,0 0 0,0 1 15,0-1-15,21-21 16,-21-21 0,0-1-16,0 1 15</inkml:trace>
  <inkml:trace contextRef="#ctx0" brushRef="#br0" timeOffset="158280.64">6604 14288 0,'0'-106'16,"0"212"-16,0-255 0,0 128 0,0 0 15,0 0-15,0-21 0,21 20 0,0 1 16,0 0-16,1 0 0,-1 21 16,0-21-16,21 0 0,1 21 0,-22 0 15,21 0-15,0 0 0,1 0 0,-22 0 16,21 21-16,-21 0 0,22 0 16,-22 0-16,-21 0 0,0 22 0,21-22 15,-21 0-15,0 21 0,-21-20 16,0 20-16,0-21 0,-1 0 0,-20 22 15,0-22-15,-1 0 0,1 0 0,-21 0 16,41 0-16,-20-21 16,21 22-16,-21-22 0,20 0 15,22-22 1,0 1 0,22 21-16,-22-21 0,42 0 0,-21 21 15,0-21-15,22 21 0,-1 0 16,0 0-16,1 0 0,-22 0 0,21 0 15,0 21-15,1 0 0,-1-21 16,0 21-16,-20 22 0,-1-22 0,21 0 16,-42 0-16,0 21 0,21-20 15,-21-1-15,0 0 0,0 0 0,-21 0 16,0 0-16,0 1 0,-64 20 16,43-21-16,21-21 0,-43 21 15,22 0-15,-1-21 0,1 0 16,21 0-16,-21 0 0,-1 0 0,22 0 15,0 0-15,0 0 0,0 0 0,21-21 16,0 0-16,0 0 16,0 0-16,21 0 15,0 21-15,21-22 0,-21 1 0,22 0 16,-1 0-16,-21 0 0,43 0 16,-22-22-16</inkml:trace>
  <inkml:trace contextRef="#ctx0" brushRef="#br0" timeOffset="158891.79">7514 14182 0,'0'0'0,"0"21"31,0 0-31,0 0 0,0 0 16,0 1-16,0-1 0,0 0 16,0 21-16,0-21 0,0 1 0,0-1 15,0 21-15,0-21 0,0 0 16,0 1-16,0-1 0,0 0 0,0 0 15,21-21-15,0 21 0,1-21 0,-1 0 16,0 0-16,21 0 0,-21 0 16,22 0-16,-22 0 0,21 0 15,43-42-15,-43 21 0,-21 0 16,22-1-16,-22-20 0,0 21 16,0 0-16,0-22 0,1 22 0,-22-21 15,0 21-15,0-22 0,0 22 0,0 0 16,0 0-16,0 0 0,-22 42 47,22 21-47,-21-21 0,21 22 15,-21-1-15,21 22 0,0-22 0,0 21 16,-21 1-16,21-1 0,-21-20 0,21 20 16,0 1-16,0-1 0,-21 1 15,21-1-15,-22 1 0,22 20 0,0-20 16,0-1-16,0 22 0,0-21 15,0-1-15,22 1 0,-22-1 0,21-21 16,0 22-16,0-1 0,-21-20 0,21-1 16,0 22-16,1-43 0,-22 21 15,0 0-15,21-20 0,-21-1 0,0 0 16,0 0-16,-21-21 16,-1 21-16,1-21 0,0 0 0,-21 0 15,21-21-15,-22 21 0,-20-21 0,20-21 16,1 20-16,-21 1 0,-1-21 15,22 21-15,-22-22 0,22 1 16,0 21-16,-22-21 0,22 20 0,-1-20 16,1 21-16,21-21 0,-21 20 0,20-20 15,1 0-15,21-1 0,0 1 16,0 0-16,0-1 0</inkml:trace>
  <inkml:trace contextRef="#ctx0" brushRef="#br0" timeOffset="159344.13">8213 13907 0,'0'0'0,"0"-22"16,42-62 0,-42 63-16,21 21 15,-21-22-15,0 44 16,0-1-1,21 0-15,-21 0 0,21 21 0,-21-20 16,22 20-16,-1 0 0,-21 1 16,21-1-16,-21 0 0,0 1 0,21-1 15,0 43-15,-21-64 16,0 21-16,21-21 0,-21 0 0,0 1 16,22-1-16,-22 0 15,21-21-15,0 0 16,0-21-16,0 0 15,-21-1-15,21 1 0,1 0 0,-1-21 16,0 21-16</inkml:trace>
  <inkml:trace contextRef="#ctx0" brushRef="#br0" timeOffset="159588.01">8932 13695 0,'0'-21'0,"0"42"0,0-63 15,0 20-15,0 1 0,-21 21 16,0 21-16,-21 1 0,20-1 15,1 21-15,0 0 0,0 1 16,0-1-16,0 0 0,-1 22 16,1-22-16,0 1 0,21-1 0,-21 0 15,0 1-15,21-22 0,0 21 16,0 0-16,0-20 0,0-1 0,0 0 16,0 0-16,0 0 0,0 0 15,21-21-15,0 0 16,0 0-16,0 0 0,1-21 0,20 0 15,-21 0-15,21 0 0,1 0 16</inkml:trace>
  <inkml:trace contextRef="#ctx0" brushRef="#br0" timeOffset="159788.06">9165 13949 0,'0'0'16,"0"-21"-16,0 42 31,-21 0-31,21 0 0,-21 0 0,21 1 15,-21 20-15,21-21 0,0 0 16,0 0-16,0 22 0,0-22 0,-22 0 16,22 0-16,0 0 0,0 1 15,0-1-15,0 0 16,22-21-16,-1 0 16,0-21-16,-21 0 0</inkml:trace>
  <inkml:trace contextRef="#ctx0" brushRef="#br0" timeOffset="159980.04">9271 13843 0,'0'0'15,"0"-21"-15,-21 0 0,21 0 0,-21-1 16,-1 22-16,1 0 0,21-21 16,-21 21-16,0 0 0,0 0 15,21 21-15,0 1 16,21-1-16,0-21 15,0 21-15,0 0 0,1-21 16,-1 21-16,0-21 0,0 0 16,21 0-16</inkml:trace>
  <inkml:trace contextRef="#ctx0" brushRef="#br0" timeOffset="160369.03">9715 13907 0,'0'0'0,"22"0"0,-1 0 16,-21-22-16,-21 22 31,-1 0-31,1 0 0,0 0 16,0 22-16,0-22 0,-22 21 0,22-21 15,0 21-15,0 0 0,0 0 16,0 0-16,-1-21 0,22 22 16,0-1-16,0 0 0,0 0 15,0 0-15,22-21 16,20 0-16,-21 0 0,0 0 0,22 21 15,-22-21-15,21 0 0,-21 0 16,0 22-16,22-22 0,-22 21 0,0 0 16,-21 0-16,0 0 15,0 0-15,-21 1 16,0-1-16,0-21 0,-1 21 0,1 0 16,-21-21-16,21 21 0,-22-21 15,22 0-15,-21 0 0,21 21 16,0-21-16,-22 0 0,43-21 31,0 0-31,21 0 16,1 0-16,20 0 0,-21-1 0,0 1 15</inkml:trace>
  <inkml:trace contextRef="#ctx0" brushRef="#br0" timeOffset="160591.16">10033 13949 0,'21'0'0,"-42"0"0,42 21 31,-21 0-15,0 0-16,0 22 0,0-22 15,0 0-15,0 0 0,0 0 0,0 1 16,0-1-16,0 0 0,0 0 16,0 0-16,0 0 0,-21 1 15,21-1-15,0-42 31,0-1-15,21 1-16</inkml:trace>
  <inkml:trace contextRef="#ctx0" brushRef="#br0" timeOffset="160776.04">10181 13780 0,'0'0'0,"0"-22"0,0 1 0,-21 0 16,0 21-16,0 0 0,-1 0 15,1 0-15,0 0 16,0 0-16,21 21 0,0 0 16,0 1-1,21-22-15,-21 21 16,21-21-16,0 0 0,1 0 16,-1 0-16</inkml:trace>
  <inkml:trace contextRef="#ctx0" brushRef="#br0" timeOffset="161279.6">10583 13547 0,'0'0'0,"-21"0"31,0 21-15,21 21-16,-21-21 0,21 22 15,0-1-15,0-21 0,0 22 0,0-1 16,0 0-16,0 1 0,0-1 0,0 0 15,0-21-15,0 22 16,0 20-16,0-42 0,0 1 0,0 20 16,0-21-1,0 0 1,0-42 15,0 0-31,0 0 0,0 0 16,0-1-16,0 1 0,21 0 0,0 0 15,-21 0-15,21 0 0,0-22 16,1 22-16,41-21 16,-42 21-16,22-1 0,-22 22 0,21 0 15,0 0-15,-20 0 0,20 0 16,-21 0-16,21 22 0,-20-1 0,-1 0 16,0 0-16,0 21 0,0-20 15,-21-1-15,0 0 0,0 21 0,0-21 16,-21 1-16,0-1 0,-21 0 0,-1 0 15,1 21-15,0-20 0,-1-22 16,1 21-16,0 0 0,-1 0 0,22-21 16,-21 0-16,21 0 0,-1 21 0,1-21 15,21-21 1,0 0-16,0 0 0,21 0 16,1-22-16</inkml:trace>
  <inkml:trace contextRef="#ctx0" brushRef="#br0" timeOffset="161535.46">11388 13483 0,'0'0'16,"0"-21"-16,21 21 0,-21 21 16,0 0-16,0 22 0,0-22 15,-21 21-15,21 1 0,0 20 16,0-21-16,-22 1 0,22-1 0,-21 0 15,21 1-15,-21-1 16,21-21-16,0 22 0,0-22 0,0 21 16,0-21-16,0 0 0,0 1 15,0-1 1,21-21-16,0 0 16,1 0-16,-1-21 0,0 21 0</inkml:trace>
  <inkml:trace contextRef="#ctx0" brushRef="#br0" timeOffset="161912.24">11620 13949 0,'-21'0'31,"21"21"-15,21-21-1,1 0 1,-1 0-16,0 0 0,0 0 15,21 0-15,-20 0 0,-1-21 0,21 21 16,-21-21-16,22 21 0,-22-21 16,0 21-16,0-22 0,-21 1 0,0 0 15,0 0 1,-21 21-16,-21 0 16,20 0-16,1 0 0,-21 0 0,0 21 15,20 0-15,1 0 0,-21 1 16,21-1-16,0 21 0,21-21 15,0 22-15,-22-22 0,22 0 16,0 21-16,0-21 0,0 1 0,0-1 16,22 0-16,-1 0 0,0 0 15,0-21-15,0 0 0,22 0 0,-22 0 16,0 0-16,21 0 0,-21 0 16,22-21-16,-22 21 0,21-21 0</inkml:trace>
  <inkml:trace contextRef="#ctx0" brushRef="#br0" timeOffset="162320.01">12234 13504 0,'0'0'0,"0"-21"0,21 21 15,1-21-15,-1 21 0,21-21 16,-21 21-16,0 0 0,22 0 0,-1-21 16,22 21-16,-22 0 0,0-21 15,-21 21-15,22 0 0,-1 0 16,22-22-16,-43 22 0,0 0 16,21 0-16,-42-21 31,-21 21-31,0 0 0</inkml:trace>
  <inkml:trace contextRef="#ctx0" brushRef="#br0" timeOffset="162535.88">12615 13377 0,'-21'43'31,"21"-1"-31,0-21 0,0 0 0,0 22 15,0-1-15,0 0 0,0 1 0,0 20 16,0-20-16,0-1 16,0 0-16,0 1 0,0-1 0,0-21 15,0 21-15,0-20 0,0-1 0,0 0 16,0 0-16,21-21 16</inkml:trace>
  <inkml:trace contextRef="#ctx0" brushRef="#br0" timeOffset="162927.66">12827 13864 0,'-21'0'16,"42"0"15,0 0-31,0 0 15,0 0-15,22 0 0,-22 0 16,0 0-16,0-21 0,22 21 0,-22-21 16,0 21-16,0-21 0,0 0 0,0 21 15,-21-22-15,0 1 16,0 0-16,-21 0 0,0 21 16,0 0-16,0 0 0,0 0 15,-1 0-15,1 0 0,0 0 0,-21 21 16,21 0-16,-1 0 0,22 22 15,-21-22-15,21 0 0,-21 21 16,21-20-16,0 20 0,0-21 0,0 0 16,0 0-16,0 1 0,0-1 15,0 0-15,0 0 0,21-21 0,0 21 16,1-21-16,-1 0 0,0 0 16,0 0-16,0 0 0,22 0 15,-22 0-15,0-21 0,0 21 0</inkml:trace>
  <inkml:trace contextRef="#ctx0" brushRef="#br0" timeOffset="163448.93">13377 13801 0,'21'-21'15,"-42"42"-15,42-64 0,-21 22 0,22 0 16,-1 0-16,-21 0 0,21 0 0,0 21 16,0-22-16,0 22 15,1 0-15,-1 0 0,0 0 0,0 0 16,0 22-16,0-1 0,-21 21 15,22-21-15,-22 22 0,0-22 16,21 21-16,-21 0 0,0-20 16,0 20-16,0-21 0,0 21 0,-21-20 15,-1-1-15,-62 42 16,63-42-16,-1-21 0,1 22 16,0-22-1,42 0 1,-21-22-16,21 1 15,1 21-15,-1-21 0,0 0 16,0 0-16,0-22 0,0 22 0,22 0 16,-22-21-16,0 21 0,0-22 0,0 1 15,1 0-15,-1 20 0,0-20 16,0 21-16,0-21 0,-21 20 0,0 1 16,0 42 15,0 1-31,0-1 0,-21 0 0,0 21 15,21-21-15,-21 22 0,21-22 16,0 21-16,0-21 0,0 1 0,0-1 16,0 21-16,0-21 0,0 0 15,0 1-15,0-1 0,0 0 16,21-21-16,0 0 16,0 0-16,0 0 15,1 0-15,-1 0 0,0 0 0,0 0 16,0-21-16,0 0 0,22-1 0,-22 1 15</inkml:trace>
  <inkml:trace contextRef="#ctx0" brushRef="#br0" timeOffset="163719.78">14351 13483 0,'0'-42'0,"0"84"0,0-126 0,0 62 16,0 1-16,0 0 0,0 0 15,0 0-15,-21 42 16,21 0-16,0 0 15,-21 0-15,-1 1 0,22 20 16,-21 0-16,21 22 0,0-22 0,0 0 16,-21 22-16,21-22 15,-21 1-15,21-1 0,-21 0 0,21 1 16,0-22-16,0 21 0,0-21 0,0 0 16,-21 1-16,21-1 0,0 0 15,0 0-15,21-21 31,0 0-31,0-21 16,0 21-16,-21-21 0</inkml:trace>
  <inkml:trace contextRef="#ctx0" brushRef="#br0" timeOffset="163939.65">14245 13737 0,'0'0'0,"0"-21"16,21 21 0,0 0-16,1 0 0,-1 0 15,0-21-15,0 21 0,0 0 0,0 0 16,1-21-16,20 21 0,-21-21 16,0 21-16,22 0 0,-22 0 0,0-22 15,0 22-15,0-21 0,0 21 16,1 0-16,-22-21 0</inkml:trace>
  <inkml:trace contextRef="#ctx0" brushRef="#br0" timeOffset="164207.98">15007 13399 0,'21'0'15,"-42"0"1,0 0-16,0 21 15,21 0-15,-21 0 0,-1 21 16,22-20-16,0 20 0,-21 0 16,21 1-16,-21-1 0,21 0 15,0-21-15,0 22 0,0-1 0,0-21 16,0 22-16,0-22 0,0 0 16,0 0-16,0 0 0,0 0 0,21 1 15,0-1-15,1-21 0,-1 0 16,0 0-16,42 0 15,-41 0-15,-1 0 0</inkml:trace>
  <inkml:trace contextRef="#ctx0" brushRef="#br0" timeOffset="164544.79">15388 13441 0,'0'0'0,"0"-21"16,21 21 0,0 0-16,1 0 0,20 0 15,-21 0-15,21 0 0,1 0 0,-22 0 16,21 21-16,-21 0 0,22 0 16,-22 22-16,-21-22 0,0 21 0,0 0 15,0 1-15,0-1 0,0 0 0,-21 1 16,21-22-16,-21 21 0,-22-21 15,22 22-15,0-22 0,-21 0 0,20 0 16,1 0-16,-21 1 16,0-1-16,42 0 0,-22-21 15,1 21-15,21-42 47</inkml:trace>
  <inkml:trace contextRef="#ctx0" brushRef="#br0" timeOffset="164867.19">16383 13631 0,'-21'0'62,"21"22"-30</inkml:trace>
  <inkml:trace contextRef="#ctx0" brushRef="#br0" timeOffset="165124.04">16404 13970 0,'0'0'0,"0"21"0,0 0 15,0 1-15,0-1 16,0 0-16,-21-21 16,21 21-16,-21-21 0,21 21 0,0 0 15,-21 1-15,-1-22 0,22 21 0,-21-21 16,0 21-16,21 0 15,-21-21-15,21 21 0,-21-21 0,0 0 16,21 21-16,-22-21 16,1 0-16,0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3:08:01.22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1651 1185 0,'21'-21'47,"0"21"-31,-21-21-1,0 0-15</inkml:trace>
  <inkml:trace contextRef="#ctx0" brushRef="#br0" timeOffset="1656.71">360 6244 0,'0'0'0,"-21"0"0,-1-21 0,1 21 15,0 0-15,0 0 0,0 0 16,0 0-16,-1 0 16,1 0-1,21 21 1,0 0-16,0 1 15,21-1-15,1 0 16,-1-21-16,0 21 16,21-21-16,-21 21 0,22 0 0,-1-21 15,0 22-15,22-22 0,-22 0 16,22 0-16,-1 21 0,22-21 0,0 0 16,-1 0-16,1 0 0,21 0 15,21 0-15,-21 0 0,21 0 0,-22 0 16,22 0-16,0 0 15,0 0-15,22-21 0,-22 21 0,148 0 16,-127 0-16,127-22 16,-127 22-16,0 0 0,1-21 15,20 21-15,-21 0 0,0 0 16,22-21-16,-1 21 0,0 0 0,1-21 16,-1 21-16,0-21 0,1 21 0,20 0 15,-21 0-15,1-21 0,-1 21 16,0 0-16,1 0 0,-1 0 0,0 0 15,1-22-15,-1 22 0,-21 0 0,22 0 16,-1 0-16,-21-21 0,21 21 16,1 0-16,-22-21 0,21 21 0,-21-21 15,22 21-15,-22 0 0,21-21 0,-21 21 16,1 0-16,20-21 16,-21 21-16,21 0 0,1-22 0,-22 22 15,21 0-15,-21 0 0,1-21 16,20 21-16,-21 0 0,0 0 0,22-21 15,-22 21-15,0-21 0,0 21 0,0 0 16,0 0-16,1-21 0,-1 21 16,-21 0-16,21 0 0,-21-21 0,21 21 15,-21 0-15,21 0 0,127-22 16,-126 22-16,-22 0 0,0 0 16,21 0-16,-21-21 0,0 21 0,148 0 15,-148 0-15,0 0 16,0 0-16,0 0 0,0-21 15,0 21-15,0 0 0,0 0 0,0 0 16,0-21-16,0 21 0,0 0 16,0 0-16,148-21 0,-148 21 15,0 0-15,127-21 0,-127 21 16,-21 0-16,21-22 0,0 22 16,-21 0-16,21 0 0,0-21 15,-21 21-15,21 0 0,-22 0 0,22-21 16,-21 21-16,148 0 15,-127-21-15,0 21 0,-21 0 0,21-21 16,-21 21-16,21 0 0,106-21 16,-106 21-16,0-22 0,-21 22 15,21 0-15,-22-21 0,1 21 16,0 0-16,0-21 0,21 21 0,-21 0 16,21-21-16,-21 21 0,21 0 0,-22 0 15,1-21-15,-21 21 0,21-21 16,-22 21-16,1 0 0,0-22 0,-22 22 15,1 0-15,-1-21 0,1 21 16,-22 0-16,0-21 0,-20 21 0,20 0 16,-21 0-16,-21-21 15,0 0-15,-42 21 16,21 0-16,-43-21 0,1 21 0,-1 0 16,-21 0-16</inkml:trace>
  <inkml:trace contextRef="#ctx0" brushRef="#br0" timeOffset="2504.23">2752 6668 0,'-43'21'15,"86"-42"-15,-128 42 0,64-21 0,-22 0 0,1 21 16,21-21-16,0 0 0,0 0 16,-1 0-16,1 0 0,42 0 31,22 0-31,-1 0 0,0 0 16,1 0-16,20 0 0,-20 0 15,20 0-15,22-21 0,-22 0 16,43 21-16,106-22 15,-85 1-15,0 0 0,0 21 0,21-21 16,21 0-16,1 0 0,-1-1 16,21 22-16,1-21 0,21 0 0,-1 0 15,1 0-15,21 0 0,-22 21 16,43-22-16,-21 1 0,0 0 0,21 21 16,0-21-16,0 0 0,0 21 0,0-21 15,0-1-15,0 1 0,21 21 16,-21-21-16,43 0 0,-22 21 15,0-21-15,0 0 0,0 21 0,0-22 16,1 1-16,-1 21 0,-21-21 16,21 21-16,-21 0 0,0-21 0,0 21 15,0 0-15,-21 0 0,0-21 16,21 21-16,-22 0 0,1 0 0,-21-21 16,0 21-16,-1-22 0,-20 22 15,20 0-15,-20-21 0,-22 21 16,1 0-16,-22-21 0,-21 21 0,0 0 0,-21-21 15,-22 21-15,-20 0 0,-1 0 16,-20 0-16,-22 0 0,0 0 0,-42 0 31,0 21-31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3:32:27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2963 0,'21'0'47,"0"0"-47,0 0 15,1 0-15,-1 0 0</inkml:trace>
  <inkml:trace contextRef="#ctx0" brushRef="#br0" timeOffset="1343.24">1397 1376 0,'0'0'0,"-21"0"15,0-21-15,-1 21 0,1-21 16,0 21 0,21-22-1,0 1 1,0 0 0,0 0-16,21 0 15,0 21-15,1-21 0,-1 21 16,0 0-16,0-22 0,0 22 0,22 0 15,-22 0-15,0 0 0,0 0 16,0 22-16,0-1 0,1 0 16,-22 0-16,0 21 0,21-20 0,-21 20 15,0 0-15,0-21 0,0 22 16,0-1-16,0-21 0,0 22 0,0-22 16,0 0-16,0 0 0,21 0 15,-21 0-15,21-21 0,0 0 16,0 0-16,1 0 15,-1 0-15,0-21 16,0-21-16,0 21 0,0 0 0,1-1 16,-1-20-16,0 21 0,0 0 15,0-22-15,0 22 0,-21-21 0,22 0 16,-1 20-16,-21-20 0,21 21 16,-21 0-16,0 0 0,0-1 0,0 1 15,0 0-15,0 42 31,0 22-31,0-22 16,0 0-16,0 21 16,0 1-16,0-1 0,0 0 0,0 1 15,0-1-15,0 21 0,0 1 16,0-1-16,0 1 0,0-22 0,21 22 16,0-1-16,-21 1 0,21-1 15,1-20-15,-1 20 0,0 1 0,0-1 16,0 1-16,0-22 0,1 21 15,-22 1-15,21-1 0,-21-20 0,21-1 16,-21 64-16,0-85 16,0 21-16,0-20 0,-21-1 0,0 21 15,-1-42-15,1 21 16,0-21-16,-21 0 0,21 0 0,-22 0 16,1 0-16,0 0 0,-1-21 15,1 0-15,0 0 0,-1 0 0,-20-22 16,20 22-16,1-21 0,0-1 15,-1-20-15,1 21 0,21-1 16,0 1-16,0 0 0,21-1 0,0 1 16,0 0-16,0-1 0,21-41 15,0 62-15,0-20 0,21-21 16,1 20-16,-1 1 0</inkml:trace>
  <inkml:trace contextRef="#ctx0" brushRef="#br0" timeOffset="2323.91">2603 1122 0,'0'0'0,"-21"-42"32,21 20-32,-21 22 0,0 0 0,0 0 15,0 22-15,-1-1 0,1 0 16,21 0-16,-21 21 0,0 1 15,0-22-15,21 21 0,0 22 16,0-22-16,-21 0 0,21 1 16,0-1-16,0 22 0,0-22 0,0 0 15,21 1-15,0-22 0,0 21 16,0-21-16,0 0 0,22-21 0,-22 22 16,21-22-16,-21 0 0,22 0 15,-1 0-15,-21-22 0,22 1 0,-22 0 16,21-21-16,0 21 0,-20-22 15,20 1-15,-21 21 0,0-22 16,0 1-16,1 0 0,-22-1 0,0 1 16,0 21-16,0-21 0,0-1 15,-22 1-15,-20 21 0,21-22 0,0 22 16,0 0-16,-22 0 16,22 0-16,-21 0 0,-1 21 0,22 0 15,-21 0-15,21 21 0,-22 0 16,22 0-16,0 0 0,0 22 0,0-1 15,0 0-15,21-21 0,0 22 16,0-1-16,0 0 0,0 1 0,0-1 16,21 0-16,-21 1 0,21-1 15,0 0-15,0-20 0,0-1 0,22 0 16,-22 0-16,0 0 0,21-21 16,-20 0-16,20 0 0,-21 0 0,21 0 15,-20 0-15,20-21 16,0 0-16,1-21 0,-22 20 0,21-20 15,43-21-15,-43 41 16,0-20-16,1 0 0,-22 21 0,21-22 16,-21 22-16,1-21 0,-1 21 15,0-1-15,-21 1 0,0 0 16,-21 42 15,0 0-31,21 1 0,-22-1 16,1 21-16,21-21 0,-21 22 15,21-22-15,0 21 0,0-21 0,0 22 16,0-22-16,0 21 16,0-21-16,0 0 0,21 22 0,0-43 15,1 21-15,-1 0 0,21-21 16,-21 0-16,0 0 0,22 0 0,-1-21 16,-21 0-16,22 0 0,-1-1 15,0 1-15,-21-21 0,22 21 0,-22-22 16,0 22-16,0-21 0,0 21 15,1-22-15,-22 22 0,0-21 0,0 21 16,0-22-16,0 22 0,0 0 16,0 0-16,-22 21 15,22 21 1,-21 0-16,21 0 0,0 1 16,0 20-16,-21-21 0,21 21 0,0-20 15,0 20-15,0-21 0,0 21 16,0 1-16,0-22 0,0 0 0,0 21 15,21-20-15,-21-1 0,21 0 16,1 0-16,-1-21 0,21 0 0,-21 0 16,0 0-16,22 0 0,-1 0 15,0-21-15,1 21 0</inkml:trace>
  <inkml:trace contextRef="#ctx0" brushRef="#br0" timeOffset="2647.36">5461 1164 0,'0'0'0,"0"-21"0,0 0 16,0 0-16,0 0 0,0-1 16,0 1-16,-21 21 0,21-21 0,-21 21 15,-1 0-15,-20 0 0,21 0 16,0 0-16,-22 0 0,22 21 15,0 0-15,-21 1 0,21 20 0,-22-21 16,22 21-16,0 1 0,0-1 16,0 0-16,-1 1 0,1-1 15,21 0-15,0 1 0,0-1 0,0 0 16,0 1-16,0-22 0,0 21 16,21-21-16,1 22 0,-1-22 0,21 0 15,-21-21-15,22 21 0,-1-21 16,0 0-16,22 0 0,-22 0 0,22-21 15,-1 21-15</inkml:trace>
  <inkml:trace contextRef="#ctx0" brushRef="#br0" timeOffset="3575.46">6223 1312 0,'0'-21'0,"0"42"0,0-63 0,0 21 15,0 0-15,0 0 0,-21-1 16,0 1-16,-1 21 0,1 0 0,0-21 15,0 21-15,0 0 0,0 0 16,-1 21-16,1-21 0,-21 21 0,21 1 16,-22-1-16,22 21 0,0-21 15,-21 22-15,21-22 0,-1 21 0,1 0 16,0 1-16,0-22 0,21 21 16,0 1-16,0-1 0,0-21 0,0 0 15,0 22-15,21-22 0,0 0 16,0-21-16,1 21 0,-1-21 15,21 0-15,-21 0 0,22 0 0,-22 0 16,0-21-16,21 0 0,-21 0 16,22-1-16,-22 1 0,0 0 0,0 0 15,0-21-15,1 20 0,-1-20 16,0 21-16,-21-21 0,21 20 0,-21-20 16,0 21-16,0 0 0,0 0 0,0-1 15,0 1-15,0 42 31,0 1-31,0-1 16,-21 0-16,21 0 0,0 21 16,0-20-16,0 20 0,0-21 15,0 0-15,0 22 0,0-22 0,0 0 16,21 0-16,-21 0 0,21 0 0,0 1 16,1-1-16,-1-21 0,0 0 15,0 0-15,21 0 0,-20 0 0,20-21 16,-21-1-16,21 22 0,-20-21 15,20 0-15,-21-21 0,21 21 0,-20-1 16,-1 1-16,-21 0 0,21 0 16,-21-21-16,0 20 0,0 1 0,0 0 15,0-21-15,0 21 0,0-1 16,-21 22 0,21 22-1,0-1-15,0 0 16,0 0-16,-21 0 0,21 0 0,0 1 15,0 20-15,0-21 0,-22 0 16,22 0-16,0 22 0,0-22 0,0 0 16,0 0-16,-21 0 0,0 1 15,0-44 32,21 1-47,0 0 0,0 0 0,0-21 16,0 20-16,0 1 15,21-21-15,0 0 0,-21 20 0,21-20 16,1 21-16,-1-21 0,21-1 16,-21 1-16,22 21 0,-1 0 0,-21-1 15,21 1-15,1 21 0,-1 0 16,-21 0-16,43 21 0,-22 22 16,-21-22-16,0 21 0,1 1 15,-1-1-15,-21 0 0,0 1 0,0-1 16,0 0-16,0 22 0,0-22 0,0-21 15,0 22-15,-21-22 0,-1 0 16,1 0-16,21 0 0,0 0 16,-21-21-16,21-21 15,0 0-15,0 0 0</inkml:trace>
  <inkml:trace contextRef="#ctx0" brushRef="#br0" timeOffset="5797.3">9165 868 0,'0'0'0,"0"-21"0,-21 0 0,21-22 0,0 22 16,0 0-16,-21 0 0,21 0 16,-21-22-16,21 22 0,-22 0 0,22 0 15,-21 0-15,0 21 16,0 0-16,0 0 0,0 0 0,-1 0 15,-20 0-15,21 0 0,-21 0 16,-1 21-16,1 0 0,0 21 16,-1-21-16,1 43 0,21-22 0,-22 22 15,22-1-15,-21 22 0,21-22 16,0 1-16,21-1 0,0 1 0,0-1 16,0 1-16,0-1 0,0-20 15,0 20-15,0-20 0,42-1 0,-21 0 16,0-21-16,22 1 0,-1-1 15,21 0-15,-20-21 0,-1 0 0,22 0 16,-22 0-16,21-21 0,-20 0 16,20-1-16,-20 1 0,20-21 0,-21 21 15,22-22-15,-22 1 0,1 0 16,-1-1-16,0-20 0,1 21 16,-22-22-16,0 22 0,0-22 0,-21 1 15,0-1-15,0 1 0,0-1 16,-21 1-16,0 20 0,0-20 0,-22 21 15,22-1-15,-21 1 0,-22 21 16,22-22-16,0 22 0,-22 21 0,22 0 16,-22 0-16,1 0 0,20 21 15,-20 1-15,21-1 0,-22 21 0,22 0 16,21 1-16,-22 20 0,22 1 16,0-1-16,21 1 0,0 20 15,0-20-15,0-22 0,0 22 16,21-22-16,0 22 0,0-22 0,22 0 15,-22-21-15,21 22 0,-21-22 16,22 0-16,-1 0 0,0 0 0,22-21 16,-22 0-16,1 0 0,20 0 15,-21 0-15,22 0 0,-1-21 0,-20 0 16,20 0-16,1 0 0,-1 0 0,1-22 16,-1 22-16,1-21 0,-22-1 15,22 22-15,-22-21 0,-21 0 0,21-1 16,-20 22-16,-22-21 0,0 21 15,21-1-15,-21 1 16,0 42 0,0 1-16,0-1 15,-21 0-15,21 0 0,0 21 16,0-20-16,-22 20 0,22 0 0,0-21 16,-21 1-16,21 20 0,0-21 0,0 0 15,0 22-15,0-22 0,0 0 16,-21 0-16,21 0 0,0 0 15,0-42 32,0 0-47,0 0 0,0 0 16,21-22-16,-21 22 0,21-21 0,1 21 16,-22-22-16,21 22 0,0-21 15,0 21-15,0 0 0,0-1 0,1 1 16,-1 0-16,0 21 15,0 0-15,0 0 0,0 0 16,-21 21-16,22 0 0,-22 22 16,0-22-16,21 0 0,-21 21 0,21-20 15,-21 20-15,21-21 0,-21 21 16,21-20-16,-21-1 0,0 21 0,21-21 16,1 0-16,-22 1 0,21-1 15,-21 0-15,21-21 0,0 21 0,0-21 16,0 0-16,1 0 15,-1 0-15,0-21 0,0 0 16,21 0-16,-20-1 0,-1 1 0,21 0 16,-21-21-16,22 21 0,-22-22 15,0 1-15,21 0 0,-21-1 0,1-20 16,-22 20-16,21-20 0,-21 21 16,21-22-16,-21 1 0,0-43 15,0 63-15,0 22 0,0-21 16,0 21-16,0 0 0,0-22 15,-21 43 1,0 21-16,21 22 16,-22-22-16,22 21 0,0 22 0,0-1 15,0-20-15,-21 20 0,21 1 16,0-1-16,0-21 0,0 22 0,0-22 16,0 1-16,0-1 0,0 0 15,0 1-15,0-22 0,0 21 0,21-21 16,-21 0-16,22 1 0,-1-22 0,0 0 15,0 0-15,0 0 0,0 0 16,1 0-16,20 0 0,-21-22 0,21 1 16,-20 0-16,20 0 0,-21 0 15,0 0-15,22-1 0,-22 1 0,0 0 16,0 0-16,0 0 0,-21 0 16,21-1-16,1 22 15,-22 22 16,0-1-31,0 0 0,0 0 16,0 0-16,0 0 0,0 1 16,0-1-16,0 0 0,0 0 0,21-21 15,-21 21-15,21-21 0,-21 21 16,21-21-16,0 0 0,0 0 16,1 0-16,-1 0 0,21-21 15,-21 0-15,0 0 0,1 21 16,-1-21-16,21 0 0,-21-22 15,0 22-15,1 0 0,-1 0 0,0-22 16,-21 22-16,0 0 0,21 0 16,-21 0-16,0 0 0,0 42 31,0 0-31,0 21 16,0-21-16,0 1 15,0 20-15,0 0 0,0-21 0,0 22 16,0 20-16,0-20 0,0 20 15,0-21-15,0 22 0,0-1 16,0 1-16,-21-1 0,21 1 0,0 21 16,0-22-16,0 22 0,-21-1 0,21 1 15,-21 0-15,21-1 0,0 1 16,0 0-16,-22-1 0,1-20 0,21 21 16,-21-1-16,21-20 0,-21-1 0,21 1 15,0-1-15,0 1 0,-21-22 16,0 0-16,-1-20 0,1 20 0,0-21 15,0 0-15,0-21 0,-22 0 0,22 0 16,-21 0-16,0 0 0,-1-21 16,1 0-16,-22-21 0,43-1 0,-21 1 15,0-22-15,20 1 0,-20-22 16,21 22-16,21-22 0,0 22 16,0-22-16,0 0 0,0 1 0,42-170 15,1 127 1,-22 42-16,21 43 0,-21-22 15,22 1-15,-22-1 0,0 22 0,42-85 16,-41 84-16,-1-20 0</inkml:trace>
  <inkml:trace contextRef="#ctx0" brushRef="#br0" timeOffset="6571.29">13398 1164 0,'0'0'15,"22"0"-15,-22-21 0,21 0 0,0 21 16,-21-21-16,21 0 0,0-1 16,0-20-16,1 21 0,-1 0 15,0-22-15,0 22 0,-21 0 16,0-21-16,0 21 0,0-1 0,0 1 16,0 0-16,0 0 0,-21 0 15,0 21-15,0 0 0,-1 0 0,-20 0 16,21 0-16,-21 0 0,-1 0 0,-20 0 15,20 0-15,1 21 0,0 0 16,-1-21-16,22 21 0,-21 0 0,21 1 16,0 20-16,21-21 0,0 0 15,0 22-15,0-22 0,0 21 0,21 0 16,21-20-16,-21 20 0,22-21 16,-1 21-16,0-20 0,1 20 0,-1-21 15,0 21-15,1-20 0,-1-1 16,-21 21-16,21-21 0,-20 0 15,-1 22-15,-21-22 0,0 0 0,0 0 16,0 22-16,-43-22 0,22 0 16,-21-21-16,0 21 0,-22 0 0,22-21 15,-22 0-15,1 0 0,-1 0 16,1-21-16,-1 0 0,22 0 0,0 0 16,-1-1-16,1 1 0,0 0 0,20 0 15,1 0-15,0 0 16,21-22-16,0 22 0,0 0 0,0 0 15,0 0-15,0-1 0,0 1 16,21 0-16,0 21 0,22-21 0,-1 0 16,0 21-16,1-21 0,20 21 15,1 0-15,-1 0 0</inkml:trace>
  <inkml:trace contextRef="#ctx0" brushRef="#br0" timeOffset="6939.6">13970 1291 0,'21'21'0,"-42"-42"0,63 42 31,-21-21-31,1-21 0,-22 0 0,21 21 16,0-21-16,0 0 16,0 0-16,0-1 0,1 1 0,-1 0 15,0 0-15,0 21 0,-21-21 0,0 0 16,0-1-16,0 1 0,0 0 15,-21 0-15,0 21 0,-43 0 16,43 0-16,-21 0 0,21 21 16,-22 0-16,22 0 0,-21 1 0,21 20 15,-1-21-15,1 21 0,0 1 16,0-1-16,21-21 0,-21 22 0,21-1 16,0-21-16,0 21 0,0-20 15,0-1-15,21 21 0,0-21 0,0-21 16,0 21-16,1-21 0,-1 0 15,21 0-15,0 0 0,1 0 16,-1-21-16,0 0 0,22 0 0,-22 0 16,1 0-16,-1-22 0,21 22 15</inkml:trace>
  <inkml:trace contextRef="#ctx0" brushRef="#br0" timeOffset="7188.02">14711 635 0,'0'0'16,"0"-42"-16,0-1 0,0 1 0,0 21 15,0 0-15,0 42 32,0 0-32,0 21 0,0 1 0,0-1 15,0 22-15,0-1 0,-21 1 0,21-1 16,0 22-16,-22-22 0,22 1 16,0-1-16,0-20 0,0 20 0,-21-21 15,21 1-15,-21-1 0,21-21 16,0 0-16,0 1 0,0-1 0,0 0 15,21-21 1,0 0-16,1-21 16,-1 0-16,0-1 0</inkml:trace>
  <inkml:trace contextRef="#ctx0" brushRef="#br0" timeOffset="7523.75">14922 1185 0,'0'22'31,"22"-22"-15,-1 0-16,0 0 15,0 0-15,0 0 0,0-22 16,1 1-16,-1 21 0,21-21 0,-21 0 16,0 21-16,1-21 0,-22-22 15,0 22 1,0 0-16,-22 21 15,1 0-15,0 0 0,-21 0 16,21 0-16,-22 21 0,1 0 16,21 1-16,0-1 0,-22 0 0,22 21 15,0-21-15,21 22 0,0-22 0,-21 21 16,21 1-16,0-22 16,0 0-16,0 0 0,0 0 15,21-21-15,0 21 0,0-21 0,0 0 16,22 0-16,-22 0 0,21 0 0,1 0 15,-1-21-15</inkml:trace>
  <inkml:trace contextRef="#ctx0" brushRef="#br0" timeOffset="8019.05">15790 1037 0,'0'-21'16,"0"42"-16,0-63 0,0 21 0,0 0 15,-21 21 1,0 0-16,0 0 0,0 21 0,-1 0 15,1 0-15,0 0 0,0 0 16,0 1-16,0 20 0,-1 0 0,1-21 16,21 22-16,0-1 0,0-21 0,0 0 15,0 22-15,0-22 0,21 0 16,1 0-16,-1-21 0,0 21 16,0-21-16,21 0 0,-20 0 0,20 0 15,-21 0-15,21 0 0,1 0 16,-22 0-16,21-21 0,1 0 0,-22 0 15,21 0-15,0 0 0,-20-1 16,20-20-16,-21 21 0,21-21 0,-20-1 16,-1-20-16,0 20 0,0-20 15,0-1-15,0 22 0,1-21 0,-1 20 16,-21 1-16,0-22 0,0 43 16,21-21-16,-21 21 0,0 0 15,0-1-15,0 44 16,-21-1-1,0 0-15,21 21 0,-22 1 0,1 20 16,21-21-16,-21 22 0,21-1 16,-21-20-16,21 20 0,-21 1 0,21-22 15,0 0-15,0 1 0,0-1 16,0 0-16,0-20 0,0-1 16,0 0-16,0 0 0,0 0 0,21-21 15,0 0-15,0 0 0,0 0 16,1 0-16,-1-21 0,0 0 15</inkml:trace>
  <inkml:trace contextRef="#ctx0" brushRef="#br0" timeOffset="8191.4">16214 974 0,'0'0'0,"-22"0"0,22-21 0,-21 21 0,42 0 47,1-22-47,-1 22 16,21-21-16,0 21 0,22-21 0,-1 21 15</inkml:trace>
  <inkml:trace contextRef="#ctx0" brushRef="#br0" timeOffset="8458.64">18224 445 0,'0'0'15,"22"0"-15,-22 21 16,0 0 0,0 0-16,-22 0 0,1 22 0,0-1 15,21 0-15,-21 1 16,21 20-16,0-21 0,-21 22 0,0-1 15,21-20-15,0-1 0,0 0 16,-22 1-16,22-1 0,-21 0 0,21 1 16,0-22-16,-21 0 0,21 0 15,0 0-15</inkml:trace>
  <inkml:trace contextRef="#ctx0" brushRef="#br0" timeOffset="9107.64">17695 889 0,'0'0'0,"-21"0"0,42 0 31,0 0-15,22 0-16,-22 0 0,21 0 0,1-21 15,-1 21-15,21 0 0,-20-21 16,20 0-16,1-1 0,-1 1 0,22 0 15,-22 0-15,1 0 0,-1 0 0,-20-1 16,20-20-16,-20 21 0,-1-21 16,-21 20-16,0-20 0,0 0 0,-21 21 15,22-1-15,-22 1 16,0 0-16,0 0 0,-22 42 31,1 0-31,0 0 0,0 22 0,21-1 16,-21 0-16,0 1 0,-1-1 15,1 22-15,21-22 0,-21 21 0,0-20 16,21 20-16,-21-20 0,21-1 16,0 0-16,0 1 0,-21-1 0,21-21 15,-22 21-15,22-20 0,0-1 16,-21 0-16,21 0 0,0-42 47,0 0-47,0 0 0,0-1 15,0-20-15,21 0 0,1-1 16,-1 1-16,0 0 0,21-22 0,1 22 16,-22 0-16,21-1 0,0 1 15,1 21-15,-22 0 0,21-1 0,-21 22 16,1 0-16,20 0 16,-21 22-16,-21 20 0,0-21 0,21 21 15,-21 1-15,0-1 0,21 0 16,-21 1-16,0-1 0,0 0 0,0 1 15,0-1-15,0-21 0,-21 0 0,21 22 16,-21-22-16,21 0 16,0 0-16,0 0 0,0-42 47,21 0-47,0 0 0</inkml:trace>
  <inkml:trace contextRef="#ctx0" brushRef="#br0" timeOffset="9459.79">19135 1016 0,'21'0'15,"0"0"1,0 0-16,0 0 16,0-21-16,1 21 0,-1-21 15,0 21-15,21-21 0,-21 21 0,22-22 16,-22 1-16,21 0 0,1 0 15,-22-21-15,-21 20 16,0 1-16,0 0 0,0 0 0,-21 21 16,-1 0-1,1 21-15,0 0 0,-21 22 0,21-1 16,-22 0-16,22 1 16,-21-1-16,21 0 0,-1 1 0,1-1 15,21 21-15,0-20 16,0-22-16,0 0 0,0 0 0,21 0 15,22-21-15,-22 0 0,21 0 0,1 0 16,-1 0-16,21 0 0,1 0 16,-1 0-16,-20-21 0,20 0 0,1 0 15,-22 0-15,22-22 0,-22 22 16,0 0-16</inkml:trace>
  <inkml:trace contextRef="#ctx0" brushRef="#br0" timeOffset="10635.85">2963 2942 0,'-21'-42'16,"21"21"-16,0 0 15,0-1 1,21 22 0,0 22-16,1-1 15,-1 0-15,0 21 0,0 1 16,0-1-16,0 21 0,1-20 0,-1 20 15,0 1-15,-21-1 0,21 1 16,-21-22-16,0 22 0,0-22 16,0 0-16,0 1 0,0-1 15,0-21-15,0 0 0,0 0 0,0 1 16,0-1 0,0-42-1,0-1-15,21 1 16,0-21-16,1 21 0</inkml:trace>
  <inkml:trace contextRef="#ctx0" brushRef="#br0" timeOffset="10900.13">3789 2688 0,'0'0'0,"0"-21"0,-21 21 15,-1 21-15,22 0 0,-21 1 16,-21 20-16,21-21 0,0 43 15,-1-22-15,1 0 0,0 22 0,0-1 16,0 1-16,-22-1 0,22 1 16,0-1-16,0 1 0,0-22 0,0 22 15,21-22-15,-22 0 0,1 1 16,21-22-16,0 21 0,0-21 0,0 0 16,0 1-16,21-44 31,1 1-31,-1 0 15,0 0-15</inkml:trace>
  <inkml:trace contextRef="#ctx0" brushRef="#br0" timeOffset="12687.86">4254 3408 0,'0'0'0,"22"0"0,-1-21 15,0 21-15,0-21 0,0-1 0,-21 1 16,0 0-16,0 0 16,0 0-16,0 0 0,0-1 15,0 1-15,0 0 0,0 0 16,-21-21-16,0 20 0,0 1 0,0 0 16,21 0-16,-22 0 0,1 21 0,0-21 15,0 21-15,0 0 0,0 0 16,-1 21-16,1-21 0,0 21 15,21 21-15,-21-21 0,0 22 16,21 20-16,-21-20 0,21-1 0,0 21 16,0-20-16,0 20 0,0-20 15,0-1-15,0 0 0,0-21 0,0 22 16,0-22-16,0 0 0,21 0 16,0-21-16,0 21 0,0-21 15,0 0-15,1 0 0,-1-21 16,0 0-16,0 0 15,0 21-15,0-42 0,1 20 0,-1 1 16,0-21-16,0 0 0,0-1 16,0 1-16,1 0 0,-1-1 0,-21-20 15,0 20-15,0 22 0,0-21 0,0 0 16,0 20-16,0 1 0,0 0 16,0 42 15,0 0-31,0 1 0,0 20 15,0 0-15,0 1 0,0-1 16,0 0-16,0 1 0,0-1 0,0 0 16,0 1-16,21-22 0,0 21 0,0-21 15,0 0-15,1 1 0,-1-1 16,21 0-16,-21-21 0,22 0 16,-1 0-16,-21 0 0,21 0 0,1 0 15,-22-21-15,21 0 0,1-1 0,-22-20 16,21 21-16,0 0 0,-20-22 15,20 1-15,-21 0 0,0-22 16,0 22-16,1-22 0,-1 22 0,-21 0 16,21-22-16,-21 22 0,0 0 15,0-1-15,0 1 0,0 0 0,0 20 16,0 1-16,0 0 0,0 42 31,-21 0-31,21 1 16,-21 20-16,21 0 0,0 1 0,-22-1 15,22 21-15,0-20 0,0 20 0,0 1 16,0-22-16,0 22 0,0-22 16,0 0-16,0 1 0,0-1 0,0 0 15,0-21-15,0 1 0,22-1 16,-1 0-16,-21 0 0,21-21 16,0 0-16,0 0 0,0 0 0,1 0 15,-1 0-15,0-21 0,0 21 16,0-21-16,0 0 0,1-1 0,-1-20 15,21 21-15,-21-21 0,0 20 16,1-20-16,-1 0 0,0-1 0,0 22 16,-21-21-16,21 21 0,-21-22 0,21 22 15,-21 0-15,22 21 16,-22 21 0,0 0-1,-22 1-15,22 20 0,-21-21 0,21 21 0,0 1 16,0-22-16,0 21 0,0-21 15,0 1-15,0 20 0,0-21 16,0 0-16,0 0 0,21-21 0,1 22 16,-1-22-16,0 0 15,0 0-15,0 0 0,22 0 0,-22 0 16,0-22-16,21 22 0,-21-21 0,22 0 16,-22-21-16,0 21 0,21-1 15,-20-20-15,-1 0 0,0-1 16,0 22-16,-21-21 0,21 0 0,-21 20 15,21-20-15,-21 21 0,0 0 16,0 0-16,-21 42 31,0 0-31,21 0 0,-21 0 16,21 22-16,-21-1 0,21 0 16,0-21-16,-21 22 0,21-1 0,0-21 15,0 22-15,0-22 0,0 0 0,0 21 16,21-21-16,0-21 0,0 22 15,0-1-15,0-21 0,1 0 0,-1 0 16,0 0-16,0 0 0,0 0 16,22 0-16,-22 0 0,21 0 0,-21-21 15,0-1-15,22 1 0,-22 0 16,21 0-16,-21 0 0,22 0 16,-22-22-16,0 22 0,0-21 0,0-1 15,-21 22-15,22-21 0,-22 0 16,0 20-16,0 1 0,0 0 0,0 0 15,0 0-15,-22 21 0,1 0 16,0 0-16,0 0 16,0 21-16,0 0 0,21 21 0,-22-20 15,22 20-15,-21-21 0,21 21 16,0 1-16,0-22 0,0 21 0,0-21 16,0 22-16,0-22 0,0 0 15,21 0-15,1 0 0,-1 1 16,0-22-16,0 21 0,0-21 0,22 0 15,-22 0-15,21 0 0,-21 0 16,22 0-16,-1 0 0,-21-21 0,21 21 16,1-22-16,-22 1 0,21 0 0,1 0 15,-22 0-15,21-22 0,-21 22 16,22-21-16,-22 0 0,0-1 0,0 22 16,0-21-16,0-1 0,1 22 15,-22 0-15,21 0 0,-21 0 16,-21 42 15,21 0-31,-22 21 0,22-20 16,0-1-16,0 21 0,0-21 0,0 22 15,0-22-15,0 21 0,0-21 16,0 0-16,0 22 0,0-22 0,0 0 16,22 0-16,-22 0 15,0 1-15,0-1 16,-22-21-16,1 0 15,0 0-15,21-21 16,0-1-16,0 1 0,0 0 16,0 0-16,0 0 0,0 0 0</inkml:trace>
  <inkml:trace contextRef="#ctx0" brushRef="#br0" timeOffset="13666.92">8276 3514 0,'0'0'0,"21"0"0,0 0 15,1 0-15,-1 0 0,0 0 16,0 0-16,21-21 0,1-1 0,-22-20 16,21 21-16,1 0 0,20-22 15,-21 1-15,1 21 0,-1-21 0,0-1 16,1 1-16,-1 0 0,-21-1 0,0 1 15,1 0-15,-1-1 0,-21 1 16,0 0-16,0-1 0,0 1 0,0 0 16,-21-1-16,-1 22 0,1 0 15,0 0-15,-21 0 0,21 21 16,-1 0-16,-20 0 0,21 0 0,-21 21 16,20 21-16,1-21 0,0 22 15,0 20-15,0-21 0,0 22 0,21-1 16,0 22-16,-22-21 0,1 20 15,21 1-15,-21 0 0,0 20 0,21-20 16,0 0-16,-21 21 0,0-1 0,21 1 16,-22 0-16,22 0 0,0 0 15,-21 0-15,0-1 0,21 1 0,-21 21 16,0-21-16,21 0 0,0 0 0,-21-22 16,21 22-16,-22-21 0,22 0 15,0-22-15,0 1 0,0-1 16,0 1-16,0-1 0,0-21 0,0-20 15,22 20-15,-1-21 0,0-21 0,0 0 16,0 0-16,0 0 0,1 0 16,20-21-16,-21 0 0,21-22 0,1 1 15,-22-21-15,21 20 0,22-20 0,-22-22 16,0 22-16,1-22 0,-22 0 16,21-21-16,-21 22 0,1-22 0,-22 21 15,0 1-15,0-1 0,-22 0 16,-20 1-16,0-1 0,-1 0 0,-20 1 15,-1 20-15,1-21 0,-1 43 0,1-21 16,21 20-16,-22 1 0,22 21 16,-22-22-16,43 22 0,-21 21 15,21-21-15,-1 21 0,44 0 47,-1 0-47,0 0 0,0 0 0,21 0 16,-20 0-16,-1-21 0,21 21 0,-21 0 15,22-21-15,-22 0 0,21 21 16,0-22-16,1 1 0</inkml:trace>
  <inkml:trace contextRef="#ctx0" brushRef="#br0" timeOffset="14075.92">9165 3366 0,'0'0'0,"0"-22"0,0 1 15,-21 21-15,21-21 0,0 0 0,0 0 16,0 0-16,0-1 16,0 1-16,0 0 0,21 21 15,0 0-15,0-21 0,22 21 16,-22 0-16,0 0 0,0 0 16,0 0-16,1 0 0,-1 0 0,0 0 15,0 21-15,0 0 16,0 22-16,-21-22 0,0 21 0,0-21 15,0 22-15,0-22 0,0 21 0,0-21 16,0 22-16,0-22 0,0 0 16,-21 0-16,21 0 0,-21-21 15,21-21 1,0 0 0,0 0-16,0 0 0,0-1 0,0 1 15,21 0-15,0-21 0,-21 21 16,22-22-16,-1 22 0,0-21 15,0 21-15,0-22 0,0 22 0,1 0 16,-1 0-16,0 0 0,0-1 16,21 1-16,-20 21 0,-1-21 0,0 21 15,21 0-15,-21 0 0</inkml:trace>
  <inkml:trace contextRef="#ctx0" brushRef="#br0" timeOffset="14934.81">10160 3048 0,'0'0'15,"0"21"-15,-21 0 16,0 1-16,21-1 0,-22 0 16,1 0-16,21 21 0,0-20 0,-21-1 15,21 21-15,-21-21 16,21 22-16,0-22 0,0 0 0,0 21 16,0-21-16,0 1 0,21-22 0,0 21 15,0-21-15,1 0 16,-1 0-16,0 0 0,0 0 0,0 0 15,0 0-15,1 0 0,-1-21 0,0-1 16,0 1-16,-21 0 0,0 0 16,0 0-16,0 0 0,0-22 0,0 22 15,0-21-15,0 21 0,0-22 16,0 22-16,0-21 0,0 21 0,0-1 16,0 1-16,0 0 0,0 0 0,21 21 15,0 0-15,1 0 16,-1 0-16,0 0 0,0 0 15,0 0-15,0 21 0,1-21 0,-1 21 16,-21 22-16,21-22 0,0 0 16,0 21-16,0-21 0,1 22 0,-1-22 15,-21 0-15,0 21 0,21-20 16,-21-1-16,0 0 0,21 0 0,-21 0 16,0 0-16,-21-21 31,0 0-16,21-21-15,0 0 0,0 0 16,0 0-16,0 0 0,0-1 16,0 1-16,0-21 0,0 21 0,0-22 15,0 22-15,0-21 0,21 21 16,-21 0-16,21-1 0,0 1 0,0 0 16,1 0-16,-1 21 0,0 0 0,0 0 15,0 0-15,0 0 0,1 0 16,-1 21-16,0 0 0,0 0 0,0 1 15,0-1-15,1 21 0,-22-21 16,0 22-16,21-22 0,-21 21 0,0-21 16,0 0-16,0 1 0,0-1 0,0 0 15,0 0-15,-21-21 16,21 21-16,-22-21 0,22-21 31,0 0-31,0 0 0,0 0 16,0-1-16,22-20 0,-1 21 0,0-21 15,0 20-15,0-20 0,22 0 0,-22 21 16,0-1-16,21-20 0,-21 21 16,1 21-16,20-21 0,-21 21 0,0 0 15,0 0-15,1 21 16,-22 0-16,21 0 0,-21 0 0,0 22 16,21-22-16,-21 21 0,0 1 0,0-1 15,0-21-15,0 21 16,0-20-16,0 20 0,0-21 0,0 0 15,0 0-15,0 1 0,0-1 16,21-21 0,0 0-16,0-21 0,1 21 0</inkml:trace>
  <inkml:trace contextRef="#ctx0" brushRef="#br0" timeOffset="15219.83">12658 2477 0,'0'0'0,"0"-22"0,0 1 15,0 42 1,0 1-16,0-1 0,-22 21 0,22 0 16,-21 1-16,21-1 0,0 22 15,-21-22-15,21 21 0,-21-20 0,21 20 16,-21-20-16,21 20 0,0-21 15,0 1-15,0-1 0,0 0 0,0-20 16,0 20-16,0-21 0,0 0 0,0 0 16,21-21-1,0 0-15,0 0 0,0 0 0,1-21 16,-1 0-16,21 0 0,-21 0 16</inkml:trace>
  <inkml:trace contextRef="#ctx0" brushRef="#br0" timeOffset="15895.81">13144 2582 0,'0'0'0,"0"-42"0,0 0 0,0 21 16,0-1-16,0 1 0,-21 21 15,0 0-15,21 21 0,-21 1 16,0-1-16,0 21 0,-1 0 0,1 1 16,21 20-16,-21-20 0,0 20 15,21-21-15,0 22 0,-21-22 16,0 1-16,21-1 0,-22 0 0,22 1 15,0-22-15,0 21 0,0-21 16,0 0-16,0 1 0,-21-1 0,21-42 31,21 21-15,1-22-16,-22 1 0,21 0 0,0 0 16,0 0-16,0-22 15,0 22-15,1 0 0,-1 0 0,0 0 16,0 0-16,0-1 0,0 22 15,1 22 1,-22-1-16,0 0 16,0 0-16,0 0 0,0 0 0,0 1 15,21-1-15,-21 0 0,21 21 16,0-42-16,-21 21 0,21 1 0,0-1 16,1 0-16,-1-21 15,0 0-15,0 0 0,0 0 0,22 0 16,-22 0-16,0 0 0,0-21 0,21 21 15,-20-21-15,20-1 0,-21 1 16,0-21-16,22 21 0,-22 0 0,0-22 16,0 22-16,0-21 0,0 21 15,1-22-15,-22 22 0,0 0 0,0 0 16,0 0-16,-22 42 31,1 0-31,0 0 0,0 0 0,0 22 16,0-22-16,-1 21 0,22 22 15,-21-22-15,21 21 16,0-41-16,0-1 0,0 0 0,0 0 16,0 0-16,21 0 0,1 1 0,-1-22 15,0 0-15,0 0 16,0 0-16,0 0 0,1 0 0,-1-22 16,0 22-16,0-21 0,0 0 15,0 0-15,1 0 0,-1-22 16,-21 22-16,0 0 0,21-21 0,-21 21 15,0-22-15</inkml:trace>
  <inkml:trace contextRef="#ctx0" brushRef="#br0" timeOffset="16100.85">12531 2773 0,'0'0'0,"-43"21"0,22-21 0,-21 21 15,63-21 1,21 0 0,-21 0-16,1 0 0,20 0 0,0 0 15,1 0-15,-1-21 0,0 21 16,-21-21-16,22 21 0,-1-21 0,0 0 16</inkml:trace>
  <inkml:trace contextRef="#ctx0" brushRef="#br0" timeOffset="16811.02">15176 2477 0,'0'-22'0,"0"-83"16,22 83-1,-1-20-15,-21 21 0,0 0 16,0 0-16,21-1 0,-21 1 0,0 0 16,0 0-16,0 0 0,-21 0 15,0 21-15,-22 0 16,1 0-16,0 0 0,-1 0 0,1 0 15,0 21-15,-1-21 0,-20 42 16,20-21-16,22 0 0,0 1 16,0 20-16,0-21 0,21 21 15,0-20-15,0 20 0,0 0 0,0-21 16,0 22-16,21-1 0,0 0 0,0 1 16,22-22-16,-22 21 0,21 1 15,0-22-15,1 21 0,-1-21 16,0 0-16,1 22 0,-1-22 0,-21 0 15,43 21-15,-64-20 0,0-1 16,0 0-16,-21 0 0,-1-21 0,-20 21 16,-21 0-16,20-21 0,-20 0 15,-85 22-15,84-22 16,1 0-16,-1 0 0,22 0 0,-22-22 16,22 1-16,0 0 0,-1 0 15,22 0-15,0 0 0,0-1 0,21 1 16,0 0-16,0 0 0,0 0 0,21-22 15,0 22-15,0 0 0,22 0 16,-1 21-16,0-21 0,1 0 0,-1-1 16,21 22-16,1-21 0</inkml:trace>
  <inkml:trace contextRef="#ctx0" brushRef="#br0" timeOffset="17015.41">15642 2625 0,'0'0'0,"0"21"15,-21-21-15,0 21 16,0 0-16,-1 0 0,22 1 0,-21 20 16,0-21-16,21 0 0,-21 0 15,21 22-15,0-22 0,0 0 0,0 0 16,0 0-16,0 1 0,0-1 16,0 0-1,0-42 1,21 0-16</inkml:trace>
  <inkml:trace contextRef="#ctx0" brushRef="#br0" timeOffset="17179.09">15642 2477 0,'0'0'0,"0"-43"0,0 22 16,0 0-16,0 0 0,0 0 15,0 42 16,21-21-15,-21 21-16,0 0 0,21-21 0,1 21 16,-1-21-16</inkml:trace>
  <inkml:trace contextRef="#ctx0" brushRef="#br0" timeOffset="18159.95">16129 2477 0,'0'0'0,"0"63"15,0-42-15,-21 0 16,21 1-16,-21-1 0,21 0 0,0 0 16,0 21-16,-22-20 0,22-1 15,-21 21-15,21-21 0,0 0 0,-21 22 16,21-22-16,0 0 0,0 0 16,0 0-1,0-42 16,0 0-31,0 0 16,0 0-16,0 0 0,0-1 0,0 1 16,21-21-16,0 21 0,1-22 15,-1 22-15,0-21 0,0 21 0,0 0 16,0-1-16,1 1 0,-1 0 16,0 21-16,0 0 0,0 0 0,0 0 15,1 21-15,-1 0 0,-21 1 16,21-1-16,0 21 0,-21-21 15,0 0-15,21 22 0,-21-22 0,21 0 16,-21 21-16,0-20 0,22-1 16,-1 0-16,0 0 0,0-21 0,0 21 15,0-21-15,1 0 0,-1 0 0,21 0 16,-21 0-16,22 0 0,-22 0 16,21 0-16,0 0 0,-20-21 0,20 0 15,0 0-15,1 0 0,-22-1 16,21 1-16,-21 0 0,0-21 0,1 21 15,-1-64-15,-21 64 0,0-22 16,0 22-16,0-21 0,0 21 16,-21 21-16,-1-21 0,1 21 0,0 0 15,0 0-15,-21 0 0,20 21 16,1-21-16,-42 42 16,42 0-16,-1-20 0,1-1 15,21 21-15,0-21 0,-21 0 16,21 22-16,0-22 0,0 0 0,0 0 0,0 0 15,21 1-15,0-1 16,1-21-16,-1 0 0,0 0 16,0 0-16,21 0 0,-20 0 15,-1-21-15,0-1 0,0 22 0,0-21 16,0 0-16,1 21 0,-1 0 0,0-21 16,0 21-1,0 21 1,-21 0-16,0 0 0,0 1 0,21-1 15,-21 0-15,0 21 0,22-21 16,-22 22-16,0 20 0,0-20 0,0-1 16,0 21-16,0 1 0,21 21 15,-21-22-15,21 1 0,-21 20 0,0-20 16,0 20-16,0 1 0,0-21 0,0 20 16,0 1-16,0-22 0,0 22 15,0-21-15,-21-1 0,0 1 16,-1-22-16,-20 0 0,21 1 0,-64 20 15,43-42-15,0 0 0,-22-21 16,22 0-16,-1 22 0,-41-22 16,20-22-16,22 22 0,-22-21 15,22-21-15,0 21 0,-22-22 0,22 1 16,0 0-16,-1-22 0,22 22 16,-21-22-16,42 1 0,0-1 0,0 1 15,0-1-15,0 1 0,0-1 0,21 1 16,21-22-16,-21 22 0,22-22 15,-1 0-15,0 22 0,22-22 0,-22 1 16</inkml:trace>
  <inkml:trace contextRef="#ctx0" brushRef="#br0" timeOffset="18407.63">17462 2138 0,'0'0'0,"-21"0"15,0 0 1,0 21-16,0 0 0,21 0 0,-21 1 16,-1 20-16,22 0 0,-21 1 0,0-1 15,21 0-15,-21 22 0,21-22 16,0 0-16,-21 1 0,21-1 0,0 0 16,0 1-16,0-22 0,0 21 15,0-21-15,0 1 0,0-1 0,0 0 16,21-21-16,0 0 15,0 0-15,22 0 16</inkml:trace>
  <inkml:trace contextRef="#ctx0" brushRef="#br0" timeOffset="18751.81">17653 2646 0,'-21'0'16,"21"-21"31,21 21-47,0 0 0,0-21 0,0 21 15,-21-22-15,22 22 0,-1-21 16,0 0-16,0 21 0,0-21 0,-21 0 16,0 0-16,0-1 15,0 1-15,-21 21 16,0 0-16,0 21 15,0-21-15,-22 22 0,22-1 0,0 21 16,0-21-16,0 22 0,-1-22 0,1 0 16,21 21-16,0-21 15,0 1-15,0-1 0,0 0 0,0 0 0,0 0 16,21 0-16,1-21 16,-1 0-16,0 22 0,21-22 0,-21 0 15,22 0-15,-22 0 0,21 0 0,1-22 16</inkml:trace>
  <inkml:trace contextRef="#ctx0" brushRef="#br0" timeOffset="19159.62">18902 2223 0,'0'0'0,"-21"-43"31,-1 43-31,1 0 0,0 0 15,-42 0-15,41 0 0,-20 21 16,0 1-16,-1-1 0,1 0 0,0 0 16,-1 21-16,22-20 0,0 20 15,0-21-15,0 21 0,21-20 0,0 20 16,0-21-16,0 0 0,21 0 16,21 22-16,-21-22 0,22-21 0,-1 21 15,0 0-15,1 0 0,-1 1 16,22-1-16,-22 0 0,-21 0 0,21-21 15,-20 21-15,-1 0 0,0-21 16,-21 22-16,0-1 0,0 0 16,-21-21-16,0 0 15,-22 0-15,22 0 0,-21 0 16,-1 0-16,1 0 0,0 0 0,-1 0 16,1 0-16,21 0 0,0 0 0,0-21 15,-1 21-15,22-21 16,0-1-16,0 1 0,0 0 15,43 0-15,-22 0 0,21 0 16</inkml:trace>
  <inkml:trace contextRef="#ctx0" brushRef="#br0" timeOffset="19519.43">19240 2625 0,'0'-21'15,"22"21"1,-1 0-16,0-22 0,0 22 16,0-21-16,0 21 0,1-21 0,-1 21 15,0-21-15,0 21 0,0-21 16,0 0-16,-21-1 0,0 1 16,0 0-16,0 0 0,-21 21 15,0-21-15,-21 21 0,21 0 16,-22 0-16,22 21 15,-21 0-15,-1 0 0,1 0 0,21 22 16,-21-22-16,20 21 0,1 1 0,0-1 16,0 0-16,21 1 0,0-22 15,0 21-15,0 0 0,0-20 0,0-1 16,0 0-16,21 0 0,0 0 16,0 0-16,1-21 0,20 0 0,0 0 15,1 0-15,-1 0 0,21 0 16,-20-21-16,20 0 0,1 0 0,-22 0 15</inkml:trace>
  <inkml:trace contextRef="#ctx0" brushRef="#br0" timeOffset="19755.45">20002 2032 0,'0'0'15,"-21"0"-15,0 0 0,0 0 0,0 0 16,0 21-16,-1 0 0,1 22 15,0-22-15,0 21 0,0 1 0,-22 20 16,22 43-16,0-43 16,0 1-16,21-1 0,-21 1 0,21-22 15,0 1-15,0-1 0,0 0 0,0 1 16,0-22-16,0 0 16,21 0-16,0 0 0,0-21 0,0 0 15,22 0-15,-22 0 0,0 0 0,21-21 16</inkml:trace>
  <inkml:trace contextRef="#ctx0" brushRef="#br0" timeOffset="20103.78">20129 2646 0,'0'0'16,"-21"0"-16,0 0 15,42 0 16,0 0-31,1 0 16,-1 0-16,0 0 0,0 0 0,0 0 16,-21-21-16,21 21 0,1-21 15,-22-1-15,0 1 0,0 0 16,0 0-16,0 0 16,-22 21-16,1 0 0,0 0 15,0 0-15,-21 21 0,20 0 16,1 0-16,0 0 0,-21 22 0,21-22 15,21 0-15,-22 21 0,22-20 16,-21 20-16,21-21 0,0 21 16,0-20-16,0-1 0,21 0 15,1-21-15,-1 21 0,0 0 0,21-21 16,-21 0-16,22 0 0,-22 0 16,21 0-16,1 0 0</inkml:trace>
  <inkml:trace contextRef="#ctx0" brushRef="#br0" timeOffset="20575.38">20828 2455 0,'0'0'0,"-106"43"32,85-22-32,0 0 0,0 0 0,-1 22 15,1-22-15,0 21 0,21 0 16,0-20-16,0-1 0,0 21 0,0-21 15,0 0-15,0 1 0,21-1 0,0 0 16,1 0-16,-1-21 0,42 21 16,-42-21-16,22 0 0,-1 0 15,0 0-15,-20 0 0,20-21 0,0 0 16,1 0-16,-22 0 0,21-1 16,-21-20-16,0 0 0,1-1 0,20-62 15,-21 41-15,0 1 16,0-1-16,1 1 0,-1-1 0,0 22 15,-21-1-15,0 1 0,0 0 16,0 21-16,0-1 0,0 1 16,-21 42-1,0 1-15,-1-1 16,1 21-16,0-21 0,0 43 0,-21-22 16,20 0-16,22 22 0,-21-1 15,21-20-15,-21 20 0,21-20 16,0 20-16,0-21 0,0 1 0,0-22 15,0 21-15,21-21 0,0 1 0,1-1 16,-1 0-16,0 0 0,0-21 16,0 0-16,0 0 0,22 0 15,-22 0-15,0-21 0,21 0 0</inkml:trace>
  <inkml:trace contextRef="#ctx0" brushRef="#br0" timeOffset="20819.71">21061 2350 0,'0'0'0,"-43"0"0,22 0 0,0 0 15,21-22-15,21 22 16,0-21-16,22 21 16,-1 0-16,0 0 0,1-21 15,-1 21-15,22 0 0,-1-21 0,-21 21 16,22 0-16,-22 0 0,1-21 15,-22 21-15,21 0 0,-21 0 0,-42 0 47,-21 21-47</inkml:trace>
  <inkml:trace contextRef="#ctx0" brushRef="#br0" timeOffset="23023.45">1355 5609 0,'0'0'0,"0"-21"0,42-42 15,-42 41 1,0 1-16,0 0 0,0 0 16,0 0-16,0-22 0,0 22 0,0 0 15,0-21-15,-21 21 0,0-1 16,-1 1-16,-20 0 0,21 21 0,-21 0 16,-1 0-16,-20 0 0,20 0 15,1 0-15,0 21 0,-1 0 16,1 1-16,0 20 0,-1-21 0,22 21 15,-21 1-15,21-1 0,21 22 16,0-22-16,0 21 0,0-20 0,0 20 16,0-20-16,0-1 0,0-21 15,21 21-15,-21-20 0,21-1 16,0 0-16,0 0 0,1-21 16,-1 0-16,21 0 0,-21 0 15,0 0-15,22-21 0,-1 0 0,0 0 16,1-22-16,-1 1 0,0 0 15,22-1-15,-22 1 0,1-22 0,-1 22 16,0-21-16,1-1 0,-1-21 16,0 22-16,-21-22 0,1 1 0,-1 20 15,0-21-15,-21 1 0,21 20 16,-21 1-16,0 20 0,0-20 16,0 21-16,0 20 0,0-20 0,-21 21 15,0 21-15,0 0 16,-1 0-16,1 0 0,0 21 0,0 21 15,0 1-15,0-1 0,-1 22 16,1-1-16,0 1 0,0 20 0,21-20 16,0 20-16,0-20 0,0-1 15,0 1-15,0-1 0,21-20 16,0 20-16,-21-20 0,21-1 0,1 0 16,-1-21-16,0 22 0,0-22 15,0 0-15,22-21 0,-22 0 0,0 21 16,21-21-16,-21 0 15,1 0-15,20-21 0,-21 0 0,21 0 16,1 0-16,-22-1 0,21-20 16,43-21-16,-43 20 0,1 22 15,-1-21-15,-21-1 0,21 1 16,-42 0-16,0 21 0,0-22 0,0 22 16,0 0-16,0 0 0,-21 0 15,0 21-15,0 0 0,-21 0 0,20 0 16,1 21-16,-21 0 0,21 0 15,0 0-15,-1 0 0,22 22 0,0-22 16,0 0-16,0 0 0,0 22 16,0-22-16,0 0 0,22 0 0,-1 0 15,0 0-15,0 1 16,0-1-16,0-21 0,1 21 16,-1-21-16,0 21 0,0-21 15,0 21-15,0-21 0,1 0 0,-22 21 16,21-21-16,-21 22 15,21-22-15,-21 21 0,21-21 16,0 0 0,0 0-16,1 0 0,-1 0 0,0 0 15,0-21-15,21-1 0,-20 1 16,20 0-16,0 0 0,-21 0 0,22-22 16,-1 22-16,0 0 0,-20-21 15,-1 21-15,21-22 0,-21 22 16,0 0-16,-21-21 0,22 42 15,-22-22-15,-22 44 32,22-1-32,-21 0 0,0 0 15,0 0-15,0 22 0,21-22 16,0 0-16,-21 21 0,21-21 0,0 1 16,0 20-16,0-21 15,0 0-15,0 0 0,0 1 0,21-1 16,0 0-16,0-21 0,0 0 15,0 0-15,1 0 0,20 0 16,-21-21-16,0 0 0,0 21 0,1-22 16,-1 1-16,0 0 0,0 0 15,0-21-15,0 20 0,-21 1 0,0-21 16,0 21-16,0 0 0,0-22 16,0 22-16,-21 0 0,0 0 0,-21 0 15,21-1-15,-1 1 0,1 21 16,-21 0-16,21 0 0,0 0 0,-1 0 15,1 0-15,21 21 0,0 1 16,0-1-16,21-21 16,1 0-16,-1 0 15,21 0-15,-21 0 0,0 0 0,22 0 16,-22 0-16,21 0 0,-21 0 16,22-21-16,-1 21 0,0-22 15,-20 1-15,20 21 0,0-21 0,1 21 16,-22-21-16,0 21 0,0 0 15,0 0-15,0 0 0,-21 21 16,0 0-16,0 0 16,0 1-16,0-1 0,0 21 0,0-21 15,0 22-15,0-1 0,0 21 16,0-20-16,0 20 0,0 1 0,0-1 16,0 1-16,0-1 0,0 1 0,0-1 15,22 22-15,-22-22 0,21 64 16,-21-42-16,0-21 15,0 20-15,0-20 0,0-1 0,0 1 16,0-1-16,0 1 0,0-22 16,0 22-16,0-22 0,0-21 0,0 21 15,0-20-15,0-1 0,0 0 16,0-42 0,0 0-16,0-1 15,0-20-15,0 21 0,0-21 16,0-22-16,21 22 0,-21-22 15,21-20-15,-21 20 0</inkml:trace>
  <inkml:trace contextRef="#ctx0" brushRef="#br0" timeOffset="23287.79">3492 5757 0,'-21'-63'0,"42"126"0,-63-190 16,21 85-16,0-21 0,0 20 16,21 1-16,0 21 0,0-22 0,0 22 15,0-21-15,0 21 0,21 0 16,0-1-16,0 22 0,0-21 0,22 0 15,-22 21-15,21 0 0,-21 0 16,22 0-16,-1 0 0,-21 21 0,21-21 16,-20 21-16,-1 22 0,0-22 15,-21 0-15,0 21 0,0-20 0,0-1 16,-21 21-16,0-21 0,-22 22 16,22-22-16,-21 0 0,-1 0 15,22 0-15,-21 0 0,0 1 0,20-1 16,1-21-16,0 21 0,0-21 15,0 0-15,21-21 16</inkml:trace>
  <inkml:trace contextRef="#ctx0" brushRef="#br0" timeOffset="24087.38">4614 5355 0,'0'0'16,"43"0"-16,-22-21 0,0 21 0,0-21 0,0 21 15,-21-21-15,0 0 0,0-1 16,0 1-16,0 0 0,-21 21 15,0-21-15,0 0 0,-22 0 16,1-1-16,0 1 0,-1 0 0,1 0 16,0 21-16,-1 0 0,1 0 15,0 0-15,-1 0 0,1 21 0,0 21 16,-1-20-16,1 20 0,0-21 16,21 21-16,-1 22 0,1-22 15,0 128 1,21-128-16,0 21 0,0-20 0,21-1 15,0-21-15,-21 22 0,64-1 16,-43-21-16,21 0 0,-20-21 16,20 0-16,0 0 0,1-21 0,-1 0 15,0 0-15,1 0 0,-1-22 0,0 22 16,22-21-16,-22-1 0,0 1 16,1-21-16,-1 20 0,0 1 0,-20-22 15,20 1-15,-21 21 0,0-22 16,0-21-16,-21 22 0,0-1 0,22-20 15,-22 41-15,0-20 0,0-1 16,0 22-16,0 21 0,0-21 16,0 20-16,-22 44 15,22-1 1,0 21-16,0 0 0,0 1 0,0 20 16,0 1-16,0-1 0,0 1 15,0-1-15,0 1 0,0-1 0,0-20 16,0 20-16,0-21 0,0 1 15,0-1-15,0 0 0,0-20 16,0 20-16,0-21 0,0 0 0,22 0 16,-1 1-16,0-22 15,0 0-15,0 0 0,-21-22 16,21 1-16,22 0 0</inkml:trace>
  <inkml:trace contextRef="#ctx0" brushRef="#br0" timeOffset="25483.43">5503 5101 0,'0'0'16,"-21"0"-1,0 21-15,0 1 16,0-1-16,-1 0 0,1 0 16,0 21-16,0-20 0,0 20 15,21-21-15,-21 21 0,21 1 0,-22-22 16,22 21-16,0 1 0,0-1 15,0-21-15,0 21 0,0-20 0,0-1 16,22 21-16,-1-21 0,21 0 16,-21 1-16,0-22 0,1 0 15,-1 0-15,21 0 0,-21-22 0,22 1 16,-1 0-16,-21 0 0,21 0 16,1 0-16,-1-1 0,0-20 15,1 0-15,-22 21 0,0-22 0,21 1 16,-42 0-16,0-1 0,0 1 15,0 0-15,0-1 0,0 1 0,-21 0 16,0 20-16,0-20 0,-21 21 0,20 21 16,-20-21-16,21 21 0,-21 0 15,-1 0-15,1 0 0,21 21 0,-22 0 16,1 0-16,21 22 0,-21-22 16,20 21-16,1-21 0,0 22 0,21-1 15,0-21-15,0 21 0,0-20 16,0 20-16,21-21 0,0 0 0,1 0 15,-1 1-15,21-1 0,0 0 16,-20-21-16,20 0 0,0 0 16,1 0-16,-1 0 0,0 0 0,1-21 15,-1 21-15,-21-21 0,21-1 16,1 1-16,-1 0 0,0 0 0,-20 0 16,20-22-16,-21 22 0,0 0 0,0-21 15,1 21-15,-22-22 0,0 22 16,0 0-16,0 0 0,0 0 15,0 42 1,0 0 0,0 0-16,0 0 0,0 0 0,0 22 15,0-22-15,0 0 0,0 21 16,0-20-16,0-1 0,0 0 16,0 0-16,0 0 0,0 0 15,21-21 1,0 0-16,0 0 0,0 0 15,0 0-15,1 0 0,-1-21 0,0 0 16,0 0-16,0 0 0,22 0 16,-22-1-16,0 1 0,0 0 0,0 0 15,0 0-15,-21 0 0,0-1 0,22 1 16,-22 42 15,0 1-31,-22-1 16,22 0-16,-21 0 0,21 0 0,0 22 15,0-22-15,0 0 0,0 21 0,0-21 16,0 1-16,0-1 0,0 0 16,0 0-16,0 0 0,21 0 0,1-21 15,-1 0-15,0 0 0,0 0 16,21 0-16,-20 0 0,20 0 0,-21-21 16,21 21-16,-20-21 0,20 0 0,-21 0 15,0 0-15,0-22 0,1 22 16,-22 0-16,21-21 0,-21 20 15,0 1-15,0-21 0,0 21 0,-21-22 16,-1 22-16,1 0 0,-21-21 16,0 21-16,20-1 0,1 22 15,0 0 1,21-21-16,21 21 16,0 0-16,22 0 15,-22 0-15,21 0 0,-21 0 16,22 0-16,-22 0 0,0 0 0,21 21 15,-20-21-15,-1 22 0,0-1 16,0-21-16,0 21 0,0 0 0,-21 21 16,0-20-16,22-1 0,-22 0 0,0 0 15,0 43-15,0-43 16,0 0-16,0 0 0,0 0 16,0 0-16,0 1 0,-22-22 0,22 21 15,-21-21-15,0 0 31,21-21-31,0-1 16,0 1-16,0 0 0,0 0 16,0 0-16,0 0 0,0-22 0,21 22 15,0-21-15,-21-1 0,22 1 0,-1 0 16,21-1-16,-21 1 0,0 0 16,1-1-16,-1 22 0,21 0 0,-21 21 15,0 0-15,1 0 0,-1 0 16,0 42-16,0-20 15,0 20-15,-21-21 0,21 21 0,1 1 16,-22-1-16,0-21 0,0 22 16,0-1-16,0-21 0,0 21 0,0-20 15,0-1-15,0 0 0,0 0 0,0 0 16,0 0-16,-22-21 0,1 0 16</inkml:trace>
  <inkml:trace contextRef="#ctx0" brushRef="#br0" timeOffset="26539.62">9546 5165 0,'0'0'0,"-21"0"0,0 0 16,0 0-16,21-21 16,-22-1-16,22 1 0,0 0 15,0 0-15,0-21 16,0 20-16,0 1 0,0 0 0,0-21 16,22 21-16,-1-1 0,0 1 15,0 0-15,0 0 0,22 21 0,-22 0 16,21 0-16,-21 0 0,22 0 15,-22 21-15,0 0 0,21 22 16,-21-1-16,-21 0 0,22 1 0,-22-1 16,0 21-16,0-20 0,0-1 15,0 0-15,0-20 0,0 20 0,-22 0 16,22-21-16,0 1 0,0-1 0,0 0 16,0 0-16,22-21 15,-1 0-15,0 0 0,0 0 0,21 0 16,-20-21-16,20 21 0,0-21 0,1 0 15,-1-1-15,0 1 0,1-21 16,-22 21-16,21-22 0,0 22 0,-20-21 16,20 0-16,-21-1 0,0 1 15,0 21-15,-21-22 0,0 1 0,22 21 16,-22 0-16,0 0 0,0-1 16,0 44-1,0-1-15,0 21 0,0 0 16,0 1-16,-22-1 0,22 22 0,-21-1 15,21-21-15,0 22 0,0-1 16,-21 22-16,21-21 0,0 20 0,0 1 16,0-22-16,0 22 0,0 0 0,0-1 15,0 1-15,0 0 0,0-1 16,21 1-16,-21 0 0,0-1 0,0 1 16,21 0-16,-21-1 0,0-20 0,0-1 15,0 1-15,0-22 0,0 22 0,0-22 16,0 0-16,-21 1 15,0-1-15,0-21 0,0 22 0,-22-22 16,22 0-16,-21-21 0,0 21 0,-1-21 16,1 0-16,0 0 0,-22-21 0,22 0 15,-1 0-15,-20-22 0,21 1 0,-1 0 16,1-22-16,0 1 0,-1-1 16,22-21-16,0 1 0,0-1 0,0 0 15,21 1-15,0-22 0,0 21 0,0 1 16,0-1-16,21 0 15,21 22-15,-21-22 0,85-84 16,-42 105-16,-1-20 0</inkml:trace>
  <inkml:trace contextRef="#ctx0" brushRef="#br0" timeOffset="27415.36">10985 4805 0,'0'0'16,"-21"0"-16,0-21 0,0 21 0,-21 0 15,20 0-15,-20 0 0,21 0 16,-21 21-16,20-21 0,1 21 0,0 21 16,-21 22-16,21-22 15,-1 22-15,22-22 0,0 0 0,0 1 16,0-1-16,0 0 0,0 1 16,0-1-16,0 0 0,0-20 15,22-1-15,-1 21 0,0-21 0,0-21 16,0 21-16,0-21 0,22 0 0,-22 0 15,21 0-15,-21 0 0,22 0 16,-22-21-16,21 0 0,-21 0 0,22 0 16,-22 0-16,21-22 0,-21 22 0,1-21 15,-1-1-15,0 1 0,-21 0 16,0-22-16,0 22 0,0-22 0,0 22 16,0 0-16,-21-22 0,0 43 15,-1-21-15,1 21 0,0-1 16,0 22-16,0 0 0,-22 0 0,22 0 15,-42 64-15,42-22 16,-22 43-16,22-22 0,21-20 16,0 20-16,0-20 0,0-1 0,0 21 15,0-20-15,0-22 0,21 21 16,-21 1-16,64-1 0,-43-21 16,0 0-16,21-21 0,1 0 0,-1 0 15,0 0-15,1 0 0,-1 0 16,0 0-16,1-21 0,-1 0 0,0 0 15,22 0-15,-22-1 0,1 1 16,-22-21-16,21 21 0,0-22 0,-20 1 16,20 0-16,-42-1 0,21 1 15,-21 0-15,21-1 0,-21 22 16,0 0-16,0 0 0,0 0 0,-21 42 16,0 0-1,21 0-15,-21 22 0,21-22 16,0 21-16,-21 0 0,21 1 0,0-1 15,0-21-15,0 22 0,0-1 0,0-21 16,0 21-16,21-20 0,0-1 16,0 0-16,0 0 0,0 0 0,22-21 15,20 0-15,-42 0 16,22 0-16,-22 0 0,21-21 0,-21 21 16,22-21-16,-1 0 0,-21 0 15,22-22-15,-22 22 0,21-21 0,-21-1 16,0 1-16,-21 0 15,0-1-15,22 1 0,-22 0 0,0-22 0,0 43 16,0-21-16,0 21 0,0-1 16,0 44-1,0-1-15,-22 0 0,22 21 0,0 1 16,0-1-16,0 0 0,0 1 16,0-1-16,0 0 0,0-21 0,43 43 15,-22-43-15,0 21 16,0-20-16,22-22 0,-22 21 15,21 0-15,0-21 0,-20 0 0,20 0 16,0 0-16</inkml:trace>
  <inkml:trace contextRef="#ctx0" brushRef="#br0" timeOffset="27787.6">14520 4424 0,'0'0'0,"0"-21"16,0 0-16,0-1 0,0 1 0,-21 0 15,0 0-15,0 0 0,21 0 16,-21 21-16,-1 0 0,-20 0 0,21 0 16,-21 0-16,20 0 0,-20 42 15,0-21-15,-1 21 0,1 1 0,0-1 16,-1 0-16,1 22 0,0-1 15,21 1-15,-22-1 0,22 1 0,0-1 16,0 1-16,21-1 0,0-20 16,0 20-16,0-20 0,21-1 0,0 0 0,0-21 15,22 22-15,-1-22 0,0 0 16,1 0-16,20-21 0,-21 21 16,22-21-16,-1 0 0,-20 0 0,20 0 15,-20 0-15,20-21 0,-21 0 16,1 21-16,-1-21 0,22-21 0,-22 20 15,0-20-15,1 0 0,-22-1 0,21 1 16</inkml:trace>
  <inkml:trace contextRef="#ctx0" brushRef="#br0" timeOffset="29339.73">14944 4974 0,'42'-106'16,"-21"43"-16,-84 232 0,126-380 0,-63 168 15,0 22-15,0-21 0,-21 21 16,0-1-16,0 22 0,-1 0 0,1 0 16,-21 0-16,21 0 0,-22 0 0,22 0 15,-21 22-15,0-1 0,20 21 16,-20-21-16,21 22 0,-21-1 15,20 0-15,1 22 0,0-22 0,0 0 16,0 22-16,21-22 0,0 1 16,0-22-16,0 21 0,0 0 0,0-20 15,21-1-15,21 21 0,-21-42 16,1 0-16,-1 0 0,21 0 16,-21 0-16,0 0 0,1 0 0,20-21 15,-21 0-15,0 0 0,22-1 0,-22 1 16,0-21-16,0 21 0,0-22 15,0 1-15,1 0 0,-1-1 16,0 1-16,0 0 0,0-1 0,-21 1 16,0 21-16,0 0 0,0 0 15,0 42 1,0 0-16,-21 0 0,0 0 0,21 22 16,0-1-16,-21-21 0,21 21 15,0 1-15,0-22 0,0 21 0,0-21 16,0 1-16,0 20 0,21-21 15,0 0-15,0-21 0,0 21 0,22-21 16,-22 0-16,21 0 0,-21 0 0,22 0 16,-22 0-16,21 0 0,-21 0 15,22-21-15,-1 0 0,-21 0 0,22 0 16,-22-22-16,0 22 0,21-21 16,-21 0-16,1-1 0,-1 1 15,0 21-15,-21-22 0,0 1 0,21 21 16,-21 0-16,0 42 15,-21 0 1,21 0-16,-21 22 0,0-22 0,-1 21 16,22 0-16,-21-20 0,21 20 15,-21 0-15,21-21 0,-21 22 0,21-22 16,0 0-16,0 0 0,0 0 0,-21 1 16,21-1-16,0-42 46,0-1-46,21 1 0,0 0 16,0 0-16,0 0 0,-21-22 0,22 1 16,-1 21-16,0-21 0,0-1 0,0 1 15,0 0-15,1 20 0,-1 1 16,-21 0-16,0 0 0,21 21 0,0 0 16,-21 21-1,0 0-15,0 0 0,0 22 0,21-22 16,-21 21-16,21-21 0,-21 22 0,0-22 15,22 0-15,-1 21 16,-21-20-16,21-1 0,0-21 0,0 21 16,0-21-16,1 0 0,-1 0 0,21 0 15,-21 0-15,22 0 0,-22 0 16,21 0-16,-21-21 0,22 0 0,-1-1 16,-21 1-16,21-21 0,-20 21 0,20-22 15,-21 1-15,0 0 0,0-1 16,1 1-16,-1 0 0,0 21 0,-21-22 15,0 22-15,-21 21 32,0 42-32,-1-20 0,22-1 0,-21 21 15,0 0-15,0-20 16,0 20-16,0 0 0,-1-21 0,22 22 16,-21-22-16,21 0 0,-21 0 0,21 0 15,-21 1-15,21-1 0,0-42 47,21-1-47,0 1 16,0 0-16,1-21 0,-1 21 0,0-22 15,0 22-15,0-21 0,22 21 16,-22-22-16,0 22 0,0 0 0,0 21 16,0 0-1,-21 21-15,0 0 16,0 0-16,0 22 0,0-22 15,0 0-15,22 21 0,-22-20 16,21-1-16,-21 0 0,21 0 0,0 0 16,0 0-16,0 1 0,-21-1 0,22-21 15,-1 0-15,21 0 0,-21 0 16,43 0-16,-22 0 0,0 0 16,1-21-16,-1 21 0,0-22 15,1-20-15,-1 21 0,-21 0 16,22-22-16,-22 1 0,0 0 0,21 21 15,-21-22-15,-21 22 0,22 0 0,-22 0 16,0 0-16,0 42 16,0 0-1,-22 0-15,1 0 0,21 0 16,0 22-16,0-22 0,-21 21 0,21-21 16,0 22-16,0-22 0,0 0 0,0 0 15,0 0-15,0 1 0,0-1 16,21-21-16,0 0 0,-21 21 0,22-21 15,-1 0-15,0 0 0,21 0 16,-21 0-16,22-21 0,-22 21 0,21-21 16,-21-1-16,22 1 0,-22-21 0,0 21 15,0-22-15,0 1 0,1 21 16,-1-21-16,-21-1 0,0 1 16,0 21-16,0 0 0,0-1 0,0 1 15,-21 0-15,-1 21 0,-20 0 16,21 0-16,-21 0 0,-1 0 0,1 0 15,21 0-15,-22 21 0,1 0 16,0 1-16,21-1 0,-1 0 0,1 0 16,0 0-16,21 0 0,0 1 0,0-1 15,21 0 1,0-21-16,22 0 0</inkml:trace>
  <inkml:trace contextRef="#ctx0" brushRef="#br0" timeOffset="29655.47">18246 4339 0,'0'0'0,"0"-42"0,0 0 0,0 20 16,0-20-16,0 0 0,-22 42 31,22 21-31,0 0 0,0 0 16,0 0-16,0 22 0,0-1 15,-21-21-15,21 22 0,-21-1 16,21 0-16,0 1 0,0-1 0,-21 0 16,21 22-16,-21-22 0,21 0 15,0 1-15,0-1 0,0-21 0,0 22 16,0-1-16,0-21 0,0 0 0,0 0 16,0 1-16,0-1 0,21-21 15,0 0-15,0 0 0,0 0 16,1 0-16,-22-21 15,21 21-15,0-22 0,0 1 0</inkml:trace>
  <inkml:trace contextRef="#ctx0" brushRef="#br0" timeOffset="29899.4">18076 4593 0,'-42'0'0,"84"0"0,-105 0 15,20 0-15,22-21 0,0 21 0,42-21 31,0 21-15,1 0-16,20 0 0,0-21 16,-21 21-16,43 0 0,-22-21 0,1-1 15,-1 22-15,0 0 0,1-21 0,-1 21 16,-21 0-16,21 0 0,-20-21 16,-1 21-16,-64 0 31,22 0-16,-21 0-15,-22 0 0</inkml:trace>
  <inkml:trace contextRef="#ctx0" brushRef="#br0" timeOffset="30856.15">4403 7557 0,'0'0'0,"0"21"0,0 0 0,21 0 16,0 0-16,0-21 16,0 0-1,0 0-15,-21-21 16,0 0-16,22 0 15,-22 0-15,0-1 0,0 1 16,-22-21-16,1 21 0,0-22 16,-21 22-16,21 0 0,-22 0 15,1 0-15,0 21 0,-1 0 0,1 0 16,0 0-16,20 0 0,-20 0 16,0 42-16,-1-21 0,22 22 0,-21-1 15,21 0-15,0 1 0,-1-1 16,1 0-16,0 22 0,21-22 15,0 0-15,0 22 0,0-22 0,0 22 16,0-22-16,0 0 0,21 1 16,0-22-16,-21 21 0,22-21 0,41 22 15,-42-43-15,0 0 0,1 0 16,-1 0-16,21-21 0,-21-1 16,0 1-16,22-21 0,-22 0 0,21 20 15,1-20-15,-22-21 0,21 20 0,0 1 16,-20-22-16,20 22 0,-21-21 15,0-1-15,22 1 0,-22-22 0,0 21 16,-21 1-16,0-1 0,0 1 16,0-1-16,0 22 0,0 0 15,0-1-15,-21 1 0,0 42 16,-1 0-16,1 0 16,21 21-16,-21 0 0,21 22 0,0-1 15,0 22-15,0-1 0,0 1 16,0-1-16,0 1 0,21 63 15,-21-64-15,0-21 0,0 22 16,21-22-16,-21 1 0,22-22 0,-22 21 16,0-21-16,21 22 0,0-43 0,0 21 15,0 0-15,0-21 0,1 0 0,-1 0 16,0 0-16,21-21 0,-21 0 16,1-1-16,-1 1 0</inkml:trace>
  <inkml:trace contextRef="#ctx0" brushRef="#br0" timeOffset="31231.79">4889 7684 0,'0'21'15,"0"0"1,22-21 15,-1 0-31,0 0 16,0-21-16,0 21 0,0-21 0,22-1 15,-22 22-15,0-21 0,0 0 16,0 0-16,1 21 0,-22-21 16,0 0-16,21-1 0,-21 1 15,0 0-15,-21 21 0,-1 0 16,1 0-16,0 0 16,-21 0-16,21 21 0,-1 0 0,1 1 15,0-1-15,0 21 0,0-21 16,0 22-16,21-22 0,0 0 0,-22 21 15,22-21-15,0 22 0,0-22 0,0 0 16,0 0-16,0 0 0,0 1 16,22-22-16,-22 21 0,21-21 0,0 0 15,0 0-15,0 0 0,22 0 16,-22 0-16,0-21 0,0-1 0,21 22 16,-20-21-16,20 0 0</inkml:trace>
  <inkml:trace contextRef="#ctx0" brushRef="#br0" timeOffset="31623.8">5694 7535 0,'0'0'0,"21"-21"0,0 0 0,0 0 16,0 0-16,-21 0 0,0-1 15,-21 22 1,0 0-16,-21 0 0,21 0 0,-1 22 16,-20-22-16,21 21 0,-21 0 15,-1 0-15,22 0 0,0 0 16,0 1-16,0-22 0,-1 21 0,22 0 15,0 0-15,0 0 0,0 0 0,22 1 16,-22-1-16,21-21 16,21 21-16,-21 0 0,0-21 0,22 21 15,-22-21-15,21 21 0,-21 1 16,22-22-16,-22 21 0,0 0 0,0-21 16,0 21-16,1-21 0,-22 21 0,0 0 15,0 1-15,0-1 16,-22-21-16,-20 21 0,21-21 0,-21 0 15,-1 21-15,1-21 0,0 0 16,-1 0-16,1 0 0,0 0 0,-1 0 16,22-21-16,0 21 0,0-21 15,0 0-15,-1-1 0,22 1 16,0 0-16,22 0 16,-1 0-16,0 21 0,21-21 15,-21 21-15,22-22 0,-1 22 0</inkml:trace>
  <inkml:trace contextRef="#ctx0" brushRef="#br0" timeOffset="31986.92">6096 7705 0,'0'0'0,"21"0"16,0-21-1,0 21-15,1 0 0,-22-22 16,21 1-16,0 21 0,-21-21 15,21 0-15,0 0 0,0 21 0,1-21 16,-1-1-16,0 1 0,-21 0 0,0 0 16,0 0-16,0 0 0,0-1 15,-21 22-15,0 0 0,-1 0 16,1 0-16,0 0 0,-21 22 0,21-1 16,-1 0-16,1 0 0,0 0 15,0 22-15,0-22 0,0 21 16,-1 0-16,22-20 0,0 20 0,0 0 15,0-21-15,0 1 0,0 20 16,0-21-16,22 0 0,-1-21 0,0 21 16,0 1-16,0-22 0,0 0 0,1 0 15,20 0-15,-21 0 0,21 0 16,-20-22-16,20 1 0,0 0 0,1 21 16,-1-42-16,43-1 0,-43 1 15</inkml:trace>
  <inkml:trace contextRef="#ctx0" brushRef="#br0" timeOffset="32248.37">7027 6922 0,'0'0'0,"0"-22"0,-21-41 32,0 63-32,0 21 0,0 0 0,-1 0 0,1 1 15,0 20-15,0 21 0,21-20 0,-21 41 16,0-20-16,21-1 0,-22 22 15,22-21-15,0-1 0,-21 1 0,0-1 16,0-21-16,21 22 0,-21-22 0,0 1 16,21-1-16,0 0 0,0-21 15,0 22-15,0-22 0,0 0 0,0 0 16,21-21-16,0 0 16,0 0-16,21-21 15,-20 0-15,20 0 0,-21 0 0</inkml:trace>
  <inkml:trace contextRef="#ctx0" brushRef="#br0" timeOffset="32612.51">7175 7641 0,'0'21'16,"22"-21"15,-1 0-31,0 0 15,0 0-15,0 0 0,0-21 16,1 0-16,-1 21 0,0-21 16,0 0-16,0 21 0,0-21 0,-21-1 15,0 1-15,0 0 0,0 0 16,-21 21 0,0 0-16,0 0 0,0 0 0,0 21 15,-1 0-15,-20-21 0,21 21 0,0 1 16,0 20-16,-1-21 0,1 0 15,0 0-15,21 22 0,0-22 0,-21 0 16,21 0-16,0 0 0,0 1 0,0-1 16,0 0-1,21 0-15,0-21 0,0 0 0,1 0 16,-1 0-16,21 0 0,-21 0 0,22 0 16,-22-21-16,21 21 0,0-21 0,-20 0 15</inkml:trace>
  <inkml:trace contextRef="#ctx0" brushRef="#br0" timeOffset="33123.72">7959 7408 0,'0'0'0,"-22"0"16,1 0 0,0 22-16,21-1 0,-21 0 0,0 0 15,0 0-15,-1 22 0,22-22 0,0 0 16,0 21-16,-21-21 0,21 1 15,0 20-15,0-21 0,0 0 0,0 0 16,0 1-16,0-1 0,21-21 0,-21 21 16,22-21-16,-1 21 0,21-21 15,0 0-15,-20 0 0,-1 0 16,127-85 0,-127 64-16,0 0 0,22 0 15,-22-21-15,0-1 0,0 1 0,0 0 16,0-1-16,1-20 0,-1-1 15,0 1-15,0-1 0,21 1 0,-20-1 16,-1 1-16,0 20 0,0-20 16,0-22-16,-21 64 0,0 0 15,0 0-15,-21 42 16,0 0 0,0 21-16,0 1 0,-1-1 15,1 0-15,21 22 0,-21-1 0,21-20 0,-21 20 16,21 1-16,-21-1 15,21-20-15,0 20 0,0-21 0,0 1 16,0-22-16,0 21 0,0-21 0,0 22 16,0-22-16,0 0 0,21-21 15,0 21-15,0-21 0,0 0 16,1 0-16,-1 0 0,0 0 0,0 0 16,0 0-16,0-21 0,-21 0 0,22 0 15,-1 21-15,0-21 0</inkml:trace>
  <inkml:trace contextRef="#ctx0" brushRef="#br0" timeOffset="33283.66">8424 7387 0,'0'0'0,"21"0"32,1 0-17,-1 0-15,0 0 0,21-21 0,-21 21 16,22 0-16,-22-21 0,21 0 15,1 0-15,-22 21 0,21-22 0,0 1 16</inkml:trace>
  <inkml:trace contextRef="#ctx0" brushRef="#br0" timeOffset="33880.32">11409 6625 0,'0'0'0,"0"-21"16,0-42-1,0 41-15,0 1 0,0 0 16,-21 21-1,-1 21-15,22 22 0,-21-22 16,0 21-16,21 22 0,0-22 0,-21 21 16,21-20-16,-21 20 0,0 1 0,21-1 15,-22-20-15,1 20 0,21 1 16,-21-22-16,21 0 0,-21 1 0,21-1 16,0-21-16,0 0 0,0 0 0,0 1 15</inkml:trace>
  <inkml:trace contextRef="#ctx0" brushRef="#br0" timeOffset="34519.79">10668 7133 0,'0'0'0,"-42"0"0,20 0 16,1-21-16,0 21 0,0 0 15,42 0 1,0-21-16,22 0 15,-1 21-15,0 0 0,22-21 16,-1 21-16,1-22 0,20 1 0,1 0 16,21 21-16,-21-21 0,-1 0 15,1-22-15,21 22 0,-22 0 0,1-21 16,0 21-16,-1-22 0,-20 1 0,-1 21 16,-20-22-16,-1 1 0,0-43 15,-42 43-15,0 0 0,0-1 16,-21 22-16,0 0 0,-21 0 15,21 0-15,-1 21 0,1 0 0,-21 0 16,-22 21-16,43 0 0,0 21 16,0 1-16,-21 20 15,20 1-15,22-1 0,-21 1 0,0-1 16,21 1-16,-21 63 0,21-64 16,0 1-16,0-1 0,-21-20 15,21-1-15,-21 21 0,21-20 0,0-22 16,0 21-16,-22-21 0,22 1 0,-21-1 15,21 0-15,-21 0 0,21-42 32,0 0-17,0 0-15,0-1 0,0-20 16,0 21-16,21-21 0,22-43 16,-22 43-16,0-1 0,21 1 15,-21 0-15,22 20 0,-22-20 16,21 21-16,-21 21 0,22 0 0,-22 0 0,0 0 15,0 0-15,0 21 0,-21 0 16,0 22-16,0-22 0,0 21 16,0 22-16,0-22 0,0 0 15,0 22-15,-21-43 0,0 0 16,21 0-16,-21 0 0,21 1 16,0-1-16,21-21 31,0-21-31,0-1 0,22 1 15</inkml:trace>
  <inkml:trace contextRef="#ctx0" brushRef="#br0" timeOffset="34872.42">12382 7176 0,'0'0'16,"0"21"-16,22-21 31,-1 0-31,0-21 0,0 21 16,0-22-16,0 1 0,1 21 15,-1-21-15,0 0 0,0 21 16,0-21-16,-21 0 0,0-1 0,0 1 16,0 0-16,0 0 0,0 0 15,-21 21 1,0 0-16,0 0 0,0 0 15,-1 21-15,22 21 0,-21-21 0,0 22 16,0-1-16,0 0 0,21 1 16,0-1-16,-21 0 0,21 1 0,0-22 15,0 21-15,0-21 0,0 1 0,21-1 16,0 0-16,21 0 0,-21-21 16,22 0-16,20 0 0,-20 0 0,20 0 15,1 0-15,-1 0 0</inkml:trace>
  <inkml:trace contextRef="#ctx0" brushRef="#br0" timeOffset="35323.61">13906 6710 0,'0'0'0,"0"-21"0,0 0 15,0-22-15,0 22 16,0 0-16,0 0 0,0 0 15,22 21-15,-1 0 0,-21 21 16,21 0-16,0 0 0,0 21 16,0 1-16,-21-1 0,22 0 0,-1 22 15,0-22-15,0 22 0,0-22 0,-21 22 16,21-22-16,-21 21 0,22-20 16,-22-1-16,0 0 0,0 1 0,0-1 15,0-21-15,0 0 0,0-42 47,0-21-47,0 21 0,0-22 16,0 1-16,21 0 0,0-1 0,0 1 15,0 0-15,0-22 0,1 1 0,20-1 16,0 1-16,-21-1 16,22 1-16,-1-1 0,-21 22 0,22-22 15,-22 22-15,0 21 0,0-21 0,0 20 16,-21 44-1,0 20-15,0-21 16,0 21-16,0 1 0,0-1 0,-21 0 16,21 1-16,0-1 0,0 0 15,0 1-15,0-1 0</inkml:trace>
  <inkml:trace contextRef="#ctx0" brushRef="#br0" timeOffset="36764.44">15113 7133 0,'0'0'0,"42"-21"0,85-85 31,-106 64-31,-21 0 0,0 20 16,0-20-16,0 21 0,0 0 0,-21 0 16,-21-1-16,21 1 0,-22 21 15,1 0-15,0 0 0,-1 21 0,-20 1 16,21-1-16,-1 0 0,1 0 0,0 21 15,-1 1-15,1-1 16,21 0-16,-22 1 0,22-1 0,0 0 16,21 1-16,0-1 0,0 22 15,0-22-15,0-21 0,0 0 16,0 0-16,21 1 0,0-1 0,1-21 16,-1 0-16,0 0 0,21 0 0,-21 0 15,1 0-15,-1-21 0,21 21 16,-21-22-16,22-20 0,-1 21 0,-21 0 15,21-22-15,-20 1 0,20 0 0,-21-1 16,0 1-16,0 0 0,1-1 16,-1 1-16,0 21 0,0-21 0,-21 20 15,21 1-15,-21 0 0,0 0 0,-21 42 32,0 0-32,0 0 15,0 1-15,-1-1 0,1 21 0,21-21 16,0 22-16,-21-1 15,21-21-15,0 21 0,0-20 0,0 20 16,0-21-16,21 0 0,-21 0 0,21 1 16,1-1-16,-1 0 0,21-21 0,-21 0 15,0 0-15,1 0 0,20 0 0,-21 0 16,21-21-16,1 21 0,-22-21 0,21-1 16,1-20-16,-1 21 0,0 0 15,1-22-15,-22 1 0,21 0 16,-21 21-16,22-43 0,-22 22 0,21-1 15,-21-20-15,0-1 0,1 1 16,-1-22-16,-21 22 0,0-1 0,0 1 16,0 20-16,0 1 0,0 0 0,0 21 15,0-1-15,-21 22 16,-1 0-16,1 0 0,0 22 0,21-1 16,-21 21-16,0 0 0,0 1 15,-1 20-15,1-20 0,0 20 16,21 1-16,0-1 0,-21-21 0,21 22 0,0-22 15,0 1-15,0-1 16,0 21-16,0-41 0,0 20 0,0 0 16,0 1-16,0-22 0,0 0 0,21 0 15,-21 0-15,21 0 0,-21 1 16,21-22-16,1 0 0,-1 0 0,0 0 16,0 0-16,0 0 0,0-22 15,1 1-15,-1 0 0,21 0 16,-21 0-16,0-22 0,1 22 0,20 0 15,-21-21-15,0 21 0,0-1 0,1 1 16,-1 0-16,0 0 0,-21 0 16,0 0-16,21 21 0,-21 21 31,0 0-31,0 0 0,0 0 0,0 0 16,0 1-16,0-1 0,0 0 15,0 0-15,0 0 0,0 0 0,0 1 16,0-1-16,0 0 0,0 0 0,0 0 15,21-21 1,0 0-16,1 0 0,-1 0 16,0 0-16,0 0 0,0-21 15,0 0-15,1 0 0,20 0 0,-21-1 16,0 1-16,22 0 0,-22-21 0,0 21 16,21-22-16,-21 22 0,1-21 0,-1 21 15,0-1-15,0 1 16,-21 0-16,21 21 0,-21 21 31,0 0-31,0 1 16,0-1-16,0 0 0,0 0 0,0 21 15,0-20-15,0-1 0,0 0 0,21 0 16,1 0-16,-22 0 0,21-21 16,0 22-16,0-1 0,0-21 0,0 0 15,1 0-15,-1 0 0,0 0 0,0 0 16,21 0-16,-20 0 0,20 0 15,-21-21-15,21-1 0,-20 1 16,20 0-16,0 0 0,1 0 0,-22 0 16,21-22-16,22-20 15,-43 20-15,0 1 0,0 0 0,-21-1 16,0 22-16,0-21 0,0 21 16,0-22-16,0 22 0,-21 21 15,0 0-15,0 0 0,-22 21 0,22 1 16,0-1-16,-21 0 0,20 21 15,1-21-15,0 22 0,0-22 0,21 21 16,0-21-16,0 22 0,0-22 0,0 0 16,0 21-16,0-20 0,0-1 15,21 0-15,0-21 0,-21 21 0,21 0 16,1-21-16,-1 0 0,0 0 0,0 0 16,0 0-16,0 0 15,1 0-15,20 0 0,-21 0 0,21-21 16,-20 0-16,20 21 0,0-21 0</inkml:trace>
  <inkml:trace contextRef="#ctx0" brushRef="#br0" timeOffset="37087.33">18351 6922 0,'0'0'0,"0"21"15,0 0 1,22-21 0,-1 0-16,0 0 15,0 0-15,0 0 0,-21-21 16,0 0-16,0-1 16,0 1-16,0 0 15,-21 21 16,0 0-31,21 21 16,-21-21-16,21 21 16,0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3:33:35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9694 254 0,'0'-21'15,"0"0"1,-21 0 15,21-1-31,0 1 16,0 0 0,-21 21-1,21 21 16,0 0-15,0 1-16,0 20 0,0 21 16,0-41-1,0 20-15,0 0 0,0-21 0,0 22 16,21-1-16,-21 0 0,0 1 16,0-1-16,21 0 0,-21 22 0,21-22 15,-21 22-15,22-22 0,-22 0 16,0 1-16,0-1 0,0 0 0,0 1 15,0-1-15,0-21 0,0 0 16,0 22-16,0-22 0,0 0 16,0 0-16,0-42 31,0 0-15,0 0-16,0 0 15,0-1-15,0 1 0,0-21 0</inkml:trace>
  <inkml:trace contextRef="#ctx0" brushRef="#br0" timeOffset="612.6">9313 318 0,'0'0'0,"-21"0"0,0 0 0,0-22 16,21 1-16,0 0 15,0 0 1,0 0-16,0 0 16,21-1-16,0 22 15,0-21-15,0 21 0,1 0 0,20 0 16,-21-21-16,21 21 0,1 0 15,-1 0-15,0 0 0,1 0 0,20 0 16,-20 21-16,20-21 16,1 21-16,-22 1 0,21 20 0,1-21 15,-22 0-15,1 22 0,-1-22 16,0 21-16,1 0 0,-1-20 0,-21 20 16,21-21-16,-20 21 0,-1-20 15,21 20-15,-42 0 0,21 1 0,0-1 16,-21 0-16,0 1 0,0-1 15,0 0-15,0 1 0,-21-1 0,0 0 16,-21 1-16,-1-1 0,22 0 16,-21-21-16,-22 22 0,22-22 0,0 0 15,-1 0-15,-20 0 0,21 1 16,-22-1-16,22-21 0,-22 0 0,22 0 16,0 0-16,-22 0 0,22 0 15,-1 0-15,1 0 0,0 0 16,21-21-16,-22 21 0,22-22 0,0 1 15,-21 0-15,20 21 0,22-21 16,-21 0-16,0 0 0,21-1 0,0 1 16,0 0-16,0 0 15,0 0-15,0 0 0,0-1 16,0 1-16,21 21 16,0-21-16,1 0 0,-1 21 0</inkml:trace>
  <inkml:trace contextRef="#ctx0" brushRef="#br0" timeOffset="1184.21">10499 614 0,'-22'0'15,"22"-21"-15,0 0 16,0-1 0,0 1-1,0 0 1,22 21-16,-1 0 15,0 0-15,0 0 0,0 0 16,0 21-16,1 0 16,-1 1-16,0-1 0,0 0 15,0 0-15,0 0 0,1 0 0,-1 22 16,-21-22-16,21 21 0,-21-21 16,0 22-16,0-22 0,0 21 0,0-21 15,0 22-15,-21-22 0,0 0 16,21 0-16,0 0 0,-22 1 0,1-22 15,0 0 1,21-22 0,0 1-16,-21 0 15,21 0-15,0 0 0,0 0 0,0-22 16,0 22-16,0-21 0,21-1 16,-21 22-16,42-42 15,-42 20-15,22 22 0,-1 0 16,0 0-16,0 0 0,0 0 0,0 21 15,-21-22-15,22 22 0,-1 0 16,-21-21-16,21 21 16,0 0-16</inkml:trace>
  <inkml:trace contextRef="#ctx0" brushRef="#br0" timeOffset="1696.66">11324 572 0,'-21'0'32,"0"0"-32,0 0 15,-1 0-15,1 21 16,0 0-16,21 0 0,-21 0 15,0 0-15,21 1 0,0-1 0,-21 21 16,-1-21-16,22 22 0,-21-22 16,21 21-16,0-21 0,0 0 0,0 1 15,0-1-15,0 0 16,0 21-16,21-21 0,1-21 16,-1 0-16,0 0 0,21 0 15,-21 0-15,1 0 0,-1 0 0,21 0 16,-21-21-16,0 0 0,22 0 15,-22 0-15,0 0 0,0-1 0,0 1 16,-21-21-16,0 21 0,0-22 16,0 22-16,0 0 0,0-21 0,0 21 15,0-22-15,0 1 0,-21 21 16,0 0-16,0-1 16,0 22-16,0 0 0,-1 0 15,1 0-15,-21 0 16,21 0-16,0 0 0,-1 22 15,22-1 1,0 0-16,0 0 0,0 0 16</inkml:trace>
  <inkml:trace contextRef="#ctx0" brushRef="#br0" timeOffset="2096.66">11726 529 0,'0'0'0,"0"-21"16,0 42 0,0 0-1,0 1-15,0-1 0,0 0 0,0 0 16,0 21-16,0 1 0,0-1 15,0 0-15,0 1 0,0-1 0,0 22 16,0-22-16,0 21 0,0-20 16,0-1-16,0 22 0,0-22 0,0 21 15,-21-20-15,21 20 0,-21-20 16,21 20-16,0-21 0,-21 22 16,21-22-16,-21 22 0,21-22 0,-22 0 15,22 1-15,0-1 0,0-21 16,0 0-16,-21 1 0,21-1 0,0 0 15,0 0-15,0-42 32,0 0-32,0 0 0,21-22 15,-21 22-15,22-21 0,-22-1 16,0 1-16,0 0 0,21-22 0</inkml:trace>
  <inkml:trace contextRef="#ctx0" brushRef="#br0" timeOffset="2436.69">11642 804 0,'0'0'16,"0"-21"-16,-43-106 15,43 106-15,0 0 16,0 0-16,0 0 0,0-1 16,0 1-16,21 0 15,1 21-15,-1 0 16,0-21-16,21 21 0,-21 0 15,1 0-15,20 0 0,-21 0 0,21 21 16,1 0-16,-22-21 0,21 21 16,-21 1-16,1-1 0,-1 0 15,0 21-15,-21-21 0,0 1 0,0-1 16,0 0-16,0 0 0,-21 21 16,-22-20-16,22-1 0,0 0 0,0-21 15,-21 21-15,20 0 0,1 0 16,0-21-16,0 0 0,0 0 0,0 22 15,21-44 1,0 1 0,0 0-16</inkml:trace>
  <inkml:trace contextRef="#ctx0" brushRef="#br0" timeOffset="2887.74">12509 275 0,'-21'-21'16,"0"21"0,0 21-1,21 0-15,0 1 0,0 20 0,0 0 16,-21-21-16,21 22 0,0-1 15,0 0-15,0 22 0,0-22 0,-21 1 16,21-1-16,0 0 16,0 1-16,0-1 0,0-21 0,0 21 15,0-20-15,0 20 0,0-21 16,0 0-16,0 0 0,0-42 31,0 0-15,0 0-16,0 0 0</inkml:trace>
  <inkml:trace contextRef="#ctx0" brushRef="#br0" timeOffset="3329.14">12150 233 0,'0'0'0,"0"-21"31,0 0-31,0-1 0,21 22 16,0-21-16,0 21 15,21 0-15,-20 0 0,20 0 16,0 0-16,1 0 0,-1 0 0,0 0 16,1 0-16,-1 21 0,0 1 15,1-1-15,-1 0 0,0 0 0,1 21 16,-22-20-16,21 20 0,0 0 15,-20 1-15,-1-1 0,0-21 16,0 21-16,-21 1 0,0-1 0,0 0 16,0 1-16,0-22 0,0 21 0,-21 1 15,-21-22-15,20 21 0,-20-21 16,21 22-16,-21-22 0,-1 0 0,22 0 16,-21 0-16,-1 0 0,22 1 15,-21-22-15,21 0 0,0 0 0,-1 0 16,1 0-16,0 0 0,0 0 15,0 0-15,21-22 0,-21 1 16,21 0-16,-22 0 0,22 0 16,0 0-16,0-1 15,0 1-15,22 0 0</inkml:trace>
  <inkml:trace contextRef="#ctx0" brushRef="#br0" timeOffset="3876.72">13187 550 0,'0'0'0,"-21"0"46,-1 22-46,22-1 16,-21 0-16,21 0 0,-21 0 16,21 22-16,-21-22 0,21 0 0,0 21 15,0-21-15,0 22 16,0-22-16,0 0 0,0 0 0,0 0 16,0 22-16,21-22 0,0 0 15,0-21-15,1 0 0,-1 21 0,0-21 16,0 0-16,0 0 0,0 0 15,1 0-15,-1-21 0,21 21 16,-21-21-16,0 0 0,1 0 0,-1-1 16,0 1-16,0-21 0,-21 21 15,0-22-15,21 22 0,-21-21 0,0 0 16,0-22-16,0 22 0,-21 21 16,21-22-16,-21 22 0,0 0 15,-22-21-15,22 42 0,0-22 0,0 1 16,0 21-16,0 0 0,-1 0 15,1 0-15,0 0 0,0 21 0,0 1 16,0-1-16,21 0 16,0 0-16,-22 0 0,22 0 0,0 1 15,-21-1-15,21 21 0,0-21 0,0 0 16,0 1-16,0-1 0,0 0 16,0 0-16,21 0 0,1 0 0,-1 1 15,0-1-15</inkml:trace>
  <inkml:trace contextRef="#ctx0" brushRef="#br0" timeOffset="5160.84">13716 529 0,'21'-21'15,"-21"42"17,0 0-17,0 1-15,0-1 0,0 0 16,0 0-16,0 0 0,0 0 0,-21 22 16,21-22-16,0 0 0,0 21 15,0-20-15,0-1 0,0 0 0,0 0 16,0 0-16,0 0 15,0 1-15,0-1 0,0 0 0,21-21 32,0 0-32,0 0 15,1-21-15,-1 0 0,0-1 16,0 1-16,0 0 0,0 0 16,1 0-16,-22-22 0,21 22 0,0 0 15,-21 0-15,0 0 0,21 0 16,-21-1-16,21 1 0,-21 0 0,0 0 15,0 42 32,0 0-31,0 0-16,0 1 0,0-1 16,0 0-16,0 0 0,0 21 0,0-20 15,0-1-15,0 0 0,0 0 16,0 0-16,0 0 0,0 1 15,0-1-15,21-21 16,1 0-16,-1 0 0,0 0 16,0 0-16,0 0 0,22-21 15,-22 21-15,0-22 16,0 1-16,0 0 0,-21 0 0,21 0 16,1-22-16,-22 22 0,21 0 15,-21 0-15,0-21 0,0 20 0,0 1 16,0 0-16,0-21 0,0 21 15,-21 21-15,-1-22 0,1 1 0,0 21 16,0 0 0,21-21-16,21 21 47,0 0-47,0 0 15,1 0-15,-1-21 0,0 21 16,0 0-16,21 0 0,-20 0 0,-1-21 15,0 21-15,0 0 0,21 0 16,-20 0-16,-1 0 0,0 0 0,0 0 16,0 21-16,-21 0 15,21-21-15,-21 21 0,0 0 0,0 1 16,0-1-16,0 0 0,0 0 0,0 0 16,0 0-16,0 1 0,0-1 15,0 0-15,0 21 0,0-21 0,0 1 16,0-1-16,0 0 0,0 0 15,0 21-15,0-20 16,0-1-16,0 0 0,0 0 16,0-42 31,0 0-47,0 0 0,0-1 0,0 1 15,0 0-15,0 0 0,0-21 16,0 20-16,0 1 0,0-21 0,0 21 15,22-22-15,-1 22 0,-21-21 16,0 21-16,21-22 0,0 22 0,-21 0 16,21-21-16,0 21 0,1-1 15,-1 1-15,0 0 0,0 0 16,0 0-16,0 21 0,1 0 16,-1 0-16,0 0 0,0 0 15,0 21-15,0 0 0,1 0 0,-1 0 16,0 1-16,0 20 0,-21-21 15,0 21-15,21-20 0,-21 20 0,0 0 16,0-21-16,0 22 0,0-1 16,0-21-16,0 22 0,0-22 0,0 0 15,0 0-15,-21 21 16,21-20-16,0-1 0,-21 0 16,21 0-16,-21-21 0,21 21 15,0 0 1,-21-21-16,-1 0 15,22-21 1</inkml:trace>
  <inkml:trace contextRef="#ctx0" brushRef="#br0" timeOffset="6493.08">9715 1397 0,'0'0'0,"-21"0"0,0 0 0,0 0 15,0 0-15,0 0 0,-1 0 16,1 0 0,42 0 46,1 0-46,-1 0-16,0 0 0,0 0 0,0 0 15,0 0-15,22 0 0,-22 0 16,21 0-16,1 0 0,-1 0 0,0 0 16,1 0-16,-1 0 0,21 0 15,-20 0-15,20-21 0,-20 21 0,-1 0 16,21 0-16,-20-21 0,20 21 16,1 0-16,-1 0 0,1-21 15,-1 21-15,1 0 0,-1 0 0,1 0 16,20 0-16,-20 0 0,21-22 15,-22 22-15,85 0 0,-84 0 16,20 0-16,1 0 0,-21-21 16,20 21-16,1 0 0,0 0 0,-1 0 15,1 0-15,0 0 0,-1 0 16,-20-21-16,20 21 0,-20 0 0,-1 0 16,1 0-16,-1 0 0,22 0 15,-21 0-15,-1 0 0,1 0 16,20-21-16,-20 21 0,-1 0 0,22 0 15,-22 0-15,1-21 0,-1 21 16,1 0-16,-22 0 0,22 0 0,-22 0 16,22 0-16,-22-21 0,21 21 15,-20 0-15,20 0 0,-20 0 0,20 0 16,-21-22-16,22 22 0,-22 0 0,1 0 16,20 0-16,-21-21 0,22 21 15,-22 0-15,1 0 0,-1 0 0,0-21 16,1 21-16,-1 0 0,0 0 15,1-21-15,-22 21 0,21 0 16,0 0-16,-20 0 0,20 0 16,0-21-16,-21 21 0,22 0 0,-22 0 15,21 0-15,-21 0 0,22 0 16,-1-21-16,-21 21 0,22 0 0,-1 0 16,0 0-16,-21 0 0,22 0 0,-1 0 15,0 0-15,-20 0 0,20-22 16,-21 22-16,21 0 0,-20 0 0,-1 0 15,0 0-15,0 0 0,0 0 16,0 0 0,-21-21 15,-21 21-15,0 0-16,0 0 15,0 0-15</inkml:trace>
  <inkml:trace contextRef="#ctx0" brushRef="#br0" timeOffset="7456.53">10181 1524 0,'0'0'0,"21"0"0,0 0 16,-21 21 31,-21-21-31,0 0-16,0 21 0,0 1 0,0-1 15,-22 0-15,1 0 0,0 0 16,-22 0-16,22 22 0,-22-22 0,1 21 15,20 1-15,-20-22 16,-1 21-16,1 0 0,21-20 0,-22 20 16,1 0-16,20-21 0,-20 22 0,20-22 15,-20 0-15,21 0 0,-22 22 16,22-22-16,-1 0 0,1-21 16,0 21-16,-1 0 0,1 0 0,21-21 15,-21 22-15,20-22 0,-20 0 16,21 21-16,0-21 0,0 0 0,-1 0 15,22-21 17,0-1-32,0 1 15,0 0-15</inkml:trace>
  <inkml:trace contextRef="#ctx0" brushRef="#br0" timeOffset="7980.23">8911 2032 0,'0'-21'31,"0"42"16,0 0-47,-21-21 15,21 21-15,-21 1 0,0-1 16,21 0-16,-22-21 0,1 21 0,0 0 16,0 0-16,0 1 0,0-1 0,-1-21 15,1 21-15,0 0 0,0 0 16,0-21-16,0 21 0,-1-21 0,1 0 16,0 0-16,21 22 15,-21-22 1,21-22 15,21 22-31,0 0 0,0 0 16,1 0-1,-1 0-15,0 0 0,0 0 0,0 0 16,0 0-16,22 0 0,-22 22 0,0-22 16,21 21-16,1 0 0,-22-21 15,21 21-15,1-21 0,-22 21 0,21-21 16,-21 21-16,22-21 0,-22 0 15,0 22-15,0-22 0,0 0 0,0 0 16,-21 21-16,-21-42 63,0 21-63</inkml:trace>
  <inkml:trace contextRef="#ctx0" brushRef="#br0" timeOffset="9503.98">762 2752 0,'21'0'16,"0"0"-16,0 0 15,1 0-15,-1-21 0,0 21 0,0-22 16,0 22-16,0-21 0,22 21 15,-22-21-15,0 0 0,0 21 16,0-21-16,-21 0 0,22 21 16,-22-22-16,-22 22 15,1 0-15,0 0 16,-21 0-16,21 0 0,-22 0 16,1 22-16,0-22 0,20 21 15,-20 0-15,0-21 0,-1 21 16,1 0-16,0 0 0,-1-21 15,22 22-15,0-1 0,0 0 0,0-21 16,21 21-16,0 0 0,0 0 16,0 1-16,21-22 15,0 21-15,0-21 0,0 21 0,22 0 16,-22-21-16,21 21 0,-21-21 16,22 21-16,-1 1 0,-21-22 0,22 21 15,-22 0-15,21 0 0,-21 0 16,22 0-16,-22 1 0,0-1 0,0 0 15,0 0-15,0 21 16,-21-20-16,0 20 0,0-21 0,0 0 16,0 22-16,-42-22 0,21 21 0,0-21 15,-22 0-15,22 1 16,-21-1-16,0 0 0,-1 0 0,-20 0 16,20-21-16,1 0 0,-21 0 15,-1 0-15,22 0 0,-22 0 0,22 0 16,0-21-16,-1 0 0,22 0 15,-21 0-15,21-1 0,-1 1 0,1 0 16,0 0-16,21 0 0,-21-22 16,21 22-16,0 0 0,0 0 15,0 0-15,21 21 0,0-21 0,0 21 16,1 0-16,-1-22 16,0 22-16,21-21 0,1 21 0,-22 0 15,21 0-15,0 0 0,-20 0 16</inkml:trace>
  <inkml:trace contextRef="#ctx0" brushRef="#br0" timeOffset="9808.37">1270 3133 0,'0'0'0,"0"21"31,0 0-15,0 0-16,0 0 0,0 1 15,0-1-15,0 0 0,-21 21 0,21-21 16,-21 1-16,21-1 0,0 0 16,0 21-16,0-21 0,0 1 15,0-1-15,0 0 16,0-42 15,0 0-31,0-1 16,0 1-16</inkml:trace>
  <inkml:trace contextRef="#ctx0" brushRef="#br0" timeOffset="10224.7">1206 2815 0,'0'0'0,"-21"64"32,21-43-32,0 0 0,0 0 15,0 0-15,0 1 16,0-1-16,21-21 15,1 0-15,-1 0 0,0 0 16,0 0-16,0 0 0,0-21 16,22-1-16,-1 1 0,-21 0 15,-21 0-15,0 0 16,0 0-16,0-1 0,0 1 16,-21 0-16,0 21 0,0-21 15,0 21-15,-1 0 0,1 0 16,0 0-16,0 0 0,0 0 15,0 0-15,21 21 16,-22-21-16,22 21 0,0 0 0,0 1 16,0-1-16,0 0 0,0 0 15,0 0-15,22 22 0,-22-22 0,21-21 16,0 21-16,-21 0 0,21 0 16</inkml:trace>
  <inkml:trace contextRef="#ctx0" brushRef="#br0" timeOffset="10788.19">1651 3133 0,'0'21'31,"0"0"-31,0 0 0,0 0 16,0 1-16,-21-1 15,21 0-15,0 0 0,0 0 0,0 0 16,-21 1-16,21-1 0,0 0 16,0 0-16,0 0 0,0 0 0,-22 1 15,22-1-15,-21 0 16,21-42 31,0 0-32,0-1-15,0 1 0,0 0 16,0-21-16,0 21 0,0-22 0,0 22 16,21-21-16,1-1 0,-1 22 15,0 0-15,0-21 0,0 21 0,0-1 16,22 1-16,-22 0 0,0 21 16,21 0-16,-20 0 0,20 0 15,-21 0-15,21 0 0,-20 0 0,20 21 16,-21-21-16,0 21 0,22 1 15,-22 20-15,0-21 0,0 0 16,0 22-16,-21-22 0,0 0 0,0 21 16,0-21-16,0 1 0,0 20 15,-21-21-15,0-21 0,21 21 0,0 0 16,-21 1-16,0-22 0,-1 21 16,22-42 30,0-1-46,0 1 0,22 21 16</inkml:trace>
  <inkml:trace contextRef="#ctx0" brushRef="#br0" timeOffset="11552.63">2773 3090 0,'0'-21'16,"-43"-21"0,22 42-1,0 0-15,0 0 0,0-21 0,0 21 16,-1 0-16,1 0 0,-21 0 16,21 21-16,0-21 0,-1 21 0,1 0 15,-21 0-15,21-21 0,0 43 16,21-22-16,-22 0 0,1 0 0,21 22 15,-21-22-15,21 0 0,0 21 16,0-21-16,0 1 0,0-1 0,0 0 16,0 0-16,21-21 15,0 0-15,1 0 0,-1 0 0,0 0 16,21 0-16,-21-21 0,22 21 16,-22-21-16,21 0 0,-21-1 0,22 1 15,-22 0-15,0 0 16,0 0-16,0 0 0,1-1 0,-1 1 15,-21 0-15,0 0 0,21 21 16,-21-21-16,0 0 16,0-1-16,0 44 31,-21-1-15,21 0-16,0 0 0,0 0 0,0 0 15,0 22-15,0-22 0,0 21 16,-21 1-16,21-1 0,0 0 0,0-21 15,-22 22-15,22-1 0,0 0 16,0 1-16,0-1 0,-21 0 16,21 1-16,0-1 0,0 0 0,0 1 15,-21-1-15,21 0 0,0 1 16,0-1-16,0 0 0,0 1 0,0-1 16,0 0-16,0 1 0,0-22 15,0 21-15,0-21 0,0 1 0,0 20 16,-21-21-16,21 0 0,-21-21 15,0 21-15,-1 1 0,-20-22 0,21 0 16,-21 21-16,20-21 0,-20 0 0,0 0 16,-22 0-16,1 0 15,20-21-15,-20 21 0,-1-22 0,22 1 0,0 0 16,-22 0-16,43 21 0,-21-21 16,21 0-16,-22-1 0,43 1 15,-21-21-15,21 21 0,0 0 16,0-1-16,0 1 0,0-21 0,0 21 15,21 0-15,-21-22 0,21 1 16,1 21-16,-1-22 0,0 1 0,0 0 16</inkml:trace>
  <inkml:trace contextRef="#ctx0" brushRef="#br0" timeOffset="11876.06">2900 2625 0,'0'0'0,"0"-21"0,0-1 0,0 1 15,-21 42 17,21 1-32,0-1 0,-22 21 15,22 0-15,0-20 0,0 20 16,0 0-16,0 1 0,0-1 0,0 0 15,0 1-15,0 20 16,0-21-16,0-20 0,0 20 0,0 0 16,0-21-16,0 22 0,0-22 15,0 0-15,0 0 0,0 0 0,0 1 16,0-44 15,22 22-31,-1-21 0</inkml:trace>
  <inkml:trace contextRef="#ctx0" brushRef="#br0" timeOffset="12284.69">3111 3133 0,'0'21'31,"22"-21"-15,-1 0 0,0-21-16,0 0 0,0-1 15,0 22-15,1-21 0,-1 0 16,-21 0-16,21 21 16,-21-21-16,0 0 0,0-1 15,-21 22 1,0 0-1,-1 0-15,1 0 0,0 22 16,0-22-16,0 21 0,21 0 0,-21 0 16,21 0-16,-22 0 0,22 22 0,-21-22 15,21 21-15,0-21 0,0 43 16,0-43-16,0 0 0,0 0 16,0 1-16,21-1 0,1-21 15,-1 21-15,0-21 0,0 0 0,0 0 16,0 0-16,1 0 0,-1-21 15,42 0-15,-20-1 0</inkml:trace>
  <inkml:trace contextRef="#ctx0" brushRef="#br0" timeOffset="13092.71">4254 2773 0,'22'0'15,"-1"0"-15,0 0 16,0 0 0,0 0-16,0 0 0,1 0 0,20-21 15,-21 21-15,21-21 0,-20-1 16,20 22-16,-21-21 0,0 21 0,0-21 16,1 21-16,-1-21 0,-21 0 15,0 0-15,0-1 0,-21 1 16,-22 21-16,22 0 15,0 0-15,-21 0 0,-1 0 16,22 0-16,-21 0 0,21 21 0,-22 1 16,22-1-16,0 0 15,0 0-15,0 0 0,-1 0 0,22 1 16,-21 20-16,21-21 0,0 0 16,0 22-16,0-22 0,0 0 0,0 21 15,0-21-15,0 1 0,0-1 0,21 0 16,1 21-16,-1-21 0,-21 1 15,21-1-15,0 0 0,0 21 0,-21-21 16,0 1-16,21-1 0,-21 0 16,0 0-16,0 0 0,0 0 0,-21 1 15,0-22-15,0 21 0,0 0 16,0-21-16,-1 0 0,1 0 16,0 0-16,-21 0 0,21 0 0,-1 0 15,1 0-15,0-21 0,0 21 16,0-21-16,21-1 0,0 1 0,-21 0 15,21 0-15,-22 0 0,22 0 16,0-1-16,0 1 0,0 0 0,0 0 16,22 0-16,-1 21 0,0 0 15,0-21-15,0 21 16,0-22-16,1 22 0</inkml:trace>
  <inkml:trace contextRef="#ctx0" brushRef="#br0" timeOffset="13492.73">4741 3069 0,'0'0'16,"21"0"-16,1 0 0,-1 0 16,0-21-16,0 0 15,0 21-15,0-21 0,-21 0 16,22 21-16,-1-22 0,-21 1 15,21 0-15,-21 0 32,-21 21-17,0 0-15,-1 0 0,-20 21 16,21-21-16,0 21 0,0 0 0,-1 1 16,1-1-16,0 0 0,0 0 15,21 0-15,-21 22 0,0 20 16,21-42-16,0 22 0,0-22 15,0 0-15,0 21 0,0-21 0,0 1 16,0-1-16,21 0 16,0-21-16,0 0 0,0 0 0,0 0 15,1 0-15,-1 0 0,0 0 0,0-21 16,21 0-16,-20-1 0,-1 1 16,21-21-16,-21 21 0,22-22 15,-22 22-15</inkml:trace>
  <inkml:trace contextRef="#ctx0" brushRef="#br0" timeOffset="13776.34">5419 2371 0,'0'0'0,"0"21"31,0 0-31,-22 21 0,22 1 16,-21-1-16,21 0 0,-21 1 15,21 20-15,-21-20 0,0-1 16,21 21-16,-21-20 0,21-1 0,-22 0 16,1 1-16,21-1 0,0 0 15,-21 1-15,21-1 0,0-21 0,0 0 16,0 1-16,0-1 0,0 0 0,0 0 16,21-21-1,0 0-15,-21-21 16,22 0-16,-22 0 15,21-1-15</inkml:trace>
  <inkml:trace contextRef="#ctx0" brushRef="#br0" timeOffset="14168.2">5461 3027 0,'0'21'0,"21"-21"15,0 0 1,0 0-16,1 0 0,-1 0 16,0 0-16,0 0 15,0 0-15,0-21 0,1 21 0,-1-21 16,0 21-16,0-21 0,-21-1 16,0 1-1,0 0-15,-21 21 16,0 0-1,0 0-15,-1 0 0,-20 0 16,21 0-16,0 21 0,0-21 0,-1 21 16,1 1-16,0-1 0,0 0 15,0 0-15,21 0 0,-21 0 0,21 1 16,0-1-16,0 0 0,0 0 16,0 0-16,0 0 0,0 1 15,0-1-15,21-21 0,21 21 16,-21-21-16,0 0 0,1 0 15,20 0-15,-21 0 0,0 0 16,0 0-16,22-21 0</inkml:trace>
  <inkml:trace contextRef="#ctx0" brushRef="#br0" timeOffset="14440.71">6096 2942 0,'0'0'0,"0"-21"16,-21 21-1,0 21 1,-1-21-16,1 21 16,21 1-16,-21-1 15,0 0-15,21 0 0,0 0 0,-21 0 16,21 1-16,-21-1 0,21 0 16,0 0-16,0 0 0,0 0 0,0 1 15,0-1-15,0 0 16,0 0-16,21-21 0,0 0 0,0 0 15,0 0-15,0 0 0,1 0 0,-1 0 16,21-21-16,-21 0 0,0 21 0,1-21 16,20-1-16,-21 1 0</inkml:trace>
  <inkml:trace contextRef="#ctx0" brushRef="#br0" timeOffset="14732.62">6646 2604 0,'0'0'0,"21"-22"0,-21-62 31,-21 84-15,0 21-16,0 0 0,0 0 15,21 22-15,-43 41 0,22-63 16,0 43-16,21-22 0,-21 1 16,0-1-16,21 0 0,0 1 15,-21-22-15,21 21 0,0 0 16,-22 1-16,22-22 0,0 42 15,0-20-15,0-22 0,0 0 0,22 0 16,-1-21-16,-21 21 0,21-21 16,0 0-16,0 0 0,0 0 15,1 0-15,-1 0 0,0 0 16,0-21-16,0 0 0,0 0 0,1 0 16,-1 0-16,0-1 0</inkml:trace>
  <inkml:trace contextRef="#ctx0" brushRef="#br0" timeOffset="14995.91">6498 2858 0,'-21'0'0,"42"0"0,-21 0 31,21 0-15,22 0-16,-22 0 0,21 0 15,-21 0-15,22 0 0,-1 0 0,0 0 16,1-22-16,-22 22 0,21 0 0,-21 0 16,22 0-16,-22 0 0,0-21 15,0 21-15,-42 0 47,0 0-47</inkml:trace>
  <inkml:trace contextRef="#ctx0" brushRef="#br0" timeOffset="15960.52">931 3916 0,'0'0'0,"-21"0"0,0 0 16,-21 0-16,20 21 31,22 0-16,22-21 1,-1 0 0,0 0-16,0 0 0,0 21 15,0-21-15,22 0 0,-22 0 16,21 0-16,1 0 0,-1 0 16,21 0-16,1 0 0,-1 0 0,1 0 15,21 0-15,-22-21 0,22 21 16,-1 0-16,22 0 0,-21-21 15,21 21-15,-22 0 0,43 0 0,-21 0 16,0-21-16,21 21 0,85 0 16,-106-21-16,21 21 0,-22-21 15,1 21-15,0 0 0,21 0 16,-21-22-16,0 22 0,21 0 0,-21 0 16,21-21-16,-22 21 0,22 0 15,0 0-15,0 0 0,22 0 0,-22 0 16,-22 0-16,22-21 0,-21 21 0,-21 0 15,21 0-15,-22 0 0,1 0 16,0 0-16,-1 0 0,-20 0 16,21 0-16,42 0 0,-85-21 15,21 21-15,-20 0 0,20 0 16,-20 0-16,-22 0 0,21-21 0,0 21 16,-20 0-16,20 0 0,-21 0 15,0 0-15,0 0 0,1-21 0,-1 21 16,0 0-16,0 0 0,0 0 15,-21-22 17,-21 22-17,21-21 1</inkml:trace>
  <inkml:trace contextRef="#ctx0" brushRef="#br0" timeOffset="16640.15">7535 2836 0,'0'0'0,"0"-21"0,0-42 31,0 42-15,0 42 15,0 0-31,0 0 0,0 0 0,0 22 15,0-22-15,0 21 0,0-21 16,0 22-16,-21-22 0,21 21 0,0 0 16,0-20-16,0 20 0,-21-21 15,0 21-15,21-20 0,-21-1 0,21 0 16,0 0-16,0 0 0,0 0 16,0-42 15,0 0-31</inkml:trace>
  <inkml:trace contextRef="#ctx0" brushRef="#br0" timeOffset="17019.73">7366 2815 0,'0'0'0,"-21"-21"0,0 0 0,21 0 15,0 0-15,0-1 0,0 1 0,0 0 16,0 0-16,0 0 15,0 0-15,21 21 16,0 0-16,21 0 16,-21 0-16,22 0 0,-1 21 15,0 0-15,1 0 0,20 0 0,-20 0 16,-1 22-16,21-22 0,-20 21 16,-1-21-16,0 22 0,-20-1 0,20-21 15,-21 22-15,-21-1 0,0 0 16,0-21-16,-21 22 0,0-1 0,-22-21 15,1 22-15,0-22 0,-1 21 16,1-21-16,0 0 0,-22 22 16,22-43-16,21 0 0,-22 21 0,22-21 15,0 0-15,0 0 0,0 0 16,0 0 0,21-21-1,0 0 1,0-1-16,21 22 0,0-21 15</inkml:trace>
  <inkml:trace contextRef="#ctx0" brushRef="#br0" timeOffset="17445.36">8043 3090 0,'0'-42'16,"0"21"-16,0 0 16,0 0-1,21 21-15,1 0 16,-1-22-16,0 22 16,0 0-16,0 0 0,0 0 0,1 22 15,-22-1-15,21-21 0,0 21 0,0 0 16,-21 0-16,0 0 15,0 22-15,0-22 0,0 0 0,0 0 0,0 0 16,0 1-16,0-1 0,0 0 16,-21 0-16,0-21 15,21-21 17,0 0-32,0 0 0,0-1 15,0 1-15,0 0 16,0 0-16,0 0 0,0 0 0,0-1 15,0 1-15,0 0 0,21 21 16,-21-21-16,21 0 16,0 21-16,0-21 0</inkml:trace>
  <inkml:trace contextRef="#ctx0" brushRef="#br0" timeOffset="17856.65">8551 2942 0,'-21'0'16,"0"21"-16,0 1 16,0-1-16,-1-21 15,22 21-15,-21 0 0,21 0 0,0 0 16,0 1-16,-21-1 0,21 0 16,0 0-16,0 0 0,0 0 0,0 1 15,0-1-15,0 0 0,21-21 16,-21 21-1,21-21-15,1 0 0,-1 0 0,0 0 16,0 0-16,0 0 0,0-21 16,1 0-16,-1 21 0,0-21 0,0-1 15,0 1-15,-21 0 0,0 0 0,0 0 16,0 0-16,0-1 0,0 1 16,-21 0-16,0 0 0,0 0 15,0 21-15,-1-21 16,1 21-16,0 0 0,0 0 0,0 0 15,0 0-15,21 21 32,21-21-17,0 0 1,0 0-16,0 0 0,0 0 0,1 0 16,-1 0-16,0 0 0</inkml:trace>
  <inkml:trace contextRef="#ctx0" brushRef="#br0" timeOffset="18144.16">8826 2963 0,'0'22'15,"0"-1"-15,0 0 0,0 0 0,0 0 16,0 0-16,0 22 0,0-1 16,0 0-16,0 1 0,-21-1 0,21 22 15,0-22-15,0 21 0,0-20 16,0 20-16,0-20 0,-21 20 0,0 1 15,21-22-15,0 21 0,-21-20 0,0 20 16,-1 1-16,22-22 0,0 22 16,-21-22-16,21 0 0,-21 1 0,21-22 15,0 0-15,0 0 0,0 0 0,0-42 32,0 0-17,0 0-15,0 0 0,0-22 16,21 1-16,-21 0 0,0-1 15</inkml:trace>
  <inkml:trace contextRef="#ctx0" brushRef="#br0" timeOffset="18460.72">8763 3090 0,'0'0'15,"0"-21"-15,0 0 0,0 0 0,0 0 0,0 0 16,21 21-16,0-22 0,0 1 15,1 21-15,-1-21 0,0 21 16,21 0-16,-21 0 0,22 0 16,-22 0-16,21 0 0,-21 0 0,1 0 15,-1 0-15,0 21 0,0 0 0,-21 1 16,0-1-16,0 0 16,0 0-16,0 0 0,-21 0 0,0 1 15,-22-22-15,22 21 0,-21 0 16,21 0-16,-22-21 0,22 21 0,-21-21 15,21 0-15,0 0 0,-1 21 16,22-42 15,22 0-15</inkml:trace>
  <inkml:trace contextRef="#ctx0" brushRef="#br0" timeOffset="18756.29">9525 2773 0,'-21'0'31,"21"21"-15,0 0-16,-21 22 0,-1-22 15,22 0-15,-21 21 0,21 1 0,-21-22 16,21 21-16,0 0 0,-42 107 16,42-128-1,-21 0-15,21 21 0,0-21 16,0 1-16,0-44 31,0 1-15</inkml:trace>
  <inkml:trace contextRef="#ctx0" brushRef="#br0" timeOffset="19124.07">9292 2752 0,'0'0'0,"0"-21"0,0-1 15,0 1 1,21 21-1,0 0-15,1 0 0,-1 0 0,0 0 16,0 0-16,21 0 0,-20 0 16,20 0-16,-21 21 0,21 1 0,-20-1 15,20 21-15,-21-21 0,21 0 0,-20 22 16,-1-22-16,0 21 16,0-21-16,0 22 0,-21-22 0,0 21 15,0-21-15,0 22 0,-21-22 0,0 0 16,0 21-16,-22-20 0,22-1 15,-21 0-15,21 0 0,-22-21 0,22 21 16,-21-21-16,21 21 0,-22-21 16,22 0-16,0 0 0,0 0 0,21-21 47,21 0-47,0 21 15,0-21-15,1 0 0</inkml:trace>
  <inkml:trace contextRef="#ctx0" brushRef="#br0" timeOffset="19561.59">10054 2942 0,'0'0'0,"-21"0"31,0 0-16,0 0-15,21 21 0,-22 1 0,1-1 16,21 0-16,-21 0 16,21 0-16,-21 0 0,21 1 0,0-1 15,0 0-15,0 0 0,0 0 0,0 0 16,0 1-16,0-1 0,0 0 16,21 0-16,0-21 15,0 0-15,1 0 0,-1 0 0,21 0 16,-21 0-16,0-21 0,43 0 15,-43 0-15,0-1 0,0 1 16,1 0-16,-1 0 0,-21 0 0,0 0 16,0-22-16,0 22 0,0 0 0,0 0 15,0 0-15,0-1 0,-21 1 16,-1 0-16,1 21 0,0 0 16,0-21-16,0 21 0,0 0 0,-1 0 15,-20 0-15,21 0 0,0 21 16,0-21-16,21 21 0,0 0 0,0 1 15,0-1-15,0 0 0,0 0 16,0 0-16,21 0 16,0 1-16</inkml:trace>
  <inkml:trace contextRef="#ctx0" brushRef="#br0" timeOffset="20060.66">10477 2963 0,'0'-21'16,"0"42"15,0 1-31,0-1 0,0 0 16,0 0-16,0 0 0,0 0 15,0 1-15,0-1 0,0 0 0,0 0 16,0 0-16,0 0 0,0 1 15,0-1-15,22-21 16,-1 0 0,0 0-16,0-21 15,0-1-15,-21 1 16,21 0-16,1 0 0,-22 0 16,21 0-16,-21-1 0,0 1 0,0 0 15,21 0-15,0-21 16,-21 63 15,0 0-31,0 0 16,0 0-16,0 0 0,0 1 15,0 20-15,0-21 16,0 0-16,0 0 0,0 1 16,0-1-16,0 0 15,21 0-15,0-21 16,1 0-1,-1 0-15,0-21 16,0 0-16,0 0 0,0-1 16,-21 1-16</inkml:trace>
  <inkml:trace contextRef="#ctx0" brushRef="#br0" timeOffset="20704.48">10922 2921 0,'0'0'0,"-21"0"16,-22-21 0,22 21-1,42 0 17,1 0-32,-1 0 15,0 0-15,0 0 0,0 0 16,0 0-1,-21 21-15,22 0 16,-22 0-16,0 1 0,0-1 16,0 0-16,21 0 15,-21 0-15,0 0 0,0 1 0,0-1 16,0 21-16,0-21 0,0 0 16,0 1-16,0-1 0,0 0 0,0 0 15,0 0-15,0 0 0,-21 1 16,21-44 31,0 1-47,0 0 15,0 0-15,0 0 0,0-22 16,0 22-16,21 0 16,-21 0-16,21-21 0,0 20 0,-21 1 15,21-21-15,0 21 0,1 0 0,-22-1 16,21 1-16,0 0 0,0 0 15,0 21-15,0 0 0,1-21 0,-1 21 16,0 0-16,0 0 0,0 0 16,-21 21-16,21-21 0,-21 21 0,22 0 15,-22 0-15,0 1 0,0-1 0,0 0 16,0 0-16,0 21 0,0-20 16,0-1-16,0 0 0,0 0 15,0 0-15,0 0 0,0 1 16,0-1-16,0 0 15,-22-21 32,1 0-47</inkml:trace>
  <inkml:trace contextRef="#ctx0" brushRef="#br0" timeOffset="21441.3">7705 3768 0,'0'0'16,"21"0"15,0 0-31,0 0 16,0 0-16,0 0 0,1 0 15,20 0-15,-21 0 0,0 0 16,22 0-16,-22 0 15,21 0-15,0 0 0,1 0 0,-1 0 16,22 0-16,-22 0 0,21 0 0,-20 0 16,20 0-16,1 0 0,-1-21 15,22 21-15,0 0 0,-22 0 0,22 0 16,21 0-16,-22-22 0,1 22 16,0 0-16,20 0 0,1 0 0,0-21 15,0 21-15,0 0 0,21 0 0,-21-21 16,-1 21-16,1-21 0,0 21 15,-21 0-15,-1 0 0,1-21 0,-21 21 16,20 0-16,-20 0 0,20 0 16,-20-21-16,-1 21 0,-20 0 15,20 0-15,-20 0 0,-22-22 0,21 22 16,-21 0-16,0 0 0,1 0 16,-1 0-16,0 0 15,-21-21 32,0 0-31</inkml:trace>
  <inkml:trace contextRef="#ctx0" brushRef="#br0" timeOffset="22408.76">13102 1397 0,'0'0'15,"0"21"48,0 0-48,0 1-15,0-1 16,21 0-16,-21 0 0,21 0 0,1 0 16,-1 22-16,21-1 0,-21-21 15,22 22-15,-1-1 0,0 0 0,1 1 16,-1-1-16,0 0 0,1 1 0,20-1 16,-21 0-16,22 1 0,42 41 15,-43-41-15,1-1 0,-1 0 16,-20 1-16,20-1 0,1 0 15,-22 1-15,0-22 0,22 21 16,-43-21-16,21 0 0,1 22 0,-22-43 16,42 42-16,-42-21 15,1-21-15,-1 0 16,0 0 0,-21-21-1,0 0 1,0 0-16,0 0 15,0-1-15,0 1 0</inkml:trace>
  <inkml:trace contextRef="#ctx0" brushRef="#br0" timeOffset="22868.27">14563 2265 0,'0'0'0,"-22"0"15,22 21 17,0 0-17,0 0-15,0 1 16,0-1-16,0 0 16,22 0-16,-1 0 15,0 0-15,0-21 0,-21 22 0,21-1 16,0-21-16,1 21 15,-1-21-15,-21 21 0,21 0 0,0-21 16,0 21-16,0-21 16,1 22-16,-1-1 15,-21 0 1,-21-21 0,-1 21-16,1-21 15,0 21-15,0-21 0,0 21 16,-22 1-16,22-22 0,0 21 0,-21 0 15,21-21-15,-1 21 0,-20 0 16,21-21-16,-21 21 0,20 1 0,1-22 16,-21 21-16,21 0 15,0-21-15,-1 0 0,22 21 16,-21-21 0,21-21-1</inkml:trace>
  <inkml:trace contextRef="#ctx0" brushRef="#br0" timeOffset="23536.72">13695 3112 0,'0'0'0,"0"-22"0,0 1 15,-21 21-15,21-21 0,-22 21 0,1-21 16,0 21 0,0 21 15,21 0-31,0 22 0,-21-22 15,21 21-15,0 0 0,0 1 0,0 20 16,0-20-16,0-1 0,-21 0 16,21 22-16,-22-43 0,22 21 0,0 1 15,0-1-15,-21-21 0,21 0 0,0 0 16,-21 1-16,21-1 0,0 0 16,0-42 30,0 0-46,0-1 0,0 1 16</inkml:trace>
  <inkml:trace contextRef="#ctx0" brushRef="#br0" timeOffset="24128.67">13229 3281 0,'0'0'0,"-21"-42"0,0 20 0,0-20 15,21 21-15,-22 0 0,22 0 16,0-1-16,0 1 0,0 0 15,0 0-15,22 0 0,-1 0 0,21-1 16,-21 1-16,0 21 0,22 0 16,-1-21-16,-21 21 0,22 0 0,-1 0 15,0 0-15,1 21 0,-1 0 16,0 1-16,1-1 0,-22 21 0,21-21 16,-21 22-16,0-1 0,1 0 0,-1 1 15,0-1-15,-21 0 0,21 1 16,-21-1-16,0 0 0,0-21 0,0 22 15,0-22-15,0 21 0,0-21 16,0 1-16,0-1 0,0 0 16,-21-21 15,21-21-15,0 0-16,0-1 0,0 1 0,0 0 15,0-21-15,0 21 0,21-22 16,0 1-16,-21 0 0,43-43 15,-22 43-15,0-1 0,21 1 16,-21 21-16,22-22 0,20 1 16,-20 21-16,-1 21 0,-21 0 0,21 0 15,1 0-15,-22 0 0,21 0 16,-21 21-16,1 0 0,-1 0 16,0 64-16,-21-43 15,21 1-15,-21-1 0,0 0 0,0 1 16,0-1-16,0 0 0,0 1 0,0-22 15,0 21-15,0-21 0,0 22 16,-21-22-16,21 0 0,0 0 0,0 0 16,-21-21-16,21 22 0,-21-22 15,21-22 17,21 1-17,-21 0-15,21 0 0,0 0 0</inkml:trace>
  <inkml:trace contextRef="#ctx0" brushRef="#br0" timeOffset="25416.35">14795 3260 0,'0'-21'32,"0"42"-1,0 0-31,0 0 0,0 21 15,0-20-15,0-1 0,0 0 16,0 21-16,0-21 0,0 1 16,0 20-16,0 0 0,0-21 15,0 22-15,0-22 0,0 0 0,0 0 16,0 0-16,22-21 31,-1 0-31,0 0 0,0-21 16,0 21-16,0-21 0,1 0 0,-1 0 15,0 0-15,0-1 0,0 1 0,0-21 16,1 21-16,20-22 0,-42 22 16,21-21-16,0 0 0,0 20 0,1-20 15,-22 21-15,0-21 16,21 20-16,0 1 0,-21 0 16,0 42-1,0 0 1,0 1-16,0-1 0,0 0 0,-21 21 15,21-21-15,-21 22 0,21-22 16,0 21-16,0-21 0,0 1 0,0 20 16,0-21-16,0 0 0,0 0 0,21 1 15,0-22-15,-21 21 0,21 0 16,0-21-16,0 0 0,1 0 0,-1 0 16,0 0-16,21 0 0,-21 0 0,1-21 15,20 0-15,-21-1 0,0 1 16,0 0-16,1 0 0,-1 0 15,-21-22-15,21 1 0,-21 0 16,21-1-16,-21 1 0,0 0 0,0-1 16,21-20-16,-21 21 0,0-1 0,0 1 15,21 21-15,-21-22 0,0 1 16,0 21-16,0 0 0,0 0 0,0 42 31,0 0-15,0 0-16,0 0 0,0 22 0,0-22 15,0 21-15,-21 0 0,21 1 16,-21-1-16,21 0 0,0 1 16,0-1-16,0 0 0,0 1 15,0-22-15,0 21 0,0 1 0,0-22 16,0 0-16,0 0 0,0 0 0,21 0 16,0 1-16,1-22 0,-1 0 15,0 0-15,0 0 0,0 0 16,0 0-16,1 0 0,-1-22 15,0 1-15,21 0 0,-21 0 0,1 0 16,-1-22-16,0 22 0,21-63 16,-21 41-16,1 1 0,-1 0 15,0-1-15,-21-20 0,21 20 0,0 1 16,-21 0-16,0-1 0,0 1 16,0 0-16,21-1 0,-21 22 15,0 0-15,0 0 0,0 0 0,0 42 31,0 0-15,-21 0-16,21 0 0,-21 22 16,21-1-16,0-21 0,0 22 0,-21-1 15,21 0-15,0 1 0,-21-1 0,21 0 16,0 1-16,0-1 0,0 0 16,0 1-16,0-22 0,0 21 0,0-21 15,0 0-15,21 1 0,0-1 16,0-21-16,0 21 0,1-21 15,-1 0-15,0 0 0,0 0 0,21 0 16,-20 0-16,-1 0 0,21-21 16,-21 0-16,22-1 0,-22 1 0,21 0 15,-21 0-15,0 0 0,1-22 16,-1 22-16,0-21 0,0 21 0,0-43 16,-21 43-16,21 0 0,-21 0 15,22 21-15,-22 21 31,0 0-31,0 0 16,0 0-16,0 22 0,0-22 0,-22 0 0,22 21 16,0-20-16,0-1 0,0 0 15,0 0-15,0 0 0,0 0 16,0 1-16,0-1 0,22 0 0,-1-21 16,0 0-16,0 0 15,0 0-15,0 0 0,1 0 0,-1 0 16,0-21-16,0 21 0,0-21 0,0-1 15,1 1-15,-1-21 0,0 21 16,0 0-16</inkml:trace>
  <inkml:trace contextRef="#ctx0" brushRef="#br0" timeOffset="25599.98">17039 2836 0,'0'0'0,"-42"0"31,21 0-31,-1 0 63</inkml:trace>
  <inkml:trace contextRef="#ctx0" brushRef="#br0" timeOffset="25795.71">16129 3069 0,'0'0'0,"-21"0"16,0 0-16,21 21 0,21-21 31,0 0-31,0 0 16,21 0-16,-20 0 0,-1 0 15,21 0-15,-21-21 0,22 21 0,-22-21 16,0 0-16,21 21 0</inkml:trace>
  <inkml:trace contextRef="#ctx0" brushRef="#br0" timeOffset="26584.18">17462 2963 0,'0'0'0,"22"0"16,-1 0-16,0-21 16,0 21-16,21 0 0,-20-21 0,-1 21 15,0-21-15,21 21 0,-21-21 0,1 0 16,-1 21-16,21-22 0,0-20 16,-20 21-16,-22-21 15,0 20 1,0 1-16,-22 21 0,1 0 15,0 0-15,-21 0 0,21 0 16,-22 0-16,1 0 0,21 0 0,-22 21 16,22-21-16,-21 22 0,21-1 15,0 0-15,21 0 0,0 0 16,0 22-16,0-1 0,0-21 16,0 21-16,21-20 0,0 20 15,0-21-15,21 0 0,-20 22 16,-1-1-16,21-21 0,-21 21 0,0-20 15,1 20-15,-1 0 0,0-21 16,0 22-16,0-22 0,-21 0 0,0 21 0,0-20 16,0-1-16,0 0 0,-21-21 15,0 21-15,-21 0 0,-43-21 16,43 0-16,-1 0 0,-20 0 16,20 0-16,1 0 0,-21 0 15,20 0-15,22-21 0,-21 21 0,21-21 16,-1 0-16,1 0 0,0 21 15,21-22-15,0 1 0,0 0 0,0 0 16,21 21-16,0-21 0,1 21 16,-1 0-16,21-21 0,-21-1 15,22 22-15,-22 0 0,0-21 0,21 21 16</inkml:trace>
  <inkml:trace contextRef="#ctx0" brushRef="#br0" timeOffset="26976.68">17928 3281 0,'0'0'0,"21"0"0,0-21 16,-21 0-16,22 21 16,-1-22-16,-21 1 0,21 21 0,0-21 15,0 0-15,0 21 0,1-21 16,-1 0-16,-21-1 0,0 1 0,21 0 15,-21 0-15,0 0 0,0 0 16,-21 21 0,0 0-16,-1 0 0,1 0 15,0 0-15,0 0 0,0 0 16,0 21-16,-1 0 0,1 0 0,21 0 16,-21 22-16,0-22 0,21 21 0,-21-21 15,21 22-15,0-1 0,0 0 16,0-21-16,0 22 0,0-22 15,0 21-15,0-21 0,0 1 0,21-1 16,0-21-16,-21 21 0,21-21 0,0 0 16,1 0-16,-1 0 0,0 0 0,21 0 15,-21 0-15,1 0 16,20-21-16,-21 0 0,21-1 0,-20 1 16,20-21-16</inkml:trace>
  <inkml:trace contextRef="#ctx0" brushRef="#br0" timeOffset="27244.28">18563 2540 0,'0'0'0,"-21"-106"31,0 106-31,21 21 16,-21 1-16,-1 20 0,22 0 15,-21 1-15,21-1 0,-21 21 0,0 1 16,21-1-16,0-20 15,-21 20-15,0 1 0,21-22 0,-22 22 16,22-22-16,0 0 0,0 1 16,-21-1-16,21 0 0,0-21 0,0 1 15,0-1-15,0 0 0,0 0 0,21-21 32,1 0-32,-1-21 15,0 21-15</inkml:trace>
  <inkml:trace contextRef="#ctx0" brushRef="#br0" timeOffset="27632.22">18542 3239 0,'21'0'47,"0"0"-47,0 0 0,1 0 15,-1 0-15,0 0 16,0-22-16,0 22 0,0-21 16,1 21-16,-22-21 0,0 0 0,0 0 15,0 0 1,-22 21 0,1-22-16,0 22 15,0 0-15,0 0 0,0 22 16,-1-22-16,1 21 0,0 0 0,0 0 15,0 0-15,0 0 0,21 22 16,0-22-16,0 0 0,0 0 0,0 0 16,0 1-16,0-1 0,0 0 15,0 0-15,21 0 0,0-21 16,0 0-16,0 21 16,0-21-16,22 0 0,-22 0 15,0 0-15,21 0 0,-20-21 0,-1 0 16,21 21-16</inkml:trace>
  <inkml:trace contextRef="#ctx0" brushRef="#br0" timeOffset="27904.14">19135 3090 0,'0'0'0,"0"-21"16,-22 21-1,1 0 1,21 21-16,-21 1 0,21-1 15,-21 0-15,21 0 0,-21 21 16,21-20-16,0-1 0,0 0 16,0 0-16,0 21 0,0-20 0,0-1 15,0 0-15,0 0 16,0 0-16,21-21 0,0 21 16,0-21-16,0 0 0,1 0 15,-1 0-15,0 0 0,0 0 0,0 0 16,0-21-16,1 0 0,-1 0 0,0 0 15,21 0-15</inkml:trace>
  <inkml:trace contextRef="#ctx0" brushRef="#br0" timeOffset="28200.47">19621 2858 0,'0'0'0,"64"-170"31,-64 149-31,0 0 0,0 0 0,-21 21 31,0 21-15,21 0-16,-22 21 0,1-20 16,0 20-16,0 0 0,0 1 0,0-1 15,-1 0-15,1 22 0,21-22 16,-21 0-16,21 1 0,-21-1 0,21 0 16,0 1-16,0-22 0,0 21 15,0-21-15,0 22 0,0-22 16,0 0-16,21-21 0,0 21 0,0-21 15,1 0-15,-1 0 0,0 0 16,0 0-16,0 0 0,0 0 0,22 0 16,-22-21-16,0 0 0,21 0 15,-20 0-15,-1-1 0</inkml:trace>
  <inkml:trace contextRef="#ctx0" brushRef="#br0" timeOffset="28393.58">19516 3048 0,'0'0'0,"-22"0"0,22 21 15,22-21 1,-1 0 0,0 0-16,0 0 0,0 0 15,22 0-15,-22 0 0,0 0 0,21 0 16,-21 0-16,22 0 0,-22-21 0</inkml:trace>
  <inkml:trace contextRef="#ctx0" brushRef="#br0" timeOffset="29003.7">20299 2688 0,'0'0'0,"0"-21"16,0-64 0,0 64-16,0 0 0,0 0 0,21 21 15,-21-21-15,0 42 32,0 0-32,0 21 0,0 1 0,0-1 15,0 0-15,0 1 0,0 20 16,0-20-16,0 20 0,0-21 0,0 1 15,0 20-15,0-20 0,-21-1 16,21 0-16,0 1 0,-21-1 0,21 0 16,0-21-16,0 1 0,0-1 15,0 0-15,0 0 0,21-21 47,-21-21-47,21 0 0,-21 0 0,0-1 16</inkml:trace>
  <inkml:trace contextRef="#ctx0" brushRef="#br0" timeOffset="29392.89">20172 2773 0,'0'0'16,"0"-42"-16,0-1 0,-21 22 0,-1 0 16,22 0-16,0 0 0,0-1 15,0 1-15,0 0 0,0 0 16,22 21-1,-1 0-15,0 0 0,21 0 0,-21 0 16,22 21-16,20 0 0,-20 0 16,-1 22-16,21-22 0,-20 21 0,-1 1 15,22-1-15,-22 0 0,0 1 16,-21-1-16,22 0 0,-22 1 0,0-1 16,0 0-16,-21 1 0,0-1 15,0 0-15,0 1 0,-21-22 0,-21 21 16,-1 0-16,1-20 0,0 20 15,-1-21-15,-20 0 0,-1 0 0,22 1 16,-21-1-16,20-21 0,1 21 16,0-21-16,20 0 0,1 0 15,0 0-15,0 0 0,0 0 16,21-21-16,0 0 16,0-1-1,21 22-15,0-21 0,0 21 0,0-21 16,1 0-16,-1 21 0</inkml:trace>
  <inkml:trace contextRef="#ctx0" brushRef="#br0" timeOffset="29832.37">20807 3217 0,'0'-42'15,"0"21"-15,0 0 16,0 0 0,0-1-16,21 22 15,0 0-15,0 0 0,0 0 16,1 0-16,-1 22 16,0-1-16,0 0 15,-21 0-15,21 0 0,-21 0 16,0 22-16,0-22 0,0 0 15,0 0-15,0 0 0,0 22 16,0-22-16,0 0 16,0-42 15,0 0-31,0 0 16,0-1-16,0 1 15,0 0-15,21 0 0,-21 0 0,0 0 16,22-1-16,-22 1 0,21 0 0,-21 0 15,0 0 1,21 21-16,0 0 0,0-21 16,0 21-1,1 0-15,-1 0 0,0 0 16</inkml:trace>
  <inkml:trace contextRef="#ctx0" brushRef="#br0" timeOffset="30204.35">21357 3090 0,'-106'22'16,"106"-1"-1,-21 0-15,0-21 0,0 21 0,0 0 16,-1 0-16,1 1 0,0-1 16,21 0-16,0 0 0,-21 0 15,21 0-15,0 1 0,0-1 16,0 0-16,21 0 15,0-21-15,0 0 16,1 0-16,20 0 0,-21 0 0,0 0 16,0-21-16,1 0 0,-1 21 15,21-21-15,-21-1 0,0 1 16,1 0-16,-22 0 0,0 0 16,0 0-16,0-1 0,0 1 0,0 0 15,0 0-15,-22 21 0,1-21 16,0 21-16,0-21 0,0 21 15,0 0-15,-1 0 0,1 0 16,0 0-16,42 0 31,0 0-31</inkml:trace>
  <inkml:trace contextRef="#ctx0" brushRef="#br0" timeOffset="30552.68">21590 3090 0,'-21'0'31,"0"22"-15,-1-1-16,22 21 16,0-21-16,0 0 0,0 22 15,0-1-15,-21 0 0,21 1 0,0-1 16,-21 0-16,21 1 0,0-1 15,0 0-15,-21 1 0,0 20 0,21-20 16,-21 20-16,21-21 0,-22 22 0,1-22 16,0 22-16,21-22 15,0 22-15,-21-22 0,0 0 0,21 1 0,-21-1 16,21-21-16,0 0 0,0 0 16,0 1-16,0-1 0,-22-21 15,22-21 1,0-1-16,0 1 15,22 0-15,-22-21 0,21 21 16,0-22-16,0 1 0,0 0 0,0-1 16</inkml:trace>
  <inkml:trace contextRef="#ctx0" brushRef="#br0" timeOffset="30848.36">21505 3344 0,'0'0'0,"-42"-169"31,42 148-31,0 0 16,0 0-16,0-1 16,21 22-16,0 0 0,0-21 15,1 21-15,20 0 0,-21 0 16,0 0-16,0 0 0,1 0 0,-1 21 16,0-21-16,0 22 0,-21-1 0,21 0 15,-21 0-15,0 0 0,0 0 16,0 1-16,-21-1 0,0 0 0,-21 0 15,20 0-15,1 0 0,-42 1 16,42-22-16,-1 0 0,1 0 16,21-22 15,21 1-31,1 0 16</inkml:trace>
  <inkml:trace contextRef="#ctx0" brushRef="#br0" timeOffset="31148.61">22013 2667 0,'0'0'0,"0"-21"16,0-21-1,-21 42 1,21 21-16,-21 0 0,21 0 15,-21 21-15,21-20 0,0 20 16,-21 0-16,21 1 0,-22-1 0,22 0 16,-21-21-16,21 22 0,-21-22 0,21 21 15,0-21-15,0 22 0,0-22 16,0 0-16,0 0 0,0 0 16,21-42 15,-21 0-16</inkml:trace>
  <inkml:trace contextRef="#ctx0" brushRef="#br0" timeOffset="31503.61">21653 2688 0,'-21'-21'15,"42"42"-15,-42-63 0,0 21 16,21 0-1,21 21-15,0 0 16,22 0-16,-22 0 0,21 0 16,1 0-16,-22 0 0,21 0 15,0 0-15,1 0 0,-22 21 0,21 0 16,-21 0-16,1 21 0,-1-20 16,0 20-16,0-21 0,0 21 0,-21 1 15,0-1-15,0-21 0,0 22 0,0-1 16,-21-21-16,0 21 15,0-20-15,-22-1 0,22 21 0,-63 0 16,41-20-16,1-1 16,21-21-16,-22 21 0,22-21 0,0 0 0,0 21 15,0-21-15,0 0 16,42-21 15,0 21-31,0-21 0,0 21 16</inkml:trace>
  <inkml:trace contextRef="#ctx0" brushRef="#br0" timeOffset="31909.1">22098 3090 0,'-21'0'31,"0"22"-31,-1-1 15,22 0-15,0 0 16,0 0-16,0 0 16,0 1-16,0-1 15,22 0 1,-1-21-16,0 0 16,0 0-16,0 0 15,0-21-15,-21 0 0,22-1 16,-1 1-16,-21 0 0,0 0 15,0 0-15,0 0 16,0-1-16,0 1 0,0 0 16,-21 0-1,-1 21-15,1 0 16,0 21 0,21 0-16,0 0 15,0 1-15,0-1 16,21-21-1</inkml:trace>
  <inkml:trace contextRef="#ctx0" brushRef="#br0" timeOffset="32332.15">22288 3048 0,'0'0'0,"0"-21"0,0 42 47,0 0-47,0 0 16,0 1-16,0-1 0,0 0 15,-21-21-15,21 21 0,0 0 16,0 0-16,0 1 0,0-1 16,21-21 15,1 0-31,-1-21 15,0 21 1,-21-22-16,0 1 0,0 0 0,21 21 16,-21-21-16,0 0 0,21 0 15,-21-1-15,0 1 16,0 42 15,0 1-15,0-1-1,0 0-15,0 0 16,21-21 15,-21-21-15</inkml:trace>
  <inkml:trace contextRef="#ctx0" brushRef="#br0" timeOffset="32919.62">22458 3048 0,'0'21'78,"0"0"-78,0 1 15,0-1 1,0 0-16,0 0 16,0 0-16,0 0 15,-21 1 1,-1-22 0,22 21-16,-21-21 0,0 0 15,0 0-15,0 0 16,21-21 15</inkml:trace>
  <inkml:trace contextRef="#ctx0" brushRef="#br0" timeOffset="33516.69">22606 3069 0,'0'21'31,"0"1"-15,0-1-1,0 0-15,0 0 0,-21 0 16,21 0-16,0 1 16,0-1-16,0 0 0,0-42 62,-21 21-46,21-21-16,0-1 0,0 1 15,0 0-15,0 0 0,0 0 0,21 21 16,-21-21-16,21-1 0,0 1 16,-21 0-16,21 21 0,0-21 0,1 21 15,-1 0-15,21-21 0,-21 21 16,0 0-16,1 0 0,-1 0 0,21 21 15,-21 0-15,0 0 16,1 0-16,-22 1 0,21-1 0,-21 0 16,0 0-16,0 0 0,0 0 15,0 1-15,0-1 0,0 0 0,0 0 16,-21 0 0,-1-21-16,1 21 15,0-21-15,0 0 16,0 0-16,0 0 0,-1 0 0</inkml:trace>
  <inkml:trace contextRef="#ctx0" brushRef="#br0" timeOffset="35268.46">13356 4064 0,'0'0'0,"-21"21"31,21 0-15,21-21-1,0 0 1,0 0-16,1 0 0,-1 0 0,0 0 16,0 0-16,0 0 0,22 0 15,-22 0-15,0 0 0,21 0 0,1 0 16,-22 0-16,21 0 0,0 0 15,22 0-15,-22 0 0,22 0 16,-1 0-16,1 0 0,-1 0 0,1 0 0,-22 0 16,22 0-16,-1 0 15,1 0-15,-22 0 0,21 0 0,-20 0 16,20 0-16,1 0 0,-22 0 16,22 0-16,-1 0 0,1 0 0,20-21 15,-20 21-15,20 0 0,-20 0 16,21-21-16,-22 21 0,22 0 0,-1 0 15,-20-21-15,21 21 0,-22 0 0,22 0 16,-22 0-16,22 0 0,0 0 16,-1-21-16,1 21 0,0 0 15,-22 0-15,22 0 0,-22 0 0,1 0 16,20 0-16,-20 0 0,-1 0 0,1 0 16,-1 0-16,1-21 15,21 21-15,-22 0 0,1 0 0,20 0 16,-20 0-16,20 0 0,-20 0 15,-1-22-15,1 22 0,-1 0 0,1 0 16,-22 0-16,22 0 0,-1-21 0,-20 21 16,20 0-16,1 0 0,-22 0 15,21-21-15,1 21 0,-1 0 0,1 0 16,-1 0-16,-20 0 0,20-21 16,1 21-16,-1 0 0,1 0 0,-22 0 15,22 0-15,-22 0 0,21 0 16,-20 0-16,20 0 0,-20 0 15,20 0-15,-21 0 0,22 0 0,-22 0 16,22 0-16,-1 0 0,-20 0 16,20 0-16,-21 0 0,22 0 0,-22 0 15,1 0-15,20 0 0,-21 0 16,1 0-16,-1 0 0,0 0 0,1 0 16,20 0-16,-20 0 0,-1 0 0,0 0 15,1 0-15,-1 0 0,0 0 16,1 0-16,20-21 0,-21 21 0,1 0 15,-1 0-15,22 0 0,-22 0 16,21 0-16,-20 0 0,-1 0 16,0 0-16,1-21 0,-1 21 0,-21 0 15,22 0-15,-22 0 0,21 0 16,-21 0-16,0-22 0,22 22 0,-22 0 16,0 0-16,0 0 0,22 0 15,-22 0-15,0-21 0,0 21 0,21 0 16,-20 0-16,-1 0 0,21 0 15,-21 0-15,22 0 0,-22 0 16,21 0-16,-21 0 0,0 0 0,22 0 0,-22 0 16,0 0-16,21 0 15,-20 0-15,-1 0 0,0 0 0,0 0 0,21 0 16,-20 0-16,-1 0 16,0 0-16,0 0 0,0 0 15,0 0-15,1 0 0,-1 0 16,0 0-16,0 0 0,0 0 15,0 0-15,1 0 16,-1 0-16,0 0 16,0 0-16,0 0 0,0 0 15,1 0-15,-1 0 16,0 0-16,0 0 16,0 0-16,0 0 15,1 0-15,-1 0 31,-42 0 63,21-21-94,-22 21 0,1 0 16,0 0-16</inkml:trace>
  <inkml:trace contextRef="#ctx0" brushRef="#br1" timeOffset="44401.26">529 5503 0,'-21'0'62,"0"0"-62,0 0 16,-1 0-16,1 0 0,0 0 0,0 0 15,0 0-15,0 0 0,-22 0 16,22-21-16,-21 21 0,21 0 16,-1 0-16,-20 0 0,21 0 0,0 0 15,0 0-15,-1 0 16,1 0-16,0 0 0,42 0 47,0 0-47,1 0 15,-1 0-15,21 0 0,-21 0 16,22 0-16,-1 0 0,0 0 0,22 0 16,-1 0-16,-20 0 0,20 0 15,1 0-15,-22 0 0,21-21 16,-20 21-16,20 0 0,-20 0 0,-1 0 15,0 0-15,1 0 0,-1 0 16,-21 0-16,0 0 0,0 0 0,1 0 16,-1 0-16,-42 0 62,-1 0-46,22-21-16</inkml:trace>
  <inkml:trace contextRef="#ctx0" brushRef="#br1" timeOffset="44916.01">910 5101 0,'0'0'0,"0"21"31,0 1-15,0-1-1,0 0-15,21-21 0,0 21 0,1 0 16,-1-21-16,0 21 0,0-21 15,0 22-15,0-22 0,1 21 16,-1-21-16,21 21 0,-21-21 16,0 0-16,1 0 0,-1 0 0,0 0 15,0 0-15,0 0 0,0 0 16,1 0 0,-44 21 15,1 0-16,0-21-15,0 21 0,0 1 16,0-22-16,-1 21 0,-20 0 0,21 21 16,0-21-16,0 1 15,-1 20-15,-20-21 0,21 21 16,0 1-16,0-22 0,-1 21 0,1-21 16,0 1-16,0-1 0,21 0 15,0 0-15,-21 0 0,0 0 16</inkml:trace>
  <inkml:trace contextRef="#ctx0" brushRef="#br1" timeOffset="45960.25">1714 5334 0,'0'-21'47,"0"0"-47,0 0 0,0-1 15,0 1 1,22 0-16,-1 21 0,-21-21 0,21 0 15,0 21-15,0 0 16,0 0-16,1 21 16,-22 0-1,0 0-15,0 0 0,0 22 0,0-22 16,0 21-16,0-21 0,0 43 16,0-22-16,0-21 0,0 22 15,0-22-15,0 0 0,0 43 16,0-43-1,0 0-15,21-21 0,0 0 16,0 0-16,0 0 0,0-21 16,1 0-16,-1-1 0,0 1 0,0 0 15,0 0-15,0 0 0,22-22 16,-1 1-16,-21 0 0,0 21 16,1-1-16,-22 1 0,0-21 15,21 21-15,-21 0 0,0-1 16,0 1-16,0 0 0,0 0 15,0 42 17,0 0-17,0 0-15,0 22 0,0-22 16,0 21-16,0-21 0,0 22 0,0 20 16,0-20-16,0-1 0,0 21 15,0 1-15,0-1 0,0 1 0,0-1 16,0 1-16,0-22 0,0 22 15,0-1-15,0-20 0,0 20 0,0-21 16,-21 1-16,21 20 0,-22-20 16,22-1-16,-21 0 0,21 1 15,-21-1-15,0-21 0,21 21 0,-21-20 16,0-1-16,-1-21 0,1 21 16,0-21-16,-21 0 0,21 0 15,-1 0-15,1-21 0,0 0 16,-21-1-16,21 1 0,-22 0 0,22 0 15,0-21-15,-21 20 0,20 1 16,1 0-16,21-21 0,0 21 0,0-1 16,0 1-16,0 0 0,0 0 15,0 0-15,0 0 0,21-22 16,-21 22-16</inkml:trace>
  <inkml:trace contextRef="#ctx0" brushRef="#br1" timeOffset="46988.69">2603 5165 0,'0'0'0,"-21"0"0,21-21 0,-21 21 16,0 0-16,0 0 15,0 0-15,-1 21 0,1-21 16,0 21-16,0 0 0,0 0 16,21 22-16,-21-22 0,21 0 0,-22 21 15,22-21-15,-21 22 0,21-22 16,0 21-16,0-21 0,0 22 0,0-22 16,0 0-16,21 0 0,1 0 15,-1 1-15,21-22 0,0 21 16,1-21-16,-22 0 0,21 0 15,-21 0-15,22-21 0,-22-1 0,21 1 16,-21 21-16,22-21 0,-22-21 16,0 21-16,0-1 0,-21 1 15,21-42-15,-21 42 0,0-1 16,0-20-16,0 21 0,0 0 16,0-22-16,-21 22 0,0 0 0,21 0 15,-21 0-15,0 0 0,0 21 16,-1 0-16,-20 0 0,21 0 0,0 0 15,0 0-15,-1 21 0,1 0 16,0 0-16,0 21 0,0-20 16,0 20-16,21-21 0,0 21 15,0-20-15,0 20 0,0-21 0,0 21 0,0-20 16,0 20-16,0-21 16,0 0-16,21 0 0,0 1 0,0-22 15,0 0-15,0 21 0,1-21 16,20 0-16,-21 0 0,0 0 0,22-21 15,-22 21-15,21-22 0,-21 1 16,0 0-16,1 0 0,20 0 0,-21 0 16,0-1-16,0-20 0,1 21 15,-1 0-15,0 0 0,0-1 0,0-20 16,0 21-16,-21 0 0,0 0 16,22-1-16,-22 44 46,0-1-46,-22 0 16,22 0-16,0 0 0,0 0 16,0 1-16,0 20 0,0-21 0,0 0 15,0 0-15,0 1 0,0-1 16,0 0-16,0 0 0,0 0 16,22-21-1,-1 0-15,0 0 0,0 0 0,0-21 16,0 0-16,1 21 15,-1-21-15,0 0 0,0-1 0,0 1 16,0 0-16,1-21 0,-1 21 16,-21-1-16,21 1 0,-21-21 15,21 21-15,-21 0 0,0-1 0,0 1 16,0 0 0,-21 21-16,21 21 15,-21 0-15,21 1 16,-21-1-16,21 21 0,-22-21 0,22 0 15,0 1-15,0-1 0,0 0 16,0 0-16,0 0 0,0 0 0,0 1 16,0-1-16,0 0 15,22-21-15,-1 0 16,0 0-16,0 0 0,0 0 0,0 0 16,22 0-16,-22-21 0,21 21 15</inkml:trace>
  <inkml:trace contextRef="#ctx0" brushRef="#br1" timeOffset="47328.53">4403 4911 0,'0'0'0,"0"-21"0,0-1 0,0 1 0,-22 0 16,1 0-16,0 0 15,0 21-15,0 0 0,0 0 16,-1 0-16,-20 21 16,42 0-16,-21-21 0,0 42 15,0-20-15,-1 20 0,1 0 0,21 1 16,-21-1-16,0 0 0,21 1 0,-21-1 16,21 0-16,0 1 0,0-1 0,0 0 15,0-21-15,0 85 16,0-85-16,21 1 0,-21-1 15,21 0-15,0-21 0,0 21 16,22 0-16,-22-21 0,0 0 0,21 0 16,1 0-16,-1 0 15,22-21-15,-22 0 0</inkml:trace>
  <inkml:trace contextRef="#ctx0" brushRef="#br1" timeOffset="48264.23">4932 5165 0,'0'0'16,"0"-21"-16,0-1 0,0 1 0,-21 21 16,-1-21-16,1 21 15,0 0-15,0 0 0,-21 0 0,20 0 16,1 21-16,-21-21 16,21 21-16,-22 1 0,22-1 0,-21 0 15,21 0-15,0 0 0,-22 0 16,43 22-16,-21-22 0,21 0 0,-21 0 15,21 22-15,0-22 0,0 0 0,0 0 16,0 0-16,21-21 0,-21 21 16,21-21-16,0 0 0,1 22 0,-1-22 15,21 0-15,-21 0 0,0 0 16,22 0-16,-22-22 0,21 22 0,-21-21 16,1 21-16,-1-21 0,21 0 15,-21 0-15,0 21 0,-21-21 0,22-1 16,-22 1-16,21 0 0,-21-21 15,0 21-15,0-1 0,0 1 16,0 0-16,0 0 0,0 0 16,0 42-1,0 0 1,-21 0-16,21 0 0,0 1 0,-22-1 16,22 0-16,0 0 0,0 0 15,0 0-15,0 1 0,0-1 0,0 0 16,0 0-16,22 0 0,-1-21 15,0 0-15,0 0 0,0 0 16,0 0-16,1 0 0,-1 0 16,0 0-16,0-21 0,21 21 0,-20-21 15,-1 0-15,0 21 0,-21-21 16,21-1-16,0 1 0,0 0 0,-21 0 16,0 0-16,0 0 0,22-1 15,-22 1-15,0 0 0,0 0 0,0 0 16,0 42-1,0 0 1,0 0-16,0 0 0,0 1 0,0-1 16,-22 0-16,22 0 0,0 0 15,0 0-15,0 1 0,0-1 16,0 0-16,-21 0 0,21 0 16,0 0-16,0 1 0,0-1 15,-21-21 16,21-21-31,0-1 16,0 1-16,0 0 16,0 0-16,0 0 0,0 0 15,0-22-15,21 22 0,0 0 0,1-21 16,-1-1-16,0 22 0,0-21 16,0 21-16,22-22 0,-22 22 0,21 0 15,-21 0-15,22 21 0,-22 0 16,0 0-16,0 0 0,0 21 15,0 0-15,1 0 0,-1 22 0,0-22 16,-21 0-16,21 21 0,-21-21 16,0 22-16,0-22 0,0 0 0,0 0 15,0 0-15,0 1 0,0-1 16,-21 0-16,0 0 0,21 0 16,-21-21-16,-1 0 0,1 0 31</inkml:trace>
  <inkml:trace contextRef="#ctx0" brushRef="#br1" timeOffset="49060.48">6498 4720 0,'0'0'15,"-21"-42"1,0 42-16,0 0 0,-1 0 16,1 0-16,0 21 15,0 21-15,21-20 0,-21 20 16,21 0-16,-21 1 15,-1-1-15,22 21 0,0-20 0,0-1 16,-21 22-16,21-22 0,0 0 0,-21-21 16,21 22-16,0-1 0,0-21 15,0 22-15,0-22 0,21 0 0,-21 0 16,21 0-16,1-21 0,-1 21 0,0-21 16,21 0-16,-21 0 0,1 0 15,20 0-15,-21 0 0,21 0 0,1-21 16,-1 0-16,0 0 0,-20 0 15,20 0-15,0-1 0,1 1 0,-1-21 16,0 21-16,-21-22 0,22 1 16,-22 0-16,-21-1 0,0 1 15,0-21-15,0 20 0,0 1 0,0 0 16,0-1-16,-21 1 0,0 0 0,-1 20 16,-20-20-16,0 42 0,21-21 15,-22 0-15,-20 21 0,20 0 0,1 0 16,0 0-16,-1 21 0,1 0 15,0 0-15,-1 22 0,22-22 0,0 21 16,0 22-16,0-22 0,0 0 16,21 22-16,-22-22 0,22 0 0,0 1 15,0-1-15,0 0 0,22 22 16,-1-43-16,0 0 16,0 0-16,21 1 0,-20-1 0,-1-21 15,21 0-15,0 0 0,1 0 0,-22 0 16,21 0-16,1 0 0,20 0 15,-21-21-15,1-1 0,-1 22 0,0-21 16,1 0-16,-1 0 0,0 0 16,1 0-16,-22-22 0</inkml:trace>
  <inkml:trace contextRef="#ctx0" brushRef="#br1" timeOffset="50344.2">7239 5017 0,'0'0'0,"0"21"31,-21 0-31,0 0 0,21 0 15,-22 0-15,22 1 0,0 20 0,0-21 16,0 0-16,0 0 0,-21 1 16,21-1-16,0 0 0,0 0 0,0 0 15,-21 0-15,21 1 16,0-44 31,0 1-47,0 0 15,21 0-15,0 0 0,-21 0 0,22-22 16,-22 22-16,21 0 0,0-21 16,-21 20-16,21 1 0,0-21 15,0 21-15,1 0 0,-1-1 0,0 22 16,0 0-16,0 22 16,-21-1-16,21 0 15,-21 0-15,0 21 0,22-20 0,-22-1 16,0 21-16,0-21 0,0 0 15,21 1-15,0-1 0,-21 0 0,21 0 16,0 0-16,0-21 16,1 21-16,-1-21 15,0 0-15,0 0 0,0 0 0,0 0 16,1 0-16,-1-21 16,0 21-16,0-21 0,0 0 0,0 0 15,1 0-15,-1-1 0,-21-20 0,21 21 16,0-21-16,0-1 0,0 1 15,1 0-15,-1-1 0,0 1 0,-21-22 16,21 22-16,-21 0 0,21 21 16,-21-22-16,0 22 0,0 0 0,0 0 15,0 0-15,-21 21 32,21 21-32,-21 0 0,21 0 0,-21 21 15,21 1-15,-21-1 0,21 0 16,-22 22-16,22-22 0,0 1 0,0 20 15,0-21-15,0-20 16,0 20-16,0 0 0,0-21 0,22 1 16,-1 20-16,0-42 0,0 21 0,0 0 15,0 0-15,1-21 0,-1 0 0,0 0 16,21 0-16,-21 0 0,1 0 16,20 0-16,-21 0 0,0-21 0,0 21 15,1-21-15,-1 0 0,0 0 16,0 0-16,-21-1 0,21 1 0,-21 0 15,21-21-15,1 21 0,-22-22 0,0 22 16,0 0-16,21 0 0,-21 0 16,21-1-16,-21 44 31,0-1-31,0 0 16,0 0-16,0 21 0,0-20 0,0-1 15,0 21-15,0-21 16,0 0-16,0 1 0,21-1 0,0 0 15,0 0-15,1-21 0,-1 0 16,0 0-16,0 0 0,0 0 16,0 0-16,1 0 0,-1 0 0,0 0 15,0 0-15,21-21 0,-20 0 0,-1 0 16,0-1-16,0 1 16,0 0-16,0 0 0,-21 0 0,22 0 15,-1-22-15,-21 22 0,21 0 16,-21-21-16,0 20 0,0 1 0,21 0 15,-21 0-15,0 42 32,0 0-32,0 0 0,-21 1 15,21-1-15,-21 21 0,0-21 16,21 22-16,0-1 0,-22 0 0,22-21 16,-21 64-16,0-43 0,21 1 15,0-1-15,0 0 16,0 1-16,-21 20 0,21-20 0,0 20 15,0-21-15,0 1 0,0 20 0,0-20 16,0 20-16,0-21 0,21 1 16,0-1-16,-21 22 0,43 20 15,-43-41-15,0 20 0,21-21 16,-21 1-16,0-1 0,0-21 0,0 22 16,0-22-16,0 0 0,0 0 0,-21-21 15,-1 0 1,1 0-16,0-21 15,0 0-15,21 0 0,0-1 0,0 1 16,-21-21-16,21 0 0,0 20 16,0-20-16,0-43 0,0 43 15,0 0-15,21-1 0,-21-20 16,21 21-16,0-1 0,-21 1 0</inkml:trace>
  <inkml:trace contextRef="#ctx0" brushRef="#br1" timeOffset="51288.41">593 6858 0,'0'0'0,"21"0"15,0 0-15,0 0 16,0 0-16,0 0 0,-21-21 0,22 21 15,-1-21-15,0 21 0,0-21 16,0-1-16,-21 1 0,0 0 16,0 0-1,-21 21-15,0 0 16,-21 0-16,20 0 16,-20 0-16,21 0 0,-21 21 15,-1 0-15,22 0 0,-21-21 0,21 22 16,-1-1-16,1 0 0,0 0 15,21 0-15,0 0 0,0 1 0,0-1 16,21 0-16,0 0 0,1 0 16,20 0-16,-21 1 0,21 20 15,1-21-15,-1 21 0,0-20 0,1 20 16,-1 0-16,0-21 0,-20 22 16,-1-22-16,21 21 0,-42-21 15,0 1-15,0 20 0,0-21 0,0 0 16,0 0-16,-21 1 0,0-1 15,0-21-15,-22 21 0,1-21 16,0 0-16,-22 0 0,22 0 0,-22 0 16,22 0-16,-22 0 0,22-21 15,0 0-15,-1-1 0,-20 1 16,42-21-16,0 21 0,-1 0 16,22-1-16,0-20 0,0 21 0,0 0 15,0 0-15,22-1 0,-1 1 16,0 0-16,21 0 0,1 21 15,-22-21-15,21 21 0,0 0 0,1-21 16</inkml:trace>
  <inkml:trace contextRef="#ctx0" brushRef="#br1" timeOffset="51689.04">1079 7260 0,'0'-21'32,"22"21"-17,-1-21-15,-21 0 16,21 0-16,0-1 0,0 1 0,-21 0 16,21 0-16,-21 0 15,0 0-15,-21 21 31,0 0-31,0 21 16,0 0-16,0 0 0,-1 0 0,1 0 16,0 22-16,0-1 0,21-21 15,-21 22-15,21-1 0,0 0 0,0 1 16,0-22-16,0 0 0,0 21 16,0-21-16,0 1 0,21-1 15,0-21-15,0 0 0,0 0 16,1 0-16,-1 0 0,21 0 0,-21 0 15,22-21-15,-22-1 16,21 22-16,-21-42 0,22 21 0,-22 0 16,21-22-16,-21 1 0</inkml:trace>
  <inkml:trace contextRef="#ctx0" brushRef="#br1" timeOffset="51940.7">1693 6731 0,'-63'42'32,"63"1"-32,0-22 0,-21 21 15,21 1-15,0-1 0,0 0 0,-22 1 16,22-1-16,0 21 0,-21-20 16,21-1-16,0 0 0,0 1 0,-21-1 15,21-21-15,0 0 0,0 1 16,0-1-16,0 0 0,0 0 0,21-21 31,0-21-15,1 0-16,-1 0 0</inkml:trace>
  <inkml:trace contextRef="#ctx0" brushRef="#br1" timeOffset="52328.69">1863 7303 0,'0'0'0,"21"0"15,0 0-15,0 0 16,0 0-16,-21-22 0,21 1 0,1 21 16,-1-21-16,-21 0 0,21 0 15,0 0-15,0-1 0,-21 1 16,0 0-16,0 0 0,0 0 15,0 0-15,-21 21 16,0 0 0,0 0-16,0 0 0,-1 21 15,22 0-15,-21 0 0,0 0 0,0 22 16,0-22-16,0 21 0,-1-21 16,1 22-16,21-22 0,0 21 0,0-21 15,0 0-15,0 1 0,0-1 16,0 0-16,21-21 0,1 0 15,-1 0-15,0 0 0,0 0 16,0 0-16,0 0 0,1 0 0,20 0 16,-21-21-16,0 0 15,0 21-15,22-22 0,-22 1 0</inkml:trace>
  <inkml:trace contextRef="#ctx0" brushRef="#br1" timeOffset="52840.28">2540 7006 0,'-21'21'16,"0"1"-16,21-1 15,-22 0-15,1 0 0,0 21 16,21-20-16,-21 20 0,0-21 16,21 21-16,-21-20 0,21 20 0,0-21 15,0 0-15,0 22 0,0-22 16,0 0-16,0 0 0,21-21 15,0 0-15,0 0 16,0 0-16,22 0 0,-22 0 0,0 0 16,21-21-16,-21 0 0,22 0 15,-22-1-15,21 1 0,-21-21 0,22 21 16,-22-22-16,21 1 0,-21 0 16,1-1-16,-1 1 0,0 0 0,0-1 15,0 1-15,0 0 0,1-1 0,-22 1 16,0 0-16,0-1 15,0 1-15,0 21 0,0 0 0,0 0 16,0 42 0,0 0-1,-22 0-15,22 21 0,-21 1 16,21-1-16,-21-21 0,21 22 0,0 20 16,0-21-16,0 1 0,-21-1 15,21 0-15,0 1 0,-21-1 0,21-21 16,0 22-16,0-22 0,0 0 0,0 0 15,0 0-15,0 0 0,21-21 16,0 0-16,0 0 16,0 0-16,1 0 0,-22-21 0,21 21 15,0-21-15,0 0 0,0 0 16,-21 0-16,21-22 0</inkml:trace>
  <inkml:trace contextRef="#ctx0" brushRef="#br1" timeOffset="53024.29">2879 6985 0,'0'0'0,"-22"0"15,44 0 17,-1 0-32,0 0 0,0 0 0,21 0 15,-20 0-15,-1 0 0,0 0 16,0 0-16,21 0 0,-20-21 0,-1 21 15,0 0-15</inkml:trace>
  <inkml:trace contextRef="#ctx0" brushRef="#br1" timeOffset="53756.29">4085 6900 0,'0'0'0,"0"-21"0,0 0 16,0 0-16,0 0 0,0 0 0,-21-22 31,0 43-15,0 0-1,-1 21-15,1-21 0,0 22 0,21 20 16,-21-21-16,0 0 0,21 22 0,0-22 16,-21 21-16,21 0 0,-22 1 15,22-1-15,0 0 0,0 1 16,0-1-16,0-21 0,0 22 0,0-22 16,22 0-16,-1 0 0,0 0 15,0-21-15,0 0 0,0 0 0,1 0 16,20 0-16,-21 0 0,21-21 15,1 0-15,-22 0 0,21 0 0,1-1 16,-22-20-16,21 21 0,-21-21 0,0 20 16,1-20-16,-1 21 0,-21 0 15,0-22-15,0 22 0,0-21 0,0 21 16,-21-22-16,-1 22 0,1-21 16,-21 21-16,21 0 0,-22-1 0,22 1 15,-21 0-15,21 21 0,-22 0 16,22 0-16,0 0 0,-21 21 15,21 0-15,-1-21 0,1 43 0,0-22 16,21 0-16,0 21 0,0-20 16,0 20-16,0-21 0,0 21 15,0-20-15,0 20 0,0-21 0,0 0 16,21 22-16,0-22 0,1 0 0,-1 0 16,0-21-16,0 21 0,21-21 15,-20 0-15,-1 0 0,0 0 0,21 0 16</inkml:trace>
  <inkml:trace contextRef="#ctx0" brushRef="#br1" timeOffset="54252.29">4699 6816 0,'0'42'31,"-21"-21"-31,21 0 0,0 1 15,-21-1-15,21 21 0,-22-21 16,22 0-16,0 22 0,0-22 16,0 0-16,0 0 0,-21 0 0,21 1 15,0-1-15,-21-21 16,21 21-16,0-42 31,0 0-15,0-1-16,0 1 0,0 0 0,0 0 15,0 0-15,0 0 0,0-1 16,0 1-16,0 0 0,21 0 0,0-21 16,43-22-16,-43 43 15,0 0-15,22 0 0,-22-1 16,21 22-16,-21 0 0,0 0 0,22 0 16,-22 0-16,21 22 0,-21-1 15,1 0-15,-1 0 0,0 21 0,0-20 16,-21-1-16,0 21 0,0-21 15,0 22-15,0-22 0,0 0 16,0 21-16,0-21 0,-21 1 0,0-1 16,21 0-16,-21 0 0,21 0 15,-22-21-15,22 21 16,0-42 0,0 0-16,22 0 15,-22 0-15,21 0 0</inkml:trace>
  <inkml:trace contextRef="#ctx0" brushRef="#br1" timeOffset="54624.59">5249 6985 0,'0'21'15,"21"-21"1,1 0-1,-1 0-15,0-21 16,0 21-16,-21-21 0,21 21 0,0-21 16,1 0-16,-1 21 0,-21-22 15,21 22-15,-21-21 0,21 0 16,-21 0-16,0 0 0,-21 0 16,0 21-16,0 0 15,-1 0-15,1 21 16,0 0-16,0-21 0,0 21 0,0 21 15,-1-20-15,1-1 0,21 0 16,0 21-16,0-21 0,0 1 0,0 20 16,0-21-16,0 0 0,0 0 0,0 1 15,0-1-15,0 0 16,21-21-16,1 0 0,-1 0 0,0 0 16,0 0-16,0 0 0,0-21 0,22 0 15,-22 21-15</inkml:trace>
  <inkml:trace contextRef="#ctx0" brushRef="#br1" timeOffset="55752.7">6371 6477 0,'0'21'16,"0"0"0,21-21-16,-21 43 0,21-22 0,1 21 15,-22-21-15,21 22 0,-21-1 16,0 0-16,21 1 0,0-22 15,-21 21-15,21 1 0,-21-22 0,0 21 16,0-21-16,0 0 16,0 1-16,0-1 0,0 0 0,0 0 0,0 0 15,0-42 17,21 0-17,1 21-15,-22-21 0</inkml:trace>
  <inkml:trace contextRef="#ctx0" brushRef="#br1" timeOffset="56005.65">6900 6414 0,'0'0'0,"0"-22"16,-42 22-1,42 22-15,-21-1 16,0 21-16,-1 0 0,1 1 0,0-1 15,0 0-15,0 1 0,0-1 16,-1 0-16,1-20 0,0 20 0,0 0 16,0-21-16,0 22 0,-1-22 15,22 0-15,0 0 0,-21 0 0,21 1 16,0-1-16,0 0 16,21-21-16,1 0 15,-1 0-15,0 0 0,0 0 16</inkml:trace>
  <inkml:trace contextRef="#ctx0" brushRef="#br1" timeOffset="56616.09">7218 6900 0,'0'0'0,"21"-21"16,21-21-1,-21 21-15,-21 0 16,0-1-16,0 1 16,0 0-16,0 0 0,0 0 15,-21 21-15,0 0 0,0 0 16,0 0-16,0 0 16,-1 0-16,1 0 0,0 21 0,-21 0 15,21-21-15,-1 42 0,1-20 0,0-1 16,0 0-16,0 0 0,0 21 15,21-20-15,-22-1 0,22 0 0,0 21 16,0-21-16,0 1 0,0-1 16,0 0-16,22-21 15,-1 0-15,0 0 0,0 0 16,0 0-16,22 0 0,-22 0 0,0 0 16,0-21-16,0 21 0,0-21 15,1-1-15,-1 22 0,0-21 0,0 0 16,0 0-16,0 0 0,-21-22 0,0 22 15,22 0-15,-22 0 0,21-21 16,-21 20-16,0 1 0,0 0 16,0 0-16,0 0 0,0 0 0,0 42 31,0 0-31,0 0 16,0 21-16,-21-20 0,21-1 15,0 21-15,-22-21 0,22 0 0,0 22 16,0-22-16,0 0 0,0 0 0,0 0 15,0 1-15,0-1 0,0 0 16,0 0-16,22-21 0,-1 0 0,-21 21 16,21-21-16,0 0 0,0 0 15,0 0-15,1 0 0,-1-21 0,0 21 16,0-21-16,0 0 0,0 0 0,1-1 16,-1 1-16,0 0 0,0 0 15</inkml:trace>
  <inkml:trace contextRef="#ctx0" brushRef="#br1" timeOffset="57584.38">7895 6392 0,'21'-42'0,"-42"84"0,42-105 0,-21 42 15,0 0-15,0 42 16,0 0 0,-21 21-16,0-21 0,21 22 15,-21-1-15,21 0 0,-21 22 0,-1-22 16,22 1-16,0-1 0,-21 21 15,21-20-15,-21-22 0,21 21 0,0 1 16,0-22-16,0 21 0,0-21 16,0 0-16,0 1 0,0-1 0,0 0 15,21-21-15,0 0 16,1 0-16,-1 0 0,0 0 16,0 0-16,0 0 0,0 0 15,1-21-15,-1 0 0,0 21 0,0-22 16,0 1-16,0 0 0,1 0 15,-1 0-15,0-22 0,-21 22 0,0 0 16,21 0-16,0-43 16,-21 43-16,0 0 0,0 0 0,0 42 31,0 0-15,0 0-16,0 1 0,0-1 0,0 0 15,0 0-15,0 0 0,0 0 16,0 22-16,0-22 0,0 0 0,0 0 15,0 0-15,0 1 16,21-1-16,1-21 0,-1 0 16,0 0-16,0 0 15,0 0-15,0 0 0,1 0 16,-1-21-16,0-1 0,0 22 16,0-21-16,0 0 0,-21 0 0,22 0 15,-1 0-15,0-1 0,-21 1 16,21-21-16,0 21 0,-21 0 15,0-1-15,21 22 0,-21 22 47,0-1-47,0 0 0,0 0 16,-21 0-16,21 0 0,0 1 0,0-1 16,0 0-16,0 0 0,0 0 0,0 0 15,0 1-15,0-1 0,21 0 16,1 0-16,-1-21 15,0 21-15,0-21 0,0 0 0,22 0 16,-22 0-16,0 0 0,21 0 16,-21-21-16,22 21 0,-1-21 0,-21 0 15,22 21-15,-1-21 0,21-22 16,-41 22-16,-1 0 16,0 0-16,0-22 0,0 22 0,0 0 15,1-21-15,-22 21 0,21-1 0,-21 1 16,0 0-16,0 0 0,0 0 15,-43 21-15,22 0 16,0 21-16,0 0 0,21 0 16,-21 0-16,0 1 0,21-1 15,-22 21-15,22-21 0,0 0 0,0 1 0,0-1 16,0 0-16,0 0 16,22 0-16,-1 0 0,0-21 0,0 22 15,0-22-15,22 0 0,-22 0 0,0 0 16,0 0-16,21 0 0,-20 0 15,-1 0-15,0 0 0,0-22 0,21 1 16,-20 21-16,-1-21 0,0 0 0,0 0 16,0 0-16,-21-1 0,0 1 15,0 0-15</inkml:trace>
  <inkml:trace contextRef="#ctx0" brushRef="#br1" timeOffset="58808.64">1524 8636 0,'0'0'0,"-21"0"0,0 0 16,21-21 0,0 0-1,0 0-15,0-1 0,0 1 0,0 0 16,0-21-1,0 21-15,0-1 0,0 1 0,-22 0 16,1 0-16,0 0 16,-21 21-16,21-21 0,-1 21 0,1 0 15,0 0-15,-21 21 0,21 0 16,-1 0-16,-20 0 0,21 22 0,0-1 16,0-21-16,-1 21 0,1 1 15,21 20-15,-21-20 0,21-1 16,0 0-16,0 1 0,0-1 0,0 0 15,0-21-15,0 1 0,21-1 16,0 0-16,1 0 0,-1-21 16,0 0-16,0 0 15,21-21-15,-20 21 0,-1-21 0,21-22 16,-21 22-16,22-21 0,-1 21 16,-21-22-16,21 1 0,-20 0 0,-1 21 15,0-22-15,0 1 0,-21 21 16,0-43-16,0 22 0,0 21 15,0 0-15,0 42 32,0 0-32,0 0 15,0 0-15,0 0 0,0 22 16,0-22-16,0 21 0,0 1 16,0-22-16,0 21 0,21-21 0,0 22 15,1-22-15,-1 0 0,0 0 16,0-21-16,0 21 0,0-21 0,1 0 15,20 0-15,-21 0 0,21-21 16,-20 21-16,-1-21 0,21 0 0,-21-22 16,0 22-16,1 0 0,20-21 15,-21 21-15,0-22 0,0 22 0,1-21 16,-22-1-16,21 1 0,-21 0 16,21-1-16,-21 1 0,0 0 0,0-1 15,0 1-15,0 0 0,0-1 16,0 1-16,0 21 0,0 0 15,0 42 1,0 0-16,0 0 0,-21 0 16,21 22-16,0-1 0,0 0 15,0 22-15,0-22 0,0 1 0,0-1 16,0 21-16,0-20 0,0-1 16,0 0-16,0 1 0,21-1 0,-21-21 15,0 22-15,21-22 0,0 0 16,0 0-16,1-21 0,-1 0 15,0 0-15,0 0 0,0 0 16,0-21-16,1 21 16,-1-21-16,-21 0 0</inkml:trace>
  <inkml:trace contextRef="#ctx0" brushRef="#br1" timeOffset="59020.69">1990 8488 0,'0'0'0,"-22"0"0,22 21 16,22-21 15,-1 0-15,0 0-16,0 0 0,0 0 15,22-21-15,-1 0 0,0 21 0,-21-21 16,22 21-16,-1-22 0,0 22 15</inkml:trace>
  <inkml:trace contextRef="#ctx0" brushRef="#br1" timeOffset="59660.4">3746 8848 0,'0'0'0,"22"0"0,62-64 31,-84 43-31,21 0 16,1 0-16,-22 0 0,0-1 0,21 1 16,-21 0-16,21-21 0,-21 21 0,0-1 15,0-20-15,0 21 0,0-21 16,0-1-16,0 22 0,-21 0 0,0-21 15,-1 20-15,1 22 0,-21-21 16,21 21-16,-22 0 0,1 0 16,0 21-16,-1 1 0,22-1 0,-21 0 15,0 0-15,-1 21 0,22 1 16,0-22-16,0 21 0,0 1 0,21-1 16,-22 0-16,22-21 0,0 22 15,0-22-15,0 21 0,0-21 0,22 1 16,-1-1-16,0-21 0,0 0 0,0 0 15,0 0-15,1 0 0,20 0 16,-21 0-16,0-21 0,22 21 0,-22-22 16,0 1-16,21 0 15,-21 0-15,1-21 0,-1 20 0,0 1 16,0-21-16,0 21 0,0-22 0,-21 22 16,0-21-16,22 21 0,-22-22 15,21 22-15,-21 0 0,0-21 0,0 21 16,0 42 15,0 0-31,0 21 0,0-21 0,0 22 16,0-22-16,0 21 0,0-21 15,0 22-15,0-22 0,21 0 0,-21 0 16,21 22-16,-21-22 0,21-21 0,0 21 16,-21 0-16,22-21 0,-1 0 15,0 0-15,0 0 0,0 0 16,0 0-16,1-21 0,-1 0 15,0 0-15,0-1 0,21 1 16</inkml:trace>
  <inkml:trace contextRef="#ctx0" brushRef="#br1" timeOffset="61374.32">5016 8657 0,'0'21'0,"22"-21"16,-1-21-1,-21 0 1,21 0-16,0 0 0,0 0 0,-21-1 15,21 1-15,-21 0 0,22-21 0,-1 21 16,0-22-16,-21 1 0,21 0 16,0-1-16,-21-20 0,0 20 0,0-20 15,21 21-15,-21-1 0,0 1 16,0 0-16,0 20 0,0 1 16,0 0-16,0 0 0,-21 42 31,21 0-31,-21 0 15,21 22-15,0-1 0,0 0 0,-21 1 16,21-1-16,-21 22 0,21-22 16,0 0-16,-21 1 0,21 20 0,0-42 15,0 22-15,0-1 0,0 0 0,0-21 16,0 1-16,21 20 16,0-21-16,-21 0 0,21-21 0,0 21 0,0 1 15,1-22-15,-1 0 0,0 0 0,0 0 16,0 0-16,0 0 15,1 0-15,-1-22 0,21 1 0,-21 21 16,0-21-16,1 0 0,-1 0 0,0 0 16,-21-1-16,21 1 0,-21 0 15,21-21-15,-21 21 0,0-1 16,0 1-16,0 0 0,0 0 0,0 0 16,0 42 15,0 0-31,0 0 0,0 0 15,0 1-15,0-1 0,0 0 16,0 0-16,0 0 0,0 0 0,0 1 16,21-1-16,1 0 15,-1-21-15,0 0 0,0 21 16,0-21-16,0 0 0,1 0 0,20 0 16,-21 0-16,0 0 0,22-21 0,-22 0 15,0 21-15,21-21 0,-21-1 16,1 22-16,-1-21 0,0 0 0,0-21 15,0 21-15,0-1 0,1-20 0,-22 21 16,21-21-16,-21 20 0,0 1 16,0 0-16,0 0 0,0 0 0,0 42 47,0 0-47,0 0 0,0 0 0,-21 22 15,21-22-15,0 0 0,-22 0 0,22 22 16,0-22-16,0 0 0,0 0 15,0 0-15,0 0 0,0 1 0,0-1 16,0 0-16,0 0 16,0-42 31,0 0-47,0 0 15,0-1-15,0 1 0,0 0 0,22 0 16,-22 0-16,21 0 0,-21-22 15,0 22-15,21-21 0,0 21 16,0-1-16,-21 1 0,0 0 0,21 0 16,1 0-16,-22 0 0,21 21 15,0 0 1,-21 21-16,0 0 0,0 0 0,0 0 16,0 0-16,21 1 0,-21 20 15,0-21-15,21 0 0,-21 0 0,0 1 16,0-1-16,0 0 0,0 0 0,0 0 15,21 0-15,-21 1 16,22-22-16,-1 0 31,0 0-15,-21-22-16,0 1 0,21 0 16,0 0-16,-21 0 0,21-22 15,1 22-15,-22 0 0,21-21 0,0 21 16,0-22-16,0 22 0,0 0 15,1 0-15,-1 0 0,0-1 0,0 1 16,0 21-16,0 21 31,-21 1-31,0-1 0,0 0 16,0 0-16,0 0 0,0 0 0,0 1 16,0 20-16,0-21 0,0 0 15,22 0-15,-1 1 0,-21-1 0,21 0 16,-21 0-16,21-21 0,0 21 15,0 0-15,1-21 0,20 22 16,-21-22-16,0 0 0,43 0 16,-43 0-16,0 0 0,21 0 15,-20-22-15,-1 1 0,42 0 16,-42 0-16,1 0 16,20 0-16,-21-1 0,0-20 0,0 21 15,1 0-15,-22-22 0,21 1 16,0 21-16,-21-21 0,21 20 0,-21-20 15,0 21-15,0 0 0,0 0 16,0-1-16,-21 22 0,0 0 16,0 0-16,-1 22 0,1-22 0,21 42 15,-21-21-15,0 21 0,21-20 16,-21 20-16,21 0 0,0-21 0,0 22 16,0-22-16,0 21 0,0 1 15,0-22-15,21 0 0,0 0 16,-21 0-16,21-21 0,0 21 0,1-21 15,-1 0-15,0 0 0,0 0 0,0 0 16,0 0-16,1 0 0,-1 0 16,0-21-16,0 21 0,0-21 15,22 0-15,-22 21 0,0-21 0,0 0 16,0-1-16,0-20 0,1 21 16,-1 0-16,-21 0 0,0-22 0,0 22 15,0 0-15,0 0 0</inkml:trace>
  <inkml:trace contextRef="#ctx0" brushRef="#br1" timeOffset="61837.08">5651 7832 0,'0'0'0,"43"21"15,-22-21 1,0 0-16,0 0 0,0 0 16,1 0-16,-1 0 15,0-21-15,-21 0 16,-21-1 15,0 22-31,-1 0 0,1 0 16,0 0-1,0 22 1,21-1-16,0 0 31,0 0-15</inkml:trace>
  <inkml:trace contextRef="#ctx0" brushRef="#br1" timeOffset="62163.99">4762 8276 0,'22'0'16,"-1"0"-16,21 0 16,-21 0-16,22 0 0,-1 0 0,21 0 15,-20 0-15,-1-21 0,0 21 16,1 0-16,-22-21 0,21 21 16,1 0-16,-22 0 0,21-21 0,-21 21 15,0-21-15,1 21 0,-1 0 16,0 0-16,0-22 0,0 22 15,-21-21-15,21 21 16</inkml:trace>
  <inkml:trace contextRef="#ctx0" brushRef="#br1" timeOffset="67884.78">11938 5038 0,'0'0'0,"-21"21"0,0-21 16,-1 0-16,1 0 0,0 0 15,0 0-15,0 0 16,0 0-16,-1 0 0,1 0 0,0 0 16,0 0-16,0 0 15,21 21-15,21-21 63,0 0-63,0 0 0,22 0 15,-1 0-15,0 0 0,1 0 0,20 0 16,1 0-16,20 0 0,-20 0 16,-1 0-16,22 0 0,-22 0 0,22-21 15,-21 21-15,-1 0 0,1 0 0,-1-21 16,1 21-16,-22 0 0,0 0 15,1 0-15,-22 0 0,0 0 0,0-21 16,0 21-16,-21-22 16,0 1-1,-21 0 1,0 21-16,0-21 0,0 21 16,-1-21-16,1 0 0,0 21 15,0-22-15,0 22 0,0-21 16,-1 21-16,1-21 0,0 0 0,-21 21 15,21-21-15,-1 21 0,1 0 16,0-21-16,0 21 0,0 0 16,21 21 31,0 0-47,21 0 15,0-21-15,-21 21 16,21-21-16,0 0 0,1 21 0,20-21 15,-21 0-15,0 0 0,22 22 16,-22-22-16,21 0 0,-21 0 0,22 0 16,-22 21-16,0-21 0,0 0 15,0 0-15,-21 21 0,0 0 16,-21 0 0,0 0-16,-21 1 15,20-22-15,1 21 0,0 0 16,0-21-16,0 21 0,0 0 15,-1 0-15,1 1 0,-21 20 16,21-21-16,0 0 0,-1-21 16,1 21-16,21 1 0,-21-1 15,0 0-15,0-21 0,21 21 0,0 0 16,-21-21-16,-1 0 16,44-21 15</inkml:trace>
  <inkml:trace contextRef="#ctx0" brushRef="#br1" timeOffset="68957.16">13949 4953 0,'-64'-85'15,"64"64"1,0 0-16,0 0 0,0 0 0,0 0 16,0-1-16,0 1 15,21 0-15,1 0 0,-1 0 0,0 21 16,0 0-16,-21-21 0,21 21 0,0 0 15,1 0-15,-1 0 16,-21 21-16,21 0 0,-21 0 0,0 0 16,0 0-16,0 1 0,0-1 15,0 21-15,0-21 0,0 0 0,0 22 16,0-22-16,0 0 0,0 0 16,0 0-16,0 1 0,0-1 15,21 0-15,0 0 16,0-21-16,1 0 15,-1 0-15,0 0 0,0-21 0,0 0 16,22 0-16,-22-1 0,21 1 16,0-21-16,-20 21 0,20 0 0,-21-22 15,21 22-15,-20-21 0,-1 21 16,0-1-16,-21 1 0,0 0 0,21 0 16,-21 0-16,0 0 0,0-1 15,-21 22 16,21 22-31,-21-1 16,21 0-16,0 0 0,0 0 16,0 22-16,0-1 0,-21 0 0,21 1 15,0-1-15,0 21 0,-22 149 16,22-170 0,0 22-16,0-22 0,0 22 0,0-22 15,0 22-15,0-22 0,0 21 16,0-20-16,0-1 0,0 22 0,0-22 15,0 0-15,0 1 0,0-22 0,0 21 16,0-21-16,0 22 0,-21-22 16,0 0-16,21 0 0,-21 0 15,-21 0-15,20 1 0,1-22 16,0 0-16,-21 21 0,21-21 0,-22 0 16,1 0-16,21 0 0,-22 0 15,-20-43-15,42 22 0,0 0 16,-1 0-16,-20 0 0,21 0 15,21-1-15,-21 1 0,21-21 0,-21 21 16,21 0-16,0-1 0,0-20 0,0 21 16,21-21-16,0 20 0,0-20 15,21 21-15,-20-21 0,20 20 16</inkml:trace>
  <inkml:trace contextRef="#ctx0" brushRef="#br1" timeOffset="69975.95">15049 4741 0,'0'0'0,"0"-21"0,0 0 16,-21 0-16,0 21 16,0 0-16,0 0 0,0 0 15,-1 21-15,1-21 16,0 21-16,0 22 0,21-22 0,-21 21 15,21-21-15,-21 22 0,21-1 16,-22 0-16,22 1 0,0-1 16,0 0-16,0-21 0,0 22 0,0-22 15,0 21-15,0-21 0,0 1 0,22-1 16,-1 0-16,0-21 0,0 0 16,0 0-16,0 0 0,1 0 0,-1 0 15,0 0-15,21 0 0,-21 0 16,22-21-16,-22 0 0,21-1 0,-21-20 15,22 21-15,-22 0 0,0-22 0,0 22 16,0-21-16,-21 0 16,0-1-16,0 1 0,0 0 0,0-1 15,0 1-15,-21 21 0,0-22 16,0 22-16,0 0 0,0 0 0,-22 0 16,22 0-16,0 21 0,0 0 0,0 0 15,-1 0-15,1 0 0,0 0 16,0 21-16,0 0 0,0 21 0,-1-21 15,1 22-15,21-1 0,0 0 16,-21 1-16,21-1 0,0 0 0,0 1 16,0-1-16,0 0 0,0-20 0,0 20 15,0-21-15,21 0 16,0 0-16,1 1 0,-1-1 0,0-21 16,21 0-16,-21 0 0,1 0 15,20 0-15,0 0 0,1 0 0,-22-21 16,21-1-16,0 1 0,-20 0 0,20 0 15,0 0-15,-21 0 0,1-22 16,20 22-16,-21-21 0,0 21 0,-21-22 16,21 1-16,-21 21 0,22 0 0,-22-22 15,0 22-15,21 0 0,-21 0 16,0 0-16,0-1 16,0 44-1,0-1 1,0 0-16,0 0 0,0 0 0,0 22 15,0-22-15,-21 21 0,21 0 16,0-20-16,0 20 0,0-21 0,0 21 16,0-20-16,0-1 0,0 0 15,0 0-15,0 0 0,21 0 0,0-21 16,0 0-16,0 0 0,0 0 16,1 0-16,20 0 0,-21-21 15,0 0-15,0 0 0,1 0 0,-1 0 16,0-1-16,0 1 0,0-21 15,0 21-15,1-22 0,-22 1 16,0 0-16,21 21 0,-21-22 0,0 1 16,21 21-16,-21 0 0,0-1 15,0-20-15,0 63 32,0 0-32,-21 1 15,21 20-15,0-21 0,0 21 0,0 1 16,0-1-16,0-21 0,0 22 15,0-22-15,0 0 0,0 21 0,0-21 16,0 1-16,21-22 0,-21 21 16,21 0-16,0-21 0,0 0 15,1 0-15,-1 0 0,0 0 16,21 0-16,-21 0 0,22-21 16,-1 0-16</inkml:trace>
  <inkml:trace contextRef="#ctx0" brushRef="#br1" timeOffset="70337.41">17314 4551 0,'0'0'0,"0"-21"16,0 0-16,0-1 15,-21 1-15,0 21 16,0-21-16,0 21 0,-1 0 16,1 0-16,0 0 0,0 0 0,0 0 15,0 21-15,-1-21 0,1 21 0,-21 1 16,21-1-16,0 21 0,-1-21 16,22 22-16,-21-1 0,0 0 0,21 1 15,-21-1-15,21 0 0,0 1 16,0-1-16,0 0 0,0 1 0,0-22 15,0 21-15,0-21 0,21 0 0,0 22 16,0-43-16,1 21 0,-1 0 16,0-21-16,21 0 0,1 0 15,-22 0-15,21 0 0,0 0 16,1 0-16</inkml:trace>
  <inkml:trace contextRef="#ctx0" brushRef="#br1" timeOffset="71256.14">17801 4805 0,'0'0'0,"0"-21"0,0 0 0,0-1 0,0 1 16,0 0-16,-21 0 0,0 21 15,0 0-15,-1 0 0,1 0 16,0 0-16,0 0 0,0 0 16,-22 0-16,22 21 0,0 0 15,0 0-15,0 22 0,-22-22 0,22 21 16,21-21-16,-21 22 0,21-1 0,-21-21 15,21 22-15,0-22 0,0 21 16,0-21-16,0 0 0,0 1 0,21-1 16,0 0-16,0-21 15,1 0-15,-1 0 0,0 0 0,21 0 16,-21 0-16,1 0 0,-1-21 0,0 0 16,21-1-16,-21 1 15,1 0-15,-1 0 0,-21 0 0,21-22 0,0 22 16,0-21-16,-21 21 0,0-22 15,0 1-15,21 21 0,-21 0 16,0 0-16,0-1 0,0 44 31,0-1-31,0 0 16,0 0-16,0 21 0,0-20 16,-21-1-16,21 21 0,0-21 0,0 0 15,0 1-15,0-1 0,0 0 16,21 0-16,1 0 0,-1 0 0,0-21 15,0 0-15,21 0 0,-20 0 16,-1 0-16,0 0 0,0 0 16,0-21-16,22 21 0,-22-21 15,0 0-15,0 0 0,-21 0 0,21-22 16,0 22-16,1-21 0,-22 21 16,21-22-16,-21 1 0,0 21 0,0 0 15,0-1-15,0 1 0,0 0 16,0 42-1,0 0 1,0 1-16,0-1 0,0 0 16,0 21-16,0-21 0,0 1 0,0-1 15,0 21-15,0-21 0,0 0 16,0 1-16,0-1 0,-21 0 16,21 0-16,-22 0 0,22 0 15,-21-21-15,21 22 0,-21-22 16,0 0-1,21-22 1,0 1-16,0 0 0,0 0 16,0 0-16,0-22 0,0 22 0,21 0 15,0-21-15,0 21 0,1-22 16,-1 1-16,0 21 0,21-22 0,-21 22 16,22-21-16,-1 21 0,0 0 15,1 21-15,-1-22 0,0 22 16,1 0-16,-22 0 0,0 0 0,0 22 0,0-1 15,1 0-15,-1 21 16,-21 1-16,0-22 0,0 21 0,0 0 16,0 1-16,0-22 0,0 21 15,0-21-15,-21 22 0,-1-22 0,1 0 16,21 0-16,0 0 0,-21 1 16</inkml:trace>
  <inkml:trace contextRef="#ctx0" brushRef="#br1" timeOffset="72032.32">20129 4487 0,'0'-42'15,"-21"21"1,0 21-16,0 0 0,0-21 0,0 21 16,-22 0-16,22 0 0,-21 0 15,-1 0-15,1 0 0,21 21 0,-21-21 16,20 21-16,-20 0 0,21 0 0,0-21 15,21 22-15,0-1 0,0 0 16,0 0-16,0 0 0,0 0 16,21 1-16,0-1 0,0 0 15,0 0-15,22 0 0,-22 0 0,21 1 16,-21-1-16,22 0 0,-22 0 0,0 0 16,0 0-16,0 1 0,1-1 15,-22 21-15,0-21 0,0 0 16,0 1-16,0-1 0,-22-21 15,1 21-15,0-21 0,-21 0 0,21 0 16,-22 0-16,22 0 0,-21 0 16,21 0-16,-22 0 0,22 0 0,0 0 15,0-21-15,0 0 0,21-1 16,-22 1-16,22 0 0,0 0 16,0 0-16,0 0 15,0-1-15,22 22 16,-1 0-16,-21-21 0,42 21 0,-21 0 15,0-21-15,22 21 0,-22 0 0</inkml:trace>
  <inkml:trace contextRef="#ctx0" brushRef="#br1" timeOffset="72391.94">20320 4826 0,'21'-21'31,"0"0"-31,-21 0 0,21 21 16,1-22-16,-1 22 0,0-21 0,0 0 16,0 21-16,-21-21 15,21 0-15,-21 0 16,0-1-16,0 1 16,-21 21-16,0 0 0,0 0 15,0 0-15,0 0 0,-1 0 0,1 0 16,-21 0-16,21 21 0,0 1 15,-1-1-15,1 0 0,21 0 0,0 21 16,-21-20-16,21 20 16,0 0-16,0-21 0,0 22 0,0-22 15,21 21-15,-21-21 0,21 1 0,1-1 16,-1 0-16,0-21 0,0 21 16,0-21-16,22 0 0,-22 0 0,0 0 15,21 0-15,-21 0 0,22-21 16,-22 0-16,21 0 0,-21-1 0</inkml:trace>
  <inkml:trace contextRef="#ctx0" brushRef="#br1" timeOffset="72640.71">20976 4297 0,'0'21'0,"0"0"0,0 0 0,0 22 15,-21-22-15,0 21 0,21 1 0,-21-1 16,21 0-16,0-21 0,-22 22 16,22-1-16,-21 0 0,21 1 0,-21-1 15,21 0-15,0-20 0,0 20 16,0-21-16,0 0 0,0 0 0,0 1 16,0-1-16,0 0 15,21-21-15,0 0 16,1-21-16</inkml:trace>
  <inkml:trace contextRef="#ctx0" brushRef="#br1" timeOffset="73024.39">21145 4784 0,'0'-21'47,"22"21"-47,-1 0 0,0 0 16,-21-22-16,21 22 0,-21-21 15,21 0-15,0 21 16,-21-21-16,22 21 0,-22-21 0,0 0 16,-22 21 15,1 0-31,0 0 0,0 0 0,0 21 15,0-21-15,-1 21 0,22 0 16,-21 0-16,0 0 0,21 1 0,-21-1 16,21 0-16,0 21 0,0-21 15,0 1-15,0-1 0,0 0 16,0 0-16,0 0 16,21-21-16,0 0 0,0 0 15,1 0-15,-1 0 0,0 0 16,0 0-16,0 0 0,22-21 0,-22 0 15</inkml:trace>
  <inkml:trace contextRef="#ctx0" brushRef="#br1" timeOffset="73540.22">21759 4551 0,'0'0'0,"-21"0"31,0 0-31,0 0 0,0 0 15,-1 21-15,1 0 0,0 0 16,0 1-16,0 20 0,21-21 16,-21 21-16,21-20 0,0 20 15,0-21-15,0 21 0,0-20 0,0-1 16,0 0-16,0 0 0,0 0 16,0 0-16,21-21 0,0 0 15,0 22-15,0-22 0,0 0 0,22 0 16,-22 0-16,0 0 0,21-22 0,-20 22 15,-1-21-15,0 0 0,0 0 0,0-21 16,0 20-16,1-20 0,-1 21 16,-21-21-16,0-1 0,21 1 15,0 21-15,-21-22 0,21 1 0,-21 0 16,21-1-16,-21 1 0,22 0 16,-22-1-16,21 22 0,-21-21 0,0 21 15,0 0-15,0 42 31,0 0-31,0 0 0,-21 0 0,21 22 16,0-1-16,-22 0 0,1-21 16,21 22-16,-21-1 0,21 0 0,0 1 15,0-22-15,-21 21 0,21 1 16,0-22-16,0 21 0,0-21 16,0 22-16,0-22 0,0 0 0,0 0 15,21-21-15,-21 21 0,21-21 16,0 0-16,1 0 0,-1 0 15,0-21-15,0 21 16,0-21-16</inkml:trace>
  <inkml:trace contextRef="#ctx0" brushRef="#br1" timeOffset="73780.34">22056 4593 0,'0'0'0,"-22"0"16,44 0 0,-1 0-1,0 0-15,0 0 16,21-21-16,-20 21 0,-1 0 0,0 0 16,0 0-16,0 0 0,0 0 15,1 0-15,-1-21 0,0 21 16</inkml:trace>
  <inkml:trace contextRef="#ctx0" brushRef="#br1" timeOffset="76288.3">13377 6583 0,'0'0'0,"-21"-21"0,21-43 32,-21 64-32,21-21 0,-21 21 15,21 21 1,-21 0-16,21 1 0,0-1 15,0 21-15,0-21 0,0 22 0,0-1 16,0 0-16,0-21 0,0 22 16,0-1-16,21-21 0,-21 22 0,0-22 15,0 21-15,0-21 0,0 0 0,21 1 16,-21-1-16,0 0 0,0 0 16,21-21 15,-21-21-31,0 0 15,0 0-15,21-1 0,-21 1 0,0 0 16,0 0-16,0 0 0,21-22 16,-21 22-16,22-21 0,-22 21 0,21-22 15,-21 1-15,21 0 0,0-1 16,0 22-16,-21-21 0,21 0 16,1 20-16,-1 1 0,21-21 15,-21 42-15,0 0 0,1 0 0,-1 21 16,0 0-16,0 0 0,-21 1 0,21 20 15,0-21-15,-21 43 16,0-22-16,0-21 0,0 21 0,0-20 16,0-1-16,0 0 15,0 0-15,0 0 0,0 0 0,0 1 16,0-44 15,22 1-15,-22 0-16,21 0 15,0 0-15,-21 0 0,21-22 0,0 22 16,-21-21-16,21 21 0,1-22 0,-1 22 16,0-21-16,0 21 0,0-1 15,0 1-15,1 0 0,-1 21 16,0 0-16,0 0 0,0 0 0,-21 21 16,21 0-16,-21 1 0,22-1 15,-22 21-15,21-21 0,-21 43 16,0-22-16,0-21 0,0 22 15,0-22-15,0 0 0,0 0 0,21 0 16,-21 0-16,21 1 0,-21-1 16,21-21-16,0 21 0,1-21 15,-1 0-15,0 0 0,0 0 0,0 0 16,0-21-16,1 21 0,-1-21 16,0-1-16,0 22 0,21-21 0,-20 0 15,-1-21-15,0 21 0,0-1 16,0 1-16,0-42 15,1-43-15,-1 85 16,-21-22-16,0 22 0,0 0 16,0 0-16,0 42 15,0 0 1,0 0-16,0 1 0,-21 20 16,21-21-16,-22 0 0,22 22 0,0-22 15,0 21-15,0-21 0,0 0 16,0 1-16,0 20 0,0 0 15,0-21-15,22 1 0,-1-22 16,0 0 0,0 0-16,0 0 0,0 0 0,1 0 15,-1 0-15,0-22 0,0 1 0,0 21 16,22-21-16,-22 0 0,0 0 16,0 0-16,0-1 0,0 1 0,1 0 15,-1-42-15,-21 20 16,0 1-16,0 0 0,0 20 15,0 1-15,0 0 0,0 0 0,0 42 32,-21 0-17,-1 0-15,22 22 0,-21-22 16,21 0-16,0 64 16,0-64-16,0 0 0,0 43 15,0-43-15,0 0 0,21 0 16,-21 0-16,22 0 0,-1-21 0,0 22 15,0-22-15,0 0 0,0 0 0,22 0 16,-22 0-16,0 0 0,43-22 16,-43 22-16,0-21 0,42-21 15,-20 21-15,-22 0 0,0-1 16,21-20-16,-20 0 16,-1 21-16,-21-22 0,21 1 0,-21-22 0,21 22 15,-21 0-15,0-1 0,0 22 16,0-21-16,0 0 0,0 20 15,0 1-15,0 0 0,0 0 16,-21 42 0,21 0-1,-21 0-15,21 1 0,-21 20 16,21 0-16,0 1 0,0-1 0,0 0 16,0 1-16,-22-1 0,22 0 0,0 1 15,0-1-15,0 0 0,0-21 16,0 1-16,0 20 0,0-21 0,22 0 15,-1-21-15,-21 21 0,21 1 16,0-22-16,0 0 0,0 0 16,1 0-16,-1 0 0,0 0 0,21-22 15,-21 1-15,1 21 0,-1-21 0,0-21 16,0 21-16,21-1 0,-20-20 16,-22 0-16,21-1 0,0 1 0,0 0 15,0-1-15,-21-20 0,0 21 16,21-1-16,-21 1 0,22 21 0,-22-22 15,0 22-15,0 0 0,0 0 0,0 0 16,0 42 0,0 0-1,0 0-15,-22 0 0,22 22 16,-21-1-16,21 0 0,0 1 16,0-1-16,0 22 0,0-22 0,0 0 15,0 1-15,0-1 0,0-21 16,0 21-16,0-20 0,0-1 0,0 0 15,0 0-15,21 0 0,1 0 0,-1-21 16,0 0-16,0 0 16,0 0-16,0 0 0,1 0 0,-1 0 15,21-21-15,-21 0 0,0 21 0,1-21 16,-1 0-16,0 0 0,0-22 16,-21 22-16,0 0 0,21 0 0,-21-22 15,0 22-15,0 0 0,0 0 16,0 0-16,0 0 0,0 42 31,0 0-31,0 0 16,0 0-16,0 0 0,0 22 0,0-22 15,0 0-15,0 0 0,0 0 0,0 1 16,0-1-16,21 0 16,1-21-16,-1 21 15,0-21-15,0 0 0,0 0 16,0 0-16,1-21 0,-1 21 15,0-21-15,-21 0 0,21-1 16,0 1-16</inkml:trace>
  <inkml:trace contextRef="#ctx0" brushRef="#br1" timeOffset="76484.03">16700 6287 0,'0'0'15,"-21"0"-15,0 0 0,0 0 16,0 0-16</inkml:trace>
  <inkml:trace contextRef="#ctx0" brushRef="#br1" timeOffset="76672.67">16002 6541 0,'0'0'0,"-21"21"16,0-21-16,-1 0 0,22 21 0,-21-21 16,21 21-16,21-21 15,1 0 1,-1 0-16,0 0 0,21 0 15,1 0-15,-22 0 0,21-21 0,0 21 16,1-21-16,-1 21 0</inkml:trace>
  <inkml:trace contextRef="#ctx0" brushRef="#br1" timeOffset="77012.07">16764 6456 0,'0'21'31,"0"0"-15,0 0-16,0 1 0,0 20 0,0-21 15,0 0-15,0 22 0,21-1 0,-21-21 16,0 21-16,21 1 0,-21-22 16,0 21-16,0 1 0,0-1 0,0 0 15,0 1-15,0-1 0,0 0 0,0 22 16,0-22-16,-21 22 0,0-22 15,21 21-15,-21-20 0,21-1 0,0 22 16,0-22-16,0-21 0,-21 21 0,21-20 16,0 20-16,0-21 0,-22-21 15,22 21-15,22-42 32,-1 21-32,-21-42 0,21 21 15,0-1-15,0-20 0,-21 0 16,21-1-16,1 1 0</inkml:trace>
  <inkml:trace contextRef="#ctx0" brushRef="#br1" timeOffset="77312.17">16891 6668 0,'0'0'0,"0"-43"0,0-20 16,-21 42-16,21-22 0,0 1 16,0 0-16,0 20 0,0 1 0,0 0 15,0 0-15,0 0 0,21 0 16,0 21-16,0-22 15,0 22-15,22 0 0,-22 0 0,0 0 16,0 22-16,22-1 0,-22 0 16,0 0-16,0 0 0,0 22 0,-21-1 15,0-21-15,0 21 0,0 1 0,0-22 16,0 21-16,-21-21 0,-21 22 16,21-22-16,-1 0 0,1 0 0,-21-21 15,21 21-15,0 1 0,-1-22 0,1 0 16,21 21-1,-21-21-15,21-21 16,0-1-16,21 22 16,0-21-16,1 0 0</inkml:trace>
  <inkml:trace contextRef="#ctx0" brushRef="#br1" timeOffset="77564.41">17632 6054 0,'0'0'0,"-64"0"16,43 0-16,0 21 15,21 0-15,-21 0 0,0 22 0,21-22 16,-22 21-16,22 0 16,0 1-16,0-1 0,0 22 0,-21-22 15,21 0-15,0 1 0,0-1 0,0-21 16,-21 21-16,21-20 0,0-1 15,0 0-15,0 0 0,0 0 0,21-21 16,0 0 0,1 0-16,-1 0 0,0-21 0</inkml:trace>
  <inkml:trace contextRef="#ctx0" brushRef="#br1" timeOffset="77920.66">17716 6498 0,'22'0'32,"-1"0"-17,0 0-15,0 0 0,0 0 16,0-21-16,1 21 0,-22-21 16,21 0-16,0 21 0,-21-21 15,0-1-15,0 1 0,21 21 0,-21-21 16,0 0-16,0 0 15,-21 21 1,0 0-16,0 0 0,-1 0 0,1 21 16,0-21-16,0 21 0,0 21 15,21-20-15,-21-1 0,21 21 0,-22-21 16,22 22-16,0-22 0,0 0 16,0 21-16,0-21 0,0 1 0,0-1 15,22-21-15,-1 21 0,-21 0 0,21-21 16,0 0-16,0 0 0,0 0 15,1 0-15,-1 0 0,0 0 16,0-21-16,-21 0 0</inkml:trace>
  <inkml:trace contextRef="#ctx0" brushRef="#br1" timeOffset="78432.14">18859 6117 0,'0'0'0,"0"-21"0,0 0 15,0 0-15,22 0 0,-22-22 16,21 22-16,-21 0 0,0 0 0,0 0 15,21 21 1,0 21 0,-21 0-16,21 0 0,-21 21 15,0 1-15,21-1 0,-21 0 16,22 1-16,-22-1 0,0 0 0,0 1 16,0-1-16,0 0 0,0 1 0,21-1 15,-21 0-15,0 1 0,0-22 16,0 0-16,0 0 0,0 0 0,0 1 15,0-1-15,21-21 16,0 0-16,0 0 16,0-21-16</inkml:trace>
  <inkml:trace contextRef="#ctx0" brushRef="#br1" timeOffset="78691.88">19537 5990 0,'0'0'0,"0"-21"32,-21 21-32,-1 21 0,1-21 0,0 21 15,0 22-15,0-22 0,-22 0 16,22 21-16,0-20 0,0 20 0,0 0 16,-22 1-16,22-22 0,0 21 0,21 0 15,-21 1-15,0-22 0,0 21 16,21-21-16,0 1 0,0-1 15,0 0-15,0 0 16,21-21 0,0 0-16,0-21 0,0 0 15</inkml:trace>
  <inkml:trace contextRef="#ctx0" brushRef="#br1" timeOffset="80420.3">20002 6202 0,'0'0'0,"0"-21"0,0 0 15,0-1-15,0 1 16,0 0-16,-21 21 0,21-21 0,-21 0 16,0 21-16,0 0 15,0 0-15,-1 0 0,1 0 16,0 0-16,0 21 0,-21 0 0,20 0 15,1 22-15,0-22 0,0 21 16,0-21-16,0 22 0,-1-1 0,1 0 16,0 1-16,21-22 0,0 21 15,0-21-15,0 22 0,0-22 16,0 0-16,0 0 0,0 0 16,21-21-16,0 0 0,22 0 15,-22 0-15,0 0 0,21-21 0,-20 0 16,-1 21-16,21-21 0,-21 0 0,0-1 15,1-20-15,-1 21 0,0-21 16,0 20-16,-21 1 0,0-21 0,21 21 16,-21-22-16,0 22 0,0 0 15,0 0-15,0 0 0,0 0 0,0 42 47,0 0-47,-21 0 0,21 0 16,0 22-16,0-22 0,0 21 0,0-21 15,0 22-15,0-22 0,0 21 16,0-21-16,0 0 0,21 1 0,0-1 16,-21 0-16,22-21 0,-1 21 15,0-21-15,0 0 0,21 0 0,-20 0 16,-1 0-16,21 0 0,-21-21 0,0 0 16,22 21-16,-22-43 0,0 22 15,0 0-15,0-21 0,1 21 0,-1-22 16,0 1-16,0 21 0,-21-22 15,21 1-15,-21 0 0,21 21 16,-21-22-16,22 1 0,-22 21 0,0-22 16,0 22-16,0-21 0,0 21 15,0 0-15,0 42 16,0 0 0,0 0-16,-22 0 0,22 22 0,-21-22 15,21 21-15,0 0 0,-21-20 0,21 20 16,0 0-16,0 1 0,0-1 15,0-21-15,0 21 0,0-20 0,0 20 16,0-21-16,0 21 0,21-20 16,0-22-16,1 21 0,-22 0 0,21-21 15,0 0-15,0 0 0,0 0 16,0 0-16,22 0 0,-22 0 0,0-21 16,0 0-16,0-1 0,1 1 15,-1 0-15,0 0 0,0 0 16,0-22-16,0 22 0,-21 0 0,0 0 15,22 0-15,-22 0 0,21-1 0,-21 1 16,0 42 15,0 1-15,0-1-16,0 0 0,0 0 16,0 0-16,0 0 0,-21 1 15,21 20-15,0-21 16,0 0-16,0 0 0,0 1 0,0-1 15,21-21-15,0 0 0,-21 21 0,21-21 16,0 0-16,0 0 16,1 0-16,-1 0 0,0-21 0,0 0 15,-21-1-15,21 1 0,0 0 16,1 0-16,-1-43 0,0 43 16,0 0-16,-21 0 0,21-21 0,-21 20 15,21 1-15,1 0 16,-22 0-16,0 42 47,0 0-47,0 0 0,0 1 15,0-1-15,0 0 0,0 21 16,0-21-16,0 1 0,0-1 0,0 0 16,0 0-16,0 0 0,0 0 15,21 1-15,0-1 16,0-21-16,0 0 0,0 0 15,1 0-15,-1 0 0,0 0 0,0 0 16,21-21-16,-20 21 0,-1-22 16,0 1-16,21 0 0,-21 21 0,1-21 15,-1-21-15,0 20 0,0 1 16,0 0-16,-21 0 0,0 0 0,0 0 16,0-1-16,0 1 0,0 0 15,0 0-15,0 0 16,-21 21-16,0 0 15,0 0-15,0 21 16,-1 0-16,22 0 0,-21 0 16,0 1-16,21-1 0,0 0 0,0 0 15,0 0-15,0 0 0,0 1 16,0-1-16,0 0 0,0 0 0,0 0 16,21-21-16,0 21 0,1-21 15,-1 0-15,21 0 0,-21 0 16,0 0-16,1 0 0,20 0 15,-21 0-15,0-21 0,22 0 16,-22 0-16,0 0 0,0 0 0,21-1 16,-20 1-16,-1 0 0,0-21 15,0 21-15,0-1 0,-21 1 0,0-21 16,21 21-16,-21 0 0,0-1 16,0 1-16,-21 21 31,0 21-31,21 1 0,0 20 15,0-21-15,0 0 0,0 0 16,0 1-16,0 20 0,0-21 0,0 0 16,0 22-16,0-22 0,0 0 15,0 0-15,0 0 0,0 0 16,0 1-16,0-1 0,0 0 16,0 0-16,-21-21 15,0 0 1,0 0-16,-1 0 15,1 0-15,0 0 16,0 0-16,0 0 0</inkml:trace>
  <inkml:trace contextRef="#ctx0" brushRef="#br1" timeOffset="81560.5">14668 8149 0,'22'-42'31,"-1"42"-31,0-21 16,-21 0-16,21 21 0,0-22 15,0 1-15,-21 0 0,0 0 16,0 0-16,0 0 15,0-1-15,-21 22 0,21-21 16,-21 21-16,-21-21 0,21 21 16,-1 0-16,-20 0 0,0 0 0,21 0 15,-22 0-15,1 0 0,21 0 16,-22 21-16,1 0 0,0 1 16,21-1-16,-22 0 0,22 21 0,0-21 15,0 22-15,0-1 0,-1 0 0,1-20 16,21 20-16,0 0 0,0-21 15,0 22-15,0-22 0,0 21 0,0-21 16,21 1-16,1-22 0,-22 21 16,21-21-16,0 0 0,21 0 0,-21 0 15,22 0-15,-1-21 0,-21 21 0,22-22 16,-1-20-16,0 21 0,1 0 16,-1-22-16,0 22 0,-21-21 0,22 0 15,-22-1-15,0 1 0,0 21 0,0-22 16,-21 1-16,0 21 15,0 0-15,0-22 0,0 22 16,0 0-16,0 42 31,0 0-31,0 1 0,0-1 0,0 21 16,0-21-16,0 22 0,0-1 16,0-21-16,0 21 0,0-20 0,0 20 15,0-21-15,22 0 0,-1 22 16,0-22-16,0 0 0,0-21 15,0 0-15,1 0 0,20 0 16,-21 0-16,21 0 0,-20 0 0,20-21 16,0 0-16,1-1 0,-22 1 15,21-21-15,0 21 0,-20-22 0,-1 22 16,21-21-16,-42 0 0,21-1 16,-21 1-16,21 0 0,-21-1 0,0 22 15,0-21-15,0-1 0,0 22 0,0-21 16,0 21-16,0 0 0,0-1 15,0 44 1,-21-1 0,21 21-16,0-21 0,0 22 0,-21-22 15,21 21-15,0 0 0,-21 22 0,21-22 16,0 1-16,0-1 16,0-21-16,0 21 0,21-20 0,0 20 15,-21-21-15,21 0 0,1 0 0,-1-21 16,0 0-16,0 22 0,21-22 15,-20 0-15,-1 0 0,21 0 0,-21-22 16,0 22-16,1-21 0,-1 0 16,0 0-16,0 0 0</inkml:trace>
  <inkml:trace contextRef="#ctx0" brushRef="#br1" timeOffset="81769.82">15452 7938 0,'0'21'15,"21"-21"1,0 0-16,0 0 0,0 0 16,0 0-16,1 0 0,-1 0 0,21 0 15,-21-21-15,22 21 0,-1-22 16,0 1-16,1 21 0,20-21 0</inkml:trace>
  <inkml:trace contextRef="#ctx0" brushRef="#br1" timeOffset="82377.36">17441 8149 0,'21'-21'16,"-21"0"-16,0 0 15,22 0-15,-22-1 16,0 1-16,21 0 0,-21 0 0,0 0 16,0 0-16,0-1 0,0-20 15,0 21-15,0 0 0,0 0 16,0-1-16,-21 1 0,-1 0 0,1 0 15,0 0-15,0 21 0,0 0 0,0 0 16,-22 0-16,22 0 0,-21 0 16,-1 21-16,22 0 0,-21 0 0,0 0 15,20 1-15,-20 20 0,21-21 0,0 21 16,0 1-16,-1-1 0,1 0 16,21 1-16,0-1 0,0-21 0,0 22 15,0-22-15,0 0 0,0 0 16,21 0-16,1-21 0,-1 0 15,0 0-15,0 0 0,0 0 0,22 0 16,-22 0-16,0 0 0,21-21 16,-21 0-16,1 0 0,20 0 0,-21-1 15,0-20-15,22-21 16,-22 20-16,21-20 16,-42 20-16,0 22 0,21-21 0,-21 21 15,21-22-15,-21 22 0,0 0 0,0 0 16,0 42-1,0 0-15,0 0 16,0 1-16,0 20 16,0 0-16,0-21 0,0 22 0,0-1 15,0 0-15,0-20 0,0 20 0,0-21 16,0 21-16,0-20 0,22-1 16,-1-21-16,0 21 0,0-21 0,0 0 15,0 0-15,1 0 0,-1 0 0</inkml:trace>
  <inkml:trace contextRef="#ctx0" brushRef="#br1" timeOffset="83968.51">18394 8107 0,'0'0'0,"-21"0"16,21 21-16,21-21 47,0-21-47,0 21 0,0-21 0,0 0 15,1-1-15,-1 1 0,-21 0 16,21 0-16,0 0 0,-21-22 0,0 22 16,21-21-16,0 21 0,1-22 15,-22 1-15,21 0 0,-21 21 0,0-106 16,21 84-1,-21 22-15,0 0 0,0 0 16,0 0-16,0 42 16,0 0-16,-21 0 15,21 21-15,-21-20 0,-1 20 16,1-21-16,21 21 0,-21 1 0,0-1 16,0 0-16,21 1 0,0-22 15,0 21-15,0 1 0,0-1 0,0-21 16,0 21-16,0-20 0,21-1 0,-21 0 15,21 0-15,0 0 16,0-21-16,1 0 0,-1 0 0,0 0 16,0 0-16,21 0 0,-20 0 0,-1 0 15,0-21-15,0 0 0,21 0 16,-20 0-16,-1-1 0,0 1 0,0 0 16,-21 0-16,21-21 0,-21 20 15,21 1-15,-21 0 0,0 0 0,0 0 16,22 0-16,-22-1 15,0 44 1,0-1-16,0 0 16,0 0-16,-22 0 0,22 0 0,0 1 15,0 20-15,0-21 0,0 21 16,0-20-16,0-1 0,22 0 16,-1 0-16,-21 0 0,21-21 15,0 21-15,0-21 0,0 0 16,1 0-16,-1 0 0,0 0 0,0 0 15,0 0-15,0-21 0,1 0 16,-1 0-16,0 0 0,0 0 0,0-22 16,0 22-16,1-21 0,-1 21 0,0-22 15,0 22-15,-21-21 0,21-1 16,-21 22-16,0 0 0,0 42 47,0 0-47,-21 1 0,21-1 0,-21 21 15,21-21-15,0 0 0,0 22 16,0-22-16,-21 0 0,21 21 0,0-20 16,0-1-16,0 0 0,0 0 0,0 0 15,0 0 1,0-42 0,0 0-1,0 0-15,0 0 16,21 0-16,0-22 0,-21 22 0,21-21 15,0 21-15,1-1 0,-22-20 16,21 21-16,0 0 0,0-22 16,0 22-16,0 0 0,1 21 0,-1-21 15,0 21-15,0 0 16,0 21-16,-21 0 16,0 0-16,0 1 0,21-1 15,-21 0-15,0 0 0,0 0 16,22 0-16,-22 1 0,21-1 0,-21 0 15,21 0-15,-21 0 0,0 0 16,21-21-16,0 0 16,22-63 15,-22 42-31,0 0 16,0-1-16,-21 1 0,21 0 0,0 0 15,1-21-15,-1 20 0,0 1 16,21 0-16,-21-21 0,1 21 0,-1-1 15,0 22-15,-21-21 0,0 0 0,21 21 16,0 0 0,-21 21-16,0 0 15,0 1-15,0-1 0,0 0 16,0 0-16,0 0 0,0 0 16,0 1-16,0-1 0,0 0 15,0 0-15,0 0 0,21-21 16,1 21-16,-1 1 0,0-22 0,0 0 15,0 21-15,0-21 0,22 0 16,-22 0-16,0 0 0,21 0 16,-20 0-16,20 0 0,-21-21 0,21-1 15,-20 22-15,20-21 0,-21 0 0,21 0 16,-20 21-16,-1-21 0,21 0 16,-21-1-16,0 1 0,22 0 15,-43-21-15,21 21 0,0-1 16,-21 1-16,0 0 0,0 0 15,-21 21-15,0 0 16,0 0 0,-1 21-16,1-21 0,0 21 0,0 0 15,0 1-15,21-1 0,0 21 0,0-21 16,0 0-16,0 1 0,0-1 16,0 21-16,0-21 0,0 0 0,0 22 15,21-22 1,0 0-16,0-21 0,0 0 0,1 21 15,-1-21-15,0 0 0,0 0 0,0 0 16,22 0-16,-22-21 0,0 21 16,0-21-16,21 0 0,-20 0 0,20-1 15,-21 1-15,0 0 0,0 0 0,1-21 16,20 20-16</inkml:trace>
  <inkml:trace contextRef="#ctx0" brushRef="#br1" timeOffset="84411.68">19748 7303 0,'0'0'0,"-21"0"0,0 0 15,0 0-15,0 0 0,0 0 0,-1 0 16,1 0 0,42 0 15,1 0-16,-22-22-15,21 22 0,-21-21 16,0 0-16,0 0 16,-21 21-1,-1 0-15,1 0 0,0 0 16,0 0-16,0 0 16,21 21-16,0 0 0,0 0 15,0 1-15,0-1 16,0 0-1,0 0 1</inkml:trace>
  <inkml:trace contextRef="#ctx0" brushRef="#br1" timeOffset="84711.65">18521 7684 0,'0'0'0,"-21"0"0,42 0 31,0 0-31,0 0 0,0 0 0,0 0 16,22-22-16,-1 22 0,-21 0 15,22 0-15,-22-21 0,21 21 0,0 0 16,-20 0-16,-1 0 0,21 0 15,-21-21-15,0 21 16</inkml:trace>
  <inkml:trace contextRef="#ctx0" brushRef="#br1" timeOffset="97628.29">677 10795 0,'0'0'0,"0"21"31,-21-21 63,0 0-94,0 0 0,0 0 16,-1 0-16,1 0 15,0 0-15,-21 0 0,21 0 0,-22 0 16,22 0-16,-21 0 16,-1 0-16,1 21 0,0-21 0,-1 0 15,22 0-15,-21 0 0,21 0 16,-22 0-16,22 0 0,0 0 0,0 0 16,21 22-1,21-22 16,0 0-31,0 0 0,1 0 16,20 0-16,-21 0 0,21 0 16,1 0-16,-1 0 0,22 0 0,-22 0 15,21 0-15,1 0 0,-1 0 16,-20 0-16,20 0 0,-20-22 0,20 22 16,-21 0-16,1 0 15,-1 0-15,0 0 0,1 0 0,-22 0 16,0-21-16,21 21 0,-20 0 15,-1 0-15,0 0 0,0 0 0,0 0 16,-21-21 47,-21 21-48,21-21-15,-21 21 0</inkml:trace>
  <inkml:trace contextRef="#ctx0" brushRef="#br1" timeOffset="98212.66">910 10414 0,'0'0'0,"-21"0"0,21-21 16,-21 21 0,21 21-1,0 0 1,0 0-16,21 1 0,0-22 16,-21 21-16,21 0 0,0 0 15,1 0-15,-1 0 0,21 1 0,-21-1 16,22-21-16,-22 21 0,21 0 15,0-21-15,1 21 0,-1-21 0,-21 21 16,22-21-16,-1 0 0,-21 0 16,21 0-16,-20 0 0,20 0 0,-21 22 15,0-22-15,0 0 0,-42 21 47,0 0-31,0-21-16,0 21 0,-22-21 15,22 21-15,0 0 0,-21 1 0,-1-1 16,22-21-16,-21 42 0,21-21 16,-22 0-16,22 1 0,-21-1 0,21 0 15,0 0-15,-1 0 0,1 0 16,0 1-16,0-1 0,0 0 0,0 0 16,-1 0-16,22 0 15,-21 1 1,21-44 46</inkml:trace>
  <inkml:trace contextRef="#ctx0" brushRef="#br1" timeOffset="101169.64">2244 10520 0,'0'0'0,"0"-21"0,-22 21 0,22-21 16,-21-1-16,21 1 0,0-21 0,-21 21 16,0 0-16,21-1 0,-21 1 15,21 0-15,0 0 16,-21 21-16,21 21 31,0 0-31,0 22 0,0-1 16,0-21-16,0 21 15,0 1-15,0-1 0,0 0 0,0 1 16,0-1-16,0-21 0,0 22 16,0-22-16,0 21 0,0-21 0,0 0 15,0 1-15,0-1 16,21-21-1,-21-21 1,21 21-16,0-22 16,0 1-16,-21 0 0,21 0 15,1-21-15,-1 20 0,-21-20 0,21 21 16,0-21-16,0-1 0,0 22 16,-21-21-16,22 21 0,-1-22 15,0 22-15,-21 0 0,0 0 16,21 21-16,0 21 15,-21 0-15,0 0 16,0 22-16,0-22 0,21 0 16,-21 21-16,0-21 0,22 22 0,-22-22 15,0 0-15,0 21 0,0-20 16,21-1-16,0 0 0,0 21 16,0-21-16,0-21 0,1 22 15,-1-22-15,0 0 0,0 0 16,21 0-16,-20 0 0,-1-22 15,0 22-15,21-21 0,-21 0 16,1 0-16,-1 0 0,0-22 0,0 22 16,0-21-16,-21 21 0,0-22 0,21 1 15,-21 0-15,22-1 0,-22 22 16,0-21-16,0 0 0,0 20 0,0 1 16,0 0-16,0 0 0,0 0 15,0 0-15,0 42 31,0 0-31,0 0 0,0 0 16,0 0-16,0 22 0,0-1 16,0 0-16,0-20 0,0 20 15,0 0-15,0-21 0,0 22 0,0-22 16,0 21-16,0-21 0,21 1 0,-21-1 16,0 0-16,21 0 0,0-21 15,0 0-15,0 0 0,1 0 0,-1 0 16,0 0-16,21 0 0,-21 0 15,22-21-15,-1 21 0,-21-21 0,22 0 16,-1-1-16,-21 1 0,21 0 0,-20-21 16,-1 21-16,0-22 0,0 22 15,0-21-15,-21-1 0,0 22 16,0-21-16,0 0 0,0 20 16,0 1-16,0 0 0,0 0 0,0 0 15,-21 0-15,0 21 0,0 0 0,0 0 16,-1 0-16,1 21 15,21 0-15,0 0 0,-21 21 0,21 1 16,0-22-16,0 21 0,0 1 16,0-1-16,0 0 0,0-21 0,0 22 15,0-22-15,21 21 0,0-21 0,1 1 16,-1-1-16,0-21 0,0 21 16,0-21-16,0 0 0,22 0 0,-22 0 15,21 0-15,-21 0 0,1 0 16,20 0-16,-21 0 0,0-21 15,22 0-15,-22 21 0,0-22 0,0 1 16,0 0-16,0 0 0</inkml:trace>
  <inkml:trace contextRef="#ctx0" brushRef="#br1" timeOffset="101572.62">5101 10139 0,'21'0'0,"-42"0"0,42-21 16,-21 0-16,0-1 0,0 1 16,0 0-1,-21 0-15,0 21 0,0 0 16,0 0-16,-1-21 0,1 21 0,0 0 15,0 0-15,0 0 0,-22 0 16,22 21-16,0 0 0,-21 0 0,21 0 16,-1 1-16,1 20 0,-21-21 15,21 21-15,0 1 0,21-1 0,-22 0 16,22 1-16,-21 20 0,21-20 16,0-22-16,0 21 0,0 0 15,0-20-15,0 20 0,21-21 0,1 0 16,-1 0-16,0-21 0,21 22 15,-21-22-15,22 0 0,-22 0 0,21 0 16,1 0-16,-1 0 0,0 0 0,1 0 16,-1-22-16,-21 1 0,21 21 0,1-21 15</inkml:trace>
  <inkml:trace contextRef="#ctx0" brushRef="#br1" timeOffset="102588.03">5651 10245 0,'0'0'0,"0"-21"15,0-1-15,0 1 16,0 0-16,0 0 0,-21 0 16,0 21-16,0 0 0,0-21 15,0 21-15,-1 0 16,1 0-16,0 21 0,0-21 0,0 21 16,0 0-16,-1 0 0,1 22 0,21-22 15,-21 21-15,21-21 0,-21 22 16,21-1-16,0 0 0,0-21 0,0 22 15,0-22-15,0 0 0,0 0 0,0 0 16,0 1-16,21-1 0,0-21 16,0 0-16,1 0 15,-1 0-15,0 0 0,0 0 0,21 0 16,-20-21-16,-1 21 0,0-22 16,0 1-16,0 0 0,22-21 0,-43 21 15,21-1-15,0-20 0,0 0 0,0 21 16,-21-22-16,0 22 0,0 0 15,21 0-15,-21 0 0,22-1 0,-44 44 47,22-1-47,-21 0 0,21 0 16,0 21-16,0-20 0,0-1 16,0 0-16,0 21 0,0-21 15,0 1-15,0-1 0,0 0 0,21 0 16,1 0-16,-1 0 0,0 1 15,0-22-15,0 0 0,0 21 0,22-21 16,-22 0-16,0 0 0,0 0 0,0 0 16,1-21-16,-1-1 0,0 22 15,0-21-15,0 0 0,0 0 0,1 0 16,-22 0-16,0-22 0,21-20 16,0 42-16,-21-22 0,0 22 15,0 0-15,0-21 0,0 20 16,0 1-16,0 42 31,0 1-15,0-1-16,0 0 0,0 0 0,0 21 15,-21-20-15,21-1 0,0 0 16,-21 21-16,21-21 0,0 1 0,0-1 16,0 0-16,0 0 0,0 0 0,0 0 15,0 1-15,-22-22 16,22 21-1,-21-21 1,21-21 0,0-1-16,0 1 15,0 0-15,0 0 0,0-21 0,0 20 16,0 1-16,0-21 0,0 0 16,21 20-16,1-20 0,-1 21 0,0-21 15,0 20-15,21 1 0,-20-21 16,20 21-16,0 0 0,1-1 0,-1 22 15,0 0-15,-21 0 0,22 0 0,-22 0 16,0 0-16,0 0 0,0 22 16,1-1-16,-1 0 0,-21 21 0,0-21 15,0 22-15,0-22 0,0 21 0,0-21 16,0 22-16,0-22 16,0 21-16,0-21 0,0 1 0,-21 20 15,21-21-15,-22-21 0,22 21 0,-21 0 16,21 1-1,0-44 32,0 1-47,0 0 16,0 0-16</inkml:trace>
  <inkml:trace contextRef="#ctx0" brushRef="#br1" timeOffset="102764.25">6710 10499 0,'0'21'16,"0"0"15,-21-21 16</inkml:trace>
  <inkml:trace contextRef="#ctx0" brushRef="#br1" timeOffset="105248.63">7472 9927 0,'0'-21'0,"0"-21"31,0 21-31,0 42 31,-21-21-15,-1 21-16,22 0 0,-21 21 0,0-20 16,21 20-16,-21-21 15,21 21-15,0 1 0,-21-1 0,21 0 16,0 1-16,0-1 0,0 0 0,0 1 15,0-1-15,0 0 0,0 1 16,0-22-16,21 0 0,0 0 0,0 0 16,0 1-16,1-1 0,-1-21 0,21 0 15,-21 0-15,43 0 16,-22 0-16,-21 0 0,22 0 0,-1-21 16,0-1-16,-21 1 0,22 0 0,-1 0 15,-21 0-15,22-22 0,-22 1 16,21 21-16,-21-21 0,0-1 15,22-41-15,-43 41 0,21 1 16,-21 0-16,0-1 0,0 1 16,0 0-16,0-1 0,0 22 0,-21-21 15,0-1-15,-1 22 0,1-21 16,0 21-16,0 0 0,-21 21 0,-1-22 16,22 22-16,-64 0 15,43 0-15,0 22 0,-1-22 0,1 21 16,0 21-16,21-21 0,-1 22 15,1-1-15,0 0 0,0 1 16,21-1-16,0 0 0,-21 1 0,21-1 16,0 0-16,0 1 0,21-1 0,0 0 15,0 1-15,0-22 0,1 21 16,20-21-16,-21 0 0,21 1 0,1-1 16,-1-21-16,0 0 0,1 0 0,-1 0 15,0 0-15,1 0 0,-22 0 16,21 0-16,1-21 0,-22-1 0,21 1 15,-21 0-15,22 0 0,-22 0 16,0 0-16,0-22 0,0 22 16,0 0-16,-21 0 0,22 0 0,-22-1 15,21 22-15,-21 22 32,0-1-32,0 21 0,0-21 15,0 0-15,0 1 0,-21-1 16,21 21-16,0-21 0,-22 0 0,22 1 15,0-1-15,0 0 0,0 0 16,0-42 31,22 0-47,-1 0 0,-21-1 16,21 1-16,-21 0 0,21 0 0,0-21 15,0 20-15,-21 1 0,22 0 16,-1-21-16,-21 21 15,21-1-15,0 22 0,-21 22 32,0-1-32,0 0 0,0 0 15,0 0-15,0 0 0,0 1 0,0-1 16,0 0-16,21 0 0,-21 0 0,21-21 16,1 21-16,-22 1 0,21-22 15,0 0-15,0 21 0,0-21 16,0 0-16,1 0 0,-1 0 15,21 0-15,-21-21 0,0-1 16,1 22-16,-1-21 0,0 0 0,0-21 16,0 21-16,0-22 0,1 22 0,20-21 15,-21-1-15,0 1 0,0 0 16,1-1-16,-1 1 0,0-21 0,0 20 16,-21 1-16,0-22 0,21-20 15,-21 63-15,0-22 0,0 22 16,0 42-1,-21 0 1,0 1-16,0 20 0,21 0 0,-21 1 16,-1-1-16,22 21 0,0-20 15,-21-1-15,21 0 0,-21 1 0,21-1 16,0 43-16,0-43 16,0-21-16,0 22 0,0-22 15,21 21-15,0-21 0,1 0 0,-1-21 16,0 22-16,0-1 0,0-21 0,22 0 15,-22 0-15,0 0 16,0 0-16,21 0 0,-20-21 0,-1-1 16,0 1-16,0 0 0,0 0 0,0 0 15,1 0-15,-1-1 0,0 1 0,0-21 16,-21 21-16,0 0 0,21-1 16,-21 1-16,0 42 31,0 1-16,0-1-15,0 0 0,0 0 16,0 0-16,0 0 0,0 1 16,0-1-16,0 0 0,21 0 15,1-21-15,-1 21 0,21-21 16,-21 0-16,0 0 0,1 0 16,-1 0-16,21 0 0,-21 0 0,0 0 15,22-21-15,-22 0 0,0 0 16,0 0-16,0-1 0,1 1 0,-22 0 15,0 0-15,21 0 0,-21 0 0,21-1 16,-21 1-16,0 0 16,0 0-16,0 0 0,0 0 0,0-1 15,0 44 17,-21-1-32,21 0 0,-21 0 15,-1 0-15,22 22 0,-21-22 0,21 21 16,-21 0-16,21 22 0,-21-22 15,21 1-15,0 20 0,0-21 0,-21 1 16,21-1-16,0 22 0,0-22 0,0 0 16,0 1-16,0-1 0,0 0 15,0 64-15,0-64 0,0 1 16,21 20-16,-21 1 0,0-22 16,21 22-16,-21-22 0,21 0 15,-21 22-15,0-22 0,0 0 0,0 1 16,0-22-16,0 21 0,0 1 15,0-22-15,0 0 0,0 21 0,0-21 16,0 1-16,0-1 0,0-42 31,0-1-31,-21 1 16,0 0-16,21 0 0,-21-21 16,0-1-16,21 22 0,-22-42 0,22 20 15,-21-20-15,21 20 0,0-20 0,0-1 16,0 1-16,0-1 15,0 1-15,0-1 0,21 1 0,1 21 16,-1-64-16,0 63 0,0-20 16,0 21-16,0-1 0,1 1 15,-1 0-15,0-1 0,0 22 0,0-21 16,0-1-16,-21 22 16,0 0-16,22 0 0</inkml:trace>
  <inkml:trace contextRef="#ctx0" brushRef="#br1" timeOffset="106219.63">1947 11875 0,'0'-22'0,"0"1"16,21 21-1,1-21-15,-22 0 0,21 21 16,-21-21-16,21 0 0,-21-1 16,0 1-16,0 0 15,0 0-15,0 0 0,-21 21 16,0 0-16,-22 0 15,22 0-15,0 0 0,-21 0 16,20 21-16,-20 0 0,21-21 16,-21 21-16,20 0 0,1 1 0,0-1 15,0 0-15,0 0 16,21 21-16,0-20 0,0-1 0,0 0 0,0 0 16,0 0-16,21 22 15,0-22-15,21 0 0,-20 0 0,20 0 16,0 22-16,-21-22 0,22 0 15,-1 0-15,-21 21 0,0-20 0,1-1 16,-1 0-16,-21 0 0,0 0 0,0 0 16,0 1-16,0-1 0,-21 0 15,-1-21-15,-20 21 0,0 0 0,21-21 16,-43 0-16,22 21 0,-1-21 16,-20 0-16,21 0 0,-22 0 0,22 0 15,-1 0-15,1-21 0,0 0 16,-1 0-16,22 21 0,0-21 15,-21 0-15,42-1 0,-21-20 16,21 21-16,-22 0 0,22 0 16,0-1-16,0 1 0,22 0 0,-1 0 15,0 0-15,0 0 0,21-1 16,1 22-16,-1-21 0,0 0 0</inkml:trace>
  <inkml:trace contextRef="#ctx0" brushRef="#br1" timeOffset="106620.23">2117 12171 0,'42'0'16,"-21"0"-1,0 0-15,0 0 0,1 0 0,-22-21 16,21 21-16,0-21 0,21-22 15,-21 22-15,1 21 0,-22-21 16,0 0-16,0 0 0,0-1 0,0 1 16,-22 0-16,1 0 15,0 21-15,0-21 0,-21 21 0,20 0 0,1 0 16,0 0-16,0 0 0,0 21 16,0 0-16,-1 21 0,1-20 15,21 20-15,-21-21 0,21 21 16,0 1-16,-21-1 0,21 0 0,0-20 15,0 20-15,0-21 0,0 0 16,0 0-16,21 1 0,0-1 16,0 0-16,1-21 0,-1 0 15,0 0-15,21 0 0,-21 0 0,1 0 16,-1 0-16,0-21 0,0 0 16,21-1-16,-20 1 0,-1 0 0,0 0 15,21 0-15</inkml:trace>
  <inkml:trace contextRef="#ctx0" brushRef="#br1" timeOffset="106872.19">2857 11536 0,'-21'0'16,"0"21"-16,21 0 15,0 0-15,-21 1 0,21 20 16,-21 0-16,21-21 0,0 43 0,0-22 15,-21 1-15,21-1 0,0 21 16,-22-20-16,22-1 0,0 0 0,-21 1 16,21-1-16,0 0 0,0-20 15,0-1-15,0 0 0,0 21 16,21-42 0,1 0-16,-1 0 0,0 0 15,0 0-15</inkml:trace>
  <inkml:trace contextRef="#ctx0" brushRef="#br1" timeOffset="107272.36">3111 12065 0,'0'21'31,"22"-21"-16,-1 0 1,0 0-16,-21-21 0,21 21 0,0-21 16,-21 0-16,21 21 0,-21-21 15,0-1-15,22 1 0,-22 0 0,0 0 16,0 0-16,0 0 0,-22 21 16,1 0-1,0 0-15,0 0 0,0 21 16,0 0-16,-1 0 15,22 0-15,-21 22 0,0-22 0,21 21 16,0 22-16,0-22 16,0-21-16,0 21 0,0-20 0,0-1 15,0 0-15,0 0 0,0 0 0,0 0 16,21-21-16,0 0 0,1 0 16,-1 0-16,21 0 0,0 0 15,-20 0-15,-1 0 0,21-21 16,-21 0-16,22 0 0,-22 0 15,21 0-15</inkml:trace>
  <inkml:trace contextRef="#ctx0" brushRef="#br1" timeOffset="107775.62">3725 11875 0,'0'0'0,"0"-43"31,-21 43-31,0 0 0,0 21 16,0 1-16,21-1 0,-22 0 15,22 0-15,-21 21 0,0-20 16,21 20-16,0 0 0,0-21 0,0 22 16,0-22-16,0 21 0,0-21 0,0 1 15,0-1-15,0 0 0,21 0 16,0-21-16,1 21 0,-1-21 0,21 0 16,-21 0-16,22 0 15,-22 0-15,21 0 0,-21-21 0,22 0 16,-22 21-16,21-21 0,-21 0 0,22-22 15,-22 22-15,0-21 0,0 21 16,0-22-16,0-20 0,22-22 16,-22 43-16,-21-1 0,0 1 15,21 0-15,-21-1 0,21-20 16,-21 42-16,0 0 0,0-1 0,0 44 31,-21-1-31,0 0 16,21 21-16,0-21 0,-21 22 0,21-1 15,-21 0-15,21 22 16,0-22-16,0 1 0,0-1 0,0 0 16,0 1-16,0-1 0,0 0 15,0 1-15,0-1 0,21-21 16,0-21-16,0 21 0,0-21 16,0 0-16,1 0 0,-1 0 15,0 0-15,0 0 0,0 0 0,0-21 16,1 21-16,-1-21 0,0 0 15,-21 0-15</inkml:trace>
  <inkml:trace contextRef="#ctx0" brushRef="#br1" timeOffset="107952.52">4127 11896 0,'0'21'0,"0"-42"0,22 63 31,-1-42-31,0 0 16,0 0-16,0 0 0,0 0 0,1 0 16,20 0-16,-21 0 0,0-21 15,22 21-15,-1-21 0</inkml:trace>
  <inkml:trace contextRef="#ctx0" brushRef="#br1" timeOffset="108412.43">5503 11684 0,'0'0'0,"0"-21"0,0-85 31,0 85-31,0 0 0,0 0 16,0 42-1,0 0-15,-21 0 0,0 21 16,21-20-16,0 20 0,-21-21 16,21 21-16,-21 1 0,-1-1 15,1 0-15,21 22 0,-21-22 0,0 1 16,21-1-16,-21 0 0,21-21 16,-21 22-16,21-22 0,0 0 0,0 0 15,0 0-15,0 1 0,-22-22 31,1-22-15</inkml:trace>
  <inkml:trace contextRef="#ctx0" brushRef="#br1" timeOffset="109028.71">4911 11896 0,'0'0'0,"42"0"31,-21 0-31,0 0 0,0 0 16,22 0-16,-22 0 0,21 0 16,1 0-16,-1 0 0,21-21 0,-20 21 15,20-22-15,1 1 0,-22 0 0,22 0 16,-1 0-16,1 0 0,-22-1 16,21 1-16,-20 0 0,-22 0 0,21-21 15,-21 20-15,1 1 0,-22-21 0,0 21 16,0 0-16,0-1 15,0 1-15,0 0 0,0 0 0,-22 21 16,1 0-16,0 0 0,0 0 16,21 21-16,-21 0 0,0 0 0,21 1 15,0 20-15,0-21 0,-22 21 0,22 1 16,-21-1-16,21 0 0,-21 1 16,21-1-16,0 0 0,0 1 0,-21-1 15,0 0-15,21-20 0,-21 20 0,21-21 16,0 21-16,0-20 15,-22-1-15,22 0 0,0-42 32,0 0-17,0-1-15,22-20 0,-1 21 16,0-21-16,0 20 0,0-20 16,0 21-16,22-21 0,-22 20 0,42-41 15,-41 42-15,20 0 0,-21 21 16,0 0-16,0 0 0,1 0 15,-1 0-15,0 21 0,-21 0 0,21 0 16,-21 0-16,0 0 0,0 22 0,0-22 16,0 0-16,0 21 0,0-20 15,0-1-15,0 0 0,0 0 0,-21 0 16,21 0-16,0 1 0,-21-22 16,21 21-16,21-21 31,0-21-31,0-1 15,0 1-15</inkml:trace>
  <inkml:trace contextRef="#ctx0" brushRef="#br1" timeOffset="109389.61">6350 11875 0,'85'-22'16,"-85"1"-16,21 21 16,0-21-16,0 0 0,0 21 15,0-21-15,-21 0 0,22 21 0,-22-22 16,0 1-16,0 0 0,-22 0 16,1 21-1,0 0-15,0 0 0,0 21 16,0-21-16,-1 21 0,1 22 0,0-22 15,21 0-15,-21 21 0,0-21 16,0 22-16,21-22 0,0 21 16,0-21-16,0 1 0,0-1 0,0 21 15,0-21-15,0 0 16,21 1-16,0-22 0,0 0 0,0 0 16,22 0-16,-22 0 0,21 0 15,-21 0-15,22 0 0,-1-22 0,-21 22 16,21-21-16,1 0 0</inkml:trace>
  <inkml:trace contextRef="#ctx0" brushRef="#br1" timeOffset="109828.64">7260 11494 0,'0'-22'0,"0"1"16,21 42-1,-21 1 1,21-1-16,-21 0 0,0 0 16,22 0-16,-22 22 0,21-22 15,0 21-15,-21-21 0,0 22 0,21-22 16,0 21-16,-21-21 0,21 43 16,-21-22-16,0-21 0,0 0 0,0 1 15,0-1-15,0 0 0,22-21 16,-22 21-16,0-42 31,21 0-15,-21 0-16,0-1 0,21-20 0,-21 21 15,21 0-15,-21-22 0,21 22 0,0-21 16,1 0-16,-1-1 0,0 22 16,0-21-16,0-1 0,0 1 0,1 0 15,-1-1-15,0 22 0,0 0 0,0-21 16,0 21-16,1-1 0,-22 1 15,21 21-15,-21 21 32,0 1-17,0-1-15,0 0 0,0 0 0</inkml:trace>
  <inkml:trace contextRef="#ctx0" brushRef="#br1" timeOffset="111564.87">8424 11726 0,'0'0'0,"0"-21"15,0 0-15,0 0 0,0-21 0,0 20 16,0 1-16,0 0 0,0 0 15,0 0-15,0 0 0,-21 21 0,0 0 16,0 0-16,-22 0 0,22 0 0,0 0 16,-21 0-16,21 21 0,-1 0 15,-20 0-15,21 21 0,0-20 0,0-1 16,-1 21-16,1-21 0,0 22 16,21-22-16,-21 0 0,21 21 0,0-21 15,0 1-15,0-1 0,0 0 0,0 0 16,0 0-1,21-21-15,0 0 0,0 0 0,1 0 16,-1 0-16,0 0 0,0 0 16,0-21-16,0 0 15,1 0-15,-1 0 0,0-1 0,0 1 16,-21 0-16,21 0 0,0 0 0,1-22 16,-22 22-16,21 0 0,0-21 15,-21 21-15,0-1 0,0 1 16,0 42-1,0 1-15,0-1 16,0 0-16,0 0 0,0 21 16,0-20-16,0-1 0,0 0 0,0 21 15,0-21-15,21 43 16,0-43 0,0-21-16,1 0 0,-1 0 15,0 0-15,0 0 0,0 0 16,0-21-16,1 21 0,-1-21 0,21-22 15,-21 22-15,-21-21 16,21 21-16,1-22 0,-1 22 16,0-63-16,0 41 0,-21 1 15,21-22-15,-21 22 0,0 0 0,0-1 16,0 1-16,0 21 0,0-21 16,0 20-16,0 1 0,-21 42 31,0 1-31,0-1 0,21 21 0,0 0 15,-21 1-15,21-1 0,-22 0 16,22 1-16,0-1 0,0-21 0,0 22 16,0-1-16,0-21 0,0 21 15,0-20-15,0-1 0,0 0 0,22 21 16,-22-21-16,21 1 0,-21-1 16,21-21-16,-21 21 0,21-21 0,0 0 15,0 0-15,1 0 16,-1 0-16,0-21 15,0 0-15,0-1 0,0 22 16,1-21-16,-1 0 0,0 0 16,0-21-16,0 20 0,0 1 15,1 0-15,-22 0 0,0 0 0,21 0 16,-21 42 15,0 0-31,0 0 16,0 0-16,0 0 0,0 1 15,0-1-15,0 0 0,0 0 16,0 0-16,21 0 0,-21 1 16,21-1-16,0-21 15,0 0-15,1 0 0,-1 0 16,0 0-16,0 0 16,0 0-16,0-21 0,1-1 15,-1 22-15,0-21 0,0 0 0,0-21 16,0 21-16,-21-1 15,0-20-15,0 21 0,22 0 0,-22 0 16,0-1-16,0 1 0,0 0 0,0 42 47,0 0-31,-22 1-16,22-1 0,0 0 15,0 0-15,0 0 0,0 0 0,0 1 16,0-1-16,0 0 0,0 0 15,0 0-15,0 0 0,22-21 16,-22 22-16,21-1 0,0-21 0,0 21 16,0-21-16,0 0 0,1 0 15,-1 0-15,0 0 0,21 0 16,1 0-16,-22-21 0,42 0 16,-42-1-16,1 1 0,-1 0 15,0 0-15,0 0 0,0 0 16,0-1-16,-21 1 0,0 0 0,22-21 15,-22 21-15,0-1 0,0 1 16,-22 21 0,22 21-1,-21-21-15,0 22 0,21-1 16,0 0-16,-21 0 0,21 0 0,-21 0 16,21 1-16,0-1 0,0 0 0,0 0 15,0 0-15,21 0 16,0 1-16,0-22 0,-21 21 0,21-21 15,1 0-15,-1 0 0,0 0 16,21 0-16,1 0 0,-22 0 16,0 0-16,21 0 0,-21-21 15,1-1-15,-1 1 0,0 0 0,0 0 16,0 0-16,0 0 0,1-22 16,-1 22-16,-21 0 0,0-21 0,21 20 15,-21 1-15,0-21 0,0 21 16,0 0-16,-21 42 15,21 0 1,0 0-16,0 0 0,0 0 16,-21 1-16,21-1 0,0 0 0,0 0 15,0 0-15,0 0 0,0 1 0,0-1 16,0 0 0,21 0-16,-21 0 0,0 0 15,-21-21 16,-1 0-15,1 0-16,0-21 16,21 0-16,0 0 0</inkml:trace>
  <inkml:trace contextRef="#ctx0" brushRef="#br1" timeOffset="112543.62">12446 9906 0,'0'0'0,"-21"-21"0,-106 0 31,84 21-31,22 0 0,0 0 16,0 0-16,0 0 0,42 0 31,21 0-31,1 0 0,-1 0 16,0 0-16,22 0 0,-1 0 0,1 0 15,20 0-15,22 0 0,-21 0 0,21 0 16,-22 0-16,22 0 0,-21 0 16,0-21-16,-1 21 0,-20 0 0,-1 0 15,-20-22-15,-22 22 0,0 0 0,-21-21 16,-21 21-1,0-21-15,-1 21 0,-20 0 16,0-21-16,-1 21 0,1-21 16,0 21-16,-1 0 0,1-21 15,21 21-15,-21 0 0,20 0 0,1 0 16,21-22-16,43 22 31,-22 0-31,21 0 0,0 0 0,1 0 16,-1 0-16,0 0 0,1 0 15,-1 22-15,0-22 0,1 21 0,-22 0 16,0 0-16,0 0 0,-21 0 16,0 1-16,0-1 0,0 0 0,-21 0 15,0 0-15,0 22 0,-22-22 16,1 0-16,0 21 0,-1-21 0,1 1 16,0-1-16,-1 0 0,1 0 15,21 0-15,-21 0 0,20 1 0,22-1 16,22-21 15,-1 0-31,0 0 0</inkml:trace>
  <inkml:trace contextRef="#ctx0" brushRef="#br1" timeOffset="113756.39">14753 9483 0,'0'-43'15,"0"22"-15,0 0 0,21 0 16,0 21 15,-21 21-31,0 0 16,0 0-16,0 22 0,0-1 16,0-21-16,0 22 0,0-1 0,0 0 15,0 1-15,0-1 0,0 0 0,0-21 16,0 22-16,0-22 0,0 0 15,0 0-15,22 0 0,-22 1 0,21-22 16,0 0 15,0-22-31,-21 1 0,21 0 0,-21 0 16,21 0-16,1-22 0,-1 22 16,0-21-16,-21 21 0,21-22 0,0 22 15,0-21-15,1 21 0,-22-22 0,21 22 16,0 0-16,0 42 31,0 0-15,-21 1-16,0 20 0,0-21 0,21 0 15,1 22-15,-22-22 0,21 21 0,-21-21 16,21 0-16,0 1 0,-21-1 16,21 0-16,0 0 0,1 0 15,-1-21-15,0 0 0,0 0 16,0 0-16,0 0 0,1 0 0,-1 0 15,0-21-15,0 21 0,0-21 0,0 0 16,1 0-16,-1-1 0,0-20 16,0 21-16,0-21 0,0-1 15,-21 1-15,22 21 0,-22-22 0,21 1 16,-21 21-16,0-21 0,0 20 16,0 1-16,0 0 0,0 0 0,0 0 15,-21 21 1,-1 0-16,22 21 15,-21 0-15,0 0 0,21 0 0,-21 1 16,21 20-16,0-21 0,0 21 16,0 1-16,0-1 0,0 0 0,0-20 15,0 20-15,0 0 0,0-21 16,21 1-16,0-1 0,0 0 16,1 0-16,20-21 0,-21 0 15,21 0-15,-20 0 0,20 0 16,-21 0-16,21 0 0,-20 0 0,20-21 15,-21 0-15,21 0 0,1-22 16,-22 22-16,21 0 0,-21-21 0,1-1 16,-1 22-16,0-21 0,-21-1 15,0 22-15,0-21 0,0 21 0,0 0 16,0-1-16,0 1 0,-21 21 0,0 0 16,-1 0-16,1 0 0,0 0 0,0 0 15,21 21-15,-21 1 0,0-1 16,-1 0-16,22 21 0,0-21 15,0 22-15,0-1 0,0-21 0,0 22 16,0-22-16,0 21 0,0-21 16,0 0-16,22 1 0,-1-1 0,0 0 15,42 0-15,-20 0 0,-22-21 16,21 0-16,1 0 0,-1 0 16,0 0-16,1 0 0,-1 0 0,0-21 15,1 0-15,-1 21 0,21-21 16</inkml:trace>
  <inkml:trace contextRef="#ctx0" brushRef="#br1" timeOffset="114049.27">17738 9313 0,'0'0'0,"0"-21"0,-22 0 15,22 0-15,-21 0 0,-21 21 16,21 0-16,0-21 0,-1 21 0,-20 0 15,21 0-15,-21 0 0,20 0 0,-20 21 16,21 0-16,0 0 0,-22 0 16,22 22-16,0-22 0,0 0 0,0 21 15,0 1-15,21-1 0,0 0 16,0 1-16,0-22 0,0 21 0,0 0 16,0 1-16,0-22 0,21 0 15,0 21-15,0-20 0,21-1 16,1 0-16,-1 0 0,0-21 0,1 21 15,20-21-15,-20 0 0,-1 0 16,21 0-16,-20 0 0,-1 0 0</inkml:trace>
  <inkml:trace contextRef="#ctx0" brushRef="#br1" timeOffset="114960.28">18500 9525 0,'0'0'0,"0"-21"0,0 0 16,0 0-16,0-1 0,0 1 15,0 0-15,-22 21 0,1 0 0,-21 0 16,21 0-16,0 0 0,-22 0 0,22 0 16,-21 0-16,-1 21 0,22 0 15,-21 1-15,21-1 0,-22 21 0,22-21 16,0 22-16,21-22 0,0 21 0,-21-21 16,21 22-16,0-22 0,0 21 15,0-21-15,0 0 0,0 1 0,21-1 16,0 0-16,0-21 0,1 21 15,-1-21-15,0 0 0,0 0 16,0 0-16,22 0 0,-1 0 16,-21-21-16,0 0 0,22 0 15,-22-1-15,0 1 0,0 0 0,0 0 16,0-21-16,22 20 0,-22-41 16,0 21-16,0 20 0,0-20 15,-21 21-15,0 0 0,0 0 16,0 42-1,-21 0-15,21 0 16,-21 0-16,21 0 0,-21 1 0,21 20 16,0-21-16,0 0 0,0 22 15,0-22-15,0 0 0,0 0 16,21 0-16,0 0 0,0-21 0,1 22 16,20-22-16,-21 0 0,0 0 15,0 0-15,22 0 0,-22 0 0,0 0 16,0 0-16,22-22 0,-22 1 0,0 0 15,0 0-15,21 0 16,-20 0-16,-1-22 0,0 22 0,-21-21 0,21 21 16,0-22-16,0 22 0,1-21 15,-22 21-15,21-1 0,-21 1 16,0 42 0,-21 1-1,21-1-15,-22 0 0,22 21 0,0-21 16,0 1-16,0 20 0,-21 0 15,21 1-15,0-22 16,-21 0-16,21 0 0,0 0 0,0 0 16,0 1-16,0-1 15,-21-21 17,21-21-32,0-1 0,0 1 15,0 0-15,0 0 16,0 0-16,0-22 0,0 22 0,0-21 15,21 21-15,0-22 0,-21 1 16,21 21-16,22-21 0,-22-1 16,21 22-16,1-21 0,-1 21 0,0-1 15,22 1-15,-22 21 0,22 0 16,-22 0-16,0 0 0,1 0 0,-1 21 16,0 1-16,-21 20 0,22-21 0,-22 21 15,0 1-15,-21-1 0,0 0 16,0-20-16,0 20 0,0 0 0,0-21 15,0 22-15,-21-22 0,0 0 0,0 0 16,-1 0-16,1-21 0,0 22 16,0-1-16,0-21 0,0 0 0,-1 0 15,1 21-15,0-21 0,-21 0 16</inkml:trace>
  <inkml:trace contextRef="#ctx0" brushRef="#br1" timeOffset="115704.28">14711 10901 0,'0'0'0,"0"-21"16,0 0-16,21-1 15,0 1-15,0 0 0,0 21 16,1-21-16,-1 0 0,0 0 0,0-1 16,0 1-16,0 0 0,1 0 0,-22 0 15,-22 21 1,1 0-16,-21 0 15,21 21-15,-22-21 0,1 21 16,0 0-16,21 0 0,-22 1 0,1-1 16,21 0-16,-22 0 0,22 0 0,21 0 15,0 1-15,0-1 0,0 21 16,0-21-16,0 0 0,21 1 16,1-1-16,-1 0 0,21 0 0,0 0 15,-20 0-15,20 1 0,-21 20 16,21-21-16,-20 0 0,20 0 0,-21 22 15,-21-22-15,0 0 0,0 0 16,0 0-16,0 1 0,-21-1 0,0-21 16,-22 21-16,1 0 0,0-21 15,-1 0-15,1 0 0,0 0 0,-22 0 16,22 0-16,0-21 0,-22 0 16,22 0-16,21-1 0,-1 1 15,1 0-15,0 0 0,0 0 0,21 0 16,0-1-16,0 1 0,0 0 0,0 0 15,0 0-15,0 0 16,21 21-16,0-22 0,0 22 0,1-21 16,41 21-16,-21-21 0,-20 21 15,20 0-15,0 0 0</inkml:trace>
  <inkml:trace contextRef="#ctx0" brushRef="#br1" timeOffset="116075.63">15176 11176 0,'106'-42'31,"-85"42"-31,1-21 16,-1-1-16,0 1 0,21 0 0,-21 0 15,1 0-15,-22 0 0,0-1 16,0 1-16,-22 0 15,1 21-15,0 0 16,0 0-16,0 0 0,-22 0 0,22 21 16,0-21-16,-21 21 0,21 1 15,-1-1-15,1 21 0,21-21 16,0 22-16,-21-22 0,21 21 0,0-21 16,0 22-16,21-1 15,-21-21-15,21 0 0,1 0 0,-1 1 16,0-22-16,21 0 0,-21 0 15,22 0-15,-22 0 0,21 0 16,-21 0-16,22 0 0,-1-22 0,-21 1 0,22 0 16,-1 0-16,-21-21 0,21 20 15,-20-20-15,-1 21 0</inkml:trace>
  <inkml:trace contextRef="#ctx0" brushRef="#br1" timeOffset="116312.6">15875 10647 0,'0'0'0,"0"-21"0,0-22 15,0 22-15,0 42 16,-21 22 0,21-22-16,0 21 0,-21 1 15,21-1-15,0 0 0,0 1 0,0-1 16,0 21-16,0-20 16,0 41-16,0-41 0,0-22 15,0 21-15,0-21 0,0 22 0,0-22 16,21 0-16,-21 0 15,21-21-15,0 0 0,0 0 16,0 0-16,1 0 0,-1-21 16,0 0-16,0 0 0</inkml:trace>
  <inkml:trace contextRef="#ctx0" brushRef="#br1" timeOffset="116684.59">16192 11028 0,'0'0'0,"-21"0"15,21 21 1,21-21 0,1 0-1,-1 0-15,0 0 0,0 0 16,0 0-16,0 0 0,1-21 0,20 21 16,-21-21-16,0 0 0,0 21 15,1-22-15,-1 22 0,-21-21 16,0 0-16,0 0 0,0 0 15,-21 21-15,-1-21 0,1 21 16,0 0-16,0 0 0,0 0 16,-22 21-16,22-21 0,0 21 0,0 0 15,0 0-15,0 0 0,-1 1 0,1-1 16,21 0-16,0 21 0,0-21 16,0 1-16,0-1 0,0 0 15,0 0-15,0 0 0,0 0 0,21-21 16,1 22-16,-1-22 0,0 0 15,21 0-15,-21 0 0,22 0 0,-1 0 16,-21 0-16,22-22 0,-1 1 16,0 0-16,1 21 0</inkml:trace>
  <inkml:trace contextRef="#ctx0" brushRef="#br1" timeOffset="117180.63">16933 10837 0,'0'-21'16,"-21"21"-1,0 21-15,0-21 0,21 22 16,-21-1-16,21 0 0,-22 0 16,1 0-16,21 0 0,0 22 15,0-22-15,0 0 0,0 0 0,0 22 16,0-22-16,0 0 0,0 0 16,0 0-16,0 0 0,21 1 0,1-22 15,-1 21-15,0-21 0,0 0 0,0 0 16,0 0-16,1 0 0,20 0 15,-21-21-15,0-1 0,0 22 0,1-21 16,20-21-16,-21 21 0,0 0 0,0-22 16,1 22-16,-1-21 0,0-1 15,0 1-15,0 0 0,0-1 0,1-20 16,-22 21-16,21-1 0,0-20 16,0 20-16,-21-20 0,0 21 15,0 20-15,0-20 0,0 21 0,0 0 16,0 42-1,0 0-15,-21 21 16,21 1-16,0-22 0,-21 21 16,21 1-16,0 20 0,0-21 0,0 1 15,0-1-15,0-21 0,21 22 0,-21-1 16,21-21-16,0 21 0,-21-20 16,21-1-16,1 21 0,-22-21 0,21 0 15,-21 1-15,21-1 0,0-21 0,-21 21 16,21-21-1,0 0-15,1 0 16,-22-21-16,21 21 0,-21-21 16</inkml:trace>
  <inkml:trace contextRef="#ctx0" brushRef="#br1" timeOffset="117368.39">17230 10795 0,'0'0'0,"-22"0"31,44 0-15,20 21-16,-21-21 15,0 0-15,22 0 0,-1 0 0,21 0 16,-20 0-16,20 0 0,-20 0 0,20 0 16,-21 0-16,22 0 0,-1 0 15,1 0-15</inkml:trace>
  <inkml:trace contextRef="#ctx0" brushRef="#br1" timeOffset="118899.23">18859 10986 0,'0'0'0,"22"0"0,-1 0 15,0 0-15,0 0 16,0 0-1,-21-22-15,0 1 0,21 0 16,-21 0-16,0 0 0,0 0 0,0-1 16,0 1-16,0 0 0,0 0 15,0-21-15,-21 20 0,21-20 0,-21 21 16,0 0-16,0 0 0,0 21 16,-22 0-16,22 0 0,0 0 0,-21 0 15,-1 0-15,22 21 0,-64 42 16,64-20-16,-21-22 0,21 21 15,-22 0-15,22 1 0,0-22 16,0 21-16,0-21 0,21 22 0,0-22 16,0 21-16,0-21 0,0 1 15,42 20-15,-21-21 0,0-21 16,22 0-16,-22 0 0,21 0 16,-21 0-16,22 0 0,-22 0 0,21 0 15,-21-21-15,22 0 0,-22 0 16,21-1-16,-21 1 0,1 0 0,-1-21 15,0 21-15,0-1 0,-21-20 0,0 21 16,21-21-16,-21 20 0,0 1 16,0 0-16,0-21 15,-21 63 1,21 0-16,0 0 16,-21 22-16,21-22 15,0 0-15,0 0 0,0 0 0,0 0 16,0 1-16,0-1 0,21 0 15,-21 0-15,21-21 0,0 21 0,1 0 16,-1-21-16,0 0 0,21 0 0,-21 0 16,1 0-16,20 0 0,-21 0 15,21-21-15,-20 0 0,20 21 0,-21-21 16,21 0-16,-20 0 0,-1-1 16,21-20-16,-21 21 0,0 0 15,1-22-15,-22 22 0,0 0 0,0 0 16,0 0-16,0 0 0,-22 21 15,1 21 1,21 0-16,-21 0 0,0 0 0,21 0 16,0 1-16,-21-1 0,21 0 0,-21 21 15,21-21-15,0 1 0,0-1 16,0 0-16,0 0 0,0 0 16,0 0-16,0 1 0,0-44 46,21 1-30,0 21-16,0-21 0,0 0 0,-21 0 16,43 0-16,-22-22 0,0 22 0,0 0 15,21-21-15,-20 20 0,-1 1 16,0 0-16,0 0 0,0 0 0,0 21 16,1 0-16,-1 0 15,-21 21-15,0 0 16,0 0-16,0 0 0,0 1 0,0 20 15,0-21-15,0 0 0,21 0 16,0 1-16,-21-1 0,21 0 0,0 0 16,1-21-16,-1 21 0,0 0 15,0-21-15,0 0 0,0 22 16,22-22-16,-1 0 0,-21 0 0,22 0 16,-1 0-16,0-22 0,1 22 0,-1-21 15,0 0-15,1 0 0,-22 0 16,21 0-16,0-1 0,-20 1 0,-1-21 15,21 21-15,-21-22 0,-21 22 0,21 0 16,-21-21-16,0 21 0,0-1 16,0 1-16,-21 0 0,0 21 15,0 0-15,0 0 0,-22 0 16,22 0-16,-21 21 0,21-21 16,-22 21-16,22 1 0,-21 20 0,21-21 15,0 0-15,-1 22 0,1-22 16,21 0-16,0 0 0,0 21 0,0-20 15,0-1-15,0 0 0,0 0 16,0 0-16,21-21 0,1 0 16,-1 0-16,0 0 0,0 0 15,0 0-15,0 0 0,1 0 0,-1-21 16,21 0-16,-21 0 0,0 0 16,1-1-16,20-20 0,-21 21 15,0-21-15,0-1 0,22-20 0,-22 20 16,0-20-16,0-22 0,0 22 15,1-1-15,-1 1 0,-21-1 0,0 1 16,21 20-16,-21 1 0,0 0 0,0 21 16,0-1-16,0 1 0,0 0 15,-21 21-15,0 21 0,-1 0 16,22 1-16,-21-1 0,0 21 16,21 0-16,0 22 0,0-1 0,0 1 15,0-1-15,0 1 0,0-1 0,0 1 16,0-1-16,21-20 0,0 20 15,1-20-15,20-22 0,-21 21 16,0-21-16,22 22 0,-22-22 0,21-21 16,-21 21-16,22-21 0,-22 21 15,21-21-15,0 0 0,-20 0 0,20 0 16,0 0-16,1-21 0,-1 0 0,0 21 16,1-21-16,-1-1 0,0 1 15,1 21-15,-22-21 0,0-21 0,0 21 16,-21-1-16,0 1 0,0 0 0,-21 0 15</inkml:trace>
  <inkml:trace contextRef="#ctx0" brushRef="#br1" timeOffset="119744.59">13716 12573 0,'0'0'0,"-42"21"31,42-42 0,0 0-15,0 0-16,0 0 15,0-1 1,0 1-16,-22 0 0,1 21 16,0-21-16,0 0 0,-21 0 0,20 21 15,-20-22-15,0 22 0,-22 0 16,22 0-16,0 0 0,-1 22 15,1-1-15,0 0 0,-1 0 16,1 0-16,0 22 0,-1-1 0,22 0 16,0 1-16,0-1 0,0 0 15,21 1-15,0-1 0,0 0 0,0 1 16,0-1-16,21-21 0,0 0 16,0 0-16,21-21 0,1 0 15,-22 22-15,21-22 0,1 0 0,20 0 16,-21-22-16,1 22 0,-1-21 0,-21 0 15,22 0-15,-1-21 0,-21 20 16,0-20-16,0 21 0,1-21 0,-1-1 16,-21 22-16,21-21 0,-21-1 15,0 22-15,0-21 0,0 0 0,0 20 16,0-20-16,0 21 0,0 0 16,0 42 15,0 21-31,0-21 0,0 22 15,0-22-15,0 21 0,0 1 0,0-1 16,0 0-16,0 1 0,0-1 0,0 0 16,0 1-16,21-22 0,0 0 15,0 0-15,1 0 0,-1 0 0,0-21 16,0 0-16,0 0 0,22 0 16,-22 0-16,0 0 0,0-21 15,0 0-15</inkml:trace>
  <inkml:trace contextRef="#ctx0" brushRef="#br1" timeOffset="120015.61">14330 12086 0,'0'0'0,"-21"0"0,-1 0 15,1 0-15,0 21 0,21 1 0,-21-1 16,21 0-16,-21 21 0,21 1 15,0-1-15,0 0 0,0 1 0,0-1 16,0 0-16,0 1 0,0-22 0,0 21 16,0 0-16,-21-20 0,21 41 15,0-21-15,0-20 0,0-1 16,0 0-16,0 0 0,0 0 16,21-21-1,0 0-15,0-21 0,0 21 16,0-21-16,1 0 0</inkml:trace>
  <inkml:trace contextRef="#ctx0" brushRef="#br1" timeOffset="120384.14">14732 12510 0,'0'-22'16,"-21"22"-1,0 0-15,-1 0 0,1 0 0,0 0 16,0 0-16,0 0 0,0 22 15,-22-22-15,22 21 0,0 0 0,21 0 16,-21 0-16,21 0 16,0 1-16,21-1 15,0 0-15,0-21 0,0 21 16,1-21-16,20 21 0,-21 0 0,0-21 16,22 43-16,-22-43 0,0 21 15,0 0-15,-21 0 0,0 0 16,0 1-16,0-1 15,-21 0-15,0-21 0,0 21 16,-1-21-16,1 0 0,-21 21 16,21-21-16,-22 0 0,1 0 15,21 0-15,0 0 0,0 0 16,-1 0-16,22-21 0,0 0 16,0 0-16,0 0 15,0-1-15,0 1 0,22 0 16,-1 0-16</inkml:trace>
  <inkml:trace contextRef="#ctx0" brushRef="#br1" timeOffset="120767.71">15071 12467 0,'-22'0'15,"1"0"-15,0 21 16,0-21-16,0 22 0,0-1 15,21 0-15,0 0 0,-22 21 0,22-20 16,0-1-16,-21 21 0,21-21 16,0 22-16,0-22 0,0 0 0,21 0 15,1 0-15,-1 0 0,0 1 0,21-1 16,-21-21-16,22 0 0,-1 0 16,0 0-16,1 0 0,-1 0 0,22-21 15,-22-1-15,0 22 0,1-21 16,-1-21-16,0 21 0,1 0 15,-22-22-15,0 22 0,-21-21 0,0 21 16,0-22-16,0 22 0,0-21 16,-21 21-16,-22-22 0,1 22 0,21 0 15,-21 21-15,-22-21 0,22 21 0,-1 0 16,1 0-16,0 0 0,-1 0 16,-20 21-16,42 0 0,0 0 15,-1 0-15,22 1 0,0-1 16,22-21-16</inkml:trace>
  <inkml:trace contextRef="#ctx0" brushRef="#br1" timeOffset="121884.64">16298 12171 0,'0'0'16,"0"-21"-16,0 0 0,21-1 0,-21 44 31,0-1-31,0 0 0,0 0 16,0 0-16,0 22 0,0-1 15,0-21-15,0 21 0,0 1 0,0-22 16,0 21-16,-21-21 0,21 22 0,0-22 15,0 0-15,0 21 16,0-20-16,0-1 0,0 0 0,0 0 16,21-21-1,1 0-15,-1 0 16,0-21-16,-21 0 0,21 21 0,0-21 16,0-1-16,1 1 0,-1 0 15,0 0-15,-21-21 0,21 20 0,0 1 16,-21 0-16,0-21 0,21 21 15,1 21-15,-22-22 0,0 1 16,21 21-16,-21 21 16,0 1-16,21-1 15,-21 0-15,0 0 0,0 0 16,21 22-16,-21-22 0,21 0 0,-21 0 16,21 21-16,-21-20 0,22-1 15,-1 0-15,-21 0 0,42 21 16,-21-42-16,0 0 15,1 0-15,-1 0 0,0 0 0,0 0 16,0 0-16,0-21 0,1 0 0,-1 0 16,0 0-16,0 0 0,0-1 15,0-20-15,1 21 0,-1-21 16,0 20-16,-21-20 0,0 0 16,0-1-16,21 22 0,-21-21 0,0 0 15,0 20-15,0-20 0,0 21 0,0 0 16,0 42-1,0 0 1,0 0-16,0 0 0,0 22 16,0-22-16,0 21 0,0-21 0,0 22 15,0-22-15,0 21 0,0-21 0,0 22 16,0-22-16,0 0 16,0 0-16,21 22 0,0-22 0,1-21 0,-22 21 15,21 0-15,21-21 0,-21 0 16,0 0-16,22 0 0,-22 0 15,21 0-15,-21 0 0,22 0 0,-1-21 16,-21 0-16,22 0 0,-22 21 16,0-22-16,0 1 0,21-21 0,-42 21 15,22 0-15,-22-1 0,21-20 0,-21 21 16,0 0-16,0-22 0,0 22 16,0 0-16,0 0 0,0 0 0,-21 21 15,-1 0-15,1 0 16,0 0-16,0 21 0,0 0 0,0 0 15,21 0-15,0 1 0,-22 20 0,22-21 16,0 21 0,0 1-16,0-22 0,0 0 0,0 0 15,22 0-15,-22 1 0,21-22 16,0 21-16,0 0 0,0-21 0,0 0 16,1 21-16,20-21 0,-21 0 0,21 0 15,-20 0-15,20-21 0,0 21 16,1-21-16</inkml:trace>
  <inkml:trace contextRef="#ctx0" brushRef="#br1" timeOffset="122208.47">19240 12065 0,'0'0'0,"0"-42"0,0 21 0,0-1 16,-21 1-16,21 0 0,-21 0 0,0 0 15,0 0-15,0 21 0,-22 0 0,22 0 16,0 0-16,0 0 0,0 0 16,-1 0-16,-20 21 0,21 21 0,0-21 15,0 22-15,-1-1 0,1 21 16,0-20-16,0-1 0,0 0 0,21 1 16,-21-1-16,21 0 0,0 1 0,0-1 15,0-21-15,21 0 0,0 22 16,0-22-16,0 0 0,0 0 15,22-21-15,-22 21 0,21-21 0,1 0 16,-1 22-16,-21-22 0,21 0 16,1 0-16,20 0 0,-20 0 0,-1 0 15,0-22-15,22 22 0,-22-21 16</inkml:trace>
  <inkml:trace contextRef="#ctx0" brushRef="#br1" timeOffset="123084.12">19897 12256 0,'21'-22'15,"-42"44"-15,42-65 0,-21 22 0,0 0 0,-21 21 16,-1-21-16,1 21 0,0 0 0,-21 0 16,21 0-16,-22 0 0,1 21 15,0 0-15,-1 0 0,1 0 16,21 1-16,-22-1 0,1 21 0,21-21 16,0 0-16,0 22 0,-1-22 0,22 0 15,-21 21-15,21-20 0,0-1 16,0 0-16,0 0 0,21-21 0,1 21 15,-1-21-15,0 0 0,0 0 16,0 0-16,22 0 0,-22 0 0,0 0 16,21 0-16,-21 0 0,22-21 0,-22 21 15,0-21-15,21 0 0,1-22 16,-22 22-16,0-21 16,0 21-16,0-22 0,-21 22 0,0-21 15,0 21-15,0 0 0,0-1 16,0 1-16,0 42 15,0 1 1,-21-1-16,21 0 0,0 0 0,-21 21 16,21-20-16,0-1 0,0 21 0,0-21 15,0 0-15,0 1 0,0-1 16,21 0-16,0-21 0,22 42 16,-22-42-16,0 0 0,0 0 15,0 0-15,1 0 0,20 0 16,-21 0-16,0 0 0,0 0 0,1-21 0,20 0 15,-42 0-15,21 0 16,0-1-16,0 1 0,1-21 0,-22 21 16,0-22-16,21 22 0,-21-21 0,21 0 15,-21 20-15,21-20 0,-21 21 16,0 0-16,0 42 16,0 0-16,0 0 15,0 0-15,0 22 0,0-22 16,-21 21-16,21-21 0,0 1 0,-21 20 15,21-21-15,0 0 16,0 0-16,0 1 0,0 20 0,0-21 16,-21 0-16,-1-21 31,22-21-15,0 0-1,0 0-15,0 0 0,0-1 16,0 1-16,0 0 0,0-21 0,22 21 15,-1-22-15,0 1 0,21 21 0,-21-22 16,22 1-16,20 0 0,-20 21 16,-1-22-16,21 22 0,-20 21 0,20 0 15,-20 0-15,-1 0 16,0 0-16,-21 42 0,22-20 0,-22 20 0,0 0 16,0 1-16,0-1 0,-21 0 15,0 43-15,0-64 16,0 21-16,0 22 0,0-43 15,-21 0-15,0 0 0,21 1 16,-21-1-16,0 0 0,21 0 0,-21-21 16,-1 21-16,-20 0 0,21 1 0,0-22 15,-22 21-15,1 0 0,0-21 16</inkml:trace>
  <inkml:trace contextRef="#ctx0" brushRef="#br1" timeOffset="123836.22">15113 14309 0,'0'-21'16,"0"42"-16,0-85 0,0 43 0,21 0 15,-21-21-15,0 20 0,0 1 0,0 0 16,-21 0-16,0 0 0,0 0 0,-22-1 16,22 1-16,-21 21 0,-1 0 15,22 0-15,-21 0 0,0 0 16,-1 21-16,1-21 0,21 22 0,-22 20 16,-20 0-16,21 1 15,20-1-15,-20 64 0,42-64 16,0 0-16,0 1 0,0 20 15,0-20-15,0-22 0,21 21 0,0 0 16,1-20-16,-1-1 0,0-21 16,0 21-16,21-21 0,-20 0 15,-1 0-15,21 0 0,-21-21 0,22 0 16,-22-1-16,21 1 0,22-63 16,-22 41-16,0 1 0,-21 0 0,22-22 15,-22 22-15,0-22 0,0 22 16,0-22-16,1 22 0,-22-21 15,0 20-15,21-20 0,-21-1 16,0 22-16,0-22 0,0 22 0,0 21 16,0-21-16,0 20 0,-21 22 15,-1 0-15,1 22 16,21 20-16,-21-21 0,0 21 0,21 1 16,-21-1-16,21 0 0,0 1 15,0-1-15,0 0 0,0 1 0,0-1 16,0 0-16,0 22 0,21-22 15,0 1-15,-21-1 0,21-21 0,0 21 16,-21-20-16,22 20 0,-1-21 0,0 0 16,0-21-16,0 21 0,0-21 15,1 0-15,20 0 16,-21 0-16</inkml:trace>
  <inkml:trace contextRef="#ctx0" brushRef="#br1" timeOffset="124224.49">15600 14203 0,'-21'0'15,"21"21"17,21-21-17,0 0-15,0 0 0,0-21 16,0 21-16,1-21 0,-1 21 0,0-21 15,0-1-15,0 22 0,0-21 0,-21 0 16,0 0-16,22 21 0,-22-21 16,0 0-16,0-1 0,-22 22 15,1 0-15,0 0 16,0 0-16,0 0 0,-22 22 0,22-1 16,0 0-16,0 0 0,0 0 15,0 0-15,-1 22 0,1-22 0,21 21 16,0 1-16,-21-22 0,21 21 15,0 0-15,0-20 0,0-1 16,0 21-16,0-21 0,0 0 0,0 1 16,21-22-16,0 21 0,1-21 15,-1 0-15,0 0 0,0 0 0,21 0 16,-20 0-16,-1-21 0,21 21 0,-21-22 16</inkml:trace>
  <inkml:trace contextRef="#ctx0" brushRef="#br1" timeOffset="124640.25">16573 14076 0,'0'0'0,"0"-21"0,-21 21 16,-21 0 0,21 0-16,-22 0 0,22 0 0,-21 0 15,0 21-15,20 0 0,-20-21 16,21 21-16,0 0 0,0-21 0,-1 22 15,22-1-15,0 0 16,0 0-16,22-21 0,-1 21 16,21-21-16,-21 21 0,0-21 15,22 22-15,-1-22 0,-21 21 16,0 0-16,22-21 0,-22 21 0,0 0 16,-21 0-16,0 1 15,0-1-15,0 0 0,0 0 0,0 0 16,-21-21-16,0 21 0,0 1 0,-22-22 15,1 21-15,-22-21 0,22 21 16,0-21-16,-64 0 0,64 0 16,-1 0-16,22 0 0,-21 0 15,21-21-15,-1 0 0,1 21 16,0-22-16,21 1 0,0 0 0,0 0 16,0 0-16,0 0 15,21-1-15,0 22 0,1-21 0,20 21 16,-21 0-16</inkml:trace>
  <inkml:trace contextRef="#ctx0" brushRef="#br1" timeOffset="125017.06">16700 14351 0,'22'0'15,"62"-21"1,-63 21-1,-21-21-15,22 21 0,-1-21 0,0-1 16,-21 1-16,21 21 0,-21-21 16,21 0-16,-21 0 0,0 0 15,0-1-15,0 1 0,0 0 16,0 0-16,-21 0 0,0 21 16,0-21-16,0 21 0,-1 0 15,1 0-15,0 21 0,0-21 0,0 21 16,21 0-16,-21 0 0,-1 0 15,1 22-15,21-22 0,-21 21 0,21-21 16,0 22-16,0-22 0,0 21 16,0-21-16,0 22 0,0-22 0,21 0 15,0 0-15,1 0 0,-1 1 0,0-22 16,0 21-16,0-21 16,0 0-16,1 0 0,20 0 0,-21 0 15,0-21-15,22 21 0,-22-22 0,0 1 16,21 0-16,1-21 0</inkml:trace>
  <inkml:trace contextRef="#ctx0" brushRef="#br1" timeOffset="125280.91">17568 13610 0,'0'0'0,"-21"-63"15,0 63-15,0 0 0,0 21 16,-1 0-16,1 21 0,0 1 15,0-1-15,21 0 0,-21 1 0,21-1 16,-21 22-16,21-22 0,0 0 16,0 1-16,0-1 0,-22 0 0,22 1 15,0-1-15,-21 0 0,21 1 0,0-1 16,0-21-16,0 21 0,0-20 16,0-1-16,0 0 0,0 0 0,0 0 15,21-21-15,1 0 16,-1 0-16,0 0 0,0-21 0,0 21 15,0-21-15,22 0 0</inkml:trace>
  <inkml:trace contextRef="#ctx0" brushRef="#br1" timeOffset="125636.7">17674 14224 0,'21'0'46,"0"0"-30,1 0-16,-1 0 0,0 0 16,0 0-16,0-21 0,0 21 15,1-21-15,-1 21 0,0-21 0,-21-1 16,0 1 0,0 0-16,0 0 15,-21 21-15,0 0 0,-1 0 0,1 0 16,0 0-16,0 0 0,0 0 15,0 0-15,-1 21 0,1 0 0,0 0 16,0 1-16,0-1 0,21 21 16,-21-21-16,21 0 0,0 1 0,0-1 15,0 21-15,0-21 0,0 0 16,21 1-16,0-22 0,21 0 16,-21 0-16,22 0 0,-22 0 0,21 0 15,1 0-15,-1 0 0,0 0 16,22 0-16</inkml:trace>
  <inkml:trace contextRef="#ctx0" brushRef="#br1" timeOffset="126196.39">18669 14034 0,'0'-43'16,"0"86"-16,0-107 0,-21 43 0,0 21 15,-1 0-15,1 0 0,0 21 16,0-21-16,0 21 0,0 0 15,-22 1-15,22 20 0,0-21 0,0 0 16,0 22-16,21-22 16,-22 21-16,22-21 0,-21 22 0,21-22 15,0 0-15,0 0 0,0 0 0,0 0 16,21 1-16,1-1 0,-1-21 16,0 0-16,21 21 0,1-21 0,-22 0 15,21 0-15,0 0 0,1-21 16,-1 0-16,-21 21 0,22-22 0,-1-20 15,-21 21-15,21 0 0,-20-22 0,-1 22 16,0-21-16,0 0 0,21-43 16,-20 43-16,-22-22 0,21 22 15,0-22-15,-21 1 0,0 20 16,21-20-16,-21 21 0,21-1 16,-21 1-16,0 21 0,0 0 0,0-1 15,0 44 1,-21 20-16,0-21 0,0 21 15,21 1-15,-21 20 0,-1-20 16,22 20-16,-21-21 0,21 1 0,0 20 16,0-20-16,0-1 0,0 0 15,0 1-15,0 20 0,0-21 16,0-20-16,0 20 0,0-21 0,0 0 16,21 0-16,1-21 0,-1 22 15,0-22-15,0 0 16,0 0-16,0 0 0,1 0 15,-1-22-15,0 22 0,-21-21 16,21 0-16,0 0 0,0 0 0,1 0 16,-1-1-16,0 1 0,0 0 15,0 0-15</inkml:trace>
  <inkml:trace contextRef="#ctx0" brushRef="#br1" timeOffset="126464.23">19050 13907 0,'0'0'0,"-21"0"0,0 0 0,-1 0 16,44 0 15,-1 0-31,0 0 0,0 0 16,0 0-16,22 0 0,-1 0 0,0 0 15,1 0-15,-1 0 0,0 0 16,1 0-16,-22 0 0,21-22 0,0 22 15,-20 0-15,20 0 0,-21 0 0,0 0 16,0 0 0</inkml:trace>
  <inkml:trace contextRef="#ctx0" brushRef="#br1" timeOffset="126705.3">20193 14372 0</inkml:trace>
  <inkml:trace contextRef="#ctx0" brushRef="#br1" timeOffset="-175220.72">7133 7578 0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3:44:37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1418 0,'21'0'31,"0"0"-15,1-21 0,-1 21 15,-21-21-31,0 0 15,0 0 1,-21-1-16,-1 22 16,1 0-16,0-21 0,-21 21 15,21 0-15,-1-21 0,-20 21 0,21 0 16,-21 0-16,20 0 0,-20 0 16,0 0-16,21 21 0,-22-21 15,1 21-15,21 1 0,-22-1 0,22 0 16,0 0-16,0 21 0,0 1 15,21-22-15,0 21 16,-21 1-16,21-1 0,0 0 0,0 1 16,0-1-16,0-21 0,0 21 15,0-20-15,21-1 0,0 0 16,21 0-16,-21-21 0,1 0 16,20 0-16,-21 0 0,21 0 15,1 0-15,-1-21 0,0 0 0,1 0 16,-1-22-16,22 22 0,-22-21 15,0-1-15,1 1 0,-1 0 16,0-22-16,1 22 0,-22 0 16,21-1-16,-21-20 0,0 20 15,1-20-15,-1-1 0,-21-41 16,0 41-16,21 1 0,-21 20 16,0-20-16,0 20 0,0 1 0,0 0 15,0 21-15,0-1 0,0 1 16,0 42-1,0 22 1,0-1-16,-21 0 0,21 22 16,-21-1-16,21 1 0,0 21 15,-22-22-15,1 1 0,0-1 0,21 1 16,-21-1-16,21 1 0,-21-1 16,21-21-16,0 22 0,0-43 0,0 21 15,0 1-15,0-22 16,0 0-16,0 21 0,21-42 15,0 0 1,0 0-16,0 0 0,1-21 16,-22 0-16,21 0 0</inkml:trace>
  <inkml:trace contextRef="#ctx0" brushRef="#br0" timeOffset="423.54">2286 1524 0,'21'0'16,"0"0"-16,0 0 15,22-21-15,-22 21 0,0-21 0,21 0 16,-20-1-16,20 1 0,0 0 15,-21 0-15,43-21 0,-64 20 16,21 1-16,-21 0 16,0 0-16,0 0 0,-21 21 15,0 0-15,-22 0 16,22 0-16,-21 0 0,0 21 0,20 0 16,-20 0-16,0 22 0,21-22 15,-22 21-15,22-21 0,0 22 16,0-1-16,21 0 0,0 1 0,0-1 15,0-21-15,0 21 0,0-20 16,0-1-16,0 21 0,21-21 0,21 0 16,-21-21-16,1 0 15,-1 0-15,21 0 0,-21 0 0,22 0 16,-1 0-16,-21 0 0,21-21 16,1 0-16,-22 0 0,21 0 15</inkml:trace>
  <inkml:trace contextRef="#ctx0" brushRef="#br0" timeOffset="851.94">3196 1334 0,'-21'0'16,"0"0"-16,0 0 15,-1 0-15,1 21 0,0-21 16,-21 21-16,21 0 0,-1-21 0,-20 21 15,21-21-15,0 21 16,0 1-16,21-1 0,0 0 16,0 0-16,0 0 15,21-21-15,0 21 16,0-21-16,0 0 0,22 22 16,-22-22-16,21 21 0,-21 0 0,0-21 15,22 21-15,-22-21 0,0 21 16,0 0-16,0-21 0,1 22 0,-22-1 15,0 0-15,0 0 0,0 0 16,0 0-16,-22 1 0,-20-1 0,21-21 16,0 21-16,-22 0 0,22-21 15,-21 21-15,21-21 0,-22 0 16,22 0-16,0 0 0,0 0 16,0 0-16,0 0 0,-1 0 0,1 0 15,21-21-15,-21 0 0,21 0 16,0 0-16,0-1 0,0-20 15,21 21-15,0 0 0,1 0 16,-1-1-16</inkml:trace>
  <inkml:trace contextRef="#ctx0" brushRef="#br0" timeOffset="1295.99">3641 1609 0,'0'0'0,"21"0"31,0 0-31,0 0 0,-21-21 16,21 21-16,0-22 0,1 1 15,20 21-15,-21-21 0,0 0 16,0 0-16,-21 0 0,22-1 0,-1 1 15,0 0-15,-21 0 16,0 0-16,0 0 16,-21 21-16,0 0 0,-1 0 15,-20 0-15,21 0 0,-21 21 16,20-21-16,-20 21 0,0 0 0,-1 21 16,22-20-16,-21 20 0,0 0 15,20 1-15,1-1 0,0 0 0,0 1 16,21-1-16,0-21 0,0 21 15,0-20-15,0-1 0,0 0 0,21 0 16,0 0-16,22-21 0,-22 0 16,21 0-16,0 0 0,1 0 15,-1 0-15,22-21 0,-22 0 0,21 0 16,-20-22-16,-1 22 0,22-21 16,-22 21-16,0-22 0,1 1 0</inkml:trace>
  <inkml:trace contextRef="#ctx0" brushRef="#br0" timeOffset="1595.79">4445 677 0,'0'0'0,"-21"22"0,21-1 15,-21 21-15,-1 0 0,22 22 16,-21-22-16,21 22 0,0-1 15,-21 1-15,21-1 0,-21 1 0,21-1 16,-21 1-16,21-1 0,-21-20 16,-1 20-16,22 1 0,0-22 0,0 0 15,-21 1-15,21-1 0,0-21 16,0 21-16,0-20 0,0-1 0,0 0 16,0 0-16,21-21 31,1-21-31,-1 21 0,0-21 15,0-22-15,0 22 0,0-21 0</inkml:trace>
  <inkml:trace contextRef="#ctx0" brushRef="#br0" timeOffset="1976.08">4508 1545 0,'0'0'0,"-21"21"0,21 1 0,-21-22 16,21 21-16,21-21 31,0 0-31,1 0 16,20 0-16,-21-21 0,21 21 15,-20-22-15,20 1 0,0 0 0,-21 0 16,22 0-16,-22 0 0,0 21 16,0-22-16,0 1 0,-21 0 15,0 0-15,-21 21 16,0 0-1,0 0-15,0 21 0,-22-21 0,22 21 16,-21 0-16,0 1 0,20 20 16,-20-21-16,21 21 0,0-20 0,0 20 15,-1-21-15,22 21 0,0-20 16,0 20-16,0-21 0,0 0 0,0 0 16,0 1-16,22-22 15,-1 21-15,21-21 0,0 0 16,1 0-16,-1 0 0,22-21 0,-1-1 15,-21 1-15,22 0 0,-1 0 16,-20-21-16</inkml:trace>
  <inkml:trace contextRef="#ctx0" brushRef="#br0" timeOffset="2503.78">5397 1355 0,'0'0'0,"-21"0"0,0 0 15,0 0-15,0 0 0,0 0 16,-1 0-16,1 21 0,0 0 15,21 0-15,-21 0 0,0 1 16,21 20-16,0 0 0,-21-21 16,21 22-16,-22-1 0,22 0 0,0-20 15,0 20-15,0-21 0,0 21 16,0-20-16,0-1 0,0 0 0,22 0 16,-1-21-16,0 0 0,0 21 15,0-21-15,22 0 0,-1 0 0,-21 0 16,21-21-16,1 0 0,-1 0 0,0 0 15,1-1-15,-1-20 0,0 0 16,1-1-16,-1 1 0,-21 0 0,22-1 16,-22 1-16,21-21 0,-21 20 15,0-20-15,1-1 0,-1 1 16,0-1-16,0 1 0,-21-1 16,0 22-16,21-22 0,-21 22 0,0 0 15,0 21-15,0-22 0,0 22 16,0 42-1,0 0-15,0 22 0,-21-1 16,0 0-16,21 22 0,0-1 0,-21-20 16,0 20-16,-1 1 0,22-1 15,-21-20-15,0 20 0,21-21 0,0 1 16,-21 20-16,21-20 0,-21-1 16,21-21-16,0 21 0,0-20 0,0 20 15,0-21-15,0 0 0,21 0 16,0-21-16,-21 22 15,21-22-15,0 0 0,1 0 0,-1 0 16,0-22-16,21 1 0,-21 0 16,1 0-16,-1 0 0,0 0 0,-21-22 15</inkml:trace>
  <inkml:trace contextRef="#ctx0" brushRef="#br0" timeOffset="2667.68">5524 1355 0,'0'0'0,"-21"0"16,0 21-16,63-21 31,-20 0-31,20 0 0,0 0 16,22-21-16,-22 21 0,22-21 16,-22-1-16,21 1 0</inkml:trace>
  <inkml:trace contextRef="#ctx0" brushRef="#br0" timeOffset="3011">6879 656 0,'0'0'0,"-42"0"0,21 0 0,-85 85 31,85-43-31,-1 22 16,1-1-16,0 1 0,0-1 15,21 22-15,-21-22 0,0 1 0,-1-1 16,22 1-16,0-1 0,0-20 16,-21-1-16,21 22 0,0-22 15,0-21-15,0 21 0,0-20 16,0-1-16,0 0 0,0 0 0,21-21 15,1 0 1,-1 0-16,-21-21 0,21 0 16,0-22-16,0 22 0,-21-21 0,0 0 15,21-1-15</inkml:trace>
  <inkml:trace contextRef="#ctx0" brushRef="#br0" timeOffset="3520.71">6540 931 0,'0'0'16,"-21"-42"-16,21 0 0,0 21 0,0-22 15,0 22-15,0 0 0,0 0 16,0 0-16,21-1 0,1 22 16,-1-21-16,21 21 0,0-21 0,22 21 15,-22 0-15,22 0 0,-1 21 16,1 0-16,-1 1 0,-20-1 0,20 21 16,-21 0-16,-20 1 0,20 20 15,-21-20-15,-21-1 0,0 21 0,0-20 16,0-1-16,-42 0 0,21 1 15,-22-1-15,1 0 0,0-20 0,-1 20 16,1-21-16,-22 0 0,43-21 16,-21 21-16,0-21 0,20 0 0,1 0 15,0 0-15,21-21 32,21 0-32,22 0 0,-22 0 15,21 21-15,0-21 0,1 21 16,-1 0-16,0 0 0,1 0 0,-1 0 15,0 0-15,1 21 0,-22 0 0,21-21 16,1 21-16,-1 21 0,-21-20 16,0-1-16,0 0 0,1 0 0,-22 21 15,0-20-15,0 20 0,0-21 16,-43 0-16,22 22 0,0-22 0,-21 0 16,-1 0-16,1 0 0,0 0 15,-1 1-15,-20-22 0,20 21 16,-20-21-16,21 0 0,-1 0 0,1 0 15,0 0-15,-1 0 0,22 0 16,-21-21-16,21-1 0,21 1 16,0 0-16,0 0 0,0 0 15,0 0-15,21-22 0,0 22 0,21 0 16</inkml:trace>
  <inkml:trace contextRef="#ctx0" brushRef="#br0" timeOffset="4152.35">7514 1376 0,'0'0'0,"21"0"0,0-21 0,1 21 0,-22 21 31,21 0-31,-21 0 16,0 0-16,0 1 0,0 20 16,0-21-16,0 0 0,0 22 0,0-22 15,0 21-15,0-21 0,0 22 0,0-22 16,0 0-16,0 0 0,0 0 15,0 0-15,21-21 0,0 0 0,0 0 16,0 0-16,1 0 0,-1 0 16,21-21-16,-21 21 0,22-42 15,-22 21-15,21 0 0,-21-22 16,22 22-16,-22-21 0,0-1 0,21 1 16,-21 0-16,-21 21 0,22-22 0,-22 22 15,21 0-15,-21 0 0,0 0 16,0 42-1,-21 0 1,-1 0-16,1 21 0,21-20 0,-21 20 16,0 21-16,0-20 0,0-1 15,21 22-15,-22-1 0,22 1 0,-21-1 16,21-21-16,0 22 0,0-1 16,0 1-16,0-1 0,0 1 0,0-1 15,0 22-15,0-21 0,0-1 16,0 1-16,0 20 0,0-20 0,0-1 15,0 1-15,-21-1 0,21 1 16,-21-1-16,21 1 0,0-1 0,-21 1 16,21-1-16,-21 1 0,-1-22 0,22 22 15,-21-22-15,21 0 0,-21 1 16,0-22-16,0 0 0,0 0 0,-1 0 16,1-21-16,0 0 0,0 0 0,0 0 15,0 0-15,-22-21 0,22 0 0,0-21 16,-21 20-16,20-20 15,1 0-15,0-1 0,0 1 0,0-21 16,21 20-16,-21 1 0,21-22 0,0 22 16,0 0-16,0-1 0,0 1 15,0-21-15,0 20 0,0-20 0,0 20 16,0-20-16,0-1 0</inkml:trace>
  <inkml:trace contextRef="#ctx0" brushRef="#br0" timeOffset="4683.05">8128 656 0,'0'0'0,"21"-63"31,0 42-31,0 21 16,1 0-16,-1 21 15,-21 0-15,42 0 0,-21 21 16,0 1-16,1-1 0,20 22 0,-21-1 16,0 1-16,0 20 0,22-20 0,-22-1 15,0 1-15,-21-1 0,0-20 16,0 20-16,21-21 0,-21 1 0,0-1 15,0-21-15,0 22 16,0-22-16,0 0 0,0 0 0,-21-21 31,21-21-15,0 0-16,0 0 0,0-22 0,0 22 16,21-21-16,0-1 0,1-20 15,-1 21-15,0-22 0</inkml:trace>
  <inkml:trace contextRef="#ctx0" brushRef="#br0" timeOffset="4925.91">9080 593 0,'0'0'0,"22"-43"0,-1 43 0,-21-21 0,0 0 15,-21 42 1,-1 0-16,1 1 16,-21-1-16,21 21 0,-22 0 0,1 22 15,0-1-15,-1 1 0,1 21 16,21-22-16,-21 1 0,-1-1 0,22 1 15,-21-22-15,21 21 0,-1-20 16,1-1-16,0-21 0,21 22 0,-21-22 16,21 0-16,0 0 0,0 0 15,21-21 1,0 0-16,0 0 16,1-21-16,20 21 0,-21-21 0</inkml:trace>
  <inkml:trace contextRef="#ctx0" brushRef="#br0" timeOffset="6388.07">9313 1334 0,'0'0'0,"21"0"0,1 0 0,-22-22 16,21 1-16,0 21 0,0-21 0,-21 0 16,0 0-16,0 0 15,0-1-15,0 1 0,0 0 0,0 0 16,0 0-16,-21 0 15,0 21-15,0 0 0,-1 0 0,-20 0 16,21 0-16,-21 0 16,20 21-16,-20 0 0,21 21 0,-21-21 15,20 1-15,-20 20 0,21 0 16,0-21-16,0 22 0,-1-1 0,1-21 16,21 22-16,-21-1 0,21-21 15,0 0-15,0 22 0,0-22 0,21-21 16,0 21-16,1 0 0,-1-21 0,21 0 15,-21 0-15,22 0 0,-22 0 16,21-21-16,0 21 0,-20-21 0,20 0 16,0-1-16,-21-20 0,22 21 15,-22 0-15,0-22 0,0 22 0,0-21 16,1 0-16,-22-1 16,0 22-16,21-21 0,-21 21 0,0-22 15,0 22-15,0 0 0,0 42 31,0 0-31,-21 22 0,-1-22 16,22 21-16,0 0 0,0-20 16,0 20-16,0 0 0,0 1 0,0-22 15,0 21-15,0 0 0,0-20 16,0-1-16,0 0 0,22 0 0,-22 0 16,21 0-16,0-21 15,21 0-15,-21 0 0,1 0 0,20 0 0,0-21 16,1 0-16,-1 0 0,0 0 15,1-22-15,-1 22 0,0-21 16,1 0-16,-1-1 0,0-20 0,1-1 16,-1 1-16,21-1 0,-41-20 15,20-1-15,0 0 0,-21 22 0,1-1 16,-1 1-16,0-1 0,-21 22 16,0 21-16,0-22 0,-21 43 15,0 0-15,-22 0 16,22 22-16,0 20 0,-21 0 15,20 1-15,-20 20 0,21 1 0,-21-1 16,20 22-16,1-22 0,0 22 16,0-22-16,0 1 0,21-1 0,0-20 15,0 20-15,0-20 0,0-1 16,0 0-16,21 1 0,0-1 0,0-21 16,0 0-16,1 0 0,-1 1 15,21-1-15,-21-21 0,22 0 0,-22 0 16,21 0-16,0 0 0,-20-21 15,20-1-15,-21 1 0,21 0 0,1-21 16,-22 21-16,21-1 0,-21-20 0,22 21 16,-22-21-16,0-1 15,21 1-15,-20 21 0,-1-22 0,-21 22 16,0 0-16,0 0 0,0 0 16,0 42-1,-21-21-15,21 42 0,-22-21 16,22 1-16,-21 20 0,21-21 15,0 0-15,0 22 0,0-22 0,0 21 16,0-21-16,0 0 0,0 1 16,0-1-16,21 0 0,-21 0 0,22 0 15,-1-21-15,0 0 0,0 0 16,0 0-16,0 0 0,1 0 0,20 0 16,-21-21-16,0 0 0,22 0 15,-22 0-15,21-1 0,-21 1 16,22 0-16,-22-21 0,21 21 0,-21-22 15,0 1-15,1 21 0,-1 0 16,0-22-16,0 43 0,-21-21 0,0 0 16,0 42-1,0 0-15,0 0 16,0 1-16,0-1 0,0 21 0,-21-21 16,21 0-16,0 1 0,0 20 15,-21-21-15,21 0 0,0 0 0,0 22 16,0-22-16,0 0 0,0 0 15,0 0-15,21-21 0,0 22 16,0-22-16,0 0 0,22 0 0,-1 0 16,-21 0-16,22 0 0,-1 0 15,0 0-15,1 0 0,20-22 0,-21 1 16,1 0-16,-22 0 0,21-21 0,1 20 16,-22-20-16,21 21 0,-21-21 15,-21-1-15,21 1 0,-21 21 0,22-22 16,-22 1-16,0 21 0,0-21 15,-22 20-15,1 1 0,0 21 16,0 0-16,0 0 0,-22 0 16,22 21-16,-21 43 15,21-43-15,0 21 0,21 1 0,0-1 16,-22-21-16,22 22 0,0-1 16,0 0-16,0-21 0,0 22 0,0-22 15,0 21-15,22-21 0,-1 1 16,0-1-16,0-21 0,0 21 0,0-21 15,1 0-15,-1 0 0,21 0 0,-21 0 16,22 0-16,-1 0 0,0 0 16,1-21-16,-22 0 0,21-1 0,0-20 15,1 21-15,-1-21 0</inkml:trace>
  <inkml:trace contextRef="#ctx0" brushRef="#br0" timeOffset="6695.89">13166 699 0,'0'0'0,"0"-22"0,-22 22 16,1 0-16,0 0 0,0 22 15,21-1-15,-21 21 0,0 0 16,-1 1-16,1 20 0,21 1 0,-21-1 15,21 1-15,-21-1 0,21-20 16,-21 20-16,21-21 0,0 1 16,0-1-16,0 0 0,0 1 0,0-1 15,0-21-15,0 22 0,0-22 16,0 0-16,0 0 0,21 0 0,0 0 16,0-21-16,0 0 0,22 0 0,-1 0 15,0 0-15,1 0 0,-1-21 16,0 0-16</inkml:trace>
  <inkml:trace contextRef="#ctx0" brushRef="#br0" timeOffset="6979.73">13949 656 0,'0'0'0,"0"-21"0,0 0 15,0 0-15,0 0 0,21 21 16,0 0-1,0 21-15,0 0 0,22 21 16,20 22-16,-20-1 0,-1 1 16,0-1-16,1 1 15,62 63-15,-62-64 0,-1 1 16,0 42-16,-20-64 0,-1 0 16,-21 1-16,0-22 0,0 21 0,0 0 15,-21-20-15,-1 20 0,1-21 16,-21 0-16,0 0 0,-1-21 15,1 22-15,-22-22 0,1 21 0,-1-21 16,1 0-16,-1 0 0</inkml:trace>
  <inkml:trace contextRef="#ctx0" brushRef="#br0" timeOffset="7975.39">2540 3831 0,'-21'-21'31,"21"0"-15,0 0-16,-21 0 0,21-1 15,-22 1-15,22 0 0,-21 0 16,-21-21-16,21 20 0,-22-20 0,22 21 16,-42-21-16,20 20 0,1 1 15,0 0-15,-22 0 0,22 21 0,-22 0 16,1 0-16,-1 0 0,1 21 15,-1 0-15,1 22 0,21-22 16,-22 21-16,22 0 0,21 22 16,-22-22-16,43 22 0,0-1 15,0 1-15,0-1 0,21-20 0,1 20 16,41 43-16,-42-85 16,22 21-16,-1-20 0,0-1 0,1-21 15,-1 0-15,0 0 0,1 0 16,-1 0-16,0-21 0,1-1 0,-1-20 15,21 21-15,-20-21 0,-1-1 16,22-20-16,-22 20 0,0 1 0,1-21 16,-1 20-16,0-20 15,1-1-15,-22 1 0,0-22 0,0 22 16,0-22-16,-21 21 0,0 1 16,0-1-16,0 1 0,0 21 15,0-22-15,0 43 0,0-21 0,0 20 16,0 1-16,-21 21 15,0 0-15,21 21 0,0 1 0,0 20 16,0 21-16,0 1 0,0-1 16,0 22-16,0-21 0,0 20 0,0 1 15,0-22-15,0 1 0,0-1 16,0 1-16,0-1 0,21 1 16,-21-22-16,21 1 0,-21-1 15,21 0-15,1-21 0,-22 1 0,21-1 16,0 0-16,0-21 0,0 0 15,0 0-15,-21-21 0,22 0 0,20-1 16,-21 1-16</inkml:trace>
  <inkml:trace contextRef="#ctx0" brushRef="#br0" timeOffset="8348.19">3048 3768 0,'0'0'0,"21"21"31,0-21-31,0 0 16,1 0-16,-22-21 0,21 21 15,0-21-15,0-1 0,21 1 0,-20 21 16,-1-21-16,0 0 0,0 0 16,0 0-16,-21-1 0,0 1 0,0 0 15,0 0-15,0 0 0,-21 0 16,0 21-16,0 0 0,-22 0 15,22 0-15,-21 0 0,0 21 0,20 0 16,-20 0-16,21 0 0,0 22 16,0-22-16,-1 21 0,1 0 15,21-20-15,0 20 0,0-21 0,0 21 16,0-20-16,0-1 0,0 0 16,21 0-16,1 0 0,-1 0 0,0-21 15,0 0-15,0 0 0,0 0 16,22 0-16,-22 0 0,21 0 0,-21 0 15,22-21-15,-1 0 0,0 0 16</inkml:trace>
  <inkml:trace contextRef="#ctx0" brushRef="#br0" timeOffset="8707.96">3937 3556 0,'0'0'0,"-21"21"16,0-21-16,-1 21 15,-20-21-15,21 22 0,-21-1 0,-1 0 16,1 0-16,21-21 0,-22 21 16,22 0-16,0-21 0,0 22 0,21-1 15,0 0-15,0 0 16,21 0-16,0-21 0,0 21 16,22-21-16,-22 22 0,21-22 15,-21 21-15,22 0 0,-22-21 0,0 21 16,0-21-16,0 21 0,1 0 15,-22 1-15,0-1 16,-22 0-16,1 0 0,-21-21 16,21 21-16,-22-21 0,1 0 15,0 0-15,-1 0 0,1 0 0,21 0 16,-21 0-16,-1 0 0,22-21 16,0 21-16,0-21 0,21 0 0,0 0 15,0-1-15,0 1 0,0 0 16,0 0-16,21 0 0,0 21 0,21-21 15</inkml:trace>
  <inkml:trace contextRef="#ctx0" brushRef="#br0" timeOffset="9075.76">4212 3831 0,'21'0'0,"64"0"31,-64 0-31,0-21 0,22 0 0,-22 0 16,21 0-16,-21-1 0,0 1 0,22 0 15,-22 0-15,0 0 0,-21 0 16,0-1-16,0 1 0,0 0 0,0 0 16,-21 21-16,-21 0 15,20 0-15,-20 0 0,21 21 16,-21 0-16,-1 0 0,22 1 15,-21 20-15,21 0 0,-1-21 0,-20 22 16,42-1-16,-21 0 0,0 1 16,21-1-16,0 0 0,0 1 0,0-1 15,0-21-15,0 0 0,21 1 0,0-1 16,0 0-16,22-21 0,-22 0 16,21 0-16,0 0 0,1-21 0,20 21 15,-20-21-15,-1-22 0,21 22 16,-20-21-16,-1-1 0</inkml:trace>
  <inkml:trace contextRef="#ctx0" brushRef="#br0" timeOffset="9319.62">5292 2963 0,'0'0'0,"-64"22"31,43-1-31,0 21 0,0 0 0,21 1 15,0 20-15,0 1 0,-22-1 0,22 22 16,0-22-16,0 1 0,-21-1 16,21 1-16,0 42 15,-21-43-15,21-20 0,-21 20 0,0-21 0,21 1 16,0-22-16,0 21 16,0-21-16,0 1 0,0-1 0,21-21 31,0-21-31</inkml:trace>
  <inkml:trace contextRef="#ctx0" brushRef="#br0" timeOffset="9692.41">5440 3852 0,'0'22'0,"0"-1"0,21 0 15,0-21 1,0 0-16,0 0 15,1 0-15,-1 0 0,21 0 0,-21 0 16,0-21-16,22 0 0,-22 21 16,21-22-16,-21 22 0,1-21 15,20 0-15,-21 0 0,-21 0 0,0 0 16,0-1-16,0 1 0,0-21 16,-21 21-16,0 21 0,-22 0 15,22 0-15,0 0 0,-21 21 16,21-21-16,-22 21 0,22 0 15,-21 22-15,21-22 0,-1 0 0,1 21 16,0 1-16,21-22 0,0 21 16,-21-21-16,21 22 0,0-22 0,0 0 15,0 0-15,0 0 0,21 0 16,0 1-16,0-22 0,1 0 0,-1 0 16,21 0-16,0 0 0,1 0 15,-1-22-15,22 1 0,-22 0 0,0 0 16</inkml:trace>
  <inkml:trace contextRef="#ctx0" brushRef="#br0" timeOffset="10196.12">6477 3641 0,'-64'0'16,"43"0"-16,0 0 0,0 0 15,0 21-15,0 0 0,-1-21 0,1 42 16,0-20-16,0-1 0,0 0 15,21 21-15,-21-21 0,21 22 0,-22-22 16,22 21-16,0 1 0,0-22 16,0 21-16,0-21 0,0 22 0,0-22 15,0 0-15,22 0 0,-1-21 0,0 0 16,21 0-16,-21 0 0,1 0 16,20 0-16,0 0 0,1-21 15,41-21-15,-41 20 0,-1-20 16,0 21-16,1-21 0,-1-1 15,0 1-15,43-43 0,-43 22 16,1 20-16,-22-20 0,21-1 16,-21 1-16,0-1 0,1 1 15,-22-1-15,0 22 0,0 0 0,0-1 16,0 22-16,0 0 0,0 0 0,-22 21 16,1 0-16,0 21 0,0 0 15,21 43-15,-21-22 0,21 22 16,-21-1-16,-1 1 0,22-1 0,0 1 15,-21-1-15,21 1 0,-21-22 16,0 21-16,21 1 0,0-22 16,0 1-16,0-1 0,0 0 0,0 1 15,0-22-15,0 21 0,0-21 16,21 0-16,21-21 0,-20 0 0,-1 0 16,42 0-16,-42 0 0,22-21 15,-22 0-15,0 0 0,0 0 16,0 0-16</inkml:trace>
  <inkml:trace contextRef="#ctx0" brushRef="#br0" timeOffset="10369.02">6752 3641 0,'0'0'0,"-42"21"0,21-21 0,-1 21 0,1-21 15,21 21-15,0 0 16,21-21-16,1 0 0,20 0 0,0 0 15,1 0-15,-1 0 0,21 0 0,-20-21 16,20 21-16,-20-21 0,20 0 16,-21 0-16</inkml:trace>
  <inkml:trace contextRef="#ctx0" brushRef="#br0" timeOffset="10643.86">8340 3027 0,'-22'0'0,"1"0"16,0 0-16,0 0 0,0 21 15,0 0-15,21 22 0,-22-1 0,1 0 16,0 22-16,21-1 0,-21 64 16,0-63-16,0-1 0,21 1 15,-22-22-15,22 22 0,-21-22 0,0 21 16,21-20-16,-21-1 0,0 0 0,21 1 15,0-1-15,0-21 0,0 0 16,0 1-16,0-1 0,0 0 16,21-21-16,0 0 15,0-21-15,0 0 0,1-1 0</inkml:trace>
  <inkml:trace contextRef="#ctx0" brushRef="#br0" timeOffset="11135.58">8086 3344 0,'-22'-42'0,"44"84"0,-44-105 16,1 21-16,21 20 0,0 1 16,0 0-16,0 0 0,0 0 0,21 0 15,1 21-15,41-43 16,-21 43-16,-20 0 0,20 0 0,0 0 16,22 0-16,-22 21 0,0-21 15,1 43-15,-1-22 0,43 64 16,-64-43-16,0 0 0,-21 1 15,0 20-15,0-42 0,-21 22 0,0-1 16,0 0-16,-22-21 0,1 22 0,0-22 16,-1 0-16,-20 0 0,20 0 15,1 1-15,0-22 0,-1 0 0,-20 21 16,42-21-16,0 0 16,21-21-1,21-1-15,0 22 0,0-21 16,21 21-16,1-21 0,-1 21 15,0-21-15,1 21 0,-1 0 0,0 0 16,1 0-16,20 0 0,-20 0 16,-1 21-16,-21 0 0,21 0 0,-20 1 15,-1-1-15,0 0 0,-21 0 0,0 0 16,0 0-16,0 1 0,0-1 16,-21 0-16,0 0 0,-22 0 15,22 0-15,-21 1 0,-1-1 0,1 0 16,0 0-16,-22-21 0,22 21 0,0 0 15,-1-21-15,1 22 0,0-22 16,20 0-16,1 0 0,0 0 0,21-22 16,0 1-1,21 0-15,0 0 0</inkml:trace>
  <inkml:trace contextRef="#ctx0" brushRef="#br0" timeOffset="11691.26">9123 3725 0,'21'0'31,"-21"22"-31,0-1 16,0 0-16,0 0 0,0 0 0,0 0 16,-21 1-16,21-1 0,0 0 15,0 21-15,0-21 0,0 1 0,0-1 16,0 0-16,0 0 0,21 0 15,0-21-15,0 0 0,0 0 16,1 0-16,20 0 0,-21-21 0,0 0 16,22 21-16,-22-21 0,21 0 15,-21-1-15,0-20 0,22 21 0,-22 0 16,0-22-16,0 22 0,-21-21 16,21 0-16,-21 20 0,22-20 15,-22 21-15,0 0 0,0 42 31,-22 0-31,1 21 16,0-20-16,0 20 0,-21 0 0,20 22 16,1-1-16,0 1 0,0-1 15,0 1-15,21 20 0,0-20 0,0-1 16,0 1-16,0 21 0,0-22 0,0 22 16,0-22-16,0 22 0,0-22 0,0 22 15,0-21-15,0 20 0,0-20 16,0-1-16,0 1 0,0-1 15,0 1-15,0-1 0,-21-20 0,-1 20 16,1-21-16,0 1 0,-21-1 16,21 0-16,-22-20 0,1-1 0,0 0 15,20 0-15,-20-21 0,0 0 0,21 0 16,-1 0-16,1 0 0,-21-21 0,42 0 16,-21 0-16,0-22 0,-1 22 15,22-21-15,0-1 0,0-20 0,0 21 16</inkml:trace>
  <inkml:trace contextRef="#ctx0" brushRef="#br0" timeOffset="13335.37">9864 3090 0,'-22'0'15,"22"22"-15,0-1 16,0 0-16,0 0 0,0 0 0,0 0 16,0 1-16,0-1 0,22 0 15,-1 0-15,21 0 16,0-21-16,-20 0 0,20 0 0,0 0 16,1 0-16,-1 0 0,64-42 15,-64 0-15,0 20 0,1 1 0,-1-21 16,0 0-16,1 20 0,-1-20 15,-21 0-15,0-1 0,1 1 16,-22 0-16,0-1 0,0 1 16,0 21-16,-22-21 0,1 20 0,0 1 15,0 0-15,0 21 0,0 0 16,-22 21-16,22 0 0,21 22 16,-21-1-16,21 0 0,-21 22 0,21-1 15,0 1-15,0-1 0,0 22 16,0 0-16,0-1 0,0-20 0,0 21 15,0-22-15,0 1 0,0-1 16,0 1-16,0-22 0,0 0 0,0 1 16,0-1-16,0 0 0,0-21 0,0 1 15,0-1-15,0 0 16,-21-21-16,-1 0 0,1 0 16,0 0-16,0 0 0,-21-21 0,20 0 15,1-1-15,-21 1 0,21-21 16,-22 21-16,22-22 0,0 22 0,-21-21 15,21 21-15,-1 0 0,1-1 16,0 1-16,0 0 0,0 21 16,0 21-16,21 0 15,0 22-15,0-22 16,0 0-16,21 21 0,0-20 0,0 20 16,0-21-16,22 21 0,-22-20 15,21-1-15,0 21 0,1-21 16,20-21-16,-20 21 0,-1 1 0,0-22 15,1 0-15,-1 0 0,0 0 16,22-22-16,-22 1 0,0 0 0,-20 0 16,20 0-16,0 0 0,1-22 0,-22 22 15,0-21-15,21 21 0,-42-22 16,21 1-16,-21 0 0,22 20 0,-22-20 16,0 21-16,0 0 0,0 0 15,0 42 1,0 0-16,0 0 0,0 0 15,0 0-15,-22 22 16,22-22-16,0 0 0,-21 21 0,21-20 16,0-1-16,0 0 0,0 0 0,0 0 15,0 0-15,-21 1 16,42-44 15,0 1-31,1 0 0,-22 0 16,21 0-16,0 0 0,0-1 0,0-20 15,0 21-15,1 0 0,-1 0 16,0-1-16,0 1 0,0 21 0,0 0 16,1 0-16,-1 21 15,0 1-15,-21-1 16,0 21-16,21-21 0,-21 0 16,21 1-16,0-1 0,-21 0 15,22 0-15,-1 0 0,0 0 0,0 1 16,0-1-16,0-21 0,1 0 0,-1 21 15,21-21-15,-21 0 0,0 0 16,22 0-16,-1-21 0,-21 21 0,22-21 16,-1-1-16,-21 1 0,21 0 0,1 0 15,-22 0-15,0-22 0,0 22 16,0-21-16,-21 21 0,22-22 0,-22 1 16,0 0-16,0-1 15,-22 1-15,1 21 0,0 0 0,0 0 16,0-1-16,-22 22 0,22 0 0,-21 0 15,21 0-15,-22 22 0,22-1 16,0 0-16,-21 21 0,21 1 0,-1-22 16,1 21-16,0 0 0,21 1 0,0-1 15,0-21-15,0 22 0,0-1 16,0-21-16,0 0 0,0 22 0,0-22 16,42-21-16,-20 21 0,-1 0 15,0-21-15,0 0 0,21 0 0,-20 0 16,20 0-16,-21-21 0,21 0 15,1 0-15,-1-1 0,-21 1 0,22-21 16,-1 21-16,0-22 0,-21 22 16,22-42-16,-22 20 0,0 1 0,0-21 15,0-1-15,1 1 0,-1-1 16,-21-21-16,0 22 0,0-1 0,0 22 16,0-21-16,0 41 0,0-20 15,0 21-15,-21 21 16,-1 21-16,1 0 0,0 22 15,21-1-15,-21 0 0,0 22 0,0-1 16,21 1-16,0-1 0,0 1 0,-22-1 16,22-20-16,0-1 15,0 0-15,0 1 0,0-1 0,0-21 0,0 21 16,0-20-16,22-1 0,-1-21 16,0 21-16,0-21 0,0 21 15,0-21-15,22 0 0,-22 0 0,0 0 16,21-21-16,-20 0 0,-1 21 15,21-21-15</inkml:trace>
  <inkml:trace contextRef="#ctx0" brushRef="#br0" timeOffset="13691.97">12509 3704 0,'0'21'31,"22"-21"-15,-1 0-1,0 0-15,0 0 0,0 0 16,0-21-16,22 0 0,-22 21 0,0-21 16,21 0-16,-20 0 0,20-1 0,-21 1 15,0 0-15,0 0 0,1 0 16,-22 0-16,0-1 0,0 1 0,0 0 16,-22 21-16,1 0 15,0 0-15,-21 21 0,21 0 16,-1 22-16,-20-22 0,21 0 0,0 21 0,0 1 15,-1-22-15,1 21 16,21-21-16,-21 22 0,21-22 0,0 0 16,0 0-16,0 0 0,0 1 15,0-1-15,21 0 0,0-21 0,1 0 16,-1 21-16,0-21 0,21 0 0,-21 0 16,1 0-16,20 0 0,0-21 15,-21 21-15,22-21 0,-1 0 0,-21 21 16</inkml:trace>
  <inkml:trace contextRef="#ctx0" brushRef="#br0" timeOffset="13918.57">13335 3471 0,'0'0'0,"0"22"32,0-1-32,0 0 0,0 0 15,21 0-15,-21 22 0,21-22 16,-21 0-16,0 21 0,21-21 0,-21 1 15,22-1-15,-22 21 0,0-21 16,0 0-16,0 1 0,0-1 16,21-21-16,-21 21 0,21-21 31,-21-21-31,21 21 0,-21-21 16,21-1-16</inkml:trace>
  <inkml:trace contextRef="#ctx0" brushRef="#br0" timeOffset="14116.41">13758 3366 0,'0'-22'16,"0"44"-16,-21-44 15,0 44-15,0 20 16,0-21-16,-22 21 0,22 1 0,-21-1 16,21 0-16,-22 1 0,1-22 0,0 21 15,-1 1-15,1-22 0,21 21 16,-22-21-16,22 0 0,0 22 15,21-22-15,0 0 0,21-21 16,0 0-16,1 0 16,20 0-16</inkml:trace>
  <inkml:trace contextRef="#ctx0" brushRef="#br0" timeOffset="14384.08">14436 3133 0,'0'0'0,"-106"42"31,85-21-31,-1 0 0,-20 22 16,21-1-16,-21 0 0,-1 64 16,22-63-16,0-1 0,0 0 15,21 1-15,-21-1 0,21 0 0,0-21 16,0 22-16,0-22 0,0 0 0,21 0 15,0 0-15,0 1 0,0-22 16,0 21-16,22-21 0,-1 0 0,0 0 16,1 0-16,-1 0 0,0-21 0,-20 21 15</inkml:trace>
  <inkml:trace contextRef="#ctx0" brushRef="#br0" timeOffset="14667.83">15007 3027 0,'0'0'0,"0"-21"16,21-43-1,0 64-15,1 0 16,-1 0-16,0 0 0,21 0 0,-21 21 16,22 22-16,-1-22 0,-21 21 15,22 1-15,-1-1 0,-21 21 0,0 1 16,0-1-16,-21 1 15,0-1-15,0-20 0,0 20 0,-21-20 16,0-1-16,0 0 0,0 1 0,-22-1 16,22-21-16,-21 21 0,21-20 15,-22-1-15,1 0 0,0 0 0,-1 0 16,22-21-16,-21 0 0,-22 0 0,22 0 16,0 0-16</inkml:trace>
  <inkml:trace contextRef="#ctx0" brushRef="#br0" timeOffset="15695.83">2519 6371 0,'21'0'16,"0"-21"-16,-21 0 0,21 21 15,0-21-15,1 0 0,-1-1 0,-21-20 16,21 21-16,-21 0 0,21-22 15,-21 1-15,0 0 0,0 21 16,0-43-16,-21 22 0,-21-1 0,-1 1 16,1-21-16,0 20 0,-22 1 15,1 21-15,-1-22 0,1 22 16,-1 21-16,1 0 0,20 0 0,-20 0 16,-1 0-16,-42 43 15,64-1-15,0-21 0,21 21 16,-22 1-16,22-1 0,21 0 0,0 22 15,0-22-15,0 1 0,0-1 16,0 0-16,0 1 0,21-1 0,0-21 16,22 21-16,-22-20 0,21-1 15,1 0-15,-22-21 0,21 0 0,22 0 16,-22 0-16,0 0 0,22 0 16,-1-21-16,-20 0 0,20-1 0,1-20 15,-1 21-15,1 0 16,-22-22-16,21 1 0,-20 0 0,20-1 15,-20-20-15,-22 21 0,21-22 16,-21 1-16,0-1 0,-21-21 0,0 22 16,0-1-16,0 22 0,0-21 15,0-1-15,0 22 0,0-1 0,0 1 16,0 21-16,0 0 0,-21 21 16,0 0-16,0 0 0,0 21 0,0 21 15,-1-21-15,1 43 0,21-22 16,0 22-16,0-1 0,0 22 15,0-22-15,0 22 0,21 0 16,1-22-16,-1 1 0,0-1 0,0 1 16,-21-22-16,0 22 0,21-22 15,0-21-15,-21 21 0,22-20 0,-1-1 16,-21 0-16,21 0 0,0-21 16,0 0-16,0 0 0,1-21 15,20 0-15,-21 0 0,0-1 16,0 1-16</inkml:trace>
  <inkml:trace contextRef="#ctx0" brushRef="#br0" timeOffset="16067.28">3344 5842 0,'0'21'0,"21"-21"31,1 0-15,-1 0-16,0 0 0,0-21 0,0 0 16,22 0-16,-22 0 0,0-1 15,0 1-15,0 0 0,0-21 0,-21 21 16,0-1-16,0 1 16,0 0-16,-21 21 0,0 0 15,-21 0-15,21 0 0,-22 21 16,1 0-16,0 1 0,-1-1 0,1 21 15,21 0-15,-22 1 0,22-1 16,0 0-16,21 1 0,0-1 0,0 0 16,0 1-16,0-1 0,0-21 15,0 0-15,0 1 0,21-1 0,0 0 16,1-21-16,-1 0 0,0 0 16,0 0-16,0 0 0,22 0 0,-22 0 15,21-21-15,-21 21 0,22-21 16</inkml:trace>
  <inkml:trace contextRef="#ctx0" brushRef="#br0" timeOffset="16443.37">4191 5609 0,'0'0'16,"0"21"-1,-21-21-15,0 22 16,-1-1-16,-20 0 0,21 0 15,0 0-15,0 0 0,-22 1 0,22 20 16,0-21-16,0 0 0,21 0 16,0 1-16,0-1 0,0 0 15,0 0-15,21-21 0,0 21 16,0 0-16,0-21 0,1 22 16,-1-1-16,0-21 0,0 21 0,0 0 15,0 0-15,1 0 0,-1 1 16,-21-1-16,0 0 15,0 0-15,-21-21 0,-1 21 0,1-21 16,0 0-16,-21 21 0,21-21 16,-22 0-16,22 0 0,-21 0 0,21 0 15,-22 0-15,22 0 0,0 0 16,0-21-16,0 0 0,21 0 0,0 0 16,0 0-16,0-1 15,0-20-15,0 21 0,21 0 16,0 0-16</inkml:trace>
  <inkml:trace contextRef="#ctx0" brushRef="#br0" timeOffset="16824">4678 5990 0,'84'0'31,"-62"-21"-15,-1 0-16,0 0 0,0 0 0,0-1 16,0 1-16,-21 0 0,22 0 15,-1-21-15,-21 20 0,0 1 0,0 0 16,0 0-16,-21 21 16,-1 0-16,1 0 0,0 21 15,-21 0-15,21 22 0,-22-22 0,22 21 16,0-21-16,0 22 0,0-1 15,-1 0-15,22-21 0,-21 22 0,21-1 16,0-21-16,0 22 0,0-22 16,0 0-16,0 0 0,0 0 0,0 0 15,21 1-15,1-22 0,-1 0 16,0 21-16,0-21 0,0 0 16,22 0-16,-22 0 0,21-21 0,0-1 15,1 1-15,-1 0 0,0 0 0,1-21 16,-1 20-16</inkml:trace>
  <inkml:trace contextRef="#ctx0" brushRef="#br0" timeOffset="17091.56">5715 5313 0,'0'0'0,"0"-42"0,0 20 0,0 1 16,-21 0-16,0 21 0,-1 0 15,1 0-15,0 21 0,21 0 0,-21 1 16,0 20-16,0 0 0,-1 1 15,1 20-15,21-21 0,0 43 0,-21-21 16,21-1-16,-21 1 0,21-1 16,-21 1-16,21-1 0,0-21 0,0 1 15,-21-1-15,21 0 0,-22 1 0,22-22 16,0 21-16,0-21 0,0 1 16,0-1-16,22-21 15,-1 0-15,0 0 16,0 0-16,0-21 0,0-1 0,1 1 15,-1 0-15,21 0 0</inkml:trace>
  <inkml:trace contextRef="#ctx0" brushRef="#br0" timeOffset="17459.95">5694 6054 0,'21'0'0,"0"0"15,0 0-15,0 0 0,1 0 16,-1 0-16,0 0 0,0 0 15,0 0-15,22 0 0,-22 0 0,0-21 16,0 21-16,21-22 0,-20 1 16,-1 21-16,21-42 0,-42 21 15,21 0-15,-21-1 16,0 1-16,0 0 0,0 0 16,-21 0-16,0 21 0,0 0 15,0 0-15,-1 0 0,-20 21 16,21 0-16,0 0 0,-22 0 0,22 1 15,0 20-15,0-21 0,21 21 0,-21 1 16,21-22-16,-21 0 0,21 21 16,0-20-16,0-1 0,0 0 0,0 0 15,21 0-15,0-21 0,0 21 0,0-21 16,0 0-16,22 0 0,-1 0 16,-21 0-16,22 0 0,-1 0 0,0-21 15,64-21 1,-64 21-16,1 0 0,-1-1 15,0 1-15</inkml:trace>
  <inkml:trace contextRef="#ctx0" brushRef="#br0" timeOffset="17951.77">6689 5736 0,'0'0'16,"-22"0"-16,-20 0 0,21 0 0,0 21 0,0 1 15,-1 20-15,1-21 0,0 21 16,0-20-16,0 20 0,0 0 15,21-21-15,0 22 0,0-1 0,0-21 0,0 22 16,0-22-16,0 0 16,0 21-16,0-21 0,0 1 0,0-1 15,21-21-15,0 0 16,0 0-16,0 0 0,0 0 0,22 0 16,20 0-16,-20-21 0,20-1 15,-21 1-15,1 0 0,-1-21 16,22 21-16,-22-22 0,0 1 0,-21 0 15,22-1-15,-1-20 0,-21 20 0,0-20 16,1-1-16,-1 1 0,0-1 16,0 1-16,-21-1 0,0 1 15,21 21-15,-21-1 0,0 22 16,21-21-16,-21 21 0,0 42 16,-21 0-1,21 21-15,-21-21 0,21 43 16,0-22-16,-21 22 0,0-22 0,0 22 15,21-1-15,-22 1 0,22-1 0,-21-21 16,0 22-16,21-22 0,0 1 16,0-22-16,0 21 0,0-21 0,0 0 15,0 1-15,0-1 0,0 0 0,0 0 16,21-21 0,0 0-16,1 0 0,-1 0 15,0-21-15,0 0 0,0 0 16,0-1-16,1 1 0</inkml:trace>
  <inkml:trace contextRef="#ctx0" brushRef="#br0" timeOffset="18128">7091 5715 0,'0'0'0,"-21"0"0,-1 0 16,1 21-16,21 0 0,0 1 15,0-1 1,21-21-1,1 0-15,20 0 0,-21 0 0,21 0 0,1 0 16,-1 0-16,0-21 0,1-1 16,-1 1-16,0 0 0,22 0 15</inkml:trace>
  <inkml:trace contextRef="#ctx0" brushRef="#br0" timeOffset="18359.89">8191 5228 0,'-63'0'16,"42"21"-16,0 1 0,-1-1 16,1 0-16,21 21 0,-21 1 0,0-1 15,-21 85-15,42-64 16,-22-20-16,1-1 0,21 0 16,-21 1-16,21-1 0,0 0 15,0 1-15,0-22 0,0 21 0,0-21 16,0 1-16,0-1 0,0 0 15,0 0-15,0 0 0,21-21 16,0 0-16,1 0 0</inkml:trace>
  <inkml:trace contextRef="#ctx0" brushRef="#br0" timeOffset="18848">7980 5715 0,'0'0'0,"0"-42"0,-85-191 31,85 212-31,0-22 0,0 22 15,0-21-15,0 21 0,0 0 16,0-22-16,21 22 0,22 21 0,-22-21 16,0 21-16,21 0 0,1 0 15,-1 0-15,0 0 0,-21 21 0,22 0 16,-1 0-16,-21 22 0,22-22 0,-22 21 16,0 1-16,-21-22 0,0 21 15,0 0-15,0 1 0,-42-1 0,20 0 16,-20 1-16,0-22 0,-22 21 15,1-21-15,-1 22 0,1-22 16,20 0-16,-20 0 0,21-21 0,-1 21 16,1-21-16,21 0 0,0 0 15,42 0 1,0-21-16,0 0 0,21 21 0,1-21 16,-1 21-16,22 0 0,-1-21 15,-21 21-15,1 0 0,20 0 0,-20 0 16,-1 21-16,0-21 0,1 21 0,-1 0 15,-21 0-15,21 1 0,1 20 16,-22-21-16,0 0 0,-21 0 0,0 1 16,0-1-16,0 0 0,-21 0 15,0 0-15,0 0 0,-22-21 16,1 22-16,0-1 0,-1 0 16,1-21-16,0 21 0,20-21 0,-20 0 0,21 0 15,0 21-15,0-21 0,21-21 16,21 0-1,0 0-15,0 0 0,0-1 0,22 1 16</inkml:trace>
  <inkml:trace contextRef="#ctx0" brushRef="#br0" timeOffset="19424.3">8784 5906 0,'0'0'0,"21"0"0,-21 21 15,0 0 1,0 0-16,0 0 0,0 0 15,-21 1-15,21-1 0,-21 0 16,0 0-16,21 21 0,0-20 0,0-1 16,-21 0-16,21 0 0,0 0 0,0 0 15,0 1-15,0-1 0,21-21 16,0 21-16,0-21 0,0 0 0,22 0 16,-22 0-16,21 0 0,-21 0 0,22 0 15,-22-21-15,0 0 0,21-1 16,-21 1-16,1 0 0,20 0 0,-21-21 15,0 20-15,-21-20 0,21 21 16,-21-21-16,22-1 0,-22 22 16,0-21-16,0 21 0,0-1 0,0 1 15,0 0-15,0 42 32,-22 0-32,1 1 0,21 20 0,-21-21 15,0 21-15,21 1 0,-21-1 0,21 0 16,-21 22-16,21-22 0,-22 22 15,22-1-15,0 1 0,0-1 0,0 22 16,0-22-16,0 1 0,0 21 0,0-22 16,0 1-16,0 20 0,0-20 0,22 20 15,-22 1-15,21-21 16,-21 20-16,0-20 0,0 20 0,0 1 16,21-21-16,-21-1 0,0 22 0,0-22 15,0 1-15,0-1 0,0 1 0,0-22 16,0 0-16,0 1 0,0-1 0,-21-21 15,21 0-15,-21 1 0,-1-1 16,1-21-16,0 0 0,0 0 0,0-21 16,0-1-16,21 1 0,-22 0 0,1-21 15,0 21-15,21-22 0,0 1 0,0 0 16,0-1-16,0-20 0,0-43 16,0 42-16,0 1 15</inkml:trace>
  <inkml:trace contextRef="#ctx0" brushRef="#br0" timeOffset="19871.41">9631 5249 0,'0'0'0,"0"-21"0,0 0 0,0 0 0,0 0 15,0 0-15,0-1 16,0 1-16,21 21 15,0 0-15,0 21 16,-21 22-16,21-22 0,1 21 0,-1 1 16,-21-1-16,21 21 0,0-20 15,0 20-15,-21 1 0,21-1 16,-21 1-16,22-22 0,-22 22 0,0-22 16,0 0-16,0 1 0,0-22 0,0 0 15,0 0-15,0 0 0,0 0 16,21-21-1,0-21-15,0 0 0,0 0 16,-21-21-16,43-1 0,-22 1 16,0 0-16,0-1 0</inkml:trace>
  <inkml:trace contextRef="#ctx0" brushRef="#br0" timeOffset="20103.68">10477 5017 0,'0'0'0,"0"-22"0,0 22 31,-21 43-31,0-22 0,-21 21 0,21 1 16,-1-1-16,1 0 0,-21 22 16,21-22-16,-22 22 0,1-1 0,0 1 15,21-1-15,-22-21 0,1 22 16,21-22-16,0 1 0,-1-1 0,1 0 16,21 1-16,-21-22 0,21 0 15,0 0-15,21-21 0,0 0 16,1 0-16,-1 0 0,21 0 15,-21-21-15,22 0 0,-1 0 16,0-22-16,-21 22 0</inkml:trace>
  <inkml:trace contextRef="#ctx0" brushRef="#br0" timeOffset="20312">10520 5503 0,'0'0'0,"0"-21"0,21 21 31,-21 21-31,0 1 0,0 20 16,0-21-16,0 21 0,0-20 0,0 20 15,0 0-15,0 1 0,-21-22 16,0 21-16,21-21 0,-22 0 0,22 22 16,0-22-16,-21-21 0,21 21 15,-21 0-15,21-42 32,21 0-32,0 0 15,-21-22-15,22 22 0</inkml:trace>
  <inkml:trace contextRef="#ctx0" brushRef="#br0" timeOffset="20471.65">10668 5271 0,'0'-22'0,"0"44"0,0-65 15,0 22-15,-21 21 32,21 21-17,0 0 1,0 1-1,21-22-15,0 21 0,0-21 16</inkml:trace>
  <inkml:trace contextRef="#ctx0" brushRef="#br0" timeOffset="20851.93">11218 5419 0,'0'0'0,"-21"0"31,0 0-31,0 0 0,-22 0 16,22 0-16,-21 0 16,0 21-16,-1 0 0,1-21 0,0 21 15,-1 0-15,22 1 0,0-1 0,0 0 16,0 0-16,21 0 0,0 0 16,0 1-16,0-1 0,21 0 0,0-21 15,0 21-15,21-21 0,1 0 16,-1 21-16,-21-21 0,22 21 0,-1 1 15,0-22-15,1 21 0,-22-21 0,21 21 16,-21 0-16,-21 0 16,0 0-16,0 1 0,-21-1 15,-21-21-15,21 21 0,-22-21 0,1 21 16,0-21-16,-22 0 16,22 0-16,-1 0 0,1 0 0,21 0 15,-21 0-15,20 0 0,1 0 0,0 0 16,0 0-16,21-21 15,0 0-15,0 0 0,0-1 0,0 1 16,0 0-16</inkml:trace>
  <inkml:trace contextRef="#ctx0" brushRef="#br0" timeOffset="21075.71">11388 5503 0,'21'0'0,"-42"0"0,63 0 0,-42 22 15,21-1-15,-21 0 16,0 0-16,0 0 0,0 0 0,0 1 16,0-1-16,0 0 15,0 0-15,0 0 0,0 0 0,0 1 0,0-1 16,0 0-16,0-42 47,0 0-47</inkml:trace>
  <inkml:trace contextRef="#ctx0" brushRef="#br0" timeOffset="21228.78">11515 5249 0,'-22'-42'16,"1"42"-16,42-21 46,1 21-30,-1 0-16</inkml:trace>
  <inkml:trace contextRef="#ctx0" brushRef="#br0" timeOffset="21743.63">12128 4911 0,'0'0'0,"-21"0"15,0 21-15,0 0 0,0 21 16,0-20-16,21 20 0,-22 0 0,22 1 16,-21-1-16,0 0 0,21 22 15,0-22-15,0 0 0,0 22 0,0-22 16,0 22-16,0-22 0,0 22 16,0-22-16,0 0 0,0 1 15,0-1-15,0-21 0,-21 0 0,21 0 16,0 1-16,0-1 0,0 0 15,0-42 17,0 0-32,0-1 0,0 1 15,0 0-15,21-21 0,0 21 0,-21-22 16,43 1-16,-22 0 0,0-1 16,21 1-16,1 0 0,-1 20 0,0-20 15,1 21-15,-1 0 0,0 0 16,1 21-16,-1 0 0,-21 0 0,21 0 15,1 0-15,-22 0 0,21 42 16,-21 0-16,1-21 0,-22 22 16,21-1-16,-21 0 0,0-20 15,0 20-15,0 0 0,-21 1 0,-1-22 16,-20 21-16,21-21 0,-21 22 0,20-22 16,-20 0-16,0 0 0,-1-21 15,1 21-15,0-21 0,21 0 0,-22 21 16,22-21-16,0 0 0,0 0 0,21-21 15,0 0 1,0 0-16,0 0 0,21-22 0,21 22 16,-21-21-16</inkml:trace>
  <inkml:trace contextRef="#ctx0" brushRef="#br0" timeOffset="22000.69">13081 4995 0,'0'22'31,"0"20"-31,0-21 0,-21 21 16,0 1-16,21-1 0,-22 22 0,1-22 15,21 21-15,-21-20 0,0 20 16,21-20-16,-21 20 0,21-21 0,0 1 16,-21-1-16,21 0 0,-22 1 15,22-22-15,-21 0 0,21 0 16,0 0-16,0 1 0,0-1 0,21-21 15,1 0 1,20 0-16,-21-21 0,0 21 16,0-22-16,22 1 0,-22 0 0</inkml:trace>
  <inkml:trace contextRef="#ctx0" brushRef="#br0" timeOffset="22335.48">13271 5652 0,'0'21'31,"0"0"-31,22-21 32,20 0-32,-21 0 0,0 0 0,0 0 15,22 0-15,-22 0 0,21 0 0,-21-21 16,22 0-16,-22-1 0,21 1 16,-21 0-16,1 0 0,-1 0 0,0 0 15,-21-1-15,0 1 0,0 0 16,0 0-16,-21 21 15,-22 0-15,22 21 0,-21 0 0,21 0 16,-22 1-16,1 20 0,0-21 16,-1 21-16,1 1 0,0-1 0,21 0 15,-1 1-15,1-22 0,0 21 16,0-21-16,21 1 0,0 20 16,0-21-16,0 0 0,21-21 15,0 0-15,22 0 0,-22 0 16,21 0-16,-21 0 0,22-21 15,-1 21-15</inkml:trace>
  <inkml:trace contextRef="#ctx0" brushRef="#br0" timeOffset="22727.59">13949 5122 0,'-21'-21'0,"42"42"0,-42-63 15,42 42 1,0 0-16,0-21 16,21 21-16,1 0 0,-1 0 0,0 0 15,1 0-15,20 0 0,1-21 16,-22 21-16,22 0 0,-22 0 0,21 0 16,-20-21-16,-1 21 0,-21 0 15,22 0-15,-22 0 0,0 0 0,0 0 16,-21-22-1,-21 22-15,0 0 0,0 0 16,-22 0-16</inkml:trace>
  <inkml:trace contextRef="#ctx0" brushRef="#br0" timeOffset="22956.14">14351 4995 0,'0'0'0,"-21"0"16,0 0-16,-1 0 0,1 0 15,21 22-15,0-1 0,0 0 16,-21 21-16,21 1 0,0-22 15,0 42-15,0-20 0,0 20 0,0 1 16,-21-1-16,21 1 0,-21-22 16,21 21-16,-21 1 0,-1-22 0,22 22 15,-21-22-15,0 0 0,21-20 0,-21 20 16,21-21-16,0 0 0,0 0 16,21-21-1,0 0-15,0 0 0,22 0 16,-22 0-16,0-21 0,0 0 15</inkml:trace>
  <inkml:trace contextRef="#ctx0" brushRef="#br0" timeOffset="23335.6">14626 5694 0,'0'0'0,"0"21"16,21-21-1,0 0-15,1 0 16,-1 0-16,21 0 16,-21-21-16,0 0 0,1 21 0,20-21 15,-21-1-15,0 22 0,0-21 0,1 0 16,-1 0-16,0 0 0,-21 0 16,0-1-16,0 1 0,0 0 0,-21 0 15,0 21-15,-1 0 16,-20 0-16,21 0 0,0 21 0,0 0 15,-22 0-15,22 22 0,0-1 0,0 0 16,0 1-16,-1-1 0,22 0 16,0-20-16,0 20 0,0 0 0,0-21 15,0 1-15,0-1 0,22 0 16,-1 0-16,-21 0 0,21-21 16,21 0-16,-21 21 0,43-21 15,-22 0-15,1 0 0,-1 0 16,-21 0-16,21-21 0,1 21 0,-22-21 15,21 0-15</inkml:trace>
  <inkml:trace contextRef="#ctx0" brushRef="#br0" timeOffset="23566.99">15325 5503 0,'0'0'0,"0"-21"0,0 0 16,0 0-16,21 21 15,0 0-15,-21 21 16,21 0-16,0 0 0,-21 22 15,21-1-15,1-21 0,-1 22 0,0-1 16,0-21-16,0 21 0,0-20 0,1 20 16,-1-21-16,0 0 0,0 0 15,0 1-15,-21-1 0,0 0 0,21-21 16,-21 21-16,22-21 16,-22-21-1,0 0-15,21 0 0</inkml:trace>
  <inkml:trace contextRef="#ctx0" brushRef="#br0" timeOffset="23783.98">15833 5503 0,'0'0'0,"-43"0"32,22 22-32,0 20 0,0-21 0,-22 21 0,22-20 15,0 20-15,-21 0 0,21 1 0,-22-22 16,22 21-16,-21 0 0,21-20 15,-1-1-15,1 21 0,0-21 0,0 0 16,0-21-16,21 22 0,0-1 16,21-21-1,0 0-15,0 0 0,0 0 16,22-21-16,-22-1 0,21 1 16</inkml:trace>
  <inkml:trace contextRef="#ctx0" brushRef="#br0" timeOffset="24068.56">16319 5059 0,'0'0'0,"0"-42"0,0 20 0,0 1 15,0 0-15,0 0 0,-21 21 16,0 21-16,0 0 16,21 22-16,-21-1 15,0 0-15,21 1 0,-22 20 0,1-21 16,0 22-16,21-1 0,0 1 0,-21-1 15,21 1-15,-21-1 0,21 1 16,-21-1-16,21-20 0,0-1 0,0 0 16,0-20-16,0 20 0,0-21 15,0 0-15,0 0 0,0 1 0,0-1 16,21-21-16,0 0 16,0 0-16,0 0 15,22-21-15,-22-1 0,0 1 0,0 0 16</inkml:trace>
  <inkml:trace contextRef="#ctx0" brushRef="#br0" timeOffset="24256.08">16023 5419 0,'0'0'0,"-42"0"0,21 0 16,-22 0 15,64 0-31,1 0 0,-1 0 0,0 21 15,21-21-15,-21 0 0,22 0 16,20 0-16,-20 0 0,-1 0 0,21 0 16,-20 0-16,20 0 0,-20-21 15</inkml:trace>
  <inkml:trace contextRef="#ctx0" brushRef="#br0" timeOffset="24551.99">17399 5207 0,'-106'64'16,"85"-43"-16,-21 0 16,20 21-16,1-21 15,0 22-15,0-1 0,-21 0 0,20 1 16,1-1-16,-21 64 0,21-64 15,21 1-15,-21-1 0,21-21 16,-22 21-16,22 22 0,0-43 16,0 0-16,0 0 15,22 1-15,-1-22 0,0 0 0,0 0 16,0 0-16,22 0 0,-1 0 0,-21 0 16,21 0-16,1-22 0,-1 1 15</inkml:trace>
  <inkml:trace contextRef="#ctx0" brushRef="#br0" timeOffset="24807.46">17865 5186 0,'0'-21'16,"0"42"-16,21-63 0,0 42 16,0 21-1,-21 0-15,21 0 0,0 21 0,1-20 16,-1 20-16,0 0 0,0 1 15,0 20-15,0-21 0,1 22 0,-1-22 16,-21 1-16,0 20 0,0-21 16,0 1-16,0-1 0,0-21 0,0 22 15,-43-1-15,1 0 16,21-21-16,-21 1 0,-1-1 16,22-21-16,-21 21 0,-22 0 15,22-21-15,-22 0 0,1 0 0</inkml:trace>
  <inkml:trace contextRef="#ctx0" brushRef="#br0" timeOffset="25891.55">1926 8573 0,'0'0'0,"-21"0"0,0 0 0,0 21 16,-1-21-16,22-21 31,0-1-31,0 1 16,22 0-16,-1 0 0,-21 0 15,21 0-15,0-22 0,0 22 0,-21-21 16,0 21-16,0-22 0,0 1 15,0 0-15,0-1 0,-21 1 0,0 21 16,0-22-16,-22 22 0,22-21 16,-21 21-16,-22 21 0,22 0 0,-21 0 15,-1 21-15,1-21 0,-1 42 16,1-21-16,20 22 0,-20-1 16,20 22-16,1-22 0,0 21 0,21 1 15,-1-1-15,1 1 0,21-22 16,0 22-16,0-1 0,0-20 0,0-1 15,0 0-15,43 1 0,-22-1 16,0-21-16,0 0 0,21 0 16,1-21-16,-1 0 0,0 0 15,1 0-15,20-21 0,-20 0 0,20 0 16,-21-21-16,22 20 0,-1-20 16,-20-21-16,20 20 0,-20 1 0,-1-22 15,0 1-15,1-1 0,-1 1 16,0-22-16,-21 1 0,1-1 15,-1 21-15,0-20 0,0 20 0,-21 1 16,0-64-16,0 84 0,0 1 16,0 0-16,0 21 0,-21-1 15,0 22-15,21 22 16,-21-1-16,-1 21 0,22-21 16,-21 43-16,21-1 0,0 1 0,0-1 15,0 22-15,0 0 0,0-22 16,0 22-16,-21-22 0,21 1 0,0-1 15,0 1-15,0-22 0,0 22 16,0-43-16,0 21 0,0 0 0,21-20 16,0-1-16,1-21 15,-1 0-15,0 0 0,21-21 0</inkml:trace>
  <inkml:trace contextRef="#ctx0" brushRef="#br0" timeOffset="26271.35">2730 8340 0,'0'0'0,"0"21"0,22-21 32,-1 0-32,0 0 15,0-21-15,0 0 0,0 21 16,1-22-16,-1-20 0,0 21 15,0 0-15,0 0 0,0-1 0,1-20 16,-22 21-16,0-21 0,0 20 16,0 1-16,0 0 0,-22 0 0,1 0 15,0 0-15,-21 21 0,21 0 16,-22 0-16,1 0 0,0 21 0,-1 0 16,1 21-16,21-21 0,-22 22 15,22 20-15,0-20 0,0-1 0,21 0 16,0 1-16,0 20 0,0-21 15,0-20-15,21 20 0,0 0 0,0-21 16,22 22-16,-22-22 16,0 0-16,0-21 0,22 0 0,-22 0 15,21 0-15,-21 0 0,0 0 16,22 0-16</inkml:trace>
  <inkml:trace contextRef="#ctx0" brushRef="#br0" timeOffset="26675.44">3598 8128 0,'0'0'0,"43"-21"0,-1-21 0,-21 20 16,0 1-16,0 0 0,-42 21 31,-21 0-31,21 21 0,-22 0 0,1 1 16,0-1-16,-1 0 15,-20 21-15,21-21 0,-1 1 0,1 20 16,21-21-16,0 0 0,-1 0 15,1 1-15,21-1 0,0 0 0,0 0 16,21 0-16,1-21 16,-1 21-16,0 1 0,21-22 0,-21 21 15,22-21-15,-1 21 0,0-21 0,-20 21 16,20 0-16,-21-21 0,0 21 16,0 1-16,-21-1 0,0 0 15,-21 0-15,0 0 16,0 0-16,-21-21 0,-1 22 0,1-22 15,0 0-15,-1 0 0,1 21 16,0-21-16,-1 0 0,22 0 16,-21 0-16,21-21 0,-1-1 0,1 1 15,0 21-15,21-21 0,-21 0 16,21 0-16,0 0 0,0-1 0,21-20 16,0 21-16,0 0 0,1 0 15</inkml:trace>
  <inkml:trace contextRef="#ctx0" brushRef="#br0" timeOffset="27080.95">4043 8403 0,'21'21'15,"0"-21"1,0 0-1,-21-21-15,21 0 0,1 0 16,-1 0-16,0 0 0,0-1 16,0 1-16,0 0 0,-21-21 0,22 21 15,-22-1-15,21 1 0,-21-21 0,0 21 16,0 0-16,-21 21 16,-1 0-16,-20 0 0,21 0 15,0 21-15,-22 0 0,22 0 0,-21 0 16,21 22-16,-22-1 0,22 0 15,0 1-15,0-1 0,0 0 0,0 1 16,21-1-16,0 0 0,0 1 16,0-1-16,0 0 0,0-21 0,21 22 15,-21-22-15,21 0 0,21 0 16,-21-21-16,1 21 0,20-21 0,-21 0 16,21 0-16,-20 0 0,20-21 0,0 21 15,1-21-15,-1 0 16,0 0-16,1-22 0,-1 22 0,0 0 0</inkml:trace>
  <inkml:trace contextRef="#ctx0" brushRef="#br0" timeOffset="27339.82">5059 7684 0,'0'0'0,"21"-43"16,-21 1-16,21 0 0,-21-1 0,0 22 15,0 0-15,-21 21 16,0 0-16,21 21 0,-21 21 15,-1-20-15,1 20 0,21 0 0,-21 1 16,21 20-16,-21 1 0,0-1 16,21 22-16,-21-22 0,21 22 0,-22-22 15,22 1-15,-21-1 0,0 1 16,21-1-16,-21-20 0,0-1 16,21 0-16,-21-20 0,21 20 0,0-21 15,0 0-15,21-21 16,0 0-16,0 0 0,0 0 15,0-21-15,22 0 0</inkml:trace>
  <inkml:trace contextRef="#ctx0" brushRef="#br0" timeOffset="27707.28">5249 8382 0,'0'0'0,"0"21"0,0 0 16,21-21 15,1-21-31,-1 21 16,21-21-16,-21 21 0,0-21 15,22 0-15,-22 0 0,0-1 0,0 1 16,0 0-16,1 0 0,-22 0 0,0 0 16,0-1-16,0 1 15,0 0-15,-22 21 0,1 0 0,0 0 16,-21 21-16,21 0 0,-22 1 15,1-1-15,21 21 0,-22-21 16,22 22-16,-21-22 0,21 21 0,-22 43 16,22-64-16,0 21 15,21 1-15,0-22 0,0 0 0,0 42 16,0-41-16,0-1 0,21-21 16,0 21-16,1-21 0,20 0 15,-21 0-15,21 0 0,1 0 0,-1-21 16,22 0-16,-22 21 0,0-22 0,22 1 15</inkml:trace>
  <inkml:trace contextRef="#ctx0" brushRef="#br0" timeOffset="28228.05">6181 8128 0,'0'0'0,"21"-42"0,-21 21 16,0-1-16,21 22 0,-42 0 31,21 22-31,-21-1 0,-1 21 0,1-21 15,-85 191 1,85-170-16,0 1 16,0-1-16,21 0 0,0-21 0,-21 22 15,21-22-15,0 21 0,0-21 0,0 1 16,0-1-16,21 0 0,0-21 16,0 0-16,0 0 0,22 0 15,-22 0-15,21 0 0,1-21 0,-1 0 16,0 21-16,1-22 0,-1-20 15,64 0-15,-64-1 0,0 1 16,1 0-16,-1-1 0,0-20 0,22-1 16,-1-84-16,-20 85 15,-1-1-15,-21 1 0,22-1 0,-22 1 16,0 20-16,-21 1 0,0 0 16,0-1-16,0 22 0,0 42 15,-21 1 1,0 20-16,-1 0 0,1 1 15,0 20-15,0 1 0,0-1 16,21 1-16,-21-1 0,-1 1 0,1-1 16,21 1-16,-21-1 0,0 22 15,21-43-15,0 0 0,0-20 16,0-1-16,0 0 0,0 0 0,0 0 16,0 0-16,21-21 0,0 0 15,0 0-15,1 0 0,-1 0 0,0 0 16,21-21-16,-21 21 0,1-21 0,-1 0 15,0 0-15,0 0 0,-21-22 16,21 22-16</inkml:trace>
  <inkml:trace contextRef="#ctx0" brushRef="#br0" timeOffset="28391.95">6646 8170 0,'-63'0'15,"126"0"-15,-126 22 16,63-1-1,42-21-15,-21 0 0,22 0 16,-1 0-16,0 0 0,1 0 16,-1 0-16,0-21 0,22-1 0,-22 1 15,0 21-15,1-21 0,-1 0 0</inkml:trace>
  <inkml:trace contextRef="#ctx0" brushRef="#br0" timeOffset="29107.69">7895 7832 0,'0'0'0,"21"-43"0,-21 22 16,21-21-16,1 0 0,-22 20 15,0 1-15,0 0 0,0 0 16,0 0-16,0 42 31,-22 0-31,1 0 0,0 22 0,21-22 16,0 42-16,-21-20 0,0 20 0,0 22 15,21-22-15,-22 22 16,1-22-16,0 1 0,0 21 0,-21-22 16,20-21-16,1 22 0,0-22 0,0 1 15,0-1-15,0 0 0,-1-21 16,22 1-16,-21-1 0,21-42 31,0-1-31,21 1 16,1 0-16,-1-21 0,0-1 0,0 1 15,0 0-15,0-22 0,1 1 0,-1-1 16,0 1-16,0-1 0,0-20 16,0 20-16,1 1 0,-1-1 15,0 22-15,-21-22 0,21 22 0,0 21 16,0-22-16,-21 22 0,22 21 15,-1 0-15,0 0 0,0 43 16,-21-22-16,21 0 0,-21 21 16,0 22-16,21-22 0,-21 22 0,22-22 15,-22 21-15,0 1 0,0-22 0,0 22 16,21-22-16,-21 22 0,21-22 16,-21 0-16,0 22 15,21-43-15,-21 0 0,21 0 0,-21 0 16,0 1-16,0-44 31</inkml:trace>
  <inkml:trace contextRef="#ctx0" brushRef="#br0" timeOffset="29783.66">7641 8297 0,'0'0'0,"-21"0"16,0 0-16,0 0 0,-1 0 0,1 0 15,42 0 1,1 0 0,20 0-16,-21-21 0,21 21 15,22-21-15,-22 0 0,22 0 0,-1-22 16,1 22-16,-1-21 0,1 0 16,-1-1-16,-20 1 0,20 0 15,-21-1-15,1 1 0,-1 0 0,0-1 16,1 22-16,-22-21 0,0 21 0,0-1 15,-21 1-15,0 0 0,0 42 32,0 0-32,0 1 15,0-1-15,-21 21 0,21-21 16,0 22-16,0 20 0,-21-21 0,21 1 16,0 20-16,0 1 0,0-22 0,-21 22 15,21-22-15,-21 21 0,21-20 16,-22-1-16,22 0 0,0 1 15,0-1-15,0-21 0,0 0 0,0 1 16,0-1-16,22 0 0,-1-21 16,0 0-16,0 0 0,21 0 0,-20 0 15,20 0-15,0 0 0,1-21 0,-1 0 16,0-1-16,1 1 0,-1-21 16,0 21-16,1-22 0,-1 1 15,0 0-15,1-1 0,-22 1 0,21-21 16,-21-1-16,22 22 0,-22-22 0,-21 22 15,0-22-15,21 22 0,-21 0 16,0-1-16,0 22 0,0-21 0,0 21 16,-21 21-1,0 0-15,-1 21 16,1 0-16,0 0 0,21 22 0,0-1 16,-21 0-16,21 1 0,-21-1 15,21 21-15,0-20 0,0 20 0,0-20 16,0 20-16,0-21 0,0 1 0,0-22 15,0 21-15,0 1 0,0-22 16,0 0-16,0 21 0,0-21 16,21-21-16,0 0 0,0 0 15,0 0-15,22 0 0,-1 0 16,-21 0-16,22-21 0,-1 0 0,0 0 16</inkml:trace>
  <inkml:trace contextRef="#ctx0" brushRef="#br0" timeOffset="30083.84">10604 7535 0,'0'-21'16,"0"42"-16,0-63 0,0 21 0,-21 21 0,21-21 0,-21 21 15,0 0-15,0 0 0,0 21 16,-1 0-16,1 21 15,0-20-15,-21 20 0,21 0 0,-1 22 16,1-22-16,0 22 0,0-22 0,21 21 16,-21 1-16,0-1 0,21-20 15,0 20-15,0-20 0,0-1 0,0 0 16,0 1-16,0-22 0,21 21 0,0-21 16,0 0-16,0-21 0,22 22 15,-22-22-15,21 0 0,-21 0 16,0 0-16,22 0 0,-1 0 0,0-22 15,1 1-15</inkml:trace>
  <inkml:trace contextRef="#ctx0" brushRef="#br0" timeOffset="30359.4">11324 7578 0,'0'0'0,"21"-21"0,-21-1 16,0 1-16,21 21 0,1 0 0,-1 0 15,0 21-15,0 1 0,21-1 16,-20 21-16,-1-21 0,0 22 16,21-1-16,-21 0 0,1 22 0,-1-22 15,0 22-15,-21-22 0,0 0 16,0 22-16,0-22 0,0 0 16,0 1-16,-21-1 0,0 0 0,-1-20 15,-20 20-15,0-21 0,21 0 0,-22 22 16,1-43-16,0 21 0,-1 0 0,22-21 15,-21 0-15,21 0 0</inkml:trace>
  <inkml:trace contextRef="#ctx0" brushRef="#br0" timeOffset="53801.26">13843 11917 0</inkml:trace>
  <inkml:trace contextRef="#ctx0" brushRef="#br0">13843 11917 0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3:54:21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6816 1334 0</inkml:trace>
  <inkml:trace contextRef="#ctx0" brushRef="#br0" timeOffset="616">6921 1185 0,'0'-63'31,"0"42"-31,0 0 0,0-1 16,0 1-16,0 0 15,0 0-15,0 0 0,0 0 16,0-1-16,0 1 15,-21 21 1,21 21 0,0 1-1,0 20-15,0 0 16,0 1-16,0-1 0,0 0 16,0 1-16,21-1 0,-21 0 0,0 1 15,0 20-15,0-21 0,0 22 16,0-22-16,0 22 0,0-1 0,0-20 15,0 20-15,0-21 0,0 22 0,0-22 16,0 1-16,0-22 0,0 21 16,0-21-16,0 0 0,0 1 0,0-1 15,0 0-15,0 0 16,0-42 15,0 0-31,0-22 0,0 22 16</inkml:trace>
  <inkml:trace contextRef="#ctx0" brushRef="#br0" timeOffset="1160.55">6477 1207 0,'0'0'0,"-21"0"0,0-22 16,-1 1-16,1 21 0,0-21 15,21 0-15,0 0 16,0 0-16,0-1 16,21 1-16,0 0 0,22 0 15,-1 0-15,0 0 0,22-22 16,-22 22-16,43 0 0,-22 0 0,1 0 16,-1 21-16,22-22 0,-21 22 15,-1 0-15,1 0 0,-1 0 0,1 0 16,-1 22-16,-21-1 0,22 21 15,-1-21-15,-20 22 0,20 20 0,-20-21 16,-1 1-16,0 20 0,1-20 16,-22-1-16,0 21 0,0-20 0,0 20 15,-21-20-15,0 20 0,0 1 16,0-1-16,0-21 0,-21 22 16,0-1-16,-21-20 0,-1 20 0,1-20 15,-22-1-15,22 0 0,-21 1 16,20-1-16,-20 0 0,-64 43 15,42-64-15,22 0 0,-1 22 16,-21-22-16,22-21 0,-85 42 16,84-42-16,1 0 0,20 0 0,-20 0 15,21 0-15,-1-21 0,22 21 16,-21-21-16,21 0 0,-1 21 0,1-22 16,0 1-16,0 21 0,21-21 15,-21 21-15,0-21 0,21 0 16,0 0 15</inkml:trace>
  <inkml:trace contextRef="#ctx0" brushRef="#br0" timeOffset="1943.75">8043 1884 0,'0'-42'15,"0"20"-15,0 1 16,0 0-16,0 0 16,0 0-16,0 0 0,0-1 15,0 1-15,0 0 0,21 0 16,1 21-1,-22-21-15,21 21 0,0 0 16,0 0-16,0 0 0,0 21 16,1 0-16,-1 0 0,0 0 15,21 22-15,-21-22 0,22 21 0,-22 1 16,0-1-16,21 0 0,-20 1 16,20-1-16,-21 0 0,0 1 0,0-22 15,1 21-15,-22 0 0,0-20 16,0-1-16,0 21 0,0-21 0,0 0 15,0 22-15,0-22 0,-22 0 0,1-21 16,0 21-16,0-21 16,0 0-1,21-21-15,0 0 16,0 0-16,0 0 0,-21-1 0,21-20 16,0 21-16,0-21 0,0 20 0,0-20 15,0 0-15,0 21 0,0-22 16,0 22-16,21-21 0,-21 21 0,21-1 15,0-20-15,0 21 0,0 0 16,1 21-16,-1-21 0,21-1 0,-21 1 16,22 21-16,-1-21 0,-21 21 15,21-21-15,-20 21 0,20-21 0,-21 21 16</inkml:trace>
  <inkml:trace contextRef="#ctx0" brushRef="#br0" timeOffset="2743.98">9292 1736 0,'-21'0'16,"0"0"-1,0 21-15,-1 0 16,1 0-16,-21 0 0,21 1 0,0 20 16,-1-21-16,1 21 0,0 1 15,0-1-15,0 0 0,0-20 0,21 20 16,0 0-16,-22-21 0,22 22 15,0-22-15,0 0 0,0 0 16,0 0-16,0 1 0,22-1 0,-22 0 16,42-21-16,-21 0 0,0 0 15,0 0-15,22 0 0,-22 0 0,21 0 16,-21-21-16,22 0 0,-22-1 16,21 1-16,-21 0 0,1 0 0,20-21 15,-21 20-15,-21-20 0,21 21 0,-21-21 16,0-1-16,0 1 0,0 0 15,0-1-15,0 1 0,-21 21 0,0-22 16,-21 22-16,20 0 0,-20 0 16,0 0-16,-1 21 0,1 0 15,0 0-15,-1 0 0,22 0 16,-21 0-16,21 0 0,0 21 0,-1-21 16,1 21-16,21 0 0,0 0 15,21 1 1,1-22-16,20 0 15,-21 0-15,21 0 0,1 0 16,-1 0-16,0 0 0,1-22 0,-1 1 16,0 21-16,1-21 0,-1 0 15,0 21-15,1-21 0,-1 0 16,0-1-16,1 1 0,-22 21 0,21-21 16,1 0-16,-22 21 15,-21 21 1,0 0-16,0 0 15,0 1-15,0-1 0,0 21 0,0 0 16,0 1-16,0-1 0,0 0 16,0 1-16,0 20 0,0-20 0,0 20 15,0 1-15,0-1 0,0 22 16,0-22-16,0 22 0,0 0 0,0-22 16,0 22-16,-21-1 0,21-20 0,0 21 15,-22-22-15,22 22 0,0-22 16,0 1-16,0-1 0,-21 1 15,21 42-15,-21-64 0,21 0 16,0-21-16,0 22 0,0-22 0,0 0 16,0 0-16,0 0 0,0 1 15,0-44 17,0 1-32,21-21 0,0 21 0,1-22 15,-22-20-15,21 21 0,0-43 16,0 21-16</inkml:trace>
  <inkml:trace contextRef="#ctx0" brushRef="#br0" timeOffset="3095.72">9821 1905 0,'0'0'0,"0"-21"0,-21-21 15,21 20-15,0 1 0,0 0 16,0 0-16,0 0 0,0 0 0,0-1 15,21 1-15,0 21 0,1-21 16,-1 21-16,21-21 0,0 21 0,1 0 16,-1 0-16,22 0 0,-22 0 15,21 0-15,-20 0 0,-1 21 0,0 0 16,1 22-16,-22-1 0,0-21 16,0 21-16,-21 1 0,0-1 15,0 0-15,-21 1 0,0-1 0,-21-21 16,-1 22-16,-20-22 0,20 21 15,-20-21-15,-1 0 0,1 1 0,21-1 16,-22 0-16,43-21 0,-21 21 0,20-21 16,1 0-16,0 0 0,21-21 31,21 0-31,0 0 0,22-1 16,-22 1-16,21 0 0</inkml:trace>
  <inkml:trace contextRef="#ctx0" brushRef="#br0" timeOffset="4052.19">11112 1270 0,'0'0'0,"0"-21"0,0-43 16,-21 86 15,21-1-31,-21 0 16,0 21-16,21 1 0,-21-1 0,0 0 15,-1 22-15,1-1 0,0 1 0,0 20 16,0-20-16,0-1 0,-22 1 16,22-1-16,0 1 15,0-22-15,0 22 0,-1-43 0,1 21 0,0 1 16,21-22-16,-21 0 15,21-42 17,0 0-32,0-1 0,0-20 15,0 21-15,0 0 0,0-22 0,0 22 16,0-21-16,0 0 0,0 20 16,0-20-16,21 0 0,-21-1 0,0 22 15,0 0-15,0 0 0,0 0 16,21 21-16,-21 21 15,0 0-15,0 0 0,21 22 0,1-1 16,-22 0-16,21 1 0,-21-1 16,21 0-16,0 1 0,-21-1 0,21-21 15,0 21-15,1-20 0,-1-1 16,0 0-16,0 0 0,0 0 0,0 0 16,1-21-16,20 0 0,-21 0 0,21 0 15,-20 0-15,20 0 0,0 0 16,1 0-16,-1-21 0,0 0 15,-21 0-15,22-21 0,-1 20 0,0-20 16,-20 0-16,20-1 0,-21-20 16,0-1-16,0 1 0,1-1 0,-22 1 15,0-1-15,0 1 0,0-1 16,0 1-16,0-1 0,0 22 0,-22-21 16,1 20-16,-21 1 0,21 0 15,-22-1-15,1 22 0,0 0 0,-1 0 16,1 0-16,-21 21 0,20 0 15,-20 0-15,20 21 0,-20 0 0,21 0 16,-1 21-16,1-20 0,21 41 0,0-21 16,-1 1-16,1 20 0,21 1 15,0-1-15,0 1 0,0-1 0,0-20 16,21 20-16,1-21 16,-1 1-16,0-1 0,21-21 0,-21 22 15,1-22-15,20 0 0,0-21 0,-21 21 16,22-21-16,-1 0 0,-21 21 15,22-21-15,-1 0 0,-21 0 0,21 0 16,1 0-16,-22 0 0,21 0 16,-21-21-16,1 0 0,20 21 0,0-21 15</inkml:trace>
  <inkml:trace contextRef="#ctx0" brushRef="#br0" timeOffset="5527.94">12086 1630 0,'-42'0'16,"21"21"-16,-1-21 16,1 21-16,0 0 0,0 22 0,0-22 15,0 0-15,-1 21 0,1 1 16,0-22-16,0 21 0,0 1 0,21-22 16,0 21-16,-21-21 0,21 22 0,0-22 15,0 0-15,0 21 0,0-21 16,0 1-16,21-1 0,0 0 15,0-21-15,0 0 0,0 0 0,1 0 16,20 0-16,-21 0 0,21 0 16,1 0-16,-22-21 0,21 21 15,1-21-15,-1-1 0,-21 1 0,21 0 16,1-21-16,-22 21 0,0-22 16,21 1-16,-20 0 0,-22-1 0,0 1 15,21 0-15,-21-22 0,0 22 16,0-1-16,0 22 0,-21-21 0,-1 21 15,1 0-15,0 21 0,-21 0 16,21 0-16,-22 0 0,1 0 0,21 21 16,-22 0-16,1 21 0,21 1 0,-21-1 15,20 0-15,1 1 0,0-1 16,0 0-16,21 1 0,0-22 16,0 21-16,0-21 0,0 22 15,0-22-15,21 0 0,0-21 0,0 21 16,1-21-16,-1 0 0,21 21 0,-21-21 15,22 0-15,-1 0 0,0 0 16,1 0-16,-22-21 0,21 21 0,0-21 16,1 0-16,-1 0 0,0-1 15,-20 1-15,20-21 0,-21 21 0,0-22 16,22 22-16,-22-21 0,0 0 0,-21 20 16,21 1-16,-21 0 0,21 0 15,-21 0-15,0 42 31,0 0-31,0 0 0,0 22 16,-21-22-16,0 21 0,21 0 0,0 1 16,-21-22-16,21 21 0,-21 1 15,21-22-15,-22 0 0,22 21 0,0-21 16,0 1-16,0-1 0,0 0 16,0 0-16,22-21 15,-1 0-15,0 0 0,0 0 16,0 0-16,0 0 0,1 0 15,-1-21-15,0 0 0,21 0 0,-21-1 16,1 1-16,20 0 0,-21 0 16,21-21-16,-20 20 0,-1 1 15,0 0-15,0 0 0,0 0 0,0 21 16,-21 21 15,0 0-31,0 0 0,0 0 0,0 22 16,-21-22-16,21 0 0,-21 0 15,21 0-15,-21 1 0,21-1 0,0 0 16,0 0-16,0 0 16,21-21-16,0 21 15,0-21-15,1 0 0,-1 0 0,0 0 16,0 0-16,0-21 0,0 0 16,22 0-16,-22 21 0,0-21 15,0 0-15,0-22 0,1 22 0,-1 0 16,-21-21-16,0 20 0,0-20 15,0 21-15,0-21 0,0 20 0,0-20 16,-21 21-16,-1 0 0,22 0 16,0-1-16,-21 1 0,0 21 15,21-21-15,21 0 32,0 21-32,1 0 0,-1 0 0,0-21 15,0 21-15,21 0 0,-20 0 16,20 0-16,-21 0 0,21 0 0,1 0 15,-22 0-15,21 0 16,-21 21-16,1 0 0,20 0 0,-21 0 16,-21 22-16,21-22 0,-21 21 0,0 1 15,0-22-15,0 21 0,0-21 16,0 22-16,0-22 0,0 0 0,0 21 16,0-21-16,-21 1 0,21-1 15,-21-21-15,21 21 0,0 0 0,0 0 16,0-42 31,0 0-47,0 0 0,0 0 0,0-1 15,0 1-15,0 0 0,0-21 16,21 21-16,0-22 0,0 1 0,-21 0 16,22-1-16,20 1 0,-21 0 15,0-1-15,22 1 0,-1 0 0,64-43 16,-43 64-16,1-22 0,20 22 15,-20 0-15,21 0 0,-22 21 16,1 0-16,-1 0 0,1 0 0,-22 0 16,21 42-16,-41-21 0,20 22 15,-21 63-15,-21-43 0,0 1 16,0-1-16,0 1 16,-21-22-16,-21 64 0,20-64 15,1 0-15,21-20 0,-21 20 0,0-21 16,0 0-16,0 0 0,21 22 15,-22-43-15,1 21 0,-21 21 16,21-21-16,-22-21 0</inkml:trace>
  <inkml:trace contextRef="#ctx0" brushRef="#br0" timeOffset="6147.99">8869 2815 0,'-21'0'16,"-1"21"-16,1 1 0,0 20 0,-21-21 15,-1 21-15,1 1 16,-21 20-16,-1 1 0,1 20 0,-22-20 15,0 21-15,1-22 16,-22 22-16,0-22 0,21 1 0,-21-1 0,22 1 16,-1-1-16,0-20 0,22 20 0,-1-21 15,22 1-15,0-22 0,-1 21 16,1-21-16,21 1 0,0-22 0,21-22 31,0 1-15,0 0-16,0-21 0,0 21 15,0-1-15,0-20 0,21 21 16,0-21-16</inkml:trace>
  <inkml:trace contextRef="#ctx0" brushRef="#br0" timeOffset="6416.1">7408 3598 0,'0'-21'31,"0"42"-15,0 1-16,0-1 0,0 21 15,-21-21-15,0 22 0,0-1 16,-22-21-16,22 21 0,-21 1 0,0-1 16,20 0-16,-20 1 0,21-1 0,-21 0 15,20-20-15,1 20 0,0-21 16,0 0-16,0 0 0,21 1 0,0-1 16,21-21-1,0 0 1,0 0-16,22 0 0,-1 0 0,0 0 15,1-21-15,-1 21 0,0 0 16,1-22-16,-1 1 0,0 21 0,22-21 16,-22 0-16</inkml:trace>
  <inkml:trace contextRef="#ctx0" brushRef="#br0" timeOffset="7032.52">11176 2963 0,'0'0'0,"0"-21"0,21 21 0,-21-21 16,21 0-16,0 0 0,-21 0 0,22-22 16,-1 22-1,0 21-15,-21-21 0,21 21 16,0 0 0,0 21-16,22 0 15,-22 22-15,21-22 0,1 21 0,20 0 16,1 22-16,20-1 0,-20 1 15,42-1-15,-22 22 0,22-21 0,0-1 16,-21 1-16,20-1 0,-20 1 16,0-1-16,-22-21 0,22 1 0,0-1 15,-22 0-15,1 1 0,-1-1 0,1-21 16,-1 22-16,-21-22 0,1 21 16,-1-21-16,-21 0 0,0-21 15,1 22-15,-1-22 0,-21-22 31,0 1-31,0 0 0,0 0 16,-21 0-16,21-22 0</inkml:trace>
  <inkml:trace contextRef="#ctx0" brushRef="#br0" timeOffset="7275.59">13017 3556 0,'0'21'0,"22"0"16,-1 1-16,21-22 0,-21 21 16,0 0-16,22 21 0,-1-21 0,-21 1 15,22-1-15,-1 0 0,-21 0 0,21 0 16,-20 22-16,-1-22 0,0 0 16,-21 0-16,0 21 0,0-20 0,0 20 15,-21-21-15,0 21 0,-22-20 0,1 20 16,-22-21-16,1 0 0,-22 22 15,1-22-15,-1 0 0,0 0 0,-21 0 16,22 0-16</inkml:trace>
  <inkml:trace contextRef="#ctx0" brushRef="#br0" timeOffset="16559.98">4381 4551 0,'0'0'0,"22"-21"16,-1 21-16,0-21 0,0 21 15,0-22-15,0 1 0,1 21 0,-1-21 16,21 0-16,-21 0 0,0 21 16,1-21-16,-1-1 0,-21 1 0,0 0 15,0 0 1,-21 21-16,-22-21 0,22 21 16,-21 0-16,-1 0 0,1 0 15,0 0-15,-22 0 0,22 0 0,0 21 16,-1-21-16,1 21 0,0 0 15,-1-21-15,22 21 0,-21 1 0,21-1 16,21 0-16,0 0 16,0 0-16,0 0 0,21 1 15,0-1-15,0 0 0,21-21 0,-20 21 16,20 0-16,0 0 0,1 22 16,-1-22-16,0 0 0,1 21 0,-1 1 15,0-22-15,-21 21 0,22 43 16,-43-43-16,0 1 0,-21 41 15,-22-63-15,1 22 16,0-1-16,-22-21 0,1 0 0,-1 1 16,1-1-16,-1 0 0,1 0 15,-22-21-15,21 0 0,1 0 0,-1 0 16,1 0-16,-1-21 0,22 0 16,0 0-16,-1-1 0,22 1 15,-21 0-15,21-21 0,21 21 0,0-22 16,0 1-16,0 21 0,0-22 0,21 1 15,21 21-15,1-21 0,-1 20 16,21-20-16,1 21 0,-1 21 0,1-21 16,-1 0-16,1 21 0,-1-22 15,1 22-15,-1 0 0</inkml:trace>
  <inkml:trace contextRef="#ctx0" brushRef="#br0" timeOffset="16763.81">4911 4911 0,'0'21'16,"0"-42"-16,0 84 0,0-20 0,0-22 16,0 21-16,0 0 0,-22-20 0,22 20 15,-21-21-15,0 0 0,21 22 0,-21-22 16,0 0-16,21 0 0,0 0 16,-21-21-16,21 21 0,0-42 31,0 0-31,0 0 15,0-21-15,0 20 0</inkml:trace>
  <inkml:trace contextRef="#ctx0" brushRef="#br0" timeOffset="16959.97">4847 4572 0,'0'0'0,"21"-21"0,-21 42 31,-21-21-31,21 21 16,0 0-16,0 1 16,0-1-16,0 0 0,21 0 15,0 0-15,1 0 16,-1 1-16,-21-1 0,21 0 16,0 0-16</inkml:trace>
  <inkml:trace contextRef="#ctx0" brushRef="#br0" timeOffset="17655.87">5186 4932 0,'0'0'0,"0"85"31,0-64-31,0 0 0,0 0 0,0 0 16,-21 0-16,21 1 0,-22-1 16,22 0-16,-21-21 0,21 21 15,0-42 16,21 21-15,1-21-16,-22 0 0,21-1 0,0-20 16,0 21-16,0 0 0,0 0 15,1-1-15,-1 22 0,0-21 0,0 21 16,0 0-16,22 0 0,-22 0 0,0 21 16,0 1-16,0-1 15,-21 0-15,21-21 0,-21 21 0,0 0 16,0 0-16,0 1 0,22-1 15,-22 0-15,0 0 0,21 0 16,0-21-16,0 0 16,0 0-16,0 0 15,1 0-15,-1-21 0,0 0 0,21 0 16,-21 0-16,22-1 0,-22 1 16,21-21-16,-21 21 0,1-22 0,-1 1 15,0 21-15,-21-21 0,0 20 0,0-20 16,0 21-16,-21 0 0,-43 0 15,43 21-15,-21 0 0,-1 0 16,1 0-16,0 0 0,-1 21 16,22 0-16,-21 0 0,21 21 0,-22-20 15,22 20-15,21-21 0,0 21 16,-21 43-16,21-43 16,0 1-16,0-1 0,0 0 0,21 1 15,0-1-15,1 0 0,-1 1 16,0-1-16,0 22 0,0-22 0,0 21 15,1-20-15,20 84 16,-42-85-16,0 22 0,0-22 0,0 21 16,0-20-16,-21-1 0,-22 0 15,22 1-15,-21-1 0,0 0 0,-1 1 0,-20-1 16,20-21-16,1 0 0,-21 1 16,20-1-16,-20 0 0,-64-21 15,106 0-15,-22-21 0,22 0 16,0-22-16,21 1 0,0 0 15,0-1-15,0-20 0,0-1 16,0 1-16,21-22 0,0 0 0</inkml:trace>
  <inkml:trace contextRef="#ctx0" brushRef="#br0" timeOffset="17899.5">5990 4593 0,'0'0'0,"21"-21"15,-21 0 1,0 42-16,0 0 0,0 0 16,0 22-16,0-22 0,0 21 15,0 1-15,0-1 0,-21 0 0,21 22 16,0-22-16,-21 0 0,21 1 0,0-1 16,0-21-16,0 22 0,0-22 15,0 0-15,0 0 0,0 0 0,21-21 31,0 0-31,0-21 16,1 21-16</inkml:trace>
  <inkml:trace contextRef="#ctx0" brushRef="#br0" timeOffset="18239.33">6181 5038 0,'0'0'16,"0"21"-16,0 0 0,0 0 15,21-21 17,0 0-17,0-21-15,0 0 0,0 0 16,1 21-16,-1-21 0,0-22 16,-21 22-16,21 0 0,-21 0 0,21 0 15,-21-1-15,0-20 0,0 21 16,-21 0-1,0 21-15,0 0 0,0 0 0,-1 21 16,-20 0-16,21 0 0,0 0 0,0 22 16,-22-22-16,43 21 0,-21-21 15,0 22-15,21-1 0,0-21 0,0 22 16,0-22-16,0 0 0,0 0 16,0 0-16,0 0 0,21-21 0,0 0 15,0 0-15,1 0 0,-1 0 0,21 0 16</inkml:trace>
  <inkml:trace contextRef="#ctx0" brushRef="#br0" timeOffset="18643.09">7154 4763 0,'0'0'16,"21"-22"-16,22-20 0,-43 21 0,0 0 0,21 21 15,-21-21-15,-21 21 16,-22 0-16,22 0 15,-21 0-15,0 0 0,-1 21 0,22-21 16,-21 21-16,-1 0 0,1 0 16,21 0-16,-21 22 0,20-22 0,1 0 15,21 0-15,0 22 0,0-22 0,0 0 16,0 0-16,0 0 16,21 0-16,1 1 0,-1-1 0,0 0 15,21 0-15,-21 0 0,1 0 0,-1 1 16,0-1-16,0 0 0,-21 0 15,21 0-15,-21 0 0,0 1 16,-21-22-16,0 21 0,0-21 16,-22 0-16,1 21 0,21-21 0,-43 0 15,22 0-15,0 0 0,-1 0 0,1 0 16,21 0-16,-21 0 0,20 0 16,1 0-16,0 0 0,21-21 0,0 0 15,0-1-15,21 1 16,0 21-16,1-21 15,-1 0-15,0 21 0,21-21 0,1 0 16</inkml:trace>
  <inkml:trace contextRef="#ctx0" brushRef="#br0" timeOffset="19006.89">7302 5080 0,'0'0'0,"43"21"16,-22-21-1,0 0-15,0-21 16,0 21-16,1-21 0,-22 0 16,21 21-16,0-21 0,0-1 0,0 1 15,0 0-15,-21 0 0,0 0 16,22 0-16,-22-1 0,0 1 0,0 0 16,-22 0-16,1 21 0,0 0 15,0 0-15,0 0 0,0 21 16,-22-21-16,22 21 0,-21 22 0,21-22 15,-1 21-15,-20-21 0,21 22 0,0-1 16,0 0-16,-1-21 0,22 22 16,0-22-16,0 21 0,0-21 0,0 1 15,0-1-15,0 0 0,22 0 16,-1-21-16,0 21 16,0-21-16,0 0 0,0 0 0,22 0 15,-22-21-15,21 0 0,1 0 0,-1 0 16,-21-1-16,21 1 0,1-21 15,-1 21-15</inkml:trace>
  <inkml:trace contextRef="#ctx0" brushRef="#br0" timeOffset="19231.75">8086 4403 0,'-43'63'31,"22"-42"-31,0 22 0,0-1 15,0 0-15,-1 1 0,22 20 16,-21-20-16,0 20 0,0 1 0,21-22 16,0 0-16,-21 22 0,0-22 15,21-21-15,0 22 0,0-22 0,0 0 16,0 21-16,0-21 0,21-21 16,0 0-16,0 0 15,0 0-15,0-21 0</inkml:trace>
  <inkml:trace contextRef="#ctx0" brushRef="#br0" timeOffset="19567.57">8170 5059 0,'21'0'16,"1"0"0,-1-21-1,0 21-15,0 0 0,-21-21 0,21-1 16,0 22-16,1-21 0,-1 0 15,0 0-15,0 0 0,0 0 16,-21-1-16,21 1 0,-21 0 16,0 0-16,-21 21 15,0 0-15,0 21 16,0 0-16,0 0 0,-1 22 16,1-22-16,0 0 0,0 21 15,0-20-15,0 20 0,-1-21 0,22 0 16,0 22-16,0-22 0,0 0 15,0 0-15,0 0 0,0 0 16,22-21 0,-1 0-16,0 0 0,0 0 0,21 0 15,1-21-15,-22 21 0,21-21 0,1 0 16</inkml:trace>
  <inkml:trace contextRef="#ctx0" brushRef="#br0" timeOffset="20051.29">8890 4805 0,'0'0'0,"-21"0"0,0 0 0,-1 0 16,-20 42-16,-21 43 15,41-64 1,22 21-16,-21-20 0,21-1 0,-21 21 16,21-21-16,0 0 0,0 1 0,0-1 15,0 0-15,0 0 0,21 0 16,0 0-16,1-21 0,-1 0 0,0 0 15,0 0-15,21 0 0,-20 0 16,20 0-16,0 0 0,1 0 16,-1-21-16,0 0 0,22-21 15,-22 21-15,-21-22 0,22 1 0,-22 0 16,0-22-16,0 1 0,0 20 16,0-20-16,1-1 0,-1 22 0,-21-22 15,21 22-15,0 0 0,-21-1 16,21 1-16,-21 21 0,0 42 31,-21 21-31,0 1 0,0-1 16,0 0-16,-1 1 0,22 20 0,-21-20 15,0 20-15,0 1 16,21-22-16,-21 21 0,21-20 0,0-1 16,0-21-16,0 22 0,0-22 0,0 0 15,0 0-15,0 0 0,21 0 16,0-21-16,0 0 0,0 0 15,1 0-15,-1 0 0,0 0 0,0-21 16,0 21-16,0-42 0,1 21 16,20 0-16,-21-22 0,0 22 0</inkml:trace>
  <inkml:trace contextRef="#ctx0" brushRef="#br0" timeOffset="20220.41">9250 4847 0,'0'0'0,"-21"0"0,21 21 0,0 1 32,21-22-32,21 0 0,-21 0 15,0 0-15,22 0 0,-1-22 16,-21 22-16,22-21 0,-1 0 0,0 21 16,1-21-16,-1 0 0,0 21 0</inkml:trace>
  <inkml:trace contextRef="#ctx0" brushRef="#br0" timeOffset="22303.26">12869 4699 0,'0'0'0,"0"-21"0,0 0 16,-21 21 0,21 21-1,-21 0 1,0 21-16,21-20 0,-21 20 0,21-21 16,-22 21-16,1 1 0,21-1 0,-21-21 15,0 22-15,21-22 0,0 21 16,-21-21-16,0 0 0,21 1 0,-22-22 15,22 21-15,0-42 32,0-1-17,0 1-15,0 0 16,0-21-16,0-1 0,22 22 0,-1-21 16,0 0-16,0-1 0,0 1 15,22 0-15,-22 20 0,21-20 0,43 0 16,-64 42-16,21 0 0,1 0 15,-1 0-15,-21 0 0,0 21 16,0 0-16,1 0 0,-1 0 0,-21 22 16,21-1-16,-21 0 15,0 1-15,0-1 0,0 0 0,0-20 0,0 20 16,0-21-16,0 0 0,0 0 0,0 1 16,-21-1-16,21-42 46,0-1-46,0 1 0,0 0 0,21 0 16,0-21-16,0 20 0,0-20 0,1 0 16,-1-1-16,0 1 0,0 21 15,21-21-15,-20-1 0,20 22 0,-21 0 16,0 0-16,0 21 0,22 0 16,-22 0-16,0 0 0,-21 21 15,0 21-15,0-21 16,0 22-16,0-1 0,0-21 15,0 22-15,0-1 0,0 0 0,0-21 16,0 22-16,0-22 0,0 0 16,0 0-16,21 0 0,0 1 0,1-22 15,-1 0-15,0 0 0,0 0 16,21 0-16,-20 0 0,-1-22 16,21 1-16,-21 0 0,22 0 0,-22-21 15,21 20-15,-21-20 0,0 0 16,1-1-16,-1 1 0,0 0 0,0 21 15,0-22-15,-21 1 0,0 21 16,0 0-16,21-1 0,-21 1 16,0 42-1,-21 1 1,21-1-16,-21 21 0,21 0 0,-21-20 16,0 20-16,21 0 0,0 1 0,0-1 15,0 0-15,0-21 0,0 22 16,0-22-16,21 0 0,0 0 0,0 0 15,0 1-15,1-22 0,20 0 16,-21 0-16,21 0 0,-20 0 0,20 0 16,0 0-16,1 0 0,-22-22 0,21 1 15,-21 0-15,0-21 0,22 21 16,-43-22-16,21 1 0,0 0 0,0-1 16,-21 1-16,21 0 15,-21 20-15,0-20 0,0 21 0,0 0 16,22 0-16,-22-1 0,-22 44 31,22-1-31,-21 0 0,21 0 16,0 21-16,-21 1 0,21-1 15,0-21-15,0 22 0,0-1 0,0-21 16,0 21-16,0-20 0,0 20 0,21-21 16,0 0-16,1 0 0,-1 1 15,0-22-15,0 0 0,0 21 0,22-21 16,-22 0-16,21 0 0,-21 0 15,22-21-15,-22-1 0,21 1 16,-21 0-16,22 0 0,-22-21 0,21-1 16,-21 1-16,0 0 0,1-22 15,-1 22-15,0-1 0,0-20 0,0 21 16,-21-1-16,21 1 0,-21-22 16,22 43-16,-1-21 0,-21 0 0,0 20 15,0 1-15,0 42 31,0 1-31,-21 20 0,-1 0 0,1 1 16,21-1-16,-21 0 0,0 1 16,0 20-16,21 1 0,0-22 15,-21 21-15,21-20 0,0-1 16,0 0-16,0 1 0,0-1 0,21-21 16,0 0-16,0 1 0,21-1 0,-20 0 15,-1-21-15,21 0 0,0 0 16,-20 0-16,20 0 0,-21 0 0,64-21 15,-64 0-15,42-64 16,-41 43-16,20-1 0,-21 1 16,0-22-16,0 1 0,1 21 15,-1-22-15,0 1 0,0 20 0,0-20 16,-21 20-16,0 1 0,21 0 0,-21-1 16,0 1-16,0 21 0,0 0 15,0 42 1,-21 0-1,21 0-15,0 22 0,-21-1 0,0 0 16,21 1-16,-21-1 0,21 0 16,-21 22-16,21-22 0,0 22 15,0-22-15,0 0 0,0 1 0,0-1 16,0 0-16,0 1 0,0-22 16,21 0-16,0 0 0,-21 0 0,21-21 0,0 0 15,0 0-15,22 0 16,-22 0-16,0 0 0,0-21 0,22 21 15,-22-21-15,0 0 0,0-22 0,21 22 16,-20-21-16,-1 0 0,0 20 16,21-62-16,-42 63 0,0-1 15,0 1-15,0 42 32,-21 22-32,0-22 0,0 0 15,21 21-15,0-20 0,-21 20 0,21-21 16,0 0-16,0 0 0,0 1 0,0-1 15,0 0-15,0 0 16,21-21-16,0 0 16,0 0-16,0-21 15,0 0-15</inkml:trace>
  <inkml:trace contextRef="#ctx0" brushRef="#br0" timeOffset="22475.16">16489 4445 0,'0'0'0,"-21"-21"16,-1 21-16,1 0 16,21 21 31</inkml:trace>
  <inkml:trace contextRef="#ctx0" brushRef="#br0" timeOffset="22659.06">15811 4636 0,'0'0'0,"0"21"0,-21-21 32,42 0-17,22 0-15,-22 0 16,0 0-16,21 0 0,1 0 15,-1-21-15,22 21 0,-1-22 0,1 22 16,20-21-16,-20 0 0,-1 21 16</inkml:trace>
  <inkml:trace contextRef="#ctx0" brushRef="#br0" timeOffset="23119.79">17272 4424 0,'21'0'16,"0"0"-16,0 0 16,1-21-16,-1 21 15,0-21-15,0-1 0,0 22 16,0-21-16,1 21 0,-1-21 0,-21 0 16,21 21-16,-21-21 0,-21 21 15,0 0-15,-22 0 16,1 0-16,0 0 0,-1 0 0,1 0 15,-22 0-15,22 21 0,0 0 16,-1 0-16,1 0 0,0 1 0,21-22 16,-1 21-16,22 0 0,0 0 15,0 0-15,0 0 0,0 1 0,22-1 16,-1 0-16,0-21 0,21 21 16,1 0-16,-22 0 0,21 22 15,0-22-15,1 0 0,-22 21 0,21-20 16,-21 20-16,-21-21 0,0 21 15,0 1-15,-21-22 0,0 21 0,0-21 16,-21 1-16,-1-1 0,1 0 16,0 0-16,-22-21 0,22 0 15,-1 0-15,1 0 0,0 0 0,21 0 16,-22 0-16,22 0 0,21-21 16,0 0-16,0 0 0,21-1 15,0-20-15,1 21 0,-1-21 0,21 20 16,0-20-16</inkml:trace>
  <inkml:trace contextRef="#ctx0" brushRef="#br0" timeOffset="23484.58">17462 4763 0,'0'0'0,"22"0"0,-1 21 16,0 0-16,0-21 15,0 0-15,0 0 16,1 0-16,20 0 0,-21-21 15,0 21-15,0-21 0,22-1 0,-22 22 16,0-21-16,21 0 0,-20 0 16,-1 0-16,0 0 0,0-1 15,0-20-15,-21 21 0,0 0 16,0 0-16,0-1 0,-42 22 16,21 0-16,0 0 15,-22 0-15,1 22 0,0-1 0,-1 0 16,1 0-16,0 21 0,-1-20 0,1 20 15,21 0-15,0 1 0,-1-1 16,22 0-16,0-21 0,0 22 0,0-1 16,22-21-16,-1 22 0,0-22 15,0 0-15,21 0 0,-20-21 16,20 21-16,0-21 0,1 0 0,-1 0 16,0 0-16,1 0 0,-1-21 15,0 0-15,1 0 0,-1 0 0</inkml:trace>
  <inkml:trace contextRef="#ctx0" brushRef="#br0" timeOffset="23771.42">18627 3852 0,'0'0'0,"-64"0"15,43 0 1,0 22-16,0 20 0,-22 0 0,22 1 0,0-1 15,0 21-15,0 1 16,-1-1-16,1 1 0,0-1 0,0 1 16,0-1-16,0 1 0,21-1 15,-22 1-15,1-22 0,21 22 0,0-22 16,0 0-16,-21 1 0,21-22 16,0 0-16,0 21 0,0-20 15,0-1-15,21-21 16,0-21-1,1-1-15,-1 1 0,21 0 0,-21-21 16</inkml:trace>
  <inkml:trace contextRef="#ctx0" brushRef="#br0" timeOffset="24119.22">18500 4678 0,'0'0'0,"0"21"16,21-21-1,0 0-15,0 0 16,0 0-16,22 0 0,-22 0 16,0 0-16,21-21 0,-21 21 0,22-21 15,-43 0-15,0-1 16,0 1-16,0 0 16,-21 21-16,-1 0 0,1 0 15,0 0-15,-21 0 0,21 0 16,-22 0-16,1 21 0,21 0 0,-22-21 15,22 43-15,0-22 0,0 0 16,0 0-16,21 22 0,0-22 0,0 0 16,0 21-16,0-21 0,0 1 15,0-1-15,21 0 0,0 0 0,0 0 16,0-21-16,1 0 0,-1 21 16,21-21-16,0 0 0,-20 0 0,20 0 15,0-21-15,1 0 0,-22 21 16,21-21-16</inkml:trace>
  <inkml:trace contextRef="#ctx0" brushRef="#br0" timeOffset="24607.94">19219 4487 0,'-84'43'31,"62"-22"-31,1 21 0,0-21 16,0 1-16,0 20 0,0-21 0,-1 21 15,22 1-15,0-22 0,0 0 16,0 21-16,0-20 0,0-1 16,0 0-16,0 0 0,0 0 15,22-21-15,-1 21 0,0-21 0,0 0 16,0 0-16,22 0 0,-22 0 0,21-21 16,-21 0-16,22 21 0,-1-42 15,-21 21-15,21-22 0,1 1 0,-1 21 16,-21-43-16,22 22 0,-1 0 15,-21-1-15,21-20 0,1-1 0,-1-42 16,-21 43-16,-21-43 16,0 64-16,0-1 15,0 22-15,0 0 0,-21 21 16,0 0-16,0 0 0,21 21 16,-21 22-16,-1-22 0,1 21 15,0 0-15,21 22 0,-21-22 0,0 1 16,21 20-16,0-21 0,-21 1 15,21-1-15,-22 64 0,22-64 16,0 1-16,0-1 0,0 0 16,0-21-16,0 22 0,0-22 15,0 0-15,22 0 0,-22 0 0,21-21 16,0 22-16,0-22 0,0 0 0,0 0 16,1 0-16,-1 0 0,21-22 15,-21 1-15,22 0 0</inkml:trace>
  <inkml:trace contextRef="#ctx0" brushRef="#br0" timeOffset="24801.12">19600 4466 0,'0'0'0,"-63"0"0,-1 0 0,22 0 16,21 0-16,0 0 0,42 0 31,0 0-31,21 0 0,22 0 15,-1 0-15,1 0 0,-1 0 16,1 0-16,20 0 0,43 0 16,-63 0-16,-22 0 0,1 0 0,20 0 15</inkml:trace>
  <inkml:trace contextRef="#ctx0" brushRef="#br0" timeOffset="25540.07">4403 5821 0,'0'0'0,"-22"0"0,-62 0 32,63 0-32,42 0 31,0 21-31,21-21 0,1 0 0,20 0 16,1 0-16,20 0 0,1 0 15,21 0-15,0 0 0,-1 0 0,1 0 16,21 0-16,0 0 0,21 0 15,-21 0-15,22 0 0,-1 0 0,0 0 16,0-21-16,21 21 0,1-21 0,-1 21 16,0-21-16,1 21 0,20-22 15,1 22-15,-22-21 0,22 0 0,-22 21 16,0-21-16,1 21 16,-22 0-16,0-21 0,0 21 0,-21 0 15,-21 0-15,-21 0 0,-22 0 16,-21 0-16,1 0 0,-43 21 15</inkml:trace>
  <inkml:trace contextRef="#ctx0" brushRef="#br0" timeOffset="26396.03">13631 5567 0,'0'0'16,"-63"0"-16,-1 0 0,22 0 0,-22-21 16,1 21-16,-106 0 15,126 0-15,1 0 0,0 0 16,-1 0-16,1 0 0,21 0 0,0 0 16,-1 0-16,65 0 31,-1 0-31,0 0 15,43 0-15,-21 0 0,41 0 0,-20 0 16,21 0-16,21 0 0,0 0 16,21 0-16,0 0 0,22 0 0,-1 0 15,0 0-15,22 0 0,-1 0 16,22 0-16,-22 0 0,22 0 0,-21 21 16,20-21-16,1 0 0,0 21 15,-22-21-15,22 0 0,-1 0 0,-20 21 16,-1-21-16,-20 0 0,-1 21 15,0-21-15,-20 0 0,-1 22 0,0-22 16,-21 0-16,0 21 16,-21-21-16,0 0 0,-22 0 0,-20 21 15,-1-21-15,1 0 0,-22 0 16,-21 0-16,22 0 0,-22 0 0,0 0 16,0 0-1,-21-21 1,0 0-1,-21 21-15,0 0 16</inkml:trace>
  <inkml:trace contextRef="#ctx0" brushRef="#br0" timeOffset="26551.56">18923 5800 0,'0'21'31,"-21"-21"1,0 0-32,-1 0 0,1 0 15</inkml:trace>
  <inkml:trace contextRef="#ctx0" brushRef="#br0" timeOffset="38340.47">6011 7006 0,'0'0'0,"21"0"47,1-42-47,20 21 16,-21-22-16,43 1 0,-22 0 15,43-22-15,-1-20 0,22-1 16,0 0-16,21-21 0,0 1 0,21-1 16,0-21-16,22 21 0</inkml:trace>
  <inkml:trace contextRef="#ctx0" brushRef="#br0" timeOffset="38867.69">13377 6287 0,'-21'0'0,"42"0"0,-42 21 0,0 0 0,42-21 32,0 0-17,22 0-15,-22 0 0,42-21 0,-20 21 16,20-21-16,1-1 0,-1 1 16,22-21-16,-1 21 0,107-64 15,-106 43-15,20-1 0,1-20 0,-21 21 16</inkml:trace>
  <inkml:trace contextRef="#ctx0" brushRef="#br0" timeOffset="47617.43">2603 9144 0,'0'-21'62,"22"21"-62,-1-21 16,0 0-16,-21-1 15,0 1-15,21 21 16,-21-21-16,0 0 0,0 0 16,0 0-16,0-1 31,0 44-15,0 20-16,0-21 15,-21 0-15,21 22 16,0-1-16,-21 0 0,21 1 0,-21-1 15,21 0-15,-22 22 0,22-22 16,-21 0-16,21 1 0,0-1 0,0 0 16,0 1-16,-21-1 0,21-21 15,0 22-15,0-1 0,0-21 16,0 0-16,0-42 31,21 0-31,-21 0 0,21 0 16</inkml:trace>
  <inkml:trace contextRef="#ctx0" brushRef="#br0" timeOffset="48115.49">3514 9059 0,'0'0'0,"0"-21"0,0 0 31,-43 21-31,22 0 0,0 0 16,-21 0-16,20 21 0,-20-21 15,0 21-15,-1 1 0,22-1 16,-21 0-16,0-21 0,20 21 16,1 0-16,0 0 0,0 1 0,0-1 15,0 0-15,21 0 16,21 0-1,0-21-15,0 0 0,0 21 16,0-21-16,22 0 0,-22 0 0,21 0 16,1 0-16,-1 0 0,0 0 15,22 0-15,-22 22 0,-21-1 0,22-21 16,-1 21-16,-21-21 0,0 21 16,0 0-16,1-21 0,-22 21 15,0 1-15,0-1 0,0 0 0,-22 21 16,1-21-16,-21 1 0,21 20 15,-22-21-15,-20 0 0,21 22 0,-1-22 16,1-21-16,0 21 0,-1 0 16,1-21-16,21 0 0,-22 0 0,22 0 15,0 0-15,-21 0 0,21 0 0,-1-21 16,1 21-16,21-21 0,-21 0 16,0-1-16,0 1 0,21 0 15,0-21-15,0 21 0,-21-1 0,21-20 16</inkml:trace>
  <inkml:trace contextRef="#ctx0" brushRef="#br0" timeOffset="48519.95">2900 8488 0,'-21'0'0,"42"0"0,-64 0 0,22 0 0,0 21 0,0-21 16,0 21-16,-22 0 0,22 1 15,0-1-15,0 0 0,21 0 16,0 0-16,0 0 0,0 1 16,0-1-16,21-21 15,0 0-15,22 0 0,-22 0 0,21 0 16,-21 0-16,22-21 0,-22-1 15,21 22-15,-21-21 0,0 0 0,1 0 16,-22 0-16,0 0 0,0-1 16,0 1-16,0 0 0,-22 21 0,1-21 15,-21 21-15,21 0 0,-22 0 16,1 0-16,0 0 0,-1 0 0,22 21 16,-21 0-16,21 0 15,0 1-15,-1-1 0,1 0 0,21 0 16,0 21-16,0 1 0,0-22 15,21 0-15,1 21 0,-1-20 0,0-1 16</inkml:trace>
  <inkml:trace contextRef="#ctx0" brushRef="#br0" timeOffset="50698.92">3979 9081 0,'0'0'0,"0"-22"0,0 1 15,0 42 16,0 1-31,21-1 16,-21 0-16,0 21 0,0-21 0,0 1 16,0 20-16,0-21 0,0 21 0,0-20 15,0 20-15,0-21 16,0 21-16,0-20 0,0 20 0,0-21 16,-21 43-16,0-43 0,21 0 15,0-42 16,0-22-15,0 22-16,0 0 0,0 0 0,0-21 16,0 20-16,0-20 0,0 0 0,0 21 15,0-22-15,21 1 0,-21 0 16,21-1-16,1 1 0,-1 0 16,0 20-16,0 1 0,0-21 15,0 21-15,22 0 0,-22 21 0,0 0 16,21 0-16,-20 0 0,20 21 0,-21 0 15,0 0-15,22 21 0,-22-20 16,0 20-16,0 0 0,0 1 0,0-1 16,-21-21-16,0 21 0,22 1 15,-22-1-15,0-21 0,0 22 0,0-22 16,0 21-16,0-21 0,0 0 0,0 1 16,0-1-1,-22-21-15,22-21 16,0-1-16,0 1 0,0 0 15,0 0-15,0 0 0,0-22 0,0 22 16,0-21-16,0 21 0,0-22 0,22 1 16,-22 0-16,21-1 15,21 1-15,-21 0 0,0-1 0,22 22 16,-22-21-16,21 21 0,-21 0 16,22 21-16,-22 0 0,21 0 0,-21 0 15,1 0-15,-1 21 0,21 42 16,-42-20-16,0-22 0,0 21 15,0 0-15,0 1 0,0-22 0,0 64 16,0-43-16,0-21 0,0 21 16,0-20-16,0 20 0,21-21 15,0 0-15,-21 0 0,22 1 0,-1-22 16,0 21-16,0-21 0,0 0 16,0 0-16,1 0 0,-1-21 15,21 21-15,-21-22 0,22 1 0,-22-21 16,0 21-16,0 0 0,21-22 0,-20 22 15,-1-21-15,0-1 0,0 1 16,-21 0-16,21-1 0,0 1 0,-21 0 16,0 21-16,0-22 0,0 22 15,0 0-15,0-21 0,-21 63 32,21 0-32,-21 0 15,0 21-15,21-20 0,-21 20 16,21 0-16,0 1 0,0-1 15,0 0-15,0-21 0,0 22 0,0-1 16,0 0-16,0-20 0,21 20 0,0-21 16,0 0-16,0 0 0,1 1 15,-1-1-15,21 0 0,-21-21 0,22 0 16,-22 0-16,0 0 0,21 0 0,-21-21 16,22 0-16,-1-1 0,-21 1 15,0 0-15,22-21 0,-22 21 0,0-22 16,0 22-16,0-21 0,1-1 0,-1 1 15,0 0-15,0-1 0,0 1 16,-21 21-16,0-21 0,0 20 16,21 1-16,-21 0 0,-21 21 31,21 21-31,-21 0 0,21 1 16,0 20-16,-21-21 0,21 21 0,-21-20 15,21 20-15,0 0 0,0 1 16,0-22-16,0 21 0,0-21 0,0 22 15,0-22-15,21 21 0,-21-21 16,21 0-16,0 1 0,0-1 0,1-21 16,-1 0-16,0 0 0,0 0 15,21 0-15,-20 0 0,-1 0 0,21-21 16,-21-1-16,22 1 0,-22 0 0,21-21 16,-21 21-16,22-22 0,-22 1 15,0 0-15,21-22 0,-21 1 16,1 20-16,20-41 0,-21 20 0,0 1 15,22-1-15,-22 1 0,0-1 0,-21 22 16,0-1-16,0 1 0,0 0 16,0 21-16,0-1 0,-21 22 15,0 0 1,-1 0-16,1 22 0,0 20 0,0-21 16,0 43-16,0-22 0,-1 21 15,22 1-15,-21-22 0,21 22 16,0-1-16,0 1 0,0-22 0,0 22 15,0-22-15,0 0 0,0 1 0,0-1 16,21-21-16,1 21 0,-22-20 16,21-1-16,0 21 0,0-21 0,21 0 15,1-21-15,-22 0 0,0 0 16,21 0-16,-20 0 0,20-21 16,0 0-16,-21 0 0,22 0 0,-22 0 15,21-22-15,-21 1 0,22 0 0,-22-1 16,0 1-16,0-22 0,0 1 15,1-1-15,-1-20 0,0 20 16,0 1-16,0-1 0,-21 22 0,21-22 16,-21 22-16,0 0 0,0 21 0,0-22 15,0 22-15,0 0 0,0 0 16,0 0-16,-21 42 16,21 0-1,-21 0-15,21 21 0,-21-20 0,21 41 16,0-21-16,0 22 0,0-1 15,0 1-15,0-1 0,0 1 0,0-1 16,0 1-16,0-22 0,0 1 0,0-1 16,0 0-16,0 1 0,0-1 15,21-21-15,-21 0 0,21 0 0,0 1 16,1-1-16,-1 0 0,0-21 16,0 0-16,21 0 0,-20 0 15,20 0-15,-21-21 0,21 0 0,1-1 16,20-20-16,-20 21 0,-22 0 15,21-22-15,-21 1 0,0 0 16,1-1-16,-1 22 0,0-21 0,0 0 16,-21 20-16,21 1 0,-21 0 0,0 42 31,0 22-31,-21-22 0,0 0 16,21 21-16,-21-21 0,21 1 15,0 20-15,0-21 0,0 0 0,0 0 16,0 1-16,0-1 0,0 0 15,21 0-15,-21 0 0,21-21 0,0 0 16,0 21-16,1-21 16,-1 0-16,0 0 0,0 0 0,0-21 15,0 0-15,1 21 0,-1-21 0,0 0 16,0-22-16</inkml:trace>
  <inkml:trace contextRef="#ctx0" brushRef="#br0" timeOffset="50979.44">8191 8530 0,'-21'0'15,"42"0"-15,-63 0 0,21 0 0,0 0 0,0 0 16,42 0 15,0 0-31,0 0 16,0 0-1,-21-21-15,0 0 16,-21 21-16,0 0 16,0 0-16,0 0 0,-1 0 15,1 0-15,0 0 0,0 21 0,0-21 16,21 21-16,0 0 0,0 1 16,0-1-16,0 0 15</inkml:trace>
  <inkml:trace contextRef="#ctx0" brushRef="#br0" timeOffset="51251.69">7091 9123 0,'0'0'0,"21"0"16,21 0-1,-21-21-15,1 21 0,20-21 16,0 21-16,-21-22 0,22 22 0,20-21 16,-20 0-16,-1 21 0,0-21 0,1 21 15,-1-21-15,0 21 0,1-21 16,-1 21-16,-21 0 0,0 0 0</inkml:trace>
  <inkml:trace contextRef="#ctx0" brushRef="#br0" timeOffset="51832.38">8467 9017 0,'0'0'0,"0"-21"0,0-64 31,0 64-31,0 0 0,0 0 0,-22 42 31,22 0-31,0 21 16,0 1-16,0-1 0,0 0 15,0 22-15,-21-1 0,21 1 16,0-1-16,-21 22 0,21 0 0,0-1 16,0 1-16,-21 0 0,0-1 0,21 1 15,-21 21-15,-1-21 0,1 20 16,0 1-16,21 0 0,-42 0 0,21 0 16,-1-22-16,1 1 0,0 0 0,0-1 15,0 1-15,0-21 0,-1-1 16,1-21-16,0 22 0,21-43 0,0 21 15,0-20-15,0-1 0,0-42 16,0-22 0,0 22-16,0-21 15,21-22-15,0 22 0,1-22 0,20 1 16,-21-22-16,0 1 0,0-1 0,22-21 16</inkml:trace>
  <inkml:trace contextRef="#ctx0" brushRef="#br0" timeOffset="52167.97">8340 9250 0,'0'0'16,"-22"-42"-16,22-1 0,0 22 0,0-21 0,0-1 15,0 22-15,0-21 0,0 21 16,0-22-16,0 22 0,22-21 16,-1 21-16,21 0 0,-21-1 15,22 1-15,-1 0 0,21 21 0,-20 0 16,20 0-16,1 0 0,-22 21 0,22 0 15,-22 1-15,0 20 0,1 0 16,-22 1-16,0-1 0,-21 0 0,0 1 16,0 20-16,-21-21 0,0 1 0,-22-1 15,1 0-15,0-20 0,-22 20 16,22-21-16,-22 0 0,22 0 0,0 1 16,-1-1-16,1 0 0,21-21 15,0 0-15,-1 0 0,1 0 16,0 0-16,21-21 15,0 0-15,0-1 0,21 1 16,0 0-16,1 0 0,-1 0 0,21 0 16,0-22-16,1 22 0</inkml:trace>
  <inkml:trace contextRef="#ctx0" brushRef="#br0" timeOffset="52483.88">9271 8276 0,'0'0'0,"0"-21"0,0 42 31,0 0-31,0 1 0,0 20 0,0 0 16,21 1-16,-21-1 0,0 21 15,0 1-15,0-1 0,0 22 0,0-21 16,0-1-16,0 1 0,-21-1 15,0 1-15,21-1 0,-21-21 0,21 1 16,0-22-16,0 21 0,0-21 0,0 1 16,0-1-16,0 0 0,21-21 31,0 0-31,-21-21 0,21 21 0,43-64 16,-43 43-1,0-21-15,0 21 0,0-22 0</inkml:trace>
  <inkml:trace contextRef="#ctx0" brushRef="#br0" timeOffset="52879.34">9546 9038 0,'0'0'0,"0"21"0,0 1 16,0-1-16,21-21 15,0 0-15,1 0 16,-1 0-16,0 0 0,21 0 0,-21 0 15,1-21-15,20-1 0,0 1 16,-21 0-16,22 0 0,-22 0 0,21-22 16,-21 22-16,1-21 0,-1 0 0,-21 20 15,0-20-15,0 21 0,0 0 16,0 0-16,0-1 0,-21 1 0,-1 21 16,1 0-16,-21 0 0,21 0 0,-22 21 15,1 1-15,21-1 0,-21 21 16,-1 0-16,22 1 0,-21 20 0,21-20 15,-22 62-15,22-62 16,21-1-16,-21 0 0,21 1 16,0-22-16,0 21 0,0-21 0,0 22 15,21-22-15,0 0 0,0 0 0,1-21 16,-1 21-16,0-21 0,21 0 16,1 0-16,-1 0 0,0 0 15,1 0-15,20 0 0,1-21 0,63-42 16,-64 42-16,1-1 0</inkml:trace>
  <inkml:trace contextRef="#ctx0" brushRef="#br0" timeOffset="53175.48">11070 8403 0,'0'0'0,"0"-21"0,-127 42 15,106 0 1,0 1-16,-22-1 0,22 21 0,0-21 16,0 22-16,0-1 0,0 0 15,-1 22-15,1-22 0,0 22 0,21-22 16,-21 21-16,21-20 0,0-1 0,0 0 16,0 1-16,0-1 0,0 0 15,0-20-15,21-1 0,0 0 16,0 0-16,1 0 0,-1 0 0,0 1 15,0-22-15,21 21 0,-20-21 16,-1 0-16,21 0 0,0 0 0,-20 0 16,20 0-16,0-21 0,1 21 0,-1-22 15</inkml:trace>
  <inkml:trace contextRef="#ctx0" brushRef="#br0" timeOffset="53500.2">11811 8382 0,'0'0'0,"0"-42"31,21 42-31,0 0 0,0 0 16,1 0-16,20 0 0,0 0 0,1 0 15,-1 21-15,0 0 0,1 0 16,-22 0-16,21 22 0,-21-22 0,0 21 15,1 1-15,-22-1 0,21 0 0,-21 1 16,0 20-16,0 1 0,-21-22 16,-1 21-16,1-20 0,-21 20 0,21-20 15,-22-1-15,1 0 0,0-21 0,21 22 16,-22-22-16,1 0 0,21 0 16,0 0-16,-1 1 0,1-22 15,0 21-15,42-42 16</inkml:trace>
  <inkml:trace contextRef="#ctx0" brushRef="#br0" timeOffset="58944.94">13039 8975 0,'-22'0'15,"1"21"-15,0-21 0,0 0 235,42 0-63,0 0-172,0 0 0,1 0 0,20 0 15,0 0-15,1 0 0,20 0 16,-21 0-16,43-21 0,-21 21 0,-1 0 15,22 0-15,-1-21 0,1 21 16,-21 0-16,20 0 0,1-22 16,0 22-16,-1 0 0,-20 0 0,20-21 15,-20 21-15,21 0 0,-22 0 16,-21 0-16,22 0 0,-22-21 0,1 21 16,-22 0-16,21 0 0,-21 0 15,0 0-15,1 0 16,-22-21 46,-22 21-46</inkml:trace>
  <inkml:trace contextRef="#ctx0" brushRef="#br0" timeOffset="59595.46">14287 8551 0,'0'22'0,"0"-1"15,0 0-15,0 0 31,22-21-31,-1 21 16,0-21-16,0 0 0,0 0 16,0 0-16,22 0 0,-22 21 0,21-21 15,1 0-15,-1 0 0,-21 0 16,21 0-16,1 0 0,-1 0 16,-21 0-16,22 0 0,-1 0 0,-21 0 15,0 0-15,0 0 0,1 0 16,20 0-16,-21 0 0,0 0 15,-42 0 32,0 22-47,0-1 16,0 0-16,-1 0 0,1 0 16,-21 22-16,21-22 0,0 0 15,-1 21-15,-20-21 0,21 22 16,0-22-16,-22 21 0,1-21 0,21 22 15,-21-22-15,20 21 0,-20-21 16,21 1-16,0-1 0,-22 0 0,22 0 16,0 0-16,0 0 0,0-21 0,0 22 15,-1-1-15,1 0 16,0-21-16,0 0 0,21 21 16,-21-21-16,0 0 0</inkml:trace>
  <inkml:trace contextRef="#ctx0" brushRef="#br0" timeOffset="66474.07">8848 8996 0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4:14:48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5398 0,'0'0'0,"0"-403"0,0-105 0,0 22 0,0 62 15,0-190-15,0 403 16,-21 63-16,21 21 0,-21 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A02-6921-45D5-B62F-78AE885E8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6F57-01CD-41C2-A17D-3CA7EA209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C724-88CF-4E1E-B807-EEC629C0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3BCA-5E87-4AF4-AB49-37F221BD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BEF8-2EE0-43AA-809C-9B92B8F8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CA6B-64A3-4BC2-8937-5412BA4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C56D0-5274-4C3C-8DCF-21EE5C55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993C-2F8A-4DC2-81CC-D8EF85AF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68D4-A10A-4A25-8FFE-77202A71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34E9-95EF-408D-9758-D77404A7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CDA09-B5CA-46E4-A307-3B20206A3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D471D-E49A-4F1C-89E3-E4F251239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918B-358C-4F57-AB8E-CEF8183C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4F57-40A7-4ABC-A9BE-CA4CA981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DB9B-0BA5-4E79-8278-6DC2EFD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55E6-2CDD-4261-B75F-8E421FEF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B01E-76E1-46C7-A580-02D12745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183C-F18C-4B90-9377-3398007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47C7-03AF-4D36-8F0A-D2F16BFC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72F2-0974-453A-BCEB-B48CF9C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4D71-B129-4DAA-8D40-5CF9D2F6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95D4-2765-43A7-88B0-D1904974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5CD0-6932-4BC1-B9E1-DE67382F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ECC3-451B-4BBA-A457-034CE82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F8CE-6655-43B3-A5AA-672B7812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EB0E-F346-41E7-9F1A-DCE6C42B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0664-128C-4CA2-94E6-C330F4807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AB6C-334F-48C7-90F3-06D8679E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8260-B24D-46CA-A6F4-1525CD2F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19E2-E56F-4EE9-B3F7-3AFBFAE4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6EB0-2BF1-4394-98BD-A72FA182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2CFB-808C-492F-BD03-8E477FA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7009-5D28-4C26-A263-5E01D818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7359-DD07-4675-9AFD-2A08A110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C330D-CFD2-46F6-AB86-0D39DF9AD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2D013-761C-4731-BD3B-A32ED53D2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686FC-79F6-4181-B2D2-010468D8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B83DD-552D-4511-944B-0F58CAFB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A2C90-F1C9-42CA-8E7E-9F8CA8F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4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BCA2-B307-4986-AF66-9FB9BA8F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8908-331F-4529-8A5D-8EA0028E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A64F-5057-4FB2-A8BE-38C81A9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A2452-387E-44DF-8335-98C5FDD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8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8F9FD-63D7-436E-AA37-E121B8D1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477D3-3D1C-4E92-B68B-6B54DDC0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B07F-2A35-4224-B260-76F97FB8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B3E1-165A-4FD7-931E-7A08823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9D32-C10E-4B98-9329-0775F07F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4E78-D01D-426C-9700-A323C2BB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B7EAF-EAC6-4629-BD29-E926525A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8E7C-E5D5-4EC9-A57E-86F99A60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EC3C-AE6A-4507-A51E-D4C58C4A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E120-B80F-4B3F-B699-CBC92A02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8002F-43FE-4719-AB05-9FDCB1047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2295-A7DC-4542-90DB-696AE431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93BDE-42B5-46B0-B149-6CD04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3F894-FAC6-4C61-B352-0B139DB1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25B5-A304-47CE-AD81-8054D12A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6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867EB-4588-4DFD-9DE5-9A2F334B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326D-61FD-46CC-88AE-E93535C4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AB44-9010-437C-B30E-0195A7F10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E84-45B9-4665-BC18-577853C77C6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80B8-E1C6-4483-9FF6-B8AB31692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4B39-7C56-4508-9489-77041D7E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9540-88D9-4A5B-A810-32022D272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DA91FE-E219-4F85-A76D-9D97980BED97}"/>
                  </a:ext>
                </a:extLst>
              </p14:cNvPr>
              <p14:cNvContentPartPr/>
              <p14:nvPr/>
            </p14:nvContentPartPr>
            <p14:xfrm>
              <a:off x="0" y="91440"/>
              <a:ext cx="5890680" cy="30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DA91FE-E219-4F85-A76D-9D97980BE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590940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6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DC3CF-712C-4447-B65F-D78D9E4BD9D4}"/>
                  </a:ext>
                </a:extLst>
              </p14:cNvPr>
              <p14:cNvContentPartPr/>
              <p14:nvPr/>
            </p14:nvContentPartPr>
            <p14:xfrm>
              <a:off x="0" y="15120"/>
              <a:ext cx="807768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DC3CF-712C-4447-B65F-D78D9E4BD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809640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85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50E779-7CFD-4A44-B18E-A8B28932BB59}"/>
                  </a:ext>
                </a:extLst>
              </p14:cNvPr>
              <p14:cNvContentPartPr/>
              <p14:nvPr/>
            </p14:nvContentPartPr>
            <p14:xfrm>
              <a:off x="510480" y="0"/>
              <a:ext cx="774216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50E779-7CFD-4A44-B18E-A8B28932B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-9360"/>
                <a:ext cx="776088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9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B441C-177F-4C1F-BCBD-7D9A22242430}"/>
                  </a:ext>
                </a:extLst>
              </p14:cNvPr>
              <p14:cNvContentPartPr/>
              <p14:nvPr/>
            </p14:nvContentPartPr>
            <p14:xfrm>
              <a:off x="312480" y="68760"/>
              <a:ext cx="762804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B441C-177F-4C1F-BCBD-7D9A22242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9400"/>
                <a:ext cx="76467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11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27F90F-7B0B-481C-AD2C-3ED97FA78CED}"/>
                  </a:ext>
                </a:extLst>
              </p14:cNvPr>
              <p14:cNvContentPartPr/>
              <p14:nvPr/>
            </p14:nvContentPartPr>
            <p14:xfrm>
              <a:off x="76320" y="7560"/>
              <a:ext cx="809280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27F90F-7B0B-481C-AD2C-3ED97FA78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1800"/>
                <a:ext cx="81115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43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15229-145F-46DF-A27A-D23C5649A990}"/>
                  </a:ext>
                </a:extLst>
              </p14:cNvPr>
              <p14:cNvContentPartPr/>
              <p14:nvPr/>
            </p14:nvContentPartPr>
            <p14:xfrm>
              <a:off x="449640" y="236160"/>
              <a:ext cx="5829480" cy="38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15229-145F-46DF-A27A-D23C5649A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26800"/>
                <a:ext cx="584820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5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DDA1CF-1FDE-4528-A80E-3F65DB0BBB34}"/>
                  </a:ext>
                </a:extLst>
              </p14:cNvPr>
              <p14:cNvContentPartPr/>
              <p14:nvPr/>
            </p14:nvContentPartPr>
            <p14:xfrm>
              <a:off x="68400" y="15120"/>
              <a:ext cx="796356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DDA1CF-1FDE-4528-A80E-3F65DB0BB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760"/>
                <a:ext cx="798228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43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1C81C5-4A7A-4721-AB77-8B3BFA196CAF}"/>
                  </a:ext>
                </a:extLst>
              </p14:cNvPr>
              <p14:cNvContentPartPr/>
              <p14:nvPr/>
            </p14:nvContentPartPr>
            <p14:xfrm>
              <a:off x="289440" y="45720"/>
              <a:ext cx="828324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1C81C5-4A7A-4721-AB77-8B3BFA196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6360"/>
                <a:ext cx="8301960" cy="57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4C9F8E-627E-4583-82A2-DAE4D01806D9}"/>
                  </a:ext>
                </a:extLst>
              </p14:cNvPr>
              <p14:cNvContentPartPr/>
              <p14:nvPr/>
            </p14:nvContentPartPr>
            <p14:xfrm>
              <a:off x="60840" y="403920"/>
              <a:ext cx="7765200" cy="201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4C9F8E-627E-4583-82A2-DAE4D0180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394560"/>
                <a:ext cx="778392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4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D49017-B777-469E-90BA-6F8DF78EA1C1}"/>
                  </a:ext>
                </a:extLst>
              </p14:cNvPr>
              <p14:cNvContentPartPr/>
              <p14:nvPr/>
            </p14:nvContentPartPr>
            <p14:xfrm>
              <a:off x="266760" y="129600"/>
              <a:ext cx="752112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D49017-B777-469E-90BA-6F8DF78EA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20240"/>
                <a:ext cx="753984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6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87E34-0E51-4879-8DD5-869193D7DCD3}"/>
                  </a:ext>
                </a:extLst>
              </p14:cNvPr>
              <p14:cNvContentPartPr/>
              <p14:nvPr/>
            </p14:nvContentPartPr>
            <p14:xfrm>
              <a:off x="0" y="45720"/>
              <a:ext cx="826812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87E34-0E51-4879-8DD5-869193D7DC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28684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26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89A4EE-3FAB-40B5-BD3A-1EB55F9ACBDD}"/>
                  </a:ext>
                </a:extLst>
              </p14:cNvPr>
              <p14:cNvContentPartPr/>
              <p14:nvPr/>
            </p14:nvContentPartPr>
            <p14:xfrm>
              <a:off x="380880" y="182880"/>
              <a:ext cx="6149880" cy="41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89A4EE-3FAB-40B5-BD3A-1EB55F9AC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73520"/>
                <a:ext cx="616860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02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94CF03-F8CC-412E-8D96-0BBB17B94BA6}"/>
                  </a:ext>
                </a:extLst>
              </p14:cNvPr>
              <p14:cNvContentPartPr/>
              <p14:nvPr/>
            </p14:nvContentPartPr>
            <p14:xfrm>
              <a:off x="921960" y="289440"/>
              <a:ext cx="6355440" cy="381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94CF03-F8CC-412E-8D96-0BBB17B94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280080"/>
                <a:ext cx="637416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22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B23F3D-619B-42EA-A32F-7300AB471D84}"/>
                  </a:ext>
                </a:extLst>
              </p14:cNvPr>
              <p14:cNvContentPartPr/>
              <p14:nvPr/>
            </p14:nvContentPartPr>
            <p14:xfrm>
              <a:off x="1409760" y="861120"/>
              <a:ext cx="15480" cy="108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B23F3D-619B-42EA-A32F-7300AB471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851760"/>
                <a:ext cx="34200" cy="11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70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58A-7D9C-4151-8038-2A5167A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FD0E2-C991-432D-9A59-5F1BBC0B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93664-2BF3-40CB-A3EF-95784AA5573C}"/>
                  </a:ext>
                </a:extLst>
              </p14:cNvPr>
              <p14:cNvContentPartPr/>
              <p14:nvPr/>
            </p14:nvContentPartPr>
            <p14:xfrm>
              <a:off x="22680" y="23040"/>
              <a:ext cx="826056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93664-2BF3-40CB-A3EF-95784AA557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3680"/>
                <a:ext cx="827928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63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2022-01-27T04:30:34Z</dcterms:created>
  <dcterms:modified xsi:type="dcterms:W3CDTF">2022-01-27T04:30:51Z</dcterms:modified>
</cp:coreProperties>
</file>